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81" r:id="rId13"/>
    <p:sldId id="279" r:id="rId14"/>
    <p:sldId id="280" r:id="rId15"/>
    <p:sldId id="278" r:id="rId16"/>
    <p:sldId id="283" r:id="rId17"/>
    <p:sldId id="282" r:id="rId18"/>
    <p:sldId id="284" r:id="rId19"/>
    <p:sldId id="285" r:id="rId20"/>
    <p:sldId id="286" r:id="rId21"/>
    <p:sldId id="288" r:id="rId22"/>
    <p:sldId id="293" r:id="rId23"/>
    <p:sldId id="289" r:id="rId24"/>
    <p:sldId id="290" r:id="rId25"/>
    <p:sldId id="291" r:id="rId26"/>
    <p:sldId id="292" r:id="rId27"/>
    <p:sldId id="295" r:id="rId28"/>
    <p:sldId id="294" r:id="rId29"/>
    <p:sldId id="296" r:id="rId30"/>
    <p:sldId id="297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1890" y="108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29/10/2020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29/10/2020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8">
            <a:extLst>
              <a:ext uri="{FF2B5EF4-FFF2-40B4-BE49-F238E27FC236}">
                <a16:creationId xmlns:a16="http://schemas.microsoft.com/office/drawing/2014/main" id="{2185ECE2-BE90-4ED8-8063-A9E30379AC2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850921" y="3720740"/>
            <a:ext cx="963203" cy="724328"/>
          </a:xfrm>
          <a:custGeom>
            <a:avLst/>
            <a:gdLst>
              <a:gd name="connsiteX0" fmla="*/ 362165 w 963203"/>
              <a:gd name="connsiteY0" fmla="*/ 0 h 724328"/>
              <a:gd name="connsiteX1" fmla="*/ 814381 w 963203"/>
              <a:gd name="connsiteY1" fmla="*/ 0 h 724328"/>
              <a:gd name="connsiteX2" fmla="*/ 875033 w 963203"/>
              <a:gd name="connsiteY2" fmla="*/ 73509 h 724328"/>
              <a:gd name="connsiteX3" fmla="*/ 963203 w 963203"/>
              <a:gd name="connsiteY3" fmla="*/ 362165 h 724328"/>
              <a:gd name="connsiteX4" fmla="*/ 875031 w 963203"/>
              <a:gd name="connsiteY4" fmla="*/ 650820 h 724328"/>
              <a:gd name="connsiteX5" fmla="*/ 814381 w 963203"/>
              <a:gd name="connsiteY5" fmla="*/ 724328 h 724328"/>
              <a:gd name="connsiteX6" fmla="*/ 362165 w 963203"/>
              <a:gd name="connsiteY6" fmla="*/ 724328 h 724328"/>
              <a:gd name="connsiteX7" fmla="*/ 7358 w 963203"/>
              <a:gd name="connsiteY7" fmla="*/ 435153 h 724328"/>
              <a:gd name="connsiteX8" fmla="*/ 0 w 963203"/>
              <a:gd name="connsiteY8" fmla="*/ 362165 h 724328"/>
              <a:gd name="connsiteX9" fmla="*/ 7358 w 963203"/>
              <a:gd name="connsiteY9" fmla="*/ 289176 h 724328"/>
              <a:gd name="connsiteX10" fmla="*/ 362165 w 963203"/>
              <a:gd name="connsiteY10" fmla="*/ 0 h 724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3203" h="724328">
                <a:moveTo>
                  <a:pt x="362165" y="0"/>
                </a:moveTo>
                <a:lnTo>
                  <a:pt x="814381" y="0"/>
                </a:lnTo>
                <a:lnTo>
                  <a:pt x="875033" y="73509"/>
                </a:lnTo>
                <a:cubicBezTo>
                  <a:pt x="930699" y="155908"/>
                  <a:pt x="963203" y="255240"/>
                  <a:pt x="963203" y="362165"/>
                </a:cubicBezTo>
                <a:cubicBezTo>
                  <a:pt x="963203" y="469089"/>
                  <a:pt x="930699" y="568421"/>
                  <a:pt x="875031" y="650820"/>
                </a:cubicBezTo>
                <a:lnTo>
                  <a:pt x="814381" y="724328"/>
                </a:lnTo>
                <a:lnTo>
                  <a:pt x="362165" y="724328"/>
                </a:lnTo>
                <a:cubicBezTo>
                  <a:pt x="187150" y="724328"/>
                  <a:pt x="41129" y="600185"/>
                  <a:pt x="7358" y="435153"/>
                </a:cubicBezTo>
                <a:lnTo>
                  <a:pt x="0" y="362165"/>
                </a:lnTo>
                <a:lnTo>
                  <a:pt x="7358" y="289176"/>
                </a:lnTo>
                <a:cubicBezTo>
                  <a:pt x="41129" y="124143"/>
                  <a:pt x="187150" y="0"/>
                  <a:pt x="3621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08E90878-67F8-42B5-BC23-9CC39D0799A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-1393446" y="3705461"/>
            <a:ext cx="3987800" cy="21312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25" name="PpHolder6">
            <a:extLst>
              <a:ext uri="{FF2B5EF4-FFF2-40B4-BE49-F238E27FC236}">
                <a16:creationId xmlns:a16="http://schemas.microsoft.com/office/drawing/2014/main" id="{248F693F-37D8-41EF-8B9A-A590B78A615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850921" y="1444451"/>
            <a:ext cx="963203" cy="724328"/>
          </a:xfrm>
          <a:custGeom>
            <a:avLst/>
            <a:gdLst>
              <a:gd name="connsiteX0" fmla="*/ 362165 w 963203"/>
              <a:gd name="connsiteY0" fmla="*/ 0 h 724328"/>
              <a:gd name="connsiteX1" fmla="*/ 814381 w 963203"/>
              <a:gd name="connsiteY1" fmla="*/ 0 h 724328"/>
              <a:gd name="connsiteX2" fmla="*/ 875033 w 963203"/>
              <a:gd name="connsiteY2" fmla="*/ 73509 h 724328"/>
              <a:gd name="connsiteX3" fmla="*/ 963203 w 963203"/>
              <a:gd name="connsiteY3" fmla="*/ 362165 h 724328"/>
              <a:gd name="connsiteX4" fmla="*/ 875031 w 963203"/>
              <a:gd name="connsiteY4" fmla="*/ 650820 h 724328"/>
              <a:gd name="connsiteX5" fmla="*/ 814381 w 963203"/>
              <a:gd name="connsiteY5" fmla="*/ 724328 h 724328"/>
              <a:gd name="connsiteX6" fmla="*/ 362165 w 963203"/>
              <a:gd name="connsiteY6" fmla="*/ 724328 h 724328"/>
              <a:gd name="connsiteX7" fmla="*/ 7358 w 963203"/>
              <a:gd name="connsiteY7" fmla="*/ 435153 h 724328"/>
              <a:gd name="connsiteX8" fmla="*/ 0 w 963203"/>
              <a:gd name="connsiteY8" fmla="*/ 362165 h 724328"/>
              <a:gd name="connsiteX9" fmla="*/ 7358 w 963203"/>
              <a:gd name="connsiteY9" fmla="*/ 289176 h 724328"/>
              <a:gd name="connsiteX10" fmla="*/ 362165 w 963203"/>
              <a:gd name="connsiteY10" fmla="*/ 0 h 724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3203" h="724328">
                <a:moveTo>
                  <a:pt x="362165" y="0"/>
                </a:moveTo>
                <a:lnTo>
                  <a:pt x="814381" y="0"/>
                </a:lnTo>
                <a:lnTo>
                  <a:pt x="875033" y="73509"/>
                </a:lnTo>
                <a:cubicBezTo>
                  <a:pt x="930699" y="155908"/>
                  <a:pt x="963203" y="255240"/>
                  <a:pt x="963203" y="362165"/>
                </a:cubicBezTo>
                <a:cubicBezTo>
                  <a:pt x="963203" y="469089"/>
                  <a:pt x="930699" y="568422"/>
                  <a:pt x="875031" y="650820"/>
                </a:cubicBezTo>
                <a:lnTo>
                  <a:pt x="814381" y="724328"/>
                </a:lnTo>
                <a:lnTo>
                  <a:pt x="362165" y="724328"/>
                </a:lnTo>
                <a:cubicBezTo>
                  <a:pt x="187150" y="724328"/>
                  <a:pt x="41129" y="600185"/>
                  <a:pt x="7358" y="435153"/>
                </a:cubicBezTo>
                <a:lnTo>
                  <a:pt x="0" y="362165"/>
                </a:lnTo>
                <a:lnTo>
                  <a:pt x="7358" y="289176"/>
                </a:lnTo>
                <a:cubicBezTo>
                  <a:pt x="41129" y="124143"/>
                  <a:pt x="187150" y="0"/>
                  <a:pt x="3621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5AE691E1-B7EB-43D5-9915-A27E1CFCFF9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850921" y="2582594"/>
            <a:ext cx="963203" cy="724328"/>
          </a:xfrm>
          <a:custGeom>
            <a:avLst/>
            <a:gdLst>
              <a:gd name="connsiteX0" fmla="*/ 362165 w 963203"/>
              <a:gd name="connsiteY0" fmla="*/ 0 h 724328"/>
              <a:gd name="connsiteX1" fmla="*/ 814381 w 963203"/>
              <a:gd name="connsiteY1" fmla="*/ 0 h 724328"/>
              <a:gd name="connsiteX2" fmla="*/ 875033 w 963203"/>
              <a:gd name="connsiteY2" fmla="*/ 73509 h 724328"/>
              <a:gd name="connsiteX3" fmla="*/ 963203 w 963203"/>
              <a:gd name="connsiteY3" fmla="*/ 362164 h 724328"/>
              <a:gd name="connsiteX4" fmla="*/ 875031 w 963203"/>
              <a:gd name="connsiteY4" fmla="*/ 650820 h 724328"/>
              <a:gd name="connsiteX5" fmla="*/ 814381 w 963203"/>
              <a:gd name="connsiteY5" fmla="*/ 724328 h 724328"/>
              <a:gd name="connsiteX6" fmla="*/ 362165 w 963203"/>
              <a:gd name="connsiteY6" fmla="*/ 724328 h 724328"/>
              <a:gd name="connsiteX7" fmla="*/ 7358 w 963203"/>
              <a:gd name="connsiteY7" fmla="*/ 435153 h 724328"/>
              <a:gd name="connsiteX8" fmla="*/ 0 w 963203"/>
              <a:gd name="connsiteY8" fmla="*/ 362164 h 724328"/>
              <a:gd name="connsiteX9" fmla="*/ 7358 w 963203"/>
              <a:gd name="connsiteY9" fmla="*/ 289176 h 724328"/>
              <a:gd name="connsiteX10" fmla="*/ 362165 w 963203"/>
              <a:gd name="connsiteY10" fmla="*/ 0 h 724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3203" h="724328">
                <a:moveTo>
                  <a:pt x="362165" y="0"/>
                </a:moveTo>
                <a:lnTo>
                  <a:pt x="814381" y="0"/>
                </a:lnTo>
                <a:lnTo>
                  <a:pt x="875033" y="73509"/>
                </a:lnTo>
                <a:cubicBezTo>
                  <a:pt x="930699" y="155908"/>
                  <a:pt x="963203" y="255240"/>
                  <a:pt x="963203" y="362164"/>
                </a:cubicBezTo>
                <a:cubicBezTo>
                  <a:pt x="963203" y="469089"/>
                  <a:pt x="930699" y="568421"/>
                  <a:pt x="875031" y="650820"/>
                </a:cubicBezTo>
                <a:lnTo>
                  <a:pt x="814381" y="724328"/>
                </a:lnTo>
                <a:lnTo>
                  <a:pt x="362165" y="724328"/>
                </a:lnTo>
                <a:cubicBezTo>
                  <a:pt x="187150" y="724328"/>
                  <a:pt x="41129" y="600185"/>
                  <a:pt x="7358" y="435153"/>
                </a:cubicBezTo>
                <a:lnTo>
                  <a:pt x="0" y="362164"/>
                </a:lnTo>
                <a:lnTo>
                  <a:pt x="7358" y="289176"/>
                </a:lnTo>
                <a:cubicBezTo>
                  <a:pt x="41129" y="124142"/>
                  <a:pt x="187150" y="0"/>
                  <a:pt x="3621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PpHolder9">
            <a:extLst>
              <a:ext uri="{FF2B5EF4-FFF2-40B4-BE49-F238E27FC236}">
                <a16:creationId xmlns:a16="http://schemas.microsoft.com/office/drawing/2014/main" id="{304AEA17-9BC0-44D6-AEFD-A96BAC08A9E6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7138971" y="3988940"/>
            <a:ext cx="1312242" cy="1332439"/>
          </a:xfrm>
          <a:custGeom>
            <a:avLst/>
            <a:gdLst>
              <a:gd name="connsiteX0" fmla="*/ 73499 w 1312242"/>
              <a:gd name="connsiteY0" fmla="*/ 0 h 1332439"/>
              <a:gd name="connsiteX1" fmla="*/ 1238744 w 1312242"/>
              <a:gd name="connsiteY1" fmla="*/ 0 h 1332439"/>
              <a:gd name="connsiteX2" fmla="*/ 1312242 w 1312242"/>
              <a:gd name="connsiteY2" fmla="*/ 73499 h 1332439"/>
              <a:gd name="connsiteX3" fmla="*/ 1312242 w 1312242"/>
              <a:gd name="connsiteY3" fmla="*/ 1258941 h 1332439"/>
              <a:gd name="connsiteX4" fmla="*/ 1238744 w 1312242"/>
              <a:gd name="connsiteY4" fmla="*/ 1332439 h 1332439"/>
              <a:gd name="connsiteX5" fmla="*/ 73499 w 1312242"/>
              <a:gd name="connsiteY5" fmla="*/ 1332439 h 1332439"/>
              <a:gd name="connsiteX6" fmla="*/ 0 w 1312242"/>
              <a:gd name="connsiteY6" fmla="*/ 1258941 h 1332439"/>
              <a:gd name="connsiteX7" fmla="*/ 0 w 1312242"/>
              <a:gd name="connsiteY7" fmla="*/ 73499 h 1332439"/>
              <a:gd name="connsiteX8" fmla="*/ 73499 w 1312242"/>
              <a:gd name="connsiteY8" fmla="*/ 0 h 133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12242" h="1332439">
                <a:moveTo>
                  <a:pt x="73499" y="0"/>
                </a:moveTo>
                <a:lnTo>
                  <a:pt x="1238744" y="0"/>
                </a:lnTo>
                <a:cubicBezTo>
                  <a:pt x="1279336" y="0"/>
                  <a:pt x="1312242" y="32906"/>
                  <a:pt x="1312242" y="73499"/>
                </a:cubicBezTo>
                <a:lnTo>
                  <a:pt x="1312242" y="1258941"/>
                </a:lnTo>
                <a:cubicBezTo>
                  <a:pt x="1312242" y="1299533"/>
                  <a:pt x="1279336" y="1332439"/>
                  <a:pt x="1238744" y="1332439"/>
                </a:cubicBezTo>
                <a:lnTo>
                  <a:pt x="73499" y="1332439"/>
                </a:lnTo>
                <a:cubicBezTo>
                  <a:pt x="32906" y="1332439"/>
                  <a:pt x="0" y="1299533"/>
                  <a:pt x="0" y="1258941"/>
                </a:cubicBezTo>
                <a:lnTo>
                  <a:pt x="0" y="73499"/>
                </a:lnTo>
                <a:cubicBezTo>
                  <a:pt x="0" y="32906"/>
                  <a:pt x="32906" y="0"/>
                  <a:pt x="734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8811385-EB86-48E3-8D32-10AC366CF7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1018116" y="3077629"/>
            <a:ext cx="3987800" cy="603647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49354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35802AB7-458C-4A85-8585-44BBE575F5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1839287"/>
            <a:ext cx="3987745" cy="229572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CFF9369C-A973-4EFF-A7D3-A34F895C5F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90025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3">
            <a:extLst>
              <a:ext uri="{FF2B5EF4-FFF2-40B4-BE49-F238E27FC236}">
                <a16:creationId xmlns:a16="http://schemas.microsoft.com/office/drawing/2014/main" id="{4F18D8C6-9017-4501-A9B7-BEDC4158EB5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372098" y="2134664"/>
            <a:ext cx="2341361" cy="2588672"/>
          </a:xfrm>
          <a:custGeom>
            <a:avLst/>
            <a:gdLst>
              <a:gd name="connsiteX0" fmla="*/ 37335 w 2341361"/>
              <a:gd name="connsiteY0" fmla="*/ 0 h 2588672"/>
              <a:gd name="connsiteX1" fmla="*/ 2341361 w 2341361"/>
              <a:gd name="connsiteY1" fmla="*/ 0 h 2588672"/>
              <a:gd name="connsiteX2" fmla="*/ 2341361 w 2341361"/>
              <a:gd name="connsiteY2" fmla="*/ 2588672 h 2588672"/>
              <a:gd name="connsiteX3" fmla="*/ 37335 w 2341361"/>
              <a:gd name="connsiteY3" fmla="*/ 2588672 h 2588672"/>
              <a:gd name="connsiteX4" fmla="*/ 0 w 2341361"/>
              <a:gd name="connsiteY4" fmla="*/ 2555485 h 2588672"/>
              <a:gd name="connsiteX5" fmla="*/ 0 w 2341361"/>
              <a:gd name="connsiteY5" fmla="*/ 33187 h 2588672"/>
              <a:gd name="connsiteX6" fmla="*/ 37335 w 2341361"/>
              <a:gd name="connsiteY6" fmla="*/ 0 h 2588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1361" h="2588672">
                <a:moveTo>
                  <a:pt x="37335" y="0"/>
                </a:moveTo>
                <a:lnTo>
                  <a:pt x="2341361" y="0"/>
                </a:lnTo>
                <a:lnTo>
                  <a:pt x="2341361" y="2588672"/>
                </a:lnTo>
                <a:lnTo>
                  <a:pt x="37335" y="2588672"/>
                </a:lnTo>
                <a:cubicBezTo>
                  <a:pt x="16716" y="2588672"/>
                  <a:pt x="0" y="2573814"/>
                  <a:pt x="0" y="2555485"/>
                </a:cubicBezTo>
                <a:lnTo>
                  <a:pt x="0" y="33187"/>
                </a:lnTo>
                <a:cubicBezTo>
                  <a:pt x="0" y="14858"/>
                  <a:pt x="16716" y="0"/>
                  <a:pt x="373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13">
            <a:extLst>
              <a:ext uri="{FF2B5EF4-FFF2-40B4-BE49-F238E27FC236}">
                <a16:creationId xmlns:a16="http://schemas.microsoft.com/office/drawing/2014/main" id="{B900134B-E9ED-4638-9E58-3B30A611BBC5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6215622" y="1676400"/>
            <a:ext cx="2928378" cy="3505200"/>
          </a:xfrm>
          <a:custGeom>
            <a:avLst/>
            <a:gdLst>
              <a:gd name="connsiteX0" fmla="*/ 44937 w 2928378"/>
              <a:gd name="connsiteY0" fmla="*/ 0 h 3505200"/>
              <a:gd name="connsiteX1" fmla="*/ 2928378 w 2928378"/>
              <a:gd name="connsiteY1" fmla="*/ 0 h 3505200"/>
              <a:gd name="connsiteX2" fmla="*/ 2928378 w 2928378"/>
              <a:gd name="connsiteY2" fmla="*/ 3505200 h 3505200"/>
              <a:gd name="connsiteX3" fmla="*/ 44937 w 2928378"/>
              <a:gd name="connsiteY3" fmla="*/ 3505200 h 3505200"/>
              <a:gd name="connsiteX4" fmla="*/ 0 w 2928378"/>
              <a:gd name="connsiteY4" fmla="*/ 3460263 h 3505200"/>
              <a:gd name="connsiteX5" fmla="*/ 0 w 2928378"/>
              <a:gd name="connsiteY5" fmla="*/ 44937 h 3505200"/>
              <a:gd name="connsiteX6" fmla="*/ 44937 w 2928378"/>
              <a:gd name="connsiteY6" fmla="*/ 0 h 350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28378" h="3505200">
                <a:moveTo>
                  <a:pt x="44937" y="0"/>
                </a:moveTo>
                <a:lnTo>
                  <a:pt x="2928378" y="0"/>
                </a:lnTo>
                <a:lnTo>
                  <a:pt x="2928378" y="3505200"/>
                </a:lnTo>
                <a:lnTo>
                  <a:pt x="44937" y="3505200"/>
                </a:lnTo>
                <a:cubicBezTo>
                  <a:pt x="20119" y="3505200"/>
                  <a:pt x="0" y="3485081"/>
                  <a:pt x="0" y="3460263"/>
                </a:cubicBezTo>
                <a:lnTo>
                  <a:pt x="0" y="44937"/>
                </a:lnTo>
                <a:cubicBezTo>
                  <a:pt x="0" y="20119"/>
                  <a:pt x="20119" y="0"/>
                  <a:pt x="4493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447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FAD9240-BA97-4832-B07F-6E008C8CFE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38568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8BB4C2-0D5A-4E5E-915A-1F53852EC91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90025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21">
            <a:extLst>
              <a:ext uri="{FF2B5EF4-FFF2-40B4-BE49-F238E27FC236}">
                <a16:creationId xmlns:a16="http://schemas.microsoft.com/office/drawing/2014/main" id="{7839735D-D5CB-4572-A496-50A598AD0D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441229" y="2224816"/>
            <a:ext cx="1371935" cy="2965076"/>
          </a:xfrm>
          <a:custGeom>
            <a:avLst/>
            <a:gdLst>
              <a:gd name="connsiteX0" fmla="*/ 135876 w 1371935"/>
              <a:gd name="connsiteY0" fmla="*/ 0 h 2965076"/>
              <a:gd name="connsiteX1" fmla="*/ 1236058 w 1371935"/>
              <a:gd name="connsiteY1" fmla="*/ 0 h 2965076"/>
              <a:gd name="connsiteX2" fmla="*/ 1371935 w 1371935"/>
              <a:gd name="connsiteY2" fmla="*/ 135877 h 2965076"/>
              <a:gd name="connsiteX3" fmla="*/ 1371935 w 1371935"/>
              <a:gd name="connsiteY3" fmla="*/ 2829199 h 2965076"/>
              <a:gd name="connsiteX4" fmla="*/ 1236058 w 1371935"/>
              <a:gd name="connsiteY4" fmla="*/ 2965076 h 2965076"/>
              <a:gd name="connsiteX5" fmla="*/ 135876 w 1371935"/>
              <a:gd name="connsiteY5" fmla="*/ 2965076 h 2965076"/>
              <a:gd name="connsiteX6" fmla="*/ 0 w 1371935"/>
              <a:gd name="connsiteY6" fmla="*/ 2829199 h 2965076"/>
              <a:gd name="connsiteX7" fmla="*/ 0 w 1371935"/>
              <a:gd name="connsiteY7" fmla="*/ 135877 h 2965076"/>
              <a:gd name="connsiteX8" fmla="*/ 135876 w 1371935"/>
              <a:gd name="connsiteY8" fmla="*/ 0 h 296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1935" h="2965076">
                <a:moveTo>
                  <a:pt x="135876" y="0"/>
                </a:moveTo>
                <a:lnTo>
                  <a:pt x="1236058" y="0"/>
                </a:lnTo>
                <a:cubicBezTo>
                  <a:pt x="1311101" y="0"/>
                  <a:pt x="1371935" y="60834"/>
                  <a:pt x="1371935" y="135877"/>
                </a:cubicBezTo>
                <a:lnTo>
                  <a:pt x="1371935" y="2829199"/>
                </a:lnTo>
                <a:cubicBezTo>
                  <a:pt x="1371935" y="2904242"/>
                  <a:pt x="1311101" y="2965076"/>
                  <a:pt x="1236058" y="2965076"/>
                </a:cubicBezTo>
                <a:lnTo>
                  <a:pt x="135876" y="2965076"/>
                </a:lnTo>
                <a:cubicBezTo>
                  <a:pt x="60834" y="2965076"/>
                  <a:pt x="0" y="2904242"/>
                  <a:pt x="0" y="2829199"/>
                </a:cubicBezTo>
                <a:lnTo>
                  <a:pt x="0" y="135877"/>
                </a:lnTo>
                <a:cubicBezTo>
                  <a:pt x="0" y="60834"/>
                  <a:pt x="60834" y="0"/>
                  <a:pt x="1358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22">
            <a:extLst>
              <a:ext uri="{FF2B5EF4-FFF2-40B4-BE49-F238E27FC236}">
                <a16:creationId xmlns:a16="http://schemas.microsoft.com/office/drawing/2014/main" id="{C3EDCC08-0F57-4C14-BDCF-3E93D65760B7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6513018" y="2224816"/>
            <a:ext cx="1371935" cy="2965076"/>
          </a:xfrm>
          <a:custGeom>
            <a:avLst/>
            <a:gdLst>
              <a:gd name="connsiteX0" fmla="*/ 135877 w 1371935"/>
              <a:gd name="connsiteY0" fmla="*/ 0 h 2965076"/>
              <a:gd name="connsiteX1" fmla="*/ 1236058 w 1371935"/>
              <a:gd name="connsiteY1" fmla="*/ 0 h 2965076"/>
              <a:gd name="connsiteX2" fmla="*/ 1371935 w 1371935"/>
              <a:gd name="connsiteY2" fmla="*/ 135877 h 2965076"/>
              <a:gd name="connsiteX3" fmla="*/ 1371935 w 1371935"/>
              <a:gd name="connsiteY3" fmla="*/ 2829199 h 2965076"/>
              <a:gd name="connsiteX4" fmla="*/ 1236058 w 1371935"/>
              <a:gd name="connsiteY4" fmla="*/ 2965076 h 2965076"/>
              <a:gd name="connsiteX5" fmla="*/ 135877 w 1371935"/>
              <a:gd name="connsiteY5" fmla="*/ 2965076 h 2965076"/>
              <a:gd name="connsiteX6" fmla="*/ 0 w 1371935"/>
              <a:gd name="connsiteY6" fmla="*/ 2829199 h 2965076"/>
              <a:gd name="connsiteX7" fmla="*/ 0 w 1371935"/>
              <a:gd name="connsiteY7" fmla="*/ 135877 h 2965076"/>
              <a:gd name="connsiteX8" fmla="*/ 135877 w 1371935"/>
              <a:gd name="connsiteY8" fmla="*/ 0 h 296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1935" h="2965076">
                <a:moveTo>
                  <a:pt x="135877" y="0"/>
                </a:moveTo>
                <a:lnTo>
                  <a:pt x="1236058" y="0"/>
                </a:lnTo>
                <a:cubicBezTo>
                  <a:pt x="1311101" y="0"/>
                  <a:pt x="1371935" y="60834"/>
                  <a:pt x="1371935" y="135877"/>
                </a:cubicBezTo>
                <a:lnTo>
                  <a:pt x="1371935" y="2829199"/>
                </a:lnTo>
                <a:cubicBezTo>
                  <a:pt x="1371935" y="2904242"/>
                  <a:pt x="1311101" y="2965076"/>
                  <a:pt x="1236058" y="2965076"/>
                </a:cubicBezTo>
                <a:lnTo>
                  <a:pt x="135877" y="2965076"/>
                </a:lnTo>
                <a:cubicBezTo>
                  <a:pt x="60834" y="2965076"/>
                  <a:pt x="0" y="2904242"/>
                  <a:pt x="0" y="2829199"/>
                </a:cubicBezTo>
                <a:lnTo>
                  <a:pt x="0" y="135877"/>
                </a:lnTo>
                <a:cubicBezTo>
                  <a:pt x="0" y="60834"/>
                  <a:pt x="60834" y="0"/>
                  <a:pt x="1358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80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9">
            <a:extLst>
              <a:ext uri="{FF2B5EF4-FFF2-40B4-BE49-F238E27FC236}">
                <a16:creationId xmlns:a16="http://schemas.microsoft.com/office/drawing/2014/main" id="{33802A8B-417B-4CFC-A559-915CDD1002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00139" y="2654900"/>
            <a:ext cx="3383757" cy="2116931"/>
          </a:xfrm>
          <a:custGeom>
            <a:avLst/>
            <a:gdLst>
              <a:gd name="connsiteX0" fmla="*/ 0 w 3383757"/>
              <a:gd name="connsiteY0" fmla="*/ 0 h 2116931"/>
              <a:gd name="connsiteX1" fmla="*/ 3383757 w 3383757"/>
              <a:gd name="connsiteY1" fmla="*/ 0 h 2116931"/>
              <a:gd name="connsiteX2" fmla="*/ 3383757 w 3383757"/>
              <a:gd name="connsiteY2" fmla="*/ 2116931 h 2116931"/>
              <a:gd name="connsiteX3" fmla="*/ 0 w 3383757"/>
              <a:gd name="connsiteY3" fmla="*/ 2116931 h 2116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3757" h="2116931">
                <a:moveTo>
                  <a:pt x="0" y="0"/>
                </a:moveTo>
                <a:lnTo>
                  <a:pt x="3383757" y="0"/>
                </a:lnTo>
                <a:lnTo>
                  <a:pt x="3383757" y="2116931"/>
                </a:lnTo>
                <a:lnTo>
                  <a:pt x="0" y="21169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DF2C7395-4234-4D7F-814D-203DF4F9F8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79996" y="1866087"/>
            <a:ext cx="3318788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E50EFF3-C920-4823-A209-C594C3803E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10438" y="186608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118906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pHolder9">
            <a:extLst>
              <a:ext uri="{FF2B5EF4-FFF2-40B4-BE49-F238E27FC236}">
                <a16:creationId xmlns:a16="http://schemas.microsoft.com/office/drawing/2014/main" id="{E26CEA86-5319-4379-A0ED-91B37CE24A01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069454" y="8112"/>
            <a:ext cx="2315225" cy="2247408"/>
          </a:xfrm>
          <a:custGeom>
            <a:avLst/>
            <a:gdLst>
              <a:gd name="connsiteX0" fmla="*/ 0 w 2315225"/>
              <a:gd name="connsiteY0" fmla="*/ 0 h 2247408"/>
              <a:gd name="connsiteX1" fmla="*/ 2315225 w 2315225"/>
              <a:gd name="connsiteY1" fmla="*/ 0 h 2247408"/>
              <a:gd name="connsiteX2" fmla="*/ 2315225 w 2315225"/>
              <a:gd name="connsiteY2" fmla="*/ 2181762 h 2247408"/>
              <a:gd name="connsiteX3" fmla="*/ 2266258 w 2315225"/>
              <a:gd name="connsiteY3" fmla="*/ 2247408 h 2247408"/>
              <a:gd name="connsiteX4" fmla="*/ 48967 w 2315225"/>
              <a:gd name="connsiteY4" fmla="*/ 2247408 h 2247408"/>
              <a:gd name="connsiteX5" fmla="*/ 0 w 2315225"/>
              <a:gd name="connsiteY5" fmla="*/ 2181762 h 2247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15225" h="2247408">
                <a:moveTo>
                  <a:pt x="0" y="0"/>
                </a:moveTo>
                <a:lnTo>
                  <a:pt x="2315225" y="0"/>
                </a:lnTo>
                <a:lnTo>
                  <a:pt x="2315225" y="2181762"/>
                </a:lnTo>
                <a:cubicBezTo>
                  <a:pt x="2315225" y="2218018"/>
                  <a:pt x="2293302" y="2247408"/>
                  <a:pt x="2266258" y="2247408"/>
                </a:cubicBezTo>
                <a:lnTo>
                  <a:pt x="48967" y="2247408"/>
                </a:lnTo>
                <a:cubicBezTo>
                  <a:pt x="21924" y="2247408"/>
                  <a:pt x="0" y="2218018"/>
                  <a:pt x="0" y="218176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D9203AE9-7AD1-4018-98D3-597CBF2D85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90449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94376269-CA42-402F-8673-93E59083A93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828802" y="4175202"/>
            <a:ext cx="3037154" cy="2682798"/>
          </a:xfrm>
          <a:custGeom>
            <a:avLst/>
            <a:gdLst>
              <a:gd name="connsiteX0" fmla="*/ 64236 w 3037154"/>
              <a:gd name="connsiteY0" fmla="*/ 0 h 2682798"/>
              <a:gd name="connsiteX1" fmla="*/ 2972919 w 3037154"/>
              <a:gd name="connsiteY1" fmla="*/ 0 h 2682798"/>
              <a:gd name="connsiteX2" fmla="*/ 3037154 w 3037154"/>
              <a:gd name="connsiteY2" fmla="*/ 64236 h 2682798"/>
              <a:gd name="connsiteX3" fmla="*/ 3037154 w 3037154"/>
              <a:gd name="connsiteY3" fmla="*/ 2682798 h 2682798"/>
              <a:gd name="connsiteX4" fmla="*/ 0 w 3037154"/>
              <a:gd name="connsiteY4" fmla="*/ 2682798 h 2682798"/>
              <a:gd name="connsiteX5" fmla="*/ 0 w 3037154"/>
              <a:gd name="connsiteY5" fmla="*/ 64236 h 2682798"/>
              <a:gd name="connsiteX6" fmla="*/ 64236 w 3037154"/>
              <a:gd name="connsiteY6" fmla="*/ 0 h 268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7154" h="2682798">
                <a:moveTo>
                  <a:pt x="64236" y="0"/>
                </a:moveTo>
                <a:lnTo>
                  <a:pt x="2972919" y="0"/>
                </a:lnTo>
                <a:cubicBezTo>
                  <a:pt x="3008396" y="0"/>
                  <a:pt x="3037154" y="28759"/>
                  <a:pt x="3037154" y="64236"/>
                </a:cubicBezTo>
                <a:lnTo>
                  <a:pt x="3037154" y="2682798"/>
                </a:lnTo>
                <a:lnTo>
                  <a:pt x="0" y="2682798"/>
                </a:lnTo>
                <a:lnTo>
                  <a:pt x="0" y="64236"/>
                </a:lnTo>
                <a:cubicBezTo>
                  <a:pt x="0" y="28759"/>
                  <a:pt x="28759" y="0"/>
                  <a:pt x="642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PpHolder8">
            <a:extLst>
              <a:ext uri="{FF2B5EF4-FFF2-40B4-BE49-F238E27FC236}">
                <a16:creationId xmlns:a16="http://schemas.microsoft.com/office/drawing/2014/main" id="{9D80DFE8-0B8A-4981-B8D9-3E70CC5140A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470171" y="2735311"/>
            <a:ext cx="2765835" cy="2765834"/>
          </a:xfrm>
          <a:custGeom>
            <a:avLst/>
            <a:gdLst>
              <a:gd name="connsiteX0" fmla="*/ 58498 w 2765835"/>
              <a:gd name="connsiteY0" fmla="*/ 0 h 2765834"/>
              <a:gd name="connsiteX1" fmla="*/ 2707337 w 2765835"/>
              <a:gd name="connsiteY1" fmla="*/ 0 h 2765834"/>
              <a:gd name="connsiteX2" fmla="*/ 2765835 w 2765835"/>
              <a:gd name="connsiteY2" fmla="*/ 58497 h 2765834"/>
              <a:gd name="connsiteX3" fmla="*/ 2765835 w 2765835"/>
              <a:gd name="connsiteY3" fmla="*/ 2707336 h 2765834"/>
              <a:gd name="connsiteX4" fmla="*/ 2707337 w 2765835"/>
              <a:gd name="connsiteY4" fmla="*/ 2765834 h 2765834"/>
              <a:gd name="connsiteX5" fmla="*/ 58498 w 2765835"/>
              <a:gd name="connsiteY5" fmla="*/ 2765834 h 2765834"/>
              <a:gd name="connsiteX6" fmla="*/ 0 w 2765835"/>
              <a:gd name="connsiteY6" fmla="*/ 2707336 h 2765834"/>
              <a:gd name="connsiteX7" fmla="*/ 0 w 2765835"/>
              <a:gd name="connsiteY7" fmla="*/ 58497 h 2765834"/>
              <a:gd name="connsiteX8" fmla="*/ 58498 w 2765835"/>
              <a:gd name="connsiteY8" fmla="*/ 0 h 2765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65835" h="2765834">
                <a:moveTo>
                  <a:pt x="58498" y="0"/>
                </a:moveTo>
                <a:lnTo>
                  <a:pt x="2707337" y="0"/>
                </a:lnTo>
                <a:cubicBezTo>
                  <a:pt x="2739644" y="0"/>
                  <a:pt x="2765835" y="26190"/>
                  <a:pt x="2765835" y="58497"/>
                </a:cubicBezTo>
                <a:lnTo>
                  <a:pt x="2765835" y="2707336"/>
                </a:lnTo>
                <a:cubicBezTo>
                  <a:pt x="2765835" y="2739643"/>
                  <a:pt x="2739644" y="2765834"/>
                  <a:pt x="2707337" y="2765834"/>
                </a:cubicBezTo>
                <a:lnTo>
                  <a:pt x="58498" y="2765834"/>
                </a:lnTo>
                <a:cubicBezTo>
                  <a:pt x="26191" y="2765834"/>
                  <a:pt x="0" y="2739643"/>
                  <a:pt x="0" y="2707336"/>
                </a:cubicBezTo>
                <a:lnTo>
                  <a:pt x="0" y="58497"/>
                </a:lnTo>
                <a:cubicBezTo>
                  <a:pt x="0" y="26190"/>
                  <a:pt x="26191" y="0"/>
                  <a:pt x="584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9A32DA42-B57B-465D-AE5E-38B55646B2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1999333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71660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4A7EB59E-A3C5-465D-8200-DC32A5150DF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0508" y="3429000"/>
            <a:ext cx="5093492" cy="3429000"/>
          </a:xfrm>
          <a:custGeom>
            <a:avLst/>
            <a:gdLst>
              <a:gd name="connsiteX0" fmla="*/ 24429 w 5093492"/>
              <a:gd name="connsiteY0" fmla="*/ 0 h 3429000"/>
              <a:gd name="connsiteX1" fmla="*/ 5069066 w 5093492"/>
              <a:gd name="connsiteY1" fmla="*/ 0 h 3429000"/>
              <a:gd name="connsiteX2" fmla="*/ 5086339 w 5093492"/>
              <a:gd name="connsiteY2" fmla="*/ 9540 h 3429000"/>
              <a:gd name="connsiteX3" fmla="*/ 5093492 w 5093492"/>
              <a:gd name="connsiteY3" fmla="*/ 32564 h 3429000"/>
              <a:gd name="connsiteX4" fmla="*/ 5093492 w 5093492"/>
              <a:gd name="connsiteY4" fmla="*/ 3429000 h 3429000"/>
              <a:gd name="connsiteX5" fmla="*/ 0 w 5093492"/>
              <a:gd name="connsiteY5" fmla="*/ 3429000 h 3429000"/>
              <a:gd name="connsiteX6" fmla="*/ 0 w 5093492"/>
              <a:gd name="connsiteY6" fmla="*/ 32570 h 3429000"/>
              <a:gd name="connsiteX7" fmla="*/ 24429 w 5093492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93492" h="3429000">
                <a:moveTo>
                  <a:pt x="24429" y="0"/>
                </a:moveTo>
                <a:lnTo>
                  <a:pt x="5069066" y="0"/>
                </a:lnTo>
                <a:cubicBezTo>
                  <a:pt x="5075812" y="0"/>
                  <a:pt x="5081919" y="3646"/>
                  <a:pt x="5086339" y="9540"/>
                </a:cubicBezTo>
                <a:lnTo>
                  <a:pt x="5093492" y="32564"/>
                </a:lnTo>
                <a:lnTo>
                  <a:pt x="5093492" y="3429000"/>
                </a:lnTo>
                <a:lnTo>
                  <a:pt x="0" y="3429000"/>
                </a:lnTo>
                <a:lnTo>
                  <a:pt x="0" y="32570"/>
                </a:lnTo>
                <a:cubicBezTo>
                  <a:pt x="0" y="14582"/>
                  <a:pt x="10938" y="0"/>
                  <a:pt x="2442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DC21D14-409A-4E1E-BC8E-B23040B51A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5503" y="1474394"/>
            <a:ext cx="3998497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4F1DB4-C70F-4AF2-B713-5371F87149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75945" y="1369886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834786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1499A3B7-230A-4ED6-A75D-EF1166BDAD4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10235" y="1869630"/>
            <a:ext cx="3318788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BB2C7DDE-79F3-403E-A563-CC96E86F00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0676" y="181459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5">
            <a:extLst>
              <a:ext uri="{FF2B5EF4-FFF2-40B4-BE49-F238E27FC236}">
                <a16:creationId xmlns:a16="http://schemas.microsoft.com/office/drawing/2014/main" id="{BBBC42A1-1DC3-4EFB-88AF-1E4C3FCD107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74342" y="1755306"/>
            <a:ext cx="1606072" cy="1606071"/>
          </a:xfrm>
          <a:custGeom>
            <a:avLst/>
            <a:gdLst>
              <a:gd name="connsiteX0" fmla="*/ 32395 w 1606072"/>
              <a:gd name="connsiteY0" fmla="*/ 0 h 1606071"/>
              <a:gd name="connsiteX1" fmla="*/ 1573677 w 1606072"/>
              <a:gd name="connsiteY1" fmla="*/ 0 h 1606071"/>
              <a:gd name="connsiteX2" fmla="*/ 1606072 w 1606072"/>
              <a:gd name="connsiteY2" fmla="*/ 32395 h 1606071"/>
              <a:gd name="connsiteX3" fmla="*/ 1606072 w 1606072"/>
              <a:gd name="connsiteY3" fmla="*/ 1573676 h 1606071"/>
              <a:gd name="connsiteX4" fmla="*/ 1573677 w 1606072"/>
              <a:gd name="connsiteY4" fmla="*/ 1606071 h 1606071"/>
              <a:gd name="connsiteX5" fmla="*/ 32395 w 1606072"/>
              <a:gd name="connsiteY5" fmla="*/ 1606071 h 1606071"/>
              <a:gd name="connsiteX6" fmla="*/ 0 w 1606072"/>
              <a:gd name="connsiteY6" fmla="*/ 1573676 h 1606071"/>
              <a:gd name="connsiteX7" fmla="*/ 0 w 1606072"/>
              <a:gd name="connsiteY7" fmla="*/ 32395 h 1606071"/>
              <a:gd name="connsiteX8" fmla="*/ 32395 w 1606072"/>
              <a:gd name="connsiteY8" fmla="*/ 0 h 1606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072" h="1606071">
                <a:moveTo>
                  <a:pt x="32395" y="0"/>
                </a:moveTo>
                <a:lnTo>
                  <a:pt x="1573677" y="0"/>
                </a:lnTo>
                <a:cubicBezTo>
                  <a:pt x="1591568" y="0"/>
                  <a:pt x="1606072" y="14504"/>
                  <a:pt x="1606072" y="32395"/>
                </a:cubicBezTo>
                <a:lnTo>
                  <a:pt x="1606072" y="1573676"/>
                </a:lnTo>
                <a:cubicBezTo>
                  <a:pt x="1606072" y="1591568"/>
                  <a:pt x="1591568" y="1606071"/>
                  <a:pt x="1573677" y="1606071"/>
                </a:cubicBezTo>
                <a:lnTo>
                  <a:pt x="32395" y="1606071"/>
                </a:lnTo>
                <a:cubicBezTo>
                  <a:pt x="14504" y="1606071"/>
                  <a:pt x="0" y="1591568"/>
                  <a:pt x="0" y="1573676"/>
                </a:cubicBezTo>
                <a:lnTo>
                  <a:pt x="0" y="32395"/>
                </a:lnTo>
                <a:cubicBezTo>
                  <a:pt x="0" y="14504"/>
                  <a:pt x="14504" y="0"/>
                  <a:pt x="3239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6">
            <a:extLst>
              <a:ext uri="{FF2B5EF4-FFF2-40B4-BE49-F238E27FC236}">
                <a16:creationId xmlns:a16="http://schemas.microsoft.com/office/drawing/2014/main" id="{A70D6AD4-B761-4B28-8A9A-40B28539A5F9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715660" y="3496625"/>
            <a:ext cx="1606072" cy="1606071"/>
          </a:xfrm>
          <a:custGeom>
            <a:avLst/>
            <a:gdLst>
              <a:gd name="connsiteX0" fmla="*/ 32396 w 1606072"/>
              <a:gd name="connsiteY0" fmla="*/ 0 h 1606071"/>
              <a:gd name="connsiteX1" fmla="*/ 1573677 w 1606072"/>
              <a:gd name="connsiteY1" fmla="*/ 0 h 1606071"/>
              <a:gd name="connsiteX2" fmla="*/ 1606072 w 1606072"/>
              <a:gd name="connsiteY2" fmla="*/ 32395 h 1606071"/>
              <a:gd name="connsiteX3" fmla="*/ 1606072 w 1606072"/>
              <a:gd name="connsiteY3" fmla="*/ 1573676 h 1606071"/>
              <a:gd name="connsiteX4" fmla="*/ 1573677 w 1606072"/>
              <a:gd name="connsiteY4" fmla="*/ 1606071 h 1606071"/>
              <a:gd name="connsiteX5" fmla="*/ 32396 w 1606072"/>
              <a:gd name="connsiteY5" fmla="*/ 1606071 h 1606071"/>
              <a:gd name="connsiteX6" fmla="*/ 0 w 1606072"/>
              <a:gd name="connsiteY6" fmla="*/ 1573676 h 1606071"/>
              <a:gd name="connsiteX7" fmla="*/ 0 w 1606072"/>
              <a:gd name="connsiteY7" fmla="*/ 32395 h 1606071"/>
              <a:gd name="connsiteX8" fmla="*/ 32396 w 1606072"/>
              <a:gd name="connsiteY8" fmla="*/ 0 h 1606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072" h="1606071">
                <a:moveTo>
                  <a:pt x="32396" y="0"/>
                </a:moveTo>
                <a:lnTo>
                  <a:pt x="1573677" y="0"/>
                </a:lnTo>
                <a:cubicBezTo>
                  <a:pt x="1591569" y="0"/>
                  <a:pt x="1606072" y="14504"/>
                  <a:pt x="1606072" y="32395"/>
                </a:cubicBezTo>
                <a:lnTo>
                  <a:pt x="1606072" y="1573676"/>
                </a:lnTo>
                <a:cubicBezTo>
                  <a:pt x="1606072" y="1591568"/>
                  <a:pt x="1591569" y="1606071"/>
                  <a:pt x="1573677" y="1606071"/>
                </a:cubicBezTo>
                <a:lnTo>
                  <a:pt x="32396" y="1606071"/>
                </a:lnTo>
                <a:cubicBezTo>
                  <a:pt x="14504" y="1606071"/>
                  <a:pt x="0" y="1591568"/>
                  <a:pt x="0" y="1573676"/>
                </a:cubicBezTo>
                <a:lnTo>
                  <a:pt x="0" y="32395"/>
                </a:lnTo>
                <a:cubicBezTo>
                  <a:pt x="0" y="14504"/>
                  <a:pt x="14504" y="0"/>
                  <a:pt x="3239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933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7">
            <a:extLst>
              <a:ext uri="{FF2B5EF4-FFF2-40B4-BE49-F238E27FC236}">
                <a16:creationId xmlns:a16="http://schemas.microsoft.com/office/drawing/2014/main" id="{0CE128E6-3EC3-433D-BBCC-B9FE7E7C35E4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1084723" y="2830564"/>
            <a:ext cx="1550240" cy="1626096"/>
          </a:xfrm>
          <a:custGeom>
            <a:avLst/>
            <a:gdLst>
              <a:gd name="connsiteX0" fmla="*/ 992819 w 1550240"/>
              <a:gd name="connsiteY0" fmla="*/ 1541092 h 1626096"/>
              <a:gd name="connsiteX1" fmla="*/ 996517 w 1550240"/>
              <a:gd name="connsiteY1" fmla="*/ 1541738 h 1626096"/>
              <a:gd name="connsiteX2" fmla="*/ 1006677 w 1550240"/>
              <a:gd name="connsiteY2" fmla="*/ 1544272 h 1626096"/>
              <a:gd name="connsiteX3" fmla="*/ 1009909 w 1550240"/>
              <a:gd name="connsiteY3" fmla="*/ 1550890 h 1626096"/>
              <a:gd name="connsiteX4" fmla="*/ 1005694 w 1550240"/>
              <a:gd name="connsiteY4" fmla="*/ 1560352 h 1626096"/>
              <a:gd name="connsiteX5" fmla="*/ 1003885 w 1550240"/>
              <a:gd name="connsiteY5" fmla="*/ 1566376 h 1626096"/>
              <a:gd name="connsiteX6" fmla="*/ 1001093 w 1550240"/>
              <a:gd name="connsiteY6" fmla="*/ 1559576 h 1626096"/>
              <a:gd name="connsiteX7" fmla="*/ 999179 w 1550240"/>
              <a:gd name="connsiteY7" fmla="*/ 1553605 h 1626096"/>
              <a:gd name="connsiteX8" fmla="*/ 996517 w 1550240"/>
              <a:gd name="connsiteY8" fmla="*/ 1558465 h 1626096"/>
              <a:gd name="connsiteX9" fmla="*/ 991915 w 1550240"/>
              <a:gd name="connsiteY9" fmla="*/ 1570073 h 1626096"/>
              <a:gd name="connsiteX10" fmla="*/ 989743 w 1550240"/>
              <a:gd name="connsiteY10" fmla="*/ 1575941 h 1626096"/>
              <a:gd name="connsiteX11" fmla="*/ 987364 w 1550240"/>
              <a:gd name="connsiteY11" fmla="*/ 1570409 h 1626096"/>
              <a:gd name="connsiteX12" fmla="*/ 987364 w 1550240"/>
              <a:gd name="connsiteY12" fmla="*/ 1568160 h 1626096"/>
              <a:gd name="connsiteX13" fmla="*/ 992819 w 1550240"/>
              <a:gd name="connsiteY13" fmla="*/ 1541092 h 1626096"/>
              <a:gd name="connsiteX14" fmla="*/ 752102 w 1550240"/>
              <a:gd name="connsiteY14" fmla="*/ 1512317 h 1626096"/>
              <a:gd name="connsiteX15" fmla="*/ 757816 w 1550240"/>
              <a:gd name="connsiteY15" fmla="*/ 1513635 h 1626096"/>
              <a:gd name="connsiteX16" fmla="*/ 762365 w 1550240"/>
              <a:gd name="connsiteY16" fmla="*/ 1522710 h 1626096"/>
              <a:gd name="connsiteX17" fmla="*/ 758333 w 1550240"/>
              <a:gd name="connsiteY17" fmla="*/ 1527699 h 1626096"/>
              <a:gd name="connsiteX18" fmla="*/ 749904 w 1550240"/>
              <a:gd name="connsiteY18" fmla="*/ 1517591 h 1626096"/>
              <a:gd name="connsiteX19" fmla="*/ 752102 w 1550240"/>
              <a:gd name="connsiteY19" fmla="*/ 1512317 h 1626096"/>
              <a:gd name="connsiteX20" fmla="*/ 843156 w 1550240"/>
              <a:gd name="connsiteY20" fmla="*/ 1507483 h 1626096"/>
              <a:gd name="connsiteX21" fmla="*/ 845303 w 1550240"/>
              <a:gd name="connsiteY21" fmla="*/ 1510145 h 1626096"/>
              <a:gd name="connsiteX22" fmla="*/ 843854 w 1550240"/>
              <a:gd name="connsiteY22" fmla="*/ 1511567 h 1626096"/>
              <a:gd name="connsiteX23" fmla="*/ 841114 w 1550240"/>
              <a:gd name="connsiteY23" fmla="*/ 1509526 h 1626096"/>
              <a:gd name="connsiteX24" fmla="*/ 843156 w 1550240"/>
              <a:gd name="connsiteY24" fmla="*/ 1507483 h 1626096"/>
              <a:gd name="connsiteX25" fmla="*/ 816632 w 1550240"/>
              <a:gd name="connsiteY25" fmla="*/ 1503579 h 1626096"/>
              <a:gd name="connsiteX26" fmla="*/ 813684 w 1550240"/>
              <a:gd name="connsiteY26" fmla="*/ 1505208 h 1626096"/>
              <a:gd name="connsiteX27" fmla="*/ 815184 w 1550240"/>
              <a:gd name="connsiteY27" fmla="*/ 1506630 h 1626096"/>
              <a:gd name="connsiteX28" fmla="*/ 818261 w 1550240"/>
              <a:gd name="connsiteY28" fmla="*/ 1505208 h 1626096"/>
              <a:gd name="connsiteX29" fmla="*/ 816632 w 1550240"/>
              <a:gd name="connsiteY29" fmla="*/ 1503579 h 1626096"/>
              <a:gd name="connsiteX30" fmla="*/ 835168 w 1550240"/>
              <a:gd name="connsiteY30" fmla="*/ 1499287 h 1626096"/>
              <a:gd name="connsiteX31" fmla="*/ 841089 w 1550240"/>
              <a:gd name="connsiteY31" fmla="*/ 1507508 h 1626096"/>
              <a:gd name="connsiteX32" fmla="*/ 834807 w 1550240"/>
              <a:gd name="connsiteY32" fmla="*/ 1507482 h 1626096"/>
              <a:gd name="connsiteX33" fmla="*/ 832170 w 1550240"/>
              <a:gd name="connsiteY33" fmla="*/ 1502441 h 1626096"/>
              <a:gd name="connsiteX34" fmla="*/ 835168 w 1550240"/>
              <a:gd name="connsiteY34" fmla="*/ 1499287 h 1626096"/>
              <a:gd name="connsiteX35" fmla="*/ 1378158 w 1550240"/>
              <a:gd name="connsiteY35" fmla="*/ 1498331 h 1626096"/>
              <a:gd name="connsiteX36" fmla="*/ 1379788 w 1550240"/>
              <a:gd name="connsiteY36" fmla="*/ 1501278 h 1626096"/>
              <a:gd name="connsiteX37" fmla="*/ 1378158 w 1550240"/>
              <a:gd name="connsiteY37" fmla="*/ 1502906 h 1626096"/>
              <a:gd name="connsiteX38" fmla="*/ 1376737 w 1550240"/>
              <a:gd name="connsiteY38" fmla="*/ 1499831 h 1626096"/>
              <a:gd name="connsiteX39" fmla="*/ 1378158 w 1550240"/>
              <a:gd name="connsiteY39" fmla="*/ 1498331 h 1626096"/>
              <a:gd name="connsiteX40" fmla="*/ 806807 w 1550240"/>
              <a:gd name="connsiteY40" fmla="*/ 1493781 h 1626096"/>
              <a:gd name="connsiteX41" fmla="*/ 805385 w 1550240"/>
              <a:gd name="connsiteY41" fmla="*/ 1496857 h 1626096"/>
              <a:gd name="connsiteX42" fmla="*/ 806807 w 1550240"/>
              <a:gd name="connsiteY42" fmla="*/ 1498357 h 1626096"/>
              <a:gd name="connsiteX43" fmla="*/ 808436 w 1550240"/>
              <a:gd name="connsiteY43" fmla="*/ 1495409 h 1626096"/>
              <a:gd name="connsiteX44" fmla="*/ 806807 w 1550240"/>
              <a:gd name="connsiteY44" fmla="*/ 1493781 h 1626096"/>
              <a:gd name="connsiteX45" fmla="*/ 654947 w 1550240"/>
              <a:gd name="connsiteY45" fmla="*/ 1482819 h 1626096"/>
              <a:gd name="connsiteX46" fmla="*/ 671596 w 1550240"/>
              <a:gd name="connsiteY46" fmla="*/ 1503398 h 1626096"/>
              <a:gd name="connsiteX47" fmla="*/ 665314 w 1550240"/>
              <a:gd name="connsiteY47" fmla="*/ 1511465 h 1626096"/>
              <a:gd name="connsiteX48" fmla="*/ 658179 w 1550240"/>
              <a:gd name="connsiteY48" fmla="*/ 1506734 h 1626096"/>
              <a:gd name="connsiteX49" fmla="*/ 656188 w 1550240"/>
              <a:gd name="connsiteY49" fmla="*/ 1503088 h 1626096"/>
              <a:gd name="connsiteX50" fmla="*/ 653834 w 1550240"/>
              <a:gd name="connsiteY50" fmla="*/ 1506191 h 1626096"/>
              <a:gd name="connsiteX51" fmla="*/ 653628 w 1550240"/>
              <a:gd name="connsiteY51" fmla="*/ 1521987 h 1626096"/>
              <a:gd name="connsiteX52" fmla="*/ 651587 w 1550240"/>
              <a:gd name="connsiteY52" fmla="*/ 1525607 h 1626096"/>
              <a:gd name="connsiteX53" fmla="*/ 649259 w 1550240"/>
              <a:gd name="connsiteY53" fmla="*/ 1522349 h 1626096"/>
              <a:gd name="connsiteX54" fmla="*/ 649207 w 1550240"/>
              <a:gd name="connsiteY54" fmla="*/ 1487809 h 1626096"/>
              <a:gd name="connsiteX55" fmla="*/ 654947 w 1550240"/>
              <a:gd name="connsiteY55" fmla="*/ 1482819 h 1626096"/>
              <a:gd name="connsiteX56" fmla="*/ 738684 w 1550240"/>
              <a:gd name="connsiteY56" fmla="*/ 1474856 h 1626096"/>
              <a:gd name="connsiteX57" fmla="*/ 736151 w 1550240"/>
              <a:gd name="connsiteY57" fmla="*/ 1478941 h 1626096"/>
              <a:gd name="connsiteX58" fmla="*/ 738272 w 1550240"/>
              <a:gd name="connsiteY58" fmla="*/ 1484629 h 1626096"/>
              <a:gd name="connsiteX59" fmla="*/ 740417 w 1550240"/>
              <a:gd name="connsiteY59" fmla="*/ 1481165 h 1626096"/>
              <a:gd name="connsiteX60" fmla="*/ 738684 w 1550240"/>
              <a:gd name="connsiteY60" fmla="*/ 1474856 h 1626096"/>
              <a:gd name="connsiteX61" fmla="*/ 733695 w 1550240"/>
              <a:gd name="connsiteY61" fmla="*/ 1461775 h 1626096"/>
              <a:gd name="connsiteX62" fmla="*/ 731576 w 1550240"/>
              <a:gd name="connsiteY62" fmla="*/ 1465213 h 1626096"/>
              <a:gd name="connsiteX63" fmla="*/ 733695 w 1550240"/>
              <a:gd name="connsiteY63" fmla="*/ 1470901 h 1626096"/>
              <a:gd name="connsiteX64" fmla="*/ 736332 w 1550240"/>
              <a:gd name="connsiteY64" fmla="*/ 1466920 h 1626096"/>
              <a:gd name="connsiteX65" fmla="*/ 733695 w 1550240"/>
              <a:gd name="connsiteY65" fmla="*/ 1461775 h 1626096"/>
              <a:gd name="connsiteX66" fmla="*/ 787853 w 1550240"/>
              <a:gd name="connsiteY66" fmla="*/ 1458500 h 1626096"/>
              <a:gd name="connsiteX67" fmla="*/ 787856 w 1550240"/>
              <a:gd name="connsiteY67" fmla="*/ 1458500 h 1626096"/>
              <a:gd name="connsiteX68" fmla="*/ 787034 w 1550240"/>
              <a:gd name="connsiteY68" fmla="*/ 1462027 h 1626096"/>
              <a:gd name="connsiteX69" fmla="*/ 786383 w 1550240"/>
              <a:gd name="connsiteY69" fmla="*/ 1461568 h 1626096"/>
              <a:gd name="connsiteX70" fmla="*/ 541736 w 1550240"/>
              <a:gd name="connsiteY70" fmla="*/ 1452649 h 1626096"/>
              <a:gd name="connsiteX71" fmla="*/ 544373 w 1550240"/>
              <a:gd name="connsiteY71" fmla="*/ 1457768 h 1626096"/>
              <a:gd name="connsiteX72" fmla="*/ 541736 w 1550240"/>
              <a:gd name="connsiteY72" fmla="*/ 1461776 h 1626096"/>
              <a:gd name="connsiteX73" fmla="*/ 539617 w 1550240"/>
              <a:gd name="connsiteY73" fmla="*/ 1456088 h 1626096"/>
              <a:gd name="connsiteX74" fmla="*/ 541736 w 1550240"/>
              <a:gd name="connsiteY74" fmla="*/ 1452649 h 1626096"/>
              <a:gd name="connsiteX75" fmla="*/ 956755 w 1550240"/>
              <a:gd name="connsiteY75" fmla="*/ 1442566 h 1626096"/>
              <a:gd name="connsiteX76" fmla="*/ 957557 w 1550240"/>
              <a:gd name="connsiteY76" fmla="*/ 1446457 h 1626096"/>
              <a:gd name="connsiteX77" fmla="*/ 955385 w 1550240"/>
              <a:gd name="connsiteY77" fmla="*/ 1448073 h 1626096"/>
              <a:gd name="connsiteX78" fmla="*/ 955437 w 1550240"/>
              <a:gd name="connsiteY78" fmla="*/ 1443833 h 1626096"/>
              <a:gd name="connsiteX79" fmla="*/ 956755 w 1550240"/>
              <a:gd name="connsiteY79" fmla="*/ 1442566 h 1626096"/>
              <a:gd name="connsiteX80" fmla="*/ 551509 w 1550240"/>
              <a:gd name="connsiteY80" fmla="*/ 1439593 h 1626096"/>
              <a:gd name="connsiteX81" fmla="*/ 553137 w 1550240"/>
              <a:gd name="connsiteY81" fmla="*/ 1441222 h 1626096"/>
              <a:gd name="connsiteX82" fmla="*/ 550062 w 1550240"/>
              <a:gd name="connsiteY82" fmla="*/ 1442644 h 1626096"/>
              <a:gd name="connsiteX83" fmla="*/ 548562 w 1550240"/>
              <a:gd name="connsiteY83" fmla="*/ 1441222 h 1626096"/>
              <a:gd name="connsiteX84" fmla="*/ 551509 w 1550240"/>
              <a:gd name="connsiteY84" fmla="*/ 1439593 h 1626096"/>
              <a:gd name="connsiteX85" fmla="*/ 646648 w 1550240"/>
              <a:gd name="connsiteY85" fmla="*/ 1434551 h 1626096"/>
              <a:gd name="connsiteX86" fmla="*/ 644605 w 1550240"/>
              <a:gd name="connsiteY86" fmla="*/ 1438094 h 1626096"/>
              <a:gd name="connsiteX87" fmla="*/ 651689 w 1550240"/>
              <a:gd name="connsiteY87" fmla="*/ 1452545 h 1626096"/>
              <a:gd name="connsiteX88" fmla="*/ 655929 w 1550240"/>
              <a:gd name="connsiteY88" fmla="*/ 1452494 h 1626096"/>
              <a:gd name="connsiteX89" fmla="*/ 659186 w 1550240"/>
              <a:gd name="connsiteY89" fmla="*/ 1447763 h 1626096"/>
              <a:gd name="connsiteX90" fmla="*/ 646648 w 1550240"/>
              <a:gd name="connsiteY90" fmla="*/ 1434551 h 1626096"/>
              <a:gd name="connsiteX91" fmla="*/ 914567 w 1550240"/>
              <a:gd name="connsiteY91" fmla="*/ 1434008 h 1626096"/>
              <a:gd name="connsiteX92" fmla="*/ 909832 w 1550240"/>
              <a:gd name="connsiteY92" fmla="*/ 1437912 h 1626096"/>
              <a:gd name="connsiteX93" fmla="*/ 912107 w 1550240"/>
              <a:gd name="connsiteY93" fmla="*/ 1443212 h 1626096"/>
              <a:gd name="connsiteX94" fmla="*/ 924981 w 1550240"/>
              <a:gd name="connsiteY94" fmla="*/ 1441558 h 1626096"/>
              <a:gd name="connsiteX95" fmla="*/ 920949 w 1550240"/>
              <a:gd name="connsiteY95" fmla="*/ 1434603 h 1626096"/>
              <a:gd name="connsiteX96" fmla="*/ 914567 w 1550240"/>
              <a:gd name="connsiteY96" fmla="*/ 1434008 h 1626096"/>
              <a:gd name="connsiteX97" fmla="*/ 531188 w 1550240"/>
              <a:gd name="connsiteY97" fmla="*/ 1425452 h 1626096"/>
              <a:gd name="connsiteX98" fmla="*/ 539022 w 1550240"/>
              <a:gd name="connsiteY98" fmla="*/ 1441118 h 1626096"/>
              <a:gd name="connsiteX99" fmla="*/ 531731 w 1550240"/>
              <a:gd name="connsiteY99" fmla="*/ 1443393 h 1626096"/>
              <a:gd name="connsiteX100" fmla="*/ 523174 w 1550240"/>
              <a:gd name="connsiteY100" fmla="*/ 1435715 h 1626096"/>
              <a:gd name="connsiteX101" fmla="*/ 531188 w 1550240"/>
              <a:gd name="connsiteY101" fmla="*/ 1425452 h 1626096"/>
              <a:gd name="connsiteX102" fmla="*/ 752128 w 1550240"/>
              <a:gd name="connsiteY102" fmla="*/ 1420798 h 1626096"/>
              <a:gd name="connsiteX103" fmla="*/ 750397 w 1550240"/>
              <a:gd name="connsiteY103" fmla="*/ 1423667 h 1626096"/>
              <a:gd name="connsiteX104" fmla="*/ 756368 w 1550240"/>
              <a:gd name="connsiteY104" fmla="*/ 1425063 h 1626096"/>
              <a:gd name="connsiteX105" fmla="*/ 758643 w 1550240"/>
              <a:gd name="connsiteY105" fmla="*/ 1421573 h 1626096"/>
              <a:gd name="connsiteX106" fmla="*/ 752128 w 1550240"/>
              <a:gd name="connsiteY106" fmla="*/ 1420798 h 1626096"/>
              <a:gd name="connsiteX107" fmla="*/ 1113063 w 1550240"/>
              <a:gd name="connsiteY107" fmla="*/ 1402364 h 1626096"/>
              <a:gd name="connsiteX108" fmla="*/ 1114691 w 1550240"/>
              <a:gd name="connsiteY108" fmla="*/ 1403993 h 1626096"/>
              <a:gd name="connsiteX109" fmla="*/ 1113063 w 1550240"/>
              <a:gd name="connsiteY109" fmla="*/ 1406940 h 1626096"/>
              <a:gd name="connsiteX110" fmla="*/ 1111640 w 1550240"/>
              <a:gd name="connsiteY110" fmla="*/ 1405441 h 1626096"/>
              <a:gd name="connsiteX111" fmla="*/ 1113063 w 1550240"/>
              <a:gd name="connsiteY111" fmla="*/ 1402364 h 1626096"/>
              <a:gd name="connsiteX112" fmla="*/ 574493 w 1550240"/>
              <a:gd name="connsiteY112" fmla="*/ 1394066 h 1626096"/>
              <a:gd name="connsiteX113" fmla="*/ 575992 w 1550240"/>
              <a:gd name="connsiteY113" fmla="*/ 1395488 h 1626096"/>
              <a:gd name="connsiteX114" fmla="*/ 572916 w 1550240"/>
              <a:gd name="connsiteY114" fmla="*/ 1396910 h 1626096"/>
              <a:gd name="connsiteX115" fmla="*/ 571416 w 1550240"/>
              <a:gd name="connsiteY115" fmla="*/ 1395488 h 1626096"/>
              <a:gd name="connsiteX116" fmla="*/ 574493 w 1550240"/>
              <a:gd name="connsiteY116" fmla="*/ 1394066 h 1626096"/>
              <a:gd name="connsiteX117" fmla="*/ 560790 w 1550240"/>
              <a:gd name="connsiteY117" fmla="*/ 1394066 h 1626096"/>
              <a:gd name="connsiteX118" fmla="*/ 562290 w 1550240"/>
              <a:gd name="connsiteY118" fmla="*/ 1395488 h 1626096"/>
              <a:gd name="connsiteX119" fmla="*/ 559214 w 1550240"/>
              <a:gd name="connsiteY119" fmla="*/ 1396910 h 1626096"/>
              <a:gd name="connsiteX120" fmla="*/ 557714 w 1550240"/>
              <a:gd name="connsiteY120" fmla="*/ 1395488 h 1626096"/>
              <a:gd name="connsiteX121" fmla="*/ 560790 w 1550240"/>
              <a:gd name="connsiteY121" fmla="*/ 1394066 h 1626096"/>
              <a:gd name="connsiteX122" fmla="*/ 528836 w 1550240"/>
              <a:gd name="connsiteY122" fmla="*/ 1366739 h 1626096"/>
              <a:gd name="connsiteX123" fmla="*/ 513737 w 1550240"/>
              <a:gd name="connsiteY123" fmla="*/ 1376512 h 1626096"/>
              <a:gd name="connsiteX124" fmla="*/ 523355 w 1550240"/>
              <a:gd name="connsiteY124" fmla="*/ 1379588 h 1626096"/>
              <a:gd name="connsiteX125" fmla="*/ 528242 w 1550240"/>
              <a:gd name="connsiteY125" fmla="*/ 1384293 h 1626096"/>
              <a:gd name="connsiteX126" fmla="*/ 533050 w 1550240"/>
              <a:gd name="connsiteY126" fmla="*/ 1388171 h 1626096"/>
              <a:gd name="connsiteX127" fmla="*/ 535325 w 1550240"/>
              <a:gd name="connsiteY127" fmla="*/ 1382483 h 1626096"/>
              <a:gd name="connsiteX128" fmla="*/ 533360 w 1550240"/>
              <a:gd name="connsiteY128" fmla="*/ 1371367 h 1626096"/>
              <a:gd name="connsiteX129" fmla="*/ 528836 w 1550240"/>
              <a:gd name="connsiteY129" fmla="*/ 1366739 h 1626096"/>
              <a:gd name="connsiteX130" fmla="*/ 1156495 w 1550240"/>
              <a:gd name="connsiteY130" fmla="*/ 1361232 h 1626096"/>
              <a:gd name="connsiteX131" fmla="*/ 1156495 w 1550240"/>
              <a:gd name="connsiteY131" fmla="*/ 1363249 h 1626096"/>
              <a:gd name="connsiteX132" fmla="*/ 1153781 w 1550240"/>
              <a:gd name="connsiteY132" fmla="*/ 1365369 h 1626096"/>
              <a:gd name="connsiteX133" fmla="*/ 1153031 w 1550240"/>
              <a:gd name="connsiteY133" fmla="*/ 1362602 h 1626096"/>
              <a:gd name="connsiteX134" fmla="*/ 1156495 w 1550240"/>
              <a:gd name="connsiteY134" fmla="*/ 1361232 h 1626096"/>
              <a:gd name="connsiteX135" fmla="*/ 474812 w 1550240"/>
              <a:gd name="connsiteY135" fmla="*/ 1356967 h 1626096"/>
              <a:gd name="connsiteX136" fmla="*/ 471011 w 1550240"/>
              <a:gd name="connsiteY136" fmla="*/ 1363068 h 1626096"/>
              <a:gd name="connsiteX137" fmla="*/ 469640 w 1550240"/>
              <a:gd name="connsiteY137" fmla="*/ 1373771 h 1626096"/>
              <a:gd name="connsiteX138" fmla="*/ 467702 w 1550240"/>
              <a:gd name="connsiteY138" fmla="*/ 1378554 h 1626096"/>
              <a:gd name="connsiteX139" fmla="*/ 473751 w 1550240"/>
              <a:gd name="connsiteY139" fmla="*/ 1378683 h 1626096"/>
              <a:gd name="connsiteX140" fmla="*/ 477933 w 1550240"/>
              <a:gd name="connsiteY140" fmla="*/ 1378199 h 1626096"/>
              <a:gd name="connsiteX141" fmla="*/ 480300 w 1550240"/>
              <a:gd name="connsiteY141" fmla="*/ 1380734 h 1626096"/>
              <a:gd name="connsiteX142" fmla="*/ 480409 w 1550240"/>
              <a:gd name="connsiteY142" fmla="*/ 1384513 h 1626096"/>
              <a:gd name="connsiteX143" fmla="*/ 476595 w 1550240"/>
              <a:gd name="connsiteY143" fmla="*/ 1385198 h 1626096"/>
              <a:gd name="connsiteX144" fmla="*/ 477371 w 1550240"/>
              <a:gd name="connsiteY144" fmla="*/ 1388068 h 1626096"/>
              <a:gd name="connsiteX145" fmla="*/ 480457 w 1550240"/>
              <a:gd name="connsiteY145" fmla="*/ 1386226 h 1626096"/>
              <a:gd name="connsiteX146" fmla="*/ 480409 w 1550240"/>
              <a:gd name="connsiteY146" fmla="*/ 1384513 h 1626096"/>
              <a:gd name="connsiteX147" fmla="*/ 482489 w 1550240"/>
              <a:gd name="connsiteY147" fmla="*/ 1384139 h 1626096"/>
              <a:gd name="connsiteX148" fmla="*/ 486419 w 1550240"/>
              <a:gd name="connsiteY148" fmla="*/ 1387292 h 1626096"/>
              <a:gd name="connsiteX149" fmla="*/ 480300 w 1550240"/>
              <a:gd name="connsiteY149" fmla="*/ 1380734 h 1626096"/>
              <a:gd name="connsiteX150" fmla="*/ 480111 w 1550240"/>
              <a:gd name="connsiteY150" fmla="*/ 1374185 h 1626096"/>
              <a:gd name="connsiteX151" fmla="*/ 484429 w 1550240"/>
              <a:gd name="connsiteY151" fmla="*/ 1377287 h 1626096"/>
              <a:gd name="connsiteX152" fmla="*/ 495796 w 1550240"/>
              <a:gd name="connsiteY152" fmla="*/ 1384112 h 1626096"/>
              <a:gd name="connsiteX153" fmla="*/ 503990 w 1550240"/>
              <a:gd name="connsiteY153" fmla="*/ 1385508 h 1626096"/>
              <a:gd name="connsiteX154" fmla="*/ 504999 w 1550240"/>
              <a:gd name="connsiteY154" fmla="*/ 1374314 h 1626096"/>
              <a:gd name="connsiteX155" fmla="*/ 493004 w 1550240"/>
              <a:gd name="connsiteY155" fmla="*/ 1365576 h 1626096"/>
              <a:gd name="connsiteX156" fmla="*/ 484144 w 1550240"/>
              <a:gd name="connsiteY156" fmla="*/ 1359371 h 1626096"/>
              <a:gd name="connsiteX157" fmla="*/ 474812 w 1550240"/>
              <a:gd name="connsiteY157" fmla="*/ 1356967 h 1626096"/>
              <a:gd name="connsiteX158" fmla="*/ 710842 w 1550240"/>
              <a:gd name="connsiteY158" fmla="*/ 1356656 h 1626096"/>
              <a:gd name="connsiteX159" fmla="*/ 709419 w 1550240"/>
              <a:gd name="connsiteY159" fmla="*/ 1358156 h 1626096"/>
              <a:gd name="connsiteX160" fmla="*/ 710842 w 1550240"/>
              <a:gd name="connsiteY160" fmla="*/ 1361232 h 1626096"/>
              <a:gd name="connsiteX161" fmla="*/ 712470 w 1550240"/>
              <a:gd name="connsiteY161" fmla="*/ 1359604 h 1626096"/>
              <a:gd name="connsiteX162" fmla="*/ 710842 w 1550240"/>
              <a:gd name="connsiteY162" fmla="*/ 1356656 h 1626096"/>
              <a:gd name="connsiteX163" fmla="*/ 693623 w 1550240"/>
              <a:gd name="connsiteY163" fmla="*/ 1347504 h 1626096"/>
              <a:gd name="connsiteX164" fmla="*/ 686978 w 1550240"/>
              <a:gd name="connsiteY164" fmla="*/ 1347582 h 1626096"/>
              <a:gd name="connsiteX165" fmla="*/ 681213 w 1550240"/>
              <a:gd name="connsiteY165" fmla="*/ 1349702 h 1626096"/>
              <a:gd name="connsiteX166" fmla="*/ 685764 w 1550240"/>
              <a:gd name="connsiteY166" fmla="*/ 1354382 h 1626096"/>
              <a:gd name="connsiteX167" fmla="*/ 700966 w 1550240"/>
              <a:gd name="connsiteY167" fmla="*/ 1352804 h 1626096"/>
              <a:gd name="connsiteX168" fmla="*/ 703835 w 1550240"/>
              <a:gd name="connsiteY168" fmla="*/ 1349676 h 1626096"/>
              <a:gd name="connsiteX169" fmla="*/ 700268 w 1550240"/>
              <a:gd name="connsiteY169" fmla="*/ 1347634 h 1626096"/>
              <a:gd name="connsiteX170" fmla="*/ 693623 w 1550240"/>
              <a:gd name="connsiteY170" fmla="*/ 1347504 h 1626096"/>
              <a:gd name="connsiteX171" fmla="*/ 1145844 w 1550240"/>
              <a:gd name="connsiteY171" fmla="*/ 1334656 h 1626096"/>
              <a:gd name="connsiteX172" fmla="*/ 1142768 w 1550240"/>
              <a:gd name="connsiteY172" fmla="*/ 1336078 h 1626096"/>
              <a:gd name="connsiteX173" fmla="*/ 1144268 w 1550240"/>
              <a:gd name="connsiteY173" fmla="*/ 1337500 h 1626096"/>
              <a:gd name="connsiteX174" fmla="*/ 1147344 w 1550240"/>
              <a:gd name="connsiteY174" fmla="*/ 1336078 h 1626096"/>
              <a:gd name="connsiteX175" fmla="*/ 1145844 w 1550240"/>
              <a:gd name="connsiteY175" fmla="*/ 1334656 h 1626096"/>
              <a:gd name="connsiteX176" fmla="*/ 1238760 w 1550240"/>
              <a:gd name="connsiteY176" fmla="*/ 1315524 h 1626096"/>
              <a:gd name="connsiteX177" fmla="*/ 1238760 w 1550240"/>
              <a:gd name="connsiteY177" fmla="*/ 1317541 h 1626096"/>
              <a:gd name="connsiteX178" fmla="*/ 1236045 w 1550240"/>
              <a:gd name="connsiteY178" fmla="*/ 1319660 h 1626096"/>
              <a:gd name="connsiteX179" fmla="*/ 1235295 w 1550240"/>
              <a:gd name="connsiteY179" fmla="*/ 1316894 h 1626096"/>
              <a:gd name="connsiteX180" fmla="*/ 1238760 w 1550240"/>
              <a:gd name="connsiteY180" fmla="*/ 1315524 h 1626096"/>
              <a:gd name="connsiteX181" fmla="*/ 433917 w 1550240"/>
              <a:gd name="connsiteY181" fmla="*/ 1306208 h 1626096"/>
              <a:gd name="connsiteX182" fmla="*/ 438110 w 1550240"/>
              <a:gd name="connsiteY182" fmla="*/ 1313275 h 1626096"/>
              <a:gd name="connsiteX183" fmla="*/ 431519 w 1550240"/>
              <a:gd name="connsiteY183" fmla="*/ 1313144 h 1626096"/>
              <a:gd name="connsiteX184" fmla="*/ 430163 w 1550240"/>
              <a:gd name="connsiteY184" fmla="*/ 1308699 h 1626096"/>
              <a:gd name="connsiteX185" fmla="*/ 692896 w 1550240"/>
              <a:gd name="connsiteY185" fmla="*/ 1301894 h 1626096"/>
              <a:gd name="connsiteX186" fmla="*/ 690392 w 1550240"/>
              <a:gd name="connsiteY186" fmla="*/ 1306398 h 1626096"/>
              <a:gd name="connsiteX187" fmla="*/ 693804 w 1550240"/>
              <a:gd name="connsiteY187" fmla="*/ 1312887 h 1626096"/>
              <a:gd name="connsiteX188" fmla="*/ 703860 w 1550240"/>
              <a:gd name="connsiteY188" fmla="*/ 1303968 h 1626096"/>
              <a:gd name="connsiteX189" fmla="*/ 698095 w 1550240"/>
              <a:gd name="connsiteY189" fmla="*/ 1301926 h 1626096"/>
              <a:gd name="connsiteX190" fmla="*/ 692896 w 1550240"/>
              <a:gd name="connsiteY190" fmla="*/ 1301894 h 1626096"/>
              <a:gd name="connsiteX191" fmla="*/ 438617 w 1550240"/>
              <a:gd name="connsiteY191" fmla="*/ 1269816 h 1626096"/>
              <a:gd name="connsiteX192" fmla="*/ 427448 w 1550240"/>
              <a:gd name="connsiteY192" fmla="*/ 1269971 h 1626096"/>
              <a:gd name="connsiteX193" fmla="*/ 425277 w 1550240"/>
              <a:gd name="connsiteY193" fmla="*/ 1273358 h 1626096"/>
              <a:gd name="connsiteX194" fmla="*/ 426079 w 1550240"/>
              <a:gd name="connsiteY194" fmla="*/ 1277366 h 1626096"/>
              <a:gd name="connsiteX195" fmla="*/ 445727 w 1550240"/>
              <a:gd name="connsiteY195" fmla="*/ 1274159 h 1626096"/>
              <a:gd name="connsiteX196" fmla="*/ 445287 w 1550240"/>
              <a:gd name="connsiteY196" fmla="*/ 1269997 h 1626096"/>
              <a:gd name="connsiteX197" fmla="*/ 438617 w 1550240"/>
              <a:gd name="connsiteY197" fmla="*/ 1269816 h 1626096"/>
              <a:gd name="connsiteX198" fmla="*/ 402164 w 1550240"/>
              <a:gd name="connsiteY198" fmla="*/ 1265215 h 1626096"/>
              <a:gd name="connsiteX199" fmla="*/ 402478 w 1550240"/>
              <a:gd name="connsiteY199" fmla="*/ 1265345 h 1626096"/>
              <a:gd name="connsiteX200" fmla="*/ 409055 w 1550240"/>
              <a:gd name="connsiteY200" fmla="*/ 1274932 h 1626096"/>
              <a:gd name="connsiteX201" fmla="*/ 397793 w 1550240"/>
              <a:gd name="connsiteY201" fmla="*/ 1269812 h 1626096"/>
              <a:gd name="connsiteX202" fmla="*/ 397822 w 1550240"/>
              <a:gd name="connsiteY202" fmla="*/ 1267463 h 1626096"/>
              <a:gd name="connsiteX203" fmla="*/ 402164 w 1550240"/>
              <a:gd name="connsiteY203" fmla="*/ 1265215 h 1626096"/>
              <a:gd name="connsiteX204" fmla="*/ 344355 w 1550240"/>
              <a:gd name="connsiteY204" fmla="*/ 1256270 h 1626096"/>
              <a:gd name="connsiteX205" fmla="*/ 347459 w 1550240"/>
              <a:gd name="connsiteY205" fmla="*/ 1258544 h 1626096"/>
              <a:gd name="connsiteX206" fmla="*/ 340296 w 1550240"/>
              <a:gd name="connsiteY206" fmla="*/ 1265681 h 1626096"/>
              <a:gd name="connsiteX207" fmla="*/ 338538 w 1550240"/>
              <a:gd name="connsiteY207" fmla="*/ 1260148 h 1626096"/>
              <a:gd name="connsiteX208" fmla="*/ 344355 w 1550240"/>
              <a:gd name="connsiteY208" fmla="*/ 1256270 h 1626096"/>
              <a:gd name="connsiteX209" fmla="*/ 335153 w 1550240"/>
              <a:gd name="connsiteY209" fmla="*/ 1215086 h 1626096"/>
              <a:gd name="connsiteX210" fmla="*/ 329543 w 1550240"/>
              <a:gd name="connsiteY210" fmla="*/ 1216817 h 1626096"/>
              <a:gd name="connsiteX211" fmla="*/ 333554 w 1550240"/>
              <a:gd name="connsiteY211" fmla="*/ 1218692 h 1626096"/>
              <a:gd name="connsiteX212" fmla="*/ 335829 w 1550240"/>
              <a:gd name="connsiteY212" fmla="*/ 1219210 h 1626096"/>
              <a:gd name="connsiteX213" fmla="*/ 334196 w 1550240"/>
              <a:gd name="connsiteY213" fmla="*/ 1220411 h 1626096"/>
              <a:gd name="connsiteX214" fmla="*/ 340689 w 1550240"/>
              <a:gd name="connsiteY214" fmla="*/ 1222705 h 1626096"/>
              <a:gd name="connsiteX215" fmla="*/ 341540 w 1550240"/>
              <a:gd name="connsiteY215" fmla="*/ 1223849 h 1626096"/>
              <a:gd name="connsiteX216" fmla="*/ 342629 w 1550240"/>
              <a:gd name="connsiteY216" fmla="*/ 1223391 h 1626096"/>
              <a:gd name="connsiteX217" fmla="*/ 340689 w 1550240"/>
              <a:gd name="connsiteY217" fmla="*/ 1222705 h 1626096"/>
              <a:gd name="connsiteX218" fmla="*/ 338546 w 1550240"/>
              <a:gd name="connsiteY218" fmla="*/ 1219828 h 1626096"/>
              <a:gd name="connsiteX219" fmla="*/ 349295 w 1550240"/>
              <a:gd name="connsiteY219" fmla="*/ 1222272 h 1626096"/>
              <a:gd name="connsiteX220" fmla="*/ 342548 w 1550240"/>
              <a:gd name="connsiteY220" fmla="*/ 1219558 h 1626096"/>
              <a:gd name="connsiteX221" fmla="*/ 338308 w 1550240"/>
              <a:gd name="connsiteY221" fmla="*/ 1219506 h 1626096"/>
              <a:gd name="connsiteX222" fmla="*/ 338546 w 1550240"/>
              <a:gd name="connsiteY222" fmla="*/ 1219828 h 1626096"/>
              <a:gd name="connsiteX223" fmla="*/ 335829 w 1550240"/>
              <a:gd name="connsiteY223" fmla="*/ 1219210 h 1626096"/>
              <a:gd name="connsiteX224" fmla="*/ 338308 w 1550240"/>
              <a:gd name="connsiteY224" fmla="*/ 1217387 h 1626096"/>
              <a:gd name="connsiteX225" fmla="*/ 335153 w 1550240"/>
              <a:gd name="connsiteY225" fmla="*/ 1215086 h 1626096"/>
              <a:gd name="connsiteX226" fmla="*/ 619347 w 1550240"/>
              <a:gd name="connsiteY226" fmla="*/ 1210510 h 1626096"/>
              <a:gd name="connsiteX227" fmla="*/ 613660 w 1550240"/>
              <a:gd name="connsiteY227" fmla="*/ 1211879 h 1626096"/>
              <a:gd name="connsiteX228" fmla="*/ 614978 w 1550240"/>
              <a:gd name="connsiteY228" fmla="*/ 1219299 h 1626096"/>
              <a:gd name="connsiteX229" fmla="*/ 621027 w 1550240"/>
              <a:gd name="connsiteY229" fmla="*/ 1222247 h 1626096"/>
              <a:gd name="connsiteX230" fmla="*/ 633074 w 1550240"/>
              <a:gd name="connsiteY230" fmla="*/ 1219454 h 1626096"/>
              <a:gd name="connsiteX231" fmla="*/ 634730 w 1550240"/>
              <a:gd name="connsiteY231" fmla="*/ 1217800 h 1626096"/>
              <a:gd name="connsiteX232" fmla="*/ 632945 w 1550240"/>
              <a:gd name="connsiteY232" fmla="*/ 1215034 h 1626096"/>
              <a:gd name="connsiteX233" fmla="*/ 619347 w 1550240"/>
              <a:gd name="connsiteY233" fmla="*/ 1210510 h 1626096"/>
              <a:gd name="connsiteX234" fmla="*/ 341074 w 1550240"/>
              <a:gd name="connsiteY234" fmla="*/ 1164051 h 1626096"/>
              <a:gd name="connsiteX235" fmla="*/ 330914 w 1550240"/>
              <a:gd name="connsiteY235" fmla="*/ 1169274 h 1626096"/>
              <a:gd name="connsiteX236" fmla="*/ 326209 w 1550240"/>
              <a:gd name="connsiteY236" fmla="*/ 1172790 h 1626096"/>
              <a:gd name="connsiteX237" fmla="*/ 331043 w 1550240"/>
              <a:gd name="connsiteY237" fmla="*/ 1182020 h 1626096"/>
              <a:gd name="connsiteX238" fmla="*/ 338489 w 1550240"/>
              <a:gd name="connsiteY238" fmla="*/ 1180262 h 1626096"/>
              <a:gd name="connsiteX239" fmla="*/ 346504 w 1550240"/>
              <a:gd name="connsiteY239" fmla="*/ 1172221 h 1626096"/>
              <a:gd name="connsiteX240" fmla="*/ 346477 w 1550240"/>
              <a:gd name="connsiteY240" fmla="*/ 1166198 h 1626096"/>
              <a:gd name="connsiteX241" fmla="*/ 341074 w 1550240"/>
              <a:gd name="connsiteY241" fmla="*/ 1164051 h 1626096"/>
              <a:gd name="connsiteX242" fmla="*/ 221451 w 1550240"/>
              <a:gd name="connsiteY242" fmla="*/ 1160174 h 1626096"/>
              <a:gd name="connsiteX243" fmla="*/ 228560 w 1550240"/>
              <a:gd name="connsiteY243" fmla="*/ 1165680 h 1626096"/>
              <a:gd name="connsiteX244" fmla="*/ 237765 w 1550240"/>
              <a:gd name="connsiteY244" fmla="*/ 1174004 h 1626096"/>
              <a:gd name="connsiteX245" fmla="*/ 244408 w 1550240"/>
              <a:gd name="connsiteY245" fmla="*/ 1177547 h 1626096"/>
              <a:gd name="connsiteX246" fmla="*/ 237946 w 1550240"/>
              <a:gd name="connsiteY246" fmla="*/ 1203942 h 1626096"/>
              <a:gd name="connsiteX247" fmla="*/ 241616 w 1550240"/>
              <a:gd name="connsiteY247" fmla="*/ 1210199 h 1626096"/>
              <a:gd name="connsiteX248" fmla="*/ 251130 w 1550240"/>
              <a:gd name="connsiteY248" fmla="*/ 1213405 h 1626096"/>
              <a:gd name="connsiteX249" fmla="*/ 255371 w 1550240"/>
              <a:gd name="connsiteY249" fmla="*/ 1227029 h 1626096"/>
              <a:gd name="connsiteX250" fmla="*/ 253819 w 1550240"/>
              <a:gd name="connsiteY250" fmla="*/ 1228554 h 1626096"/>
              <a:gd name="connsiteX251" fmla="*/ 249476 w 1550240"/>
              <a:gd name="connsiteY251" fmla="*/ 1228632 h 1626096"/>
              <a:gd name="connsiteX252" fmla="*/ 230576 w 1550240"/>
              <a:gd name="connsiteY252" fmla="*/ 1214284 h 1626096"/>
              <a:gd name="connsiteX253" fmla="*/ 230009 w 1550240"/>
              <a:gd name="connsiteY253" fmla="*/ 1204796 h 1626096"/>
              <a:gd name="connsiteX254" fmla="*/ 219901 w 1550240"/>
              <a:gd name="connsiteY254" fmla="*/ 1197919 h 1626096"/>
              <a:gd name="connsiteX255" fmla="*/ 224838 w 1550240"/>
              <a:gd name="connsiteY255" fmla="*/ 1189051 h 1626096"/>
              <a:gd name="connsiteX256" fmla="*/ 227579 w 1550240"/>
              <a:gd name="connsiteY256" fmla="*/ 1184216 h 1626096"/>
              <a:gd name="connsiteX257" fmla="*/ 223545 w 1550240"/>
              <a:gd name="connsiteY257" fmla="*/ 1183079 h 1626096"/>
              <a:gd name="connsiteX258" fmla="*/ 199683 w 1550240"/>
              <a:gd name="connsiteY258" fmla="*/ 1169920 h 1626096"/>
              <a:gd name="connsiteX259" fmla="*/ 196839 w 1550240"/>
              <a:gd name="connsiteY259" fmla="*/ 1166792 h 1626096"/>
              <a:gd name="connsiteX260" fmla="*/ 200510 w 1550240"/>
              <a:gd name="connsiteY260" fmla="*/ 1164827 h 1626096"/>
              <a:gd name="connsiteX261" fmla="*/ 221451 w 1550240"/>
              <a:gd name="connsiteY261" fmla="*/ 1160174 h 1626096"/>
              <a:gd name="connsiteX262" fmla="*/ 217185 w 1550240"/>
              <a:gd name="connsiteY262" fmla="*/ 1137320 h 1626096"/>
              <a:gd name="connsiteX263" fmla="*/ 208343 w 1550240"/>
              <a:gd name="connsiteY263" fmla="*/ 1137397 h 1626096"/>
              <a:gd name="connsiteX264" fmla="*/ 206586 w 1550240"/>
              <a:gd name="connsiteY264" fmla="*/ 1140112 h 1626096"/>
              <a:gd name="connsiteX265" fmla="*/ 214988 w 1550240"/>
              <a:gd name="connsiteY265" fmla="*/ 1146394 h 1626096"/>
              <a:gd name="connsiteX266" fmla="*/ 218607 w 1550240"/>
              <a:gd name="connsiteY266" fmla="*/ 1144765 h 1626096"/>
              <a:gd name="connsiteX267" fmla="*/ 218685 w 1550240"/>
              <a:gd name="connsiteY267" fmla="*/ 1138793 h 1626096"/>
              <a:gd name="connsiteX268" fmla="*/ 217185 w 1550240"/>
              <a:gd name="connsiteY268" fmla="*/ 1137320 h 1626096"/>
              <a:gd name="connsiteX269" fmla="*/ 61058 w 1550240"/>
              <a:gd name="connsiteY269" fmla="*/ 1110665 h 1626096"/>
              <a:gd name="connsiteX270" fmla="*/ 67029 w 1550240"/>
              <a:gd name="connsiteY270" fmla="*/ 1110743 h 1626096"/>
              <a:gd name="connsiteX271" fmla="*/ 68658 w 1550240"/>
              <a:gd name="connsiteY271" fmla="*/ 1114336 h 1626096"/>
              <a:gd name="connsiteX272" fmla="*/ 62376 w 1550240"/>
              <a:gd name="connsiteY272" fmla="*/ 1122764 h 1626096"/>
              <a:gd name="connsiteX273" fmla="*/ 59662 w 1550240"/>
              <a:gd name="connsiteY273" fmla="*/ 1121006 h 1626096"/>
              <a:gd name="connsiteX274" fmla="*/ 59584 w 1550240"/>
              <a:gd name="connsiteY274" fmla="*/ 1112165 h 1626096"/>
              <a:gd name="connsiteX275" fmla="*/ 61058 w 1550240"/>
              <a:gd name="connsiteY275" fmla="*/ 1110665 h 1626096"/>
              <a:gd name="connsiteX276" fmla="*/ 1426168 w 1550240"/>
              <a:gd name="connsiteY276" fmla="*/ 1096316 h 1626096"/>
              <a:gd name="connsiteX277" fmla="*/ 1421799 w 1550240"/>
              <a:gd name="connsiteY277" fmla="*/ 1104021 h 1626096"/>
              <a:gd name="connsiteX278" fmla="*/ 1426091 w 1550240"/>
              <a:gd name="connsiteY278" fmla="*/ 1109838 h 1626096"/>
              <a:gd name="connsiteX279" fmla="*/ 1432916 w 1550240"/>
              <a:gd name="connsiteY279" fmla="*/ 1101487 h 1626096"/>
              <a:gd name="connsiteX280" fmla="*/ 1426168 w 1550240"/>
              <a:gd name="connsiteY280" fmla="*/ 1096316 h 1626096"/>
              <a:gd name="connsiteX281" fmla="*/ 158448 w 1550240"/>
              <a:gd name="connsiteY281" fmla="*/ 1083054 h 1626096"/>
              <a:gd name="connsiteX282" fmla="*/ 155501 w 1550240"/>
              <a:gd name="connsiteY282" fmla="*/ 1084683 h 1626096"/>
              <a:gd name="connsiteX283" fmla="*/ 157001 w 1550240"/>
              <a:gd name="connsiteY283" fmla="*/ 1086104 h 1626096"/>
              <a:gd name="connsiteX284" fmla="*/ 160076 w 1550240"/>
              <a:gd name="connsiteY284" fmla="*/ 1084683 h 1626096"/>
              <a:gd name="connsiteX285" fmla="*/ 158448 w 1550240"/>
              <a:gd name="connsiteY285" fmla="*/ 1083054 h 1626096"/>
              <a:gd name="connsiteX286" fmla="*/ 212682 w 1550240"/>
              <a:gd name="connsiteY286" fmla="*/ 1057071 h 1626096"/>
              <a:gd name="connsiteX287" fmla="*/ 212258 w 1550240"/>
              <a:gd name="connsiteY287" fmla="*/ 1059233 h 1626096"/>
              <a:gd name="connsiteX288" fmla="*/ 210596 w 1550240"/>
              <a:gd name="connsiteY288" fmla="*/ 1057634 h 1626096"/>
              <a:gd name="connsiteX289" fmla="*/ 212661 w 1550240"/>
              <a:gd name="connsiteY289" fmla="*/ 1057072 h 1626096"/>
              <a:gd name="connsiteX290" fmla="*/ 68297 w 1550240"/>
              <a:gd name="connsiteY290" fmla="*/ 1032304 h 1626096"/>
              <a:gd name="connsiteX291" fmla="*/ 74243 w 1550240"/>
              <a:gd name="connsiteY291" fmla="*/ 1038405 h 1626096"/>
              <a:gd name="connsiteX292" fmla="*/ 71502 w 1550240"/>
              <a:gd name="connsiteY292" fmla="*/ 1045282 h 1626096"/>
              <a:gd name="connsiteX293" fmla="*/ 64083 w 1550240"/>
              <a:gd name="connsiteY293" fmla="*/ 1034295 h 1626096"/>
              <a:gd name="connsiteX294" fmla="*/ 68297 w 1550240"/>
              <a:gd name="connsiteY294" fmla="*/ 1032304 h 1626096"/>
              <a:gd name="connsiteX295" fmla="*/ 52811 w 1550240"/>
              <a:gd name="connsiteY295" fmla="*/ 1004771 h 1626096"/>
              <a:gd name="connsiteX296" fmla="*/ 55421 w 1550240"/>
              <a:gd name="connsiteY296" fmla="*/ 1006865 h 1626096"/>
              <a:gd name="connsiteX297" fmla="*/ 47510 w 1550240"/>
              <a:gd name="connsiteY297" fmla="*/ 1013251 h 1626096"/>
              <a:gd name="connsiteX298" fmla="*/ 45881 w 1550240"/>
              <a:gd name="connsiteY298" fmla="*/ 1009683 h 1626096"/>
              <a:gd name="connsiteX299" fmla="*/ 52811 w 1550240"/>
              <a:gd name="connsiteY299" fmla="*/ 1004771 h 1626096"/>
              <a:gd name="connsiteX300" fmla="*/ 134921 w 1550240"/>
              <a:gd name="connsiteY300" fmla="*/ 1004693 h 1626096"/>
              <a:gd name="connsiteX301" fmla="*/ 133292 w 1550240"/>
              <a:gd name="connsiteY301" fmla="*/ 1006322 h 1626096"/>
              <a:gd name="connsiteX302" fmla="*/ 134921 w 1550240"/>
              <a:gd name="connsiteY302" fmla="*/ 1009269 h 1626096"/>
              <a:gd name="connsiteX303" fmla="*/ 136343 w 1550240"/>
              <a:gd name="connsiteY303" fmla="*/ 1007770 h 1626096"/>
              <a:gd name="connsiteX304" fmla="*/ 134921 w 1550240"/>
              <a:gd name="connsiteY304" fmla="*/ 1004693 h 1626096"/>
              <a:gd name="connsiteX305" fmla="*/ 846 w 1550240"/>
              <a:gd name="connsiteY305" fmla="*/ 1001617 h 1626096"/>
              <a:gd name="connsiteX306" fmla="*/ 9817 w 1550240"/>
              <a:gd name="connsiteY306" fmla="*/ 1004693 h 1626096"/>
              <a:gd name="connsiteX307" fmla="*/ 20650 w 1550240"/>
              <a:gd name="connsiteY307" fmla="*/ 1004771 h 1626096"/>
              <a:gd name="connsiteX308" fmla="*/ 22123 w 1550240"/>
              <a:gd name="connsiteY308" fmla="*/ 1006245 h 1626096"/>
              <a:gd name="connsiteX309" fmla="*/ 20390 w 1550240"/>
              <a:gd name="connsiteY309" fmla="*/ 1009166 h 1626096"/>
              <a:gd name="connsiteX310" fmla="*/ 6663 w 1550240"/>
              <a:gd name="connsiteY310" fmla="*/ 1013588 h 1626096"/>
              <a:gd name="connsiteX311" fmla="*/ 355 w 1550240"/>
              <a:gd name="connsiteY311" fmla="*/ 1010097 h 1626096"/>
              <a:gd name="connsiteX312" fmla="*/ 846 w 1550240"/>
              <a:gd name="connsiteY312" fmla="*/ 1001617 h 1626096"/>
              <a:gd name="connsiteX313" fmla="*/ 83300 w 1550240"/>
              <a:gd name="connsiteY313" fmla="*/ 997409 h 1626096"/>
              <a:gd name="connsiteX314" fmla="*/ 82336 w 1550240"/>
              <a:gd name="connsiteY314" fmla="*/ 1001048 h 1626096"/>
              <a:gd name="connsiteX315" fmla="*/ 82308 w 1550240"/>
              <a:gd name="connsiteY315" fmla="*/ 1001147 h 1626096"/>
              <a:gd name="connsiteX316" fmla="*/ 82310 w 1550240"/>
              <a:gd name="connsiteY316" fmla="*/ 1001048 h 1626096"/>
              <a:gd name="connsiteX317" fmla="*/ 82261 w 1550240"/>
              <a:gd name="connsiteY317" fmla="*/ 1001041 h 1626096"/>
              <a:gd name="connsiteX318" fmla="*/ 82542 w 1550240"/>
              <a:gd name="connsiteY318" fmla="*/ 997790 h 1626096"/>
              <a:gd name="connsiteX319" fmla="*/ 20645 w 1550240"/>
              <a:gd name="connsiteY319" fmla="*/ 990991 h 1626096"/>
              <a:gd name="connsiteX320" fmla="*/ 22068 w 1550240"/>
              <a:gd name="connsiteY320" fmla="*/ 994067 h 1626096"/>
              <a:gd name="connsiteX321" fmla="*/ 20645 w 1550240"/>
              <a:gd name="connsiteY321" fmla="*/ 995567 h 1626096"/>
              <a:gd name="connsiteX322" fmla="*/ 19224 w 1550240"/>
              <a:gd name="connsiteY322" fmla="*/ 992491 h 1626096"/>
              <a:gd name="connsiteX323" fmla="*/ 20645 w 1550240"/>
              <a:gd name="connsiteY323" fmla="*/ 990991 h 1626096"/>
              <a:gd name="connsiteX324" fmla="*/ 114333 w 1550240"/>
              <a:gd name="connsiteY324" fmla="*/ 986443 h 1626096"/>
              <a:gd name="connsiteX325" fmla="*/ 114338 w 1550240"/>
              <a:gd name="connsiteY325" fmla="*/ 986450 h 1626096"/>
              <a:gd name="connsiteX326" fmla="*/ 114338 w 1550240"/>
              <a:gd name="connsiteY326" fmla="*/ 988457 h 1626096"/>
              <a:gd name="connsiteX327" fmla="*/ 111623 w 1550240"/>
              <a:gd name="connsiteY327" fmla="*/ 990577 h 1626096"/>
              <a:gd name="connsiteX328" fmla="*/ 110874 w 1550240"/>
              <a:gd name="connsiteY328" fmla="*/ 987811 h 1626096"/>
              <a:gd name="connsiteX329" fmla="*/ 70931 w 1550240"/>
              <a:gd name="connsiteY329" fmla="*/ 986415 h 1626096"/>
              <a:gd name="connsiteX330" fmla="*/ 72353 w 1550240"/>
              <a:gd name="connsiteY330" fmla="*/ 989492 h 1626096"/>
              <a:gd name="connsiteX331" fmla="*/ 70931 w 1550240"/>
              <a:gd name="connsiteY331" fmla="*/ 990991 h 1626096"/>
              <a:gd name="connsiteX332" fmla="*/ 69302 w 1550240"/>
              <a:gd name="connsiteY332" fmla="*/ 988044 h 1626096"/>
              <a:gd name="connsiteX333" fmla="*/ 70931 w 1550240"/>
              <a:gd name="connsiteY333" fmla="*/ 986415 h 1626096"/>
              <a:gd name="connsiteX334" fmla="*/ 121760 w 1550240"/>
              <a:gd name="connsiteY334" fmla="*/ 959864 h 1626096"/>
              <a:gd name="connsiteX335" fmla="*/ 117314 w 1550240"/>
              <a:gd name="connsiteY335" fmla="*/ 976462 h 1626096"/>
              <a:gd name="connsiteX336" fmla="*/ 114471 w 1550240"/>
              <a:gd name="connsiteY336" fmla="*/ 974756 h 1626096"/>
              <a:gd name="connsiteX337" fmla="*/ 114341 w 1550240"/>
              <a:gd name="connsiteY337" fmla="*/ 964208 h 1626096"/>
              <a:gd name="connsiteX338" fmla="*/ 115996 w 1550240"/>
              <a:gd name="connsiteY338" fmla="*/ 959993 h 1626096"/>
              <a:gd name="connsiteX339" fmla="*/ 121760 w 1550240"/>
              <a:gd name="connsiteY339" fmla="*/ 959864 h 1626096"/>
              <a:gd name="connsiteX340" fmla="*/ 83858 w 1550240"/>
              <a:gd name="connsiteY340" fmla="*/ 959838 h 1626096"/>
              <a:gd name="connsiteX341" fmla="*/ 86934 w 1550240"/>
              <a:gd name="connsiteY341" fmla="*/ 961260 h 1626096"/>
              <a:gd name="connsiteX342" fmla="*/ 85305 w 1550240"/>
              <a:gd name="connsiteY342" fmla="*/ 962889 h 1626096"/>
              <a:gd name="connsiteX343" fmla="*/ 82359 w 1550240"/>
              <a:gd name="connsiteY343" fmla="*/ 961260 h 1626096"/>
              <a:gd name="connsiteX344" fmla="*/ 83858 w 1550240"/>
              <a:gd name="connsiteY344" fmla="*/ 959838 h 1626096"/>
              <a:gd name="connsiteX345" fmla="*/ 71346 w 1550240"/>
              <a:gd name="connsiteY345" fmla="*/ 953789 h 1626096"/>
              <a:gd name="connsiteX346" fmla="*/ 73078 w 1550240"/>
              <a:gd name="connsiteY346" fmla="*/ 960097 h 1626096"/>
              <a:gd name="connsiteX347" fmla="*/ 70932 w 1550240"/>
              <a:gd name="connsiteY347" fmla="*/ 963561 h 1626096"/>
              <a:gd name="connsiteX348" fmla="*/ 68813 w 1550240"/>
              <a:gd name="connsiteY348" fmla="*/ 957874 h 1626096"/>
              <a:gd name="connsiteX349" fmla="*/ 71346 w 1550240"/>
              <a:gd name="connsiteY349" fmla="*/ 953789 h 1626096"/>
              <a:gd name="connsiteX350" fmla="*/ 152423 w 1550240"/>
              <a:gd name="connsiteY350" fmla="*/ 950712 h 1626096"/>
              <a:gd name="connsiteX351" fmla="*/ 150924 w 1550240"/>
              <a:gd name="connsiteY351" fmla="*/ 952134 h 1626096"/>
              <a:gd name="connsiteX352" fmla="*/ 153871 w 1550240"/>
              <a:gd name="connsiteY352" fmla="*/ 953763 h 1626096"/>
              <a:gd name="connsiteX353" fmla="*/ 155501 w 1550240"/>
              <a:gd name="connsiteY353" fmla="*/ 952134 h 1626096"/>
              <a:gd name="connsiteX354" fmla="*/ 152423 w 1550240"/>
              <a:gd name="connsiteY354" fmla="*/ 950712 h 1626096"/>
              <a:gd name="connsiteX355" fmla="*/ 68088 w 1550240"/>
              <a:gd name="connsiteY355" fmla="*/ 944921 h 1626096"/>
              <a:gd name="connsiteX356" fmla="*/ 73232 w 1550240"/>
              <a:gd name="connsiteY356" fmla="*/ 947559 h 1626096"/>
              <a:gd name="connsiteX357" fmla="*/ 69794 w 1550240"/>
              <a:gd name="connsiteY357" fmla="*/ 949679 h 1626096"/>
              <a:gd name="connsiteX358" fmla="*/ 64108 w 1550240"/>
              <a:gd name="connsiteY358" fmla="*/ 947559 h 1626096"/>
              <a:gd name="connsiteX359" fmla="*/ 68088 w 1550240"/>
              <a:gd name="connsiteY359" fmla="*/ 944921 h 1626096"/>
              <a:gd name="connsiteX360" fmla="*/ 80729 w 1550240"/>
              <a:gd name="connsiteY360" fmla="*/ 936803 h 1626096"/>
              <a:gd name="connsiteX361" fmla="*/ 82358 w 1550240"/>
              <a:gd name="connsiteY361" fmla="*/ 938432 h 1626096"/>
              <a:gd name="connsiteX362" fmla="*/ 79281 w 1550240"/>
              <a:gd name="connsiteY362" fmla="*/ 939854 h 1626096"/>
              <a:gd name="connsiteX363" fmla="*/ 77783 w 1550240"/>
              <a:gd name="connsiteY363" fmla="*/ 938432 h 1626096"/>
              <a:gd name="connsiteX364" fmla="*/ 80729 w 1550240"/>
              <a:gd name="connsiteY364" fmla="*/ 936803 h 1626096"/>
              <a:gd name="connsiteX365" fmla="*/ 75508 w 1550240"/>
              <a:gd name="connsiteY365" fmla="*/ 926979 h 1626096"/>
              <a:gd name="connsiteX366" fmla="*/ 76929 w 1550240"/>
              <a:gd name="connsiteY366" fmla="*/ 928479 h 1626096"/>
              <a:gd name="connsiteX367" fmla="*/ 75508 w 1550240"/>
              <a:gd name="connsiteY367" fmla="*/ 931555 h 1626096"/>
              <a:gd name="connsiteX368" fmla="*/ 73880 w 1550240"/>
              <a:gd name="connsiteY368" fmla="*/ 929927 h 1626096"/>
              <a:gd name="connsiteX369" fmla="*/ 75508 w 1550240"/>
              <a:gd name="connsiteY369" fmla="*/ 926979 h 1626096"/>
              <a:gd name="connsiteX370" fmla="*/ 94563 w 1550240"/>
              <a:gd name="connsiteY370" fmla="*/ 923256 h 1626096"/>
              <a:gd name="connsiteX371" fmla="*/ 101053 w 1550240"/>
              <a:gd name="connsiteY371" fmla="*/ 928866 h 1626096"/>
              <a:gd name="connsiteX372" fmla="*/ 94305 w 1550240"/>
              <a:gd name="connsiteY372" fmla="*/ 935615 h 1626096"/>
              <a:gd name="connsiteX373" fmla="*/ 91693 w 1550240"/>
              <a:gd name="connsiteY373" fmla="*/ 929099 h 1626096"/>
              <a:gd name="connsiteX374" fmla="*/ 94563 w 1550240"/>
              <a:gd name="connsiteY374" fmla="*/ 923256 h 1626096"/>
              <a:gd name="connsiteX375" fmla="*/ 126153 w 1550240"/>
              <a:gd name="connsiteY375" fmla="*/ 909089 h 1626096"/>
              <a:gd name="connsiteX376" fmla="*/ 127575 w 1550240"/>
              <a:gd name="connsiteY376" fmla="*/ 910537 h 1626096"/>
              <a:gd name="connsiteX377" fmla="*/ 125532 w 1550240"/>
              <a:gd name="connsiteY377" fmla="*/ 913277 h 1626096"/>
              <a:gd name="connsiteX378" fmla="*/ 123490 w 1550240"/>
              <a:gd name="connsiteY378" fmla="*/ 911234 h 1626096"/>
              <a:gd name="connsiteX379" fmla="*/ 126153 w 1550240"/>
              <a:gd name="connsiteY379" fmla="*/ 909089 h 1626096"/>
              <a:gd name="connsiteX380" fmla="*/ 87170 w 1550240"/>
              <a:gd name="connsiteY380" fmla="*/ 904307 h 1626096"/>
              <a:gd name="connsiteX381" fmla="*/ 92677 w 1550240"/>
              <a:gd name="connsiteY381" fmla="*/ 911830 h 1626096"/>
              <a:gd name="connsiteX382" fmla="*/ 86317 w 1550240"/>
              <a:gd name="connsiteY382" fmla="*/ 917543 h 1626096"/>
              <a:gd name="connsiteX383" fmla="*/ 82620 w 1550240"/>
              <a:gd name="connsiteY383" fmla="*/ 909529 h 1626096"/>
              <a:gd name="connsiteX384" fmla="*/ 87170 w 1550240"/>
              <a:gd name="connsiteY384" fmla="*/ 904307 h 1626096"/>
              <a:gd name="connsiteX385" fmla="*/ 149993 w 1550240"/>
              <a:gd name="connsiteY385" fmla="*/ 904306 h 1626096"/>
              <a:gd name="connsiteX386" fmla="*/ 146503 w 1550240"/>
              <a:gd name="connsiteY386" fmla="*/ 906555 h 1626096"/>
              <a:gd name="connsiteX387" fmla="*/ 147899 w 1550240"/>
              <a:gd name="connsiteY387" fmla="*/ 912527 h 1626096"/>
              <a:gd name="connsiteX388" fmla="*/ 150769 w 1550240"/>
              <a:gd name="connsiteY388" fmla="*/ 910796 h 1626096"/>
              <a:gd name="connsiteX389" fmla="*/ 149993 w 1550240"/>
              <a:gd name="connsiteY389" fmla="*/ 904306 h 1626096"/>
              <a:gd name="connsiteX390" fmla="*/ 102578 w 1550240"/>
              <a:gd name="connsiteY390" fmla="*/ 890966 h 1626096"/>
              <a:gd name="connsiteX391" fmla="*/ 105086 w 1550240"/>
              <a:gd name="connsiteY391" fmla="*/ 893241 h 1626096"/>
              <a:gd name="connsiteX392" fmla="*/ 105346 w 1550240"/>
              <a:gd name="connsiteY392" fmla="*/ 904461 h 1626096"/>
              <a:gd name="connsiteX393" fmla="*/ 108731 w 1550240"/>
              <a:gd name="connsiteY393" fmla="*/ 914105 h 1626096"/>
              <a:gd name="connsiteX394" fmla="*/ 109068 w 1550240"/>
              <a:gd name="connsiteY394" fmla="*/ 934529 h 1626096"/>
              <a:gd name="connsiteX395" fmla="*/ 107568 w 1550240"/>
              <a:gd name="connsiteY395" fmla="*/ 936080 h 1626096"/>
              <a:gd name="connsiteX396" fmla="*/ 105346 w 1550240"/>
              <a:gd name="connsiteY396" fmla="*/ 932667 h 1626096"/>
              <a:gd name="connsiteX397" fmla="*/ 98287 w 1550240"/>
              <a:gd name="connsiteY397" fmla="*/ 899575 h 1626096"/>
              <a:gd name="connsiteX398" fmla="*/ 102578 w 1550240"/>
              <a:gd name="connsiteY398" fmla="*/ 890966 h 1626096"/>
              <a:gd name="connsiteX399" fmla="*/ 128897 w 1550240"/>
              <a:gd name="connsiteY399" fmla="*/ 878324 h 1626096"/>
              <a:gd name="connsiteX400" fmla="*/ 131870 w 1550240"/>
              <a:gd name="connsiteY400" fmla="*/ 878375 h 1626096"/>
              <a:gd name="connsiteX401" fmla="*/ 137274 w 1550240"/>
              <a:gd name="connsiteY401" fmla="*/ 890940 h 1626096"/>
              <a:gd name="connsiteX402" fmla="*/ 134325 w 1550240"/>
              <a:gd name="connsiteY402" fmla="*/ 894767 h 1626096"/>
              <a:gd name="connsiteX403" fmla="*/ 121917 w 1550240"/>
              <a:gd name="connsiteY403" fmla="*/ 903143 h 1626096"/>
              <a:gd name="connsiteX404" fmla="*/ 116204 w 1550240"/>
              <a:gd name="connsiteY404" fmla="*/ 903272 h 1626096"/>
              <a:gd name="connsiteX405" fmla="*/ 114575 w 1550240"/>
              <a:gd name="connsiteY405" fmla="*/ 897481 h 1626096"/>
              <a:gd name="connsiteX406" fmla="*/ 128897 w 1550240"/>
              <a:gd name="connsiteY406" fmla="*/ 878324 h 1626096"/>
              <a:gd name="connsiteX407" fmla="*/ 149345 w 1550240"/>
              <a:gd name="connsiteY407" fmla="*/ 877419 h 1626096"/>
              <a:gd name="connsiteX408" fmla="*/ 152138 w 1550240"/>
              <a:gd name="connsiteY408" fmla="*/ 888122 h 1626096"/>
              <a:gd name="connsiteX409" fmla="*/ 147923 w 1550240"/>
              <a:gd name="connsiteY409" fmla="*/ 889725 h 1626096"/>
              <a:gd name="connsiteX410" fmla="*/ 146527 w 1550240"/>
              <a:gd name="connsiteY410" fmla="*/ 881453 h 1626096"/>
              <a:gd name="connsiteX411" fmla="*/ 149345 w 1550240"/>
              <a:gd name="connsiteY411" fmla="*/ 877419 h 1626096"/>
              <a:gd name="connsiteX412" fmla="*/ 98726 w 1550240"/>
              <a:gd name="connsiteY412" fmla="*/ 859167 h 1626096"/>
              <a:gd name="connsiteX413" fmla="*/ 105163 w 1550240"/>
              <a:gd name="connsiteY413" fmla="*/ 865321 h 1626096"/>
              <a:gd name="connsiteX414" fmla="*/ 99708 w 1550240"/>
              <a:gd name="connsiteY414" fmla="*/ 867337 h 1626096"/>
              <a:gd name="connsiteX415" fmla="*/ 96218 w 1550240"/>
              <a:gd name="connsiteY415" fmla="*/ 860822 h 1626096"/>
              <a:gd name="connsiteX416" fmla="*/ 98726 w 1550240"/>
              <a:gd name="connsiteY416" fmla="*/ 859167 h 1626096"/>
              <a:gd name="connsiteX417" fmla="*/ 183487 w 1550240"/>
              <a:gd name="connsiteY417" fmla="*/ 835198 h 1626096"/>
              <a:gd name="connsiteX418" fmla="*/ 187247 w 1550240"/>
              <a:gd name="connsiteY418" fmla="*/ 841121 h 1626096"/>
              <a:gd name="connsiteX419" fmla="*/ 177216 w 1550240"/>
              <a:gd name="connsiteY419" fmla="*/ 844715 h 1626096"/>
              <a:gd name="connsiteX420" fmla="*/ 167237 w 1550240"/>
              <a:gd name="connsiteY420" fmla="*/ 844456 h 1626096"/>
              <a:gd name="connsiteX421" fmla="*/ 164808 w 1550240"/>
              <a:gd name="connsiteY421" fmla="*/ 839105 h 1626096"/>
              <a:gd name="connsiteX422" fmla="*/ 166953 w 1550240"/>
              <a:gd name="connsiteY422" fmla="*/ 835718 h 1626096"/>
              <a:gd name="connsiteX423" fmla="*/ 175925 w 1550240"/>
              <a:gd name="connsiteY423" fmla="*/ 835692 h 1626096"/>
              <a:gd name="connsiteX424" fmla="*/ 183487 w 1550240"/>
              <a:gd name="connsiteY424" fmla="*/ 835198 h 1626096"/>
              <a:gd name="connsiteX425" fmla="*/ 190424 w 1550240"/>
              <a:gd name="connsiteY425" fmla="*/ 822533 h 1626096"/>
              <a:gd name="connsiteX426" fmla="*/ 192053 w 1550240"/>
              <a:gd name="connsiteY426" fmla="*/ 824162 h 1626096"/>
              <a:gd name="connsiteX427" fmla="*/ 188976 w 1550240"/>
              <a:gd name="connsiteY427" fmla="*/ 825583 h 1626096"/>
              <a:gd name="connsiteX428" fmla="*/ 187476 w 1550240"/>
              <a:gd name="connsiteY428" fmla="*/ 824162 h 1626096"/>
              <a:gd name="connsiteX429" fmla="*/ 190424 w 1550240"/>
              <a:gd name="connsiteY429" fmla="*/ 822533 h 1626096"/>
              <a:gd name="connsiteX430" fmla="*/ 166925 w 1550240"/>
              <a:gd name="connsiteY430" fmla="*/ 812708 h 1626096"/>
              <a:gd name="connsiteX431" fmla="*/ 168553 w 1550240"/>
              <a:gd name="connsiteY431" fmla="*/ 815655 h 1626096"/>
              <a:gd name="connsiteX432" fmla="*/ 166925 w 1550240"/>
              <a:gd name="connsiteY432" fmla="*/ 817284 h 1626096"/>
              <a:gd name="connsiteX433" fmla="*/ 165503 w 1550240"/>
              <a:gd name="connsiteY433" fmla="*/ 814208 h 1626096"/>
              <a:gd name="connsiteX434" fmla="*/ 166925 w 1550240"/>
              <a:gd name="connsiteY434" fmla="*/ 812708 h 1626096"/>
              <a:gd name="connsiteX435" fmla="*/ 70130 w 1550240"/>
              <a:gd name="connsiteY435" fmla="*/ 799860 h 1626096"/>
              <a:gd name="connsiteX436" fmla="*/ 73207 w 1550240"/>
              <a:gd name="connsiteY436" fmla="*/ 801282 h 1626096"/>
              <a:gd name="connsiteX437" fmla="*/ 71578 w 1550240"/>
              <a:gd name="connsiteY437" fmla="*/ 802910 h 1626096"/>
              <a:gd name="connsiteX438" fmla="*/ 68631 w 1550240"/>
              <a:gd name="connsiteY438" fmla="*/ 801282 h 1626096"/>
              <a:gd name="connsiteX439" fmla="*/ 70130 w 1550240"/>
              <a:gd name="connsiteY439" fmla="*/ 799860 h 1626096"/>
              <a:gd name="connsiteX440" fmla="*/ 121217 w 1550240"/>
              <a:gd name="connsiteY440" fmla="*/ 794431 h 1626096"/>
              <a:gd name="connsiteX441" fmla="*/ 122638 w 1550240"/>
              <a:gd name="connsiteY441" fmla="*/ 797507 h 1626096"/>
              <a:gd name="connsiteX442" fmla="*/ 121217 w 1550240"/>
              <a:gd name="connsiteY442" fmla="*/ 799007 h 1626096"/>
              <a:gd name="connsiteX443" fmla="*/ 119795 w 1550240"/>
              <a:gd name="connsiteY443" fmla="*/ 795930 h 1626096"/>
              <a:gd name="connsiteX444" fmla="*/ 121217 w 1550240"/>
              <a:gd name="connsiteY444" fmla="*/ 794431 h 1626096"/>
              <a:gd name="connsiteX445" fmla="*/ 28897 w 1550240"/>
              <a:gd name="connsiteY445" fmla="*/ 735951 h 1626096"/>
              <a:gd name="connsiteX446" fmla="*/ 33497 w 1550240"/>
              <a:gd name="connsiteY446" fmla="*/ 738847 h 1626096"/>
              <a:gd name="connsiteX447" fmla="*/ 39160 w 1550240"/>
              <a:gd name="connsiteY447" fmla="*/ 746396 h 1626096"/>
              <a:gd name="connsiteX448" fmla="*/ 27758 w 1550240"/>
              <a:gd name="connsiteY448" fmla="*/ 741716 h 1626096"/>
              <a:gd name="connsiteX449" fmla="*/ 28897 w 1550240"/>
              <a:gd name="connsiteY449" fmla="*/ 735951 h 1626096"/>
              <a:gd name="connsiteX450" fmla="*/ 156612 w 1550240"/>
              <a:gd name="connsiteY450" fmla="*/ 735176 h 1626096"/>
              <a:gd name="connsiteX451" fmla="*/ 150924 w 1550240"/>
              <a:gd name="connsiteY451" fmla="*/ 737296 h 1626096"/>
              <a:gd name="connsiteX452" fmla="*/ 154389 w 1550240"/>
              <a:gd name="connsiteY452" fmla="*/ 739442 h 1626096"/>
              <a:gd name="connsiteX453" fmla="*/ 160697 w 1550240"/>
              <a:gd name="connsiteY453" fmla="*/ 737709 h 1626096"/>
              <a:gd name="connsiteX454" fmla="*/ 156612 w 1550240"/>
              <a:gd name="connsiteY454" fmla="*/ 735176 h 1626096"/>
              <a:gd name="connsiteX455" fmla="*/ 75511 w 1550240"/>
              <a:gd name="connsiteY455" fmla="*/ 716743 h 1626096"/>
              <a:gd name="connsiteX456" fmla="*/ 74088 w 1550240"/>
              <a:gd name="connsiteY456" fmla="*/ 719819 h 1626096"/>
              <a:gd name="connsiteX457" fmla="*/ 75511 w 1550240"/>
              <a:gd name="connsiteY457" fmla="*/ 721319 h 1626096"/>
              <a:gd name="connsiteX458" fmla="*/ 77139 w 1550240"/>
              <a:gd name="connsiteY458" fmla="*/ 718371 h 1626096"/>
              <a:gd name="connsiteX459" fmla="*/ 75511 w 1550240"/>
              <a:gd name="connsiteY459" fmla="*/ 716743 h 1626096"/>
              <a:gd name="connsiteX460" fmla="*/ 147667 w 1550240"/>
              <a:gd name="connsiteY460" fmla="*/ 692958 h 1626096"/>
              <a:gd name="connsiteX461" fmla="*/ 146542 w 1550240"/>
              <a:gd name="connsiteY461" fmla="*/ 698282 h 1626096"/>
              <a:gd name="connsiteX462" fmla="*/ 146296 w 1550240"/>
              <a:gd name="connsiteY462" fmla="*/ 698465 h 1626096"/>
              <a:gd name="connsiteX463" fmla="*/ 146349 w 1550240"/>
              <a:gd name="connsiteY463" fmla="*/ 694225 h 1626096"/>
              <a:gd name="connsiteX464" fmla="*/ 147667 w 1550240"/>
              <a:gd name="connsiteY464" fmla="*/ 692958 h 1626096"/>
              <a:gd name="connsiteX465" fmla="*/ 29129 w 1550240"/>
              <a:gd name="connsiteY465" fmla="*/ 653402 h 1626096"/>
              <a:gd name="connsiteX466" fmla="*/ 32075 w 1550240"/>
              <a:gd name="connsiteY466" fmla="*/ 655031 h 1626096"/>
              <a:gd name="connsiteX467" fmla="*/ 30575 w 1550240"/>
              <a:gd name="connsiteY467" fmla="*/ 656453 h 1626096"/>
              <a:gd name="connsiteX468" fmla="*/ 27499 w 1550240"/>
              <a:gd name="connsiteY468" fmla="*/ 655031 h 1626096"/>
              <a:gd name="connsiteX469" fmla="*/ 29129 w 1550240"/>
              <a:gd name="connsiteY469" fmla="*/ 653402 h 1626096"/>
              <a:gd name="connsiteX470" fmla="*/ 42960 w 1550240"/>
              <a:gd name="connsiteY470" fmla="*/ 640838 h 1626096"/>
              <a:gd name="connsiteX471" fmla="*/ 47821 w 1550240"/>
              <a:gd name="connsiteY471" fmla="*/ 642958 h 1626096"/>
              <a:gd name="connsiteX472" fmla="*/ 50199 w 1550240"/>
              <a:gd name="connsiteY472" fmla="*/ 651437 h 1626096"/>
              <a:gd name="connsiteX473" fmla="*/ 48209 w 1550240"/>
              <a:gd name="connsiteY473" fmla="*/ 657176 h 1626096"/>
              <a:gd name="connsiteX474" fmla="*/ 41435 w 1550240"/>
              <a:gd name="connsiteY474" fmla="*/ 646939 h 1626096"/>
              <a:gd name="connsiteX475" fmla="*/ 42960 w 1550240"/>
              <a:gd name="connsiteY475" fmla="*/ 640838 h 1626096"/>
              <a:gd name="connsiteX476" fmla="*/ 147845 w 1550240"/>
              <a:gd name="connsiteY476" fmla="*/ 603325 h 1626096"/>
              <a:gd name="connsiteX477" fmla="*/ 150920 w 1550240"/>
              <a:gd name="connsiteY477" fmla="*/ 604747 h 1626096"/>
              <a:gd name="connsiteX478" fmla="*/ 149292 w 1550240"/>
              <a:gd name="connsiteY478" fmla="*/ 606375 h 1626096"/>
              <a:gd name="connsiteX479" fmla="*/ 146345 w 1550240"/>
              <a:gd name="connsiteY479" fmla="*/ 604747 h 1626096"/>
              <a:gd name="connsiteX480" fmla="*/ 147845 w 1550240"/>
              <a:gd name="connsiteY480" fmla="*/ 603325 h 1626096"/>
              <a:gd name="connsiteX481" fmla="*/ 57929 w 1550240"/>
              <a:gd name="connsiteY481" fmla="*/ 598620 h 1626096"/>
              <a:gd name="connsiteX482" fmla="*/ 60230 w 1550240"/>
              <a:gd name="connsiteY482" fmla="*/ 604101 h 1626096"/>
              <a:gd name="connsiteX483" fmla="*/ 54000 w 1550240"/>
              <a:gd name="connsiteY483" fmla="*/ 606867 h 1626096"/>
              <a:gd name="connsiteX484" fmla="*/ 50509 w 1550240"/>
              <a:gd name="connsiteY484" fmla="*/ 604902 h 1626096"/>
              <a:gd name="connsiteX485" fmla="*/ 57929 w 1550240"/>
              <a:gd name="connsiteY485" fmla="*/ 598620 h 1626096"/>
              <a:gd name="connsiteX486" fmla="*/ 184121 w 1550240"/>
              <a:gd name="connsiteY486" fmla="*/ 575171 h 1626096"/>
              <a:gd name="connsiteX487" fmla="*/ 173804 w 1550240"/>
              <a:gd name="connsiteY487" fmla="*/ 584117 h 1626096"/>
              <a:gd name="connsiteX488" fmla="*/ 173831 w 1550240"/>
              <a:gd name="connsiteY488" fmla="*/ 586185 h 1626096"/>
              <a:gd name="connsiteX489" fmla="*/ 176623 w 1550240"/>
              <a:gd name="connsiteY489" fmla="*/ 587969 h 1626096"/>
              <a:gd name="connsiteX490" fmla="*/ 187584 w 1550240"/>
              <a:gd name="connsiteY490" fmla="*/ 577369 h 1626096"/>
              <a:gd name="connsiteX491" fmla="*/ 184121 w 1550240"/>
              <a:gd name="connsiteY491" fmla="*/ 575171 h 1626096"/>
              <a:gd name="connsiteX492" fmla="*/ 73234 w 1550240"/>
              <a:gd name="connsiteY492" fmla="*/ 575042 h 1626096"/>
              <a:gd name="connsiteX493" fmla="*/ 73208 w 1550240"/>
              <a:gd name="connsiteY493" fmla="*/ 581325 h 1626096"/>
              <a:gd name="connsiteX494" fmla="*/ 68167 w 1550240"/>
              <a:gd name="connsiteY494" fmla="*/ 583962 h 1626096"/>
              <a:gd name="connsiteX495" fmla="*/ 65013 w 1550240"/>
              <a:gd name="connsiteY495" fmla="*/ 580963 h 1626096"/>
              <a:gd name="connsiteX496" fmla="*/ 73234 w 1550240"/>
              <a:gd name="connsiteY496" fmla="*/ 575042 h 1626096"/>
              <a:gd name="connsiteX497" fmla="*/ 144071 w 1550240"/>
              <a:gd name="connsiteY497" fmla="*/ 570466 h 1626096"/>
              <a:gd name="connsiteX498" fmla="*/ 145493 w 1550240"/>
              <a:gd name="connsiteY498" fmla="*/ 573543 h 1626096"/>
              <a:gd name="connsiteX499" fmla="*/ 144071 w 1550240"/>
              <a:gd name="connsiteY499" fmla="*/ 575042 h 1626096"/>
              <a:gd name="connsiteX500" fmla="*/ 142649 w 1550240"/>
              <a:gd name="connsiteY500" fmla="*/ 571966 h 1626096"/>
              <a:gd name="connsiteX501" fmla="*/ 144071 w 1550240"/>
              <a:gd name="connsiteY501" fmla="*/ 570466 h 1626096"/>
              <a:gd name="connsiteX502" fmla="*/ 125534 w 1550240"/>
              <a:gd name="connsiteY502" fmla="*/ 565890 h 1626096"/>
              <a:gd name="connsiteX503" fmla="*/ 127680 w 1550240"/>
              <a:gd name="connsiteY503" fmla="*/ 568554 h 1626096"/>
              <a:gd name="connsiteX504" fmla="*/ 126232 w 1550240"/>
              <a:gd name="connsiteY504" fmla="*/ 569976 h 1626096"/>
              <a:gd name="connsiteX505" fmla="*/ 123491 w 1550240"/>
              <a:gd name="connsiteY505" fmla="*/ 567932 h 1626096"/>
              <a:gd name="connsiteX506" fmla="*/ 125534 w 1550240"/>
              <a:gd name="connsiteY506" fmla="*/ 565890 h 1626096"/>
              <a:gd name="connsiteX507" fmla="*/ 77810 w 1550240"/>
              <a:gd name="connsiteY507" fmla="*/ 563693 h 1626096"/>
              <a:gd name="connsiteX508" fmla="*/ 82206 w 1550240"/>
              <a:gd name="connsiteY508" fmla="*/ 569846 h 1626096"/>
              <a:gd name="connsiteX509" fmla="*/ 75406 w 1550240"/>
              <a:gd name="connsiteY509" fmla="*/ 574862 h 1626096"/>
              <a:gd name="connsiteX510" fmla="*/ 73389 w 1550240"/>
              <a:gd name="connsiteY510" fmla="*/ 570776 h 1626096"/>
              <a:gd name="connsiteX511" fmla="*/ 77810 w 1550240"/>
              <a:gd name="connsiteY511" fmla="*/ 563693 h 1626096"/>
              <a:gd name="connsiteX512" fmla="*/ 134685 w 1550240"/>
              <a:gd name="connsiteY512" fmla="*/ 556764 h 1626096"/>
              <a:gd name="connsiteX513" fmla="*/ 136829 w 1550240"/>
              <a:gd name="connsiteY513" fmla="*/ 559427 h 1626096"/>
              <a:gd name="connsiteX514" fmla="*/ 135383 w 1550240"/>
              <a:gd name="connsiteY514" fmla="*/ 560849 h 1626096"/>
              <a:gd name="connsiteX515" fmla="*/ 132641 w 1550240"/>
              <a:gd name="connsiteY515" fmla="*/ 558807 h 1626096"/>
              <a:gd name="connsiteX516" fmla="*/ 134685 w 1550240"/>
              <a:gd name="connsiteY516" fmla="*/ 556764 h 1626096"/>
              <a:gd name="connsiteX517" fmla="*/ 98361 w 1550240"/>
              <a:gd name="connsiteY517" fmla="*/ 529334 h 1626096"/>
              <a:gd name="connsiteX518" fmla="*/ 99989 w 1550240"/>
              <a:gd name="connsiteY518" fmla="*/ 532280 h 1626096"/>
              <a:gd name="connsiteX519" fmla="*/ 98361 w 1550240"/>
              <a:gd name="connsiteY519" fmla="*/ 533909 h 1626096"/>
              <a:gd name="connsiteX520" fmla="*/ 96938 w 1550240"/>
              <a:gd name="connsiteY520" fmla="*/ 530834 h 1626096"/>
              <a:gd name="connsiteX521" fmla="*/ 98361 w 1550240"/>
              <a:gd name="connsiteY521" fmla="*/ 529334 h 1626096"/>
              <a:gd name="connsiteX522" fmla="*/ 185231 w 1550240"/>
              <a:gd name="connsiteY522" fmla="*/ 524784 h 1626096"/>
              <a:gd name="connsiteX523" fmla="*/ 183060 w 1550240"/>
              <a:gd name="connsiteY523" fmla="*/ 528249 h 1626096"/>
              <a:gd name="connsiteX524" fmla="*/ 193685 w 1550240"/>
              <a:gd name="connsiteY524" fmla="*/ 569484 h 1626096"/>
              <a:gd name="connsiteX525" fmla="*/ 199863 w 1550240"/>
              <a:gd name="connsiteY525" fmla="*/ 574085 h 1626096"/>
              <a:gd name="connsiteX526" fmla="*/ 212376 w 1550240"/>
              <a:gd name="connsiteY526" fmla="*/ 574991 h 1626096"/>
              <a:gd name="connsiteX527" fmla="*/ 214832 w 1550240"/>
              <a:gd name="connsiteY527" fmla="*/ 571604 h 1626096"/>
              <a:gd name="connsiteX528" fmla="*/ 217082 w 1550240"/>
              <a:gd name="connsiteY528" fmla="*/ 561211 h 1626096"/>
              <a:gd name="connsiteX529" fmla="*/ 219435 w 1550240"/>
              <a:gd name="connsiteY529" fmla="*/ 547664 h 1626096"/>
              <a:gd name="connsiteX530" fmla="*/ 219487 w 1550240"/>
              <a:gd name="connsiteY530" fmla="*/ 545414 h 1626096"/>
              <a:gd name="connsiteX531" fmla="*/ 213722 w 1550240"/>
              <a:gd name="connsiteY531" fmla="*/ 538409 h 1626096"/>
              <a:gd name="connsiteX532" fmla="*/ 188438 w 1550240"/>
              <a:gd name="connsiteY532" fmla="*/ 527964 h 1626096"/>
              <a:gd name="connsiteX533" fmla="*/ 185231 w 1550240"/>
              <a:gd name="connsiteY533" fmla="*/ 524784 h 1626096"/>
              <a:gd name="connsiteX534" fmla="*/ 108391 w 1550240"/>
              <a:gd name="connsiteY534" fmla="*/ 516717 h 1626096"/>
              <a:gd name="connsiteX535" fmla="*/ 109762 w 1550240"/>
              <a:gd name="connsiteY535" fmla="*/ 520181 h 1626096"/>
              <a:gd name="connsiteX536" fmla="*/ 107746 w 1550240"/>
              <a:gd name="connsiteY536" fmla="*/ 520181 h 1626096"/>
              <a:gd name="connsiteX537" fmla="*/ 105625 w 1550240"/>
              <a:gd name="connsiteY537" fmla="*/ 517467 h 1626096"/>
              <a:gd name="connsiteX538" fmla="*/ 108391 w 1550240"/>
              <a:gd name="connsiteY538" fmla="*/ 516717 h 1626096"/>
              <a:gd name="connsiteX539" fmla="*/ 134947 w 1550240"/>
              <a:gd name="connsiteY539" fmla="*/ 515632 h 1626096"/>
              <a:gd name="connsiteX540" fmla="*/ 132827 w 1550240"/>
              <a:gd name="connsiteY540" fmla="*/ 521320 h 1626096"/>
              <a:gd name="connsiteX541" fmla="*/ 134947 w 1550240"/>
              <a:gd name="connsiteY541" fmla="*/ 524758 h 1626096"/>
              <a:gd name="connsiteX542" fmla="*/ 137584 w 1550240"/>
              <a:gd name="connsiteY542" fmla="*/ 519639 h 1626096"/>
              <a:gd name="connsiteX543" fmla="*/ 134947 w 1550240"/>
              <a:gd name="connsiteY543" fmla="*/ 515632 h 1626096"/>
              <a:gd name="connsiteX544" fmla="*/ 199710 w 1550240"/>
              <a:gd name="connsiteY544" fmla="*/ 507333 h 1626096"/>
              <a:gd name="connsiteX545" fmla="*/ 196632 w 1550240"/>
              <a:gd name="connsiteY545" fmla="*/ 508755 h 1626096"/>
              <a:gd name="connsiteX546" fmla="*/ 198131 w 1550240"/>
              <a:gd name="connsiteY546" fmla="*/ 510177 h 1626096"/>
              <a:gd name="connsiteX547" fmla="*/ 201208 w 1550240"/>
              <a:gd name="connsiteY547" fmla="*/ 508755 h 1626096"/>
              <a:gd name="connsiteX548" fmla="*/ 199710 w 1550240"/>
              <a:gd name="connsiteY548" fmla="*/ 507333 h 1626096"/>
              <a:gd name="connsiteX549" fmla="*/ 178277 w 1550240"/>
              <a:gd name="connsiteY549" fmla="*/ 506610 h 1626096"/>
              <a:gd name="connsiteX550" fmla="*/ 173908 w 1550240"/>
              <a:gd name="connsiteY550" fmla="*/ 514391 h 1626096"/>
              <a:gd name="connsiteX551" fmla="*/ 176001 w 1550240"/>
              <a:gd name="connsiteY551" fmla="*/ 520130 h 1626096"/>
              <a:gd name="connsiteX552" fmla="*/ 184817 w 1550240"/>
              <a:gd name="connsiteY552" fmla="*/ 509893 h 1626096"/>
              <a:gd name="connsiteX553" fmla="*/ 178277 w 1550240"/>
              <a:gd name="connsiteY553" fmla="*/ 506610 h 1626096"/>
              <a:gd name="connsiteX554" fmla="*/ 211963 w 1550240"/>
              <a:gd name="connsiteY554" fmla="*/ 502577 h 1626096"/>
              <a:gd name="connsiteX555" fmla="*/ 206223 w 1550240"/>
              <a:gd name="connsiteY555" fmla="*/ 508755 h 1626096"/>
              <a:gd name="connsiteX556" fmla="*/ 212688 w 1550240"/>
              <a:gd name="connsiteY556" fmla="*/ 515684 h 1626096"/>
              <a:gd name="connsiteX557" fmla="*/ 214755 w 1550240"/>
              <a:gd name="connsiteY557" fmla="*/ 510978 h 1626096"/>
              <a:gd name="connsiteX558" fmla="*/ 211963 w 1550240"/>
              <a:gd name="connsiteY558" fmla="*/ 502577 h 1626096"/>
              <a:gd name="connsiteX559" fmla="*/ 116486 w 1550240"/>
              <a:gd name="connsiteY559" fmla="*/ 497483 h 1626096"/>
              <a:gd name="connsiteX560" fmla="*/ 122329 w 1550240"/>
              <a:gd name="connsiteY560" fmla="*/ 505032 h 1626096"/>
              <a:gd name="connsiteX561" fmla="*/ 116564 w 1550240"/>
              <a:gd name="connsiteY561" fmla="*/ 510978 h 1626096"/>
              <a:gd name="connsiteX562" fmla="*/ 113591 w 1550240"/>
              <a:gd name="connsiteY562" fmla="*/ 503403 h 1626096"/>
              <a:gd name="connsiteX563" fmla="*/ 116486 w 1550240"/>
              <a:gd name="connsiteY563" fmla="*/ 497483 h 1626096"/>
              <a:gd name="connsiteX564" fmla="*/ 139496 w 1550240"/>
              <a:gd name="connsiteY564" fmla="*/ 483600 h 1626096"/>
              <a:gd name="connsiteX565" fmla="*/ 142545 w 1550240"/>
              <a:gd name="connsiteY565" fmla="*/ 491330 h 1626096"/>
              <a:gd name="connsiteX566" fmla="*/ 139496 w 1550240"/>
              <a:gd name="connsiteY566" fmla="*/ 497328 h 1626096"/>
              <a:gd name="connsiteX567" fmla="*/ 137376 w 1550240"/>
              <a:gd name="connsiteY567" fmla="*/ 489340 h 1626096"/>
              <a:gd name="connsiteX568" fmla="*/ 139496 w 1550240"/>
              <a:gd name="connsiteY568" fmla="*/ 483600 h 1626096"/>
              <a:gd name="connsiteX569" fmla="*/ 134917 w 1550240"/>
              <a:gd name="connsiteY569" fmla="*/ 460772 h 1626096"/>
              <a:gd name="connsiteX570" fmla="*/ 136546 w 1550240"/>
              <a:gd name="connsiteY570" fmla="*/ 462401 h 1626096"/>
              <a:gd name="connsiteX571" fmla="*/ 134917 w 1550240"/>
              <a:gd name="connsiteY571" fmla="*/ 465347 h 1626096"/>
              <a:gd name="connsiteX572" fmla="*/ 133496 w 1550240"/>
              <a:gd name="connsiteY572" fmla="*/ 463848 h 1626096"/>
              <a:gd name="connsiteX573" fmla="*/ 134917 w 1550240"/>
              <a:gd name="connsiteY573" fmla="*/ 460772 h 1626096"/>
              <a:gd name="connsiteX574" fmla="*/ 223157 w 1550240"/>
              <a:gd name="connsiteY574" fmla="*/ 433342 h 1626096"/>
              <a:gd name="connsiteX575" fmla="*/ 221012 w 1550240"/>
              <a:gd name="connsiteY575" fmla="*/ 436961 h 1626096"/>
              <a:gd name="connsiteX576" fmla="*/ 225173 w 1550240"/>
              <a:gd name="connsiteY576" fmla="*/ 446372 h 1626096"/>
              <a:gd name="connsiteX577" fmla="*/ 228484 w 1550240"/>
              <a:gd name="connsiteY577" fmla="*/ 438125 h 1626096"/>
              <a:gd name="connsiteX578" fmla="*/ 223157 w 1550240"/>
              <a:gd name="connsiteY578" fmla="*/ 433342 h 1626096"/>
              <a:gd name="connsiteX579" fmla="*/ 125663 w 1550240"/>
              <a:gd name="connsiteY579" fmla="*/ 424345 h 1626096"/>
              <a:gd name="connsiteX580" fmla="*/ 134583 w 1550240"/>
              <a:gd name="connsiteY580" fmla="*/ 434402 h 1626096"/>
              <a:gd name="connsiteX581" fmla="*/ 128095 w 1550240"/>
              <a:gd name="connsiteY581" fmla="*/ 437814 h 1626096"/>
              <a:gd name="connsiteX582" fmla="*/ 123622 w 1550240"/>
              <a:gd name="connsiteY582" fmla="*/ 430110 h 1626096"/>
              <a:gd name="connsiteX583" fmla="*/ 125663 w 1550240"/>
              <a:gd name="connsiteY583" fmla="*/ 424345 h 1626096"/>
              <a:gd name="connsiteX584" fmla="*/ 150822 w 1550240"/>
              <a:gd name="connsiteY584" fmla="*/ 410694 h 1626096"/>
              <a:gd name="connsiteX585" fmla="*/ 168504 w 1550240"/>
              <a:gd name="connsiteY585" fmla="*/ 421992 h 1626096"/>
              <a:gd name="connsiteX586" fmla="*/ 173365 w 1550240"/>
              <a:gd name="connsiteY586" fmla="*/ 435850 h 1626096"/>
              <a:gd name="connsiteX587" fmla="*/ 169046 w 1550240"/>
              <a:gd name="connsiteY587" fmla="*/ 444717 h 1626096"/>
              <a:gd name="connsiteX588" fmla="*/ 159869 w 1550240"/>
              <a:gd name="connsiteY588" fmla="*/ 444510 h 1626096"/>
              <a:gd name="connsiteX589" fmla="*/ 146349 w 1550240"/>
              <a:gd name="connsiteY589" fmla="*/ 422044 h 1626096"/>
              <a:gd name="connsiteX590" fmla="*/ 146529 w 1550240"/>
              <a:gd name="connsiteY590" fmla="*/ 414081 h 1626096"/>
              <a:gd name="connsiteX591" fmla="*/ 150822 w 1550240"/>
              <a:gd name="connsiteY591" fmla="*/ 410694 h 1626096"/>
              <a:gd name="connsiteX592" fmla="*/ 1406339 w 1550240"/>
              <a:gd name="connsiteY592" fmla="*/ 356378 h 1626096"/>
              <a:gd name="connsiteX593" fmla="*/ 1398919 w 1550240"/>
              <a:gd name="connsiteY593" fmla="*/ 362660 h 1626096"/>
              <a:gd name="connsiteX594" fmla="*/ 1402409 w 1550240"/>
              <a:gd name="connsiteY594" fmla="*/ 364625 h 1626096"/>
              <a:gd name="connsiteX595" fmla="*/ 1408614 w 1550240"/>
              <a:gd name="connsiteY595" fmla="*/ 361859 h 1626096"/>
              <a:gd name="connsiteX596" fmla="*/ 1406339 w 1550240"/>
              <a:gd name="connsiteY596" fmla="*/ 356378 h 1626096"/>
              <a:gd name="connsiteX597" fmla="*/ 1411641 w 1550240"/>
              <a:gd name="connsiteY597" fmla="*/ 349943 h 1626096"/>
              <a:gd name="connsiteX598" fmla="*/ 1412440 w 1550240"/>
              <a:gd name="connsiteY598" fmla="*/ 351052 h 1626096"/>
              <a:gd name="connsiteX599" fmla="*/ 1409332 w 1550240"/>
              <a:gd name="connsiteY599" fmla="*/ 351052 h 1626096"/>
              <a:gd name="connsiteX600" fmla="*/ 1409320 w 1550240"/>
              <a:gd name="connsiteY600" fmla="*/ 351036 h 1626096"/>
              <a:gd name="connsiteX601" fmla="*/ 240092 w 1550240"/>
              <a:gd name="connsiteY601" fmla="*/ 337376 h 1626096"/>
              <a:gd name="connsiteX602" fmla="*/ 234043 w 1550240"/>
              <a:gd name="connsiteY602" fmla="*/ 345054 h 1626096"/>
              <a:gd name="connsiteX603" fmla="*/ 239651 w 1550240"/>
              <a:gd name="connsiteY603" fmla="*/ 347174 h 1626096"/>
              <a:gd name="connsiteX604" fmla="*/ 242185 w 1550240"/>
              <a:gd name="connsiteY604" fmla="*/ 340814 h 1626096"/>
              <a:gd name="connsiteX605" fmla="*/ 240092 w 1550240"/>
              <a:gd name="connsiteY605" fmla="*/ 337376 h 1626096"/>
              <a:gd name="connsiteX606" fmla="*/ 1398472 w 1550240"/>
              <a:gd name="connsiteY606" fmla="*/ 332174 h 1626096"/>
              <a:gd name="connsiteX607" fmla="*/ 1398660 w 1550240"/>
              <a:gd name="connsiteY607" fmla="*/ 332567 h 1626096"/>
              <a:gd name="connsiteX608" fmla="*/ 1398734 w 1550240"/>
              <a:gd name="connsiteY608" fmla="*/ 333614 h 1626096"/>
              <a:gd name="connsiteX609" fmla="*/ 1398731 w 1550240"/>
              <a:gd name="connsiteY609" fmla="*/ 333631 h 1626096"/>
              <a:gd name="connsiteX610" fmla="*/ 1299669 w 1550240"/>
              <a:gd name="connsiteY610" fmla="*/ 297071 h 1626096"/>
              <a:gd name="connsiteX611" fmla="*/ 1298171 w 1550240"/>
              <a:gd name="connsiteY611" fmla="*/ 298493 h 1626096"/>
              <a:gd name="connsiteX612" fmla="*/ 1301117 w 1550240"/>
              <a:gd name="connsiteY612" fmla="*/ 300122 h 1626096"/>
              <a:gd name="connsiteX613" fmla="*/ 1302745 w 1550240"/>
              <a:gd name="connsiteY613" fmla="*/ 298493 h 1626096"/>
              <a:gd name="connsiteX614" fmla="*/ 1299669 w 1550240"/>
              <a:gd name="connsiteY614" fmla="*/ 297071 h 1626096"/>
              <a:gd name="connsiteX615" fmla="*/ 283913 w 1550240"/>
              <a:gd name="connsiteY615" fmla="*/ 290970 h 1626096"/>
              <a:gd name="connsiteX616" fmla="*/ 279053 w 1550240"/>
              <a:gd name="connsiteY616" fmla="*/ 294098 h 1626096"/>
              <a:gd name="connsiteX617" fmla="*/ 283550 w 1550240"/>
              <a:gd name="connsiteY617" fmla="*/ 307541 h 1626096"/>
              <a:gd name="connsiteX618" fmla="*/ 288075 w 1550240"/>
              <a:gd name="connsiteY618" fmla="*/ 307490 h 1626096"/>
              <a:gd name="connsiteX619" fmla="*/ 283913 w 1550240"/>
              <a:gd name="connsiteY619" fmla="*/ 290970 h 1626096"/>
              <a:gd name="connsiteX620" fmla="*/ 1400238 w 1550240"/>
              <a:gd name="connsiteY620" fmla="*/ 287894 h 1626096"/>
              <a:gd name="connsiteX621" fmla="*/ 1407866 w 1550240"/>
              <a:gd name="connsiteY621" fmla="*/ 296192 h 1626096"/>
              <a:gd name="connsiteX622" fmla="*/ 1407864 w 1550240"/>
              <a:gd name="connsiteY622" fmla="*/ 296192 h 1626096"/>
              <a:gd name="connsiteX623" fmla="*/ 1407857 w 1550240"/>
              <a:gd name="connsiteY623" fmla="*/ 296225 h 1626096"/>
              <a:gd name="connsiteX624" fmla="*/ 1385036 w 1550240"/>
              <a:gd name="connsiteY624" fmla="*/ 300794 h 1626096"/>
              <a:gd name="connsiteX625" fmla="*/ 1400238 w 1550240"/>
              <a:gd name="connsiteY625" fmla="*/ 287894 h 1626096"/>
              <a:gd name="connsiteX626" fmla="*/ 1394290 w 1550240"/>
              <a:gd name="connsiteY626" fmla="*/ 277603 h 1626096"/>
              <a:gd name="connsiteX627" fmla="*/ 1398350 w 1550240"/>
              <a:gd name="connsiteY627" fmla="*/ 279827 h 1626096"/>
              <a:gd name="connsiteX628" fmla="*/ 1391705 w 1550240"/>
              <a:gd name="connsiteY628" fmla="*/ 282387 h 1626096"/>
              <a:gd name="connsiteX629" fmla="*/ 1389612 w 1550240"/>
              <a:gd name="connsiteY629" fmla="*/ 280370 h 1626096"/>
              <a:gd name="connsiteX630" fmla="*/ 1394290 w 1550240"/>
              <a:gd name="connsiteY630" fmla="*/ 277603 h 1626096"/>
              <a:gd name="connsiteX631" fmla="*/ 1282038 w 1550240"/>
              <a:gd name="connsiteY631" fmla="*/ 273441 h 1626096"/>
              <a:gd name="connsiteX632" fmla="*/ 1279969 w 1550240"/>
              <a:gd name="connsiteY632" fmla="*/ 275742 h 1626096"/>
              <a:gd name="connsiteX633" fmla="*/ 1286200 w 1550240"/>
              <a:gd name="connsiteY633" fmla="*/ 286187 h 1626096"/>
              <a:gd name="connsiteX634" fmla="*/ 1291966 w 1550240"/>
              <a:gd name="connsiteY634" fmla="*/ 286343 h 1626096"/>
              <a:gd name="connsiteX635" fmla="*/ 1293516 w 1550240"/>
              <a:gd name="connsiteY635" fmla="*/ 284868 h 1626096"/>
              <a:gd name="connsiteX636" fmla="*/ 1282038 w 1550240"/>
              <a:gd name="connsiteY636" fmla="*/ 273441 h 1626096"/>
              <a:gd name="connsiteX637" fmla="*/ 1409673 w 1550240"/>
              <a:gd name="connsiteY637" fmla="*/ 272665 h 1626096"/>
              <a:gd name="connsiteX638" fmla="*/ 1412285 w 1550240"/>
              <a:gd name="connsiteY638" fmla="*/ 278973 h 1626096"/>
              <a:gd name="connsiteX639" fmla="*/ 1410242 w 1550240"/>
              <a:gd name="connsiteY639" fmla="*/ 282411 h 1626096"/>
              <a:gd name="connsiteX640" fmla="*/ 1404115 w 1550240"/>
              <a:gd name="connsiteY640" fmla="*/ 274811 h 1626096"/>
              <a:gd name="connsiteX641" fmla="*/ 1409673 w 1550240"/>
              <a:gd name="connsiteY641" fmla="*/ 272665 h 1626096"/>
              <a:gd name="connsiteX642" fmla="*/ 1272291 w 1550240"/>
              <a:gd name="connsiteY642" fmla="*/ 264935 h 1626096"/>
              <a:gd name="connsiteX643" fmla="*/ 1270895 w 1550240"/>
              <a:gd name="connsiteY643" fmla="*/ 270908 h 1626096"/>
              <a:gd name="connsiteX644" fmla="*/ 1274386 w 1550240"/>
              <a:gd name="connsiteY644" fmla="*/ 273183 h 1626096"/>
              <a:gd name="connsiteX645" fmla="*/ 1275161 w 1550240"/>
              <a:gd name="connsiteY645" fmla="*/ 266667 h 1626096"/>
              <a:gd name="connsiteX646" fmla="*/ 1272291 w 1550240"/>
              <a:gd name="connsiteY646" fmla="*/ 264935 h 1626096"/>
              <a:gd name="connsiteX647" fmla="*/ 1391214 w 1550240"/>
              <a:gd name="connsiteY647" fmla="*/ 254102 h 1626096"/>
              <a:gd name="connsiteX648" fmla="*/ 1393954 w 1550240"/>
              <a:gd name="connsiteY648" fmla="*/ 259739 h 1626096"/>
              <a:gd name="connsiteX649" fmla="*/ 1384157 w 1550240"/>
              <a:gd name="connsiteY649" fmla="*/ 276207 h 1626096"/>
              <a:gd name="connsiteX650" fmla="*/ 1378133 w 1550240"/>
              <a:gd name="connsiteY650" fmla="*/ 277940 h 1626096"/>
              <a:gd name="connsiteX651" fmla="*/ 1378469 w 1550240"/>
              <a:gd name="connsiteY651" fmla="*/ 273131 h 1626096"/>
              <a:gd name="connsiteX652" fmla="*/ 1385140 w 1550240"/>
              <a:gd name="connsiteY652" fmla="*/ 257645 h 1626096"/>
              <a:gd name="connsiteX653" fmla="*/ 1391214 w 1550240"/>
              <a:gd name="connsiteY653" fmla="*/ 254102 h 1626096"/>
              <a:gd name="connsiteX654" fmla="*/ 1323195 w 1550240"/>
              <a:gd name="connsiteY654" fmla="*/ 250664 h 1626096"/>
              <a:gd name="connsiteX655" fmla="*/ 1317224 w 1550240"/>
              <a:gd name="connsiteY655" fmla="*/ 252061 h 1626096"/>
              <a:gd name="connsiteX656" fmla="*/ 1318956 w 1550240"/>
              <a:gd name="connsiteY656" fmla="*/ 254930 h 1626096"/>
              <a:gd name="connsiteX657" fmla="*/ 1325445 w 1550240"/>
              <a:gd name="connsiteY657" fmla="*/ 254155 h 1626096"/>
              <a:gd name="connsiteX658" fmla="*/ 1323195 w 1550240"/>
              <a:gd name="connsiteY658" fmla="*/ 250664 h 1626096"/>
              <a:gd name="connsiteX659" fmla="*/ 1328805 w 1550240"/>
              <a:gd name="connsiteY659" fmla="*/ 218581 h 1626096"/>
              <a:gd name="connsiteX660" fmla="*/ 1332684 w 1550240"/>
              <a:gd name="connsiteY660" fmla="*/ 218943 h 1626096"/>
              <a:gd name="connsiteX661" fmla="*/ 1330175 w 1550240"/>
              <a:gd name="connsiteY661" fmla="*/ 232205 h 1626096"/>
              <a:gd name="connsiteX662" fmla="*/ 1325600 w 1550240"/>
              <a:gd name="connsiteY662" fmla="*/ 227656 h 1626096"/>
              <a:gd name="connsiteX663" fmla="*/ 1328805 w 1550240"/>
              <a:gd name="connsiteY663" fmla="*/ 218581 h 1626096"/>
              <a:gd name="connsiteX664" fmla="*/ 1221515 w 1550240"/>
              <a:gd name="connsiteY664" fmla="*/ 204905 h 1626096"/>
              <a:gd name="connsiteX665" fmla="*/ 1217612 w 1550240"/>
              <a:gd name="connsiteY665" fmla="*/ 205628 h 1626096"/>
              <a:gd name="connsiteX666" fmla="*/ 1216086 w 1550240"/>
              <a:gd name="connsiteY666" fmla="*/ 216047 h 1626096"/>
              <a:gd name="connsiteX667" fmla="*/ 1218387 w 1550240"/>
              <a:gd name="connsiteY667" fmla="*/ 217625 h 1626096"/>
              <a:gd name="connsiteX668" fmla="*/ 1224876 w 1550240"/>
              <a:gd name="connsiteY668" fmla="*/ 206973 h 1626096"/>
              <a:gd name="connsiteX669" fmla="*/ 1221515 w 1550240"/>
              <a:gd name="connsiteY669" fmla="*/ 204905 h 1626096"/>
              <a:gd name="connsiteX670" fmla="*/ 1314715 w 1550240"/>
              <a:gd name="connsiteY670" fmla="*/ 196373 h 1626096"/>
              <a:gd name="connsiteX671" fmla="*/ 1325625 w 1550240"/>
              <a:gd name="connsiteY671" fmla="*/ 207076 h 1626096"/>
              <a:gd name="connsiteX672" fmla="*/ 1324074 w 1550240"/>
              <a:gd name="connsiteY672" fmla="*/ 208628 h 1626096"/>
              <a:gd name="connsiteX673" fmla="*/ 1322239 w 1550240"/>
              <a:gd name="connsiteY673" fmla="*/ 209300 h 1626096"/>
              <a:gd name="connsiteX674" fmla="*/ 1311950 w 1550240"/>
              <a:gd name="connsiteY674" fmla="*/ 200303 h 1626096"/>
              <a:gd name="connsiteX675" fmla="*/ 1311975 w 1550240"/>
              <a:gd name="connsiteY675" fmla="*/ 198234 h 1626096"/>
              <a:gd name="connsiteX676" fmla="*/ 1314715 w 1550240"/>
              <a:gd name="connsiteY676" fmla="*/ 196373 h 1626096"/>
              <a:gd name="connsiteX677" fmla="*/ 1185011 w 1550240"/>
              <a:gd name="connsiteY677" fmla="*/ 182076 h 1626096"/>
              <a:gd name="connsiteX678" fmla="*/ 1188475 w 1550240"/>
              <a:gd name="connsiteY678" fmla="*/ 191099 h 1626096"/>
              <a:gd name="connsiteX679" fmla="*/ 1179373 w 1550240"/>
              <a:gd name="connsiteY679" fmla="*/ 191099 h 1626096"/>
              <a:gd name="connsiteX680" fmla="*/ 1179323 w 1550240"/>
              <a:gd name="connsiteY680" fmla="*/ 191089 h 1626096"/>
              <a:gd name="connsiteX681" fmla="*/ 1179443 w 1550240"/>
              <a:gd name="connsiteY681" fmla="*/ 184688 h 1626096"/>
              <a:gd name="connsiteX682" fmla="*/ 1185011 w 1550240"/>
              <a:gd name="connsiteY682" fmla="*/ 182076 h 1626096"/>
              <a:gd name="connsiteX683" fmla="*/ 555412 w 1550240"/>
              <a:gd name="connsiteY683" fmla="*/ 172796 h 1626096"/>
              <a:gd name="connsiteX684" fmla="*/ 553991 w 1550240"/>
              <a:gd name="connsiteY684" fmla="*/ 175872 h 1626096"/>
              <a:gd name="connsiteX685" fmla="*/ 555412 w 1550240"/>
              <a:gd name="connsiteY685" fmla="*/ 177372 h 1626096"/>
              <a:gd name="connsiteX686" fmla="*/ 557042 w 1550240"/>
              <a:gd name="connsiteY686" fmla="*/ 174424 h 1626096"/>
              <a:gd name="connsiteX687" fmla="*/ 555412 w 1550240"/>
              <a:gd name="connsiteY687" fmla="*/ 172796 h 1626096"/>
              <a:gd name="connsiteX688" fmla="*/ 1282891 w 1550240"/>
              <a:gd name="connsiteY688" fmla="*/ 168968 h 1626096"/>
              <a:gd name="connsiteX689" fmla="*/ 1285399 w 1550240"/>
              <a:gd name="connsiteY689" fmla="*/ 174967 h 1626096"/>
              <a:gd name="connsiteX690" fmla="*/ 1281443 w 1550240"/>
              <a:gd name="connsiteY690" fmla="*/ 176647 h 1626096"/>
              <a:gd name="connsiteX691" fmla="*/ 1280048 w 1550240"/>
              <a:gd name="connsiteY691" fmla="*/ 172925 h 1626096"/>
              <a:gd name="connsiteX692" fmla="*/ 1282891 w 1550240"/>
              <a:gd name="connsiteY692" fmla="*/ 168968 h 1626096"/>
              <a:gd name="connsiteX693" fmla="*/ 1294964 w 1550240"/>
              <a:gd name="connsiteY693" fmla="*/ 160075 h 1626096"/>
              <a:gd name="connsiteX694" fmla="*/ 1307192 w 1550240"/>
              <a:gd name="connsiteY694" fmla="*/ 175716 h 1626096"/>
              <a:gd name="connsiteX695" fmla="*/ 1301918 w 1550240"/>
              <a:gd name="connsiteY695" fmla="*/ 177242 h 1626096"/>
              <a:gd name="connsiteX696" fmla="*/ 1293671 w 1550240"/>
              <a:gd name="connsiteY696" fmla="*/ 161626 h 1626096"/>
              <a:gd name="connsiteX697" fmla="*/ 1294964 w 1550240"/>
              <a:gd name="connsiteY697" fmla="*/ 160075 h 1626096"/>
              <a:gd name="connsiteX698" fmla="*/ 1237829 w 1550240"/>
              <a:gd name="connsiteY698" fmla="*/ 150122 h 1626096"/>
              <a:gd name="connsiteX699" fmla="*/ 1238605 w 1550240"/>
              <a:gd name="connsiteY699" fmla="*/ 156637 h 1626096"/>
              <a:gd name="connsiteX700" fmla="*/ 1235735 w 1550240"/>
              <a:gd name="connsiteY700" fmla="*/ 158369 h 1626096"/>
              <a:gd name="connsiteX701" fmla="*/ 1234339 w 1550240"/>
              <a:gd name="connsiteY701" fmla="*/ 152397 h 1626096"/>
              <a:gd name="connsiteX702" fmla="*/ 1237829 w 1550240"/>
              <a:gd name="connsiteY702" fmla="*/ 150122 h 1626096"/>
              <a:gd name="connsiteX703" fmla="*/ 975162 w 1550240"/>
              <a:gd name="connsiteY703" fmla="*/ 141669 h 1626096"/>
              <a:gd name="connsiteX704" fmla="*/ 973664 w 1550240"/>
              <a:gd name="connsiteY704" fmla="*/ 143090 h 1626096"/>
              <a:gd name="connsiteX705" fmla="*/ 976609 w 1550240"/>
              <a:gd name="connsiteY705" fmla="*/ 144719 h 1626096"/>
              <a:gd name="connsiteX706" fmla="*/ 978238 w 1550240"/>
              <a:gd name="connsiteY706" fmla="*/ 143090 h 1626096"/>
              <a:gd name="connsiteX707" fmla="*/ 975162 w 1550240"/>
              <a:gd name="connsiteY707" fmla="*/ 141669 h 1626096"/>
              <a:gd name="connsiteX708" fmla="*/ 1004040 w 1550240"/>
              <a:gd name="connsiteY708" fmla="*/ 141487 h 1626096"/>
              <a:gd name="connsiteX709" fmla="*/ 996517 w 1550240"/>
              <a:gd name="connsiteY709" fmla="*/ 152268 h 1626096"/>
              <a:gd name="connsiteX710" fmla="*/ 1001248 w 1550240"/>
              <a:gd name="connsiteY710" fmla="*/ 155371 h 1626096"/>
              <a:gd name="connsiteX711" fmla="*/ 1010219 w 1550240"/>
              <a:gd name="connsiteY711" fmla="*/ 147667 h 1626096"/>
              <a:gd name="connsiteX712" fmla="*/ 1004040 w 1550240"/>
              <a:gd name="connsiteY712" fmla="*/ 141487 h 1626096"/>
              <a:gd name="connsiteX713" fmla="*/ 546286 w 1550240"/>
              <a:gd name="connsiteY713" fmla="*/ 136239 h 1626096"/>
              <a:gd name="connsiteX714" fmla="*/ 544865 w 1550240"/>
              <a:gd name="connsiteY714" fmla="*/ 139316 h 1626096"/>
              <a:gd name="connsiteX715" fmla="*/ 546286 w 1550240"/>
              <a:gd name="connsiteY715" fmla="*/ 140815 h 1626096"/>
              <a:gd name="connsiteX716" fmla="*/ 547915 w 1550240"/>
              <a:gd name="connsiteY716" fmla="*/ 137868 h 1626096"/>
              <a:gd name="connsiteX717" fmla="*/ 546286 w 1550240"/>
              <a:gd name="connsiteY717" fmla="*/ 136239 h 1626096"/>
              <a:gd name="connsiteX718" fmla="*/ 748069 w 1550240"/>
              <a:gd name="connsiteY718" fmla="*/ 127759 h 1626096"/>
              <a:gd name="connsiteX719" fmla="*/ 745123 w 1550240"/>
              <a:gd name="connsiteY719" fmla="*/ 129388 h 1626096"/>
              <a:gd name="connsiteX720" fmla="*/ 746622 w 1550240"/>
              <a:gd name="connsiteY720" fmla="*/ 130810 h 1626096"/>
              <a:gd name="connsiteX721" fmla="*/ 749699 w 1550240"/>
              <a:gd name="connsiteY721" fmla="*/ 129388 h 1626096"/>
              <a:gd name="connsiteX722" fmla="*/ 748069 w 1550240"/>
              <a:gd name="connsiteY722" fmla="*/ 127759 h 1626096"/>
              <a:gd name="connsiteX723" fmla="*/ 560661 w 1550240"/>
              <a:gd name="connsiteY723" fmla="*/ 123183 h 1626096"/>
              <a:gd name="connsiteX724" fmla="*/ 557714 w 1550240"/>
              <a:gd name="connsiteY724" fmla="*/ 124812 h 1626096"/>
              <a:gd name="connsiteX725" fmla="*/ 559214 w 1550240"/>
              <a:gd name="connsiteY725" fmla="*/ 126235 h 1626096"/>
              <a:gd name="connsiteX726" fmla="*/ 562290 w 1550240"/>
              <a:gd name="connsiteY726" fmla="*/ 124812 h 1626096"/>
              <a:gd name="connsiteX727" fmla="*/ 560661 w 1550240"/>
              <a:gd name="connsiteY727" fmla="*/ 123183 h 1626096"/>
              <a:gd name="connsiteX728" fmla="*/ 943208 w 1550240"/>
              <a:gd name="connsiteY728" fmla="*/ 114109 h 1626096"/>
              <a:gd name="connsiteX729" fmla="*/ 941786 w 1550240"/>
              <a:gd name="connsiteY729" fmla="*/ 117754 h 1626096"/>
              <a:gd name="connsiteX730" fmla="*/ 947189 w 1550240"/>
              <a:gd name="connsiteY730" fmla="*/ 122356 h 1626096"/>
              <a:gd name="connsiteX731" fmla="*/ 951093 w 1550240"/>
              <a:gd name="connsiteY731" fmla="*/ 120133 h 1626096"/>
              <a:gd name="connsiteX732" fmla="*/ 943208 w 1550240"/>
              <a:gd name="connsiteY732" fmla="*/ 114109 h 1626096"/>
              <a:gd name="connsiteX733" fmla="*/ 572579 w 1550240"/>
              <a:gd name="connsiteY733" fmla="*/ 113644 h 1626096"/>
              <a:gd name="connsiteX734" fmla="*/ 567124 w 1550240"/>
              <a:gd name="connsiteY734" fmla="*/ 118013 h 1626096"/>
              <a:gd name="connsiteX735" fmla="*/ 574880 w 1550240"/>
              <a:gd name="connsiteY735" fmla="*/ 122356 h 1626096"/>
              <a:gd name="connsiteX736" fmla="*/ 586694 w 1550240"/>
              <a:gd name="connsiteY736" fmla="*/ 117366 h 1626096"/>
              <a:gd name="connsiteX737" fmla="*/ 572579 w 1550240"/>
              <a:gd name="connsiteY737" fmla="*/ 113644 h 1626096"/>
              <a:gd name="connsiteX738" fmla="*/ 1185037 w 1550240"/>
              <a:gd name="connsiteY738" fmla="*/ 99786 h 1626096"/>
              <a:gd name="connsiteX739" fmla="*/ 1180927 w 1550240"/>
              <a:gd name="connsiteY739" fmla="*/ 100458 h 1626096"/>
              <a:gd name="connsiteX740" fmla="*/ 1179401 w 1550240"/>
              <a:gd name="connsiteY740" fmla="*/ 101984 h 1626096"/>
              <a:gd name="connsiteX741" fmla="*/ 1179453 w 1550240"/>
              <a:gd name="connsiteY741" fmla="*/ 110826 h 1626096"/>
              <a:gd name="connsiteX742" fmla="*/ 1182141 w 1550240"/>
              <a:gd name="connsiteY742" fmla="*/ 112661 h 1626096"/>
              <a:gd name="connsiteX743" fmla="*/ 1190286 w 1550240"/>
              <a:gd name="connsiteY743" fmla="*/ 101778 h 1626096"/>
              <a:gd name="connsiteX744" fmla="*/ 1185037 w 1550240"/>
              <a:gd name="connsiteY744" fmla="*/ 99786 h 1626096"/>
              <a:gd name="connsiteX745" fmla="*/ 1015519 w 1550240"/>
              <a:gd name="connsiteY745" fmla="*/ 97278 h 1626096"/>
              <a:gd name="connsiteX746" fmla="*/ 1019138 w 1550240"/>
              <a:gd name="connsiteY746" fmla="*/ 104052 h 1626096"/>
              <a:gd name="connsiteX747" fmla="*/ 1013735 w 1550240"/>
              <a:gd name="connsiteY747" fmla="*/ 108809 h 1626096"/>
              <a:gd name="connsiteX748" fmla="*/ 1010478 w 1550240"/>
              <a:gd name="connsiteY748" fmla="*/ 104362 h 1626096"/>
              <a:gd name="connsiteX749" fmla="*/ 1015519 w 1550240"/>
              <a:gd name="connsiteY749" fmla="*/ 97278 h 1626096"/>
              <a:gd name="connsiteX750" fmla="*/ 969087 w 1550240"/>
              <a:gd name="connsiteY750" fmla="*/ 95314 h 1626096"/>
              <a:gd name="connsiteX751" fmla="*/ 982867 w 1550240"/>
              <a:gd name="connsiteY751" fmla="*/ 99761 h 1626096"/>
              <a:gd name="connsiteX752" fmla="*/ 986434 w 1550240"/>
              <a:gd name="connsiteY752" fmla="*/ 102889 h 1626096"/>
              <a:gd name="connsiteX753" fmla="*/ 982504 w 1550240"/>
              <a:gd name="connsiteY753" fmla="*/ 104181 h 1626096"/>
              <a:gd name="connsiteX754" fmla="*/ 975808 w 1550240"/>
              <a:gd name="connsiteY754" fmla="*/ 104259 h 1626096"/>
              <a:gd name="connsiteX755" fmla="*/ 969190 w 1550240"/>
              <a:gd name="connsiteY755" fmla="*/ 104052 h 1626096"/>
              <a:gd name="connsiteX756" fmla="*/ 964511 w 1550240"/>
              <a:gd name="connsiteY756" fmla="*/ 98545 h 1626096"/>
              <a:gd name="connsiteX757" fmla="*/ 969087 w 1550240"/>
              <a:gd name="connsiteY757" fmla="*/ 95314 h 1626096"/>
              <a:gd name="connsiteX758" fmla="*/ 990984 w 1550240"/>
              <a:gd name="connsiteY758" fmla="*/ 76803 h 1626096"/>
              <a:gd name="connsiteX759" fmla="*/ 933435 w 1550240"/>
              <a:gd name="connsiteY759" fmla="*/ 81147 h 1626096"/>
              <a:gd name="connsiteX760" fmla="*/ 915260 w 1550240"/>
              <a:gd name="connsiteY760" fmla="*/ 87118 h 1626096"/>
              <a:gd name="connsiteX761" fmla="*/ 898740 w 1550240"/>
              <a:gd name="connsiteY761" fmla="*/ 90971 h 1626096"/>
              <a:gd name="connsiteX762" fmla="*/ 886331 w 1550240"/>
              <a:gd name="connsiteY762" fmla="*/ 104285 h 1626096"/>
              <a:gd name="connsiteX763" fmla="*/ 862158 w 1550240"/>
              <a:gd name="connsiteY763" fmla="*/ 122124 h 1626096"/>
              <a:gd name="connsiteX764" fmla="*/ 859935 w 1550240"/>
              <a:gd name="connsiteY764" fmla="*/ 129931 h 1626096"/>
              <a:gd name="connsiteX765" fmla="*/ 868286 w 1550240"/>
              <a:gd name="connsiteY765" fmla="*/ 131482 h 1626096"/>
              <a:gd name="connsiteX766" fmla="*/ 875525 w 1550240"/>
              <a:gd name="connsiteY766" fmla="*/ 127061 h 1626096"/>
              <a:gd name="connsiteX767" fmla="*/ 929636 w 1550240"/>
              <a:gd name="connsiteY767" fmla="*/ 108603 h 1626096"/>
              <a:gd name="connsiteX768" fmla="*/ 945251 w 1550240"/>
              <a:gd name="connsiteY768" fmla="*/ 106172 h 1626096"/>
              <a:gd name="connsiteX769" fmla="*/ 961304 w 1550240"/>
              <a:gd name="connsiteY769" fmla="*/ 116927 h 1626096"/>
              <a:gd name="connsiteX770" fmla="*/ 970716 w 1550240"/>
              <a:gd name="connsiteY770" fmla="*/ 121607 h 1626096"/>
              <a:gd name="connsiteX771" fmla="*/ 977928 w 1550240"/>
              <a:gd name="connsiteY771" fmla="*/ 119978 h 1626096"/>
              <a:gd name="connsiteX772" fmla="*/ 987985 w 1550240"/>
              <a:gd name="connsiteY772" fmla="*/ 115971 h 1626096"/>
              <a:gd name="connsiteX773" fmla="*/ 1003420 w 1550240"/>
              <a:gd name="connsiteY773" fmla="*/ 122124 h 1626096"/>
              <a:gd name="connsiteX774" fmla="*/ 1042199 w 1550240"/>
              <a:gd name="connsiteY774" fmla="*/ 133758 h 1626096"/>
              <a:gd name="connsiteX775" fmla="*/ 1071594 w 1550240"/>
              <a:gd name="connsiteY775" fmla="*/ 145185 h 1626096"/>
              <a:gd name="connsiteX776" fmla="*/ 1091397 w 1550240"/>
              <a:gd name="connsiteY776" fmla="*/ 156637 h 1626096"/>
              <a:gd name="connsiteX777" fmla="*/ 1110192 w 1550240"/>
              <a:gd name="connsiteY777" fmla="*/ 172071 h 1626096"/>
              <a:gd name="connsiteX778" fmla="*/ 1137856 w 1550240"/>
              <a:gd name="connsiteY778" fmla="*/ 188411 h 1626096"/>
              <a:gd name="connsiteX779" fmla="*/ 1155177 w 1550240"/>
              <a:gd name="connsiteY779" fmla="*/ 189858 h 1626096"/>
              <a:gd name="connsiteX780" fmla="*/ 1170999 w 1550240"/>
              <a:gd name="connsiteY780" fmla="*/ 189341 h 1626096"/>
              <a:gd name="connsiteX781" fmla="*/ 1179323 w 1550240"/>
              <a:gd name="connsiteY781" fmla="*/ 191089 h 1626096"/>
              <a:gd name="connsiteX782" fmla="*/ 1179323 w 1550240"/>
              <a:gd name="connsiteY782" fmla="*/ 191099 h 1626096"/>
              <a:gd name="connsiteX783" fmla="*/ 1179373 w 1550240"/>
              <a:gd name="connsiteY783" fmla="*/ 191099 h 1626096"/>
              <a:gd name="connsiteX784" fmla="*/ 1179375 w 1550240"/>
              <a:gd name="connsiteY784" fmla="*/ 191099 h 1626096"/>
              <a:gd name="connsiteX785" fmla="*/ 1188528 w 1550240"/>
              <a:gd name="connsiteY785" fmla="*/ 210050 h 1626096"/>
              <a:gd name="connsiteX786" fmla="*/ 1191422 w 1550240"/>
              <a:gd name="connsiteY786" fmla="*/ 218477 h 1626096"/>
              <a:gd name="connsiteX787" fmla="*/ 1195507 w 1550240"/>
              <a:gd name="connsiteY787" fmla="*/ 218270 h 1626096"/>
              <a:gd name="connsiteX788" fmla="*/ 1193156 w 1550240"/>
              <a:gd name="connsiteY788" fmla="*/ 205681 h 1626096"/>
              <a:gd name="connsiteX789" fmla="*/ 1193000 w 1550240"/>
              <a:gd name="connsiteY789" fmla="*/ 199088 h 1626096"/>
              <a:gd name="connsiteX790" fmla="*/ 1190724 w 1550240"/>
              <a:gd name="connsiteY790" fmla="*/ 195701 h 1626096"/>
              <a:gd name="connsiteX791" fmla="*/ 1188604 w 1550240"/>
              <a:gd name="connsiteY791" fmla="*/ 200122 h 1626096"/>
              <a:gd name="connsiteX792" fmla="*/ 1188475 w 1550240"/>
              <a:gd name="connsiteY792" fmla="*/ 195675 h 1626096"/>
              <a:gd name="connsiteX793" fmla="*/ 1188475 w 1550240"/>
              <a:gd name="connsiteY793" fmla="*/ 191099 h 1626096"/>
              <a:gd name="connsiteX794" fmla="*/ 1195094 w 1550240"/>
              <a:gd name="connsiteY794" fmla="*/ 191254 h 1626096"/>
              <a:gd name="connsiteX795" fmla="*/ 1204763 w 1550240"/>
              <a:gd name="connsiteY795" fmla="*/ 190478 h 1626096"/>
              <a:gd name="connsiteX796" fmla="*/ 1198739 w 1550240"/>
              <a:gd name="connsiteY796" fmla="*/ 186575 h 1626096"/>
              <a:gd name="connsiteX797" fmla="*/ 1193180 w 1550240"/>
              <a:gd name="connsiteY797" fmla="*/ 184118 h 1626096"/>
              <a:gd name="connsiteX798" fmla="*/ 1196929 w 1550240"/>
              <a:gd name="connsiteY798" fmla="*/ 179336 h 1626096"/>
              <a:gd name="connsiteX799" fmla="*/ 1192431 w 1550240"/>
              <a:gd name="connsiteY799" fmla="*/ 174399 h 1626096"/>
              <a:gd name="connsiteX800" fmla="*/ 1189510 w 1550240"/>
              <a:gd name="connsiteY800" fmla="*/ 169538 h 1626096"/>
              <a:gd name="connsiteX801" fmla="*/ 1191164 w 1550240"/>
              <a:gd name="connsiteY801" fmla="*/ 168297 h 1626096"/>
              <a:gd name="connsiteX802" fmla="*/ 1195611 w 1550240"/>
              <a:gd name="connsiteY802" fmla="*/ 167988 h 1626096"/>
              <a:gd name="connsiteX803" fmla="*/ 1194525 w 1550240"/>
              <a:gd name="connsiteY803" fmla="*/ 163799 h 1626096"/>
              <a:gd name="connsiteX804" fmla="*/ 1169033 w 1550240"/>
              <a:gd name="connsiteY804" fmla="*/ 132776 h 1626096"/>
              <a:gd name="connsiteX805" fmla="*/ 1165571 w 1550240"/>
              <a:gd name="connsiteY805" fmla="*/ 125096 h 1626096"/>
              <a:gd name="connsiteX806" fmla="*/ 1152308 w 1550240"/>
              <a:gd name="connsiteY806" fmla="*/ 125096 h 1626096"/>
              <a:gd name="connsiteX807" fmla="*/ 1154504 w 1550240"/>
              <a:gd name="connsiteY807" fmla="*/ 131430 h 1626096"/>
              <a:gd name="connsiteX808" fmla="*/ 1145715 w 1550240"/>
              <a:gd name="connsiteY808" fmla="*/ 131456 h 1626096"/>
              <a:gd name="connsiteX809" fmla="*/ 1133822 w 1550240"/>
              <a:gd name="connsiteY809" fmla="*/ 116306 h 1626096"/>
              <a:gd name="connsiteX810" fmla="*/ 1126352 w 1550240"/>
              <a:gd name="connsiteY810" fmla="*/ 108344 h 1626096"/>
              <a:gd name="connsiteX811" fmla="*/ 1100654 w 1550240"/>
              <a:gd name="connsiteY811" fmla="*/ 104000 h 1626096"/>
              <a:gd name="connsiteX812" fmla="*/ 1074826 w 1550240"/>
              <a:gd name="connsiteY812" fmla="*/ 94952 h 1626096"/>
              <a:gd name="connsiteX813" fmla="*/ 1033642 w 1550240"/>
              <a:gd name="connsiteY813" fmla="*/ 84017 h 1626096"/>
              <a:gd name="connsiteX814" fmla="*/ 990984 w 1550240"/>
              <a:gd name="connsiteY814" fmla="*/ 76803 h 1626096"/>
              <a:gd name="connsiteX815" fmla="*/ 595376 w 1550240"/>
              <a:gd name="connsiteY815" fmla="*/ 67419 h 1626096"/>
              <a:gd name="connsiteX816" fmla="*/ 604094 w 1550240"/>
              <a:gd name="connsiteY816" fmla="*/ 70676 h 1626096"/>
              <a:gd name="connsiteX817" fmla="*/ 608852 w 1550240"/>
              <a:gd name="connsiteY817" fmla="*/ 75511 h 1626096"/>
              <a:gd name="connsiteX818" fmla="*/ 615624 w 1550240"/>
              <a:gd name="connsiteY818" fmla="*/ 89549 h 1626096"/>
              <a:gd name="connsiteX819" fmla="*/ 598381 w 1550240"/>
              <a:gd name="connsiteY819" fmla="*/ 99734 h 1626096"/>
              <a:gd name="connsiteX820" fmla="*/ 576328 w 1550240"/>
              <a:gd name="connsiteY820" fmla="*/ 81560 h 1626096"/>
              <a:gd name="connsiteX821" fmla="*/ 582248 w 1550240"/>
              <a:gd name="connsiteY821" fmla="*/ 80784 h 1626096"/>
              <a:gd name="connsiteX822" fmla="*/ 587082 w 1550240"/>
              <a:gd name="connsiteY822" fmla="*/ 72692 h 1626096"/>
              <a:gd name="connsiteX823" fmla="*/ 595376 w 1550240"/>
              <a:gd name="connsiteY823" fmla="*/ 67419 h 1626096"/>
              <a:gd name="connsiteX824" fmla="*/ 994216 w 1550240"/>
              <a:gd name="connsiteY824" fmla="*/ 26545 h 1626096"/>
              <a:gd name="connsiteX825" fmla="*/ 992794 w 1550240"/>
              <a:gd name="connsiteY825" fmla="*/ 29621 h 1626096"/>
              <a:gd name="connsiteX826" fmla="*/ 994216 w 1550240"/>
              <a:gd name="connsiteY826" fmla="*/ 31121 h 1626096"/>
              <a:gd name="connsiteX827" fmla="*/ 995844 w 1550240"/>
              <a:gd name="connsiteY827" fmla="*/ 28173 h 1626096"/>
              <a:gd name="connsiteX828" fmla="*/ 994216 w 1550240"/>
              <a:gd name="connsiteY828" fmla="*/ 26545 h 1626096"/>
              <a:gd name="connsiteX829" fmla="*/ 940588 w 1550240"/>
              <a:gd name="connsiteY829" fmla="*/ 136 h 1626096"/>
              <a:gd name="connsiteX830" fmla="*/ 944811 w 1550240"/>
              <a:gd name="connsiteY830" fmla="*/ 485 h 1626096"/>
              <a:gd name="connsiteX831" fmla="*/ 954791 w 1550240"/>
              <a:gd name="connsiteY831" fmla="*/ 9766 h 1626096"/>
              <a:gd name="connsiteX832" fmla="*/ 964872 w 1550240"/>
              <a:gd name="connsiteY832" fmla="*/ 12636 h 1626096"/>
              <a:gd name="connsiteX833" fmla="*/ 1000084 w 1550240"/>
              <a:gd name="connsiteY833" fmla="*/ 14394 h 1626096"/>
              <a:gd name="connsiteX834" fmla="*/ 1029815 w 1550240"/>
              <a:gd name="connsiteY834" fmla="*/ 25485 h 1626096"/>
              <a:gd name="connsiteX835" fmla="*/ 1032892 w 1550240"/>
              <a:gd name="connsiteY835" fmla="*/ 24244 h 1626096"/>
              <a:gd name="connsiteX836" fmla="*/ 1055953 w 1550240"/>
              <a:gd name="connsiteY836" fmla="*/ 26803 h 1626096"/>
              <a:gd name="connsiteX837" fmla="*/ 1060116 w 1550240"/>
              <a:gd name="connsiteY837" fmla="*/ 32543 h 1626096"/>
              <a:gd name="connsiteX838" fmla="*/ 1054479 w 1550240"/>
              <a:gd name="connsiteY838" fmla="*/ 32258 h 1626096"/>
              <a:gd name="connsiteX839" fmla="*/ 1042174 w 1550240"/>
              <a:gd name="connsiteY839" fmla="*/ 33602 h 1626096"/>
              <a:gd name="connsiteX840" fmla="*/ 1037831 w 1550240"/>
              <a:gd name="connsiteY840" fmla="*/ 38256 h 1626096"/>
              <a:gd name="connsiteX841" fmla="*/ 1041579 w 1550240"/>
              <a:gd name="connsiteY841" fmla="*/ 40247 h 1626096"/>
              <a:gd name="connsiteX842" fmla="*/ 1079427 w 1550240"/>
              <a:gd name="connsiteY842" fmla="*/ 53742 h 1626096"/>
              <a:gd name="connsiteX843" fmla="*/ 1087598 w 1550240"/>
              <a:gd name="connsiteY843" fmla="*/ 51933 h 1626096"/>
              <a:gd name="connsiteX844" fmla="*/ 1095404 w 1550240"/>
              <a:gd name="connsiteY844" fmla="*/ 50096 h 1626096"/>
              <a:gd name="connsiteX845" fmla="*/ 1092974 w 1550240"/>
              <a:gd name="connsiteY845" fmla="*/ 56354 h 1626096"/>
              <a:gd name="connsiteX846" fmla="*/ 1101428 w 1550240"/>
              <a:gd name="connsiteY846" fmla="*/ 62765 h 1626096"/>
              <a:gd name="connsiteX847" fmla="*/ 1131676 w 1550240"/>
              <a:gd name="connsiteY847" fmla="*/ 71710 h 1626096"/>
              <a:gd name="connsiteX848" fmla="*/ 1136511 w 1550240"/>
              <a:gd name="connsiteY848" fmla="*/ 66902 h 1626096"/>
              <a:gd name="connsiteX849" fmla="*/ 1144759 w 1550240"/>
              <a:gd name="connsiteY849" fmla="*/ 67185 h 1626096"/>
              <a:gd name="connsiteX850" fmla="*/ 1158977 w 1550240"/>
              <a:gd name="connsiteY850" fmla="*/ 76803 h 1626096"/>
              <a:gd name="connsiteX851" fmla="*/ 1164380 w 1550240"/>
              <a:gd name="connsiteY851" fmla="*/ 80241 h 1626096"/>
              <a:gd name="connsiteX852" fmla="*/ 1155617 w 1550240"/>
              <a:gd name="connsiteY852" fmla="*/ 85568 h 1626096"/>
              <a:gd name="connsiteX853" fmla="*/ 1138967 w 1550240"/>
              <a:gd name="connsiteY853" fmla="*/ 81482 h 1626096"/>
              <a:gd name="connsiteX854" fmla="*/ 1133900 w 1550240"/>
              <a:gd name="connsiteY854" fmla="*/ 84017 h 1626096"/>
              <a:gd name="connsiteX855" fmla="*/ 1139768 w 1550240"/>
              <a:gd name="connsiteY855" fmla="*/ 86033 h 1626096"/>
              <a:gd name="connsiteX856" fmla="*/ 1161848 w 1550240"/>
              <a:gd name="connsiteY856" fmla="*/ 91850 h 1626096"/>
              <a:gd name="connsiteX857" fmla="*/ 1171283 w 1550240"/>
              <a:gd name="connsiteY857" fmla="*/ 93969 h 1626096"/>
              <a:gd name="connsiteX858" fmla="*/ 1174541 w 1550240"/>
              <a:gd name="connsiteY858" fmla="*/ 90712 h 1626096"/>
              <a:gd name="connsiteX859" fmla="*/ 1179478 w 1550240"/>
              <a:gd name="connsiteY859" fmla="*/ 88101 h 1626096"/>
              <a:gd name="connsiteX860" fmla="*/ 1197679 w 1550240"/>
              <a:gd name="connsiteY860" fmla="*/ 103174 h 1626096"/>
              <a:gd name="connsiteX861" fmla="*/ 1209830 w 1550240"/>
              <a:gd name="connsiteY861" fmla="*/ 117237 h 1626096"/>
              <a:gd name="connsiteX862" fmla="*/ 1223533 w 1550240"/>
              <a:gd name="connsiteY862" fmla="*/ 132904 h 1626096"/>
              <a:gd name="connsiteX863" fmla="*/ 1218491 w 1550240"/>
              <a:gd name="connsiteY863" fmla="*/ 140841 h 1626096"/>
              <a:gd name="connsiteX864" fmla="*/ 1215052 w 1550240"/>
              <a:gd name="connsiteY864" fmla="*/ 147123 h 1626096"/>
              <a:gd name="connsiteX865" fmla="*/ 1226506 w 1550240"/>
              <a:gd name="connsiteY865" fmla="*/ 162868 h 1626096"/>
              <a:gd name="connsiteX866" fmla="*/ 1242121 w 1550240"/>
              <a:gd name="connsiteY866" fmla="*/ 167212 h 1626096"/>
              <a:gd name="connsiteX867" fmla="*/ 1246929 w 1550240"/>
              <a:gd name="connsiteY867" fmla="*/ 160489 h 1626096"/>
              <a:gd name="connsiteX868" fmla="*/ 1248584 w 1550240"/>
              <a:gd name="connsiteY868" fmla="*/ 175123 h 1626096"/>
              <a:gd name="connsiteX869" fmla="*/ 1254298 w 1550240"/>
              <a:gd name="connsiteY869" fmla="*/ 178715 h 1626096"/>
              <a:gd name="connsiteX870" fmla="*/ 1269473 w 1550240"/>
              <a:gd name="connsiteY870" fmla="*/ 183214 h 1626096"/>
              <a:gd name="connsiteX871" fmla="*/ 1268542 w 1550240"/>
              <a:gd name="connsiteY871" fmla="*/ 186213 h 1626096"/>
              <a:gd name="connsiteX872" fmla="*/ 1262131 w 1550240"/>
              <a:gd name="connsiteY872" fmla="*/ 189213 h 1626096"/>
              <a:gd name="connsiteX873" fmla="*/ 1254323 w 1550240"/>
              <a:gd name="connsiteY873" fmla="*/ 186859 h 1626096"/>
              <a:gd name="connsiteX874" fmla="*/ 1257064 w 1550240"/>
              <a:gd name="connsiteY874" fmla="*/ 195520 h 1626096"/>
              <a:gd name="connsiteX875" fmla="*/ 1263475 w 1550240"/>
              <a:gd name="connsiteY875" fmla="*/ 204206 h 1626096"/>
              <a:gd name="connsiteX876" fmla="*/ 1272395 w 1550240"/>
              <a:gd name="connsiteY876" fmla="*/ 208965 h 1626096"/>
              <a:gd name="connsiteX877" fmla="*/ 1284856 w 1550240"/>
              <a:gd name="connsiteY877" fmla="*/ 209222 h 1626096"/>
              <a:gd name="connsiteX878" fmla="*/ 1288708 w 1550240"/>
              <a:gd name="connsiteY878" fmla="*/ 205241 h 1626096"/>
              <a:gd name="connsiteX879" fmla="*/ 1286304 w 1550240"/>
              <a:gd name="connsiteY879" fmla="*/ 195029 h 1626096"/>
              <a:gd name="connsiteX880" fmla="*/ 1291009 w 1550240"/>
              <a:gd name="connsiteY880" fmla="*/ 187221 h 1626096"/>
              <a:gd name="connsiteX881" fmla="*/ 1297860 w 1550240"/>
              <a:gd name="connsiteY881" fmla="*/ 189651 h 1626096"/>
              <a:gd name="connsiteX882" fmla="*/ 1305175 w 1550240"/>
              <a:gd name="connsiteY882" fmla="*/ 204827 h 1626096"/>
              <a:gd name="connsiteX883" fmla="*/ 1305306 w 1550240"/>
              <a:gd name="connsiteY883" fmla="*/ 229310 h 1626096"/>
              <a:gd name="connsiteX884" fmla="*/ 1302772 w 1550240"/>
              <a:gd name="connsiteY884" fmla="*/ 229827 h 1626096"/>
              <a:gd name="connsiteX885" fmla="*/ 1281365 w 1550240"/>
              <a:gd name="connsiteY885" fmla="*/ 217340 h 1626096"/>
              <a:gd name="connsiteX886" fmla="*/ 1260605 w 1550240"/>
              <a:gd name="connsiteY886" fmla="*/ 210954 h 1626096"/>
              <a:gd name="connsiteX887" fmla="*/ 1252695 w 1550240"/>
              <a:gd name="connsiteY887" fmla="*/ 206766 h 1626096"/>
              <a:gd name="connsiteX888" fmla="*/ 1253936 w 1550240"/>
              <a:gd name="connsiteY888" fmla="*/ 217211 h 1626096"/>
              <a:gd name="connsiteX889" fmla="*/ 1264638 w 1550240"/>
              <a:gd name="connsiteY889" fmla="*/ 228819 h 1626096"/>
              <a:gd name="connsiteX890" fmla="*/ 1268361 w 1550240"/>
              <a:gd name="connsiteY890" fmla="*/ 236292 h 1626096"/>
              <a:gd name="connsiteX891" fmla="*/ 1276892 w 1550240"/>
              <a:gd name="connsiteY891" fmla="*/ 253327 h 1626096"/>
              <a:gd name="connsiteX892" fmla="*/ 1291888 w 1550240"/>
              <a:gd name="connsiteY892" fmla="*/ 249811 h 1626096"/>
              <a:gd name="connsiteX893" fmla="*/ 1290181 w 1550240"/>
              <a:gd name="connsiteY893" fmla="*/ 245132 h 1626096"/>
              <a:gd name="connsiteX894" fmla="*/ 1282684 w 1550240"/>
              <a:gd name="connsiteY894" fmla="*/ 241512 h 1626096"/>
              <a:gd name="connsiteX895" fmla="*/ 1275497 w 1550240"/>
              <a:gd name="connsiteY895" fmla="*/ 236187 h 1626096"/>
              <a:gd name="connsiteX896" fmla="*/ 1281753 w 1550240"/>
              <a:gd name="connsiteY896" fmla="*/ 232309 h 1626096"/>
              <a:gd name="connsiteX897" fmla="*/ 1296049 w 1550240"/>
              <a:gd name="connsiteY897" fmla="*/ 236989 h 1626096"/>
              <a:gd name="connsiteX898" fmla="*/ 1301117 w 1550240"/>
              <a:gd name="connsiteY898" fmla="*/ 241229 h 1626096"/>
              <a:gd name="connsiteX899" fmla="*/ 1305331 w 1550240"/>
              <a:gd name="connsiteY899" fmla="*/ 240763 h 1626096"/>
              <a:gd name="connsiteX900" fmla="*/ 1305331 w 1550240"/>
              <a:gd name="connsiteY900" fmla="*/ 229336 h 1626096"/>
              <a:gd name="connsiteX901" fmla="*/ 1309493 w 1550240"/>
              <a:gd name="connsiteY901" fmla="*/ 227708 h 1626096"/>
              <a:gd name="connsiteX902" fmla="*/ 1318826 w 1550240"/>
              <a:gd name="connsiteY902" fmla="*/ 236652 h 1626096"/>
              <a:gd name="connsiteX903" fmla="*/ 1325549 w 1550240"/>
              <a:gd name="connsiteY903" fmla="*/ 227655 h 1626096"/>
              <a:gd name="connsiteX904" fmla="*/ 1330125 w 1550240"/>
              <a:gd name="connsiteY904" fmla="*/ 232231 h 1626096"/>
              <a:gd name="connsiteX905" fmla="*/ 1330125 w 1550240"/>
              <a:gd name="connsiteY905" fmla="*/ 239005 h 1626096"/>
              <a:gd name="connsiteX906" fmla="*/ 1337648 w 1550240"/>
              <a:gd name="connsiteY906" fmla="*/ 251621 h 1626096"/>
              <a:gd name="connsiteX907" fmla="*/ 1350031 w 1550240"/>
              <a:gd name="connsiteY907" fmla="*/ 259584 h 1626096"/>
              <a:gd name="connsiteX908" fmla="*/ 1349566 w 1550240"/>
              <a:gd name="connsiteY908" fmla="*/ 265582 h 1626096"/>
              <a:gd name="connsiteX909" fmla="*/ 1350575 w 1550240"/>
              <a:gd name="connsiteY909" fmla="*/ 273260 h 1626096"/>
              <a:gd name="connsiteX910" fmla="*/ 1355201 w 1550240"/>
              <a:gd name="connsiteY910" fmla="*/ 268632 h 1626096"/>
              <a:gd name="connsiteX911" fmla="*/ 1357579 w 1550240"/>
              <a:gd name="connsiteY911" fmla="*/ 258318 h 1626096"/>
              <a:gd name="connsiteX912" fmla="*/ 1360114 w 1550240"/>
              <a:gd name="connsiteY912" fmla="*/ 250510 h 1626096"/>
              <a:gd name="connsiteX913" fmla="*/ 1369266 w 1550240"/>
              <a:gd name="connsiteY913" fmla="*/ 255551 h 1626096"/>
              <a:gd name="connsiteX914" fmla="*/ 1368439 w 1550240"/>
              <a:gd name="connsiteY914" fmla="*/ 264755 h 1626096"/>
              <a:gd name="connsiteX915" fmla="*/ 1362130 w 1550240"/>
              <a:gd name="connsiteY915" fmla="*/ 278948 h 1626096"/>
              <a:gd name="connsiteX916" fmla="*/ 1362130 w 1550240"/>
              <a:gd name="connsiteY916" fmla="*/ 277940 h 1626096"/>
              <a:gd name="connsiteX917" fmla="*/ 1358665 w 1550240"/>
              <a:gd name="connsiteY917" fmla="*/ 279310 h 1626096"/>
              <a:gd name="connsiteX918" fmla="*/ 1359416 w 1550240"/>
              <a:gd name="connsiteY918" fmla="*/ 282077 h 1626096"/>
              <a:gd name="connsiteX919" fmla="*/ 1362130 w 1550240"/>
              <a:gd name="connsiteY919" fmla="*/ 278948 h 1626096"/>
              <a:gd name="connsiteX920" fmla="*/ 1389560 w 1550240"/>
              <a:gd name="connsiteY920" fmla="*/ 282489 h 1626096"/>
              <a:gd name="connsiteX921" fmla="*/ 1370791 w 1550240"/>
              <a:gd name="connsiteY921" fmla="*/ 288849 h 1626096"/>
              <a:gd name="connsiteX922" fmla="*/ 1367585 w 1550240"/>
              <a:gd name="connsiteY922" fmla="*/ 288565 h 1626096"/>
              <a:gd name="connsiteX923" fmla="*/ 1366757 w 1550240"/>
              <a:gd name="connsiteY923" fmla="*/ 290375 h 1626096"/>
              <a:gd name="connsiteX924" fmla="*/ 1369525 w 1550240"/>
              <a:gd name="connsiteY924" fmla="*/ 305086 h 1626096"/>
              <a:gd name="connsiteX925" fmla="*/ 1380435 w 1550240"/>
              <a:gd name="connsiteY925" fmla="*/ 305318 h 1626096"/>
              <a:gd name="connsiteX926" fmla="*/ 1377280 w 1550240"/>
              <a:gd name="connsiteY926" fmla="*/ 315090 h 1626096"/>
              <a:gd name="connsiteX927" fmla="*/ 1382322 w 1550240"/>
              <a:gd name="connsiteY927" fmla="*/ 327293 h 1626096"/>
              <a:gd name="connsiteX928" fmla="*/ 1389845 w 1550240"/>
              <a:gd name="connsiteY928" fmla="*/ 323493 h 1626096"/>
              <a:gd name="connsiteX929" fmla="*/ 1395403 w 1550240"/>
              <a:gd name="connsiteY929" fmla="*/ 319020 h 1626096"/>
              <a:gd name="connsiteX930" fmla="*/ 1397071 w 1550240"/>
              <a:gd name="connsiteY930" fmla="*/ 324284 h 1626096"/>
              <a:gd name="connsiteX931" fmla="*/ 1398472 w 1550240"/>
              <a:gd name="connsiteY931" fmla="*/ 332174 h 1626096"/>
              <a:gd name="connsiteX932" fmla="*/ 1396540 w 1550240"/>
              <a:gd name="connsiteY932" fmla="*/ 328172 h 1626096"/>
              <a:gd name="connsiteX933" fmla="*/ 1393412 w 1550240"/>
              <a:gd name="connsiteY933" fmla="*/ 331196 h 1626096"/>
              <a:gd name="connsiteX934" fmla="*/ 1390465 w 1550240"/>
              <a:gd name="connsiteY934" fmla="*/ 334299 h 1626096"/>
              <a:gd name="connsiteX935" fmla="*/ 1391835 w 1550240"/>
              <a:gd name="connsiteY935" fmla="*/ 346243 h 1626096"/>
              <a:gd name="connsiteX936" fmla="*/ 1395791 w 1550240"/>
              <a:gd name="connsiteY936" fmla="*/ 346398 h 1626096"/>
              <a:gd name="connsiteX937" fmla="*/ 1398712 w 1550240"/>
              <a:gd name="connsiteY937" fmla="*/ 333704 h 1626096"/>
              <a:gd name="connsiteX938" fmla="*/ 1398731 w 1550240"/>
              <a:gd name="connsiteY938" fmla="*/ 333631 h 1626096"/>
              <a:gd name="connsiteX939" fmla="*/ 1398738 w 1550240"/>
              <a:gd name="connsiteY939" fmla="*/ 333678 h 1626096"/>
              <a:gd name="connsiteX940" fmla="*/ 1398734 w 1550240"/>
              <a:gd name="connsiteY940" fmla="*/ 333614 h 1626096"/>
              <a:gd name="connsiteX941" fmla="*/ 1399876 w 1550240"/>
              <a:gd name="connsiteY941" fmla="*/ 328803 h 1626096"/>
              <a:gd name="connsiteX942" fmla="*/ 1400961 w 1550240"/>
              <a:gd name="connsiteY942" fmla="*/ 328223 h 1626096"/>
              <a:gd name="connsiteX943" fmla="*/ 1410321 w 1550240"/>
              <a:gd name="connsiteY943" fmla="*/ 332593 h 1626096"/>
              <a:gd name="connsiteX944" fmla="*/ 1411173 w 1550240"/>
              <a:gd name="connsiteY944" fmla="*/ 320338 h 1626096"/>
              <a:gd name="connsiteX945" fmla="*/ 1406598 w 1550240"/>
              <a:gd name="connsiteY945" fmla="*/ 315555 h 1626096"/>
              <a:gd name="connsiteX946" fmla="*/ 1406132 w 1550240"/>
              <a:gd name="connsiteY946" fmla="*/ 304413 h 1626096"/>
              <a:gd name="connsiteX947" fmla="*/ 1407857 w 1550240"/>
              <a:gd name="connsiteY947" fmla="*/ 296225 h 1626096"/>
              <a:gd name="connsiteX948" fmla="*/ 1407890 w 1550240"/>
              <a:gd name="connsiteY948" fmla="*/ 296219 h 1626096"/>
              <a:gd name="connsiteX949" fmla="*/ 1407866 w 1550240"/>
              <a:gd name="connsiteY949" fmla="*/ 296192 h 1626096"/>
              <a:gd name="connsiteX950" fmla="*/ 1423893 w 1550240"/>
              <a:gd name="connsiteY950" fmla="*/ 291332 h 1626096"/>
              <a:gd name="connsiteX951" fmla="*/ 1423558 w 1550240"/>
              <a:gd name="connsiteY951" fmla="*/ 286755 h 1626096"/>
              <a:gd name="connsiteX952" fmla="*/ 1422860 w 1550240"/>
              <a:gd name="connsiteY952" fmla="*/ 283679 h 1626096"/>
              <a:gd name="connsiteX953" fmla="*/ 1433459 w 1550240"/>
              <a:gd name="connsiteY953" fmla="*/ 287894 h 1626096"/>
              <a:gd name="connsiteX954" fmla="*/ 1433614 w 1550240"/>
              <a:gd name="connsiteY954" fmla="*/ 295132 h 1626096"/>
              <a:gd name="connsiteX955" fmla="*/ 1425316 w 1550240"/>
              <a:gd name="connsiteY955" fmla="*/ 302940 h 1626096"/>
              <a:gd name="connsiteX956" fmla="*/ 1425677 w 1550240"/>
              <a:gd name="connsiteY956" fmla="*/ 312661 h 1626096"/>
              <a:gd name="connsiteX957" fmla="*/ 1421953 w 1550240"/>
              <a:gd name="connsiteY957" fmla="*/ 314522 h 1626096"/>
              <a:gd name="connsiteX958" fmla="*/ 1421541 w 1550240"/>
              <a:gd name="connsiteY958" fmla="*/ 323260 h 1626096"/>
              <a:gd name="connsiteX959" fmla="*/ 1425368 w 1550240"/>
              <a:gd name="connsiteY959" fmla="*/ 330680 h 1626096"/>
              <a:gd name="connsiteX960" fmla="*/ 1416810 w 1550240"/>
              <a:gd name="connsiteY960" fmla="*/ 347510 h 1626096"/>
              <a:gd name="connsiteX961" fmla="*/ 1411641 w 1550240"/>
              <a:gd name="connsiteY961" fmla="*/ 349943 h 1626096"/>
              <a:gd name="connsiteX962" fmla="*/ 1406520 w 1550240"/>
              <a:gd name="connsiteY962" fmla="*/ 342830 h 1626096"/>
              <a:gd name="connsiteX963" fmla="*/ 1403522 w 1550240"/>
              <a:gd name="connsiteY963" fmla="*/ 345984 h 1626096"/>
              <a:gd name="connsiteX964" fmla="*/ 1409312 w 1550240"/>
              <a:gd name="connsiteY964" fmla="*/ 351026 h 1626096"/>
              <a:gd name="connsiteX965" fmla="*/ 1409320 w 1550240"/>
              <a:gd name="connsiteY965" fmla="*/ 351036 h 1626096"/>
              <a:gd name="connsiteX966" fmla="*/ 1409286 w 1550240"/>
              <a:gd name="connsiteY966" fmla="*/ 351052 h 1626096"/>
              <a:gd name="connsiteX967" fmla="*/ 1409332 w 1550240"/>
              <a:gd name="connsiteY967" fmla="*/ 351052 h 1626096"/>
              <a:gd name="connsiteX968" fmla="*/ 1416925 w 1550240"/>
              <a:gd name="connsiteY968" fmla="*/ 361099 h 1626096"/>
              <a:gd name="connsiteX969" fmla="*/ 1427952 w 1550240"/>
              <a:gd name="connsiteY969" fmla="*/ 364986 h 1626096"/>
              <a:gd name="connsiteX970" fmla="*/ 1430564 w 1550240"/>
              <a:gd name="connsiteY970" fmla="*/ 370054 h 1626096"/>
              <a:gd name="connsiteX971" fmla="*/ 1425238 w 1550240"/>
              <a:gd name="connsiteY971" fmla="*/ 370959 h 1626096"/>
              <a:gd name="connsiteX972" fmla="*/ 1416810 w 1550240"/>
              <a:gd name="connsiteY972" fmla="*/ 369407 h 1626096"/>
              <a:gd name="connsiteX973" fmla="*/ 1413139 w 1550240"/>
              <a:gd name="connsiteY973" fmla="*/ 371010 h 1626096"/>
              <a:gd name="connsiteX974" fmla="*/ 1418774 w 1550240"/>
              <a:gd name="connsiteY974" fmla="*/ 386264 h 1626096"/>
              <a:gd name="connsiteX975" fmla="*/ 1430744 w 1550240"/>
              <a:gd name="connsiteY975" fmla="*/ 383032 h 1626096"/>
              <a:gd name="connsiteX976" fmla="*/ 1432348 w 1550240"/>
              <a:gd name="connsiteY976" fmla="*/ 379128 h 1626096"/>
              <a:gd name="connsiteX977" fmla="*/ 1435166 w 1550240"/>
              <a:gd name="connsiteY977" fmla="*/ 381170 h 1626096"/>
              <a:gd name="connsiteX978" fmla="*/ 1435269 w 1550240"/>
              <a:gd name="connsiteY978" fmla="*/ 387996 h 1626096"/>
              <a:gd name="connsiteX979" fmla="*/ 1433097 w 1550240"/>
              <a:gd name="connsiteY979" fmla="*/ 400509 h 1626096"/>
              <a:gd name="connsiteX980" fmla="*/ 1422342 w 1550240"/>
              <a:gd name="connsiteY980" fmla="*/ 395364 h 1626096"/>
              <a:gd name="connsiteX981" fmla="*/ 1403702 w 1550240"/>
              <a:gd name="connsiteY981" fmla="*/ 385385 h 1626096"/>
              <a:gd name="connsiteX982" fmla="*/ 1395765 w 1550240"/>
              <a:gd name="connsiteY982" fmla="*/ 388823 h 1626096"/>
              <a:gd name="connsiteX983" fmla="*/ 1396076 w 1550240"/>
              <a:gd name="connsiteY983" fmla="*/ 396372 h 1626096"/>
              <a:gd name="connsiteX984" fmla="*/ 1405486 w 1550240"/>
              <a:gd name="connsiteY984" fmla="*/ 405266 h 1626096"/>
              <a:gd name="connsiteX985" fmla="*/ 1421825 w 1550240"/>
              <a:gd name="connsiteY985" fmla="*/ 410048 h 1626096"/>
              <a:gd name="connsiteX986" fmla="*/ 1460036 w 1550240"/>
              <a:gd name="connsiteY986" fmla="*/ 423337 h 1626096"/>
              <a:gd name="connsiteX987" fmla="*/ 1466293 w 1550240"/>
              <a:gd name="connsiteY987" fmla="*/ 420829 h 1626096"/>
              <a:gd name="connsiteX988" fmla="*/ 1465129 w 1550240"/>
              <a:gd name="connsiteY988" fmla="*/ 428636 h 1626096"/>
              <a:gd name="connsiteX989" fmla="*/ 1463241 w 1550240"/>
              <a:gd name="connsiteY989" fmla="*/ 443528 h 1626096"/>
              <a:gd name="connsiteX990" fmla="*/ 1472548 w 1550240"/>
              <a:gd name="connsiteY990" fmla="*/ 451569 h 1626096"/>
              <a:gd name="connsiteX991" fmla="*/ 1476065 w 1550240"/>
              <a:gd name="connsiteY991" fmla="*/ 453611 h 1626096"/>
              <a:gd name="connsiteX992" fmla="*/ 1485811 w 1550240"/>
              <a:gd name="connsiteY992" fmla="*/ 490943 h 1626096"/>
              <a:gd name="connsiteX993" fmla="*/ 1487570 w 1550240"/>
              <a:gd name="connsiteY993" fmla="*/ 501491 h 1626096"/>
              <a:gd name="connsiteX994" fmla="*/ 1490231 w 1550240"/>
              <a:gd name="connsiteY994" fmla="*/ 530885 h 1626096"/>
              <a:gd name="connsiteX995" fmla="*/ 1490026 w 1550240"/>
              <a:gd name="connsiteY995" fmla="*/ 544562 h 1626096"/>
              <a:gd name="connsiteX996" fmla="*/ 1499410 w 1550240"/>
              <a:gd name="connsiteY996" fmla="*/ 563538 h 1626096"/>
              <a:gd name="connsiteX997" fmla="*/ 1522161 w 1550240"/>
              <a:gd name="connsiteY997" fmla="*/ 601748 h 1626096"/>
              <a:gd name="connsiteX998" fmla="*/ 1522187 w 1550240"/>
              <a:gd name="connsiteY998" fmla="*/ 604024 h 1626096"/>
              <a:gd name="connsiteX999" fmla="*/ 1523375 w 1550240"/>
              <a:gd name="connsiteY999" fmla="*/ 663176 h 1626096"/>
              <a:gd name="connsiteX1000" fmla="*/ 1524514 w 1550240"/>
              <a:gd name="connsiteY1000" fmla="*/ 675429 h 1626096"/>
              <a:gd name="connsiteX1001" fmla="*/ 1532656 w 1550240"/>
              <a:gd name="connsiteY1001" fmla="*/ 692518 h 1626096"/>
              <a:gd name="connsiteX1002" fmla="*/ 1533329 w 1550240"/>
              <a:gd name="connsiteY1002" fmla="*/ 703971 h 1626096"/>
              <a:gd name="connsiteX1003" fmla="*/ 1533329 w 1550240"/>
              <a:gd name="connsiteY1003" fmla="*/ 720466 h 1626096"/>
              <a:gd name="connsiteX1004" fmla="*/ 1526219 w 1550240"/>
              <a:gd name="connsiteY1004" fmla="*/ 742647 h 1626096"/>
              <a:gd name="connsiteX1005" fmla="*/ 1524514 w 1550240"/>
              <a:gd name="connsiteY1005" fmla="*/ 753557 h 1626096"/>
              <a:gd name="connsiteX1006" fmla="*/ 1543773 w 1550240"/>
              <a:gd name="connsiteY1006" fmla="*/ 762632 h 1626096"/>
              <a:gd name="connsiteX1007" fmla="*/ 1549436 w 1550240"/>
              <a:gd name="connsiteY1007" fmla="*/ 773852 h 1626096"/>
              <a:gd name="connsiteX1008" fmla="*/ 1544626 w 1550240"/>
              <a:gd name="connsiteY1008" fmla="*/ 778687 h 1626096"/>
              <a:gd name="connsiteX1009" fmla="*/ 1531210 w 1550240"/>
              <a:gd name="connsiteY1009" fmla="*/ 812037 h 1626096"/>
              <a:gd name="connsiteX1010" fmla="*/ 1535372 w 1550240"/>
              <a:gd name="connsiteY1010" fmla="*/ 844637 h 1626096"/>
              <a:gd name="connsiteX1011" fmla="*/ 1539327 w 1550240"/>
              <a:gd name="connsiteY1011" fmla="*/ 874886 h 1626096"/>
              <a:gd name="connsiteX1012" fmla="*/ 1524643 w 1550240"/>
              <a:gd name="connsiteY1012" fmla="*/ 908986 h 1626096"/>
              <a:gd name="connsiteX1013" fmla="*/ 1517404 w 1550240"/>
              <a:gd name="connsiteY1013" fmla="*/ 921731 h 1626096"/>
              <a:gd name="connsiteX1014" fmla="*/ 1517791 w 1550240"/>
              <a:gd name="connsiteY1014" fmla="*/ 942233 h 1626096"/>
              <a:gd name="connsiteX1015" fmla="*/ 1522161 w 1550240"/>
              <a:gd name="connsiteY1015" fmla="*/ 983778 h 1626096"/>
              <a:gd name="connsiteX1016" fmla="*/ 1523169 w 1550240"/>
              <a:gd name="connsiteY1016" fmla="*/ 1003039 h 1626096"/>
              <a:gd name="connsiteX1017" fmla="*/ 1509312 w 1550240"/>
              <a:gd name="connsiteY1017" fmla="*/ 1020102 h 1626096"/>
              <a:gd name="connsiteX1018" fmla="*/ 1494756 w 1550240"/>
              <a:gd name="connsiteY1018" fmla="*/ 1038638 h 1626096"/>
              <a:gd name="connsiteX1019" fmla="*/ 1489482 w 1550240"/>
              <a:gd name="connsiteY1019" fmla="*/ 1067594 h 1626096"/>
              <a:gd name="connsiteX1020" fmla="*/ 1493902 w 1550240"/>
              <a:gd name="connsiteY1020" fmla="*/ 1099238 h 1626096"/>
              <a:gd name="connsiteX1021" fmla="*/ 1476478 w 1550240"/>
              <a:gd name="connsiteY1021" fmla="*/ 1126151 h 1626096"/>
              <a:gd name="connsiteX1022" fmla="*/ 1464068 w 1550240"/>
              <a:gd name="connsiteY1022" fmla="*/ 1134165 h 1626096"/>
              <a:gd name="connsiteX1023" fmla="*/ 1457115 w 1550240"/>
              <a:gd name="connsiteY1023" fmla="*/ 1149392 h 1626096"/>
              <a:gd name="connsiteX1024" fmla="*/ 1443800 w 1550240"/>
              <a:gd name="connsiteY1024" fmla="*/ 1146110 h 1626096"/>
              <a:gd name="connsiteX1025" fmla="*/ 1426426 w 1550240"/>
              <a:gd name="connsiteY1025" fmla="*/ 1144300 h 1626096"/>
              <a:gd name="connsiteX1026" fmla="*/ 1409183 w 1550240"/>
              <a:gd name="connsiteY1026" fmla="*/ 1142077 h 1626096"/>
              <a:gd name="connsiteX1027" fmla="*/ 1403677 w 1550240"/>
              <a:gd name="connsiteY1027" fmla="*/ 1146420 h 1626096"/>
              <a:gd name="connsiteX1028" fmla="*/ 1398608 w 1550240"/>
              <a:gd name="connsiteY1028" fmla="*/ 1167438 h 1626096"/>
              <a:gd name="connsiteX1029" fmla="*/ 1394756 w 1550240"/>
              <a:gd name="connsiteY1029" fmla="*/ 1173514 h 1626096"/>
              <a:gd name="connsiteX1030" fmla="*/ 1385011 w 1550240"/>
              <a:gd name="connsiteY1030" fmla="*/ 1183829 h 1626096"/>
              <a:gd name="connsiteX1031" fmla="*/ 1385166 w 1550240"/>
              <a:gd name="connsiteY1031" fmla="*/ 1192929 h 1626096"/>
              <a:gd name="connsiteX1032" fmla="*/ 1375936 w 1550240"/>
              <a:gd name="connsiteY1032" fmla="*/ 1231062 h 1626096"/>
              <a:gd name="connsiteX1033" fmla="*/ 1362854 w 1550240"/>
              <a:gd name="connsiteY1033" fmla="*/ 1266688 h 1626096"/>
              <a:gd name="connsiteX1034" fmla="*/ 1353237 w 1550240"/>
              <a:gd name="connsiteY1034" fmla="*/ 1281011 h 1626096"/>
              <a:gd name="connsiteX1035" fmla="*/ 1350057 w 1550240"/>
              <a:gd name="connsiteY1035" fmla="*/ 1282769 h 1626096"/>
              <a:gd name="connsiteX1036" fmla="*/ 1348584 w 1550240"/>
              <a:gd name="connsiteY1036" fmla="*/ 1278813 h 1626096"/>
              <a:gd name="connsiteX1037" fmla="*/ 1348584 w 1550240"/>
              <a:gd name="connsiteY1037" fmla="*/ 1274263 h 1626096"/>
              <a:gd name="connsiteX1038" fmla="*/ 1343516 w 1550240"/>
              <a:gd name="connsiteY1038" fmla="*/ 1262784 h 1626096"/>
              <a:gd name="connsiteX1039" fmla="*/ 1332425 w 1550240"/>
              <a:gd name="connsiteY1039" fmla="*/ 1270204 h 1626096"/>
              <a:gd name="connsiteX1040" fmla="*/ 1330331 w 1550240"/>
              <a:gd name="connsiteY1040" fmla="*/ 1276046 h 1626096"/>
              <a:gd name="connsiteX1041" fmla="*/ 1328884 w 1550240"/>
              <a:gd name="connsiteY1041" fmla="*/ 1296083 h 1626096"/>
              <a:gd name="connsiteX1042" fmla="*/ 1316448 w 1550240"/>
              <a:gd name="connsiteY1042" fmla="*/ 1308751 h 1626096"/>
              <a:gd name="connsiteX1043" fmla="*/ 1302901 w 1550240"/>
              <a:gd name="connsiteY1043" fmla="*/ 1314542 h 1626096"/>
              <a:gd name="connsiteX1044" fmla="*/ 1298351 w 1550240"/>
              <a:gd name="connsiteY1044" fmla="*/ 1340059 h 1626096"/>
              <a:gd name="connsiteX1045" fmla="*/ 1292973 w 1550240"/>
              <a:gd name="connsiteY1045" fmla="*/ 1347453 h 1626096"/>
              <a:gd name="connsiteX1046" fmla="*/ 1289174 w 1550240"/>
              <a:gd name="connsiteY1046" fmla="*/ 1338611 h 1626096"/>
              <a:gd name="connsiteX1047" fmla="*/ 1288915 w 1550240"/>
              <a:gd name="connsiteY1047" fmla="*/ 1331812 h 1626096"/>
              <a:gd name="connsiteX1048" fmla="*/ 1284597 w 1550240"/>
              <a:gd name="connsiteY1048" fmla="*/ 1331760 h 1626096"/>
              <a:gd name="connsiteX1049" fmla="*/ 1279969 w 1550240"/>
              <a:gd name="connsiteY1049" fmla="*/ 1338896 h 1626096"/>
              <a:gd name="connsiteX1050" fmla="*/ 1273169 w 1550240"/>
              <a:gd name="connsiteY1050" fmla="*/ 1347504 h 1626096"/>
              <a:gd name="connsiteX1051" fmla="*/ 1259183 w 1550240"/>
              <a:gd name="connsiteY1051" fmla="*/ 1342696 h 1626096"/>
              <a:gd name="connsiteX1052" fmla="*/ 1260244 w 1550240"/>
              <a:gd name="connsiteY1052" fmla="*/ 1330054 h 1626096"/>
              <a:gd name="connsiteX1053" fmla="*/ 1248145 w 1550240"/>
              <a:gd name="connsiteY1053" fmla="*/ 1330881 h 1626096"/>
              <a:gd name="connsiteX1054" fmla="*/ 1247808 w 1550240"/>
              <a:gd name="connsiteY1054" fmla="*/ 1324237 h 1626096"/>
              <a:gd name="connsiteX1055" fmla="*/ 1238864 w 1550240"/>
              <a:gd name="connsiteY1055" fmla="*/ 1315524 h 1626096"/>
              <a:gd name="connsiteX1056" fmla="*/ 1243233 w 1550240"/>
              <a:gd name="connsiteY1056" fmla="*/ 1283131 h 1626096"/>
              <a:gd name="connsiteX1057" fmla="*/ 1241578 w 1550240"/>
              <a:gd name="connsiteY1057" fmla="*/ 1274832 h 1626096"/>
              <a:gd name="connsiteX1058" fmla="*/ 1234520 w 1550240"/>
              <a:gd name="connsiteY1058" fmla="*/ 1282433 h 1626096"/>
              <a:gd name="connsiteX1059" fmla="*/ 1229634 w 1550240"/>
              <a:gd name="connsiteY1059" fmla="*/ 1303244 h 1626096"/>
              <a:gd name="connsiteX1060" fmla="*/ 1225110 w 1550240"/>
              <a:gd name="connsiteY1060" fmla="*/ 1315033 h 1626096"/>
              <a:gd name="connsiteX1061" fmla="*/ 1222265 w 1550240"/>
              <a:gd name="connsiteY1061" fmla="*/ 1319454 h 1626096"/>
              <a:gd name="connsiteX1062" fmla="*/ 1220482 w 1550240"/>
              <a:gd name="connsiteY1062" fmla="*/ 1313353 h 1626096"/>
              <a:gd name="connsiteX1063" fmla="*/ 1217534 w 1550240"/>
              <a:gd name="connsiteY1063" fmla="*/ 1311905 h 1626096"/>
              <a:gd name="connsiteX1064" fmla="*/ 1212570 w 1550240"/>
              <a:gd name="connsiteY1064" fmla="*/ 1318911 h 1626096"/>
              <a:gd name="connsiteX1065" fmla="*/ 1206779 w 1550240"/>
              <a:gd name="connsiteY1065" fmla="*/ 1321109 h 1626096"/>
              <a:gd name="connsiteX1066" fmla="*/ 1197472 w 1550240"/>
              <a:gd name="connsiteY1066" fmla="*/ 1358441 h 1626096"/>
              <a:gd name="connsiteX1067" fmla="*/ 1192354 w 1550240"/>
              <a:gd name="connsiteY1067" fmla="*/ 1360948 h 1626096"/>
              <a:gd name="connsiteX1068" fmla="*/ 1188708 w 1550240"/>
              <a:gd name="connsiteY1068" fmla="*/ 1356760 h 1626096"/>
              <a:gd name="connsiteX1069" fmla="*/ 1187053 w 1550240"/>
              <a:gd name="connsiteY1069" fmla="*/ 1339154 h 1626096"/>
              <a:gd name="connsiteX1070" fmla="*/ 1178935 w 1550240"/>
              <a:gd name="connsiteY1070" fmla="*/ 1354769 h 1626096"/>
              <a:gd name="connsiteX1071" fmla="*/ 1156547 w 1550240"/>
              <a:gd name="connsiteY1071" fmla="*/ 1361232 h 1626096"/>
              <a:gd name="connsiteX1072" fmla="*/ 1152902 w 1550240"/>
              <a:gd name="connsiteY1072" fmla="*/ 1356863 h 1626096"/>
              <a:gd name="connsiteX1073" fmla="*/ 1126506 w 1550240"/>
              <a:gd name="connsiteY1073" fmla="*/ 1365550 h 1626096"/>
              <a:gd name="connsiteX1074" fmla="*/ 1108021 w 1550240"/>
              <a:gd name="connsiteY1074" fmla="*/ 1370411 h 1626096"/>
              <a:gd name="connsiteX1075" fmla="*/ 1095947 w 1550240"/>
              <a:gd name="connsiteY1075" fmla="*/ 1374185 h 1626096"/>
              <a:gd name="connsiteX1076" fmla="*/ 1094525 w 1550240"/>
              <a:gd name="connsiteY1076" fmla="*/ 1388714 h 1626096"/>
              <a:gd name="connsiteX1077" fmla="*/ 1099386 w 1550240"/>
              <a:gd name="connsiteY1077" fmla="*/ 1397944 h 1626096"/>
              <a:gd name="connsiteX1078" fmla="*/ 1098895 w 1550240"/>
              <a:gd name="connsiteY1078" fmla="*/ 1402364 h 1626096"/>
              <a:gd name="connsiteX1079" fmla="*/ 1081574 w 1550240"/>
              <a:gd name="connsiteY1079" fmla="*/ 1410068 h 1626096"/>
              <a:gd name="connsiteX1080" fmla="*/ 1073636 w 1550240"/>
              <a:gd name="connsiteY1080" fmla="*/ 1414334 h 1626096"/>
              <a:gd name="connsiteX1081" fmla="*/ 1050549 w 1550240"/>
              <a:gd name="connsiteY1081" fmla="*/ 1434138 h 1626096"/>
              <a:gd name="connsiteX1082" fmla="*/ 1034392 w 1550240"/>
              <a:gd name="connsiteY1082" fmla="*/ 1444790 h 1626096"/>
              <a:gd name="connsiteX1083" fmla="*/ 1033719 w 1550240"/>
              <a:gd name="connsiteY1083" fmla="*/ 1450736 h 1626096"/>
              <a:gd name="connsiteX1084" fmla="*/ 1030720 w 1550240"/>
              <a:gd name="connsiteY1084" fmla="*/ 1485146 h 1626096"/>
              <a:gd name="connsiteX1085" fmla="*/ 1028678 w 1550240"/>
              <a:gd name="connsiteY1085" fmla="*/ 1495538 h 1626096"/>
              <a:gd name="connsiteX1086" fmla="*/ 1018259 w 1550240"/>
              <a:gd name="connsiteY1086" fmla="*/ 1512188 h 1626096"/>
              <a:gd name="connsiteX1087" fmla="*/ 1018052 w 1550240"/>
              <a:gd name="connsiteY1087" fmla="*/ 1517773 h 1626096"/>
              <a:gd name="connsiteX1088" fmla="*/ 1019422 w 1550240"/>
              <a:gd name="connsiteY1088" fmla="*/ 1528631 h 1626096"/>
              <a:gd name="connsiteX1089" fmla="*/ 1012960 w 1550240"/>
              <a:gd name="connsiteY1089" fmla="*/ 1534784 h 1626096"/>
              <a:gd name="connsiteX1090" fmla="*/ 996517 w 1550240"/>
              <a:gd name="connsiteY1090" fmla="*/ 1539489 h 1626096"/>
              <a:gd name="connsiteX1091" fmla="*/ 1002954 w 1550240"/>
              <a:gd name="connsiteY1091" fmla="*/ 1503424 h 1626096"/>
              <a:gd name="connsiteX1092" fmla="*/ 1005514 w 1550240"/>
              <a:gd name="connsiteY1092" fmla="*/ 1499986 h 1626096"/>
              <a:gd name="connsiteX1093" fmla="*/ 1003627 w 1550240"/>
              <a:gd name="connsiteY1093" fmla="*/ 1480312 h 1626096"/>
              <a:gd name="connsiteX1094" fmla="*/ 983590 w 1550240"/>
              <a:gd name="connsiteY1094" fmla="*/ 1486439 h 1626096"/>
              <a:gd name="connsiteX1095" fmla="*/ 979634 w 1550240"/>
              <a:gd name="connsiteY1095" fmla="*/ 1506242 h 1626096"/>
              <a:gd name="connsiteX1096" fmla="*/ 976714 w 1550240"/>
              <a:gd name="connsiteY1096" fmla="*/ 1534396 h 1626096"/>
              <a:gd name="connsiteX1097" fmla="*/ 973765 w 1550240"/>
              <a:gd name="connsiteY1097" fmla="*/ 1542178 h 1626096"/>
              <a:gd name="connsiteX1098" fmla="*/ 973610 w 1550240"/>
              <a:gd name="connsiteY1098" fmla="*/ 1551278 h 1626096"/>
              <a:gd name="connsiteX1099" fmla="*/ 962468 w 1550240"/>
              <a:gd name="connsiteY1099" fmla="*/ 1562343 h 1626096"/>
              <a:gd name="connsiteX1100" fmla="*/ 963218 w 1550240"/>
              <a:gd name="connsiteY1100" fmla="*/ 1579303 h 1626096"/>
              <a:gd name="connsiteX1101" fmla="*/ 957065 w 1550240"/>
              <a:gd name="connsiteY1101" fmla="*/ 1594918 h 1626096"/>
              <a:gd name="connsiteX1102" fmla="*/ 950473 w 1550240"/>
              <a:gd name="connsiteY1102" fmla="*/ 1610404 h 1626096"/>
              <a:gd name="connsiteX1103" fmla="*/ 946388 w 1550240"/>
              <a:gd name="connsiteY1103" fmla="*/ 1609757 h 1626096"/>
              <a:gd name="connsiteX1104" fmla="*/ 939665 w 1550240"/>
              <a:gd name="connsiteY1104" fmla="*/ 1608155 h 1626096"/>
              <a:gd name="connsiteX1105" fmla="*/ 936978 w 1550240"/>
              <a:gd name="connsiteY1105" fmla="*/ 1622994 h 1626096"/>
              <a:gd name="connsiteX1106" fmla="*/ 934573 w 1550240"/>
              <a:gd name="connsiteY1106" fmla="*/ 1626096 h 1626096"/>
              <a:gd name="connsiteX1107" fmla="*/ 932609 w 1550240"/>
              <a:gd name="connsiteY1107" fmla="*/ 1622399 h 1626096"/>
              <a:gd name="connsiteX1108" fmla="*/ 932816 w 1550240"/>
              <a:gd name="connsiteY1108" fmla="*/ 1606604 h 1626096"/>
              <a:gd name="connsiteX1109" fmla="*/ 949619 w 1550240"/>
              <a:gd name="connsiteY1109" fmla="*/ 1552028 h 1626096"/>
              <a:gd name="connsiteX1110" fmla="*/ 950705 w 1550240"/>
              <a:gd name="connsiteY1110" fmla="*/ 1547969 h 1626096"/>
              <a:gd name="connsiteX1111" fmla="*/ 955541 w 1550240"/>
              <a:gd name="connsiteY1111" fmla="*/ 1495151 h 1626096"/>
              <a:gd name="connsiteX1112" fmla="*/ 958669 w 1550240"/>
              <a:gd name="connsiteY1112" fmla="*/ 1478088 h 1626096"/>
              <a:gd name="connsiteX1113" fmla="*/ 956936 w 1550240"/>
              <a:gd name="connsiteY1113" fmla="*/ 1463455 h 1626096"/>
              <a:gd name="connsiteX1114" fmla="*/ 959182 w 1550240"/>
              <a:gd name="connsiteY1114" fmla="*/ 1454348 h 1626096"/>
              <a:gd name="connsiteX1115" fmla="*/ 957557 w 1550240"/>
              <a:gd name="connsiteY1115" fmla="*/ 1446457 h 1626096"/>
              <a:gd name="connsiteX1116" fmla="*/ 959728 w 1550240"/>
              <a:gd name="connsiteY1116" fmla="*/ 1444841 h 1626096"/>
              <a:gd name="connsiteX1117" fmla="*/ 956755 w 1550240"/>
              <a:gd name="connsiteY1117" fmla="*/ 1442566 h 1626096"/>
              <a:gd name="connsiteX1118" fmla="*/ 940131 w 1550240"/>
              <a:gd name="connsiteY1118" fmla="*/ 1451486 h 1626096"/>
              <a:gd name="connsiteX1119" fmla="*/ 932557 w 1550240"/>
              <a:gd name="connsiteY1119" fmla="*/ 1450684 h 1626096"/>
              <a:gd name="connsiteX1120" fmla="*/ 918544 w 1550240"/>
              <a:gd name="connsiteY1120" fmla="*/ 1474184 h 1626096"/>
              <a:gd name="connsiteX1121" fmla="*/ 914278 w 1550240"/>
              <a:gd name="connsiteY1121" fmla="*/ 1480027 h 1626096"/>
              <a:gd name="connsiteX1122" fmla="*/ 909754 w 1550240"/>
              <a:gd name="connsiteY1122" fmla="*/ 1474133 h 1626096"/>
              <a:gd name="connsiteX1123" fmla="*/ 907143 w 1550240"/>
              <a:gd name="connsiteY1123" fmla="*/ 1466558 h 1626096"/>
              <a:gd name="connsiteX1124" fmla="*/ 902335 w 1550240"/>
              <a:gd name="connsiteY1124" fmla="*/ 1471418 h 1626096"/>
              <a:gd name="connsiteX1125" fmla="*/ 877309 w 1550240"/>
              <a:gd name="connsiteY1125" fmla="*/ 1481966 h 1626096"/>
              <a:gd name="connsiteX1126" fmla="*/ 874076 w 1550240"/>
              <a:gd name="connsiteY1126" fmla="*/ 1481320 h 1626096"/>
              <a:gd name="connsiteX1127" fmla="*/ 861358 w 1550240"/>
              <a:gd name="connsiteY1127" fmla="*/ 1484603 h 1626096"/>
              <a:gd name="connsiteX1128" fmla="*/ 843958 w 1550240"/>
              <a:gd name="connsiteY1128" fmla="*/ 1488584 h 1626096"/>
              <a:gd name="connsiteX1129" fmla="*/ 832376 w 1550240"/>
              <a:gd name="connsiteY1129" fmla="*/ 1494065 h 1626096"/>
              <a:gd name="connsiteX1130" fmla="*/ 827619 w 1550240"/>
              <a:gd name="connsiteY1130" fmla="*/ 1499107 h 1626096"/>
              <a:gd name="connsiteX1131" fmla="*/ 812236 w 1550240"/>
              <a:gd name="connsiteY1131" fmla="*/ 1529432 h 1626096"/>
              <a:gd name="connsiteX1132" fmla="*/ 809108 w 1550240"/>
              <a:gd name="connsiteY1132" fmla="*/ 1527932 h 1626096"/>
              <a:gd name="connsiteX1133" fmla="*/ 806601 w 1550240"/>
              <a:gd name="connsiteY1133" fmla="*/ 1521547 h 1626096"/>
              <a:gd name="connsiteX1134" fmla="*/ 808954 w 1550240"/>
              <a:gd name="connsiteY1134" fmla="*/ 1506630 h 1626096"/>
              <a:gd name="connsiteX1135" fmla="*/ 806885 w 1550240"/>
              <a:gd name="connsiteY1135" fmla="*/ 1502984 h 1626096"/>
              <a:gd name="connsiteX1136" fmla="*/ 803705 w 1550240"/>
              <a:gd name="connsiteY1136" fmla="*/ 1506061 h 1626096"/>
              <a:gd name="connsiteX1137" fmla="*/ 797112 w 1550240"/>
              <a:gd name="connsiteY1137" fmla="*/ 1516971 h 1626096"/>
              <a:gd name="connsiteX1138" fmla="*/ 781653 w 1550240"/>
              <a:gd name="connsiteY1138" fmla="*/ 1518806 h 1626096"/>
              <a:gd name="connsiteX1139" fmla="*/ 780101 w 1550240"/>
              <a:gd name="connsiteY1139" fmla="*/ 1505932 h 1626096"/>
              <a:gd name="connsiteX1140" fmla="*/ 790598 w 1550240"/>
              <a:gd name="connsiteY1140" fmla="*/ 1476149 h 1626096"/>
              <a:gd name="connsiteX1141" fmla="*/ 787910 w 1550240"/>
              <a:gd name="connsiteY1141" fmla="*/ 1471108 h 1626096"/>
              <a:gd name="connsiteX1142" fmla="*/ 786869 w 1550240"/>
              <a:gd name="connsiteY1142" fmla="*/ 1462731 h 1626096"/>
              <a:gd name="connsiteX1143" fmla="*/ 787034 w 1550240"/>
              <a:gd name="connsiteY1143" fmla="*/ 1462027 h 1626096"/>
              <a:gd name="connsiteX1144" fmla="*/ 792899 w 1550240"/>
              <a:gd name="connsiteY1144" fmla="*/ 1466170 h 1626096"/>
              <a:gd name="connsiteX1145" fmla="*/ 795096 w 1550240"/>
              <a:gd name="connsiteY1145" fmla="*/ 1461180 h 1626096"/>
              <a:gd name="connsiteX1146" fmla="*/ 787856 w 1550240"/>
              <a:gd name="connsiteY1146" fmla="*/ 1458500 h 1626096"/>
              <a:gd name="connsiteX1147" fmla="*/ 787856 w 1550240"/>
              <a:gd name="connsiteY1147" fmla="*/ 1458491 h 1626096"/>
              <a:gd name="connsiteX1148" fmla="*/ 787853 w 1550240"/>
              <a:gd name="connsiteY1148" fmla="*/ 1458500 h 1626096"/>
              <a:gd name="connsiteX1149" fmla="*/ 787831 w 1550240"/>
              <a:gd name="connsiteY1149" fmla="*/ 1458491 h 1626096"/>
              <a:gd name="connsiteX1150" fmla="*/ 777645 w 1550240"/>
              <a:gd name="connsiteY1150" fmla="*/ 1459397 h 1626096"/>
              <a:gd name="connsiteX1151" fmla="*/ 773870 w 1550240"/>
              <a:gd name="connsiteY1151" fmla="*/ 1470151 h 1626096"/>
              <a:gd name="connsiteX1152" fmla="*/ 776870 w 1550240"/>
              <a:gd name="connsiteY1152" fmla="*/ 1477959 h 1626096"/>
              <a:gd name="connsiteX1153" fmla="*/ 775266 w 1550240"/>
              <a:gd name="connsiteY1153" fmla="*/ 1484060 h 1626096"/>
              <a:gd name="connsiteX1154" fmla="*/ 770458 w 1550240"/>
              <a:gd name="connsiteY1154" fmla="*/ 1480234 h 1626096"/>
              <a:gd name="connsiteX1155" fmla="*/ 767951 w 1550240"/>
              <a:gd name="connsiteY1155" fmla="*/ 1476718 h 1626096"/>
              <a:gd name="connsiteX1156" fmla="*/ 763298 w 1550240"/>
              <a:gd name="connsiteY1156" fmla="*/ 1466584 h 1626096"/>
              <a:gd name="connsiteX1157" fmla="*/ 751792 w 1550240"/>
              <a:gd name="connsiteY1157" fmla="*/ 1471418 h 1626096"/>
              <a:gd name="connsiteX1158" fmla="*/ 749699 w 1550240"/>
              <a:gd name="connsiteY1158" fmla="*/ 1479485 h 1626096"/>
              <a:gd name="connsiteX1159" fmla="*/ 749362 w 1550240"/>
              <a:gd name="connsiteY1159" fmla="*/ 1502312 h 1626096"/>
              <a:gd name="connsiteX1160" fmla="*/ 744242 w 1550240"/>
              <a:gd name="connsiteY1160" fmla="*/ 1507457 h 1626096"/>
              <a:gd name="connsiteX1161" fmla="*/ 740650 w 1550240"/>
              <a:gd name="connsiteY1161" fmla="*/ 1503062 h 1626096"/>
              <a:gd name="connsiteX1162" fmla="*/ 732479 w 1550240"/>
              <a:gd name="connsiteY1162" fmla="*/ 1493264 h 1626096"/>
              <a:gd name="connsiteX1163" fmla="*/ 725655 w 1550240"/>
              <a:gd name="connsiteY1163" fmla="*/ 1478605 h 1626096"/>
              <a:gd name="connsiteX1164" fmla="*/ 724259 w 1550240"/>
              <a:gd name="connsiteY1164" fmla="*/ 1471160 h 1626096"/>
              <a:gd name="connsiteX1165" fmla="*/ 710763 w 1550240"/>
              <a:gd name="connsiteY1165" fmla="*/ 1467152 h 1626096"/>
              <a:gd name="connsiteX1166" fmla="*/ 703370 w 1550240"/>
              <a:gd name="connsiteY1166" fmla="*/ 1464308 h 1626096"/>
              <a:gd name="connsiteX1167" fmla="*/ 690494 w 1550240"/>
              <a:gd name="connsiteY1167" fmla="*/ 1443445 h 1626096"/>
              <a:gd name="connsiteX1168" fmla="*/ 669244 w 1550240"/>
              <a:gd name="connsiteY1168" fmla="*/ 1458000 h 1626096"/>
              <a:gd name="connsiteX1169" fmla="*/ 670303 w 1550240"/>
              <a:gd name="connsiteY1169" fmla="*/ 1471883 h 1626096"/>
              <a:gd name="connsiteX1170" fmla="*/ 665753 w 1550240"/>
              <a:gd name="connsiteY1170" fmla="*/ 1480234 h 1626096"/>
              <a:gd name="connsiteX1171" fmla="*/ 640624 w 1550240"/>
              <a:gd name="connsiteY1171" fmla="*/ 1468755 h 1626096"/>
              <a:gd name="connsiteX1172" fmla="*/ 624828 w 1550240"/>
              <a:gd name="connsiteY1172" fmla="*/ 1457250 h 1626096"/>
              <a:gd name="connsiteX1173" fmla="*/ 621596 w 1550240"/>
              <a:gd name="connsiteY1173" fmla="*/ 1443109 h 1626096"/>
              <a:gd name="connsiteX1174" fmla="*/ 619140 w 1550240"/>
              <a:gd name="connsiteY1174" fmla="*/ 1434448 h 1626096"/>
              <a:gd name="connsiteX1175" fmla="*/ 626897 w 1550240"/>
              <a:gd name="connsiteY1175" fmla="*/ 1437395 h 1626096"/>
              <a:gd name="connsiteX1176" fmla="*/ 634859 w 1550240"/>
              <a:gd name="connsiteY1176" fmla="*/ 1435120 h 1626096"/>
              <a:gd name="connsiteX1177" fmla="*/ 637004 w 1550240"/>
              <a:gd name="connsiteY1177" fmla="*/ 1424443 h 1626096"/>
              <a:gd name="connsiteX1178" fmla="*/ 630464 w 1550240"/>
              <a:gd name="connsiteY1178" fmla="*/ 1418084 h 1626096"/>
              <a:gd name="connsiteX1179" fmla="*/ 626198 w 1550240"/>
              <a:gd name="connsiteY1179" fmla="*/ 1421315 h 1626096"/>
              <a:gd name="connsiteX1180" fmla="*/ 620975 w 1550240"/>
              <a:gd name="connsiteY1180" fmla="*/ 1421987 h 1626096"/>
              <a:gd name="connsiteX1181" fmla="*/ 616865 w 1550240"/>
              <a:gd name="connsiteY1181" fmla="*/ 1410017 h 1626096"/>
              <a:gd name="connsiteX1182" fmla="*/ 609523 w 1550240"/>
              <a:gd name="connsiteY1182" fmla="*/ 1402959 h 1626096"/>
              <a:gd name="connsiteX1183" fmla="*/ 607869 w 1550240"/>
              <a:gd name="connsiteY1183" fmla="*/ 1411413 h 1626096"/>
              <a:gd name="connsiteX1184" fmla="*/ 606291 w 1550240"/>
              <a:gd name="connsiteY1184" fmla="*/ 1415317 h 1626096"/>
              <a:gd name="connsiteX1185" fmla="*/ 603086 w 1550240"/>
              <a:gd name="connsiteY1185" fmla="*/ 1413404 h 1626096"/>
              <a:gd name="connsiteX1186" fmla="*/ 602309 w 1550240"/>
              <a:gd name="connsiteY1186" fmla="*/ 1396004 h 1626096"/>
              <a:gd name="connsiteX1187" fmla="*/ 600836 w 1550240"/>
              <a:gd name="connsiteY1187" fmla="*/ 1388559 h 1626096"/>
              <a:gd name="connsiteX1188" fmla="*/ 581654 w 1550240"/>
              <a:gd name="connsiteY1188" fmla="*/ 1379795 h 1626096"/>
              <a:gd name="connsiteX1189" fmla="*/ 563117 w 1550240"/>
              <a:gd name="connsiteY1189" fmla="*/ 1374831 h 1626096"/>
              <a:gd name="connsiteX1190" fmla="*/ 557792 w 1550240"/>
              <a:gd name="connsiteY1190" fmla="*/ 1379898 h 1626096"/>
              <a:gd name="connsiteX1191" fmla="*/ 557171 w 1550240"/>
              <a:gd name="connsiteY1191" fmla="*/ 1386362 h 1626096"/>
              <a:gd name="connsiteX1192" fmla="*/ 544761 w 1550240"/>
              <a:gd name="connsiteY1192" fmla="*/ 1396211 h 1626096"/>
              <a:gd name="connsiteX1193" fmla="*/ 557248 w 1550240"/>
              <a:gd name="connsiteY1193" fmla="*/ 1404485 h 1626096"/>
              <a:gd name="connsiteX1194" fmla="*/ 556137 w 1550240"/>
              <a:gd name="connsiteY1194" fmla="*/ 1410250 h 1626096"/>
              <a:gd name="connsiteX1195" fmla="*/ 545615 w 1550240"/>
              <a:gd name="connsiteY1195" fmla="*/ 1414593 h 1626096"/>
              <a:gd name="connsiteX1196" fmla="*/ 535532 w 1550240"/>
              <a:gd name="connsiteY1196" fmla="*/ 1417411 h 1626096"/>
              <a:gd name="connsiteX1197" fmla="*/ 523097 w 1550240"/>
              <a:gd name="connsiteY1197" fmla="*/ 1420436 h 1626096"/>
              <a:gd name="connsiteX1198" fmla="*/ 499519 w 1550240"/>
              <a:gd name="connsiteY1198" fmla="*/ 1424495 h 1626096"/>
              <a:gd name="connsiteX1199" fmla="*/ 479646 w 1550240"/>
              <a:gd name="connsiteY1199" fmla="*/ 1418393 h 1626096"/>
              <a:gd name="connsiteX1200" fmla="*/ 464057 w 1550240"/>
              <a:gd name="connsiteY1200" fmla="*/ 1401589 h 1626096"/>
              <a:gd name="connsiteX1201" fmla="*/ 461834 w 1550240"/>
              <a:gd name="connsiteY1201" fmla="*/ 1387292 h 1626096"/>
              <a:gd name="connsiteX1202" fmla="*/ 454517 w 1550240"/>
              <a:gd name="connsiteY1202" fmla="*/ 1379200 h 1626096"/>
              <a:gd name="connsiteX1203" fmla="*/ 442985 w 1550240"/>
              <a:gd name="connsiteY1203" fmla="*/ 1368394 h 1626096"/>
              <a:gd name="connsiteX1204" fmla="*/ 428380 w 1550240"/>
              <a:gd name="connsiteY1204" fmla="*/ 1361439 h 1626096"/>
              <a:gd name="connsiteX1205" fmla="*/ 413696 w 1550240"/>
              <a:gd name="connsiteY1205" fmla="*/ 1361155 h 1626096"/>
              <a:gd name="connsiteX1206" fmla="*/ 397097 w 1550240"/>
              <a:gd name="connsiteY1206" fmla="*/ 1360793 h 1626096"/>
              <a:gd name="connsiteX1207" fmla="*/ 384170 w 1550240"/>
              <a:gd name="connsiteY1207" fmla="*/ 1348952 h 1626096"/>
              <a:gd name="connsiteX1208" fmla="*/ 384300 w 1550240"/>
              <a:gd name="connsiteY1208" fmla="*/ 1340162 h 1626096"/>
              <a:gd name="connsiteX1209" fmla="*/ 390712 w 1550240"/>
              <a:gd name="connsiteY1209" fmla="*/ 1342592 h 1626096"/>
              <a:gd name="connsiteX1210" fmla="*/ 418685 w 1550240"/>
              <a:gd name="connsiteY1210" fmla="*/ 1333027 h 1626096"/>
              <a:gd name="connsiteX1211" fmla="*/ 420417 w 1550240"/>
              <a:gd name="connsiteY1211" fmla="*/ 1329304 h 1626096"/>
              <a:gd name="connsiteX1212" fmla="*/ 420752 w 1550240"/>
              <a:gd name="connsiteY1212" fmla="*/ 1317024 h 1626096"/>
              <a:gd name="connsiteX1213" fmla="*/ 426579 w 1550240"/>
              <a:gd name="connsiteY1213" fmla="*/ 1313046 h 1626096"/>
              <a:gd name="connsiteX1214" fmla="*/ 431519 w 1550240"/>
              <a:gd name="connsiteY1214" fmla="*/ 1313144 h 1626096"/>
              <a:gd name="connsiteX1215" fmla="*/ 431721 w 1550240"/>
              <a:gd name="connsiteY1215" fmla="*/ 1313808 h 1626096"/>
              <a:gd name="connsiteX1216" fmla="*/ 436187 w 1550240"/>
              <a:gd name="connsiteY1216" fmla="*/ 1319170 h 1626096"/>
              <a:gd name="connsiteX1217" fmla="*/ 438125 w 1550240"/>
              <a:gd name="connsiteY1217" fmla="*/ 1313301 h 1626096"/>
              <a:gd name="connsiteX1218" fmla="*/ 438110 w 1550240"/>
              <a:gd name="connsiteY1218" fmla="*/ 1313275 h 1626096"/>
              <a:gd name="connsiteX1219" fmla="*/ 438125 w 1550240"/>
              <a:gd name="connsiteY1219" fmla="*/ 1313275 h 1626096"/>
              <a:gd name="connsiteX1220" fmla="*/ 452087 w 1550240"/>
              <a:gd name="connsiteY1220" fmla="*/ 1315240 h 1626096"/>
              <a:gd name="connsiteX1221" fmla="*/ 442779 w 1550240"/>
              <a:gd name="connsiteY1221" fmla="*/ 1309035 h 1626096"/>
              <a:gd name="connsiteX1222" fmla="*/ 439703 w 1550240"/>
              <a:gd name="connsiteY1222" fmla="*/ 1309268 h 1626096"/>
              <a:gd name="connsiteX1223" fmla="*/ 434526 w 1550240"/>
              <a:gd name="connsiteY1223" fmla="*/ 1305803 h 1626096"/>
              <a:gd name="connsiteX1224" fmla="*/ 433917 w 1550240"/>
              <a:gd name="connsiteY1224" fmla="*/ 1306208 h 1626096"/>
              <a:gd name="connsiteX1225" fmla="*/ 430461 w 1550240"/>
              <a:gd name="connsiteY1225" fmla="*/ 1300385 h 1626096"/>
              <a:gd name="connsiteX1226" fmla="*/ 423881 w 1550240"/>
              <a:gd name="connsiteY1226" fmla="*/ 1297531 h 1626096"/>
              <a:gd name="connsiteX1227" fmla="*/ 409636 w 1550240"/>
              <a:gd name="connsiteY1227" fmla="*/ 1301822 h 1626096"/>
              <a:gd name="connsiteX1228" fmla="*/ 407336 w 1550240"/>
              <a:gd name="connsiteY1228" fmla="*/ 1304511 h 1626096"/>
              <a:gd name="connsiteX1229" fmla="*/ 411187 w 1550240"/>
              <a:gd name="connsiteY1229" fmla="*/ 1306191 h 1626096"/>
              <a:gd name="connsiteX1230" fmla="*/ 414936 w 1550240"/>
              <a:gd name="connsiteY1230" fmla="*/ 1313766 h 1626096"/>
              <a:gd name="connsiteX1231" fmla="*/ 404181 w 1550240"/>
              <a:gd name="connsiteY1231" fmla="*/ 1319454 h 1626096"/>
              <a:gd name="connsiteX1232" fmla="*/ 391669 w 1550240"/>
              <a:gd name="connsiteY1232" fmla="*/ 1311310 h 1626096"/>
              <a:gd name="connsiteX1233" fmla="*/ 377681 w 1550240"/>
              <a:gd name="connsiteY1233" fmla="*/ 1306269 h 1626096"/>
              <a:gd name="connsiteX1234" fmla="*/ 358447 w 1550240"/>
              <a:gd name="connsiteY1234" fmla="*/ 1292489 h 1626096"/>
              <a:gd name="connsiteX1235" fmla="*/ 361679 w 1550240"/>
              <a:gd name="connsiteY1235" fmla="*/ 1288043 h 1626096"/>
              <a:gd name="connsiteX1236" fmla="*/ 374816 w 1550240"/>
              <a:gd name="connsiteY1236" fmla="*/ 1278828 h 1626096"/>
              <a:gd name="connsiteX1237" fmla="*/ 374838 w 1550240"/>
              <a:gd name="connsiteY1237" fmla="*/ 1278839 h 1626096"/>
              <a:gd name="connsiteX1238" fmla="*/ 374854 w 1550240"/>
              <a:gd name="connsiteY1238" fmla="*/ 1278812 h 1626096"/>
              <a:gd name="connsiteX1239" fmla="*/ 384982 w 1550240"/>
              <a:gd name="connsiteY1239" fmla="*/ 1278322 h 1626096"/>
              <a:gd name="connsiteX1240" fmla="*/ 390995 w 1550240"/>
              <a:gd name="connsiteY1240" fmla="*/ 1269842 h 1626096"/>
              <a:gd name="connsiteX1241" fmla="*/ 395045 w 1550240"/>
              <a:gd name="connsiteY1241" fmla="*/ 1268562 h 1626096"/>
              <a:gd name="connsiteX1242" fmla="*/ 397793 w 1550240"/>
              <a:gd name="connsiteY1242" fmla="*/ 1269812 h 1626096"/>
              <a:gd name="connsiteX1243" fmla="*/ 397770 w 1550240"/>
              <a:gd name="connsiteY1243" fmla="*/ 1271729 h 1626096"/>
              <a:gd name="connsiteX1244" fmla="*/ 418038 w 1550240"/>
              <a:gd name="connsiteY1244" fmla="*/ 1287551 h 1626096"/>
              <a:gd name="connsiteX1245" fmla="*/ 409093 w 1550240"/>
              <a:gd name="connsiteY1245" fmla="*/ 1274987 h 1626096"/>
              <a:gd name="connsiteX1246" fmla="*/ 409055 w 1550240"/>
              <a:gd name="connsiteY1246" fmla="*/ 1274932 h 1626096"/>
              <a:gd name="connsiteX1247" fmla="*/ 409119 w 1550240"/>
              <a:gd name="connsiteY1247" fmla="*/ 1274961 h 1626096"/>
              <a:gd name="connsiteX1248" fmla="*/ 413592 w 1550240"/>
              <a:gd name="connsiteY1248" fmla="*/ 1269971 h 1626096"/>
              <a:gd name="connsiteX1249" fmla="*/ 402478 w 1550240"/>
              <a:gd name="connsiteY1249" fmla="*/ 1265345 h 1626096"/>
              <a:gd name="connsiteX1250" fmla="*/ 399007 w 1550240"/>
              <a:gd name="connsiteY1250" fmla="*/ 1260286 h 1626096"/>
              <a:gd name="connsiteX1251" fmla="*/ 392160 w 1550240"/>
              <a:gd name="connsiteY1251" fmla="*/ 1255881 h 1626096"/>
              <a:gd name="connsiteX1252" fmla="*/ 383705 w 1550240"/>
              <a:gd name="connsiteY1252" fmla="*/ 1264775 h 1626096"/>
              <a:gd name="connsiteX1253" fmla="*/ 374854 w 1550240"/>
              <a:gd name="connsiteY1253" fmla="*/ 1278812 h 1626096"/>
              <a:gd name="connsiteX1254" fmla="*/ 374838 w 1550240"/>
              <a:gd name="connsiteY1254" fmla="*/ 1278813 h 1626096"/>
              <a:gd name="connsiteX1255" fmla="*/ 374816 w 1550240"/>
              <a:gd name="connsiteY1255" fmla="*/ 1278828 h 1626096"/>
              <a:gd name="connsiteX1256" fmla="*/ 360697 w 1550240"/>
              <a:gd name="connsiteY1256" fmla="*/ 1271823 h 1626096"/>
              <a:gd name="connsiteX1257" fmla="*/ 347408 w 1550240"/>
              <a:gd name="connsiteY1257" fmla="*/ 1260560 h 1626096"/>
              <a:gd name="connsiteX1258" fmla="*/ 354259 w 1550240"/>
              <a:gd name="connsiteY1258" fmla="*/ 1260613 h 1626096"/>
              <a:gd name="connsiteX1259" fmla="*/ 365505 w 1550240"/>
              <a:gd name="connsiteY1259" fmla="*/ 1252029 h 1626096"/>
              <a:gd name="connsiteX1260" fmla="*/ 360360 w 1550240"/>
              <a:gd name="connsiteY1260" fmla="*/ 1247066 h 1626096"/>
              <a:gd name="connsiteX1261" fmla="*/ 336187 w 1550240"/>
              <a:gd name="connsiteY1261" fmla="*/ 1233441 h 1626096"/>
              <a:gd name="connsiteX1262" fmla="*/ 329078 w 1550240"/>
              <a:gd name="connsiteY1262" fmla="*/ 1228632 h 1626096"/>
              <a:gd name="connsiteX1263" fmla="*/ 303431 w 1550240"/>
              <a:gd name="connsiteY1263" fmla="*/ 1229123 h 1626096"/>
              <a:gd name="connsiteX1264" fmla="*/ 284843 w 1550240"/>
              <a:gd name="connsiteY1264" fmla="*/ 1239077 h 1626096"/>
              <a:gd name="connsiteX1265" fmla="*/ 270133 w 1550240"/>
              <a:gd name="connsiteY1265" fmla="*/ 1241895 h 1626096"/>
              <a:gd name="connsiteX1266" fmla="*/ 263980 w 1550240"/>
              <a:gd name="connsiteY1266" fmla="*/ 1230752 h 1626096"/>
              <a:gd name="connsiteX1267" fmla="*/ 278923 w 1550240"/>
              <a:gd name="connsiteY1267" fmla="*/ 1207562 h 1626096"/>
              <a:gd name="connsiteX1268" fmla="*/ 279906 w 1550240"/>
              <a:gd name="connsiteY1268" fmla="*/ 1194998 h 1626096"/>
              <a:gd name="connsiteX1269" fmla="*/ 271763 w 1550240"/>
              <a:gd name="connsiteY1269" fmla="*/ 1182485 h 1626096"/>
              <a:gd name="connsiteX1270" fmla="*/ 279699 w 1550240"/>
              <a:gd name="connsiteY1270" fmla="*/ 1169093 h 1626096"/>
              <a:gd name="connsiteX1271" fmla="*/ 287920 w 1550240"/>
              <a:gd name="connsiteY1271" fmla="*/ 1166947 h 1626096"/>
              <a:gd name="connsiteX1272" fmla="*/ 283086 w 1550240"/>
              <a:gd name="connsiteY1272" fmla="*/ 1157666 h 1626096"/>
              <a:gd name="connsiteX1273" fmla="*/ 269486 w 1550240"/>
              <a:gd name="connsiteY1273" fmla="*/ 1146549 h 1626096"/>
              <a:gd name="connsiteX1274" fmla="*/ 245520 w 1550240"/>
              <a:gd name="connsiteY1274" fmla="*/ 1138328 h 1626096"/>
              <a:gd name="connsiteX1275" fmla="*/ 237790 w 1550240"/>
              <a:gd name="connsiteY1275" fmla="*/ 1139465 h 1626096"/>
              <a:gd name="connsiteX1276" fmla="*/ 236162 w 1550240"/>
              <a:gd name="connsiteY1276" fmla="*/ 1141016 h 1626096"/>
              <a:gd name="connsiteX1277" fmla="*/ 194150 w 1550240"/>
              <a:gd name="connsiteY1277" fmla="*/ 1155752 h 1626096"/>
              <a:gd name="connsiteX1278" fmla="*/ 176906 w 1550240"/>
              <a:gd name="connsiteY1278" fmla="*/ 1158286 h 1626096"/>
              <a:gd name="connsiteX1279" fmla="*/ 165014 w 1550240"/>
              <a:gd name="connsiteY1279" fmla="*/ 1152883 h 1626096"/>
              <a:gd name="connsiteX1280" fmla="*/ 166488 w 1550240"/>
              <a:gd name="connsiteY1280" fmla="*/ 1142645 h 1626096"/>
              <a:gd name="connsiteX1281" fmla="*/ 174400 w 1550240"/>
              <a:gd name="connsiteY1281" fmla="*/ 1139853 h 1626096"/>
              <a:gd name="connsiteX1282" fmla="*/ 185335 w 1550240"/>
              <a:gd name="connsiteY1282" fmla="*/ 1146394 h 1626096"/>
              <a:gd name="connsiteX1283" fmla="*/ 194720 w 1550240"/>
              <a:gd name="connsiteY1283" fmla="*/ 1150530 h 1626096"/>
              <a:gd name="connsiteX1284" fmla="*/ 196373 w 1550240"/>
              <a:gd name="connsiteY1284" fmla="*/ 1135329 h 1626096"/>
              <a:gd name="connsiteX1285" fmla="*/ 191126 w 1550240"/>
              <a:gd name="connsiteY1285" fmla="*/ 1132718 h 1626096"/>
              <a:gd name="connsiteX1286" fmla="*/ 171684 w 1550240"/>
              <a:gd name="connsiteY1286" fmla="*/ 1124290 h 1626096"/>
              <a:gd name="connsiteX1287" fmla="*/ 160568 w 1550240"/>
              <a:gd name="connsiteY1287" fmla="*/ 1126202 h 1626096"/>
              <a:gd name="connsiteX1288" fmla="*/ 146271 w 1550240"/>
              <a:gd name="connsiteY1288" fmla="*/ 1140836 h 1626096"/>
              <a:gd name="connsiteX1289" fmla="*/ 129518 w 1550240"/>
              <a:gd name="connsiteY1289" fmla="*/ 1126979 h 1626096"/>
              <a:gd name="connsiteX1290" fmla="*/ 128457 w 1550240"/>
              <a:gd name="connsiteY1290" fmla="*/ 1121110 h 1626096"/>
              <a:gd name="connsiteX1291" fmla="*/ 132491 w 1550240"/>
              <a:gd name="connsiteY1291" fmla="*/ 1097583 h 1626096"/>
              <a:gd name="connsiteX1292" fmla="*/ 143815 w 1550240"/>
              <a:gd name="connsiteY1292" fmla="*/ 1082356 h 1626096"/>
              <a:gd name="connsiteX1293" fmla="*/ 154323 w 1550240"/>
              <a:gd name="connsiteY1293" fmla="*/ 1071045 h 1626096"/>
              <a:gd name="connsiteX1294" fmla="*/ 164584 w 1550240"/>
              <a:gd name="connsiteY1294" fmla="*/ 1059521 h 1626096"/>
              <a:gd name="connsiteX1295" fmla="*/ 164601 w 1550240"/>
              <a:gd name="connsiteY1295" fmla="*/ 1059527 h 1626096"/>
              <a:gd name="connsiteX1296" fmla="*/ 164610 w 1550240"/>
              <a:gd name="connsiteY1296" fmla="*/ 1059503 h 1626096"/>
              <a:gd name="connsiteX1297" fmla="*/ 177462 w 1550240"/>
              <a:gd name="connsiteY1297" fmla="*/ 1061580 h 1626096"/>
              <a:gd name="connsiteX1298" fmla="*/ 178303 w 1550240"/>
              <a:gd name="connsiteY1298" fmla="*/ 1072092 h 1626096"/>
              <a:gd name="connsiteX1299" fmla="*/ 177449 w 1550240"/>
              <a:gd name="connsiteY1299" fmla="*/ 1076229 h 1626096"/>
              <a:gd name="connsiteX1300" fmla="*/ 181069 w 1550240"/>
              <a:gd name="connsiteY1300" fmla="*/ 1082459 h 1626096"/>
              <a:gd name="connsiteX1301" fmla="*/ 199994 w 1550240"/>
              <a:gd name="connsiteY1301" fmla="*/ 1073850 h 1626096"/>
              <a:gd name="connsiteX1302" fmla="*/ 210296 w 1550240"/>
              <a:gd name="connsiteY1302" fmla="*/ 1069220 h 1626096"/>
              <a:gd name="connsiteX1303" fmla="*/ 212258 w 1550240"/>
              <a:gd name="connsiteY1303" fmla="*/ 1059233 h 1626096"/>
              <a:gd name="connsiteX1304" fmla="*/ 212429 w 1550240"/>
              <a:gd name="connsiteY1304" fmla="*/ 1059398 h 1626096"/>
              <a:gd name="connsiteX1305" fmla="*/ 219073 w 1550240"/>
              <a:gd name="connsiteY1305" fmla="*/ 1056839 h 1626096"/>
              <a:gd name="connsiteX1306" fmla="*/ 212682 w 1550240"/>
              <a:gd name="connsiteY1306" fmla="*/ 1057071 h 1626096"/>
              <a:gd name="connsiteX1307" fmla="*/ 212688 w 1550240"/>
              <a:gd name="connsiteY1307" fmla="*/ 1057046 h 1626096"/>
              <a:gd name="connsiteX1308" fmla="*/ 210334 w 1550240"/>
              <a:gd name="connsiteY1308" fmla="*/ 1057382 h 1626096"/>
              <a:gd name="connsiteX1309" fmla="*/ 210596 w 1550240"/>
              <a:gd name="connsiteY1309" fmla="*/ 1057634 h 1626096"/>
              <a:gd name="connsiteX1310" fmla="*/ 203820 w 1550240"/>
              <a:gd name="connsiteY1310" fmla="*/ 1059476 h 1626096"/>
              <a:gd name="connsiteX1311" fmla="*/ 185231 w 1550240"/>
              <a:gd name="connsiteY1311" fmla="*/ 1050815 h 1626096"/>
              <a:gd name="connsiteX1312" fmla="*/ 178199 w 1550240"/>
              <a:gd name="connsiteY1312" fmla="*/ 1048799 h 1626096"/>
              <a:gd name="connsiteX1313" fmla="*/ 175691 w 1550240"/>
              <a:gd name="connsiteY1313" fmla="*/ 1037009 h 1626096"/>
              <a:gd name="connsiteX1314" fmla="*/ 169022 w 1550240"/>
              <a:gd name="connsiteY1314" fmla="*/ 1047713 h 1626096"/>
              <a:gd name="connsiteX1315" fmla="*/ 164610 w 1550240"/>
              <a:gd name="connsiteY1315" fmla="*/ 1059503 h 1626096"/>
              <a:gd name="connsiteX1316" fmla="*/ 164601 w 1550240"/>
              <a:gd name="connsiteY1316" fmla="*/ 1059502 h 1626096"/>
              <a:gd name="connsiteX1317" fmla="*/ 164584 w 1550240"/>
              <a:gd name="connsiteY1317" fmla="*/ 1059521 h 1626096"/>
              <a:gd name="connsiteX1318" fmla="*/ 152838 w 1550240"/>
              <a:gd name="connsiteY1318" fmla="*/ 1055081 h 1626096"/>
              <a:gd name="connsiteX1319" fmla="*/ 115738 w 1550240"/>
              <a:gd name="connsiteY1319" fmla="*/ 1041017 h 1626096"/>
              <a:gd name="connsiteX1320" fmla="*/ 103846 w 1550240"/>
              <a:gd name="connsiteY1320" fmla="*/ 1037397 h 1626096"/>
              <a:gd name="connsiteX1321" fmla="*/ 92547 w 1550240"/>
              <a:gd name="connsiteY1321" fmla="*/ 1029383 h 1626096"/>
              <a:gd name="connsiteX1322" fmla="*/ 82982 w 1550240"/>
              <a:gd name="connsiteY1322" fmla="*/ 1038277 h 1626096"/>
              <a:gd name="connsiteX1323" fmla="*/ 79803 w 1550240"/>
              <a:gd name="connsiteY1323" fmla="*/ 1041043 h 1626096"/>
              <a:gd name="connsiteX1324" fmla="*/ 77813 w 1550240"/>
              <a:gd name="connsiteY1324" fmla="*/ 1035122 h 1626096"/>
              <a:gd name="connsiteX1325" fmla="*/ 77579 w 1550240"/>
              <a:gd name="connsiteY1325" fmla="*/ 1028453 h 1626096"/>
              <a:gd name="connsiteX1326" fmla="*/ 70367 w 1550240"/>
              <a:gd name="connsiteY1326" fmla="*/ 1018939 h 1626096"/>
              <a:gd name="connsiteX1327" fmla="*/ 64160 w 1550240"/>
              <a:gd name="connsiteY1327" fmla="*/ 1027676 h 1626096"/>
              <a:gd name="connsiteX1328" fmla="*/ 64058 w 1550240"/>
              <a:gd name="connsiteY1328" fmla="*/ 1032123 h 1626096"/>
              <a:gd name="connsiteX1329" fmla="*/ 58680 w 1550240"/>
              <a:gd name="connsiteY1329" fmla="*/ 1029021 h 1626096"/>
              <a:gd name="connsiteX1330" fmla="*/ 57284 w 1550240"/>
              <a:gd name="connsiteY1330" fmla="*/ 1022739 h 1626096"/>
              <a:gd name="connsiteX1331" fmla="*/ 54906 w 1550240"/>
              <a:gd name="connsiteY1331" fmla="*/ 1004693 h 1626096"/>
              <a:gd name="connsiteX1332" fmla="*/ 56483 w 1550240"/>
              <a:gd name="connsiteY1332" fmla="*/ 1000841 h 1626096"/>
              <a:gd name="connsiteX1333" fmla="*/ 61187 w 1550240"/>
              <a:gd name="connsiteY1333" fmla="*/ 991535 h 1626096"/>
              <a:gd name="connsiteX1334" fmla="*/ 63980 w 1550240"/>
              <a:gd name="connsiteY1334" fmla="*/ 1000505 h 1626096"/>
              <a:gd name="connsiteX1335" fmla="*/ 64135 w 1550240"/>
              <a:gd name="connsiteY1335" fmla="*/ 1004926 h 1626096"/>
              <a:gd name="connsiteX1336" fmla="*/ 70598 w 1550240"/>
              <a:gd name="connsiteY1336" fmla="*/ 1013535 h 1626096"/>
              <a:gd name="connsiteX1337" fmla="*/ 77579 w 1550240"/>
              <a:gd name="connsiteY1337" fmla="*/ 1005728 h 1626096"/>
              <a:gd name="connsiteX1338" fmla="*/ 77783 w 1550240"/>
              <a:gd name="connsiteY1338" fmla="*/ 1000392 h 1626096"/>
              <a:gd name="connsiteX1339" fmla="*/ 82261 w 1550240"/>
              <a:gd name="connsiteY1339" fmla="*/ 1001041 h 1626096"/>
              <a:gd name="connsiteX1340" fmla="*/ 82226 w 1550240"/>
              <a:gd name="connsiteY1340" fmla="*/ 1001446 h 1626096"/>
              <a:gd name="connsiteX1341" fmla="*/ 82308 w 1550240"/>
              <a:gd name="connsiteY1341" fmla="*/ 1001147 h 1626096"/>
              <a:gd name="connsiteX1342" fmla="*/ 82214 w 1550240"/>
              <a:gd name="connsiteY1342" fmla="*/ 1008103 h 1626096"/>
              <a:gd name="connsiteX1343" fmla="*/ 82388 w 1550240"/>
              <a:gd name="connsiteY1343" fmla="*/ 1010950 h 1626096"/>
              <a:gd name="connsiteX1344" fmla="*/ 84921 w 1550240"/>
              <a:gd name="connsiteY1344" fmla="*/ 1018085 h 1626096"/>
              <a:gd name="connsiteX1345" fmla="*/ 90867 w 1550240"/>
              <a:gd name="connsiteY1345" fmla="*/ 1011803 h 1626096"/>
              <a:gd name="connsiteX1346" fmla="*/ 90402 w 1550240"/>
              <a:gd name="connsiteY1346" fmla="*/ 996938 h 1626096"/>
              <a:gd name="connsiteX1347" fmla="*/ 86756 w 1550240"/>
              <a:gd name="connsiteY1347" fmla="*/ 995671 h 1626096"/>
              <a:gd name="connsiteX1348" fmla="*/ 83300 w 1550240"/>
              <a:gd name="connsiteY1348" fmla="*/ 997409 h 1626096"/>
              <a:gd name="connsiteX1349" fmla="*/ 84592 w 1550240"/>
              <a:gd name="connsiteY1349" fmla="*/ 992536 h 1626096"/>
              <a:gd name="connsiteX1350" fmla="*/ 87196 w 1550240"/>
              <a:gd name="connsiteY1350" fmla="*/ 988561 h 1626096"/>
              <a:gd name="connsiteX1351" fmla="*/ 96065 w 1550240"/>
              <a:gd name="connsiteY1351" fmla="*/ 991535 h 1626096"/>
              <a:gd name="connsiteX1352" fmla="*/ 100743 w 1550240"/>
              <a:gd name="connsiteY1352" fmla="*/ 1019120 h 1626096"/>
              <a:gd name="connsiteX1353" fmla="*/ 102682 w 1550240"/>
              <a:gd name="connsiteY1353" fmla="*/ 1022765 h 1626096"/>
              <a:gd name="connsiteX1354" fmla="*/ 105112 w 1550240"/>
              <a:gd name="connsiteY1354" fmla="*/ 1017413 h 1626096"/>
              <a:gd name="connsiteX1355" fmla="*/ 109663 w 1550240"/>
              <a:gd name="connsiteY1355" fmla="*/ 1009192 h 1626096"/>
              <a:gd name="connsiteX1356" fmla="*/ 118478 w 1550240"/>
              <a:gd name="connsiteY1356" fmla="*/ 1005857 h 1626096"/>
              <a:gd name="connsiteX1357" fmla="*/ 119888 w 1550240"/>
              <a:gd name="connsiteY1357" fmla="*/ 995409 h 1626096"/>
              <a:gd name="connsiteX1358" fmla="*/ 114338 w 1550240"/>
              <a:gd name="connsiteY1358" fmla="*/ 986450 h 1626096"/>
              <a:gd name="connsiteX1359" fmla="*/ 114338 w 1550240"/>
              <a:gd name="connsiteY1359" fmla="*/ 986441 h 1626096"/>
              <a:gd name="connsiteX1360" fmla="*/ 114333 w 1550240"/>
              <a:gd name="connsiteY1360" fmla="*/ 986443 h 1626096"/>
              <a:gd name="connsiteX1361" fmla="*/ 114316 w 1550240"/>
              <a:gd name="connsiteY1361" fmla="*/ 986415 h 1626096"/>
              <a:gd name="connsiteX1362" fmla="*/ 128329 w 1550240"/>
              <a:gd name="connsiteY1362" fmla="*/ 984269 h 1626096"/>
              <a:gd name="connsiteX1363" fmla="*/ 132516 w 1550240"/>
              <a:gd name="connsiteY1363" fmla="*/ 981141 h 1626096"/>
              <a:gd name="connsiteX1364" fmla="*/ 128224 w 1550240"/>
              <a:gd name="connsiteY1364" fmla="*/ 971576 h 1626096"/>
              <a:gd name="connsiteX1365" fmla="*/ 132697 w 1550240"/>
              <a:gd name="connsiteY1365" fmla="*/ 963509 h 1626096"/>
              <a:gd name="connsiteX1366" fmla="*/ 134430 w 1550240"/>
              <a:gd name="connsiteY1366" fmla="*/ 958934 h 1626096"/>
              <a:gd name="connsiteX1367" fmla="*/ 133628 w 1550240"/>
              <a:gd name="connsiteY1367" fmla="*/ 945620 h 1626096"/>
              <a:gd name="connsiteX1368" fmla="*/ 136964 w 1550240"/>
              <a:gd name="connsiteY1368" fmla="*/ 936260 h 1626096"/>
              <a:gd name="connsiteX1369" fmla="*/ 134042 w 1550240"/>
              <a:gd name="connsiteY1369" fmla="*/ 932615 h 1626096"/>
              <a:gd name="connsiteX1370" fmla="*/ 124605 w 1550240"/>
              <a:gd name="connsiteY1370" fmla="*/ 935020 h 1626096"/>
              <a:gd name="connsiteX1371" fmla="*/ 121219 w 1550240"/>
              <a:gd name="connsiteY1371" fmla="*/ 913303 h 1626096"/>
              <a:gd name="connsiteX1372" fmla="*/ 123442 w 1550240"/>
              <a:gd name="connsiteY1372" fmla="*/ 913251 h 1626096"/>
              <a:gd name="connsiteX1373" fmla="*/ 126751 w 1550240"/>
              <a:gd name="connsiteY1373" fmla="*/ 918680 h 1626096"/>
              <a:gd name="connsiteX1374" fmla="*/ 132104 w 1550240"/>
              <a:gd name="connsiteY1374" fmla="*/ 919352 h 1626096"/>
              <a:gd name="connsiteX1375" fmla="*/ 146038 w 1550240"/>
              <a:gd name="connsiteY1375" fmla="*/ 897481 h 1626096"/>
              <a:gd name="connsiteX1376" fmla="*/ 152552 w 1550240"/>
              <a:gd name="connsiteY1376" fmla="*/ 898748 h 1626096"/>
              <a:gd name="connsiteX1377" fmla="*/ 160025 w 1550240"/>
              <a:gd name="connsiteY1377" fmla="*/ 894534 h 1626096"/>
              <a:gd name="connsiteX1378" fmla="*/ 159973 w 1550240"/>
              <a:gd name="connsiteY1378" fmla="*/ 883133 h 1626096"/>
              <a:gd name="connsiteX1379" fmla="*/ 166229 w 1550240"/>
              <a:gd name="connsiteY1379" fmla="*/ 876333 h 1626096"/>
              <a:gd name="connsiteX1380" fmla="*/ 180474 w 1550240"/>
              <a:gd name="connsiteY1380" fmla="*/ 866509 h 1626096"/>
              <a:gd name="connsiteX1381" fmla="*/ 191591 w 1550240"/>
              <a:gd name="connsiteY1381" fmla="*/ 856013 h 1626096"/>
              <a:gd name="connsiteX1382" fmla="*/ 196425 w 1550240"/>
              <a:gd name="connsiteY1382" fmla="*/ 846912 h 1626096"/>
              <a:gd name="connsiteX1383" fmla="*/ 196736 w 1550240"/>
              <a:gd name="connsiteY1383" fmla="*/ 837890 h 1626096"/>
              <a:gd name="connsiteX1384" fmla="*/ 191436 w 1550240"/>
              <a:gd name="connsiteY1384" fmla="*/ 813510 h 1626096"/>
              <a:gd name="connsiteX1385" fmla="*/ 173210 w 1550240"/>
              <a:gd name="connsiteY1385" fmla="*/ 796421 h 1626096"/>
              <a:gd name="connsiteX1386" fmla="*/ 167445 w 1550240"/>
              <a:gd name="connsiteY1386" fmla="*/ 794405 h 1626096"/>
              <a:gd name="connsiteX1387" fmla="*/ 160310 w 1550240"/>
              <a:gd name="connsiteY1387" fmla="*/ 795413 h 1626096"/>
              <a:gd name="connsiteX1388" fmla="*/ 164860 w 1550240"/>
              <a:gd name="connsiteY1388" fmla="*/ 789959 h 1626096"/>
              <a:gd name="connsiteX1389" fmla="*/ 169177 w 1550240"/>
              <a:gd name="connsiteY1389" fmla="*/ 769250 h 1626096"/>
              <a:gd name="connsiteX1390" fmla="*/ 161033 w 1550240"/>
              <a:gd name="connsiteY1390" fmla="*/ 751515 h 1626096"/>
              <a:gd name="connsiteX1391" fmla="*/ 151597 w 1550240"/>
              <a:gd name="connsiteY1391" fmla="*/ 755393 h 1626096"/>
              <a:gd name="connsiteX1392" fmla="*/ 150743 w 1550240"/>
              <a:gd name="connsiteY1392" fmla="*/ 773438 h 1626096"/>
              <a:gd name="connsiteX1393" fmla="*/ 147563 w 1550240"/>
              <a:gd name="connsiteY1393" fmla="*/ 780367 h 1626096"/>
              <a:gd name="connsiteX1394" fmla="*/ 141358 w 1550240"/>
              <a:gd name="connsiteY1394" fmla="*/ 774188 h 1626096"/>
              <a:gd name="connsiteX1395" fmla="*/ 132723 w 1550240"/>
              <a:gd name="connsiteY1395" fmla="*/ 747818 h 1626096"/>
              <a:gd name="connsiteX1396" fmla="*/ 134740 w 1550240"/>
              <a:gd name="connsiteY1396" fmla="*/ 744276 h 1626096"/>
              <a:gd name="connsiteX1397" fmla="*/ 139601 w 1550240"/>
              <a:gd name="connsiteY1397" fmla="*/ 748826 h 1626096"/>
              <a:gd name="connsiteX1398" fmla="*/ 144435 w 1550240"/>
              <a:gd name="connsiteY1398" fmla="*/ 752885 h 1626096"/>
              <a:gd name="connsiteX1399" fmla="*/ 146167 w 1550240"/>
              <a:gd name="connsiteY1399" fmla="*/ 739958 h 1626096"/>
              <a:gd name="connsiteX1400" fmla="*/ 143375 w 1550240"/>
              <a:gd name="connsiteY1400" fmla="*/ 735667 h 1626096"/>
              <a:gd name="connsiteX1401" fmla="*/ 138074 w 1550240"/>
              <a:gd name="connsiteY1401" fmla="*/ 739442 h 1626096"/>
              <a:gd name="connsiteX1402" fmla="*/ 134016 w 1550240"/>
              <a:gd name="connsiteY1402" fmla="*/ 738511 h 1626096"/>
              <a:gd name="connsiteX1403" fmla="*/ 134534 w 1550240"/>
              <a:gd name="connsiteY1403" fmla="*/ 735486 h 1626096"/>
              <a:gd name="connsiteX1404" fmla="*/ 142392 w 1550240"/>
              <a:gd name="connsiteY1404" fmla="*/ 727265 h 1626096"/>
              <a:gd name="connsiteX1405" fmla="*/ 145935 w 1550240"/>
              <a:gd name="connsiteY1405" fmla="*/ 717751 h 1626096"/>
              <a:gd name="connsiteX1406" fmla="*/ 144659 w 1550240"/>
              <a:gd name="connsiteY1406" fmla="*/ 707196 h 1626096"/>
              <a:gd name="connsiteX1407" fmla="*/ 146542 w 1550240"/>
              <a:gd name="connsiteY1407" fmla="*/ 698282 h 1626096"/>
              <a:gd name="connsiteX1408" fmla="*/ 150640 w 1550240"/>
              <a:gd name="connsiteY1408" fmla="*/ 695233 h 1626096"/>
              <a:gd name="connsiteX1409" fmla="*/ 147667 w 1550240"/>
              <a:gd name="connsiteY1409" fmla="*/ 692958 h 1626096"/>
              <a:gd name="connsiteX1410" fmla="*/ 137351 w 1550240"/>
              <a:gd name="connsiteY1410" fmla="*/ 694820 h 1626096"/>
              <a:gd name="connsiteX1411" fmla="*/ 141306 w 1550240"/>
              <a:gd name="connsiteY1411" fmla="*/ 678248 h 1626096"/>
              <a:gd name="connsiteX1412" fmla="*/ 155268 w 1550240"/>
              <a:gd name="connsiteY1412" fmla="*/ 668579 h 1626096"/>
              <a:gd name="connsiteX1413" fmla="*/ 150976 w 1550240"/>
              <a:gd name="connsiteY1413" fmla="*/ 652136 h 1626096"/>
              <a:gd name="connsiteX1414" fmla="*/ 152889 w 1550240"/>
              <a:gd name="connsiteY1414" fmla="*/ 630135 h 1626096"/>
              <a:gd name="connsiteX1415" fmla="*/ 163799 w 1550240"/>
              <a:gd name="connsiteY1415" fmla="*/ 614210 h 1626096"/>
              <a:gd name="connsiteX1416" fmla="*/ 168891 w 1550240"/>
              <a:gd name="connsiteY1416" fmla="*/ 605238 h 1626096"/>
              <a:gd name="connsiteX1417" fmla="*/ 162740 w 1550240"/>
              <a:gd name="connsiteY1417" fmla="*/ 600533 h 1626096"/>
              <a:gd name="connsiteX1418" fmla="*/ 151880 w 1550240"/>
              <a:gd name="connsiteY1418" fmla="*/ 576801 h 1626096"/>
              <a:gd name="connsiteX1419" fmla="*/ 162818 w 1550240"/>
              <a:gd name="connsiteY1419" fmla="*/ 570621 h 1626096"/>
              <a:gd name="connsiteX1420" fmla="*/ 172900 w 1550240"/>
              <a:gd name="connsiteY1420" fmla="*/ 568502 h 1626096"/>
              <a:gd name="connsiteX1421" fmla="*/ 172175 w 1550240"/>
              <a:gd name="connsiteY1421" fmla="*/ 548673 h 1626096"/>
              <a:gd name="connsiteX1422" fmla="*/ 166358 w 1550240"/>
              <a:gd name="connsiteY1422" fmla="*/ 548414 h 1626096"/>
              <a:gd name="connsiteX1423" fmla="*/ 155939 w 1550240"/>
              <a:gd name="connsiteY1423" fmla="*/ 556532 h 1626096"/>
              <a:gd name="connsiteX1424" fmla="*/ 147538 w 1550240"/>
              <a:gd name="connsiteY1424" fmla="*/ 555368 h 1626096"/>
              <a:gd name="connsiteX1425" fmla="*/ 146969 w 1550240"/>
              <a:gd name="connsiteY1425" fmla="*/ 549629 h 1626096"/>
              <a:gd name="connsiteX1426" fmla="*/ 154725 w 1550240"/>
              <a:gd name="connsiteY1426" fmla="*/ 545105 h 1626096"/>
              <a:gd name="connsiteX1427" fmla="*/ 164420 w 1550240"/>
              <a:gd name="connsiteY1427" fmla="*/ 538486 h 1626096"/>
              <a:gd name="connsiteX1428" fmla="*/ 167651 w 1550240"/>
              <a:gd name="connsiteY1428" fmla="*/ 523724 h 1626096"/>
              <a:gd name="connsiteX1429" fmla="*/ 165272 w 1550240"/>
              <a:gd name="connsiteY1429" fmla="*/ 520363 h 1626096"/>
              <a:gd name="connsiteX1430" fmla="*/ 146762 w 1550240"/>
              <a:gd name="connsiteY1430" fmla="*/ 533212 h 1626096"/>
              <a:gd name="connsiteX1431" fmla="*/ 134248 w 1550240"/>
              <a:gd name="connsiteY1431" fmla="*/ 548673 h 1626096"/>
              <a:gd name="connsiteX1432" fmla="*/ 132568 w 1550240"/>
              <a:gd name="connsiteY1432" fmla="*/ 556790 h 1626096"/>
              <a:gd name="connsiteX1433" fmla="*/ 123417 w 1550240"/>
              <a:gd name="connsiteY1433" fmla="*/ 565942 h 1626096"/>
              <a:gd name="connsiteX1434" fmla="*/ 116825 w 1550240"/>
              <a:gd name="connsiteY1434" fmla="*/ 566072 h 1626096"/>
              <a:gd name="connsiteX1435" fmla="*/ 111782 w 1550240"/>
              <a:gd name="connsiteY1435" fmla="*/ 579929 h 1626096"/>
              <a:gd name="connsiteX1436" fmla="*/ 108163 w 1550240"/>
              <a:gd name="connsiteY1436" fmla="*/ 589675 h 1626096"/>
              <a:gd name="connsiteX1437" fmla="*/ 107880 w 1550240"/>
              <a:gd name="connsiteY1437" fmla="*/ 592778 h 1626096"/>
              <a:gd name="connsiteX1438" fmla="*/ 85154 w 1550240"/>
              <a:gd name="connsiteY1438" fmla="*/ 624577 h 1626096"/>
              <a:gd name="connsiteX1439" fmla="*/ 81095 w 1550240"/>
              <a:gd name="connsiteY1439" fmla="*/ 625430 h 1626096"/>
              <a:gd name="connsiteX1440" fmla="*/ 77863 w 1550240"/>
              <a:gd name="connsiteY1440" fmla="*/ 627834 h 1626096"/>
              <a:gd name="connsiteX1441" fmla="*/ 81586 w 1550240"/>
              <a:gd name="connsiteY1441" fmla="*/ 629851 h 1626096"/>
              <a:gd name="connsiteX1442" fmla="*/ 86112 w 1550240"/>
              <a:gd name="connsiteY1442" fmla="*/ 630006 h 1626096"/>
              <a:gd name="connsiteX1443" fmla="*/ 99347 w 1550240"/>
              <a:gd name="connsiteY1443" fmla="*/ 626955 h 1626096"/>
              <a:gd name="connsiteX1444" fmla="*/ 91540 w 1550240"/>
              <a:gd name="connsiteY1444" fmla="*/ 640580 h 1626096"/>
              <a:gd name="connsiteX1445" fmla="*/ 84430 w 1550240"/>
              <a:gd name="connsiteY1445" fmla="*/ 670078 h 1626096"/>
              <a:gd name="connsiteX1446" fmla="*/ 85930 w 1550240"/>
              <a:gd name="connsiteY1446" fmla="*/ 691510 h 1626096"/>
              <a:gd name="connsiteX1447" fmla="*/ 85464 w 1550240"/>
              <a:gd name="connsiteY1447" fmla="*/ 709374 h 1626096"/>
              <a:gd name="connsiteX1448" fmla="*/ 82697 w 1550240"/>
              <a:gd name="connsiteY1448" fmla="*/ 722430 h 1626096"/>
              <a:gd name="connsiteX1449" fmla="*/ 86706 w 1550240"/>
              <a:gd name="connsiteY1449" fmla="*/ 748283 h 1626096"/>
              <a:gd name="connsiteX1450" fmla="*/ 82414 w 1550240"/>
              <a:gd name="connsiteY1450" fmla="*/ 771655 h 1626096"/>
              <a:gd name="connsiteX1451" fmla="*/ 80707 w 1550240"/>
              <a:gd name="connsiteY1451" fmla="*/ 780031 h 1626096"/>
              <a:gd name="connsiteX1452" fmla="*/ 75873 w 1550240"/>
              <a:gd name="connsiteY1452" fmla="*/ 772094 h 1626096"/>
              <a:gd name="connsiteX1453" fmla="*/ 61964 w 1550240"/>
              <a:gd name="connsiteY1453" fmla="*/ 766923 h 1626096"/>
              <a:gd name="connsiteX1454" fmla="*/ 45858 w 1550240"/>
              <a:gd name="connsiteY1454" fmla="*/ 749627 h 1626096"/>
              <a:gd name="connsiteX1455" fmla="*/ 51261 w 1550240"/>
              <a:gd name="connsiteY1455" fmla="*/ 685538 h 1626096"/>
              <a:gd name="connsiteX1456" fmla="*/ 66023 w 1550240"/>
              <a:gd name="connsiteY1456" fmla="*/ 643811 h 1626096"/>
              <a:gd name="connsiteX1457" fmla="*/ 64007 w 1550240"/>
              <a:gd name="connsiteY1457" fmla="*/ 626180 h 1626096"/>
              <a:gd name="connsiteX1458" fmla="*/ 68324 w 1550240"/>
              <a:gd name="connsiteY1458" fmla="*/ 608909 h 1626096"/>
              <a:gd name="connsiteX1459" fmla="*/ 78406 w 1550240"/>
              <a:gd name="connsiteY1459" fmla="*/ 592855 h 1626096"/>
              <a:gd name="connsiteX1460" fmla="*/ 94305 w 1550240"/>
              <a:gd name="connsiteY1460" fmla="*/ 565296 h 1626096"/>
              <a:gd name="connsiteX1461" fmla="*/ 100898 w 1550240"/>
              <a:gd name="connsiteY1461" fmla="*/ 554386 h 1626096"/>
              <a:gd name="connsiteX1462" fmla="*/ 101363 w 1550240"/>
              <a:gd name="connsiteY1462" fmla="*/ 546139 h 1626096"/>
              <a:gd name="connsiteX1463" fmla="*/ 101312 w 1550240"/>
              <a:gd name="connsiteY1463" fmla="*/ 544639 h 1626096"/>
              <a:gd name="connsiteX1464" fmla="*/ 109637 w 1550240"/>
              <a:gd name="connsiteY1464" fmla="*/ 520234 h 1626096"/>
              <a:gd name="connsiteX1465" fmla="*/ 119461 w 1550240"/>
              <a:gd name="connsiteY1465" fmla="*/ 518631 h 1626096"/>
              <a:gd name="connsiteX1466" fmla="*/ 133990 w 1550240"/>
              <a:gd name="connsiteY1466" fmla="*/ 506532 h 1626096"/>
              <a:gd name="connsiteX1467" fmla="*/ 151622 w 1550240"/>
              <a:gd name="connsiteY1467" fmla="*/ 503119 h 1626096"/>
              <a:gd name="connsiteX1468" fmla="*/ 164239 w 1550240"/>
              <a:gd name="connsiteY1468" fmla="*/ 495156 h 1626096"/>
              <a:gd name="connsiteX1469" fmla="*/ 186317 w 1550240"/>
              <a:gd name="connsiteY1469" fmla="*/ 481713 h 1626096"/>
              <a:gd name="connsiteX1470" fmla="*/ 198055 w 1550240"/>
              <a:gd name="connsiteY1470" fmla="*/ 471346 h 1626096"/>
              <a:gd name="connsiteX1471" fmla="*/ 211318 w 1550240"/>
              <a:gd name="connsiteY1471" fmla="*/ 466382 h 1626096"/>
              <a:gd name="connsiteX1472" fmla="*/ 212066 w 1550240"/>
              <a:gd name="connsiteY1472" fmla="*/ 459816 h 1626096"/>
              <a:gd name="connsiteX1473" fmla="*/ 210566 w 1550240"/>
              <a:gd name="connsiteY1473" fmla="*/ 447199 h 1626096"/>
              <a:gd name="connsiteX1474" fmla="*/ 208086 w 1550240"/>
              <a:gd name="connsiteY1474" fmla="*/ 428714 h 1626096"/>
              <a:gd name="connsiteX1475" fmla="*/ 207077 w 1550240"/>
              <a:gd name="connsiteY1475" fmla="*/ 415684 h 1626096"/>
              <a:gd name="connsiteX1476" fmla="*/ 195134 w 1550240"/>
              <a:gd name="connsiteY1476" fmla="*/ 423053 h 1626096"/>
              <a:gd name="connsiteX1477" fmla="*/ 172486 w 1550240"/>
              <a:gd name="connsiteY1477" fmla="*/ 412142 h 1626096"/>
              <a:gd name="connsiteX1478" fmla="*/ 171865 w 1550240"/>
              <a:gd name="connsiteY1478" fmla="*/ 396398 h 1626096"/>
              <a:gd name="connsiteX1479" fmla="*/ 177656 w 1550240"/>
              <a:gd name="connsiteY1479" fmla="*/ 375638 h 1626096"/>
              <a:gd name="connsiteX1480" fmla="*/ 192470 w 1550240"/>
              <a:gd name="connsiteY1480" fmla="*/ 361936 h 1626096"/>
              <a:gd name="connsiteX1481" fmla="*/ 220003 w 1550240"/>
              <a:gd name="connsiteY1481" fmla="*/ 351284 h 1626096"/>
              <a:gd name="connsiteX1482" fmla="*/ 220934 w 1550240"/>
              <a:gd name="connsiteY1482" fmla="*/ 345830 h 1626096"/>
              <a:gd name="connsiteX1483" fmla="*/ 219305 w 1550240"/>
              <a:gd name="connsiteY1483" fmla="*/ 344226 h 1626096"/>
              <a:gd name="connsiteX1484" fmla="*/ 206223 w 1550240"/>
              <a:gd name="connsiteY1484" fmla="*/ 334015 h 1626096"/>
              <a:gd name="connsiteX1485" fmla="*/ 210076 w 1550240"/>
              <a:gd name="connsiteY1485" fmla="*/ 320209 h 1626096"/>
              <a:gd name="connsiteX1486" fmla="*/ 210361 w 1550240"/>
              <a:gd name="connsiteY1486" fmla="*/ 311135 h 1626096"/>
              <a:gd name="connsiteX1487" fmla="*/ 214291 w 1550240"/>
              <a:gd name="connsiteY1487" fmla="*/ 303947 h 1626096"/>
              <a:gd name="connsiteX1488" fmla="*/ 251000 w 1550240"/>
              <a:gd name="connsiteY1488" fmla="*/ 282205 h 1626096"/>
              <a:gd name="connsiteX1489" fmla="*/ 286523 w 1550240"/>
              <a:gd name="connsiteY1489" fmla="*/ 268813 h 1626096"/>
              <a:gd name="connsiteX1490" fmla="*/ 326027 w 1550240"/>
              <a:gd name="connsiteY1490" fmla="*/ 272639 h 1626096"/>
              <a:gd name="connsiteX1491" fmla="*/ 356146 w 1550240"/>
              <a:gd name="connsiteY1491" fmla="*/ 273390 h 1626096"/>
              <a:gd name="connsiteX1492" fmla="*/ 386575 w 1550240"/>
              <a:gd name="connsiteY1492" fmla="*/ 282541 h 1626096"/>
              <a:gd name="connsiteX1493" fmla="*/ 408086 w 1550240"/>
              <a:gd name="connsiteY1493" fmla="*/ 273985 h 1626096"/>
              <a:gd name="connsiteX1494" fmla="*/ 415996 w 1550240"/>
              <a:gd name="connsiteY1494" fmla="*/ 256817 h 1626096"/>
              <a:gd name="connsiteX1495" fmla="*/ 425097 w 1550240"/>
              <a:gd name="connsiteY1495" fmla="*/ 215039 h 1626096"/>
              <a:gd name="connsiteX1496" fmla="*/ 438850 w 1550240"/>
              <a:gd name="connsiteY1496" fmla="*/ 195675 h 1626096"/>
              <a:gd name="connsiteX1497" fmla="*/ 471890 w 1550240"/>
              <a:gd name="connsiteY1497" fmla="*/ 158576 h 1626096"/>
              <a:gd name="connsiteX1498" fmla="*/ 488582 w 1550240"/>
              <a:gd name="connsiteY1498" fmla="*/ 139031 h 1626096"/>
              <a:gd name="connsiteX1499" fmla="*/ 502052 w 1550240"/>
              <a:gd name="connsiteY1499" fmla="*/ 136058 h 1626096"/>
              <a:gd name="connsiteX1500" fmla="*/ 507119 w 1550240"/>
              <a:gd name="connsiteY1500" fmla="*/ 133395 h 1626096"/>
              <a:gd name="connsiteX1501" fmla="*/ 527750 w 1550240"/>
              <a:gd name="connsiteY1501" fmla="*/ 122563 h 1626096"/>
              <a:gd name="connsiteX1502" fmla="*/ 542047 w 1550240"/>
              <a:gd name="connsiteY1502" fmla="*/ 118711 h 1626096"/>
              <a:gd name="connsiteX1503" fmla="*/ 548433 w 1550240"/>
              <a:gd name="connsiteY1503" fmla="*/ 109507 h 1626096"/>
              <a:gd name="connsiteX1504" fmla="*/ 555516 w 1550240"/>
              <a:gd name="connsiteY1504" fmla="*/ 104932 h 1626096"/>
              <a:gd name="connsiteX1505" fmla="*/ 562445 w 1550240"/>
              <a:gd name="connsiteY1505" fmla="*/ 101932 h 1626096"/>
              <a:gd name="connsiteX1506" fmla="*/ 568028 w 1550240"/>
              <a:gd name="connsiteY1506" fmla="*/ 99863 h 1626096"/>
              <a:gd name="connsiteX1507" fmla="*/ 585066 w 1550240"/>
              <a:gd name="connsiteY1507" fmla="*/ 107387 h 1626096"/>
              <a:gd name="connsiteX1508" fmla="*/ 605852 w 1550240"/>
              <a:gd name="connsiteY1508" fmla="*/ 108008 h 1626096"/>
              <a:gd name="connsiteX1509" fmla="*/ 612419 w 1550240"/>
              <a:gd name="connsiteY1509" fmla="*/ 95081 h 1626096"/>
              <a:gd name="connsiteX1510" fmla="*/ 654715 w 1550240"/>
              <a:gd name="connsiteY1510" fmla="*/ 87610 h 1626096"/>
              <a:gd name="connsiteX1511" fmla="*/ 672113 w 1550240"/>
              <a:gd name="connsiteY1511" fmla="*/ 85982 h 1626096"/>
              <a:gd name="connsiteX1512" fmla="*/ 688712 w 1550240"/>
              <a:gd name="connsiteY1512" fmla="*/ 81923 h 1626096"/>
              <a:gd name="connsiteX1513" fmla="*/ 707531 w 1550240"/>
              <a:gd name="connsiteY1513" fmla="*/ 81172 h 1626096"/>
              <a:gd name="connsiteX1514" fmla="*/ 715907 w 1550240"/>
              <a:gd name="connsiteY1514" fmla="*/ 80448 h 1626096"/>
              <a:gd name="connsiteX1515" fmla="*/ 737805 w 1550240"/>
              <a:gd name="connsiteY1515" fmla="*/ 80784 h 1626096"/>
              <a:gd name="connsiteX1516" fmla="*/ 744192 w 1550240"/>
              <a:gd name="connsiteY1516" fmla="*/ 81224 h 1626096"/>
              <a:gd name="connsiteX1517" fmla="*/ 767614 w 1550240"/>
              <a:gd name="connsiteY1517" fmla="*/ 81147 h 1626096"/>
              <a:gd name="connsiteX1518" fmla="*/ 790469 w 1550240"/>
              <a:gd name="connsiteY1518" fmla="*/ 65273 h 1626096"/>
              <a:gd name="connsiteX1519" fmla="*/ 789047 w 1550240"/>
              <a:gd name="connsiteY1519" fmla="*/ 59533 h 1626096"/>
              <a:gd name="connsiteX1520" fmla="*/ 782764 w 1550240"/>
              <a:gd name="connsiteY1520" fmla="*/ 58629 h 1626096"/>
              <a:gd name="connsiteX1521" fmla="*/ 761409 w 1550240"/>
              <a:gd name="connsiteY1521" fmla="*/ 58940 h 1626096"/>
              <a:gd name="connsiteX1522" fmla="*/ 739409 w 1550240"/>
              <a:gd name="connsiteY1522" fmla="*/ 49373 h 1626096"/>
              <a:gd name="connsiteX1523" fmla="*/ 740417 w 1550240"/>
              <a:gd name="connsiteY1523" fmla="*/ 49373 h 1626096"/>
              <a:gd name="connsiteX1524" fmla="*/ 739046 w 1550240"/>
              <a:gd name="connsiteY1524" fmla="*/ 45909 h 1626096"/>
              <a:gd name="connsiteX1525" fmla="*/ 736281 w 1550240"/>
              <a:gd name="connsiteY1525" fmla="*/ 46658 h 1626096"/>
              <a:gd name="connsiteX1526" fmla="*/ 739409 w 1550240"/>
              <a:gd name="connsiteY1526" fmla="*/ 49373 h 1626096"/>
              <a:gd name="connsiteX1527" fmla="*/ 740339 w 1550240"/>
              <a:gd name="connsiteY1527" fmla="*/ 56224 h 1626096"/>
              <a:gd name="connsiteX1528" fmla="*/ 735504 w 1550240"/>
              <a:gd name="connsiteY1528" fmla="*/ 60671 h 1626096"/>
              <a:gd name="connsiteX1529" fmla="*/ 713684 w 1550240"/>
              <a:gd name="connsiteY1529" fmla="*/ 64497 h 1626096"/>
              <a:gd name="connsiteX1530" fmla="*/ 708953 w 1550240"/>
              <a:gd name="connsiteY1530" fmla="*/ 65816 h 1626096"/>
              <a:gd name="connsiteX1531" fmla="*/ 643597 w 1550240"/>
              <a:gd name="connsiteY1531" fmla="*/ 80553 h 1626096"/>
              <a:gd name="connsiteX1532" fmla="*/ 626973 w 1550240"/>
              <a:gd name="connsiteY1532" fmla="*/ 81431 h 1626096"/>
              <a:gd name="connsiteX1533" fmla="*/ 617511 w 1550240"/>
              <a:gd name="connsiteY1533" fmla="*/ 73546 h 1626096"/>
              <a:gd name="connsiteX1534" fmla="*/ 617590 w 1550240"/>
              <a:gd name="connsiteY1534" fmla="*/ 59068 h 1626096"/>
              <a:gd name="connsiteX1535" fmla="*/ 653706 w 1550240"/>
              <a:gd name="connsiteY1535" fmla="*/ 41022 h 1626096"/>
              <a:gd name="connsiteX1536" fmla="*/ 675138 w 1550240"/>
              <a:gd name="connsiteY1536" fmla="*/ 40040 h 1626096"/>
              <a:gd name="connsiteX1537" fmla="*/ 682300 w 1550240"/>
              <a:gd name="connsiteY1537" fmla="*/ 36395 h 1626096"/>
              <a:gd name="connsiteX1538" fmla="*/ 696958 w 1550240"/>
              <a:gd name="connsiteY1538" fmla="*/ 35155 h 1626096"/>
              <a:gd name="connsiteX1539" fmla="*/ 704507 w 1550240"/>
              <a:gd name="connsiteY1539" fmla="*/ 32750 h 1626096"/>
              <a:gd name="connsiteX1540" fmla="*/ 710428 w 1550240"/>
              <a:gd name="connsiteY1540" fmla="*/ 31199 h 1626096"/>
              <a:gd name="connsiteX1541" fmla="*/ 726146 w 1550240"/>
              <a:gd name="connsiteY1541" fmla="*/ 33525 h 1626096"/>
              <a:gd name="connsiteX1542" fmla="*/ 743830 w 1550240"/>
              <a:gd name="connsiteY1542" fmla="*/ 33938 h 1626096"/>
              <a:gd name="connsiteX1543" fmla="*/ 762625 w 1550240"/>
              <a:gd name="connsiteY1543" fmla="*/ 32672 h 1626096"/>
              <a:gd name="connsiteX1544" fmla="*/ 796052 w 1550240"/>
              <a:gd name="connsiteY1544" fmla="*/ 40273 h 1626096"/>
              <a:gd name="connsiteX1545" fmla="*/ 802515 w 1550240"/>
              <a:gd name="connsiteY1545" fmla="*/ 40919 h 1626096"/>
              <a:gd name="connsiteX1546" fmla="*/ 835323 w 1550240"/>
              <a:gd name="connsiteY1546" fmla="*/ 37946 h 1626096"/>
              <a:gd name="connsiteX1547" fmla="*/ 854273 w 1550240"/>
              <a:gd name="connsiteY1547" fmla="*/ 28613 h 1626096"/>
              <a:gd name="connsiteX1548" fmla="*/ 874103 w 1550240"/>
              <a:gd name="connsiteY1548" fmla="*/ 21271 h 1626096"/>
              <a:gd name="connsiteX1549" fmla="*/ 908902 w 1550240"/>
              <a:gd name="connsiteY1549" fmla="*/ 11136 h 1626096"/>
              <a:gd name="connsiteX1550" fmla="*/ 913710 w 1550240"/>
              <a:gd name="connsiteY1550" fmla="*/ 10283 h 1626096"/>
              <a:gd name="connsiteX1551" fmla="*/ 937469 w 1550240"/>
              <a:gd name="connsiteY1551" fmla="*/ 1260 h 1626096"/>
              <a:gd name="connsiteX1552" fmla="*/ 940588 w 1550240"/>
              <a:gd name="connsiteY1552" fmla="*/ 136 h 162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1550240" h="1626096">
                <a:moveTo>
                  <a:pt x="992819" y="1541092"/>
                </a:moveTo>
                <a:cubicBezTo>
                  <a:pt x="992819" y="1541040"/>
                  <a:pt x="995249" y="1541480"/>
                  <a:pt x="996517" y="1541738"/>
                </a:cubicBezTo>
                <a:cubicBezTo>
                  <a:pt x="999956" y="1542488"/>
                  <a:pt x="1003730" y="1542617"/>
                  <a:pt x="1006677" y="1544272"/>
                </a:cubicBezTo>
                <a:cubicBezTo>
                  <a:pt x="1008512" y="1545306"/>
                  <a:pt x="1010219" y="1548822"/>
                  <a:pt x="1009909" y="1550890"/>
                </a:cubicBezTo>
                <a:cubicBezTo>
                  <a:pt x="1009417" y="1554173"/>
                  <a:pt x="1007065" y="1557146"/>
                  <a:pt x="1005694" y="1560352"/>
                </a:cubicBezTo>
                <a:cubicBezTo>
                  <a:pt x="1004893" y="1562265"/>
                  <a:pt x="1004480" y="1564359"/>
                  <a:pt x="1003885" y="1566376"/>
                </a:cubicBezTo>
                <a:cubicBezTo>
                  <a:pt x="1002954" y="1564101"/>
                  <a:pt x="1001947" y="1561877"/>
                  <a:pt x="1001093" y="1559576"/>
                </a:cubicBezTo>
                <a:cubicBezTo>
                  <a:pt x="1000369" y="1557612"/>
                  <a:pt x="999826" y="1555595"/>
                  <a:pt x="999179" y="1553605"/>
                </a:cubicBezTo>
                <a:cubicBezTo>
                  <a:pt x="998274" y="1555208"/>
                  <a:pt x="997240" y="1556759"/>
                  <a:pt x="996517" y="1558465"/>
                </a:cubicBezTo>
                <a:cubicBezTo>
                  <a:pt x="994888" y="1562291"/>
                  <a:pt x="993414" y="1566195"/>
                  <a:pt x="991915" y="1570073"/>
                </a:cubicBezTo>
                <a:cubicBezTo>
                  <a:pt x="991165" y="1572012"/>
                  <a:pt x="990467" y="1573976"/>
                  <a:pt x="989743" y="1575941"/>
                </a:cubicBezTo>
                <a:cubicBezTo>
                  <a:pt x="988941" y="1574106"/>
                  <a:pt x="988062" y="1572296"/>
                  <a:pt x="987364" y="1570409"/>
                </a:cubicBezTo>
                <a:cubicBezTo>
                  <a:pt x="987158" y="1569737"/>
                  <a:pt x="987364" y="1568909"/>
                  <a:pt x="987364" y="1568160"/>
                </a:cubicBezTo>
                <a:cubicBezTo>
                  <a:pt x="989123" y="1559137"/>
                  <a:pt x="990881" y="1550088"/>
                  <a:pt x="992819" y="1541092"/>
                </a:cubicBezTo>
                <a:close/>
                <a:moveTo>
                  <a:pt x="752102" y="1512317"/>
                </a:moveTo>
                <a:cubicBezTo>
                  <a:pt x="753524" y="1511619"/>
                  <a:pt x="756807" y="1512368"/>
                  <a:pt x="757816" y="1513635"/>
                </a:cubicBezTo>
                <a:cubicBezTo>
                  <a:pt x="759909" y="1516220"/>
                  <a:pt x="761306" y="1519504"/>
                  <a:pt x="762365" y="1522710"/>
                </a:cubicBezTo>
                <a:cubicBezTo>
                  <a:pt x="762625" y="1523486"/>
                  <a:pt x="760530" y="1525062"/>
                  <a:pt x="758333" y="1527699"/>
                </a:cubicBezTo>
                <a:cubicBezTo>
                  <a:pt x="754972" y="1523822"/>
                  <a:pt x="751973" y="1521004"/>
                  <a:pt x="749904" y="1517591"/>
                </a:cubicBezTo>
                <a:cubicBezTo>
                  <a:pt x="749258" y="1516556"/>
                  <a:pt x="750731" y="1512963"/>
                  <a:pt x="752102" y="1512317"/>
                </a:cubicBezTo>
                <a:close/>
                <a:moveTo>
                  <a:pt x="843156" y="1507483"/>
                </a:moveTo>
                <a:cubicBezTo>
                  <a:pt x="843854" y="1508362"/>
                  <a:pt x="844578" y="1509267"/>
                  <a:pt x="845303" y="1510145"/>
                </a:cubicBezTo>
                <a:cubicBezTo>
                  <a:pt x="844785" y="1510663"/>
                  <a:pt x="844035" y="1511645"/>
                  <a:pt x="843854" y="1511567"/>
                </a:cubicBezTo>
                <a:cubicBezTo>
                  <a:pt x="842873" y="1511025"/>
                  <a:pt x="841994" y="1510249"/>
                  <a:pt x="841114" y="1509526"/>
                </a:cubicBezTo>
                <a:cubicBezTo>
                  <a:pt x="841787" y="1508853"/>
                  <a:pt x="842485" y="1508155"/>
                  <a:pt x="843156" y="1507483"/>
                </a:cubicBezTo>
                <a:close/>
                <a:moveTo>
                  <a:pt x="816632" y="1503579"/>
                </a:moveTo>
                <a:cubicBezTo>
                  <a:pt x="815675" y="1504097"/>
                  <a:pt x="814693" y="1504665"/>
                  <a:pt x="813684" y="1505208"/>
                </a:cubicBezTo>
                <a:cubicBezTo>
                  <a:pt x="814202" y="1505725"/>
                  <a:pt x="814822" y="1506733"/>
                  <a:pt x="815184" y="1506630"/>
                </a:cubicBezTo>
                <a:cubicBezTo>
                  <a:pt x="816269" y="1506397"/>
                  <a:pt x="817226" y="1505699"/>
                  <a:pt x="818261" y="1505208"/>
                </a:cubicBezTo>
                <a:cubicBezTo>
                  <a:pt x="817743" y="1504691"/>
                  <a:pt x="817226" y="1504174"/>
                  <a:pt x="816632" y="1503579"/>
                </a:cubicBezTo>
                <a:close/>
                <a:moveTo>
                  <a:pt x="835168" y="1499287"/>
                </a:moveTo>
                <a:cubicBezTo>
                  <a:pt x="837134" y="1502027"/>
                  <a:pt x="839123" y="1504768"/>
                  <a:pt x="841089" y="1507508"/>
                </a:cubicBezTo>
                <a:cubicBezTo>
                  <a:pt x="839693" y="1507482"/>
                  <a:pt x="838271" y="1507482"/>
                  <a:pt x="834807" y="1507482"/>
                </a:cubicBezTo>
                <a:cubicBezTo>
                  <a:pt x="834186" y="1506396"/>
                  <a:pt x="832686" y="1504535"/>
                  <a:pt x="832170" y="1502441"/>
                </a:cubicBezTo>
                <a:cubicBezTo>
                  <a:pt x="831988" y="1501691"/>
                  <a:pt x="834109" y="1500347"/>
                  <a:pt x="835168" y="1499287"/>
                </a:cubicBezTo>
                <a:close/>
                <a:moveTo>
                  <a:pt x="1378158" y="1498331"/>
                </a:moveTo>
                <a:cubicBezTo>
                  <a:pt x="1378727" y="1499339"/>
                  <a:pt x="1379270" y="1500321"/>
                  <a:pt x="1379788" y="1501278"/>
                </a:cubicBezTo>
                <a:cubicBezTo>
                  <a:pt x="1379167" y="1501898"/>
                  <a:pt x="1378675" y="1502390"/>
                  <a:pt x="1378158" y="1502906"/>
                </a:cubicBezTo>
                <a:cubicBezTo>
                  <a:pt x="1377642" y="1501898"/>
                  <a:pt x="1376969" y="1500916"/>
                  <a:pt x="1376737" y="1499831"/>
                </a:cubicBezTo>
                <a:cubicBezTo>
                  <a:pt x="1376659" y="1499443"/>
                  <a:pt x="1377667" y="1498848"/>
                  <a:pt x="1378158" y="1498331"/>
                </a:cubicBezTo>
                <a:close/>
                <a:moveTo>
                  <a:pt x="806807" y="1493781"/>
                </a:moveTo>
                <a:cubicBezTo>
                  <a:pt x="806290" y="1494789"/>
                  <a:pt x="805619" y="1495772"/>
                  <a:pt x="805385" y="1496857"/>
                </a:cubicBezTo>
                <a:cubicBezTo>
                  <a:pt x="805308" y="1497245"/>
                  <a:pt x="806317" y="1497840"/>
                  <a:pt x="806807" y="1498357"/>
                </a:cubicBezTo>
                <a:cubicBezTo>
                  <a:pt x="807376" y="1497349"/>
                  <a:pt x="807919" y="1496366"/>
                  <a:pt x="808436" y="1495409"/>
                </a:cubicBezTo>
                <a:cubicBezTo>
                  <a:pt x="807815" y="1494789"/>
                  <a:pt x="807324" y="1494298"/>
                  <a:pt x="806807" y="1493781"/>
                </a:cubicBezTo>
                <a:close/>
                <a:moveTo>
                  <a:pt x="654947" y="1482819"/>
                </a:moveTo>
                <a:cubicBezTo>
                  <a:pt x="660970" y="1490006"/>
                  <a:pt x="666814" y="1496366"/>
                  <a:pt x="671596" y="1503398"/>
                </a:cubicBezTo>
                <a:cubicBezTo>
                  <a:pt x="672242" y="1504329"/>
                  <a:pt x="668183" y="1509862"/>
                  <a:pt x="665314" y="1511465"/>
                </a:cubicBezTo>
                <a:cubicBezTo>
                  <a:pt x="661772" y="1513403"/>
                  <a:pt x="658179" y="1512163"/>
                  <a:pt x="658179" y="1506734"/>
                </a:cubicBezTo>
                <a:cubicBezTo>
                  <a:pt x="658179" y="1505519"/>
                  <a:pt x="656886" y="1504304"/>
                  <a:pt x="656188" y="1503088"/>
                </a:cubicBezTo>
                <a:cubicBezTo>
                  <a:pt x="655360" y="1504122"/>
                  <a:pt x="653887" y="1505131"/>
                  <a:pt x="653834" y="1506191"/>
                </a:cubicBezTo>
                <a:cubicBezTo>
                  <a:pt x="653576" y="1511439"/>
                  <a:pt x="653861" y="1516713"/>
                  <a:pt x="653628" y="1521987"/>
                </a:cubicBezTo>
                <a:cubicBezTo>
                  <a:pt x="653576" y="1523228"/>
                  <a:pt x="652283" y="1524417"/>
                  <a:pt x="651587" y="1525607"/>
                </a:cubicBezTo>
                <a:cubicBezTo>
                  <a:pt x="650785" y="1524521"/>
                  <a:pt x="649388" y="1523512"/>
                  <a:pt x="649259" y="1522349"/>
                </a:cubicBezTo>
                <a:cubicBezTo>
                  <a:pt x="647889" y="1510844"/>
                  <a:pt x="639693" y="1499288"/>
                  <a:pt x="649207" y="1487809"/>
                </a:cubicBezTo>
                <a:cubicBezTo>
                  <a:pt x="650371" y="1486361"/>
                  <a:pt x="652078" y="1485301"/>
                  <a:pt x="654947" y="1482819"/>
                </a:cubicBezTo>
                <a:close/>
                <a:moveTo>
                  <a:pt x="738684" y="1474856"/>
                </a:moveTo>
                <a:cubicBezTo>
                  <a:pt x="737495" y="1476641"/>
                  <a:pt x="736022" y="1477881"/>
                  <a:pt x="736151" y="1478941"/>
                </a:cubicBezTo>
                <a:cubicBezTo>
                  <a:pt x="736358" y="1480880"/>
                  <a:pt x="737522" y="1482742"/>
                  <a:pt x="738272" y="1484629"/>
                </a:cubicBezTo>
                <a:cubicBezTo>
                  <a:pt x="739020" y="1483466"/>
                  <a:pt x="740443" y="1482302"/>
                  <a:pt x="740417" y="1481165"/>
                </a:cubicBezTo>
                <a:cubicBezTo>
                  <a:pt x="740339" y="1479200"/>
                  <a:pt x="739382" y="1477261"/>
                  <a:pt x="738684" y="1474856"/>
                </a:cubicBezTo>
                <a:close/>
                <a:moveTo>
                  <a:pt x="733695" y="1461775"/>
                </a:moveTo>
                <a:cubicBezTo>
                  <a:pt x="732945" y="1462938"/>
                  <a:pt x="731446" y="1464153"/>
                  <a:pt x="731576" y="1465213"/>
                </a:cubicBezTo>
                <a:cubicBezTo>
                  <a:pt x="731783" y="1467152"/>
                  <a:pt x="732945" y="1469014"/>
                  <a:pt x="733695" y="1470901"/>
                </a:cubicBezTo>
                <a:cubicBezTo>
                  <a:pt x="734445" y="1469763"/>
                  <a:pt x="735220" y="1468600"/>
                  <a:pt x="736332" y="1466920"/>
                </a:cubicBezTo>
                <a:cubicBezTo>
                  <a:pt x="735531" y="1465394"/>
                  <a:pt x="734600" y="1463585"/>
                  <a:pt x="733695" y="1461775"/>
                </a:cubicBezTo>
                <a:close/>
                <a:moveTo>
                  <a:pt x="787853" y="1458500"/>
                </a:moveTo>
                <a:lnTo>
                  <a:pt x="787856" y="1458500"/>
                </a:lnTo>
                <a:lnTo>
                  <a:pt x="787034" y="1462027"/>
                </a:lnTo>
                <a:lnTo>
                  <a:pt x="786383" y="1461568"/>
                </a:lnTo>
                <a:close/>
                <a:moveTo>
                  <a:pt x="541736" y="1452649"/>
                </a:moveTo>
                <a:cubicBezTo>
                  <a:pt x="542642" y="1454433"/>
                  <a:pt x="543572" y="1456243"/>
                  <a:pt x="544373" y="1457768"/>
                </a:cubicBezTo>
                <a:cubicBezTo>
                  <a:pt x="543261" y="1459475"/>
                  <a:pt x="542486" y="1460612"/>
                  <a:pt x="541736" y="1461776"/>
                </a:cubicBezTo>
                <a:cubicBezTo>
                  <a:pt x="540987" y="1459888"/>
                  <a:pt x="539824" y="1458026"/>
                  <a:pt x="539617" y="1456088"/>
                </a:cubicBezTo>
                <a:cubicBezTo>
                  <a:pt x="539513" y="1455028"/>
                  <a:pt x="540987" y="1453787"/>
                  <a:pt x="541736" y="1452649"/>
                </a:cubicBezTo>
                <a:close/>
                <a:moveTo>
                  <a:pt x="956755" y="1442566"/>
                </a:moveTo>
                <a:lnTo>
                  <a:pt x="957557" y="1446457"/>
                </a:lnTo>
                <a:lnTo>
                  <a:pt x="955385" y="1448073"/>
                </a:lnTo>
                <a:cubicBezTo>
                  <a:pt x="955385" y="1446651"/>
                  <a:pt x="955127" y="1445177"/>
                  <a:pt x="955437" y="1443833"/>
                </a:cubicBezTo>
                <a:cubicBezTo>
                  <a:pt x="955824" y="1442178"/>
                  <a:pt x="956678" y="1440627"/>
                  <a:pt x="956755" y="1442566"/>
                </a:cubicBezTo>
                <a:close/>
                <a:moveTo>
                  <a:pt x="551509" y="1439593"/>
                </a:moveTo>
                <a:cubicBezTo>
                  <a:pt x="552130" y="1440214"/>
                  <a:pt x="552621" y="1440705"/>
                  <a:pt x="553137" y="1441222"/>
                </a:cubicBezTo>
                <a:cubicBezTo>
                  <a:pt x="552130" y="1441739"/>
                  <a:pt x="551147" y="1442411"/>
                  <a:pt x="550062" y="1442644"/>
                </a:cubicBezTo>
                <a:cubicBezTo>
                  <a:pt x="549673" y="1442721"/>
                  <a:pt x="549079" y="1441713"/>
                  <a:pt x="548562" y="1441222"/>
                </a:cubicBezTo>
                <a:cubicBezTo>
                  <a:pt x="549570" y="1440653"/>
                  <a:pt x="550552" y="1440110"/>
                  <a:pt x="551509" y="1439593"/>
                </a:cubicBezTo>
                <a:close/>
                <a:moveTo>
                  <a:pt x="646648" y="1434551"/>
                </a:moveTo>
                <a:cubicBezTo>
                  <a:pt x="645950" y="1435741"/>
                  <a:pt x="644941" y="1436827"/>
                  <a:pt x="644605" y="1438094"/>
                </a:cubicBezTo>
                <a:cubicBezTo>
                  <a:pt x="642873" y="1444841"/>
                  <a:pt x="646932" y="1448978"/>
                  <a:pt x="651689" y="1452545"/>
                </a:cubicBezTo>
                <a:cubicBezTo>
                  <a:pt x="652620" y="1453244"/>
                  <a:pt x="654765" y="1453088"/>
                  <a:pt x="655929" y="1452494"/>
                </a:cubicBezTo>
                <a:cubicBezTo>
                  <a:pt x="657015" y="1451951"/>
                  <a:pt x="657533" y="1450296"/>
                  <a:pt x="659186" y="1447763"/>
                </a:cubicBezTo>
                <a:cubicBezTo>
                  <a:pt x="655179" y="1443548"/>
                  <a:pt x="650914" y="1439050"/>
                  <a:pt x="646648" y="1434551"/>
                </a:cubicBezTo>
                <a:close/>
                <a:moveTo>
                  <a:pt x="914567" y="1434008"/>
                </a:moveTo>
                <a:cubicBezTo>
                  <a:pt x="912475" y="1433931"/>
                  <a:pt x="910659" y="1434603"/>
                  <a:pt x="909832" y="1437912"/>
                </a:cubicBezTo>
                <a:cubicBezTo>
                  <a:pt x="909443" y="1439489"/>
                  <a:pt x="911280" y="1443186"/>
                  <a:pt x="912107" y="1443212"/>
                </a:cubicBezTo>
                <a:cubicBezTo>
                  <a:pt x="915959" y="1443264"/>
                  <a:pt x="919811" y="1442333"/>
                  <a:pt x="924981" y="1441558"/>
                </a:cubicBezTo>
                <a:cubicBezTo>
                  <a:pt x="922913" y="1437861"/>
                  <a:pt x="921646" y="1434500"/>
                  <a:pt x="920949" y="1434603"/>
                </a:cubicBezTo>
                <a:cubicBezTo>
                  <a:pt x="919022" y="1434914"/>
                  <a:pt x="916657" y="1434086"/>
                  <a:pt x="914567" y="1434008"/>
                </a:cubicBezTo>
                <a:close/>
                <a:moveTo>
                  <a:pt x="531188" y="1425452"/>
                </a:moveTo>
                <a:cubicBezTo>
                  <a:pt x="537032" y="1427081"/>
                  <a:pt x="540572" y="1431914"/>
                  <a:pt x="539022" y="1441118"/>
                </a:cubicBezTo>
                <a:cubicBezTo>
                  <a:pt x="537315" y="1441661"/>
                  <a:pt x="534575" y="1443057"/>
                  <a:pt x="531731" y="1443393"/>
                </a:cubicBezTo>
                <a:cubicBezTo>
                  <a:pt x="525863" y="1444091"/>
                  <a:pt x="521131" y="1438016"/>
                  <a:pt x="523174" y="1435715"/>
                </a:cubicBezTo>
                <a:cubicBezTo>
                  <a:pt x="526122" y="1432380"/>
                  <a:pt x="523277" y="1423202"/>
                  <a:pt x="531188" y="1425452"/>
                </a:cubicBezTo>
                <a:close/>
                <a:moveTo>
                  <a:pt x="752128" y="1420798"/>
                </a:moveTo>
                <a:cubicBezTo>
                  <a:pt x="751508" y="1420823"/>
                  <a:pt x="750965" y="1422659"/>
                  <a:pt x="750397" y="1423667"/>
                </a:cubicBezTo>
                <a:cubicBezTo>
                  <a:pt x="752387" y="1424185"/>
                  <a:pt x="754352" y="1424934"/>
                  <a:pt x="756368" y="1425063"/>
                </a:cubicBezTo>
                <a:cubicBezTo>
                  <a:pt x="756938" y="1425089"/>
                  <a:pt x="757609" y="1423254"/>
                  <a:pt x="758643" y="1421573"/>
                </a:cubicBezTo>
                <a:cubicBezTo>
                  <a:pt x="756136" y="1421211"/>
                  <a:pt x="754118" y="1420669"/>
                  <a:pt x="752128" y="1420798"/>
                </a:cubicBezTo>
                <a:close/>
                <a:moveTo>
                  <a:pt x="1113063" y="1402364"/>
                </a:moveTo>
                <a:cubicBezTo>
                  <a:pt x="1113579" y="1402856"/>
                  <a:pt x="1114070" y="1403373"/>
                  <a:pt x="1114691" y="1403993"/>
                </a:cubicBezTo>
                <a:cubicBezTo>
                  <a:pt x="1114174" y="1404950"/>
                  <a:pt x="1113606" y="1405932"/>
                  <a:pt x="1113063" y="1406940"/>
                </a:cubicBezTo>
                <a:cubicBezTo>
                  <a:pt x="1112546" y="1406423"/>
                  <a:pt x="1111537" y="1405803"/>
                  <a:pt x="1111640" y="1405441"/>
                </a:cubicBezTo>
                <a:cubicBezTo>
                  <a:pt x="1111873" y="1404355"/>
                  <a:pt x="1112572" y="1403399"/>
                  <a:pt x="1113063" y="1402364"/>
                </a:cubicBezTo>
                <a:close/>
                <a:moveTo>
                  <a:pt x="574493" y="1394066"/>
                </a:moveTo>
                <a:cubicBezTo>
                  <a:pt x="574880" y="1393988"/>
                  <a:pt x="575501" y="1394996"/>
                  <a:pt x="575992" y="1395488"/>
                </a:cubicBezTo>
                <a:cubicBezTo>
                  <a:pt x="574983" y="1396004"/>
                  <a:pt x="574001" y="1396677"/>
                  <a:pt x="572916" y="1396910"/>
                </a:cubicBezTo>
                <a:cubicBezTo>
                  <a:pt x="572528" y="1396987"/>
                  <a:pt x="571934" y="1395979"/>
                  <a:pt x="571416" y="1395488"/>
                </a:cubicBezTo>
                <a:cubicBezTo>
                  <a:pt x="572425" y="1394971"/>
                  <a:pt x="573407" y="1394298"/>
                  <a:pt x="574493" y="1394066"/>
                </a:cubicBezTo>
                <a:close/>
                <a:moveTo>
                  <a:pt x="560790" y="1394066"/>
                </a:moveTo>
                <a:cubicBezTo>
                  <a:pt x="561152" y="1393988"/>
                  <a:pt x="561773" y="1394996"/>
                  <a:pt x="562290" y="1395488"/>
                </a:cubicBezTo>
                <a:cubicBezTo>
                  <a:pt x="561281" y="1396004"/>
                  <a:pt x="560299" y="1396677"/>
                  <a:pt x="559214" y="1396910"/>
                </a:cubicBezTo>
                <a:cubicBezTo>
                  <a:pt x="558826" y="1396987"/>
                  <a:pt x="558232" y="1395979"/>
                  <a:pt x="557714" y="1395488"/>
                </a:cubicBezTo>
                <a:cubicBezTo>
                  <a:pt x="558722" y="1394971"/>
                  <a:pt x="559704" y="1394298"/>
                  <a:pt x="560790" y="1394066"/>
                </a:cubicBezTo>
                <a:close/>
                <a:moveTo>
                  <a:pt x="528836" y="1366739"/>
                </a:moveTo>
                <a:cubicBezTo>
                  <a:pt x="523355" y="1369557"/>
                  <a:pt x="514798" y="1372194"/>
                  <a:pt x="513737" y="1376512"/>
                </a:cubicBezTo>
                <a:cubicBezTo>
                  <a:pt x="512237" y="1382535"/>
                  <a:pt x="520226" y="1377597"/>
                  <a:pt x="523355" y="1379588"/>
                </a:cubicBezTo>
                <a:cubicBezTo>
                  <a:pt x="525217" y="1380777"/>
                  <a:pt x="526561" y="1382768"/>
                  <a:pt x="528242" y="1384293"/>
                </a:cubicBezTo>
                <a:cubicBezTo>
                  <a:pt x="529766" y="1385663"/>
                  <a:pt x="531446" y="1386905"/>
                  <a:pt x="533050" y="1388171"/>
                </a:cubicBezTo>
                <a:cubicBezTo>
                  <a:pt x="533826" y="1386233"/>
                  <a:pt x="534602" y="1384268"/>
                  <a:pt x="535325" y="1382483"/>
                </a:cubicBezTo>
                <a:cubicBezTo>
                  <a:pt x="534678" y="1378451"/>
                  <a:pt x="534550" y="1374728"/>
                  <a:pt x="533360" y="1371367"/>
                </a:cubicBezTo>
                <a:cubicBezTo>
                  <a:pt x="532688" y="1369428"/>
                  <a:pt x="529456" y="1366429"/>
                  <a:pt x="528836" y="1366739"/>
                </a:cubicBezTo>
                <a:close/>
                <a:moveTo>
                  <a:pt x="1156495" y="1361232"/>
                </a:moveTo>
                <a:cubicBezTo>
                  <a:pt x="1156495" y="1361905"/>
                  <a:pt x="1156495" y="1362577"/>
                  <a:pt x="1156495" y="1363249"/>
                </a:cubicBezTo>
                <a:cubicBezTo>
                  <a:pt x="1155591" y="1363947"/>
                  <a:pt x="1154686" y="1364645"/>
                  <a:pt x="1153781" y="1365369"/>
                </a:cubicBezTo>
                <a:cubicBezTo>
                  <a:pt x="1153497" y="1364412"/>
                  <a:pt x="1152747" y="1362809"/>
                  <a:pt x="1153031" y="1362602"/>
                </a:cubicBezTo>
                <a:cubicBezTo>
                  <a:pt x="1153988" y="1361879"/>
                  <a:pt x="1155306" y="1361646"/>
                  <a:pt x="1156495" y="1361232"/>
                </a:cubicBezTo>
                <a:close/>
                <a:moveTo>
                  <a:pt x="474812" y="1356967"/>
                </a:moveTo>
                <a:cubicBezTo>
                  <a:pt x="473390" y="1357044"/>
                  <a:pt x="471632" y="1360741"/>
                  <a:pt x="471011" y="1363068"/>
                </a:cubicBezTo>
                <a:cubicBezTo>
                  <a:pt x="470106" y="1366506"/>
                  <a:pt x="470237" y="1370229"/>
                  <a:pt x="469640" y="1373771"/>
                </a:cubicBezTo>
                <a:cubicBezTo>
                  <a:pt x="469356" y="1375426"/>
                  <a:pt x="468374" y="1376951"/>
                  <a:pt x="467702" y="1378554"/>
                </a:cubicBezTo>
                <a:cubicBezTo>
                  <a:pt x="469745" y="1378658"/>
                  <a:pt x="472046" y="1379381"/>
                  <a:pt x="473751" y="1378683"/>
                </a:cubicBezTo>
                <a:cubicBezTo>
                  <a:pt x="474980" y="1378166"/>
                  <a:pt x="476099" y="1377384"/>
                  <a:pt x="477933" y="1378199"/>
                </a:cubicBezTo>
                <a:lnTo>
                  <a:pt x="480300" y="1380734"/>
                </a:lnTo>
                <a:lnTo>
                  <a:pt x="480409" y="1384513"/>
                </a:lnTo>
                <a:lnTo>
                  <a:pt x="476595" y="1385198"/>
                </a:lnTo>
                <a:cubicBezTo>
                  <a:pt x="476854" y="1386206"/>
                  <a:pt x="477138" y="1388068"/>
                  <a:pt x="477371" y="1388068"/>
                </a:cubicBezTo>
                <a:cubicBezTo>
                  <a:pt x="478586" y="1388081"/>
                  <a:pt x="479807" y="1388003"/>
                  <a:pt x="480457" y="1386226"/>
                </a:cubicBezTo>
                <a:lnTo>
                  <a:pt x="480409" y="1384513"/>
                </a:lnTo>
                <a:lnTo>
                  <a:pt x="482489" y="1384139"/>
                </a:lnTo>
                <a:cubicBezTo>
                  <a:pt x="483239" y="1384112"/>
                  <a:pt x="484016" y="1385302"/>
                  <a:pt x="486419" y="1387292"/>
                </a:cubicBezTo>
                <a:lnTo>
                  <a:pt x="480300" y="1380734"/>
                </a:lnTo>
                <a:lnTo>
                  <a:pt x="480111" y="1374185"/>
                </a:lnTo>
                <a:cubicBezTo>
                  <a:pt x="482309" y="1375710"/>
                  <a:pt x="484507" y="1376641"/>
                  <a:pt x="484429" y="1377287"/>
                </a:cubicBezTo>
                <a:cubicBezTo>
                  <a:pt x="483059" y="1388456"/>
                  <a:pt x="491659" y="1382458"/>
                  <a:pt x="495796" y="1384112"/>
                </a:cubicBezTo>
                <a:cubicBezTo>
                  <a:pt x="498433" y="1385172"/>
                  <a:pt x="499571" y="1391093"/>
                  <a:pt x="503990" y="1385508"/>
                </a:cubicBezTo>
                <a:cubicBezTo>
                  <a:pt x="507145" y="1381527"/>
                  <a:pt x="508516" y="1379174"/>
                  <a:pt x="504999" y="1374314"/>
                </a:cubicBezTo>
                <a:cubicBezTo>
                  <a:pt x="501742" y="1369816"/>
                  <a:pt x="501354" y="1363379"/>
                  <a:pt x="493004" y="1365576"/>
                </a:cubicBezTo>
                <a:cubicBezTo>
                  <a:pt x="488841" y="1366688"/>
                  <a:pt x="483834" y="1366688"/>
                  <a:pt x="484144" y="1359371"/>
                </a:cubicBezTo>
                <a:cubicBezTo>
                  <a:pt x="484171" y="1358595"/>
                  <a:pt x="478018" y="1356786"/>
                  <a:pt x="474812" y="1356967"/>
                </a:cubicBezTo>
                <a:close/>
                <a:moveTo>
                  <a:pt x="710842" y="1356656"/>
                </a:moveTo>
                <a:cubicBezTo>
                  <a:pt x="710324" y="1357174"/>
                  <a:pt x="709316" y="1357794"/>
                  <a:pt x="709419" y="1358156"/>
                </a:cubicBezTo>
                <a:cubicBezTo>
                  <a:pt x="709652" y="1359242"/>
                  <a:pt x="710351" y="1360199"/>
                  <a:pt x="710842" y="1361232"/>
                </a:cubicBezTo>
                <a:cubicBezTo>
                  <a:pt x="711332" y="1360715"/>
                  <a:pt x="711849" y="1360199"/>
                  <a:pt x="712470" y="1359604"/>
                </a:cubicBezTo>
                <a:cubicBezTo>
                  <a:pt x="711953" y="1358647"/>
                  <a:pt x="711383" y="1357665"/>
                  <a:pt x="710842" y="1356656"/>
                </a:cubicBezTo>
                <a:close/>
                <a:moveTo>
                  <a:pt x="693623" y="1347504"/>
                </a:moveTo>
                <a:cubicBezTo>
                  <a:pt x="691399" y="1347504"/>
                  <a:pt x="689124" y="1347220"/>
                  <a:pt x="686978" y="1347582"/>
                </a:cubicBezTo>
                <a:cubicBezTo>
                  <a:pt x="684989" y="1347918"/>
                  <a:pt x="683127" y="1348952"/>
                  <a:pt x="681213" y="1349702"/>
                </a:cubicBezTo>
                <a:cubicBezTo>
                  <a:pt x="682712" y="1351279"/>
                  <a:pt x="684109" y="1353011"/>
                  <a:pt x="685764" y="1354382"/>
                </a:cubicBezTo>
                <a:cubicBezTo>
                  <a:pt x="691322" y="1359009"/>
                  <a:pt x="696389" y="1357898"/>
                  <a:pt x="700966" y="1352804"/>
                </a:cubicBezTo>
                <a:cubicBezTo>
                  <a:pt x="701921" y="1351745"/>
                  <a:pt x="702878" y="1350710"/>
                  <a:pt x="703835" y="1349676"/>
                </a:cubicBezTo>
                <a:cubicBezTo>
                  <a:pt x="702646" y="1348952"/>
                  <a:pt x="701534" y="1347815"/>
                  <a:pt x="700268" y="1347634"/>
                </a:cubicBezTo>
                <a:cubicBezTo>
                  <a:pt x="698095" y="1347272"/>
                  <a:pt x="695846" y="1347504"/>
                  <a:pt x="693623" y="1347504"/>
                </a:cubicBezTo>
                <a:close/>
                <a:moveTo>
                  <a:pt x="1145844" y="1334656"/>
                </a:moveTo>
                <a:cubicBezTo>
                  <a:pt x="1144759" y="1334888"/>
                  <a:pt x="1143801" y="1335587"/>
                  <a:pt x="1142768" y="1336078"/>
                </a:cubicBezTo>
                <a:cubicBezTo>
                  <a:pt x="1143285" y="1336595"/>
                  <a:pt x="1143905" y="1337603"/>
                  <a:pt x="1144268" y="1337500"/>
                </a:cubicBezTo>
                <a:cubicBezTo>
                  <a:pt x="1145353" y="1337267"/>
                  <a:pt x="1146335" y="1336595"/>
                  <a:pt x="1147344" y="1336078"/>
                </a:cubicBezTo>
                <a:cubicBezTo>
                  <a:pt x="1146826" y="1335560"/>
                  <a:pt x="1146206" y="1334552"/>
                  <a:pt x="1145844" y="1334656"/>
                </a:cubicBezTo>
                <a:close/>
                <a:moveTo>
                  <a:pt x="1238760" y="1315524"/>
                </a:moveTo>
                <a:cubicBezTo>
                  <a:pt x="1238760" y="1316197"/>
                  <a:pt x="1238760" y="1316869"/>
                  <a:pt x="1238760" y="1317541"/>
                </a:cubicBezTo>
                <a:cubicBezTo>
                  <a:pt x="1237856" y="1318238"/>
                  <a:pt x="1236950" y="1318937"/>
                  <a:pt x="1236045" y="1319660"/>
                </a:cubicBezTo>
                <a:cubicBezTo>
                  <a:pt x="1235761" y="1318704"/>
                  <a:pt x="1235012" y="1317101"/>
                  <a:pt x="1235295" y="1316894"/>
                </a:cubicBezTo>
                <a:cubicBezTo>
                  <a:pt x="1236252" y="1316171"/>
                  <a:pt x="1237571" y="1315938"/>
                  <a:pt x="1238760" y="1315524"/>
                </a:cubicBezTo>
                <a:close/>
                <a:moveTo>
                  <a:pt x="433917" y="1306208"/>
                </a:moveTo>
                <a:lnTo>
                  <a:pt x="438110" y="1313275"/>
                </a:lnTo>
                <a:lnTo>
                  <a:pt x="431519" y="1313144"/>
                </a:lnTo>
                <a:lnTo>
                  <a:pt x="430163" y="1308699"/>
                </a:lnTo>
                <a:close/>
                <a:moveTo>
                  <a:pt x="692896" y="1301894"/>
                </a:moveTo>
                <a:cubicBezTo>
                  <a:pt x="691342" y="1302275"/>
                  <a:pt x="690236" y="1303412"/>
                  <a:pt x="690392" y="1306398"/>
                </a:cubicBezTo>
                <a:cubicBezTo>
                  <a:pt x="690469" y="1308079"/>
                  <a:pt x="692072" y="1309682"/>
                  <a:pt x="693804" y="1312887"/>
                </a:cubicBezTo>
                <a:cubicBezTo>
                  <a:pt x="697759" y="1309371"/>
                  <a:pt x="700811" y="1306682"/>
                  <a:pt x="703860" y="1303968"/>
                </a:cubicBezTo>
                <a:cubicBezTo>
                  <a:pt x="701948" y="1303244"/>
                  <a:pt x="700034" y="1301978"/>
                  <a:pt x="698095" y="1301926"/>
                </a:cubicBezTo>
                <a:cubicBezTo>
                  <a:pt x="696454" y="1301887"/>
                  <a:pt x="694451" y="1301512"/>
                  <a:pt x="692896" y="1301894"/>
                </a:cubicBezTo>
                <a:close/>
                <a:moveTo>
                  <a:pt x="438617" y="1269816"/>
                </a:moveTo>
                <a:cubicBezTo>
                  <a:pt x="434895" y="1269816"/>
                  <a:pt x="431145" y="1269609"/>
                  <a:pt x="427448" y="1269971"/>
                </a:cubicBezTo>
                <a:cubicBezTo>
                  <a:pt x="426569" y="1270049"/>
                  <a:pt x="425510" y="1272092"/>
                  <a:pt x="425277" y="1273358"/>
                </a:cubicBezTo>
                <a:cubicBezTo>
                  <a:pt x="425045" y="1274651"/>
                  <a:pt x="425252" y="1276771"/>
                  <a:pt x="426079" y="1277366"/>
                </a:cubicBezTo>
                <a:cubicBezTo>
                  <a:pt x="431145" y="1280933"/>
                  <a:pt x="441409" y="1279279"/>
                  <a:pt x="445727" y="1274159"/>
                </a:cubicBezTo>
                <a:cubicBezTo>
                  <a:pt x="446399" y="1273384"/>
                  <a:pt x="445753" y="1270100"/>
                  <a:pt x="445287" y="1269997"/>
                </a:cubicBezTo>
                <a:cubicBezTo>
                  <a:pt x="443141" y="1269532"/>
                  <a:pt x="440840" y="1269791"/>
                  <a:pt x="438617" y="1269816"/>
                </a:cubicBezTo>
                <a:close/>
                <a:moveTo>
                  <a:pt x="402164" y="1265215"/>
                </a:moveTo>
                <a:lnTo>
                  <a:pt x="402478" y="1265345"/>
                </a:lnTo>
                <a:lnTo>
                  <a:pt x="409055" y="1274932"/>
                </a:lnTo>
                <a:lnTo>
                  <a:pt x="397793" y="1269812"/>
                </a:lnTo>
                <a:lnTo>
                  <a:pt x="397822" y="1267463"/>
                </a:lnTo>
                <a:cubicBezTo>
                  <a:pt x="398726" y="1266248"/>
                  <a:pt x="400691" y="1265162"/>
                  <a:pt x="402164" y="1265215"/>
                </a:cubicBezTo>
                <a:close/>
                <a:moveTo>
                  <a:pt x="344355" y="1256270"/>
                </a:moveTo>
                <a:cubicBezTo>
                  <a:pt x="344976" y="1256011"/>
                  <a:pt x="346398" y="1257743"/>
                  <a:pt x="347459" y="1258544"/>
                </a:cubicBezTo>
                <a:cubicBezTo>
                  <a:pt x="345260" y="1260742"/>
                  <a:pt x="343037" y="1262939"/>
                  <a:pt x="340296" y="1265681"/>
                </a:cubicBezTo>
                <a:cubicBezTo>
                  <a:pt x="339546" y="1263509"/>
                  <a:pt x="337891" y="1261027"/>
                  <a:pt x="338538" y="1260148"/>
                </a:cubicBezTo>
                <a:cubicBezTo>
                  <a:pt x="339804" y="1258338"/>
                  <a:pt x="342209" y="1257122"/>
                  <a:pt x="344355" y="1256270"/>
                </a:cubicBezTo>
                <a:close/>
                <a:moveTo>
                  <a:pt x="335153" y="1215086"/>
                </a:moveTo>
                <a:cubicBezTo>
                  <a:pt x="333266" y="1215189"/>
                  <a:pt x="331405" y="1216197"/>
                  <a:pt x="329543" y="1216817"/>
                </a:cubicBezTo>
                <a:cubicBezTo>
                  <a:pt x="330228" y="1217348"/>
                  <a:pt x="330914" y="1217878"/>
                  <a:pt x="333554" y="1218692"/>
                </a:cubicBezTo>
                <a:lnTo>
                  <a:pt x="335829" y="1219210"/>
                </a:lnTo>
                <a:lnTo>
                  <a:pt x="334196" y="1220411"/>
                </a:lnTo>
                <a:lnTo>
                  <a:pt x="340689" y="1222705"/>
                </a:lnTo>
                <a:lnTo>
                  <a:pt x="341540" y="1223849"/>
                </a:lnTo>
                <a:cubicBezTo>
                  <a:pt x="342341" y="1224121"/>
                  <a:pt x="343277" y="1223966"/>
                  <a:pt x="342629" y="1223391"/>
                </a:cubicBezTo>
                <a:lnTo>
                  <a:pt x="340689" y="1222705"/>
                </a:lnTo>
                <a:lnTo>
                  <a:pt x="338546" y="1219828"/>
                </a:lnTo>
                <a:lnTo>
                  <a:pt x="349295" y="1222272"/>
                </a:lnTo>
                <a:cubicBezTo>
                  <a:pt x="345754" y="1220825"/>
                  <a:pt x="344202" y="1219946"/>
                  <a:pt x="342548" y="1219558"/>
                </a:cubicBezTo>
                <a:cubicBezTo>
                  <a:pt x="341203" y="1219247"/>
                  <a:pt x="339729" y="1219506"/>
                  <a:pt x="338308" y="1219506"/>
                </a:cubicBezTo>
                <a:lnTo>
                  <a:pt x="338546" y="1219828"/>
                </a:lnTo>
                <a:lnTo>
                  <a:pt x="335829" y="1219210"/>
                </a:lnTo>
                <a:lnTo>
                  <a:pt x="338308" y="1217387"/>
                </a:lnTo>
                <a:cubicBezTo>
                  <a:pt x="337247" y="1216585"/>
                  <a:pt x="336161" y="1215034"/>
                  <a:pt x="335153" y="1215086"/>
                </a:cubicBezTo>
                <a:close/>
                <a:moveTo>
                  <a:pt x="619347" y="1210510"/>
                </a:moveTo>
                <a:cubicBezTo>
                  <a:pt x="617563" y="1210096"/>
                  <a:pt x="613763" y="1211129"/>
                  <a:pt x="613660" y="1211879"/>
                </a:cubicBezTo>
                <a:cubicBezTo>
                  <a:pt x="613349" y="1214309"/>
                  <a:pt x="613660" y="1217334"/>
                  <a:pt x="614978" y="1219299"/>
                </a:cubicBezTo>
                <a:cubicBezTo>
                  <a:pt x="616090" y="1220954"/>
                  <a:pt x="619037" y="1222402"/>
                  <a:pt x="621027" y="1222247"/>
                </a:cubicBezTo>
                <a:cubicBezTo>
                  <a:pt x="625086" y="1221936"/>
                  <a:pt x="629094" y="1220540"/>
                  <a:pt x="633074" y="1219454"/>
                </a:cubicBezTo>
                <a:cubicBezTo>
                  <a:pt x="633695" y="1219299"/>
                  <a:pt x="634109" y="1218446"/>
                  <a:pt x="634730" y="1217800"/>
                </a:cubicBezTo>
                <a:cubicBezTo>
                  <a:pt x="634187" y="1216921"/>
                  <a:pt x="633800" y="1215370"/>
                  <a:pt x="632945" y="1215034"/>
                </a:cubicBezTo>
                <a:cubicBezTo>
                  <a:pt x="628499" y="1213301"/>
                  <a:pt x="623975" y="1211595"/>
                  <a:pt x="619347" y="1210510"/>
                </a:cubicBezTo>
                <a:close/>
                <a:moveTo>
                  <a:pt x="341074" y="1164051"/>
                </a:moveTo>
                <a:cubicBezTo>
                  <a:pt x="338384" y="1165421"/>
                  <a:pt x="334585" y="1167231"/>
                  <a:pt x="330914" y="1169274"/>
                </a:cubicBezTo>
                <a:cubicBezTo>
                  <a:pt x="329130" y="1170256"/>
                  <a:pt x="326027" y="1172144"/>
                  <a:pt x="326209" y="1172790"/>
                </a:cubicBezTo>
                <a:cubicBezTo>
                  <a:pt x="327268" y="1176099"/>
                  <a:pt x="328613" y="1179744"/>
                  <a:pt x="331043" y="1182020"/>
                </a:cubicBezTo>
                <a:cubicBezTo>
                  <a:pt x="332129" y="1183028"/>
                  <a:pt x="336421" y="1181684"/>
                  <a:pt x="338489" y="1180262"/>
                </a:cubicBezTo>
                <a:cubicBezTo>
                  <a:pt x="341565" y="1178141"/>
                  <a:pt x="344331" y="1175297"/>
                  <a:pt x="346504" y="1172221"/>
                </a:cubicBezTo>
                <a:cubicBezTo>
                  <a:pt x="347486" y="1170851"/>
                  <a:pt x="347046" y="1168111"/>
                  <a:pt x="346477" y="1166198"/>
                </a:cubicBezTo>
                <a:cubicBezTo>
                  <a:pt x="346218" y="1165396"/>
                  <a:pt x="344021" y="1165163"/>
                  <a:pt x="341074" y="1164051"/>
                </a:cubicBezTo>
                <a:close/>
                <a:moveTo>
                  <a:pt x="221451" y="1160174"/>
                </a:moveTo>
                <a:cubicBezTo>
                  <a:pt x="225510" y="1159579"/>
                  <a:pt x="229363" y="1160147"/>
                  <a:pt x="228560" y="1165680"/>
                </a:cubicBezTo>
                <a:cubicBezTo>
                  <a:pt x="227475" y="1173332"/>
                  <a:pt x="231431" y="1174547"/>
                  <a:pt x="237765" y="1174004"/>
                </a:cubicBezTo>
                <a:cubicBezTo>
                  <a:pt x="239366" y="1173849"/>
                  <a:pt x="241100" y="1175685"/>
                  <a:pt x="244408" y="1177547"/>
                </a:cubicBezTo>
                <a:cubicBezTo>
                  <a:pt x="230009" y="1184294"/>
                  <a:pt x="249011" y="1196600"/>
                  <a:pt x="237946" y="1203942"/>
                </a:cubicBezTo>
                <a:cubicBezTo>
                  <a:pt x="237765" y="1204046"/>
                  <a:pt x="239729" y="1209035"/>
                  <a:pt x="241616" y="1210199"/>
                </a:cubicBezTo>
                <a:cubicBezTo>
                  <a:pt x="244461" y="1211905"/>
                  <a:pt x="249682" y="1211233"/>
                  <a:pt x="251130" y="1213405"/>
                </a:cubicBezTo>
                <a:cubicBezTo>
                  <a:pt x="253664" y="1217205"/>
                  <a:pt x="254180" y="1222376"/>
                  <a:pt x="255371" y="1227029"/>
                </a:cubicBezTo>
                <a:cubicBezTo>
                  <a:pt x="255474" y="1227391"/>
                  <a:pt x="254441" y="1228451"/>
                  <a:pt x="253819" y="1228554"/>
                </a:cubicBezTo>
                <a:cubicBezTo>
                  <a:pt x="252346" y="1228813"/>
                  <a:pt x="249761" y="1229227"/>
                  <a:pt x="249476" y="1228632"/>
                </a:cubicBezTo>
                <a:cubicBezTo>
                  <a:pt x="245495" y="1220669"/>
                  <a:pt x="239031" y="1216714"/>
                  <a:pt x="230576" y="1214284"/>
                </a:cubicBezTo>
                <a:cubicBezTo>
                  <a:pt x="225820" y="1212914"/>
                  <a:pt x="237093" y="1207976"/>
                  <a:pt x="230009" y="1204796"/>
                </a:cubicBezTo>
                <a:cubicBezTo>
                  <a:pt x="226259" y="1203115"/>
                  <a:pt x="222149" y="1201047"/>
                  <a:pt x="219901" y="1197919"/>
                </a:cubicBezTo>
                <a:cubicBezTo>
                  <a:pt x="219047" y="1196756"/>
                  <a:pt x="223054" y="1192102"/>
                  <a:pt x="224838" y="1189051"/>
                </a:cubicBezTo>
                <a:cubicBezTo>
                  <a:pt x="225768" y="1187448"/>
                  <a:pt x="226649" y="1185819"/>
                  <a:pt x="227579" y="1184216"/>
                </a:cubicBezTo>
                <a:cubicBezTo>
                  <a:pt x="226234" y="1183803"/>
                  <a:pt x="224734" y="1182794"/>
                  <a:pt x="223545" y="1183079"/>
                </a:cubicBezTo>
                <a:cubicBezTo>
                  <a:pt x="211498" y="1186078"/>
                  <a:pt x="208266" y="1173177"/>
                  <a:pt x="199683" y="1169920"/>
                </a:cubicBezTo>
                <a:cubicBezTo>
                  <a:pt x="198494" y="1169480"/>
                  <a:pt x="197770" y="1167851"/>
                  <a:pt x="196839" y="1166792"/>
                </a:cubicBezTo>
                <a:cubicBezTo>
                  <a:pt x="198080" y="1166093"/>
                  <a:pt x="199476" y="1164620"/>
                  <a:pt x="200510" y="1164827"/>
                </a:cubicBezTo>
                <a:cubicBezTo>
                  <a:pt x="208292" y="1166507"/>
                  <a:pt x="214393" y="1161207"/>
                  <a:pt x="221451" y="1160174"/>
                </a:cubicBezTo>
                <a:close/>
                <a:moveTo>
                  <a:pt x="217185" y="1137320"/>
                </a:moveTo>
                <a:cubicBezTo>
                  <a:pt x="214238" y="1137164"/>
                  <a:pt x="211266" y="1137061"/>
                  <a:pt x="208343" y="1137397"/>
                </a:cubicBezTo>
                <a:cubicBezTo>
                  <a:pt x="207620" y="1137475"/>
                  <a:pt x="206483" y="1140034"/>
                  <a:pt x="206586" y="1140112"/>
                </a:cubicBezTo>
                <a:cubicBezTo>
                  <a:pt x="209275" y="1142309"/>
                  <a:pt x="212144" y="1144325"/>
                  <a:pt x="214988" y="1146394"/>
                </a:cubicBezTo>
                <a:cubicBezTo>
                  <a:pt x="216255" y="1145877"/>
                  <a:pt x="218349" y="1145593"/>
                  <a:pt x="218607" y="1144765"/>
                </a:cubicBezTo>
                <a:cubicBezTo>
                  <a:pt x="219151" y="1142904"/>
                  <a:pt x="218866" y="1140784"/>
                  <a:pt x="218685" y="1138793"/>
                </a:cubicBezTo>
                <a:cubicBezTo>
                  <a:pt x="218633" y="1138224"/>
                  <a:pt x="217729" y="1137345"/>
                  <a:pt x="217185" y="1137320"/>
                </a:cubicBezTo>
                <a:close/>
                <a:moveTo>
                  <a:pt x="61058" y="1110665"/>
                </a:moveTo>
                <a:cubicBezTo>
                  <a:pt x="63048" y="1110458"/>
                  <a:pt x="65194" y="1110200"/>
                  <a:pt x="67029" y="1110743"/>
                </a:cubicBezTo>
                <a:cubicBezTo>
                  <a:pt x="67858" y="1110950"/>
                  <a:pt x="68117" y="1113069"/>
                  <a:pt x="68658" y="1114336"/>
                </a:cubicBezTo>
                <a:cubicBezTo>
                  <a:pt x="66590" y="1117180"/>
                  <a:pt x="64574" y="1120049"/>
                  <a:pt x="62376" y="1122764"/>
                </a:cubicBezTo>
                <a:cubicBezTo>
                  <a:pt x="62273" y="1122867"/>
                  <a:pt x="59738" y="1121730"/>
                  <a:pt x="59662" y="1121006"/>
                </a:cubicBezTo>
                <a:cubicBezTo>
                  <a:pt x="59327" y="1118085"/>
                  <a:pt x="59455" y="1115111"/>
                  <a:pt x="59584" y="1112165"/>
                </a:cubicBezTo>
                <a:cubicBezTo>
                  <a:pt x="59610" y="1111622"/>
                  <a:pt x="60489" y="1110717"/>
                  <a:pt x="61058" y="1110665"/>
                </a:cubicBezTo>
                <a:close/>
                <a:moveTo>
                  <a:pt x="1426168" y="1096316"/>
                </a:moveTo>
                <a:cubicBezTo>
                  <a:pt x="1420145" y="1095748"/>
                  <a:pt x="1421308" y="1100815"/>
                  <a:pt x="1421799" y="1104021"/>
                </a:cubicBezTo>
                <a:cubicBezTo>
                  <a:pt x="1422109" y="1106115"/>
                  <a:pt x="1424591" y="1107899"/>
                  <a:pt x="1426091" y="1109838"/>
                </a:cubicBezTo>
                <a:cubicBezTo>
                  <a:pt x="1428030" y="1107485"/>
                  <a:pt x="1429942" y="1105133"/>
                  <a:pt x="1432916" y="1101487"/>
                </a:cubicBezTo>
                <a:cubicBezTo>
                  <a:pt x="1429917" y="1099109"/>
                  <a:pt x="1428158" y="1096523"/>
                  <a:pt x="1426168" y="1096316"/>
                </a:cubicBezTo>
                <a:close/>
                <a:moveTo>
                  <a:pt x="158448" y="1083054"/>
                </a:moveTo>
                <a:cubicBezTo>
                  <a:pt x="157491" y="1083571"/>
                  <a:pt x="156509" y="1084139"/>
                  <a:pt x="155501" y="1084683"/>
                </a:cubicBezTo>
                <a:cubicBezTo>
                  <a:pt x="156017" y="1085200"/>
                  <a:pt x="156639" y="1086208"/>
                  <a:pt x="157001" y="1086104"/>
                </a:cubicBezTo>
                <a:cubicBezTo>
                  <a:pt x="158086" y="1085872"/>
                  <a:pt x="159042" y="1085174"/>
                  <a:pt x="160076" y="1084683"/>
                </a:cubicBezTo>
                <a:cubicBezTo>
                  <a:pt x="159560" y="1084166"/>
                  <a:pt x="159042" y="1083674"/>
                  <a:pt x="158448" y="1083054"/>
                </a:cubicBezTo>
                <a:close/>
                <a:moveTo>
                  <a:pt x="212682" y="1057071"/>
                </a:moveTo>
                <a:lnTo>
                  <a:pt x="212258" y="1059233"/>
                </a:lnTo>
                <a:lnTo>
                  <a:pt x="210596" y="1057634"/>
                </a:lnTo>
                <a:lnTo>
                  <a:pt x="212661" y="1057072"/>
                </a:lnTo>
                <a:close/>
                <a:moveTo>
                  <a:pt x="68297" y="1032304"/>
                </a:moveTo>
                <a:cubicBezTo>
                  <a:pt x="70571" y="1033985"/>
                  <a:pt x="72356" y="1036363"/>
                  <a:pt x="74243" y="1038405"/>
                </a:cubicBezTo>
                <a:cubicBezTo>
                  <a:pt x="72977" y="1041560"/>
                  <a:pt x="72227" y="1043420"/>
                  <a:pt x="71502" y="1045282"/>
                </a:cubicBezTo>
                <a:cubicBezTo>
                  <a:pt x="69020" y="1041611"/>
                  <a:pt x="66565" y="1037966"/>
                  <a:pt x="64083" y="1034295"/>
                </a:cubicBezTo>
                <a:cubicBezTo>
                  <a:pt x="65530" y="1033571"/>
                  <a:pt x="67703" y="1031864"/>
                  <a:pt x="68297" y="1032304"/>
                </a:cubicBezTo>
                <a:close/>
                <a:moveTo>
                  <a:pt x="52811" y="1004771"/>
                </a:moveTo>
                <a:cubicBezTo>
                  <a:pt x="53611" y="1004849"/>
                  <a:pt x="54335" y="1005960"/>
                  <a:pt x="55421" y="1006865"/>
                </a:cubicBezTo>
                <a:cubicBezTo>
                  <a:pt x="52604" y="1009140"/>
                  <a:pt x="50044" y="1011209"/>
                  <a:pt x="47510" y="1013251"/>
                </a:cubicBezTo>
                <a:cubicBezTo>
                  <a:pt x="46942" y="1012061"/>
                  <a:pt x="45984" y="1010898"/>
                  <a:pt x="45881" y="1009683"/>
                </a:cubicBezTo>
                <a:cubicBezTo>
                  <a:pt x="45442" y="1004383"/>
                  <a:pt x="49191" y="1004409"/>
                  <a:pt x="52811" y="1004771"/>
                </a:cubicBezTo>
                <a:close/>
                <a:moveTo>
                  <a:pt x="134921" y="1004693"/>
                </a:moveTo>
                <a:cubicBezTo>
                  <a:pt x="134403" y="1005211"/>
                  <a:pt x="133913" y="1005702"/>
                  <a:pt x="133292" y="1006322"/>
                </a:cubicBezTo>
                <a:cubicBezTo>
                  <a:pt x="133809" y="1007279"/>
                  <a:pt x="134378" y="1008261"/>
                  <a:pt x="134921" y="1009269"/>
                </a:cubicBezTo>
                <a:cubicBezTo>
                  <a:pt x="135437" y="1008752"/>
                  <a:pt x="136446" y="1008132"/>
                  <a:pt x="136343" y="1007770"/>
                </a:cubicBezTo>
                <a:cubicBezTo>
                  <a:pt x="136110" y="1006684"/>
                  <a:pt x="135413" y="1005728"/>
                  <a:pt x="134921" y="1004693"/>
                </a:cubicBezTo>
                <a:close/>
                <a:moveTo>
                  <a:pt x="846" y="1001617"/>
                </a:moveTo>
                <a:cubicBezTo>
                  <a:pt x="4414" y="1002832"/>
                  <a:pt x="7982" y="1004073"/>
                  <a:pt x="9817" y="1004693"/>
                </a:cubicBezTo>
                <a:cubicBezTo>
                  <a:pt x="14729" y="1004693"/>
                  <a:pt x="17702" y="1004616"/>
                  <a:pt x="20650" y="1004771"/>
                </a:cubicBezTo>
                <a:cubicBezTo>
                  <a:pt x="21192" y="1004797"/>
                  <a:pt x="22226" y="1005908"/>
                  <a:pt x="22123" y="1006245"/>
                </a:cubicBezTo>
                <a:cubicBezTo>
                  <a:pt x="21788" y="1007330"/>
                  <a:pt x="21244" y="1008856"/>
                  <a:pt x="20390" y="1009166"/>
                </a:cubicBezTo>
                <a:cubicBezTo>
                  <a:pt x="15893" y="1010899"/>
                  <a:pt x="11368" y="1012838"/>
                  <a:pt x="6663" y="1013588"/>
                </a:cubicBezTo>
                <a:cubicBezTo>
                  <a:pt x="4698" y="1013897"/>
                  <a:pt x="1079" y="1011907"/>
                  <a:pt x="355" y="1010097"/>
                </a:cubicBezTo>
                <a:cubicBezTo>
                  <a:pt x="-575" y="1007718"/>
                  <a:pt x="588" y="1004487"/>
                  <a:pt x="846" y="1001617"/>
                </a:cubicBezTo>
                <a:close/>
                <a:moveTo>
                  <a:pt x="83300" y="997409"/>
                </a:moveTo>
                <a:lnTo>
                  <a:pt x="82336" y="1001048"/>
                </a:lnTo>
                <a:lnTo>
                  <a:pt x="82308" y="1001147"/>
                </a:lnTo>
                <a:lnTo>
                  <a:pt x="82310" y="1001048"/>
                </a:lnTo>
                <a:lnTo>
                  <a:pt x="82261" y="1001041"/>
                </a:lnTo>
                <a:lnTo>
                  <a:pt x="82542" y="997790"/>
                </a:lnTo>
                <a:close/>
                <a:moveTo>
                  <a:pt x="20645" y="990991"/>
                </a:moveTo>
                <a:cubicBezTo>
                  <a:pt x="21163" y="992000"/>
                  <a:pt x="21835" y="992981"/>
                  <a:pt x="22068" y="994067"/>
                </a:cubicBezTo>
                <a:cubicBezTo>
                  <a:pt x="22145" y="994455"/>
                  <a:pt x="21137" y="995050"/>
                  <a:pt x="20645" y="995567"/>
                </a:cubicBezTo>
                <a:cubicBezTo>
                  <a:pt x="20129" y="994559"/>
                  <a:pt x="19457" y="993576"/>
                  <a:pt x="19224" y="992491"/>
                </a:cubicBezTo>
                <a:cubicBezTo>
                  <a:pt x="19147" y="992103"/>
                  <a:pt x="20129" y="991482"/>
                  <a:pt x="20645" y="990991"/>
                </a:cubicBezTo>
                <a:close/>
                <a:moveTo>
                  <a:pt x="114333" y="986443"/>
                </a:moveTo>
                <a:lnTo>
                  <a:pt x="114338" y="986450"/>
                </a:lnTo>
                <a:lnTo>
                  <a:pt x="114338" y="988457"/>
                </a:lnTo>
                <a:cubicBezTo>
                  <a:pt x="113433" y="989155"/>
                  <a:pt x="112528" y="989853"/>
                  <a:pt x="111623" y="990577"/>
                </a:cubicBezTo>
                <a:cubicBezTo>
                  <a:pt x="111339" y="989621"/>
                  <a:pt x="110589" y="988018"/>
                  <a:pt x="110874" y="987811"/>
                </a:cubicBezTo>
                <a:close/>
                <a:moveTo>
                  <a:pt x="70931" y="986415"/>
                </a:moveTo>
                <a:cubicBezTo>
                  <a:pt x="71447" y="987424"/>
                  <a:pt x="72121" y="988406"/>
                  <a:pt x="72353" y="989492"/>
                </a:cubicBezTo>
                <a:cubicBezTo>
                  <a:pt x="72430" y="989879"/>
                  <a:pt x="71423" y="990474"/>
                  <a:pt x="70931" y="990991"/>
                </a:cubicBezTo>
                <a:cubicBezTo>
                  <a:pt x="70388" y="989983"/>
                  <a:pt x="69819" y="989000"/>
                  <a:pt x="69302" y="988044"/>
                </a:cubicBezTo>
                <a:cubicBezTo>
                  <a:pt x="69923" y="987424"/>
                  <a:pt x="70414" y="986933"/>
                  <a:pt x="70931" y="986415"/>
                </a:cubicBezTo>
                <a:close/>
                <a:moveTo>
                  <a:pt x="121760" y="959864"/>
                </a:moveTo>
                <a:cubicBezTo>
                  <a:pt x="125820" y="963794"/>
                  <a:pt x="122485" y="975712"/>
                  <a:pt x="117314" y="976462"/>
                </a:cubicBezTo>
                <a:cubicBezTo>
                  <a:pt x="116435" y="976591"/>
                  <a:pt x="114548" y="975453"/>
                  <a:pt x="114471" y="974756"/>
                </a:cubicBezTo>
                <a:cubicBezTo>
                  <a:pt x="114161" y="971808"/>
                  <a:pt x="114341" y="968809"/>
                  <a:pt x="114341" y="964208"/>
                </a:cubicBezTo>
                <a:cubicBezTo>
                  <a:pt x="114521" y="963716"/>
                  <a:pt x="114625" y="961028"/>
                  <a:pt x="115996" y="959993"/>
                </a:cubicBezTo>
                <a:cubicBezTo>
                  <a:pt x="117289" y="959011"/>
                  <a:pt x="120728" y="958856"/>
                  <a:pt x="121760" y="959864"/>
                </a:cubicBezTo>
                <a:close/>
                <a:moveTo>
                  <a:pt x="83858" y="959838"/>
                </a:moveTo>
                <a:cubicBezTo>
                  <a:pt x="84943" y="960071"/>
                  <a:pt x="85900" y="960769"/>
                  <a:pt x="86934" y="961260"/>
                </a:cubicBezTo>
                <a:cubicBezTo>
                  <a:pt x="86418" y="961777"/>
                  <a:pt x="85900" y="962294"/>
                  <a:pt x="85305" y="962889"/>
                </a:cubicBezTo>
                <a:cubicBezTo>
                  <a:pt x="84349" y="962372"/>
                  <a:pt x="83366" y="961803"/>
                  <a:pt x="82359" y="961260"/>
                </a:cubicBezTo>
                <a:cubicBezTo>
                  <a:pt x="82875" y="960743"/>
                  <a:pt x="83495" y="959735"/>
                  <a:pt x="83858" y="959838"/>
                </a:cubicBezTo>
                <a:close/>
                <a:moveTo>
                  <a:pt x="71346" y="953789"/>
                </a:moveTo>
                <a:cubicBezTo>
                  <a:pt x="72069" y="956219"/>
                  <a:pt x="73026" y="958132"/>
                  <a:pt x="73078" y="960097"/>
                </a:cubicBezTo>
                <a:cubicBezTo>
                  <a:pt x="73104" y="961235"/>
                  <a:pt x="71707" y="962398"/>
                  <a:pt x="70932" y="963561"/>
                </a:cubicBezTo>
                <a:cubicBezTo>
                  <a:pt x="70182" y="961674"/>
                  <a:pt x="69020" y="959813"/>
                  <a:pt x="68813" y="957874"/>
                </a:cubicBezTo>
                <a:cubicBezTo>
                  <a:pt x="68683" y="956813"/>
                  <a:pt x="70156" y="955573"/>
                  <a:pt x="71346" y="953789"/>
                </a:cubicBezTo>
                <a:close/>
                <a:moveTo>
                  <a:pt x="152423" y="950712"/>
                </a:moveTo>
                <a:cubicBezTo>
                  <a:pt x="152036" y="950635"/>
                  <a:pt x="151442" y="951643"/>
                  <a:pt x="150924" y="952134"/>
                </a:cubicBezTo>
                <a:cubicBezTo>
                  <a:pt x="151906" y="952677"/>
                  <a:pt x="152915" y="953220"/>
                  <a:pt x="153871" y="953763"/>
                </a:cubicBezTo>
                <a:cubicBezTo>
                  <a:pt x="154493" y="953143"/>
                  <a:pt x="154984" y="952652"/>
                  <a:pt x="155501" y="952134"/>
                </a:cubicBezTo>
                <a:cubicBezTo>
                  <a:pt x="154493" y="951617"/>
                  <a:pt x="153509" y="950945"/>
                  <a:pt x="152423" y="950712"/>
                </a:cubicBezTo>
                <a:close/>
                <a:moveTo>
                  <a:pt x="68088" y="944921"/>
                </a:moveTo>
                <a:cubicBezTo>
                  <a:pt x="69613" y="945698"/>
                  <a:pt x="71423" y="946628"/>
                  <a:pt x="73232" y="947559"/>
                </a:cubicBezTo>
                <a:cubicBezTo>
                  <a:pt x="72069" y="948308"/>
                  <a:pt x="70855" y="949808"/>
                  <a:pt x="69794" y="949679"/>
                </a:cubicBezTo>
                <a:cubicBezTo>
                  <a:pt x="67856" y="949472"/>
                  <a:pt x="65993" y="948308"/>
                  <a:pt x="64108" y="947559"/>
                </a:cubicBezTo>
                <a:cubicBezTo>
                  <a:pt x="65219" y="946809"/>
                  <a:pt x="66381" y="946034"/>
                  <a:pt x="68088" y="944921"/>
                </a:cubicBezTo>
                <a:close/>
                <a:moveTo>
                  <a:pt x="80729" y="936803"/>
                </a:moveTo>
                <a:cubicBezTo>
                  <a:pt x="81350" y="937424"/>
                  <a:pt x="81842" y="937916"/>
                  <a:pt x="82358" y="938432"/>
                </a:cubicBezTo>
                <a:cubicBezTo>
                  <a:pt x="81350" y="938949"/>
                  <a:pt x="80369" y="939621"/>
                  <a:pt x="79281" y="939854"/>
                </a:cubicBezTo>
                <a:cubicBezTo>
                  <a:pt x="78893" y="939932"/>
                  <a:pt x="78300" y="938924"/>
                  <a:pt x="77783" y="938432"/>
                </a:cubicBezTo>
                <a:cubicBezTo>
                  <a:pt x="78765" y="937863"/>
                  <a:pt x="79772" y="937321"/>
                  <a:pt x="80729" y="936803"/>
                </a:cubicBezTo>
                <a:close/>
                <a:moveTo>
                  <a:pt x="75508" y="926979"/>
                </a:moveTo>
                <a:cubicBezTo>
                  <a:pt x="76024" y="927497"/>
                  <a:pt x="77033" y="928117"/>
                  <a:pt x="76929" y="928479"/>
                </a:cubicBezTo>
                <a:cubicBezTo>
                  <a:pt x="76696" y="929564"/>
                  <a:pt x="75998" y="930521"/>
                  <a:pt x="75508" y="931555"/>
                </a:cubicBezTo>
                <a:cubicBezTo>
                  <a:pt x="74990" y="931064"/>
                  <a:pt x="74473" y="930547"/>
                  <a:pt x="73880" y="929927"/>
                </a:cubicBezTo>
                <a:cubicBezTo>
                  <a:pt x="74396" y="928970"/>
                  <a:pt x="74964" y="927988"/>
                  <a:pt x="75508" y="926979"/>
                </a:cubicBezTo>
                <a:close/>
                <a:moveTo>
                  <a:pt x="94563" y="923256"/>
                </a:moveTo>
                <a:cubicBezTo>
                  <a:pt x="96735" y="925118"/>
                  <a:pt x="98906" y="926979"/>
                  <a:pt x="101053" y="928866"/>
                </a:cubicBezTo>
                <a:cubicBezTo>
                  <a:pt x="98441" y="931478"/>
                  <a:pt x="96373" y="933546"/>
                  <a:pt x="94305" y="935615"/>
                </a:cubicBezTo>
                <a:cubicBezTo>
                  <a:pt x="93374" y="933443"/>
                  <a:pt x="91693" y="931271"/>
                  <a:pt x="91693" y="929099"/>
                </a:cubicBezTo>
                <a:cubicBezTo>
                  <a:pt x="91693" y="927134"/>
                  <a:pt x="93529" y="925196"/>
                  <a:pt x="94563" y="923256"/>
                </a:cubicBezTo>
                <a:close/>
                <a:moveTo>
                  <a:pt x="126153" y="909089"/>
                </a:moveTo>
                <a:cubicBezTo>
                  <a:pt x="126670" y="909606"/>
                  <a:pt x="127653" y="910355"/>
                  <a:pt x="127575" y="910537"/>
                </a:cubicBezTo>
                <a:cubicBezTo>
                  <a:pt x="127032" y="911519"/>
                  <a:pt x="126257" y="912398"/>
                  <a:pt x="125532" y="913277"/>
                </a:cubicBezTo>
                <a:cubicBezTo>
                  <a:pt x="124861" y="912605"/>
                  <a:pt x="124163" y="911906"/>
                  <a:pt x="123490" y="911234"/>
                </a:cubicBezTo>
                <a:cubicBezTo>
                  <a:pt x="124370" y="910511"/>
                  <a:pt x="125275" y="909787"/>
                  <a:pt x="126153" y="909089"/>
                </a:cubicBezTo>
                <a:close/>
                <a:moveTo>
                  <a:pt x="87170" y="904307"/>
                </a:moveTo>
                <a:cubicBezTo>
                  <a:pt x="94227" y="902213"/>
                  <a:pt x="90349" y="908314"/>
                  <a:pt x="92677" y="911830"/>
                </a:cubicBezTo>
                <a:cubicBezTo>
                  <a:pt x="90530" y="913873"/>
                  <a:pt x="88487" y="917440"/>
                  <a:pt x="86317" y="917543"/>
                </a:cubicBezTo>
                <a:cubicBezTo>
                  <a:pt x="80628" y="917750"/>
                  <a:pt x="82180" y="912580"/>
                  <a:pt x="82620" y="909529"/>
                </a:cubicBezTo>
                <a:cubicBezTo>
                  <a:pt x="82904" y="907564"/>
                  <a:pt x="85231" y="904901"/>
                  <a:pt x="87170" y="904307"/>
                </a:cubicBezTo>
                <a:close/>
                <a:moveTo>
                  <a:pt x="149993" y="904306"/>
                </a:moveTo>
                <a:cubicBezTo>
                  <a:pt x="148313" y="905340"/>
                  <a:pt x="146477" y="906013"/>
                  <a:pt x="146503" y="906555"/>
                </a:cubicBezTo>
                <a:cubicBezTo>
                  <a:pt x="146633" y="908572"/>
                  <a:pt x="147383" y="910537"/>
                  <a:pt x="147899" y="912527"/>
                </a:cubicBezTo>
                <a:cubicBezTo>
                  <a:pt x="148907" y="911959"/>
                  <a:pt x="150718" y="911441"/>
                  <a:pt x="150769" y="910796"/>
                </a:cubicBezTo>
                <a:cubicBezTo>
                  <a:pt x="150899" y="908831"/>
                  <a:pt x="150331" y="906788"/>
                  <a:pt x="149993" y="904306"/>
                </a:cubicBezTo>
                <a:close/>
                <a:moveTo>
                  <a:pt x="102578" y="890966"/>
                </a:moveTo>
                <a:cubicBezTo>
                  <a:pt x="103380" y="891664"/>
                  <a:pt x="105008" y="892388"/>
                  <a:pt x="105086" y="893241"/>
                </a:cubicBezTo>
                <a:cubicBezTo>
                  <a:pt x="105370" y="896964"/>
                  <a:pt x="104776" y="900791"/>
                  <a:pt x="105346" y="904461"/>
                </a:cubicBezTo>
                <a:cubicBezTo>
                  <a:pt x="105862" y="907848"/>
                  <a:pt x="106431" y="912398"/>
                  <a:pt x="108731" y="914105"/>
                </a:cubicBezTo>
                <a:cubicBezTo>
                  <a:pt x="118142" y="921111"/>
                  <a:pt x="106328" y="927859"/>
                  <a:pt x="109068" y="934529"/>
                </a:cubicBezTo>
                <a:cubicBezTo>
                  <a:pt x="109171" y="934787"/>
                  <a:pt x="108085" y="935563"/>
                  <a:pt x="107568" y="936080"/>
                </a:cubicBezTo>
                <a:cubicBezTo>
                  <a:pt x="106792" y="934943"/>
                  <a:pt x="105293" y="933753"/>
                  <a:pt x="105346" y="932667"/>
                </a:cubicBezTo>
                <a:cubicBezTo>
                  <a:pt x="105992" y="920981"/>
                  <a:pt x="99787" y="910796"/>
                  <a:pt x="98287" y="899575"/>
                </a:cubicBezTo>
                <a:cubicBezTo>
                  <a:pt x="97950" y="897222"/>
                  <a:pt x="100769" y="890759"/>
                  <a:pt x="102578" y="890966"/>
                </a:cubicBezTo>
                <a:close/>
                <a:moveTo>
                  <a:pt x="128897" y="878324"/>
                </a:moveTo>
                <a:cubicBezTo>
                  <a:pt x="128922" y="878194"/>
                  <a:pt x="131663" y="877936"/>
                  <a:pt x="131870" y="878375"/>
                </a:cubicBezTo>
                <a:cubicBezTo>
                  <a:pt x="133680" y="882150"/>
                  <a:pt x="135205" y="886053"/>
                  <a:pt x="137274" y="890940"/>
                </a:cubicBezTo>
                <a:cubicBezTo>
                  <a:pt x="136627" y="891819"/>
                  <a:pt x="135180" y="894921"/>
                  <a:pt x="134325" y="894767"/>
                </a:cubicBezTo>
                <a:cubicBezTo>
                  <a:pt x="127190" y="893474"/>
                  <a:pt x="123364" y="896111"/>
                  <a:pt x="121917" y="903143"/>
                </a:cubicBezTo>
                <a:cubicBezTo>
                  <a:pt x="121814" y="903660"/>
                  <a:pt x="117393" y="904229"/>
                  <a:pt x="116204" y="903272"/>
                </a:cubicBezTo>
                <a:cubicBezTo>
                  <a:pt x="114859" y="902212"/>
                  <a:pt x="113799" y="898644"/>
                  <a:pt x="114575" y="897481"/>
                </a:cubicBezTo>
                <a:cubicBezTo>
                  <a:pt x="119021" y="890888"/>
                  <a:pt x="127760" y="887528"/>
                  <a:pt x="128897" y="878324"/>
                </a:cubicBezTo>
                <a:close/>
                <a:moveTo>
                  <a:pt x="149345" y="877419"/>
                </a:moveTo>
                <a:cubicBezTo>
                  <a:pt x="150043" y="880133"/>
                  <a:pt x="150768" y="882848"/>
                  <a:pt x="152138" y="888122"/>
                </a:cubicBezTo>
                <a:cubicBezTo>
                  <a:pt x="151310" y="888433"/>
                  <a:pt x="149630" y="889079"/>
                  <a:pt x="147923" y="889725"/>
                </a:cubicBezTo>
                <a:cubicBezTo>
                  <a:pt x="147405" y="886959"/>
                  <a:pt x="146475" y="884219"/>
                  <a:pt x="146527" y="881453"/>
                </a:cubicBezTo>
                <a:cubicBezTo>
                  <a:pt x="146552" y="880082"/>
                  <a:pt x="148362" y="878764"/>
                  <a:pt x="149345" y="877419"/>
                </a:cubicBezTo>
                <a:close/>
                <a:moveTo>
                  <a:pt x="98726" y="859167"/>
                </a:moveTo>
                <a:cubicBezTo>
                  <a:pt x="100950" y="861313"/>
                  <a:pt x="103069" y="863304"/>
                  <a:pt x="105163" y="865321"/>
                </a:cubicBezTo>
                <a:cubicBezTo>
                  <a:pt x="103276" y="866070"/>
                  <a:pt x="100380" y="867958"/>
                  <a:pt x="99708" y="867337"/>
                </a:cubicBezTo>
                <a:cubicBezTo>
                  <a:pt x="97975" y="865760"/>
                  <a:pt x="97123" y="863149"/>
                  <a:pt x="96218" y="860822"/>
                </a:cubicBezTo>
                <a:cubicBezTo>
                  <a:pt x="96114" y="860641"/>
                  <a:pt x="98001" y="859632"/>
                  <a:pt x="98726" y="859167"/>
                </a:cubicBezTo>
                <a:close/>
                <a:moveTo>
                  <a:pt x="183487" y="835198"/>
                </a:moveTo>
                <a:cubicBezTo>
                  <a:pt x="185909" y="835240"/>
                  <a:pt x="187700" y="836351"/>
                  <a:pt x="187247" y="841121"/>
                </a:cubicBezTo>
                <a:cubicBezTo>
                  <a:pt x="186549" y="848256"/>
                  <a:pt x="179672" y="842647"/>
                  <a:pt x="177216" y="844715"/>
                </a:cubicBezTo>
                <a:cubicBezTo>
                  <a:pt x="173184" y="844715"/>
                  <a:pt x="170003" y="845283"/>
                  <a:pt x="167237" y="844456"/>
                </a:cubicBezTo>
                <a:cubicBezTo>
                  <a:pt x="165945" y="844068"/>
                  <a:pt x="165065" y="841043"/>
                  <a:pt x="164808" y="839105"/>
                </a:cubicBezTo>
                <a:cubicBezTo>
                  <a:pt x="164653" y="838045"/>
                  <a:pt x="166049" y="835873"/>
                  <a:pt x="166953" y="835718"/>
                </a:cubicBezTo>
                <a:cubicBezTo>
                  <a:pt x="169900" y="835278"/>
                  <a:pt x="173080" y="835020"/>
                  <a:pt x="175925" y="835692"/>
                </a:cubicBezTo>
                <a:cubicBezTo>
                  <a:pt x="178005" y="836183"/>
                  <a:pt x="181062" y="835156"/>
                  <a:pt x="183487" y="835198"/>
                </a:cubicBezTo>
                <a:close/>
                <a:moveTo>
                  <a:pt x="190424" y="822533"/>
                </a:moveTo>
                <a:cubicBezTo>
                  <a:pt x="191044" y="823153"/>
                  <a:pt x="191535" y="823644"/>
                  <a:pt x="192053" y="824162"/>
                </a:cubicBezTo>
                <a:cubicBezTo>
                  <a:pt x="191044" y="824678"/>
                  <a:pt x="190061" y="825350"/>
                  <a:pt x="188976" y="825583"/>
                </a:cubicBezTo>
                <a:cubicBezTo>
                  <a:pt x="188588" y="825661"/>
                  <a:pt x="187994" y="824653"/>
                  <a:pt x="187476" y="824162"/>
                </a:cubicBezTo>
                <a:cubicBezTo>
                  <a:pt x="188485" y="823592"/>
                  <a:pt x="189467" y="823050"/>
                  <a:pt x="190424" y="822533"/>
                </a:cubicBezTo>
                <a:close/>
                <a:moveTo>
                  <a:pt x="166925" y="812708"/>
                </a:moveTo>
                <a:cubicBezTo>
                  <a:pt x="167468" y="813717"/>
                  <a:pt x="168011" y="814699"/>
                  <a:pt x="168553" y="815655"/>
                </a:cubicBezTo>
                <a:cubicBezTo>
                  <a:pt x="167933" y="816276"/>
                  <a:pt x="167441" y="816767"/>
                  <a:pt x="166925" y="817284"/>
                </a:cubicBezTo>
                <a:cubicBezTo>
                  <a:pt x="166407" y="816276"/>
                  <a:pt x="165736" y="815294"/>
                  <a:pt x="165503" y="814208"/>
                </a:cubicBezTo>
                <a:cubicBezTo>
                  <a:pt x="165425" y="813820"/>
                  <a:pt x="166434" y="813226"/>
                  <a:pt x="166925" y="812708"/>
                </a:cubicBezTo>
                <a:close/>
                <a:moveTo>
                  <a:pt x="70130" y="799860"/>
                </a:moveTo>
                <a:cubicBezTo>
                  <a:pt x="71216" y="800093"/>
                  <a:pt x="72173" y="800791"/>
                  <a:pt x="73207" y="801282"/>
                </a:cubicBezTo>
                <a:cubicBezTo>
                  <a:pt x="72716" y="801799"/>
                  <a:pt x="72198" y="802316"/>
                  <a:pt x="71578" y="802910"/>
                </a:cubicBezTo>
                <a:cubicBezTo>
                  <a:pt x="70622" y="802394"/>
                  <a:pt x="69639" y="801825"/>
                  <a:pt x="68631" y="801282"/>
                </a:cubicBezTo>
                <a:cubicBezTo>
                  <a:pt x="69148" y="800765"/>
                  <a:pt x="69768" y="799757"/>
                  <a:pt x="70130" y="799860"/>
                </a:cubicBezTo>
                <a:close/>
                <a:moveTo>
                  <a:pt x="121217" y="794431"/>
                </a:moveTo>
                <a:cubicBezTo>
                  <a:pt x="121733" y="795440"/>
                  <a:pt x="122406" y="796421"/>
                  <a:pt x="122638" y="797507"/>
                </a:cubicBezTo>
                <a:cubicBezTo>
                  <a:pt x="122717" y="797895"/>
                  <a:pt x="121708" y="798490"/>
                  <a:pt x="121217" y="799007"/>
                </a:cubicBezTo>
                <a:cubicBezTo>
                  <a:pt x="120699" y="797999"/>
                  <a:pt x="120027" y="797016"/>
                  <a:pt x="119795" y="795930"/>
                </a:cubicBezTo>
                <a:cubicBezTo>
                  <a:pt x="119692" y="795569"/>
                  <a:pt x="120699" y="794948"/>
                  <a:pt x="121217" y="794431"/>
                </a:cubicBezTo>
                <a:close/>
                <a:moveTo>
                  <a:pt x="28897" y="735951"/>
                </a:moveTo>
                <a:cubicBezTo>
                  <a:pt x="30446" y="736907"/>
                  <a:pt x="32153" y="737684"/>
                  <a:pt x="33497" y="738847"/>
                </a:cubicBezTo>
                <a:cubicBezTo>
                  <a:pt x="34661" y="739829"/>
                  <a:pt x="35411" y="741303"/>
                  <a:pt x="39160" y="746396"/>
                </a:cubicBezTo>
                <a:cubicBezTo>
                  <a:pt x="32257" y="743733"/>
                  <a:pt x="29465" y="743319"/>
                  <a:pt x="27758" y="741716"/>
                </a:cubicBezTo>
                <a:cubicBezTo>
                  <a:pt x="27008" y="741018"/>
                  <a:pt x="28457" y="737942"/>
                  <a:pt x="28897" y="735951"/>
                </a:cubicBezTo>
                <a:close/>
                <a:moveTo>
                  <a:pt x="156612" y="735176"/>
                </a:moveTo>
                <a:cubicBezTo>
                  <a:pt x="154673" y="735383"/>
                  <a:pt x="152811" y="736546"/>
                  <a:pt x="150924" y="737296"/>
                </a:cubicBezTo>
                <a:cubicBezTo>
                  <a:pt x="152087" y="738046"/>
                  <a:pt x="153251" y="739467"/>
                  <a:pt x="154389" y="739442"/>
                </a:cubicBezTo>
                <a:cubicBezTo>
                  <a:pt x="156353" y="739390"/>
                  <a:pt x="158267" y="738433"/>
                  <a:pt x="160697" y="737709"/>
                </a:cubicBezTo>
                <a:cubicBezTo>
                  <a:pt x="158914" y="736520"/>
                  <a:pt x="157672" y="735047"/>
                  <a:pt x="156612" y="735176"/>
                </a:cubicBezTo>
                <a:close/>
                <a:moveTo>
                  <a:pt x="75511" y="716743"/>
                </a:moveTo>
                <a:cubicBezTo>
                  <a:pt x="74993" y="717751"/>
                  <a:pt x="74322" y="718733"/>
                  <a:pt x="74088" y="719819"/>
                </a:cubicBezTo>
                <a:cubicBezTo>
                  <a:pt x="74011" y="720207"/>
                  <a:pt x="75020" y="720802"/>
                  <a:pt x="75511" y="721319"/>
                </a:cubicBezTo>
                <a:cubicBezTo>
                  <a:pt x="76054" y="720311"/>
                  <a:pt x="76596" y="719328"/>
                  <a:pt x="77139" y="718371"/>
                </a:cubicBezTo>
                <a:cubicBezTo>
                  <a:pt x="76520" y="717751"/>
                  <a:pt x="76028" y="717260"/>
                  <a:pt x="75511" y="716743"/>
                </a:cubicBezTo>
                <a:close/>
                <a:moveTo>
                  <a:pt x="147667" y="692958"/>
                </a:moveTo>
                <a:lnTo>
                  <a:pt x="146542" y="698282"/>
                </a:lnTo>
                <a:lnTo>
                  <a:pt x="146296" y="698465"/>
                </a:lnTo>
                <a:cubicBezTo>
                  <a:pt x="146296" y="697043"/>
                  <a:pt x="146038" y="695569"/>
                  <a:pt x="146349" y="694225"/>
                </a:cubicBezTo>
                <a:cubicBezTo>
                  <a:pt x="146736" y="692544"/>
                  <a:pt x="147590" y="691019"/>
                  <a:pt x="147667" y="692958"/>
                </a:cubicBezTo>
                <a:close/>
                <a:moveTo>
                  <a:pt x="29129" y="653402"/>
                </a:moveTo>
                <a:cubicBezTo>
                  <a:pt x="30084" y="653920"/>
                  <a:pt x="31066" y="654488"/>
                  <a:pt x="32075" y="655031"/>
                </a:cubicBezTo>
                <a:cubicBezTo>
                  <a:pt x="31557" y="655548"/>
                  <a:pt x="30938" y="656557"/>
                  <a:pt x="30575" y="656453"/>
                </a:cubicBezTo>
                <a:cubicBezTo>
                  <a:pt x="29489" y="656220"/>
                  <a:pt x="28532" y="655523"/>
                  <a:pt x="27499" y="655031"/>
                </a:cubicBezTo>
                <a:cubicBezTo>
                  <a:pt x="28016" y="654514"/>
                  <a:pt x="28532" y="654023"/>
                  <a:pt x="29129" y="653402"/>
                </a:cubicBezTo>
                <a:close/>
                <a:moveTo>
                  <a:pt x="42960" y="640838"/>
                </a:moveTo>
                <a:cubicBezTo>
                  <a:pt x="44589" y="641561"/>
                  <a:pt x="46192" y="642260"/>
                  <a:pt x="47821" y="642958"/>
                </a:cubicBezTo>
                <a:cubicBezTo>
                  <a:pt x="48674" y="645776"/>
                  <a:pt x="49967" y="648568"/>
                  <a:pt x="50199" y="651437"/>
                </a:cubicBezTo>
                <a:cubicBezTo>
                  <a:pt x="50354" y="653273"/>
                  <a:pt x="48932" y="655264"/>
                  <a:pt x="48209" y="657176"/>
                </a:cubicBezTo>
                <a:cubicBezTo>
                  <a:pt x="45881" y="653789"/>
                  <a:pt x="43115" y="650610"/>
                  <a:pt x="41435" y="646939"/>
                </a:cubicBezTo>
                <a:cubicBezTo>
                  <a:pt x="40764" y="645465"/>
                  <a:pt x="42392" y="642906"/>
                  <a:pt x="42960" y="640838"/>
                </a:cubicBezTo>
                <a:close/>
                <a:moveTo>
                  <a:pt x="147845" y="603325"/>
                </a:moveTo>
                <a:cubicBezTo>
                  <a:pt x="148930" y="603557"/>
                  <a:pt x="149887" y="604256"/>
                  <a:pt x="150920" y="604747"/>
                </a:cubicBezTo>
                <a:cubicBezTo>
                  <a:pt x="150404" y="605264"/>
                  <a:pt x="149913" y="605755"/>
                  <a:pt x="149292" y="606375"/>
                </a:cubicBezTo>
                <a:cubicBezTo>
                  <a:pt x="148335" y="605858"/>
                  <a:pt x="147353" y="605290"/>
                  <a:pt x="146345" y="604747"/>
                </a:cubicBezTo>
                <a:cubicBezTo>
                  <a:pt x="146862" y="604229"/>
                  <a:pt x="147483" y="603221"/>
                  <a:pt x="147845" y="603325"/>
                </a:cubicBezTo>
                <a:close/>
                <a:moveTo>
                  <a:pt x="57929" y="598620"/>
                </a:moveTo>
                <a:cubicBezTo>
                  <a:pt x="58472" y="599887"/>
                  <a:pt x="58988" y="601128"/>
                  <a:pt x="60230" y="604101"/>
                </a:cubicBezTo>
                <a:cubicBezTo>
                  <a:pt x="58214" y="605057"/>
                  <a:pt x="56196" y="606376"/>
                  <a:pt x="54000" y="606867"/>
                </a:cubicBezTo>
                <a:cubicBezTo>
                  <a:pt x="53043" y="607074"/>
                  <a:pt x="51698" y="605600"/>
                  <a:pt x="50509" y="604902"/>
                </a:cubicBezTo>
                <a:cubicBezTo>
                  <a:pt x="52991" y="602808"/>
                  <a:pt x="55448" y="600714"/>
                  <a:pt x="57929" y="598620"/>
                </a:cubicBezTo>
                <a:close/>
                <a:moveTo>
                  <a:pt x="184121" y="575171"/>
                </a:moveTo>
                <a:cubicBezTo>
                  <a:pt x="180527" y="577964"/>
                  <a:pt x="177140" y="581014"/>
                  <a:pt x="173804" y="584117"/>
                </a:cubicBezTo>
                <a:cubicBezTo>
                  <a:pt x="173443" y="584453"/>
                  <a:pt x="173443" y="585797"/>
                  <a:pt x="173831" y="586185"/>
                </a:cubicBezTo>
                <a:cubicBezTo>
                  <a:pt x="174606" y="586986"/>
                  <a:pt x="176390" y="588176"/>
                  <a:pt x="176623" y="587969"/>
                </a:cubicBezTo>
                <a:cubicBezTo>
                  <a:pt x="180371" y="584582"/>
                  <a:pt x="183938" y="580963"/>
                  <a:pt x="187584" y="577369"/>
                </a:cubicBezTo>
                <a:cubicBezTo>
                  <a:pt x="186317" y="576542"/>
                  <a:pt x="184481" y="574887"/>
                  <a:pt x="184121" y="575171"/>
                </a:cubicBezTo>
                <a:close/>
                <a:moveTo>
                  <a:pt x="73234" y="575042"/>
                </a:moveTo>
                <a:cubicBezTo>
                  <a:pt x="73208" y="576465"/>
                  <a:pt x="73208" y="577887"/>
                  <a:pt x="73208" y="581325"/>
                </a:cubicBezTo>
                <a:cubicBezTo>
                  <a:pt x="72122" y="581945"/>
                  <a:pt x="70261" y="583445"/>
                  <a:pt x="68167" y="583962"/>
                </a:cubicBezTo>
                <a:cubicBezTo>
                  <a:pt x="67417" y="584143"/>
                  <a:pt x="66074" y="582023"/>
                  <a:pt x="65013" y="580963"/>
                </a:cubicBezTo>
                <a:cubicBezTo>
                  <a:pt x="67753" y="578998"/>
                  <a:pt x="70493" y="577007"/>
                  <a:pt x="73234" y="575042"/>
                </a:cubicBezTo>
                <a:close/>
                <a:moveTo>
                  <a:pt x="144071" y="570466"/>
                </a:moveTo>
                <a:cubicBezTo>
                  <a:pt x="144587" y="571475"/>
                  <a:pt x="145259" y="572457"/>
                  <a:pt x="145493" y="573543"/>
                </a:cubicBezTo>
                <a:cubicBezTo>
                  <a:pt x="145570" y="573930"/>
                  <a:pt x="144563" y="574525"/>
                  <a:pt x="144071" y="575042"/>
                </a:cubicBezTo>
                <a:cubicBezTo>
                  <a:pt x="143554" y="574034"/>
                  <a:pt x="142881" y="573051"/>
                  <a:pt x="142649" y="571966"/>
                </a:cubicBezTo>
                <a:cubicBezTo>
                  <a:pt x="142545" y="571604"/>
                  <a:pt x="143554" y="570983"/>
                  <a:pt x="144071" y="570466"/>
                </a:cubicBezTo>
                <a:close/>
                <a:moveTo>
                  <a:pt x="125534" y="565890"/>
                </a:moveTo>
                <a:cubicBezTo>
                  <a:pt x="126257" y="566795"/>
                  <a:pt x="126982" y="567674"/>
                  <a:pt x="127680" y="568554"/>
                </a:cubicBezTo>
                <a:cubicBezTo>
                  <a:pt x="127163" y="569070"/>
                  <a:pt x="126412" y="570053"/>
                  <a:pt x="126232" y="569976"/>
                </a:cubicBezTo>
                <a:cubicBezTo>
                  <a:pt x="125249" y="569432"/>
                  <a:pt x="124370" y="568657"/>
                  <a:pt x="123491" y="567932"/>
                </a:cubicBezTo>
                <a:cubicBezTo>
                  <a:pt x="124163" y="567260"/>
                  <a:pt x="124862" y="566562"/>
                  <a:pt x="125534" y="565890"/>
                </a:cubicBezTo>
                <a:close/>
                <a:moveTo>
                  <a:pt x="77810" y="563693"/>
                </a:moveTo>
                <a:cubicBezTo>
                  <a:pt x="80189" y="566899"/>
                  <a:pt x="81999" y="568268"/>
                  <a:pt x="82206" y="569846"/>
                </a:cubicBezTo>
                <a:cubicBezTo>
                  <a:pt x="82929" y="575120"/>
                  <a:pt x="79130" y="575585"/>
                  <a:pt x="75406" y="574862"/>
                </a:cubicBezTo>
                <a:cubicBezTo>
                  <a:pt x="74423" y="574680"/>
                  <a:pt x="73053" y="571914"/>
                  <a:pt x="73389" y="570776"/>
                </a:cubicBezTo>
                <a:cubicBezTo>
                  <a:pt x="74009" y="568631"/>
                  <a:pt x="75743" y="566847"/>
                  <a:pt x="77810" y="563693"/>
                </a:cubicBezTo>
                <a:close/>
                <a:moveTo>
                  <a:pt x="134685" y="556764"/>
                </a:moveTo>
                <a:cubicBezTo>
                  <a:pt x="135383" y="557643"/>
                  <a:pt x="136106" y="558522"/>
                  <a:pt x="136829" y="559427"/>
                </a:cubicBezTo>
                <a:cubicBezTo>
                  <a:pt x="136313" y="559944"/>
                  <a:pt x="135563" y="560927"/>
                  <a:pt x="135383" y="560849"/>
                </a:cubicBezTo>
                <a:cubicBezTo>
                  <a:pt x="134399" y="560306"/>
                  <a:pt x="133520" y="559531"/>
                  <a:pt x="132641" y="558807"/>
                </a:cubicBezTo>
                <a:cubicBezTo>
                  <a:pt x="133313" y="558134"/>
                  <a:pt x="134012" y="557436"/>
                  <a:pt x="134685" y="556764"/>
                </a:cubicBezTo>
                <a:close/>
                <a:moveTo>
                  <a:pt x="98361" y="529334"/>
                </a:moveTo>
                <a:cubicBezTo>
                  <a:pt x="98904" y="530316"/>
                  <a:pt x="99446" y="531324"/>
                  <a:pt x="99989" y="532280"/>
                </a:cubicBezTo>
                <a:cubicBezTo>
                  <a:pt x="99368" y="532902"/>
                  <a:pt x="98877" y="533393"/>
                  <a:pt x="98361" y="533909"/>
                </a:cubicBezTo>
                <a:cubicBezTo>
                  <a:pt x="97843" y="532902"/>
                  <a:pt x="97172" y="531919"/>
                  <a:pt x="96938" y="530834"/>
                </a:cubicBezTo>
                <a:cubicBezTo>
                  <a:pt x="96861" y="530445"/>
                  <a:pt x="97870" y="529851"/>
                  <a:pt x="98361" y="529334"/>
                </a:cubicBezTo>
                <a:close/>
                <a:moveTo>
                  <a:pt x="185231" y="524784"/>
                </a:moveTo>
                <a:cubicBezTo>
                  <a:pt x="184456" y="525973"/>
                  <a:pt x="182750" y="527550"/>
                  <a:pt x="183060" y="528249"/>
                </a:cubicBezTo>
                <a:cubicBezTo>
                  <a:pt x="188981" y="541407"/>
                  <a:pt x="191928" y="555239"/>
                  <a:pt x="193685" y="569484"/>
                </a:cubicBezTo>
                <a:cubicBezTo>
                  <a:pt x="193893" y="571242"/>
                  <a:pt x="197718" y="572560"/>
                  <a:pt x="199863" y="574085"/>
                </a:cubicBezTo>
                <a:cubicBezTo>
                  <a:pt x="204698" y="565581"/>
                  <a:pt x="207904" y="579334"/>
                  <a:pt x="212376" y="574991"/>
                </a:cubicBezTo>
                <a:cubicBezTo>
                  <a:pt x="213359" y="574034"/>
                  <a:pt x="214471" y="572871"/>
                  <a:pt x="214832" y="571604"/>
                </a:cubicBezTo>
                <a:cubicBezTo>
                  <a:pt x="215841" y="568191"/>
                  <a:pt x="217212" y="564650"/>
                  <a:pt x="217082" y="561211"/>
                </a:cubicBezTo>
                <a:cubicBezTo>
                  <a:pt x="216901" y="556428"/>
                  <a:pt x="216797" y="551904"/>
                  <a:pt x="219435" y="547664"/>
                </a:cubicBezTo>
                <a:cubicBezTo>
                  <a:pt x="219770" y="547121"/>
                  <a:pt x="219408" y="546165"/>
                  <a:pt x="219487" y="545414"/>
                </a:cubicBezTo>
                <a:cubicBezTo>
                  <a:pt x="219953" y="541097"/>
                  <a:pt x="219125" y="537995"/>
                  <a:pt x="213722" y="538409"/>
                </a:cubicBezTo>
                <a:cubicBezTo>
                  <a:pt x="203561" y="539184"/>
                  <a:pt x="195314" y="535229"/>
                  <a:pt x="188438" y="527964"/>
                </a:cubicBezTo>
                <a:cubicBezTo>
                  <a:pt x="187404" y="526930"/>
                  <a:pt x="186317" y="525870"/>
                  <a:pt x="185231" y="524784"/>
                </a:cubicBezTo>
                <a:close/>
                <a:moveTo>
                  <a:pt x="108391" y="516717"/>
                </a:moveTo>
                <a:cubicBezTo>
                  <a:pt x="109115" y="517674"/>
                  <a:pt x="109348" y="518993"/>
                  <a:pt x="109762" y="520181"/>
                </a:cubicBezTo>
                <a:cubicBezTo>
                  <a:pt x="109089" y="520181"/>
                  <a:pt x="108417" y="520181"/>
                  <a:pt x="107746" y="520181"/>
                </a:cubicBezTo>
                <a:cubicBezTo>
                  <a:pt x="107048" y="519277"/>
                  <a:pt x="106349" y="518372"/>
                  <a:pt x="105625" y="517467"/>
                </a:cubicBezTo>
                <a:cubicBezTo>
                  <a:pt x="106582" y="517183"/>
                  <a:pt x="108185" y="516433"/>
                  <a:pt x="108391" y="516717"/>
                </a:cubicBezTo>
                <a:close/>
                <a:moveTo>
                  <a:pt x="134947" y="515632"/>
                </a:moveTo>
                <a:cubicBezTo>
                  <a:pt x="134197" y="517519"/>
                  <a:pt x="133034" y="519380"/>
                  <a:pt x="132827" y="521320"/>
                </a:cubicBezTo>
                <a:cubicBezTo>
                  <a:pt x="132723" y="522380"/>
                  <a:pt x="134197" y="523621"/>
                  <a:pt x="134947" y="524758"/>
                </a:cubicBezTo>
                <a:cubicBezTo>
                  <a:pt x="135851" y="522949"/>
                  <a:pt x="136782" y="521165"/>
                  <a:pt x="137584" y="519639"/>
                </a:cubicBezTo>
                <a:cubicBezTo>
                  <a:pt x="136472" y="517933"/>
                  <a:pt x="135697" y="516795"/>
                  <a:pt x="134947" y="515632"/>
                </a:cubicBezTo>
                <a:close/>
                <a:moveTo>
                  <a:pt x="199710" y="507333"/>
                </a:moveTo>
                <a:cubicBezTo>
                  <a:pt x="198623" y="507566"/>
                  <a:pt x="197667" y="508264"/>
                  <a:pt x="196632" y="508755"/>
                </a:cubicBezTo>
                <a:cubicBezTo>
                  <a:pt x="197150" y="509272"/>
                  <a:pt x="197770" y="510281"/>
                  <a:pt x="198131" y="510177"/>
                </a:cubicBezTo>
                <a:cubicBezTo>
                  <a:pt x="199217" y="509945"/>
                  <a:pt x="200174" y="509272"/>
                  <a:pt x="201208" y="508755"/>
                </a:cubicBezTo>
                <a:cubicBezTo>
                  <a:pt x="200692" y="508238"/>
                  <a:pt x="200071" y="507230"/>
                  <a:pt x="199710" y="507333"/>
                </a:cubicBezTo>
                <a:close/>
                <a:moveTo>
                  <a:pt x="178277" y="506610"/>
                </a:moveTo>
                <a:cubicBezTo>
                  <a:pt x="172253" y="506351"/>
                  <a:pt x="173856" y="511160"/>
                  <a:pt x="173908" y="514391"/>
                </a:cubicBezTo>
                <a:cubicBezTo>
                  <a:pt x="173934" y="516304"/>
                  <a:pt x="175252" y="518217"/>
                  <a:pt x="176001" y="520130"/>
                </a:cubicBezTo>
                <a:cubicBezTo>
                  <a:pt x="178664" y="517002"/>
                  <a:pt x="181353" y="513900"/>
                  <a:pt x="184817" y="509893"/>
                </a:cubicBezTo>
                <a:cubicBezTo>
                  <a:pt x="181612" y="508238"/>
                  <a:pt x="179983" y="506687"/>
                  <a:pt x="178277" y="506610"/>
                </a:cubicBezTo>
                <a:close/>
                <a:moveTo>
                  <a:pt x="211963" y="502577"/>
                </a:moveTo>
                <a:cubicBezTo>
                  <a:pt x="209894" y="504644"/>
                  <a:pt x="206223" y="506713"/>
                  <a:pt x="206223" y="508755"/>
                </a:cubicBezTo>
                <a:cubicBezTo>
                  <a:pt x="206223" y="510823"/>
                  <a:pt x="209894" y="512891"/>
                  <a:pt x="212688" y="515684"/>
                </a:cubicBezTo>
                <a:cubicBezTo>
                  <a:pt x="213514" y="513900"/>
                  <a:pt x="214962" y="512297"/>
                  <a:pt x="214755" y="510978"/>
                </a:cubicBezTo>
                <a:cubicBezTo>
                  <a:pt x="214264" y="508109"/>
                  <a:pt x="212946" y="505368"/>
                  <a:pt x="211963" y="502577"/>
                </a:cubicBezTo>
                <a:close/>
                <a:moveTo>
                  <a:pt x="116486" y="497483"/>
                </a:moveTo>
                <a:cubicBezTo>
                  <a:pt x="118580" y="499964"/>
                  <a:pt x="121708" y="502214"/>
                  <a:pt x="122329" y="505032"/>
                </a:cubicBezTo>
                <a:cubicBezTo>
                  <a:pt x="122665" y="506531"/>
                  <a:pt x="118631" y="508962"/>
                  <a:pt x="116564" y="510978"/>
                </a:cubicBezTo>
                <a:cubicBezTo>
                  <a:pt x="115582" y="508470"/>
                  <a:pt x="114599" y="505963"/>
                  <a:pt x="113591" y="503403"/>
                </a:cubicBezTo>
                <a:cubicBezTo>
                  <a:pt x="114728" y="501102"/>
                  <a:pt x="115607" y="499292"/>
                  <a:pt x="116486" y="497483"/>
                </a:cubicBezTo>
                <a:close/>
                <a:moveTo>
                  <a:pt x="139496" y="483600"/>
                </a:moveTo>
                <a:cubicBezTo>
                  <a:pt x="140503" y="486185"/>
                  <a:pt x="141512" y="488745"/>
                  <a:pt x="142545" y="491330"/>
                </a:cubicBezTo>
                <a:cubicBezTo>
                  <a:pt x="141356" y="493683"/>
                  <a:pt x="140426" y="495493"/>
                  <a:pt x="139496" y="497328"/>
                </a:cubicBezTo>
                <a:cubicBezTo>
                  <a:pt x="138746" y="494666"/>
                  <a:pt x="137504" y="492029"/>
                  <a:pt x="137376" y="489340"/>
                </a:cubicBezTo>
                <a:cubicBezTo>
                  <a:pt x="137297" y="487452"/>
                  <a:pt x="138746" y="485513"/>
                  <a:pt x="139496" y="483600"/>
                </a:cubicBezTo>
                <a:close/>
                <a:moveTo>
                  <a:pt x="134917" y="460772"/>
                </a:moveTo>
                <a:cubicBezTo>
                  <a:pt x="135434" y="461289"/>
                  <a:pt x="135926" y="461780"/>
                  <a:pt x="136546" y="462401"/>
                </a:cubicBezTo>
                <a:cubicBezTo>
                  <a:pt x="136029" y="463357"/>
                  <a:pt x="135460" y="464339"/>
                  <a:pt x="134917" y="465347"/>
                </a:cubicBezTo>
                <a:cubicBezTo>
                  <a:pt x="134399" y="464831"/>
                  <a:pt x="133392" y="464210"/>
                  <a:pt x="133496" y="463848"/>
                </a:cubicBezTo>
                <a:cubicBezTo>
                  <a:pt x="133727" y="462762"/>
                  <a:pt x="134426" y="461806"/>
                  <a:pt x="134917" y="460772"/>
                </a:cubicBezTo>
                <a:close/>
                <a:moveTo>
                  <a:pt x="223157" y="433342"/>
                </a:moveTo>
                <a:cubicBezTo>
                  <a:pt x="222381" y="434557"/>
                  <a:pt x="220779" y="436005"/>
                  <a:pt x="221012" y="436961"/>
                </a:cubicBezTo>
                <a:cubicBezTo>
                  <a:pt x="221710" y="439598"/>
                  <a:pt x="223184" y="442003"/>
                  <a:pt x="225173" y="446372"/>
                </a:cubicBezTo>
                <a:cubicBezTo>
                  <a:pt x="227579" y="440503"/>
                  <a:pt x="228896" y="438642"/>
                  <a:pt x="228484" y="438125"/>
                </a:cubicBezTo>
                <a:cubicBezTo>
                  <a:pt x="227036" y="436289"/>
                  <a:pt x="224993" y="434893"/>
                  <a:pt x="223157" y="433342"/>
                </a:cubicBezTo>
                <a:close/>
                <a:moveTo>
                  <a:pt x="125663" y="424345"/>
                </a:moveTo>
                <a:cubicBezTo>
                  <a:pt x="128378" y="427395"/>
                  <a:pt x="131093" y="430472"/>
                  <a:pt x="134583" y="434402"/>
                </a:cubicBezTo>
                <a:cubicBezTo>
                  <a:pt x="131404" y="436134"/>
                  <a:pt x="129775" y="437711"/>
                  <a:pt x="128095" y="437814"/>
                </a:cubicBezTo>
                <a:cubicBezTo>
                  <a:pt x="122123" y="438125"/>
                  <a:pt x="123545" y="433394"/>
                  <a:pt x="123622" y="430110"/>
                </a:cubicBezTo>
                <a:cubicBezTo>
                  <a:pt x="123674" y="428172"/>
                  <a:pt x="124940" y="426258"/>
                  <a:pt x="125663" y="424345"/>
                </a:cubicBezTo>
                <a:close/>
                <a:moveTo>
                  <a:pt x="150822" y="410694"/>
                </a:moveTo>
                <a:cubicBezTo>
                  <a:pt x="157001" y="414056"/>
                  <a:pt x="163982" y="416951"/>
                  <a:pt x="168504" y="421992"/>
                </a:cubicBezTo>
                <a:cubicBezTo>
                  <a:pt x="171218" y="425017"/>
                  <a:pt x="168090" y="432049"/>
                  <a:pt x="173365" y="435850"/>
                </a:cubicBezTo>
                <a:cubicBezTo>
                  <a:pt x="173856" y="436211"/>
                  <a:pt x="171089" y="442028"/>
                  <a:pt x="169046" y="444717"/>
                </a:cubicBezTo>
                <a:cubicBezTo>
                  <a:pt x="166255" y="448440"/>
                  <a:pt x="162714" y="447975"/>
                  <a:pt x="159869" y="444510"/>
                </a:cubicBezTo>
                <a:cubicBezTo>
                  <a:pt x="154001" y="437426"/>
                  <a:pt x="142885" y="433212"/>
                  <a:pt x="146349" y="422044"/>
                </a:cubicBezTo>
                <a:cubicBezTo>
                  <a:pt x="146349" y="418528"/>
                  <a:pt x="145755" y="416046"/>
                  <a:pt x="146529" y="414081"/>
                </a:cubicBezTo>
                <a:cubicBezTo>
                  <a:pt x="147124" y="412556"/>
                  <a:pt x="150122" y="410333"/>
                  <a:pt x="150822" y="410694"/>
                </a:cubicBezTo>
                <a:close/>
                <a:moveTo>
                  <a:pt x="1406339" y="356378"/>
                </a:moveTo>
                <a:cubicBezTo>
                  <a:pt x="1403858" y="358472"/>
                  <a:pt x="1401400" y="360566"/>
                  <a:pt x="1398919" y="362660"/>
                </a:cubicBezTo>
                <a:cubicBezTo>
                  <a:pt x="1400083" y="363358"/>
                  <a:pt x="1401428" y="364832"/>
                  <a:pt x="1402409" y="364625"/>
                </a:cubicBezTo>
                <a:cubicBezTo>
                  <a:pt x="1404581" y="364134"/>
                  <a:pt x="1406598" y="362815"/>
                  <a:pt x="1408614" y="361859"/>
                </a:cubicBezTo>
                <a:cubicBezTo>
                  <a:pt x="1407374" y="358885"/>
                  <a:pt x="1406857" y="357618"/>
                  <a:pt x="1406339" y="356378"/>
                </a:cubicBezTo>
                <a:close/>
                <a:moveTo>
                  <a:pt x="1411641" y="349943"/>
                </a:moveTo>
                <a:lnTo>
                  <a:pt x="1412440" y="351052"/>
                </a:lnTo>
                <a:lnTo>
                  <a:pt x="1409332" y="351052"/>
                </a:lnTo>
                <a:lnTo>
                  <a:pt x="1409320" y="351036"/>
                </a:lnTo>
                <a:close/>
                <a:moveTo>
                  <a:pt x="240092" y="337376"/>
                </a:moveTo>
                <a:cubicBezTo>
                  <a:pt x="238075" y="339935"/>
                  <a:pt x="236058" y="342495"/>
                  <a:pt x="234043" y="345054"/>
                </a:cubicBezTo>
                <a:cubicBezTo>
                  <a:pt x="235334" y="345545"/>
                  <a:pt x="236574" y="346037"/>
                  <a:pt x="239651" y="347174"/>
                </a:cubicBezTo>
                <a:cubicBezTo>
                  <a:pt x="240531" y="345131"/>
                  <a:pt x="241772" y="343063"/>
                  <a:pt x="242185" y="340814"/>
                </a:cubicBezTo>
                <a:cubicBezTo>
                  <a:pt x="242366" y="339832"/>
                  <a:pt x="240842" y="338539"/>
                  <a:pt x="240092" y="337376"/>
                </a:cubicBezTo>
                <a:close/>
                <a:moveTo>
                  <a:pt x="1398472" y="332174"/>
                </a:moveTo>
                <a:lnTo>
                  <a:pt x="1398660" y="332567"/>
                </a:lnTo>
                <a:lnTo>
                  <a:pt x="1398734" y="333614"/>
                </a:lnTo>
                <a:lnTo>
                  <a:pt x="1398731" y="333631"/>
                </a:lnTo>
                <a:close/>
                <a:moveTo>
                  <a:pt x="1299669" y="297071"/>
                </a:moveTo>
                <a:cubicBezTo>
                  <a:pt x="1299281" y="296994"/>
                  <a:pt x="1298687" y="298001"/>
                  <a:pt x="1298171" y="298493"/>
                </a:cubicBezTo>
                <a:cubicBezTo>
                  <a:pt x="1299178" y="299062"/>
                  <a:pt x="1300160" y="299604"/>
                  <a:pt x="1301117" y="300122"/>
                </a:cubicBezTo>
                <a:cubicBezTo>
                  <a:pt x="1301738" y="299501"/>
                  <a:pt x="1302229" y="299010"/>
                  <a:pt x="1302745" y="298493"/>
                </a:cubicBezTo>
                <a:cubicBezTo>
                  <a:pt x="1301738" y="297975"/>
                  <a:pt x="1300755" y="297303"/>
                  <a:pt x="1299669" y="297071"/>
                </a:cubicBezTo>
                <a:close/>
                <a:moveTo>
                  <a:pt x="283913" y="290970"/>
                </a:moveTo>
                <a:cubicBezTo>
                  <a:pt x="280862" y="292857"/>
                  <a:pt x="279104" y="293399"/>
                  <a:pt x="279053" y="294098"/>
                </a:cubicBezTo>
                <a:cubicBezTo>
                  <a:pt x="278561" y="299191"/>
                  <a:pt x="278019" y="304569"/>
                  <a:pt x="283550" y="307541"/>
                </a:cubicBezTo>
                <a:cubicBezTo>
                  <a:pt x="284714" y="308162"/>
                  <a:pt x="286551" y="307541"/>
                  <a:pt x="288075" y="307490"/>
                </a:cubicBezTo>
                <a:cubicBezTo>
                  <a:pt x="286731" y="302267"/>
                  <a:pt x="285413" y="297044"/>
                  <a:pt x="283913" y="290970"/>
                </a:cubicBezTo>
                <a:close/>
                <a:moveTo>
                  <a:pt x="1400238" y="287894"/>
                </a:moveTo>
                <a:lnTo>
                  <a:pt x="1407866" y="296192"/>
                </a:lnTo>
                <a:lnTo>
                  <a:pt x="1407864" y="296192"/>
                </a:lnTo>
                <a:lnTo>
                  <a:pt x="1407857" y="296225"/>
                </a:lnTo>
                <a:lnTo>
                  <a:pt x="1385036" y="300794"/>
                </a:lnTo>
                <a:cubicBezTo>
                  <a:pt x="1386097" y="291772"/>
                  <a:pt x="1396101" y="293297"/>
                  <a:pt x="1400238" y="287894"/>
                </a:cubicBezTo>
                <a:close/>
                <a:moveTo>
                  <a:pt x="1394290" y="277603"/>
                </a:moveTo>
                <a:cubicBezTo>
                  <a:pt x="1396049" y="278559"/>
                  <a:pt x="1397186" y="279206"/>
                  <a:pt x="1398350" y="279827"/>
                </a:cubicBezTo>
                <a:cubicBezTo>
                  <a:pt x="1396153" y="280706"/>
                  <a:pt x="1393982" y="281766"/>
                  <a:pt x="1391705" y="282387"/>
                </a:cubicBezTo>
                <a:cubicBezTo>
                  <a:pt x="1391214" y="282515"/>
                  <a:pt x="1390310" y="281094"/>
                  <a:pt x="1389612" y="280370"/>
                </a:cubicBezTo>
                <a:cubicBezTo>
                  <a:pt x="1391241" y="279413"/>
                  <a:pt x="1392895" y="278430"/>
                  <a:pt x="1394290" y="277603"/>
                </a:cubicBezTo>
                <a:close/>
                <a:moveTo>
                  <a:pt x="1282038" y="273441"/>
                </a:moveTo>
                <a:cubicBezTo>
                  <a:pt x="1280848" y="274708"/>
                  <a:pt x="1279865" y="275535"/>
                  <a:pt x="1279969" y="275742"/>
                </a:cubicBezTo>
                <a:cubicBezTo>
                  <a:pt x="1281908" y="279310"/>
                  <a:pt x="1283640" y="283084"/>
                  <a:pt x="1286200" y="286187"/>
                </a:cubicBezTo>
                <a:cubicBezTo>
                  <a:pt x="1287001" y="287169"/>
                  <a:pt x="1290000" y="286497"/>
                  <a:pt x="1291966" y="286343"/>
                </a:cubicBezTo>
                <a:cubicBezTo>
                  <a:pt x="1292509" y="286290"/>
                  <a:pt x="1293000" y="285385"/>
                  <a:pt x="1293516" y="284868"/>
                </a:cubicBezTo>
                <a:cubicBezTo>
                  <a:pt x="1289690" y="281068"/>
                  <a:pt x="1285865" y="277242"/>
                  <a:pt x="1282038" y="273441"/>
                </a:cubicBezTo>
                <a:close/>
                <a:moveTo>
                  <a:pt x="1409673" y="272665"/>
                </a:moveTo>
                <a:cubicBezTo>
                  <a:pt x="1410578" y="274707"/>
                  <a:pt x="1411846" y="276750"/>
                  <a:pt x="1412285" y="278973"/>
                </a:cubicBezTo>
                <a:cubicBezTo>
                  <a:pt x="1412492" y="279955"/>
                  <a:pt x="1410966" y="281248"/>
                  <a:pt x="1410242" y="282411"/>
                </a:cubicBezTo>
                <a:cubicBezTo>
                  <a:pt x="1408200" y="279879"/>
                  <a:pt x="1406157" y="277345"/>
                  <a:pt x="1404115" y="274811"/>
                </a:cubicBezTo>
                <a:cubicBezTo>
                  <a:pt x="1405382" y="274346"/>
                  <a:pt x="1406648" y="273854"/>
                  <a:pt x="1409673" y="272665"/>
                </a:cubicBezTo>
                <a:close/>
                <a:moveTo>
                  <a:pt x="1272291" y="264935"/>
                </a:moveTo>
                <a:cubicBezTo>
                  <a:pt x="1271774" y="266926"/>
                  <a:pt x="1271025" y="268891"/>
                  <a:pt x="1270895" y="270908"/>
                </a:cubicBezTo>
                <a:cubicBezTo>
                  <a:pt x="1270870" y="271476"/>
                  <a:pt x="1272731" y="272148"/>
                  <a:pt x="1274386" y="273183"/>
                </a:cubicBezTo>
                <a:cubicBezTo>
                  <a:pt x="1274746" y="270701"/>
                  <a:pt x="1275289" y="268658"/>
                  <a:pt x="1275161" y="266667"/>
                </a:cubicBezTo>
                <a:cubicBezTo>
                  <a:pt x="1275135" y="266047"/>
                  <a:pt x="1273300" y="265504"/>
                  <a:pt x="1272291" y="264935"/>
                </a:cubicBezTo>
                <a:close/>
                <a:moveTo>
                  <a:pt x="1391214" y="254102"/>
                </a:moveTo>
                <a:cubicBezTo>
                  <a:pt x="1392403" y="256403"/>
                  <a:pt x="1394472" y="258731"/>
                  <a:pt x="1393954" y="259739"/>
                </a:cubicBezTo>
                <a:cubicBezTo>
                  <a:pt x="1391085" y="265452"/>
                  <a:pt x="1387853" y="271011"/>
                  <a:pt x="1384157" y="276207"/>
                </a:cubicBezTo>
                <a:cubicBezTo>
                  <a:pt x="1383226" y="277526"/>
                  <a:pt x="1380201" y="277396"/>
                  <a:pt x="1378133" y="277940"/>
                </a:cubicBezTo>
                <a:cubicBezTo>
                  <a:pt x="1378237" y="276336"/>
                  <a:pt x="1377926" y="274553"/>
                  <a:pt x="1378469" y="273131"/>
                </a:cubicBezTo>
                <a:cubicBezTo>
                  <a:pt x="1380486" y="267882"/>
                  <a:pt x="1382527" y="262608"/>
                  <a:pt x="1385140" y="257645"/>
                </a:cubicBezTo>
                <a:cubicBezTo>
                  <a:pt x="1385992" y="256120"/>
                  <a:pt x="1388629" y="255550"/>
                  <a:pt x="1391214" y="254102"/>
                </a:cubicBezTo>
                <a:close/>
                <a:moveTo>
                  <a:pt x="1323195" y="250664"/>
                </a:moveTo>
                <a:cubicBezTo>
                  <a:pt x="1321180" y="250794"/>
                  <a:pt x="1319214" y="251543"/>
                  <a:pt x="1317224" y="252061"/>
                </a:cubicBezTo>
                <a:cubicBezTo>
                  <a:pt x="1317792" y="253070"/>
                  <a:pt x="1318309" y="254879"/>
                  <a:pt x="1318956" y="254930"/>
                </a:cubicBezTo>
                <a:cubicBezTo>
                  <a:pt x="1320920" y="255060"/>
                  <a:pt x="1322963" y="254516"/>
                  <a:pt x="1325445" y="254155"/>
                </a:cubicBezTo>
                <a:cubicBezTo>
                  <a:pt x="1324411" y="252475"/>
                  <a:pt x="1323738" y="250638"/>
                  <a:pt x="1323195" y="250664"/>
                </a:cubicBezTo>
                <a:close/>
                <a:moveTo>
                  <a:pt x="1328805" y="218581"/>
                </a:moveTo>
                <a:cubicBezTo>
                  <a:pt x="1329013" y="218168"/>
                  <a:pt x="1332373" y="218297"/>
                  <a:pt x="1332684" y="218943"/>
                </a:cubicBezTo>
                <a:cubicBezTo>
                  <a:pt x="1335037" y="223856"/>
                  <a:pt x="1338319" y="229207"/>
                  <a:pt x="1330175" y="232205"/>
                </a:cubicBezTo>
                <a:cubicBezTo>
                  <a:pt x="1328650" y="230706"/>
                  <a:pt x="1327125" y="229181"/>
                  <a:pt x="1325600" y="227656"/>
                </a:cubicBezTo>
                <a:cubicBezTo>
                  <a:pt x="1326609" y="224605"/>
                  <a:pt x="1327487" y="221502"/>
                  <a:pt x="1328805" y="218581"/>
                </a:cubicBezTo>
                <a:close/>
                <a:moveTo>
                  <a:pt x="1221515" y="204905"/>
                </a:moveTo>
                <a:cubicBezTo>
                  <a:pt x="1220249" y="204672"/>
                  <a:pt x="1217741" y="205060"/>
                  <a:pt x="1217612" y="205628"/>
                </a:cubicBezTo>
                <a:cubicBezTo>
                  <a:pt x="1216759" y="209016"/>
                  <a:pt x="1216293" y="212557"/>
                  <a:pt x="1216086" y="216047"/>
                </a:cubicBezTo>
                <a:cubicBezTo>
                  <a:pt x="1216009" y="216616"/>
                  <a:pt x="1217871" y="217288"/>
                  <a:pt x="1218387" y="217625"/>
                </a:cubicBezTo>
                <a:cubicBezTo>
                  <a:pt x="1220637" y="214031"/>
                  <a:pt x="1222860" y="210566"/>
                  <a:pt x="1224876" y="206973"/>
                </a:cubicBezTo>
                <a:cubicBezTo>
                  <a:pt x="1224928" y="206895"/>
                  <a:pt x="1222783" y="205163"/>
                  <a:pt x="1221515" y="204905"/>
                </a:cubicBezTo>
                <a:close/>
                <a:moveTo>
                  <a:pt x="1314715" y="196373"/>
                </a:moveTo>
                <a:cubicBezTo>
                  <a:pt x="1318464" y="199837"/>
                  <a:pt x="1322006" y="203456"/>
                  <a:pt x="1325625" y="207076"/>
                </a:cubicBezTo>
                <a:cubicBezTo>
                  <a:pt x="1325083" y="207594"/>
                  <a:pt x="1324591" y="208110"/>
                  <a:pt x="1324074" y="208628"/>
                </a:cubicBezTo>
                <a:cubicBezTo>
                  <a:pt x="1323455" y="208886"/>
                  <a:pt x="1322497" y="209507"/>
                  <a:pt x="1322239" y="209300"/>
                </a:cubicBezTo>
                <a:cubicBezTo>
                  <a:pt x="1318723" y="206378"/>
                  <a:pt x="1315286" y="203405"/>
                  <a:pt x="1311950" y="200303"/>
                </a:cubicBezTo>
                <a:cubicBezTo>
                  <a:pt x="1311587" y="199967"/>
                  <a:pt x="1311587" y="198622"/>
                  <a:pt x="1311975" y="198234"/>
                </a:cubicBezTo>
                <a:cubicBezTo>
                  <a:pt x="1312751" y="197407"/>
                  <a:pt x="1314508" y="196193"/>
                  <a:pt x="1314715" y="196373"/>
                </a:cubicBezTo>
                <a:close/>
                <a:moveTo>
                  <a:pt x="1185011" y="182076"/>
                </a:moveTo>
                <a:cubicBezTo>
                  <a:pt x="1190595" y="182852"/>
                  <a:pt x="1187855" y="187842"/>
                  <a:pt x="1188475" y="191099"/>
                </a:cubicBezTo>
                <a:lnTo>
                  <a:pt x="1179373" y="191099"/>
                </a:lnTo>
                <a:lnTo>
                  <a:pt x="1179323" y="191089"/>
                </a:lnTo>
                <a:lnTo>
                  <a:pt x="1179443" y="184688"/>
                </a:lnTo>
                <a:cubicBezTo>
                  <a:pt x="1179866" y="182801"/>
                  <a:pt x="1181197" y="181547"/>
                  <a:pt x="1185011" y="182076"/>
                </a:cubicBezTo>
                <a:close/>
                <a:moveTo>
                  <a:pt x="555412" y="172796"/>
                </a:moveTo>
                <a:cubicBezTo>
                  <a:pt x="554896" y="173804"/>
                  <a:pt x="554223" y="174786"/>
                  <a:pt x="553991" y="175872"/>
                </a:cubicBezTo>
                <a:cubicBezTo>
                  <a:pt x="553913" y="176260"/>
                  <a:pt x="554921" y="176855"/>
                  <a:pt x="555412" y="177372"/>
                </a:cubicBezTo>
                <a:cubicBezTo>
                  <a:pt x="555982" y="176389"/>
                  <a:pt x="556524" y="175406"/>
                  <a:pt x="557042" y="174424"/>
                </a:cubicBezTo>
                <a:cubicBezTo>
                  <a:pt x="556421" y="173804"/>
                  <a:pt x="555929" y="173312"/>
                  <a:pt x="555412" y="172796"/>
                </a:cubicBezTo>
                <a:close/>
                <a:moveTo>
                  <a:pt x="1282891" y="168968"/>
                </a:moveTo>
                <a:cubicBezTo>
                  <a:pt x="1283433" y="170210"/>
                  <a:pt x="1283950" y="171476"/>
                  <a:pt x="1285399" y="174967"/>
                </a:cubicBezTo>
                <a:cubicBezTo>
                  <a:pt x="1284674" y="175277"/>
                  <a:pt x="1283072" y="175975"/>
                  <a:pt x="1281443" y="176647"/>
                </a:cubicBezTo>
                <a:cubicBezTo>
                  <a:pt x="1280926" y="175380"/>
                  <a:pt x="1279763" y="173958"/>
                  <a:pt x="1280048" y="172925"/>
                </a:cubicBezTo>
                <a:cubicBezTo>
                  <a:pt x="1280435" y="171450"/>
                  <a:pt x="1281908" y="170262"/>
                  <a:pt x="1282891" y="168968"/>
                </a:cubicBezTo>
                <a:close/>
                <a:moveTo>
                  <a:pt x="1294964" y="160075"/>
                </a:moveTo>
                <a:cubicBezTo>
                  <a:pt x="1298351" y="159299"/>
                  <a:pt x="1308071" y="171218"/>
                  <a:pt x="1307192" y="175716"/>
                </a:cubicBezTo>
                <a:cubicBezTo>
                  <a:pt x="1305562" y="176207"/>
                  <a:pt x="1302177" y="177681"/>
                  <a:pt x="1301918" y="177242"/>
                </a:cubicBezTo>
                <a:cubicBezTo>
                  <a:pt x="1298867" y="172200"/>
                  <a:pt x="1296281" y="166901"/>
                  <a:pt x="1293671" y="161626"/>
                </a:cubicBezTo>
                <a:cubicBezTo>
                  <a:pt x="1293542" y="161369"/>
                  <a:pt x="1294421" y="160205"/>
                  <a:pt x="1294964" y="160075"/>
                </a:cubicBezTo>
                <a:close/>
                <a:moveTo>
                  <a:pt x="1237829" y="150122"/>
                </a:moveTo>
                <a:cubicBezTo>
                  <a:pt x="1238191" y="152604"/>
                  <a:pt x="1238734" y="154647"/>
                  <a:pt x="1238605" y="156637"/>
                </a:cubicBezTo>
                <a:cubicBezTo>
                  <a:pt x="1238578" y="157257"/>
                  <a:pt x="1236743" y="157800"/>
                  <a:pt x="1235735" y="158369"/>
                </a:cubicBezTo>
                <a:cubicBezTo>
                  <a:pt x="1235218" y="156378"/>
                  <a:pt x="1234468" y="154413"/>
                  <a:pt x="1234339" y="152397"/>
                </a:cubicBezTo>
                <a:cubicBezTo>
                  <a:pt x="1234312" y="151854"/>
                  <a:pt x="1236148" y="151181"/>
                  <a:pt x="1237829" y="150122"/>
                </a:cubicBezTo>
                <a:close/>
                <a:moveTo>
                  <a:pt x="975162" y="141669"/>
                </a:moveTo>
                <a:cubicBezTo>
                  <a:pt x="974774" y="141590"/>
                  <a:pt x="974180" y="142599"/>
                  <a:pt x="973664" y="143090"/>
                </a:cubicBezTo>
                <a:cubicBezTo>
                  <a:pt x="974645" y="143659"/>
                  <a:pt x="975653" y="144203"/>
                  <a:pt x="976609" y="144719"/>
                </a:cubicBezTo>
                <a:cubicBezTo>
                  <a:pt x="977230" y="144098"/>
                  <a:pt x="977722" y="143608"/>
                  <a:pt x="978238" y="143090"/>
                </a:cubicBezTo>
                <a:cubicBezTo>
                  <a:pt x="977230" y="142573"/>
                  <a:pt x="976248" y="141901"/>
                  <a:pt x="975162" y="141669"/>
                </a:cubicBezTo>
                <a:close/>
                <a:moveTo>
                  <a:pt x="1004040" y="141487"/>
                </a:moveTo>
                <a:cubicBezTo>
                  <a:pt x="1001533" y="145081"/>
                  <a:pt x="999024" y="148674"/>
                  <a:pt x="996517" y="152268"/>
                </a:cubicBezTo>
                <a:cubicBezTo>
                  <a:pt x="997681" y="153017"/>
                  <a:pt x="998817" y="153767"/>
                  <a:pt x="1001248" y="155371"/>
                </a:cubicBezTo>
                <a:cubicBezTo>
                  <a:pt x="1004040" y="152992"/>
                  <a:pt x="1007143" y="150330"/>
                  <a:pt x="1010219" y="147667"/>
                </a:cubicBezTo>
                <a:cubicBezTo>
                  <a:pt x="1008151" y="145598"/>
                  <a:pt x="1006108" y="143556"/>
                  <a:pt x="1004040" y="141487"/>
                </a:cubicBezTo>
                <a:close/>
                <a:moveTo>
                  <a:pt x="546286" y="136239"/>
                </a:moveTo>
                <a:cubicBezTo>
                  <a:pt x="545770" y="137247"/>
                  <a:pt x="545097" y="138230"/>
                  <a:pt x="544865" y="139316"/>
                </a:cubicBezTo>
                <a:cubicBezTo>
                  <a:pt x="544787" y="139703"/>
                  <a:pt x="545795" y="140298"/>
                  <a:pt x="546286" y="140815"/>
                </a:cubicBezTo>
                <a:cubicBezTo>
                  <a:pt x="546829" y="139832"/>
                  <a:pt x="547372" y="138825"/>
                  <a:pt x="547915" y="137868"/>
                </a:cubicBezTo>
                <a:cubicBezTo>
                  <a:pt x="547295" y="137247"/>
                  <a:pt x="546804" y="136756"/>
                  <a:pt x="546286" y="136239"/>
                </a:cubicBezTo>
                <a:close/>
                <a:moveTo>
                  <a:pt x="748069" y="127759"/>
                </a:moveTo>
                <a:cubicBezTo>
                  <a:pt x="747113" y="128276"/>
                  <a:pt x="746130" y="128845"/>
                  <a:pt x="745123" y="129388"/>
                </a:cubicBezTo>
                <a:cubicBezTo>
                  <a:pt x="745639" y="129906"/>
                  <a:pt x="746260" y="130914"/>
                  <a:pt x="746622" y="130810"/>
                </a:cubicBezTo>
                <a:cubicBezTo>
                  <a:pt x="747708" y="130578"/>
                  <a:pt x="748664" y="129880"/>
                  <a:pt x="749699" y="129388"/>
                </a:cubicBezTo>
                <a:cubicBezTo>
                  <a:pt x="749181" y="128871"/>
                  <a:pt x="748664" y="128380"/>
                  <a:pt x="748069" y="127759"/>
                </a:cubicBezTo>
                <a:close/>
                <a:moveTo>
                  <a:pt x="560661" y="123183"/>
                </a:moveTo>
                <a:cubicBezTo>
                  <a:pt x="559704" y="123702"/>
                  <a:pt x="558722" y="124270"/>
                  <a:pt x="557714" y="124812"/>
                </a:cubicBezTo>
                <a:cubicBezTo>
                  <a:pt x="558231" y="125329"/>
                  <a:pt x="558851" y="126338"/>
                  <a:pt x="559214" y="126235"/>
                </a:cubicBezTo>
                <a:cubicBezTo>
                  <a:pt x="560299" y="126001"/>
                  <a:pt x="561256" y="125303"/>
                  <a:pt x="562290" y="124812"/>
                </a:cubicBezTo>
                <a:cubicBezTo>
                  <a:pt x="561772" y="124321"/>
                  <a:pt x="561281" y="123803"/>
                  <a:pt x="560661" y="123183"/>
                </a:cubicBezTo>
                <a:close/>
                <a:moveTo>
                  <a:pt x="943208" y="114109"/>
                </a:moveTo>
                <a:cubicBezTo>
                  <a:pt x="942690" y="115349"/>
                  <a:pt x="941399" y="117237"/>
                  <a:pt x="941786" y="117754"/>
                </a:cubicBezTo>
                <a:cubicBezTo>
                  <a:pt x="943235" y="119590"/>
                  <a:pt x="945147" y="121218"/>
                  <a:pt x="947189" y="122356"/>
                </a:cubicBezTo>
                <a:cubicBezTo>
                  <a:pt x="947810" y="122693"/>
                  <a:pt x="949464" y="121115"/>
                  <a:pt x="951093" y="120133"/>
                </a:cubicBezTo>
                <a:cubicBezTo>
                  <a:pt x="948353" y="118039"/>
                  <a:pt x="945793" y="116074"/>
                  <a:pt x="943208" y="114109"/>
                </a:cubicBezTo>
                <a:close/>
                <a:moveTo>
                  <a:pt x="572579" y="113644"/>
                </a:moveTo>
                <a:cubicBezTo>
                  <a:pt x="570562" y="113825"/>
                  <a:pt x="567305" y="116306"/>
                  <a:pt x="567124" y="118013"/>
                </a:cubicBezTo>
                <a:cubicBezTo>
                  <a:pt x="566504" y="124089"/>
                  <a:pt x="571648" y="122512"/>
                  <a:pt x="574880" y="122356"/>
                </a:cubicBezTo>
                <a:cubicBezTo>
                  <a:pt x="577078" y="122253"/>
                  <a:pt x="579197" y="120650"/>
                  <a:pt x="586694" y="117366"/>
                </a:cubicBezTo>
                <a:cubicBezTo>
                  <a:pt x="578319" y="115013"/>
                  <a:pt x="575371" y="113411"/>
                  <a:pt x="572579" y="113644"/>
                </a:cubicBezTo>
                <a:close/>
                <a:moveTo>
                  <a:pt x="1185037" y="99786"/>
                </a:moveTo>
                <a:cubicBezTo>
                  <a:pt x="1183771" y="99527"/>
                  <a:pt x="1182271" y="100045"/>
                  <a:pt x="1180927" y="100458"/>
                </a:cubicBezTo>
                <a:cubicBezTo>
                  <a:pt x="1180306" y="100666"/>
                  <a:pt x="1179453" y="101415"/>
                  <a:pt x="1179401" y="101984"/>
                </a:cubicBezTo>
                <a:cubicBezTo>
                  <a:pt x="1179246" y="104932"/>
                  <a:pt x="1179143" y="107904"/>
                  <a:pt x="1179453" y="110826"/>
                </a:cubicBezTo>
                <a:cubicBezTo>
                  <a:pt x="1179530" y="111575"/>
                  <a:pt x="1182064" y="112764"/>
                  <a:pt x="1182141" y="112661"/>
                </a:cubicBezTo>
                <a:cubicBezTo>
                  <a:pt x="1184366" y="109920"/>
                  <a:pt x="1186408" y="107051"/>
                  <a:pt x="1190286" y="101778"/>
                </a:cubicBezTo>
                <a:cubicBezTo>
                  <a:pt x="1188863" y="101208"/>
                  <a:pt x="1187003" y="100174"/>
                  <a:pt x="1185037" y="99786"/>
                </a:cubicBezTo>
                <a:close/>
                <a:moveTo>
                  <a:pt x="1015519" y="97278"/>
                </a:moveTo>
                <a:cubicBezTo>
                  <a:pt x="1017536" y="100898"/>
                  <a:pt x="1019631" y="103224"/>
                  <a:pt x="1019138" y="104052"/>
                </a:cubicBezTo>
                <a:cubicBezTo>
                  <a:pt x="1017976" y="106017"/>
                  <a:pt x="1015622" y="107285"/>
                  <a:pt x="1013735" y="108809"/>
                </a:cubicBezTo>
                <a:cubicBezTo>
                  <a:pt x="1012571" y="107309"/>
                  <a:pt x="1010193" y="105500"/>
                  <a:pt x="1010478" y="104362"/>
                </a:cubicBezTo>
                <a:cubicBezTo>
                  <a:pt x="1010995" y="102268"/>
                  <a:pt x="1013063" y="100536"/>
                  <a:pt x="1015519" y="97278"/>
                </a:cubicBezTo>
                <a:close/>
                <a:moveTo>
                  <a:pt x="969087" y="95314"/>
                </a:moveTo>
                <a:cubicBezTo>
                  <a:pt x="973792" y="96322"/>
                  <a:pt x="978369" y="98003"/>
                  <a:pt x="982867" y="99761"/>
                </a:cubicBezTo>
                <a:cubicBezTo>
                  <a:pt x="984262" y="100303"/>
                  <a:pt x="985245" y="101829"/>
                  <a:pt x="986434" y="102889"/>
                </a:cubicBezTo>
                <a:cubicBezTo>
                  <a:pt x="985141" y="103355"/>
                  <a:pt x="983848" y="104052"/>
                  <a:pt x="982504" y="104181"/>
                </a:cubicBezTo>
                <a:cubicBezTo>
                  <a:pt x="980308" y="104414"/>
                  <a:pt x="978058" y="104259"/>
                  <a:pt x="975808" y="104259"/>
                </a:cubicBezTo>
                <a:cubicBezTo>
                  <a:pt x="973560" y="104259"/>
                  <a:pt x="970948" y="104983"/>
                  <a:pt x="969190" y="104052"/>
                </a:cubicBezTo>
                <a:cubicBezTo>
                  <a:pt x="967200" y="102992"/>
                  <a:pt x="966036" y="100433"/>
                  <a:pt x="964511" y="98545"/>
                </a:cubicBezTo>
                <a:cubicBezTo>
                  <a:pt x="966062" y="97408"/>
                  <a:pt x="967847" y="95056"/>
                  <a:pt x="969087" y="95314"/>
                </a:cubicBezTo>
                <a:close/>
                <a:moveTo>
                  <a:pt x="990984" y="76803"/>
                </a:moveTo>
                <a:cubicBezTo>
                  <a:pt x="971801" y="78071"/>
                  <a:pt x="952385" y="74243"/>
                  <a:pt x="933435" y="81147"/>
                </a:cubicBezTo>
                <a:cubicBezTo>
                  <a:pt x="927542" y="83292"/>
                  <a:pt x="920018" y="79828"/>
                  <a:pt x="915260" y="87118"/>
                </a:cubicBezTo>
                <a:cubicBezTo>
                  <a:pt x="911177" y="93376"/>
                  <a:pt x="903394" y="88334"/>
                  <a:pt x="898740" y="90971"/>
                </a:cubicBezTo>
                <a:cubicBezTo>
                  <a:pt x="893700" y="93814"/>
                  <a:pt x="890390" y="99734"/>
                  <a:pt x="886331" y="104285"/>
                </a:cubicBezTo>
                <a:lnTo>
                  <a:pt x="862158" y="122124"/>
                </a:lnTo>
                <a:cubicBezTo>
                  <a:pt x="861410" y="124734"/>
                  <a:pt x="860685" y="127320"/>
                  <a:pt x="859935" y="129931"/>
                </a:cubicBezTo>
                <a:cubicBezTo>
                  <a:pt x="862728" y="130526"/>
                  <a:pt x="865674" y="131948"/>
                  <a:pt x="868286" y="131482"/>
                </a:cubicBezTo>
                <a:cubicBezTo>
                  <a:pt x="870872" y="130991"/>
                  <a:pt x="873095" y="128561"/>
                  <a:pt x="875525" y="127061"/>
                </a:cubicBezTo>
                <a:cubicBezTo>
                  <a:pt x="892148" y="116850"/>
                  <a:pt x="908409" y="105939"/>
                  <a:pt x="929636" y="108603"/>
                </a:cubicBezTo>
                <a:cubicBezTo>
                  <a:pt x="934676" y="109248"/>
                  <a:pt x="940726" y="104801"/>
                  <a:pt x="945251" y="106172"/>
                </a:cubicBezTo>
                <a:cubicBezTo>
                  <a:pt x="951144" y="107956"/>
                  <a:pt x="955877" y="113359"/>
                  <a:pt x="961304" y="116927"/>
                </a:cubicBezTo>
                <a:cubicBezTo>
                  <a:pt x="964227" y="118865"/>
                  <a:pt x="967406" y="120831"/>
                  <a:pt x="970716" y="121607"/>
                </a:cubicBezTo>
                <a:cubicBezTo>
                  <a:pt x="972991" y="122124"/>
                  <a:pt x="977876" y="120779"/>
                  <a:pt x="977928" y="119978"/>
                </a:cubicBezTo>
                <a:cubicBezTo>
                  <a:pt x="978601" y="111110"/>
                  <a:pt x="981884" y="111963"/>
                  <a:pt x="987985" y="115971"/>
                </a:cubicBezTo>
                <a:cubicBezTo>
                  <a:pt x="992587" y="118995"/>
                  <a:pt x="998560" y="122719"/>
                  <a:pt x="1003420" y="122124"/>
                </a:cubicBezTo>
                <a:cubicBezTo>
                  <a:pt x="1018440" y="120314"/>
                  <a:pt x="1029764" y="128225"/>
                  <a:pt x="1042199" y="133758"/>
                </a:cubicBezTo>
                <a:cubicBezTo>
                  <a:pt x="1051817" y="138049"/>
                  <a:pt x="1060090" y="146839"/>
                  <a:pt x="1071594" y="145185"/>
                </a:cubicBezTo>
                <a:cubicBezTo>
                  <a:pt x="1081857" y="143711"/>
                  <a:pt x="1089665" y="149993"/>
                  <a:pt x="1091397" y="156637"/>
                </a:cubicBezTo>
                <a:cubicBezTo>
                  <a:pt x="1094318" y="167728"/>
                  <a:pt x="1103420" y="170934"/>
                  <a:pt x="1110192" y="172071"/>
                </a:cubicBezTo>
                <a:cubicBezTo>
                  <a:pt x="1122291" y="174088"/>
                  <a:pt x="1129970" y="180680"/>
                  <a:pt x="1137856" y="188411"/>
                </a:cubicBezTo>
                <a:cubicBezTo>
                  <a:pt x="1146025" y="196426"/>
                  <a:pt x="1146439" y="196788"/>
                  <a:pt x="1155177" y="189858"/>
                </a:cubicBezTo>
                <a:cubicBezTo>
                  <a:pt x="1160864" y="185360"/>
                  <a:pt x="1165364" y="185696"/>
                  <a:pt x="1170999" y="189341"/>
                </a:cubicBezTo>
                <a:lnTo>
                  <a:pt x="1179323" y="191089"/>
                </a:lnTo>
                <a:lnTo>
                  <a:pt x="1179323" y="191099"/>
                </a:lnTo>
                <a:lnTo>
                  <a:pt x="1179373" y="191099"/>
                </a:lnTo>
                <a:lnTo>
                  <a:pt x="1179375" y="191099"/>
                </a:lnTo>
                <a:cubicBezTo>
                  <a:pt x="1179763" y="197924"/>
                  <a:pt x="1185063" y="194977"/>
                  <a:pt x="1188528" y="210050"/>
                </a:cubicBezTo>
                <a:cubicBezTo>
                  <a:pt x="1188786" y="210851"/>
                  <a:pt x="1189897" y="214755"/>
                  <a:pt x="1191422" y="218477"/>
                </a:cubicBezTo>
                <a:cubicBezTo>
                  <a:pt x="1191605" y="218943"/>
                  <a:pt x="1194629" y="218995"/>
                  <a:pt x="1195507" y="218270"/>
                </a:cubicBezTo>
                <a:cubicBezTo>
                  <a:pt x="1202074" y="212790"/>
                  <a:pt x="1193775" y="209947"/>
                  <a:pt x="1193156" y="205681"/>
                </a:cubicBezTo>
                <a:cubicBezTo>
                  <a:pt x="1192845" y="203509"/>
                  <a:pt x="1193363" y="201234"/>
                  <a:pt x="1193000" y="199088"/>
                </a:cubicBezTo>
                <a:cubicBezTo>
                  <a:pt x="1192793" y="197873"/>
                  <a:pt x="1191526" y="196814"/>
                  <a:pt x="1190724" y="195701"/>
                </a:cubicBezTo>
                <a:cubicBezTo>
                  <a:pt x="1190000" y="197175"/>
                  <a:pt x="1188890" y="198572"/>
                  <a:pt x="1188604" y="200122"/>
                </a:cubicBezTo>
                <a:cubicBezTo>
                  <a:pt x="1188217" y="202216"/>
                  <a:pt x="1188475" y="204491"/>
                  <a:pt x="1188475" y="195675"/>
                </a:cubicBezTo>
                <a:cubicBezTo>
                  <a:pt x="1188475" y="194150"/>
                  <a:pt x="1188475" y="192624"/>
                  <a:pt x="1188475" y="191099"/>
                </a:cubicBezTo>
                <a:cubicBezTo>
                  <a:pt x="1190750" y="191099"/>
                  <a:pt x="1194370" y="190195"/>
                  <a:pt x="1195094" y="191254"/>
                </a:cubicBezTo>
                <a:cubicBezTo>
                  <a:pt x="1199126" y="197071"/>
                  <a:pt x="1203056" y="194849"/>
                  <a:pt x="1204763" y="190478"/>
                </a:cubicBezTo>
                <a:cubicBezTo>
                  <a:pt x="1207477" y="183524"/>
                  <a:pt x="1200885" y="187816"/>
                  <a:pt x="1198739" y="186575"/>
                </a:cubicBezTo>
                <a:cubicBezTo>
                  <a:pt x="1197007" y="185568"/>
                  <a:pt x="1195042" y="184920"/>
                  <a:pt x="1193180" y="184118"/>
                </a:cubicBezTo>
                <a:cubicBezTo>
                  <a:pt x="1194525" y="182516"/>
                  <a:pt x="1197215" y="180577"/>
                  <a:pt x="1196929" y="179336"/>
                </a:cubicBezTo>
                <a:cubicBezTo>
                  <a:pt x="1196491" y="177449"/>
                  <a:pt x="1193879" y="176156"/>
                  <a:pt x="1192431" y="174399"/>
                </a:cubicBezTo>
                <a:cubicBezTo>
                  <a:pt x="1191241" y="172950"/>
                  <a:pt x="1190388" y="171219"/>
                  <a:pt x="1189510" y="169538"/>
                </a:cubicBezTo>
                <a:cubicBezTo>
                  <a:pt x="1189458" y="169409"/>
                  <a:pt x="1190518" y="168400"/>
                  <a:pt x="1191164" y="168297"/>
                </a:cubicBezTo>
                <a:cubicBezTo>
                  <a:pt x="1192612" y="168038"/>
                  <a:pt x="1194111" y="168064"/>
                  <a:pt x="1195611" y="167988"/>
                </a:cubicBezTo>
                <a:cubicBezTo>
                  <a:pt x="1195275" y="166539"/>
                  <a:pt x="1195404" y="164419"/>
                  <a:pt x="1194525" y="163799"/>
                </a:cubicBezTo>
                <a:cubicBezTo>
                  <a:pt x="1179530" y="153328"/>
                  <a:pt x="1179505" y="153380"/>
                  <a:pt x="1169033" y="132776"/>
                </a:cubicBezTo>
                <a:cubicBezTo>
                  <a:pt x="1167767" y="130267"/>
                  <a:pt x="1167069" y="127423"/>
                  <a:pt x="1165571" y="125096"/>
                </a:cubicBezTo>
                <a:cubicBezTo>
                  <a:pt x="1163191" y="121373"/>
                  <a:pt x="1154117" y="121245"/>
                  <a:pt x="1152308" y="125096"/>
                </a:cubicBezTo>
                <a:cubicBezTo>
                  <a:pt x="1151635" y="126545"/>
                  <a:pt x="1153677" y="129285"/>
                  <a:pt x="1154504" y="131430"/>
                </a:cubicBezTo>
                <a:cubicBezTo>
                  <a:pt x="1151506" y="131534"/>
                  <a:pt x="1147317" y="132904"/>
                  <a:pt x="1145715" y="131456"/>
                </a:cubicBezTo>
                <a:cubicBezTo>
                  <a:pt x="1140957" y="127164"/>
                  <a:pt x="1133564" y="124166"/>
                  <a:pt x="1133822" y="116306"/>
                </a:cubicBezTo>
                <a:cubicBezTo>
                  <a:pt x="1134029" y="110231"/>
                  <a:pt x="1130669" y="110464"/>
                  <a:pt x="1126352" y="108344"/>
                </a:cubicBezTo>
                <a:cubicBezTo>
                  <a:pt x="1117768" y="104104"/>
                  <a:pt x="1109107" y="105603"/>
                  <a:pt x="1100654" y="104000"/>
                </a:cubicBezTo>
                <a:cubicBezTo>
                  <a:pt x="1091760" y="102294"/>
                  <a:pt x="1082866" y="99115"/>
                  <a:pt x="1074826" y="94952"/>
                </a:cubicBezTo>
                <a:cubicBezTo>
                  <a:pt x="1061744" y="88230"/>
                  <a:pt x="1047396" y="87532"/>
                  <a:pt x="1033642" y="84017"/>
                </a:cubicBezTo>
                <a:cubicBezTo>
                  <a:pt x="1019577" y="80422"/>
                  <a:pt x="1005850" y="75821"/>
                  <a:pt x="990984" y="76803"/>
                </a:cubicBezTo>
                <a:close/>
                <a:moveTo>
                  <a:pt x="595376" y="67419"/>
                </a:moveTo>
                <a:cubicBezTo>
                  <a:pt x="598206" y="67096"/>
                  <a:pt x="601108" y="68194"/>
                  <a:pt x="604094" y="70676"/>
                </a:cubicBezTo>
                <a:cubicBezTo>
                  <a:pt x="605827" y="72123"/>
                  <a:pt x="607636" y="73649"/>
                  <a:pt x="608852" y="75511"/>
                </a:cubicBezTo>
                <a:cubicBezTo>
                  <a:pt x="611746" y="79880"/>
                  <a:pt x="620899" y="81767"/>
                  <a:pt x="615624" y="89549"/>
                </a:cubicBezTo>
                <a:cubicBezTo>
                  <a:pt x="611178" y="96116"/>
                  <a:pt x="603629" y="97951"/>
                  <a:pt x="598381" y="99734"/>
                </a:cubicBezTo>
                <a:cubicBezTo>
                  <a:pt x="588866" y="99450"/>
                  <a:pt x="576845" y="89885"/>
                  <a:pt x="576328" y="81560"/>
                </a:cubicBezTo>
                <a:cubicBezTo>
                  <a:pt x="575837" y="73546"/>
                  <a:pt x="579896" y="78975"/>
                  <a:pt x="582248" y="80784"/>
                </a:cubicBezTo>
                <a:cubicBezTo>
                  <a:pt x="583850" y="78071"/>
                  <a:pt x="585092" y="75071"/>
                  <a:pt x="587082" y="72692"/>
                </a:cubicBezTo>
                <a:cubicBezTo>
                  <a:pt x="589785" y="69487"/>
                  <a:pt x="592544" y="67742"/>
                  <a:pt x="595376" y="67419"/>
                </a:cubicBezTo>
                <a:close/>
                <a:moveTo>
                  <a:pt x="994216" y="26545"/>
                </a:moveTo>
                <a:cubicBezTo>
                  <a:pt x="993699" y="27554"/>
                  <a:pt x="993026" y="28536"/>
                  <a:pt x="992794" y="29621"/>
                </a:cubicBezTo>
                <a:cubicBezTo>
                  <a:pt x="992716" y="30009"/>
                  <a:pt x="993725" y="30604"/>
                  <a:pt x="994216" y="31121"/>
                </a:cubicBezTo>
                <a:cubicBezTo>
                  <a:pt x="994785" y="30114"/>
                  <a:pt x="995328" y="29131"/>
                  <a:pt x="995844" y="28173"/>
                </a:cubicBezTo>
                <a:cubicBezTo>
                  <a:pt x="995224" y="27554"/>
                  <a:pt x="994733" y="27062"/>
                  <a:pt x="994216" y="26545"/>
                </a:cubicBezTo>
                <a:close/>
                <a:moveTo>
                  <a:pt x="940588" y="136"/>
                </a:moveTo>
                <a:cubicBezTo>
                  <a:pt x="942186" y="-90"/>
                  <a:pt x="943970" y="-71"/>
                  <a:pt x="944811" y="485"/>
                </a:cubicBezTo>
                <a:cubicBezTo>
                  <a:pt x="948534" y="2941"/>
                  <a:pt x="951068" y="7259"/>
                  <a:pt x="954791" y="9766"/>
                </a:cubicBezTo>
                <a:cubicBezTo>
                  <a:pt x="957583" y="11654"/>
                  <a:pt x="961667" y="13101"/>
                  <a:pt x="964872" y="12636"/>
                </a:cubicBezTo>
                <a:cubicBezTo>
                  <a:pt x="985735" y="9533"/>
                  <a:pt x="989355" y="9120"/>
                  <a:pt x="1000084" y="14394"/>
                </a:cubicBezTo>
                <a:cubicBezTo>
                  <a:pt x="1009650" y="19099"/>
                  <a:pt x="1021801" y="16695"/>
                  <a:pt x="1029815" y="25485"/>
                </a:cubicBezTo>
                <a:cubicBezTo>
                  <a:pt x="1030100" y="25796"/>
                  <a:pt x="1032298" y="25019"/>
                  <a:pt x="1032892" y="24244"/>
                </a:cubicBezTo>
                <a:cubicBezTo>
                  <a:pt x="1041966" y="11938"/>
                  <a:pt x="1048430" y="25226"/>
                  <a:pt x="1055953" y="26803"/>
                </a:cubicBezTo>
                <a:cubicBezTo>
                  <a:pt x="1057763" y="27166"/>
                  <a:pt x="1060554" y="31147"/>
                  <a:pt x="1060116" y="32543"/>
                </a:cubicBezTo>
                <a:cubicBezTo>
                  <a:pt x="1058306" y="38101"/>
                  <a:pt x="1056392" y="32336"/>
                  <a:pt x="1054479" y="32258"/>
                </a:cubicBezTo>
                <a:cubicBezTo>
                  <a:pt x="1050395" y="32077"/>
                  <a:pt x="1046129" y="32543"/>
                  <a:pt x="1042174" y="33602"/>
                </a:cubicBezTo>
                <a:cubicBezTo>
                  <a:pt x="1040441" y="34068"/>
                  <a:pt x="1039253" y="36628"/>
                  <a:pt x="1037831" y="38256"/>
                </a:cubicBezTo>
                <a:cubicBezTo>
                  <a:pt x="1039070" y="38928"/>
                  <a:pt x="1040260" y="39730"/>
                  <a:pt x="1041579" y="40247"/>
                </a:cubicBezTo>
                <a:cubicBezTo>
                  <a:pt x="1054040" y="45158"/>
                  <a:pt x="1067483" y="47201"/>
                  <a:pt x="1079427" y="53742"/>
                </a:cubicBezTo>
                <a:cubicBezTo>
                  <a:pt x="1081263" y="54750"/>
                  <a:pt x="1084832" y="52604"/>
                  <a:pt x="1087598" y="51933"/>
                </a:cubicBezTo>
                <a:cubicBezTo>
                  <a:pt x="1090183" y="51312"/>
                  <a:pt x="1092794" y="50718"/>
                  <a:pt x="1095404" y="50096"/>
                </a:cubicBezTo>
                <a:cubicBezTo>
                  <a:pt x="1094499" y="52243"/>
                  <a:pt x="1092276" y="55500"/>
                  <a:pt x="1092974" y="56354"/>
                </a:cubicBezTo>
                <a:cubicBezTo>
                  <a:pt x="1095197" y="59093"/>
                  <a:pt x="1098584" y="62868"/>
                  <a:pt x="1101428" y="62765"/>
                </a:cubicBezTo>
                <a:cubicBezTo>
                  <a:pt x="1112726" y="62402"/>
                  <a:pt x="1118906" y="78638"/>
                  <a:pt x="1131676" y="71710"/>
                </a:cubicBezTo>
                <a:cubicBezTo>
                  <a:pt x="1133590" y="70676"/>
                  <a:pt x="1135218" y="68762"/>
                  <a:pt x="1136511" y="66902"/>
                </a:cubicBezTo>
                <a:cubicBezTo>
                  <a:pt x="1139588" y="62429"/>
                  <a:pt x="1141604" y="64445"/>
                  <a:pt x="1144759" y="67185"/>
                </a:cubicBezTo>
                <a:cubicBezTo>
                  <a:pt x="1149050" y="70908"/>
                  <a:pt x="1154195" y="73649"/>
                  <a:pt x="1158977" y="76803"/>
                </a:cubicBezTo>
                <a:cubicBezTo>
                  <a:pt x="1160761" y="77966"/>
                  <a:pt x="1162571" y="79104"/>
                  <a:pt x="1164380" y="80241"/>
                </a:cubicBezTo>
                <a:cubicBezTo>
                  <a:pt x="1161356" y="82154"/>
                  <a:pt x="1156625" y="86317"/>
                  <a:pt x="1155617" y="85568"/>
                </a:cubicBezTo>
                <a:cubicBezTo>
                  <a:pt x="1150421" y="81663"/>
                  <a:pt x="1144939" y="80707"/>
                  <a:pt x="1138967" y="81482"/>
                </a:cubicBezTo>
                <a:cubicBezTo>
                  <a:pt x="1137209" y="81716"/>
                  <a:pt x="1135581" y="83137"/>
                  <a:pt x="1133900" y="84017"/>
                </a:cubicBezTo>
                <a:cubicBezTo>
                  <a:pt x="1135916" y="84662"/>
                  <a:pt x="1139174" y="84740"/>
                  <a:pt x="1139768" y="86033"/>
                </a:cubicBezTo>
                <a:cubicBezTo>
                  <a:pt x="1144835" y="97304"/>
                  <a:pt x="1152230" y="98830"/>
                  <a:pt x="1161848" y="91850"/>
                </a:cubicBezTo>
                <a:cubicBezTo>
                  <a:pt x="1166035" y="88799"/>
                  <a:pt x="1168673" y="90971"/>
                  <a:pt x="1171283" y="93969"/>
                </a:cubicBezTo>
                <a:cubicBezTo>
                  <a:pt x="1172420" y="92884"/>
                  <a:pt x="1174308" y="91953"/>
                  <a:pt x="1174541" y="90712"/>
                </a:cubicBezTo>
                <a:cubicBezTo>
                  <a:pt x="1175136" y="87299"/>
                  <a:pt x="1175033" y="85775"/>
                  <a:pt x="1179478" y="88101"/>
                </a:cubicBezTo>
                <a:cubicBezTo>
                  <a:pt x="1186744" y="91927"/>
                  <a:pt x="1193128" y="96039"/>
                  <a:pt x="1197679" y="103174"/>
                </a:cubicBezTo>
                <a:cubicBezTo>
                  <a:pt x="1201066" y="108499"/>
                  <a:pt x="1205125" y="116514"/>
                  <a:pt x="1209830" y="117237"/>
                </a:cubicBezTo>
                <a:cubicBezTo>
                  <a:pt x="1220119" y="118814"/>
                  <a:pt x="1219345" y="127656"/>
                  <a:pt x="1223533" y="132904"/>
                </a:cubicBezTo>
                <a:cubicBezTo>
                  <a:pt x="1227437" y="137816"/>
                  <a:pt x="1224799" y="140970"/>
                  <a:pt x="1218491" y="140841"/>
                </a:cubicBezTo>
                <a:cubicBezTo>
                  <a:pt x="1213682" y="140738"/>
                  <a:pt x="1208563" y="140273"/>
                  <a:pt x="1215052" y="147123"/>
                </a:cubicBezTo>
                <a:cubicBezTo>
                  <a:pt x="1219473" y="151803"/>
                  <a:pt x="1222601" y="157671"/>
                  <a:pt x="1226506" y="162868"/>
                </a:cubicBezTo>
                <a:cubicBezTo>
                  <a:pt x="1230616" y="168323"/>
                  <a:pt x="1237053" y="169822"/>
                  <a:pt x="1242121" y="167212"/>
                </a:cubicBezTo>
                <a:cubicBezTo>
                  <a:pt x="1245042" y="165711"/>
                  <a:pt x="1240362" y="159094"/>
                  <a:pt x="1246929" y="160489"/>
                </a:cubicBezTo>
                <a:cubicBezTo>
                  <a:pt x="1245120" y="165453"/>
                  <a:pt x="1255048" y="168426"/>
                  <a:pt x="1248584" y="175123"/>
                </a:cubicBezTo>
                <a:cubicBezTo>
                  <a:pt x="1245715" y="178121"/>
                  <a:pt x="1246670" y="183680"/>
                  <a:pt x="1254298" y="178715"/>
                </a:cubicBezTo>
                <a:cubicBezTo>
                  <a:pt x="1257193" y="176828"/>
                  <a:pt x="1264329" y="181430"/>
                  <a:pt x="1269473" y="183214"/>
                </a:cubicBezTo>
                <a:cubicBezTo>
                  <a:pt x="1269525" y="183240"/>
                  <a:pt x="1269240" y="185748"/>
                  <a:pt x="1268542" y="186213"/>
                </a:cubicBezTo>
                <a:cubicBezTo>
                  <a:pt x="1266578" y="187532"/>
                  <a:pt x="1264303" y="189186"/>
                  <a:pt x="1262131" y="189213"/>
                </a:cubicBezTo>
                <a:cubicBezTo>
                  <a:pt x="1259546" y="189238"/>
                  <a:pt x="1256934" y="187713"/>
                  <a:pt x="1254323" y="186859"/>
                </a:cubicBezTo>
                <a:cubicBezTo>
                  <a:pt x="1255202" y="189755"/>
                  <a:pt x="1255668" y="192883"/>
                  <a:pt x="1257064" y="195520"/>
                </a:cubicBezTo>
                <a:cubicBezTo>
                  <a:pt x="1258745" y="198674"/>
                  <a:pt x="1260812" y="201905"/>
                  <a:pt x="1263475" y="204206"/>
                </a:cubicBezTo>
                <a:cubicBezTo>
                  <a:pt x="1266060" y="206456"/>
                  <a:pt x="1272265" y="209171"/>
                  <a:pt x="1272395" y="208965"/>
                </a:cubicBezTo>
                <a:cubicBezTo>
                  <a:pt x="1276996" y="201363"/>
                  <a:pt x="1280951" y="210438"/>
                  <a:pt x="1284856" y="209222"/>
                </a:cubicBezTo>
                <a:cubicBezTo>
                  <a:pt x="1286485" y="208731"/>
                  <a:pt x="1288811" y="206508"/>
                  <a:pt x="1288708" y="205241"/>
                </a:cubicBezTo>
                <a:cubicBezTo>
                  <a:pt x="1288397" y="201777"/>
                  <a:pt x="1286070" y="198338"/>
                  <a:pt x="1286304" y="195029"/>
                </a:cubicBezTo>
                <a:cubicBezTo>
                  <a:pt x="1286509" y="192236"/>
                  <a:pt x="1288682" y="188901"/>
                  <a:pt x="1291009" y="187221"/>
                </a:cubicBezTo>
                <a:cubicBezTo>
                  <a:pt x="1292223" y="186369"/>
                  <a:pt x="1296774" y="187945"/>
                  <a:pt x="1297860" y="189651"/>
                </a:cubicBezTo>
                <a:cubicBezTo>
                  <a:pt x="1300807" y="194382"/>
                  <a:pt x="1302203" y="200096"/>
                  <a:pt x="1305175" y="204827"/>
                </a:cubicBezTo>
                <a:cubicBezTo>
                  <a:pt x="1311639" y="215143"/>
                  <a:pt x="1311872" y="214988"/>
                  <a:pt x="1305306" y="229310"/>
                </a:cubicBezTo>
                <a:cubicBezTo>
                  <a:pt x="1306469" y="233963"/>
                  <a:pt x="1303883" y="232231"/>
                  <a:pt x="1302772" y="229827"/>
                </a:cubicBezTo>
                <a:cubicBezTo>
                  <a:pt x="1296800" y="217082"/>
                  <a:pt x="1296903" y="217934"/>
                  <a:pt x="1281365" y="217340"/>
                </a:cubicBezTo>
                <a:cubicBezTo>
                  <a:pt x="1274540" y="217082"/>
                  <a:pt x="1266397" y="217185"/>
                  <a:pt x="1260605" y="210954"/>
                </a:cubicBezTo>
                <a:cubicBezTo>
                  <a:pt x="1258693" y="208886"/>
                  <a:pt x="1255357" y="208136"/>
                  <a:pt x="1252695" y="206766"/>
                </a:cubicBezTo>
                <a:cubicBezTo>
                  <a:pt x="1253004" y="210335"/>
                  <a:pt x="1252023" y="215117"/>
                  <a:pt x="1253936" y="217211"/>
                </a:cubicBezTo>
                <a:cubicBezTo>
                  <a:pt x="1257374" y="220986"/>
                  <a:pt x="1255952" y="229439"/>
                  <a:pt x="1264638" y="228819"/>
                </a:cubicBezTo>
                <a:cubicBezTo>
                  <a:pt x="1265776" y="228741"/>
                  <a:pt x="1269188" y="235075"/>
                  <a:pt x="1268361" y="236292"/>
                </a:cubicBezTo>
                <a:cubicBezTo>
                  <a:pt x="1261019" y="247046"/>
                  <a:pt x="1272679" y="249372"/>
                  <a:pt x="1276892" y="253327"/>
                </a:cubicBezTo>
                <a:cubicBezTo>
                  <a:pt x="1278962" y="255266"/>
                  <a:pt x="1286716" y="251183"/>
                  <a:pt x="1291888" y="249811"/>
                </a:cubicBezTo>
                <a:cubicBezTo>
                  <a:pt x="1291345" y="248209"/>
                  <a:pt x="1291293" y="245959"/>
                  <a:pt x="1290181" y="245132"/>
                </a:cubicBezTo>
                <a:cubicBezTo>
                  <a:pt x="1288010" y="243477"/>
                  <a:pt x="1285321" y="241926"/>
                  <a:pt x="1282684" y="241512"/>
                </a:cubicBezTo>
                <a:cubicBezTo>
                  <a:pt x="1279013" y="240944"/>
                  <a:pt x="1274410" y="241848"/>
                  <a:pt x="1275497" y="236187"/>
                </a:cubicBezTo>
                <a:cubicBezTo>
                  <a:pt x="1275807" y="234534"/>
                  <a:pt x="1279401" y="233007"/>
                  <a:pt x="1281753" y="232309"/>
                </a:cubicBezTo>
                <a:cubicBezTo>
                  <a:pt x="1287984" y="230448"/>
                  <a:pt x="1291552" y="231895"/>
                  <a:pt x="1296049" y="236989"/>
                </a:cubicBezTo>
                <a:cubicBezTo>
                  <a:pt x="1297498" y="238643"/>
                  <a:pt x="1299205" y="240246"/>
                  <a:pt x="1301117" y="241229"/>
                </a:cubicBezTo>
                <a:cubicBezTo>
                  <a:pt x="1302203" y="241797"/>
                  <a:pt x="1304246" y="241487"/>
                  <a:pt x="1305331" y="240763"/>
                </a:cubicBezTo>
                <a:cubicBezTo>
                  <a:pt x="1306340" y="240090"/>
                  <a:pt x="1306624" y="238359"/>
                  <a:pt x="1305331" y="229336"/>
                </a:cubicBezTo>
                <a:cubicBezTo>
                  <a:pt x="1304970" y="224605"/>
                  <a:pt x="1307425" y="225924"/>
                  <a:pt x="1309493" y="227708"/>
                </a:cubicBezTo>
                <a:cubicBezTo>
                  <a:pt x="1312751" y="230525"/>
                  <a:pt x="1315724" y="233653"/>
                  <a:pt x="1318826" y="236652"/>
                </a:cubicBezTo>
                <a:cubicBezTo>
                  <a:pt x="1321076" y="233653"/>
                  <a:pt x="1323299" y="230655"/>
                  <a:pt x="1325549" y="227655"/>
                </a:cubicBezTo>
                <a:cubicBezTo>
                  <a:pt x="1327073" y="229181"/>
                  <a:pt x="1328599" y="230706"/>
                  <a:pt x="1330125" y="232231"/>
                </a:cubicBezTo>
                <a:cubicBezTo>
                  <a:pt x="1330125" y="234480"/>
                  <a:pt x="1330150" y="236756"/>
                  <a:pt x="1330125" y="239005"/>
                </a:cubicBezTo>
                <a:cubicBezTo>
                  <a:pt x="1330072" y="244692"/>
                  <a:pt x="1328754" y="250328"/>
                  <a:pt x="1337648" y="251621"/>
                </a:cubicBezTo>
                <a:cubicBezTo>
                  <a:pt x="1342069" y="252268"/>
                  <a:pt x="1345740" y="257153"/>
                  <a:pt x="1350031" y="259584"/>
                </a:cubicBezTo>
                <a:cubicBezTo>
                  <a:pt x="1355021" y="262427"/>
                  <a:pt x="1349876" y="263565"/>
                  <a:pt x="1349566" y="265582"/>
                </a:cubicBezTo>
                <a:cubicBezTo>
                  <a:pt x="1349178" y="268038"/>
                  <a:pt x="1350186" y="270701"/>
                  <a:pt x="1350575" y="273260"/>
                </a:cubicBezTo>
                <a:cubicBezTo>
                  <a:pt x="1352177" y="271735"/>
                  <a:pt x="1354453" y="270494"/>
                  <a:pt x="1355201" y="268632"/>
                </a:cubicBezTo>
                <a:cubicBezTo>
                  <a:pt x="1356494" y="265401"/>
                  <a:pt x="1356701" y="261756"/>
                  <a:pt x="1357579" y="258318"/>
                </a:cubicBezTo>
                <a:cubicBezTo>
                  <a:pt x="1358253" y="255680"/>
                  <a:pt x="1359260" y="253121"/>
                  <a:pt x="1360114" y="250510"/>
                </a:cubicBezTo>
                <a:cubicBezTo>
                  <a:pt x="1363190" y="252164"/>
                  <a:pt x="1366603" y="253379"/>
                  <a:pt x="1369266" y="255551"/>
                </a:cubicBezTo>
                <a:cubicBezTo>
                  <a:pt x="1373066" y="258627"/>
                  <a:pt x="1371670" y="261963"/>
                  <a:pt x="1368439" y="264755"/>
                </a:cubicBezTo>
                <a:cubicBezTo>
                  <a:pt x="1364406" y="268244"/>
                  <a:pt x="1360552" y="271787"/>
                  <a:pt x="1362130" y="278948"/>
                </a:cubicBezTo>
                <a:cubicBezTo>
                  <a:pt x="1362130" y="279284"/>
                  <a:pt x="1362130" y="278612"/>
                  <a:pt x="1362130" y="277940"/>
                </a:cubicBezTo>
                <a:cubicBezTo>
                  <a:pt x="1360942" y="278353"/>
                  <a:pt x="1359623" y="278586"/>
                  <a:pt x="1358665" y="279310"/>
                </a:cubicBezTo>
                <a:cubicBezTo>
                  <a:pt x="1358381" y="279517"/>
                  <a:pt x="1359131" y="281120"/>
                  <a:pt x="1359416" y="282077"/>
                </a:cubicBezTo>
                <a:cubicBezTo>
                  <a:pt x="1360320" y="281378"/>
                  <a:pt x="1361226" y="280680"/>
                  <a:pt x="1362130" y="278948"/>
                </a:cubicBezTo>
                <a:cubicBezTo>
                  <a:pt x="1371515" y="277965"/>
                  <a:pt x="1379633" y="285722"/>
                  <a:pt x="1389560" y="282489"/>
                </a:cubicBezTo>
                <a:cubicBezTo>
                  <a:pt x="1379865" y="290090"/>
                  <a:pt x="1379813" y="289962"/>
                  <a:pt x="1370791" y="288849"/>
                </a:cubicBezTo>
                <a:cubicBezTo>
                  <a:pt x="1369732" y="288720"/>
                  <a:pt x="1368620" y="288410"/>
                  <a:pt x="1367585" y="288565"/>
                </a:cubicBezTo>
                <a:cubicBezTo>
                  <a:pt x="1367223" y="288617"/>
                  <a:pt x="1366681" y="289806"/>
                  <a:pt x="1366757" y="290375"/>
                </a:cubicBezTo>
                <a:cubicBezTo>
                  <a:pt x="1367455" y="295365"/>
                  <a:pt x="1367352" y="300794"/>
                  <a:pt x="1369525" y="305086"/>
                </a:cubicBezTo>
                <a:cubicBezTo>
                  <a:pt x="1370300" y="306611"/>
                  <a:pt x="1376633" y="305318"/>
                  <a:pt x="1380435" y="305318"/>
                </a:cubicBezTo>
                <a:cubicBezTo>
                  <a:pt x="1379425" y="308601"/>
                  <a:pt x="1379168" y="312428"/>
                  <a:pt x="1377280" y="315090"/>
                </a:cubicBezTo>
                <a:cubicBezTo>
                  <a:pt x="1372316" y="322122"/>
                  <a:pt x="1379038" y="324578"/>
                  <a:pt x="1382322" y="327293"/>
                </a:cubicBezTo>
                <a:cubicBezTo>
                  <a:pt x="1385088" y="329594"/>
                  <a:pt x="1388939" y="328947"/>
                  <a:pt x="1389845" y="323493"/>
                </a:cubicBezTo>
                <a:cubicBezTo>
                  <a:pt x="1390129" y="321735"/>
                  <a:pt x="1393464" y="320493"/>
                  <a:pt x="1395403" y="319020"/>
                </a:cubicBezTo>
                <a:cubicBezTo>
                  <a:pt x="1395959" y="320546"/>
                  <a:pt x="1396515" y="322070"/>
                  <a:pt x="1397071" y="324284"/>
                </a:cubicBezTo>
                <a:lnTo>
                  <a:pt x="1398472" y="332174"/>
                </a:lnTo>
                <a:lnTo>
                  <a:pt x="1396540" y="328172"/>
                </a:lnTo>
                <a:cubicBezTo>
                  <a:pt x="1395506" y="329181"/>
                  <a:pt x="1394447" y="330188"/>
                  <a:pt x="1393412" y="331196"/>
                </a:cubicBezTo>
                <a:cubicBezTo>
                  <a:pt x="1392378" y="332231"/>
                  <a:pt x="1390465" y="333265"/>
                  <a:pt x="1390465" y="334299"/>
                </a:cubicBezTo>
                <a:cubicBezTo>
                  <a:pt x="1390543" y="338306"/>
                  <a:pt x="1391112" y="342287"/>
                  <a:pt x="1391835" y="346243"/>
                </a:cubicBezTo>
                <a:cubicBezTo>
                  <a:pt x="1391887" y="346553"/>
                  <a:pt x="1395506" y="346915"/>
                  <a:pt x="1395791" y="346398"/>
                </a:cubicBezTo>
                <a:cubicBezTo>
                  <a:pt x="1397317" y="343502"/>
                  <a:pt x="1398299" y="340323"/>
                  <a:pt x="1398712" y="333704"/>
                </a:cubicBezTo>
                <a:lnTo>
                  <a:pt x="1398731" y="333631"/>
                </a:lnTo>
                <a:lnTo>
                  <a:pt x="1398738" y="333678"/>
                </a:lnTo>
                <a:lnTo>
                  <a:pt x="1398734" y="333614"/>
                </a:lnTo>
                <a:lnTo>
                  <a:pt x="1399876" y="328803"/>
                </a:lnTo>
                <a:cubicBezTo>
                  <a:pt x="1400264" y="328088"/>
                  <a:pt x="1400638" y="328095"/>
                  <a:pt x="1400961" y="328223"/>
                </a:cubicBezTo>
                <a:cubicBezTo>
                  <a:pt x="1404115" y="329594"/>
                  <a:pt x="1407193" y="331119"/>
                  <a:pt x="1410321" y="332593"/>
                </a:cubicBezTo>
                <a:cubicBezTo>
                  <a:pt x="1410682" y="328508"/>
                  <a:pt x="1411561" y="324371"/>
                  <a:pt x="1411173" y="320338"/>
                </a:cubicBezTo>
                <a:cubicBezTo>
                  <a:pt x="1411019" y="318607"/>
                  <a:pt x="1408330" y="316977"/>
                  <a:pt x="1406598" y="315555"/>
                </a:cubicBezTo>
                <a:cubicBezTo>
                  <a:pt x="1402254" y="311962"/>
                  <a:pt x="1402074" y="308731"/>
                  <a:pt x="1406132" y="304413"/>
                </a:cubicBezTo>
                <a:lnTo>
                  <a:pt x="1407857" y="296225"/>
                </a:lnTo>
                <a:lnTo>
                  <a:pt x="1407890" y="296219"/>
                </a:lnTo>
                <a:lnTo>
                  <a:pt x="1407866" y="296192"/>
                </a:lnTo>
                <a:lnTo>
                  <a:pt x="1423893" y="291332"/>
                </a:lnTo>
                <a:cubicBezTo>
                  <a:pt x="1424281" y="291202"/>
                  <a:pt x="1423765" y="288332"/>
                  <a:pt x="1423558" y="286755"/>
                </a:cubicBezTo>
                <a:cubicBezTo>
                  <a:pt x="1423402" y="285669"/>
                  <a:pt x="1422548" y="283886"/>
                  <a:pt x="1422860" y="283679"/>
                </a:cubicBezTo>
                <a:cubicBezTo>
                  <a:pt x="1428263" y="280007"/>
                  <a:pt x="1431055" y="284636"/>
                  <a:pt x="1433459" y="287894"/>
                </a:cubicBezTo>
                <a:cubicBezTo>
                  <a:pt x="1434699" y="289574"/>
                  <a:pt x="1434571" y="294666"/>
                  <a:pt x="1433614" y="295132"/>
                </a:cubicBezTo>
                <a:cubicBezTo>
                  <a:pt x="1429866" y="296890"/>
                  <a:pt x="1426607" y="296838"/>
                  <a:pt x="1425316" y="302940"/>
                </a:cubicBezTo>
                <a:cubicBezTo>
                  <a:pt x="1424488" y="306791"/>
                  <a:pt x="1422213" y="309326"/>
                  <a:pt x="1425677" y="312661"/>
                </a:cubicBezTo>
                <a:cubicBezTo>
                  <a:pt x="1424436" y="313280"/>
                  <a:pt x="1423040" y="313695"/>
                  <a:pt x="1421953" y="314522"/>
                </a:cubicBezTo>
                <a:cubicBezTo>
                  <a:pt x="1415569" y="319278"/>
                  <a:pt x="1415078" y="320468"/>
                  <a:pt x="1421541" y="323260"/>
                </a:cubicBezTo>
                <a:cubicBezTo>
                  <a:pt x="1426375" y="325354"/>
                  <a:pt x="1427150" y="330344"/>
                  <a:pt x="1425368" y="330680"/>
                </a:cubicBezTo>
                <a:cubicBezTo>
                  <a:pt x="1414327" y="332774"/>
                  <a:pt x="1417715" y="340892"/>
                  <a:pt x="1416810" y="347510"/>
                </a:cubicBezTo>
                <a:lnTo>
                  <a:pt x="1411641" y="349943"/>
                </a:lnTo>
                <a:lnTo>
                  <a:pt x="1406520" y="342830"/>
                </a:lnTo>
                <a:cubicBezTo>
                  <a:pt x="1405460" y="343890"/>
                  <a:pt x="1403315" y="345235"/>
                  <a:pt x="1403522" y="345984"/>
                </a:cubicBezTo>
                <a:cubicBezTo>
                  <a:pt x="1404065" y="348104"/>
                  <a:pt x="1405563" y="349966"/>
                  <a:pt x="1409312" y="351026"/>
                </a:cubicBezTo>
                <a:lnTo>
                  <a:pt x="1409320" y="351036"/>
                </a:lnTo>
                <a:lnTo>
                  <a:pt x="1409286" y="351052"/>
                </a:lnTo>
                <a:lnTo>
                  <a:pt x="1409332" y="351052"/>
                </a:lnTo>
                <a:lnTo>
                  <a:pt x="1416925" y="361099"/>
                </a:lnTo>
                <a:cubicBezTo>
                  <a:pt x="1419104" y="364295"/>
                  <a:pt x="1421850" y="366460"/>
                  <a:pt x="1427952" y="364986"/>
                </a:cubicBezTo>
                <a:cubicBezTo>
                  <a:pt x="1428444" y="364857"/>
                  <a:pt x="1430770" y="368400"/>
                  <a:pt x="1430564" y="370054"/>
                </a:cubicBezTo>
                <a:cubicBezTo>
                  <a:pt x="1429917" y="375612"/>
                  <a:pt x="1427848" y="372509"/>
                  <a:pt x="1425238" y="370959"/>
                </a:cubicBezTo>
                <a:cubicBezTo>
                  <a:pt x="1422911" y="369588"/>
                  <a:pt x="1419679" y="369563"/>
                  <a:pt x="1416810" y="369407"/>
                </a:cubicBezTo>
                <a:cubicBezTo>
                  <a:pt x="1415569" y="369356"/>
                  <a:pt x="1413087" y="370829"/>
                  <a:pt x="1413139" y="371010"/>
                </a:cubicBezTo>
                <a:cubicBezTo>
                  <a:pt x="1414715" y="376284"/>
                  <a:pt x="1415336" y="382644"/>
                  <a:pt x="1418774" y="386264"/>
                </a:cubicBezTo>
                <a:cubicBezTo>
                  <a:pt x="1421179" y="388771"/>
                  <a:pt x="1428650" y="391305"/>
                  <a:pt x="1430744" y="383032"/>
                </a:cubicBezTo>
                <a:cubicBezTo>
                  <a:pt x="1431080" y="381688"/>
                  <a:pt x="1431805" y="380420"/>
                  <a:pt x="1432348" y="379128"/>
                </a:cubicBezTo>
                <a:cubicBezTo>
                  <a:pt x="1433330" y="379800"/>
                  <a:pt x="1435010" y="380343"/>
                  <a:pt x="1435166" y="381170"/>
                </a:cubicBezTo>
                <a:cubicBezTo>
                  <a:pt x="1435553" y="383394"/>
                  <a:pt x="1435501" y="385746"/>
                  <a:pt x="1435269" y="387996"/>
                </a:cubicBezTo>
                <a:cubicBezTo>
                  <a:pt x="1434803" y="392313"/>
                  <a:pt x="1435580" y="398544"/>
                  <a:pt x="1433097" y="400509"/>
                </a:cubicBezTo>
                <a:cubicBezTo>
                  <a:pt x="1428470" y="404180"/>
                  <a:pt x="1425936" y="397458"/>
                  <a:pt x="1422342" y="395364"/>
                </a:cubicBezTo>
                <a:cubicBezTo>
                  <a:pt x="1416267" y="391796"/>
                  <a:pt x="1409364" y="389495"/>
                  <a:pt x="1403702" y="385385"/>
                </a:cubicBezTo>
                <a:cubicBezTo>
                  <a:pt x="1398196" y="381403"/>
                  <a:pt x="1397420" y="387013"/>
                  <a:pt x="1395765" y="388823"/>
                </a:cubicBezTo>
                <a:cubicBezTo>
                  <a:pt x="1394549" y="390141"/>
                  <a:pt x="1395894" y="393761"/>
                  <a:pt x="1396076" y="396372"/>
                </a:cubicBezTo>
                <a:cubicBezTo>
                  <a:pt x="1404038" y="394666"/>
                  <a:pt x="1402099" y="405266"/>
                  <a:pt x="1405486" y="405266"/>
                </a:cubicBezTo>
                <a:cubicBezTo>
                  <a:pt x="1411871" y="405266"/>
                  <a:pt x="1416680" y="410152"/>
                  <a:pt x="1421825" y="410048"/>
                </a:cubicBezTo>
                <a:cubicBezTo>
                  <a:pt x="1436509" y="409790"/>
                  <a:pt x="1449772" y="411444"/>
                  <a:pt x="1460036" y="423337"/>
                </a:cubicBezTo>
                <a:cubicBezTo>
                  <a:pt x="1460500" y="423880"/>
                  <a:pt x="1464120" y="421734"/>
                  <a:pt x="1466293" y="420829"/>
                </a:cubicBezTo>
                <a:cubicBezTo>
                  <a:pt x="1465905" y="423441"/>
                  <a:pt x="1465543" y="426026"/>
                  <a:pt x="1465129" y="428636"/>
                </a:cubicBezTo>
                <a:cubicBezTo>
                  <a:pt x="1464353" y="433626"/>
                  <a:pt x="1462130" y="438978"/>
                  <a:pt x="1463241" y="443528"/>
                </a:cubicBezTo>
                <a:cubicBezTo>
                  <a:pt x="1464043" y="446786"/>
                  <a:pt x="1469239" y="448983"/>
                  <a:pt x="1472548" y="451569"/>
                </a:cubicBezTo>
                <a:cubicBezTo>
                  <a:pt x="1473660" y="452421"/>
                  <a:pt x="1476168" y="453249"/>
                  <a:pt x="1476065" y="453611"/>
                </a:cubicBezTo>
                <a:cubicBezTo>
                  <a:pt x="1472470" y="467804"/>
                  <a:pt x="1489560" y="476543"/>
                  <a:pt x="1485811" y="490943"/>
                </a:cubicBezTo>
                <a:cubicBezTo>
                  <a:pt x="1484984" y="494096"/>
                  <a:pt x="1486535" y="498078"/>
                  <a:pt x="1487570" y="501491"/>
                </a:cubicBezTo>
                <a:cubicBezTo>
                  <a:pt x="1491317" y="513564"/>
                  <a:pt x="1491576" y="516770"/>
                  <a:pt x="1490231" y="530885"/>
                </a:cubicBezTo>
                <a:cubicBezTo>
                  <a:pt x="1489792" y="535410"/>
                  <a:pt x="1490776" y="540115"/>
                  <a:pt x="1490026" y="544562"/>
                </a:cubicBezTo>
                <a:cubicBezTo>
                  <a:pt x="1488526" y="553404"/>
                  <a:pt x="1493102" y="559117"/>
                  <a:pt x="1499410" y="563538"/>
                </a:cubicBezTo>
                <a:cubicBezTo>
                  <a:pt x="1512827" y="572948"/>
                  <a:pt x="1521722" y="584763"/>
                  <a:pt x="1522161" y="601748"/>
                </a:cubicBezTo>
                <a:cubicBezTo>
                  <a:pt x="1522187" y="602498"/>
                  <a:pt x="1521953" y="603351"/>
                  <a:pt x="1522187" y="604024"/>
                </a:cubicBezTo>
                <a:cubicBezTo>
                  <a:pt x="1528133" y="621397"/>
                  <a:pt x="1528287" y="644509"/>
                  <a:pt x="1523375" y="663176"/>
                </a:cubicBezTo>
                <a:cubicBezTo>
                  <a:pt x="1522393" y="666924"/>
                  <a:pt x="1523221" y="671629"/>
                  <a:pt x="1524514" y="675429"/>
                </a:cubicBezTo>
                <a:cubicBezTo>
                  <a:pt x="1526555" y="681401"/>
                  <a:pt x="1528934" y="687554"/>
                  <a:pt x="1532656" y="692518"/>
                </a:cubicBezTo>
                <a:cubicBezTo>
                  <a:pt x="1535888" y="696862"/>
                  <a:pt x="1535914" y="699008"/>
                  <a:pt x="1533329" y="703971"/>
                </a:cubicBezTo>
                <a:cubicBezTo>
                  <a:pt x="1531028" y="708392"/>
                  <a:pt x="1531055" y="715967"/>
                  <a:pt x="1533329" y="720466"/>
                </a:cubicBezTo>
                <a:cubicBezTo>
                  <a:pt x="1538732" y="731091"/>
                  <a:pt x="1537491" y="737657"/>
                  <a:pt x="1526219" y="742647"/>
                </a:cubicBezTo>
                <a:cubicBezTo>
                  <a:pt x="1521928" y="744534"/>
                  <a:pt x="1520196" y="748697"/>
                  <a:pt x="1524514" y="753557"/>
                </a:cubicBezTo>
                <a:cubicBezTo>
                  <a:pt x="1529787" y="759478"/>
                  <a:pt x="1535113" y="763614"/>
                  <a:pt x="1543773" y="762632"/>
                </a:cubicBezTo>
                <a:cubicBezTo>
                  <a:pt x="1548272" y="762115"/>
                  <a:pt x="1551917" y="770000"/>
                  <a:pt x="1549436" y="773852"/>
                </a:cubicBezTo>
                <a:cubicBezTo>
                  <a:pt x="1548220" y="775713"/>
                  <a:pt x="1546489" y="777446"/>
                  <a:pt x="1544626" y="778687"/>
                </a:cubicBezTo>
                <a:cubicBezTo>
                  <a:pt x="1532476" y="786752"/>
                  <a:pt x="1529554" y="798309"/>
                  <a:pt x="1531210" y="812037"/>
                </a:cubicBezTo>
                <a:cubicBezTo>
                  <a:pt x="1532528" y="822869"/>
                  <a:pt x="1529710" y="833675"/>
                  <a:pt x="1535372" y="844637"/>
                </a:cubicBezTo>
                <a:cubicBezTo>
                  <a:pt x="1539869" y="853350"/>
                  <a:pt x="1535165" y="864053"/>
                  <a:pt x="1539327" y="874886"/>
                </a:cubicBezTo>
                <a:cubicBezTo>
                  <a:pt x="1543903" y="886804"/>
                  <a:pt x="1542584" y="902833"/>
                  <a:pt x="1524643" y="908986"/>
                </a:cubicBezTo>
                <a:cubicBezTo>
                  <a:pt x="1520247" y="910485"/>
                  <a:pt x="1516654" y="915216"/>
                  <a:pt x="1517404" y="921731"/>
                </a:cubicBezTo>
                <a:cubicBezTo>
                  <a:pt x="1518179" y="928505"/>
                  <a:pt x="1516550" y="935614"/>
                  <a:pt x="1517791" y="942233"/>
                </a:cubicBezTo>
                <a:cubicBezTo>
                  <a:pt x="1520377" y="956012"/>
                  <a:pt x="1523505" y="969611"/>
                  <a:pt x="1522161" y="983778"/>
                </a:cubicBezTo>
                <a:cubicBezTo>
                  <a:pt x="1529063" y="990138"/>
                  <a:pt x="1524667" y="995645"/>
                  <a:pt x="1523169" y="1003039"/>
                </a:cubicBezTo>
                <a:cubicBezTo>
                  <a:pt x="1521179" y="1012785"/>
                  <a:pt x="1517145" y="1016508"/>
                  <a:pt x="1509312" y="1020102"/>
                </a:cubicBezTo>
                <a:cubicBezTo>
                  <a:pt x="1501711" y="1023618"/>
                  <a:pt x="1491835" y="1026436"/>
                  <a:pt x="1494756" y="1038638"/>
                </a:cubicBezTo>
                <a:cubicBezTo>
                  <a:pt x="1485191" y="1046885"/>
                  <a:pt x="1482812" y="1054874"/>
                  <a:pt x="1489482" y="1067594"/>
                </a:cubicBezTo>
                <a:cubicBezTo>
                  <a:pt x="1494083" y="1076384"/>
                  <a:pt x="1487570" y="1089155"/>
                  <a:pt x="1493902" y="1099238"/>
                </a:cubicBezTo>
                <a:cubicBezTo>
                  <a:pt x="1487621" y="1107821"/>
                  <a:pt x="1492326" y="1123204"/>
                  <a:pt x="1476478" y="1126151"/>
                </a:cubicBezTo>
                <a:cubicBezTo>
                  <a:pt x="1471928" y="1127004"/>
                  <a:pt x="1466964" y="1130443"/>
                  <a:pt x="1464068" y="1134165"/>
                </a:cubicBezTo>
                <a:cubicBezTo>
                  <a:pt x="1460734" y="1138457"/>
                  <a:pt x="1460450" y="1145075"/>
                  <a:pt x="1457115" y="1149392"/>
                </a:cubicBezTo>
                <a:cubicBezTo>
                  <a:pt x="1451633" y="1156502"/>
                  <a:pt x="1449100" y="1145593"/>
                  <a:pt x="1443800" y="1146110"/>
                </a:cubicBezTo>
                <a:cubicBezTo>
                  <a:pt x="1438113" y="1146678"/>
                  <a:pt x="1432217" y="1145049"/>
                  <a:pt x="1426426" y="1144300"/>
                </a:cubicBezTo>
                <a:cubicBezTo>
                  <a:pt x="1420661" y="1143550"/>
                  <a:pt x="1414948" y="1142206"/>
                  <a:pt x="1409183" y="1142077"/>
                </a:cubicBezTo>
                <a:cubicBezTo>
                  <a:pt x="1407296" y="1142024"/>
                  <a:pt x="1403418" y="1145411"/>
                  <a:pt x="1403677" y="1146420"/>
                </a:cubicBezTo>
                <a:cubicBezTo>
                  <a:pt x="1405718" y="1154434"/>
                  <a:pt x="1398712" y="1160045"/>
                  <a:pt x="1398608" y="1167438"/>
                </a:cubicBezTo>
                <a:cubicBezTo>
                  <a:pt x="1398583" y="1169584"/>
                  <a:pt x="1395791" y="1173669"/>
                  <a:pt x="1394756" y="1173514"/>
                </a:cubicBezTo>
                <a:cubicBezTo>
                  <a:pt x="1386045" y="1172169"/>
                  <a:pt x="1383872" y="1176047"/>
                  <a:pt x="1385011" y="1183829"/>
                </a:cubicBezTo>
                <a:cubicBezTo>
                  <a:pt x="1385450" y="1186802"/>
                  <a:pt x="1384597" y="1190008"/>
                  <a:pt x="1385166" y="1192929"/>
                </a:cubicBezTo>
                <a:cubicBezTo>
                  <a:pt x="1387984" y="1207123"/>
                  <a:pt x="1393283" y="1221781"/>
                  <a:pt x="1375936" y="1231062"/>
                </a:cubicBezTo>
                <a:cubicBezTo>
                  <a:pt x="1376272" y="1244765"/>
                  <a:pt x="1366500" y="1254692"/>
                  <a:pt x="1362854" y="1266688"/>
                </a:cubicBezTo>
                <a:cubicBezTo>
                  <a:pt x="1360863" y="1273229"/>
                  <a:pt x="1356857" y="1276589"/>
                  <a:pt x="1353237" y="1281011"/>
                </a:cubicBezTo>
                <a:cubicBezTo>
                  <a:pt x="1352513" y="1281890"/>
                  <a:pt x="1351143" y="1282200"/>
                  <a:pt x="1350057" y="1282769"/>
                </a:cubicBezTo>
                <a:cubicBezTo>
                  <a:pt x="1349540" y="1281450"/>
                  <a:pt x="1348816" y="1280183"/>
                  <a:pt x="1348584" y="1278813"/>
                </a:cubicBezTo>
                <a:cubicBezTo>
                  <a:pt x="1348325" y="1277339"/>
                  <a:pt x="1348273" y="1275710"/>
                  <a:pt x="1348584" y="1274263"/>
                </a:cubicBezTo>
                <a:cubicBezTo>
                  <a:pt x="1349669" y="1269144"/>
                  <a:pt x="1347859" y="1264671"/>
                  <a:pt x="1343516" y="1262784"/>
                </a:cubicBezTo>
                <a:cubicBezTo>
                  <a:pt x="1337130" y="1260018"/>
                  <a:pt x="1336199" y="1267748"/>
                  <a:pt x="1332425" y="1270204"/>
                </a:cubicBezTo>
                <a:cubicBezTo>
                  <a:pt x="1331029" y="1271109"/>
                  <a:pt x="1330513" y="1273979"/>
                  <a:pt x="1330331" y="1276046"/>
                </a:cubicBezTo>
                <a:cubicBezTo>
                  <a:pt x="1329737" y="1282717"/>
                  <a:pt x="1330177" y="1289568"/>
                  <a:pt x="1328884" y="1296083"/>
                </a:cubicBezTo>
                <a:cubicBezTo>
                  <a:pt x="1327616" y="1302520"/>
                  <a:pt x="1315207" y="1299107"/>
                  <a:pt x="1316448" y="1308751"/>
                </a:cubicBezTo>
                <a:cubicBezTo>
                  <a:pt x="1310838" y="1308156"/>
                  <a:pt x="1304633" y="1306812"/>
                  <a:pt x="1302901" y="1314542"/>
                </a:cubicBezTo>
                <a:cubicBezTo>
                  <a:pt x="1301014" y="1322970"/>
                  <a:pt x="1299541" y="1331501"/>
                  <a:pt x="1298351" y="1340059"/>
                </a:cubicBezTo>
                <a:cubicBezTo>
                  <a:pt x="1297834" y="1343782"/>
                  <a:pt x="1298739" y="1348099"/>
                  <a:pt x="1292973" y="1347453"/>
                </a:cubicBezTo>
                <a:cubicBezTo>
                  <a:pt x="1287001" y="1346780"/>
                  <a:pt x="1289613" y="1341869"/>
                  <a:pt x="1289174" y="1338611"/>
                </a:cubicBezTo>
                <a:cubicBezTo>
                  <a:pt x="1288889" y="1336362"/>
                  <a:pt x="1289302" y="1334009"/>
                  <a:pt x="1288915" y="1331812"/>
                </a:cubicBezTo>
                <a:cubicBezTo>
                  <a:pt x="1288863" y="1331501"/>
                  <a:pt x="1285269" y="1331010"/>
                  <a:pt x="1284597" y="1331760"/>
                </a:cubicBezTo>
                <a:cubicBezTo>
                  <a:pt x="1282710" y="1333802"/>
                  <a:pt x="1281624" y="1336595"/>
                  <a:pt x="1279969" y="1338896"/>
                </a:cubicBezTo>
                <a:cubicBezTo>
                  <a:pt x="1277823" y="1341869"/>
                  <a:pt x="1275445" y="1344635"/>
                  <a:pt x="1273169" y="1347504"/>
                </a:cubicBezTo>
                <a:cubicBezTo>
                  <a:pt x="1269913" y="1341843"/>
                  <a:pt x="1264277" y="1343057"/>
                  <a:pt x="1259183" y="1342696"/>
                </a:cubicBezTo>
                <a:cubicBezTo>
                  <a:pt x="1259546" y="1338482"/>
                  <a:pt x="1259907" y="1334268"/>
                  <a:pt x="1260244" y="1330054"/>
                </a:cubicBezTo>
                <a:cubicBezTo>
                  <a:pt x="1256184" y="1330545"/>
                  <a:pt x="1252462" y="1338508"/>
                  <a:pt x="1248145" y="1330881"/>
                </a:cubicBezTo>
                <a:cubicBezTo>
                  <a:pt x="1247162" y="1329149"/>
                  <a:pt x="1248920" y="1325711"/>
                  <a:pt x="1247808" y="1324237"/>
                </a:cubicBezTo>
                <a:cubicBezTo>
                  <a:pt x="1245352" y="1320928"/>
                  <a:pt x="1241888" y="1318368"/>
                  <a:pt x="1238864" y="1315524"/>
                </a:cubicBezTo>
                <a:cubicBezTo>
                  <a:pt x="1237700" y="1304356"/>
                  <a:pt x="1239950" y="1293730"/>
                  <a:pt x="1243233" y="1283131"/>
                </a:cubicBezTo>
                <a:cubicBezTo>
                  <a:pt x="1243956" y="1280752"/>
                  <a:pt x="1242198" y="1277624"/>
                  <a:pt x="1241578" y="1274832"/>
                </a:cubicBezTo>
                <a:cubicBezTo>
                  <a:pt x="1239148" y="1277339"/>
                  <a:pt x="1235528" y="1279433"/>
                  <a:pt x="1234520" y="1282433"/>
                </a:cubicBezTo>
                <a:cubicBezTo>
                  <a:pt x="1232245" y="1289154"/>
                  <a:pt x="1231443" y="1296368"/>
                  <a:pt x="1229634" y="1303244"/>
                </a:cubicBezTo>
                <a:cubicBezTo>
                  <a:pt x="1228573" y="1307303"/>
                  <a:pt x="1226764" y="1311181"/>
                  <a:pt x="1225110" y="1315033"/>
                </a:cubicBezTo>
                <a:cubicBezTo>
                  <a:pt x="1224412" y="1316636"/>
                  <a:pt x="1223222" y="1318006"/>
                  <a:pt x="1222265" y="1319454"/>
                </a:cubicBezTo>
                <a:cubicBezTo>
                  <a:pt x="1221696" y="1317412"/>
                  <a:pt x="1221387" y="1315240"/>
                  <a:pt x="1220482" y="1313353"/>
                </a:cubicBezTo>
                <a:cubicBezTo>
                  <a:pt x="1220094" y="1312526"/>
                  <a:pt x="1217716" y="1311698"/>
                  <a:pt x="1217534" y="1311905"/>
                </a:cubicBezTo>
                <a:cubicBezTo>
                  <a:pt x="1215725" y="1314128"/>
                  <a:pt x="1214200" y="1316558"/>
                  <a:pt x="1212570" y="1318911"/>
                </a:cubicBezTo>
                <a:cubicBezTo>
                  <a:pt x="1208435" y="1313818"/>
                  <a:pt x="1207451" y="1315964"/>
                  <a:pt x="1206779" y="1321109"/>
                </a:cubicBezTo>
                <a:cubicBezTo>
                  <a:pt x="1205099" y="1333854"/>
                  <a:pt x="1196180" y="1344815"/>
                  <a:pt x="1197472" y="1358441"/>
                </a:cubicBezTo>
                <a:cubicBezTo>
                  <a:pt x="1197550" y="1359190"/>
                  <a:pt x="1194007" y="1361155"/>
                  <a:pt x="1192354" y="1360948"/>
                </a:cubicBezTo>
                <a:cubicBezTo>
                  <a:pt x="1190931" y="1360767"/>
                  <a:pt x="1188967" y="1358389"/>
                  <a:pt x="1188708" y="1356760"/>
                </a:cubicBezTo>
                <a:cubicBezTo>
                  <a:pt x="1187830" y="1350943"/>
                  <a:pt x="1187545" y="1345022"/>
                  <a:pt x="1187053" y="1339154"/>
                </a:cubicBezTo>
                <a:cubicBezTo>
                  <a:pt x="1184366" y="1344377"/>
                  <a:pt x="1181883" y="1349702"/>
                  <a:pt x="1178935" y="1354769"/>
                </a:cubicBezTo>
                <a:cubicBezTo>
                  <a:pt x="1173610" y="1363947"/>
                  <a:pt x="1164510" y="1360741"/>
                  <a:pt x="1156547" y="1361232"/>
                </a:cubicBezTo>
                <a:cubicBezTo>
                  <a:pt x="1155332" y="1359707"/>
                  <a:pt x="1154272" y="1356992"/>
                  <a:pt x="1152902" y="1356863"/>
                </a:cubicBezTo>
                <a:cubicBezTo>
                  <a:pt x="1143259" y="1355855"/>
                  <a:pt x="1139924" y="1357794"/>
                  <a:pt x="1126506" y="1365550"/>
                </a:cubicBezTo>
                <a:cubicBezTo>
                  <a:pt x="1121180" y="1368626"/>
                  <a:pt x="1114199" y="1368782"/>
                  <a:pt x="1108021" y="1370411"/>
                </a:cubicBezTo>
                <a:cubicBezTo>
                  <a:pt x="1103911" y="1371470"/>
                  <a:pt x="1099283" y="1371910"/>
                  <a:pt x="1095947" y="1374185"/>
                </a:cubicBezTo>
                <a:cubicBezTo>
                  <a:pt x="1090467" y="1377933"/>
                  <a:pt x="1085528" y="1382561"/>
                  <a:pt x="1094525" y="1388714"/>
                </a:cubicBezTo>
                <a:cubicBezTo>
                  <a:pt x="1097084" y="1390472"/>
                  <a:pt x="1098119" y="1394687"/>
                  <a:pt x="1099386" y="1397944"/>
                </a:cubicBezTo>
                <a:cubicBezTo>
                  <a:pt x="1099877" y="1399159"/>
                  <a:pt x="1099076" y="1400891"/>
                  <a:pt x="1098895" y="1402364"/>
                </a:cubicBezTo>
                <a:cubicBezTo>
                  <a:pt x="1090622" y="1399934"/>
                  <a:pt x="1087287" y="1407845"/>
                  <a:pt x="1081574" y="1410068"/>
                </a:cubicBezTo>
                <a:cubicBezTo>
                  <a:pt x="1078601" y="1411232"/>
                  <a:pt x="1075499" y="1405984"/>
                  <a:pt x="1073636" y="1414334"/>
                </a:cubicBezTo>
                <a:cubicBezTo>
                  <a:pt x="1071258" y="1425012"/>
                  <a:pt x="1063838" y="1434784"/>
                  <a:pt x="1050549" y="1434138"/>
                </a:cubicBezTo>
                <a:cubicBezTo>
                  <a:pt x="1041941" y="1433724"/>
                  <a:pt x="1039304" y="1440653"/>
                  <a:pt x="1034392" y="1444790"/>
                </a:cubicBezTo>
                <a:cubicBezTo>
                  <a:pt x="1033254" y="1445771"/>
                  <a:pt x="1032944" y="1449210"/>
                  <a:pt x="1033719" y="1450736"/>
                </a:cubicBezTo>
                <a:cubicBezTo>
                  <a:pt x="1040079" y="1462938"/>
                  <a:pt x="1041398" y="1474236"/>
                  <a:pt x="1030720" y="1485146"/>
                </a:cubicBezTo>
                <a:cubicBezTo>
                  <a:pt x="1028626" y="1487266"/>
                  <a:pt x="1028549" y="1492023"/>
                  <a:pt x="1028678" y="1495538"/>
                </a:cubicBezTo>
                <a:cubicBezTo>
                  <a:pt x="1028962" y="1503631"/>
                  <a:pt x="1028109" y="1510275"/>
                  <a:pt x="1018259" y="1512188"/>
                </a:cubicBezTo>
                <a:cubicBezTo>
                  <a:pt x="1012365" y="1513352"/>
                  <a:pt x="1017406" y="1515601"/>
                  <a:pt x="1018052" y="1517773"/>
                </a:cubicBezTo>
                <a:cubicBezTo>
                  <a:pt x="1019113" y="1521211"/>
                  <a:pt x="1018983" y="1525011"/>
                  <a:pt x="1019422" y="1528631"/>
                </a:cubicBezTo>
                <a:cubicBezTo>
                  <a:pt x="1019992" y="1533595"/>
                  <a:pt x="1017614" y="1535921"/>
                  <a:pt x="1012960" y="1534784"/>
                </a:cubicBezTo>
                <a:cubicBezTo>
                  <a:pt x="1006366" y="1533233"/>
                  <a:pt x="1001713" y="1537059"/>
                  <a:pt x="996517" y="1539489"/>
                </a:cubicBezTo>
                <a:cubicBezTo>
                  <a:pt x="994423" y="1526718"/>
                  <a:pt x="999154" y="1515135"/>
                  <a:pt x="1002954" y="1503424"/>
                </a:cubicBezTo>
                <a:cubicBezTo>
                  <a:pt x="1003368" y="1502132"/>
                  <a:pt x="1005566" y="1501071"/>
                  <a:pt x="1005514" y="1499986"/>
                </a:cubicBezTo>
                <a:cubicBezTo>
                  <a:pt x="1005125" y="1493419"/>
                  <a:pt x="1004298" y="1486878"/>
                  <a:pt x="1003627" y="1480312"/>
                </a:cubicBezTo>
                <a:cubicBezTo>
                  <a:pt x="996904" y="1482276"/>
                  <a:pt x="989846" y="1483491"/>
                  <a:pt x="983590" y="1486439"/>
                </a:cubicBezTo>
                <a:cubicBezTo>
                  <a:pt x="977695" y="1489205"/>
                  <a:pt x="975653" y="1497401"/>
                  <a:pt x="979634" y="1506242"/>
                </a:cubicBezTo>
                <a:cubicBezTo>
                  <a:pt x="984366" y="1516712"/>
                  <a:pt x="985633" y="1525632"/>
                  <a:pt x="976714" y="1534396"/>
                </a:cubicBezTo>
                <a:cubicBezTo>
                  <a:pt x="974903" y="1536180"/>
                  <a:pt x="974231" y="1539464"/>
                  <a:pt x="973765" y="1542178"/>
                </a:cubicBezTo>
                <a:cubicBezTo>
                  <a:pt x="973274" y="1545125"/>
                  <a:pt x="973844" y="1548253"/>
                  <a:pt x="973610" y="1551278"/>
                </a:cubicBezTo>
                <a:cubicBezTo>
                  <a:pt x="973069" y="1558052"/>
                  <a:pt x="969397" y="1561904"/>
                  <a:pt x="962468" y="1562343"/>
                </a:cubicBezTo>
                <a:cubicBezTo>
                  <a:pt x="962804" y="1568005"/>
                  <a:pt x="964124" y="1573847"/>
                  <a:pt x="963218" y="1579303"/>
                </a:cubicBezTo>
                <a:cubicBezTo>
                  <a:pt x="962340" y="1584706"/>
                  <a:pt x="959211" y="1589722"/>
                  <a:pt x="957065" y="1594918"/>
                </a:cubicBezTo>
                <a:cubicBezTo>
                  <a:pt x="954919" y="1600115"/>
                  <a:pt x="952877" y="1605337"/>
                  <a:pt x="950473" y="1610404"/>
                </a:cubicBezTo>
                <a:cubicBezTo>
                  <a:pt x="950291" y="1610792"/>
                  <a:pt x="946413" y="1610042"/>
                  <a:pt x="946388" y="1609757"/>
                </a:cubicBezTo>
                <a:cubicBezTo>
                  <a:pt x="946207" y="1600063"/>
                  <a:pt x="941528" y="1604173"/>
                  <a:pt x="939665" y="1608155"/>
                </a:cubicBezTo>
                <a:cubicBezTo>
                  <a:pt x="937598" y="1612550"/>
                  <a:pt x="937960" y="1618031"/>
                  <a:pt x="936978" y="1622994"/>
                </a:cubicBezTo>
                <a:cubicBezTo>
                  <a:pt x="936744" y="1624132"/>
                  <a:pt x="935401" y="1625063"/>
                  <a:pt x="934573" y="1626096"/>
                </a:cubicBezTo>
                <a:cubicBezTo>
                  <a:pt x="933875" y="1624856"/>
                  <a:pt x="932660" y="1623641"/>
                  <a:pt x="932609" y="1622399"/>
                </a:cubicBezTo>
                <a:cubicBezTo>
                  <a:pt x="932375" y="1617100"/>
                  <a:pt x="930746" y="1610895"/>
                  <a:pt x="932816" y="1606604"/>
                </a:cubicBezTo>
                <a:cubicBezTo>
                  <a:pt x="941269" y="1589204"/>
                  <a:pt x="940210" y="1569013"/>
                  <a:pt x="949619" y="1552028"/>
                </a:cubicBezTo>
                <a:cubicBezTo>
                  <a:pt x="950291" y="1550813"/>
                  <a:pt x="950938" y="1549235"/>
                  <a:pt x="950705" y="1547969"/>
                </a:cubicBezTo>
                <a:cubicBezTo>
                  <a:pt x="947396" y="1529924"/>
                  <a:pt x="956289" y="1513016"/>
                  <a:pt x="955541" y="1495151"/>
                </a:cubicBezTo>
                <a:cubicBezTo>
                  <a:pt x="955308" y="1489567"/>
                  <a:pt x="953963" y="1483853"/>
                  <a:pt x="958669" y="1478088"/>
                </a:cubicBezTo>
                <a:cubicBezTo>
                  <a:pt x="960840" y="1475425"/>
                  <a:pt x="954842" y="1465368"/>
                  <a:pt x="956936" y="1463455"/>
                </a:cubicBezTo>
                <a:cubicBezTo>
                  <a:pt x="960685" y="1460004"/>
                  <a:pt x="960323" y="1457399"/>
                  <a:pt x="959182" y="1454348"/>
                </a:cubicBezTo>
                <a:lnTo>
                  <a:pt x="957557" y="1446457"/>
                </a:lnTo>
                <a:lnTo>
                  <a:pt x="959728" y="1444841"/>
                </a:lnTo>
                <a:cubicBezTo>
                  <a:pt x="960245" y="1443238"/>
                  <a:pt x="959081" y="1441092"/>
                  <a:pt x="956755" y="1442566"/>
                </a:cubicBezTo>
                <a:cubicBezTo>
                  <a:pt x="949568" y="1445617"/>
                  <a:pt x="942407" y="1437395"/>
                  <a:pt x="940131" y="1451486"/>
                </a:cubicBezTo>
                <a:cubicBezTo>
                  <a:pt x="940131" y="1451563"/>
                  <a:pt x="934055" y="1449521"/>
                  <a:pt x="932557" y="1450684"/>
                </a:cubicBezTo>
                <a:cubicBezTo>
                  <a:pt x="925085" y="1456604"/>
                  <a:pt x="914150" y="1460792"/>
                  <a:pt x="918544" y="1474184"/>
                </a:cubicBezTo>
                <a:cubicBezTo>
                  <a:pt x="918983" y="1475528"/>
                  <a:pt x="915779" y="1478063"/>
                  <a:pt x="914278" y="1480027"/>
                </a:cubicBezTo>
                <a:cubicBezTo>
                  <a:pt x="912754" y="1478088"/>
                  <a:pt x="910892" y="1476305"/>
                  <a:pt x="909754" y="1474133"/>
                </a:cubicBezTo>
                <a:cubicBezTo>
                  <a:pt x="908540" y="1471780"/>
                  <a:pt x="907997" y="1469091"/>
                  <a:pt x="907143" y="1466558"/>
                </a:cubicBezTo>
                <a:cubicBezTo>
                  <a:pt x="905540" y="1468160"/>
                  <a:pt x="903704" y="1469634"/>
                  <a:pt x="902335" y="1471418"/>
                </a:cubicBezTo>
                <a:cubicBezTo>
                  <a:pt x="896543" y="1479071"/>
                  <a:pt x="887054" y="1483155"/>
                  <a:pt x="877309" y="1481966"/>
                </a:cubicBezTo>
                <a:cubicBezTo>
                  <a:pt x="876223" y="1481837"/>
                  <a:pt x="875162" y="1481552"/>
                  <a:pt x="874076" y="1481320"/>
                </a:cubicBezTo>
                <a:cubicBezTo>
                  <a:pt x="872370" y="1492204"/>
                  <a:pt x="867563" y="1491066"/>
                  <a:pt x="861358" y="1484603"/>
                </a:cubicBezTo>
                <a:lnTo>
                  <a:pt x="843958" y="1488584"/>
                </a:lnTo>
                <a:cubicBezTo>
                  <a:pt x="840985" y="1492230"/>
                  <a:pt x="837650" y="1494557"/>
                  <a:pt x="832376" y="1494065"/>
                </a:cubicBezTo>
                <a:cubicBezTo>
                  <a:pt x="830877" y="1493910"/>
                  <a:pt x="827283" y="1497866"/>
                  <a:pt x="827619" y="1499107"/>
                </a:cubicBezTo>
                <a:cubicBezTo>
                  <a:pt x="831704" y="1514075"/>
                  <a:pt x="813193" y="1517307"/>
                  <a:pt x="812236" y="1529432"/>
                </a:cubicBezTo>
                <a:cubicBezTo>
                  <a:pt x="811151" y="1528941"/>
                  <a:pt x="809599" y="1528760"/>
                  <a:pt x="809108" y="1527932"/>
                </a:cubicBezTo>
                <a:cubicBezTo>
                  <a:pt x="807945" y="1525968"/>
                  <a:pt x="806446" y="1523615"/>
                  <a:pt x="806601" y="1521547"/>
                </a:cubicBezTo>
                <a:cubicBezTo>
                  <a:pt x="806962" y="1516557"/>
                  <a:pt x="808358" y="1511645"/>
                  <a:pt x="808954" y="1506630"/>
                </a:cubicBezTo>
                <a:cubicBezTo>
                  <a:pt x="809083" y="1505518"/>
                  <a:pt x="807608" y="1504200"/>
                  <a:pt x="806885" y="1502984"/>
                </a:cubicBezTo>
                <a:cubicBezTo>
                  <a:pt x="805799" y="1503992"/>
                  <a:pt x="804480" y="1504846"/>
                  <a:pt x="803705" y="1506061"/>
                </a:cubicBezTo>
                <a:cubicBezTo>
                  <a:pt x="801430" y="1509655"/>
                  <a:pt x="799750" y="1513688"/>
                  <a:pt x="797112" y="1516971"/>
                </a:cubicBezTo>
                <a:cubicBezTo>
                  <a:pt x="792847" y="1522349"/>
                  <a:pt x="787211" y="1522943"/>
                  <a:pt x="781653" y="1518806"/>
                </a:cubicBezTo>
                <a:cubicBezTo>
                  <a:pt x="776818" y="1515213"/>
                  <a:pt x="776327" y="1512214"/>
                  <a:pt x="780101" y="1505932"/>
                </a:cubicBezTo>
                <a:cubicBezTo>
                  <a:pt x="785426" y="1497090"/>
                  <a:pt x="787547" y="1486258"/>
                  <a:pt x="790598" y="1476149"/>
                </a:cubicBezTo>
                <a:cubicBezTo>
                  <a:pt x="791012" y="1474779"/>
                  <a:pt x="788943" y="1471160"/>
                  <a:pt x="787910" y="1471108"/>
                </a:cubicBezTo>
                <a:cubicBezTo>
                  <a:pt x="776721" y="1470584"/>
                  <a:pt x="783754" y="1466905"/>
                  <a:pt x="786869" y="1462731"/>
                </a:cubicBezTo>
                <a:lnTo>
                  <a:pt x="787034" y="1462027"/>
                </a:lnTo>
                <a:lnTo>
                  <a:pt x="792899" y="1466170"/>
                </a:lnTo>
                <a:cubicBezTo>
                  <a:pt x="793700" y="1464464"/>
                  <a:pt x="795561" y="1462370"/>
                  <a:pt x="795096" y="1461180"/>
                </a:cubicBezTo>
                <a:lnTo>
                  <a:pt x="787856" y="1458500"/>
                </a:lnTo>
                <a:lnTo>
                  <a:pt x="787856" y="1458491"/>
                </a:lnTo>
                <a:lnTo>
                  <a:pt x="787853" y="1458500"/>
                </a:lnTo>
                <a:lnTo>
                  <a:pt x="787831" y="1458491"/>
                </a:lnTo>
                <a:cubicBezTo>
                  <a:pt x="783255" y="1460844"/>
                  <a:pt x="779429" y="1458362"/>
                  <a:pt x="777645" y="1459397"/>
                </a:cubicBezTo>
                <a:cubicBezTo>
                  <a:pt x="774207" y="1461387"/>
                  <a:pt x="769735" y="1464515"/>
                  <a:pt x="773870" y="1470151"/>
                </a:cubicBezTo>
                <a:cubicBezTo>
                  <a:pt x="775473" y="1472348"/>
                  <a:pt x="776507" y="1475244"/>
                  <a:pt x="776870" y="1477959"/>
                </a:cubicBezTo>
                <a:cubicBezTo>
                  <a:pt x="777128" y="1479872"/>
                  <a:pt x="775861" y="1482018"/>
                  <a:pt x="775266" y="1484060"/>
                </a:cubicBezTo>
                <a:cubicBezTo>
                  <a:pt x="773663" y="1482793"/>
                  <a:pt x="771932" y="1481630"/>
                  <a:pt x="770458" y="1480234"/>
                </a:cubicBezTo>
                <a:cubicBezTo>
                  <a:pt x="769424" y="1479251"/>
                  <a:pt x="768416" y="1478036"/>
                  <a:pt x="767951" y="1476718"/>
                </a:cubicBezTo>
                <a:cubicBezTo>
                  <a:pt x="766658" y="1473125"/>
                  <a:pt x="770924" y="1466429"/>
                  <a:pt x="763298" y="1466584"/>
                </a:cubicBezTo>
                <a:cubicBezTo>
                  <a:pt x="759368" y="1466661"/>
                  <a:pt x="754998" y="1468936"/>
                  <a:pt x="751792" y="1471418"/>
                </a:cubicBezTo>
                <a:cubicBezTo>
                  <a:pt x="750035" y="1472789"/>
                  <a:pt x="749801" y="1476692"/>
                  <a:pt x="749699" y="1479485"/>
                </a:cubicBezTo>
                <a:cubicBezTo>
                  <a:pt x="749440" y="1487085"/>
                  <a:pt x="749957" y="1494737"/>
                  <a:pt x="749362" y="1502312"/>
                </a:cubicBezTo>
                <a:cubicBezTo>
                  <a:pt x="749233" y="1504148"/>
                  <a:pt x="746027" y="1505750"/>
                  <a:pt x="744242" y="1507457"/>
                </a:cubicBezTo>
                <a:cubicBezTo>
                  <a:pt x="742976" y="1505984"/>
                  <a:pt x="740598" y="1504458"/>
                  <a:pt x="740650" y="1503062"/>
                </a:cubicBezTo>
                <a:cubicBezTo>
                  <a:pt x="740960" y="1496961"/>
                  <a:pt x="740055" y="1494272"/>
                  <a:pt x="732479" y="1493264"/>
                </a:cubicBezTo>
                <a:cubicBezTo>
                  <a:pt x="722889" y="1491971"/>
                  <a:pt x="722734" y="1489256"/>
                  <a:pt x="725655" y="1478605"/>
                </a:cubicBezTo>
                <a:cubicBezTo>
                  <a:pt x="726275" y="1476330"/>
                  <a:pt x="725681" y="1471935"/>
                  <a:pt x="724259" y="1471160"/>
                </a:cubicBezTo>
                <a:cubicBezTo>
                  <a:pt x="720044" y="1468910"/>
                  <a:pt x="713608" y="1465472"/>
                  <a:pt x="710763" y="1467152"/>
                </a:cubicBezTo>
                <a:cubicBezTo>
                  <a:pt x="705282" y="1470384"/>
                  <a:pt x="705386" y="1471418"/>
                  <a:pt x="703370" y="1464308"/>
                </a:cubicBezTo>
                <a:cubicBezTo>
                  <a:pt x="701223" y="1456759"/>
                  <a:pt x="694967" y="1450348"/>
                  <a:pt x="690494" y="1443445"/>
                </a:cubicBezTo>
                <a:cubicBezTo>
                  <a:pt x="683333" y="1448228"/>
                  <a:pt x="675526" y="1452287"/>
                  <a:pt x="669244" y="1458000"/>
                </a:cubicBezTo>
                <a:cubicBezTo>
                  <a:pt x="665236" y="1461646"/>
                  <a:pt x="666245" y="1466997"/>
                  <a:pt x="670303" y="1471883"/>
                </a:cubicBezTo>
                <a:cubicBezTo>
                  <a:pt x="674362" y="1476743"/>
                  <a:pt x="671906" y="1478941"/>
                  <a:pt x="665753" y="1480234"/>
                </a:cubicBezTo>
                <a:cubicBezTo>
                  <a:pt x="654223" y="1482664"/>
                  <a:pt x="649517" y="1471625"/>
                  <a:pt x="640624" y="1468755"/>
                </a:cubicBezTo>
                <a:cubicBezTo>
                  <a:pt x="634756" y="1466868"/>
                  <a:pt x="630412" y="1460663"/>
                  <a:pt x="624828" y="1457250"/>
                </a:cubicBezTo>
                <a:cubicBezTo>
                  <a:pt x="618468" y="1453347"/>
                  <a:pt x="622967" y="1447711"/>
                  <a:pt x="621596" y="1443109"/>
                </a:cubicBezTo>
                <a:cubicBezTo>
                  <a:pt x="620744" y="1440239"/>
                  <a:pt x="619941" y="1437344"/>
                  <a:pt x="619140" y="1434448"/>
                </a:cubicBezTo>
                <a:cubicBezTo>
                  <a:pt x="621752" y="1435405"/>
                  <a:pt x="624543" y="1436025"/>
                  <a:pt x="626897" y="1437395"/>
                </a:cubicBezTo>
                <a:cubicBezTo>
                  <a:pt x="630748" y="1439645"/>
                  <a:pt x="635220" y="1440161"/>
                  <a:pt x="634859" y="1435120"/>
                </a:cubicBezTo>
                <a:cubicBezTo>
                  <a:pt x="634549" y="1430932"/>
                  <a:pt x="643364" y="1429226"/>
                  <a:pt x="637004" y="1424443"/>
                </a:cubicBezTo>
                <a:cubicBezTo>
                  <a:pt x="634601" y="1422633"/>
                  <a:pt x="632842" y="1419944"/>
                  <a:pt x="630464" y="1418084"/>
                </a:cubicBezTo>
                <a:cubicBezTo>
                  <a:pt x="625707" y="1414438"/>
                  <a:pt x="626664" y="1419014"/>
                  <a:pt x="626198" y="1421315"/>
                </a:cubicBezTo>
                <a:cubicBezTo>
                  <a:pt x="625086" y="1426796"/>
                  <a:pt x="622346" y="1424753"/>
                  <a:pt x="620975" y="1421987"/>
                </a:cubicBezTo>
                <a:cubicBezTo>
                  <a:pt x="619115" y="1418238"/>
                  <a:pt x="618881" y="1413637"/>
                  <a:pt x="616865" y="1410017"/>
                </a:cubicBezTo>
                <a:cubicBezTo>
                  <a:pt x="615288" y="1407173"/>
                  <a:pt x="612030" y="1405286"/>
                  <a:pt x="609523" y="1402959"/>
                </a:cubicBezTo>
                <a:cubicBezTo>
                  <a:pt x="608980" y="1405778"/>
                  <a:pt x="608541" y="1408621"/>
                  <a:pt x="607869" y="1411413"/>
                </a:cubicBezTo>
                <a:cubicBezTo>
                  <a:pt x="607559" y="1412757"/>
                  <a:pt x="606834" y="1414025"/>
                  <a:pt x="606291" y="1415317"/>
                </a:cubicBezTo>
                <a:cubicBezTo>
                  <a:pt x="605205" y="1414697"/>
                  <a:pt x="603991" y="1414205"/>
                  <a:pt x="603086" y="1413404"/>
                </a:cubicBezTo>
                <a:cubicBezTo>
                  <a:pt x="596933" y="1407897"/>
                  <a:pt x="596596" y="1402364"/>
                  <a:pt x="602309" y="1396004"/>
                </a:cubicBezTo>
                <a:cubicBezTo>
                  <a:pt x="603318" y="1394893"/>
                  <a:pt x="601406" y="1391119"/>
                  <a:pt x="600836" y="1388559"/>
                </a:cubicBezTo>
                <a:cubicBezTo>
                  <a:pt x="591737" y="1391248"/>
                  <a:pt x="588168" y="1382044"/>
                  <a:pt x="581654" y="1379795"/>
                </a:cubicBezTo>
                <a:cubicBezTo>
                  <a:pt x="575733" y="1377752"/>
                  <a:pt x="568209" y="1380984"/>
                  <a:pt x="563117" y="1374831"/>
                </a:cubicBezTo>
                <a:cubicBezTo>
                  <a:pt x="561281" y="1376486"/>
                  <a:pt x="558878" y="1377856"/>
                  <a:pt x="557792" y="1379898"/>
                </a:cubicBezTo>
                <a:cubicBezTo>
                  <a:pt x="556860" y="1381708"/>
                  <a:pt x="558335" y="1385224"/>
                  <a:pt x="557171" y="1386362"/>
                </a:cubicBezTo>
                <a:cubicBezTo>
                  <a:pt x="553421" y="1390058"/>
                  <a:pt x="548950" y="1392980"/>
                  <a:pt x="544761" y="1396211"/>
                </a:cubicBezTo>
                <a:cubicBezTo>
                  <a:pt x="548975" y="1398901"/>
                  <a:pt x="553396" y="1401356"/>
                  <a:pt x="557248" y="1404485"/>
                </a:cubicBezTo>
                <a:cubicBezTo>
                  <a:pt x="558024" y="1405131"/>
                  <a:pt x="557351" y="1409474"/>
                  <a:pt x="556137" y="1410250"/>
                </a:cubicBezTo>
                <a:cubicBezTo>
                  <a:pt x="552853" y="1412344"/>
                  <a:pt x="546648" y="1415653"/>
                  <a:pt x="545615" y="1414593"/>
                </a:cubicBezTo>
                <a:cubicBezTo>
                  <a:pt x="539590" y="1408363"/>
                  <a:pt x="538737" y="1416403"/>
                  <a:pt x="535532" y="1417411"/>
                </a:cubicBezTo>
                <a:cubicBezTo>
                  <a:pt x="531474" y="1418678"/>
                  <a:pt x="527311" y="1419842"/>
                  <a:pt x="523097" y="1420436"/>
                </a:cubicBezTo>
                <a:cubicBezTo>
                  <a:pt x="515237" y="1421522"/>
                  <a:pt x="507559" y="1419608"/>
                  <a:pt x="499519" y="1424495"/>
                </a:cubicBezTo>
                <a:cubicBezTo>
                  <a:pt x="493650" y="1428062"/>
                  <a:pt x="485540" y="1425063"/>
                  <a:pt x="479646" y="1418393"/>
                </a:cubicBezTo>
                <a:cubicBezTo>
                  <a:pt x="474734" y="1412835"/>
                  <a:pt x="475588" y="1401615"/>
                  <a:pt x="464057" y="1401589"/>
                </a:cubicBezTo>
                <a:cubicBezTo>
                  <a:pt x="463255" y="1401589"/>
                  <a:pt x="461911" y="1392282"/>
                  <a:pt x="461834" y="1387292"/>
                </a:cubicBezTo>
                <a:cubicBezTo>
                  <a:pt x="461756" y="1381967"/>
                  <a:pt x="461135" y="1378916"/>
                  <a:pt x="454517" y="1379200"/>
                </a:cubicBezTo>
                <a:cubicBezTo>
                  <a:pt x="447692" y="1379485"/>
                  <a:pt x="445235" y="1374650"/>
                  <a:pt x="442985" y="1368394"/>
                </a:cubicBezTo>
                <a:cubicBezTo>
                  <a:pt x="440996" y="1362809"/>
                  <a:pt x="434740" y="1358182"/>
                  <a:pt x="428380" y="1361439"/>
                </a:cubicBezTo>
                <a:cubicBezTo>
                  <a:pt x="422770" y="1364335"/>
                  <a:pt x="418581" y="1368833"/>
                  <a:pt x="413696" y="1361155"/>
                </a:cubicBezTo>
                <a:cubicBezTo>
                  <a:pt x="408086" y="1371056"/>
                  <a:pt x="401931" y="1363223"/>
                  <a:pt x="397097" y="1360793"/>
                </a:cubicBezTo>
                <a:cubicBezTo>
                  <a:pt x="392030" y="1358234"/>
                  <a:pt x="387764" y="1353528"/>
                  <a:pt x="384170" y="1348952"/>
                </a:cubicBezTo>
                <a:cubicBezTo>
                  <a:pt x="382775" y="1347168"/>
                  <a:pt x="384170" y="1343162"/>
                  <a:pt x="384300" y="1340162"/>
                </a:cubicBezTo>
                <a:cubicBezTo>
                  <a:pt x="386446" y="1341041"/>
                  <a:pt x="388954" y="1343110"/>
                  <a:pt x="390712" y="1342592"/>
                </a:cubicBezTo>
                <a:cubicBezTo>
                  <a:pt x="400148" y="1339800"/>
                  <a:pt x="409454" y="1336439"/>
                  <a:pt x="418685" y="1333027"/>
                </a:cubicBezTo>
                <a:cubicBezTo>
                  <a:pt x="419615" y="1332691"/>
                  <a:pt x="420313" y="1330622"/>
                  <a:pt x="420417" y="1329304"/>
                </a:cubicBezTo>
                <a:cubicBezTo>
                  <a:pt x="420752" y="1325297"/>
                  <a:pt x="413101" y="1321600"/>
                  <a:pt x="420752" y="1317024"/>
                </a:cubicBezTo>
                <a:cubicBezTo>
                  <a:pt x="422640" y="1315899"/>
                  <a:pt x="424133" y="1314122"/>
                  <a:pt x="426579" y="1313046"/>
                </a:cubicBezTo>
                <a:lnTo>
                  <a:pt x="431519" y="1313144"/>
                </a:lnTo>
                <a:lnTo>
                  <a:pt x="431721" y="1313808"/>
                </a:lnTo>
                <a:cubicBezTo>
                  <a:pt x="432981" y="1315770"/>
                  <a:pt x="434726" y="1317773"/>
                  <a:pt x="436187" y="1319170"/>
                </a:cubicBezTo>
                <a:cubicBezTo>
                  <a:pt x="437841" y="1320746"/>
                  <a:pt x="441797" y="1319919"/>
                  <a:pt x="438125" y="1313301"/>
                </a:cubicBezTo>
                <a:lnTo>
                  <a:pt x="438110" y="1313275"/>
                </a:lnTo>
                <a:lnTo>
                  <a:pt x="438125" y="1313275"/>
                </a:lnTo>
                <a:cubicBezTo>
                  <a:pt x="447976" y="1319118"/>
                  <a:pt x="452423" y="1316636"/>
                  <a:pt x="452087" y="1315240"/>
                </a:cubicBezTo>
                <a:cubicBezTo>
                  <a:pt x="451156" y="1311129"/>
                  <a:pt x="449682" y="1305338"/>
                  <a:pt x="442779" y="1309035"/>
                </a:cubicBezTo>
                <a:cubicBezTo>
                  <a:pt x="441926" y="1309501"/>
                  <a:pt x="440246" y="1309759"/>
                  <a:pt x="439703" y="1309268"/>
                </a:cubicBezTo>
                <a:cubicBezTo>
                  <a:pt x="438088" y="1307807"/>
                  <a:pt x="436240" y="1306275"/>
                  <a:pt x="434526" y="1305803"/>
                </a:cubicBezTo>
                <a:lnTo>
                  <a:pt x="433917" y="1306208"/>
                </a:lnTo>
                <a:lnTo>
                  <a:pt x="430461" y="1300385"/>
                </a:lnTo>
                <a:cubicBezTo>
                  <a:pt x="428916" y="1297550"/>
                  <a:pt x="427552" y="1296393"/>
                  <a:pt x="423881" y="1297531"/>
                </a:cubicBezTo>
                <a:cubicBezTo>
                  <a:pt x="419202" y="1298978"/>
                  <a:pt x="415194" y="1302623"/>
                  <a:pt x="409636" y="1301822"/>
                </a:cubicBezTo>
                <a:cubicBezTo>
                  <a:pt x="409016" y="1301719"/>
                  <a:pt x="408110" y="1303554"/>
                  <a:pt x="407336" y="1304511"/>
                </a:cubicBezTo>
                <a:cubicBezTo>
                  <a:pt x="408628" y="1305106"/>
                  <a:pt x="409869" y="1306088"/>
                  <a:pt x="411187" y="1306191"/>
                </a:cubicBezTo>
                <a:cubicBezTo>
                  <a:pt x="416926" y="1306631"/>
                  <a:pt x="417211" y="1310561"/>
                  <a:pt x="414936" y="1313766"/>
                </a:cubicBezTo>
                <a:cubicBezTo>
                  <a:pt x="412583" y="1317050"/>
                  <a:pt x="409739" y="1322143"/>
                  <a:pt x="404181" y="1319454"/>
                </a:cubicBezTo>
                <a:cubicBezTo>
                  <a:pt x="399708" y="1317308"/>
                  <a:pt x="394978" y="1314852"/>
                  <a:pt x="391669" y="1311310"/>
                </a:cubicBezTo>
                <a:cubicBezTo>
                  <a:pt x="387584" y="1306916"/>
                  <a:pt x="383163" y="1305416"/>
                  <a:pt x="377681" y="1306269"/>
                </a:cubicBezTo>
                <a:cubicBezTo>
                  <a:pt x="366617" y="1308001"/>
                  <a:pt x="362351" y="1301279"/>
                  <a:pt x="358447" y="1292489"/>
                </a:cubicBezTo>
                <a:cubicBezTo>
                  <a:pt x="356146" y="1287319"/>
                  <a:pt x="359145" y="1287862"/>
                  <a:pt x="361679" y="1288043"/>
                </a:cubicBezTo>
                <a:lnTo>
                  <a:pt x="374816" y="1278828"/>
                </a:lnTo>
                <a:lnTo>
                  <a:pt x="374838" y="1278839"/>
                </a:lnTo>
                <a:lnTo>
                  <a:pt x="374854" y="1278812"/>
                </a:lnTo>
                <a:lnTo>
                  <a:pt x="384982" y="1278322"/>
                </a:lnTo>
                <a:cubicBezTo>
                  <a:pt x="387841" y="1277204"/>
                  <a:pt x="390014" y="1274754"/>
                  <a:pt x="390995" y="1269842"/>
                </a:cubicBezTo>
                <a:cubicBezTo>
                  <a:pt x="391190" y="1268873"/>
                  <a:pt x="392282" y="1268078"/>
                  <a:pt x="395045" y="1268562"/>
                </a:cubicBezTo>
                <a:lnTo>
                  <a:pt x="397793" y="1269812"/>
                </a:lnTo>
                <a:lnTo>
                  <a:pt x="397770" y="1271729"/>
                </a:lnTo>
                <a:cubicBezTo>
                  <a:pt x="404363" y="1277210"/>
                  <a:pt x="411187" y="1282406"/>
                  <a:pt x="418038" y="1287551"/>
                </a:cubicBezTo>
                <a:cubicBezTo>
                  <a:pt x="418142" y="1287629"/>
                  <a:pt x="419667" y="1285793"/>
                  <a:pt x="409093" y="1274987"/>
                </a:cubicBezTo>
                <a:lnTo>
                  <a:pt x="409055" y="1274932"/>
                </a:lnTo>
                <a:lnTo>
                  <a:pt x="409119" y="1274961"/>
                </a:lnTo>
                <a:cubicBezTo>
                  <a:pt x="414703" y="1274651"/>
                  <a:pt x="415472" y="1272292"/>
                  <a:pt x="413592" y="1269971"/>
                </a:cubicBezTo>
                <a:lnTo>
                  <a:pt x="402478" y="1265345"/>
                </a:lnTo>
                <a:lnTo>
                  <a:pt x="399007" y="1260286"/>
                </a:lnTo>
                <a:cubicBezTo>
                  <a:pt x="397201" y="1257232"/>
                  <a:pt x="395933" y="1255894"/>
                  <a:pt x="392160" y="1255881"/>
                </a:cubicBezTo>
                <a:cubicBezTo>
                  <a:pt x="385955" y="1255856"/>
                  <a:pt x="386446" y="1255907"/>
                  <a:pt x="383705" y="1264775"/>
                </a:cubicBezTo>
                <a:lnTo>
                  <a:pt x="374854" y="1278812"/>
                </a:lnTo>
                <a:lnTo>
                  <a:pt x="374838" y="1278813"/>
                </a:lnTo>
                <a:lnTo>
                  <a:pt x="374816" y="1278828"/>
                </a:lnTo>
                <a:lnTo>
                  <a:pt x="360697" y="1271823"/>
                </a:lnTo>
                <a:cubicBezTo>
                  <a:pt x="355610" y="1268433"/>
                  <a:pt x="350666" y="1264335"/>
                  <a:pt x="347408" y="1260560"/>
                </a:cubicBezTo>
                <a:cubicBezTo>
                  <a:pt x="349683" y="1260560"/>
                  <a:pt x="352010" y="1260302"/>
                  <a:pt x="354259" y="1260613"/>
                </a:cubicBezTo>
                <a:cubicBezTo>
                  <a:pt x="364263" y="1262035"/>
                  <a:pt x="367211" y="1260044"/>
                  <a:pt x="365505" y="1252029"/>
                </a:cubicBezTo>
                <a:cubicBezTo>
                  <a:pt x="365066" y="1250039"/>
                  <a:pt x="362222" y="1247169"/>
                  <a:pt x="360360" y="1247066"/>
                </a:cubicBezTo>
                <a:cubicBezTo>
                  <a:pt x="349864" y="1246548"/>
                  <a:pt x="343040" y="1240163"/>
                  <a:pt x="336187" y="1233441"/>
                </a:cubicBezTo>
                <a:cubicBezTo>
                  <a:pt x="334171" y="1231451"/>
                  <a:pt x="331664" y="1229718"/>
                  <a:pt x="329078" y="1228632"/>
                </a:cubicBezTo>
                <a:cubicBezTo>
                  <a:pt x="317729" y="1223901"/>
                  <a:pt x="313385" y="1224083"/>
                  <a:pt x="303431" y="1229123"/>
                </a:cubicBezTo>
                <a:cubicBezTo>
                  <a:pt x="297123" y="1232303"/>
                  <a:pt x="290014" y="1234578"/>
                  <a:pt x="284843" y="1239077"/>
                </a:cubicBezTo>
                <a:cubicBezTo>
                  <a:pt x="279906" y="1243369"/>
                  <a:pt x="274735" y="1242851"/>
                  <a:pt x="270133" y="1241895"/>
                </a:cubicBezTo>
                <a:cubicBezTo>
                  <a:pt x="265841" y="1240990"/>
                  <a:pt x="257957" y="1241559"/>
                  <a:pt x="263980" y="1230752"/>
                </a:cubicBezTo>
                <a:cubicBezTo>
                  <a:pt x="268530" y="1222608"/>
                  <a:pt x="268271" y="1212371"/>
                  <a:pt x="278923" y="1207562"/>
                </a:cubicBezTo>
                <a:cubicBezTo>
                  <a:pt x="284533" y="1205029"/>
                  <a:pt x="285335" y="1200194"/>
                  <a:pt x="279906" y="1194998"/>
                </a:cubicBezTo>
                <a:cubicBezTo>
                  <a:pt x="276389" y="1191637"/>
                  <a:pt x="273959" y="1186931"/>
                  <a:pt x="271763" y="1182485"/>
                </a:cubicBezTo>
                <a:cubicBezTo>
                  <a:pt x="267186" y="1173152"/>
                  <a:pt x="269047" y="1170386"/>
                  <a:pt x="279699" y="1169093"/>
                </a:cubicBezTo>
                <a:cubicBezTo>
                  <a:pt x="282491" y="1168757"/>
                  <a:pt x="285180" y="1167671"/>
                  <a:pt x="287920" y="1166947"/>
                </a:cubicBezTo>
                <a:cubicBezTo>
                  <a:pt x="286369" y="1163819"/>
                  <a:pt x="285413" y="1160070"/>
                  <a:pt x="283086" y="1157666"/>
                </a:cubicBezTo>
                <a:cubicBezTo>
                  <a:pt x="279026" y="1153452"/>
                  <a:pt x="274631" y="1149031"/>
                  <a:pt x="269486" y="1146549"/>
                </a:cubicBezTo>
                <a:cubicBezTo>
                  <a:pt x="261937" y="1142904"/>
                  <a:pt x="253639" y="1140629"/>
                  <a:pt x="245520" y="1138328"/>
                </a:cubicBezTo>
                <a:cubicBezTo>
                  <a:pt x="243218" y="1137681"/>
                  <a:pt x="240350" y="1138897"/>
                  <a:pt x="237790" y="1139465"/>
                </a:cubicBezTo>
                <a:cubicBezTo>
                  <a:pt x="237170" y="1139594"/>
                  <a:pt x="236730" y="1140525"/>
                  <a:pt x="236162" y="1141016"/>
                </a:cubicBezTo>
                <a:cubicBezTo>
                  <a:pt x="224088" y="1151384"/>
                  <a:pt x="211059" y="1158364"/>
                  <a:pt x="194150" y="1155752"/>
                </a:cubicBezTo>
                <a:cubicBezTo>
                  <a:pt x="188774" y="1154925"/>
                  <a:pt x="182621" y="1153710"/>
                  <a:pt x="176906" y="1158286"/>
                </a:cubicBezTo>
                <a:cubicBezTo>
                  <a:pt x="175252" y="1159631"/>
                  <a:pt x="167987" y="1155934"/>
                  <a:pt x="165014" y="1152883"/>
                </a:cubicBezTo>
                <a:cubicBezTo>
                  <a:pt x="163463" y="1151306"/>
                  <a:pt x="164834" y="1145593"/>
                  <a:pt x="166488" y="1142645"/>
                </a:cubicBezTo>
                <a:cubicBezTo>
                  <a:pt x="167522" y="1140784"/>
                  <a:pt x="169280" y="1134890"/>
                  <a:pt x="174400" y="1139853"/>
                </a:cubicBezTo>
                <a:cubicBezTo>
                  <a:pt x="177373" y="1142749"/>
                  <a:pt x="181560" y="1144429"/>
                  <a:pt x="185335" y="1146394"/>
                </a:cubicBezTo>
                <a:cubicBezTo>
                  <a:pt x="188360" y="1147971"/>
                  <a:pt x="191591" y="1149160"/>
                  <a:pt x="194720" y="1150530"/>
                </a:cubicBezTo>
                <a:cubicBezTo>
                  <a:pt x="195365" y="1145463"/>
                  <a:pt x="196270" y="1140396"/>
                  <a:pt x="196373" y="1135329"/>
                </a:cubicBezTo>
                <a:cubicBezTo>
                  <a:pt x="196400" y="1134476"/>
                  <a:pt x="193065" y="1132976"/>
                  <a:pt x="191126" y="1132718"/>
                </a:cubicBezTo>
                <a:cubicBezTo>
                  <a:pt x="183912" y="1131761"/>
                  <a:pt x="174503" y="1136156"/>
                  <a:pt x="171684" y="1124290"/>
                </a:cubicBezTo>
                <a:cubicBezTo>
                  <a:pt x="171608" y="1123979"/>
                  <a:pt x="160930" y="1124703"/>
                  <a:pt x="160568" y="1126202"/>
                </a:cubicBezTo>
                <a:cubicBezTo>
                  <a:pt x="158628" y="1134527"/>
                  <a:pt x="152475" y="1141534"/>
                  <a:pt x="146271" y="1140836"/>
                </a:cubicBezTo>
                <a:cubicBezTo>
                  <a:pt x="140195" y="1140137"/>
                  <a:pt x="134818" y="1132149"/>
                  <a:pt x="129518" y="1126979"/>
                </a:cubicBezTo>
                <a:cubicBezTo>
                  <a:pt x="128302" y="1125789"/>
                  <a:pt x="127631" y="1121859"/>
                  <a:pt x="128457" y="1121110"/>
                </a:cubicBezTo>
                <a:cubicBezTo>
                  <a:pt x="135929" y="1114207"/>
                  <a:pt x="131715" y="1105442"/>
                  <a:pt x="132491" y="1097583"/>
                </a:cubicBezTo>
                <a:cubicBezTo>
                  <a:pt x="133241" y="1090008"/>
                  <a:pt x="129620" y="1079719"/>
                  <a:pt x="143815" y="1082356"/>
                </a:cubicBezTo>
                <a:cubicBezTo>
                  <a:pt x="145352" y="1076798"/>
                  <a:pt x="149858" y="1073941"/>
                  <a:pt x="154323" y="1071045"/>
                </a:cubicBezTo>
                <a:lnTo>
                  <a:pt x="164584" y="1059521"/>
                </a:lnTo>
                <a:lnTo>
                  <a:pt x="164601" y="1059527"/>
                </a:lnTo>
                <a:lnTo>
                  <a:pt x="164610" y="1059503"/>
                </a:lnTo>
                <a:lnTo>
                  <a:pt x="177462" y="1061580"/>
                </a:lnTo>
                <a:cubicBezTo>
                  <a:pt x="179201" y="1063173"/>
                  <a:pt x="178936" y="1066172"/>
                  <a:pt x="178303" y="1072092"/>
                </a:cubicBezTo>
                <a:cubicBezTo>
                  <a:pt x="178148" y="1073514"/>
                  <a:pt x="178277" y="1075402"/>
                  <a:pt x="177449" y="1076229"/>
                </a:cubicBezTo>
                <a:cubicBezTo>
                  <a:pt x="170237" y="1083390"/>
                  <a:pt x="177321" y="1081425"/>
                  <a:pt x="181069" y="1082459"/>
                </a:cubicBezTo>
                <a:cubicBezTo>
                  <a:pt x="190298" y="1084993"/>
                  <a:pt x="194022" y="1073644"/>
                  <a:pt x="199994" y="1073850"/>
                </a:cubicBezTo>
                <a:cubicBezTo>
                  <a:pt x="206456" y="1074083"/>
                  <a:pt x="209036" y="1072280"/>
                  <a:pt x="210296" y="1069220"/>
                </a:cubicBezTo>
                <a:lnTo>
                  <a:pt x="212258" y="1059233"/>
                </a:lnTo>
                <a:lnTo>
                  <a:pt x="212429" y="1059398"/>
                </a:lnTo>
                <a:cubicBezTo>
                  <a:pt x="214704" y="1058778"/>
                  <a:pt x="216875" y="1057744"/>
                  <a:pt x="219073" y="1056839"/>
                </a:cubicBezTo>
                <a:lnTo>
                  <a:pt x="212682" y="1057071"/>
                </a:lnTo>
                <a:lnTo>
                  <a:pt x="212688" y="1057046"/>
                </a:lnTo>
                <a:cubicBezTo>
                  <a:pt x="213643" y="1055417"/>
                  <a:pt x="211989" y="1056400"/>
                  <a:pt x="210334" y="1057382"/>
                </a:cubicBezTo>
                <a:lnTo>
                  <a:pt x="210596" y="1057634"/>
                </a:lnTo>
                <a:lnTo>
                  <a:pt x="203820" y="1059476"/>
                </a:lnTo>
                <a:cubicBezTo>
                  <a:pt x="201415" y="1048307"/>
                  <a:pt x="192600" y="1049574"/>
                  <a:pt x="185231" y="1050815"/>
                </a:cubicBezTo>
                <a:cubicBezTo>
                  <a:pt x="181715" y="1051410"/>
                  <a:pt x="178639" y="1058700"/>
                  <a:pt x="178199" y="1048799"/>
                </a:cubicBezTo>
                <a:cubicBezTo>
                  <a:pt x="178018" y="1044843"/>
                  <a:pt x="176571" y="1040939"/>
                  <a:pt x="175691" y="1037009"/>
                </a:cubicBezTo>
                <a:cubicBezTo>
                  <a:pt x="173520" y="1040630"/>
                  <a:pt x="171918" y="1044818"/>
                  <a:pt x="169022" y="1047713"/>
                </a:cubicBezTo>
                <a:lnTo>
                  <a:pt x="164610" y="1059503"/>
                </a:lnTo>
                <a:lnTo>
                  <a:pt x="164601" y="1059502"/>
                </a:lnTo>
                <a:lnTo>
                  <a:pt x="164584" y="1059521"/>
                </a:lnTo>
                <a:lnTo>
                  <a:pt x="152838" y="1055081"/>
                </a:lnTo>
                <a:cubicBezTo>
                  <a:pt x="141798" y="1047455"/>
                  <a:pt x="130655" y="1039466"/>
                  <a:pt x="115738" y="1041017"/>
                </a:cubicBezTo>
                <a:cubicBezTo>
                  <a:pt x="111911" y="1041405"/>
                  <a:pt x="107438" y="1039388"/>
                  <a:pt x="103846" y="1037397"/>
                </a:cubicBezTo>
                <a:cubicBezTo>
                  <a:pt x="99761" y="1035122"/>
                  <a:pt x="96401" y="1029564"/>
                  <a:pt x="92547" y="1029383"/>
                </a:cubicBezTo>
                <a:cubicBezTo>
                  <a:pt x="89497" y="1029254"/>
                  <a:pt x="86213" y="1035122"/>
                  <a:pt x="82982" y="1038277"/>
                </a:cubicBezTo>
                <a:cubicBezTo>
                  <a:pt x="81974" y="1039259"/>
                  <a:pt x="80862" y="1040112"/>
                  <a:pt x="79803" y="1041043"/>
                </a:cubicBezTo>
                <a:cubicBezTo>
                  <a:pt x="79103" y="1039078"/>
                  <a:pt x="78148" y="1037139"/>
                  <a:pt x="77813" y="1035122"/>
                </a:cubicBezTo>
                <a:cubicBezTo>
                  <a:pt x="77477" y="1032925"/>
                  <a:pt x="78509" y="1030184"/>
                  <a:pt x="77579" y="1028453"/>
                </a:cubicBezTo>
                <a:cubicBezTo>
                  <a:pt x="75666" y="1025014"/>
                  <a:pt x="72822" y="1022093"/>
                  <a:pt x="70367" y="1018939"/>
                </a:cubicBezTo>
                <a:cubicBezTo>
                  <a:pt x="68246" y="1021834"/>
                  <a:pt x="65945" y="1024601"/>
                  <a:pt x="64160" y="1027676"/>
                </a:cubicBezTo>
                <a:cubicBezTo>
                  <a:pt x="63515" y="1028789"/>
                  <a:pt x="64058" y="1030624"/>
                  <a:pt x="64058" y="1032123"/>
                </a:cubicBezTo>
                <a:cubicBezTo>
                  <a:pt x="62273" y="1031090"/>
                  <a:pt x="60464" y="1030055"/>
                  <a:pt x="58680" y="1029021"/>
                </a:cubicBezTo>
                <a:cubicBezTo>
                  <a:pt x="56250" y="1027599"/>
                  <a:pt x="56147" y="1025091"/>
                  <a:pt x="57284" y="1022739"/>
                </a:cubicBezTo>
                <a:cubicBezTo>
                  <a:pt x="60413" y="1016327"/>
                  <a:pt x="62222" y="1009838"/>
                  <a:pt x="54906" y="1004693"/>
                </a:cubicBezTo>
                <a:cubicBezTo>
                  <a:pt x="55424" y="1003400"/>
                  <a:pt x="55888" y="1002083"/>
                  <a:pt x="56483" y="1000841"/>
                </a:cubicBezTo>
                <a:cubicBezTo>
                  <a:pt x="58009" y="997713"/>
                  <a:pt x="59611" y="994637"/>
                  <a:pt x="61187" y="991535"/>
                </a:cubicBezTo>
                <a:cubicBezTo>
                  <a:pt x="62144" y="994533"/>
                  <a:pt x="63230" y="997481"/>
                  <a:pt x="63980" y="1000505"/>
                </a:cubicBezTo>
                <a:cubicBezTo>
                  <a:pt x="64342" y="1001927"/>
                  <a:pt x="63488" y="1003841"/>
                  <a:pt x="64135" y="1004926"/>
                </a:cubicBezTo>
                <a:cubicBezTo>
                  <a:pt x="66023" y="1007951"/>
                  <a:pt x="68401" y="1010691"/>
                  <a:pt x="70598" y="1013535"/>
                </a:cubicBezTo>
                <a:cubicBezTo>
                  <a:pt x="72977" y="1010976"/>
                  <a:pt x="75950" y="1008727"/>
                  <a:pt x="77579" y="1005728"/>
                </a:cubicBezTo>
                <a:cubicBezTo>
                  <a:pt x="78471" y="1004112"/>
                  <a:pt x="77766" y="1001753"/>
                  <a:pt x="77783" y="1000392"/>
                </a:cubicBezTo>
                <a:lnTo>
                  <a:pt x="82261" y="1001041"/>
                </a:lnTo>
                <a:lnTo>
                  <a:pt x="82226" y="1001446"/>
                </a:lnTo>
                <a:lnTo>
                  <a:pt x="82308" y="1001147"/>
                </a:lnTo>
                <a:lnTo>
                  <a:pt x="82214" y="1008103"/>
                </a:lnTo>
                <a:cubicBezTo>
                  <a:pt x="82187" y="1009535"/>
                  <a:pt x="82206" y="1010265"/>
                  <a:pt x="82388" y="1010950"/>
                </a:cubicBezTo>
                <a:cubicBezTo>
                  <a:pt x="83033" y="1013380"/>
                  <a:pt x="84042" y="1015707"/>
                  <a:pt x="84921" y="1018085"/>
                </a:cubicBezTo>
                <a:cubicBezTo>
                  <a:pt x="86990" y="1016017"/>
                  <a:pt x="90479" y="1014156"/>
                  <a:pt x="90867" y="1011803"/>
                </a:cubicBezTo>
                <a:cubicBezTo>
                  <a:pt x="91643" y="1006994"/>
                  <a:pt x="90893" y="1001901"/>
                  <a:pt x="90402" y="996938"/>
                </a:cubicBezTo>
                <a:cubicBezTo>
                  <a:pt x="90350" y="996343"/>
                  <a:pt x="87946" y="995490"/>
                  <a:pt x="86756" y="995671"/>
                </a:cubicBezTo>
                <a:lnTo>
                  <a:pt x="83300" y="997409"/>
                </a:lnTo>
                <a:lnTo>
                  <a:pt x="84592" y="992536"/>
                </a:lnTo>
                <a:cubicBezTo>
                  <a:pt x="85348" y="990623"/>
                  <a:pt x="86162" y="989466"/>
                  <a:pt x="87196" y="988561"/>
                </a:cubicBezTo>
                <a:cubicBezTo>
                  <a:pt x="91385" y="984942"/>
                  <a:pt x="95030" y="984528"/>
                  <a:pt x="96065" y="991535"/>
                </a:cubicBezTo>
                <a:cubicBezTo>
                  <a:pt x="97409" y="1000738"/>
                  <a:pt x="103044" y="1009218"/>
                  <a:pt x="100743" y="1019120"/>
                </a:cubicBezTo>
                <a:cubicBezTo>
                  <a:pt x="100511" y="1020128"/>
                  <a:pt x="102010" y="1021550"/>
                  <a:pt x="102682" y="1022765"/>
                </a:cubicBezTo>
                <a:cubicBezTo>
                  <a:pt x="103510" y="1020981"/>
                  <a:pt x="104672" y="1019275"/>
                  <a:pt x="105112" y="1017413"/>
                </a:cubicBezTo>
                <a:cubicBezTo>
                  <a:pt x="105862" y="1014207"/>
                  <a:pt x="103484" y="1009580"/>
                  <a:pt x="109663" y="1009192"/>
                </a:cubicBezTo>
                <a:cubicBezTo>
                  <a:pt x="112946" y="1008985"/>
                  <a:pt x="118996" y="1011182"/>
                  <a:pt x="118478" y="1005857"/>
                </a:cubicBezTo>
                <a:cubicBezTo>
                  <a:pt x="118182" y="1002638"/>
                  <a:pt x="119616" y="998903"/>
                  <a:pt x="119888" y="995409"/>
                </a:cubicBezTo>
                <a:lnTo>
                  <a:pt x="114338" y="986450"/>
                </a:lnTo>
                <a:lnTo>
                  <a:pt x="114338" y="986441"/>
                </a:lnTo>
                <a:lnTo>
                  <a:pt x="114333" y="986443"/>
                </a:lnTo>
                <a:lnTo>
                  <a:pt x="114316" y="986415"/>
                </a:lnTo>
                <a:cubicBezTo>
                  <a:pt x="117884" y="978220"/>
                  <a:pt x="122978" y="981943"/>
                  <a:pt x="128329" y="984269"/>
                </a:cubicBezTo>
                <a:cubicBezTo>
                  <a:pt x="131973" y="985847"/>
                  <a:pt x="133680" y="984296"/>
                  <a:pt x="132516" y="981141"/>
                </a:cubicBezTo>
                <a:cubicBezTo>
                  <a:pt x="131302" y="977858"/>
                  <a:pt x="128819" y="974911"/>
                  <a:pt x="128224" y="971576"/>
                </a:cubicBezTo>
                <a:cubicBezTo>
                  <a:pt x="127656" y="968396"/>
                  <a:pt x="126518" y="963665"/>
                  <a:pt x="132697" y="963509"/>
                </a:cubicBezTo>
                <a:cubicBezTo>
                  <a:pt x="136525" y="963432"/>
                  <a:pt x="138153" y="962476"/>
                  <a:pt x="134430" y="958934"/>
                </a:cubicBezTo>
                <a:cubicBezTo>
                  <a:pt x="126518" y="951385"/>
                  <a:pt x="126079" y="950324"/>
                  <a:pt x="133628" y="945620"/>
                </a:cubicBezTo>
                <a:cubicBezTo>
                  <a:pt x="138360" y="942698"/>
                  <a:pt x="136834" y="939518"/>
                  <a:pt x="136964" y="936260"/>
                </a:cubicBezTo>
                <a:cubicBezTo>
                  <a:pt x="137015" y="935020"/>
                  <a:pt x="134921" y="932512"/>
                  <a:pt x="134042" y="932615"/>
                </a:cubicBezTo>
                <a:cubicBezTo>
                  <a:pt x="130863" y="932951"/>
                  <a:pt x="127760" y="934166"/>
                  <a:pt x="124605" y="935020"/>
                </a:cubicBezTo>
                <a:cubicBezTo>
                  <a:pt x="126104" y="927341"/>
                  <a:pt x="115195" y="921628"/>
                  <a:pt x="121219" y="913303"/>
                </a:cubicBezTo>
                <a:cubicBezTo>
                  <a:pt x="121478" y="912941"/>
                  <a:pt x="122667" y="913251"/>
                  <a:pt x="123442" y="913251"/>
                </a:cubicBezTo>
                <a:cubicBezTo>
                  <a:pt x="124528" y="915087"/>
                  <a:pt x="125303" y="917207"/>
                  <a:pt x="126751" y="918680"/>
                </a:cubicBezTo>
                <a:cubicBezTo>
                  <a:pt x="128277" y="920258"/>
                  <a:pt x="132440" y="924524"/>
                  <a:pt x="132104" y="919352"/>
                </a:cubicBezTo>
                <a:cubicBezTo>
                  <a:pt x="131406" y="907848"/>
                  <a:pt x="140789" y="904306"/>
                  <a:pt x="146038" y="897481"/>
                </a:cubicBezTo>
                <a:cubicBezTo>
                  <a:pt x="149219" y="893371"/>
                  <a:pt x="150381" y="897869"/>
                  <a:pt x="152552" y="898748"/>
                </a:cubicBezTo>
                <a:cubicBezTo>
                  <a:pt x="156405" y="900325"/>
                  <a:pt x="159948" y="900196"/>
                  <a:pt x="160025" y="894534"/>
                </a:cubicBezTo>
                <a:cubicBezTo>
                  <a:pt x="160076" y="890733"/>
                  <a:pt x="160259" y="886907"/>
                  <a:pt x="159973" y="883133"/>
                </a:cubicBezTo>
                <a:cubicBezTo>
                  <a:pt x="159586" y="878324"/>
                  <a:pt x="161654" y="877342"/>
                  <a:pt x="166229" y="876333"/>
                </a:cubicBezTo>
                <a:cubicBezTo>
                  <a:pt x="171658" y="875118"/>
                  <a:pt x="173856" y="868345"/>
                  <a:pt x="180474" y="866509"/>
                </a:cubicBezTo>
                <a:cubicBezTo>
                  <a:pt x="183267" y="865733"/>
                  <a:pt x="186008" y="858417"/>
                  <a:pt x="191591" y="856013"/>
                </a:cubicBezTo>
                <a:cubicBezTo>
                  <a:pt x="194099" y="854927"/>
                  <a:pt x="195494" y="850222"/>
                  <a:pt x="196425" y="846912"/>
                </a:cubicBezTo>
                <a:cubicBezTo>
                  <a:pt x="197201" y="844094"/>
                  <a:pt x="195728" y="840553"/>
                  <a:pt x="196736" y="837890"/>
                </a:cubicBezTo>
                <a:cubicBezTo>
                  <a:pt x="201623" y="824756"/>
                  <a:pt x="200278" y="825067"/>
                  <a:pt x="191436" y="813510"/>
                </a:cubicBezTo>
                <a:cubicBezTo>
                  <a:pt x="186111" y="806556"/>
                  <a:pt x="173934" y="807719"/>
                  <a:pt x="173210" y="796421"/>
                </a:cubicBezTo>
                <a:cubicBezTo>
                  <a:pt x="173159" y="795620"/>
                  <a:pt x="169461" y="795051"/>
                  <a:pt x="167445" y="794405"/>
                </a:cubicBezTo>
                <a:cubicBezTo>
                  <a:pt x="164808" y="793552"/>
                  <a:pt x="163515" y="803428"/>
                  <a:pt x="160310" y="795413"/>
                </a:cubicBezTo>
                <a:cubicBezTo>
                  <a:pt x="159869" y="794327"/>
                  <a:pt x="162842" y="790993"/>
                  <a:pt x="164860" y="789959"/>
                </a:cubicBezTo>
                <a:cubicBezTo>
                  <a:pt x="175123" y="784736"/>
                  <a:pt x="177346" y="778169"/>
                  <a:pt x="169177" y="769250"/>
                </a:cubicBezTo>
                <a:cubicBezTo>
                  <a:pt x="180811" y="756530"/>
                  <a:pt x="167418" y="756401"/>
                  <a:pt x="161033" y="751515"/>
                </a:cubicBezTo>
                <a:cubicBezTo>
                  <a:pt x="154182" y="746267"/>
                  <a:pt x="151880" y="754049"/>
                  <a:pt x="151597" y="755393"/>
                </a:cubicBezTo>
                <a:cubicBezTo>
                  <a:pt x="150433" y="761236"/>
                  <a:pt x="151261" y="767441"/>
                  <a:pt x="150743" y="773438"/>
                </a:cubicBezTo>
                <a:cubicBezTo>
                  <a:pt x="150536" y="775920"/>
                  <a:pt x="149192" y="779927"/>
                  <a:pt x="147563" y="780367"/>
                </a:cubicBezTo>
                <a:cubicBezTo>
                  <a:pt x="142523" y="781763"/>
                  <a:pt x="143323" y="776282"/>
                  <a:pt x="141358" y="774188"/>
                </a:cubicBezTo>
                <a:cubicBezTo>
                  <a:pt x="134120" y="766458"/>
                  <a:pt x="140014" y="755031"/>
                  <a:pt x="132723" y="747818"/>
                </a:cubicBezTo>
                <a:cubicBezTo>
                  <a:pt x="132464" y="747560"/>
                  <a:pt x="134042" y="745491"/>
                  <a:pt x="134740" y="744276"/>
                </a:cubicBezTo>
                <a:cubicBezTo>
                  <a:pt x="136343" y="745802"/>
                  <a:pt x="137946" y="747353"/>
                  <a:pt x="139601" y="748826"/>
                </a:cubicBezTo>
                <a:cubicBezTo>
                  <a:pt x="141178" y="750222"/>
                  <a:pt x="142833" y="751541"/>
                  <a:pt x="144435" y="752885"/>
                </a:cubicBezTo>
                <a:cubicBezTo>
                  <a:pt x="145055" y="748568"/>
                  <a:pt x="145961" y="744276"/>
                  <a:pt x="146167" y="739958"/>
                </a:cubicBezTo>
                <a:cubicBezTo>
                  <a:pt x="146219" y="738563"/>
                  <a:pt x="144358" y="737089"/>
                  <a:pt x="143375" y="735667"/>
                </a:cubicBezTo>
                <a:cubicBezTo>
                  <a:pt x="141643" y="736960"/>
                  <a:pt x="140041" y="738614"/>
                  <a:pt x="138074" y="739442"/>
                </a:cubicBezTo>
                <a:cubicBezTo>
                  <a:pt x="137015" y="739881"/>
                  <a:pt x="135230" y="739157"/>
                  <a:pt x="134016" y="738511"/>
                </a:cubicBezTo>
                <a:cubicBezTo>
                  <a:pt x="133706" y="738356"/>
                  <a:pt x="133913" y="736158"/>
                  <a:pt x="134534" y="735486"/>
                </a:cubicBezTo>
                <a:cubicBezTo>
                  <a:pt x="137066" y="732668"/>
                  <a:pt x="140324" y="730367"/>
                  <a:pt x="142392" y="727265"/>
                </a:cubicBezTo>
                <a:cubicBezTo>
                  <a:pt x="144306" y="724421"/>
                  <a:pt x="147072" y="719276"/>
                  <a:pt x="145935" y="717751"/>
                </a:cubicBezTo>
                <a:cubicBezTo>
                  <a:pt x="143362" y="714287"/>
                  <a:pt x="143653" y="711048"/>
                  <a:pt x="144659" y="707196"/>
                </a:cubicBezTo>
                <a:lnTo>
                  <a:pt x="146542" y="698282"/>
                </a:lnTo>
                <a:lnTo>
                  <a:pt x="150640" y="695233"/>
                </a:lnTo>
                <a:cubicBezTo>
                  <a:pt x="151157" y="693630"/>
                  <a:pt x="149993" y="691484"/>
                  <a:pt x="147667" y="692958"/>
                </a:cubicBezTo>
                <a:cubicBezTo>
                  <a:pt x="143039" y="697766"/>
                  <a:pt x="137636" y="700688"/>
                  <a:pt x="137351" y="694820"/>
                </a:cubicBezTo>
                <a:cubicBezTo>
                  <a:pt x="137066" y="689157"/>
                  <a:pt x="134792" y="682565"/>
                  <a:pt x="141306" y="678248"/>
                </a:cubicBezTo>
                <a:cubicBezTo>
                  <a:pt x="146038" y="675119"/>
                  <a:pt x="150614" y="671810"/>
                  <a:pt x="155268" y="668579"/>
                </a:cubicBezTo>
                <a:cubicBezTo>
                  <a:pt x="148727" y="664468"/>
                  <a:pt x="150874" y="657849"/>
                  <a:pt x="150976" y="652136"/>
                </a:cubicBezTo>
                <a:cubicBezTo>
                  <a:pt x="151131" y="644794"/>
                  <a:pt x="152191" y="637477"/>
                  <a:pt x="152889" y="630135"/>
                </a:cubicBezTo>
                <a:cubicBezTo>
                  <a:pt x="165635" y="631350"/>
                  <a:pt x="156095" y="617234"/>
                  <a:pt x="163799" y="614210"/>
                </a:cubicBezTo>
                <a:cubicBezTo>
                  <a:pt x="166358" y="613201"/>
                  <a:pt x="168323" y="608522"/>
                  <a:pt x="168891" y="605238"/>
                </a:cubicBezTo>
                <a:cubicBezTo>
                  <a:pt x="169538" y="601464"/>
                  <a:pt x="171141" y="598362"/>
                  <a:pt x="162740" y="600533"/>
                </a:cubicBezTo>
                <a:cubicBezTo>
                  <a:pt x="154984" y="602549"/>
                  <a:pt x="147124" y="584427"/>
                  <a:pt x="151880" y="576801"/>
                </a:cubicBezTo>
                <a:cubicBezTo>
                  <a:pt x="153845" y="573646"/>
                  <a:pt x="158888" y="572121"/>
                  <a:pt x="162818" y="570621"/>
                </a:cubicBezTo>
                <a:cubicBezTo>
                  <a:pt x="166126" y="569354"/>
                  <a:pt x="172822" y="569484"/>
                  <a:pt x="172900" y="568502"/>
                </a:cubicBezTo>
                <a:cubicBezTo>
                  <a:pt x="173495" y="561961"/>
                  <a:pt x="172848" y="555265"/>
                  <a:pt x="172175" y="548673"/>
                </a:cubicBezTo>
                <a:cubicBezTo>
                  <a:pt x="172150" y="548337"/>
                  <a:pt x="167755" y="547508"/>
                  <a:pt x="166358" y="548414"/>
                </a:cubicBezTo>
                <a:cubicBezTo>
                  <a:pt x="162662" y="550766"/>
                  <a:pt x="159792" y="554618"/>
                  <a:pt x="155939" y="556532"/>
                </a:cubicBezTo>
                <a:cubicBezTo>
                  <a:pt x="153767" y="557618"/>
                  <a:pt x="150071" y="556532"/>
                  <a:pt x="147538" y="555368"/>
                </a:cubicBezTo>
                <a:cubicBezTo>
                  <a:pt x="146581" y="554929"/>
                  <a:pt x="146038" y="550586"/>
                  <a:pt x="146969" y="549629"/>
                </a:cubicBezTo>
                <a:cubicBezTo>
                  <a:pt x="149038" y="547483"/>
                  <a:pt x="152915" y="544407"/>
                  <a:pt x="154725" y="545105"/>
                </a:cubicBezTo>
                <a:cubicBezTo>
                  <a:pt x="161964" y="547948"/>
                  <a:pt x="163232" y="542829"/>
                  <a:pt x="164420" y="538486"/>
                </a:cubicBezTo>
                <a:cubicBezTo>
                  <a:pt x="165765" y="533703"/>
                  <a:pt x="162507" y="527861"/>
                  <a:pt x="167651" y="523724"/>
                </a:cubicBezTo>
                <a:cubicBezTo>
                  <a:pt x="167729" y="523673"/>
                  <a:pt x="165350" y="520311"/>
                  <a:pt x="165272" y="520363"/>
                </a:cubicBezTo>
                <a:cubicBezTo>
                  <a:pt x="158783" y="524396"/>
                  <a:pt x="147977" y="524345"/>
                  <a:pt x="146762" y="533212"/>
                </a:cubicBezTo>
                <a:cubicBezTo>
                  <a:pt x="145547" y="541950"/>
                  <a:pt x="143066" y="546888"/>
                  <a:pt x="134248" y="548673"/>
                </a:cubicBezTo>
                <a:cubicBezTo>
                  <a:pt x="133188" y="548879"/>
                  <a:pt x="133111" y="553972"/>
                  <a:pt x="132568" y="556790"/>
                </a:cubicBezTo>
                <a:cubicBezTo>
                  <a:pt x="125097" y="555394"/>
                  <a:pt x="122046" y="558445"/>
                  <a:pt x="123417" y="565942"/>
                </a:cubicBezTo>
                <a:cubicBezTo>
                  <a:pt x="121142" y="565942"/>
                  <a:pt x="117289" y="565166"/>
                  <a:pt x="116825" y="566072"/>
                </a:cubicBezTo>
                <a:cubicBezTo>
                  <a:pt x="114627" y="570440"/>
                  <a:pt x="113179" y="575223"/>
                  <a:pt x="111782" y="579929"/>
                </a:cubicBezTo>
                <a:cubicBezTo>
                  <a:pt x="110801" y="583238"/>
                  <a:pt x="101830" y="583600"/>
                  <a:pt x="108163" y="589675"/>
                </a:cubicBezTo>
                <a:cubicBezTo>
                  <a:pt x="108654" y="590141"/>
                  <a:pt x="108447" y="592105"/>
                  <a:pt x="107880" y="592778"/>
                </a:cubicBezTo>
                <a:cubicBezTo>
                  <a:pt x="99502" y="602756"/>
                  <a:pt x="86292" y="609298"/>
                  <a:pt x="85154" y="624577"/>
                </a:cubicBezTo>
                <a:cubicBezTo>
                  <a:pt x="85128" y="624938"/>
                  <a:pt x="82388" y="624861"/>
                  <a:pt x="81095" y="625430"/>
                </a:cubicBezTo>
                <a:cubicBezTo>
                  <a:pt x="79905" y="625947"/>
                  <a:pt x="78948" y="627007"/>
                  <a:pt x="77863" y="627834"/>
                </a:cubicBezTo>
                <a:cubicBezTo>
                  <a:pt x="79103" y="628532"/>
                  <a:pt x="80243" y="629540"/>
                  <a:pt x="81586" y="629851"/>
                </a:cubicBezTo>
                <a:cubicBezTo>
                  <a:pt x="83033" y="630212"/>
                  <a:pt x="84740" y="629567"/>
                  <a:pt x="86112" y="630006"/>
                </a:cubicBezTo>
                <a:cubicBezTo>
                  <a:pt x="91359" y="631686"/>
                  <a:pt x="94409" y="619613"/>
                  <a:pt x="99347" y="626955"/>
                </a:cubicBezTo>
                <a:cubicBezTo>
                  <a:pt x="104233" y="634246"/>
                  <a:pt x="95546" y="638666"/>
                  <a:pt x="91540" y="640580"/>
                </a:cubicBezTo>
                <a:cubicBezTo>
                  <a:pt x="76364" y="647870"/>
                  <a:pt x="80759" y="660305"/>
                  <a:pt x="84430" y="670078"/>
                </a:cubicBezTo>
                <a:cubicBezTo>
                  <a:pt x="87351" y="677782"/>
                  <a:pt x="88489" y="685874"/>
                  <a:pt x="85930" y="691510"/>
                </a:cubicBezTo>
                <a:cubicBezTo>
                  <a:pt x="82826" y="698361"/>
                  <a:pt x="80732" y="702420"/>
                  <a:pt x="85464" y="709374"/>
                </a:cubicBezTo>
                <a:cubicBezTo>
                  <a:pt x="87196" y="711934"/>
                  <a:pt x="80939" y="720104"/>
                  <a:pt x="82697" y="722430"/>
                </a:cubicBezTo>
                <a:cubicBezTo>
                  <a:pt x="88979" y="730755"/>
                  <a:pt x="86369" y="739649"/>
                  <a:pt x="86706" y="748283"/>
                </a:cubicBezTo>
                <a:cubicBezTo>
                  <a:pt x="87015" y="756272"/>
                  <a:pt x="88204" y="764493"/>
                  <a:pt x="82414" y="771655"/>
                </a:cubicBezTo>
                <a:cubicBezTo>
                  <a:pt x="80837" y="773619"/>
                  <a:pt x="81224" y="777187"/>
                  <a:pt x="80707" y="780031"/>
                </a:cubicBezTo>
                <a:cubicBezTo>
                  <a:pt x="79103" y="777394"/>
                  <a:pt x="77477" y="774757"/>
                  <a:pt x="75873" y="772094"/>
                </a:cubicBezTo>
                <a:cubicBezTo>
                  <a:pt x="72590" y="766717"/>
                  <a:pt x="67392" y="767156"/>
                  <a:pt x="61964" y="766923"/>
                </a:cubicBezTo>
                <a:cubicBezTo>
                  <a:pt x="47512" y="766277"/>
                  <a:pt x="45263" y="764364"/>
                  <a:pt x="45858" y="749627"/>
                </a:cubicBezTo>
                <a:cubicBezTo>
                  <a:pt x="46710" y="728144"/>
                  <a:pt x="45831" y="705962"/>
                  <a:pt x="51261" y="685538"/>
                </a:cubicBezTo>
                <a:cubicBezTo>
                  <a:pt x="54932" y="671732"/>
                  <a:pt x="54389" y="655238"/>
                  <a:pt x="66023" y="643811"/>
                </a:cubicBezTo>
                <a:cubicBezTo>
                  <a:pt x="72771" y="637193"/>
                  <a:pt x="66850" y="631867"/>
                  <a:pt x="64007" y="626180"/>
                </a:cubicBezTo>
                <a:cubicBezTo>
                  <a:pt x="60619" y="619406"/>
                  <a:pt x="55966" y="613046"/>
                  <a:pt x="68324" y="608909"/>
                </a:cubicBezTo>
                <a:cubicBezTo>
                  <a:pt x="73805" y="607074"/>
                  <a:pt x="76493" y="600119"/>
                  <a:pt x="78406" y="592855"/>
                </a:cubicBezTo>
                <a:cubicBezTo>
                  <a:pt x="81044" y="582954"/>
                  <a:pt x="88799" y="574421"/>
                  <a:pt x="94305" y="565296"/>
                </a:cubicBezTo>
                <a:cubicBezTo>
                  <a:pt x="96503" y="561651"/>
                  <a:pt x="98184" y="557565"/>
                  <a:pt x="100898" y="554386"/>
                </a:cubicBezTo>
                <a:cubicBezTo>
                  <a:pt x="103458" y="551387"/>
                  <a:pt x="106172" y="549266"/>
                  <a:pt x="101363" y="546139"/>
                </a:cubicBezTo>
                <a:cubicBezTo>
                  <a:pt x="101105" y="545984"/>
                  <a:pt x="101235" y="544639"/>
                  <a:pt x="101312" y="544639"/>
                </a:cubicBezTo>
                <a:cubicBezTo>
                  <a:pt x="119408" y="541718"/>
                  <a:pt x="111265" y="529851"/>
                  <a:pt x="109637" y="520234"/>
                </a:cubicBezTo>
                <a:cubicBezTo>
                  <a:pt x="111989" y="515968"/>
                  <a:pt x="117237" y="533290"/>
                  <a:pt x="119461" y="518631"/>
                </a:cubicBezTo>
                <a:cubicBezTo>
                  <a:pt x="120159" y="513977"/>
                  <a:pt x="128922" y="510513"/>
                  <a:pt x="133990" y="506532"/>
                </a:cubicBezTo>
                <a:cubicBezTo>
                  <a:pt x="141591" y="514805"/>
                  <a:pt x="146064" y="505188"/>
                  <a:pt x="151622" y="503119"/>
                </a:cubicBezTo>
                <a:cubicBezTo>
                  <a:pt x="156199" y="501413"/>
                  <a:pt x="160542" y="498414"/>
                  <a:pt x="164239" y="495156"/>
                </a:cubicBezTo>
                <a:cubicBezTo>
                  <a:pt x="170806" y="489340"/>
                  <a:pt x="175976" y="482411"/>
                  <a:pt x="186317" y="481713"/>
                </a:cubicBezTo>
                <a:cubicBezTo>
                  <a:pt x="189627" y="481481"/>
                  <a:pt x="197821" y="479903"/>
                  <a:pt x="198055" y="471346"/>
                </a:cubicBezTo>
                <a:cubicBezTo>
                  <a:pt x="198107" y="469614"/>
                  <a:pt x="206845" y="468425"/>
                  <a:pt x="211318" y="466382"/>
                </a:cubicBezTo>
                <a:cubicBezTo>
                  <a:pt x="214419" y="464960"/>
                  <a:pt x="214187" y="463176"/>
                  <a:pt x="212066" y="459816"/>
                </a:cubicBezTo>
                <a:cubicBezTo>
                  <a:pt x="209946" y="456480"/>
                  <a:pt x="208784" y="450147"/>
                  <a:pt x="210566" y="447199"/>
                </a:cubicBezTo>
                <a:cubicBezTo>
                  <a:pt x="215143" y="439676"/>
                  <a:pt x="215169" y="434453"/>
                  <a:pt x="208086" y="428714"/>
                </a:cubicBezTo>
                <a:cubicBezTo>
                  <a:pt x="203561" y="425069"/>
                  <a:pt x="216255" y="418166"/>
                  <a:pt x="207077" y="415684"/>
                </a:cubicBezTo>
                <a:cubicBezTo>
                  <a:pt x="203922" y="414831"/>
                  <a:pt x="197098" y="424138"/>
                  <a:pt x="195134" y="423053"/>
                </a:cubicBezTo>
                <a:cubicBezTo>
                  <a:pt x="187817" y="419019"/>
                  <a:pt x="178277" y="420234"/>
                  <a:pt x="172486" y="412142"/>
                </a:cubicBezTo>
                <a:cubicBezTo>
                  <a:pt x="168272" y="406274"/>
                  <a:pt x="167677" y="401620"/>
                  <a:pt x="171865" y="396398"/>
                </a:cubicBezTo>
                <a:cubicBezTo>
                  <a:pt x="176648" y="390400"/>
                  <a:pt x="171218" y="382437"/>
                  <a:pt x="177656" y="375638"/>
                </a:cubicBezTo>
                <a:cubicBezTo>
                  <a:pt x="182362" y="370700"/>
                  <a:pt x="193609" y="372561"/>
                  <a:pt x="192470" y="361936"/>
                </a:cubicBezTo>
                <a:cubicBezTo>
                  <a:pt x="202190" y="359765"/>
                  <a:pt x="210878" y="354981"/>
                  <a:pt x="220003" y="351284"/>
                </a:cubicBezTo>
                <a:cubicBezTo>
                  <a:pt x="224786" y="349346"/>
                  <a:pt x="223545" y="348156"/>
                  <a:pt x="220934" y="345830"/>
                </a:cubicBezTo>
                <a:cubicBezTo>
                  <a:pt x="220365" y="345312"/>
                  <a:pt x="219926" y="344667"/>
                  <a:pt x="219305" y="344226"/>
                </a:cubicBezTo>
                <a:cubicBezTo>
                  <a:pt x="214755" y="340892"/>
                  <a:pt x="208421" y="338487"/>
                  <a:pt x="206223" y="334015"/>
                </a:cubicBezTo>
                <a:cubicBezTo>
                  <a:pt x="204673" y="330836"/>
                  <a:pt x="208989" y="324992"/>
                  <a:pt x="210076" y="320209"/>
                </a:cubicBezTo>
                <a:cubicBezTo>
                  <a:pt x="210722" y="317313"/>
                  <a:pt x="209663" y="314030"/>
                  <a:pt x="210361" y="311135"/>
                </a:cubicBezTo>
                <a:cubicBezTo>
                  <a:pt x="210981" y="308472"/>
                  <a:pt x="212584" y="304206"/>
                  <a:pt x="214291" y="303947"/>
                </a:cubicBezTo>
                <a:cubicBezTo>
                  <a:pt x="229467" y="301569"/>
                  <a:pt x="237532" y="287582"/>
                  <a:pt x="251000" y="282205"/>
                </a:cubicBezTo>
                <a:cubicBezTo>
                  <a:pt x="262765" y="277500"/>
                  <a:pt x="276752" y="278612"/>
                  <a:pt x="286523" y="268813"/>
                </a:cubicBezTo>
                <a:cubicBezTo>
                  <a:pt x="299631" y="270701"/>
                  <a:pt x="313514" y="264523"/>
                  <a:pt x="326027" y="272639"/>
                </a:cubicBezTo>
                <a:cubicBezTo>
                  <a:pt x="336265" y="265323"/>
                  <a:pt x="346013" y="276931"/>
                  <a:pt x="356146" y="273390"/>
                </a:cubicBezTo>
                <a:cubicBezTo>
                  <a:pt x="364263" y="283188"/>
                  <a:pt x="378482" y="272666"/>
                  <a:pt x="386575" y="282541"/>
                </a:cubicBezTo>
                <a:cubicBezTo>
                  <a:pt x="393789" y="279775"/>
                  <a:pt x="401441" y="277733"/>
                  <a:pt x="408086" y="273985"/>
                </a:cubicBezTo>
                <a:cubicBezTo>
                  <a:pt x="414160" y="270546"/>
                  <a:pt x="416979" y="264573"/>
                  <a:pt x="415996" y="256817"/>
                </a:cubicBezTo>
                <a:cubicBezTo>
                  <a:pt x="414134" y="241952"/>
                  <a:pt x="417443" y="227862"/>
                  <a:pt x="425097" y="215039"/>
                </a:cubicBezTo>
                <a:cubicBezTo>
                  <a:pt x="429155" y="208266"/>
                  <a:pt x="433498" y="201441"/>
                  <a:pt x="438850" y="195675"/>
                </a:cubicBezTo>
                <a:cubicBezTo>
                  <a:pt x="450071" y="183602"/>
                  <a:pt x="455525" y="166824"/>
                  <a:pt x="471890" y="158576"/>
                </a:cubicBezTo>
                <a:cubicBezTo>
                  <a:pt x="478949" y="155034"/>
                  <a:pt x="482929" y="145573"/>
                  <a:pt x="488582" y="139031"/>
                </a:cubicBezTo>
                <a:cubicBezTo>
                  <a:pt x="492125" y="134946"/>
                  <a:pt x="495692" y="129233"/>
                  <a:pt x="502052" y="136058"/>
                </a:cubicBezTo>
                <a:cubicBezTo>
                  <a:pt x="502414" y="136472"/>
                  <a:pt x="506498" y="134817"/>
                  <a:pt x="507119" y="133395"/>
                </a:cubicBezTo>
                <a:cubicBezTo>
                  <a:pt x="511100" y="123985"/>
                  <a:pt x="518882" y="122253"/>
                  <a:pt x="527750" y="122563"/>
                </a:cubicBezTo>
                <a:cubicBezTo>
                  <a:pt x="533076" y="122744"/>
                  <a:pt x="537444" y="120003"/>
                  <a:pt x="542047" y="118711"/>
                </a:cubicBezTo>
                <a:cubicBezTo>
                  <a:pt x="548510" y="116901"/>
                  <a:pt x="548536" y="114134"/>
                  <a:pt x="548433" y="109507"/>
                </a:cubicBezTo>
                <a:cubicBezTo>
                  <a:pt x="548276" y="104000"/>
                  <a:pt x="552594" y="102423"/>
                  <a:pt x="555516" y="104932"/>
                </a:cubicBezTo>
                <a:cubicBezTo>
                  <a:pt x="561256" y="109843"/>
                  <a:pt x="562341" y="108731"/>
                  <a:pt x="562445" y="101932"/>
                </a:cubicBezTo>
                <a:cubicBezTo>
                  <a:pt x="562445" y="101156"/>
                  <a:pt x="566477" y="99347"/>
                  <a:pt x="568028" y="99863"/>
                </a:cubicBezTo>
                <a:cubicBezTo>
                  <a:pt x="574001" y="101855"/>
                  <a:pt x="582274" y="102992"/>
                  <a:pt x="585066" y="107387"/>
                </a:cubicBezTo>
                <a:cubicBezTo>
                  <a:pt x="592537" y="119099"/>
                  <a:pt x="599492" y="110154"/>
                  <a:pt x="605852" y="108008"/>
                </a:cubicBezTo>
                <a:cubicBezTo>
                  <a:pt x="610532" y="106431"/>
                  <a:pt x="614048" y="101338"/>
                  <a:pt x="612419" y="95081"/>
                </a:cubicBezTo>
                <a:cubicBezTo>
                  <a:pt x="627025" y="95546"/>
                  <a:pt x="641245" y="95133"/>
                  <a:pt x="654715" y="87610"/>
                </a:cubicBezTo>
                <a:cubicBezTo>
                  <a:pt x="659368" y="84999"/>
                  <a:pt x="666245" y="86292"/>
                  <a:pt x="672113" y="85982"/>
                </a:cubicBezTo>
                <a:cubicBezTo>
                  <a:pt x="677904" y="85697"/>
                  <a:pt x="683048" y="85413"/>
                  <a:pt x="688712" y="81923"/>
                </a:cubicBezTo>
                <a:cubicBezTo>
                  <a:pt x="693338" y="79078"/>
                  <a:pt x="700732" y="72330"/>
                  <a:pt x="707531" y="81172"/>
                </a:cubicBezTo>
                <a:cubicBezTo>
                  <a:pt x="708488" y="82439"/>
                  <a:pt x="713788" y="81896"/>
                  <a:pt x="715907" y="80448"/>
                </a:cubicBezTo>
                <a:cubicBezTo>
                  <a:pt x="723509" y="75251"/>
                  <a:pt x="730412" y="74890"/>
                  <a:pt x="737805" y="80784"/>
                </a:cubicBezTo>
                <a:cubicBezTo>
                  <a:pt x="739227" y="81923"/>
                  <a:pt x="742821" y="82206"/>
                  <a:pt x="744192" y="81224"/>
                </a:cubicBezTo>
                <a:cubicBezTo>
                  <a:pt x="752231" y="75407"/>
                  <a:pt x="760402" y="84843"/>
                  <a:pt x="767614" y="81147"/>
                </a:cubicBezTo>
                <a:cubicBezTo>
                  <a:pt x="775809" y="76932"/>
                  <a:pt x="783100" y="70908"/>
                  <a:pt x="790469" y="65273"/>
                </a:cubicBezTo>
                <a:cubicBezTo>
                  <a:pt x="791167" y="64755"/>
                  <a:pt x="790340" y="60620"/>
                  <a:pt x="789047" y="59533"/>
                </a:cubicBezTo>
                <a:cubicBezTo>
                  <a:pt x="787651" y="58370"/>
                  <a:pt x="784806" y="58266"/>
                  <a:pt x="782764" y="58629"/>
                </a:cubicBezTo>
                <a:cubicBezTo>
                  <a:pt x="775629" y="59921"/>
                  <a:pt x="768726" y="68685"/>
                  <a:pt x="761409" y="58940"/>
                </a:cubicBezTo>
                <a:cubicBezTo>
                  <a:pt x="751637" y="61834"/>
                  <a:pt x="747733" y="51907"/>
                  <a:pt x="739409" y="49373"/>
                </a:cubicBezTo>
                <a:cubicBezTo>
                  <a:pt x="739072" y="49373"/>
                  <a:pt x="739745" y="49373"/>
                  <a:pt x="740417" y="49373"/>
                </a:cubicBezTo>
                <a:cubicBezTo>
                  <a:pt x="740003" y="48184"/>
                  <a:pt x="739770" y="46865"/>
                  <a:pt x="739046" y="45909"/>
                </a:cubicBezTo>
                <a:cubicBezTo>
                  <a:pt x="738839" y="45624"/>
                  <a:pt x="737237" y="46374"/>
                  <a:pt x="736281" y="46658"/>
                </a:cubicBezTo>
                <a:cubicBezTo>
                  <a:pt x="736979" y="47564"/>
                  <a:pt x="737677" y="48469"/>
                  <a:pt x="739409" y="49373"/>
                </a:cubicBezTo>
                <a:cubicBezTo>
                  <a:pt x="740417" y="51648"/>
                  <a:pt x="740727" y="54001"/>
                  <a:pt x="740339" y="56224"/>
                </a:cubicBezTo>
                <a:cubicBezTo>
                  <a:pt x="739925" y="58655"/>
                  <a:pt x="742898" y="64755"/>
                  <a:pt x="735504" y="60671"/>
                </a:cubicBezTo>
                <a:cubicBezTo>
                  <a:pt x="727619" y="56354"/>
                  <a:pt x="719993" y="57026"/>
                  <a:pt x="713684" y="64497"/>
                </a:cubicBezTo>
                <a:cubicBezTo>
                  <a:pt x="712806" y="65557"/>
                  <a:pt x="710504" y="65971"/>
                  <a:pt x="708953" y="65816"/>
                </a:cubicBezTo>
                <a:cubicBezTo>
                  <a:pt x="682843" y="63256"/>
                  <a:pt x="659678" y="67444"/>
                  <a:pt x="643597" y="80553"/>
                </a:cubicBezTo>
                <a:cubicBezTo>
                  <a:pt x="636979" y="85956"/>
                  <a:pt x="633050" y="87274"/>
                  <a:pt x="626973" y="81431"/>
                </a:cubicBezTo>
                <a:cubicBezTo>
                  <a:pt x="623948" y="78535"/>
                  <a:pt x="618365" y="76777"/>
                  <a:pt x="617511" y="73546"/>
                </a:cubicBezTo>
                <a:cubicBezTo>
                  <a:pt x="616426" y="69487"/>
                  <a:pt x="610221" y="66049"/>
                  <a:pt x="617590" y="59068"/>
                </a:cubicBezTo>
                <a:cubicBezTo>
                  <a:pt x="628292" y="48933"/>
                  <a:pt x="640909" y="44280"/>
                  <a:pt x="653706" y="41022"/>
                </a:cubicBezTo>
                <a:cubicBezTo>
                  <a:pt x="659626" y="39523"/>
                  <a:pt x="667666" y="28794"/>
                  <a:pt x="675138" y="40040"/>
                </a:cubicBezTo>
                <a:cubicBezTo>
                  <a:pt x="675345" y="40350"/>
                  <a:pt x="680567" y="38333"/>
                  <a:pt x="682300" y="36395"/>
                </a:cubicBezTo>
                <a:cubicBezTo>
                  <a:pt x="687005" y="31172"/>
                  <a:pt x="691142" y="28277"/>
                  <a:pt x="696958" y="35155"/>
                </a:cubicBezTo>
                <a:cubicBezTo>
                  <a:pt x="697604" y="35931"/>
                  <a:pt x="701870" y="33551"/>
                  <a:pt x="704507" y="32750"/>
                </a:cubicBezTo>
                <a:cubicBezTo>
                  <a:pt x="706550" y="32129"/>
                  <a:pt x="710297" y="30888"/>
                  <a:pt x="710428" y="31199"/>
                </a:cubicBezTo>
                <a:cubicBezTo>
                  <a:pt x="714770" y="41022"/>
                  <a:pt x="723535" y="29854"/>
                  <a:pt x="726146" y="33525"/>
                </a:cubicBezTo>
                <a:cubicBezTo>
                  <a:pt x="732635" y="42729"/>
                  <a:pt x="739098" y="36886"/>
                  <a:pt x="743830" y="33938"/>
                </a:cubicBezTo>
                <a:cubicBezTo>
                  <a:pt x="750499" y="29802"/>
                  <a:pt x="756161" y="31069"/>
                  <a:pt x="762625" y="32672"/>
                </a:cubicBezTo>
                <a:cubicBezTo>
                  <a:pt x="773715" y="35438"/>
                  <a:pt x="784238" y="40687"/>
                  <a:pt x="796052" y="40273"/>
                </a:cubicBezTo>
                <a:cubicBezTo>
                  <a:pt x="798250" y="40195"/>
                  <a:pt x="801455" y="39730"/>
                  <a:pt x="802515" y="40919"/>
                </a:cubicBezTo>
                <a:cubicBezTo>
                  <a:pt x="814745" y="54466"/>
                  <a:pt x="826171" y="44151"/>
                  <a:pt x="835323" y="37946"/>
                </a:cubicBezTo>
                <a:cubicBezTo>
                  <a:pt x="841605" y="33706"/>
                  <a:pt x="849647" y="33525"/>
                  <a:pt x="854273" y="28613"/>
                </a:cubicBezTo>
                <a:cubicBezTo>
                  <a:pt x="860323" y="22175"/>
                  <a:pt x="869036" y="24606"/>
                  <a:pt x="874103" y="21271"/>
                </a:cubicBezTo>
                <a:cubicBezTo>
                  <a:pt x="885168" y="14006"/>
                  <a:pt x="897137" y="13696"/>
                  <a:pt x="908902" y="11136"/>
                </a:cubicBezTo>
                <a:cubicBezTo>
                  <a:pt x="910504" y="10800"/>
                  <a:pt x="912391" y="9793"/>
                  <a:pt x="913710" y="10283"/>
                </a:cubicBezTo>
                <a:cubicBezTo>
                  <a:pt x="924362" y="14343"/>
                  <a:pt x="934004" y="16540"/>
                  <a:pt x="937469" y="1260"/>
                </a:cubicBezTo>
                <a:cubicBezTo>
                  <a:pt x="937572" y="834"/>
                  <a:pt x="938988" y="362"/>
                  <a:pt x="940588" y="13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0A660F62-12D4-48DC-829A-0EC9EA577AA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9425" y="1252725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5">
            <a:extLst>
              <a:ext uri="{FF2B5EF4-FFF2-40B4-BE49-F238E27FC236}">
                <a16:creationId xmlns:a16="http://schemas.microsoft.com/office/drawing/2014/main" id="{BCFCA3AA-CC78-4B87-974D-F50DF27C651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09040" y="2830564"/>
            <a:ext cx="1550248" cy="1626096"/>
          </a:xfrm>
          <a:custGeom>
            <a:avLst/>
            <a:gdLst>
              <a:gd name="connsiteX0" fmla="*/ 992828 w 1550248"/>
              <a:gd name="connsiteY0" fmla="*/ 1541092 h 1626096"/>
              <a:gd name="connsiteX1" fmla="*/ 996525 w 1550248"/>
              <a:gd name="connsiteY1" fmla="*/ 1541738 h 1626096"/>
              <a:gd name="connsiteX2" fmla="*/ 1006686 w 1550248"/>
              <a:gd name="connsiteY2" fmla="*/ 1544272 h 1626096"/>
              <a:gd name="connsiteX3" fmla="*/ 1009917 w 1550248"/>
              <a:gd name="connsiteY3" fmla="*/ 1550890 h 1626096"/>
              <a:gd name="connsiteX4" fmla="*/ 1005703 w 1550248"/>
              <a:gd name="connsiteY4" fmla="*/ 1560352 h 1626096"/>
              <a:gd name="connsiteX5" fmla="*/ 1003893 w 1550248"/>
              <a:gd name="connsiteY5" fmla="*/ 1566376 h 1626096"/>
              <a:gd name="connsiteX6" fmla="*/ 1001101 w 1550248"/>
              <a:gd name="connsiteY6" fmla="*/ 1559576 h 1626096"/>
              <a:gd name="connsiteX7" fmla="*/ 999188 w 1550248"/>
              <a:gd name="connsiteY7" fmla="*/ 1553605 h 1626096"/>
              <a:gd name="connsiteX8" fmla="*/ 996525 w 1550248"/>
              <a:gd name="connsiteY8" fmla="*/ 1558465 h 1626096"/>
              <a:gd name="connsiteX9" fmla="*/ 991923 w 1550248"/>
              <a:gd name="connsiteY9" fmla="*/ 1570073 h 1626096"/>
              <a:gd name="connsiteX10" fmla="*/ 989751 w 1550248"/>
              <a:gd name="connsiteY10" fmla="*/ 1575941 h 1626096"/>
              <a:gd name="connsiteX11" fmla="*/ 987373 w 1550248"/>
              <a:gd name="connsiteY11" fmla="*/ 1570409 h 1626096"/>
              <a:gd name="connsiteX12" fmla="*/ 987373 w 1550248"/>
              <a:gd name="connsiteY12" fmla="*/ 1568160 h 1626096"/>
              <a:gd name="connsiteX13" fmla="*/ 992828 w 1550248"/>
              <a:gd name="connsiteY13" fmla="*/ 1541092 h 1626096"/>
              <a:gd name="connsiteX14" fmla="*/ 752110 w 1550248"/>
              <a:gd name="connsiteY14" fmla="*/ 1512317 h 1626096"/>
              <a:gd name="connsiteX15" fmla="*/ 757824 w 1550248"/>
              <a:gd name="connsiteY15" fmla="*/ 1513635 h 1626096"/>
              <a:gd name="connsiteX16" fmla="*/ 762374 w 1550248"/>
              <a:gd name="connsiteY16" fmla="*/ 1522710 h 1626096"/>
              <a:gd name="connsiteX17" fmla="*/ 758341 w 1550248"/>
              <a:gd name="connsiteY17" fmla="*/ 1527699 h 1626096"/>
              <a:gd name="connsiteX18" fmla="*/ 749913 w 1550248"/>
              <a:gd name="connsiteY18" fmla="*/ 1517591 h 1626096"/>
              <a:gd name="connsiteX19" fmla="*/ 752110 w 1550248"/>
              <a:gd name="connsiteY19" fmla="*/ 1512317 h 1626096"/>
              <a:gd name="connsiteX20" fmla="*/ 843165 w 1550248"/>
              <a:gd name="connsiteY20" fmla="*/ 1507483 h 1626096"/>
              <a:gd name="connsiteX21" fmla="*/ 845310 w 1550248"/>
              <a:gd name="connsiteY21" fmla="*/ 1510145 h 1626096"/>
              <a:gd name="connsiteX22" fmla="*/ 843863 w 1550248"/>
              <a:gd name="connsiteY22" fmla="*/ 1511567 h 1626096"/>
              <a:gd name="connsiteX23" fmla="*/ 841122 w 1550248"/>
              <a:gd name="connsiteY23" fmla="*/ 1509526 h 1626096"/>
              <a:gd name="connsiteX24" fmla="*/ 843165 w 1550248"/>
              <a:gd name="connsiteY24" fmla="*/ 1507483 h 1626096"/>
              <a:gd name="connsiteX25" fmla="*/ 816639 w 1550248"/>
              <a:gd name="connsiteY25" fmla="*/ 1503579 h 1626096"/>
              <a:gd name="connsiteX26" fmla="*/ 813693 w 1550248"/>
              <a:gd name="connsiteY26" fmla="*/ 1505208 h 1626096"/>
              <a:gd name="connsiteX27" fmla="*/ 815192 w 1550248"/>
              <a:gd name="connsiteY27" fmla="*/ 1506630 h 1626096"/>
              <a:gd name="connsiteX28" fmla="*/ 818268 w 1550248"/>
              <a:gd name="connsiteY28" fmla="*/ 1505208 h 1626096"/>
              <a:gd name="connsiteX29" fmla="*/ 816639 w 1550248"/>
              <a:gd name="connsiteY29" fmla="*/ 1503579 h 1626096"/>
              <a:gd name="connsiteX30" fmla="*/ 835176 w 1550248"/>
              <a:gd name="connsiteY30" fmla="*/ 1499287 h 1626096"/>
              <a:gd name="connsiteX31" fmla="*/ 841097 w 1550248"/>
              <a:gd name="connsiteY31" fmla="*/ 1507508 h 1626096"/>
              <a:gd name="connsiteX32" fmla="*/ 834815 w 1550248"/>
              <a:gd name="connsiteY32" fmla="*/ 1507482 h 1626096"/>
              <a:gd name="connsiteX33" fmla="*/ 832177 w 1550248"/>
              <a:gd name="connsiteY33" fmla="*/ 1502441 h 1626096"/>
              <a:gd name="connsiteX34" fmla="*/ 835176 w 1550248"/>
              <a:gd name="connsiteY34" fmla="*/ 1499287 h 1626096"/>
              <a:gd name="connsiteX35" fmla="*/ 1378167 w 1550248"/>
              <a:gd name="connsiteY35" fmla="*/ 1498331 h 1626096"/>
              <a:gd name="connsiteX36" fmla="*/ 1379796 w 1550248"/>
              <a:gd name="connsiteY36" fmla="*/ 1501278 h 1626096"/>
              <a:gd name="connsiteX37" fmla="*/ 1378167 w 1550248"/>
              <a:gd name="connsiteY37" fmla="*/ 1502906 h 1626096"/>
              <a:gd name="connsiteX38" fmla="*/ 1376745 w 1550248"/>
              <a:gd name="connsiteY38" fmla="*/ 1499831 h 1626096"/>
              <a:gd name="connsiteX39" fmla="*/ 1378167 w 1550248"/>
              <a:gd name="connsiteY39" fmla="*/ 1498331 h 1626096"/>
              <a:gd name="connsiteX40" fmla="*/ 806815 w 1550248"/>
              <a:gd name="connsiteY40" fmla="*/ 1493781 h 1626096"/>
              <a:gd name="connsiteX41" fmla="*/ 805394 w 1550248"/>
              <a:gd name="connsiteY41" fmla="*/ 1496857 h 1626096"/>
              <a:gd name="connsiteX42" fmla="*/ 806815 w 1550248"/>
              <a:gd name="connsiteY42" fmla="*/ 1498357 h 1626096"/>
              <a:gd name="connsiteX43" fmla="*/ 808444 w 1550248"/>
              <a:gd name="connsiteY43" fmla="*/ 1495409 h 1626096"/>
              <a:gd name="connsiteX44" fmla="*/ 806815 w 1550248"/>
              <a:gd name="connsiteY44" fmla="*/ 1493781 h 1626096"/>
              <a:gd name="connsiteX45" fmla="*/ 654954 w 1550248"/>
              <a:gd name="connsiteY45" fmla="*/ 1482819 h 1626096"/>
              <a:gd name="connsiteX46" fmla="*/ 671604 w 1550248"/>
              <a:gd name="connsiteY46" fmla="*/ 1503398 h 1626096"/>
              <a:gd name="connsiteX47" fmla="*/ 665322 w 1550248"/>
              <a:gd name="connsiteY47" fmla="*/ 1511465 h 1626096"/>
              <a:gd name="connsiteX48" fmla="*/ 658187 w 1550248"/>
              <a:gd name="connsiteY48" fmla="*/ 1506734 h 1626096"/>
              <a:gd name="connsiteX49" fmla="*/ 656196 w 1550248"/>
              <a:gd name="connsiteY49" fmla="*/ 1503088 h 1626096"/>
              <a:gd name="connsiteX50" fmla="*/ 653843 w 1550248"/>
              <a:gd name="connsiteY50" fmla="*/ 1506191 h 1626096"/>
              <a:gd name="connsiteX51" fmla="*/ 653637 w 1550248"/>
              <a:gd name="connsiteY51" fmla="*/ 1521987 h 1626096"/>
              <a:gd name="connsiteX52" fmla="*/ 651594 w 1550248"/>
              <a:gd name="connsiteY52" fmla="*/ 1525607 h 1626096"/>
              <a:gd name="connsiteX53" fmla="*/ 649267 w 1550248"/>
              <a:gd name="connsiteY53" fmla="*/ 1522349 h 1626096"/>
              <a:gd name="connsiteX54" fmla="*/ 649215 w 1550248"/>
              <a:gd name="connsiteY54" fmla="*/ 1487809 h 1626096"/>
              <a:gd name="connsiteX55" fmla="*/ 654954 w 1550248"/>
              <a:gd name="connsiteY55" fmla="*/ 1482819 h 1626096"/>
              <a:gd name="connsiteX56" fmla="*/ 738693 w 1550248"/>
              <a:gd name="connsiteY56" fmla="*/ 1474856 h 1626096"/>
              <a:gd name="connsiteX57" fmla="*/ 736159 w 1550248"/>
              <a:gd name="connsiteY57" fmla="*/ 1478941 h 1626096"/>
              <a:gd name="connsiteX58" fmla="*/ 738279 w 1550248"/>
              <a:gd name="connsiteY58" fmla="*/ 1484629 h 1626096"/>
              <a:gd name="connsiteX59" fmla="*/ 740425 w 1550248"/>
              <a:gd name="connsiteY59" fmla="*/ 1481165 h 1626096"/>
              <a:gd name="connsiteX60" fmla="*/ 738693 w 1550248"/>
              <a:gd name="connsiteY60" fmla="*/ 1474856 h 1626096"/>
              <a:gd name="connsiteX61" fmla="*/ 733703 w 1550248"/>
              <a:gd name="connsiteY61" fmla="*/ 1461775 h 1626096"/>
              <a:gd name="connsiteX62" fmla="*/ 731583 w 1550248"/>
              <a:gd name="connsiteY62" fmla="*/ 1465213 h 1626096"/>
              <a:gd name="connsiteX63" fmla="*/ 733703 w 1550248"/>
              <a:gd name="connsiteY63" fmla="*/ 1470901 h 1626096"/>
              <a:gd name="connsiteX64" fmla="*/ 736340 w 1550248"/>
              <a:gd name="connsiteY64" fmla="*/ 1466920 h 1626096"/>
              <a:gd name="connsiteX65" fmla="*/ 733703 w 1550248"/>
              <a:gd name="connsiteY65" fmla="*/ 1461775 h 1626096"/>
              <a:gd name="connsiteX66" fmla="*/ 787861 w 1550248"/>
              <a:gd name="connsiteY66" fmla="*/ 1458500 h 1626096"/>
              <a:gd name="connsiteX67" fmla="*/ 787863 w 1550248"/>
              <a:gd name="connsiteY67" fmla="*/ 1458500 h 1626096"/>
              <a:gd name="connsiteX68" fmla="*/ 787041 w 1550248"/>
              <a:gd name="connsiteY68" fmla="*/ 1462027 h 1626096"/>
              <a:gd name="connsiteX69" fmla="*/ 786392 w 1550248"/>
              <a:gd name="connsiteY69" fmla="*/ 1461568 h 1626096"/>
              <a:gd name="connsiteX70" fmla="*/ 541744 w 1550248"/>
              <a:gd name="connsiteY70" fmla="*/ 1452649 h 1626096"/>
              <a:gd name="connsiteX71" fmla="*/ 544381 w 1550248"/>
              <a:gd name="connsiteY71" fmla="*/ 1457768 h 1626096"/>
              <a:gd name="connsiteX72" fmla="*/ 541744 w 1550248"/>
              <a:gd name="connsiteY72" fmla="*/ 1461776 h 1626096"/>
              <a:gd name="connsiteX73" fmla="*/ 539625 w 1550248"/>
              <a:gd name="connsiteY73" fmla="*/ 1456088 h 1626096"/>
              <a:gd name="connsiteX74" fmla="*/ 541744 w 1550248"/>
              <a:gd name="connsiteY74" fmla="*/ 1452649 h 1626096"/>
              <a:gd name="connsiteX75" fmla="*/ 956763 w 1550248"/>
              <a:gd name="connsiteY75" fmla="*/ 1442566 h 1626096"/>
              <a:gd name="connsiteX76" fmla="*/ 957564 w 1550248"/>
              <a:gd name="connsiteY76" fmla="*/ 1446457 h 1626096"/>
              <a:gd name="connsiteX77" fmla="*/ 955392 w 1550248"/>
              <a:gd name="connsiteY77" fmla="*/ 1448073 h 1626096"/>
              <a:gd name="connsiteX78" fmla="*/ 955445 w 1550248"/>
              <a:gd name="connsiteY78" fmla="*/ 1443833 h 1626096"/>
              <a:gd name="connsiteX79" fmla="*/ 956763 w 1550248"/>
              <a:gd name="connsiteY79" fmla="*/ 1442566 h 1626096"/>
              <a:gd name="connsiteX80" fmla="*/ 551517 w 1550248"/>
              <a:gd name="connsiteY80" fmla="*/ 1439593 h 1626096"/>
              <a:gd name="connsiteX81" fmla="*/ 553146 w 1550248"/>
              <a:gd name="connsiteY81" fmla="*/ 1441222 h 1626096"/>
              <a:gd name="connsiteX82" fmla="*/ 550069 w 1550248"/>
              <a:gd name="connsiteY82" fmla="*/ 1442644 h 1626096"/>
              <a:gd name="connsiteX83" fmla="*/ 548570 w 1550248"/>
              <a:gd name="connsiteY83" fmla="*/ 1441222 h 1626096"/>
              <a:gd name="connsiteX84" fmla="*/ 551517 w 1550248"/>
              <a:gd name="connsiteY84" fmla="*/ 1439593 h 1626096"/>
              <a:gd name="connsiteX85" fmla="*/ 646656 w 1550248"/>
              <a:gd name="connsiteY85" fmla="*/ 1434551 h 1626096"/>
              <a:gd name="connsiteX86" fmla="*/ 644613 w 1550248"/>
              <a:gd name="connsiteY86" fmla="*/ 1438094 h 1626096"/>
              <a:gd name="connsiteX87" fmla="*/ 651697 w 1550248"/>
              <a:gd name="connsiteY87" fmla="*/ 1452545 h 1626096"/>
              <a:gd name="connsiteX88" fmla="*/ 655937 w 1550248"/>
              <a:gd name="connsiteY88" fmla="*/ 1452494 h 1626096"/>
              <a:gd name="connsiteX89" fmla="*/ 659195 w 1550248"/>
              <a:gd name="connsiteY89" fmla="*/ 1447763 h 1626096"/>
              <a:gd name="connsiteX90" fmla="*/ 646656 w 1550248"/>
              <a:gd name="connsiteY90" fmla="*/ 1434551 h 1626096"/>
              <a:gd name="connsiteX91" fmla="*/ 914574 w 1550248"/>
              <a:gd name="connsiteY91" fmla="*/ 1434008 h 1626096"/>
              <a:gd name="connsiteX92" fmla="*/ 909840 w 1550248"/>
              <a:gd name="connsiteY92" fmla="*/ 1437912 h 1626096"/>
              <a:gd name="connsiteX93" fmla="*/ 912115 w 1550248"/>
              <a:gd name="connsiteY93" fmla="*/ 1443212 h 1626096"/>
              <a:gd name="connsiteX94" fmla="*/ 924990 w 1550248"/>
              <a:gd name="connsiteY94" fmla="*/ 1441558 h 1626096"/>
              <a:gd name="connsiteX95" fmla="*/ 920957 w 1550248"/>
              <a:gd name="connsiteY95" fmla="*/ 1434603 h 1626096"/>
              <a:gd name="connsiteX96" fmla="*/ 914574 w 1550248"/>
              <a:gd name="connsiteY96" fmla="*/ 1434008 h 1626096"/>
              <a:gd name="connsiteX97" fmla="*/ 531196 w 1550248"/>
              <a:gd name="connsiteY97" fmla="*/ 1425452 h 1626096"/>
              <a:gd name="connsiteX98" fmla="*/ 539030 w 1550248"/>
              <a:gd name="connsiteY98" fmla="*/ 1441118 h 1626096"/>
              <a:gd name="connsiteX99" fmla="*/ 531739 w 1550248"/>
              <a:gd name="connsiteY99" fmla="*/ 1443393 h 1626096"/>
              <a:gd name="connsiteX100" fmla="*/ 523182 w 1550248"/>
              <a:gd name="connsiteY100" fmla="*/ 1435715 h 1626096"/>
              <a:gd name="connsiteX101" fmla="*/ 531196 w 1550248"/>
              <a:gd name="connsiteY101" fmla="*/ 1425452 h 1626096"/>
              <a:gd name="connsiteX102" fmla="*/ 752136 w 1550248"/>
              <a:gd name="connsiteY102" fmla="*/ 1420798 h 1626096"/>
              <a:gd name="connsiteX103" fmla="*/ 750404 w 1550248"/>
              <a:gd name="connsiteY103" fmla="*/ 1423667 h 1626096"/>
              <a:gd name="connsiteX104" fmla="*/ 756376 w 1550248"/>
              <a:gd name="connsiteY104" fmla="*/ 1425063 h 1626096"/>
              <a:gd name="connsiteX105" fmla="*/ 758652 w 1550248"/>
              <a:gd name="connsiteY105" fmla="*/ 1421573 h 1626096"/>
              <a:gd name="connsiteX106" fmla="*/ 752136 w 1550248"/>
              <a:gd name="connsiteY106" fmla="*/ 1420798 h 1626096"/>
              <a:gd name="connsiteX107" fmla="*/ 1113071 w 1550248"/>
              <a:gd name="connsiteY107" fmla="*/ 1402364 h 1626096"/>
              <a:gd name="connsiteX108" fmla="*/ 1114699 w 1550248"/>
              <a:gd name="connsiteY108" fmla="*/ 1403993 h 1626096"/>
              <a:gd name="connsiteX109" fmla="*/ 1113071 w 1550248"/>
              <a:gd name="connsiteY109" fmla="*/ 1406940 h 1626096"/>
              <a:gd name="connsiteX110" fmla="*/ 1111649 w 1550248"/>
              <a:gd name="connsiteY110" fmla="*/ 1405441 h 1626096"/>
              <a:gd name="connsiteX111" fmla="*/ 1113071 w 1550248"/>
              <a:gd name="connsiteY111" fmla="*/ 1402364 h 1626096"/>
              <a:gd name="connsiteX112" fmla="*/ 574500 w 1550248"/>
              <a:gd name="connsiteY112" fmla="*/ 1394066 h 1626096"/>
              <a:gd name="connsiteX113" fmla="*/ 576000 w 1550248"/>
              <a:gd name="connsiteY113" fmla="*/ 1395488 h 1626096"/>
              <a:gd name="connsiteX114" fmla="*/ 572923 w 1550248"/>
              <a:gd name="connsiteY114" fmla="*/ 1396910 h 1626096"/>
              <a:gd name="connsiteX115" fmla="*/ 571424 w 1550248"/>
              <a:gd name="connsiteY115" fmla="*/ 1395488 h 1626096"/>
              <a:gd name="connsiteX116" fmla="*/ 574500 w 1550248"/>
              <a:gd name="connsiteY116" fmla="*/ 1394066 h 1626096"/>
              <a:gd name="connsiteX117" fmla="*/ 560799 w 1550248"/>
              <a:gd name="connsiteY117" fmla="*/ 1394066 h 1626096"/>
              <a:gd name="connsiteX118" fmla="*/ 562298 w 1550248"/>
              <a:gd name="connsiteY118" fmla="*/ 1395488 h 1626096"/>
              <a:gd name="connsiteX119" fmla="*/ 559221 w 1550248"/>
              <a:gd name="connsiteY119" fmla="*/ 1396910 h 1626096"/>
              <a:gd name="connsiteX120" fmla="*/ 557722 w 1550248"/>
              <a:gd name="connsiteY120" fmla="*/ 1395488 h 1626096"/>
              <a:gd name="connsiteX121" fmla="*/ 560799 w 1550248"/>
              <a:gd name="connsiteY121" fmla="*/ 1394066 h 1626096"/>
              <a:gd name="connsiteX122" fmla="*/ 528843 w 1550248"/>
              <a:gd name="connsiteY122" fmla="*/ 1366739 h 1626096"/>
              <a:gd name="connsiteX123" fmla="*/ 513745 w 1550248"/>
              <a:gd name="connsiteY123" fmla="*/ 1376512 h 1626096"/>
              <a:gd name="connsiteX124" fmla="*/ 523362 w 1550248"/>
              <a:gd name="connsiteY124" fmla="*/ 1379588 h 1626096"/>
              <a:gd name="connsiteX125" fmla="*/ 528249 w 1550248"/>
              <a:gd name="connsiteY125" fmla="*/ 1384293 h 1626096"/>
              <a:gd name="connsiteX126" fmla="*/ 533058 w 1550248"/>
              <a:gd name="connsiteY126" fmla="*/ 1388171 h 1626096"/>
              <a:gd name="connsiteX127" fmla="*/ 535333 w 1550248"/>
              <a:gd name="connsiteY127" fmla="*/ 1382483 h 1626096"/>
              <a:gd name="connsiteX128" fmla="*/ 533368 w 1550248"/>
              <a:gd name="connsiteY128" fmla="*/ 1371367 h 1626096"/>
              <a:gd name="connsiteX129" fmla="*/ 528843 w 1550248"/>
              <a:gd name="connsiteY129" fmla="*/ 1366739 h 1626096"/>
              <a:gd name="connsiteX130" fmla="*/ 1156503 w 1550248"/>
              <a:gd name="connsiteY130" fmla="*/ 1361232 h 1626096"/>
              <a:gd name="connsiteX131" fmla="*/ 1156503 w 1550248"/>
              <a:gd name="connsiteY131" fmla="*/ 1363249 h 1626096"/>
              <a:gd name="connsiteX132" fmla="*/ 1153789 w 1550248"/>
              <a:gd name="connsiteY132" fmla="*/ 1365369 h 1626096"/>
              <a:gd name="connsiteX133" fmla="*/ 1153039 w 1550248"/>
              <a:gd name="connsiteY133" fmla="*/ 1362602 h 1626096"/>
              <a:gd name="connsiteX134" fmla="*/ 1156503 w 1550248"/>
              <a:gd name="connsiteY134" fmla="*/ 1361232 h 1626096"/>
              <a:gd name="connsiteX135" fmla="*/ 474811 w 1550248"/>
              <a:gd name="connsiteY135" fmla="*/ 1356967 h 1626096"/>
              <a:gd name="connsiteX136" fmla="*/ 471010 w 1550248"/>
              <a:gd name="connsiteY136" fmla="*/ 1363068 h 1626096"/>
              <a:gd name="connsiteX137" fmla="*/ 469641 w 1550248"/>
              <a:gd name="connsiteY137" fmla="*/ 1373771 h 1626096"/>
              <a:gd name="connsiteX138" fmla="*/ 467701 w 1550248"/>
              <a:gd name="connsiteY138" fmla="*/ 1378554 h 1626096"/>
              <a:gd name="connsiteX139" fmla="*/ 473751 w 1550248"/>
              <a:gd name="connsiteY139" fmla="*/ 1378683 h 1626096"/>
              <a:gd name="connsiteX140" fmla="*/ 477933 w 1550248"/>
              <a:gd name="connsiteY140" fmla="*/ 1378199 h 1626096"/>
              <a:gd name="connsiteX141" fmla="*/ 480299 w 1550248"/>
              <a:gd name="connsiteY141" fmla="*/ 1380734 h 1626096"/>
              <a:gd name="connsiteX142" fmla="*/ 480408 w 1550248"/>
              <a:gd name="connsiteY142" fmla="*/ 1384513 h 1626096"/>
              <a:gd name="connsiteX143" fmla="*/ 476595 w 1550248"/>
              <a:gd name="connsiteY143" fmla="*/ 1385198 h 1626096"/>
              <a:gd name="connsiteX144" fmla="*/ 477370 w 1550248"/>
              <a:gd name="connsiteY144" fmla="*/ 1388068 h 1626096"/>
              <a:gd name="connsiteX145" fmla="*/ 480456 w 1550248"/>
              <a:gd name="connsiteY145" fmla="*/ 1386226 h 1626096"/>
              <a:gd name="connsiteX146" fmla="*/ 480408 w 1550248"/>
              <a:gd name="connsiteY146" fmla="*/ 1384513 h 1626096"/>
              <a:gd name="connsiteX147" fmla="*/ 482489 w 1550248"/>
              <a:gd name="connsiteY147" fmla="*/ 1384139 h 1626096"/>
              <a:gd name="connsiteX148" fmla="*/ 486419 w 1550248"/>
              <a:gd name="connsiteY148" fmla="*/ 1387292 h 1626096"/>
              <a:gd name="connsiteX149" fmla="*/ 480299 w 1550248"/>
              <a:gd name="connsiteY149" fmla="*/ 1380734 h 1626096"/>
              <a:gd name="connsiteX150" fmla="*/ 480111 w 1550248"/>
              <a:gd name="connsiteY150" fmla="*/ 1374185 h 1626096"/>
              <a:gd name="connsiteX151" fmla="*/ 484428 w 1550248"/>
              <a:gd name="connsiteY151" fmla="*/ 1377287 h 1626096"/>
              <a:gd name="connsiteX152" fmla="*/ 495804 w 1550248"/>
              <a:gd name="connsiteY152" fmla="*/ 1384112 h 1626096"/>
              <a:gd name="connsiteX153" fmla="*/ 503999 w 1550248"/>
              <a:gd name="connsiteY153" fmla="*/ 1385508 h 1626096"/>
              <a:gd name="connsiteX154" fmla="*/ 505007 w 1550248"/>
              <a:gd name="connsiteY154" fmla="*/ 1374314 h 1626096"/>
              <a:gd name="connsiteX155" fmla="*/ 493011 w 1550248"/>
              <a:gd name="connsiteY155" fmla="*/ 1365576 h 1626096"/>
              <a:gd name="connsiteX156" fmla="*/ 484144 w 1550248"/>
              <a:gd name="connsiteY156" fmla="*/ 1359371 h 1626096"/>
              <a:gd name="connsiteX157" fmla="*/ 474811 w 1550248"/>
              <a:gd name="connsiteY157" fmla="*/ 1356967 h 1626096"/>
              <a:gd name="connsiteX158" fmla="*/ 710849 w 1550248"/>
              <a:gd name="connsiteY158" fmla="*/ 1356656 h 1626096"/>
              <a:gd name="connsiteX159" fmla="*/ 709427 w 1550248"/>
              <a:gd name="connsiteY159" fmla="*/ 1358156 h 1626096"/>
              <a:gd name="connsiteX160" fmla="*/ 710849 w 1550248"/>
              <a:gd name="connsiteY160" fmla="*/ 1361232 h 1626096"/>
              <a:gd name="connsiteX161" fmla="*/ 712478 w 1550248"/>
              <a:gd name="connsiteY161" fmla="*/ 1359604 h 1626096"/>
              <a:gd name="connsiteX162" fmla="*/ 710849 w 1550248"/>
              <a:gd name="connsiteY162" fmla="*/ 1356656 h 1626096"/>
              <a:gd name="connsiteX163" fmla="*/ 693631 w 1550248"/>
              <a:gd name="connsiteY163" fmla="*/ 1347504 h 1626096"/>
              <a:gd name="connsiteX164" fmla="*/ 686987 w 1550248"/>
              <a:gd name="connsiteY164" fmla="*/ 1347582 h 1626096"/>
              <a:gd name="connsiteX165" fmla="*/ 681222 w 1550248"/>
              <a:gd name="connsiteY165" fmla="*/ 1349702 h 1626096"/>
              <a:gd name="connsiteX166" fmla="*/ 685772 w 1550248"/>
              <a:gd name="connsiteY166" fmla="*/ 1354382 h 1626096"/>
              <a:gd name="connsiteX167" fmla="*/ 700973 w 1550248"/>
              <a:gd name="connsiteY167" fmla="*/ 1352804 h 1626096"/>
              <a:gd name="connsiteX168" fmla="*/ 703843 w 1550248"/>
              <a:gd name="connsiteY168" fmla="*/ 1349676 h 1626096"/>
              <a:gd name="connsiteX169" fmla="*/ 700275 w 1550248"/>
              <a:gd name="connsiteY169" fmla="*/ 1347634 h 1626096"/>
              <a:gd name="connsiteX170" fmla="*/ 693631 w 1550248"/>
              <a:gd name="connsiteY170" fmla="*/ 1347504 h 1626096"/>
              <a:gd name="connsiteX171" fmla="*/ 1145852 w 1550248"/>
              <a:gd name="connsiteY171" fmla="*/ 1334656 h 1626096"/>
              <a:gd name="connsiteX172" fmla="*/ 1142775 w 1550248"/>
              <a:gd name="connsiteY172" fmla="*/ 1336078 h 1626096"/>
              <a:gd name="connsiteX173" fmla="*/ 1144275 w 1550248"/>
              <a:gd name="connsiteY173" fmla="*/ 1337500 h 1626096"/>
              <a:gd name="connsiteX174" fmla="*/ 1147352 w 1550248"/>
              <a:gd name="connsiteY174" fmla="*/ 1336078 h 1626096"/>
              <a:gd name="connsiteX175" fmla="*/ 1145852 w 1550248"/>
              <a:gd name="connsiteY175" fmla="*/ 1334656 h 1626096"/>
              <a:gd name="connsiteX176" fmla="*/ 1238768 w 1550248"/>
              <a:gd name="connsiteY176" fmla="*/ 1315524 h 1626096"/>
              <a:gd name="connsiteX177" fmla="*/ 1238768 w 1550248"/>
              <a:gd name="connsiteY177" fmla="*/ 1317541 h 1626096"/>
              <a:gd name="connsiteX178" fmla="*/ 1236054 w 1550248"/>
              <a:gd name="connsiteY178" fmla="*/ 1319660 h 1626096"/>
              <a:gd name="connsiteX179" fmla="*/ 1235304 w 1550248"/>
              <a:gd name="connsiteY179" fmla="*/ 1316894 h 1626096"/>
              <a:gd name="connsiteX180" fmla="*/ 1238768 w 1550248"/>
              <a:gd name="connsiteY180" fmla="*/ 1315524 h 1626096"/>
              <a:gd name="connsiteX181" fmla="*/ 433916 w 1550248"/>
              <a:gd name="connsiteY181" fmla="*/ 1306208 h 1626096"/>
              <a:gd name="connsiteX182" fmla="*/ 438110 w 1550248"/>
              <a:gd name="connsiteY182" fmla="*/ 1313275 h 1626096"/>
              <a:gd name="connsiteX183" fmla="*/ 431517 w 1550248"/>
              <a:gd name="connsiteY183" fmla="*/ 1313144 h 1626096"/>
              <a:gd name="connsiteX184" fmla="*/ 430163 w 1550248"/>
              <a:gd name="connsiteY184" fmla="*/ 1308699 h 1626096"/>
              <a:gd name="connsiteX185" fmla="*/ 692904 w 1550248"/>
              <a:gd name="connsiteY185" fmla="*/ 1301894 h 1626096"/>
              <a:gd name="connsiteX186" fmla="*/ 690399 w 1550248"/>
              <a:gd name="connsiteY186" fmla="*/ 1306398 h 1626096"/>
              <a:gd name="connsiteX187" fmla="*/ 693812 w 1550248"/>
              <a:gd name="connsiteY187" fmla="*/ 1312887 h 1626096"/>
              <a:gd name="connsiteX188" fmla="*/ 703869 w 1550248"/>
              <a:gd name="connsiteY188" fmla="*/ 1303968 h 1626096"/>
              <a:gd name="connsiteX189" fmla="*/ 698103 w 1550248"/>
              <a:gd name="connsiteY189" fmla="*/ 1301926 h 1626096"/>
              <a:gd name="connsiteX190" fmla="*/ 692904 w 1550248"/>
              <a:gd name="connsiteY190" fmla="*/ 1301894 h 1626096"/>
              <a:gd name="connsiteX191" fmla="*/ 438617 w 1550248"/>
              <a:gd name="connsiteY191" fmla="*/ 1269816 h 1626096"/>
              <a:gd name="connsiteX192" fmla="*/ 427448 w 1550248"/>
              <a:gd name="connsiteY192" fmla="*/ 1269971 h 1626096"/>
              <a:gd name="connsiteX193" fmla="*/ 425277 w 1550248"/>
              <a:gd name="connsiteY193" fmla="*/ 1273358 h 1626096"/>
              <a:gd name="connsiteX194" fmla="*/ 426078 w 1550248"/>
              <a:gd name="connsiteY194" fmla="*/ 1277366 h 1626096"/>
              <a:gd name="connsiteX195" fmla="*/ 445726 w 1550248"/>
              <a:gd name="connsiteY195" fmla="*/ 1274159 h 1626096"/>
              <a:gd name="connsiteX196" fmla="*/ 445287 w 1550248"/>
              <a:gd name="connsiteY196" fmla="*/ 1269997 h 1626096"/>
              <a:gd name="connsiteX197" fmla="*/ 438617 w 1550248"/>
              <a:gd name="connsiteY197" fmla="*/ 1269816 h 1626096"/>
              <a:gd name="connsiteX198" fmla="*/ 402164 w 1550248"/>
              <a:gd name="connsiteY198" fmla="*/ 1265215 h 1626096"/>
              <a:gd name="connsiteX199" fmla="*/ 402477 w 1550248"/>
              <a:gd name="connsiteY199" fmla="*/ 1265345 h 1626096"/>
              <a:gd name="connsiteX200" fmla="*/ 409055 w 1550248"/>
              <a:gd name="connsiteY200" fmla="*/ 1274932 h 1626096"/>
              <a:gd name="connsiteX201" fmla="*/ 397792 w 1550248"/>
              <a:gd name="connsiteY201" fmla="*/ 1269812 h 1626096"/>
              <a:gd name="connsiteX202" fmla="*/ 397821 w 1550248"/>
              <a:gd name="connsiteY202" fmla="*/ 1267463 h 1626096"/>
              <a:gd name="connsiteX203" fmla="*/ 402164 w 1550248"/>
              <a:gd name="connsiteY203" fmla="*/ 1265215 h 1626096"/>
              <a:gd name="connsiteX204" fmla="*/ 344357 w 1550248"/>
              <a:gd name="connsiteY204" fmla="*/ 1256270 h 1626096"/>
              <a:gd name="connsiteX205" fmla="*/ 347459 w 1550248"/>
              <a:gd name="connsiteY205" fmla="*/ 1258544 h 1626096"/>
              <a:gd name="connsiteX206" fmla="*/ 340297 w 1550248"/>
              <a:gd name="connsiteY206" fmla="*/ 1265681 h 1626096"/>
              <a:gd name="connsiteX207" fmla="*/ 338539 w 1550248"/>
              <a:gd name="connsiteY207" fmla="*/ 1260148 h 1626096"/>
              <a:gd name="connsiteX208" fmla="*/ 344357 w 1550248"/>
              <a:gd name="connsiteY208" fmla="*/ 1256270 h 1626096"/>
              <a:gd name="connsiteX209" fmla="*/ 335153 w 1550248"/>
              <a:gd name="connsiteY209" fmla="*/ 1215086 h 1626096"/>
              <a:gd name="connsiteX210" fmla="*/ 329543 w 1550248"/>
              <a:gd name="connsiteY210" fmla="*/ 1216817 h 1626096"/>
              <a:gd name="connsiteX211" fmla="*/ 333553 w 1550248"/>
              <a:gd name="connsiteY211" fmla="*/ 1218692 h 1626096"/>
              <a:gd name="connsiteX212" fmla="*/ 335829 w 1550248"/>
              <a:gd name="connsiteY212" fmla="*/ 1219210 h 1626096"/>
              <a:gd name="connsiteX213" fmla="*/ 334197 w 1550248"/>
              <a:gd name="connsiteY213" fmla="*/ 1220411 h 1626096"/>
              <a:gd name="connsiteX214" fmla="*/ 340686 w 1550248"/>
              <a:gd name="connsiteY214" fmla="*/ 1222705 h 1626096"/>
              <a:gd name="connsiteX215" fmla="*/ 341538 w 1550248"/>
              <a:gd name="connsiteY215" fmla="*/ 1223849 h 1626096"/>
              <a:gd name="connsiteX216" fmla="*/ 342627 w 1550248"/>
              <a:gd name="connsiteY216" fmla="*/ 1223391 h 1626096"/>
              <a:gd name="connsiteX217" fmla="*/ 340686 w 1550248"/>
              <a:gd name="connsiteY217" fmla="*/ 1222705 h 1626096"/>
              <a:gd name="connsiteX218" fmla="*/ 338546 w 1550248"/>
              <a:gd name="connsiteY218" fmla="*/ 1219827 h 1626096"/>
              <a:gd name="connsiteX219" fmla="*/ 349294 w 1550248"/>
              <a:gd name="connsiteY219" fmla="*/ 1222272 h 1626096"/>
              <a:gd name="connsiteX220" fmla="*/ 342547 w 1550248"/>
              <a:gd name="connsiteY220" fmla="*/ 1219558 h 1626096"/>
              <a:gd name="connsiteX221" fmla="*/ 338307 w 1550248"/>
              <a:gd name="connsiteY221" fmla="*/ 1219506 h 1626096"/>
              <a:gd name="connsiteX222" fmla="*/ 338546 w 1550248"/>
              <a:gd name="connsiteY222" fmla="*/ 1219827 h 1626096"/>
              <a:gd name="connsiteX223" fmla="*/ 335829 w 1550248"/>
              <a:gd name="connsiteY223" fmla="*/ 1219210 h 1626096"/>
              <a:gd name="connsiteX224" fmla="*/ 338307 w 1550248"/>
              <a:gd name="connsiteY224" fmla="*/ 1217387 h 1626096"/>
              <a:gd name="connsiteX225" fmla="*/ 335153 w 1550248"/>
              <a:gd name="connsiteY225" fmla="*/ 1215086 h 1626096"/>
              <a:gd name="connsiteX226" fmla="*/ 619355 w 1550248"/>
              <a:gd name="connsiteY226" fmla="*/ 1210510 h 1626096"/>
              <a:gd name="connsiteX227" fmla="*/ 613668 w 1550248"/>
              <a:gd name="connsiteY227" fmla="*/ 1211879 h 1626096"/>
              <a:gd name="connsiteX228" fmla="*/ 614986 w 1550248"/>
              <a:gd name="connsiteY228" fmla="*/ 1219299 h 1626096"/>
              <a:gd name="connsiteX229" fmla="*/ 621036 w 1550248"/>
              <a:gd name="connsiteY229" fmla="*/ 1222247 h 1626096"/>
              <a:gd name="connsiteX230" fmla="*/ 633083 w 1550248"/>
              <a:gd name="connsiteY230" fmla="*/ 1219454 h 1626096"/>
              <a:gd name="connsiteX231" fmla="*/ 634737 w 1550248"/>
              <a:gd name="connsiteY231" fmla="*/ 1217800 h 1626096"/>
              <a:gd name="connsiteX232" fmla="*/ 632954 w 1550248"/>
              <a:gd name="connsiteY232" fmla="*/ 1215034 h 1626096"/>
              <a:gd name="connsiteX233" fmla="*/ 619355 w 1550248"/>
              <a:gd name="connsiteY233" fmla="*/ 1210510 h 1626096"/>
              <a:gd name="connsiteX234" fmla="*/ 341073 w 1550248"/>
              <a:gd name="connsiteY234" fmla="*/ 1164051 h 1626096"/>
              <a:gd name="connsiteX235" fmla="*/ 330913 w 1550248"/>
              <a:gd name="connsiteY235" fmla="*/ 1169274 h 1626096"/>
              <a:gd name="connsiteX236" fmla="*/ 326208 w 1550248"/>
              <a:gd name="connsiteY236" fmla="*/ 1172790 h 1626096"/>
              <a:gd name="connsiteX237" fmla="*/ 331042 w 1550248"/>
              <a:gd name="connsiteY237" fmla="*/ 1182020 h 1626096"/>
              <a:gd name="connsiteX238" fmla="*/ 338488 w 1550248"/>
              <a:gd name="connsiteY238" fmla="*/ 1180262 h 1626096"/>
              <a:gd name="connsiteX239" fmla="*/ 346503 w 1550248"/>
              <a:gd name="connsiteY239" fmla="*/ 1172221 h 1626096"/>
              <a:gd name="connsiteX240" fmla="*/ 346476 w 1550248"/>
              <a:gd name="connsiteY240" fmla="*/ 1166198 h 1626096"/>
              <a:gd name="connsiteX241" fmla="*/ 341073 w 1550248"/>
              <a:gd name="connsiteY241" fmla="*/ 1164051 h 1626096"/>
              <a:gd name="connsiteX242" fmla="*/ 221451 w 1550248"/>
              <a:gd name="connsiteY242" fmla="*/ 1160174 h 1626096"/>
              <a:gd name="connsiteX243" fmla="*/ 228561 w 1550248"/>
              <a:gd name="connsiteY243" fmla="*/ 1165680 h 1626096"/>
              <a:gd name="connsiteX244" fmla="*/ 237765 w 1550248"/>
              <a:gd name="connsiteY244" fmla="*/ 1174004 h 1626096"/>
              <a:gd name="connsiteX245" fmla="*/ 244409 w 1550248"/>
              <a:gd name="connsiteY245" fmla="*/ 1177547 h 1626096"/>
              <a:gd name="connsiteX246" fmla="*/ 237946 w 1550248"/>
              <a:gd name="connsiteY246" fmla="*/ 1203942 h 1626096"/>
              <a:gd name="connsiteX247" fmla="*/ 241617 w 1550248"/>
              <a:gd name="connsiteY247" fmla="*/ 1210199 h 1626096"/>
              <a:gd name="connsiteX248" fmla="*/ 251130 w 1550248"/>
              <a:gd name="connsiteY248" fmla="*/ 1213405 h 1626096"/>
              <a:gd name="connsiteX249" fmla="*/ 255371 w 1550248"/>
              <a:gd name="connsiteY249" fmla="*/ 1227029 h 1626096"/>
              <a:gd name="connsiteX250" fmla="*/ 253819 w 1550248"/>
              <a:gd name="connsiteY250" fmla="*/ 1228554 h 1626096"/>
              <a:gd name="connsiteX251" fmla="*/ 249476 w 1550248"/>
              <a:gd name="connsiteY251" fmla="*/ 1228632 h 1626096"/>
              <a:gd name="connsiteX252" fmla="*/ 230577 w 1550248"/>
              <a:gd name="connsiteY252" fmla="*/ 1214284 h 1626096"/>
              <a:gd name="connsiteX253" fmla="*/ 230009 w 1550248"/>
              <a:gd name="connsiteY253" fmla="*/ 1204796 h 1626096"/>
              <a:gd name="connsiteX254" fmla="*/ 219900 w 1550248"/>
              <a:gd name="connsiteY254" fmla="*/ 1197919 h 1626096"/>
              <a:gd name="connsiteX255" fmla="*/ 224838 w 1550248"/>
              <a:gd name="connsiteY255" fmla="*/ 1189051 h 1626096"/>
              <a:gd name="connsiteX256" fmla="*/ 227579 w 1550248"/>
              <a:gd name="connsiteY256" fmla="*/ 1184216 h 1626096"/>
              <a:gd name="connsiteX257" fmla="*/ 223545 w 1550248"/>
              <a:gd name="connsiteY257" fmla="*/ 1183079 h 1626096"/>
              <a:gd name="connsiteX258" fmla="*/ 199683 w 1550248"/>
              <a:gd name="connsiteY258" fmla="*/ 1169920 h 1626096"/>
              <a:gd name="connsiteX259" fmla="*/ 196839 w 1550248"/>
              <a:gd name="connsiteY259" fmla="*/ 1166792 h 1626096"/>
              <a:gd name="connsiteX260" fmla="*/ 200511 w 1550248"/>
              <a:gd name="connsiteY260" fmla="*/ 1164827 h 1626096"/>
              <a:gd name="connsiteX261" fmla="*/ 221451 w 1550248"/>
              <a:gd name="connsiteY261" fmla="*/ 1160174 h 1626096"/>
              <a:gd name="connsiteX262" fmla="*/ 217185 w 1550248"/>
              <a:gd name="connsiteY262" fmla="*/ 1137320 h 1626096"/>
              <a:gd name="connsiteX263" fmla="*/ 208344 w 1550248"/>
              <a:gd name="connsiteY263" fmla="*/ 1137397 h 1626096"/>
              <a:gd name="connsiteX264" fmla="*/ 206586 w 1550248"/>
              <a:gd name="connsiteY264" fmla="*/ 1140112 h 1626096"/>
              <a:gd name="connsiteX265" fmla="*/ 214988 w 1550248"/>
              <a:gd name="connsiteY265" fmla="*/ 1146394 h 1626096"/>
              <a:gd name="connsiteX266" fmla="*/ 218607 w 1550248"/>
              <a:gd name="connsiteY266" fmla="*/ 1144765 h 1626096"/>
              <a:gd name="connsiteX267" fmla="*/ 218685 w 1550248"/>
              <a:gd name="connsiteY267" fmla="*/ 1138793 h 1626096"/>
              <a:gd name="connsiteX268" fmla="*/ 217185 w 1550248"/>
              <a:gd name="connsiteY268" fmla="*/ 1137320 h 1626096"/>
              <a:gd name="connsiteX269" fmla="*/ 61059 w 1550248"/>
              <a:gd name="connsiteY269" fmla="*/ 1110665 h 1626096"/>
              <a:gd name="connsiteX270" fmla="*/ 67032 w 1550248"/>
              <a:gd name="connsiteY270" fmla="*/ 1110743 h 1626096"/>
              <a:gd name="connsiteX271" fmla="*/ 68660 w 1550248"/>
              <a:gd name="connsiteY271" fmla="*/ 1114336 h 1626096"/>
              <a:gd name="connsiteX272" fmla="*/ 62378 w 1550248"/>
              <a:gd name="connsiteY272" fmla="*/ 1122764 h 1626096"/>
              <a:gd name="connsiteX273" fmla="*/ 59663 w 1550248"/>
              <a:gd name="connsiteY273" fmla="*/ 1121006 h 1626096"/>
              <a:gd name="connsiteX274" fmla="*/ 59586 w 1550248"/>
              <a:gd name="connsiteY274" fmla="*/ 1112165 h 1626096"/>
              <a:gd name="connsiteX275" fmla="*/ 61059 w 1550248"/>
              <a:gd name="connsiteY275" fmla="*/ 1110665 h 1626096"/>
              <a:gd name="connsiteX276" fmla="*/ 1426176 w 1550248"/>
              <a:gd name="connsiteY276" fmla="*/ 1096316 h 1626096"/>
              <a:gd name="connsiteX277" fmla="*/ 1421808 w 1550248"/>
              <a:gd name="connsiteY277" fmla="*/ 1104021 h 1626096"/>
              <a:gd name="connsiteX278" fmla="*/ 1426098 w 1550248"/>
              <a:gd name="connsiteY278" fmla="*/ 1109838 h 1626096"/>
              <a:gd name="connsiteX279" fmla="*/ 1432924 w 1550248"/>
              <a:gd name="connsiteY279" fmla="*/ 1101487 h 1626096"/>
              <a:gd name="connsiteX280" fmla="*/ 1426176 w 1550248"/>
              <a:gd name="connsiteY280" fmla="*/ 1096316 h 1626096"/>
              <a:gd name="connsiteX281" fmla="*/ 158448 w 1550248"/>
              <a:gd name="connsiteY281" fmla="*/ 1083054 h 1626096"/>
              <a:gd name="connsiteX282" fmla="*/ 155500 w 1550248"/>
              <a:gd name="connsiteY282" fmla="*/ 1084683 h 1626096"/>
              <a:gd name="connsiteX283" fmla="*/ 157000 w 1550248"/>
              <a:gd name="connsiteY283" fmla="*/ 1086104 h 1626096"/>
              <a:gd name="connsiteX284" fmla="*/ 160076 w 1550248"/>
              <a:gd name="connsiteY284" fmla="*/ 1084683 h 1626096"/>
              <a:gd name="connsiteX285" fmla="*/ 158448 w 1550248"/>
              <a:gd name="connsiteY285" fmla="*/ 1083054 h 1626096"/>
              <a:gd name="connsiteX286" fmla="*/ 212682 w 1550248"/>
              <a:gd name="connsiteY286" fmla="*/ 1057071 h 1626096"/>
              <a:gd name="connsiteX287" fmla="*/ 212257 w 1550248"/>
              <a:gd name="connsiteY287" fmla="*/ 1059233 h 1626096"/>
              <a:gd name="connsiteX288" fmla="*/ 210596 w 1550248"/>
              <a:gd name="connsiteY288" fmla="*/ 1057634 h 1626096"/>
              <a:gd name="connsiteX289" fmla="*/ 212661 w 1550248"/>
              <a:gd name="connsiteY289" fmla="*/ 1057072 h 1626096"/>
              <a:gd name="connsiteX290" fmla="*/ 68298 w 1550248"/>
              <a:gd name="connsiteY290" fmla="*/ 1032304 h 1626096"/>
              <a:gd name="connsiteX291" fmla="*/ 74244 w 1550248"/>
              <a:gd name="connsiteY291" fmla="*/ 1038405 h 1626096"/>
              <a:gd name="connsiteX292" fmla="*/ 71504 w 1550248"/>
              <a:gd name="connsiteY292" fmla="*/ 1045282 h 1626096"/>
              <a:gd name="connsiteX293" fmla="*/ 64084 w 1550248"/>
              <a:gd name="connsiteY293" fmla="*/ 1034295 h 1626096"/>
              <a:gd name="connsiteX294" fmla="*/ 68298 w 1550248"/>
              <a:gd name="connsiteY294" fmla="*/ 1032304 h 1626096"/>
              <a:gd name="connsiteX295" fmla="*/ 52812 w 1550248"/>
              <a:gd name="connsiteY295" fmla="*/ 1004771 h 1626096"/>
              <a:gd name="connsiteX296" fmla="*/ 55423 w 1550248"/>
              <a:gd name="connsiteY296" fmla="*/ 1006865 h 1626096"/>
              <a:gd name="connsiteX297" fmla="*/ 47512 w 1550248"/>
              <a:gd name="connsiteY297" fmla="*/ 1013251 h 1626096"/>
              <a:gd name="connsiteX298" fmla="*/ 45883 w 1550248"/>
              <a:gd name="connsiteY298" fmla="*/ 1009683 h 1626096"/>
              <a:gd name="connsiteX299" fmla="*/ 52812 w 1550248"/>
              <a:gd name="connsiteY299" fmla="*/ 1004771 h 1626096"/>
              <a:gd name="connsiteX300" fmla="*/ 134921 w 1550248"/>
              <a:gd name="connsiteY300" fmla="*/ 1004693 h 1626096"/>
              <a:gd name="connsiteX301" fmla="*/ 133293 w 1550248"/>
              <a:gd name="connsiteY301" fmla="*/ 1006322 h 1626096"/>
              <a:gd name="connsiteX302" fmla="*/ 134921 w 1550248"/>
              <a:gd name="connsiteY302" fmla="*/ 1009269 h 1626096"/>
              <a:gd name="connsiteX303" fmla="*/ 136343 w 1550248"/>
              <a:gd name="connsiteY303" fmla="*/ 1007770 h 1626096"/>
              <a:gd name="connsiteX304" fmla="*/ 134921 w 1550248"/>
              <a:gd name="connsiteY304" fmla="*/ 1004693 h 1626096"/>
              <a:gd name="connsiteX305" fmla="*/ 847 w 1550248"/>
              <a:gd name="connsiteY305" fmla="*/ 1001617 h 1626096"/>
              <a:gd name="connsiteX306" fmla="*/ 9819 w 1550248"/>
              <a:gd name="connsiteY306" fmla="*/ 1004693 h 1626096"/>
              <a:gd name="connsiteX307" fmla="*/ 20651 w 1550248"/>
              <a:gd name="connsiteY307" fmla="*/ 1004771 h 1626096"/>
              <a:gd name="connsiteX308" fmla="*/ 22125 w 1550248"/>
              <a:gd name="connsiteY308" fmla="*/ 1006245 h 1626096"/>
              <a:gd name="connsiteX309" fmla="*/ 20392 w 1550248"/>
              <a:gd name="connsiteY309" fmla="*/ 1009166 h 1626096"/>
              <a:gd name="connsiteX310" fmla="*/ 6664 w 1550248"/>
              <a:gd name="connsiteY310" fmla="*/ 1013588 h 1626096"/>
              <a:gd name="connsiteX311" fmla="*/ 356 w 1550248"/>
              <a:gd name="connsiteY311" fmla="*/ 1010097 h 1626096"/>
              <a:gd name="connsiteX312" fmla="*/ 847 w 1550248"/>
              <a:gd name="connsiteY312" fmla="*/ 1001617 h 1626096"/>
              <a:gd name="connsiteX313" fmla="*/ 83301 w 1550248"/>
              <a:gd name="connsiteY313" fmla="*/ 997409 h 1626096"/>
              <a:gd name="connsiteX314" fmla="*/ 82336 w 1550248"/>
              <a:gd name="connsiteY314" fmla="*/ 1001048 h 1626096"/>
              <a:gd name="connsiteX315" fmla="*/ 82308 w 1550248"/>
              <a:gd name="connsiteY315" fmla="*/ 1001148 h 1626096"/>
              <a:gd name="connsiteX316" fmla="*/ 82310 w 1550248"/>
              <a:gd name="connsiteY316" fmla="*/ 1001048 h 1626096"/>
              <a:gd name="connsiteX317" fmla="*/ 82261 w 1550248"/>
              <a:gd name="connsiteY317" fmla="*/ 1001041 h 1626096"/>
              <a:gd name="connsiteX318" fmla="*/ 82543 w 1550248"/>
              <a:gd name="connsiteY318" fmla="*/ 997790 h 1626096"/>
              <a:gd name="connsiteX319" fmla="*/ 20651 w 1550248"/>
              <a:gd name="connsiteY319" fmla="*/ 990991 h 1626096"/>
              <a:gd name="connsiteX320" fmla="*/ 22072 w 1550248"/>
              <a:gd name="connsiteY320" fmla="*/ 994067 h 1626096"/>
              <a:gd name="connsiteX321" fmla="*/ 20651 w 1550248"/>
              <a:gd name="connsiteY321" fmla="*/ 995567 h 1626096"/>
              <a:gd name="connsiteX322" fmla="*/ 19229 w 1550248"/>
              <a:gd name="connsiteY322" fmla="*/ 992491 h 1626096"/>
              <a:gd name="connsiteX323" fmla="*/ 20651 w 1550248"/>
              <a:gd name="connsiteY323" fmla="*/ 990991 h 1626096"/>
              <a:gd name="connsiteX324" fmla="*/ 114334 w 1550248"/>
              <a:gd name="connsiteY324" fmla="*/ 986444 h 1626096"/>
              <a:gd name="connsiteX325" fmla="*/ 114342 w 1550248"/>
              <a:gd name="connsiteY325" fmla="*/ 986456 h 1626096"/>
              <a:gd name="connsiteX326" fmla="*/ 114342 w 1550248"/>
              <a:gd name="connsiteY326" fmla="*/ 988457 h 1626096"/>
              <a:gd name="connsiteX327" fmla="*/ 111627 w 1550248"/>
              <a:gd name="connsiteY327" fmla="*/ 990577 h 1626096"/>
              <a:gd name="connsiteX328" fmla="*/ 110877 w 1550248"/>
              <a:gd name="connsiteY328" fmla="*/ 987811 h 1626096"/>
              <a:gd name="connsiteX329" fmla="*/ 70935 w 1550248"/>
              <a:gd name="connsiteY329" fmla="*/ 986415 h 1626096"/>
              <a:gd name="connsiteX330" fmla="*/ 72357 w 1550248"/>
              <a:gd name="connsiteY330" fmla="*/ 989492 h 1626096"/>
              <a:gd name="connsiteX331" fmla="*/ 70935 w 1550248"/>
              <a:gd name="connsiteY331" fmla="*/ 990991 h 1626096"/>
              <a:gd name="connsiteX332" fmla="*/ 69306 w 1550248"/>
              <a:gd name="connsiteY332" fmla="*/ 988044 h 1626096"/>
              <a:gd name="connsiteX333" fmla="*/ 70935 w 1550248"/>
              <a:gd name="connsiteY333" fmla="*/ 986415 h 1626096"/>
              <a:gd name="connsiteX334" fmla="*/ 121762 w 1550248"/>
              <a:gd name="connsiteY334" fmla="*/ 959864 h 1626096"/>
              <a:gd name="connsiteX335" fmla="*/ 117315 w 1550248"/>
              <a:gd name="connsiteY335" fmla="*/ 976462 h 1626096"/>
              <a:gd name="connsiteX336" fmla="*/ 114471 w 1550248"/>
              <a:gd name="connsiteY336" fmla="*/ 974756 h 1626096"/>
              <a:gd name="connsiteX337" fmla="*/ 114342 w 1550248"/>
              <a:gd name="connsiteY337" fmla="*/ 964208 h 1626096"/>
              <a:gd name="connsiteX338" fmla="*/ 115997 w 1550248"/>
              <a:gd name="connsiteY338" fmla="*/ 959993 h 1626096"/>
              <a:gd name="connsiteX339" fmla="*/ 121762 w 1550248"/>
              <a:gd name="connsiteY339" fmla="*/ 959864 h 1626096"/>
              <a:gd name="connsiteX340" fmla="*/ 83862 w 1550248"/>
              <a:gd name="connsiteY340" fmla="*/ 959838 h 1626096"/>
              <a:gd name="connsiteX341" fmla="*/ 86938 w 1550248"/>
              <a:gd name="connsiteY341" fmla="*/ 961260 h 1626096"/>
              <a:gd name="connsiteX342" fmla="*/ 85310 w 1550248"/>
              <a:gd name="connsiteY342" fmla="*/ 962889 h 1626096"/>
              <a:gd name="connsiteX343" fmla="*/ 82362 w 1550248"/>
              <a:gd name="connsiteY343" fmla="*/ 961260 h 1626096"/>
              <a:gd name="connsiteX344" fmla="*/ 83862 w 1550248"/>
              <a:gd name="connsiteY344" fmla="*/ 959838 h 1626096"/>
              <a:gd name="connsiteX345" fmla="*/ 71349 w 1550248"/>
              <a:gd name="connsiteY345" fmla="*/ 953789 h 1626096"/>
              <a:gd name="connsiteX346" fmla="*/ 73080 w 1550248"/>
              <a:gd name="connsiteY346" fmla="*/ 960097 h 1626096"/>
              <a:gd name="connsiteX347" fmla="*/ 70935 w 1550248"/>
              <a:gd name="connsiteY347" fmla="*/ 963561 h 1626096"/>
              <a:gd name="connsiteX348" fmla="*/ 68814 w 1550248"/>
              <a:gd name="connsiteY348" fmla="*/ 957874 h 1626096"/>
              <a:gd name="connsiteX349" fmla="*/ 71349 w 1550248"/>
              <a:gd name="connsiteY349" fmla="*/ 953789 h 1626096"/>
              <a:gd name="connsiteX350" fmla="*/ 152424 w 1550248"/>
              <a:gd name="connsiteY350" fmla="*/ 950712 h 1626096"/>
              <a:gd name="connsiteX351" fmla="*/ 150924 w 1550248"/>
              <a:gd name="connsiteY351" fmla="*/ 952134 h 1626096"/>
              <a:gd name="connsiteX352" fmla="*/ 153871 w 1550248"/>
              <a:gd name="connsiteY352" fmla="*/ 953763 h 1626096"/>
              <a:gd name="connsiteX353" fmla="*/ 155500 w 1550248"/>
              <a:gd name="connsiteY353" fmla="*/ 952134 h 1626096"/>
              <a:gd name="connsiteX354" fmla="*/ 152424 w 1550248"/>
              <a:gd name="connsiteY354" fmla="*/ 950712 h 1626096"/>
              <a:gd name="connsiteX355" fmla="*/ 68091 w 1550248"/>
              <a:gd name="connsiteY355" fmla="*/ 944921 h 1626096"/>
              <a:gd name="connsiteX356" fmla="*/ 73236 w 1550248"/>
              <a:gd name="connsiteY356" fmla="*/ 947559 h 1626096"/>
              <a:gd name="connsiteX357" fmla="*/ 69798 w 1550248"/>
              <a:gd name="connsiteY357" fmla="*/ 949679 h 1626096"/>
              <a:gd name="connsiteX358" fmla="*/ 64110 w 1550248"/>
              <a:gd name="connsiteY358" fmla="*/ 947559 h 1626096"/>
              <a:gd name="connsiteX359" fmla="*/ 68091 w 1550248"/>
              <a:gd name="connsiteY359" fmla="*/ 944921 h 1626096"/>
              <a:gd name="connsiteX360" fmla="*/ 80733 w 1550248"/>
              <a:gd name="connsiteY360" fmla="*/ 936803 h 1626096"/>
              <a:gd name="connsiteX361" fmla="*/ 82362 w 1550248"/>
              <a:gd name="connsiteY361" fmla="*/ 938432 h 1626096"/>
              <a:gd name="connsiteX362" fmla="*/ 79285 w 1550248"/>
              <a:gd name="connsiteY362" fmla="*/ 939854 h 1626096"/>
              <a:gd name="connsiteX363" fmla="*/ 77786 w 1550248"/>
              <a:gd name="connsiteY363" fmla="*/ 938432 h 1626096"/>
              <a:gd name="connsiteX364" fmla="*/ 80733 w 1550248"/>
              <a:gd name="connsiteY364" fmla="*/ 936803 h 1626096"/>
              <a:gd name="connsiteX365" fmla="*/ 75511 w 1550248"/>
              <a:gd name="connsiteY365" fmla="*/ 926979 h 1626096"/>
              <a:gd name="connsiteX366" fmla="*/ 76933 w 1550248"/>
              <a:gd name="connsiteY366" fmla="*/ 928479 h 1626096"/>
              <a:gd name="connsiteX367" fmla="*/ 75511 w 1550248"/>
              <a:gd name="connsiteY367" fmla="*/ 931555 h 1626096"/>
              <a:gd name="connsiteX368" fmla="*/ 73882 w 1550248"/>
              <a:gd name="connsiteY368" fmla="*/ 929927 h 1626096"/>
              <a:gd name="connsiteX369" fmla="*/ 75511 w 1550248"/>
              <a:gd name="connsiteY369" fmla="*/ 926979 h 1626096"/>
              <a:gd name="connsiteX370" fmla="*/ 94565 w 1550248"/>
              <a:gd name="connsiteY370" fmla="*/ 923256 h 1626096"/>
              <a:gd name="connsiteX371" fmla="*/ 101054 w 1550248"/>
              <a:gd name="connsiteY371" fmla="*/ 928866 h 1626096"/>
              <a:gd name="connsiteX372" fmla="*/ 94306 w 1550248"/>
              <a:gd name="connsiteY372" fmla="*/ 935615 h 1626096"/>
              <a:gd name="connsiteX373" fmla="*/ 91695 w 1550248"/>
              <a:gd name="connsiteY373" fmla="*/ 929099 h 1626096"/>
              <a:gd name="connsiteX374" fmla="*/ 94565 w 1550248"/>
              <a:gd name="connsiteY374" fmla="*/ 923256 h 1626096"/>
              <a:gd name="connsiteX375" fmla="*/ 126157 w 1550248"/>
              <a:gd name="connsiteY375" fmla="*/ 909089 h 1626096"/>
              <a:gd name="connsiteX376" fmla="*/ 127579 w 1550248"/>
              <a:gd name="connsiteY376" fmla="*/ 910537 h 1626096"/>
              <a:gd name="connsiteX377" fmla="*/ 125536 w 1550248"/>
              <a:gd name="connsiteY377" fmla="*/ 913277 h 1626096"/>
              <a:gd name="connsiteX378" fmla="*/ 123494 w 1550248"/>
              <a:gd name="connsiteY378" fmla="*/ 911234 h 1626096"/>
              <a:gd name="connsiteX379" fmla="*/ 126157 w 1550248"/>
              <a:gd name="connsiteY379" fmla="*/ 909089 h 1626096"/>
              <a:gd name="connsiteX380" fmla="*/ 87171 w 1550248"/>
              <a:gd name="connsiteY380" fmla="*/ 904307 h 1626096"/>
              <a:gd name="connsiteX381" fmla="*/ 92677 w 1550248"/>
              <a:gd name="connsiteY381" fmla="*/ 911830 h 1626096"/>
              <a:gd name="connsiteX382" fmla="*/ 86317 w 1550248"/>
              <a:gd name="connsiteY382" fmla="*/ 917543 h 1626096"/>
              <a:gd name="connsiteX383" fmla="*/ 82620 w 1550248"/>
              <a:gd name="connsiteY383" fmla="*/ 909529 h 1626096"/>
              <a:gd name="connsiteX384" fmla="*/ 87171 w 1550248"/>
              <a:gd name="connsiteY384" fmla="*/ 904307 h 1626096"/>
              <a:gd name="connsiteX385" fmla="*/ 149994 w 1550248"/>
              <a:gd name="connsiteY385" fmla="*/ 904306 h 1626096"/>
              <a:gd name="connsiteX386" fmla="*/ 146503 w 1550248"/>
              <a:gd name="connsiteY386" fmla="*/ 906555 h 1626096"/>
              <a:gd name="connsiteX387" fmla="*/ 147900 w 1550248"/>
              <a:gd name="connsiteY387" fmla="*/ 912527 h 1626096"/>
              <a:gd name="connsiteX388" fmla="*/ 150769 w 1550248"/>
              <a:gd name="connsiteY388" fmla="*/ 910796 h 1626096"/>
              <a:gd name="connsiteX389" fmla="*/ 149994 w 1550248"/>
              <a:gd name="connsiteY389" fmla="*/ 904306 h 1626096"/>
              <a:gd name="connsiteX390" fmla="*/ 102579 w 1550248"/>
              <a:gd name="connsiteY390" fmla="*/ 890966 h 1626096"/>
              <a:gd name="connsiteX391" fmla="*/ 105087 w 1550248"/>
              <a:gd name="connsiteY391" fmla="*/ 893241 h 1626096"/>
              <a:gd name="connsiteX392" fmla="*/ 105345 w 1550248"/>
              <a:gd name="connsiteY392" fmla="*/ 904461 h 1626096"/>
              <a:gd name="connsiteX393" fmla="*/ 108732 w 1550248"/>
              <a:gd name="connsiteY393" fmla="*/ 914105 h 1626096"/>
              <a:gd name="connsiteX394" fmla="*/ 109068 w 1550248"/>
              <a:gd name="connsiteY394" fmla="*/ 934529 h 1626096"/>
              <a:gd name="connsiteX395" fmla="*/ 107568 w 1550248"/>
              <a:gd name="connsiteY395" fmla="*/ 936080 h 1626096"/>
              <a:gd name="connsiteX396" fmla="*/ 105345 w 1550248"/>
              <a:gd name="connsiteY396" fmla="*/ 932667 h 1626096"/>
              <a:gd name="connsiteX397" fmla="*/ 98288 w 1550248"/>
              <a:gd name="connsiteY397" fmla="*/ 899575 h 1626096"/>
              <a:gd name="connsiteX398" fmla="*/ 102579 w 1550248"/>
              <a:gd name="connsiteY398" fmla="*/ 890966 h 1626096"/>
              <a:gd name="connsiteX399" fmla="*/ 128898 w 1550248"/>
              <a:gd name="connsiteY399" fmla="*/ 878324 h 1626096"/>
              <a:gd name="connsiteX400" fmla="*/ 131871 w 1550248"/>
              <a:gd name="connsiteY400" fmla="*/ 878375 h 1626096"/>
              <a:gd name="connsiteX401" fmla="*/ 137274 w 1550248"/>
              <a:gd name="connsiteY401" fmla="*/ 890940 h 1626096"/>
              <a:gd name="connsiteX402" fmla="*/ 134327 w 1550248"/>
              <a:gd name="connsiteY402" fmla="*/ 894767 h 1626096"/>
              <a:gd name="connsiteX403" fmla="*/ 121917 w 1550248"/>
              <a:gd name="connsiteY403" fmla="*/ 903143 h 1626096"/>
              <a:gd name="connsiteX404" fmla="*/ 116204 w 1550248"/>
              <a:gd name="connsiteY404" fmla="*/ 903272 h 1626096"/>
              <a:gd name="connsiteX405" fmla="*/ 114575 w 1550248"/>
              <a:gd name="connsiteY405" fmla="*/ 897481 h 1626096"/>
              <a:gd name="connsiteX406" fmla="*/ 128898 w 1550248"/>
              <a:gd name="connsiteY406" fmla="*/ 878324 h 1626096"/>
              <a:gd name="connsiteX407" fmla="*/ 149347 w 1550248"/>
              <a:gd name="connsiteY407" fmla="*/ 877419 h 1626096"/>
              <a:gd name="connsiteX408" fmla="*/ 152139 w 1550248"/>
              <a:gd name="connsiteY408" fmla="*/ 888122 h 1626096"/>
              <a:gd name="connsiteX409" fmla="*/ 147925 w 1550248"/>
              <a:gd name="connsiteY409" fmla="*/ 889725 h 1626096"/>
              <a:gd name="connsiteX410" fmla="*/ 146529 w 1550248"/>
              <a:gd name="connsiteY410" fmla="*/ 881453 h 1626096"/>
              <a:gd name="connsiteX411" fmla="*/ 149347 w 1550248"/>
              <a:gd name="connsiteY411" fmla="*/ 877419 h 1626096"/>
              <a:gd name="connsiteX412" fmla="*/ 98727 w 1550248"/>
              <a:gd name="connsiteY412" fmla="*/ 859167 h 1626096"/>
              <a:gd name="connsiteX413" fmla="*/ 105165 w 1550248"/>
              <a:gd name="connsiteY413" fmla="*/ 865321 h 1626096"/>
              <a:gd name="connsiteX414" fmla="*/ 99710 w 1550248"/>
              <a:gd name="connsiteY414" fmla="*/ 867337 h 1626096"/>
              <a:gd name="connsiteX415" fmla="*/ 96219 w 1550248"/>
              <a:gd name="connsiteY415" fmla="*/ 860822 h 1626096"/>
              <a:gd name="connsiteX416" fmla="*/ 98727 w 1550248"/>
              <a:gd name="connsiteY416" fmla="*/ 859167 h 1626096"/>
              <a:gd name="connsiteX417" fmla="*/ 183486 w 1550248"/>
              <a:gd name="connsiteY417" fmla="*/ 835198 h 1626096"/>
              <a:gd name="connsiteX418" fmla="*/ 187248 w 1550248"/>
              <a:gd name="connsiteY418" fmla="*/ 841121 h 1626096"/>
              <a:gd name="connsiteX419" fmla="*/ 177217 w 1550248"/>
              <a:gd name="connsiteY419" fmla="*/ 844715 h 1626096"/>
              <a:gd name="connsiteX420" fmla="*/ 167238 w 1550248"/>
              <a:gd name="connsiteY420" fmla="*/ 844456 h 1626096"/>
              <a:gd name="connsiteX421" fmla="*/ 164808 w 1550248"/>
              <a:gd name="connsiteY421" fmla="*/ 839105 h 1626096"/>
              <a:gd name="connsiteX422" fmla="*/ 166953 w 1550248"/>
              <a:gd name="connsiteY422" fmla="*/ 835718 h 1626096"/>
              <a:gd name="connsiteX423" fmla="*/ 175924 w 1550248"/>
              <a:gd name="connsiteY423" fmla="*/ 835692 h 1626096"/>
              <a:gd name="connsiteX424" fmla="*/ 183486 w 1550248"/>
              <a:gd name="connsiteY424" fmla="*/ 835198 h 1626096"/>
              <a:gd name="connsiteX425" fmla="*/ 190427 w 1550248"/>
              <a:gd name="connsiteY425" fmla="*/ 822533 h 1626096"/>
              <a:gd name="connsiteX426" fmla="*/ 192056 w 1550248"/>
              <a:gd name="connsiteY426" fmla="*/ 824162 h 1626096"/>
              <a:gd name="connsiteX427" fmla="*/ 188979 w 1550248"/>
              <a:gd name="connsiteY427" fmla="*/ 825583 h 1626096"/>
              <a:gd name="connsiteX428" fmla="*/ 187480 w 1550248"/>
              <a:gd name="connsiteY428" fmla="*/ 824162 h 1626096"/>
              <a:gd name="connsiteX429" fmla="*/ 190427 w 1550248"/>
              <a:gd name="connsiteY429" fmla="*/ 822533 h 1626096"/>
              <a:gd name="connsiteX430" fmla="*/ 166927 w 1550248"/>
              <a:gd name="connsiteY430" fmla="*/ 812708 h 1626096"/>
              <a:gd name="connsiteX431" fmla="*/ 168556 w 1550248"/>
              <a:gd name="connsiteY431" fmla="*/ 815655 h 1626096"/>
              <a:gd name="connsiteX432" fmla="*/ 166927 w 1550248"/>
              <a:gd name="connsiteY432" fmla="*/ 817284 h 1626096"/>
              <a:gd name="connsiteX433" fmla="*/ 165506 w 1550248"/>
              <a:gd name="connsiteY433" fmla="*/ 814208 h 1626096"/>
              <a:gd name="connsiteX434" fmla="*/ 166927 w 1550248"/>
              <a:gd name="connsiteY434" fmla="*/ 812708 h 1626096"/>
              <a:gd name="connsiteX435" fmla="*/ 70134 w 1550248"/>
              <a:gd name="connsiteY435" fmla="*/ 799860 h 1626096"/>
              <a:gd name="connsiteX436" fmla="*/ 73210 w 1550248"/>
              <a:gd name="connsiteY436" fmla="*/ 801282 h 1626096"/>
              <a:gd name="connsiteX437" fmla="*/ 71581 w 1550248"/>
              <a:gd name="connsiteY437" fmla="*/ 802910 h 1626096"/>
              <a:gd name="connsiteX438" fmla="*/ 68634 w 1550248"/>
              <a:gd name="connsiteY438" fmla="*/ 801282 h 1626096"/>
              <a:gd name="connsiteX439" fmla="*/ 70134 w 1550248"/>
              <a:gd name="connsiteY439" fmla="*/ 799860 h 1626096"/>
              <a:gd name="connsiteX440" fmla="*/ 121220 w 1550248"/>
              <a:gd name="connsiteY440" fmla="*/ 794431 h 1626096"/>
              <a:gd name="connsiteX441" fmla="*/ 122642 w 1550248"/>
              <a:gd name="connsiteY441" fmla="*/ 797507 h 1626096"/>
              <a:gd name="connsiteX442" fmla="*/ 121220 w 1550248"/>
              <a:gd name="connsiteY442" fmla="*/ 799007 h 1626096"/>
              <a:gd name="connsiteX443" fmla="*/ 119798 w 1550248"/>
              <a:gd name="connsiteY443" fmla="*/ 795930 h 1626096"/>
              <a:gd name="connsiteX444" fmla="*/ 121220 w 1550248"/>
              <a:gd name="connsiteY444" fmla="*/ 794431 h 1626096"/>
              <a:gd name="connsiteX445" fmla="*/ 28898 w 1550248"/>
              <a:gd name="connsiteY445" fmla="*/ 735951 h 1626096"/>
              <a:gd name="connsiteX446" fmla="*/ 33500 w 1550248"/>
              <a:gd name="connsiteY446" fmla="*/ 738847 h 1626096"/>
              <a:gd name="connsiteX447" fmla="*/ 39162 w 1550248"/>
              <a:gd name="connsiteY447" fmla="*/ 746396 h 1626096"/>
              <a:gd name="connsiteX448" fmla="*/ 27760 w 1550248"/>
              <a:gd name="connsiteY448" fmla="*/ 741716 h 1626096"/>
              <a:gd name="connsiteX449" fmla="*/ 28898 w 1550248"/>
              <a:gd name="connsiteY449" fmla="*/ 735951 h 1626096"/>
              <a:gd name="connsiteX450" fmla="*/ 156612 w 1550248"/>
              <a:gd name="connsiteY450" fmla="*/ 735176 h 1626096"/>
              <a:gd name="connsiteX451" fmla="*/ 150924 w 1550248"/>
              <a:gd name="connsiteY451" fmla="*/ 737296 h 1626096"/>
              <a:gd name="connsiteX452" fmla="*/ 154389 w 1550248"/>
              <a:gd name="connsiteY452" fmla="*/ 739442 h 1626096"/>
              <a:gd name="connsiteX453" fmla="*/ 160697 w 1550248"/>
              <a:gd name="connsiteY453" fmla="*/ 737709 h 1626096"/>
              <a:gd name="connsiteX454" fmla="*/ 156612 w 1550248"/>
              <a:gd name="connsiteY454" fmla="*/ 735176 h 1626096"/>
              <a:gd name="connsiteX455" fmla="*/ 75511 w 1550248"/>
              <a:gd name="connsiteY455" fmla="*/ 716743 h 1626096"/>
              <a:gd name="connsiteX456" fmla="*/ 74089 w 1550248"/>
              <a:gd name="connsiteY456" fmla="*/ 719819 h 1626096"/>
              <a:gd name="connsiteX457" fmla="*/ 75511 w 1550248"/>
              <a:gd name="connsiteY457" fmla="*/ 721319 h 1626096"/>
              <a:gd name="connsiteX458" fmla="*/ 77139 w 1550248"/>
              <a:gd name="connsiteY458" fmla="*/ 718371 h 1626096"/>
              <a:gd name="connsiteX459" fmla="*/ 75511 w 1550248"/>
              <a:gd name="connsiteY459" fmla="*/ 716743 h 1626096"/>
              <a:gd name="connsiteX460" fmla="*/ 147666 w 1550248"/>
              <a:gd name="connsiteY460" fmla="*/ 692958 h 1626096"/>
              <a:gd name="connsiteX461" fmla="*/ 146541 w 1550248"/>
              <a:gd name="connsiteY461" fmla="*/ 698282 h 1626096"/>
              <a:gd name="connsiteX462" fmla="*/ 146296 w 1550248"/>
              <a:gd name="connsiteY462" fmla="*/ 698465 h 1626096"/>
              <a:gd name="connsiteX463" fmla="*/ 146349 w 1550248"/>
              <a:gd name="connsiteY463" fmla="*/ 694225 h 1626096"/>
              <a:gd name="connsiteX464" fmla="*/ 147666 w 1550248"/>
              <a:gd name="connsiteY464" fmla="*/ 692958 h 1626096"/>
              <a:gd name="connsiteX465" fmla="*/ 29131 w 1550248"/>
              <a:gd name="connsiteY465" fmla="*/ 653402 h 1626096"/>
              <a:gd name="connsiteX466" fmla="*/ 32078 w 1550248"/>
              <a:gd name="connsiteY466" fmla="*/ 655031 h 1626096"/>
              <a:gd name="connsiteX467" fmla="*/ 30579 w 1550248"/>
              <a:gd name="connsiteY467" fmla="*/ 656453 h 1626096"/>
              <a:gd name="connsiteX468" fmla="*/ 27502 w 1550248"/>
              <a:gd name="connsiteY468" fmla="*/ 655031 h 1626096"/>
              <a:gd name="connsiteX469" fmla="*/ 29131 w 1550248"/>
              <a:gd name="connsiteY469" fmla="*/ 653402 h 1626096"/>
              <a:gd name="connsiteX470" fmla="*/ 42962 w 1550248"/>
              <a:gd name="connsiteY470" fmla="*/ 640838 h 1626096"/>
              <a:gd name="connsiteX471" fmla="*/ 47822 w 1550248"/>
              <a:gd name="connsiteY471" fmla="*/ 642958 h 1626096"/>
              <a:gd name="connsiteX472" fmla="*/ 50200 w 1550248"/>
              <a:gd name="connsiteY472" fmla="*/ 651437 h 1626096"/>
              <a:gd name="connsiteX473" fmla="*/ 48210 w 1550248"/>
              <a:gd name="connsiteY473" fmla="*/ 657176 h 1626096"/>
              <a:gd name="connsiteX474" fmla="*/ 41436 w 1550248"/>
              <a:gd name="connsiteY474" fmla="*/ 646939 h 1626096"/>
              <a:gd name="connsiteX475" fmla="*/ 42962 w 1550248"/>
              <a:gd name="connsiteY475" fmla="*/ 640838 h 1626096"/>
              <a:gd name="connsiteX476" fmla="*/ 147847 w 1550248"/>
              <a:gd name="connsiteY476" fmla="*/ 603325 h 1626096"/>
              <a:gd name="connsiteX477" fmla="*/ 150924 w 1550248"/>
              <a:gd name="connsiteY477" fmla="*/ 604747 h 1626096"/>
              <a:gd name="connsiteX478" fmla="*/ 149295 w 1550248"/>
              <a:gd name="connsiteY478" fmla="*/ 606375 h 1626096"/>
              <a:gd name="connsiteX479" fmla="*/ 146348 w 1550248"/>
              <a:gd name="connsiteY479" fmla="*/ 604747 h 1626096"/>
              <a:gd name="connsiteX480" fmla="*/ 147847 w 1550248"/>
              <a:gd name="connsiteY480" fmla="*/ 603325 h 1626096"/>
              <a:gd name="connsiteX481" fmla="*/ 57931 w 1550248"/>
              <a:gd name="connsiteY481" fmla="*/ 598620 h 1626096"/>
              <a:gd name="connsiteX482" fmla="*/ 60232 w 1550248"/>
              <a:gd name="connsiteY482" fmla="*/ 604101 h 1626096"/>
              <a:gd name="connsiteX483" fmla="*/ 54002 w 1550248"/>
              <a:gd name="connsiteY483" fmla="*/ 606867 h 1626096"/>
              <a:gd name="connsiteX484" fmla="*/ 50511 w 1550248"/>
              <a:gd name="connsiteY484" fmla="*/ 604902 h 1626096"/>
              <a:gd name="connsiteX485" fmla="*/ 57931 w 1550248"/>
              <a:gd name="connsiteY485" fmla="*/ 598620 h 1626096"/>
              <a:gd name="connsiteX486" fmla="*/ 184119 w 1550248"/>
              <a:gd name="connsiteY486" fmla="*/ 575171 h 1626096"/>
              <a:gd name="connsiteX487" fmla="*/ 173804 w 1550248"/>
              <a:gd name="connsiteY487" fmla="*/ 584117 h 1626096"/>
              <a:gd name="connsiteX488" fmla="*/ 173830 w 1550248"/>
              <a:gd name="connsiteY488" fmla="*/ 586185 h 1626096"/>
              <a:gd name="connsiteX489" fmla="*/ 176622 w 1550248"/>
              <a:gd name="connsiteY489" fmla="*/ 587969 h 1626096"/>
              <a:gd name="connsiteX490" fmla="*/ 187584 w 1550248"/>
              <a:gd name="connsiteY490" fmla="*/ 577369 h 1626096"/>
              <a:gd name="connsiteX491" fmla="*/ 184119 w 1550248"/>
              <a:gd name="connsiteY491" fmla="*/ 575171 h 1626096"/>
              <a:gd name="connsiteX492" fmla="*/ 73236 w 1550248"/>
              <a:gd name="connsiteY492" fmla="*/ 575042 h 1626096"/>
              <a:gd name="connsiteX493" fmla="*/ 73210 w 1550248"/>
              <a:gd name="connsiteY493" fmla="*/ 581325 h 1626096"/>
              <a:gd name="connsiteX494" fmla="*/ 68169 w 1550248"/>
              <a:gd name="connsiteY494" fmla="*/ 583962 h 1626096"/>
              <a:gd name="connsiteX495" fmla="*/ 65015 w 1550248"/>
              <a:gd name="connsiteY495" fmla="*/ 580963 h 1626096"/>
              <a:gd name="connsiteX496" fmla="*/ 73236 w 1550248"/>
              <a:gd name="connsiteY496" fmla="*/ 575042 h 1626096"/>
              <a:gd name="connsiteX497" fmla="*/ 144074 w 1550248"/>
              <a:gd name="connsiteY497" fmla="*/ 570466 h 1626096"/>
              <a:gd name="connsiteX498" fmla="*/ 145496 w 1550248"/>
              <a:gd name="connsiteY498" fmla="*/ 573543 h 1626096"/>
              <a:gd name="connsiteX499" fmla="*/ 144074 w 1550248"/>
              <a:gd name="connsiteY499" fmla="*/ 575042 h 1626096"/>
              <a:gd name="connsiteX500" fmla="*/ 142652 w 1550248"/>
              <a:gd name="connsiteY500" fmla="*/ 571966 h 1626096"/>
              <a:gd name="connsiteX501" fmla="*/ 144074 w 1550248"/>
              <a:gd name="connsiteY501" fmla="*/ 570466 h 1626096"/>
              <a:gd name="connsiteX502" fmla="*/ 125536 w 1550248"/>
              <a:gd name="connsiteY502" fmla="*/ 565890 h 1626096"/>
              <a:gd name="connsiteX503" fmla="*/ 127682 w 1550248"/>
              <a:gd name="connsiteY503" fmla="*/ 568554 h 1626096"/>
              <a:gd name="connsiteX504" fmla="*/ 126234 w 1550248"/>
              <a:gd name="connsiteY504" fmla="*/ 569976 h 1626096"/>
              <a:gd name="connsiteX505" fmla="*/ 123494 w 1550248"/>
              <a:gd name="connsiteY505" fmla="*/ 567932 h 1626096"/>
              <a:gd name="connsiteX506" fmla="*/ 125536 w 1550248"/>
              <a:gd name="connsiteY506" fmla="*/ 565890 h 1626096"/>
              <a:gd name="connsiteX507" fmla="*/ 77812 w 1550248"/>
              <a:gd name="connsiteY507" fmla="*/ 563693 h 1626096"/>
              <a:gd name="connsiteX508" fmla="*/ 82207 w 1550248"/>
              <a:gd name="connsiteY508" fmla="*/ 569846 h 1626096"/>
              <a:gd name="connsiteX509" fmla="*/ 75408 w 1550248"/>
              <a:gd name="connsiteY509" fmla="*/ 574862 h 1626096"/>
              <a:gd name="connsiteX510" fmla="*/ 73391 w 1550248"/>
              <a:gd name="connsiteY510" fmla="*/ 570776 h 1626096"/>
              <a:gd name="connsiteX511" fmla="*/ 77812 w 1550248"/>
              <a:gd name="connsiteY511" fmla="*/ 563693 h 1626096"/>
              <a:gd name="connsiteX512" fmla="*/ 134688 w 1550248"/>
              <a:gd name="connsiteY512" fmla="*/ 556764 h 1626096"/>
              <a:gd name="connsiteX513" fmla="*/ 136834 w 1550248"/>
              <a:gd name="connsiteY513" fmla="*/ 559427 h 1626096"/>
              <a:gd name="connsiteX514" fmla="*/ 135387 w 1550248"/>
              <a:gd name="connsiteY514" fmla="*/ 560849 h 1626096"/>
              <a:gd name="connsiteX515" fmla="*/ 132646 w 1550248"/>
              <a:gd name="connsiteY515" fmla="*/ 558807 h 1626096"/>
              <a:gd name="connsiteX516" fmla="*/ 134688 w 1550248"/>
              <a:gd name="connsiteY516" fmla="*/ 556764 h 1626096"/>
              <a:gd name="connsiteX517" fmla="*/ 98364 w 1550248"/>
              <a:gd name="connsiteY517" fmla="*/ 529334 h 1626096"/>
              <a:gd name="connsiteX518" fmla="*/ 99993 w 1550248"/>
              <a:gd name="connsiteY518" fmla="*/ 532280 h 1626096"/>
              <a:gd name="connsiteX519" fmla="*/ 98364 w 1550248"/>
              <a:gd name="connsiteY519" fmla="*/ 533909 h 1626096"/>
              <a:gd name="connsiteX520" fmla="*/ 96943 w 1550248"/>
              <a:gd name="connsiteY520" fmla="*/ 530834 h 1626096"/>
              <a:gd name="connsiteX521" fmla="*/ 98364 w 1550248"/>
              <a:gd name="connsiteY521" fmla="*/ 529334 h 1626096"/>
              <a:gd name="connsiteX522" fmla="*/ 185232 w 1550248"/>
              <a:gd name="connsiteY522" fmla="*/ 524784 h 1626096"/>
              <a:gd name="connsiteX523" fmla="*/ 183060 w 1550248"/>
              <a:gd name="connsiteY523" fmla="*/ 528249 h 1626096"/>
              <a:gd name="connsiteX524" fmla="*/ 193685 w 1550248"/>
              <a:gd name="connsiteY524" fmla="*/ 569484 h 1626096"/>
              <a:gd name="connsiteX525" fmla="*/ 199864 w 1550248"/>
              <a:gd name="connsiteY525" fmla="*/ 574085 h 1626096"/>
              <a:gd name="connsiteX526" fmla="*/ 212377 w 1550248"/>
              <a:gd name="connsiteY526" fmla="*/ 574991 h 1626096"/>
              <a:gd name="connsiteX527" fmla="*/ 214833 w 1550248"/>
              <a:gd name="connsiteY527" fmla="*/ 571604 h 1626096"/>
              <a:gd name="connsiteX528" fmla="*/ 217082 w 1550248"/>
              <a:gd name="connsiteY528" fmla="*/ 561211 h 1626096"/>
              <a:gd name="connsiteX529" fmla="*/ 219435 w 1550248"/>
              <a:gd name="connsiteY529" fmla="*/ 547664 h 1626096"/>
              <a:gd name="connsiteX530" fmla="*/ 219486 w 1550248"/>
              <a:gd name="connsiteY530" fmla="*/ 545414 h 1626096"/>
              <a:gd name="connsiteX531" fmla="*/ 213721 w 1550248"/>
              <a:gd name="connsiteY531" fmla="*/ 538409 h 1626096"/>
              <a:gd name="connsiteX532" fmla="*/ 188437 w 1550248"/>
              <a:gd name="connsiteY532" fmla="*/ 527964 h 1626096"/>
              <a:gd name="connsiteX533" fmla="*/ 185232 w 1550248"/>
              <a:gd name="connsiteY533" fmla="*/ 524784 h 1626096"/>
              <a:gd name="connsiteX534" fmla="*/ 108396 w 1550248"/>
              <a:gd name="connsiteY534" fmla="*/ 516717 h 1626096"/>
              <a:gd name="connsiteX535" fmla="*/ 109766 w 1550248"/>
              <a:gd name="connsiteY535" fmla="*/ 520181 h 1626096"/>
              <a:gd name="connsiteX536" fmla="*/ 107749 w 1550248"/>
              <a:gd name="connsiteY536" fmla="*/ 520181 h 1626096"/>
              <a:gd name="connsiteX537" fmla="*/ 105630 w 1550248"/>
              <a:gd name="connsiteY537" fmla="*/ 517467 h 1626096"/>
              <a:gd name="connsiteX538" fmla="*/ 108396 w 1550248"/>
              <a:gd name="connsiteY538" fmla="*/ 516717 h 1626096"/>
              <a:gd name="connsiteX539" fmla="*/ 134947 w 1550248"/>
              <a:gd name="connsiteY539" fmla="*/ 515632 h 1626096"/>
              <a:gd name="connsiteX540" fmla="*/ 132827 w 1550248"/>
              <a:gd name="connsiteY540" fmla="*/ 521320 h 1626096"/>
              <a:gd name="connsiteX541" fmla="*/ 134947 w 1550248"/>
              <a:gd name="connsiteY541" fmla="*/ 524758 h 1626096"/>
              <a:gd name="connsiteX542" fmla="*/ 137584 w 1550248"/>
              <a:gd name="connsiteY542" fmla="*/ 519639 h 1626096"/>
              <a:gd name="connsiteX543" fmla="*/ 134947 w 1550248"/>
              <a:gd name="connsiteY543" fmla="*/ 515632 h 1626096"/>
              <a:gd name="connsiteX544" fmla="*/ 199709 w 1550248"/>
              <a:gd name="connsiteY544" fmla="*/ 507333 h 1626096"/>
              <a:gd name="connsiteX545" fmla="*/ 196632 w 1550248"/>
              <a:gd name="connsiteY545" fmla="*/ 508755 h 1626096"/>
              <a:gd name="connsiteX546" fmla="*/ 198132 w 1550248"/>
              <a:gd name="connsiteY546" fmla="*/ 510177 h 1626096"/>
              <a:gd name="connsiteX547" fmla="*/ 201208 w 1550248"/>
              <a:gd name="connsiteY547" fmla="*/ 508755 h 1626096"/>
              <a:gd name="connsiteX548" fmla="*/ 199709 w 1550248"/>
              <a:gd name="connsiteY548" fmla="*/ 507333 h 1626096"/>
              <a:gd name="connsiteX549" fmla="*/ 178277 w 1550248"/>
              <a:gd name="connsiteY549" fmla="*/ 506610 h 1626096"/>
              <a:gd name="connsiteX550" fmla="*/ 173907 w 1550248"/>
              <a:gd name="connsiteY550" fmla="*/ 514391 h 1626096"/>
              <a:gd name="connsiteX551" fmla="*/ 176001 w 1550248"/>
              <a:gd name="connsiteY551" fmla="*/ 520130 h 1626096"/>
              <a:gd name="connsiteX552" fmla="*/ 184818 w 1550248"/>
              <a:gd name="connsiteY552" fmla="*/ 509893 h 1626096"/>
              <a:gd name="connsiteX553" fmla="*/ 178277 w 1550248"/>
              <a:gd name="connsiteY553" fmla="*/ 506610 h 1626096"/>
              <a:gd name="connsiteX554" fmla="*/ 211963 w 1550248"/>
              <a:gd name="connsiteY554" fmla="*/ 502577 h 1626096"/>
              <a:gd name="connsiteX555" fmla="*/ 206224 w 1550248"/>
              <a:gd name="connsiteY555" fmla="*/ 508755 h 1626096"/>
              <a:gd name="connsiteX556" fmla="*/ 212687 w 1550248"/>
              <a:gd name="connsiteY556" fmla="*/ 515684 h 1626096"/>
              <a:gd name="connsiteX557" fmla="*/ 214755 w 1550248"/>
              <a:gd name="connsiteY557" fmla="*/ 510978 h 1626096"/>
              <a:gd name="connsiteX558" fmla="*/ 211963 w 1550248"/>
              <a:gd name="connsiteY558" fmla="*/ 502577 h 1626096"/>
              <a:gd name="connsiteX559" fmla="*/ 116488 w 1550248"/>
              <a:gd name="connsiteY559" fmla="*/ 497483 h 1626096"/>
              <a:gd name="connsiteX560" fmla="*/ 122331 w 1550248"/>
              <a:gd name="connsiteY560" fmla="*/ 505032 h 1626096"/>
              <a:gd name="connsiteX561" fmla="*/ 116565 w 1550248"/>
              <a:gd name="connsiteY561" fmla="*/ 510978 h 1626096"/>
              <a:gd name="connsiteX562" fmla="*/ 113592 w 1550248"/>
              <a:gd name="connsiteY562" fmla="*/ 503403 h 1626096"/>
              <a:gd name="connsiteX563" fmla="*/ 116488 w 1550248"/>
              <a:gd name="connsiteY563" fmla="*/ 497483 h 1626096"/>
              <a:gd name="connsiteX564" fmla="*/ 139497 w 1550248"/>
              <a:gd name="connsiteY564" fmla="*/ 483600 h 1626096"/>
              <a:gd name="connsiteX565" fmla="*/ 142548 w 1550248"/>
              <a:gd name="connsiteY565" fmla="*/ 491330 h 1626096"/>
              <a:gd name="connsiteX566" fmla="*/ 139497 w 1550248"/>
              <a:gd name="connsiteY566" fmla="*/ 497328 h 1626096"/>
              <a:gd name="connsiteX567" fmla="*/ 137377 w 1550248"/>
              <a:gd name="connsiteY567" fmla="*/ 489340 h 1626096"/>
              <a:gd name="connsiteX568" fmla="*/ 139497 w 1550248"/>
              <a:gd name="connsiteY568" fmla="*/ 483600 h 1626096"/>
              <a:gd name="connsiteX569" fmla="*/ 134922 w 1550248"/>
              <a:gd name="connsiteY569" fmla="*/ 460772 h 1626096"/>
              <a:gd name="connsiteX570" fmla="*/ 136550 w 1550248"/>
              <a:gd name="connsiteY570" fmla="*/ 462401 h 1626096"/>
              <a:gd name="connsiteX571" fmla="*/ 134922 w 1550248"/>
              <a:gd name="connsiteY571" fmla="*/ 465347 h 1626096"/>
              <a:gd name="connsiteX572" fmla="*/ 133500 w 1550248"/>
              <a:gd name="connsiteY572" fmla="*/ 463848 h 1626096"/>
              <a:gd name="connsiteX573" fmla="*/ 134922 w 1550248"/>
              <a:gd name="connsiteY573" fmla="*/ 460772 h 1626096"/>
              <a:gd name="connsiteX574" fmla="*/ 223158 w 1550248"/>
              <a:gd name="connsiteY574" fmla="*/ 433342 h 1626096"/>
              <a:gd name="connsiteX575" fmla="*/ 221012 w 1550248"/>
              <a:gd name="connsiteY575" fmla="*/ 436961 h 1626096"/>
              <a:gd name="connsiteX576" fmla="*/ 225174 w 1550248"/>
              <a:gd name="connsiteY576" fmla="*/ 446372 h 1626096"/>
              <a:gd name="connsiteX577" fmla="*/ 228483 w 1550248"/>
              <a:gd name="connsiteY577" fmla="*/ 438125 h 1626096"/>
              <a:gd name="connsiteX578" fmla="*/ 223158 w 1550248"/>
              <a:gd name="connsiteY578" fmla="*/ 433342 h 1626096"/>
              <a:gd name="connsiteX579" fmla="*/ 125666 w 1550248"/>
              <a:gd name="connsiteY579" fmla="*/ 424345 h 1626096"/>
              <a:gd name="connsiteX580" fmla="*/ 134585 w 1550248"/>
              <a:gd name="connsiteY580" fmla="*/ 434402 h 1626096"/>
              <a:gd name="connsiteX581" fmla="*/ 128096 w 1550248"/>
              <a:gd name="connsiteY581" fmla="*/ 437814 h 1626096"/>
              <a:gd name="connsiteX582" fmla="*/ 123623 w 1550248"/>
              <a:gd name="connsiteY582" fmla="*/ 430110 h 1626096"/>
              <a:gd name="connsiteX583" fmla="*/ 125666 w 1550248"/>
              <a:gd name="connsiteY583" fmla="*/ 424345 h 1626096"/>
              <a:gd name="connsiteX584" fmla="*/ 150821 w 1550248"/>
              <a:gd name="connsiteY584" fmla="*/ 410694 h 1626096"/>
              <a:gd name="connsiteX585" fmla="*/ 168504 w 1550248"/>
              <a:gd name="connsiteY585" fmla="*/ 421992 h 1626096"/>
              <a:gd name="connsiteX586" fmla="*/ 173365 w 1550248"/>
              <a:gd name="connsiteY586" fmla="*/ 435850 h 1626096"/>
              <a:gd name="connsiteX587" fmla="*/ 169047 w 1550248"/>
              <a:gd name="connsiteY587" fmla="*/ 444717 h 1626096"/>
              <a:gd name="connsiteX588" fmla="*/ 159870 w 1550248"/>
              <a:gd name="connsiteY588" fmla="*/ 444510 h 1626096"/>
              <a:gd name="connsiteX589" fmla="*/ 146349 w 1550248"/>
              <a:gd name="connsiteY589" fmla="*/ 422044 h 1626096"/>
              <a:gd name="connsiteX590" fmla="*/ 146529 w 1550248"/>
              <a:gd name="connsiteY590" fmla="*/ 414081 h 1626096"/>
              <a:gd name="connsiteX591" fmla="*/ 150821 w 1550248"/>
              <a:gd name="connsiteY591" fmla="*/ 410694 h 1626096"/>
              <a:gd name="connsiteX592" fmla="*/ 1406347 w 1550248"/>
              <a:gd name="connsiteY592" fmla="*/ 356378 h 1626096"/>
              <a:gd name="connsiteX593" fmla="*/ 1398927 w 1550248"/>
              <a:gd name="connsiteY593" fmla="*/ 362660 h 1626096"/>
              <a:gd name="connsiteX594" fmla="*/ 1402417 w 1550248"/>
              <a:gd name="connsiteY594" fmla="*/ 364625 h 1626096"/>
              <a:gd name="connsiteX595" fmla="*/ 1408622 w 1550248"/>
              <a:gd name="connsiteY595" fmla="*/ 361859 h 1626096"/>
              <a:gd name="connsiteX596" fmla="*/ 1406347 w 1550248"/>
              <a:gd name="connsiteY596" fmla="*/ 356378 h 1626096"/>
              <a:gd name="connsiteX597" fmla="*/ 1411650 w 1550248"/>
              <a:gd name="connsiteY597" fmla="*/ 349943 h 1626096"/>
              <a:gd name="connsiteX598" fmla="*/ 1412448 w 1550248"/>
              <a:gd name="connsiteY598" fmla="*/ 351052 h 1626096"/>
              <a:gd name="connsiteX599" fmla="*/ 1409340 w 1550248"/>
              <a:gd name="connsiteY599" fmla="*/ 351052 h 1626096"/>
              <a:gd name="connsiteX600" fmla="*/ 1409328 w 1550248"/>
              <a:gd name="connsiteY600" fmla="*/ 351035 h 1626096"/>
              <a:gd name="connsiteX601" fmla="*/ 240091 w 1550248"/>
              <a:gd name="connsiteY601" fmla="*/ 337376 h 1626096"/>
              <a:gd name="connsiteX602" fmla="*/ 234042 w 1550248"/>
              <a:gd name="connsiteY602" fmla="*/ 345054 h 1626096"/>
              <a:gd name="connsiteX603" fmla="*/ 239652 w 1550248"/>
              <a:gd name="connsiteY603" fmla="*/ 347174 h 1626096"/>
              <a:gd name="connsiteX604" fmla="*/ 242185 w 1550248"/>
              <a:gd name="connsiteY604" fmla="*/ 340814 h 1626096"/>
              <a:gd name="connsiteX605" fmla="*/ 240091 w 1550248"/>
              <a:gd name="connsiteY605" fmla="*/ 337376 h 1626096"/>
              <a:gd name="connsiteX606" fmla="*/ 1398480 w 1550248"/>
              <a:gd name="connsiteY606" fmla="*/ 332175 h 1626096"/>
              <a:gd name="connsiteX607" fmla="*/ 1398669 w 1550248"/>
              <a:gd name="connsiteY607" fmla="*/ 332567 h 1626096"/>
              <a:gd name="connsiteX608" fmla="*/ 1398742 w 1550248"/>
              <a:gd name="connsiteY608" fmla="*/ 333614 h 1626096"/>
              <a:gd name="connsiteX609" fmla="*/ 1398738 w 1550248"/>
              <a:gd name="connsiteY609" fmla="*/ 333630 h 1626096"/>
              <a:gd name="connsiteX610" fmla="*/ 1299678 w 1550248"/>
              <a:gd name="connsiteY610" fmla="*/ 297071 h 1626096"/>
              <a:gd name="connsiteX611" fmla="*/ 1298178 w 1550248"/>
              <a:gd name="connsiteY611" fmla="*/ 298493 h 1626096"/>
              <a:gd name="connsiteX612" fmla="*/ 1301125 w 1550248"/>
              <a:gd name="connsiteY612" fmla="*/ 300122 h 1626096"/>
              <a:gd name="connsiteX613" fmla="*/ 1302754 w 1550248"/>
              <a:gd name="connsiteY613" fmla="*/ 298493 h 1626096"/>
              <a:gd name="connsiteX614" fmla="*/ 1299678 w 1550248"/>
              <a:gd name="connsiteY614" fmla="*/ 297071 h 1626096"/>
              <a:gd name="connsiteX615" fmla="*/ 283912 w 1550248"/>
              <a:gd name="connsiteY615" fmla="*/ 290970 h 1626096"/>
              <a:gd name="connsiteX616" fmla="*/ 279052 w 1550248"/>
              <a:gd name="connsiteY616" fmla="*/ 294098 h 1626096"/>
              <a:gd name="connsiteX617" fmla="*/ 283550 w 1550248"/>
              <a:gd name="connsiteY617" fmla="*/ 307541 h 1626096"/>
              <a:gd name="connsiteX618" fmla="*/ 288075 w 1550248"/>
              <a:gd name="connsiteY618" fmla="*/ 307490 h 1626096"/>
              <a:gd name="connsiteX619" fmla="*/ 283912 w 1550248"/>
              <a:gd name="connsiteY619" fmla="*/ 290970 h 1626096"/>
              <a:gd name="connsiteX620" fmla="*/ 1400246 w 1550248"/>
              <a:gd name="connsiteY620" fmla="*/ 287894 h 1626096"/>
              <a:gd name="connsiteX621" fmla="*/ 1407873 w 1550248"/>
              <a:gd name="connsiteY621" fmla="*/ 296192 h 1626096"/>
              <a:gd name="connsiteX622" fmla="*/ 1407873 w 1550248"/>
              <a:gd name="connsiteY622" fmla="*/ 296192 h 1626096"/>
              <a:gd name="connsiteX623" fmla="*/ 1407866 w 1550248"/>
              <a:gd name="connsiteY623" fmla="*/ 296225 h 1626096"/>
              <a:gd name="connsiteX624" fmla="*/ 1385044 w 1550248"/>
              <a:gd name="connsiteY624" fmla="*/ 300794 h 1626096"/>
              <a:gd name="connsiteX625" fmla="*/ 1400246 w 1550248"/>
              <a:gd name="connsiteY625" fmla="*/ 287894 h 1626096"/>
              <a:gd name="connsiteX626" fmla="*/ 1394299 w 1550248"/>
              <a:gd name="connsiteY626" fmla="*/ 277603 h 1626096"/>
              <a:gd name="connsiteX627" fmla="*/ 1398358 w 1550248"/>
              <a:gd name="connsiteY627" fmla="*/ 279827 h 1626096"/>
              <a:gd name="connsiteX628" fmla="*/ 1391714 w 1550248"/>
              <a:gd name="connsiteY628" fmla="*/ 282387 h 1626096"/>
              <a:gd name="connsiteX629" fmla="*/ 1389620 w 1550248"/>
              <a:gd name="connsiteY629" fmla="*/ 280370 h 1626096"/>
              <a:gd name="connsiteX630" fmla="*/ 1394299 w 1550248"/>
              <a:gd name="connsiteY630" fmla="*/ 277603 h 1626096"/>
              <a:gd name="connsiteX631" fmla="*/ 1282046 w 1550248"/>
              <a:gd name="connsiteY631" fmla="*/ 273441 h 1626096"/>
              <a:gd name="connsiteX632" fmla="*/ 1279977 w 1550248"/>
              <a:gd name="connsiteY632" fmla="*/ 275742 h 1626096"/>
              <a:gd name="connsiteX633" fmla="*/ 1286208 w 1550248"/>
              <a:gd name="connsiteY633" fmla="*/ 286187 h 1626096"/>
              <a:gd name="connsiteX634" fmla="*/ 1291974 w 1550248"/>
              <a:gd name="connsiteY634" fmla="*/ 286343 h 1626096"/>
              <a:gd name="connsiteX635" fmla="*/ 1293525 w 1550248"/>
              <a:gd name="connsiteY635" fmla="*/ 284868 h 1626096"/>
              <a:gd name="connsiteX636" fmla="*/ 1282046 w 1550248"/>
              <a:gd name="connsiteY636" fmla="*/ 273441 h 1626096"/>
              <a:gd name="connsiteX637" fmla="*/ 1409682 w 1550248"/>
              <a:gd name="connsiteY637" fmla="*/ 272665 h 1626096"/>
              <a:gd name="connsiteX638" fmla="*/ 1412293 w 1550248"/>
              <a:gd name="connsiteY638" fmla="*/ 278973 h 1626096"/>
              <a:gd name="connsiteX639" fmla="*/ 1410250 w 1550248"/>
              <a:gd name="connsiteY639" fmla="*/ 282411 h 1626096"/>
              <a:gd name="connsiteX640" fmla="*/ 1404123 w 1550248"/>
              <a:gd name="connsiteY640" fmla="*/ 274811 h 1626096"/>
              <a:gd name="connsiteX641" fmla="*/ 1409682 w 1550248"/>
              <a:gd name="connsiteY641" fmla="*/ 272665 h 1626096"/>
              <a:gd name="connsiteX642" fmla="*/ 1272299 w 1550248"/>
              <a:gd name="connsiteY642" fmla="*/ 264935 h 1626096"/>
              <a:gd name="connsiteX643" fmla="*/ 1270903 w 1550248"/>
              <a:gd name="connsiteY643" fmla="*/ 270908 h 1626096"/>
              <a:gd name="connsiteX644" fmla="*/ 1274393 w 1550248"/>
              <a:gd name="connsiteY644" fmla="*/ 273183 h 1626096"/>
              <a:gd name="connsiteX645" fmla="*/ 1275169 w 1550248"/>
              <a:gd name="connsiteY645" fmla="*/ 266667 h 1626096"/>
              <a:gd name="connsiteX646" fmla="*/ 1272299 w 1550248"/>
              <a:gd name="connsiteY646" fmla="*/ 264935 h 1626096"/>
              <a:gd name="connsiteX647" fmla="*/ 1391223 w 1550248"/>
              <a:gd name="connsiteY647" fmla="*/ 254102 h 1626096"/>
              <a:gd name="connsiteX648" fmla="*/ 1393963 w 1550248"/>
              <a:gd name="connsiteY648" fmla="*/ 259739 h 1626096"/>
              <a:gd name="connsiteX649" fmla="*/ 1384164 w 1550248"/>
              <a:gd name="connsiteY649" fmla="*/ 276207 h 1626096"/>
              <a:gd name="connsiteX650" fmla="*/ 1378141 w 1550248"/>
              <a:gd name="connsiteY650" fmla="*/ 277940 h 1626096"/>
              <a:gd name="connsiteX651" fmla="*/ 1378477 w 1550248"/>
              <a:gd name="connsiteY651" fmla="*/ 273131 h 1626096"/>
              <a:gd name="connsiteX652" fmla="*/ 1385148 w 1550248"/>
              <a:gd name="connsiteY652" fmla="*/ 257645 h 1626096"/>
              <a:gd name="connsiteX653" fmla="*/ 1391223 w 1550248"/>
              <a:gd name="connsiteY653" fmla="*/ 254102 h 1626096"/>
              <a:gd name="connsiteX654" fmla="*/ 1323204 w 1550248"/>
              <a:gd name="connsiteY654" fmla="*/ 250664 h 1626096"/>
              <a:gd name="connsiteX655" fmla="*/ 1317231 w 1550248"/>
              <a:gd name="connsiteY655" fmla="*/ 252061 h 1626096"/>
              <a:gd name="connsiteX656" fmla="*/ 1318964 w 1550248"/>
              <a:gd name="connsiteY656" fmla="*/ 254930 h 1626096"/>
              <a:gd name="connsiteX657" fmla="*/ 1325453 w 1550248"/>
              <a:gd name="connsiteY657" fmla="*/ 254155 h 1626096"/>
              <a:gd name="connsiteX658" fmla="*/ 1323204 w 1550248"/>
              <a:gd name="connsiteY658" fmla="*/ 250664 h 1626096"/>
              <a:gd name="connsiteX659" fmla="*/ 1328814 w 1550248"/>
              <a:gd name="connsiteY659" fmla="*/ 218581 h 1626096"/>
              <a:gd name="connsiteX660" fmla="*/ 1332692 w 1550248"/>
              <a:gd name="connsiteY660" fmla="*/ 218943 h 1626096"/>
              <a:gd name="connsiteX661" fmla="*/ 1330184 w 1550248"/>
              <a:gd name="connsiteY661" fmla="*/ 232205 h 1626096"/>
              <a:gd name="connsiteX662" fmla="*/ 1325608 w 1550248"/>
              <a:gd name="connsiteY662" fmla="*/ 227656 h 1626096"/>
              <a:gd name="connsiteX663" fmla="*/ 1328814 w 1550248"/>
              <a:gd name="connsiteY663" fmla="*/ 218581 h 1626096"/>
              <a:gd name="connsiteX664" fmla="*/ 1221524 w 1550248"/>
              <a:gd name="connsiteY664" fmla="*/ 204905 h 1626096"/>
              <a:gd name="connsiteX665" fmla="*/ 1217620 w 1550248"/>
              <a:gd name="connsiteY665" fmla="*/ 205628 h 1626096"/>
              <a:gd name="connsiteX666" fmla="*/ 1216095 w 1550248"/>
              <a:gd name="connsiteY666" fmla="*/ 216047 h 1626096"/>
              <a:gd name="connsiteX667" fmla="*/ 1218396 w 1550248"/>
              <a:gd name="connsiteY667" fmla="*/ 217625 h 1626096"/>
              <a:gd name="connsiteX668" fmla="*/ 1224885 w 1550248"/>
              <a:gd name="connsiteY668" fmla="*/ 206973 h 1626096"/>
              <a:gd name="connsiteX669" fmla="*/ 1221524 w 1550248"/>
              <a:gd name="connsiteY669" fmla="*/ 204905 h 1626096"/>
              <a:gd name="connsiteX670" fmla="*/ 1314724 w 1550248"/>
              <a:gd name="connsiteY670" fmla="*/ 196373 h 1626096"/>
              <a:gd name="connsiteX671" fmla="*/ 1325634 w 1550248"/>
              <a:gd name="connsiteY671" fmla="*/ 207076 h 1626096"/>
              <a:gd name="connsiteX672" fmla="*/ 1324083 w 1550248"/>
              <a:gd name="connsiteY672" fmla="*/ 208628 h 1626096"/>
              <a:gd name="connsiteX673" fmla="*/ 1322247 w 1550248"/>
              <a:gd name="connsiteY673" fmla="*/ 209300 h 1626096"/>
              <a:gd name="connsiteX674" fmla="*/ 1311958 w 1550248"/>
              <a:gd name="connsiteY674" fmla="*/ 200303 h 1626096"/>
              <a:gd name="connsiteX675" fmla="*/ 1311984 w 1550248"/>
              <a:gd name="connsiteY675" fmla="*/ 198234 h 1626096"/>
              <a:gd name="connsiteX676" fmla="*/ 1314724 w 1550248"/>
              <a:gd name="connsiteY676" fmla="*/ 196373 h 1626096"/>
              <a:gd name="connsiteX677" fmla="*/ 1185019 w 1550248"/>
              <a:gd name="connsiteY677" fmla="*/ 182076 h 1626096"/>
              <a:gd name="connsiteX678" fmla="*/ 1188483 w 1550248"/>
              <a:gd name="connsiteY678" fmla="*/ 191099 h 1626096"/>
              <a:gd name="connsiteX679" fmla="*/ 1179382 w 1550248"/>
              <a:gd name="connsiteY679" fmla="*/ 191099 h 1626096"/>
              <a:gd name="connsiteX680" fmla="*/ 1179331 w 1550248"/>
              <a:gd name="connsiteY680" fmla="*/ 191089 h 1626096"/>
              <a:gd name="connsiteX681" fmla="*/ 1179451 w 1550248"/>
              <a:gd name="connsiteY681" fmla="*/ 184688 h 1626096"/>
              <a:gd name="connsiteX682" fmla="*/ 1185019 w 1550248"/>
              <a:gd name="connsiteY682" fmla="*/ 182076 h 1626096"/>
              <a:gd name="connsiteX683" fmla="*/ 555420 w 1550248"/>
              <a:gd name="connsiteY683" fmla="*/ 172796 h 1626096"/>
              <a:gd name="connsiteX684" fmla="*/ 553999 w 1550248"/>
              <a:gd name="connsiteY684" fmla="*/ 175872 h 1626096"/>
              <a:gd name="connsiteX685" fmla="*/ 555420 w 1550248"/>
              <a:gd name="connsiteY685" fmla="*/ 177372 h 1626096"/>
              <a:gd name="connsiteX686" fmla="*/ 557049 w 1550248"/>
              <a:gd name="connsiteY686" fmla="*/ 174424 h 1626096"/>
              <a:gd name="connsiteX687" fmla="*/ 555420 w 1550248"/>
              <a:gd name="connsiteY687" fmla="*/ 172796 h 1626096"/>
              <a:gd name="connsiteX688" fmla="*/ 1282899 w 1550248"/>
              <a:gd name="connsiteY688" fmla="*/ 168968 h 1626096"/>
              <a:gd name="connsiteX689" fmla="*/ 1285407 w 1550248"/>
              <a:gd name="connsiteY689" fmla="*/ 174967 h 1626096"/>
              <a:gd name="connsiteX690" fmla="*/ 1281451 w 1550248"/>
              <a:gd name="connsiteY690" fmla="*/ 176647 h 1626096"/>
              <a:gd name="connsiteX691" fmla="*/ 1280055 w 1550248"/>
              <a:gd name="connsiteY691" fmla="*/ 172925 h 1626096"/>
              <a:gd name="connsiteX692" fmla="*/ 1282899 w 1550248"/>
              <a:gd name="connsiteY692" fmla="*/ 168968 h 1626096"/>
              <a:gd name="connsiteX693" fmla="*/ 1294972 w 1550248"/>
              <a:gd name="connsiteY693" fmla="*/ 160075 h 1626096"/>
              <a:gd name="connsiteX694" fmla="*/ 1307200 w 1550248"/>
              <a:gd name="connsiteY694" fmla="*/ 175716 h 1626096"/>
              <a:gd name="connsiteX695" fmla="*/ 1301926 w 1550248"/>
              <a:gd name="connsiteY695" fmla="*/ 177242 h 1626096"/>
              <a:gd name="connsiteX696" fmla="*/ 1293679 w 1550248"/>
              <a:gd name="connsiteY696" fmla="*/ 161626 h 1626096"/>
              <a:gd name="connsiteX697" fmla="*/ 1294972 w 1550248"/>
              <a:gd name="connsiteY697" fmla="*/ 160075 h 1626096"/>
              <a:gd name="connsiteX698" fmla="*/ 1237837 w 1550248"/>
              <a:gd name="connsiteY698" fmla="*/ 150122 h 1626096"/>
              <a:gd name="connsiteX699" fmla="*/ 1238613 w 1550248"/>
              <a:gd name="connsiteY699" fmla="*/ 156637 h 1626096"/>
              <a:gd name="connsiteX700" fmla="*/ 1235743 w 1550248"/>
              <a:gd name="connsiteY700" fmla="*/ 158369 h 1626096"/>
              <a:gd name="connsiteX701" fmla="*/ 1234347 w 1550248"/>
              <a:gd name="connsiteY701" fmla="*/ 152397 h 1626096"/>
              <a:gd name="connsiteX702" fmla="*/ 1237837 w 1550248"/>
              <a:gd name="connsiteY702" fmla="*/ 150122 h 1626096"/>
              <a:gd name="connsiteX703" fmla="*/ 975170 w 1550248"/>
              <a:gd name="connsiteY703" fmla="*/ 141669 h 1626096"/>
              <a:gd name="connsiteX704" fmla="*/ 973671 w 1550248"/>
              <a:gd name="connsiteY704" fmla="*/ 143090 h 1626096"/>
              <a:gd name="connsiteX705" fmla="*/ 976618 w 1550248"/>
              <a:gd name="connsiteY705" fmla="*/ 144719 h 1626096"/>
              <a:gd name="connsiteX706" fmla="*/ 978246 w 1550248"/>
              <a:gd name="connsiteY706" fmla="*/ 143090 h 1626096"/>
              <a:gd name="connsiteX707" fmla="*/ 975170 w 1550248"/>
              <a:gd name="connsiteY707" fmla="*/ 141669 h 1626096"/>
              <a:gd name="connsiteX708" fmla="*/ 1004048 w 1550248"/>
              <a:gd name="connsiteY708" fmla="*/ 141487 h 1626096"/>
              <a:gd name="connsiteX709" fmla="*/ 996525 w 1550248"/>
              <a:gd name="connsiteY709" fmla="*/ 152268 h 1626096"/>
              <a:gd name="connsiteX710" fmla="*/ 1001256 w 1550248"/>
              <a:gd name="connsiteY710" fmla="*/ 155371 h 1626096"/>
              <a:gd name="connsiteX711" fmla="*/ 1010227 w 1550248"/>
              <a:gd name="connsiteY711" fmla="*/ 147667 h 1626096"/>
              <a:gd name="connsiteX712" fmla="*/ 1004048 w 1550248"/>
              <a:gd name="connsiteY712" fmla="*/ 141487 h 1626096"/>
              <a:gd name="connsiteX713" fmla="*/ 546294 w 1550248"/>
              <a:gd name="connsiteY713" fmla="*/ 136239 h 1626096"/>
              <a:gd name="connsiteX714" fmla="*/ 544872 w 1550248"/>
              <a:gd name="connsiteY714" fmla="*/ 139316 h 1626096"/>
              <a:gd name="connsiteX715" fmla="*/ 546294 w 1550248"/>
              <a:gd name="connsiteY715" fmla="*/ 140815 h 1626096"/>
              <a:gd name="connsiteX716" fmla="*/ 547923 w 1550248"/>
              <a:gd name="connsiteY716" fmla="*/ 137868 h 1626096"/>
              <a:gd name="connsiteX717" fmla="*/ 546294 w 1550248"/>
              <a:gd name="connsiteY717" fmla="*/ 136239 h 1626096"/>
              <a:gd name="connsiteX718" fmla="*/ 748077 w 1550248"/>
              <a:gd name="connsiteY718" fmla="*/ 127759 h 1626096"/>
              <a:gd name="connsiteX719" fmla="*/ 745130 w 1550248"/>
              <a:gd name="connsiteY719" fmla="*/ 129388 h 1626096"/>
              <a:gd name="connsiteX720" fmla="*/ 746630 w 1550248"/>
              <a:gd name="connsiteY720" fmla="*/ 130810 h 1626096"/>
              <a:gd name="connsiteX721" fmla="*/ 749706 w 1550248"/>
              <a:gd name="connsiteY721" fmla="*/ 129388 h 1626096"/>
              <a:gd name="connsiteX722" fmla="*/ 748077 w 1550248"/>
              <a:gd name="connsiteY722" fmla="*/ 127759 h 1626096"/>
              <a:gd name="connsiteX723" fmla="*/ 560669 w 1550248"/>
              <a:gd name="connsiteY723" fmla="*/ 123183 h 1626096"/>
              <a:gd name="connsiteX724" fmla="*/ 557721 w 1550248"/>
              <a:gd name="connsiteY724" fmla="*/ 124812 h 1626096"/>
              <a:gd name="connsiteX725" fmla="*/ 559221 w 1550248"/>
              <a:gd name="connsiteY725" fmla="*/ 126235 h 1626096"/>
              <a:gd name="connsiteX726" fmla="*/ 562298 w 1550248"/>
              <a:gd name="connsiteY726" fmla="*/ 124812 h 1626096"/>
              <a:gd name="connsiteX727" fmla="*/ 560669 w 1550248"/>
              <a:gd name="connsiteY727" fmla="*/ 123183 h 1626096"/>
              <a:gd name="connsiteX728" fmla="*/ 943216 w 1550248"/>
              <a:gd name="connsiteY728" fmla="*/ 114109 h 1626096"/>
              <a:gd name="connsiteX729" fmla="*/ 941794 w 1550248"/>
              <a:gd name="connsiteY729" fmla="*/ 117754 h 1626096"/>
              <a:gd name="connsiteX730" fmla="*/ 947197 w 1550248"/>
              <a:gd name="connsiteY730" fmla="*/ 122356 h 1626096"/>
              <a:gd name="connsiteX731" fmla="*/ 951101 w 1550248"/>
              <a:gd name="connsiteY731" fmla="*/ 120133 h 1626096"/>
              <a:gd name="connsiteX732" fmla="*/ 943216 w 1550248"/>
              <a:gd name="connsiteY732" fmla="*/ 114109 h 1626096"/>
              <a:gd name="connsiteX733" fmla="*/ 572587 w 1550248"/>
              <a:gd name="connsiteY733" fmla="*/ 113644 h 1626096"/>
              <a:gd name="connsiteX734" fmla="*/ 567132 w 1550248"/>
              <a:gd name="connsiteY734" fmla="*/ 118013 h 1626096"/>
              <a:gd name="connsiteX735" fmla="*/ 574888 w 1550248"/>
              <a:gd name="connsiteY735" fmla="*/ 122356 h 1626096"/>
              <a:gd name="connsiteX736" fmla="*/ 586703 w 1550248"/>
              <a:gd name="connsiteY736" fmla="*/ 117366 h 1626096"/>
              <a:gd name="connsiteX737" fmla="*/ 572587 w 1550248"/>
              <a:gd name="connsiteY737" fmla="*/ 113644 h 1626096"/>
              <a:gd name="connsiteX738" fmla="*/ 1185045 w 1550248"/>
              <a:gd name="connsiteY738" fmla="*/ 99786 h 1626096"/>
              <a:gd name="connsiteX739" fmla="*/ 1180935 w 1550248"/>
              <a:gd name="connsiteY739" fmla="*/ 100458 h 1626096"/>
              <a:gd name="connsiteX740" fmla="*/ 1179409 w 1550248"/>
              <a:gd name="connsiteY740" fmla="*/ 101984 h 1626096"/>
              <a:gd name="connsiteX741" fmla="*/ 1179461 w 1550248"/>
              <a:gd name="connsiteY741" fmla="*/ 110826 h 1626096"/>
              <a:gd name="connsiteX742" fmla="*/ 1182150 w 1550248"/>
              <a:gd name="connsiteY742" fmla="*/ 112661 h 1626096"/>
              <a:gd name="connsiteX743" fmla="*/ 1190293 w 1550248"/>
              <a:gd name="connsiteY743" fmla="*/ 101778 h 1626096"/>
              <a:gd name="connsiteX744" fmla="*/ 1185045 w 1550248"/>
              <a:gd name="connsiteY744" fmla="*/ 99786 h 1626096"/>
              <a:gd name="connsiteX745" fmla="*/ 1015527 w 1550248"/>
              <a:gd name="connsiteY745" fmla="*/ 97278 h 1626096"/>
              <a:gd name="connsiteX746" fmla="*/ 1019147 w 1550248"/>
              <a:gd name="connsiteY746" fmla="*/ 104052 h 1626096"/>
              <a:gd name="connsiteX747" fmla="*/ 1013744 w 1550248"/>
              <a:gd name="connsiteY747" fmla="*/ 108809 h 1626096"/>
              <a:gd name="connsiteX748" fmla="*/ 1010486 w 1550248"/>
              <a:gd name="connsiteY748" fmla="*/ 104362 h 1626096"/>
              <a:gd name="connsiteX749" fmla="*/ 1015527 w 1550248"/>
              <a:gd name="connsiteY749" fmla="*/ 97278 h 1626096"/>
              <a:gd name="connsiteX750" fmla="*/ 969095 w 1550248"/>
              <a:gd name="connsiteY750" fmla="*/ 95314 h 1626096"/>
              <a:gd name="connsiteX751" fmla="*/ 982875 w 1550248"/>
              <a:gd name="connsiteY751" fmla="*/ 99761 h 1626096"/>
              <a:gd name="connsiteX752" fmla="*/ 986442 w 1550248"/>
              <a:gd name="connsiteY752" fmla="*/ 102889 h 1626096"/>
              <a:gd name="connsiteX753" fmla="*/ 982513 w 1550248"/>
              <a:gd name="connsiteY753" fmla="*/ 104181 h 1626096"/>
              <a:gd name="connsiteX754" fmla="*/ 975817 w 1550248"/>
              <a:gd name="connsiteY754" fmla="*/ 104259 h 1626096"/>
              <a:gd name="connsiteX755" fmla="*/ 969198 w 1550248"/>
              <a:gd name="connsiteY755" fmla="*/ 104052 h 1626096"/>
              <a:gd name="connsiteX756" fmla="*/ 964519 w 1550248"/>
              <a:gd name="connsiteY756" fmla="*/ 98545 h 1626096"/>
              <a:gd name="connsiteX757" fmla="*/ 969095 w 1550248"/>
              <a:gd name="connsiteY757" fmla="*/ 95314 h 1626096"/>
              <a:gd name="connsiteX758" fmla="*/ 990992 w 1550248"/>
              <a:gd name="connsiteY758" fmla="*/ 76803 h 1626096"/>
              <a:gd name="connsiteX759" fmla="*/ 933444 w 1550248"/>
              <a:gd name="connsiteY759" fmla="*/ 81147 h 1626096"/>
              <a:gd name="connsiteX760" fmla="*/ 915269 w 1550248"/>
              <a:gd name="connsiteY760" fmla="*/ 87118 h 1626096"/>
              <a:gd name="connsiteX761" fmla="*/ 898749 w 1550248"/>
              <a:gd name="connsiteY761" fmla="*/ 90971 h 1626096"/>
              <a:gd name="connsiteX762" fmla="*/ 886339 w 1550248"/>
              <a:gd name="connsiteY762" fmla="*/ 104285 h 1626096"/>
              <a:gd name="connsiteX763" fmla="*/ 862167 w 1550248"/>
              <a:gd name="connsiteY763" fmla="*/ 122124 h 1626096"/>
              <a:gd name="connsiteX764" fmla="*/ 859944 w 1550248"/>
              <a:gd name="connsiteY764" fmla="*/ 129931 h 1626096"/>
              <a:gd name="connsiteX765" fmla="*/ 868294 w 1550248"/>
              <a:gd name="connsiteY765" fmla="*/ 131482 h 1626096"/>
              <a:gd name="connsiteX766" fmla="*/ 875532 w 1550248"/>
              <a:gd name="connsiteY766" fmla="*/ 127061 h 1626096"/>
              <a:gd name="connsiteX767" fmla="*/ 929643 w 1550248"/>
              <a:gd name="connsiteY767" fmla="*/ 108603 h 1626096"/>
              <a:gd name="connsiteX768" fmla="*/ 945258 w 1550248"/>
              <a:gd name="connsiteY768" fmla="*/ 106172 h 1626096"/>
              <a:gd name="connsiteX769" fmla="*/ 961313 w 1550248"/>
              <a:gd name="connsiteY769" fmla="*/ 116927 h 1626096"/>
              <a:gd name="connsiteX770" fmla="*/ 970724 w 1550248"/>
              <a:gd name="connsiteY770" fmla="*/ 121607 h 1626096"/>
              <a:gd name="connsiteX771" fmla="*/ 977937 w 1550248"/>
              <a:gd name="connsiteY771" fmla="*/ 119978 h 1626096"/>
              <a:gd name="connsiteX772" fmla="*/ 987993 w 1550248"/>
              <a:gd name="connsiteY772" fmla="*/ 115971 h 1626096"/>
              <a:gd name="connsiteX773" fmla="*/ 1003428 w 1550248"/>
              <a:gd name="connsiteY773" fmla="*/ 122124 h 1626096"/>
              <a:gd name="connsiteX774" fmla="*/ 1042207 w 1550248"/>
              <a:gd name="connsiteY774" fmla="*/ 133758 h 1626096"/>
              <a:gd name="connsiteX775" fmla="*/ 1071602 w 1550248"/>
              <a:gd name="connsiteY775" fmla="*/ 145185 h 1626096"/>
              <a:gd name="connsiteX776" fmla="*/ 1091406 w 1550248"/>
              <a:gd name="connsiteY776" fmla="*/ 156637 h 1626096"/>
              <a:gd name="connsiteX777" fmla="*/ 1110201 w 1550248"/>
              <a:gd name="connsiteY777" fmla="*/ 172071 h 1626096"/>
              <a:gd name="connsiteX778" fmla="*/ 1137864 w 1550248"/>
              <a:gd name="connsiteY778" fmla="*/ 188411 h 1626096"/>
              <a:gd name="connsiteX779" fmla="*/ 1155185 w 1550248"/>
              <a:gd name="connsiteY779" fmla="*/ 189858 h 1626096"/>
              <a:gd name="connsiteX780" fmla="*/ 1171007 w 1550248"/>
              <a:gd name="connsiteY780" fmla="*/ 189341 h 1626096"/>
              <a:gd name="connsiteX781" fmla="*/ 1179331 w 1550248"/>
              <a:gd name="connsiteY781" fmla="*/ 191089 h 1626096"/>
              <a:gd name="connsiteX782" fmla="*/ 1179331 w 1550248"/>
              <a:gd name="connsiteY782" fmla="*/ 191099 h 1626096"/>
              <a:gd name="connsiteX783" fmla="*/ 1179382 w 1550248"/>
              <a:gd name="connsiteY783" fmla="*/ 191099 h 1626096"/>
              <a:gd name="connsiteX784" fmla="*/ 1179384 w 1550248"/>
              <a:gd name="connsiteY784" fmla="*/ 191099 h 1626096"/>
              <a:gd name="connsiteX785" fmla="*/ 1188535 w 1550248"/>
              <a:gd name="connsiteY785" fmla="*/ 210050 h 1626096"/>
              <a:gd name="connsiteX786" fmla="*/ 1191431 w 1550248"/>
              <a:gd name="connsiteY786" fmla="*/ 218477 h 1626096"/>
              <a:gd name="connsiteX787" fmla="*/ 1195515 w 1550248"/>
              <a:gd name="connsiteY787" fmla="*/ 218270 h 1626096"/>
              <a:gd name="connsiteX788" fmla="*/ 1193163 w 1550248"/>
              <a:gd name="connsiteY788" fmla="*/ 205681 h 1626096"/>
              <a:gd name="connsiteX789" fmla="*/ 1193008 w 1550248"/>
              <a:gd name="connsiteY789" fmla="*/ 199088 h 1626096"/>
              <a:gd name="connsiteX790" fmla="*/ 1190733 w 1550248"/>
              <a:gd name="connsiteY790" fmla="*/ 195701 h 1626096"/>
              <a:gd name="connsiteX791" fmla="*/ 1188613 w 1550248"/>
              <a:gd name="connsiteY791" fmla="*/ 200122 h 1626096"/>
              <a:gd name="connsiteX792" fmla="*/ 1188483 w 1550248"/>
              <a:gd name="connsiteY792" fmla="*/ 195675 h 1626096"/>
              <a:gd name="connsiteX793" fmla="*/ 1188483 w 1550248"/>
              <a:gd name="connsiteY793" fmla="*/ 191099 h 1626096"/>
              <a:gd name="connsiteX794" fmla="*/ 1195102 w 1550248"/>
              <a:gd name="connsiteY794" fmla="*/ 191254 h 1626096"/>
              <a:gd name="connsiteX795" fmla="*/ 1204771 w 1550248"/>
              <a:gd name="connsiteY795" fmla="*/ 190478 h 1626096"/>
              <a:gd name="connsiteX796" fmla="*/ 1198747 w 1550248"/>
              <a:gd name="connsiteY796" fmla="*/ 186575 h 1626096"/>
              <a:gd name="connsiteX797" fmla="*/ 1193189 w 1550248"/>
              <a:gd name="connsiteY797" fmla="*/ 184118 h 1626096"/>
              <a:gd name="connsiteX798" fmla="*/ 1196937 w 1550248"/>
              <a:gd name="connsiteY798" fmla="*/ 179336 h 1626096"/>
              <a:gd name="connsiteX799" fmla="*/ 1192439 w 1550248"/>
              <a:gd name="connsiteY799" fmla="*/ 174399 h 1626096"/>
              <a:gd name="connsiteX800" fmla="*/ 1189518 w 1550248"/>
              <a:gd name="connsiteY800" fmla="*/ 169538 h 1626096"/>
              <a:gd name="connsiteX801" fmla="*/ 1191172 w 1550248"/>
              <a:gd name="connsiteY801" fmla="*/ 168297 h 1626096"/>
              <a:gd name="connsiteX802" fmla="*/ 1195619 w 1550248"/>
              <a:gd name="connsiteY802" fmla="*/ 167988 h 1626096"/>
              <a:gd name="connsiteX803" fmla="*/ 1194534 w 1550248"/>
              <a:gd name="connsiteY803" fmla="*/ 163799 h 1626096"/>
              <a:gd name="connsiteX804" fmla="*/ 1169042 w 1550248"/>
              <a:gd name="connsiteY804" fmla="*/ 132776 h 1626096"/>
              <a:gd name="connsiteX805" fmla="*/ 1165578 w 1550248"/>
              <a:gd name="connsiteY805" fmla="*/ 125096 h 1626096"/>
              <a:gd name="connsiteX806" fmla="*/ 1152315 w 1550248"/>
              <a:gd name="connsiteY806" fmla="*/ 125096 h 1626096"/>
              <a:gd name="connsiteX807" fmla="*/ 1154513 w 1550248"/>
              <a:gd name="connsiteY807" fmla="*/ 131430 h 1626096"/>
              <a:gd name="connsiteX808" fmla="*/ 1145723 w 1550248"/>
              <a:gd name="connsiteY808" fmla="*/ 131456 h 1626096"/>
              <a:gd name="connsiteX809" fmla="*/ 1133830 w 1550248"/>
              <a:gd name="connsiteY809" fmla="*/ 116306 h 1626096"/>
              <a:gd name="connsiteX810" fmla="*/ 1126359 w 1550248"/>
              <a:gd name="connsiteY810" fmla="*/ 108344 h 1626096"/>
              <a:gd name="connsiteX811" fmla="*/ 1100661 w 1550248"/>
              <a:gd name="connsiteY811" fmla="*/ 104000 h 1626096"/>
              <a:gd name="connsiteX812" fmla="*/ 1074834 w 1550248"/>
              <a:gd name="connsiteY812" fmla="*/ 94952 h 1626096"/>
              <a:gd name="connsiteX813" fmla="*/ 1033650 w 1550248"/>
              <a:gd name="connsiteY813" fmla="*/ 84017 h 1626096"/>
              <a:gd name="connsiteX814" fmla="*/ 990992 w 1550248"/>
              <a:gd name="connsiteY814" fmla="*/ 76803 h 1626096"/>
              <a:gd name="connsiteX815" fmla="*/ 595383 w 1550248"/>
              <a:gd name="connsiteY815" fmla="*/ 67419 h 1626096"/>
              <a:gd name="connsiteX816" fmla="*/ 604102 w 1550248"/>
              <a:gd name="connsiteY816" fmla="*/ 70676 h 1626096"/>
              <a:gd name="connsiteX817" fmla="*/ 608859 w 1550248"/>
              <a:gd name="connsiteY817" fmla="*/ 75511 h 1626096"/>
              <a:gd name="connsiteX818" fmla="*/ 615633 w 1550248"/>
              <a:gd name="connsiteY818" fmla="*/ 89549 h 1626096"/>
              <a:gd name="connsiteX819" fmla="*/ 598389 w 1550248"/>
              <a:gd name="connsiteY819" fmla="*/ 99734 h 1626096"/>
              <a:gd name="connsiteX820" fmla="*/ 576336 w 1550248"/>
              <a:gd name="connsiteY820" fmla="*/ 81560 h 1626096"/>
              <a:gd name="connsiteX821" fmla="*/ 582256 w 1550248"/>
              <a:gd name="connsiteY821" fmla="*/ 80784 h 1626096"/>
              <a:gd name="connsiteX822" fmla="*/ 587091 w 1550248"/>
              <a:gd name="connsiteY822" fmla="*/ 72692 h 1626096"/>
              <a:gd name="connsiteX823" fmla="*/ 595383 w 1550248"/>
              <a:gd name="connsiteY823" fmla="*/ 67419 h 1626096"/>
              <a:gd name="connsiteX824" fmla="*/ 994224 w 1550248"/>
              <a:gd name="connsiteY824" fmla="*/ 26545 h 1626096"/>
              <a:gd name="connsiteX825" fmla="*/ 992802 w 1550248"/>
              <a:gd name="connsiteY825" fmla="*/ 29621 h 1626096"/>
              <a:gd name="connsiteX826" fmla="*/ 994224 w 1550248"/>
              <a:gd name="connsiteY826" fmla="*/ 31121 h 1626096"/>
              <a:gd name="connsiteX827" fmla="*/ 995853 w 1550248"/>
              <a:gd name="connsiteY827" fmla="*/ 28173 h 1626096"/>
              <a:gd name="connsiteX828" fmla="*/ 994224 w 1550248"/>
              <a:gd name="connsiteY828" fmla="*/ 26545 h 1626096"/>
              <a:gd name="connsiteX829" fmla="*/ 940596 w 1550248"/>
              <a:gd name="connsiteY829" fmla="*/ 136 h 1626096"/>
              <a:gd name="connsiteX830" fmla="*/ 944819 w 1550248"/>
              <a:gd name="connsiteY830" fmla="*/ 485 h 1626096"/>
              <a:gd name="connsiteX831" fmla="*/ 954798 w 1550248"/>
              <a:gd name="connsiteY831" fmla="*/ 9766 h 1626096"/>
              <a:gd name="connsiteX832" fmla="*/ 964881 w 1550248"/>
              <a:gd name="connsiteY832" fmla="*/ 12636 h 1626096"/>
              <a:gd name="connsiteX833" fmla="*/ 1000092 w 1550248"/>
              <a:gd name="connsiteY833" fmla="*/ 14394 h 1626096"/>
              <a:gd name="connsiteX834" fmla="*/ 1029824 w 1550248"/>
              <a:gd name="connsiteY834" fmla="*/ 25485 h 1626096"/>
              <a:gd name="connsiteX835" fmla="*/ 1032900 w 1550248"/>
              <a:gd name="connsiteY835" fmla="*/ 24244 h 1626096"/>
              <a:gd name="connsiteX836" fmla="*/ 1055961 w 1550248"/>
              <a:gd name="connsiteY836" fmla="*/ 26803 h 1626096"/>
              <a:gd name="connsiteX837" fmla="*/ 1060123 w 1550248"/>
              <a:gd name="connsiteY837" fmla="*/ 32543 h 1626096"/>
              <a:gd name="connsiteX838" fmla="*/ 1054487 w 1550248"/>
              <a:gd name="connsiteY838" fmla="*/ 32258 h 1626096"/>
              <a:gd name="connsiteX839" fmla="*/ 1042181 w 1550248"/>
              <a:gd name="connsiteY839" fmla="*/ 33602 h 1626096"/>
              <a:gd name="connsiteX840" fmla="*/ 1037838 w 1550248"/>
              <a:gd name="connsiteY840" fmla="*/ 38256 h 1626096"/>
              <a:gd name="connsiteX841" fmla="*/ 1041587 w 1550248"/>
              <a:gd name="connsiteY841" fmla="*/ 40247 h 1626096"/>
              <a:gd name="connsiteX842" fmla="*/ 1079436 w 1550248"/>
              <a:gd name="connsiteY842" fmla="*/ 53742 h 1626096"/>
              <a:gd name="connsiteX843" fmla="*/ 1087605 w 1550248"/>
              <a:gd name="connsiteY843" fmla="*/ 51933 h 1626096"/>
              <a:gd name="connsiteX844" fmla="*/ 1095413 w 1550248"/>
              <a:gd name="connsiteY844" fmla="*/ 50096 h 1626096"/>
              <a:gd name="connsiteX845" fmla="*/ 1092983 w 1550248"/>
              <a:gd name="connsiteY845" fmla="*/ 56354 h 1626096"/>
              <a:gd name="connsiteX846" fmla="*/ 1101436 w 1550248"/>
              <a:gd name="connsiteY846" fmla="*/ 62765 h 1626096"/>
              <a:gd name="connsiteX847" fmla="*/ 1131684 w 1550248"/>
              <a:gd name="connsiteY847" fmla="*/ 71710 h 1626096"/>
              <a:gd name="connsiteX848" fmla="*/ 1136519 w 1550248"/>
              <a:gd name="connsiteY848" fmla="*/ 66902 h 1626096"/>
              <a:gd name="connsiteX849" fmla="*/ 1144767 w 1550248"/>
              <a:gd name="connsiteY849" fmla="*/ 67185 h 1626096"/>
              <a:gd name="connsiteX850" fmla="*/ 1158985 w 1550248"/>
              <a:gd name="connsiteY850" fmla="*/ 76803 h 1626096"/>
              <a:gd name="connsiteX851" fmla="*/ 1164389 w 1550248"/>
              <a:gd name="connsiteY851" fmla="*/ 80241 h 1626096"/>
              <a:gd name="connsiteX852" fmla="*/ 1155624 w 1550248"/>
              <a:gd name="connsiteY852" fmla="*/ 85568 h 1626096"/>
              <a:gd name="connsiteX853" fmla="*/ 1138975 w 1550248"/>
              <a:gd name="connsiteY853" fmla="*/ 81482 h 1626096"/>
              <a:gd name="connsiteX854" fmla="*/ 1133907 w 1550248"/>
              <a:gd name="connsiteY854" fmla="*/ 84017 h 1626096"/>
              <a:gd name="connsiteX855" fmla="*/ 1139777 w 1550248"/>
              <a:gd name="connsiteY855" fmla="*/ 86033 h 1626096"/>
              <a:gd name="connsiteX856" fmla="*/ 1161855 w 1550248"/>
              <a:gd name="connsiteY856" fmla="*/ 91850 h 1626096"/>
              <a:gd name="connsiteX857" fmla="*/ 1171291 w 1550248"/>
              <a:gd name="connsiteY857" fmla="*/ 93969 h 1626096"/>
              <a:gd name="connsiteX858" fmla="*/ 1174548 w 1550248"/>
              <a:gd name="connsiteY858" fmla="*/ 90712 h 1626096"/>
              <a:gd name="connsiteX859" fmla="*/ 1179486 w 1550248"/>
              <a:gd name="connsiteY859" fmla="*/ 88101 h 1626096"/>
              <a:gd name="connsiteX860" fmla="*/ 1197687 w 1550248"/>
              <a:gd name="connsiteY860" fmla="*/ 103174 h 1626096"/>
              <a:gd name="connsiteX861" fmla="*/ 1209838 w 1550248"/>
              <a:gd name="connsiteY861" fmla="*/ 117237 h 1626096"/>
              <a:gd name="connsiteX862" fmla="*/ 1223540 w 1550248"/>
              <a:gd name="connsiteY862" fmla="*/ 132904 h 1626096"/>
              <a:gd name="connsiteX863" fmla="*/ 1218499 w 1550248"/>
              <a:gd name="connsiteY863" fmla="*/ 140841 h 1626096"/>
              <a:gd name="connsiteX864" fmla="*/ 1215060 w 1550248"/>
              <a:gd name="connsiteY864" fmla="*/ 147123 h 1626096"/>
              <a:gd name="connsiteX865" fmla="*/ 1226514 w 1550248"/>
              <a:gd name="connsiteY865" fmla="*/ 162868 h 1626096"/>
              <a:gd name="connsiteX866" fmla="*/ 1242129 w 1550248"/>
              <a:gd name="connsiteY866" fmla="*/ 167212 h 1626096"/>
              <a:gd name="connsiteX867" fmla="*/ 1246938 w 1550248"/>
              <a:gd name="connsiteY867" fmla="*/ 160489 h 1626096"/>
              <a:gd name="connsiteX868" fmla="*/ 1248592 w 1550248"/>
              <a:gd name="connsiteY868" fmla="*/ 175123 h 1626096"/>
              <a:gd name="connsiteX869" fmla="*/ 1254306 w 1550248"/>
              <a:gd name="connsiteY869" fmla="*/ 178715 h 1626096"/>
              <a:gd name="connsiteX870" fmla="*/ 1269481 w 1550248"/>
              <a:gd name="connsiteY870" fmla="*/ 183214 h 1626096"/>
              <a:gd name="connsiteX871" fmla="*/ 1268550 w 1550248"/>
              <a:gd name="connsiteY871" fmla="*/ 186213 h 1626096"/>
              <a:gd name="connsiteX872" fmla="*/ 1262139 w 1550248"/>
              <a:gd name="connsiteY872" fmla="*/ 189213 h 1626096"/>
              <a:gd name="connsiteX873" fmla="*/ 1254331 w 1550248"/>
              <a:gd name="connsiteY873" fmla="*/ 186859 h 1626096"/>
              <a:gd name="connsiteX874" fmla="*/ 1257072 w 1550248"/>
              <a:gd name="connsiteY874" fmla="*/ 195520 h 1626096"/>
              <a:gd name="connsiteX875" fmla="*/ 1263483 w 1550248"/>
              <a:gd name="connsiteY875" fmla="*/ 204206 h 1626096"/>
              <a:gd name="connsiteX876" fmla="*/ 1272402 w 1550248"/>
              <a:gd name="connsiteY876" fmla="*/ 208965 h 1626096"/>
              <a:gd name="connsiteX877" fmla="*/ 1284864 w 1550248"/>
              <a:gd name="connsiteY877" fmla="*/ 209222 h 1626096"/>
              <a:gd name="connsiteX878" fmla="*/ 1288716 w 1550248"/>
              <a:gd name="connsiteY878" fmla="*/ 205241 h 1626096"/>
              <a:gd name="connsiteX879" fmla="*/ 1286311 w 1550248"/>
              <a:gd name="connsiteY879" fmla="*/ 195029 h 1626096"/>
              <a:gd name="connsiteX880" fmla="*/ 1291017 w 1550248"/>
              <a:gd name="connsiteY880" fmla="*/ 187221 h 1626096"/>
              <a:gd name="connsiteX881" fmla="*/ 1297868 w 1550248"/>
              <a:gd name="connsiteY881" fmla="*/ 189651 h 1626096"/>
              <a:gd name="connsiteX882" fmla="*/ 1305184 w 1550248"/>
              <a:gd name="connsiteY882" fmla="*/ 204827 h 1626096"/>
              <a:gd name="connsiteX883" fmla="*/ 1305314 w 1550248"/>
              <a:gd name="connsiteY883" fmla="*/ 229310 h 1626096"/>
              <a:gd name="connsiteX884" fmla="*/ 1302780 w 1550248"/>
              <a:gd name="connsiteY884" fmla="*/ 229827 h 1626096"/>
              <a:gd name="connsiteX885" fmla="*/ 1281374 w 1550248"/>
              <a:gd name="connsiteY885" fmla="*/ 217340 h 1626096"/>
              <a:gd name="connsiteX886" fmla="*/ 1260614 w 1550248"/>
              <a:gd name="connsiteY886" fmla="*/ 210954 h 1626096"/>
              <a:gd name="connsiteX887" fmla="*/ 1252703 w 1550248"/>
              <a:gd name="connsiteY887" fmla="*/ 206766 h 1626096"/>
              <a:gd name="connsiteX888" fmla="*/ 1253943 w 1550248"/>
              <a:gd name="connsiteY888" fmla="*/ 217211 h 1626096"/>
              <a:gd name="connsiteX889" fmla="*/ 1264647 w 1550248"/>
              <a:gd name="connsiteY889" fmla="*/ 228819 h 1626096"/>
              <a:gd name="connsiteX890" fmla="*/ 1268370 w 1550248"/>
              <a:gd name="connsiteY890" fmla="*/ 236292 h 1626096"/>
              <a:gd name="connsiteX891" fmla="*/ 1276901 w 1550248"/>
              <a:gd name="connsiteY891" fmla="*/ 253327 h 1626096"/>
              <a:gd name="connsiteX892" fmla="*/ 1291896 w 1550248"/>
              <a:gd name="connsiteY892" fmla="*/ 249811 h 1626096"/>
              <a:gd name="connsiteX893" fmla="*/ 1290189 w 1550248"/>
              <a:gd name="connsiteY893" fmla="*/ 245132 h 1626096"/>
              <a:gd name="connsiteX894" fmla="*/ 1282692 w 1550248"/>
              <a:gd name="connsiteY894" fmla="*/ 241512 h 1626096"/>
              <a:gd name="connsiteX895" fmla="*/ 1275505 w 1550248"/>
              <a:gd name="connsiteY895" fmla="*/ 236187 h 1626096"/>
              <a:gd name="connsiteX896" fmla="*/ 1281761 w 1550248"/>
              <a:gd name="connsiteY896" fmla="*/ 232309 h 1626096"/>
              <a:gd name="connsiteX897" fmla="*/ 1296058 w 1550248"/>
              <a:gd name="connsiteY897" fmla="*/ 236989 h 1626096"/>
              <a:gd name="connsiteX898" fmla="*/ 1301125 w 1550248"/>
              <a:gd name="connsiteY898" fmla="*/ 241229 h 1626096"/>
              <a:gd name="connsiteX899" fmla="*/ 1305339 w 1550248"/>
              <a:gd name="connsiteY899" fmla="*/ 240763 h 1626096"/>
              <a:gd name="connsiteX900" fmla="*/ 1305339 w 1550248"/>
              <a:gd name="connsiteY900" fmla="*/ 229336 h 1626096"/>
              <a:gd name="connsiteX901" fmla="*/ 1309502 w 1550248"/>
              <a:gd name="connsiteY901" fmla="*/ 227708 h 1626096"/>
              <a:gd name="connsiteX902" fmla="*/ 1318835 w 1550248"/>
              <a:gd name="connsiteY902" fmla="*/ 236652 h 1626096"/>
              <a:gd name="connsiteX903" fmla="*/ 1325556 w 1550248"/>
              <a:gd name="connsiteY903" fmla="*/ 227655 h 1626096"/>
              <a:gd name="connsiteX904" fmla="*/ 1330132 w 1550248"/>
              <a:gd name="connsiteY904" fmla="*/ 232231 h 1626096"/>
              <a:gd name="connsiteX905" fmla="*/ 1330132 w 1550248"/>
              <a:gd name="connsiteY905" fmla="*/ 239005 h 1626096"/>
              <a:gd name="connsiteX906" fmla="*/ 1337655 w 1550248"/>
              <a:gd name="connsiteY906" fmla="*/ 251621 h 1626096"/>
              <a:gd name="connsiteX907" fmla="*/ 1350039 w 1550248"/>
              <a:gd name="connsiteY907" fmla="*/ 259584 h 1626096"/>
              <a:gd name="connsiteX908" fmla="*/ 1349574 w 1550248"/>
              <a:gd name="connsiteY908" fmla="*/ 265582 h 1626096"/>
              <a:gd name="connsiteX909" fmla="*/ 1350582 w 1550248"/>
              <a:gd name="connsiteY909" fmla="*/ 273260 h 1626096"/>
              <a:gd name="connsiteX910" fmla="*/ 1355210 w 1550248"/>
              <a:gd name="connsiteY910" fmla="*/ 268632 h 1626096"/>
              <a:gd name="connsiteX911" fmla="*/ 1357588 w 1550248"/>
              <a:gd name="connsiteY911" fmla="*/ 258318 h 1626096"/>
              <a:gd name="connsiteX912" fmla="*/ 1360122 w 1550248"/>
              <a:gd name="connsiteY912" fmla="*/ 250510 h 1626096"/>
              <a:gd name="connsiteX913" fmla="*/ 1369274 w 1550248"/>
              <a:gd name="connsiteY913" fmla="*/ 255551 h 1626096"/>
              <a:gd name="connsiteX914" fmla="*/ 1368447 w 1550248"/>
              <a:gd name="connsiteY914" fmla="*/ 264755 h 1626096"/>
              <a:gd name="connsiteX915" fmla="*/ 1362138 w 1550248"/>
              <a:gd name="connsiteY915" fmla="*/ 278948 h 1626096"/>
              <a:gd name="connsiteX916" fmla="*/ 1362138 w 1550248"/>
              <a:gd name="connsiteY916" fmla="*/ 277940 h 1626096"/>
              <a:gd name="connsiteX917" fmla="*/ 1358674 w 1550248"/>
              <a:gd name="connsiteY917" fmla="*/ 279310 h 1626096"/>
              <a:gd name="connsiteX918" fmla="*/ 1359423 w 1550248"/>
              <a:gd name="connsiteY918" fmla="*/ 282077 h 1626096"/>
              <a:gd name="connsiteX919" fmla="*/ 1362138 w 1550248"/>
              <a:gd name="connsiteY919" fmla="*/ 278948 h 1626096"/>
              <a:gd name="connsiteX920" fmla="*/ 1389569 w 1550248"/>
              <a:gd name="connsiteY920" fmla="*/ 282489 h 1626096"/>
              <a:gd name="connsiteX921" fmla="*/ 1370799 w 1550248"/>
              <a:gd name="connsiteY921" fmla="*/ 288849 h 1626096"/>
              <a:gd name="connsiteX922" fmla="*/ 1367593 w 1550248"/>
              <a:gd name="connsiteY922" fmla="*/ 288565 h 1626096"/>
              <a:gd name="connsiteX923" fmla="*/ 1366766 w 1550248"/>
              <a:gd name="connsiteY923" fmla="*/ 290375 h 1626096"/>
              <a:gd name="connsiteX924" fmla="*/ 1369533 w 1550248"/>
              <a:gd name="connsiteY924" fmla="*/ 305086 h 1626096"/>
              <a:gd name="connsiteX925" fmla="*/ 1380443 w 1550248"/>
              <a:gd name="connsiteY925" fmla="*/ 305318 h 1626096"/>
              <a:gd name="connsiteX926" fmla="*/ 1377288 w 1550248"/>
              <a:gd name="connsiteY926" fmla="*/ 315090 h 1626096"/>
              <a:gd name="connsiteX927" fmla="*/ 1382330 w 1550248"/>
              <a:gd name="connsiteY927" fmla="*/ 327293 h 1626096"/>
              <a:gd name="connsiteX928" fmla="*/ 1389853 w 1550248"/>
              <a:gd name="connsiteY928" fmla="*/ 323493 h 1626096"/>
              <a:gd name="connsiteX929" fmla="*/ 1395411 w 1550248"/>
              <a:gd name="connsiteY929" fmla="*/ 319020 h 1626096"/>
              <a:gd name="connsiteX930" fmla="*/ 1397079 w 1550248"/>
              <a:gd name="connsiteY930" fmla="*/ 324284 h 1626096"/>
              <a:gd name="connsiteX931" fmla="*/ 1398480 w 1550248"/>
              <a:gd name="connsiteY931" fmla="*/ 332175 h 1626096"/>
              <a:gd name="connsiteX932" fmla="*/ 1396548 w 1550248"/>
              <a:gd name="connsiteY932" fmla="*/ 328172 h 1626096"/>
              <a:gd name="connsiteX933" fmla="*/ 1393421 w 1550248"/>
              <a:gd name="connsiteY933" fmla="*/ 331196 h 1626096"/>
              <a:gd name="connsiteX934" fmla="*/ 1390473 w 1550248"/>
              <a:gd name="connsiteY934" fmla="*/ 334299 h 1626096"/>
              <a:gd name="connsiteX935" fmla="*/ 1391844 w 1550248"/>
              <a:gd name="connsiteY935" fmla="*/ 346243 h 1626096"/>
              <a:gd name="connsiteX936" fmla="*/ 1395799 w 1550248"/>
              <a:gd name="connsiteY936" fmla="*/ 346398 h 1626096"/>
              <a:gd name="connsiteX937" fmla="*/ 1398720 w 1550248"/>
              <a:gd name="connsiteY937" fmla="*/ 333704 h 1626096"/>
              <a:gd name="connsiteX938" fmla="*/ 1398738 w 1550248"/>
              <a:gd name="connsiteY938" fmla="*/ 333630 h 1626096"/>
              <a:gd name="connsiteX939" fmla="*/ 1398747 w 1550248"/>
              <a:gd name="connsiteY939" fmla="*/ 333678 h 1626096"/>
              <a:gd name="connsiteX940" fmla="*/ 1398742 w 1550248"/>
              <a:gd name="connsiteY940" fmla="*/ 333614 h 1626096"/>
              <a:gd name="connsiteX941" fmla="*/ 1399884 w 1550248"/>
              <a:gd name="connsiteY941" fmla="*/ 328803 h 1626096"/>
              <a:gd name="connsiteX942" fmla="*/ 1400970 w 1550248"/>
              <a:gd name="connsiteY942" fmla="*/ 328223 h 1626096"/>
              <a:gd name="connsiteX943" fmla="*/ 1410329 w 1550248"/>
              <a:gd name="connsiteY943" fmla="*/ 332593 h 1626096"/>
              <a:gd name="connsiteX944" fmla="*/ 1411182 w 1550248"/>
              <a:gd name="connsiteY944" fmla="*/ 320338 h 1626096"/>
              <a:gd name="connsiteX945" fmla="*/ 1406606 w 1550248"/>
              <a:gd name="connsiteY945" fmla="*/ 315555 h 1626096"/>
              <a:gd name="connsiteX946" fmla="*/ 1406140 w 1550248"/>
              <a:gd name="connsiteY946" fmla="*/ 304413 h 1626096"/>
              <a:gd name="connsiteX947" fmla="*/ 1407866 w 1550248"/>
              <a:gd name="connsiteY947" fmla="*/ 296225 h 1626096"/>
              <a:gd name="connsiteX948" fmla="*/ 1407898 w 1550248"/>
              <a:gd name="connsiteY948" fmla="*/ 296219 h 1626096"/>
              <a:gd name="connsiteX949" fmla="*/ 1407873 w 1550248"/>
              <a:gd name="connsiteY949" fmla="*/ 296192 h 1626096"/>
              <a:gd name="connsiteX950" fmla="*/ 1423902 w 1550248"/>
              <a:gd name="connsiteY950" fmla="*/ 291332 h 1626096"/>
              <a:gd name="connsiteX951" fmla="*/ 1423566 w 1550248"/>
              <a:gd name="connsiteY951" fmla="*/ 286755 h 1626096"/>
              <a:gd name="connsiteX952" fmla="*/ 1422867 w 1550248"/>
              <a:gd name="connsiteY952" fmla="*/ 283679 h 1626096"/>
              <a:gd name="connsiteX953" fmla="*/ 1433467 w 1550248"/>
              <a:gd name="connsiteY953" fmla="*/ 287894 h 1626096"/>
              <a:gd name="connsiteX954" fmla="*/ 1433622 w 1550248"/>
              <a:gd name="connsiteY954" fmla="*/ 295132 h 1626096"/>
              <a:gd name="connsiteX955" fmla="*/ 1425324 w 1550248"/>
              <a:gd name="connsiteY955" fmla="*/ 302940 h 1626096"/>
              <a:gd name="connsiteX956" fmla="*/ 1425685 w 1550248"/>
              <a:gd name="connsiteY956" fmla="*/ 312661 h 1626096"/>
              <a:gd name="connsiteX957" fmla="*/ 1421962 w 1550248"/>
              <a:gd name="connsiteY957" fmla="*/ 314522 h 1626096"/>
              <a:gd name="connsiteX958" fmla="*/ 1421549 w 1550248"/>
              <a:gd name="connsiteY958" fmla="*/ 323260 h 1626096"/>
              <a:gd name="connsiteX959" fmla="*/ 1425375 w 1550248"/>
              <a:gd name="connsiteY959" fmla="*/ 330680 h 1626096"/>
              <a:gd name="connsiteX960" fmla="*/ 1416818 w 1550248"/>
              <a:gd name="connsiteY960" fmla="*/ 347510 h 1626096"/>
              <a:gd name="connsiteX961" fmla="*/ 1411650 w 1550248"/>
              <a:gd name="connsiteY961" fmla="*/ 349943 h 1626096"/>
              <a:gd name="connsiteX962" fmla="*/ 1406528 w 1550248"/>
              <a:gd name="connsiteY962" fmla="*/ 342830 h 1626096"/>
              <a:gd name="connsiteX963" fmla="*/ 1403529 w 1550248"/>
              <a:gd name="connsiteY963" fmla="*/ 345984 h 1626096"/>
              <a:gd name="connsiteX964" fmla="*/ 1409320 w 1550248"/>
              <a:gd name="connsiteY964" fmla="*/ 351026 h 1626096"/>
              <a:gd name="connsiteX965" fmla="*/ 1409328 w 1550248"/>
              <a:gd name="connsiteY965" fmla="*/ 351035 h 1626096"/>
              <a:gd name="connsiteX966" fmla="*/ 1409294 w 1550248"/>
              <a:gd name="connsiteY966" fmla="*/ 351052 h 1626096"/>
              <a:gd name="connsiteX967" fmla="*/ 1409340 w 1550248"/>
              <a:gd name="connsiteY967" fmla="*/ 351052 h 1626096"/>
              <a:gd name="connsiteX968" fmla="*/ 1416933 w 1550248"/>
              <a:gd name="connsiteY968" fmla="*/ 361099 h 1626096"/>
              <a:gd name="connsiteX969" fmla="*/ 1427960 w 1550248"/>
              <a:gd name="connsiteY969" fmla="*/ 364986 h 1626096"/>
              <a:gd name="connsiteX970" fmla="*/ 1430571 w 1550248"/>
              <a:gd name="connsiteY970" fmla="*/ 370054 h 1626096"/>
              <a:gd name="connsiteX971" fmla="*/ 1425246 w 1550248"/>
              <a:gd name="connsiteY971" fmla="*/ 370959 h 1626096"/>
              <a:gd name="connsiteX972" fmla="*/ 1416818 w 1550248"/>
              <a:gd name="connsiteY972" fmla="*/ 369407 h 1626096"/>
              <a:gd name="connsiteX973" fmla="*/ 1413147 w 1550248"/>
              <a:gd name="connsiteY973" fmla="*/ 371010 h 1626096"/>
              <a:gd name="connsiteX974" fmla="*/ 1418783 w 1550248"/>
              <a:gd name="connsiteY974" fmla="*/ 386264 h 1626096"/>
              <a:gd name="connsiteX975" fmla="*/ 1430752 w 1550248"/>
              <a:gd name="connsiteY975" fmla="*/ 383032 h 1626096"/>
              <a:gd name="connsiteX976" fmla="*/ 1432356 w 1550248"/>
              <a:gd name="connsiteY976" fmla="*/ 379128 h 1626096"/>
              <a:gd name="connsiteX977" fmla="*/ 1435173 w 1550248"/>
              <a:gd name="connsiteY977" fmla="*/ 381170 h 1626096"/>
              <a:gd name="connsiteX978" fmla="*/ 1435277 w 1550248"/>
              <a:gd name="connsiteY978" fmla="*/ 387996 h 1626096"/>
              <a:gd name="connsiteX979" fmla="*/ 1433105 w 1550248"/>
              <a:gd name="connsiteY979" fmla="*/ 400509 h 1626096"/>
              <a:gd name="connsiteX980" fmla="*/ 1422350 w 1550248"/>
              <a:gd name="connsiteY980" fmla="*/ 395364 h 1626096"/>
              <a:gd name="connsiteX981" fmla="*/ 1403710 w 1550248"/>
              <a:gd name="connsiteY981" fmla="*/ 385385 h 1626096"/>
              <a:gd name="connsiteX982" fmla="*/ 1395773 w 1550248"/>
              <a:gd name="connsiteY982" fmla="*/ 388823 h 1626096"/>
              <a:gd name="connsiteX983" fmla="*/ 1396083 w 1550248"/>
              <a:gd name="connsiteY983" fmla="*/ 396372 h 1626096"/>
              <a:gd name="connsiteX984" fmla="*/ 1405494 w 1550248"/>
              <a:gd name="connsiteY984" fmla="*/ 405266 h 1626096"/>
              <a:gd name="connsiteX985" fmla="*/ 1421833 w 1550248"/>
              <a:gd name="connsiteY985" fmla="*/ 410048 h 1626096"/>
              <a:gd name="connsiteX986" fmla="*/ 1460043 w 1550248"/>
              <a:gd name="connsiteY986" fmla="*/ 423337 h 1626096"/>
              <a:gd name="connsiteX987" fmla="*/ 1466301 w 1550248"/>
              <a:gd name="connsiteY987" fmla="*/ 420829 h 1626096"/>
              <a:gd name="connsiteX988" fmla="*/ 1465137 w 1550248"/>
              <a:gd name="connsiteY988" fmla="*/ 428636 h 1626096"/>
              <a:gd name="connsiteX989" fmla="*/ 1463250 w 1550248"/>
              <a:gd name="connsiteY989" fmla="*/ 443528 h 1626096"/>
              <a:gd name="connsiteX990" fmla="*/ 1472556 w 1550248"/>
              <a:gd name="connsiteY990" fmla="*/ 451569 h 1626096"/>
              <a:gd name="connsiteX991" fmla="*/ 1476072 w 1550248"/>
              <a:gd name="connsiteY991" fmla="*/ 453611 h 1626096"/>
              <a:gd name="connsiteX992" fmla="*/ 1485819 w 1550248"/>
              <a:gd name="connsiteY992" fmla="*/ 490943 h 1626096"/>
              <a:gd name="connsiteX993" fmla="*/ 1487577 w 1550248"/>
              <a:gd name="connsiteY993" fmla="*/ 501491 h 1626096"/>
              <a:gd name="connsiteX994" fmla="*/ 1490240 w 1550248"/>
              <a:gd name="connsiteY994" fmla="*/ 530885 h 1626096"/>
              <a:gd name="connsiteX995" fmla="*/ 1490034 w 1550248"/>
              <a:gd name="connsiteY995" fmla="*/ 544562 h 1626096"/>
              <a:gd name="connsiteX996" fmla="*/ 1499418 w 1550248"/>
              <a:gd name="connsiteY996" fmla="*/ 563538 h 1626096"/>
              <a:gd name="connsiteX997" fmla="*/ 1522169 w 1550248"/>
              <a:gd name="connsiteY997" fmla="*/ 601748 h 1626096"/>
              <a:gd name="connsiteX998" fmla="*/ 1522194 w 1550248"/>
              <a:gd name="connsiteY998" fmla="*/ 604024 h 1626096"/>
              <a:gd name="connsiteX999" fmla="*/ 1523384 w 1550248"/>
              <a:gd name="connsiteY999" fmla="*/ 663176 h 1626096"/>
              <a:gd name="connsiteX1000" fmla="*/ 1524522 w 1550248"/>
              <a:gd name="connsiteY1000" fmla="*/ 675429 h 1626096"/>
              <a:gd name="connsiteX1001" fmla="*/ 1532665 w 1550248"/>
              <a:gd name="connsiteY1001" fmla="*/ 692518 h 1626096"/>
              <a:gd name="connsiteX1002" fmla="*/ 1533337 w 1550248"/>
              <a:gd name="connsiteY1002" fmla="*/ 703971 h 1626096"/>
              <a:gd name="connsiteX1003" fmla="*/ 1533337 w 1550248"/>
              <a:gd name="connsiteY1003" fmla="*/ 720466 h 1626096"/>
              <a:gd name="connsiteX1004" fmla="*/ 1526228 w 1550248"/>
              <a:gd name="connsiteY1004" fmla="*/ 742647 h 1626096"/>
              <a:gd name="connsiteX1005" fmla="*/ 1524522 w 1550248"/>
              <a:gd name="connsiteY1005" fmla="*/ 753557 h 1626096"/>
              <a:gd name="connsiteX1006" fmla="*/ 1543782 w 1550248"/>
              <a:gd name="connsiteY1006" fmla="*/ 762632 h 1626096"/>
              <a:gd name="connsiteX1007" fmla="*/ 1549443 w 1550248"/>
              <a:gd name="connsiteY1007" fmla="*/ 773852 h 1626096"/>
              <a:gd name="connsiteX1008" fmla="*/ 1544635 w 1550248"/>
              <a:gd name="connsiteY1008" fmla="*/ 778687 h 1626096"/>
              <a:gd name="connsiteX1009" fmla="*/ 1531218 w 1550248"/>
              <a:gd name="connsiteY1009" fmla="*/ 812037 h 1626096"/>
              <a:gd name="connsiteX1010" fmla="*/ 1535379 w 1550248"/>
              <a:gd name="connsiteY1010" fmla="*/ 844637 h 1626096"/>
              <a:gd name="connsiteX1011" fmla="*/ 1539335 w 1550248"/>
              <a:gd name="connsiteY1011" fmla="*/ 874886 h 1626096"/>
              <a:gd name="connsiteX1012" fmla="*/ 1524651 w 1550248"/>
              <a:gd name="connsiteY1012" fmla="*/ 908986 h 1626096"/>
              <a:gd name="connsiteX1013" fmla="*/ 1517412 w 1550248"/>
              <a:gd name="connsiteY1013" fmla="*/ 921731 h 1626096"/>
              <a:gd name="connsiteX1014" fmla="*/ 1517799 w 1550248"/>
              <a:gd name="connsiteY1014" fmla="*/ 942233 h 1626096"/>
              <a:gd name="connsiteX1015" fmla="*/ 1522169 w 1550248"/>
              <a:gd name="connsiteY1015" fmla="*/ 983778 h 1626096"/>
              <a:gd name="connsiteX1016" fmla="*/ 1523177 w 1550248"/>
              <a:gd name="connsiteY1016" fmla="*/ 1003039 h 1626096"/>
              <a:gd name="connsiteX1017" fmla="*/ 1509320 w 1550248"/>
              <a:gd name="connsiteY1017" fmla="*/ 1020102 h 1626096"/>
              <a:gd name="connsiteX1018" fmla="*/ 1494765 w 1550248"/>
              <a:gd name="connsiteY1018" fmla="*/ 1038638 h 1626096"/>
              <a:gd name="connsiteX1019" fmla="*/ 1489491 w 1550248"/>
              <a:gd name="connsiteY1019" fmla="*/ 1067594 h 1626096"/>
              <a:gd name="connsiteX1020" fmla="*/ 1493911 w 1550248"/>
              <a:gd name="connsiteY1020" fmla="*/ 1099238 h 1626096"/>
              <a:gd name="connsiteX1021" fmla="*/ 1476486 w 1550248"/>
              <a:gd name="connsiteY1021" fmla="*/ 1126151 h 1626096"/>
              <a:gd name="connsiteX1022" fmla="*/ 1464077 w 1550248"/>
              <a:gd name="connsiteY1022" fmla="*/ 1134165 h 1626096"/>
              <a:gd name="connsiteX1023" fmla="*/ 1457122 w 1550248"/>
              <a:gd name="connsiteY1023" fmla="*/ 1149392 h 1626096"/>
              <a:gd name="connsiteX1024" fmla="*/ 1443808 w 1550248"/>
              <a:gd name="connsiteY1024" fmla="*/ 1146110 h 1626096"/>
              <a:gd name="connsiteX1025" fmla="*/ 1426435 w 1550248"/>
              <a:gd name="connsiteY1025" fmla="*/ 1144300 h 1626096"/>
              <a:gd name="connsiteX1026" fmla="*/ 1409191 w 1550248"/>
              <a:gd name="connsiteY1026" fmla="*/ 1142077 h 1626096"/>
              <a:gd name="connsiteX1027" fmla="*/ 1403684 w 1550248"/>
              <a:gd name="connsiteY1027" fmla="*/ 1146420 h 1626096"/>
              <a:gd name="connsiteX1028" fmla="*/ 1398617 w 1550248"/>
              <a:gd name="connsiteY1028" fmla="*/ 1167438 h 1626096"/>
              <a:gd name="connsiteX1029" fmla="*/ 1394765 w 1550248"/>
              <a:gd name="connsiteY1029" fmla="*/ 1173514 h 1626096"/>
              <a:gd name="connsiteX1030" fmla="*/ 1385019 w 1550248"/>
              <a:gd name="connsiteY1030" fmla="*/ 1183829 h 1626096"/>
              <a:gd name="connsiteX1031" fmla="*/ 1385174 w 1550248"/>
              <a:gd name="connsiteY1031" fmla="*/ 1192929 h 1626096"/>
              <a:gd name="connsiteX1032" fmla="*/ 1375944 w 1550248"/>
              <a:gd name="connsiteY1032" fmla="*/ 1231062 h 1626096"/>
              <a:gd name="connsiteX1033" fmla="*/ 1362862 w 1550248"/>
              <a:gd name="connsiteY1033" fmla="*/ 1266688 h 1626096"/>
              <a:gd name="connsiteX1034" fmla="*/ 1353245 w 1550248"/>
              <a:gd name="connsiteY1034" fmla="*/ 1281011 h 1626096"/>
              <a:gd name="connsiteX1035" fmla="*/ 1350065 w 1550248"/>
              <a:gd name="connsiteY1035" fmla="*/ 1282769 h 1626096"/>
              <a:gd name="connsiteX1036" fmla="*/ 1348592 w 1550248"/>
              <a:gd name="connsiteY1036" fmla="*/ 1278813 h 1626096"/>
              <a:gd name="connsiteX1037" fmla="*/ 1348592 w 1550248"/>
              <a:gd name="connsiteY1037" fmla="*/ 1274263 h 1626096"/>
              <a:gd name="connsiteX1038" fmla="*/ 1343524 w 1550248"/>
              <a:gd name="connsiteY1038" fmla="*/ 1262784 h 1626096"/>
              <a:gd name="connsiteX1039" fmla="*/ 1332433 w 1550248"/>
              <a:gd name="connsiteY1039" fmla="*/ 1270204 h 1626096"/>
              <a:gd name="connsiteX1040" fmla="*/ 1330339 w 1550248"/>
              <a:gd name="connsiteY1040" fmla="*/ 1276046 h 1626096"/>
              <a:gd name="connsiteX1041" fmla="*/ 1328892 w 1550248"/>
              <a:gd name="connsiteY1041" fmla="*/ 1296083 h 1626096"/>
              <a:gd name="connsiteX1042" fmla="*/ 1316456 w 1550248"/>
              <a:gd name="connsiteY1042" fmla="*/ 1308751 h 1626096"/>
              <a:gd name="connsiteX1043" fmla="*/ 1302909 w 1550248"/>
              <a:gd name="connsiteY1043" fmla="*/ 1314542 h 1626096"/>
              <a:gd name="connsiteX1044" fmla="*/ 1298359 w 1550248"/>
              <a:gd name="connsiteY1044" fmla="*/ 1340059 h 1626096"/>
              <a:gd name="connsiteX1045" fmla="*/ 1292982 w 1550248"/>
              <a:gd name="connsiteY1045" fmla="*/ 1347453 h 1626096"/>
              <a:gd name="connsiteX1046" fmla="*/ 1289181 w 1550248"/>
              <a:gd name="connsiteY1046" fmla="*/ 1338611 h 1626096"/>
              <a:gd name="connsiteX1047" fmla="*/ 1288923 w 1550248"/>
              <a:gd name="connsiteY1047" fmla="*/ 1331812 h 1626096"/>
              <a:gd name="connsiteX1048" fmla="*/ 1284605 w 1550248"/>
              <a:gd name="connsiteY1048" fmla="*/ 1331760 h 1626096"/>
              <a:gd name="connsiteX1049" fmla="*/ 1279977 w 1550248"/>
              <a:gd name="connsiteY1049" fmla="*/ 1338896 h 1626096"/>
              <a:gd name="connsiteX1050" fmla="*/ 1273178 w 1550248"/>
              <a:gd name="connsiteY1050" fmla="*/ 1347504 h 1626096"/>
              <a:gd name="connsiteX1051" fmla="*/ 1259192 w 1550248"/>
              <a:gd name="connsiteY1051" fmla="*/ 1342696 h 1626096"/>
              <a:gd name="connsiteX1052" fmla="*/ 1260252 w 1550248"/>
              <a:gd name="connsiteY1052" fmla="*/ 1330054 h 1626096"/>
              <a:gd name="connsiteX1053" fmla="*/ 1248153 w 1550248"/>
              <a:gd name="connsiteY1053" fmla="*/ 1330881 h 1626096"/>
              <a:gd name="connsiteX1054" fmla="*/ 1247817 w 1550248"/>
              <a:gd name="connsiteY1054" fmla="*/ 1324237 h 1626096"/>
              <a:gd name="connsiteX1055" fmla="*/ 1238871 w 1550248"/>
              <a:gd name="connsiteY1055" fmla="*/ 1315524 h 1626096"/>
              <a:gd name="connsiteX1056" fmla="*/ 1243240 w 1550248"/>
              <a:gd name="connsiteY1056" fmla="*/ 1283131 h 1626096"/>
              <a:gd name="connsiteX1057" fmla="*/ 1241586 w 1550248"/>
              <a:gd name="connsiteY1057" fmla="*/ 1274832 h 1626096"/>
              <a:gd name="connsiteX1058" fmla="*/ 1234528 w 1550248"/>
              <a:gd name="connsiteY1058" fmla="*/ 1282433 h 1626096"/>
              <a:gd name="connsiteX1059" fmla="*/ 1229642 w 1550248"/>
              <a:gd name="connsiteY1059" fmla="*/ 1303244 h 1626096"/>
              <a:gd name="connsiteX1060" fmla="*/ 1225118 w 1550248"/>
              <a:gd name="connsiteY1060" fmla="*/ 1315033 h 1626096"/>
              <a:gd name="connsiteX1061" fmla="*/ 1222274 w 1550248"/>
              <a:gd name="connsiteY1061" fmla="*/ 1319454 h 1626096"/>
              <a:gd name="connsiteX1062" fmla="*/ 1220490 w 1550248"/>
              <a:gd name="connsiteY1062" fmla="*/ 1313353 h 1626096"/>
              <a:gd name="connsiteX1063" fmla="*/ 1217542 w 1550248"/>
              <a:gd name="connsiteY1063" fmla="*/ 1311905 h 1626096"/>
              <a:gd name="connsiteX1064" fmla="*/ 1212579 w 1550248"/>
              <a:gd name="connsiteY1064" fmla="*/ 1318911 h 1626096"/>
              <a:gd name="connsiteX1065" fmla="*/ 1206788 w 1550248"/>
              <a:gd name="connsiteY1065" fmla="*/ 1321109 h 1626096"/>
              <a:gd name="connsiteX1066" fmla="*/ 1197480 w 1550248"/>
              <a:gd name="connsiteY1066" fmla="*/ 1358441 h 1626096"/>
              <a:gd name="connsiteX1067" fmla="*/ 1192362 w 1550248"/>
              <a:gd name="connsiteY1067" fmla="*/ 1360948 h 1626096"/>
              <a:gd name="connsiteX1068" fmla="*/ 1188717 w 1550248"/>
              <a:gd name="connsiteY1068" fmla="*/ 1356760 h 1626096"/>
              <a:gd name="connsiteX1069" fmla="*/ 1187061 w 1550248"/>
              <a:gd name="connsiteY1069" fmla="*/ 1339154 h 1626096"/>
              <a:gd name="connsiteX1070" fmla="*/ 1178944 w 1550248"/>
              <a:gd name="connsiteY1070" fmla="*/ 1354769 h 1626096"/>
              <a:gd name="connsiteX1071" fmla="*/ 1156555 w 1550248"/>
              <a:gd name="connsiteY1071" fmla="*/ 1361232 h 1626096"/>
              <a:gd name="connsiteX1072" fmla="*/ 1152910 w 1550248"/>
              <a:gd name="connsiteY1072" fmla="*/ 1356863 h 1626096"/>
              <a:gd name="connsiteX1073" fmla="*/ 1126514 w 1550248"/>
              <a:gd name="connsiteY1073" fmla="*/ 1365550 h 1626096"/>
              <a:gd name="connsiteX1074" fmla="*/ 1108029 w 1550248"/>
              <a:gd name="connsiteY1074" fmla="*/ 1370411 h 1626096"/>
              <a:gd name="connsiteX1075" fmla="*/ 1095956 w 1550248"/>
              <a:gd name="connsiteY1075" fmla="*/ 1374185 h 1626096"/>
              <a:gd name="connsiteX1076" fmla="*/ 1094534 w 1550248"/>
              <a:gd name="connsiteY1076" fmla="*/ 1388714 h 1626096"/>
              <a:gd name="connsiteX1077" fmla="*/ 1099394 w 1550248"/>
              <a:gd name="connsiteY1077" fmla="*/ 1397944 h 1626096"/>
              <a:gd name="connsiteX1078" fmla="*/ 1098903 w 1550248"/>
              <a:gd name="connsiteY1078" fmla="*/ 1402364 h 1626096"/>
              <a:gd name="connsiteX1079" fmla="*/ 1081581 w 1550248"/>
              <a:gd name="connsiteY1079" fmla="*/ 1410068 h 1626096"/>
              <a:gd name="connsiteX1080" fmla="*/ 1073645 w 1550248"/>
              <a:gd name="connsiteY1080" fmla="*/ 1414334 h 1626096"/>
              <a:gd name="connsiteX1081" fmla="*/ 1050558 w 1550248"/>
              <a:gd name="connsiteY1081" fmla="*/ 1434138 h 1626096"/>
              <a:gd name="connsiteX1082" fmla="*/ 1034400 w 1550248"/>
              <a:gd name="connsiteY1082" fmla="*/ 1444790 h 1626096"/>
              <a:gd name="connsiteX1083" fmla="*/ 1033728 w 1550248"/>
              <a:gd name="connsiteY1083" fmla="*/ 1450736 h 1626096"/>
              <a:gd name="connsiteX1084" fmla="*/ 1030728 w 1550248"/>
              <a:gd name="connsiteY1084" fmla="*/ 1485146 h 1626096"/>
              <a:gd name="connsiteX1085" fmla="*/ 1028686 w 1550248"/>
              <a:gd name="connsiteY1085" fmla="*/ 1495538 h 1626096"/>
              <a:gd name="connsiteX1086" fmla="*/ 1018267 w 1550248"/>
              <a:gd name="connsiteY1086" fmla="*/ 1512188 h 1626096"/>
              <a:gd name="connsiteX1087" fmla="*/ 1018060 w 1550248"/>
              <a:gd name="connsiteY1087" fmla="*/ 1517773 h 1626096"/>
              <a:gd name="connsiteX1088" fmla="*/ 1019430 w 1550248"/>
              <a:gd name="connsiteY1088" fmla="*/ 1528631 h 1626096"/>
              <a:gd name="connsiteX1089" fmla="*/ 1012968 w 1550248"/>
              <a:gd name="connsiteY1089" fmla="*/ 1534784 h 1626096"/>
              <a:gd name="connsiteX1090" fmla="*/ 996525 w 1550248"/>
              <a:gd name="connsiteY1090" fmla="*/ 1539489 h 1626096"/>
              <a:gd name="connsiteX1091" fmla="*/ 1002962 w 1550248"/>
              <a:gd name="connsiteY1091" fmla="*/ 1503424 h 1626096"/>
              <a:gd name="connsiteX1092" fmla="*/ 1005522 w 1550248"/>
              <a:gd name="connsiteY1092" fmla="*/ 1499986 h 1626096"/>
              <a:gd name="connsiteX1093" fmla="*/ 1003635 w 1550248"/>
              <a:gd name="connsiteY1093" fmla="*/ 1480312 h 1626096"/>
              <a:gd name="connsiteX1094" fmla="*/ 983598 w 1550248"/>
              <a:gd name="connsiteY1094" fmla="*/ 1486439 h 1626096"/>
              <a:gd name="connsiteX1095" fmla="*/ 979643 w 1550248"/>
              <a:gd name="connsiteY1095" fmla="*/ 1506242 h 1626096"/>
              <a:gd name="connsiteX1096" fmla="*/ 976722 w 1550248"/>
              <a:gd name="connsiteY1096" fmla="*/ 1534396 h 1626096"/>
              <a:gd name="connsiteX1097" fmla="*/ 973774 w 1550248"/>
              <a:gd name="connsiteY1097" fmla="*/ 1542178 h 1626096"/>
              <a:gd name="connsiteX1098" fmla="*/ 973619 w 1550248"/>
              <a:gd name="connsiteY1098" fmla="*/ 1551278 h 1626096"/>
              <a:gd name="connsiteX1099" fmla="*/ 962477 w 1550248"/>
              <a:gd name="connsiteY1099" fmla="*/ 1562343 h 1626096"/>
              <a:gd name="connsiteX1100" fmla="*/ 963226 w 1550248"/>
              <a:gd name="connsiteY1100" fmla="*/ 1579303 h 1626096"/>
              <a:gd name="connsiteX1101" fmla="*/ 957073 w 1550248"/>
              <a:gd name="connsiteY1101" fmla="*/ 1594918 h 1626096"/>
              <a:gd name="connsiteX1102" fmla="*/ 950481 w 1550248"/>
              <a:gd name="connsiteY1102" fmla="*/ 1610404 h 1626096"/>
              <a:gd name="connsiteX1103" fmla="*/ 946396 w 1550248"/>
              <a:gd name="connsiteY1103" fmla="*/ 1609757 h 1626096"/>
              <a:gd name="connsiteX1104" fmla="*/ 939674 w 1550248"/>
              <a:gd name="connsiteY1104" fmla="*/ 1608155 h 1626096"/>
              <a:gd name="connsiteX1105" fmla="*/ 936985 w 1550248"/>
              <a:gd name="connsiteY1105" fmla="*/ 1622994 h 1626096"/>
              <a:gd name="connsiteX1106" fmla="*/ 934581 w 1550248"/>
              <a:gd name="connsiteY1106" fmla="*/ 1626096 h 1626096"/>
              <a:gd name="connsiteX1107" fmla="*/ 932616 w 1550248"/>
              <a:gd name="connsiteY1107" fmla="*/ 1622399 h 1626096"/>
              <a:gd name="connsiteX1108" fmla="*/ 932823 w 1550248"/>
              <a:gd name="connsiteY1108" fmla="*/ 1606604 h 1626096"/>
              <a:gd name="connsiteX1109" fmla="*/ 949627 w 1550248"/>
              <a:gd name="connsiteY1109" fmla="*/ 1552028 h 1626096"/>
              <a:gd name="connsiteX1110" fmla="*/ 950713 w 1550248"/>
              <a:gd name="connsiteY1110" fmla="*/ 1547969 h 1626096"/>
              <a:gd name="connsiteX1111" fmla="*/ 955548 w 1550248"/>
              <a:gd name="connsiteY1111" fmla="*/ 1495151 h 1626096"/>
              <a:gd name="connsiteX1112" fmla="*/ 958676 w 1550248"/>
              <a:gd name="connsiteY1112" fmla="*/ 1478088 h 1626096"/>
              <a:gd name="connsiteX1113" fmla="*/ 956944 w 1550248"/>
              <a:gd name="connsiteY1113" fmla="*/ 1463455 h 1626096"/>
              <a:gd name="connsiteX1114" fmla="*/ 959190 w 1550248"/>
              <a:gd name="connsiteY1114" fmla="*/ 1454348 h 1626096"/>
              <a:gd name="connsiteX1115" fmla="*/ 957564 w 1550248"/>
              <a:gd name="connsiteY1115" fmla="*/ 1446457 h 1626096"/>
              <a:gd name="connsiteX1116" fmla="*/ 959736 w 1550248"/>
              <a:gd name="connsiteY1116" fmla="*/ 1444841 h 1626096"/>
              <a:gd name="connsiteX1117" fmla="*/ 956763 w 1550248"/>
              <a:gd name="connsiteY1117" fmla="*/ 1442566 h 1626096"/>
              <a:gd name="connsiteX1118" fmla="*/ 940140 w 1550248"/>
              <a:gd name="connsiteY1118" fmla="*/ 1451486 h 1626096"/>
              <a:gd name="connsiteX1119" fmla="*/ 932565 w 1550248"/>
              <a:gd name="connsiteY1119" fmla="*/ 1450684 h 1626096"/>
              <a:gd name="connsiteX1120" fmla="*/ 918552 w 1550248"/>
              <a:gd name="connsiteY1120" fmla="*/ 1474184 h 1626096"/>
              <a:gd name="connsiteX1121" fmla="*/ 914286 w 1550248"/>
              <a:gd name="connsiteY1121" fmla="*/ 1480027 h 1626096"/>
              <a:gd name="connsiteX1122" fmla="*/ 909762 w 1550248"/>
              <a:gd name="connsiteY1122" fmla="*/ 1474133 h 1626096"/>
              <a:gd name="connsiteX1123" fmla="*/ 907151 w 1550248"/>
              <a:gd name="connsiteY1123" fmla="*/ 1466558 h 1626096"/>
              <a:gd name="connsiteX1124" fmla="*/ 902343 w 1550248"/>
              <a:gd name="connsiteY1124" fmla="*/ 1471418 h 1626096"/>
              <a:gd name="connsiteX1125" fmla="*/ 877317 w 1550248"/>
              <a:gd name="connsiteY1125" fmla="*/ 1481966 h 1626096"/>
              <a:gd name="connsiteX1126" fmla="*/ 874085 w 1550248"/>
              <a:gd name="connsiteY1126" fmla="*/ 1481320 h 1626096"/>
              <a:gd name="connsiteX1127" fmla="*/ 861366 w 1550248"/>
              <a:gd name="connsiteY1127" fmla="*/ 1484603 h 1626096"/>
              <a:gd name="connsiteX1128" fmla="*/ 843966 w 1550248"/>
              <a:gd name="connsiteY1128" fmla="*/ 1488584 h 1626096"/>
              <a:gd name="connsiteX1129" fmla="*/ 832384 w 1550248"/>
              <a:gd name="connsiteY1129" fmla="*/ 1494065 h 1626096"/>
              <a:gd name="connsiteX1130" fmla="*/ 827627 w 1550248"/>
              <a:gd name="connsiteY1130" fmla="*/ 1499107 h 1626096"/>
              <a:gd name="connsiteX1131" fmla="*/ 812244 w 1550248"/>
              <a:gd name="connsiteY1131" fmla="*/ 1529432 h 1626096"/>
              <a:gd name="connsiteX1132" fmla="*/ 809116 w 1550248"/>
              <a:gd name="connsiteY1132" fmla="*/ 1527932 h 1626096"/>
              <a:gd name="connsiteX1133" fmla="*/ 806609 w 1550248"/>
              <a:gd name="connsiteY1133" fmla="*/ 1521547 h 1626096"/>
              <a:gd name="connsiteX1134" fmla="*/ 808961 w 1550248"/>
              <a:gd name="connsiteY1134" fmla="*/ 1506630 h 1626096"/>
              <a:gd name="connsiteX1135" fmla="*/ 806893 w 1550248"/>
              <a:gd name="connsiteY1135" fmla="*/ 1502984 h 1626096"/>
              <a:gd name="connsiteX1136" fmla="*/ 803713 w 1550248"/>
              <a:gd name="connsiteY1136" fmla="*/ 1506061 h 1626096"/>
              <a:gd name="connsiteX1137" fmla="*/ 797121 w 1550248"/>
              <a:gd name="connsiteY1137" fmla="*/ 1516971 h 1626096"/>
              <a:gd name="connsiteX1138" fmla="*/ 781660 w 1550248"/>
              <a:gd name="connsiteY1138" fmla="*/ 1518806 h 1626096"/>
              <a:gd name="connsiteX1139" fmla="*/ 780109 w 1550248"/>
              <a:gd name="connsiteY1139" fmla="*/ 1505932 h 1626096"/>
              <a:gd name="connsiteX1140" fmla="*/ 790605 w 1550248"/>
              <a:gd name="connsiteY1140" fmla="*/ 1476149 h 1626096"/>
              <a:gd name="connsiteX1141" fmla="*/ 787917 w 1550248"/>
              <a:gd name="connsiteY1141" fmla="*/ 1471108 h 1626096"/>
              <a:gd name="connsiteX1142" fmla="*/ 786877 w 1550248"/>
              <a:gd name="connsiteY1142" fmla="*/ 1462731 h 1626096"/>
              <a:gd name="connsiteX1143" fmla="*/ 787041 w 1550248"/>
              <a:gd name="connsiteY1143" fmla="*/ 1462027 h 1626096"/>
              <a:gd name="connsiteX1144" fmla="*/ 792906 w 1550248"/>
              <a:gd name="connsiteY1144" fmla="*/ 1466170 h 1626096"/>
              <a:gd name="connsiteX1145" fmla="*/ 795104 w 1550248"/>
              <a:gd name="connsiteY1145" fmla="*/ 1461180 h 1626096"/>
              <a:gd name="connsiteX1146" fmla="*/ 787863 w 1550248"/>
              <a:gd name="connsiteY1146" fmla="*/ 1458500 h 1626096"/>
              <a:gd name="connsiteX1147" fmla="*/ 787865 w 1550248"/>
              <a:gd name="connsiteY1147" fmla="*/ 1458491 h 1626096"/>
              <a:gd name="connsiteX1148" fmla="*/ 787861 w 1550248"/>
              <a:gd name="connsiteY1148" fmla="*/ 1458500 h 1626096"/>
              <a:gd name="connsiteX1149" fmla="*/ 787839 w 1550248"/>
              <a:gd name="connsiteY1149" fmla="*/ 1458491 h 1626096"/>
              <a:gd name="connsiteX1150" fmla="*/ 777654 w 1550248"/>
              <a:gd name="connsiteY1150" fmla="*/ 1459397 h 1626096"/>
              <a:gd name="connsiteX1151" fmla="*/ 773879 w 1550248"/>
              <a:gd name="connsiteY1151" fmla="*/ 1470151 h 1626096"/>
              <a:gd name="connsiteX1152" fmla="*/ 776877 w 1550248"/>
              <a:gd name="connsiteY1152" fmla="*/ 1477959 h 1626096"/>
              <a:gd name="connsiteX1153" fmla="*/ 775275 w 1550248"/>
              <a:gd name="connsiteY1153" fmla="*/ 1484060 h 1626096"/>
              <a:gd name="connsiteX1154" fmla="*/ 770466 w 1550248"/>
              <a:gd name="connsiteY1154" fmla="*/ 1480234 h 1626096"/>
              <a:gd name="connsiteX1155" fmla="*/ 767958 w 1550248"/>
              <a:gd name="connsiteY1155" fmla="*/ 1476718 h 1626096"/>
              <a:gd name="connsiteX1156" fmla="*/ 763305 w 1550248"/>
              <a:gd name="connsiteY1156" fmla="*/ 1466584 h 1626096"/>
              <a:gd name="connsiteX1157" fmla="*/ 751800 w 1550248"/>
              <a:gd name="connsiteY1157" fmla="*/ 1471418 h 1626096"/>
              <a:gd name="connsiteX1158" fmla="*/ 749706 w 1550248"/>
              <a:gd name="connsiteY1158" fmla="*/ 1479485 h 1626096"/>
              <a:gd name="connsiteX1159" fmla="*/ 749370 w 1550248"/>
              <a:gd name="connsiteY1159" fmla="*/ 1502312 h 1626096"/>
              <a:gd name="connsiteX1160" fmla="*/ 744251 w 1550248"/>
              <a:gd name="connsiteY1160" fmla="*/ 1507457 h 1626096"/>
              <a:gd name="connsiteX1161" fmla="*/ 740658 w 1550248"/>
              <a:gd name="connsiteY1161" fmla="*/ 1503062 h 1626096"/>
              <a:gd name="connsiteX1162" fmla="*/ 732488 w 1550248"/>
              <a:gd name="connsiteY1162" fmla="*/ 1493264 h 1626096"/>
              <a:gd name="connsiteX1163" fmla="*/ 725663 w 1550248"/>
              <a:gd name="connsiteY1163" fmla="*/ 1478605 h 1626096"/>
              <a:gd name="connsiteX1164" fmla="*/ 724266 w 1550248"/>
              <a:gd name="connsiteY1164" fmla="*/ 1471160 h 1626096"/>
              <a:gd name="connsiteX1165" fmla="*/ 710772 w 1550248"/>
              <a:gd name="connsiteY1165" fmla="*/ 1467152 h 1626096"/>
              <a:gd name="connsiteX1166" fmla="*/ 703377 w 1550248"/>
              <a:gd name="connsiteY1166" fmla="*/ 1464308 h 1626096"/>
              <a:gd name="connsiteX1167" fmla="*/ 690503 w 1550248"/>
              <a:gd name="connsiteY1167" fmla="*/ 1443445 h 1626096"/>
              <a:gd name="connsiteX1168" fmla="*/ 669252 w 1550248"/>
              <a:gd name="connsiteY1168" fmla="*/ 1458000 h 1626096"/>
              <a:gd name="connsiteX1169" fmla="*/ 670311 w 1550248"/>
              <a:gd name="connsiteY1169" fmla="*/ 1471883 h 1626096"/>
              <a:gd name="connsiteX1170" fmla="*/ 665762 w 1550248"/>
              <a:gd name="connsiteY1170" fmla="*/ 1480234 h 1626096"/>
              <a:gd name="connsiteX1171" fmla="*/ 640632 w 1550248"/>
              <a:gd name="connsiteY1171" fmla="*/ 1468755 h 1626096"/>
              <a:gd name="connsiteX1172" fmla="*/ 624836 w 1550248"/>
              <a:gd name="connsiteY1172" fmla="*/ 1457250 h 1626096"/>
              <a:gd name="connsiteX1173" fmla="*/ 621604 w 1550248"/>
              <a:gd name="connsiteY1173" fmla="*/ 1443109 h 1626096"/>
              <a:gd name="connsiteX1174" fmla="*/ 619149 w 1550248"/>
              <a:gd name="connsiteY1174" fmla="*/ 1434448 h 1626096"/>
              <a:gd name="connsiteX1175" fmla="*/ 626904 w 1550248"/>
              <a:gd name="connsiteY1175" fmla="*/ 1437395 h 1626096"/>
              <a:gd name="connsiteX1176" fmla="*/ 634867 w 1550248"/>
              <a:gd name="connsiteY1176" fmla="*/ 1435120 h 1626096"/>
              <a:gd name="connsiteX1177" fmla="*/ 637013 w 1550248"/>
              <a:gd name="connsiteY1177" fmla="*/ 1424443 h 1626096"/>
              <a:gd name="connsiteX1178" fmla="*/ 630472 w 1550248"/>
              <a:gd name="connsiteY1178" fmla="*/ 1418084 h 1626096"/>
              <a:gd name="connsiteX1179" fmla="*/ 626206 w 1550248"/>
              <a:gd name="connsiteY1179" fmla="*/ 1421315 h 1626096"/>
              <a:gd name="connsiteX1180" fmla="*/ 620984 w 1550248"/>
              <a:gd name="connsiteY1180" fmla="*/ 1421987 h 1626096"/>
              <a:gd name="connsiteX1181" fmla="*/ 616873 w 1550248"/>
              <a:gd name="connsiteY1181" fmla="*/ 1410017 h 1626096"/>
              <a:gd name="connsiteX1182" fmla="*/ 609531 w 1550248"/>
              <a:gd name="connsiteY1182" fmla="*/ 1402959 h 1626096"/>
              <a:gd name="connsiteX1183" fmla="*/ 607877 w 1550248"/>
              <a:gd name="connsiteY1183" fmla="*/ 1411413 h 1626096"/>
              <a:gd name="connsiteX1184" fmla="*/ 606299 w 1550248"/>
              <a:gd name="connsiteY1184" fmla="*/ 1415317 h 1626096"/>
              <a:gd name="connsiteX1185" fmla="*/ 603093 w 1550248"/>
              <a:gd name="connsiteY1185" fmla="*/ 1413404 h 1626096"/>
              <a:gd name="connsiteX1186" fmla="*/ 602318 w 1550248"/>
              <a:gd name="connsiteY1186" fmla="*/ 1396004 h 1626096"/>
              <a:gd name="connsiteX1187" fmla="*/ 600845 w 1550248"/>
              <a:gd name="connsiteY1187" fmla="*/ 1388559 h 1626096"/>
              <a:gd name="connsiteX1188" fmla="*/ 581661 w 1550248"/>
              <a:gd name="connsiteY1188" fmla="*/ 1379795 h 1626096"/>
              <a:gd name="connsiteX1189" fmla="*/ 563125 w 1550248"/>
              <a:gd name="connsiteY1189" fmla="*/ 1374831 h 1626096"/>
              <a:gd name="connsiteX1190" fmla="*/ 557799 w 1550248"/>
              <a:gd name="connsiteY1190" fmla="*/ 1379898 h 1626096"/>
              <a:gd name="connsiteX1191" fmla="*/ 557178 w 1550248"/>
              <a:gd name="connsiteY1191" fmla="*/ 1386362 h 1626096"/>
              <a:gd name="connsiteX1192" fmla="*/ 544769 w 1550248"/>
              <a:gd name="connsiteY1192" fmla="*/ 1396211 h 1626096"/>
              <a:gd name="connsiteX1193" fmla="*/ 557256 w 1550248"/>
              <a:gd name="connsiteY1193" fmla="*/ 1404485 h 1626096"/>
              <a:gd name="connsiteX1194" fmla="*/ 556144 w 1550248"/>
              <a:gd name="connsiteY1194" fmla="*/ 1410250 h 1626096"/>
              <a:gd name="connsiteX1195" fmla="*/ 545622 w 1550248"/>
              <a:gd name="connsiteY1195" fmla="*/ 1414593 h 1626096"/>
              <a:gd name="connsiteX1196" fmla="*/ 535539 w 1550248"/>
              <a:gd name="connsiteY1196" fmla="*/ 1417411 h 1626096"/>
              <a:gd name="connsiteX1197" fmla="*/ 523104 w 1550248"/>
              <a:gd name="connsiteY1197" fmla="*/ 1420436 h 1626096"/>
              <a:gd name="connsiteX1198" fmla="*/ 499527 w 1550248"/>
              <a:gd name="connsiteY1198" fmla="*/ 1424495 h 1626096"/>
              <a:gd name="connsiteX1199" fmla="*/ 479646 w 1550248"/>
              <a:gd name="connsiteY1199" fmla="*/ 1418393 h 1626096"/>
              <a:gd name="connsiteX1200" fmla="*/ 464056 w 1550248"/>
              <a:gd name="connsiteY1200" fmla="*/ 1401589 h 1626096"/>
              <a:gd name="connsiteX1201" fmla="*/ 461832 w 1550248"/>
              <a:gd name="connsiteY1201" fmla="*/ 1387292 h 1626096"/>
              <a:gd name="connsiteX1202" fmla="*/ 454516 w 1550248"/>
              <a:gd name="connsiteY1202" fmla="*/ 1379200 h 1626096"/>
              <a:gd name="connsiteX1203" fmla="*/ 442986 w 1550248"/>
              <a:gd name="connsiteY1203" fmla="*/ 1368394 h 1626096"/>
              <a:gd name="connsiteX1204" fmla="*/ 428379 w 1550248"/>
              <a:gd name="connsiteY1204" fmla="*/ 1361439 h 1626096"/>
              <a:gd name="connsiteX1205" fmla="*/ 413694 w 1550248"/>
              <a:gd name="connsiteY1205" fmla="*/ 1361155 h 1626096"/>
              <a:gd name="connsiteX1206" fmla="*/ 397097 w 1550248"/>
              <a:gd name="connsiteY1206" fmla="*/ 1360793 h 1626096"/>
              <a:gd name="connsiteX1207" fmla="*/ 384170 w 1550248"/>
              <a:gd name="connsiteY1207" fmla="*/ 1348952 h 1626096"/>
              <a:gd name="connsiteX1208" fmla="*/ 384300 w 1550248"/>
              <a:gd name="connsiteY1208" fmla="*/ 1340162 h 1626096"/>
              <a:gd name="connsiteX1209" fmla="*/ 390711 w 1550248"/>
              <a:gd name="connsiteY1209" fmla="*/ 1342592 h 1626096"/>
              <a:gd name="connsiteX1210" fmla="*/ 418684 w 1550248"/>
              <a:gd name="connsiteY1210" fmla="*/ 1333027 h 1626096"/>
              <a:gd name="connsiteX1211" fmla="*/ 420416 w 1550248"/>
              <a:gd name="connsiteY1211" fmla="*/ 1329304 h 1626096"/>
              <a:gd name="connsiteX1212" fmla="*/ 420752 w 1550248"/>
              <a:gd name="connsiteY1212" fmla="*/ 1317024 h 1626096"/>
              <a:gd name="connsiteX1213" fmla="*/ 426579 w 1550248"/>
              <a:gd name="connsiteY1213" fmla="*/ 1313046 h 1626096"/>
              <a:gd name="connsiteX1214" fmla="*/ 431517 w 1550248"/>
              <a:gd name="connsiteY1214" fmla="*/ 1313144 h 1626096"/>
              <a:gd name="connsiteX1215" fmla="*/ 431720 w 1550248"/>
              <a:gd name="connsiteY1215" fmla="*/ 1313808 h 1626096"/>
              <a:gd name="connsiteX1216" fmla="*/ 436186 w 1550248"/>
              <a:gd name="connsiteY1216" fmla="*/ 1319170 h 1626096"/>
              <a:gd name="connsiteX1217" fmla="*/ 438126 w 1550248"/>
              <a:gd name="connsiteY1217" fmla="*/ 1313301 h 1626096"/>
              <a:gd name="connsiteX1218" fmla="*/ 438110 w 1550248"/>
              <a:gd name="connsiteY1218" fmla="*/ 1313275 h 1626096"/>
              <a:gd name="connsiteX1219" fmla="*/ 438126 w 1550248"/>
              <a:gd name="connsiteY1219" fmla="*/ 1313275 h 1626096"/>
              <a:gd name="connsiteX1220" fmla="*/ 452086 w 1550248"/>
              <a:gd name="connsiteY1220" fmla="*/ 1315240 h 1626096"/>
              <a:gd name="connsiteX1221" fmla="*/ 442779 w 1550248"/>
              <a:gd name="connsiteY1221" fmla="*/ 1309035 h 1626096"/>
              <a:gd name="connsiteX1222" fmla="*/ 439702 w 1550248"/>
              <a:gd name="connsiteY1222" fmla="*/ 1309268 h 1626096"/>
              <a:gd name="connsiteX1223" fmla="*/ 434526 w 1550248"/>
              <a:gd name="connsiteY1223" fmla="*/ 1305803 h 1626096"/>
              <a:gd name="connsiteX1224" fmla="*/ 433916 w 1550248"/>
              <a:gd name="connsiteY1224" fmla="*/ 1306208 h 1626096"/>
              <a:gd name="connsiteX1225" fmla="*/ 430460 w 1550248"/>
              <a:gd name="connsiteY1225" fmla="*/ 1300385 h 1626096"/>
              <a:gd name="connsiteX1226" fmla="*/ 423880 w 1550248"/>
              <a:gd name="connsiteY1226" fmla="*/ 1297531 h 1626096"/>
              <a:gd name="connsiteX1227" fmla="*/ 409635 w 1550248"/>
              <a:gd name="connsiteY1227" fmla="*/ 1301822 h 1626096"/>
              <a:gd name="connsiteX1228" fmla="*/ 407334 w 1550248"/>
              <a:gd name="connsiteY1228" fmla="*/ 1304511 h 1626096"/>
              <a:gd name="connsiteX1229" fmla="*/ 411186 w 1550248"/>
              <a:gd name="connsiteY1229" fmla="*/ 1306191 h 1626096"/>
              <a:gd name="connsiteX1230" fmla="*/ 414936 w 1550248"/>
              <a:gd name="connsiteY1230" fmla="*/ 1313766 h 1626096"/>
              <a:gd name="connsiteX1231" fmla="*/ 404181 w 1550248"/>
              <a:gd name="connsiteY1231" fmla="*/ 1319454 h 1626096"/>
              <a:gd name="connsiteX1232" fmla="*/ 391668 w 1550248"/>
              <a:gd name="connsiteY1232" fmla="*/ 1311310 h 1626096"/>
              <a:gd name="connsiteX1233" fmla="*/ 377681 w 1550248"/>
              <a:gd name="connsiteY1233" fmla="*/ 1306269 h 1626096"/>
              <a:gd name="connsiteX1234" fmla="*/ 358446 w 1550248"/>
              <a:gd name="connsiteY1234" fmla="*/ 1292489 h 1626096"/>
              <a:gd name="connsiteX1235" fmla="*/ 361678 w 1550248"/>
              <a:gd name="connsiteY1235" fmla="*/ 1288043 h 1626096"/>
              <a:gd name="connsiteX1236" fmla="*/ 374816 w 1550248"/>
              <a:gd name="connsiteY1236" fmla="*/ 1278828 h 1626096"/>
              <a:gd name="connsiteX1237" fmla="*/ 374837 w 1550248"/>
              <a:gd name="connsiteY1237" fmla="*/ 1278839 h 1626096"/>
              <a:gd name="connsiteX1238" fmla="*/ 374853 w 1550248"/>
              <a:gd name="connsiteY1238" fmla="*/ 1278812 h 1626096"/>
              <a:gd name="connsiteX1239" fmla="*/ 384981 w 1550248"/>
              <a:gd name="connsiteY1239" fmla="*/ 1278322 h 1626096"/>
              <a:gd name="connsiteX1240" fmla="*/ 390996 w 1550248"/>
              <a:gd name="connsiteY1240" fmla="*/ 1269842 h 1626096"/>
              <a:gd name="connsiteX1241" fmla="*/ 395045 w 1550248"/>
              <a:gd name="connsiteY1241" fmla="*/ 1268562 h 1626096"/>
              <a:gd name="connsiteX1242" fmla="*/ 397792 w 1550248"/>
              <a:gd name="connsiteY1242" fmla="*/ 1269812 h 1626096"/>
              <a:gd name="connsiteX1243" fmla="*/ 397769 w 1550248"/>
              <a:gd name="connsiteY1243" fmla="*/ 1271729 h 1626096"/>
              <a:gd name="connsiteX1244" fmla="*/ 418038 w 1550248"/>
              <a:gd name="connsiteY1244" fmla="*/ 1287551 h 1626096"/>
              <a:gd name="connsiteX1245" fmla="*/ 409092 w 1550248"/>
              <a:gd name="connsiteY1245" fmla="*/ 1274987 h 1626096"/>
              <a:gd name="connsiteX1246" fmla="*/ 409055 w 1550248"/>
              <a:gd name="connsiteY1246" fmla="*/ 1274932 h 1626096"/>
              <a:gd name="connsiteX1247" fmla="*/ 409119 w 1550248"/>
              <a:gd name="connsiteY1247" fmla="*/ 1274961 h 1626096"/>
              <a:gd name="connsiteX1248" fmla="*/ 413591 w 1550248"/>
              <a:gd name="connsiteY1248" fmla="*/ 1269971 h 1626096"/>
              <a:gd name="connsiteX1249" fmla="*/ 402477 w 1550248"/>
              <a:gd name="connsiteY1249" fmla="*/ 1265345 h 1626096"/>
              <a:gd name="connsiteX1250" fmla="*/ 399006 w 1550248"/>
              <a:gd name="connsiteY1250" fmla="*/ 1260286 h 1626096"/>
              <a:gd name="connsiteX1251" fmla="*/ 392159 w 1550248"/>
              <a:gd name="connsiteY1251" fmla="*/ 1255881 h 1626096"/>
              <a:gd name="connsiteX1252" fmla="*/ 383705 w 1550248"/>
              <a:gd name="connsiteY1252" fmla="*/ 1264775 h 1626096"/>
              <a:gd name="connsiteX1253" fmla="*/ 374853 w 1550248"/>
              <a:gd name="connsiteY1253" fmla="*/ 1278812 h 1626096"/>
              <a:gd name="connsiteX1254" fmla="*/ 374837 w 1550248"/>
              <a:gd name="connsiteY1254" fmla="*/ 1278813 h 1626096"/>
              <a:gd name="connsiteX1255" fmla="*/ 374816 w 1550248"/>
              <a:gd name="connsiteY1255" fmla="*/ 1278828 h 1626096"/>
              <a:gd name="connsiteX1256" fmla="*/ 360696 w 1550248"/>
              <a:gd name="connsiteY1256" fmla="*/ 1271823 h 1626096"/>
              <a:gd name="connsiteX1257" fmla="*/ 347407 w 1550248"/>
              <a:gd name="connsiteY1257" fmla="*/ 1260560 h 1626096"/>
              <a:gd name="connsiteX1258" fmla="*/ 354258 w 1550248"/>
              <a:gd name="connsiteY1258" fmla="*/ 1260613 h 1626096"/>
              <a:gd name="connsiteX1259" fmla="*/ 365505 w 1550248"/>
              <a:gd name="connsiteY1259" fmla="*/ 1252029 h 1626096"/>
              <a:gd name="connsiteX1260" fmla="*/ 360360 w 1550248"/>
              <a:gd name="connsiteY1260" fmla="*/ 1247066 h 1626096"/>
              <a:gd name="connsiteX1261" fmla="*/ 336187 w 1550248"/>
              <a:gd name="connsiteY1261" fmla="*/ 1233441 h 1626096"/>
              <a:gd name="connsiteX1262" fmla="*/ 329078 w 1550248"/>
              <a:gd name="connsiteY1262" fmla="*/ 1228632 h 1626096"/>
              <a:gd name="connsiteX1263" fmla="*/ 303432 w 1550248"/>
              <a:gd name="connsiteY1263" fmla="*/ 1229123 h 1626096"/>
              <a:gd name="connsiteX1264" fmla="*/ 284843 w 1550248"/>
              <a:gd name="connsiteY1264" fmla="*/ 1239077 h 1626096"/>
              <a:gd name="connsiteX1265" fmla="*/ 270132 w 1550248"/>
              <a:gd name="connsiteY1265" fmla="*/ 1241895 h 1626096"/>
              <a:gd name="connsiteX1266" fmla="*/ 263979 w 1550248"/>
              <a:gd name="connsiteY1266" fmla="*/ 1230752 h 1626096"/>
              <a:gd name="connsiteX1267" fmla="*/ 278922 w 1550248"/>
              <a:gd name="connsiteY1267" fmla="*/ 1207562 h 1626096"/>
              <a:gd name="connsiteX1268" fmla="*/ 279905 w 1550248"/>
              <a:gd name="connsiteY1268" fmla="*/ 1194998 h 1626096"/>
              <a:gd name="connsiteX1269" fmla="*/ 271761 w 1550248"/>
              <a:gd name="connsiteY1269" fmla="*/ 1182485 h 1626096"/>
              <a:gd name="connsiteX1270" fmla="*/ 279698 w 1550248"/>
              <a:gd name="connsiteY1270" fmla="*/ 1169093 h 1626096"/>
              <a:gd name="connsiteX1271" fmla="*/ 287919 w 1550248"/>
              <a:gd name="connsiteY1271" fmla="*/ 1166947 h 1626096"/>
              <a:gd name="connsiteX1272" fmla="*/ 283085 w 1550248"/>
              <a:gd name="connsiteY1272" fmla="*/ 1157666 h 1626096"/>
              <a:gd name="connsiteX1273" fmla="*/ 269486 w 1550248"/>
              <a:gd name="connsiteY1273" fmla="*/ 1146549 h 1626096"/>
              <a:gd name="connsiteX1274" fmla="*/ 245520 w 1550248"/>
              <a:gd name="connsiteY1274" fmla="*/ 1138328 h 1626096"/>
              <a:gd name="connsiteX1275" fmla="*/ 237790 w 1550248"/>
              <a:gd name="connsiteY1275" fmla="*/ 1139465 h 1626096"/>
              <a:gd name="connsiteX1276" fmla="*/ 236162 w 1550248"/>
              <a:gd name="connsiteY1276" fmla="*/ 1141016 h 1626096"/>
              <a:gd name="connsiteX1277" fmla="*/ 194151 w 1550248"/>
              <a:gd name="connsiteY1277" fmla="*/ 1155752 h 1626096"/>
              <a:gd name="connsiteX1278" fmla="*/ 176907 w 1550248"/>
              <a:gd name="connsiteY1278" fmla="*/ 1158286 h 1626096"/>
              <a:gd name="connsiteX1279" fmla="*/ 165014 w 1550248"/>
              <a:gd name="connsiteY1279" fmla="*/ 1152883 h 1626096"/>
              <a:gd name="connsiteX1280" fmla="*/ 166488 w 1550248"/>
              <a:gd name="connsiteY1280" fmla="*/ 1142645 h 1626096"/>
              <a:gd name="connsiteX1281" fmla="*/ 174399 w 1550248"/>
              <a:gd name="connsiteY1281" fmla="*/ 1139853 h 1626096"/>
              <a:gd name="connsiteX1282" fmla="*/ 185334 w 1550248"/>
              <a:gd name="connsiteY1282" fmla="*/ 1146394 h 1626096"/>
              <a:gd name="connsiteX1283" fmla="*/ 194719 w 1550248"/>
              <a:gd name="connsiteY1283" fmla="*/ 1150530 h 1626096"/>
              <a:gd name="connsiteX1284" fmla="*/ 196374 w 1550248"/>
              <a:gd name="connsiteY1284" fmla="*/ 1135329 h 1626096"/>
              <a:gd name="connsiteX1285" fmla="*/ 191126 w 1550248"/>
              <a:gd name="connsiteY1285" fmla="*/ 1132718 h 1626096"/>
              <a:gd name="connsiteX1286" fmla="*/ 171684 w 1550248"/>
              <a:gd name="connsiteY1286" fmla="*/ 1124290 h 1626096"/>
              <a:gd name="connsiteX1287" fmla="*/ 160567 w 1550248"/>
              <a:gd name="connsiteY1287" fmla="*/ 1126202 h 1626096"/>
              <a:gd name="connsiteX1288" fmla="*/ 146271 w 1550248"/>
              <a:gd name="connsiteY1288" fmla="*/ 1140836 h 1626096"/>
              <a:gd name="connsiteX1289" fmla="*/ 129518 w 1550248"/>
              <a:gd name="connsiteY1289" fmla="*/ 1126979 h 1626096"/>
              <a:gd name="connsiteX1290" fmla="*/ 128458 w 1550248"/>
              <a:gd name="connsiteY1290" fmla="*/ 1121110 h 1626096"/>
              <a:gd name="connsiteX1291" fmla="*/ 132491 w 1550248"/>
              <a:gd name="connsiteY1291" fmla="*/ 1097583 h 1626096"/>
              <a:gd name="connsiteX1292" fmla="*/ 143814 w 1550248"/>
              <a:gd name="connsiteY1292" fmla="*/ 1082356 h 1626096"/>
              <a:gd name="connsiteX1293" fmla="*/ 154323 w 1550248"/>
              <a:gd name="connsiteY1293" fmla="*/ 1071045 h 1626096"/>
              <a:gd name="connsiteX1294" fmla="*/ 164583 w 1550248"/>
              <a:gd name="connsiteY1294" fmla="*/ 1059521 h 1626096"/>
              <a:gd name="connsiteX1295" fmla="*/ 164601 w 1550248"/>
              <a:gd name="connsiteY1295" fmla="*/ 1059527 h 1626096"/>
              <a:gd name="connsiteX1296" fmla="*/ 164610 w 1550248"/>
              <a:gd name="connsiteY1296" fmla="*/ 1059503 h 1626096"/>
              <a:gd name="connsiteX1297" fmla="*/ 177462 w 1550248"/>
              <a:gd name="connsiteY1297" fmla="*/ 1061580 h 1626096"/>
              <a:gd name="connsiteX1298" fmla="*/ 178302 w 1550248"/>
              <a:gd name="connsiteY1298" fmla="*/ 1072092 h 1626096"/>
              <a:gd name="connsiteX1299" fmla="*/ 177450 w 1550248"/>
              <a:gd name="connsiteY1299" fmla="*/ 1076229 h 1626096"/>
              <a:gd name="connsiteX1300" fmla="*/ 181068 w 1550248"/>
              <a:gd name="connsiteY1300" fmla="*/ 1082459 h 1626096"/>
              <a:gd name="connsiteX1301" fmla="*/ 199993 w 1550248"/>
              <a:gd name="connsiteY1301" fmla="*/ 1073850 h 1626096"/>
              <a:gd name="connsiteX1302" fmla="*/ 210296 w 1550248"/>
              <a:gd name="connsiteY1302" fmla="*/ 1069220 h 1626096"/>
              <a:gd name="connsiteX1303" fmla="*/ 212257 w 1550248"/>
              <a:gd name="connsiteY1303" fmla="*/ 1059233 h 1626096"/>
              <a:gd name="connsiteX1304" fmla="*/ 212429 w 1550248"/>
              <a:gd name="connsiteY1304" fmla="*/ 1059398 h 1626096"/>
              <a:gd name="connsiteX1305" fmla="*/ 219073 w 1550248"/>
              <a:gd name="connsiteY1305" fmla="*/ 1056839 h 1626096"/>
              <a:gd name="connsiteX1306" fmla="*/ 212682 w 1550248"/>
              <a:gd name="connsiteY1306" fmla="*/ 1057071 h 1626096"/>
              <a:gd name="connsiteX1307" fmla="*/ 212687 w 1550248"/>
              <a:gd name="connsiteY1307" fmla="*/ 1057046 h 1626096"/>
              <a:gd name="connsiteX1308" fmla="*/ 210334 w 1550248"/>
              <a:gd name="connsiteY1308" fmla="*/ 1057382 h 1626096"/>
              <a:gd name="connsiteX1309" fmla="*/ 210596 w 1550248"/>
              <a:gd name="connsiteY1309" fmla="*/ 1057634 h 1626096"/>
              <a:gd name="connsiteX1310" fmla="*/ 203820 w 1550248"/>
              <a:gd name="connsiteY1310" fmla="*/ 1059476 h 1626096"/>
              <a:gd name="connsiteX1311" fmla="*/ 185232 w 1550248"/>
              <a:gd name="connsiteY1311" fmla="*/ 1050815 h 1626096"/>
              <a:gd name="connsiteX1312" fmla="*/ 178199 w 1550248"/>
              <a:gd name="connsiteY1312" fmla="*/ 1048799 h 1626096"/>
              <a:gd name="connsiteX1313" fmla="*/ 175692 w 1550248"/>
              <a:gd name="connsiteY1313" fmla="*/ 1037009 h 1626096"/>
              <a:gd name="connsiteX1314" fmla="*/ 169021 w 1550248"/>
              <a:gd name="connsiteY1314" fmla="*/ 1047713 h 1626096"/>
              <a:gd name="connsiteX1315" fmla="*/ 164610 w 1550248"/>
              <a:gd name="connsiteY1315" fmla="*/ 1059503 h 1626096"/>
              <a:gd name="connsiteX1316" fmla="*/ 164601 w 1550248"/>
              <a:gd name="connsiteY1316" fmla="*/ 1059502 h 1626096"/>
              <a:gd name="connsiteX1317" fmla="*/ 164583 w 1550248"/>
              <a:gd name="connsiteY1317" fmla="*/ 1059521 h 1626096"/>
              <a:gd name="connsiteX1318" fmla="*/ 152837 w 1550248"/>
              <a:gd name="connsiteY1318" fmla="*/ 1055081 h 1626096"/>
              <a:gd name="connsiteX1319" fmla="*/ 115738 w 1550248"/>
              <a:gd name="connsiteY1319" fmla="*/ 1041017 h 1626096"/>
              <a:gd name="connsiteX1320" fmla="*/ 103846 w 1550248"/>
              <a:gd name="connsiteY1320" fmla="*/ 1037397 h 1626096"/>
              <a:gd name="connsiteX1321" fmla="*/ 92548 w 1550248"/>
              <a:gd name="connsiteY1321" fmla="*/ 1029383 h 1626096"/>
              <a:gd name="connsiteX1322" fmla="*/ 82983 w 1550248"/>
              <a:gd name="connsiteY1322" fmla="*/ 1038277 h 1626096"/>
              <a:gd name="connsiteX1323" fmla="*/ 79803 w 1550248"/>
              <a:gd name="connsiteY1323" fmla="*/ 1041043 h 1626096"/>
              <a:gd name="connsiteX1324" fmla="*/ 77812 w 1550248"/>
              <a:gd name="connsiteY1324" fmla="*/ 1035122 h 1626096"/>
              <a:gd name="connsiteX1325" fmla="*/ 77580 w 1550248"/>
              <a:gd name="connsiteY1325" fmla="*/ 1028453 h 1626096"/>
              <a:gd name="connsiteX1326" fmla="*/ 70366 w 1550248"/>
              <a:gd name="connsiteY1326" fmla="*/ 1018939 h 1626096"/>
              <a:gd name="connsiteX1327" fmla="*/ 64161 w 1550248"/>
              <a:gd name="connsiteY1327" fmla="*/ 1027676 h 1626096"/>
              <a:gd name="connsiteX1328" fmla="*/ 64058 w 1550248"/>
              <a:gd name="connsiteY1328" fmla="*/ 1032123 h 1626096"/>
              <a:gd name="connsiteX1329" fmla="*/ 58680 w 1550248"/>
              <a:gd name="connsiteY1329" fmla="*/ 1029021 h 1626096"/>
              <a:gd name="connsiteX1330" fmla="*/ 57285 w 1550248"/>
              <a:gd name="connsiteY1330" fmla="*/ 1022739 h 1626096"/>
              <a:gd name="connsiteX1331" fmla="*/ 54906 w 1550248"/>
              <a:gd name="connsiteY1331" fmla="*/ 1004693 h 1626096"/>
              <a:gd name="connsiteX1332" fmla="*/ 56483 w 1550248"/>
              <a:gd name="connsiteY1332" fmla="*/ 1000841 h 1626096"/>
              <a:gd name="connsiteX1333" fmla="*/ 61188 w 1550248"/>
              <a:gd name="connsiteY1333" fmla="*/ 991535 h 1626096"/>
              <a:gd name="connsiteX1334" fmla="*/ 63981 w 1550248"/>
              <a:gd name="connsiteY1334" fmla="*/ 1000505 h 1626096"/>
              <a:gd name="connsiteX1335" fmla="*/ 64136 w 1550248"/>
              <a:gd name="connsiteY1335" fmla="*/ 1004926 h 1626096"/>
              <a:gd name="connsiteX1336" fmla="*/ 70599 w 1550248"/>
              <a:gd name="connsiteY1336" fmla="*/ 1013535 h 1626096"/>
              <a:gd name="connsiteX1337" fmla="*/ 77580 w 1550248"/>
              <a:gd name="connsiteY1337" fmla="*/ 1005728 h 1626096"/>
              <a:gd name="connsiteX1338" fmla="*/ 77783 w 1550248"/>
              <a:gd name="connsiteY1338" fmla="*/ 1000392 h 1626096"/>
              <a:gd name="connsiteX1339" fmla="*/ 82261 w 1550248"/>
              <a:gd name="connsiteY1339" fmla="*/ 1001041 h 1626096"/>
              <a:gd name="connsiteX1340" fmla="*/ 82226 w 1550248"/>
              <a:gd name="connsiteY1340" fmla="*/ 1001446 h 1626096"/>
              <a:gd name="connsiteX1341" fmla="*/ 82308 w 1550248"/>
              <a:gd name="connsiteY1341" fmla="*/ 1001148 h 1626096"/>
              <a:gd name="connsiteX1342" fmla="*/ 82213 w 1550248"/>
              <a:gd name="connsiteY1342" fmla="*/ 1008103 h 1626096"/>
              <a:gd name="connsiteX1343" fmla="*/ 82388 w 1550248"/>
              <a:gd name="connsiteY1343" fmla="*/ 1010950 h 1626096"/>
              <a:gd name="connsiteX1344" fmla="*/ 84921 w 1550248"/>
              <a:gd name="connsiteY1344" fmla="*/ 1018085 h 1626096"/>
              <a:gd name="connsiteX1345" fmla="*/ 90867 w 1550248"/>
              <a:gd name="connsiteY1345" fmla="*/ 1011803 h 1626096"/>
              <a:gd name="connsiteX1346" fmla="*/ 90402 w 1550248"/>
              <a:gd name="connsiteY1346" fmla="*/ 996938 h 1626096"/>
              <a:gd name="connsiteX1347" fmla="*/ 86757 w 1550248"/>
              <a:gd name="connsiteY1347" fmla="*/ 995671 h 1626096"/>
              <a:gd name="connsiteX1348" fmla="*/ 83301 w 1550248"/>
              <a:gd name="connsiteY1348" fmla="*/ 997409 h 1626096"/>
              <a:gd name="connsiteX1349" fmla="*/ 84592 w 1550248"/>
              <a:gd name="connsiteY1349" fmla="*/ 992536 h 1626096"/>
              <a:gd name="connsiteX1350" fmla="*/ 87197 w 1550248"/>
              <a:gd name="connsiteY1350" fmla="*/ 988561 h 1626096"/>
              <a:gd name="connsiteX1351" fmla="*/ 96064 w 1550248"/>
              <a:gd name="connsiteY1351" fmla="*/ 991535 h 1626096"/>
              <a:gd name="connsiteX1352" fmla="*/ 100743 w 1550248"/>
              <a:gd name="connsiteY1352" fmla="*/ 1019120 h 1626096"/>
              <a:gd name="connsiteX1353" fmla="*/ 102682 w 1550248"/>
              <a:gd name="connsiteY1353" fmla="*/ 1022765 h 1626096"/>
              <a:gd name="connsiteX1354" fmla="*/ 105113 w 1550248"/>
              <a:gd name="connsiteY1354" fmla="*/ 1017413 h 1626096"/>
              <a:gd name="connsiteX1355" fmla="*/ 109663 w 1550248"/>
              <a:gd name="connsiteY1355" fmla="*/ 1009192 h 1626096"/>
              <a:gd name="connsiteX1356" fmla="*/ 118479 w 1550248"/>
              <a:gd name="connsiteY1356" fmla="*/ 1005857 h 1626096"/>
              <a:gd name="connsiteX1357" fmla="*/ 119888 w 1550248"/>
              <a:gd name="connsiteY1357" fmla="*/ 995409 h 1626096"/>
              <a:gd name="connsiteX1358" fmla="*/ 114342 w 1550248"/>
              <a:gd name="connsiteY1358" fmla="*/ 986456 h 1626096"/>
              <a:gd name="connsiteX1359" fmla="*/ 114342 w 1550248"/>
              <a:gd name="connsiteY1359" fmla="*/ 986441 h 1626096"/>
              <a:gd name="connsiteX1360" fmla="*/ 114334 w 1550248"/>
              <a:gd name="connsiteY1360" fmla="*/ 986444 h 1626096"/>
              <a:gd name="connsiteX1361" fmla="*/ 114316 w 1550248"/>
              <a:gd name="connsiteY1361" fmla="*/ 986415 h 1626096"/>
              <a:gd name="connsiteX1362" fmla="*/ 128328 w 1550248"/>
              <a:gd name="connsiteY1362" fmla="*/ 984269 h 1626096"/>
              <a:gd name="connsiteX1363" fmla="*/ 132517 w 1550248"/>
              <a:gd name="connsiteY1363" fmla="*/ 981141 h 1626096"/>
              <a:gd name="connsiteX1364" fmla="*/ 128225 w 1550248"/>
              <a:gd name="connsiteY1364" fmla="*/ 971576 h 1626096"/>
              <a:gd name="connsiteX1365" fmla="*/ 132698 w 1550248"/>
              <a:gd name="connsiteY1365" fmla="*/ 963509 h 1626096"/>
              <a:gd name="connsiteX1366" fmla="*/ 134430 w 1550248"/>
              <a:gd name="connsiteY1366" fmla="*/ 958934 h 1626096"/>
              <a:gd name="connsiteX1367" fmla="*/ 133629 w 1550248"/>
              <a:gd name="connsiteY1367" fmla="*/ 945620 h 1626096"/>
              <a:gd name="connsiteX1368" fmla="*/ 136964 w 1550248"/>
              <a:gd name="connsiteY1368" fmla="*/ 936260 h 1626096"/>
              <a:gd name="connsiteX1369" fmla="*/ 134043 w 1550248"/>
              <a:gd name="connsiteY1369" fmla="*/ 932615 h 1626096"/>
              <a:gd name="connsiteX1370" fmla="*/ 124605 w 1550248"/>
              <a:gd name="connsiteY1370" fmla="*/ 935020 h 1626096"/>
              <a:gd name="connsiteX1371" fmla="*/ 121219 w 1550248"/>
              <a:gd name="connsiteY1371" fmla="*/ 913303 h 1626096"/>
              <a:gd name="connsiteX1372" fmla="*/ 123442 w 1550248"/>
              <a:gd name="connsiteY1372" fmla="*/ 913251 h 1626096"/>
              <a:gd name="connsiteX1373" fmla="*/ 126752 w 1550248"/>
              <a:gd name="connsiteY1373" fmla="*/ 918680 h 1626096"/>
              <a:gd name="connsiteX1374" fmla="*/ 132103 w 1550248"/>
              <a:gd name="connsiteY1374" fmla="*/ 919352 h 1626096"/>
              <a:gd name="connsiteX1375" fmla="*/ 146038 w 1550248"/>
              <a:gd name="connsiteY1375" fmla="*/ 897481 h 1626096"/>
              <a:gd name="connsiteX1376" fmla="*/ 152553 w 1550248"/>
              <a:gd name="connsiteY1376" fmla="*/ 898748 h 1626096"/>
              <a:gd name="connsiteX1377" fmla="*/ 160025 w 1550248"/>
              <a:gd name="connsiteY1377" fmla="*/ 894534 h 1626096"/>
              <a:gd name="connsiteX1378" fmla="*/ 159972 w 1550248"/>
              <a:gd name="connsiteY1378" fmla="*/ 883133 h 1626096"/>
              <a:gd name="connsiteX1379" fmla="*/ 166229 w 1550248"/>
              <a:gd name="connsiteY1379" fmla="*/ 876333 h 1626096"/>
              <a:gd name="connsiteX1380" fmla="*/ 180474 w 1550248"/>
              <a:gd name="connsiteY1380" fmla="*/ 866509 h 1626096"/>
              <a:gd name="connsiteX1381" fmla="*/ 191591 w 1550248"/>
              <a:gd name="connsiteY1381" fmla="*/ 856013 h 1626096"/>
              <a:gd name="connsiteX1382" fmla="*/ 196425 w 1550248"/>
              <a:gd name="connsiteY1382" fmla="*/ 846912 h 1626096"/>
              <a:gd name="connsiteX1383" fmla="*/ 196736 w 1550248"/>
              <a:gd name="connsiteY1383" fmla="*/ 837890 h 1626096"/>
              <a:gd name="connsiteX1384" fmla="*/ 191436 w 1550248"/>
              <a:gd name="connsiteY1384" fmla="*/ 813510 h 1626096"/>
              <a:gd name="connsiteX1385" fmla="*/ 173209 w 1550248"/>
              <a:gd name="connsiteY1385" fmla="*/ 796421 h 1626096"/>
              <a:gd name="connsiteX1386" fmla="*/ 167445 w 1550248"/>
              <a:gd name="connsiteY1386" fmla="*/ 794405 h 1626096"/>
              <a:gd name="connsiteX1387" fmla="*/ 160309 w 1550248"/>
              <a:gd name="connsiteY1387" fmla="*/ 795413 h 1626096"/>
              <a:gd name="connsiteX1388" fmla="*/ 164859 w 1550248"/>
              <a:gd name="connsiteY1388" fmla="*/ 789959 h 1626096"/>
              <a:gd name="connsiteX1389" fmla="*/ 169176 w 1550248"/>
              <a:gd name="connsiteY1389" fmla="*/ 769250 h 1626096"/>
              <a:gd name="connsiteX1390" fmla="*/ 161033 w 1550248"/>
              <a:gd name="connsiteY1390" fmla="*/ 751515 h 1626096"/>
              <a:gd name="connsiteX1391" fmla="*/ 151596 w 1550248"/>
              <a:gd name="connsiteY1391" fmla="*/ 755393 h 1626096"/>
              <a:gd name="connsiteX1392" fmla="*/ 150743 w 1550248"/>
              <a:gd name="connsiteY1392" fmla="*/ 773438 h 1626096"/>
              <a:gd name="connsiteX1393" fmla="*/ 147563 w 1550248"/>
              <a:gd name="connsiteY1393" fmla="*/ 780367 h 1626096"/>
              <a:gd name="connsiteX1394" fmla="*/ 141358 w 1550248"/>
              <a:gd name="connsiteY1394" fmla="*/ 774188 h 1626096"/>
              <a:gd name="connsiteX1395" fmla="*/ 132723 w 1550248"/>
              <a:gd name="connsiteY1395" fmla="*/ 747818 h 1626096"/>
              <a:gd name="connsiteX1396" fmla="*/ 134740 w 1550248"/>
              <a:gd name="connsiteY1396" fmla="*/ 744276 h 1626096"/>
              <a:gd name="connsiteX1397" fmla="*/ 139600 w 1550248"/>
              <a:gd name="connsiteY1397" fmla="*/ 748826 h 1626096"/>
              <a:gd name="connsiteX1398" fmla="*/ 144435 w 1550248"/>
              <a:gd name="connsiteY1398" fmla="*/ 752885 h 1626096"/>
              <a:gd name="connsiteX1399" fmla="*/ 146167 w 1550248"/>
              <a:gd name="connsiteY1399" fmla="*/ 739958 h 1626096"/>
              <a:gd name="connsiteX1400" fmla="*/ 143375 w 1550248"/>
              <a:gd name="connsiteY1400" fmla="*/ 735667 h 1626096"/>
              <a:gd name="connsiteX1401" fmla="*/ 138075 w 1550248"/>
              <a:gd name="connsiteY1401" fmla="*/ 739442 h 1626096"/>
              <a:gd name="connsiteX1402" fmla="*/ 134016 w 1550248"/>
              <a:gd name="connsiteY1402" fmla="*/ 738511 h 1626096"/>
              <a:gd name="connsiteX1403" fmla="*/ 134533 w 1550248"/>
              <a:gd name="connsiteY1403" fmla="*/ 735486 h 1626096"/>
              <a:gd name="connsiteX1404" fmla="*/ 142392 w 1550248"/>
              <a:gd name="connsiteY1404" fmla="*/ 727265 h 1626096"/>
              <a:gd name="connsiteX1405" fmla="*/ 145935 w 1550248"/>
              <a:gd name="connsiteY1405" fmla="*/ 717751 h 1626096"/>
              <a:gd name="connsiteX1406" fmla="*/ 144658 w 1550248"/>
              <a:gd name="connsiteY1406" fmla="*/ 707196 h 1626096"/>
              <a:gd name="connsiteX1407" fmla="*/ 146541 w 1550248"/>
              <a:gd name="connsiteY1407" fmla="*/ 698282 h 1626096"/>
              <a:gd name="connsiteX1408" fmla="*/ 150640 w 1550248"/>
              <a:gd name="connsiteY1408" fmla="*/ 695233 h 1626096"/>
              <a:gd name="connsiteX1409" fmla="*/ 147666 w 1550248"/>
              <a:gd name="connsiteY1409" fmla="*/ 692958 h 1626096"/>
              <a:gd name="connsiteX1410" fmla="*/ 137352 w 1550248"/>
              <a:gd name="connsiteY1410" fmla="*/ 694820 h 1626096"/>
              <a:gd name="connsiteX1411" fmla="*/ 141307 w 1550248"/>
              <a:gd name="connsiteY1411" fmla="*/ 678248 h 1626096"/>
              <a:gd name="connsiteX1412" fmla="*/ 155268 w 1550248"/>
              <a:gd name="connsiteY1412" fmla="*/ 668579 h 1626096"/>
              <a:gd name="connsiteX1413" fmla="*/ 150976 w 1550248"/>
              <a:gd name="connsiteY1413" fmla="*/ 652136 h 1626096"/>
              <a:gd name="connsiteX1414" fmla="*/ 152889 w 1550248"/>
              <a:gd name="connsiteY1414" fmla="*/ 630135 h 1626096"/>
              <a:gd name="connsiteX1415" fmla="*/ 163799 w 1550248"/>
              <a:gd name="connsiteY1415" fmla="*/ 614210 h 1626096"/>
              <a:gd name="connsiteX1416" fmla="*/ 168892 w 1550248"/>
              <a:gd name="connsiteY1416" fmla="*/ 605238 h 1626096"/>
              <a:gd name="connsiteX1417" fmla="*/ 162739 w 1550248"/>
              <a:gd name="connsiteY1417" fmla="*/ 600533 h 1626096"/>
              <a:gd name="connsiteX1418" fmla="*/ 151881 w 1550248"/>
              <a:gd name="connsiteY1418" fmla="*/ 576801 h 1626096"/>
              <a:gd name="connsiteX1419" fmla="*/ 162816 w 1550248"/>
              <a:gd name="connsiteY1419" fmla="*/ 570621 h 1626096"/>
              <a:gd name="connsiteX1420" fmla="*/ 172899 w 1550248"/>
              <a:gd name="connsiteY1420" fmla="*/ 568502 h 1626096"/>
              <a:gd name="connsiteX1421" fmla="*/ 172176 w 1550248"/>
              <a:gd name="connsiteY1421" fmla="*/ 548673 h 1626096"/>
              <a:gd name="connsiteX1422" fmla="*/ 166359 w 1550248"/>
              <a:gd name="connsiteY1422" fmla="*/ 548414 h 1626096"/>
              <a:gd name="connsiteX1423" fmla="*/ 155940 w 1550248"/>
              <a:gd name="connsiteY1423" fmla="*/ 556532 h 1626096"/>
              <a:gd name="connsiteX1424" fmla="*/ 147537 w 1550248"/>
              <a:gd name="connsiteY1424" fmla="*/ 555368 h 1626096"/>
              <a:gd name="connsiteX1425" fmla="*/ 146969 w 1550248"/>
              <a:gd name="connsiteY1425" fmla="*/ 549629 h 1626096"/>
              <a:gd name="connsiteX1426" fmla="*/ 154725 w 1550248"/>
              <a:gd name="connsiteY1426" fmla="*/ 545105 h 1626096"/>
              <a:gd name="connsiteX1427" fmla="*/ 164419 w 1550248"/>
              <a:gd name="connsiteY1427" fmla="*/ 538486 h 1626096"/>
              <a:gd name="connsiteX1428" fmla="*/ 167651 w 1550248"/>
              <a:gd name="connsiteY1428" fmla="*/ 523724 h 1626096"/>
              <a:gd name="connsiteX1429" fmla="*/ 165273 w 1550248"/>
              <a:gd name="connsiteY1429" fmla="*/ 520363 h 1626096"/>
              <a:gd name="connsiteX1430" fmla="*/ 146762 w 1550248"/>
              <a:gd name="connsiteY1430" fmla="*/ 533212 h 1626096"/>
              <a:gd name="connsiteX1431" fmla="*/ 134249 w 1550248"/>
              <a:gd name="connsiteY1431" fmla="*/ 548673 h 1626096"/>
              <a:gd name="connsiteX1432" fmla="*/ 132568 w 1550248"/>
              <a:gd name="connsiteY1432" fmla="*/ 556790 h 1626096"/>
              <a:gd name="connsiteX1433" fmla="*/ 123417 w 1550248"/>
              <a:gd name="connsiteY1433" fmla="*/ 565942 h 1626096"/>
              <a:gd name="connsiteX1434" fmla="*/ 116824 w 1550248"/>
              <a:gd name="connsiteY1434" fmla="*/ 566072 h 1626096"/>
              <a:gd name="connsiteX1435" fmla="*/ 111783 w 1550248"/>
              <a:gd name="connsiteY1435" fmla="*/ 579929 h 1626096"/>
              <a:gd name="connsiteX1436" fmla="*/ 108163 w 1550248"/>
              <a:gd name="connsiteY1436" fmla="*/ 589675 h 1626096"/>
              <a:gd name="connsiteX1437" fmla="*/ 107879 w 1550248"/>
              <a:gd name="connsiteY1437" fmla="*/ 592778 h 1626096"/>
              <a:gd name="connsiteX1438" fmla="*/ 85154 w 1550248"/>
              <a:gd name="connsiteY1438" fmla="*/ 624577 h 1626096"/>
              <a:gd name="connsiteX1439" fmla="*/ 81096 w 1550248"/>
              <a:gd name="connsiteY1439" fmla="*/ 625430 h 1626096"/>
              <a:gd name="connsiteX1440" fmla="*/ 77863 w 1550248"/>
              <a:gd name="connsiteY1440" fmla="*/ 627834 h 1626096"/>
              <a:gd name="connsiteX1441" fmla="*/ 81586 w 1550248"/>
              <a:gd name="connsiteY1441" fmla="*/ 629851 h 1626096"/>
              <a:gd name="connsiteX1442" fmla="*/ 86111 w 1550248"/>
              <a:gd name="connsiteY1442" fmla="*/ 630006 h 1626096"/>
              <a:gd name="connsiteX1443" fmla="*/ 99348 w 1550248"/>
              <a:gd name="connsiteY1443" fmla="*/ 626955 h 1626096"/>
              <a:gd name="connsiteX1444" fmla="*/ 91540 w 1550248"/>
              <a:gd name="connsiteY1444" fmla="*/ 640580 h 1626096"/>
              <a:gd name="connsiteX1445" fmla="*/ 84430 w 1550248"/>
              <a:gd name="connsiteY1445" fmla="*/ 670078 h 1626096"/>
              <a:gd name="connsiteX1446" fmla="*/ 85929 w 1550248"/>
              <a:gd name="connsiteY1446" fmla="*/ 691510 h 1626096"/>
              <a:gd name="connsiteX1447" fmla="*/ 85464 w 1550248"/>
              <a:gd name="connsiteY1447" fmla="*/ 709374 h 1626096"/>
              <a:gd name="connsiteX1448" fmla="*/ 82698 w 1550248"/>
              <a:gd name="connsiteY1448" fmla="*/ 722430 h 1626096"/>
              <a:gd name="connsiteX1449" fmla="*/ 86706 w 1550248"/>
              <a:gd name="connsiteY1449" fmla="*/ 748283 h 1626096"/>
              <a:gd name="connsiteX1450" fmla="*/ 82413 w 1550248"/>
              <a:gd name="connsiteY1450" fmla="*/ 771655 h 1626096"/>
              <a:gd name="connsiteX1451" fmla="*/ 80707 w 1550248"/>
              <a:gd name="connsiteY1451" fmla="*/ 780031 h 1626096"/>
              <a:gd name="connsiteX1452" fmla="*/ 75873 w 1550248"/>
              <a:gd name="connsiteY1452" fmla="*/ 772094 h 1626096"/>
              <a:gd name="connsiteX1453" fmla="*/ 61964 w 1550248"/>
              <a:gd name="connsiteY1453" fmla="*/ 766923 h 1626096"/>
              <a:gd name="connsiteX1454" fmla="*/ 45858 w 1550248"/>
              <a:gd name="connsiteY1454" fmla="*/ 749627 h 1626096"/>
              <a:gd name="connsiteX1455" fmla="*/ 51261 w 1550248"/>
              <a:gd name="connsiteY1455" fmla="*/ 685538 h 1626096"/>
              <a:gd name="connsiteX1456" fmla="*/ 66023 w 1550248"/>
              <a:gd name="connsiteY1456" fmla="*/ 643811 h 1626096"/>
              <a:gd name="connsiteX1457" fmla="*/ 64006 w 1550248"/>
              <a:gd name="connsiteY1457" fmla="*/ 626180 h 1626096"/>
              <a:gd name="connsiteX1458" fmla="*/ 68324 w 1550248"/>
              <a:gd name="connsiteY1458" fmla="*/ 608909 h 1626096"/>
              <a:gd name="connsiteX1459" fmla="*/ 78407 w 1550248"/>
              <a:gd name="connsiteY1459" fmla="*/ 592855 h 1626096"/>
              <a:gd name="connsiteX1460" fmla="*/ 94306 w 1550248"/>
              <a:gd name="connsiteY1460" fmla="*/ 565296 h 1626096"/>
              <a:gd name="connsiteX1461" fmla="*/ 100899 w 1550248"/>
              <a:gd name="connsiteY1461" fmla="*/ 554386 h 1626096"/>
              <a:gd name="connsiteX1462" fmla="*/ 101364 w 1550248"/>
              <a:gd name="connsiteY1462" fmla="*/ 546139 h 1626096"/>
              <a:gd name="connsiteX1463" fmla="*/ 101312 w 1550248"/>
              <a:gd name="connsiteY1463" fmla="*/ 544639 h 1626096"/>
              <a:gd name="connsiteX1464" fmla="*/ 109637 w 1550248"/>
              <a:gd name="connsiteY1464" fmla="*/ 520234 h 1626096"/>
              <a:gd name="connsiteX1465" fmla="*/ 119461 w 1550248"/>
              <a:gd name="connsiteY1465" fmla="*/ 518631 h 1626096"/>
              <a:gd name="connsiteX1466" fmla="*/ 133990 w 1550248"/>
              <a:gd name="connsiteY1466" fmla="*/ 506532 h 1626096"/>
              <a:gd name="connsiteX1467" fmla="*/ 151623 w 1550248"/>
              <a:gd name="connsiteY1467" fmla="*/ 503119 h 1626096"/>
              <a:gd name="connsiteX1468" fmla="*/ 164238 w 1550248"/>
              <a:gd name="connsiteY1468" fmla="*/ 495156 h 1626096"/>
              <a:gd name="connsiteX1469" fmla="*/ 186317 w 1550248"/>
              <a:gd name="connsiteY1469" fmla="*/ 481713 h 1626096"/>
              <a:gd name="connsiteX1470" fmla="*/ 198054 w 1550248"/>
              <a:gd name="connsiteY1470" fmla="*/ 471346 h 1626096"/>
              <a:gd name="connsiteX1471" fmla="*/ 211317 w 1550248"/>
              <a:gd name="connsiteY1471" fmla="*/ 466382 h 1626096"/>
              <a:gd name="connsiteX1472" fmla="*/ 212067 w 1550248"/>
              <a:gd name="connsiteY1472" fmla="*/ 459816 h 1626096"/>
              <a:gd name="connsiteX1473" fmla="*/ 210567 w 1550248"/>
              <a:gd name="connsiteY1473" fmla="*/ 447199 h 1626096"/>
              <a:gd name="connsiteX1474" fmla="*/ 208086 w 1550248"/>
              <a:gd name="connsiteY1474" fmla="*/ 428714 h 1626096"/>
              <a:gd name="connsiteX1475" fmla="*/ 207077 w 1550248"/>
              <a:gd name="connsiteY1475" fmla="*/ 415684 h 1626096"/>
              <a:gd name="connsiteX1476" fmla="*/ 195133 w 1550248"/>
              <a:gd name="connsiteY1476" fmla="*/ 423053 h 1626096"/>
              <a:gd name="connsiteX1477" fmla="*/ 172485 w 1550248"/>
              <a:gd name="connsiteY1477" fmla="*/ 412142 h 1626096"/>
              <a:gd name="connsiteX1478" fmla="*/ 171865 w 1550248"/>
              <a:gd name="connsiteY1478" fmla="*/ 396398 h 1626096"/>
              <a:gd name="connsiteX1479" fmla="*/ 177656 w 1550248"/>
              <a:gd name="connsiteY1479" fmla="*/ 375638 h 1626096"/>
              <a:gd name="connsiteX1480" fmla="*/ 192470 w 1550248"/>
              <a:gd name="connsiteY1480" fmla="*/ 361936 h 1626096"/>
              <a:gd name="connsiteX1481" fmla="*/ 220004 w 1550248"/>
              <a:gd name="connsiteY1481" fmla="*/ 351284 h 1626096"/>
              <a:gd name="connsiteX1482" fmla="*/ 220934 w 1550248"/>
              <a:gd name="connsiteY1482" fmla="*/ 345830 h 1626096"/>
              <a:gd name="connsiteX1483" fmla="*/ 219306 w 1550248"/>
              <a:gd name="connsiteY1483" fmla="*/ 344226 h 1626096"/>
              <a:gd name="connsiteX1484" fmla="*/ 206224 w 1550248"/>
              <a:gd name="connsiteY1484" fmla="*/ 334015 h 1626096"/>
              <a:gd name="connsiteX1485" fmla="*/ 210076 w 1550248"/>
              <a:gd name="connsiteY1485" fmla="*/ 320209 h 1626096"/>
              <a:gd name="connsiteX1486" fmla="*/ 210360 w 1550248"/>
              <a:gd name="connsiteY1486" fmla="*/ 311135 h 1626096"/>
              <a:gd name="connsiteX1487" fmla="*/ 214290 w 1550248"/>
              <a:gd name="connsiteY1487" fmla="*/ 303947 h 1626096"/>
              <a:gd name="connsiteX1488" fmla="*/ 251001 w 1550248"/>
              <a:gd name="connsiteY1488" fmla="*/ 282205 h 1626096"/>
              <a:gd name="connsiteX1489" fmla="*/ 286524 w 1550248"/>
              <a:gd name="connsiteY1489" fmla="*/ 268813 h 1626096"/>
              <a:gd name="connsiteX1490" fmla="*/ 326027 w 1550248"/>
              <a:gd name="connsiteY1490" fmla="*/ 272639 h 1626096"/>
              <a:gd name="connsiteX1491" fmla="*/ 356145 w 1550248"/>
              <a:gd name="connsiteY1491" fmla="*/ 273390 h 1626096"/>
              <a:gd name="connsiteX1492" fmla="*/ 386574 w 1550248"/>
              <a:gd name="connsiteY1492" fmla="*/ 282541 h 1626096"/>
              <a:gd name="connsiteX1493" fmla="*/ 408084 w 1550248"/>
              <a:gd name="connsiteY1493" fmla="*/ 273985 h 1626096"/>
              <a:gd name="connsiteX1494" fmla="*/ 415995 w 1550248"/>
              <a:gd name="connsiteY1494" fmla="*/ 256817 h 1626096"/>
              <a:gd name="connsiteX1495" fmla="*/ 425096 w 1550248"/>
              <a:gd name="connsiteY1495" fmla="*/ 215039 h 1626096"/>
              <a:gd name="connsiteX1496" fmla="*/ 438849 w 1550248"/>
              <a:gd name="connsiteY1496" fmla="*/ 195675 h 1626096"/>
              <a:gd name="connsiteX1497" fmla="*/ 471890 w 1550248"/>
              <a:gd name="connsiteY1497" fmla="*/ 158576 h 1626096"/>
              <a:gd name="connsiteX1498" fmla="*/ 488591 w 1550248"/>
              <a:gd name="connsiteY1498" fmla="*/ 139031 h 1626096"/>
              <a:gd name="connsiteX1499" fmla="*/ 502060 w 1550248"/>
              <a:gd name="connsiteY1499" fmla="*/ 136058 h 1626096"/>
              <a:gd name="connsiteX1500" fmla="*/ 507127 w 1550248"/>
              <a:gd name="connsiteY1500" fmla="*/ 133395 h 1626096"/>
              <a:gd name="connsiteX1501" fmla="*/ 527758 w 1550248"/>
              <a:gd name="connsiteY1501" fmla="*/ 122563 h 1626096"/>
              <a:gd name="connsiteX1502" fmla="*/ 542055 w 1550248"/>
              <a:gd name="connsiteY1502" fmla="*/ 118711 h 1626096"/>
              <a:gd name="connsiteX1503" fmla="*/ 548440 w 1550248"/>
              <a:gd name="connsiteY1503" fmla="*/ 109507 h 1626096"/>
              <a:gd name="connsiteX1504" fmla="*/ 555524 w 1550248"/>
              <a:gd name="connsiteY1504" fmla="*/ 104932 h 1626096"/>
              <a:gd name="connsiteX1505" fmla="*/ 562452 w 1550248"/>
              <a:gd name="connsiteY1505" fmla="*/ 101932 h 1626096"/>
              <a:gd name="connsiteX1506" fmla="*/ 568037 w 1550248"/>
              <a:gd name="connsiteY1506" fmla="*/ 99863 h 1626096"/>
              <a:gd name="connsiteX1507" fmla="*/ 585074 w 1550248"/>
              <a:gd name="connsiteY1507" fmla="*/ 107387 h 1626096"/>
              <a:gd name="connsiteX1508" fmla="*/ 605860 w 1550248"/>
              <a:gd name="connsiteY1508" fmla="*/ 108008 h 1626096"/>
              <a:gd name="connsiteX1509" fmla="*/ 612426 w 1550248"/>
              <a:gd name="connsiteY1509" fmla="*/ 95081 h 1626096"/>
              <a:gd name="connsiteX1510" fmla="*/ 654722 w 1550248"/>
              <a:gd name="connsiteY1510" fmla="*/ 87610 h 1626096"/>
              <a:gd name="connsiteX1511" fmla="*/ 672121 w 1550248"/>
              <a:gd name="connsiteY1511" fmla="*/ 85982 h 1626096"/>
              <a:gd name="connsiteX1512" fmla="*/ 688719 w 1550248"/>
              <a:gd name="connsiteY1512" fmla="*/ 81923 h 1626096"/>
              <a:gd name="connsiteX1513" fmla="*/ 707540 w 1550248"/>
              <a:gd name="connsiteY1513" fmla="*/ 81172 h 1626096"/>
              <a:gd name="connsiteX1514" fmla="*/ 715916 w 1550248"/>
              <a:gd name="connsiteY1514" fmla="*/ 80448 h 1626096"/>
              <a:gd name="connsiteX1515" fmla="*/ 737814 w 1550248"/>
              <a:gd name="connsiteY1515" fmla="*/ 80784 h 1626096"/>
              <a:gd name="connsiteX1516" fmla="*/ 744199 w 1550248"/>
              <a:gd name="connsiteY1516" fmla="*/ 81224 h 1626096"/>
              <a:gd name="connsiteX1517" fmla="*/ 767622 w 1550248"/>
              <a:gd name="connsiteY1517" fmla="*/ 81147 h 1626096"/>
              <a:gd name="connsiteX1518" fmla="*/ 790476 w 1550248"/>
              <a:gd name="connsiteY1518" fmla="*/ 65273 h 1626096"/>
              <a:gd name="connsiteX1519" fmla="*/ 789054 w 1550248"/>
              <a:gd name="connsiteY1519" fmla="*/ 59533 h 1626096"/>
              <a:gd name="connsiteX1520" fmla="*/ 782772 w 1550248"/>
              <a:gd name="connsiteY1520" fmla="*/ 58629 h 1626096"/>
              <a:gd name="connsiteX1521" fmla="*/ 761418 w 1550248"/>
              <a:gd name="connsiteY1521" fmla="*/ 58940 h 1626096"/>
              <a:gd name="connsiteX1522" fmla="*/ 739416 w 1550248"/>
              <a:gd name="connsiteY1522" fmla="*/ 49373 h 1626096"/>
              <a:gd name="connsiteX1523" fmla="*/ 740425 w 1550248"/>
              <a:gd name="connsiteY1523" fmla="*/ 49373 h 1626096"/>
              <a:gd name="connsiteX1524" fmla="*/ 739055 w 1550248"/>
              <a:gd name="connsiteY1524" fmla="*/ 45909 h 1626096"/>
              <a:gd name="connsiteX1525" fmla="*/ 736289 w 1550248"/>
              <a:gd name="connsiteY1525" fmla="*/ 46658 h 1626096"/>
              <a:gd name="connsiteX1526" fmla="*/ 739416 w 1550248"/>
              <a:gd name="connsiteY1526" fmla="*/ 49373 h 1626096"/>
              <a:gd name="connsiteX1527" fmla="*/ 740347 w 1550248"/>
              <a:gd name="connsiteY1527" fmla="*/ 56224 h 1626096"/>
              <a:gd name="connsiteX1528" fmla="*/ 735513 w 1550248"/>
              <a:gd name="connsiteY1528" fmla="*/ 60671 h 1626096"/>
              <a:gd name="connsiteX1529" fmla="*/ 713693 w 1550248"/>
              <a:gd name="connsiteY1529" fmla="*/ 64497 h 1626096"/>
              <a:gd name="connsiteX1530" fmla="*/ 708962 w 1550248"/>
              <a:gd name="connsiteY1530" fmla="*/ 65816 h 1626096"/>
              <a:gd name="connsiteX1531" fmla="*/ 643605 w 1550248"/>
              <a:gd name="connsiteY1531" fmla="*/ 80553 h 1626096"/>
              <a:gd name="connsiteX1532" fmla="*/ 626982 w 1550248"/>
              <a:gd name="connsiteY1532" fmla="*/ 81431 h 1626096"/>
              <a:gd name="connsiteX1533" fmla="*/ 617520 w 1550248"/>
              <a:gd name="connsiteY1533" fmla="*/ 73546 h 1626096"/>
              <a:gd name="connsiteX1534" fmla="*/ 617597 w 1550248"/>
              <a:gd name="connsiteY1534" fmla="*/ 59068 h 1626096"/>
              <a:gd name="connsiteX1535" fmla="*/ 653714 w 1550248"/>
              <a:gd name="connsiteY1535" fmla="*/ 41022 h 1626096"/>
              <a:gd name="connsiteX1536" fmla="*/ 675146 w 1550248"/>
              <a:gd name="connsiteY1536" fmla="*/ 40040 h 1626096"/>
              <a:gd name="connsiteX1537" fmla="*/ 682307 w 1550248"/>
              <a:gd name="connsiteY1537" fmla="*/ 36395 h 1626096"/>
              <a:gd name="connsiteX1538" fmla="*/ 696966 w 1550248"/>
              <a:gd name="connsiteY1538" fmla="*/ 35155 h 1626096"/>
              <a:gd name="connsiteX1539" fmla="*/ 704515 w 1550248"/>
              <a:gd name="connsiteY1539" fmla="*/ 32750 h 1626096"/>
              <a:gd name="connsiteX1540" fmla="*/ 710436 w 1550248"/>
              <a:gd name="connsiteY1540" fmla="*/ 31199 h 1626096"/>
              <a:gd name="connsiteX1541" fmla="*/ 726154 w 1550248"/>
              <a:gd name="connsiteY1541" fmla="*/ 33525 h 1626096"/>
              <a:gd name="connsiteX1542" fmla="*/ 743838 w 1550248"/>
              <a:gd name="connsiteY1542" fmla="*/ 33938 h 1626096"/>
              <a:gd name="connsiteX1543" fmla="*/ 762633 w 1550248"/>
              <a:gd name="connsiteY1543" fmla="*/ 32672 h 1626096"/>
              <a:gd name="connsiteX1544" fmla="*/ 796060 w 1550248"/>
              <a:gd name="connsiteY1544" fmla="*/ 40273 h 1626096"/>
              <a:gd name="connsiteX1545" fmla="*/ 802524 w 1550248"/>
              <a:gd name="connsiteY1545" fmla="*/ 40919 h 1626096"/>
              <a:gd name="connsiteX1546" fmla="*/ 835331 w 1550248"/>
              <a:gd name="connsiteY1546" fmla="*/ 37946 h 1626096"/>
              <a:gd name="connsiteX1547" fmla="*/ 854282 w 1550248"/>
              <a:gd name="connsiteY1547" fmla="*/ 28613 h 1626096"/>
              <a:gd name="connsiteX1548" fmla="*/ 874111 w 1550248"/>
              <a:gd name="connsiteY1548" fmla="*/ 21271 h 1626096"/>
              <a:gd name="connsiteX1549" fmla="*/ 908909 w 1550248"/>
              <a:gd name="connsiteY1549" fmla="*/ 11136 h 1626096"/>
              <a:gd name="connsiteX1550" fmla="*/ 913718 w 1550248"/>
              <a:gd name="connsiteY1550" fmla="*/ 10283 h 1626096"/>
              <a:gd name="connsiteX1551" fmla="*/ 937476 w 1550248"/>
              <a:gd name="connsiteY1551" fmla="*/ 1260 h 1626096"/>
              <a:gd name="connsiteX1552" fmla="*/ 940596 w 1550248"/>
              <a:gd name="connsiteY1552" fmla="*/ 136 h 162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1550248" h="1626096">
                <a:moveTo>
                  <a:pt x="992828" y="1541092"/>
                </a:moveTo>
                <a:cubicBezTo>
                  <a:pt x="992828" y="1541040"/>
                  <a:pt x="995258" y="1541480"/>
                  <a:pt x="996525" y="1541738"/>
                </a:cubicBezTo>
                <a:cubicBezTo>
                  <a:pt x="999963" y="1542488"/>
                  <a:pt x="1003738" y="1542617"/>
                  <a:pt x="1006686" y="1544272"/>
                </a:cubicBezTo>
                <a:cubicBezTo>
                  <a:pt x="1008521" y="1545306"/>
                  <a:pt x="1010227" y="1548822"/>
                  <a:pt x="1009917" y="1550890"/>
                </a:cubicBezTo>
                <a:cubicBezTo>
                  <a:pt x="1009425" y="1554173"/>
                  <a:pt x="1007073" y="1557146"/>
                  <a:pt x="1005703" y="1560352"/>
                </a:cubicBezTo>
                <a:cubicBezTo>
                  <a:pt x="1004901" y="1562265"/>
                  <a:pt x="1004487" y="1564359"/>
                  <a:pt x="1003893" y="1566376"/>
                </a:cubicBezTo>
                <a:cubicBezTo>
                  <a:pt x="1002963" y="1564101"/>
                  <a:pt x="1001954" y="1561877"/>
                  <a:pt x="1001101" y="1559576"/>
                </a:cubicBezTo>
                <a:cubicBezTo>
                  <a:pt x="1000377" y="1557612"/>
                  <a:pt x="999834" y="1555595"/>
                  <a:pt x="999188" y="1553605"/>
                </a:cubicBezTo>
                <a:cubicBezTo>
                  <a:pt x="998283" y="1555208"/>
                  <a:pt x="997248" y="1556759"/>
                  <a:pt x="996525" y="1558465"/>
                </a:cubicBezTo>
                <a:cubicBezTo>
                  <a:pt x="994896" y="1562291"/>
                  <a:pt x="993423" y="1566195"/>
                  <a:pt x="991923" y="1570073"/>
                </a:cubicBezTo>
                <a:cubicBezTo>
                  <a:pt x="991173" y="1572012"/>
                  <a:pt x="990475" y="1573976"/>
                  <a:pt x="989751" y="1575941"/>
                </a:cubicBezTo>
                <a:cubicBezTo>
                  <a:pt x="988950" y="1574106"/>
                  <a:pt x="988071" y="1572296"/>
                  <a:pt x="987373" y="1570409"/>
                </a:cubicBezTo>
                <a:cubicBezTo>
                  <a:pt x="987166" y="1569737"/>
                  <a:pt x="987373" y="1568909"/>
                  <a:pt x="987373" y="1568160"/>
                </a:cubicBezTo>
                <a:cubicBezTo>
                  <a:pt x="989131" y="1559137"/>
                  <a:pt x="990889" y="1550088"/>
                  <a:pt x="992828" y="1541092"/>
                </a:cubicBezTo>
                <a:close/>
                <a:moveTo>
                  <a:pt x="752110" y="1512317"/>
                </a:moveTo>
                <a:cubicBezTo>
                  <a:pt x="753532" y="1511619"/>
                  <a:pt x="756816" y="1512368"/>
                  <a:pt x="757824" y="1513635"/>
                </a:cubicBezTo>
                <a:cubicBezTo>
                  <a:pt x="759918" y="1516220"/>
                  <a:pt x="761314" y="1519504"/>
                  <a:pt x="762374" y="1522710"/>
                </a:cubicBezTo>
                <a:cubicBezTo>
                  <a:pt x="762633" y="1523486"/>
                  <a:pt x="760539" y="1525062"/>
                  <a:pt x="758341" y="1527699"/>
                </a:cubicBezTo>
                <a:cubicBezTo>
                  <a:pt x="754980" y="1523822"/>
                  <a:pt x="751981" y="1521004"/>
                  <a:pt x="749913" y="1517591"/>
                </a:cubicBezTo>
                <a:cubicBezTo>
                  <a:pt x="749266" y="1516556"/>
                  <a:pt x="750740" y="1512963"/>
                  <a:pt x="752110" y="1512317"/>
                </a:cubicBezTo>
                <a:close/>
                <a:moveTo>
                  <a:pt x="843165" y="1507483"/>
                </a:moveTo>
                <a:cubicBezTo>
                  <a:pt x="843863" y="1508362"/>
                  <a:pt x="844587" y="1509267"/>
                  <a:pt x="845310" y="1510145"/>
                </a:cubicBezTo>
                <a:cubicBezTo>
                  <a:pt x="844794" y="1510663"/>
                  <a:pt x="844044" y="1511645"/>
                  <a:pt x="843863" y="1511567"/>
                </a:cubicBezTo>
                <a:cubicBezTo>
                  <a:pt x="842880" y="1511025"/>
                  <a:pt x="842001" y="1510249"/>
                  <a:pt x="841122" y="1509526"/>
                </a:cubicBezTo>
                <a:cubicBezTo>
                  <a:pt x="841794" y="1508853"/>
                  <a:pt x="842493" y="1508155"/>
                  <a:pt x="843165" y="1507483"/>
                </a:cubicBezTo>
                <a:close/>
                <a:moveTo>
                  <a:pt x="816639" y="1503579"/>
                </a:moveTo>
                <a:cubicBezTo>
                  <a:pt x="815683" y="1504097"/>
                  <a:pt x="814701" y="1504665"/>
                  <a:pt x="813693" y="1505208"/>
                </a:cubicBezTo>
                <a:cubicBezTo>
                  <a:pt x="814209" y="1505725"/>
                  <a:pt x="814830" y="1506733"/>
                  <a:pt x="815192" y="1506630"/>
                </a:cubicBezTo>
                <a:cubicBezTo>
                  <a:pt x="816278" y="1506397"/>
                  <a:pt x="817234" y="1505699"/>
                  <a:pt x="818268" y="1505208"/>
                </a:cubicBezTo>
                <a:cubicBezTo>
                  <a:pt x="817751" y="1504691"/>
                  <a:pt x="817234" y="1504174"/>
                  <a:pt x="816639" y="1503579"/>
                </a:cubicBezTo>
                <a:close/>
                <a:moveTo>
                  <a:pt x="835176" y="1499287"/>
                </a:moveTo>
                <a:cubicBezTo>
                  <a:pt x="837141" y="1502027"/>
                  <a:pt x="839132" y="1504768"/>
                  <a:pt x="841097" y="1507508"/>
                </a:cubicBezTo>
                <a:cubicBezTo>
                  <a:pt x="839701" y="1507482"/>
                  <a:pt x="838279" y="1507482"/>
                  <a:pt x="834815" y="1507482"/>
                </a:cubicBezTo>
                <a:cubicBezTo>
                  <a:pt x="834194" y="1506396"/>
                  <a:pt x="832695" y="1504535"/>
                  <a:pt x="832177" y="1502441"/>
                </a:cubicBezTo>
                <a:cubicBezTo>
                  <a:pt x="831996" y="1501691"/>
                  <a:pt x="834117" y="1500347"/>
                  <a:pt x="835176" y="1499287"/>
                </a:cubicBezTo>
                <a:close/>
                <a:moveTo>
                  <a:pt x="1378167" y="1498331"/>
                </a:moveTo>
                <a:cubicBezTo>
                  <a:pt x="1378735" y="1499339"/>
                  <a:pt x="1379279" y="1500321"/>
                  <a:pt x="1379796" y="1501278"/>
                </a:cubicBezTo>
                <a:cubicBezTo>
                  <a:pt x="1379175" y="1501898"/>
                  <a:pt x="1378684" y="1502390"/>
                  <a:pt x="1378167" y="1502906"/>
                </a:cubicBezTo>
                <a:cubicBezTo>
                  <a:pt x="1377650" y="1501898"/>
                  <a:pt x="1376978" y="1500916"/>
                  <a:pt x="1376745" y="1499831"/>
                </a:cubicBezTo>
                <a:cubicBezTo>
                  <a:pt x="1376667" y="1499443"/>
                  <a:pt x="1377675" y="1498848"/>
                  <a:pt x="1378167" y="1498331"/>
                </a:cubicBezTo>
                <a:close/>
                <a:moveTo>
                  <a:pt x="806815" y="1493781"/>
                </a:moveTo>
                <a:cubicBezTo>
                  <a:pt x="806298" y="1494789"/>
                  <a:pt x="805626" y="1495772"/>
                  <a:pt x="805394" y="1496857"/>
                </a:cubicBezTo>
                <a:cubicBezTo>
                  <a:pt x="805316" y="1497245"/>
                  <a:pt x="806325" y="1497840"/>
                  <a:pt x="806815" y="1498357"/>
                </a:cubicBezTo>
                <a:cubicBezTo>
                  <a:pt x="807384" y="1497349"/>
                  <a:pt x="807927" y="1496366"/>
                  <a:pt x="808444" y="1495409"/>
                </a:cubicBezTo>
                <a:cubicBezTo>
                  <a:pt x="807824" y="1494789"/>
                  <a:pt x="807333" y="1494298"/>
                  <a:pt x="806815" y="1493781"/>
                </a:cubicBezTo>
                <a:close/>
                <a:moveTo>
                  <a:pt x="654954" y="1482819"/>
                </a:moveTo>
                <a:cubicBezTo>
                  <a:pt x="660978" y="1490006"/>
                  <a:pt x="666821" y="1496366"/>
                  <a:pt x="671604" y="1503398"/>
                </a:cubicBezTo>
                <a:cubicBezTo>
                  <a:pt x="672250" y="1504329"/>
                  <a:pt x="668191" y="1509862"/>
                  <a:pt x="665322" y="1511465"/>
                </a:cubicBezTo>
                <a:cubicBezTo>
                  <a:pt x="661780" y="1513403"/>
                  <a:pt x="658187" y="1512163"/>
                  <a:pt x="658187" y="1506734"/>
                </a:cubicBezTo>
                <a:cubicBezTo>
                  <a:pt x="658187" y="1505519"/>
                  <a:pt x="656894" y="1504304"/>
                  <a:pt x="656196" y="1503088"/>
                </a:cubicBezTo>
                <a:cubicBezTo>
                  <a:pt x="655368" y="1504122"/>
                  <a:pt x="653895" y="1505131"/>
                  <a:pt x="653843" y="1506191"/>
                </a:cubicBezTo>
                <a:cubicBezTo>
                  <a:pt x="653585" y="1511439"/>
                  <a:pt x="653869" y="1516713"/>
                  <a:pt x="653637" y="1521987"/>
                </a:cubicBezTo>
                <a:cubicBezTo>
                  <a:pt x="653585" y="1523228"/>
                  <a:pt x="652292" y="1524417"/>
                  <a:pt x="651594" y="1525607"/>
                </a:cubicBezTo>
                <a:cubicBezTo>
                  <a:pt x="650793" y="1524521"/>
                  <a:pt x="649396" y="1523512"/>
                  <a:pt x="649267" y="1522349"/>
                </a:cubicBezTo>
                <a:cubicBezTo>
                  <a:pt x="647897" y="1510844"/>
                  <a:pt x="639702" y="1499288"/>
                  <a:pt x="649215" y="1487809"/>
                </a:cubicBezTo>
                <a:cubicBezTo>
                  <a:pt x="650379" y="1486361"/>
                  <a:pt x="652085" y="1485301"/>
                  <a:pt x="654954" y="1482819"/>
                </a:cubicBezTo>
                <a:close/>
                <a:moveTo>
                  <a:pt x="738693" y="1474856"/>
                </a:moveTo>
                <a:cubicBezTo>
                  <a:pt x="737503" y="1476641"/>
                  <a:pt x="736030" y="1477881"/>
                  <a:pt x="736159" y="1478941"/>
                </a:cubicBezTo>
                <a:cubicBezTo>
                  <a:pt x="736366" y="1480880"/>
                  <a:pt x="737529" y="1482742"/>
                  <a:pt x="738279" y="1484629"/>
                </a:cubicBezTo>
                <a:cubicBezTo>
                  <a:pt x="739029" y="1483466"/>
                  <a:pt x="740451" y="1482302"/>
                  <a:pt x="740425" y="1481165"/>
                </a:cubicBezTo>
                <a:cubicBezTo>
                  <a:pt x="740347" y="1479200"/>
                  <a:pt x="739391" y="1477261"/>
                  <a:pt x="738693" y="1474856"/>
                </a:cubicBezTo>
                <a:close/>
                <a:moveTo>
                  <a:pt x="733703" y="1461775"/>
                </a:moveTo>
                <a:cubicBezTo>
                  <a:pt x="732954" y="1462938"/>
                  <a:pt x="731454" y="1464153"/>
                  <a:pt x="731583" y="1465213"/>
                </a:cubicBezTo>
                <a:cubicBezTo>
                  <a:pt x="731790" y="1467152"/>
                  <a:pt x="732954" y="1469014"/>
                  <a:pt x="733703" y="1470901"/>
                </a:cubicBezTo>
                <a:cubicBezTo>
                  <a:pt x="734453" y="1469763"/>
                  <a:pt x="735228" y="1468600"/>
                  <a:pt x="736340" y="1466920"/>
                </a:cubicBezTo>
                <a:cubicBezTo>
                  <a:pt x="735539" y="1465394"/>
                  <a:pt x="734608" y="1463585"/>
                  <a:pt x="733703" y="1461775"/>
                </a:cubicBezTo>
                <a:close/>
                <a:moveTo>
                  <a:pt x="787861" y="1458500"/>
                </a:moveTo>
                <a:lnTo>
                  <a:pt x="787863" y="1458500"/>
                </a:lnTo>
                <a:lnTo>
                  <a:pt x="787041" y="1462027"/>
                </a:lnTo>
                <a:lnTo>
                  <a:pt x="786392" y="1461568"/>
                </a:lnTo>
                <a:close/>
                <a:moveTo>
                  <a:pt x="541744" y="1452649"/>
                </a:moveTo>
                <a:cubicBezTo>
                  <a:pt x="542649" y="1454433"/>
                  <a:pt x="543579" y="1456243"/>
                  <a:pt x="544381" y="1457768"/>
                </a:cubicBezTo>
                <a:cubicBezTo>
                  <a:pt x="543270" y="1459475"/>
                  <a:pt x="542494" y="1460612"/>
                  <a:pt x="541744" y="1461776"/>
                </a:cubicBezTo>
                <a:cubicBezTo>
                  <a:pt x="540995" y="1459888"/>
                  <a:pt x="539832" y="1458026"/>
                  <a:pt x="539625" y="1456088"/>
                </a:cubicBezTo>
                <a:cubicBezTo>
                  <a:pt x="539521" y="1455028"/>
                  <a:pt x="540995" y="1453787"/>
                  <a:pt x="541744" y="1452649"/>
                </a:cubicBezTo>
                <a:close/>
                <a:moveTo>
                  <a:pt x="956763" y="1442566"/>
                </a:moveTo>
                <a:lnTo>
                  <a:pt x="957564" y="1446457"/>
                </a:lnTo>
                <a:lnTo>
                  <a:pt x="955392" y="1448073"/>
                </a:lnTo>
                <a:cubicBezTo>
                  <a:pt x="955392" y="1446651"/>
                  <a:pt x="955134" y="1445177"/>
                  <a:pt x="955445" y="1443833"/>
                </a:cubicBezTo>
                <a:cubicBezTo>
                  <a:pt x="955832" y="1442178"/>
                  <a:pt x="956685" y="1440627"/>
                  <a:pt x="956763" y="1442566"/>
                </a:cubicBezTo>
                <a:close/>
                <a:moveTo>
                  <a:pt x="551517" y="1439593"/>
                </a:moveTo>
                <a:cubicBezTo>
                  <a:pt x="552138" y="1440214"/>
                  <a:pt x="552629" y="1440705"/>
                  <a:pt x="553146" y="1441222"/>
                </a:cubicBezTo>
                <a:cubicBezTo>
                  <a:pt x="552138" y="1441739"/>
                  <a:pt x="551155" y="1442411"/>
                  <a:pt x="550069" y="1442644"/>
                </a:cubicBezTo>
                <a:cubicBezTo>
                  <a:pt x="549681" y="1442721"/>
                  <a:pt x="549087" y="1441713"/>
                  <a:pt x="548570" y="1441222"/>
                </a:cubicBezTo>
                <a:cubicBezTo>
                  <a:pt x="549578" y="1440653"/>
                  <a:pt x="550560" y="1440110"/>
                  <a:pt x="551517" y="1439593"/>
                </a:cubicBezTo>
                <a:close/>
                <a:moveTo>
                  <a:pt x="646656" y="1434551"/>
                </a:moveTo>
                <a:cubicBezTo>
                  <a:pt x="645958" y="1435741"/>
                  <a:pt x="644949" y="1436827"/>
                  <a:pt x="644613" y="1438094"/>
                </a:cubicBezTo>
                <a:cubicBezTo>
                  <a:pt x="642882" y="1444841"/>
                  <a:pt x="646940" y="1448978"/>
                  <a:pt x="651697" y="1452545"/>
                </a:cubicBezTo>
                <a:cubicBezTo>
                  <a:pt x="652628" y="1453244"/>
                  <a:pt x="654774" y="1453088"/>
                  <a:pt x="655937" y="1452494"/>
                </a:cubicBezTo>
                <a:cubicBezTo>
                  <a:pt x="657023" y="1451951"/>
                  <a:pt x="657540" y="1450296"/>
                  <a:pt x="659195" y="1447763"/>
                </a:cubicBezTo>
                <a:cubicBezTo>
                  <a:pt x="655188" y="1443548"/>
                  <a:pt x="650922" y="1439050"/>
                  <a:pt x="646656" y="1434551"/>
                </a:cubicBezTo>
                <a:close/>
                <a:moveTo>
                  <a:pt x="914574" y="1434008"/>
                </a:moveTo>
                <a:cubicBezTo>
                  <a:pt x="912483" y="1433931"/>
                  <a:pt x="910667" y="1434603"/>
                  <a:pt x="909840" y="1437912"/>
                </a:cubicBezTo>
                <a:cubicBezTo>
                  <a:pt x="909452" y="1439489"/>
                  <a:pt x="911288" y="1443186"/>
                  <a:pt x="912115" y="1443212"/>
                </a:cubicBezTo>
                <a:cubicBezTo>
                  <a:pt x="915967" y="1443264"/>
                  <a:pt x="919819" y="1442333"/>
                  <a:pt x="924990" y="1441558"/>
                </a:cubicBezTo>
                <a:cubicBezTo>
                  <a:pt x="922921" y="1437861"/>
                  <a:pt x="921654" y="1434500"/>
                  <a:pt x="920957" y="1434603"/>
                </a:cubicBezTo>
                <a:cubicBezTo>
                  <a:pt x="919031" y="1434914"/>
                  <a:pt x="916665" y="1434086"/>
                  <a:pt x="914574" y="1434008"/>
                </a:cubicBezTo>
                <a:close/>
                <a:moveTo>
                  <a:pt x="531196" y="1425452"/>
                </a:moveTo>
                <a:cubicBezTo>
                  <a:pt x="537039" y="1427081"/>
                  <a:pt x="540581" y="1431914"/>
                  <a:pt x="539030" y="1441118"/>
                </a:cubicBezTo>
                <a:cubicBezTo>
                  <a:pt x="537323" y="1441661"/>
                  <a:pt x="534583" y="1443057"/>
                  <a:pt x="531739" y="1443393"/>
                </a:cubicBezTo>
                <a:cubicBezTo>
                  <a:pt x="525870" y="1444091"/>
                  <a:pt x="521139" y="1438016"/>
                  <a:pt x="523182" y="1435715"/>
                </a:cubicBezTo>
                <a:cubicBezTo>
                  <a:pt x="526129" y="1432380"/>
                  <a:pt x="523285" y="1423202"/>
                  <a:pt x="531196" y="1425452"/>
                </a:cubicBezTo>
                <a:close/>
                <a:moveTo>
                  <a:pt x="752136" y="1420798"/>
                </a:moveTo>
                <a:cubicBezTo>
                  <a:pt x="751516" y="1420823"/>
                  <a:pt x="750973" y="1422659"/>
                  <a:pt x="750404" y="1423667"/>
                </a:cubicBezTo>
                <a:cubicBezTo>
                  <a:pt x="752395" y="1424185"/>
                  <a:pt x="754359" y="1424934"/>
                  <a:pt x="756376" y="1425063"/>
                </a:cubicBezTo>
                <a:cubicBezTo>
                  <a:pt x="756945" y="1425089"/>
                  <a:pt x="757617" y="1423254"/>
                  <a:pt x="758652" y="1421573"/>
                </a:cubicBezTo>
                <a:cubicBezTo>
                  <a:pt x="756144" y="1421211"/>
                  <a:pt x="754127" y="1420669"/>
                  <a:pt x="752136" y="1420798"/>
                </a:cubicBezTo>
                <a:close/>
                <a:moveTo>
                  <a:pt x="1113071" y="1402364"/>
                </a:moveTo>
                <a:cubicBezTo>
                  <a:pt x="1113588" y="1402856"/>
                  <a:pt x="1114079" y="1403373"/>
                  <a:pt x="1114699" y="1403993"/>
                </a:cubicBezTo>
                <a:cubicBezTo>
                  <a:pt x="1114182" y="1404950"/>
                  <a:pt x="1113613" y="1405932"/>
                  <a:pt x="1113071" y="1406940"/>
                </a:cubicBezTo>
                <a:cubicBezTo>
                  <a:pt x="1112553" y="1406423"/>
                  <a:pt x="1111545" y="1405803"/>
                  <a:pt x="1111649" y="1405441"/>
                </a:cubicBezTo>
                <a:cubicBezTo>
                  <a:pt x="1111881" y="1404355"/>
                  <a:pt x="1112580" y="1403399"/>
                  <a:pt x="1113071" y="1402364"/>
                </a:cubicBezTo>
                <a:close/>
                <a:moveTo>
                  <a:pt x="574500" y="1394066"/>
                </a:moveTo>
                <a:cubicBezTo>
                  <a:pt x="574888" y="1393988"/>
                  <a:pt x="575508" y="1394996"/>
                  <a:pt x="576000" y="1395488"/>
                </a:cubicBezTo>
                <a:cubicBezTo>
                  <a:pt x="574992" y="1396004"/>
                  <a:pt x="574009" y="1396677"/>
                  <a:pt x="572923" y="1396910"/>
                </a:cubicBezTo>
                <a:cubicBezTo>
                  <a:pt x="572535" y="1396987"/>
                  <a:pt x="571941" y="1395979"/>
                  <a:pt x="571424" y="1395488"/>
                </a:cubicBezTo>
                <a:cubicBezTo>
                  <a:pt x="572432" y="1394971"/>
                  <a:pt x="573414" y="1394298"/>
                  <a:pt x="574500" y="1394066"/>
                </a:cubicBezTo>
                <a:close/>
                <a:moveTo>
                  <a:pt x="560799" y="1394066"/>
                </a:moveTo>
                <a:cubicBezTo>
                  <a:pt x="561160" y="1393988"/>
                  <a:pt x="561781" y="1394996"/>
                  <a:pt x="562298" y="1395488"/>
                </a:cubicBezTo>
                <a:cubicBezTo>
                  <a:pt x="561290" y="1396004"/>
                  <a:pt x="560307" y="1396677"/>
                  <a:pt x="559221" y="1396910"/>
                </a:cubicBezTo>
                <a:cubicBezTo>
                  <a:pt x="558834" y="1396987"/>
                  <a:pt x="558239" y="1395979"/>
                  <a:pt x="557722" y="1395488"/>
                </a:cubicBezTo>
                <a:cubicBezTo>
                  <a:pt x="558730" y="1394971"/>
                  <a:pt x="559713" y="1394298"/>
                  <a:pt x="560799" y="1394066"/>
                </a:cubicBezTo>
                <a:close/>
                <a:moveTo>
                  <a:pt x="528843" y="1366739"/>
                </a:moveTo>
                <a:cubicBezTo>
                  <a:pt x="523362" y="1369557"/>
                  <a:pt x="514806" y="1372194"/>
                  <a:pt x="513745" y="1376512"/>
                </a:cubicBezTo>
                <a:cubicBezTo>
                  <a:pt x="512246" y="1382535"/>
                  <a:pt x="520235" y="1377597"/>
                  <a:pt x="523362" y="1379588"/>
                </a:cubicBezTo>
                <a:cubicBezTo>
                  <a:pt x="525224" y="1380777"/>
                  <a:pt x="526569" y="1382768"/>
                  <a:pt x="528249" y="1384293"/>
                </a:cubicBezTo>
                <a:cubicBezTo>
                  <a:pt x="529774" y="1385663"/>
                  <a:pt x="531455" y="1386905"/>
                  <a:pt x="533058" y="1388171"/>
                </a:cubicBezTo>
                <a:cubicBezTo>
                  <a:pt x="533833" y="1386233"/>
                  <a:pt x="534609" y="1384268"/>
                  <a:pt x="535333" y="1382483"/>
                </a:cubicBezTo>
                <a:cubicBezTo>
                  <a:pt x="534687" y="1378451"/>
                  <a:pt x="534558" y="1374728"/>
                  <a:pt x="533368" y="1371367"/>
                </a:cubicBezTo>
                <a:cubicBezTo>
                  <a:pt x="532696" y="1369428"/>
                  <a:pt x="529464" y="1366429"/>
                  <a:pt x="528843" y="1366739"/>
                </a:cubicBezTo>
                <a:close/>
                <a:moveTo>
                  <a:pt x="1156503" y="1361232"/>
                </a:moveTo>
                <a:cubicBezTo>
                  <a:pt x="1156503" y="1361905"/>
                  <a:pt x="1156503" y="1362577"/>
                  <a:pt x="1156503" y="1363249"/>
                </a:cubicBezTo>
                <a:cubicBezTo>
                  <a:pt x="1155599" y="1363947"/>
                  <a:pt x="1154694" y="1364645"/>
                  <a:pt x="1153789" y="1365369"/>
                </a:cubicBezTo>
                <a:cubicBezTo>
                  <a:pt x="1153505" y="1364412"/>
                  <a:pt x="1152755" y="1362809"/>
                  <a:pt x="1153039" y="1362602"/>
                </a:cubicBezTo>
                <a:cubicBezTo>
                  <a:pt x="1153996" y="1361879"/>
                  <a:pt x="1155315" y="1361646"/>
                  <a:pt x="1156503" y="1361232"/>
                </a:cubicBezTo>
                <a:close/>
                <a:moveTo>
                  <a:pt x="474811" y="1356967"/>
                </a:moveTo>
                <a:cubicBezTo>
                  <a:pt x="473389" y="1357044"/>
                  <a:pt x="471631" y="1360741"/>
                  <a:pt x="471010" y="1363068"/>
                </a:cubicBezTo>
                <a:cubicBezTo>
                  <a:pt x="470106" y="1366506"/>
                  <a:pt x="470235" y="1370229"/>
                  <a:pt x="469641" y="1373771"/>
                </a:cubicBezTo>
                <a:cubicBezTo>
                  <a:pt x="469356" y="1375426"/>
                  <a:pt x="468374" y="1376951"/>
                  <a:pt x="467701" y="1378554"/>
                </a:cubicBezTo>
                <a:cubicBezTo>
                  <a:pt x="469743" y="1378658"/>
                  <a:pt x="472044" y="1379381"/>
                  <a:pt x="473751" y="1378683"/>
                </a:cubicBezTo>
                <a:cubicBezTo>
                  <a:pt x="474979" y="1378166"/>
                  <a:pt x="476097" y="1377384"/>
                  <a:pt x="477933" y="1378199"/>
                </a:cubicBezTo>
                <a:lnTo>
                  <a:pt x="480299" y="1380734"/>
                </a:lnTo>
                <a:lnTo>
                  <a:pt x="480408" y="1384513"/>
                </a:lnTo>
                <a:lnTo>
                  <a:pt x="476595" y="1385198"/>
                </a:lnTo>
                <a:cubicBezTo>
                  <a:pt x="476853" y="1386206"/>
                  <a:pt x="477138" y="1388068"/>
                  <a:pt x="477370" y="1388068"/>
                </a:cubicBezTo>
                <a:cubicBezTo>
                  <a:pt x="478586" y="1388081"/>
                  <a:pt x="479807" y="1388003"/>
                  <a:pt x="480456" y="1386226"/>
                </a:cubicBezTo>
                <a:lnTo>
                  <a:pt x="480408" y="1384513"/>
                </a:lnTo>
                <a:lnTo>
                  <a:pt x="482489" y="1384139"/>
                </a:lnTo>
                <a:cubicBezTo>
                  <a:pt x="483239" y="1384112"/>
                  <a:pt x="484014" y="1385302"/>
                  <a:pt x="486419" y="1387292"/>
                </a:cubicBezTo>
                <a:lnTo>
                  <a:pt x="480299" y="1380734"/>
                </a:lnTo>
                <a:lnTo>
                  <a:pt x="480111" y="1374185"/>
                </a:lnTo>
                <a:cubicBezTo>
                  <a:pt x="482308" y="1375710"/>
                  <a:pt x="484506" y="1376641"/>
                  <a:pt x="484428" y="1377287"/>
                </a:cubicBezTo>
                <a:cubicBezTo>
                  <a:pt x="483058" y="1388456"/>
                  <a:pt x="491667" y="1382458"/>
                  <a:pt x="495804" y="1384112"/>
                </a:cubicBezTo>
                <a:cubicBezTo>
                  <a:pt x="498441" y="1385172"/>
                  <a:pt x="499578" y="1391093"/>
                  <a:pt x="503999" y="1385508"/>
                </a:cubicBezTo>
                <a:cubicBezTo>
                  <a:pt x="507153" y="1381527"/>
                  <a:pt x="508523" y="1379174"/>
                  <a:pt x="505007" y="1374314"/>
                </a:cubicBezTo>
                <a:cubicBezTo>
                  <a:pt x="501750" y="1369816"/>
                  <a:pt x="501362" y="1363379"/>
                  <a:pt x="493011" y="1365576"/>
                </a:cubicBezTo>
                <a:cubicBezTo>
                  <a:pt x="488849" y="1366688"/>
                  <a:pt x="483834" y="1366688"/>
                  <a:pt x="484144" y="1359371"/>
                </a:cubicBezTo>
                <a:cubicBezTo>
                  <a:pt x="484170" y="1358595"/>
                  <a:pt x="478017" y="1356786"/>
                  <a:pt x="474811" y="1356967"/>
                </a:cubicBezTo>
                <a:close/>
                <a:moveTo>
                  <a:pt x="710849" y="1356656"/>
                </a:moveTo>
                <a:cubicBezTo>
                  <a:pt x="710332" y="1357174"/>
                  <a:pt x="709323" y="1357794"/>
                  <a:pt x="709427" y="1358156"/>
                </a:cubicBezTo>
                <a:cubicBezTo>
                  <a:pt x="709660" y="1359242"/>
                  <a:pt x="710358" y="1360199"/>
                  <a:pt x="710849" y="1361232"/>
                </a:cubicBezTo>
                <a:cubicBezTo>
                  <a:pt x="711340" y="1360715"/>
                  <a:pt x="711857" y="1360199"/>
                  <a:pt x="712478" y="1359604"/>
                </a:cubicBezTo>
                <a:cubicBezTo>
                  <a:pt x="711960" y="1358647"/>
                  <a:pt x="711392" y="1357665"/>
                  <a:pt x="710849" y="1356656"/>
                </a:cubicBezTo>
                <a:close/>
                <a:moveTo>
                  <a:pt x="693631" y="1347504"/>
                </a:moveTo>
                <a:cubicBezTo>
                  <a:pt x="691407" y="1347504"/>
                  <a:pt x="689133" y="1347220"/>
                  <a:pt x="686987" y="1347582"/>
                </a:cubicBezTo>
                <a:cubicBezTo>
                  <a:pt x="684996" y="1347918"/>
                  <a:pt x="683135" y="1348952"/>
                  <a:pt x="681222" y="1349702"/>
                </a:cubicBezTo>
                <a:cubicBezTo>
                  <a:pt x="682721" y="1351279"/>
                  <a:pt x="684117" y="1353011"/>
                  <a:pt x="685772" y="1354382"/>
                </a:cubicBezTo>
                <a:cubicBezTo>
                  <a:pt x="691330" y="1359009"/>
                  <a:pt x="696397" y="1357898"/>
                  <a:pt x="700973" y="1352804"/>
                </a:cubicBezTo>
                <a:cubicBezTo>
                  <a:pt x="701930" y="1351745"/>
                  <a:pt x="702886" y="1350710"/>
                  <a:pt x="703843" y="1349676"/>
                </a:cubicBezTo>
                <a:cubicBezTo>
                  <a:pt x="702654" y="1348952"/>
                  <a:pt x="701542" y="1347815"/>
                  <a:pt x="700275" y="1347634"/>
                </a:cubicBezTo>
                <a:cubicBezTo>
                  <a:pt x="698103" y="1347272"/>
                  <a:pt x="695854" y="1347504"/>
                  <a:pt x="693631" y="1347504"/>
                </a:cubicBezTo>
                <a:close/>
                <a:moveTo>
                  <a:pt x="1145852" y="1334656"/>
                </a:moveTo>
                <a:cubicBezTo>
                  <a:pt x="1144767" y="1334888"/>
                  <a:pt x="1143810" y="1335587"/>
                  <a:pt x="1142775" y="1336078"/>
                </a:cubicBezTo>
                <a:cubicBezTo>
                  <a:pt x="1143293" y="1336595"/>
                  <a:pt x="1143913" y="1337603"/>
                  <a:pt x="1144275" y="1337500"/>
                </a:cubicBezTo>
                <a:cubicBezTo>
                  <a:pt x="1145361" y="1337267"/>
                  <a:pt x="1146343" y="1336595"/>
                  <a:pt x="1147352" y="1336078"/>
                </a:cubicBezTo>
                <a:cubicBezTo>
                  <a:pt x="1146834" y="1335560"/>
                  <a:pt x="1146214" y="1334552"/>
                  <a:pt x="1145852" y="1334656"/>
                </a:cubicBezTo>
                <a:close/>
                <a:moveTo>
                  <a:pt x="1238768" y="1315524"/>
                </a:moveTo>
                <a:cubicBezTo>
                  <a:pt x="1238768" y="1316197"/>
                  <a:pt x="1238768" y="1316869"/>
                  <a:pt x="1238768" y="1317541"/>
                </a:cubicBezTo>
                <a:cubicBezTo>
                  <a:pt x="1237863" y="1318238"/>
                  <a:pt x="1236958" y="1318937"/>
                  <a:pt x="1236054" y="1319660"/>
                </a:cubicBezTo>
                <a:cubicBezTo>
                  <a:pt x="1235769" y="1318704"/>
                  <a:pt x="1235019" y="1317101"/>
                  <a:pt x="1235304" y="1316894"/>
                </a:cubicBezTo>
                <a:cubicBezTo>
                  <a:pt x="1236261" y="1316171"/>
                  <a:pt x="1237579" y="1315938"/>
                  <a:pt x="1238768" y="1315524"/>
                </a:cubicBezTo>
                <a:close/>
                <a:moveTo>
                  <a:pt x="433916" y="1306208"/>
                </a:moveTo>
                <a:lnTo>
                  <a:pt x="438110" y="1313275"/>
                </a:lnTo>
                <a:lnTo>
                  <a:pt x="431517" y="1313144"/>
                </a:lnTo>
                <a:lnTo>
                  <a:pt x="430163" y="1308699"/>
                </a:lnTo>
                <a:close/>
                <a:moveTo>
                  <a:pt x="692904" y="1301894"/>
                </a:moveTo>
                <a:cubicBezTo>
                  <a:pt x="691350" y="1302275"/>
                  <a:pt x="690244" y="1303412"/>
                  <a:pt x="690399" y="1306398"/>
                </a:cubicBezTo>
                <a:cubicBezTo>
                  <a:pt x="690477" y="1308079"/>
                  <a:pt x="692079" y="1309682"/>
                  <a:pt x="693812" y="1312887"/>
                </a:cubicBezTo>
                <a:cubicBezTo>
                  <a:pt x="697767" y="1309371"/>
                  <a:pt x="700818" y="1306682"/>
                  <a:pt x="703869" y="1303968"/>
                </a:cubicBezTo>
                <a:cubicBezTo>
                  <a:pt x="701955" y="1303244"/>
                  <a:pt x="700042" y="1301978"/>
                  <a:pt x="698103" y="1301926"/>
                </a:cubicBezTo>
                <a:cubicBezTo>
                  <a:pt x="696462" y="1301887"/>
                  <a:pt x="694458" y="1301512"/>
                  <a:pt x="692904" y="1301894"/>
                </a:cubicBezTo>
                <a:close/>
                <a:moveTo>
                  <a:pt x="438617" y="1269816"/>
                </a:moveTo>
                <a:cubicBezTo>
                  <a:pt x="434894" y="1269816"/>
                  <a:pt x="431145" y="1269609"/>
                  <a:pt x="427448" y="1269971"/>
                </a:cubicBezTo>
                <a:cubicBezTo>
                  <a:pt x="426569" y="1270049"/>
                  <a:pt x="425509" y="1272092"/>
                  <a:pt x="425277" y="1273358"/>
                </a:cubicBezTo>
                <a:cubicBezTo>
                  <a:pt x="425044" y="1274651"/>
                  <a:pt x="425250" y="1276771"/>
                  <a:pt x="426078" y="1277366"/>
                </a:cubicBezTo>
                <a:cubicBezTo>
                  <a:pt x="431145" y="1280933"/>
                  <a:pt x="441409" y="1279279"/>
                  <a:pt x="445726" y="1274159"/>
                </a:cubicBezTo>
                <a:cubicBezTo>
                  <a:pt x="446398" y="1273384"/>
                  <a:pt x="445752" y="1270100"/>
                  <a:pt x="445287" y="1269997"/>
                </a:cubicBezTo>
                <a:cubicBezTo>
                  <a:pt x="443141" y="1269532"/>
                  <a:pt x="440840" y="1269791"/>
                  <a:pt x="438617" y="1269816"/>
                </a:cubicBezTo>
                <a:close/>
                <a:moveTo>
                  <a:pt x="402164" y="1265215"/>
                </a:moveTo>
                <a:lnTo>
                  <a:pt x="402477" y="1265345"/>
                </a:lnTo>
                <a:lnTo>
                  <a:pt x="409055" y="1274932"/>
                </a:lnTo>
                <a:lnTo>
                  <a:pt x="397792" y="1269812"/>
                </a:lnTo>
                <a:lnTo>
                  <a:pt x="397821" y="1267463"/>
                </a:lnTo>
                <a:cubicBezTo>
                  <a:pt x="398725" y="1266248"/>
                  <a:pt x="400690" y="1265162"/>
                  <a:pt x="402164" y="1265215"/>
                </a:cubicBezTo>
                <a:close/>
                <a:moveTo>
                  <a:pt x="344357" y="1256270"/>
                </a:moveTo>
                <a:cubicBezTo>
                  <a:pt x="344977" y="1256011"/>
                  <a:pt x="346399" y="1257743"/>
                  <a:pt x="347459" y="1258544"/>
                </a:cubicBezTo>
                <a:cubicBezTo>
                  <a:pt x="345261" y="1260742"/>
                  <a:pt x="343038" y="1262939"/>
                  <a:pt x="340297" y="1265681"/>
                </a:cubicBezTo>
                <a:cubicBezTo>
                  <a:pt x="339548" y="1263509"/>
                  <a:pt x="337893" y="1261027"/>
                  <a:pt x="338539" y="1260148"/>
                </a:cubicBezTo>
                <a:cubicBezTo>
                  <a:pt x="339807" y="1258338"/>
                  <a:pt x="342211" y="1257122"/>
                  <a:pt x="344357" y="1256270"/>
                </a:cubicBezTo>
                <a:close/>
                <a:moveTo>
                  <a:pt x="335153" y="1215086"/>
                </a:moveTo>
                <a:cubicBezTo>
                  <a:pt x="333266" y="1215189"/>
                  <a:pt x="331404" y="1216197"/>
                  <a:pt x="329543" y="1216817"/>
                </a:cubicBezTo>
                <a:cubicBezTo>
                  <a:pt x="330228" y="1217348"/>
                  <a:pt x="330913" y="1217878"/>
                  <a:pt x="333553" y="1218692"/>
                </a:cubicBezTo>
                <a:lnTo>
                  <a:pt x="335829" y="1219210"/>
                </a:lnTo>
                <a:lnTo>
                  <a:pt x="334197" y="1220411"/>
                </a:lnTo>
                <a:lnTo>
                  <a:pt x="340686" y="1222705"/>
                </a:lnTo>
                <a:lnTo>
                  <a:pt x="341538" y="1223849"/>
                </a:lnTo>
                <a:cubicBezTo>
                  <a:pt x="342340" y="1224121"/>
                  <a:pt x="343278" y="1223966"/>
                  <a:pt x="342627" y="1223391"/>
                </a:cubicBezTo>
                <a:lnTo>
                  <a:pt x="340686" y="1222705"/>
                </a:lnTo>
                <a:lnTo>
                  <a:pt x="338546" y="1219827"/>
                </a:lnTo>
                <a:lnTo>
                  <a:pt x="349294" y="1222272"/>
                </a:lnTo>
                <a:cubicBezTo>
                  <a:pt x="345753" y="1220825"/>
                  <a:pt x="344202" y="1219946"/>
                  <a:pt x="342547" y="1219558"/>
                </a:cubicBezTo>
                <a:cubicBezTo>
                  <a:pt x="341202" y="1219247"/>
                  <a:pt x="339729" y="1219506"/>
                  <a:pt x="338307" y="1219506"/>
                </a:cubicBezTo>
                <a:lnTo>
                  <a:pt x="338546" y="1219827"/>
                </a:lnTo>
                <a:lnTo>
                  <a:pt x="335829" y="1219210"/>
                </a:lnTo>
                <a:lnTo>
                  <a:pt x="338307" y="1217387"/>
                </a:lnTo>
                <a:cubicBezTo>
                  <a:pt x="337247" y="1216585"/>
                  <a:pt x="336161" y="1215034"/>
                  <a:pt x="335153" y="1215086"/>
                </a:cubicBezTo>
                <a:close/>
                <a:moveTo>
                  <a:pt x="619355" y="1210510"/>
                </a:moveTo>
                <a:cubicBezTo>
                  <a:pt x="617571" y="1210096"/>
                  <a:pt x="613771" y="1211129"/>
                  <a:pt x="613668" y="1211879"/>
                </a:cubicBezTo>
                <a:cubicBezTo>
                  <a:pt x="613357" y="1214309"/>
                  <a:pt x="613668" y="1217334"/>
                  <a:pt x="614986" y="1219299"/>
                </a:cubicBezTo>
                <a:cubicBezTo>
                  <a:pt x="616098" y="1220954"/>
                  <a:pt x="619045" y="1222402"/>
                  <a:pt x="621036" y="1222247"/>
                </a:cubicBezTo>
                <a:cubicBezTo>
                  <a:pt x="625095" y="1221936"/>
                  <a:pt x="629102" y="1220540"/>
                  <a:pt x="633083" y="1219454"/>
                </a:cubicBezTo>
                <a:cubicBezTo>
                  <a:pt x="633703" y="1219299"/>
                  <a:pt x="634117" y="1218446"/>
                  <a:pt x="634737" y="1217800"/>
                </a:cubicBezTo>
                <a:cubicBezTo>
                  <a:pt x="634194" y="1216921"/>
                  <a:pt x="633807" y="1215370"/>
                  <a:pt x="632954" y="1215034"/>
                </a:cubicBezTo>
                <a:cubicBezTo>
                  <a:pt x="628507" y="1213301"/>
                  <a:pt x="623982" y="1211595"/>
                  <a:pt x="619355" y="1210510"/>
                </a:cubicBezTo>
                <a:close/>
                <a:moveTo>
                  <a:pt x="341073" y="1164051"/>
                </a:moveTo>
                <a:cubicBezTo>
                  <a:pt x="338385" y="1165421"/>
                  <a:pt x="334584" y="1167231"/>
                  <a:pt x="330913" y="1169274"/>
                </a:cubicBezTo>
                <a:cubicBezTo>
                  <a:pt x="329129" y="1170256"/>
                  <a:pt x="326027" y="1172144"/>
                  <a:pt x="326208" y="1172790"/>
                </a:cubicBezTo>
                <a:cubicBezTo>
                  <a:pt x="327267" y="1176099"/>
                  <a:pt x="328612" y="1179744"/>
                  <a:pt x="331042" y="1182020"/>
                </a:cubicBezTo>
                <a:cubicBezTo>
                  <a:pt x="332128" y="1183028"/>
                  <a:pt x="336420" y="1181684"/>
                  <a:pt x="338488" y="1180262"/>
                </a:cubicBezTo>
                <a:cubicBezTo>
                  <a:pt x="341565" y="1178141"/>
                  <a:pt x="344331" y="1175297"/>
                  <a:pt x="346503" y="1172221"/>
                </a:cubicBezTo>
                <a:cubicBezTo>
                  <a:pt x="347485" y="1170851"/>
                  <a:pt x="347045" y="1168111"/>
                  <a:pt x="346476" y="1166198"/>
                </a:cubicBezTo>
                <a:cubicBezTo>
                  <a:pt x="346218" y="1165396"/>
                  <a:pt x="344020" y="1165163"/>
                  <a:pt x="341073" y="1164051"/>
                </a:cubicBezTo>
                <a:close/>
                <a:moveTo>
                  <a:pt x="221451" y="1160174"/>
                </a:moveTo>
                <a:cubicBezTo>
                  <a:pt x="225510" y="1159579"/>
                  <a:pt x="229362" y="1160147"/>
                  <a:pt x="228561" y="1165680"/>
                </a:cubicBezTo>
                <a:cubicBezTo>
                  <a:pt x="227475" y="1173332"/>
                  <a:pt x="231431" y="1174547"/>
                  <a:pt x="237765" y="1174004"/>
                </a:cubicBezTo>
                <a:cubicBezTo>
                  <a:pt x="239367" y="1173849"/>
                  <a:pt x="241100" y="1175685"/>
                  <a:pt x="244409" y="1177547"/>
                </a:cubicBezTo>
                <a:cubicBezTo>
                  <a:pt x="230009" y="1184294"/>
                  <a:pt x="249011" y="1196600"/>
                  <a:pt x="237946" y="1203942"/>
                </a:cubicBezTo>
                <a:cubicBezTo>
                  <a:pt x="237765" y="1204046"/>
                  <a:pt x="239730" y="1209035"/>
                  <a:pt x="241617" y="1210199"/>
                </a:cubicBezTo>
                <a:cubicBezTo>
                  <a:pt x="244461" y="1211905"/>
                  <a:pt x="249683" y="1211233"/>
                  <a:pt x="251130" y="1213405"/>
                </a:cubicBezTo>
                <a:cubicBezTo>
                  <a:pt x="253665" y="1217205"/>
                  <a:pt x="254181" y="1222376"/>
                  <a:pt x="255371" y="1227029"/>
                </a:cubicBezTo>
                <a:cubicBezTo>
                  <a:pt x="255474" y="1227391"/>
                  <a:pt x="254440" y="1228451"/>
                  <a:pt x="253819" y="1228554"/>
                </a:cubicBezTo>
                <a:cubicBezTo>
                  <a:pt x="252346" y="1228813"/>
                  <a:pt x="249761" y="1229227"/>
                  <a:pt x="249476" y="1228632"/>
                </a:cubicBezTo>
                <a:cubicBezTo>
                  <a:pt x="245495" y="1220669"/>
                  <a:pt x="239031" y="1216714"/>
                  <a:pt x="230577" y="1214284"/>
                </a:cubicBezTo>
                <a:cubicBezTo>
                  <a:pt x="225821" y="1212914"/>
                  <a:pt x="237093" y="1207976"/>
                  <a:pt x="230009" y="1204796"/>
                </a:cubicBezTo>
                <a:cubicBezTo>
                  <a:pt x="226260" y="1203115"/>
                  <a:pt x="222150" y="1201047"/>
                  <a:pt x="219900" y="1197919"/>
                </a:cubicBezTo>
                <a:cubicBezTo>
                  <a:pt x="219047" y="1196756"/>
                  <a:pt x="223054" y="1192102"/>
                  <a:pt x="224838" y="1189051"/>
                </a:cubicBezTo>
                <a:cubicBezTo>
                  <a:pt x="225769" y="1187448"/>
                  <a:pt x="226648" y="1185819"/>
                  <a:pt x="227579" y="1184216"/>
                </a:cubicBezTo>
                <a:cubicBezTo>
                  <a:pt x="226234" y="1183803"/>
                  <a:pt x="224735" y="1182794"/>
                  <a:pt x="223545" y="1183079"/>
                </a:cubicBezTo>
                <a:cubicBezTo>
                  <a:pt x="211498" y="1186078"/>
                  <a:pt x="208266" y="1173177"/>
                  <a:pt x="199683" y="1169920"/>
                </a:cubicBezTo>
                <a:cubicBezTo>
                  <a:pt x="198494" y="1169480"/>
                  <a:pt x="197770" y="1167851"/>
                  <a:pt x="196839" y="1166792"/>
                </a:cubicBezTo>
                <a:cubicBezTo>
                  <a:pt x="198081" y="1166093"/>
                  <a:pt x="199476" y="1164620"/>
                  <a:pt x="200511" y="1164827"/>
                </a:cubicBezTo>
                <a:cubicBezTo>
                  <a:pt x="208293" y="1166507"/>
                  <a:pt x="214394" y="1161207"/>
                  <a:pt x="221451" y="1160174"/>
                </a:cubicBezTo>
                <a:close/>
                <a:moveTo>
                  <a:pt x="217185" y="1137320"/>
                </a:moveTo>
                <a:cubicBezTo>
                  <a:pt x="214238" y="1137164"/>
                  <a:pt x="211265" y="1137061"/>
                  <a:pt x="208344" y="1137397"/>
                </a:cubicBezTo>
                <a:cubicBezTo>
                  <a:pt x="207620" y="1137475"/>
                  <a:pt x="206482" y="1140034"/>
                  <a:pt x="206586" y="1140112"/>
                </a:cubicBezTo>
                <a:cubicBezTo>
                  <a:pt x="209274" y="1142309"/>
                  <a:pt x="212144" y="1144325"/>
                  <a:pt x="214988" y="1146394"/>
                </a:cubicBezTo>
                <a:cubicBezTo>
                  <a:pt x="216255" y="1145877"/>
                  <a:pt x="218349" y="1145593"/>
                  <a:pt x="218607" y="1144765"/>
                </a:cubicBezTo>
                <a:cubicBezTo>
                  <a:pt x="219150" y="1142904"/>
                  <a:pt x="218866" y="1140784"/>
                  <a:pt x="218685" y="1138793"/>
                </a:cubicBezTo>
                <a:cubicBezTo>
                  <a:pt x="218634" y="1138224"/>
                  <a:pt x="217728" y="1137345"/>
                  <a:pt x="217185" y="1137320"/>
                </a:cubicBezTo>
                <a:close/>
                <a:moveTo>
                  <a:pt x="61059" y="1110665"/>
                </a:moveTo>
                <a:cubicBezTo>
                  <a:pt x="63050" y="1110458"/>
                  <a:pt x="65196" y="1110200"/>
                  <a:pt x="67032" y="1110743"/>
                </a:cubicBezTo>
                <a:cubicBezTo>
                  <a:pt x="67859" y="1110950"/>
                  <a:pt x="68118" y="1113069"/>
                  <a:pt x="68660" y="1114336"/>
                </a:cubicBezTo>
                <a:cubicBezTo>
                  <a:pt x="66592" y="1117180"/>
                  <a:pt x="64575" y="1120049"/>
                  <a:pt x="62378" y="1122764"/>
                </a:cubicBezTo>
                <a:cubicBezTo>
                  <a:pt x="62274" y="1122867"/>
                  <a:pt x="59741" y="1121730"/>
                  <a:pt x="59663" y="1121006"/>
                </a:cubicBezTo>
                <a:cubicBezTo>
                  <a:pt x="59327" y="1118085"/>
                  <a:pt x="59456" y="1115111"/>
                  <a:pt x="59586" y="1112165"/>
                </a:cubicBezTo>
                <a:cubicBezTo>
                  <a:pt x="59611" y="1111622"/>
                  <a:pt x="60490" y="1110717"/>
                  <a:pt x="61059" y="1110665"/>
                </a:cubicBezTo>
                <a:close/>
                <a:moveTo>
                  <a:pt x="1426176" y="1096316"/>
                </a:moveTo>
                <a:cubicBezTo>
                  <a:pt x="1420152" y="1095748"/>
                  <a:pt x="1421316" y="1100815"/>
                  <a:pt x="1421808" y="1104021"/>
                </a:cubicBezTo>
                <a:cubicBezTo>
                  <a:pt x="1422117" y="1106115"/>
                  <a:pt x="1424599" y="1107899"/>
                  <a:pt x="1426098" y="1109838"/>
                </a:cubicBezTo>
                <a:cubicBezTo>
                  <a:pt x="1428038" y="1107485"/>
                  <a:pt x="1429951" y="1105133"/>
                  <a:pt x="1432924" y="1101487"/>
                </a:cubicBezTo>
                <a:cubicBezTo>
                  <a:pt x="1429925" y="1099109"/>
                  <a:pt x="1428167" y="1096523"/>
                  <a:pt x="1426176" y="1096316"/>
                </a:cubicBezTo>
                <a:close/>
                <a:moveTo>
                  <a:pt x="158448" y="1083054"/>
                </a:moveTo>
                <a:cubicBezTo>
                  <a:pt x="157491" y="1083571"/>
                  <a:pt x="156509" y="1084139"/>
                  <a:pt x="155500" y="1084683"/>
                </a:cubicBezTo>
                <a:cubicBezTo>
                  <a:pt x="156017" y="1085200"/>
                  <a:pt x="156638" y="1086208"/>
                  <a:pt x="157000" y="1086104"/>
                </a:cubicBezTo>
                <a:cubicBezTo>
                  <a:pt x="158085" y="1085872"/>
                  <a:pt x="159042" y="1085174"/>
                  <a:pt x="160076" y="1084683"/>
                </a:cubicBezTo>
                <a:cubicBezTo>
                  <a:pt x="159559" y="1084166"/>
                  <a:pt x="159042" y="1083674"/>
                  <a:pt x="158448" y="1083054"/>
                </a:cubicBezTo>
                <a:close/>
                <a:moveTo>
                  <a:pt x="212682" y="1057071"/>
                </a:moveTo>
                <a:lnTo>
                  <a:pt x="212257" y="1059233"/>
                </a:lnTo>
                <a:lnTo>
                  <a:pt x="210596" y="1057634"/>
                </a:lnTo>
                <a:lnTo>
                  <a:pt x="212661" y="1057072"/>
                </a:lnTo>
                <a:close/>
                <a:moveTo>
                  <a:pt x="68298" y="1032304"/>
                </a:moveTo>
                <a:cubicBezTo>
                  <a:pt x="70573" y="1033985"/>
                  <a:pt x="72357" y="1036363"/>
                  <a:pt x="74244" y="1038405"/>
                </a:cubicBezTo>
                <a:cubicBezTo>
                  <a:pt x="72978" y="1041560"/>
                  <a:pt x="72228" y="1043420"/>
                  <a:pt x="71504" y="1045282"/>
                </a:cubicBezTo>
                <a:cubicBezTo>
                  <a:pt x="69022" y="1041611"/>
                  <a:pt x="66566" y="1037966"/>
                  <a:pt x="64084" y="1034295"/>
                </a:cubicBezTo>
                <a:cubicBezTo>
                  <a:pt x="65532" y="1033571"/>
                  <a:pt x="67704" y="1031864"/>
                  <a:pt x="68298" y="1032304"/>
                </a:cubicBezTo>
                <a:close/>
                <a:moveTo>
                  <a:pt x="52812" y="1004771"/>
                </a:moveTo>
                <a:cubicBezTo>
                  <a:pt x="53613" y="1004849"/>
                  <a:pt x="54337" y="1005960"/>
                  <a:pt x="55423" y="1006865"/>
                </a:cubicBezTo>
                <a:cubicBezTo>
                  <a:pt x="52605" y="1009140"/>
                  <a:pt x="50046" y="1011209"/>
                  <a:pt x="47512" y="1013251"/>
                </a:cubicBezTo>
                <a:cubicBezTo>
                  <a:pt x="46943" y="1012061"/>
                  <a:pt x="45987" y="1010898"/>
                  <a:pt x="45883" y="1009683"/>
                </a:cubicBezTo>
                <a:cubicBezTo>
                  <a:pt x="45444" y="1004383"/>
                  <a:pt x="49192" y="1004409"/>
                  <a:pt x="52812" y="1004771"/>
                </a:cubicBezTo>
                <a:close/>
                <a:moveTo>
                  <a:pt x="134921" y="1004693"/>
                </a:moveTo>
                <a:cubicBezTo>
                  <a:pt x="134404" y="1005211"/>
                  <a:pt x="133913" y="1005702"/>
                  <a:pt x="133293" y="1006322"/>
                </a:cubicBezTo>
                <a:cubicBezTo>
                  <a:pt x="133809" y="1007279"/>
                  <a:pt x="134379" y="1008261"/>
                  <a:pt x="134921" y="1009269"/>
                </a:cubicBezTo>
                <a:cubicBezTo>
                  <a:pt x="135438" y="1008752"/>
                  <a:pt x="136446" y="1008132"/>
                  <a:pt x="136343" y="1007770"/>
                </a:cubicBezTo>
                <a:cubicBezTo>
                  <a:pt x="136110" y="1006684"/>
                  <a:pt x="135412" y="1005728"/>
                  <a:pt x="134921" y="1004693"/>
                </a:cubicBezTo>
                <a:close/>
                <a:moveTo>
                  <a:pt x="847" y="1001617"/>
                </a:moveTo>
                <a:cubicBezTo>
                  <a:pt x="4415" y="1002832"/>
                  <a:pt x="7983" y="1004073"/>
                  <a:pt x="9819" y="1004693"/>
                </a:cubicBezTo>
                <a:cubicBezTo>
                  <a:pt x="14730" y="1004693"/>
                  <a:pt x="17703" y="1004616"/>
                  <a:pt x="20651" y="1004771"/>
                </a:cubicBezTo>
                <a:cubicBezTo>
                  <a:pt x="21194" y="1004797"/>
                  <a:pt x="22227" y="1005908"/>
                  <a:pt x="22125" y="1006245"/>
                </a:cubicBezTo>
                <a:cubicBezTo>
                  <a:pt x="21789" y="1007330"/>
                  <a:pt x="21245" y="1008856"/>
                  <a:pt x="20392" y="1009166"/>
                </a:cubicBezTo>
                <a:cubicBezTo>
                  <a:pt x="15894" y="1010899"/>
                  <a:pt x="11370" y="1012838"/>
                  <a:pt x="6664" y="1013588"/>
                </a:cubicBezTo>
                <a:cubicBezTo>
                  <a:pt x="4699" y="1013897"/>
                  <a:pt x="1080" y="1011907"/>
                  <a:pt x="356" y="1010097"/>
                </a:cubicBezTo>
                <a:cubicBezTo>
                  <a:pt x="-575" y="1007718"/>
                  <a:pt x="589" y="1004487"/>
                  <a:pt x="847" y="1001617"/>
                </a:cubicBezTo>
                <a:close/>
                <a:moveTo>
                  <a:pt x="83301" y="997409"/>
                </a:moveTo>
                <a:lnTo>
                  <a:pt x="82336" y="1001048"/>
                </a:lnTo>
                <a:lnTo>
                  <a:pt x="82308" y="1001148"/>
                </a:lnTo>
                <a:lnTo>
                  <a:pt x="82310" y="1001048"/>
                </a:lnTo>
                <a:lnTo>
                  <a:pt x="82261" y="1001041"/>
                </a:lnTo>
                <a:lnTo>
                  <a:pt x="82543" y="997790"/>
                </a:lnTo>
                <a:close/>
                <a:moveTo>
                  <a:pt x="20651" y="990991"/>
                </a:moveTo>
                <a:cubicBezTo>
                  <a:pt x="21168" y="992000"/>
                  <a:pt x="21840" y="992981"/>
                  <a:pt x="22072" y="994067"/>
                </a:cubicBezTo>
                <a:cubicBezTo>
                  <a:pt x="22150" y="994455"/>
                  <a:pt x="21141" y="995050"/>
                  <a:pt x="20651" y="995567"/>
                </a:cubicBezTo>
                <a:cubicBezTo>
                  <a:pt x="20133" y="994559"/>
                  <a:pt x="19461" y="993576"/>
                  <a:pt x="19229" y="992491"/>
                </a:cubicBezTo>
                <a:cubicBezTo>
                  <a:pt x="19151" y="992103"/>
                  <a:pt x="20133" y="991482"/>
                  <a:pt x="20651" y="990991"/>
                </a:cubicBezTo>
                <a:close/>
                <a:moveTo>
                  <a:pt x="114334" y="986444"/>
                </a:moveTo>
                <a:lnTo>
                  <a:pt x="114342" y="986456"/>
                </a:lnTo>
                <a:lnTo>
                  <a:pt x="114342" y="988457"/>
                </a:lnTo>
                <a:cubicBezTo>
                  <a:pt x="113437" y="989155"/>
                  <a:pt x="112532" y="989853"/>
                  <a:pt x="111627" y="990577"/>
                </a:cubicBezTo>
                <a:cubicBezTo>
                  <a:pt x="111343" y="989621"/>
                  <a:pt x="110593" y="988018"/>
                  <a:pt x="110877" y="987811"/>
                </a:cubicBezTo>
                <a:close/>
                <a:moveTo>
                  <a:pt x="70935" y="986415"/>
                </a:moveTo>
                <a:cubicBezTo>
                  <a:pt x="71452" y="987424"/>
                  <a:pt x="72124" y="988406"/>
                  <a:pt x="72357" y="989492"/>
                </a:cubicBezTo>
                <a:cubicBezTo>
                  <a:pt x="72435" y="989879"/>
                  <a:pt x="71427" y="990474"/>
                  <a:pt x="70935" y="990991"/>
                </a:cubicBezTo>
                <a:cubicBezTo>
                  <a:pt x="70392" y="989983"/>
                  <a:pt x="69823" y="989000"/>
                  <a:pt x="69306" y="988044"/>
                </a:cubicBezTo>
                <a:cubicBezTo>
                  <a:pt x="69927" y="987424"/>
                  <a:pt x="70418" y="986933"/>
                  <a:pt x="70935" y="986415"/>
                </a:cubicBezTo>
                <a:close/>
                <a:moveTo>
                  <a:pt x="121762" y="959864"/>
                </a:moveTo>
                <a:cubicBezTo>
                  <a:pt x="125820" y="963794"/>
                  <a:pt x="122486" y="975712"/>
                  <a:pt x="117315" y="976462"/>
                </a:cubicBezTo>
                <a:cubicBezTo>
                  <a:pt x="116436" y="976591"/>
                  <a:pt x="114549" y="975453"/>
                  <a:pt x="114471" y="974756"/>
                </a:cubicBezTo>
                <a:cubicBezTo>
                  <a:pt x="114162" y="971808"/>
                  <a:pt x="114342" y="968809"/>
                  <a:pt x="114342" y="964208"/>
                </a:cubicBezTo>
                <a:cubicBezTo>
                  <a:pt x="114523" y="963716"/>
                  <a:pt x="114627" y="961028"/>
                  <a:pt x="115997" y="959993"/>
                </a:cubicBezTo>
                <a:cubicBezTo>
                  <a:pt x="117290" y="959011"/>
                  <a:pt x="120728" y="958856"/>
                  <a:pt x="121762" y="959864"/>
                </a:cubicBezTo>
                <a:close/>
                <a:moveTo>
                  <a:pt x="83862" y="959838"/>
                </a:moveTo>
                <a:cubicBezTo>
                  <a:pt x="84948" y="960071"/>
                  <a:pt x="85904" y="960769"/>
                  <a:pt x="86938" y="961260"/>
                </a:cubicBezTo>
                <a:cubicBezTo>
                  <a:pt x="86421" y="961777"/>
                  <a:pt x="85904" y="962294"/>
                  <a:pt x="85310" y="962889"/>
                </a:cubicBezTo>
                <a:cubicBezTo>
                  <a:pt x="84353" y="962372"/>
                  <a:pt x="83370" y="961803"/>
                  <a:pt x="82362" y="961260"/>
                </a:cubicBezTo>
                <a:cubicBezTo>
                  <a:pt x="82879" y="960743"/>
                  <a:pt x="83500" y="959735"/>
                  <a:pt x="83862" y="959838"/>
                </a:cubicBezTo>
                <a:close/>
                <a:moveTo>
                  <a:pt x="71349" y="953789"/>
                </a:moveTo>
                <a:cubicBezTo>
                  <a:pt x="72072" y="956219"/>
                  <a:pt x="73029" y="958132"/>
                  <a:pt x="73080" y="960097"/>
                </a:cubicBezTo>
                <a:cubicBezTo>
                  <a:pt x="73106" y="961235"/>
                  <a:pt x="71710" y="962398"/>
                  <a:pt x="70935" y="963561"/>
                </a:cubicBezTo>
                <a:cubicBezTo>
                  <a:pt x="70185" y="961674"/>
                  <a:pt x="69021" y="959813"/>
                  <a:pt x="68814" y="957874"/>
                </a:cubicBezTo>
                <a:cubicBezTo>
                  <a:pt x="68685" y="956813"/>
                  <a:pt x="70159" y="955573"/>
                  <a:pt x="71349" y="953789"/>
                </a:cubicBezTo>
                <a:close/>
                <a:moveTo>
                  <a:pt x="152424" y="950712"/>
                </a:moveTo>
                <a:cubicBezTo>
                  <a:pt x="152036" y="950635"/>
                  <a:pt x="151441" y="951643"/>
                  <a:pt x="150924" y="952134"/>
                </a:cubicBezTo>
                <a:cubicBezTo>
                  <a:pt x="151907" y="952677"/>
                  <a:pt x="152915" y="953220"/>
                  <a:pt x="153871" y="953763"/>
                </a:cubicBezTo>
                <a:cubicBezTo>
                  <a:pt x="154492" y="953143"/>
                  <a:pt x="154983" y="952652"/>
                  <a:pt x="155500" y="952134"/>
                </a:cubicBezTo>
                <a:cubicBezTo>
                  <a:pt x="154492" y="951617"/>
                  <a:pt x="153510" y="950945"/>
                  <a:pt x="152424" y="950712"/>
                </a:cubicBezTo>
                <a:close/>
                <a:moveTo>
                  <a:pt x="68091" y="944921"/>
                </a:moveTo>
                <a:cubicBezTo>
                  <a:pt x="69616" y="945698"/>
                  <a:pt x="71426" y="946628"/>
                  <a:pt x="73236" y="947559"/>
                </a:cubicBezTo>
                <a:cubicBezTo>
                  <a:pt x="72072" y="948308"/>
                  <a:pt x="70857" y="949808"/>
                  <a:pt x="69798" y="949679"/>
                </a:cubicBezTo>
                <a:cubicBezTo>
                  <a:pt x="67858" y="949472"/>
                  <a:pt x="65997" y="948308"/>
                  <a:pt x="64110" y="947559"/>
                </a:cubicBezTo>
                <a:cubicBezTo>
                  <a:pt x="65221" y="946809"/>
                  <a:pt x="66384" y="946034"/>
                  <a:pt x="68091" y="944921"/>
                </a:cubicBezTo>
                <a:close/>
                <a:moveTo>
                  <a:pt x="80733" y="936803"/>
                </a:moveTo>
                <a:cubicBezTo>
                  <a:pt x="81354" y="937424"/>
                  <a:pt x="81845" y="937916"/>
                  <a:pt x="82362" y="938432"/>
                </a:cubicBezTo>
                <a:cubicBezTo>
                  <a:pt x="81354" y="938949"/>
                  <a:pt x="80371" y="939621"/>
                  <a:pt x="79285" y="939854"/>
                </a:cubicBezTo>
                <a:cubicBezTo>
                  <a:pt x="78897" y="939932"/>
                  <a:pt x="78303" y="938924"/>
                  <a:pt x="77786" y="938432"/>
                </a:cubicBezTo>
                <a:cubicBezTo>
                  <a:pt x="78768" y="937863"/>
                  <a:pt x="79776" y="937321"/>
                  <a:pt x="80733" y="936803"/>
                </a:cubicBezTo>
                <a:close/>
                <a:moveTo>
                  <a:pt x="75511" y="926979"/>
                </a:moveTo>
                <a:cubicBezTo>
                  <a:pt x="76028" y="927497"/>
                  <a:pt x="77036" y="928117"/>
                  <a:pt x="76933" y="928479"/>
                </a:cubicBezTo>
                <a:cubicBezTo>
                  <a:pt x="76700" y="929564"/>
                  <a:pt x="76002" y="930521"/>
                  <a:pt x="75511" y="931555"/>
                </a:cubicBezTo>
                <a:cubicBezTo>
                  <a:pt x="74994" y="931064"/>
                  <a:pt x="74477" y="930547"/>
                  <a:pt x="73882" y="929927"/>
                </a:cubicBezTo>
                <a:cubicBezTo>
                  <a:pt x="74399" y="928970"/>
                  <a:pt x="74968" y="927988"/>
                  <a:pt x="75511" y="926979"/>
                </a:cubicBezTo>
                <a:close/>
                <a:moveTo>
                  <a:pt x="94565" y="923256"/>
                </a:moveTo>
                <a:cubicBezTo>
                  <a:pt x="96737" y="925118"/>
                  <a:pt x="98908" y="926979"/>
                  <a:pt x="101054" y="928866"/>
                </a:cubicBezTo>
                <a:cubicBezTo>
                  <a:pt x="98443" y="931478"/>
                  <a:pt x="96375" y="933546"/>
                  <a:pt x="94306" y="935615"/>
                </a:cubicBezTo>
                <a:cubicBezTo>
                  <a:pt x="93375" y="933443"/>
                  <a:pt x="91695" y="931271"/>
                  <a:pt x="91695" y="929099"/>
                </a:cubicBezTo>
                <a:cubicBezTo>
                  <a:pt x="91695" y="927134"/>
                  <a:pt x="93531" y="925196"/>
                  <a:pt x="94565" y="923256"/>
                </a:cubicBezTo>
                <a:close/>
                <a:moveTo>
                  <a:pt x="126157" y="909089"/>
                </a:moveTo>
                <a:cubicBezTo>
                  <a:pt x="126674" y="909606"/>
                  <a:pt x="127656" y="910355"/>
                  <a:pt x="127579" y="910537"/>
                </a:cubicBezTo>
                <a:cubicBezTo>
                  <a:pt x="127035" y="911519"/>
                  <a:pt x="126260" y="912398"/>
                  <a:pt x="125536" y="913277"/>
                </a:cubicBezTo>
                <a:cubicBezTo>
                  <a:pt x="124864" y="912605"/>
                  <a:pt x="124166" y="911906"/>
                  <a:pt x="123494" y="911234"/>
                </a:cubicBezTo>
                <a:cubicBezTo>
                  <a:pt x="124373" y="910511"/>
                  <a:pt x="125277" y="909787"/>
                  <a:pt x="126157" y="909089"/>
                </a:cubicBezTo>
                <a:close/>
                <a:moveTo>
                  <a:pt x="87171" y="904307"/>
                </a:moveTo>
                <a:cubicBezTo>
                  <a:pt x="94228" y="902213"/>
                  <a:pt x="90351" y="908314"/>
                  <a:pt x="92677" y="911830"/>
                </a:cubicBezTo>
                <a:cubicBezTo>
                  <a:pt x="90531" y="913873"/>
                  <a:pt x="88489" y="917440"/>
                  <a:pt x="86317" y="917543"/>
                </a:cubicBezTo>
                <a:cubicBezTo>
                  <a:pt x="80630" y="917750"/>
                  <a:pt x="82181" y="912580"/>
                  <a:pt x="82620" y="909529"/>
                </a:cubicBezTo>
                <a:cubicBezTo>
                  <a:pt x="82905" y="907564"/>
                  <a:pt x="85232" y="904901"/>
                  <a:pt x="87171" y="904307"/>
                </a:cubicBezTo>
                <a:close/>
                <a:moveTo>
                  <a:pt x="149994" y="904306"/>
                </a:moveTo>
                <a:cubicBezTo>
                  <a:pt x="148313" y="905340"/>
                  <a:pt x="146478" y="906013"/>
                  <a:pt x="146503" y="906555"/>
                </a:cubicBezTo>
                <a:cubicBezTo>
                  <a:pt x="146633" y="908572"/>
                  <a:pt x="147382" y="910537"/>
                  <a:pt x="147900" y="912527"/>
                </a:cubicBezTo>
                <a:cubicBezTo>
                  <a:pt x="148908" y="911959"/>
                  <a:pt x="150717" y="911441"/>
                  <a:pt x="150769" y="910796"/>
                </a:cubicBezTo>
                <a:cubicBezTo>
                  <a:pt x="150898" y="908831"/>
                  <a:pt x="150330" y="906788"/>
                  <a:pt x="149994" y="904306"/>
                </a:cubicBezTo>
                <a:close/>
                <a:moveTo>
                  <a:pt x="102579" y="890966"/>
                </a:moveTo>
                <a:cubicBezTo>
                  <a:pt x="103380" y="891664"/>
                  <a:pt x="105009" y="892388"/>
                  <a:pt x="105087" y="893241"/>
                </a:cubicBezTo>
                <a:cubicBezTo>
                  <a:pt x="105372" y="896964"/>
                  <a:pt x="104777" y="900791"/>
                  <a:pt x="105345" y="904461"/>
                </a:cubicBezTo>
                <a:cubicBezTo>
                  <a:pt x="105863" y="907848"/>
                  <a:pt x="106431" y="912398"/>
                  <a:pt x="108732" y="914105"/>
                </a:cubicBezTo>
                <a:cubicBezTo>
                  <a:pt x="118143" y="921111"/>
                  <a:pt x="106328" y="927859"/>
                  <a:pt x="109068" y="934529"/>
                </a:cubicBezTo>
                <a:cubicBezTo>
                  <a:pt x="109172" y="934787"/>
                  <a:pt x="108086" y="935563"/>
                  <a:pt x="107568" y="936080"/>
                </a:cubicBezTo>
                <a:cubicBezTo>
                  <a:pt x="106793" y="934943"/>
                  <a:pt x="105294" y="933753"/>
                  <a:pt x="105345" y="932667"/>
                </a:cubicBezTo>
                <a:cubicBezTo>
                  <a:pt x="105992" y="920981"/>
                  <a:pt x="99787" y="910796"/>
                  <a:pt x="98288" y="899575"/>
                </a:cubicBezTo>
                <a:cubicBezTo>
                  <a:pt x="97952" y="897222"/>
                  <a:pt x="100770" y="890759"/>
                  <a:pt x="102579" y="890966"/>
                </a:cubicBezTo>
                <a:close/>
                <a:moveTo>
                  <a:pt x="128898" y="878324"/>
                </a:moveTo>
                <a:cubicBezTo>
                  <a:pt x="128923" y="878194"/>
                  <a:pt x="131664" y="877936"/>
                  <a:pt x="131871" y="878375"/>
                </a:cubicBezTo>
                <a:cubicBezTo>
                  <a:pt x="133680" y="882150"/>
                  <a:pt x="135206" y="886053"/>
                  <a:pt x="137274" y="890940"/>
                </a:cubicBezTo>
                <a:cubicBezTo>
                  <a:pt x="136628" y="891819"/>
                  <a:pt x="135180" y="894921"/>
                  <a:pt x="134327" y="894767"/>
                </a:cubicBezTo>
                <a:cubicBezTo>
                  <a:pt x="127191" y="893474"/>
                  <a:pt x="123365" y="896111"/>
                  <a:pt x="121917" y="903143"/>
                </a:cubicBezTo>
                <a:cubicBezTo>
                  <a:pt x="121814" y="903660"/>
                  <a:pt x="117393" y="904229"/>
                  <a:pt x="116204" y="903272"/>
                </a:cubicBezTo>
                <a:cubicBezTo>
                  <a:pt x="114860" y="902212"/>
                  <a:pt x="113799" y="898644"/>
                  <a:pt x="114575" y="897481"/>
                </a:cubicBezTo>
                <a:cubicBezTo>
                  <a:pt x="119022" y="890888"/>
                  <a:pt x="127760" y="887528"/>
                  <a:pt x="128898" y="878324"/>
                </a:cubicBezTo>
                <a:close/>
                <a:moveTo>
                  <a:pt x="149347" y="877419"/>
                </a:moveTo>
                <a:cubicBezTo>
                  <a:pt x="150045" y="880133"/>
                  <a:pt x="150769" y="882848"/>
                  <a:pt x="152139" y="888122"/>
                </a:cubicBezTo>
                <a:cubicBezTo>
                  <a:pt x="151312" y="888433"/>
                  <a:pt x="149632" y="889079"/>
                  <a:pt x="147925" y="889725"/>
                </a:cubicBezTo>
                <a:cubicBezTo>
                  <a:pt x="147408" y="886959"/>
                  <a:pt x="146478" y="884219"/>
                  <a:pt x="146529" y="881453"/>
                </a:cubicBezTo>
                <a:cubicBezTo>
                  <a:pt x="146555" y="880082"/>
                  <a:pt x="148365" y="878764"/>
                  <a:pt x="149347" y="877419"/>
                </a:cubicBezTo>
                <a:close/>
                <a:moveTo>
                  <a:pt x="98727" y="859167"/>
                </a:moveTo>
                <a:cubicBezTo>
                  <a:pt x="100951" y="861313"/>
                  <a:pt x="103071" y="863304"/>
                  <a:pt x="105165" y="865321"/>
                </a:cubicBezTo>
                <a:cubicBezTo>
                  <a:pt x="103278" y="866070"/>
                  <a:pt x="100382" y="867958"/>
                  <a:pt x="99710" y="867337"/>
                </a:cubicBezTo>
                <a:cubicBezTo>
                  <a:pt x="97977" y="865760"/>
                  <a:pt x="97125" y="863149"/>
                  <a:pt x="96219" y="860822"/>
                </a:cubicBezTo>
                <a:cubicBezTo>
                  <a:pt x="96117" y="860641"/>
                  <a:pt x="98004" y="859632"/>
                  <a:pt x="98727" y="859167"/>
                </a:cubicBezTo>
                <a:close/>
                <a:moveTo>
                  <a:pt x="183486" y="835198"/>
                </a:moveTo>
                <a:cubicBezTo>
                  <a:pt x="185910" y="835240"/>
                  <a:pt x="187701" y="836351"/>
                  <a:pt x="187248" y="841121"/>
                </a:cubicBezTo>
                <a:cubicBezTo>
                  <a:pt x="186550" y="848256"/>
                  <a:pt x="179673" y="842647"/>
                  <a:pt x="177217" y="844715"/>
                </a:cubicBezTo>
                <a:cubicBezTo>
                  <a:pt x="173184" y="844715"/>
                  <a:pt x="170004" y="845283"/>
                  <a:pt x="167238" y="844456"/>
                </a:cubicBezTo>
                <a:cubicBezTo>
                  <a:pt x="165945" y="844068"/>
                  <a:pt x="165066" y="841043"/>
                  <a:pt x="164808" y="839105"/>
                </a:cubicBezTo>
                <a:cubicBezTo>
                  <a:pt x="164652" y="838045"/>
                  <a:pt x="166049" y="835873"/>
                  <a:pt x="166953" y="835718"/>
                </a:cubicBezTo>
                <a:cubicBezTo>
                  <a:pt x="169901" y="835278"/>
                  <a:pt x="173081" y="835020"/>
                  <a:pt x="175924" y="835692"/>
                </a:cubicBezTo>
                <a:cubicBezTo>
                  <a:pt x="178005" y="836183"/>
                  <a:pt x="181062" y="835156"/>
                  <a:pt x="183486" y="835198"/>
                </a:cubicBezTo>
                <a:close/>
                <a:moveTo>
                  <a:pt x="190427" y="822533"/>
                </a:moveTo>
                <a:cubicBezTo>
                  <a:pt x="191048" y="823153"/>
                  <a:pt x="191539" y="823644"/>
                  <a:pt x="192056" y="824162"/>
                </a:cubicBezTo>
                <a:cubicBezTo>
                  <a:pt x="191048" y="824678"/>
                  <a:pt x="190065" y="825350"/>
                  <a:pt x="188979" y="825583"/>
                </a:cubicBezTo>
                <a:cubicBezTo>
                  <a:pt x="188592" y="825661"/>
                  <a:pt x="187997" y="824653"/>
                  <a:pt x="187480" y="824162"/>
                </a:cubicBezTo>
                <a:cubicBezTo>
                  <a:pt x="188488" y="823592"/>
                  <a:pt x="189471" y="823050"/>
                  <a:pt x="190427" y="822533"/>
                </a:cubicBezTo>
                <a:close/>
                <a:moveTo>
                  <a:pt x="166927" y="812708"/>
                </a:moveTo>
                <a:cubicBezTo>
                  <a:pt x="167470" y="813717"/>
                  <a:pt x="168013" y="814699"/>
                  <a:pt x="168556" y="815655"/>
                </a:cubicBezTo>
                <a:cubicBezTo>
                  <a:pt x="167936" y="816276"/>
                  <a:pt x="167445" y="816767"/>
                  <a:pt x="166927" y="817284"/>
                </a:cubicBezTo>
                <a:cubicBezTo>
                  <a:pt x="166410" y="816276"/>
                  <a:pt x="165738" y="815294"/>
                  <a:pt x="165506" y="814208"/>
                </a:cubicBezTo>
                <a:cubicBezTo>
                  <a:pt x="165428" y="813820"/>
                  <a:pt x="166437" y="813226"/>
                  <a:pt x="166927" y="812708"/>
                </a:cubicBezTo>
                <a:close/>
                <a:moveTo>
                  <a:pt x="70134" y="799860"/>
                </a:moveTo>
                <a:cubicBezTo>
                  <a:pt x="71220" y="800093"/>
                  <a:pt x="72176" y="800791"/>
                  <a:pt x="73210" y="801282"/>
                </a:cubicBezTo>
                <a:cubicBezTo>
                  <a:pt x="72719" y="801799"/>
                  <a:pt x="72202" y="802316"/>
                  <a:pt x="71581" y="802910"/>
                </a:cubicBezTo>
                <a:cubicBezTo>
                  <a:pt x="70625" y="802394"/>
                  <a:pt x="69642" y="801825"/>
                  <a:pt x="68634" y="801282"/>
                </a:cubicBezTo>
                <a:cubicBezTo>
                  <a:pt x="69151" y="800765"/>
                  <a:pt x="69772" y="799757"/>
                  <a:pt x="70134" y="799860"/>
                </a:cubicBezTo>
                <a:close/>
                <a:moveTo>
                  <a:pt x="121220" y="794431"/>
                </a:moveTo>
                <a:cubicBezTo>
                  <a:pt x="121737" y="795440"/>
                  <a:pt x="122409" y="796421"/>
                  <a:pt x="122642" y="797507"/>
                </a:cubicBezTo>
                <a:cubicBezTo>
                  <a:pt x="122719" y="797895"/>
                  <a:pt x="121711" y="798490"/>
                  <a:pt x="121220" y="799007"/>
                </a:cubicBezTo>
                <a:cubicBezTo>
                  <a:pt x="120702" y="797999"/>
                  <a:pt x="120030" y="797016"/>
                  <a:pt x="119798" y="795930"/>
                </a:cubicBezTo>
                <a:cubicBezTo>
                  <a:pt x="119694" y="795569"/>
                  <a:pt x="120702" y="794948"/>
                  <a:pt x="121220" y="794431"/>
                </a:cubicBezTo>
                <a:close/>
                <a:moveTo>
                  <a:pt x="28898" y="735951"/>
                </a:moveTo>
                <a:cubicBezTo>
                  <a:pt x="30449" y="736907"/>
                  <a:pt x="32156" y="737684"/>
                  <a:pt x="33500" y="738847"/>
                </a:cubicBezTo>
                <a:cubicBezTo>
                  <a:pt x="34663" y="739829"/>
                  <a:pt x="35413" y="741303"/>
                  <a:pt x="39162" y="746396"/>
                </a:cubicBezTo>
                <a:cubicBezTo>
                  <a:pt x="32259" y="743733"/>
                  <a:pt x="29467" y="743319"/>
                  <a:pt x="27760" y="741716"/>
                </a:cubicBezTo>
                <a:cubicBezTo>
                  <a:pt x="27011" y="741018"/>
                  <a:pt x="28458" y="737942"/>
                  <a:pt x="28898" y="735951"/>
                </a:cubicBezTo>
                <a:close/>
                <a:moveTo>
                  <a:pt x="156612" y="735176"/>
                </a:moveTo>
                <a:cubicBezTo>
                  <a:pt x="154673" y="735383"/>
                  <a:pt x="152811" y="736546"/>
                  <a:pt x="150924" y="737296"/>
                </a:cubicBezTo>
                <a:cubicBezTo>
                  <a:pt x="152088" y="738046"/>
                  <a:pt x="153251" y="739467"/>
                  <a:pt x="154389" y="739442"/>
                </a:cubicBezTo>
                <a:cubicBezTo>
                  <a:pt x="156353" y="739390"/>
                  <a:pt x="158267" y="738433"/>
                  <a:pt x="160697" y="737709"/>
                </a:cubicBezTo>
                <a:cubicBezTo>
                  <a:pt x="158913" y="736520"/>
                  <a:pt x="157672" y="735047"/>
                  <a:pt x="156612" y="735176"/>
                </a:cubicBezTo>
                <a:close/>
                <a:moveTo>
                  <a:pt x="75511" y="716743"/>
                </a:moveTo>
                <a:cubicBezTo>
                  <a:pt x="74994" y="717751"/>
                  <a:pt x="74322" y="718733"/>
                  <a:pt x="74089" y="719819"/>
                </a:cubicBezTo>
                <a:cubicBezTo>
                  <a:pt x="74011" y="720207"/>
                  <a:pt x="75020" y="720802"/>
                  <a:pt x="75511" y="721319"/>
                </a:cubicBezTo>
                <a:cubicBezTo>
                  <a:pt x="76054" y="720311"/>
                  <a:pt x="76596" y="719328"/>
                  <a:pt x="77139" y="718371"/>
                </a:cubicBezTo>
                <a:cubicBezTo>
                  <a:pt x="76519" y="717751"/>
                  <a:pt x="76028" y="717260"/>
                  <a:pt x="75511" y="716743"/>
                </a:cubicBezTo>
                <a:close/>
                <a:moveTo>
                  <a:pt x="147666" y="692958"/>
                </a:moveTo>
                <a:lnTo>
                  <a:pt x="146541" y="698282"/>
                </a:lnTo>
                <a:lnTo>
                  <a:pt x="146296" y="698465"/>
                </a:lnTo>
                <a:cubicBezTo>
                  <a:pt x="146296" y="697043"/>
                  <a:pt x="146038" y="695569"/>
                  <a:pt x="146349" y="694225"/>
                </a:cubicBezTo>
                <a:cubicBezTo>
                  <a:pt x="146736" y="692544"/>
                  <a:pt x="147589" y="691019"/>
                  <a:pt x="147666" y="692958"/>
                </a:cubicBezTo>
                <a:close/>
                <a:moveTo>
                  <a:pt x="29131" y="653402"/>
                </a:moveTo>
                <a:cubicBezTo>
                  <a:pt x="30087" y="653920"/>
                  <a:pt x="31070" y="654488"/>
                  <a:pt x="32078" y="655031"/>
                </a:cubicBezTo>
                <a:cubicBezTo>
                  <a:pt x="31561" y="655548"/>
                  <a:pt x="30940" y="656557"/>
                  <a:pt x="30579" y="656453"/>
                </a:cubicBezTo>
                <a:cubicBezTo>
                  <a:pt x="29493" y="656220"/>
                  <a:pt x="28536" y="655523"/>
                  <a:pt x="27502" y="655031"/>
                </a:cubicBezTo>
                <a:cubicBezTo>
                  <a:pt x="28019" y="654514"/>
                  <a:pt x="28536" y="654023"/>
                  <a:pt x="29131" y="653402"/>
                </a:cubicBezTo>
                <a:close/>
                <a:moveTo>
                  <a:pt x="42962" y="640838"/>
                </a:moveTo>
                <a:cubicBezTo>
                  <a:pt x="44591" y="641561"/>
                  <a:pt x="46194" y="642260"/>
                  <a:pt x="47822" y="642958"/>
                </a:cubicBezTo>
                <a:cubicBezTo>
                  <a:pt x="48675" y="645776"/>
                  <a:pt x="49968" y="648568"/>
                  <a:pt x="50200" y="651437"/>
                </a:cubicBezTo>
                <a:cubicBezTo>
                  <a:pt x="50355" y="653273"/>
                  <a:pt x="48934" y="655264"/>
                  <a:pt x="48210" y="657176"/>
                </a:cubicBezTo>
                <a:cubicBezTo>
                  <a:pt x="45883" y="653789"/>
                  <a:pt x="43117" y="650610"/>
                  <a:pt x="41436" y="646939"/>
                </a:cubicBezTo>
                <a:cubicBezTo>
                  <a:pt x="40764" y="645465"/>
                  <a:pt x="42393" y="642906"/>
                  <a:pt x="42962" y="640838"/>
                </a:cubicBezTo>
                <a:close/>
                <a:moveTo>
                  <a:pt x="147847" y="603325"/>
                </a:moveTo>
                <a:cubicBezTo>
                  <a:pt x="148933" y="603557"/>
                  <a:pt x="149889" y="604256"/>
                  <a:pt x="150924" y="604747"/>
                </a:cubicBezTo>
                <a:cubicBezTo>
                  <a:pt x="150407" y="605264"/>
                  <a:pt x="149916" y="605755"/>
                  <a:pt x="149295" y="606375"/>
                </a:cubicBezTo>
                <a:cubicBezTo>
                  <a:pt x="148338" y="605858"/>
                  <a:pt x="147356" y="605290"/>
                  <a:pt x="146348" y="604747"/>
                </a:cubicBezTo>
                <a:cubicBezTo>
                  <a:pt x="146865" y="604229"/>
                  <a:pt x="147486" y="603221"/>
                  <a:pt x="147847" y="603325"/>
                </a:cubicBezTo>
                <a:close/>
                <a:moveTo>
                  <a:pt x="57931" y="598620"/>
                </a:moveTo>
                <a:cubicBezTo>
                  <a:pt x="58474" y="599887"/>
                  <a:pt x="58991" y="601128"/>
                  <a:pt x="60232" y="604101"/>
                </a:cubicBezTo>
                <a:cubicBezTo>
                  <a:pt x="58215" y="605057"/>
                  <a:pt x="56199" y="606376"/>
                  <a:pt x="54002" y="606867"/>
                </a:cubicBezTo>
                <a:cubicBezTo>
                  <a:pt x="53045" y="607074"/>
                  <a:pt x="51700" y="605600"/>
                  <a:pt x="50511" y="604902"/>
                </a:cubicBezTo>
                <a:cubicBezTo>
                  <a:pt x="52993" y="602808"/>
                  <a:pt x="55449" y="600714"/>
                  <a:pt x="57931" y="598620"/>
                </a:cubicBezTo>
                <a:close/>
                <a:moveTo>
                  <a:pt x="184119" y="575171"/>
                </a:moveTo>
                <a:cubicBezTo>
                  <a:pt x="180526" y="577964"/>
                  <a:pt x="177139" y="581014"/>
                  <a:pt x="173804" y="584117"/>
                </a:cubicBezTo>
                <a:cubicBezTo>
                  <a:pt x="173442" y="584453"/>
                  <a:pt x="173442" y="585797"/>
                  <a:pt x="173830" y="586185"/>
                </a:cubicBezTo>
                <a:cubicBezTo>
                  <a:pt x="174606" y="586986"/>
                  <a:pt x="176389" y="588176"/>
                  <a:pt x="176622" y="587969"/>
                </a:cubicBezTo>
                <a:cubicBezTo>
                  <a:pt x="180371" y="584582"/>
                  <a:pt x="183939" y="580963"/>
                  <a:pt x="187584" y="577369"/>
                </a:cubicBezTo>
                <a:cubicBezTo>
                  <a:pt x="186317" y="576542"/>
                  <a:pt x="184482" y="574887"/>
                  <a:pt x="184119" y="575171"/>
                </a:cubicBezTo>
                <a:close/>
                <a:moveTo>
                  <a:pt x="73236" y="575042"/>
                </a:moveTo>
                <a:cubicBezTo>
                  <a:pt x="73210" y="576465"/>
                  <a:pt x="73210" y="577887"/>
                  <a:pt x="73210" y="581325"/>
                </a:cubicBezTo>
                <a:cubicBezTo>
                  <a:pt x="72124" y="581945"/>
                  <a:pt x="70263" y="583445"/>
                  <a:pt x="68169" y="583962"/>
                </a:cubicBezTo>
                <a:cubicBezTo>
                  <a:pt x="67419" y="584143"/>
                  <a:pt x="66075" y="582023"/>
                  <a:pt x="65015" y="580963"/>
                </a:cubicBezTo>
                <a:cubicBezTo>
                  <a:pt x="67755" y="578998"/>
                  <a:pt x="70495" y="577007"/>
                  <a:pt x="73236" y="575042"/>
                </a:cubicBezTo>
                <a:close/>
                <a:moveTo>
                  <a:pt x="144074" y="570466"/>
                </a:moveTo>
                <a:cubicBezTo>
                  <a:pt x="144591" y="571475"/>
                  <a:pt x="145263" y="572457"/>
                  <a:pt x="145496" y="573543"/>
                </a:cubicBezTo>
                <a:cubicBezTo>
                  <a:pt x="145573" y="573930"/>
                  <a:pt x="144565" y="574525"/>
                  <a:pt x="144074" y="575042"/>
                </a:cubicBezTo>
                <a:cubicBezTo>
                  <a:pt x="143556" y="574034"/>
                  <a:pt x="142884" y="573051"/>
                  <a:pt x="142652" y="571966"/>
                </a:cubicBezTo>
                <a:cubicBezTo>
                  <a:pt x="142548" y="571604"/>
                  <a:pt x="143556" y="570983"/>
                  <a:pt x="144074" y="570466"/>
                </a:cubicBezTo>
                <a:close/>
                <a:moveTo>
                  <a:pt x="125536" y="565890"/>
                </a:moveTo>
                <a:cubicBezTo>
                  <a:pt x="126260" y="566795"/>
                  <a:pt x="126984" y="567674"/>
                  <a:pt x="127682" y="568554"/>
                </a:cubicBezTo>
                <a:cubicBezTo>
                  <a:pt x="127165" y="569070"/>
                  <a:pt x="126415" y="570053"/>
                  <a:pt x="126234" y="569976"/>
                </a:cubicBezTo>
                <a:cubicBezTo>
                  <a:pt x="125252" y="569432"/>
                  <a:pt x="124373" y="568657"/>
                  <a:pt x="123494" y="567932"/>
                </a:cubicBezTo>
                <a:cubicBezTo>
                  <a:pt x="124166" y="567260"/>
                  <a:pt x="124864" y="566562"/>
                  <a:pt x="125536" y="565890"/>
                </a:cubicBezTo>
                <a:close/>
                <a:moveTo>
                  <a:pt x="77812" y="563693"/>
                </a:moveTo>
                <a:cubicBezTo>
                  <a:pt x="80190" y="566899"/>
                  <a:pt x="82000" y="568268"/>
                  <a:pt x="82207" y="569846"/>
                </a:cubicBezTo>
                <a:cubicBezTo>
                  <a:pt x="82931" y="575120"/>
                  <a:pt x="79131" y="575585"/>
                  <a:pt x="75408" y="574862"/>
                </a:cubicBezTo>
                <a:cubicBezTo>
                  <a:pt x="74425" y="574680"/>
                  <a:pt x="73055" y="571914"/>
                  <a:pt x="73391" y="570776"/>
                </a:cubicBezTo>
                <a:cubicBezTo>
                  <a:pt x="74011" y="568631"/>
                  <a:pt x="75744" y="566847"/>
                  <a:pt x="77812" y="563693"/>
                </a:cubicBezTo>
                <a:close/>
                <a:moveTo>
                  <a:pt x="134688" y="556764"/>
                </a:moveTo>
                <a:cubicBezTo>
                  <a:pt x="135387" y="557643"/>
                  <a:pt x="136110" y="558522"/>
                  <a:pt x="136834" y="559427"/>
                </a:cubicBezTo>
                <a:cubicBezTo>
                  <a:pt x="136317" y="559944"/>
                  <a:pt x="135567" y="560927"/>
                  <a:pt x="135387" y="560849"/>
                </a:cubicBezTo>
                <a:cubicBezTo>
                  <a:pt x="134404" y="560306"/>
                  <a:pt x="133525" y="559531"/>
                  <a:pt x="132646" y="558807"/>
                </a:cubicBezTo>
                <a:cubicBezTo>
                  <a:pt x="133318" y="558134"/>
                  <a:pt x="134016" y="557436"/>
                  <a:pt x="134688" y="556764"/>
                </a:cubicBezTo>
                <a:close/>
                <a:moveTo>
                  <a:pt x="98364" y="529334"/>
                </a:moveTo>
                <a:cubicBezTo>
                  <a:pt x="98907" y="530316"/>
                  <a:pt x="99450" y="531324"/>
                  <a:pt x="99993" y="532280"/>
                </a:cubicBezTo>
                <a:cubicBezTo>
                  <a:pt x="99373" y="532902"/>
                  <a:pt x="98882" y="533393"/>
                  <a:pt x="98364" y="533909"/>
                </a:cubicBezTo>
                <a:cubicBezTo>
                  <a:pt x="97848" y="532902"/>
                  <a:pt x="97176" y="531919"/>
                  <a:pt x="96943" y="530834"/>
                </a:cubicBezTo>
                <a:cubicBezTo>
                  <a:pt x="96865" y="530445"/>
                  <a:pt x="97874" y="529851"/>
                  <a:pt x="98364" y="529334"/>
                </a:cubicBezTo>
                <a:close/>
                <a:moveTo>
                  <a:pt x="185232" y="524784"/>
                </a:moveTo>
                <a:cubicBezTo>
                  <a:pt x="184455" y="525973"/>
                  <a:pt x="182749" y="527550"/>
                  <a:pt x="183060" y="528249"/>
                </a:cubicBezTo>
                <a:cubicBezTo>
                  <a:pt x="188980" y="541407"/>
                  <a:pt x="191927" y="555239"/>
                  <a:pt x="193685" y="569484"/>
                </a:cubicBezTo>
                <a:cubicBezTo>
                  <a:pt x="193892" y="571242"/>
                  <a:pt x="197718" y="572560"/>
                  <a:pt x="199864" y="574085"/>
                </a:cubicBezTo>
                <a:cubicBezTo>
                  <a:pt x="204699" y="565581"/>
                  <a:pt x="207904" y="579334"/>
                  <a:pt x="212377" y="574991"/>
                </a:cubicBezTo>
                <a:cubicBezTo>
                  <a:pt x="213360" y="574034"/>
                  <a:pt x="214471" y="572871"/>
                  <a:pt x="214833" y="571604"/>
                </a:cubicBezTo>
                <a:cubicBezTo>
                  <a:pt x="215841" y="568191"/>
                  <a:pt x="217212" y="564650"/>
                  <a:pt x="217082" y="561211"/>
                </a:cubicBezTo>
                <a:cubicBezTo>
                  <a:pt x="216901" y="556428"/>
                  <a:pt x="216798" y="551904"/>
                  <a:pt x="219435" y="547664"/>
                </a:cubicBezTo>
                <a:cubicBezTo>
                  <a:pt x="219771" y="547121"/>
                  <a:pt x="219409" y="546165"/>
                  <a:pt x="219486" y="545414"/>
                </a:cubicBezTo>
                <a:cubicBezTo>
                  <a:pt x="219951" y="541097"/>
                  <a:pt x="219124" y="537995"/>
                  <a:pt x="213721" y="538409"/>
                </a:cubicBezTo>
                <a:cubicBezTo>
                  <a:pt x="203561" y="539184"/>
                  <a:pt x="195314" y="535229"/>
                  <a:pt x="188437" y="527964"/>
                </a:cubicBezTo>
                <a:cubicBezTo>
                  <a:pt x="187403" y="526930"/>
                  <a:pt x="186317" y="525870"/>
                  <a:pt x="185232" y="524784"/>
                </a:cubicBezTo>
                <a:close/>
                <a:moveTo>
                  <a:pt x="108396" y="516717"/>
                </a:moveTo>
                <a:cubicBezTo>
                  <a:pt x="109119" y="517674"/>
                  <a:pt x="109352" y="518993"/>
                  <a:pt x="109766" y="520181"/>
                </a:cubicBezTo>
                <a:cubicBezTo>
                  <a:pt x="109094" y="520181"/>
                  <a:pt x="108422" y="520181"/>
                  <a:pt x="107749" y="520181"/>
                </a:cubicBezTo>
                <a:cubicBezTo>
                  <a:pt x="107052" y="519277"/>
                  <a:pt x="106353" y="518372"/>
                  <a:pt x="105630" y="517467"/>
                </a:cubicBezTo>
                <a:cubicBezTo>
                  <a:pt x="106586" y="517183"/>
                  <a:pt x="108189" y="516433"/>
                  <a:pt x="108396" y="516717"/>
                </a:cubicBezTo>
                <a:close/>
                <a:moveTo>
                  <a:pt x="134947" y="515632"/>
                </a:moveTo>
                <a:cubicBezTo>
                  <a:pt x="134197" y="517519"/>
                  <a:pt x="133034" y="519380"/>
                  <a:pt x="132827" y="521320"/>
                </a:cubicBezTo>
                <a:cubicBezTo>
                  <a:pt x="132723" y="522380"/>
                  <a:pt x="134197" y="523621"/>
                  <a:pt x="134947" y="524758"/>
                </a:cubicBezTo>
                <a:cubicBezTo>
                  <a:pt x="135852" y="522949"/>
                  <a:pt x="136782" y="521165"/>
                  <a:pt x="137584" y="519639"/>
                </a:cubicBezTo>
                <a:cubicBezTo>
                  <a:pt x="136473" y="517933"/>
                  <a:pt x="135697" y="516795"/>
                  <a:pt x="134947" y="515632"/>
                </a:cubicBezTo>
                <a:close/>
                <a:moveTo>
                  <a:pt x="199709" y="507333"/>
                </a:moveTo>
                <a:cubicBezTo>
                  <a:pt x="198623" y="507566"/>
                  <a:pt x="197667" y="508264"/>
                  <a:pt x="196632" y="508755"/>
                </a:cubicBezTo>
                <a:cubicBezTo>
                  <a:pt x="197149" y="509272"/>
                  <a:pt x="197770" y="510281"/>
                  <a:pt x="198132" y="510177"/>
                </a:cubicBezTo>
                <a:cubicBezTo>
                  <a:pt x="199218" y="509945"/>
                  <a:pt x="200174" y="509272"/>
                  <a:pt x="201208" y="508755"/>
                </a:cubicBezTo>
                <a:cubicBezTo>
                  <a:pt x="200691" y="508238"/>
                  <a:pt x="200071" y="507230"/>
                  <a:pt x="199709" y="507333"/>
                </a:cubicBezTo>
                <a:close/>
                <a:moveTo>
                  <a:pt x="178277" y="506610"/>
                </a:moveTo>
                <a:cubicBezTo>
                  <a:pt x="172253" y="506351"/>
                  <a:pt x="173856" y="511160"/>
                  <a:pt x="173907" y="514391"/>
                </a:cubicBezTo>
                <a:cubicBezTo>
                  <a:pt x="173934" y="516304"/>
                  <a:pt x="175252" y="518217"/>
                  <a:pt x="176001" y="520130"/>
                </a:cubicBezTo>
                <a:cubicBezTo>
                  <a:pt x="178665" y="517002"/>
                  <a:pt x="181353" y="513900"/>
                  <a:pt x="184818" y="509893"/>
                </a:cubicBezTo>
                <a:cubicBezTo>
                  <a:pt x="181612" y="508238"/>
                  <a:pt x="179983" y="506687"/>
                  <a:pt x="178277" y="506610"/>
                </a:cubicBezTo>
                <a:close/>
                <a:moveTo>
                  <a:pt x="211963" y="502577"/>
                </a:moveTo>
                <a:cubicBezTo>
                  <a:pt x="209895" y="504644"/>
                  <a:pt x="206224" y="506713"/>
                  <a:pt x="206224" y="508755"/>
                </a:cubicBezTo>
                <a:cubicBezTo>
                  <a:pt x="206224" y="510823"/>
                  <a:pt x="209895" y="512891"/>
                  <a:pt x="212687" y="515684"/>
                </a:cubicBezTo>
                <a:cubicBezTo>
                  <a:pt x="213514" y="513900"/>
                  <a:pt x="214962" y="512297"/>
                  <a:pt x="214755" y="510978"/>
                </a:cubicBezTo>
                <a:cubicBezTo>
                  <a:pt x="214264" y="508109"/>
                  <a:pt x="212946" y="505368"/>
                  <a:pt x="211963" y="502577"/>
                </a:cubicBezTo>
                <a:close/>
                <a:moveTo>
                  <a:pt x="116488" y="497483"/>
                </a:moveTo>
                <a:cubicBezTo>
                  <a:pt x="118582" y="499964"/>
                  <a:pt x="121710" y="502214"/>
                  <a:pt x="122331" y="505032"/>
                </a:cubicBezTo>
                <a:cubicBezTo>
                  <a:pt x="122667" y="506531"/>
                  <a:pt x="118634" y="508962"/>
                  <a:pt x="116565" y="510978"/>
                </a:cubicBezTo>
                <a:cubicBezTo>
                  <a:pt x="115583" y="508470"/>
                  <a:pt x="114600" y="505963"/>
                  <a:pt x="113592" y="503403"/>
                </a:cubicBezTo>
                <a:cubicBezTo>
                  <a:pt x="114730" y="501102"/>
                  <a:pt x="115608" y="499292"/>
                  <a:pt x="116488" y="497483"/>
                </a:cubicBezTo>
                <a:close/>
                <a:moveTo>
                  <a:pt x="139497" y="483600"/>
                </a:moveTo>
                <a:cubicBezTo>
                  <a:pt x="140505" y="486185"/>
                  <a:pt x="141513" y="488745"/>
                  <a:pt x="142548" y="491330"/>
                </a:cubicBezTo>
                <a:cubicBezTo>
                  <a:pt x="141359" y="493683"/>
                  <a:pt x="140428" y="495493"/>
                  <a:pt x="139497" y="497328"/>
                </a:cubicBezTo>
                <a:cubicBezTo>
                  <a:pt x="138747" y="494666"/>
                  <a:pt x="137506" y="492029"/>
                  <a:pt x="137377" y="489340"/>
                </a:cubicBezTo>
                <a:cubicBezTo>
                  <a:pt x="137299" y="487452"/>
                  <a:pt x="138747" y="485513"/>
                  <a:pt x="139497" y="483600"/>
                </a:cubicBezTo>
                <a:close/>
                <a:moveTo>
                  <a:pt x="134922" y="460772"/>
                </a:moveTo>
                <a:cubicBezTo>
                  <a:pt x="135438" y="461289"/>
                  <a:pt x="135930" y="461780"/>
                  <a:pt x="136550" y="462401"/>
                </a:cubicBezTo>
                <a:cubicBezTo>
                  <a:pt x="136033" y="463357"/>
                  <a:pt x="135464" y="464339"/>
                  <a:pt x="134922" y="465347"/>
                </a:cubicBezTo>
                <a:cubicBezTo>
                  <a:pt x="134404" y="464831"/>
                  <a:pt x="133396" y="464210"/>
                  <a:pt x="133500" y="463848"/>
                </a:cubicBezTo>
                <a:cubicBezTo>
                  <a:pt x="133732" y="462762"/>
                  <a:pt x="134430" y="461806"/>
                  <a:pt x="134922" y="460772"/>
                </a:cubicBezTo>
                <a:close/>
                <a:moveTo>
                  <a:pt x="223158" y="433342"/>
                </a:moveTo>
                <a:cubicBezTo>
                  <a:pt x="222382" y="434557"/>
                  <a:pt x="220779" y="436005"/>
                  <a:pt x="221012" y="436961"/>
                </a:cubicBezTo>
                <a:cubicBezTo>
                  <a:pt x="221709" y="439598"/>
                  <a:pt x="223184" y="442003"/>
                  <a:pt x="225174" y="446372"/>
                </a:cubicBezTo>
                <a:cubicBezTo>
                  <a:pt x="227578" y="440503"/>
                  <a:pt x="228897" y="438642"/>
                  <a:pt x="228483" y="438125"/>
                </a:cubicBezTo>
                <a:cubicBezTo>
                  <a:pt x="227036" y="436289"/>
                  <a:pt x="224993" y="434893"/>
                  <a:pt x="223158" y="433342"/>
                </a:cubicBezTo>
                <a:close/>
                <a:moveTo>
                  <a:pt x="125666" y="424345"/>
                </a:moveTo>
                <a:cubicBezTo>
                  <a:pt x="128380" y="427395"/>
                  <a:pt x="131095" y="430472"/>
                  <a:pt x="134585" y="434402"/>
                </a:cubicBezTo>
                <a:cubicBezTo>
                  <a:pt x="131405" y="436134"/>
                  <a:pt x="129777" y="437711"/>
                  <a:pt x="128096" y="437814"/>
                </a:cubicBezTo>
                <a:cubicBezTo>
                  <a:pt x="122124" y="438125"/>
                  <a:pt x="123546" y="433394"/>
                  <a:pt x="123623" y="430110"/>
                </a:cubicBezTo>
                <a:cubicBezTo>
                  <a:pt x="123675" y="428172"/>
                  <a:pt x="124941" y="426258"/>
                  <a:pt x="125666" y="424345"/>
                </a:cubicBezTo>
                <a:close/>
                <a:moveTo>
                  <a:pt x="150821" y="410694"/>
                </a:moveTo>
                <a:cubicBezTo>
                  <a:pt x="157000" y="414056"/>
                  <a:pt x="163980" y="416951"/>
                  <a:pt x="168504" y="421992"/>
                </a:cubicBezTo>
                <a:cubicBezTo>
                  <a:pt x="171219" y="425017"/>
                  <a:pt x="168091" y="432049"/>
                  <a:pt x="173365" y="435850"/>
                </a:cubicBezTo>
                <a:cubicBezTo>
                  <a:pt x="173856" y="436211"/>
                  <a:pt x="171090" y="442028"/>
                  <a:pt x="169047" y="444717"/>
                </a:cubicBezTo>
                <a:cubicBezTo>
                  <a:pt x="166255" y="448440"/>
                  <a:pt x="162714" y="447975"/>
                  <a:pt x="159870" y="444510"/>
                </a:cubicBezTo>
                <a:cubicBezTo>
                  <a:pt x="154001" y="437426"/>
                  <a:pt x="142884" y="433212"/>
                  <a:pt x="146349" y="422044"/>
                </a:cubicBezTo>
                <a:cubicBezTo>
                  <a:pt x="146349" y="418528"/>
                  <a:pt x="145754" y="416046"/>
                  <a:pt x="146529" y="414081"/>
                </a:cubicBezTo>
                <a:cubicBezTo>
                  <a:pt x="147124" y="412556"/>
                  <a:pt x="150123" y="410333"/>
                  <a:pt x="150821" y="410694"/>
                </a:cubicBezTo>
                <a:close/>
                <a:moveTo>
                  <a:pt x="1406347" y="356378"/>
                </a:moveTo>
                <a:cubicBezTo>
                  <a:pt x="1403865" y="358472"/>
                  <a:pt x="1401409" y="360566"/>
                  <a:pt x="1398927" y="362660"/>
                </a:cubicBezTo>
                <a:cubicBezTo>
                  <a:pt x="1400091" y="363358"/>
                  <a:pt x="1401435" y="364832"/>
                  <a:pt x="1402417" y="364625"/>
                </a:cubicBezTo>
                <a:cubicBezTo>
                  <a:pt x="1404589" y="364134"/>
                  <a:pt x="1406606" y="362815"/>
                  <a:pt x="1408622" y="361859"/>
                </a:cubicBezTo>
                <a:cubicBezTo>
                  <a:pt x="1407381" y="358885"/>
                  <a:pt x="1406864" y="357618"/>
                  <a:pt x="1406347" y="356378"/>
                </a:cubicBezTo>
                <a:close/>
                <a:moveTo>
                  <a:pt x="1411650" y="349943"/>
                </a:moveTo>
                <a:lnTo>
                  <a:pt x="1412448" y="351052"/>
                </a:lnTo>
                <a:lnTo>
                  <a:pt x="1409340" y="351052"/>
                </a:lnTo>
                <a:lnTo>
                  <a:pt x="1409328" y="351035"/>
                </a:lnTo>
                <a:close/>
                <a:moveTo>
                  <a:pt x="240091" y="337376"/>
                </a:moveTo>
                <a:cubicBezTo>
                  <a:pt x="238075" y="339935"/>
                  <a:pt x="236058" y="342495"/>
                  <a:pt x="234042" y="345054"/>
                </a:cubicBezTo>
                <a:cubicBezTo>
                  <a:pt x="235335" y="345545"/>
                  <a:pt x="236575" y="346037"/>
                  <a:pt x="239652" y="347174"/>
                </a:cubicBezTo>
                <a:cubicBezTo>
                  <a:pt x="240531" y="345131"/>
                  <a:pt x="241772" y="343063"/>
                  <a:pt x="242185" y="340814"/>
                </a:cubicBezTo>
                <a:cubicBezTo>
                  <a:pt x="242367" y="339832"/>
                  <a:pt x="240841" y="338539"/>
                  <a:pt x="240091" y="337376"/>
                </a:cubicBezTo>
                <a:close/>
                <a:moveTo>
                  <a:pt x="1398480" y="332175"/>
                </a:moveTo>
                <a:lnTo>
                  <a:pt x="1398669" y="332567"/>
                </a:lnTo>
                <a:lnTo>
                  <a:pt x="1398742" y="333614"/>
                </a:lnTo>
                <a:lnTo>
                  <a:pt x="1398738" y="333630"/>
                </a:lnTo>
                <a:close/>
                <a:moveTo>
                  <a:pt x="1299678" y="297071"/>
                </a:moveTo>
                <a:cubicBezTo>
                  <a:pt x="1299290" y="296994"/>
                  <a:pt x="1298695" y="298001"/>
                  <a:pt x="1298178" y="298493"/>
                </a:cubicBezTo>
                <a:cubicBezTo>
                  <a:pt x="1299186" y="299062"/>
                  <a:pt x="1300169" y="299604"/>
                  <a:pt x="1301125" y="300122"/>
                </a:cubicBezTo>
                <a:cubicBezTo>
                  <a:pt x="1301746" y="299501"/>
                  <a:pt x="1302237" y="299010"/>
                  <a:pt x="1302754" y="298493"/>
                </a:cubicBezTo>
                <a:cubicBezTo>
                  <a:pt x="1301746" y="297975"/>
                  <a:pt x="1300764" y="297303"/>
                  <a:pt x="1299678" y="297071"/>
                </a:cubicBezTo>
                <a:close/>
                <a:moveTo>
                  <a:pt x="283912" y="290970"/>
                </a:moveTo>
                <a:cubicBezTo>
                  <a:pt x="280861" y="292857"/>
                  <a:pt x="279103" y="293399"/>
                  <a:pt x="279052" y="294098"/>
                </a:cubicBezTo>
                <a:cubicBezTo>
                  <a:pt x="278561" y="299191"/>
                  <a:pt x="278018" y="304569"/>
                  <a:pt x="283550" y="307541"/>
                </a:cubicBezTo>
                <a:cubicBezTo>
                  <a:pt x="284714" y="308162"/>
                  <a:pt x="286549" y="307541"/>
                  <a:pt x="288075" y="307490"/>
                </a:cubicBezTo>
                <a:cubicBezTo>
                  <a:pt x="286730" y="302267"/>
                  <a:pt x="285411" y="297044"/>
                  <a:pt x="283912" y="290970"/>
                </a:cubicBezTo>
                <a:close/>
                <a:moveTo>
                  <a:pt x="1400246" y="287894"/>
                </a:moveTo>
                <a:lnTo>
                  <a:pt x="1407873" y="296192"/>
                </a:lnTo>
                <a:lnTo>
                  <a:pt x="1407873" y="296192"/>
                </a:lnTo>
                <a:lnTo>
                  <a:pt x="1407866" y="296225"/>
                </a:lnTo>
                <a:lnTo>
                  <a:pt x="1385044" y="300794"/>
                </a:lnTo>
                <a:cubicBezTo>
                  <a:pt x="1386105" y="291772"/>
                  <a:pt x="1396109" y="293297"/>
                  <a:pt x="1400246" y="287894"/>
                </a:cubicBezTo>
                <a:close/>
                <a:moveTo>
                  <a:pt x="1394299" y="277603"/>
                </a:moveTo>
                <a:cubicBezTo>
                  <a:pt x="1396057" y="278559"/>
                  <a:pt x="1397195" y="279206"/>
                  <a:pt x="1398358" y="279827"/>
                </a:cubicBezTo>
                <a:cubicBezTo>
                  <a:pt x="1396161" y="280706"/>
                  <a:pt x="1393989" y="281766"/>
                  <a:pt x="1391714" y="282387"/>
                </a:cubicBezTo>
                <a:cubicBezTo>
                  <a:pt x="1391223" y="282515"/>
                  <a:pt x="1390318" y="281094"/>
                  <a:pt x="1389620" y="280370"/>
                </a:cubicBezTo>
                <a:cubicBezTo>
                  <a:pt x="1391249" y="279413"/>
                  <a:pt x="1392903" y="278430"/>
                  <a:pt x="1394299" y="277603"/>
                </a:cubicBezTo>
                <a:close/>
                <a:moveTo>
                  <a:pt x="1282046" y="273441"/>
                </a:moveTo>
                <a:cubicBezTo>
                  <a:pt x="1280856" y="274708"/>
                  <a:pt x="1279874" y="275535"/>
                  <a:pt x="1279977" y="275742"/>
                </a:cubicBezTo>
                <a:cubicBezTo>
                  <a:pt x="1281917" y="279310"/>
                  <a:pt x="1283649" y="283084"/>
                  <a:pt x="1286208" y="286187"/>
                </a:cubicBezTo>
                <a:cubicBezTo>
                  <a:pt x="1287009" y="287169"/>
                  <a:pt x="1290009" y="286497"/>
                  <a:pt x="1291974" y="286343"/>
                </a:cubicBezTo>
                <a:cubicBezTo>
                  <a:pt x="1292516" y="286290"/>
                  <a:pt x="1293007" y="285385"/>
                  <a:pt x="1293525" y="284868"/>
                </a:cubicBezTo>
                <a:cubicBezTo>
                  <a:pt x="1289698" y="281068"/>
                  <a:pt x="1285872" y="277242"/>
                  <a:pt x="1282046" y="273441"/>
                </a:cubicBezTo>
                <a:close/>
                <a:moveTo>
                  <a:pt x="1409682" y="272665"/>
                </a:moveTo>
                <a:cubicBezTo>
                  <a:pt x="1410587" y="274707"/>
                  <a:pt x="1411854" y="276750"/>
                  <a:pt x="1412293" y="278973"/>
                </a:cubicBezTo>
                <a:cubicBezTo>
                  <a:pt x="1412499" y="279955"/>
                  <a:pt x="1410975" y="281248"/>
                  <a:pt x="1410250" y="282411"/>
                </a:cubicBezTo>
                <a:cubicBezTo>
                  <a:pt x="1408209" y="279879"/>
                  <a:pt x="1406166" y="277345"/>
                  <a:pt x="1404123" y="274811"/>
                </a:cubicBezTo>
                <a:cubicBezTo>
                  <a:pt x="1405390" y="274346"/>
                  <a:pt x="1406657" y="273854"/>
                  <a:pt x="1409682" y="272665"/>
                </a:cubicBezTo>
                <a:close/>
                <a:moveTo>
                  <a:pt x="1272299" y="264935"/>
                </a:moveTo>
                <a:cubicBezTo>
                  <a:pt x="1271782" y="266926"/>
                  <a:pt x="1271033" y="268891"/>
                  <a:pt x="1270903" y="270908"/>
                </a:cubicBezTo>
                <a:cubicBezTo>
                  <a:pt x="1270877" y="271476"/>
                  <a:pt x="1272738" y="272148"/>
                  <a:pt x="1274393" y="273183"/>
                </a:cubicBezTo>
                <a:cubicBezTo>
                  <a:pt x="1274755" y="270701"/>
                  <a:pt x="1275298" y="268658"/>
                  <a:pt x="1275169" y="266667"/>
                </a:cubicBezTo>
                <a:cubicBezTo>
                  <a:pt x="1275143" y="266047"/>
                  <a:pt x="1273308" y="265504"/>
                  <a:pt x="1272299" y="264935"/>
                </a:cubicBezTo>
                <a:close/>
                <a:moveTo>
                  <a:pt x="1391223" y="254102"/>
                </a:moveTo>
                <a:cubicBezTo>
                  <a:pt x="1392412" y="256403"/>
                  <a:pt x="1394480" y="258731"/>
                  <a:pt x="1393963" y="259739"/>
                </a:cubicBezTo>
                <a:cubicBezTo>
                  <a:pt x="1391094" y="265452"/>
                  <a:pt x="1387862" y="271011"/>
                  <a:pt x="1384164" y="276207"/>
                </a:cubicBezTo>
                <a:cubicBezTo>
                  <a:pt x="1383234" y="277526"/>
                  <a:pt x="1380210" y="277396"/>
                  <a:pt x="1378141" y="277940"/>
                </a:cubicBezTo>
                <a:cubicBezTo>
                  <a:pt x="1378245" y="276336"/>
                  <a:pt x="1377934" y="274553"/>
                  <a:pt x="1378477" y="273131"/>
                </a:cubicBezTo>
                <a:cubicBezTo>
                  <a:pt x="1380494" y="267882"/>
                  <a:pt x="1382536" y="262608"/>
                  <a:pt x="1385148" y="257645"/>
                </a:cubicBezTo>
                <a:cubicBezTo>
                  <a:pt x="1386000" y="256120"/>
                  <a:pt x="1388637" y="255550"/>
                  <a:pt x="1391223" y="254102"/>
                </a:cubicBezTo>
                <a:close/>
                <a:moveTo>
                  <a:pt x="1323204" y="250664"/>
                </a:moveTo>
                <a:cubicBezTo>
                  <a:pt x="1321188" y="250794"/>
                  <a:pt x="1319222" y="251543"/>
                  <a:pt x="1317231" y="252061"/>
                </a:cubicBezTo>
                <a:cubicBezTo>
                  <a:pt x="1317801" y="253070"/>
                  <a:pt x="1318317" y="254879"/>
                  <a:pt x="1318964" y="254930"/>
                </a:cubicBezTo>
                <a:cubicBezTo>
                  <a:pt x="1320929" y="255060"/>
                  <a:pt x="1322971" y="254516"/>
                  <a:pt x="1325453" y="254155"/>
                </a:cubicBezTo>
                <a:cubicBezTo>
                  <a:pt x="1324419" y="252475"/>
                  <a:pt x="1323747" y="250638"/>
                  <a:pt x="1323204" y="250664"/>
                </a:cubicBezTo>
                <a:close/>
                <a:moveTo>
                  <a:pt x="1328814" y="218581"/>
                </a:moveTo>
                <a:cubicBezTo>
                  <a:pt x="1329021" y="218168"/>
                  <a:pt x="1332381" y="218297"/>
                  <a:pt x="1332692" y="218943"/>
                </a:cubicBezTo>
                <a:cubicBezTo>
                  <a:pt x="1335044" y="223856"/>
                  <a:pt x="1338327" y="229207"/>
                  <a:pt x="1330184" y="232205"/>
                </a:cubicBezTo>
                <a:cubicBezTo>
                  <a:pt x="1328658" y="230706"/>
                  <a:pt x="1327134" y="229181"/>
                  <a:pt x="1325608" y="227656"/>
                </a:cubicBezTo>
                <a:cubicBezTo>
                  <a:pt x="1326616" y="224605"/>
                  <a:pt x="1327495" y="221502"/>
                  <a:pt x="1328814" y="218581"/>
                </a:cubicBezTo>
                <a:close/>
                <a:moveTo>
                  <a:pt x="1221524" y="204905"/>
                </a:moveTo>
                <a:cubicBezTo>
                  <a:pt x="1220257" y="204672"/>
                  <a:pt x="1217749" y="205060"/>
                  <a:pt x="1217620" y="205628"/>
                </a:cubicBezTo>
                <a:cubicBezTo>
                  <a:pt x="1216767" y="209016"/>
                  <a:pt x="1216302" y="212557"/>
                  <a:pt x="1216095" y="216047"/>
                </a:cubicBezTo>
                <a:cubicBezTo>
                  <a:pt x="1216017" y="216616"/>
                  <a:pt x="1217879" y="217288"/>
                  <a:pt x="1218396" y="217625"/>
                </a:cubicBezTo>
                <a:cubicBezTo>
                  <a:pt x="1220645" y="214031"/>
                  <a:pt x="1222868" y="210566"/>
                  <a:pt x="1224885" y="206973"/>
                </a:cubicBezTo>
                <a:cubicBezTo>
                  <a:pt x="1224936" y="206895"/>
                  <a:pt x="1222791" y="205163"/>
                  <a:pt x="1221524" y="204905"/>
                </a:cubicBezTo>
                <a:close/>
                <a:moveTo>
                  <a:pt x="1314724" y="196373"/>
                </a:moveTo>
                <a:cubicBezTo>
                  <a:pt x="1318473" y="199837"/>
                  <a:pt x="1322015" y="203456"/>
                  <a:pt x="1325634" y="207076"/>
                </a:cubicBezTo>
                <a:cubicBezTo>
                  <a:pt x="1325091" y="207594"/>
                  <a:pt x="1324600" y="208110"/>
                  <a:pt x="1324083" y="208628"/>
                </a:cubicBezTo>
                <a:cubicBezTo>
                  <a:pt x="1323462" y="208886"/>
                  <a:pt x="1322506" y="209507"/>
                  <a:pt x="1322247" y="209300"/>
                </a:cubicBezTo>
                <a:cubicBezTo>
                  <a:pt x="1318731" y="206378"/>
                  <a:pt x="1315293" y="203405"/>
                  <a:pt x="1311958" y="200303"/>
                </a:cubicBezTo>
                <a:cubicBezTo>
                  <a:pt x="1311596" y="199967"/>
                  <a:pt x="1311596" y="198622"/>
                  <a:pt x="1311984" y="198234"/>
                </a:cubicBezTo>
                <a:cubicBezTo>
                  <a:pt x="1312759" y="197407"/>
                  <a:pt x="1314517" y="196193"/>
                  <a:pt x="1314724" y="196373"/>
                </a:cubicBezTo>
                <a:close/>
                <a:moveTo>
                  <a:pt x="1185019" y="182076"/>
                </a:moveTo>
                <a:cubicBezTo>
                  <a:pt x="1190603" y="182852"/>
                  <a:pt x="1187863" y="187842"/>
                  <a:pt x="1188483" y="191099"/>
                </a:cubicBezTo>
                <a:lnTo>
                  <a:pt x="1179382" y="191099"/>
                </a:lnTo>
                <a:lnTo>
                  <a:pt x="1179331" y="191089"/>
                </a:lnTo>
                <a:lnTo>
                  <a:pt x="1179451" y="184688"/>
                </a:lnTo>
                <a:cubicBezTo>
                  <a:pt x="1179874" y="182801"/>
                  <a:pt x="1181205" y="181547"/>
                  <a:pt x="1185019" y="182076"/>
                </a:cubicBezTo>
                <a:close/>
                <a:moveTo>
                  <a:pt x="555420" y="172796"/>
                </a:moveTo>
                <a:cubicBezTo>
                  <a:pt x="554904" y="173804"/>
                  <a:pt x="554232" y="174786"/>
                  <a:pt x="553999" y="175872"/>
                </a:cubicBezTo>
                <a:cubicBezTo>
                  <a:pt x="553921" y="176260"/>
                  <a:pt x="554930" y="176855"/>
                  <a:pt x="555420" y="177372"/>
                </a:cubicBezTo>
                <a:cubicBezTo>
                  <a:pt x="555990" y="176389"/>
                  <a:pt x="556532" y="175406"/>
                  <a:pt x="557049" y="174424"/>
                </a:cubicBezTo>
                <a:cubicBezTo>
                  <a:pt x="556429" y="173804"/>
                  <a:pt x="555938" y="173312"/>
                  <a:pt x="555420" y="172796"/>
                </a:cubicBezTo>
                <a:close/>
                <a:moveTo>
                  <a:pt x="1282899" y="168968"/>
                </a:moveTo>
                <a:cubicBezTo>
                  <a:pt x="1283442" y="170210"/>
                  <a:pt x="1283959" y="171476"/>
                  <a:pt x="1285407" y="174967"/>
                </a:cubicBezTo>
                <a:cubicBezTo>
                  <a:pt x="1284683" y="175277"/>
                  <a:pt x="1283080" y="175975"/>
                  <a:pt x="1281451" y="176647"/>
                </a:cubicBezTo>
                <a:cubicBezTo>
                  <a:pt x="1280934" y="175380"/>
                  <a:pt x="1279771" y="173958"/>
                  <a:pt x="1280055" y="172925"/>
                </a:cubicBezTo>
                <a:cubicBezTo>
                  <a:pt x="1280443" y="171450"/>
                  <a:pt x="1281917" y="170262"/>
                  <a:pt x="1282899" y="168968"/>
                </a:cubicBezTo>
                <a:close/>
                <a:moveTo>
                  <a:pt x="1294972" y="160075"/>
                </a:moveTo>
                <a:cubicBezTo>
                  <a:pt x="1298358" y="159299"/>
                  <a:pt x="1308079" y="171218"/>
                  <a:pt x="1307200" y="175716"/>
                </a:cubicBezTo>
                <a:cubicBezTo>
                  <a:pt x="1305571" y="176207"/>
                  <a:pt x="1302184" y="177681"/>
                  <a:pt x="1301926" y="177242"/>
                </a:cubicBezTo>
                <a:cubicBezTo>
                  <a:pt x="1298875" y="172200"/>
                  <a:pt x="1296290" y="166901"/>
                  <a:pt x="1293679" y="161626"/>
                </a:cubicBezTo>
                <a:cubicBezTo>
                  <a:pt x="1293550" y="161369"/>
                  <a:pt x="1294429" y="160205"/>
                  <a:pt x="1294972" y="160075"/>
                </a:cubicBezTo>
                <a:close/>
                <a:moveTo>
                  <a:pt x="1237837" y="150122"/>
                </a:moveTo>
                <a:cubicBezTo>
                  <a:pt x="1238199" y="152604"/>
                  <a:pt x="1238742" y="154647"/>
                  <a:pt x="1238613" y="156637"/>
                </a:cubicBezTo>
                <a:cubicBezTo>
                  <a:pt x="1238587" y="157257"/>
                  <a:pt x="1236751" y="157800"/>
                  <a:pt x="1235743" y="158369"/>
                </a:cubicBezTo>
                <a:cubicBezTo>
                  <a:pt x="1235226" y="156378"/>
                  <a:pt x="1234476" y="154413"/>
                  <a:pt x="1234347" y="152397"/>
                </a:cubicBezTo>
                <a:cubicBezTo>
                  <a:pt x="1234321" y="151854"/>
                  <a:pt x="1236156" y="151181"/>
                  <a:pt x="1237837" y="150122"/>
                </a:cubicBezTo>
                <a:close/>
                <a:moveTo>
                  <a:pt x="975170" y="141669"/>
                </a:moveTo>
                <a:cubicBezTo>
                  <a:pt x="974783" y="141590"/>
                  <a:pt x="974188" y="142599"/>
                  <a:pt x="973671" y="143090"/>
                </a:cubicBezTo>
                <a:cubicBezTo>
                  <a:pt x="974653" y="143659"/>
                  <a:pt x="975662" y="144203"/>
                  <a:pt x="976618" y="144719"/>
                </a:cubicBezTo>
                <a:cubicBezTo>
                  <a:pt x="977238" y="144098"/>
                  <a:pt x="977730" y="143608"/>
                  <a:pt x="978246" y="143090"/>
                </a:cubicBezTo>
                <a:cubicBezTo>
                  <a:pt x="977238" y="142573"/>
                  <a:pt x="976256" y="141901"/>
                  <a:pt x="975170" y="141669"/>
                </a:cubicBezTo>
                <a:close/>
                <a:moveTo>
                  <a:pt x="1004048" y="141487"/>
                </a:moveTo>
                <a:cubicBezTo>
                  <a:pt x="1001541" y="145081"/>
                  <a:pt x="999033" y="148674"/>
                  <a:pt x="996525" y="152268"/>
                </a:cubicBezTo>
                <a:cubicBezTo>
                  <a:pt x="997688" y="153017"/>
                  <a:pt x="998826" y="153767"/>
                  <a:pt x="1001256" y="155371"/>
                </a:cubicBezTo>
                <a:cubicBezTo>
                  <a:pt x="1004048" y="152992"/>
                  <a:pt x="1007151" y="150330"/>
                  <a:pt x="1010227" y="147667"/>
                </a:cubicBezTo>
                <a:cubicBezTo>
                  <a:pt x="1008159" y="145598"/>
                  <a:pt x="1006116" y="143556"/>
                  <a:pt x="1004048" y="141487"/>
                </a:cubicBezTo>
                <a:close/>
                <a:moveTo>
                  <a:pt x="546294" y="136239"/>
                </a:moveTo>
                <a:cubicBezTo>
                  <a:pt x="545778" y="137247"/>
                  <a:pt x="545106" y="138230"/>
                  <a:pt x="544872" y="139316"/>
                </a:cubicBezTo>
                <a:cubicBezTo>
                  <a:pt x="544795" y="139703"/>
                  <a:pt x="545803" y="140298"/>
                  <a:pt x="546294" y="140815"/>
                </a:cubicBezTo>
                <a:cubicBezTo>
                  <a:pt x="546837" y="139832"/>
                  <a:pt x="547380" y="138825"/>
                  <a:pt x="547923" y="137868"/>
                </a:cubicBezTo>
                <a:cubicBezTo>
                  <a:pt x="547303" y="137247"/>
                  <a:pt x="546812" y="136756"/>
                  <a:pt x="546294" y="136239"/>
                </a:cubicBezTo>
                <a:close/>
                <a:moveTo>
                  <a:pt x="748077" y="127759"/>
                </a:moveTo>
                <a:cubicBezTo>
                  <a:pt x="747120" y="128276"/>
                  <a:pt x="746139" y="128845"/>
                  <a:pt x="745130" y="129388"/>
                </a:cubicBezTo>
                <a:cubicBezTo>
                  <a:pt x="745647" y="129906"/>
                  <a:pt x="746268" y="130914"/>
                  <a:pt x="746630" y="130810"/>
                </a:cubicBezTo>
                <a:cubicBezTo>
                  <a:pt x="747715" y="130578"/>
                  <a:pt x="748672" y="129880"/>
                  <a:pt x="749706" y="129388"/>
                </a:cubicBezTo>
                <a:cubicBezTo>
                  <a:pt x="749189" y="128871"/>
                  <a:pt x="748672" y="128380"/>
                  <a:pt x="748077" y="127759"/>
                </a:cubicBezTo>
                <a:close/>
                <a:moveTo>
                  <a:pt x="560669" y="123183"/>
                </a:moveTo>
                <a:cubicBezTo>
                  <a:pt x="559712" y="123702"/>
                  <a:pt x="558729" y="124270"/>
                  <a:pt x="557721" y="124812"/>
                </a:cubicBezTo>
                <a:cubicBezTo>
                  <a:pt x="558239" y="125329"/>
                  <a:pt x="558859" y="126338"/>
                  <a:pt x="559221" y="126235"/>
                </a:cubicBezTo>
                <a:cubicBezTo>
                  <a:pt x="560307" y="126001"/>
                  <a:pt x="561264" y="125303"/>
                  <a:pt x="562298" y="124812"/>
                </a:cubicBezTo>
                <a:cubicBezTo>
                  <a:pt x="561780" y="124321"/>
                  <a:pt x="561289" y="123803"/>
                  <a:pt x="560669" y="123183"/>
                </a:cubicBezTo>
                <a:close/>
                <a:moveTo>
                  <a:pt x="943216" y="114109"/>
                </a:moveTo>
                <a:cubicBezTo>
                  <a:pt x="942699" y="115349"/>
                  <a:pt x="941406" y="117237"/>
                  <a:pt x="941794" y="117754"/>
                </a:cubicBezTo>
                <a:cubicBezTo>
                  <a:pt x="943242" y="119590"/>
                  <a:pt x="945155" y="121218"/>
                  <a:pt x="947197" y="122356"/>
                </a:cubicBezTo>
                <a:cubicBezTo>
                  <a:pt x="947818" y="122693"/>
                  <a:pt x="949473" y="121115"/>
                  <a:pt x="951101" y="120133"/>
                </a:cubicBezTo>
                <a:cubicBezTo>
                  <a:pt x="948360" y="118039"/>
                  <a:pt x="945801" y="116074"/>
                  <a:pt x="943216" y="114109"/>
                </a:cubicBezTo>
                <a:close/>
                <a:moveTo>
                  <a:pt x="572587" y="113644"/>
                </a:moveTo>
                <a:cubicBezTo>
                  <a:pt x="570570" y="113825"/>
                  <a:pt x="567313" y="116306"/>
                  <a:pt x="567132" y="118013"/>
                </a:cubicBezTo>
                <a:cubicBezTo>
                  <a:pt x="566511" y="124089"/>
                  <a:pt x="571656" y="122512"/>
                  <a:pt x="574888" y="122356"/>
                </a:cubicBezTo>
                <a:cubicBezTo>
                  <a:pt x="577086" y="122253"/>
                  <a:pt x="579205" y="120650"/>
                  <a:pt x="586703" y="117366"/>
                </a:cubicBezTo>
                <a:cubicBezTo>
                  <a:pt x="578326" y="115013"/>
                  <a:pt x="575379" y="113411"/>
                  <a:pt x="572587" y="113644"/>
                </a:cubicBezTo>
                <a:close/>
                <a:moveTo>
                  <a:pt x="1185045" y="99786"/>
                </a:moveTo>
                <a:cubicBezTo>
                  <a:pt x="1183779" y="99527"/>
                  <a:pt x="1182279" y="100045"/>
                  <a:pt x="1180935" y="100458"/>
                </a:cubicBezTo>
                <a:cubicBezTo>
                  <a:pt x="1180314" y="100666"/>
                  <a:pt x="1179461" y="101415"/>
                  <a:pt x="1179409" y="101984"/>
                </a:cubicBezTo>
                <a:cubicBezTo>
                  <a:pt x="1179254" y="104932"/>
                  <a:pt x="1179150" y="107904"/>
                  <a:pt x="1179461" y="110826"/>
                </a:cubicBezTo>
                <a:cubicBezTo>
                  <a:pt x="1179539" y="111575"/>
                  <a:pt x="1182072" y="112764"/>
                  <a:pt x="1182150" y="112661"/>
                </a:cubicBezTo>
                <a:cubicBezTo>
                  <a:pt x="1184373" y="109920"/>
                  <a:pt x="1186416" y="107051"/>
                  <a:pt x="1190293" y="101778"/>
                </a:cubicBezTo>
                <a:cubicBezTo>
                  <a:pt x="1188871" y="101208"/>
                  <a:pt x="1187010" y="100174"/>
                  <a:pt x="1185045" y="99786"/>
                </a:cubicBezTo>
                <a:close/>
                <a:moveTo>
                  <a:pt x="1015527" y="97278"/>
                </a:moveTo>
                <a:cubicBezTo>
                  <a:pt x="1017544" y="100898"/>
                  <a:pt x="1019638" y="103224"/>
                  <a:pt x="1019147" y="104052"/>
                </a:cubicBezTo>
                <a:cubicBezTo>
                  <a:pt x="1017984" y="106017"/>
                  <a:pt x="1015631" y="107285"/>
                  <a:pt x="1013744" y="108809"/>
                </a:cubicBezTo>
                <a:cubicBezTo>
                  <a:pt x="1012580" y="107309"/>
                  <a:pt x="1010202" y="105500"/>
                  <a:pt x="1010486" y="104362"/>
                </a:cubicBezTo>
                <a:cubicBezTo>
                  <a:pt x="1011003" y="102268"/>
                  <a:pt x="1013071" y="100536"/>
                  <a:pt x="1015527" y="97278"/>
                </a:cubicBezTo>
                <a:close/>
                <a:moveTo>
                  <a:pt x="969095" y="95314"/>
                </a:moveTo>
                <a:cubicBezTo>
                  <a:pt x="973800" y="96322"/>
                  <a:pt x="978376" y="98003"/>
                  <a:pt x="982875" y="99761"/>
                </a:cubicBezTo>
                <a:cubicBezTo>
                  <a:pt x="984271" y="100303"/>
                  <a:pt x="985254" y="101829"/>
                  <a:pt x="986442" y="102889"/>
                </a:cubicBezTo>
                <a:cubicBezTo>
                  <a:pt x="985150" y="103355"/>
                  <a:pt x="983857" y="104052"/>
                  <a:pt x="982513" y="104181"/>
                </a:cubicBezTo>
                <a:cubicBezTo>
                  <a:pt x="980316" y="104414"/>
                  <a:pt x="978066" y="104259"/>
                  <a:pt x="975817" y="104259"/>
                </a:cubicBezTo>
                <a:cubicBezTo>
                  <a:pt x="973568" y="104259"/>
                  <a:pt x="970956" y="104983"/>
                  <a:pt x="969198" y="104052"/>
                </a:cubicBezTo>
                <a:cubicBezTo>
                  <a:pt x="967208" y="102992"/>
                  <a:pt x="966045" y="100433"/>
                  <a:pt x="964519" y="98545"/>
                </a:cubicBezTo>
                <a:cubicBezTo>
                  <a:pt x="966070" y="97408"/>
                  <a:pt x="967854" y="95056"/>
                  <a:pt x="969095" y="95314"/>
                </a:cubicBezTo>
                <a:close/>
                <a:moveTo>
                  <a:pt x="990992" y="76803"/>
                </a:moveTo>
                <a:cubicBezTo>
                  <a:pt x="971809" y="78071"/>
                  <a:pt x="952394" y="74243"/>
                  <a:pt x="933444" y="81147"/>
                </a:cubicBezTo>
                <a:cubicBezTo>
                  <a:pt x="927549" y="83292"/>
                  <a:pt x="920025" y="79828"/>
                  <a:pt x="915269" y="87118"/>
                </a:cubicBezTo>
                <a:cubicBezTo>
                  <a:pt x="911184" y="93376"/>
                  <a:pt x="903402" y="88334"/>
                  <a:pt x="898749" y="90971"/>
                </a:cubicBezTo>
                <a:cubicBezTo>
                  <a:pt x="893708" y="93814"/>
                  <a:pt x="890398" y="99734"/>
                  <a:pt x="886339" y="104285"/>
                </a:cubicBezTo>
                <a:lnTo>
                  <a:pt x="862167" y="122124"/>
                </a:lnTo>
                <a:cubicBezTo>
                  <a:pt x="861417" y="124734"/>
                  <a:pt x="860693" y="127320"/>
                  <a:pt x="859944" y="129931"/>
                </a:cubicBezTo>
                <a:cubicBezTo>
                  <a:pt x="862736" y="130526"/>
                  <a:pt x="865683" y="131948"/>
                  <a:pt x="868294" y="131482"/>
                </a:cubicBezTo>
                <a:cubicBezTo>
                  <a:pt x="870879" y="130991"/>
                  <a:pt x="873102" y="128561"/>
                  <a:pt x="875532" y="127061"/>
                </a:cubicBezTo>
                <a:cubicBezTo>
                  <a:pt x="892156" y="116850"/>
                  <a:pt x="908418" y="105939"/>
                  <a:pt x="929643" y="108603"/>
                </a:cubicBezTo>
                <a:cubicBezTo>
                  <a:pt x="934685" y="109248"/>
                  <a:pt x="940734" y="104801"/>
                  <a:pt x="945258" y="106172"/>
                </a:cubicBezTo>
                <a:cubicBezTo>
                  <a:pt x="951153" y="107956"/>
                  <a:pt x="955884" y="113359"/>
                  <a:pt x="961313" y="116927"/>
                </a:cubicBezTo>
                <a:cubicBezTo>
                  <a:pt x="964235" y="118865"/>
                  <a:pt x="967414" y="120831"/>
                  <a:pt x="970724" y="121607"/>
                </a:cubicBezTo>
                <a:cubicBezTo>
                  <a:pt x="972999" y="122124"/>
                  <a:pt x="977885" y="120779"/>
                  <a:pt x="977937" y="119978"/>
                </a:cubicBezTo>
                <a:cubicBezTo>
                  <a:pt x="978609" y="111110"/>
                  <a:pt x="981892" y="111963"/>
                  <a:pt x="987993" y="115971"/>
                </a:cubicBezTo>
                <a:cubicBezTo>
                  <a:pt x="992595" y="118995"/>
                  <a:pt x="998568" y="122719"/>
                  <a:pt x="1003428" y="122124"/>
                </a:cubicBezTo>
                <a:cubicBezTo>
                  <a:pt x="1018449" y="120314"/>
                  <a:pt x="1029771" y="128225"/>
                  <a:pt x="1042207" y="133758"/>
                </a:cubicBezTo>
                <a:cubicBezTo>
                  <a:pt x="1051824" y="138049"/>
                  <a:pt x="1060098" y="146839"/>
                  <a:pt x="1071602" y="145185"/>
                </a:cubicBezTo>
                <a:cubicBezTo>
                  <a:pt x="1081866" y="143711"/>
                  <a:pt x="1089674" y="149993"/>
                  <a:pt x="1091406" y="156637"/>
                </a:cubicBezTo>
                <a:cubicBezTo>
                  <a:pt x="1094327" y="167728"/>
                  <a:pt x="1103427" y="170934"/>
                  <a:pt x="1110201" y="172071"/>
                </a:cubicBezTo>
                <a:cubicBezTo>
                  <a:pt x="1122300" y="174088"/>
                  <a:pt x="1129978" y="180680"/>
                  <a:pt x="1137864" y="188411"/>
                </a:cubicBezTo>
                <a:cubicBezTo>
                  <a:pt x="1146033" y="196426"/>
                  <a:pt x="1146447" y="196788"/>
                  <a:pt x="1155185" y="189858"/>
                </a:cubicBezTo>
                <a:cubicBezTo>
                  <a:pt x="1160873" y="185360"/>
                  <a:pt x="1165371" y="185696"/>
                  <a:pt x="1171007" y="189341"/>
                </a:cubicBezTo>
                <a:lnTo>
                  <a:pt x="1179331" y="191089"/>
                </a:lnTo>
                <a:lnTo>
                  <a:pt x="1179331" y="191099"/>
                </a:lnTo>
                <a:lnTo>
                  <a:pt x="1179382" y="191099"/>
                </a:lnTo>
                <a:lnTo>
                  <a:pt x="1179384" y="191099"/>
                </a:lnTo>
                <a:cubicBezTo>
                  <a:pt x="1179771" y="197924"/>
                  <a:pt x="1185071" y="194977"/>
                  <a:pt x="1188535" y="210050"/>
                </a:cubicBezTo>
                <a:cubicBezTo>
                  <a:pt x="1188794" y="210851"/>
                  <a:pt x="1189905" y="214755"/>
                  <a:pt x="1191431" y="218477"/>
                </a:cubicBezTo>
                <a:cubicBezTo>
                  <a:pt x="1191612" y="218943"/>
                  <a:pt x="1194636" y="218995"/>
                  <a:pt x="1195515" y="218270"/>
                </a:cubicBezTo>
                <a:cubicBezTo>
                  <a:pt x="1202082" y="212790"/>
                  <a:pt x="1193784" y="209947"/>
                  <a:pt x="1193163" y="205681"/>
                </a:cubicBezTo>
                <a:cubicBezTo>
                  <a:pt x="1192853" y="203509"/>
                  <a:pt x="1193370" y="201234"/>
                  <a:pt x="1193008" y="199088"/>
                </a:cubicBezTo>
                <a:cubicBezTo>
                  <a:pt x="1192801" y="197873"/>
                  <a:pt x="1191534" y="196814"/>
                  <a:pt x="1190733" y="195701"/>
                </a:cubicBezTo>
                <a:cubicBezTo>
                  <a:pt x="1190009" y="197175"/>
                  <a:pt x="1188897" y="198572"/>
                  <a:pt x="1188613" y="200122"/>
                </a:cubicBezTo>
                <a:cubicBezTo>
                  <a:pt x="1188225" y="202216"/>
                  <a:pt x="1188483" y="204491"/>
                  <a:pt x="1188483" y="195675"/>
                </a:cubicBezTo>
                <a:cubicBezTo>
                  <a:pt x="1188483" y="194150"/>
                  <a:pt x="1188483" y="192624"/>
                  <a:pt x="1188483" y="191099"/>
                </a:cubicBezTo>
                <a:cubicBezTo>
                  <a:pt x="1190759" y="191099"/>
                  <a:pt x="1194378" y="190195"/>
                  <a:pt x="1195102" y="191254"/>
                </a:cubicBezTo>
                <a:cubicBezTo>
                  <a:pt x="1199135" y="197071"/>
                  <a:pt x="1203065" y="194849"/>
                  <a:pt x="1204771" y="190478"/>
                </a:cubicBezTo>
                <a:cubicBezTo>
                  <a:pt x="1207485" y="183524"/>
                  <a:pt x="1200893" y="187816"/>
                  <a:pt x="1198747" y="186575"/>
                </a:cubicBezTo>
                <a:cubicBezTo>
                  <a:pt x="1197015" y="185568"/>
                  <a:pt x="1195050" y="184920"/>
                  <a:pt x="1193189" y="184118"/>
                </a:cubicBezTo>
                <a:cubicBezTo>
                  <a:pt x="1194534" y="182516"/>
                  <a:pt x="1197222" y="180577"/>
                  <a:pt x="1196937" y="179336"/>
                </a:cubicBezTo>
                <a:cubicBezTo>
                  <a:pt x="1196498" y="177449"/>
                  <a:pt x="1193887" y="176156"/>
                  <a:pt x="1192439" y="174399"/>
                </a:cubicBezTo>
                <a:cubicBezTo>
                  <a:pt x="1191250" y="172950"/>
                  <a:pt x="1190397" y="171219"/>
                  <a:pt x="1189518" y="169538"/>
                </a:cubicBezTo>
                <a:cubicBezTo>
                  <a:pt x="1189466" y="169409"/>
                  <a:pt x="1190526" y="168400"/>
                  <a:pt x="1191172" y="168297"/>
                </a:cubicBezTo>
                <a:cubicBezTo>
                  <a:pt x="1192620" y="168038"/>
                  <a:pt x="1194120" y="168064"/>
                  <a:pt x="1195619" y="167988"/>
                </a:cubicBezTo>
                <a:cubicBezTo>
                  <a:pt x="1195283" y="166539"/>
                  <a:pt x="1195412" y="164419"/>
                  <a:pt x="1194534" y="163799"/>
                </a:cubicBezTo>
                <a:cubicBezTo>
                  <a:pt x="1179539" y="153328"/>
                  <a:pt x="1179513" y="153380"/>
                  <a:pt x="1169042" y="132776"/>
                </a:cubicBezTo>
                <a:cubicBezTo>
                  <a:pt x="1167775" y="130267"/>
                  <a:pt x="1167077" y="127423"/>
                  <a:pt x="1165578" y="125096"/>
                </a:cubicBezTo>
                <a:cubicBezTo>
                  <a:pt x="1163199" y="121373"/>
                  <a:pt x="1154125" y="121245"/>
                  <a:pt x="1152315" y="125096"/>
                </a:cubicBezTo>
                <a:cubicBezTo>
                  <a:pt x="1151643" y="126545"/>
                  <a:pt x="1153686" y="129285"/>
                  <a:pt x="1154513" y="131430"/>
                </a:cubicBezTo>
                <a:cubicBezTo>
                  <a:pt x="1151514" y="131534"/>
                  <a:pt x="1147326" y="132904"/>
                  <a:pt x="1145723" y="131456"/>
                </a:cubicBezTo>
                <a:cubicBezTo>
                  <a:pt x="1140966" y="127164"/>
                  <a:pt x="1133571" y="124166"/>
                  <a:pt x="1133830" y="116306"/>
                </a:cubicBezTo>
                <a:cubicBezTo>
                  <a:pt x="1134037" y="110231"/>
                  <a:pt x="1130676" y="110464"/>
                  <a:pt x="1126359" y="108344"/>
                </a:cubicBezTo>
                <a:cubicBezTo>
                  <a:pt x="1117776" y="104104"/>
                  <a:pt x="1109115" y="105603"/>
                  <a:pt x="1100661" y="104000"/>
                </a:cubicBezTo>
                <a:cubicBezTo>
                  <a:pt x="1091768" y="102294"/>
                  <a:pt x="1082874" y="99115"/>
                  <a:pt x="1074834" y="94952"/>
                </a:cubicBezTo>
                <a:cubicBezTo>
                  <a:pt x="1061752" y="88230"/>
                  <a:pt x="1047404" y="87532"/>
                  <a:pt x="1033650" y="84017"/>
                </a:cubicBezTo>
                <a:cubicBezTo>
                  <a:pt x="1019586" y="80422"/>
                  <a:pt x="1005858" y="75821"/>
                  <a:pt x="990992" y="76803"/>
                </a:cubicBezTo>
                <a:close/>
                <a:moveTo>
                  <a:pt x="595383" y="67419"/>
                </a:moveTo>
                <a:cubicBezTo>
                  <a:pt x="598214" y="67096"/>
                  <a:pt x="601116" y="68194"/>
                  <a:pt x="604102" y="70676"/>
                </a:cubicBezTo>
                <a:cubicBezTo>
                  <a:pt x="605834" y="72123"/>
                  <a:pt x="607644" y="73649"/>
                  <a:pt x="608859" y="75511"/>
                </a:cubicBezTo>
                <a:cubicBezTo>
                  <a:pt x="611754" y="79880"/>
                  <a:pt x="620907" y="81767"/>
                  <a:pt x="615633" y="89549"/>
                </a:cubicBezTo>
                <a:cubicBezTo>
                  <a:pt x="611186" y="96116"/>
                  <a:pt x="603636" y="97951"/>
                  <a:pt x="598389" y="99734"/>
                </a:cubicBezTo>
                <a:cubicBezTo>
                  <a:pt x="588875" y="99450"/>
                  <a:pt x="576853" y="89885"/>
                  <a:pt x="576336" y="81560"/>
                </a:cubicBezTo>
                <a:cubicBezTo>
                  <a:pt x="575845" y="73546"/>
                  <a:pt x="579903" y="78975"/>
                  <a:pt x="582256" y="80784"/>
                </a:cubicBezTo>
                <a:cubicBezTo>
                  <a:pt x="583859" y="78071"/>
                  <a:pt x="585100" y="75071"/>
                  <a:pt x="587091" y="72692"/>
                </a:cubicBezTo>
                <a:cubicBezTo>
                  <a:pt x="589793" y="69487"/>
                  <a:pt x="592552" y="67742"/>
                  <a:pt x="595383" y="67419"/>
                </a:cubicBezTo>
                <a:close/>
                <a:moveTo>
                  <a:pt x="994224" y="26545"/>
                </a:moveTo>
                <a:cubicBezTo>
                  <a:pt x="993707" y="27554"/>
                  <a:pt x="993035" y="28536"/>
                  <a:pt x="992802" y="29621"/>
                </a:cubicBezTo>
                <a:cubicBezTo>
                  <a:pt x="992724" y="30009"/>
                  <a:pt x="993733" y="30604"/>
                  <a:pt x="994224" y="31121"/>
                </a:cubicBezTo>
                <a:cubicBezTo>
                  <a:pt x="994793" y="30114"/>
                  <a:pt x="995336" y="29131"/>
                  <a:pt x="995853" y="28173"/>
                </a:cubicBezTo>
                <a:cubicBezTo>
                  <a:pt x="995232" y="27554"/>
                  <a:pt x="994741" y="27062"/>
                  <a:pt x="994224" y="26545"/>
                </a:cubicBezTo>
                <a:close/>
                <a:moveTo>
                  <a:pt x="940596" y="136"/>
                </a:moveTo>
                <a:cubicBezTo>
                  <a:pt x="942195" y="-90"/>
                  <a:pt x="943979" y="-71"/>
                  <a:pt x="944819" y="485"/>
                </a:cubicBezTo>
                <a:cubicBezTo>
                  <a:pt x="948542" y="2941"/>
                  <a:pt x="951075" y="7259"/>
                  <a:pt x="954798" y="9766"/>
                </a:cubicBezTo>
                <a:cubicBezTo>
                  <a:pt x="957591" y="11654"/>
                  <a:pt x="961675" y="13101"/>
                  <a:pt x="964881" y="12636"/>
                </a:cubicBezTo>
                <a:cubicBezTo>
                  <a:pt x="985744" y="9533"/>
                  <a:pt x="989364" y="9120"/>
                  <a:pt x="1000092" y="14394"/>
                </a:cubicBezTo>
                <a:cubicBezTo>
                  <a:pt x="1009658" y="19099"/>
                  <a:pt x="1021809" y="16695"/>
                  <a:pt x="1029824" y="25485"/>
                </a:cubicBezTo>
                <a:cubicBezTo>
                  <a:pt x="1030108" y="25796"/>
                  <a:pt x="1032306" y="25019"/>
                  <a:pt x="1032900" y="24244"/>
                </a:cubicBezTo>
                <a:cubicBezTo>
                  <a:pt x="1041975" y="11938"/>
                  <a:pt x="1048438" y="25226"/>
                  <a:pt x="1055961" y="26803"/>
                </a:cubicBezTo>
                <a:cubicBezTo>
                  <a:pt x="1057770" y="27166"/>
                  <a:pt x="1060563" y="31147"/>
                  <a:pt x="1060123" y="32543"/>
                </a:cubicBezTo>
                <a:cubicBezTo>
                  <a:pt x="1058313" y="38101"/>
                  <a:pt x="1056401" y="32336"/>
                  <a:pt x="1054487" y="32258"/>
                </a:cubicBezTo>
                <a:cubicBezTo>
                  <a:pt x="1050402" y="32077"/>
                  <a:pt x="1046137" y="32543"/>
                  <a:pt x="1042181" y="33602"/>
                </a:cubicBezTo>
                <a:cubicBezTo>
                  <a:pt x="1040449" y="34068"/>
                  <a:pt x="1039260" y="36628"/>
                  <a:pt x="1037838" y="38256"/>
                </a:cubicBezTo>
                <a:cubicBezTo>
                  <a:pt x="1039079" y="38928"/>
                  <a:pt x="1040268" y="39730"/>
                  <a:pt x="1041587" y="40247"/>
                </a:cubicBezTo>
                <a:cubicBezTo>
                  <a:pt x="1054048" y="45158"/>
                  <a:pt x="1067491" y="47201"/>
                  <a:pt x="1079436" y="53742"/>
                </a:cubicBezTo>
                <a:cubicBezTo>
                  <a:pt x="1081271" y="54750"/>
                  <a:pt x="1084839" y="52604"/>
                  <a:pt x="1087605" y="51933"/>
                </a:cubicBezTo>
                <a:cubicBezTo>
                  <a:pt x="1090191" y="51312"/>
                  <a:pt x="1092801" y="50718"/>
                  <a:pt x="1095413" y="50096"/>
                </a:cubicBezTo>
                <a:cubicBezTo>
                  <a:pt x="1094508" y="52243"/>
                  <a:pt x="1092285" y="55500"/>
                  <a:pt x="1092983" y="56354"/>
                </a:cubicBezTo>
                <a:cubicBezTo>
                  <a:pt x="1095206" y="59093"/>
                  <a:pt x="1098593" y="62868"/>
                  <a:pt x="1101436" y="62765"/>
                </a:cubicBezTo>
                <a:cubicBezTo>
                  <a:pt x="1112734" y="62402"/>
                  <a:pt x="1118913" y="78638"/>
                  <a:pt x="1131684" y="71710"/>
                </a:cubicBezTo>
                <a:cubicBezTo>
                  <a:pt x="1133598" y="70676"/>
                  <a:pt x="1135227" y="68762"/>
                  <a:pt x="1136519" y="66902"/>
                </a:cubicBezTo>
                <a:cubicBezTo>
                  <a:pt x="1139595" y="62429"/>
                  <a:pt x="1141612" y="64445"/>
                  <a:pt x="1144767" y="67185"/>
                </a:cubicBezTo>
                <a:cubicBezTo>
                  <a:pt x="1149057" y="70908"/>
                  <a:pt x="1154202" y="73649"/>
                  <a:pt x="1158985" y="76803"/>
                </a:cubicBezTo>
                <a:cubicBezTo>
                  <a:pt x="1160769" y="77966"/>
                  <a:pt x="1162579" y="79104"/>
                  <a:pt x="1164389" y="80241"/>
                </a:cubicBezTo>
                <a:cubicBezTo>
                  <a:pt x="1161364" y="82154"/>
                  <a:pt x="1156632" y="86317"/>
                  <a:pt x="1155624" y="85568"/>
                </a:cubicBezTo>
                <a:cubicBezTo>
                  <a:pt x="1150428" y="81663"/>
                  <a:pt x="1144947" y="80707"/>
                  <a:pt x="1138975" y="81482"/>
                </a:cubicBezTo>
                <a:cubicBezTo>
                  <a:pt x="1137217" y="81716"/>
                  <a:pt x="1135588" y="83137"/>
                  <a:pt x="1133907" y="84017"/>
                </a:cubicBezTo>
                <a:cubicBezTo>
                  <a:pt x="1135924" y="84662"/>
                  <a:pt x="1139181" y="84740"/>
                  <a:pt x="1139777" y="86033"/>
                </a:cubicBezTo>
                <a:cubicBezTo>
                  <a:pt x="1144844" y="97304"/>
                  <a:pt x="1152237" y="98830"/>
                  <a:pt x="1161855" y="91850"/>
                </a:cubicBezTo>
                <a:cubicBezTo>
                  <a:pt x="1166043" y="88799"/>
                  <a:pt x="1168680" y="90971"/>
                  <a:pt x="1171291" y="93969"/>
                </a:cubicBezTo>
                <a:cubicBezTo>
                  <a:pt x="1172429" y="92884"/>
                  <a:pt x="1174316" y="91953"/>
                  <a:pt x="1174548" y="90712"/>
                </a:cubicBezTo>
                <a:cubicBezTo>
                  <a:pt x="1175143" y="87299"/>
                  <a:pt x="1175040" y="85775"/>
                  <a:pt x="1179486" y="88101"/>
                </a:cubicBezTo>
                <a:cubicBezTo>
                  <a:pt x="1186752" y="91927"/>
                  <a:pt x="1193137" y="96039"/>
                  <a:pt x="1197687" y="103174"/>
                </a:cubicBezTo>
                <a:cubicBezTo>
                  <a:pt x="1201074" y="108499"/>
                  <a:pt x="1205133" y="116514"/>
                  <a:pt x="1209838" y="117237"/>
                </a:cubicBezTo>
                <a:cubicBezTo>
                  <a:pt x="1220127" y="118814"/>
                  <a:pt x="1219352" y="127656"/>
                  <a:pt x="1223540" y="132904"/>
                </a:cubicBezTo>
                <a:cubicBezTo>
                  <a:pt x="1227444" y="137816"/>
                  <a:pt x="1224807" y="140970"/>
                  <a:pt x="1218499" y="140841"/>
                </a:cubicBezTo>
                <a:cubicBezTo>
                  <a:pt x="1213690" y="140738"/>
                  <a:pt x="1208571" y="140273"/>
                  <a:pt x="1215060" y="147123"/>
                </a:cubicBezTo>
                <a:cubicBezTo>
                  <a:pt x="1219482" y="151803"/>
                  <a:pt x="1222610" y="157671"/>
                  <a:pt x="1226514" y="162868"/>
                </a:cubicBezTo>
                <a:cubicBezTo>
                  <a:pt x="1230624" y="168323"/>
                  <a:pt x="1237062" y="169822"/>
                  <a:pt x="1242129" y="167212"/>
                </a:cubicBezTo>
                <a:cubicBezTo>
                  <a:pt x="1245050" y="165711"/>
                  <a:pt x="1240371" y="159094"/>
                  <a:pt x="1246938" y="160489"/>
                </a:cubicBezTo>
                <a:cubicBezTo>
                  <a:pt x="1245128" y="165453"/>
                  <a:pt x="1255055" y="168426"/>
                  <a:pt x="1248592" y="175123"/>
                </a:cubicBezTo>
                <a:cubicBezTo>
                  <a:pt x="1245723" y="178121"/>
                  <a:pt x="1246679" y="183680"/>
                  <a:pt x="1254306" y="178715"/>
                </a:cubicBezTo>
                <a:cubicBezTo>
                  <a:pt x="1257201" y="176828"/>
                  <a:pt x="1264337" y="181430"/>
                  <a:pt x="1269481" y="183214"/>
                </a:cubicBezTo>
                <a:cubicBezTo>
                  <a:pt x="1269533" y="183240"/>
                  <a:pt x="1269249" y="185748"/>
                  <a:pt x="1268550" y="186213"/>
                </a:cubicBezTo>
                <a:cubicBezTo>
                  <a:pt x="1266585" y="187532"/>
                  <a:pt x="1264311" y="189186"/>
                  <a:pt x="1262139" y="189213"/>
                </a:cubicBezTo>
                <a:cubicBezTo>
                  <a:pt x="1259553" y="189238"/>
                  <a:pt x="1256943" y="187713"/>
                  <a:pt x="1254331" y="186859"/>
                </a:cubicBezTo>
                <a:cubicBezTo>
                  <a:pt x="1255210" y="189755"/>
                  <a:pt x="1255676" y="192883"/>
                  <a:pt x="1257072" y="195520"/>
                </a:cubicBezTo>
                <a:cubicBezTo>
                  <a:pt x="1258752" y="198674"/>
                  <a:pt x="1260821" y="201905"/>
                  <a:pt x="1263483" y="204206"/>
                </a:cubicBezTo>
                <a:cubicBezTo>
                  <a:pt x="1266069" y="206456"/>
                  <a:pt x="1272273" y="209171"/>
                  <a:pt x="1272402" y="208965"/>
                </a:cubicBezTo>
                <a:cubicBezTo>
                  <a:pt x="1277004" y="201363"/>
                  <a:pt x="1280960" y="210438"/>
                  <a:pt x="1284864" y="209222"/>
                </a:cubicBezTo>
                <a:cubicBezTo>
                  <a:pt x="1286493" y="208731"/>
                  <a:pt x="1288819" y="206508"/>
                  <a:pt x="1288716" y="205241"/>
                </a:cubicBezTo>
                <a:cubicBezTo>
                  <a:pt x="1288406" y="201777"/>
                  <a:pt x="1286079" y="198338"/>
                  <a:pt x="1286311" y="195029"/>
                </a:cubicBezTo>
                <a:cubicBezTo>
                  <a:pt x="1286518" y="192236"/>
                  <a:pt x="1288690" y="188901"/>
                  <a:pt x="1291017" y="187221"/>
                </a:cubicBezTo>
                <a:cubicBezTo>
                  <a:pt x="1292232" y="186369"/>
                  <a:pt x="1296782" y="187945"/>
                  <a:pt x="1297868" y="189651"/>
                </a:cubicBezTo>
                <a:cubicBezTo>
                  <a:pt x="1300815" y="194382"/>
                  <a:pt x="1302211" y="200096"/>
                  <a:pt x="1305184" y="204827"/>
                </a:cubicBezTo>
                <a:cubicBezTo>
                  <a:pt x="1311648" y="215143"/>
                  <a:pt x="1311880" y="214988"/>
                  <a:pt x="1305314" y="229310"/>
                </a:cubicBezTo>
                <a:cubicBezTo>
                  <a:pt x="1306476" y="233963"/>
                  <a:pt x="1303892" y="232231"/>
                  <a:pt x="1302780" y="229827"/>
                </a:cubicBezTo>
                <a:cubicBezTo>
                  <a:pt x="1296808" y="217082"/>
                  <a:pt x="1296911" y="217934"/>
                  <a:pt x="1281374" y="217340"/>
                </a:cubicBezTo>
                <a:cubicBezTo>
                  <a:pt x="1274548" y="217082"/>
                  <a:pt x="1266405" y="217185"/>
                  <a:pt x="1260614" y="210954"/>
                </a:cubicBezTo>
                <a:cubicBezTo>
                  <a:pt x="1258701" y="208886"/>
                  <a:pt x="1255365" y="208136"/>
                  <a:pt x="1252703" y="206766"/>
                </a:cubicBezTo>
                <a:cubicBezTo>
                  <a:pt x="1253013" y="210335"/>
                  <a:pt x="1252030" y="215117"/>
                  <a:pt x="1253943" y="217211"/>
                </a:cubicBezTo>
                <a:cubicBezTo>
                  <a:pt x="1257382" y="220986"/>
                  <a:pt x="1255960" y="229439"/>
                  <a:pt x="1264647" y="228819"/>
                </a:cubicBezTo>
                <a:cubicBezTo>
                  <a:pt x="1265784" y="228741"/>
                  <a:pt x="1269197" y="235075"/>
                  <a:pt x="1268370" y="236292"/>
                </a:cubicBezTo>
                <a:cubicBezTo>
                  <a:pt x="1261027" y="247046"/>
                  <a:pt x="1272687" y="249372"/>
                  <a:pt x="1276901" y="253327"/>
                </a:cubicBezTo>
                <a:cubicBezTo>
                  <a:pt x="1278969" y="255266"/>
                  <a:pt x="1286725" y="251183"/>
                  <a:pt x="1291896" y="249811"/>
                </a:cubicBezTo>
                <a:cubicBezTo>
                  <a:pt x="1291353" y="248209"/>
                  <a:pt x="1291301" y="245959"/>
                  <a:pt x="1290189" y="245132"/>
                </a:cubicBezTo>
                <a:cubicBezTo>
                  <a:pt x="1288018" y="243477"/>
                  <a:pt x="1285329" y="241926"/>
                  <a:pt x="1282692" y="241512"/>
                </a:cubicBezTo>
                <a:cubicBezTo>
                  <a:pt x="1279021" y="240944"/>
                  <a:pt x="1274419" y="241848"/>
                  <a:pt x="1275505" y="236187"/>
                </a:cubicBezTo>
                <a:cubicBezTo>
                  <a:pt x="1275815" y="234534"/>
                  <a:pt x="1279409" y="233007"/>
                  <a:pt x="1281761" y="232309"/>
                </a:cubicBezTo>
                <a:cubicBezTo>
                  <a:pt x="1287992" y="230448"/>
                  <a:pt x="1291560" y="231895"/>
                  <a:pt x="1296058" y="236989"/>
                </a:cubicBezTo>
                <a:cubicBezTo>
                  <a:pt x="1297506" y="238643"/>
                  <a:pt x="1299212" y="240246"/>
                  <a:pt x="1301125" y="241229"/>
                </a:cubicBezTo>
                <a:cubicBezTo>
                  <a:pt x="1302211" y="241797"/>
                  <a:pt x="1304253" y="241487"/>
                  <a:pt x="1305339" y="240763"/>
                </a:cubicBezTo>
                <a:cubicBezTo>
                  <a:pt x="1306347" y="240090"/>
                  <a:pt x="1306632" y="238359"/>
                  <a:pt x="1305339" y="229336"/>
                </a:cubicBezTo>
                <a:cubicBezTo>
                  <a:pt x="1304977" y="224605"/>
                  <a:pt x="1307433" y="225924"/>
                  <a:pt x="1309502" y="227708"/>
                </a:cubicBezTo>
                <a:cubicBezTo>
                  <a:pt x="1312759" y="230525"/>
                  <a:pt x="1315732" y="233653"/>
                  <a:pt x="1318835" y="236652"/>
                </a:cubicBezTo>
                <a:cubicBezTo>
                  <a:pt x="1321083" y="233653"/>
                  <a:pt x="1323307" y="230655"/>
                  <a:pt x="1325556" y="227655"/>
                </a:cubicBezTo>
                <a:cubicBezTo>
                  <a:pt x="1327082" y="229181"/>
                  <a:pt x="1328607" y="230706"/>
                  <a:pt x="1330132" y="232231"/>
                </a:cubicBezTo>
                <a:cubicBezTo>
                  <a:pt x="1330132" y="234480"/>
                  <a:pt x="1330158" y="236756"/>
                  <a:pt x="1330132" y="239005"/>
                </a:cubicBezTo>
                <a:cubicBezTo>
                  <a:pt x="1330080" y="244692"/>
                  <a:pt x="1328762" y="250328"/>
                  <a:pt x="1337655" y="251621"/>
                </a:cubicBezTo>
                <a:cubicBezTo>
                  <a:pt x="1342077" y="252268"/>
                  <a:pt x="1345748" y="257153"/>
                  <a:pt x="1350039" y="259584"/>
                </a:cubicBezTo>
                <a:cubicBezTo>
                  <a:pt x="1355029" y="262427"/>
                  <a:pt x="1349884" y="263565"/>
                  <a:pt x="1349574" y="265582"/>
                </a:cubicBezTo>
                <a:cubicBezTo>
                  <a:pt x="1349186" y="268038"/>
                  <a:pt x="1350195" y="270701"/>
                  <a:pt x="1350582" y="273260"/>
                </a:cubicBezTo>
                <a:cubicBezTo>
                  <a:pt x="1352185" y="271735"/>
                  <a:pt x="1354460" y="270494"/>
                  <a:pt x="1355210" y="268632"/>
                </a:cubicBezTo>
                <a:cubicBezTo>
                  <a:pt x="1356502" y="265401"/>
                  <a:pt x="1356709" y="261756"/>
                  <a:pt x="1357588" y="258318"/>
                </a:cubicBezTo>
                <a:cubicBezTo>
                  <a:pt x="1358260" y="255680"/>
                  <a:pt x="1359269" y="253121"/>
                  <a:pt x="1360122" y="250510"/>
                </a:cubicBezTo>
                <a:cubicBezTo>
                  <a:pt x="1363198" y="252164"/>
                  <a:pt x="1366611" y="253379"/>
                  <a:pt x="1369274" y="255551"/>
                </a:cubicBezTo>
                <a:cubicBezTo>
                  <a:pt x="1373074" y="258627"/>
                  <a:pt x="1371678" y="261963"/>
                  <a:pt x="1368447" y="264755"/>
                </a:cubicBezTo>
                <a:cubicBezTo>
                  <a:pt x="1364414" y="268244"/>
                  <a:pt x="1360561" y="271787"/>
                  <a:pt x="1362138" y="278948"/>
                </a:cubicBezTo>
                <a:cubicBezTo>
                  <a:pt x="1362138" y="279284"/>
                  <a:pt x="1362138" y="278612"/>
                  <a:pt x="1362138" y="277940"/>
                </a:cubicBezTo>
                <a:cubicBezTo>
                  <a:pt x="1360949" y="278353"/>
                  <a:pt x="1359631" y="278586"/>
                  <a:pt x="1358674" y="279310"/>
                </a:cubicBezTo>
                <a:cubicBezTo>
                  <a:pt x="1358390" y="279517"/>
                  <a:pt x="1359140" y="281120"/>
                  <a:pt x="1359423" y="282077"/>
                </a:cubicBezTo>
                <a:cubicBezTo>
                  <a:pt x="1360329" y="281378"/>
                  <a:pt x="1361234" y="280680"/>
                  <a:pt x="1362138" y="278948"/>
                </a:cubicBezTo>
                <a:cubicBezTo>
                  <a:pt x="1371523" y="277965"/>
                  <a:pt x="1379641" y="285722"/>
                  <a:pt x="1389569" y="282489"/>
                </a:cubicBezTo>
                <a:cubicBezTo>
                  <a:pt x="1379874" y="290090"/>
                  <a:pt x="1379822" y="289962"/>
                  <a:pt x="1370799" y="288849"/>
                </a:cubicBezTo>
                <a:cubicBezTo>
                  <a:pt x="1369739" y="288720"/>
                  <a:pt x="1368627" y="288410"/>
                  <a:pt x="1367593" y="288565"/>
                </a:cubicBezTo>
                <a:cubicBezTo>
                  <a:pt x="1367232" y="288617"/>
                  <a:pt x="1366689" y="289806"/>
                  <a:pt x="1366766" y="290375"/>
                </a:cubicBezTo>
                <a:cubicBezTo>
                  <a:pt x="1367464" y="295365"/>
                  <a:pt x="1367361" y="300794"/>
                  <a:pt x="1369533" y="305086"/>
                </a:cubicBezTo>
                <a:cubicBezTo>
                  <a:pt x="1370308" y="306611"/>
                  <a:pt x="1376642" y="305318"/>
                  <a:pt x="1380443" y="305318"/>
                </a:cubicBezTo>
                <a:cubicBezTo>
                  <a:pt x="1379434" y="308601"/>
                  <a:pt x="1379175" y="312428"/>
                  <a:pt x="1377288" y="315090"/>
                </a:cubicBezTo>
                <a:cubicBezTo>
                  <a:pt x="1372325" y="322122"/>
                  <a:pt x="1379046" y="324578"/>
                  <a:pt x="1382330" y="327293"/>
                </a:cubicBezTo>
                <a:cubicBezTo>
                  <a:pt x="1385096" y="329594"/>
                  <a:pt x="1388948" y="328947"/>
                  <a:pt x="1389853" y="323493"/>
                </a:cubicBezTo>
                <a:cubicBezTo>
                  <a:pt x="1390137" y="321735"/>
                  <a:pt x="1393472" y="320493"/>
                  <a:pt x="1395411" y="319020"/>
                </a:cubicBezTo>
                <a:cubicBezTo>
                  <a:pt x="1395967" y="320546"/>
                  <a:pt x="1396523" y="322070"/>
                  <a:pt x="1397079" y="324284"/>
                </a:cubicBezTo>
                <a:lnTo>
                  <a:pt x="1398480" y="332175"/>
                </a:lnTo>
                <a:lnTo>
                  <a:pt x="1396548" y="328172"/>
                </a:lnTo>
                <a:cubicBezTo>
                  <a:pt x="1395515" y="329181"/>
                  <a:pt x="1394454" y="330188"/>
                  <a:pt x="1393421" y="331196"/>
                </a:cubicBezTo>
                <a:cubicBezTo>
                  <a:pt x="1392387" y="332231"/>
                  <a:pt x="1390473" y="333265"/>
                  <a:pt x="1390473" y="334299"/>
                </a:cubicBezTo>
                <a:cubicBezTo>
                  <a:pt x="1390551" y="338306"/>
                  <a:pt x="1391120" y="342287"/>
                  <a:pt x="1391844" y="346243"/>
                </a:cubicBezTo>
                <a:cubicBezTo>
                  <a:pt x="1391895" y="346553"/>
                  <a:pt x="1395515" y="346915"/>
                  <a:pt x="1395799" y="346398"/>
                </a:cubicBezTo>
                <a:cubicBezTo>
                  <a:pt x="1397325" y="343502"/>
                  <a:pt x="1398306" y="340323"/>
                  <a:pt x="1398720" y="333704"/>
                </a:cubicBezTo>
                <a:lnTo>
                  <a:pt x="1398738" y="333630"/>
                </a:lnTo>
                <a:lnTo>
                  <a:pt x="1398747" y="333678"/>
                </a:lnTo>
                <a:lnTo>
                  <a:pt x="1398742" y="333614"/>
                </a:lnTo>
                <a:lnTo>
                  <a:pt x="1399884" y="328803"/>
                </a:lnTo>
                <a:cubicBezTo>
                  <a:pt x="1400271" y="328088"/>
                  <a:pt x="1400646" y="328095"/>
                  <a:pt x="1400970" y="328223"/>
                </a:cubicBezTo>
                <a:cubicBezTo>
                  <a:pt x="1404123" y="329594"/>
                  <a:pt x="1407200" y="331119"/>
                  <a:pt x="1410329" y="332593"/>
                </a:cubicBezTo>
                <a:cubicBezTo>
                  <a:pt x="1410690" y="328508"/>
                  <a:pt x="1411569" y="324371"/>
                  <a:pt x="1411182" y="320338"/>
                </a:cubicBezTo>
                <a:cubicBezTo>
                  <a:pt x="1411026" y="318607"/>
                  <a:pt x="1408338" y="316977"/>
                  <a:pt x="1406606" y="315555"/>
                </a:cubicBezTo>
                <a:cubicBezTo>
                  <a:pt x="1402263" y="311962"/>
                  <a:pt x="1402081" y="308731"/>
                  <a:pt x="1406140" y="304413"/>
                </a:cubicBezTo>
                <a:lnTo>
                  <a:pt x="1407866" y="296225"/>
                </a:lnTo>
                <a:lnTo>
                  <a:pt x="1407898" y="296219"/>
                </a:lnTo>
                <a:lnTo>
                  <a:pt x="1407873" y="296192"/>
                </a:lnTo>
                <a:lnTo>
                  <a:pt x="1423902" y="291332"/>
                </a:lnTo>
                <a:cubicBezTo>
                  <a:pt x="1424289" y="291202"/>
                  <a:pt x="1423772" y="288332"/>
                  <a:pt x="1423566" y="286755"/>
                </a:cubicBezTo>
                <a:cubicBezTo>
                  <a:pt x="1423410" y="285669"/>
                  <a:pt x="1422557" y="283886"/>
                  <a:pt x="1422867" y="283679"/>
                </a:cubicBezTo>
                <a:cubicBezTo>
                  <a:pt x="1428270" y="280007"/>
                  <a:pt x="1431063" y="284636"/>
                  <a:pt x="1433467" y="287894"/>
                </a:cubicBezTo>
                <a:cubicBezTo>
                  <a:pt x="1434708" y="289574"/>
                  <a:pt x="1434579" y="294666"/>
                  <a:pt x="1433622" y="295132"/>
                </a:cubicBezTo>
                <a:cubicBezTo>
                  <a:pt x="1429874" y="296890"/>
                  <a:pt x="1426616" y="296838"/>
                  <a:pt x="1425324" y="302940"/>
                </a:cubicBezTo>
                <a:cubicBezTo>
                  <a:pt x="1424496" y="306791"/>
                  <a:pt x="1422221" y="309326"/>
                  <a:pt x="1425685" y="312661"/>
                </a:cubicBezTo>
                <a:cubicBezTo>
                  <a:pt x="1424444" y="313280"/>
                  <a:pt x="1423048" y="313695"/>
                  <a:pt x="1421962" y="314522"/>
                </a:cubicBezTo>
                <a:cubicBezTo>
                  <a:pt x="1415577" y="319278"/>
                  <a:pt x="1415085" y="320468"/>
                  <a:pt x="1421549" y="323260"/>
                </a:cubicBezTo>
                <a:cubicBezTo>
                  <a:pt x="1426383" y="325354"/>
                  <a:pt x="1427159" y="330344"/>
                  <a:pt x="1425375" y="330680"/>
                </a:cubicBezTo>
                <a:cubicBezTo>
                  <a:pt x="1414335" y="332774"/>
                  <a:pt x="1417722" y="340892"/>
                  <a:pt x="1416818" y="347510"/>
                </a:cubicBezTo>
                <a:lnTo>
                  <a:pt x="1411650" y="349943"/>
                </a:lnTo>
                <a:lnTo>
                  <a:pt x="1406528" y="342830"/>
                </a:lnTo>
                <a:cubicBezTo>
                  <a:pt x="1405468" y="343890"/>
                  <a:pt x="1403322" y="345235"/>
                  <a:pt x="1403529" y="345984"/>
                </a:cubicBezTo>
                <a:cubicBezTo>
                  <a:pt x="1404072" y="348104"/>
                  <a:pt x="1405572" y="349966"/>
                  <a:pt x="1409320" y="351026"/>
                </a:cubicBezTo>
                <a:lnTo>
                  <a:pt x="1409328" y="351035"/>
                </a:lnTo>
                <a:lnTo>
                  <a:pt x="1409294" y="351052"/>
                </a:lnTo>
                <a:lnTo>
                  <a:pt x="1409340" y="351052"/>
                </a:lnTo>
                <a:lnTo>
                  <a:pt x="1416933" y="361099"/>
                </a:lnTo>
                <a:cubicBezTo>
                  <a:pt x="1419112" y="364295"/>
                  <a:pt x="1421859" y="366460"/>
                  <a:pt x="1427960" y="364986"/>
                </a:cubicBezTo>
                <a:cubicBezTo>
                  <a:pt x="1428452" y="364857"/>
                  <a:pt x="1430778" y="368400"/>
                  <a:pt x="1430571" y="370054"/>
                </a:cubicBezTo>
                <a:cubicBezTo>
                  <a:pt x="1429925" y="375612"/>
                  <a:pt x="1427856" y="372509"/>
                  <a:pt x="1425246" y="370959"/>
                </a:cubicBezTo>
                <a:cubicBezTo>
                  <a:pt x="1422918" y="369588"/>
                  <a:pt x="1419687" y="369563"/>
                  <a:pt x="1416818" y="369407"/>
                </a:cubicBezTo>
                <a:cubicBezTo>
                  <a:pt x="1415577" y="369356"/>
                  <a:pt x="1413095" y="370829"/>
                  <a:pt x="1413147" y="371010"/>
                </a:cubicBezTo>
                <a:cubicBezTo>
                  <a:pt x="1414724" y="376284"/>
                  <a:pt x="1415344" y="382644"/>
                  <a:pt x="1418783" y="386264"/>
                </a:cubicBezTo>
                <a:cubicBezTo>
                  <a:pt x="1421187" y="388771"/>
                  <a:pt x="1428658" y="391305"/>
                  <a:pt x="1430752" y="383032"/>
                </a:cubicBezTo>
                <a:cubicBezTo>
                  <a:pt x="1431088" y="381688"/>
                  <a:pt x="1431812" y="380420"/>
                  <a:pt x="1432356" y="379128"/>
                </a:cubicBezTo>
                <a:cubicBezTo>
                  <a:pt x="1433337" y="379800"/>
                  <a:pt x="1435018" y="380343"/>
                  <a:pt x="1435173" y="381170"/>
                </a:cubicBezTo>
                <a:cubicBezTo>
                  <a:pt x="1435561" y="383394"/>
                  <a:pt x="1435509" y="385746"/>
                  <a:pt x="1435277" y="387996"/>
                </a:cubicBezTo>
                <a:cubicBezTo>
                  <a:pt x="1434811" y="392313"/>
                  <a:pt x="1435587" y="398544"/>
                  <a:pt x="1433105" y="400509"/>
                </a:cubicBezTo>
                <a:cubicBezTo>
                  <a:pt x="1428477" y="404180"/>
                  <a:pt x="1425944" y="397458"/>
                  <a:pt x="1422350" y="395364"/>
                </a:cubicBezTo>
                <a:cubicBezTo>
                  <a:pt x="1416275" y="391796"/>
                  <a:pt x="1409372" y="389495"/>
                  <a:pt x="1403710" y="385385"/>
                </a:cubicBezTo>
                <a:cubicBezTo>
                  <a:pt x="1398204" y="381403"/>
                  <a:pt x="1397428" y="387013"/>
                  <a:pt x="1395773" y="388823"/>
                </a:cubicBezTo>
                <a:cubicBezTo>
                  <a:pt x="1394558" y="390141"/>
                  <a:pt x="1395903" y="393761"/>
                  <a:pt x="1396083" y="396372"/>
                </a:cubicBezTo>
                <a:cubicBezTo>
                  <a:pt x="1404046" y="394666"/>
                  <a:pt x="1402107" y="405266"/>
                  <a:pt x="1405494" y="405266"/>
                </a:cubicBezTo>
                <a:cubicBezTo>
                  <a:pt x="1411880" y="405266"/>
                  <a:pt x="1416688" y="410152"/>
                  <a:pt x="1421833" y="410048"/>
                </a:cubicBezTo>
                <a:cubicBezTo>
                  <a:pt x="1436517" y="409790"/>
                  <a:pt x="1449780" y="411444"/>
                  <a:pt x="1460043" y="423337"/>
                </a:cubicBezTo>
                <a:cubicBezTo>
                  <a:pt x="1460509" y="423880"/>
                  <a:pt x="1464129" y="421734"/>
                  <a:pt x="1466301" y="420829"/>
                </a:cubicBezTo>
                <a:cubicBezTo>
                  <a:pt x="1465912" y="423441"/>
                  <a:pt x="1465551" y="426026"/>
                  <a:pt x="1465137" y="428636"/>
                </a:cubicBezTo>
                <a:cubicBezTo>
                  <a:pt x="1464361" y="433626"/>
                  <a:pt x="1462137" y="438978"/>
                  <a:pt x="1463250" y="443528"/>
                </a:cubicBezTo>
                <a:cubicBezTo>
                  <a:pt x="1464051" y="446786"/>
                  <a:pt x="1469247" y="448983"/>
                  <a:pt x="1472556" y="451569"/>
                </a:cubicBezTo>
                <a:cubicBezTo>
                  <a:pt x="1473669" y="452421"/>
                  <a:pt x="1476176" y="453249"/>
                  <a:pt x="1476072" y="453611"/>
                </a:cubicBezTo>
                <a:cubicBezTo>
                  <a:pt x="1472479" y="467804"/>
                  <a:pt x="1489568" y="476543"/>
                  <a:pt x="1485819" y="490943"/>
                </a:cubicBezTo>
                <a:cubicBezTo>
                  <a:pt x="1484992" y="494096"/>
                  <a:pt x="1486543" y="498078"/>
                  <a:pt x="1487577" y="501491"/>
                </a:cubicBezTo>
                <a:cubicBezTo>
                  <a:pt x="1491326" y="513564"/>
                  <a:pt x="1491585" y="516770"/>
                  <a:pt x="1490240" y="530885"/>
                </a:cubicBezTo>
                <a:cubicBezTo>
                  <a:pt x="1489800" y="535410"/>
                  <a:pt x="1490783" y="540115"/>
                  <a:pt x="1490034" y="544562"/>
                </a:cubicBezTo>
                <a:cubicBezTo>
                  <a:pt x="1488534" y="553404"/>
                  <a:pt x="1493110" y="559117"/>
                  <a:pt x="1499418" y="563538"/>
                </a:cubicBezTo>
                <a:cubicBezTo>
                  <a:pt x="1512836" y="572948"/>
                  <a:pt x="1521729" y="584763"/>
                  <a:pt x="1522169" y="601748"/>
                </a:cubicBezTo>
                <a:cubicBezTo>
                  <a:pt x="1522194" y="602498"/>
                  <a:pt x="1521962" y="603351"/>
                  <a:pt x="1522194" y="604024"/>
                </a:cubicBezTo>
                <a:cubicBezTo>
                  <a:pt x="1528140" y="621397"/>
                  <a:pt x="1528296" y="644509"/>
                  <a:pt x="1523384" y="663176"/>
                </a:cubicBezTo>
                <a:cubicBezTo>
                  <a:pt x="1522401" y="666924"/>
                  <a:pt x="1523229" y="671629"/>
                  <a:pt x="1524522" y="675429"/>
                </a:cubicBezTo>
                <a:cubicBezTo>
                  <a:pt x="1526564" y="681401"/>
                  <a:pt x="1528942" y="687554"/>
                  <a:pt x="1532665" y="692518"/>
                </a:cubicBezTo>
                <a:cubicBezTo>
                  <a:pt x="1535897" y="696862"/>
                  <a:pt x="1535922" y="699008"/>
                  <a:pt x="1533337" y="703971"/>
                </a:cubicBezTo>
                <a:cubicBezTo>
                  <a:pt x="1531036" y="708392"/>
                  <a:pt x="1531062" y="715967"/>
                  <a:pt x="1533337" y="720466"/>
                </a:cubicBezTo>
                <a:cubicBezTo>
                  <a:pt x="1538740" y="731091"/>
                  <a:pt x="1537500" y="737657"/>
                  <a:pt x="1526228" y="742647"/>
                </a:cubicBezTo>
                <a:cubicBezTo>
                  <a:pt x="1521936" y="744534"/>
                  <a:pt x="1520204" y="748697"/>
                  <a:pt x="1524522" y="753557"/>
                </a:cubicBezTo>
                <a:cubicBezTo>
                  <a:pt x="1529796" y="759478"/>
                  <a:pt x="1535121" y="763614"/>
                  <a:pt x="1543782" y="762632"/>
                </a:cubicBezTo>
                <a:cubicBezTo>
                  <a:pt x="1548280" y="762115"/>
                  <a:pt x="1551926" y="770000"/>
                  <a:pt x="1549443" y="773852"/>
                </a:cubicBezTo>
                <a:cubicBezTo>
                  <a:pt x="1548228" y="775713"/>
                  <a:pt x="1546496" y="777446"/>
                  <a:pt x="1544635" y="778687"/>
                </a:cubicBezTo>
                <a:cubicBezTo>
                  <a:pt x="1532484" y="786752"/>
                  <a:pt x="1529562" y="798309"/>
                  <a:pt x="1531218" y="812037"/>
                </a:cubicBezTo>
                <a:cubicBezTo>
                  <a:pt x="1532536" y="822869"/>
                  <a:pt x="1529718" y="833675"/>
                  <a:pt x="1535379" y="844637"/>
                </a:cubicBezTo>
                <a:cubicBezTo>
                  <a:pt x="1539878" y="853350"/>
                  <a:pt x="1535172" y="864053"/>
                  <a:pt x="1539335" y="874886"/>
                </a:cubicBezTo>
                <a:cubicBezTo>
                  <a:pt x="1543911" y="886804"/>
                  <a:pt x="1542592" y="902833"/>
                  <a:pt x="1524651" y="908986"/>
                </a:cubicBezTo>
                <a:cubicBezTo>
                  <a:pt x="1520256" y="910485"/>
                  <a:pt x="1516662" y="915216"/>
                  <a:pt x="1517412" y="921731"/>
                </a:cubicBezTo>
                <a:cubicBezTo>
                  <a:pt x="1518187" y="928505"/>
                  <a:pt x="1516559" y="935614"/>
                  <a:pt x="1517799" y="942233"/>
                </a:cubicBezTo>
                <a:cubicBezTo>
                  <a:pt x="1520385" y="956012"/>
                  <a:pt x="1523513" y="969611"/>
                  <a:pt x="1522169" y="983778"/>
                </a:cubicBezTo>
                <a:cubicBezTo>
                  <a:pt x="1529071" y="990138"/>
                  <a:pt x="1524676" y="995645"/>
                  <a:pt x="1523177" y="1003039"/>
                </a:cubicBezTo>
                <a:cubicBezTo>
                  <a:pt x="1521186" y="1012785"/>
                  <a:pt x="1517153" y="1016508"/>
                  <a:pt x="1509320" y="1020102"/>
                </a:cubicBezTo>
                <a:cubicBezTo>
                  <a:pt x="1501719" y="1023618"/>
                  <a:pt x="1491843" y="1026436"/>
                  <a:pt x="1494765" y="1038638"/>
                </a:cubicBezTo>
                <a:cubicBezTo>
                  <a:pt x="1485198" y="1046885"/>
                  <a:pt x="1482820" y="1054874"/>
                  <a:pt x="1489491" y="1067594"/>
                </a:cubicBezTo>
                <a:cubicBezTo>
                  <a:pt x="1494092" y="1076384"/>
                  <a:pt x="1487577" y="1089155"/>
                  <a:pt x="1493911" y="1099238"/>
                </a:cubicBezTo>
                <a:cubicBezTo>
                  <a:pt x="1487629" y="1107821"/>
                  <a:pt x="1492334" y="1123204"/>
                  <a:pt x="1476486" y="1126151"/>
                </a:cubicBezTo>
                <a:cubicBezTo>
                  <a:pt x="1471936" y="1127004"/>
                  <a:pt x="1466973" y="1130443"/>
                  <a:pt x="1464077" y="1134165"/>
                </a:cubicBezTo>
                <a:cubicBezTo>
                  <a:pt x="1460742" y="1138457"/>
                  <a:pt x="1460457" y="1145075"/>
                  <a:pt x="1457122" y="1149392"/>
                </a:cubicBezTo>
                <a:cubicBezTo>
                  <a:pt x="1451642" y="1156502"/>
                  <a:pt x="1449108" y="1145593"/>
                  <a:pt x="1443808" y="1146110"/>
                </a:cubicBezTo>
                <a:cubicBezTo>
                  <a:pt x="1438120" y="1146678"/>
                  <a:pt x="1432226" y="1145049"/>
                  <a:pt x="1426435" y="1144300"/>
                </a:cubicBezTo>
                <a:cubicBezTo>
                  <a:pt x="1420670" y="1143550"/>
                  <a:pt x="1414956" y="1142206"/>
                  <a:pt x="1409191" y="1142077"/>
                </a:cubicBezTo>
                <a:cubicBezTo>
                  <a:pt x="1407304" y="1142024"/>
                  <a:pt x="1403426" y="1145411"/>
                  <a:pt x="1403684" y="1146420"/>
                </a:cubicBezTo>
                <a:cubicBezTo>
                  <a:pt x="1405727" y="1154434"/>
                  <a:pt x="1398720" y="1160045"/>
                  <a:pt x="1398617" y="1167438"/>
                </a:cubicBezTo>
                <a:cubicBezTo>
                  <a:pt x="1398591" y="1169584"/>
                  <a:pt x="1395799" y="1173669"/>
                  <a:pt x="1394765" y="1173514"/>
                </a:cubicBezTo>
                <a:cubicBezTo>
                  <a:pt x="1386053" y="1172169"/>
                  <a:pt x="1383881" y="1176047"/>
                  <a:pt x="1385019" y="1183829"/>
                </a:cubicBezTo>
                <a:cubicBezTo>
                  <a:pt x="1385458" y="1186802"/>
                  <a:pt x="1384605" y="1190008"/>
                  <a:pt x="1385174" y="1192929"/>
                </a:cubicBezTo>
                <a:cubicBezTo>
                  <a:pt x="1387992" y="1207123"/>
                  <a:pt x="1393291" y="1221781"/>
                  <a:pt x="1375944" y="1231062"/>
                </a:cubicBezTo>
                <a:cubicBezTo>
                  <a:pt x="1376280" y="1244765"/>
                  <a:pt x="1366508" y="1254692"/>
                  <a:pt x="1362862" y="1266688"/>
                </a:cubicBezTo>
                <a:cubicBezTo>
                  <a:pt x="1360872" y="1273229"/>
                  <a:pt x="1356864" y="1276589"/>
                  <a:pt x="1353245" y="1281011"/>
                </a:cubicBezTo>
                <a:cubicBezTo>
                  <a:pt x="1352521" y="1281890"/>
                  <a:pt x="1351151" y="1282200"/>
                  <a:pt x="1350065" y="1282769"/>
                </a:cubicBezTo>
                <a:cubicBezTo>
                  <a:pt x="1349548" y="1281450"/>
                  <a:pt x="1348824" y="1280183"/>
                  <a:pt x="1348592" y="1278813"/>
                </a:cubicBezTo>
                <a:cubicBezTo>
                  <a:pt x="1348333" y="1277339"/>
                  <a:pt x="1348281" y="1275710"/>
                  <a:pt x="1348592" y="1274263"/>
                </a:cubicBezTo>
                <a:cubicBezTo>
                  <a:pt x="1349677" y="1269144"/>
                  <a:pt x="1347867" y="1264671"/>
                  <a:pt x="1343524" y="1262784"/>
                </a:cubicBezTo>
                <a:cubicBezTo>
                  <a:pt x="1337139" y="1260018"/>
                  <a:pt x="1336208" y="1267748"/>
                  <a:pt x="1332433" y="1270204"/>
                </a:cubicBezTo>
                <a:cubicBezTo>
                  <a:pt x="1331037" y="1271109"/>
                  <a:pt x="1330520" y="1273979"/>
                  <a:pt x="1330339" y="1276046"/>
                </a:cubicBezTo>
                <a:cubicBezTo>
                  <a:pt x="1329744" y="1282717"/>
                  <a:pt x="1330184" y="1289568"/>
                  <a:pt x="1328892" y="1296083"/>
                </a:cubicBezTo>
                <a:cubicBezTo>
                  <a:pt x="1327625" y="1302520"/>
                  <a:pt x="1315215" y="1299107"/>
                  <a:pt x="1316456" y="1308751"/>
                </a:cubicBezTo>
                <a:cubicBezTo>
                  <a:pt x="1310846" y="1308156"/>
                  <a:pt x="1304641" y="1306812"/>
                  <a:pt x="1302909" y="1314542"/>
                </a:cubicBezTo>
                <a:cubicBezTo>
                  <a:pt x="1301022" y="1322970"/>
                  <a:pt x="1299548" y="1331501"/>
                  <a:pt x="1298359" y="1340059"/>
                </a:cubicBezTo>
                <a:cubicBezTo>
                  <a:pt x="1297842" y="1343782"/>
                  <a:pt x="1298747" y="1348099"/>
                  <a:pt x="1292982" y="1347453"/>
                </a:cubicBezTo>
                <a:cubicBezTo>
                  <a:pt x="1287009" y="1346780"/>
                  <a:pt x="1289621" y="1341869"/>
                  <a:pt x="1289181" y="1338611"/>
                </a:cubicBezTo>
                <a:cubicBezTo>
                  <a:pt x="1288896" y="1336362"/>
                  <a:pt x="1289310" y="1334009"/>
                  <a:pt x="1288923" y="1331812"/>
                </a:cubicBezTo>
                <a:cubicBezTo>
                  <a:pt x="1288871" y="1331501"/>
                  <a:pt x="1285277" y="1331010"/>
                  <a:pt x="1284605" y="1331760"/>
                </a:cubicBezTo>
                <a:cubicBezTo>
                  <a:pt x="1282718" y="1333802"/>
                  <a:pt x="1281632" y="1336595"/>
                  <a:pt x="1279977" y="1338896"/>
                </a:cubicBezTo>
                <a:cubicBezTo>
                  <a:pt x="1277832" y="1341869"/>
                  <a:pt x="1275453" y="1344635"/>
                  <a:pt x="1273178" y="1347504"/>
                </a:cubicBezTo>
                <a:cubicBezTo>
                  <a:pt x="1269921" y="1341843"/>
                  <a:pt x="1264284" y="1343057"/>
                  <a:pt x="1259192" y="1342696"/>
                </a:cubicBezTo>
                <a:cubicBezTo>
                  <a:pt x="1259553" y="1338482"/>
                  <a:pt x="1259916" y="1334268"/>
                  <a:pt x="1260252" y="1330054"/>
                </a:cubicBezTo>
                <a:cubicBezTo>
                  <a:pt x="1256193" y="1330545"/>
                  <a:pt x="1252470" y="1338508"/>
                  <a:pt x="1248153" y="1330881"/>
                </a:cubicBezTo>
                <a:cubicBezTo>
                  <a:pt x="1247170" y="1329149"/>
                  <a:pt x="1248928" y="1325711"/>
                  <a:pt x="1247817" y="1324237"/>
                </a:cubicBezTo>
                <a:cubicBezTo>
                  <a:pt x="1245360" y="1320928"/>
                  <a:pt x="1241896" y="1318368"/>
                  <a:pt x="1238871" y="1315524"/>
                </a:cubicBezTo>
                <a:cubicBezTo>
                  <a:pt x="1237707" y="1304356"/>
                  <a:pt x="1239957" y="1293730"/>
                  <a:pt x="1243240" y="1283131"/>
                </a:cubicBezTo>
                <a:cubicBezTo>
                  <a:pt x="1243965" y="1280752"/>
                  <a:pt x="1242206" y="1277624"/>
                  <a:pt x="1241586" y="1274832"/>
                </a:cubicBezTo>
                <a:cubicBezTo>
                  <a:pt x="1239156" y="1277339"/>
                  <a:pt x="1235536" y="1279433"/>
                  <a:pt x="1234528" y="1282433"/>
                </a:cubicBezTo>
                <a:cubicBezTo>
                  <a:pt x="1232253" y="1289154"/>
                  <a:pt x="1231452" y="1296368"/>
                  <a:pt x="1229642" y="1303244"/>
                </a:cubicBezTo>
                <a:cubicBezTo>
                  <a:pt x="1228581" y="1307303"/>
                  <a:pt x="1226772" y="1311181"/>
                  <a:pt x="1225118" y="1315033"/>
                </a:cubicBezTo>
                <a:cubicBezTo>
                  <a:pt x="1224420" y="1316636"/>
                  <a:pt x="1223230" y="1318006"/>
                  <a:pt x="1222274" y="1319454"/>
                </a:cubicBezTo>
                <a:cubicBezTo>
                  <a:pt x="1221705" y="1317412"/>
                  <a:pt x="1221394" y="1315240"/>
                  <a:pt x="1220490" y="1313353"/>
                </a:cubicBezTo>
                <a:cubicBezTo>
                  <a:pt x="1220102" y="1312526"/>
                  <a:pt x="1217724" y="1311698"/>
                  <a:pt x="1217542" y="1311905"/>
                </a:cubicBezTo>
                <a:cubicBezTo>
                  <a:pt x="1215733" y="1314128"/>
                  <a:pt x="1214208" y="1316558"/>
                  <a:pt x="1212579" y="1318911"/>
                </a:cubicBezTo>
                <a:cubicBezTo>
                  <a:pt x="1208442" y="1313818"/>
                  <a:pt x="1207460" y="1315964"/>
                  <a:pt x="1206788" y="1321109"/>
                </a:cubicBezTo>
                <a:cubicBezTo>
                  <a:pt x="1205107" y="1333854"/>
                  <a:pt x="1196188" y="1344815"/>
                  <a:pt x="1197480" y="1358441"/>
                </a:cubicBezTo>
                <a:cubicBezTo>
                  <a:pt x="1197558" y="1359190"/>
                  <a:pt x="1194016" y="1361155"/>
                  <a:pt x="1192362" y="1360948"/>
                </a:cubicBezTo>
                <a:cubicBezTo>
                  <a:pt x="1190940" y="1360767"/>
                  <a:pt x="1188975" y="1358389"/>
                  <a:pt x="1188717" y="1356760"/>
                </a:cubicBezTo>
                <a:cubicBezTo>
                  <a:pt x="1187838" y="1350943"/>
                  <a:pt x="1187553" y="1345022"/>
                  <a:pt x="1187061" y="1339154"/>
                </a:cubicBezTo>
                <a:cubicBezTo>
                  <a:pt x="1184373" y="1344377"/>
                  <a:pt x="1181891" y="1349702"/>
                  <a:pt x="1178944" y="1354769"/>
                </a:cubicBezTo>
                <a:cubicBezTo>
                  <a:pt x="1173618" y="1363947"/>
                  <a:pt x="1164518" y="1360741"/>
                  <a:pt x="1156555" y="1361232"/>
                </a:cubicBezTo>
                <a:cubicBezTo>
                  <a:pt x="1155340" y="1359707"/>
                  <a:pt x="1154280" y="1356992"/>
                  <a:pt x="1152910" y="1356863"/>
                </a:cubicBezTo>
                <a:cubicBezTo>
                  <a:pt x="1143267" y="1355855"/>
                  <a:pt x="1139931" y="1357794"/>
                  <a:pt x="1126514" y="1365550"/>
                </a:cubicBezTo>
                <a:cubicBezTo>
                  <a:pt x="1121188" y="1368626"/>
                  <a:pt x="1114208" y="1368782"/>
                  <a:pt x="1108029" y="1370411"/>
                </a:cubicBezTo>
                <a:cubicBezTo>
                  <a:pt x="1103918" y="1371470"/>
                  <a:pt x="1099290" y="1371910"/>
                  <a:pt x="1095956" y="1374185"/>
                </a:cubicBezTo>
                <a:cubicBezTo>
                  <a:pt x="1090475" y="1377933"/>
                  <a:pt x="1085537" y="1382561"/>
                  <a:pt x="1094534" y="1388714"/>
                </a:cubicBezTo>
                <a:cubicBezTo>
                  <a:pt x="1097093" y="1390472"/>
                  <a:pt x="1098127" y="1394687"/>
                  <a:pt x="1099394" y="1397944"/>
                </a:cubicBezTo>
                <a:cubicBezTo>
                  <a:pt x="1099885" y="1399159"/>
                  <a:pt x="1099084" y="1400891"/>
                  <a:pt x="1098903" y="1402364"/>
                </a:cubicBezTo>
                <a:cubicBezTo>
                  <a:pt x="1090630" y="1399934"/>
                  <a:pt x="1087295" y="1407845"/>
                  <a:pt x="1081581" y="1410068"/>
                </a:cubicBezTo>
                <a:cubicBezTo>
                  <a:pt x="1078608" y="1411232"/>
                  <a:pt x="1075506" y="1405984"/>
                  <a:pt x="1073645" y="1414334"/>
                </a:cubicBezTo>
                <a:cubicBezTo>
                  <a:pt x="1071266" y="1425012"/>
                  <a:pt x="1063846" y="1434784"/>
                  <a:pt x="1050558" y="1434138"/>
                </a:cubicBezTo>
                <a:cubicBezTo>
                  <a:pt x="1041948" y="1433724"/>
                  <a:pt x="1039311" y="1440653"/>
                  <a:pt x="1034400" y="1444790"/>
                </a:cubicBezTo>
                <a:cubicBezTo>
                  <a:pt x="1033262" y="1445771"/>
                  <a:pt x="1032951" y="1449210"/>
                  <a:pt x="1033728" y="1450736"/>
                </a:cubicBezTo>
                <a:cubicBezTo>
                  <a:pt x="1040087" y="1462938"/>
                  <a:pt x="1041405" y="1474236"/>
                  <a:pt x="1030728" y="1485146"/>
                </a:cubicBezTo>
                <a:cubicBezTo>
                  <a:pt x="1028634" y="1487266"/>
                  <a:pt x="1028557" y="1492023"/>
                  <a:pt x="1028686" y="1495538"/>
                </a:cubicBezTo>
                <a:cubicBezTo>
                  <a:pt x="1028970" y="1503631"/>
                  <a:pt x="1028118" y="1510275"/>
                  <a:pt x="1018267" y="1512188"/>
                </a:cubicBezTo>
                <a:cubicBezTo>
                  <a:pt x="1012373" y="1513352"/>
                  <a:pt x="1017414" y="1515601"/>
                  <a:pt x="1018060" y="1517773"/>
                </a:cubicBezTo>
                <a:cubicBezTo>
                  <a:pt x="1019121" y="1521211"/>
                  <a:pt x="1018991" y="1525011"/>
                  <a:pt x="1019430" y="1528631"/>
                </a:cubicBezTo>
                <a:cubicBezTo>
                  <a:pt x="1020000" y="1533595"/>
                  <a:pt x="1017621" y="1535921"/>
                  <a:pt x="1012968" y="1534784"/>
                </a:cubicBezTo>
                <a:cubicBezTo>
                  <a:pt x="1006375" y="1533233"/>
                  <a:pt x="1001721" y="1537059"/>
                  <a:pt x="996525" y="1539489"/>
                </a:cubicBezTo>
                <a:cubicBezTo>
                  <a:pt x="994431" y="1526718"/>
                  <a:pt x="999162" y="1515135"/>
                  <a:pt x="1002962" y="1503424"/>
                </a:cubicBezTo>
                <a:cubicBezTo>
                  <a:pt x="1003376" y="1502132"/>
                  <a:pt x="1005573" y="1501071"/>
                  <a:pt x="1005522" y="1499986"/>
                </a:cubicBezTo>
                <a:cubicBezTo>
                  <a:pt x="1005134" y="1493419"/>
                  <a:pt x="1004307" y="1486878"/>
                  <a:pt x="1003635" y="1480312"/>
                </a:cubicBezTo>
                <a:cubicBezTo>
                  <a:pt x="996913" y="1482276"/>
                  <a:pt x="989855" y="1483491"/>
                  <a:pt x="983598" y="1486439"/>
                </a:cubicBezTo>
                <a:cubicBezTo>
                  <a:pt x="977704" y="1489205"/>
                  <a:pt x="975662" y="1497401"/>
                  <a:pt x="979643" y="1506242"/>
                </a:cubicBezTo>
                <a:cubicBezTo>
                  <a:pt x="984374" y="1516712"/>
                  <a:pt x="985641" y="1525632"/>
                  <a:pt x="976722" y="1534396"/>
                </a:cubicBezTo>
                <a:cubicBezTo>
                  <a:pt x="974912" y="1536180"/>
                  <a:pt x="974240" y="1539464"/>
                  <a:pt x="973774" y="1542178"/>
                </a:cubicBezTo>
                <a:cubicBezTo>
                  <a:pt x="973283" y="1545125"/>
                  <a:pt x="973852" y="1548253"/>
                  <a:pt x="973619" y="1551278"/>
                </a:cubicBezTo>
                <a:cubicBezTo>
                  <a:pt x="973076" y="1558052"/>
                  <a:pt x="969405" y="1561904"/>
                  <a:pt x="962477" y="1562343"/>
                </a:cubicBezTo>
                <a:cubicBezTo>
                  <a:pt x="962813" y="1568005"/>
                  <a:pt x="964131" y="1573847"/>
                  <a:pt x="963226" y="1579303"/>
                </a:cubicBezTo>
                <a:cubicBezTo>
                  <a:pt x="962347" y="1584706"/>
                  <a:pt x="959219" y="1589722"/>
                  <a:pt x="957073" y="1594918"/>
                </a:cubicBezTo>
                <a:cubicBezTo>
                  <a:pt x="954927" y="1600115"/>
                  <a:pt x="952885" y="1605337"/>
                  <a:pt x="950481" y="1610404"/>
                </a:cubicBezTo>
                <a:cubicBezTo>
                  <a:pt x="950300" y="1610792"/>
                  <a:pt x="946422" y="1610042"/>
                  <a:pt x="946396" y="1609757"/>
                </a:cubicBezTo>
                <a:cubicBezTo>
                  <a:pt x="946215" y="1600063"/>
                  <a:pt x="941535" y="1604173"/>
                  <a:pt x="939674" y="1608155"/>
                </a:cubicBezTo>
                <a:cubicBezTo>
                  <a:pt x="937606" y="1612550"/>
                  <a:pt x="937968" y="1618031"/>
                  <a:pt x="936985" y="1622994"/>
                </a:cubicBezTo>
                <a:cubicBezTo>
                  <a:pt x="936753" y="1624132"/>
                  <a:pt x="935409" y="1625063"/>
                  <a:pt x="934581" y="1626096"/>
                </a:cubicBezTo>
                <a:cubicBezTo>
                  <a:pt x="933883" y="1624856"/>
                  <a:pt x="932668" y="1623641"/>
                  <a:pt x="932616" y="1622399"/>
                </a:cubicBezTo>
                <a:cubicBezTo>
                  <a:pt x="932384" y="1617100"/>
                  <a:pt x="930755" y="1610895"/>
                  <a:pt x="932823" y="1606604"/>
                </a:cubicBezTo>
                <a:cubicBezTo>
                  <a:pt x="941277" y="1589204"/>
                  <a:pt x="940217" y="1569013"/>
                  <a:pt x="949627" y="1552028"/>
                </a:cubicBezTo>
                <a:cubicBezTo>
                  <a:pt x="950300" y="1550813"/>
                  <a:pt x="950946" y="1549235"/>
                  <a:pt x="950713" y="1547969"/>
                </a:cubicBezTo>
                <a:cubicBezTo>
                  <a:pt x="947404" y="1529924"/>
                  <a:pt x="956298" y="1513016"/>
                  <a:pt x="955548" y="1495151"/>
                </a:cubicBezTo>
                <a:cubicBezTo>
                  <a:pt x="955315" y="1489567"/>
                  <a:pt x="953970" y="1483853"/>
                  <a:pt x="958676" y="1478088"/>
                </a:cubicBezTo>
                <a:cubicBezTo>
                  <a:pt x="960848" y="1475425"/>
                  <a:pt x="954850" y="1465368"/>
                  <a:pt x="956944" y="1463455"/>
                </a:cubicBezTo>
                <a:cubicBezTo>
                  <a:pt x="960693" y="1460004"/>
                  <a:pt x="960330" y="1457399"/>
                  <a:pt x="959190" y="1454348"/>
                </a:cubicBezTo>
                <a:lnTo>
                  <a:pt x="957564" y="1446457"/>
                </a:lnTo>
                <a:lnTo>
                  <a:pt x="959736" y="1444841"/>
                </a:lnTo>
                <a:cubicBezTo>
                  <a:pt x="960253" y="1443238"/>
                  <a:pt x="959090" y="1441092"/>
                  <a:pt x="956763" y="1442566"/>
                </a:cubicBezTo>
                <a:cubicBezTo>
                  <a:pt x="949576" y="1445617"/>
                  <a:pt x="942414" y="1437395"/>
                  <a:pt x="940140" y="1451486"/>
                </a:cubicBezTo>
                <a:cubicBezTo>
                  <a:pt x="940140" y="1451563"/>
                  <a:pt x="934064" y="1449521"/>
                  <a:pt x="932565" y="1450684"/>
                </a:cubicBezTo>
                <a:cubicBezTo>
                  <a:pt x="925093" y="1456604"/>
                  <a:pt x="914157" y="1460792"/>
                  <a:pt x="918552" y="1474184"/>
                </a:cubicBezTo>
                <a:cubicBezTo>
                  <a:pt x="918992" y="1475528"/>
                  <a:pt x="915786" y="1478063"/>
                  <a:pt x="914286" y="1480027"/>
                </a:cubicBezTo>
                <a:cubicBezTo>
                  <a:pt x="912761" y="1478088"/>
                  <a:pt x="910899" y="1476305"/>
                  <a:pt x="909762" y="1474133"/>
                </a:cubicBezTo>
                <a:cubicBezTo>
                  <a:pt x="908547" y="1471780"/>
                  <a:pt x="908004" y="1469091"/>
                  <a:pt x="907151" y="1466558"/>
                </a:cubicBezTo>
                <a:cubicBezTo>
                  <a:pt x="905548" y="1468160"/>
                  <a:pt x="903712" y="1469634"/>
                  <a:pt x="902343" y="1471418"/>
                </a:cubicBezTo>
                <a:cubicBezTo>
                  <a:pt x="896551" y="1479071"/>
                  <a:pt x="887063" y="1483155"/>
                  <a:pt x="877317" y="1481966"/>
                </a:cubicBezTo>
                <a:cubicBezTo>
                  <a:pt x="876231" y="1481837"/>
                  <a:pt x="875171" y="1481552"/>
                  <a:pt x="874085" y="1481320"/>
                </a:cubicBezTo>
                <a:cubicBezTo>
                  <a:pt x="872379" y="1492204"/>
                  <a:pt x="867570" y="1491066"/>
                  <a:pt x="861366" y="1484603"/>
                </a:cubicBezTo>
                <a:lnTo>
                  <a:pt x="843966" y="1488584"/>
                </a:lnTo>
                <a:cubicBezTo>
                  <a:pt x="840993" y="1492230"/>
                  <a:pt x="837658" y="1494557"/>
                  <a:pt x="832384" y="1494065"/>
                </a:cubicBezTo>
                <a:cubicBezTo>
                  <a:pt x="830885" y="1493910"/>
                  <a:pt x="827291" y="1497866"/>
                  <a:pt x="827627" y="1499107"/>
                </a:cubicBezTo>
                <a:cubicBezTo>
                  <a:pt x="831712" y="1514075"/>
                  <a:pt x="813201" y="1517307"/>
                  <a:pt x="812244" y="1529432"/>
                </a:cubicBezTo>
                <a:cubicBezTo>
                  <a:pt x="811158" y="1528941"/>
                  <a:pt x="809607" y="1528760"/>
                  <a:pt x="809116" y="1527932"/>
                </a:cubicBezTo>
                <a:cubicBezTo>
                  <a:pt x="807953" y="1525968"/>
                  <a:pt x="806454" y="1523615"/>
                  <a:pt x="806609" y="1521547"/>
                </a:cubicBezTo>
                <a:cubicBezTo>
                  <a:pt x="806970" y="1516557"/>
                  <a:pt x="808367" y="1511645"/>
                  <a:pt x="808961" y="1506630"/>
                </a:cubicBezTo>
                <a:cubicBezTo>
                  <a:pt x="809091" y="1505518"/>
                  <a:pt x="807617" y="1504200"/>
                  <a:pt x="806893" y="1502984"/>
                </a:cubicBezTo>
                <a:cubicBezTo>
                  <a:pt x="805807" y="1503992"/>
                  <a:pt x="804489" y="1504846"/>
                  <a:pt x="803713" y="1506061"/>
                </a:cubicBezTo>
                <a:cubicBezTo>
                  <a:pt x="801438" y="1509655"/>
                  <a:pt x="799758" y="1513688"/>
                  <a:pt x="797121" y="1516971"/>
                </a:cubicBezTo>
                <a:cubicBezTo>
                  <a:pt x="792855" y="1522349"/>
                  <a:pt x="787219" y="1522943"/>
                  <a:pt x="781660" y="1518806"/>
                </a:cubicBezTo>
                <a:cubicBezTo>
                  <a:pt x="776826" y="1515213"/>
                  <a:pt x="776335" y="1512214"/>
                  <a:pt x="780109" y="1505932"/>
                </a:cubicBezTo>
                <a:cubicBezTo>
                  <a:pt x="785435" y="1497090"/>
                  <a:pt x="787555" y="1486258"/>
                  <a:pt x="790605" y="1476149"/>
                </a:cubicBezTo>
                <a:cubicBezTo>
                  <a:pt x="791019" y="1474779"/>
                  <a:pt x="788951" y="1471160"/>
                  <a:pt x="787917" y="1471108"/>
                </a:cubicBezTo>
                <a:cubicBezTo>
                  <a:pt x="776729" y="1470584"/>
                  <a:pt x="783762" y="1466905"/>
                  <a:pt x="786877" y="1462731"/>
                </a:cubicBezTo>
                <a:lnTo>
                  <a:pt x="787041" y="1462027"/>
                </a:lnTo>
                <a:lnTo>
                  <a:pt x="792906" y="1466170"/>
                </a:lnTo>
                <a:cubicBezTo>
                  <a:pt x="793708" y="1464464"/>
                  <a:pt x="795570" y="1462370"/>
                  <a:pt x="795104" y="1461180"/>
                </a:cubicBezTo>
                <a:lnTo>
                  <a:pt x="787863" y="1458500"/>
                </a:lnTo>
                <a:lnTo>
                  <a:pt x="787865" y="1458491"/>
                </a:lnTo>
                <a:lnTo>
                  <a:pt x="787861" y="1458500"/>
                </a:lnTo>
                <a:lnTo>
                  <a:pt x="787839" y="1458491"/>
                </a:lnTo>
                <a:cubicBezTo>
                  <a:pt x="783264" y="1460844"/>
                  <a:pt x="779437" y="1458362"/>
                  <a:pt x="777654" y="1459397"/>
                </a:cubicBezTo>
                <a:cubicBezTo>
                  <a:pt x="774215" y="1461387"/>
                  <a:pt x="769742" y="1464515"/>
                  <a:pt x="773879" y="1470151"/>
                </a:cubicBezTo>
                <a:cubicBezTo>
                  <a:pt x="775482" y="1472348"/>
                  <a:pt x="776516" y="1475244"/>
                  <a:pt x="776877" y="1477959"/>
                </a:cubicBezTo>
                <a:cubicBezTo>
                  <a:pt x="777136" y="1479872"/>
                  <a:pt x="775869" y="1482018"/>
                  <a:pt x="775275" y="1484060"/>
                </a:cubicBezTo>
                <a:cubicBezTo>
                  <a:pt x="773672" y="1482793"/>
                  <a:pt x="771939" y="1481630"/>
                  <a:pt x="770466" y="1480234"/>
                </a:cubicBezTo>
                <a:cubicBezTo>
                  <a:pt x="769432" y="1479251"/>
                  <a:pt x="768423" y="1478036"/>
                  <a:pt x="767958" y="1476718"/>
                </a:cubicBezTo>
                <a:cubicBezTo>
                  <a:pt x="766665" y="1473125"/>
                  <a:pt x="770931" y="1466429"/>
                  <a:pt x="763305" y="1466584"/>
                </a:cubicBezTo>
                <a:cubicBezTo>
                  <a:pt x="759375" y="1466661"/>
                  <a:pt x="755006" y="1468936"/>
                  <a:pt x="751800" y="1471418"/>
                </a:cubicBezTo>
                <a:cubicBezTo>
                  <a:pt x="750042" y="1472789"/>
                  <a:pt x="749809" y="1476692"/>
                  <a:pt x="749706" y="1479485"/>
                </a:cubicBezTo>
                <a:cubicBezTo>
                  <a:pt x="749448" y="1487085"/>
                  <a:pt x="749964" y="1494737"/>
                  <a:pt x="749370" y="1502312"/>
                </a:cubicBezTo>
                <a:cubicBezTo>
                  <a:pt x="749241" y="1504148"/>
                  <a:pt x="746035" y="1505750"/>
                  <a:pt x="744251" y="1507457"/>
                </a:cubicBezTo>
                <a:cubicBezTo>
                  <a:pt x="742984" y="1505984"/>
                  <a:pt x="740606" y="1504458"/>
                  <a:pt x="740658" y="1503062"/>
                </a:cubicBezTo>
                <a:cubicBezTo>
                  <a:pt x="740968" y="1496961"/>
                  <a:pt x="740063" y="1494272"/>
                  <a:pt x="732488" y="1493264"/>
                </a:cubicBezTo>
                <a:cubicBezTo>
                  <a:pt x="722897" y="1491971"/>
                  <a:pt x="722742" y="1489256"/>
                  <a:pt x="725663" y="1478605"/>
                </a:cubicBezTo>
                <a:cubicBezTo>
                  <a:pt x="726283" y="1476330"/>
                  <a:pt x="725688" y="1471935"/>
                  <a:pt x="724266" y="1471160"/>
                </a:cubicBezTo>
                <a:cubicBezTo>
                  <a:pt x="720053" y="1468910"/>
                  <a:pt x="713615" y="1465472"/>
                  <a:pt x="710772" y="1467152"/>
                </a:cubicBezTo>
                <a:cubicBezTo>
                  <a:pt x="705291" y="1470384"/>
                  <a:pt x="705394" y="1471418"/>
                  <a:pt x="703377" y="1464308"/>
                </a:cubicBezTo>
                <a:cubicBezTo>
                  <a:pt x="701232" y="1456759"/>
                  <a:pt x="694975" y="1450348"/>
                  <a:pt x="690503" y="1443445"/>
                </a:cubicBezTo>
                <a:cubicBezTo>
                  <a:pt x="683341" y="1448228"/>
                  <a:pt x="675534" y="1452287"/>
                  <a:pt x="669252" y="1458000"/>
                </a:cubicBezTo>
                <a:cubicBezTo>
                  <a:pt x="665244" y="1461646"/>
                  <a:pt x="666252" y="1466997"/>
                  <a:pt x="670311" y="1471883"/>
                </a:cubicBezTo>
                <a:cubicBezTo>
                  <a:pt x="674370" y="1476743"/>
                  <a:pt x="671914" y="1478941"/>
                  <a:pt x="665762" y="1480234"/>
                </a:cubicBezTo>
                <a:cubicBezTo>
                  <a:pt x="654231" y="1482664"/>
                  <a:pt x="649526" y="1471625"/>
                  <a:pt x="640632" y="1468755"/>
                </a:cubicBezTo>
                <a:cubicBezTo>
                  <a:pt x="634764" y="1466868"/>
                  <a:pt x="630420" y="1460663"/>
                  <a:pt x="624836" y="1457250"/>
                </a:cubicBezTo>
                <a:cubicBezTo>
                  <a:pt x="618476" y="1453347"/>
                  <a:pt x="622974" y="1447711"/>
                  <a:pt x="621604" y="1443109"/>
                </a:cubicBezTo>
                <a:cubicBezTo>
                  <a:pt x="620751" y="1440239"/>
                  <a:pt x="619950" y="1437344"/>
                  <a:pt x="619149" y="1434448"/>
                </a:cubicBezTo>
                <a:cubicBezTo>
                  <a:pt x="621759" y="1435405"/>
                  <a:pt x="624552" y="1436025"/>
                  <a:pt x="626904" y="1437395"/>
                </a:cubicBezTo>
                <a:cubicBezTo>
                  <a:pt x="630756" y="1439645"/>
                  <a:pt x="635229" y="1440161"/>
                  <a:pt x="634867" y="1435120"/>
                </a:cubicBezTo>
                <a:cubicBezTo>
                  <a:pt x="634557" y="1430932"/>
                  <a:pt x="643373" y="1429226"/>
                  <a:pt x="637013" y="1424443"/>
                </a:cubicBezTo>
                <a:cubicBezTo>
                  <a:pt x="634608" y="1422633"/>
                  <a:pt x="632850" y="1419944"/>
                  <a:pt x="630472" y="1418084"/>
                </a:cubicBezTo>
                <a:cubicBezTo>
                  <a:pt x="625715" y="1414438"/>
                  <a:pt x="626671" y="1419014"/>
                  <a:pt x="626206" y="1421315"/>
                </a:cubicBezTo>
                <a:cubicBezTo>
                  <a:pt x="625095" y="1426796"/>
                  <a:pt x="622354" y="1424753"/>
                  <a:pt x="620984" y="1421987"/>
                </a:cubicBezTo>
                <a:cubicBezTo>
                  <a:pt x="619122" y="1418238"/>
                  <a:pt x="618890" y="1413637"/>
                  <a:pt x="616873" y="1410017"/>
                </a:cubicBezTo>
                <a:cubicBezTo>
                  <a:pt x="615296" y="1407173"/>
                  <a:pt x="612039" y="1405286"/>
                  <a:pt x="609531" y="1402959"/>
                </a:cubicBezTo>
                <a:cubicBezTo>
                  <a:pt x="608988" y="1405778"/>
                  <a:pt x="608549" y="1408621"/>
                  <a:pt x="607877" y="1411413"/>
                </a:cubicBezTo>
                <a:cubicBezTo>
                  <a:pt x="607566" y="1412757"/>
                  <a:pt x="606843" y="1414025"/>
                  <a:pt x="606299" y="1415317"/>
                </a:cubicBezTo>
                <a:cubicBezTo>
                  <a:pt x="605214" y="1414697"/>
                  <a:pt x="603999" y="1414205"/>
                  <a:pt x="603093" y="1413404"/>
                </a:cubicBezTo>
                <a:cubicBezTo>
                  <a:pt x="596940" y="1407897"/>
                  <a:pt x="596604" y="1402364"/>
                  <a:pt x="602318" y="1396004"/>
                </a:cubicBezTo>
                <a:cubicBezTo>
                  <a:pt x="603327" y="1394893"/>
                  <a:pt x="601413" y="1391119"/>
                  <a:pt x="600845" y="1388559"/>
                </a:cubicBezTo>
                <a:cubicBezTo>
                  <a:pt x="591744" y="1391248"/>
                  <a:pt x="588177" y="1382044"/>
                  <a:pt x="581661" y="1379795"/>
                </a:cubicBezTo>
                <a:cubicBezTo>
                  <a:pt x="575741" y="1377752"/>
                  <a:pt x="568218" y="1380984"/>
                  <a:pt x="563125" y="1374831"/>
                </a:cubicBezTo>
                <a:cubicBezTo>
                  <a:pt x="561289" y="1376486"/>
                  <a:pt x="558885" y="1377856"/>
                  <a:pt x="557799" y="1379898"/>
                </a:cubicBezTo>
                <a:cubicBezTo>
                  <a:pt x="556869" y="1381708"/>
                  <a:pt x="558342" y="1385224"/>
                  <a:pt x="557178" y="1386362"/>
                </a:cubicBezTo>
                <a:cubicBezTo>
                  <a:pt x="553430" y="1390058"/>
                  <a:pt x="548958" y="1392980"/>
                  <a:pt x="544769" y="1396211"/>
                </a:cubicBezTo>
                <a:cubicBezTo>
                  <a:pt x="548983" y="1398901"/>
                  <a:pt x="553404" y="1401356"/>
                  <a:pt x="557256" y="1404485"/>
                </a:cubicBezTo>
                <a:cubicBezTo>
                  <a:pt x="558032" y="1405131"/>
                  <a:pt x="557360" y="1409474"/>
                  <a:pt x="556144" y="1410250"/>
                </a:cubicBezTo>
                <a:cubicBezTo>
                  <a:pt x="552861" y="1412344"/>
                  <a:pt x="546657" y="1415653"/>
                  <a:pt x="545622" y="1414593"/>
                </a:cubicBezTo>
                <a:cubicBezTo>
                  <a:pt x="539598" y="1408363"/>
                  <a:pt x="538746" y="1416403"/>
                  <a:pt x="535539" y="1417411"/>
                </a:cubicBezTo>
                <a:cubicBezTo>
                  <a:pt x="531480" y="1418678"/>
                  <a:pt x="527319" y="1419842"/>
                  <a:pt x="523104" y="1420436"/>
                </a:cubicBezTo>
                <a:cubicBezTo>
                  <a:pt x="515245" y="1421522"/>
                  <a:pt x="507567" y="1419608"/>
                  <a:pt x="499527" y="1424495"/>
                </a:cubicBezTo>
                <a:cubicBezTo>
                  <a:pt x="493658" y="1428062"/>
                  <a:pt x="485540" y="1425063"/>
                  <a:pt x="479646" y="1418393"/>
                </a:cubicBezTo>
                <a:cubicBezTo>
                  <a:pt x="474733" y="1412835"/>
                  <a:pt x="475587" y="1401615"/>
                  <a:pt x="464056" y="1401589"/>
                </a:cubicBezTo>
                <a:cubicBezTo>
                  <a:pt x="463254" y="1401589"/>
                  <a:pt x="461910" y="1392282"/>
                  <a:pt x="461832" y="1387292"/>
                </a:cubicBezTo>
                <a:cubicBezTo>
                  <a:pt x="461755" y="1381967"/>
                  <a:pt x="461135" y="1378916"/>
                  <a:pt x="454516" y="1379200"/>
                </a:cubicBezTo>
                <a:cubicBezTo>
                  <a:pt x="447691" y="1379485"/>
                  <a:pt x="445235" y="1374650"/>
                  <a:pt x="442986" y="1368394"/>
                </a:cubicBezTo>
                <a:cubicBezTo>
                  <a:pt x="440995" y="1362809"/>
                  <a:pt x="434739" y="1358182"/>
                  <a:pt x="428379" y="1361439"/>
                </a:cubicBezTo>
                <a:cubicBezTo>
                  <a:pt x="422769" y="1364335"/>
                  <a:pt x="418581" y="1368833"/>
                  <a:pt x="413694" y="1361155"/>
                </a:cubicBezTo>
                <a:cubicBezTo>
                  <a:pt x="408084" y="1371056"/>
                  <a:pt x="401931" y="1363223"/>
                  <a:pt x="397097" y="1360793"/>
                </a:cubicBezTo>
                <a:cubicBezTo>
                  <a:pt x="392029" y="1358234"/>
                  <a:pt x="387764" y="1353528"/>
                  <a:pt x="384170" y="1348952"/>
                </a:cubicBezTo>
                <a:cubicBezTo>
                  <a:pt x="382774" y="1347168"/>
                  <a:pt x="384170" y="1343162"/>
                  <a:pt x="384300" y="1340162"/>
                </a:cubicBezTo>
                <a:cubicBezTo>
                  <a:pt x="386445" y="1341041"/>
                  <a:pt x="388953" y="1343110"/>
                  <a:pt x="390711" y="1342592"/>
                </a:cubicBezTo>
                <a:cubicBezTo>
                  <a:pt x="400147" y="1339800"/>
                  <a:pt x="409455" y="1336439"/>
                  <a:pt x="418684" y="1333027"/>
                </a:cubicBezTo>
                <a:cubicBezTo>
                  <a:pt x="419615" y="1332691"/>
                  <a:pt x="420312" y="1330622"/>
                  <a:pt x="420416" y="1329304"/>
                </a:cubicBezTo>
                <a:cubicBezTo>
                  <a:pt x="420752" y="1325297"/>
                  <a:pt x="413100" y="1321600"/>
                  <a:pt x="420752" y="1317024"/>
                </a:cubicBezTo>
                <a:cubicBezTo>
                  <a:pt x="422640" y="1315899"/>
                  <a:pt x="424132" y="1314122"/>
                  <a:pt x="426579" y="1313046"/>
                </a:cubicBezTo>
                <a:lnTo>
                  <a:pt x="431517" y="1313144"/>
                </a:lnTo>
                <a:lnTo>
                  <a:pt x="431720" y="1313808"/>
                </a:lnTo>
                <a:cubicBezTo>
                  <a:pt x="432981" y="1315770"/>
                  <a:pt x="434726" y="1317773"/>
                  <a:pt x="436186" y="1319170"/>
                </a:cubicBezTo>
                <a:cubicBezTo>
                  <a:pt x="437841" y="1320746"/>
                  <a:pt x="441797" y="1319919"/>
                  <a:pt x="438126" y="1313301"/>
                </a:cubicBezTo>
                <a:lnTo>
                  <a:pt x="438110" y="1313275"/>
                </a:lnTo>
                <a:lnTo>
                  <a:pt x="438126" y="1313275"/>
                </a:lnTo>
                <a:cubicBezTo>
                  <a:pt x="447975" y="1319118"/>
                  <a:pt x="452422" y="1316636"/>
                  <a:pt x="452086" y="1315240"/>
                </a:cubicBezTo>
                <a:cubicBezTo>
                  <a:pt x="451155" y="1311129"/>
                  <a:pt x="449682" y="1305338"/>
                  <a:pt x="442779" y="1309035"/>
                </a:cubicBezTo>
                <a:cubicBezTo>
                  <a:pt x="441926" y="1309501"/>
                  <a:pt x="440246" y="1309759"/>
                  <a:pt x="439702" y="1309268"/>
                </a:cubicBezTo>
                <a:cubicBezTo>
                  <a:pt x="438087" y="1307807"/>
                  <a:pt x="436239" y="1306275"/>
                  <a:pt x="434526" y="1305803"/>
                </a:cubicBezTo>
                <a:lnTo>
                  <a:pt x="433916" y="1306208"/>
                </a:lnTo>
                <a:lnTo>
                  <a:pt x="430460" y="1300385"/>
                </a:lnTo>
                <a:cubicBezTo>
                  <a:pt x="428916" y="1297550"/>
                  <a:pt x="427551" y="1296393"/>
                  <a:pt x="423880" y="1297531"/>
                </a:cubicBezTo>
                <a:cubicBezTo>
                  <a:pt x="419201" y="1298978"/>
                  <a:pt x="415194" y="1302623"/>
                  <a:pt x="409635" y="1301822"/>
                </a:cubicBezTo>
                <a:cubicBezTo>
                  <a:pt x="409015" y="1301719"/>
                  <a:pt x="408110" y="1303554"/>
                  <a:pt x="407334" y="1304511"/>
                </a:cubicBezTo>
                <a:cubicBezTo>
                  <a:pt x="408627" y="1305106"/>
                  <a:pt x="409868" y="1306088"/>
                  <a:pt x="411186" y="1306191"/>
                </a:cubicBezTo>
                <a:cubicBezTo>
                  <a:pt x="416926" y="1306631"/>
                  <a:pt x="417210" y="1310561"/>
                  <a:pt x="414936" y="1313766"/>
                </a:cubicBezTo>
                <a:cubicBezTo>
                  <a:pt x="412583" y="1317050"/>
                  <a:pt x="409739" y="1322143"/>
                  <a:pt x="404181" y="1319454"/>
                </a:cubicBezTo>
                <a:cubicBezTo>
                  <a:pt x="399708" y="1317308"/>
                  <a:pt x="394977" y="1314852"/>
                  <a:pt x="391668" y="1311310"/>
                </a:cubicBezTo>
                <a:cubicBezTo>
                  <a:pt x="387582" y="1306916"/>
                  <a:pt x="383162" y="1305416"/>
                  <a:pt x="377681" y="1306269"/>
                </a:cubicBezTo>
                <a:cubicBezTo>
                  <a:pt x="366616" y="1308001"/>
                  <a:pt x="362350" y="1301279"/>
                  <a:pt x="358446" y="1292489"/>
                </a:cubicBezTo>
                <a:cubicBezTo>
                  <a:pt x="356145" y="1287319"/>
                  <a:pt x="359145" y="1287862"/>
                  <a:pt x="361678" y="1288043"/>
                </a:cubicBezTo>
                <a:lnTo>
                  <a:pt x="374816" y="1278828"/>
                </a:lnTo>
                <a:lnTo>
                  <a:pt x="374837" y="1278839"/>
                </a:lnTo>
                <a:lnTo>
                  <a:pt x="374853" y="1278812"/>
                </a:lnTo>
                <a:lnTo>
                  <a:pt x="384981" y="1278322"/>
                </a:lnTo>
                <a:cubicBezTo>
                  <a:pt x="387841" y="1277204"/>
                  <a:pt x="390013" y="1274754"/>
                  <a:pt x="390996" y="1269842"/>
                </a:cubicBezTo>
                <a:cubicBezTo>
                  <a:pt x="391190" y="1268873"/>
                  <a:pt x="392282" y="1268078"/>
                  <a:pt x="395045" y="1268562"/>
                </a:cubicBezTo>
                <a:lnTo>
                  <a:pt x="397792" y="1269812"/>
                </a:lnTo>
                <a:lnTo>
                  <a:pt x="397769" y="1271729"/>
                </a:lnTo>
                <a:cubicBezTo>
                  <a:pt x="404361" y="1277210"/>
                  <a:pt x="411186" y="1282406"/>
                  <a:pt x="418038" y="1287551"/>
                </a:cubicBezTo>
                <a:cubicBezTo>
                  <a:pt x="418141" y="1287629"/>
                  <a:pt x="419667" y="1285793"/>
                  <a:pt x="409092" y="1274987"/>
                </a:cubicBezTo>
                <a:lnTo>
                  <a:pt x="409055" y="1274932"/>
                </a:lnTo>
                <a:lnTo>
                  <a:pt x="409119" y="1274961"/>
                </a:lnTo>
                <a:cubicBezTo>
                  <a:pt x="414703" y="1274651"/>
                  <a:pt x="415472" y="1272292"/>
                  <a:pt x="413591" y="1269971"/>
                </a:cubicBezTo>
                <a:lnTo>
                  <a:pt x="402477" y="1265345"/>
                </a:lnTo>
                <a:lnTo>
                  <a:pt x="399006" y="1260286"/>
                </a:lnTo>
                <a:cubicBezTo>
                  <a:pt x="397200" y="1257232"/>
                  <a:pt x="395934" y="1255894"/>
                  <a:pt x="392159" y="1255881"/>
                </a:cubicBezTo>
                <a:cubicBezTo>
                  <a:pt x="385954" y="1255856"/>
                  <a:pt x="386445" y="1255907"/>
                  <a:pt x="383705" y="1264775"/>
                </a:cubicBezTo>
                <a:lnTo>
                  <a:pt x="374853" y="1278812"/>
                </a:lnTo>
                <a:lnTo>
                  <a:pt x="374837" y="1278813"/>
                </a:lnTo>
                <a:lnTo>
                  <a:pt x="374816" y="1278828"/>
                </a:lnTo>
                <a:lnTo>
                  <a:pt x="360696" y="1271823"/>
                </a:lnTo>
                <a:cubicBezTo>
                  <a:pt x="355609" y="1268433"/>
                  <a:pt x="350665" y="1264335"/>
                  <a:pt x="347407" y="1260560"/>
                </a:cubicBezTo>
                <a:cubicBezTo>
                  <a:pt x="349683" y="1260560"/>
                  <a:pt x="352009" y="1260302"/>
                  <a:pt x="354258" y="1260613"/>
                </a:cubicBezTo>
                <a:cubicBezTo>
                  <a:pt x="364263" y="1262035"/>
                  <a:pt x="367211" y="1260044"/>
                  <a:pt x="365505" y="1252029"/>
                </a:cubicBezTo>
                <a:cubicBezTo>
                  <a:pt x="365065" y="1250039"/>
                  <a:pt x="362221" y="1247169"/>
                  <a:pt x="360360" y="1247066"/>
                </a:cubicBezTo>
                <a:cubicBezTo>
                  <a:pt x="349863" y="1246548"/>
                  <a:pt x="343038" y="1240163"/>
                  <a:pt x="336187" y="1233441"/>
                </a:cubicBezTo>
                <a:cubicBezTo>
                  <a:pt x="334170" y="1231451"/>
                  <a:pt x="331663" y="1229718"/>
                  <a:pt x="329078" y="1228632"/>
                </a:cubicBezTo>
                <a:cubicBezTo>
                  <a:pt x="317728" y="1223901"/>
                  <a:pt x="313385" y="1224083"/>
                  <a:pt x="303432" y="1229123"/>
                </a:cubicBezTo>
                <a:cubicBezTo>
                  <a:pt x="297123" y="1232303"/>
                  <a:pt x="290013" y="1234578"/>
                  <a:pt x="284843" y="1239077"/>
                </a:cubicBezTo>
                <a:cubicBezTo>
                  <a:pt x="279905" y="1243369"/>
                  <a:pt x="274734" y="1242851"/>
                  <a:pt x="270132" y="1241895"/>
                </a:cubicBezTo>
                <a:cubicBezTo>
                  <a:pt x="265841" y="1240990"/>
                  <a:pt x="257956" y="1241559"/>
                  <a:pt x="263979" y="1230752"/>
                </a:cubicBezTo>
                <a:cubicBezTo>
                  <a:pt x="268530" y="1222608"/>
                  <a:pt x="268271" y="1212371"/>
                  <a:pt x="278922" y="1207562"/>
                </a:cubicBezTo>
                <a:cubicBezTo>
                  <a:pt x="284532" y="1205029"/>
                  <a:pt x="285334" y="1200194"/>
                  <a:pt x="279905" y="1194998"/>
                </a:cubicBezTo>
                <a:cubicBezTo>
                  <a:pt x="276389" y="1191637"/>
                  <a:pt x="273959" y="1186931"/>
                  <a:pt x="271761" y="1182485"/>
                </a:cubicBezTo>
                <a:cubicBezTo>
                  <a:pt x="267185" y="1173152"/>
                  <a:pt x="269046" y="1170386"/>
                  <a:pt x="279698" y="1169093"/>
                </a:cubicBezTo>
                <a:cubicBezTo>
                  <a:pt x="282490" y="1168757"/>
                  <a:pt x="285179" y="1167671"/>
                  <a:pt x="287919" y="1166947"/>
                </a:cubicBezTo>
                <a:cubicBezTo>
                  <a:pt x="286368" y="1163819"/>
                  <a:pt x="285411" y="1160070"/>
                  <a:pt x="283085" y="1157666"/>
                </a:cubicBezTo>
                <a:cubicBezTo>
                  <a:pt x="279026" y="1153452"/>
                  <a:pt x="274631" y="1149031"/>
                  <a:pt x="269486" y="1146549"/>
                </a:cubicBezTo>
                <a:cubicBezTo>
                  <a:pt x="261937" y="1142904"/>
                  <a:pt x="253638" y="1140629"/>
                  <a:pt x="245520" y="1138328"/>
                </a:cubicBezTo>
                <a:cubicBezTo>
                  <a:pt x="243219" y="1137681"/>
                  <a:pt x="240350" y="1138897"/>
                  <a:pt x="237790" y="1139465"/>
                </a:cubicBezTo>
                <a:cubicBezTo>
                  <a:pt x="237170" y="1139594"/>
                  <a:pt x="236730" y="1140525"/>
                  <a:pt x="236162" y="1141016"/>
                </a:cubicBezTo>
                <a:cubicBezTo>
                  <a:pt x="224088" y="1151384"/>
                  <a:pt x="211058" y="1158364"/>
                  <a:pt x="194151" y="1155752"/>
                </a:cubicBezTo>
                <a:cubicBezTo>
                  <a:pt x="188773" y="1154925"/>
                  <a:pt x="182620" y="1153710"/>
                  <a:pt x="176907" y="1158286"/>
                </a:cubicBezTo>
                <a:cubicBezTo>
                  <a:pt x="175252" y="1159631"/>
                  <a:pt x="167987" y="1155934"/>
                  <a:pt x="165014" y="1152883"/>
                </a:cubicBezTo>
                <a:cubicBezTo>
                  <a:pt x="163463" y="1151306"/>
                  <a:pt x="164833" y="1145593"/>
                  <a:pt x="166488" y="1142645"/>
                </a:cubicBezTo>
                <a:cubicBezTo>
                  <a:pt x="167522" y="1140784"/>
                  <a:pt x="169280" y="1134890"/>
                  <a:pt x="174399" y="1139853"/>
                </a:cubicBezTo>
                <a:cubicBezTo>
                  <a:pt x="177372" y="1142749"/>
                  <a:pt x="181560" y="1144429"/>
                  <a:pt x="185334" y="1146394"/>
                </a:cubicBezTo>
                <a:cubicBezTo>
                  <a:pt x="188359" y="1147971"/>
                  <a:pt x="191591" y="1149160"/>
                  <a:pt x="194719" y="1150530"/>
                </a:cubicBezTo>
                <a:cubicBezTo>
                  <a:pt x="195366" y="1145463"/>
                  <a:pt x="196270" y="1140396"/>
                  <a:pt x="196374" y="1135329"/>
                </a:cubicBezTo>
                <a:cubicBezTo>
                  <a:pt x="196400" y="1134476"/>
                  <a:pt x="193065" y="1132976"/>
                  <a:pt x="191126" y="1132718"/>
                </a:cubicBezTo>
                <a:cubicBezTo>
                  <a:pt x="183912" y="1131761"/>
                  <a:pt x="174502" y="1136156"/>
                  <a:pt x="171684" y="1124290"/>
                </a:cubicBezTo>
                <a:cubicBezTo>
                  <a:pt x="171606" y="1123979"/>
                  <a:pt x="160929" y="1124703"/>
                  <a:pt x="160567" y="1126202"/>
                </a:cubicBezTo>
                <a:cubicBezTo>
                  <a:pt x="158628" y="1134527"/>
                  <a:pt x="152475" y="1141534"/>
                  <a:pt x="146271" y="1140836"/>
                </a:cubicBezTo>
                <a:cubicBezTo>
                  <a:pt x="140195" y="1140137"/>
                  <a:pt x="134817" y="1132149"/>
                  <a:pt x="129518" y="1126979"/>
                </a:cubicBezTo>
                <a:cubicBezTo>
                  <a:pt x="128303" y="1125789"/>
                  <a:pt x="127631" y="1121859"/>
                  <a:pt x="128458" y="1121110"/>
                </a:cubicBezTo>
                <a:cubicBezTo>
                  <a:pt x="135930" y="1114207"/>
                  <a:pt x="131715" y="1105442"/>
                  <a:pt x="132491" y="1097583"/>
                </a:cubicBezTo>
                <a:cubicBezTo>
                  <a:pt x="133241" y="1090008"/>
                  <a:pt x="129621" y="1079719"/>
                  <a:pt x="143814" y="1082356"/>
                </a:cubicBezTo>
                <a:cubicBezTo>
                  <a:pt x="145353" y="1076798"/>
                  <a:pt x="149858" y="1073941"/>
                  <a:pt x="154323" y="1071045"/>
                </a:cubicBezTo>
                <a:lnTo>
                  <a:pt x="164583" y="1059521"/>
                </a:lnTo>
                <a:lnTo>
                  <a:pt x="164601" y="1059527"/>
                </a:lnTo>
                <a:lnTo>
                  <a:pt x="164610" y="1059503"/>
                </a:lnTo>
                <a:lnTo>
                  <a:pt x="177462" y="1061580"/>
                </a:lnTo>
                <a:cubicBezTo>
                  <a:pt x="179201" y="1063173"/>
                  <a:pt x="178936" y="1066172"/>
                  <a:pt x="178302" y="1072092"/>
                </a:cubicBezTo>
                <a:cubicBezTo>
                  <a:pt x="178147" y="1073514"/>
                  <a:pt x="178277" y="1075402"/>
                  <a:pt x="177450" y="1076229"/>
                </a:cubicBezTo>
                <a:cubicBezTo>
                  <a:pt x="170237" y="1083390"/>
                  <a:pt x="177320" y="1081425"/>
                  <a:pt x="181068" y="1082459"/>
                </a:cubicBezTo>
                <a:cubicBezTo>
                  <a:pt x="190299" y="1084993"/>
                  <a:pt x="194022" y="1073644"/>
                  <a:pt x="199993" y="1073850"/>
                </a:cubicBezTo>
                <a:cubicBezTo>
                  <a:pt x="206457" y="1074083"/>
                  <a:pt x="209035" y="1072280"/>
                  <a:pt x="210296" y="1069220"/>
                </a:cubicBezTo>
                <a:lnTo>
                  <a:pt x="212257" y="1059233"/>
                </a:lnTo>
                <a:lnTo>
                  <a:pt x="212429" y="1059398"/>
                </a:lnTo>
                <a:cubicBezTo>
                  <a:pt x="214704" y="1058778"/>
                  <a:pt x="216876" y="1057744"/>
                  <a:pt x="219073" y="1056839"/>
                </a:cubicBezTo>
                <a:lnTo>
                  <a:pt x="212682" y="1057071"/>
                </a:lnTo>
                <a:lnTo>
                  <a:pt x="212687" y="1057046"/>
                </a:lnTo>
                <a:cubicBezTo>
                  <a:pt x="213644" y="1055417"/>
                  <a:pt x="211989" y="1056400"/>
                  <a:pt x="210334" y="1057382"/>
                </a:cubicBezTo>
                <a:lnTo>
                  <a:pt x="210596" y="1057634"/>
                </a:lnTo>
                <a:lnTo>
                  <a:pt x="203820" y="1059476"/>
                </a:lnTo>
                <a:cubicBezTo>
                  <a:pt x="201415" y="1048307"/>
                  <a:pt x="192600" y="1049574"/>
                  <a:pt x="185232" y="1050815"/>
                </a:cubicBezTo>
                <a:cubicBezTo>
                  <a:pt x="181716" y="1051410"/>
                  <a:pt x="178638" y="1058700"/>
                  <a:pt x="178199" y="1048799"/>
                </a:cubicBezTo>
                <a:cubicBezTo>
                  <a:pt x="178018" y="1044843"/>
                  <a:pt x="176571" y="1040939"/>
                  <a:pt x="175692" y="1037009"/>
                </a:cubicBezTo>
                <a:cubicBezTo>
                  <a:pt x="173520" y="1040630"/>
                  <a:pt x="171917" y="1044818"/>
                  <a:pt x="169021" y="1047713"/>
                </a:cubicBezTo>
                <a:lnTo>
                  <a:pt x="164610" y="1059503"/>
                </a:lnTo>
                <a:lnTo>
                  <a:pt x="164601" y="1059502"/>
                </a:lnTo>
                <a:lnTo>
                  <a:pt x="164583" y="1059521"/>
                </a:lnTo>
                <a:lnTo>
                  <a:pt x="152837" y="1055081"/>
                </a:lnTo>
                <a:cubicBezTo>
                  <a:pt x="141798" y="1047455"/>
                  <a:pt x="130656" y="1039466"/>
                  <a:pt x="115738" y="1041017"/>
                </a:cubicBezTo>
                <a:cubicBezTo>
                  <a:pt x="111912" y="1041405"/>
                  <a:pt x="107439" y="1039388"/>
                  <a:pt x="103846" y="1037397"/>
                </a:cubicBezTo>
                <a:cubicBezTo>
                  <a:pt x="99761" y="1035122"/>
                  <a:pt x="96400" y="1029564"/>
                  <a:pt x="92548" y="1029383"/>
                </a:cubicBezTo>
                <a:cubicBezTo>
                  <a:pt x="89497" y="1029254"/>
                  <a:pt x="86214" y="1035122"/>
                  <a:pt x="82983" y="1038277"/>
                </a:cubicBezTo>
                <a:cubicBezTo>
                  <a:pt x="81974" y="1039259"/>
                  <a:pt x="80862" y="1040112"/>
                  <a:pt x="79803" y="1041043"/>
                </a:cubicBezTo>
                <a:cubicBezTo>
                  <a:pt x="79104" y="1039078"/>
                  <a:pt x="78148" y="1037139"/>
                  <a:pt x="77812" y="1035122"/>
                </a:cubicBezTo>
                <a:cubicBezTo>
                  <a:pt x="77476" y="1032925"/>
                  <a:pt x="78510" y="1030184"/>
                  <a:pt x="77580" y="1028453"/>
                </a:cubicBezTo>
                <a:cubicBezTo>
                  <a:pt x="75666" y="1025014"/>
                  <a:pt x="72822" y="1022093"/>
                  <a:pt x="70366" y="1018939"/>
                </a:cubicBezTo>
                <a:cubicBezTo>
                  <a:pt x="68246" y="1021834"/>
                  <a:pt x="65946" y="1024601"/>
                  <a:pt x="64161" y="1027676"/>
                </a:cubicBezTo>
                <a:cubicBezTo>
                  <a:pt x="63515" y="1028789"/>
                  <a:pt x="64058" y="1030624"/>
                  <a:pt x="64058" y="1032123"/>
                </a:cubicBezTo>
                <a:cubicBezTo>
                  <a:pt x="62274" y="1031090"/>
                  <a:pt x="60465" y="1030055"/>
                  <a:pt x="58680" y="1029021"/>
                </a:cubicBezTo>
                <a:cubicBezTo>
                  <a:pt x="56250" y="1027599"/>
                  <a:pt x="56147" y="1025091"/>
                  <a:pt x="57285" y="1022739"/>
                </a:cubicBezTo>
                <a:cubicBezTo>
                  <a:pt x="60413" y="1016327"/>
                  <a:pt x="62223" y="1009838"/>
                  <a:pt x="54906" y="1004693"/>
                </a:cubicBezTo>
                <a:cubicBezTo>
                  <a:pt x="55423" y="1003400"/>
                  <a:pt x="55889" y="1002083"/>
                  <a:pt x="56483" y="1000841"/>
                </a:cubicBezTo>
                <a:cubicBezTo>
                  <a:pt x="58008" y="997713"/>
                  <a:pt x="59611" y="994637"/>
                  <a:pt x="61188" y="991535"/>
                </a:cubicBezTo>
                <a:cubicBezTo>
                  <a:pt x="62145" y="994533"/>
                  <a:pt x="63231" y="997481"/>
                  <a:pt x="63981" y="1000505"/>
                </a:cubicBezTo>
                <a:cubicBezTo>
                  <a:pt x="64343" y="1001927"/>
                  <a:pt x="63489" y="1003841"/>
                  <a:pt x="64136" y="1004926"/>
                </a:cubicBezTo>
                <a:cubicBezTo>
                  <a:pt x="66023" y="1007951"/>
                  <a:pt x="68401" y="1010691"/>
                  <a:pt x="70599" y="1013535"/>
                </a:cubicBezTo>
                <a:cubicBezTo>
                  <a:pt x="72978" y="1010976"/>
                  <a:pt x="75951" y="1008727"/>
                  <a:pt x="77580" y="1005728"/>
                </a:cubicBezTo>
                <a:cubicBezTo>
                  <a:pt x="78471" y="1004112"/>
                  <a:pt x="77767" y="1001753"/>
                  <a:pt x="77783" y="1000392"/>
                </a:cubicBezTo>
                <a:lnTo>
                  <a:pt x="82261" y="1001041"/>
                </a:lnTo>
                <a:lnTo>
                  <a:pt x="82226" y="1001446"/>
                </a:lnTo>
                <a:lnTo>
                  <a:pt x="82308" y="1001148"/>
                </a:lnTo>
                <a:lnTo>
                  <a:pt x="82213" y="1008103"/>
                </a:lnTo>
                <a:cubicBezTo>
                  <a:pt x="82188" y="1009535"/>
                  <a:pt x="82207" y="1010265"/>
                  <a:pt x="82388" y="1010950"/>
                </a:cubicBezTo>
                <a:cubicBezTo>
                  <a:pt x="83034" y="1013380"/>
                  <a:pt x="84042" y="1015707"/>
                  <a:pt x="84921" y="1018085"/>
                </a:cubicBezTo>
                <a:cubicBezTo>
                  <a:pt x="86990" y="1016017"/>
                  <a:pt x="90480" y="1014156"/>
                  <a:pt x="90867" y="1011803"/>
                </a:cubicBezTo>
                <a:cubicBezTo>
                  <a:pt x="91644" y="1006994"/>
                  <a:pt x="90894" y="1001901"/>
                  <a:pt x="90402" y="996938"/>
                </a:cubicBezTo>
                <a:cubicBezTo>
                  <a:pt x="90351" y="996343"/>
                  <a:pt x="87946" y="995490"/>
                  <a:pt x="86757" y="995671"/>
                </a:cubicBezTo>
                <a:lnTo>
                  <a:pt x="83301" y="997409"/>
                </a:lnTo>
                <a:lnTo>
                  <a:pt x="84592" y="992536"/>
                </a:lnTo>
                <a:cubicBezTo>
                  <a:pt x="85348" y="990623"/>
                  <a:pt x="86163" y="989466"/>
                  <a:pt x="87197" y="988561"/>
                </a:cubicBezTo>
                <a:cubicBezTo>
                  <a:pt x="91385" y="984942"/>
                  <a:pt x="95030" y="984528"/>
                  <a:pt x="96064" y="991535"/>
                </a:cubicBezTo>
                <a:cubicBezTo>
                  <a:pt x="97408" y="1000738"/>
                  <a:pt x="103044" y="1009218"/>
                  <a:pt x="100743" y="1019120"/>
                </a:cubicBezTo>
                <a:cubicBezTo>
                  <a:pt x="100511" y="1020128"/>
                  <a:pt x="102010" y="1021550"/>
                  <a:pt x="102682" y="1022765"/>
                </a:cubicBezTo>
                <a:cubicBezTo>
                  <a:pt x="103509" y="1020981"/>
                  <a:pt x="104673" y="1019275"/>
                  <a:pt x="105113" y="1017413"/>
                </a:cubicBezTo>
                <a:cubicBezTo>
                  <a:pt x="105862" y="1014207"/>
                  <a:pt x="103484" y="1009580"/>
                  <a:pt x="109663" y="1009192"/>
                </a:cubicBezTo>
                <a:cubicBezTo>
                  <a:pt x="112946" y="1008985"/>
                  <a:pt x="118995" y="1011182"/>
                  <a:pt x="118479" y="1005857"/>
                </a:cubicBezTo>
                <a:cubicBezTo>
                  <a:pt x="118182" y="1002638"/>
                  <a:pt x="119616" y="998903"/>
                  <a:pt x="119888" y="995409"/>
                </a:cubicBezTo>
                <a:lnTo>
                  <a:pt x="114342" y="986456"/>
                </a:lnTo>
                <a:lnTo>
                  <a:pt x="114342" y="986441"/>
                </a:lnTo>
                <a:lnTo>
                  <a:pt x="114334" y="986444"/>
                </a:lnTo>
                <a:lnTo>
                  <a:pt x="114316" y="986415"/>
                </a:lnTo>
                <a:cubicBezTo>
                  <a:pt x="117884" y="978220"/>
                  <a:pt x="122977" y="981943"/>
                  <a:pt x="128328" y="984269"/>
                </a:cubicBezTo>
                <a:cubicBezTo>
                  <a:pt x="131974" y="985847"/>
                  <a:pt x="133680" y="984296"/>
                  <a:pt x="132517" y="981141"/>
                </a:cubicBezTo>
                <a:cubicBezTo>
                  <a:pt x="131301" y="977858"/>
                  <a:pt x="128820" y="974911"/>
                  <a:pt x="128225" y="971576"/>
                </a:cubicBezTo>
                <a:cubicBezTo>
                  <a:pt x="127656" y="968396"/>
                  <a:pt x="126519" y="963665"/>
                  <a:pt x="132698" y="963509"/>
                </a:cubicBezTo>
                <a:cubicBezTo>
                  <a:pt x="136524" y="963432"/>
                  <a:pt x="138153" y="962476"/>
                  <a:pt x="134430" y="958934"/>
                </a:cubicBezTo>
                <a:cubicBezTo>
                  <a:pt x="126519" y="951385"/>
                  <a:pt x="126080" y="950324"/>
                  <a:pt x="133629" y="945620"/>
                </a:cubicBezTo>
                <a:cubicBezTo>
                  <a:pt x="138360" y="942698"/>
                  <a:pt x="136834" y="939518"/>
                  <a:pt x="136964" y="936260"/>
                </a:cubicBezTo>
                <a:cubicBezTo>
                  <a:pt x="137015" y="935020"/>
                  <a:pt x="134921" y="932512"/>
                  <a:pt x="134043" y="932615"/>
                </a:cubicBezTo>
                <a:cubicBezTo>
                  <a:pt x="130863" y="932951"/>
                  <a:pt x="127760" y="934166"/>
                  <a:pt x="124605" y="935020"/>
                </a:cubicBezTo>
                <a:cubicBezTo>
                  <a:pt x="126105" y="927341"/>
                  <a:pt x="115195" y="921628"/>
                  <a:pt x="121219" y="913303"/>
                </a:cubicBezTo>
                <a:cubicBezTo>
                  <a:pt x="121478" y="912941"/>
                  <a:pt x="122667" y="913251"/>
                  <a:pt x="123442" y="913251"/>
                </a:cubicBezTo>
                <a:cubicBezTo>
                  <a:pt x="124528" y="915087"/>
                  <a:pt x="125304" y="917207"/>
                  <a:pt x="126752" y="918680"/>
                </a:cubicBezTo>
                <a:cubicBezTo>
                  <a:pt x="128277" y="920258"/>
                  <a:pt x="132439" y="924524"/>
                  <a:pt x="132103" y="919352"/>
                </a:cubicBezTo>
                <a:cubicBezTo>
                  <a:pt x="131405" y="907848"/>
                  <a:pt x="140790" y="904306"/>
                  <a:pt x="146038" y="897481"/>
                </a:cubicBezTo>
                <a:cubicBezTo>
                  <a:pt x="149218" y="893371"/>
                  <a:pt x="150381" y="897869"/>
                  <a:pt x="152553" y="898748"/>
                </a:cubicBezTo>
                <a:cubicBezTo>
                  <a:pt x="156405" y="900325"/>
                  <a:pt x="159947" y="900196"/>
                  <a:pt x="160025" y="894534"/>
                </a:cubicBezTo>
                <a:cubicBezTo>
                  <a:pt x="160076" y="890733"/>
                  <a:pt x="160257" y="886907"/>
                  <a:pt x="159972" y="883133"/>
                </a:cubicBezTo>
                <a:cubicBezTo>
                  <a:pt x="159585" y="878324"/>
                  <a:pt x="161653" y="877342"/>
                  <a:pt x="166229" y="876333"/>
                </a:cubicBezTo>
                <a:cubicBezTo>
                  <a:pt x="171658" y="875118"/>
                  <a:pt x="173856" y="868345"/>
                  <a:pt x="180474" y="866509"/>
                </a:cubicBezTo>
                <a:cubicBezTo>
                  <a:pt x="183267" y="865733"/>
                  <a:pt x="186006" y="858417"/>
                  <a:pt x="191591" y="856013"/>
                </a:cubicBezTo>
                <a:cubicBezTo>
                  <a:pt x="194099" y="854927"/>
                  <a:pt x="195495" y="850222"/>
                  <a:pt x="196425" y="846912"/>
                </a:cubicBezTo>
                <a:cubicBezTo>
                  <a:pt x="197201" y="844094"/>
                  <a:pt x="195727" y="840553"/>
                  <a:pt x="196736" y="837890"/>
                </a:cubicBezTo>
                <a:cubicBezTo>
                  <a:pt x="201622" y="824756"/>
                  <a:pt x="200277" y="825067"/>
                  <a:pt x="191436" y="813510"/>
                </a:cubicBezTo>
                <a:cubicBezTo>
                  <a:pt x="186110" y="806556"/>
                  <a:pt x="173934" y="807719"/>
                  <a:pt x="173209" y="796421"/>
                </a:cubicBezTo>
                <a:cubicBezTo>
                  <a:pt x="173158" y="795620"/>
                  <a:pt x="169461" y="795051"/>
                  <a:pt x="167445" y="794405"/>
                </a:cubicBezTo>
                <a:cubicBezTo>
                  <a:pt x="164807" y="793552"/>
                  <a:pt x="163515" y="803428"/>
                  <a:pt x="160309" y="795413"/>
                </a:cubicBezTo>
                <a:cubicBezTo>
                  <a:pt x="159870" y="794327"/>
                  <a:pt x="162843" y="790993"/>
                  <a:pt x="164859" y="789959"/>
                </a:cubicBezTo>
                <a:cubicBezTo>
                  <a:pt x="175122" y="784736"/>
                  <a:pt x="177346" y="778169"/>
                  <a:pt x="169176" y="769250"/>
                </a:cubicBezTo>
                <a:cubicBezTo>
                  <a:pt x="180810" y="756530"/>
                  <a:pt x="167418" y="756401"/>
                  <a:pt x="161033" y="751515"/>
                </a:cubicBezTo>
                <a:cubicBezTo>
                  <a:pt x="154182" y="746267"/>
                  <a:pt x="151881" y="754049"/>
                  <a:pt x="151596" y="755393"/>
                </a:cubicBezTo>
                <a:cubicBezTo>
                  <a:pt x="150433" y="761236"/>
                  <a:pt x="151260" y="767441"/>
                  <a:pt x="150743" y="773438"/>
                </a:cubicBezTo>
                <a:cubicBezTo>
                  <a:pt x="150537" y="775920"/>
                  <a:pt x="149192" y="779927"/>
                  <a:pt x="147563" y="780367"/>
                </a:cubicBezTo>
                <a:cubicBezTo>
                  <a:pt x="142522" y="781763"/>
                  <a:pt x="143323" y="776282"/>
                  <a:pt x="141358" y="774188"/>
                </a:cubicBezTo>
                <a:cubicBezTo>
                  <a:pt x="134120" y="766458"/>
                  <a:pt x="140014" y="755031"/>
                  <a:pt x="132723" y="747818"/>
                </a:cubicBezTo>
                <a:cubicBezTo>
                  <a:pt x="132465" y="747560"/>
                  <a:pt x="134043" y="745491"/>
                  <a:pt x="134740" y="744276"/>
                </a:cubicBezTo>
                <a:cubicBezTo>
                  <a:pt x="136343" y="745802"/>
                  <a:pt x="137946" y="747353"/>
                  <a:pt x="139600" y="748826"/>
                </a:cubicBezTo>
                <a:cubicBezTo>
                  <a:pt x="141177" y="750222"/>
                  <a:pt x="142833" y="751541"/>
                  <a:pt x="144435" y="752885"/>
                </a:cubicBezTo>
                <a:cubicBezTo>
                  <a:pt x="145056" y="748568"/>
                  <a:pt x="145960" y="744276"/>
                  <a:pt x="146167" y="739958"/>
                </a:cubicBezTo>
                <a:cubicBezTo>
                  <a:pt x="146219" y="738563"/>
                  <a:pt x="144357" y="737089"/>
                  <a:pt x="143375" y="735667"/>
                </a:cubicBezTo>
                <a:cubicBezTo>
                  <a:pt x="141643" y="736960"/>
                  <a:pt x="140040" y="738614"/>
                  <a:pt x="138075" y="739442"/>
                </a:cubicBezTo>
                <a:cubicBezTo>
                  <a:pt x="137015" y="739881"/>
                  <a:pt x="135231" y="739157"/>
                  <a:pt x="134016" y="738511"/>
                </a:cubicBezTo>
                <a:cubicBezTo>
                  <a:pt x="133706" y="738356"/>
                  <a:pt x="133913" y="736158"/>
                  <a:pt x="134533" y="735486"/>
                </a:cubicBezTo>
                <a:cubicBezTo>
                  <a:pt x="137067" y="732668"/>
                  <a:pt x="140325" y="730367"/>
                  <a:pt x="142392" y="727265"/>
                </a:cubicBezTo>
                <a:cubicBezTo>
                  <a:pt x="144306" y="724421"/>
                  <a:pt x="147072" y="719276"/>
                  <a:pt x="145935" y="717751"/>
                </a:cubicBezTo>
                <a:cubicBezTo>
                  <a:pt x="143362" y="714287"/>
                  <a:pt x="143653" y="711048"/>
                  <a:pt x="144658" y="707196"/>
                </a:cubicBezTo>
                <a:lnTo>
                  <a:pt x="146541" y="698282"/>
                </a:lnTo>
                <a:lnTo>
                  <a:pt x="150640" y="695233"/>
                </a:lnTo>
                <a:cubicBezTo>
                  <a:pt x="151157" y="693630"/>
                  <a:pt x="149994" y="691484"/>
                  <a:pt x="147666" y="692958"/>
                </a:cubicBezTo>
                <a:cubicBezTo>
                  <a:pt x="143039" y="697766"/>
                  <a:pt x="137636" y="700688"/>
                  <a:pt x="137352" y="694820"/>
                </a:cubicBezTo>
                <a:cubicBezTo>
                  <a:pt x="137067" y="689157"/>
                  <a:pt x="134792" y="682565"/>
                  <a:pt x="141307" y="678248"/>
                </a:cubicBezTo>
                <a:cubicBezTo>
                  <a:pt x="146038" y="675119"/>
                  <a:pt x="150614" y="671810"/>
                  <a:pt x="155268" y="668579"/>
                </a:cubicBezTo>
                <a:cubicBezTo>
                  <a:pt x="148727" y="664468"/>
                  <a:pt x="150873" y="657849"/>
                  <a:pt x="150976" y="652136"/>
                </a:cubicBezTo>
                <a:cubicBezTo>
                  <a:pt x="151131" y="644794"/>
                  <a:pt x="152191" y="637477"/>
                  <a:pt x="152889" y="630135"/>
                </a:cubicBezTo>
                <a:cubicBezTo>
                  <a:pt x="165635" y="631350"/>
                  <a:pt x="156095" y="617234"/>
                  <a:pt x="163799" y="614210"/>
                </a:cubicBezTo>
                <a:cubicBezTo>
                  <a:pt x="166359" y="613201"/>
                  <a:pt x="168324" y="608522"/>
                  <a:pt x="168892" y="605238"/>
                </a:cubicBezTo>
                <a:cubicBezTo>
                  <a:pt x="169539" y="601464"/>
                  <a:pt x="171141" y="598362"/>
                  <a:pt x="162739" y="600533"/>
                </a:cubicBezTo>
                <a:cubicBezTo>
                  <a:pt x="154983" y="602549"/>
                  <a:pt x="147124" y="584427"/>
                  <a:pt x="151881" y="576801"/>
                </a:cubicBezTo>
                <a:cubicBezTo>
                  <a:pt x="153846" y="573646"/>
                  <a:pt x="158887" y="572121"/>
                  <a:pt x="162816" y="570621"/>
                </a:cubicBezTo>
                <a:cubicBezTo>
                  <a:pt x="166126" y="569354"/>
                  <a:pt x="172822" y="569484"/>
                  <a:pt x="172899" y="568502"/>
                </a:cubicBezTo>
                <a:cubicBezTo>
                  <a:pt x="173494" y="561961"/>
                  <a:pt x="172848" y="555265"/>
                  <a:pt x="172176" y="548673"/>
                </a:cubicBezTo>
                <a:cubicBezTo>
                  <a:pt x="172149" y="548337"/>
                  <a:pt x="167754" y="547508"/>
                  <a:pt x="166359" y="548414"/>
                </a:cubicBezTo>
                <a:cubicBezTo>
                  <a:pt x="162661" y="550766"/>
                  <a:pt x="159792" y="554618"/>
                  <a:pt x="155940" y="556532"/>
                </a:cubicBezTo>
                <a:cubicBezTo>
                  <a:pt x="153768" y="557618"/>
                  <a:pt x="150071" y="556532"/>
                  <a:pt x="147537" y="555368"/>
                </a:cubicBezTo>
                <a:cubicBezTo>
                  <a:pt x="146581" y="554929"/>
                  <a:pt x="146038" y="550586"/>
                  <a:pt x="146969" y="549629"/>
                </a:cubicBezTo>
                <a:cubicBezTo>
                  <a:pt x="149037" y="547483"/>
                  <a:pt x="152915" y="544407"/>
                  <a:pt x="154725" y="545105"/>
                </a:cubicBezTo>
                <a:cubicBezTo>
                  <a:pt x="161964" y="547948"/>
                  <a:pt x="163230" y="542829"/>
                  <a:pt x="164419" y="538486"/>
                </a:cubicBezTo>
                <a:cubicBezTo>
                  <a:pt x="165764" y="533703"/>
                  <a:pt x="162507" y="527861"/>
                  <a:pt x="167651" y="523724"/>
                </a:cubicBezTo>
                <a:cubicBezTo>
                  <a:pt x="167729" y="523673"/>
                  <a:pt x="165350" y="520311"/>
                  <a:pt x="165273" y="520363"/>
                </a:cubicBezTo>
                <a:cubicBezTo>
                  <a:pt x="158784" y="524396"/>
                  <a:pt x="147977" y="524345"/>
                  <a:pt x="146762" y="533212"/>
                </a:cubicBezTo>
                <a:cubicBezTo>
                  <a:pt x="145547" y="541950"/>
                  <a:pt x="143065" y="546888"/>
                  <a:pt x="134249" y="548673"/>
                </a:cubicBezTo>
                <a:cubicBezTo>
                  <a:pt x="133189" y="548879"/>
                  <a:pt x="133112" y="553972"/>
                  <a:pt x="132568" y="556790"/>
                </a:cubicBezTo>
                <a:cubicBezTo>
                  <a:pt x="125097" y="555394"/>
                  <a:pt x="122046" y="558445"/>
                  <a:pt x="123417" y="565942"/>
                </a:cubicBezTo>
                <a:cubicBezTo>
                  <a:pt x="121142" y="565942"/>
                  <a:pt x="117290" y="565166"/>
                  <a:pt x="116824" y="566072"/>
                </a:cubicBezTo>
                <a:cubicBezTo>
                  <a:pt x="114627" y="570440"/>
                  <a:pt x="113179" y="575223"/>
                  <a:pt x="111783" y="579929"/>
                </a:cubicBezTo>
                <a:cubicBezTo>
                  <a:pt x="110800" y="583238"/>
                  <a:pt x="101829" y="583600"/>
                  <a:pt x="108163" y="589675"/>
                </a:cubicBezTo>
                <a:cubicBezTo>
                  <a:pt x="108654" y="590141"/>
                  <a:pt x="108447" y="592105"/>
                  <a:pt x="107879" y="592778"/>
                </a:cubicBezTo>
                <a:cubicBezTo>
                  <a:pt x="99503" y="602756"/>
                  <a:pt x="86292" y="609298"/>
                  <a:pt x="85154" y="624577"/>
                </a:cubicBezTo>
                <a:cubicBezTo>
                  <a:pt x="85128" y="624938"/>
                  <a:pt x="82388" y="624861"/>
                  <a:pt x="81096" y="625430"/>
                </a:cubicBezTo>
                <a:cubicBezTo>
                  <a:pt x="79906" y="625947"/>
                  <a:pt x="78949" y="627007"/>
                  <a:pt x="77863" y="627834"/>
                </a:cubicBezTo>
                <a:cubicBezTo>
                  <a:pt x="79104" y="628532"/>
                  <a:pt x="80242" y="629540"/>
                  <a:pt x="81586" y="629851"/>
                </a:cubicBezTo>
                <a:cubicBezTo>
                  <a:pt x="83034" y="630212"/>
                  <a:pt x="84741" y="629567"/>
                  <a:pt x="86111" y="630006"/>
                </a:cubicBezTo>
                <a:cubicBezTo>
                  <a:pt x="91359" y="631686"/>
                  <a:pt x="94410" y="619613"/>
                  <a:pt x="99348" y="626955"/>
                </a:cubicBezTo>
                <a:cubicBezTo>
                  <a:pt x="104234" y="634246"/>
                  <a:pt x="95547" y="638666"/>
                  <a:pt x="91540" y="640580"/>
                </a:cubicBezTo>
                <a:cubicBezTo>
                  <a:pt x="76364" y="647870"/>
                  <a:pt x="80759" y="660305"/>
                  <a:pt x="84430" y="670078"/>
                </a:cubicBezTo>
                <a:cubicBezTo>
                  <a:pt x="87351" y="677782"/>
                  <a:pt x="88489" y="685874"/>
                  <a:pt x="85929" y="691510"/>
                </a:cubicBezTo>
                <a:cubicBezTo>
                  <a:pt x="82827" y="698361"/>
                  <a:pt x="80733" y="702420"/>
                  <a:pt x="85464" y="709374"/>
                </a:cubicBezTo>
                <a:cubicBezTo>
                  <a:pt x="87197" y="711934"/>
                  <a:pt x="80940" y="720104"/>
                  <a:pt x="82698" y="722430"/>
                </a:cubicBezTo>
                <a:cubicBezTo>
                  <a:pt x="88980" y="730755"/>
                  <a:pt x="86370" y="739649"/>
                  <a:pt x="86706" y="748283"/>
                </a:cubicBezTo>
                <a:cubicBezTo>
                  <a:pt x="87015" y="756272"/>
                  <a:pt x="88205" y="764493"/>
                  <a:pt x="82413" y="771655"/>
                </a:cubicBezTo>
                <a:cubicBezTo>
                  <a:pt x="80837" y="773619"/>
                  <a:pt x="81225" y="777187"/>
                  <a:pt x="80707" y="780031"/>
                </a:cubicBezTo>
                <a:cubicBezTo>
                  <a:pt x="79104" y="777394"/>
                  <a:pt x="77476" y="774757"/>
                  <a:pt x="75873" y="772094"/>
                </a:cubicBezTo>
                <a:cubicBezTo>
                  <a:pt x="72589" y="766717"/>
                  <a:pt x="67393" y="767156"/>
                  <a:pt x="61964" y="766923"/>
                </a:cubicBezTo>
                <a:cubicBezTo>
                  <a:pt x="47512" y="766277"/>
                  <a:pt x="45263" y="764364"/>
                  <a:pt x="45858" y="749627"/>
                </a:cubicBezTo>
                <a:cubicBezTo>
                  <a:pt x="46710" y="728144"/>
                  <a:pt x="45832" y="705962"/>
                  <a:pt x="51261" y="685538"/>
                </a:cubicBezTo>
                <a:cubicBezTo>
                  <a:pt x="54932" y="671732"/>
                  <a:pt x="54389" y="655238"/>
                  <a:pt x="66023" y="643811"/>
                </a:cubicBezTo>
                <a:cubicBezTo>
                  <a:pt x="72771" y="637193"/>
                  <a:pt x="66850" y="631867"/>
                  <a:pt x="64006" y="626180"/>
                </a:cubicBezTo>
                <a:cubicBezTo>
                  <a:pt x="60620" y="619406"/>
                  <a:pt x="55966" y="613046"/>
                  <a:pt x="68324" y="608909"/>
                </a:cubicBezTo>
                <a:cubicBezTo>
                  <a:pt x="73805" y="607074"/>
                  <a:pt x="76494" y="600119"/>
                  <a:pt x="78407" y="592855"/>
                </a:cubicBezTo>
                <a:cubicBezTo>
                  <a:pt x="81043" y="582954"/>
                  <a:pt x="88800" y="574421"/>
                  <a:pt x="94306" y="565296"/>
                </a:cubicBezTo>
                <a:cubicBezTo>
                  <a:pt x="96504" y="561651"/>
                  <a:pt x="98184" y="557565"/>
                  <a:pt x="100899" y="554386"/>
                </a:cubicBezTo>
                <a:cubicBezTo>
                  <a:pt x="103458" y="551387"/>
                  <a:pt x="106173" y="549266"/>
                  <a:pt x="101364" y="546139"/>
                </a:cubicBezTo>
                <a:cubicBezTo>
                  <a:pt x="101106" y="545984"/>
                  <a:pt x="101235" y="544639"/>
                  <a:pt x="101312" y="544639"/>
                </a:cubicBezTo>
                <a:cubicBezTo>
                  <a:pt x="119409" y="541718"/>
                  <a:pt x="111266" y="529851"/>
                  <a:pt x="109637" y="520234"/>
                </a:cubicBezTo>
                <a:cubicBezTo>
                  <a:pt x="111990" y="515968"/>
                  <a:pt x="117237" y="533290"/>
                  <a:pt x="119461" y="518631"/>
                </a:cubicBezTo>
                <a:cubicBezTo>
                  <a:pt x="120159" y="513977"/>
                  <a:pt x="128923" y="510513"/>
                  <a:pt x="133990" y="506532"/>
                </a:cubicBezTo>
                <a:cubicBezTo>
                  <a:pt x="141591" y="514805"/>
                  <a:pt x="146064" y="505188"/>
                  <a:pt x="151623" y="503119"/>
                </a:cubicBezTo>
                <a:cubicBezTo>
                  <a:pt x="156198" y="501413"/>
                  <a:pt x="160542" y="498414"/>
                  <a:pt x="164238" y="495156"/>
                </a:cubicBezTo>
                <a:cubicBezTo>
                  <a:pt x="170805" y="489340"/>
                  <a:pt x="175976" y="482411"/>
                  <a:pt x="186317" y="481713"/>
                </a:cubicBezTo>
                <a:cubicBezTo>
                  <a:pt x="189626" y="481481"/>
                  <a:pt x="197822" y="479903"/>
                  <a:pt x="198054" y="471346"/>
                </a:cubicBezTo>
                <a:cubicBezTo>
                  <a:pt x="198106" y="469614"/>
                  <a:pt x="206844" y="468425"/>
                  <a:pt x="211317" y="466382"/>
                </a:cubicBezTo>
                <a:cubicBezTo>
                  <a:pt x="214419" y="464960"/>
                  <a:pt x="214187" y="463176"/>
                  <a:pt x="212067" y="459816"/>
                </a:cubicBezTo>
                <a:cubicBezTo>
                  <a:pt x="209947" y="456480"/>
                  <a:pt x="208783" y="450147"/>
                  <a:pt x="210567" y="447199"/>
                </a:cubicBezTo>
                <a:cubicBezTo>
                  <a:pt x="215143" y="439676"/>
                  <a:pt x="215169" y="434453"/>
                  <a:pt x="208086" y="428714"/>
                </a:cubicBezTo>
                <a:cubicBezTo>
                  <a:pt x="203561" y="425069"/>
                  <a:pt x="216255" y="418166"/>
                  <a:pt x="207077" y="415684"/>
                </a:cubicBezTo>
                <a:cubicBezTo>
                  <a:pt x="203923" y="414831"/>
                  <a:pt x="197097" y="424138"/>
                  <a:pt x="195133" y="423053"/>
                </a:cubicBezTo>
                <a:cubicBezTo>
                  <a:pt x="187817" y="419019"/>
                  <a:pt x="178277" y="420234"/>
                  <a:pt x="172485" y="412142"/>
                </a:cubicBezTo>
                <a:cubicBezTo>
                  <a:pt x="168272" y="406274"/>
                  <a:pt x="167677" y="401620"/>
                  <a:pt x="171865" y="396398"/>
                </a:cubicBezTo>
                <a:cubicBezTo>
                  <a:pt x="176648" y="390400"/>
                  <a:pt x="171219" y="382437"/>
                  <a:pt x="177656" y="375638"/>
                </a:cubicBezTo>
                <a:cubicBezTo>
                  <a:pt x="182361" y="370700"/>
                  <a:pt x="193608" y="372561"/>
                  <a:pt x="192470" y="361936"/>
                </a:cubicBezTo>
                <a:cubicBezTo>
                  <a:pt x="202191" y="359765"/>
                  <a:pt x="210877" y="354981"/>
                  <a:pt x="220004" y="351284"/>
                </a:cubicBezTo>
                <a:cubicBezTo>
                  <a:pt x="224787" y="349346"/>
                  <a:pt x="223545" y="348156"/>
                  <a:pt x="220934" y="345830"/>
                </a:cubicBezTo>
                <a:cubicBezTo>
                  <a:pt x="220365" y="345312"/>
                  <a:pt x="219926" y="344667"/>
                  <a:pt x="219306" y="344226"/>
                </a:cubicBezTo>
                <a:cubicBezTo>
                  <a:pt x="214755" y="340892"/>
                  <a:pt x="208422" y="338487"/>
                  <a:pt x="206224" y="334015"/>
                </a:cubicBezTo>
                <a:cubicBezTo>
                  <a:pt x="204672" y="330836"/>
                  <a:pt x="208990" y="324992"/>
                  <a:pt x="210076" y="320209"/>
                </a:cubicBezTo>
                <a:cubicBezTo>
                  <a:pt x="210722" y="317313"/>
                  <a:pt x="209662" y="314030"/>
                  <a:pt x="210360" y="311135"/>
                </a:cubicBezTo>
                <a:cubicBezTo>
                  <a:pt x="210981" y="308472"/>
                  <a:pt x="212583" y="304206"/>
                  <a:pt x="214290" y="303947"/>
                </a:cubicBezTo>
                <a:cubicBezTo>
                  <a:pt x="229466" y="301569"/>
                  <a:pt x="237531" y="287582"/>
                  <a:pt x="251001" y="282205"/>
                </a:cubicBezTo>
                <a:cubicBezTo>
                  <a:pt x="262764" y="277500"/>
                  <a:pt x="276751" y="278612"/>
                  <a:pt x="286524" y="268813"/>
                </a:cubicBezTo>
                <a:cubicBezTo>
                  <a:pt x="299631" y="270701"/>
                  <a:pt x="313514" y="264523"/>
                  <a:pt x="326027" y="272639"/>
                </a:cubicBezTo>
                <a:cubicBezTo>
                  <a:pt x="336264" y="265323"/>
                  <a:pt x="346011" y="276931"/>
                  <a:pt x="356145" y="273390"/>
                </a:cubicBezTo>
                <a:cubicBezTo>
                  <a:pt x="364263" y="283188"/>
                  <a:pt x="378483" y="272666"/>
                  <a:pt x="386574" y="282541"/>
                </a:cubicBezTo>
                <a:cubicBezTo>
                  <a:pt x="393787" y="279775"/>
                  <a:pt x="401440" y="277733"/>
                  <a:pt x="408084" y="273985"/>
                </a:cubicBezTo>
                <a:cubicBezTo>
                  <a:pt x="414159" y="270546"/>
                  <a:pt x="416978" y="264573"/>
                  <a:pt x="415995" y="256817"/>
                </a:cubicBezTo>
                <a:cubicBezTo>
                  <a:pt x="414134" y="241952"/>
                  <a:pt x="417443" y="227862"/>
                  <a:pt x="425096" y="215039"/>
                </a:cubicBezTo>
                <a:cubicBezTo>
                  <a:pt x="429154" y="208266"/>
                  <a:pt x="433497" y="201441"/>
                  <a:pt x="438849" y="195675"/>
                </a:cubicBezTo>
                <a:cubicBezTo>
                  <a:pt x="450069" y="183602"/>
                  <a:pt x="455524" y="166824"/>
                  <a:pt x="471890" y="158576"/>
                </a:cubicBezTo>
                <a:cubicBezTo>
                  <a:pt x="478947" y="155034"/>
                  <a:pt x="482928" y="145573"/>
                  <a:pt x="488591" y="139031"/>
                </a:cubicBezTo>
                <a:cubicBezTo>
                  <a:pt x="492132" y="134946"/>
                  <a:pt x="495700" y="129233"/>
                  <a:pt x="502060" y="136058"/>
                </a:cubicBezTo>
                <a:cubicBezTo>
                  <a:pt x="502422" y="136472"/>
                  <a:pt x="506507" y="134817"/>
                  <a:pt x="507127" y="133395"/>
                </a:cubicBezTo>
                <a:cubicBezTo>
                  <a:pt x="511109" y="123985"/>
                  <a:pt x="518890" y="122253"/>
                  <a:pt x="527758" y="122563"/>
                </a:cubicBezTo>
                <a:cubicBezTo>
                  <a:pt x="533084" y="122744"/>
                  <a:pt x="537453" y="120003"/>
                  <a:pt x="542055" y="118711"/>
                </a:cubicBezTo>
                <a:cubicBezTo>
                  <a:pt x="548518" y="116901"/>
                  <a:pt x="548544" y="114134"/>
                  <a:pt x="548440" y="109507"/>
                </a:cubicBezTo>
                <a:cubicBezTo>
                  <a:pt x="548285" y="104000"/>
                  <a:pt x="552603" y="102423"/>
                  <a:pt x="555524" y="104932"/>
                </a:cubicBezTo>
                <a:cubicBezTo>
                  <a:pt x="561264" y="109843"/>
                  <a:pt x="562349" y="108731"/>
                  <a:pt x="562452" y="101932"/>
                </a:cubicBezTo>
                <a:cubicBezTo>
                  <a:pt x="562452" y="101156"/>
                  <a:pt x="566486" y="99347"/>
                  <a:pt x="568037" y="99863"/>
                </a:cubicBezTo>
                <a:cubicBezTo>
                  <a:pt x="574009" y="101855"/>
                  <a:pt x="582282" y="102992"/>
                  <a:pt x="585074" y="107387"/>
                </a:cubicBezTo>
                <a:cubicBezTo>
                  <a:pt x="592545" y="119099"/>
                  <a:pt x="599500" y="110154"/>
                  <a:pt x="605860" y="108008"/>
                </a:cubicBezTo>
                <a:cubicBezTo>
                  <a:pt x="610539" y="106431"/>
                  <a:pt x="614055" y="101338"/>
                  <a:pt x="612426" y="95081"/>
                </a:cubicBezTo>
                <a:cubicBezTo>
                  <a:pt x="627033" y="95546"/>
                  <a:pt x="641253" y="95133"/>
                  <a:pt x="654722" y="87610"/>
                </a:cubicBezTo>
                <a:cubicBezTo>
                  <a:pt x="659376" y="84999"/>
                  <a:pt x="666252" y="86292"/>
                  <a:pt x="672121" y="85982"/>
                </a:cubicBezTo>
                <a:cubicBezTo>
                  <a:pt x="677913" y="85697"/>
                  <a:pt x="683057" y="85413"/>
                  <a:pt x="688719" y="81923"/>
                </a:cubicBezTo>
                <a:cubicBezTo>
                  <a:pt x="693346" y="79078"/>
                  <a:pt x="700740" y="72330"/>
                  <a:pt x="707540" y="81172"/>
                </a:cubicBezTo>
                <a:cubicBezTo>
                  <a:pt x="708496" y="82439"/>
                  <a:pt x="713796" y="81896"/>
                  <a:pt x="715916" y="80448"/>
                </a:cubicBezTo>
                <a:cubicBezTo>
                  <a:pt x="723517" y="75251"/>
                  <a:pt x="730420" y="74890"/>
                  <a:pt x="737814" y="80784"/>
                </a:cubicBezTo>
                <a:cubicBezTo>
                  <a:pt x="739236" y="81923"/>
                  <a:pt x="742830" y="82206"/>
                  <a:pt x="744199" y="81224"/>
                </a:cubicBezTo>
                <a:cubicBezTo>
                  <a:pt x="752240" y="75407"/>
                  <a:pt x="760410" y="84843"/>
                  <a:pt x="767622" y="81147"/>
                </a:cubicBezTo>
                <a:cubicBezTo>
                  <a:pt x="775818" y="76932"/>
                  <a:pt x="783108" y="70908"/>
                  <a:pt x="790476" y="65273"/>
                </a:cubicBezTo>
                <a:cubicBezTo>
                  <a:pt x="791175" y="64755"/>
                  <a:pt x="790347" y="60620"/>
                  <a:pt x="789054" y="59533"/>
                </a:cubicBezTo>
                <a:cubicBezTo>
                  <a:pt x="787659" y="58370"/>
                  <a:pt x="784815" y="58266"/>
                  <a:pt x="782772" y="58629"/>
                </a:cubicBezTo>
                <a:cubicBezTo>
                  <a:pt x="775637" y="59921"/>
                  <a:pt x="768734" y="68685"/>
                  <a:pt x="761418" y="58940"/>
                </a:cubicBezTo>
                <a:cubicBezTo>
                  <a:pt x="751645" y="61834"/>
                  <a:pt x="747741" y="51907"/>
                  <a:pt x="739416" y="49373"/>
                </a:cubicBezTo>
                <a:cubicBezTo>
                  <a:pt x="739080" y="49373"/>
                  <a:pt x="739752" y="49373"/>
                  <a:pt x="740425" y="49373"/>
                </a:cubicBezTo>
                <a:cubicBezTo>
                  <a:pt x="740011" y="48184"/>
                  <a:pt x="739779" y="46865"/>
                  <a:pt x="739055" y="45909"/>
                </a:cubicBezTo>
                <a:cubicBezTo>
                  <a:pt x="738848" y="45624"/>
                  <a:pt x="737245" y="46374"/>
                  <a:pt x="736289" y="46658"/>
                </a:cubicBezTo>
                <a:cubicBezTo>
                  <a:pt x="736986" y="47564"/>
                  <a:pt x="737685" y="48469"/>
                  <a:pt x="739416" y="49373"/>
                </a:cubicBezTo>
                <a:cubicBezTo>
                  <a:pt x="740425" y="51648"/>
                  <a:pt x="740735" y="54001"/>
                  <a:pt x="740347" y="56224"/>
                </a:cubicBezTo>
                <a:cubicBezTo>
                  <a:pt x="739934" y="58655"/>
                  <a:pt x="742907" y="64755"/>
                  <a:pt x="735513" y="60671"/>
                </a:cubicBezTo>
                <a:cubicBezTo>
                  <a:pt x="727628" y="56354"/>
                  <a:pt x="720001" y="57026"/>
                  <a:pt x="713693" y="64497"/>
                </a:cubicBezTo>
                <a:cubicBezTo>
                  <a:pt x="712814" y="65557"/>
                  <a:pt x="710513" y="65971"/>
                  <a:pt x="708962" y="65816"/>
                </a:cubicBezTo>
                <a:cubicBezTo>
                  <a:pt x="682851" y="63256"/>
                  <a:pt x="659686" y="67444"/>
                  <a:pt x="643605" y="80553"/>
                </a:cubicBezTo>
                <a:cubicBezTo>
                  <a:pt x="636987" y="85956"/>
                  <a:pt x="633057" y="87274"/>
                  <a:pt x="626982" y="81431"/>
                </a:cubicBezTo>
                <a:cubicBezTo>
                  <a:pt x="623957" y="78535"/>
                  <a:pt x="618372" y="76777"/>
                  <a:pt x="617520" y="73546"/>
                </a:cubicBezTo>
                <a:cubicBezTo>
                  <a:pt x="616434" y="69487"/>
                  <a:pt x="610229" y="66049"/>
                  <a:pt x="617597" y="59068"/>
                </a:cubicBezTo>
                <a:cubicBezTo>
                  <a:pt x="628300" y="48933"/>
                  <a:pt x="640917" y="44280"/>
                  <a:pt x="653714" y="41022"/>
                </a:cubicBezTo>
                <a:cubicBezTo>
                  <a:pt x="659634" y="39523"/>
                  <a:pt x="667674" y="28794"/>
                  <a:pt x="675146" y="40040"/>
                </a:cubicBezTo>
                <a:cubicBezTo>
                  <a:pt x="675353" y="40350"/>
                  <a:pt x="680575" y="38333"/>
                  <a:pt x="682307" y="36395"/>
                </a:cubicBezTo>
                <a:cubicBezTo>
                  <a:pt x="687012" y="31172"/>
                  <a:pt x="691149" y="28277"/>
                  <a:pt x="696966" y="35155"/>
                </a:cubicBezTo>
                <a:cubicBezTo>
                  <a:pt x="697612" y="35931"/>
                  <a:pt x="701878" y="33551"/>
                  <a:pt x="704515" y="32750"/>
                </a:cubicBezTo>
                <a:cubicBezTo>
                  <a:pt x="706557" y="32129"/>
                  <a:pt x="710306" y="30888"/>
                  <a:pt x="710436" y="31199"/>
                </a:cubicBezTo>
                <a:cubicBezTo>
                  <a:pt x="714779" y="41022"/>
                  <a:pt x="723543" y="29854"/>
                  <a:pt x="726154" y="33525"/>
                </a:cubicBezTo>
                <a:cubicBezTo>
                  <a:pt x="732643" y="42729"/>
                  <a:pt x="739107" y="36886"/>
                  <a:pt x="743838" y="33938"/>
                </a:cubicBezTo>
                <a:cubicBezTo>
                  <a:pt x="750507" y="29802"/>
                  <a:pt x="756169" y="31069"/>
                  <a:pt x="762633" y="32672"/>
                </a:cubicBezTo>
                <a:cubicBezTo>
                  <a:pt x="773724" y="35438"/>
                  <a:pt x="784245" y="40687"/>
                  <a:pt x="796060" y="40273"/>
                </a:cubicBezTo>
                <a:cubicBezTo>
                  <a:pt x="798258" y="40195"/>
                  <a:pt x="801464" y="39730"/>
                  <a:pt x="802524" y="40919"/>
                </a:cubicBezTo>
                <a:cubicBezTo>
                  <a:pt x="814752" y="54466"/>
                  <a:pt x="826179" y="44151"/>
                  <a:pt x="835331" y="37946"/>
                </a:cubicBezTo>
                <a:cubicBezTo>
                  <a:pt x="841614" y="33706"/>
                  <a:pt x="849654" y="33525"/>
                  <a:pt x="854282" y="28613"/>
                </a:cubicBezTo>
                <a:cubicBezTo>
                  <a:pt x="860331" y="22175"/>
                  <a:pt x="869043" y="24606"/>
                  <a:pt x="874111" y="21271"/>
                </a:cubicBezTo>
                <a:cubicBezTo>
                  <a:pt x="885176" y="14006"/>
                  <a:pt x="897146" y="13696"/>
                  <a:pt x="908909" y="11136"/>
                </a:cubicBezTo>
                <a:cubicBezTo>
                  <a:pt x="910512" y="10800"/>
                  <a:pt x="912399" y="9793"/>
                  <a:pt x="913718" y="10283"/>
                </a:cubicBezTo>
                <a:cubicBezTo>
                  <a:pt x="924369" y="14343"/>
                  <a:pt x="934012" y="16540"/>
                  <a:pt x="937476" y="1260"/>
                </a:cubicBezTo>
                <a:cubicBezTo>
                  <a:pt x="937580" y="834"/>
                  <a:pt x="938996" y="362"/>
                  <a:pt x="940596" y="13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6">
            <a:extLst>
              <a:ext uri="{FF2B5EF4-FFF2-40B4-BE49-F238E27FC236}">
                <a16:creationId xmlns:a16="http://schemas.microsoft.com/office/drawing/2014/main" id="{E532910E-319A-4467-8358-D7F7DB152BA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842651" y="2830564"/>
            <a:ext cx="1504475" cy="1626096"/>
          </a:xfrm>
          <a:custGeom>
            <a:avLst/>
            <a:gdLst>
              <a:gd name="connsiteX0" fmla="*/ 947055 w 1504475"/>
              <a:gd name="connsiteY0" fmla="*/ 1541092 h 1626096"/>
              <a:gd name="connsiteX1" fmla="*/ 950752 w 1504475"/>
              <a:gd name="connsiteY1" fmla="*/ 1541738 h 1626096"/>
              <a:gd name="connsiteX2" fmla="*/ 960913 w 1504475"/>
              <a:gd name="connsiteY2" fmla="*/ 1544272 h 1626096"/>
              <a:gd name="connsiteX3" fmla="*/ 964144 w 1504475"/>
              <a:gd name="connsiteY3" fmla="*/ 1550890 h 1626096"/>
              <a:gd name="connsiteX4" fmla="*/ 959930 w 1504475"/>
              <a:gd name="connsiteY4" fmla="*/ 1560352 h 1626096"/>
              <a:gd name="connsiteX5" fmla="*/ 958120 w 1504475"/>
              <a:gd name="connsiteY5" fmla="*/ 1566376 h 1626096"/>
              <a:gd name="connsiteX6" fmla="*/ 955328 w 1504475"/>
              <a:gd name="connsiteY6" fmla="*/ 1559576 h 1626096"/>
              <a:gd name="connsiteX7" fmla="*/ 953415 w 1504475"/>
              <a:gd name="connsiteY7" fmla="*/ 1553605 h 1626096"/>
              <a:gd name="connsiteX8" fmla="*/ 950752 w 1504475"/>
              <a:gd name="connsiteY8" fmla="*/ 1558465 h 1626096"/>
              <a:gd name="connsiteX9" fmla="*/ 946150 w 1504475"/>
              <a:gd name="connsiteY9" fmla="*/ 1570073 h 1626096"/>
              <a:gd name="connsiteX10" fmla="*/ 943978 w 1504475"/>
              <a:gd name="connsiteY10" fmla="*/ 1575941 h 1626096"/>
              <a:gd name="connsiteX11" fmla="*/ 941600 w 1504475"/>
              <a:gd name="connsiteY11" fmla="*/ 1570409 h 1626096"/>
              <a:gd name="connsiteX12" fmla="*/ 941600 w 1504475"/>
              <a:gd name="connsiteY12" fmla="*/ 1568160 h 1626096"/>
              <a:gd name="connsiteX13" fmla="*/ 947055 w 1504475"/>
              <a:gd name="connsiteY13" fmla="*/ 1541092 h 1626096"/>
              <a:gd name="connsiteX14" fmla="*/ 706338 w 1504475"/>
              <a:gd name="connsiteY14" fmla="*/ 1512317 h 1626096"/>
              <a:gd name="connsiteX15" fmla="*/ 712051 w 1504475"/>
              <a:gd name="connsiteY15" fmla="*/ 1513635 h 1626096"/>
              <a:gd name="connsiteX16" fmla="*/ 716601 w 1504475"/>
              <a:gd name="connsiteY16" fmla="*/ 1522710 h 1626096"/>
              <a:gd name="connsiteX17" fmla="*/ 712568 w 1504475"/>
              <a:gd name="connsiteY17" fmla="*/ 1527699 h 1626096"/>
              <a:gd name="connsiteX18" fmla="*/ 704140 w 1504475"/>
              <a:gd name="connsiteY18" fmla="*/ 1517591 h 1626096"/>
              <a:gd name="connsiteX19" fmla="*/ 706338 w 1504475"/>
              <a:gd name="connsiteY19" fmla="*/ 1512317 h 1626096"/>
              <a:gd name="connsiteX20" fmla="*/ 797391 w 1504475"/>
              <a:gd name="connsiteY20" fmla="*/ 1507483 h 1626096"/>
              <a:gd name="connsiteX21" fmla="*/ 799537 w 1504475"/>
              <a:gd name="connsiteY21" fmla="*/ 1510145 h 1626096"/>
              <a:gd name="connsiteX22" fmla="*/ 798090 w 1504475"/>
              <a:gd name="connsiteY22" fmla="*/ 1511567 h 1626096"/>
              <a:gd name="connsiteX23" fmla="*/ 795349 w 1504475"/>
              <a:gd name="connsiteY23" fmla="*/ 1509526 h 1626096"/>
              <a:gd name="connsiteX24" fmla="*/ 797391 w 1504475"/>
              <a:gd name="connsiteY24" fmla="*/ 1507483 h 1626096"/>
              <a:gd name="connsiteX25" fmla="*/ 770866 w 1504475"/>
              <a:gd name="connsiteY25" fmla="*/ 1503579 h 1626096"/>
              <a:gd name="connsiteX26" fmla="*/ 767919 w 1504475"/>
              <a:gd name="connsiteY26" fmla="*/ 1505208 h 1626096"/>
              <a:gd name="connsiteX27" fmla="*/ 769419 w 1504475"/>
              <a:gd name="connsiteY27" fmla="*/ 1506630 h 1626096"/>
              <a:gd name="connsiteX28" fmla="*/ 772495 w 1504475"/>
              <a:gd name="connsiteY28" fmla="*/ 1505208 h 1626096"/>
              <a:gd name="connsiteX29" fmla="*/ 770866 w 1504475"/>
              <a:gd name="connsiteY29" fmla="*/ 1503579 h 1626096"/>
              <a:gd name="connsiteX30" fmla="*/ 789403 w 1504475"/>
              <a:gd name="connsiteY30" fmla="*/ 1499287 h 1626096"/>
              <a:gd name="connsiteX31" fmla="*/ 795324 w 1504475"/>
              <a:gd name="connsiteY31" fmla="*/ 1507508 h 1626096"/>
              <a:gd name="connsiteX32" fmla="*/ 789042 w 1504475"/>
              <a:gd name="connsiteY32" fmla="*/ 1507482 h 1626096"/>
              <a:gd name="connsiteX33" fmla="*/ 786405 w 1504475"/>
              <a:gd name="connsiteY33" fmla="*/ 1502441 h 1626096"/>
              <a:gd name="connsiteX34" fmla="*/ 789403 w 1504475"/>
              <a:gd name="connsiteY34" fmla="*/ 1499287 h 1626096"/>
              <a:gd name="connsiteX35" fmla="*/ 1332394 w 1504475"/>
              <a:gd name="connsiteY35" fmla="*/ 1498331 h 1626096"/>
              <a:gd name="connsiteX36" fmla="*/ 1334023 w 1504475"/>
              <a:gd name="connsiteY36" fmla="*/ 1501278 h 1626096"/>
              <a:gd name="connsiteX37" fmla="*/ 1332394 w 1504475"/>
              <a:gd name="connsiteY37" fmla="*/ 1502906 h 1626096"/>
              <a:gd name="connsiteX38" fmla="*/ 1330972 w 1504475"/>
              <a:gd name="connsiteY38" fmla="*/ 1499831 h 1626096"/>
              <a:gd name="connsiteX39" fmla="*/ 1332394 w 1504475"/>
              <a:gd name="connsiteY39" fmla="*/ 1498331 h 1626096"/>
              <a:gd name="connsiteX40" fmla="*/ 761042 w 1504475"/>
              <a:gd name="connsiteY40" fmla="*/ 1493781 h 1626096"/>
              <a:gd name="connsiteX41" fmla="*/ 759621 w 1504475"/>
              <a:gd name="connsiteY41" fmla="*/ 1496857 h 1626096"/>
              <a:gd name="connsiteX42" fmla="*/ 761042 w 1504475"/>
              <a:gd name="connsiteY42" fmla="*/ 1498357 h 1626096"/>
              <a:gd name="connsiteX43" fmla="*/ 762671 w 1504475"/>
              <a:gd name="connsiteY43" fmla="*/ 1495409 h 1626096"/>
              <a:gd name="connsiteX44" fmla="*/ 761042 w 1504475"/>
              <a:gd name="connsiteY44" fmla="*/ 1493781 h 1626096"/>
              <a:gd name="connsiteX45" fmla="*/ 609183 w 1504475"/>
              <a:gd name="connsiteY45" fmla="*/ 1482819 h 1626096"/>
              <a:gd name="connsiteX46" fmla="*/ 625832 w 1504475"/>
              <a:gd name="connsiteY46" fmla="*/ 1503398 h 1626096"/>
              <a:gd name="connsiteX47" fmla="*/ 619550 w 1504475"/>
              <a:gd name="connsiteY47" fmla="*/ 1511465 h 1626096"/>
              <a:gd name="connsiteX48" fmla="*/ 612414 w 1504475"/>
              <a:gd name="connsiteY48" fmla="*/ 1506734 h 1626096"/>
              <a:gd name="connsiteX49" fmla="*/ 610423 w 1504475"/>
              <a:gd name="connsiteY49" fmla="*/ 1503088 h 1626096"/>
              <a:gd name="connsiteX50" fmla="*/ 608070 w 1504475"/>
              <a:gd name="connsiteY50" fmla="*/ 1506191 h 1626096"/>
              <a:gd name="connsiteX51" fmla="*/ 607863 w 1504475"/>
              <a:gd name="connsiteY51" fmla="*/ 1521987 h 1626096"/>
              <a:gd name="connsiteX52" fmla="*/ 605822 w 1504475"/>
              <a:gd name="connsiteY52" fmla="*/ 1525607 h 1626096"/>
              <a:gd name="connsiteX53" fmla="*/ 603495 w 1504475"/>
              <a:gd name="connsiteY53" fmla="*/ 1522349 h 1626096"/>
              <a:gd name="connsiteX54" fmla="*/ 603443 w 1504475"/>
              <a:gd name="connsiteY54" fmla="*/ 1487809 h 1626096"/>
              <a:gd name="connsiteX55" fmla="*/ 609183 w 1504475"/>
              <a:gd name="connsiteY55" fmla="*/ 1482819 h 1626096"/>
              <a:gd name="connsiteX56" fmla="*/ 692920 w 1504475"/>
              <a:gd name="connsiteY56" fmla="*/ 1474856 h 1626096"/>
              <a:gd name="connsiteX57" fmla="*/ 690386 w 1504475"/>
              <a:gd name="connsiteY57" fmla="*/ 1478941 h 1626096"/>
              <a:gd name="connsiteX58" fmla="*/ 692507 w 1504475"/>
              <a:gd name="connsiteY58" fmla="*/ 1484629 h 1626096"/>
              <a:gd name="connsiteX59" fmla="*/ 694652 w 1504475"/>
              <a:gd name="connsiteY59" fmla="*/ 1481165 h 1626096"/>
              <a:gd name="connsiteX60" fmla="*/ 692920 w 1504475"/>
              <a:gd name="connsiteY60" fmla="*/ 1474856 h 1626096"/>
              <a:gd name="connsiteX61" fmla="*/ 687931 w 1504475"/>
              <a:gd name="connsiteY61" fmla="*/ 1461775 h 1626096"/>
              <a:gd name="connsiteX62" fmla="*/ 685811 w 1504475"/>
              <a:gd name="connsiteY62" fmla="*/ 1465213 h 1626096"/>
              <a:gd name="connsiteX63" fmla="*/ 687931 w 1504475"/>
              <a:gd name="connsiteY63" fmla="*/ 1470901 h 1626096"/>
              <a:gd name="connsiteX64" fmla="*/ 690568 w 1504475"/>
              <a:gd name="connsiteY64" fmla="*/ 1466920 h 1626096"/>
              <a:gd name="connsiteX65" fmla="*/ 687931 w 1504475"/>
              <a:gd name="connsiteY65" fmla="*/ 1461775 h 1626096"/>
              <a:gd name="connsiteX66" fmla="*/ 742089 w 1504475"/>
              <a:gd name="connsiteY66" fmla="*/ 1458500 h 1626096"/>
              <a:gd name="connsiteX67" fmla="*/ 742090 w 1504475"/>
              <a:gd name="connsiteY67" fmla="*/ 1458500 h 1626096"/>
              <a:gd name="connsiteX68" fmla="*/ 741268 w 1504475"/>
              <a:gd name="connsiteY68" fmla="*/ 1462027 h 1626096"/>
              <a:gd name="connsiteX69" fmla="*/ 740619 w 1504475"/>
              <a:gd name="connsiteY69" fmla="*/ 1461568 h 1626096"/>
              <a:gd name="connsiteX70" fmla="*/ 495972 w 1504475"/>
              <a:gd name="connsiteY70" fmla="*/ 1452649 h 1626096"/>
              <a:gd name="connsiteX71" fmla="*/ 498609 w 1504475"/>
              <a:gd name="connsiteY71" fmla="*/ 1457768 h 1626096"/>
              <a:gd name="connsiteX72" fmla="*/ 495972 w 1504475"/>
              <a:gd name="connsiteY72" fmla="*/ 1461776 h 1626096"/>
              <a:gd name="connsiteX73" fmla="*/ 493852 w 1504475"/>
              <a:gd name="connsiteY73" fmla="*/ 1456088 h 1626096"/>
              <a:gd name="connsiteX74" fmla="*/ 495972 w 1504475"/>
              <a:gd name="connsiteY74" fmla="*/ 1452649 h 1626096"/>
              <a:gd name="connsiteX75" fmla="*/ 910990 w 1504475"/>
              <a:gd name="connsiteY75" fmla="*/ 1442566 h 1626096"/>
              <a:gd name="connsiteX76" fmla="*/ 911791 w 1504475"/>
              <a:gd name="connsiteY76" fmla="*/ 1446457 h 1626096"/>
              <a:gd name="connsiteX77" fmla="*/ 909620 w 1504475"/>
              <a:gd name="connsiteY77" fmla="*/ 1448073 h 1626096"/>
              <a:gd name="connsiteX78" fmla="*/ 909672 w 1504475"/>
              <a:gd name="connsiteY78" fmla="*/ 1443833 h 1626096"/>
              <a:gd name="connsiteX79" fmla="*/ 910990 w 1504475"/>
              <a:gd name="connsiteY79" fmla="*/ 1442566 h 1626096"/>
              <a:gd name="connsiteX80" fmla="*/ 505745 w 1504475"/>
              <a:gd name="connsiteY80" fmla="*/ 1439593 h 1626096"/>
              <a:gd name="connsiteX81" fmla="*/ 507373 w 1504475"/>
              <a:gd name="connsiteY81" fmla="*/ 1441222 h 1626096"/>
              <a:gd name="connsiteX82" fmla="*/ 504297 w 1504475"/>
              <a:gd name="connsiteY82" fmla="*/ 1442644 h 1626096"/>
              <a:gd name="connsiteX83" fmla="*/ 502797 w 1504475"/>
              <a:gd name="connsiteY83" fmla="*/ 1441222 h 1626096"/>
              <a:gd name="connsiteX84" fmla="*/ 505745 w 1504475"/>
              <a:gd name="connsiteY84" fmla="*/ 1439593 h 1626096"/>
              <a:gd name="connsiteX85" fmla="*/ 600884 w 1504475"/>
              <a:gd name="connsiteY85" fmla="*/ 1434551 h 1626096"/>
              <a:gd name="connsiteX86" fmla="*/ 598842 w 1504475"/>
              <a:gd name="connsiteY86" fmla="*/ 1438094 h 1626096"/>
              <a:gd name="connsiteX87" fmla="*/ 605925 w 1504475"/>
              <a:gd name="connsiteY87" fmla="*/ 1452545 h 1626096"/>
              <a:gd name="connsiteX88" fmla="*/ 610164 w 1504475"/>
              <a:gd name="connsiteY88" fmla="*/ 1452494 h 1626096"/>
              <a:gd name="connsiteX89" fmla="*/ 613422 w 1504475"/>
              <a:gd name="connsiteY89" fmla="*/ 1447763 h 1626096"/>
              <a:gd name="connsiteX90" fmla="*/ 600884 w 1504475"/>
              <a:gd name="connsiteY90" fmla="*/ 1434551 h 1626096"/>
              <a:gd name="connsiteX91" fmla="*/ 868801 w 1504475"/>
              <a:gd name="connsiteY91" fmla="*/ 1434008 h 1626096"/>
              <a:gd name="connsiteX92" fmla="*/ 864067 w 1504475"/>
              <a:gd name="connsiteY92" fmla="*/ 1437912 h 1626096"/>
              <a:gd name="connsiteX93" fmla="*/ 866342 w 1504475"/>
              <a:gd name="connsiteY93" fmla="*/ 1443212 h 1626096"/>
              <a:gd name="connsiteX94" fmla="*/ 879217 w 1504475"/>
              <a:gd name="connsiteY94" fmla="*/ 1441558 h 1626096"/>
              <a:gd name="connsiteX95" fmla="*/ 875184 w 1504475"/>
              <a:gd name="connsiteY95" fmla="*/ 1434603 h 1626096"/>
              <a:gd name="connsiteX96" fmla="*/ 868801 w 1504475"/>
              <a:gd name="connsiteY96" fmla="*/ 1434008 h 1626096"/>
              <a:gd name="connsiteX97" fmla="*/ 485423 w 1504475"/>
              <a:gd name="connsiteY97" fmla="*/ 1425452 h 1626096"/>
              <a:gd name="connsiteX98" fmla="*/ 493257 w 1504475"/>
              <a:gd name="connsiteY98" fmla="*/ 1441118 h 1626096"/>
              <a:gd name="connsiteX99" fmla="*/ 485966 w 1504475"/>
              <a:gd name="connsiteY99" fmla="*/ 1443393 h 1626096"/>
              <a:gd name="connsiteX100" fmla="*/ 477410 w 1504475"/>
              <a:gd name="connsiteY100" fmla="*/ 1435715 h 1626096"/>
              <a:gd name="connsiteX101" fmla="*/ 485423 w 1504475"/>
              <a:gd name="connsiteY101" fmla="*/ 1425452 h 1626096"/>
              <a:gd name="connsiteX102" fmla="*/ 706363 w 1504475"/>
              <a:gd name="connsiteY102" fmla="*/ 1420798 h 1626096"/>
              <a:gd name="connsiteX103" fmla="*/ 704631 w 1504475"/>
              <a:gd name="connsiteY103" fmla="*/ 1423667 h 1626096"/>
              <a:gd name="connsiteX104" fmla="*/ 710604 w 1504475"/>
              <a:gd name="connsiteY104" fmla="*/ 1425063 h 1626096"/>
              <a:gd name="connsiteX105" fmla="*/ 712879 w 1504475"/>
              <a:gd name="connsiteY105" fmla="*/ 1421573 h 1626096"/>
              <a:gd name="connsiteX106" fmla="*/ 706363 w 1504475"/>
              <a:gd name="connsiteY106" fmla="*/ 1420798 h 1626096"/>
              <a:gd name="connsiteX107" fmla="*/ 1067298 w 1504475"/>
              <a:gd name="connsiteY107" fmla="*/ 1402364 h 1626096"/>
              <a:gd name="connsiteX108" fmla="*/ 1068927 w 1504475"/>
              <a:gd name="connsiteY108" fmla="*/ 1403993 h 1626096"/>
              <a:gd name="connsiteX109" fmla="*/ 1067298 w 1504475"/>
              <a:gd name="connsiteY109" fmla="*/ 1406940 h 1626096"/>
              <a:gd name="connsiteX110" fmla="*/ 1065876 w 1504475"/>
              <a:gd name="connsiteY110" fmla="*/ 1405441 h 1626096"/>
              <a:gd name="connsiteX111" fmla="*/ 1067298 w 1504475"/>
              <a:gd name="connsiteY111" fmla="*/ 1402364 h 1626096"/>
              <a:gd name="connsiteX112" fmla="*/ 528728 w 1504475"/>
              <a:gd name="connsiteY112" fmla="*/ 1394066 h 1626096"/>
              <a:gd name="connsiteX113" fmla="*/ 530227 w 1504475"/>
              <a:gd name="connsiteY113" fmla="*/ 1395488 h 1626096"/>
              <a:gd name="connsiteX114" fmla="*/ 527151 w 1504475"/>
              <a:gd name="connsiteY114" fmla="*/ 1396910 h 1626096"/>
              <a:gd name="connsiteX115" fmla="*/ 525651 w 1504475"/>
              <a:gd name="connsiteY115" fmla="*/ 1395488 h 1626096"/>
              <a:gd name="connsiteX116" fmla="*/ 528728 w 1504475"/>
              <a:gd name="connsiteY116" fmla="*/ 1394066 h 1626096"/>
              <a:gd name="connsiteX117" fmla="*/ 515026 w 1504475"/>
              <a:gd name="connsiteY117" fmla="*/ 1394066 h 1626096"/>
              <a:gd name="connsiteX118" fmla="*/ 516525 w 1504475"/>
              <a:gd name="connsiteY118" fmla="*/ 1395488 h 1626096"/>
              <a:gd name="connsiteX119" fmla="*/ 513450 w 1504475"/>
              <a:gd name="connsiteY119" fmla="*/ 1396910 h 1626096"/>
              <a:gd name="connsiteX120" fmla="*/ 511950 w 1504475"/>
              <a:gd name="connsiteY120" fmla="*/ 1395488 h 1626096"/>
              <a:gd name="connsiteX121" fmla="*/ 515026 w 1504475"/>
              <a:gd name="connsiteY121" fmla="*/ 1394066 h 1626096"/>
              <a:gd name="connsiteX122" fmla="*/ 483072 w 1504475"/>
              <a:gd name="connsiteY122" fmla="*/ 1366739 h 1626096"/>
              <a:gd name="connsiteX123" fmla="*/ 467973 w 1504475"/>
              <a:gd name="connsiteY123" fmla="*/ 1376512 h 1626096"/>
              <a:gd name="connsiteX124" fmla="*/ 477590 w 1504475"/>
              <a:gd name="connsiteY124" fmla="*/ 1379588 h 1626096"/>
              <a:gd name="connsiteX125" fmla="*/ 482477 w 1504475"/>
              <a:gd name="connsiteY125" fmla="*/ 1384293 h 1626096"/>
              <a:gd name="connsiteX126" fmla="*/ 487285 w 1504475"/>
              <a:gd name="connsiteY126" fmla="*/ 1388171 h 1626096"/>
              <a:gd name="connsiteX127" fmla="*/ 489561 w 1504475"/>
              <a:gd name="connsiteY127" fmla="*/ 1382483 h 1626096"/>
              <a:gd name="connsiteX128" fmla="*/ 487596 w 1504475"/>
              <a:gd name="connsiteY128" fmla="*/ 1371367 h 1626096"/>
              <a:gd name="connsiteX129" fmla="*/ 483072 w 1504475"/>
              <a:gd name="connsiteY129" fmla="*/ 1366739 h 1626096"/>
              <a:gd name="connsiteX130" fmla="*/ 1110731 w 1504475"/>
              <a:gd name="connsiteY130" fmla="*/ 1361232 h 1626096"/>
              <a:gd name="connsiteX131" fmla="*/ 1110731 w 1504475"/>
              <a:gd name="connsiteY131" fmla="*/ 1363249 h 1626096"/>
              <a:gd name="connsiteX132" fmla="*/ 1108016 w 1504475"/>
              <a:gd name="connsiteY132" fmla="*/ 1365369 h 1626096"/>
              <a:gd name="connsiteX133" fmla="*/ 1107267 w 1504475"/>
              <a:gd name="connsiteY133" fmla="*/ 1362602 h 1626096"/>
              <a:gd name="connsiteX134" fmla="*/ 1110731 w 1504475"/>
              <a:gd name="connsiteY134" fmla="*/ 1361232 h 1626096"/>
              <a:gd name="connsiteX135" fmla="*/ 429039 w 1504475"/>
              <a:gd name="connsiteY135" fmla="*/ 1356967 h 1626096"/>
              <a:gd name="connsiteX136" fmla="*/ 425238 w 1504475"/>
              <a:gd name="connsiteY136" fmla="*/ 1363068 h 1626096"/>
              <a:gd name="connsiteX137" fmla="*/ 423868 w 1504475"/>
              <a:gd name="connsiteY137" fmla="*/ 1373771 h 1626096"/>
              <a:gd name="connsiteX138" fmla="*/ 421929 w 1504475"/>
              <a:gd name="connsiteY138" fmla="*/ 1378554 h 1626096"/>
              <a:gd name="connsiteX139" fmla="*/ 427979 w 1504475"/>
              <a:gd name="connsiteY139" fmla="*/ 1378683 h 1626096"/>
              <a:gd name="connsiteX140" fmla="*/ 432160 w 1504475"/>
              <a:gd name="connsiteY140" fmla="*/ 1378199 h 1626096"/>
              <a:gd name="connsiteX141" fmla="*/ 434526 w 1504475"/>
              <a:gd name="connsiteY141" fmla="*/ 1380734 h 1626096"/>
              <a:gd name="connsiteX142" fmla="*/ 434635 w 1504475"/>
              <a:gd name="connsiteY142" fmla="*/ 1384513 h 1626096"/>
              <a:gd name="connsiteX143" fmla="*/ 430822 w 1504475"/>
              <a:gd name="connsiteY143" fmla="*/ 1385198 h 1626096"/>
              <a:gd name="connsiteX144" fmla="*/ 431598 w 1504475"/>
              <a:gd name="connsiteY144" fmla="*/ 1388068 h 1626096"/>
              <a:gd name="connsiteX145" fmla="*/ 434685 w 1504475"/>
              <a:gd name="connsiteY145" fmla="*/ 1386226 h 1626096"/>
              <a:gd name="connsiteX146" fmla="*/ 434635 w 1504475"/>
              <a:gd name="connsiteY146" fmla="*/ 1384513 h 1626096"/>
              <a:gd name="connsiteX147" fmla="*/ 436717 w 1504475"/>
              <a:gd name="connsiteY147" fmla="*/ 1384139 h 1626096"/>
              <a:gd name="connsiteX148" fmla="*/ 440646 w 1504475"/>
              <a:gd name="connsiteY148" fmla="*/ 1387292 h 1626096"/>
              <a:gd name="connsiteX149" fmla="*/ 434526 w 1504475"/>
              <a:gd name="connsiteY149" fmla="*/ 1380734 h 1626096"/>
              <a:gd name="connsiteX150" fmla="*/ 434338 w 1504475"/>
              <a:gd name="connsiteY150" fmla="*/ 1374185 h 1626096"/>
              <a:gd name="connsiteX151" fmla="*/ 438656 w 1504475"/>
              <a:gd name="connsiteY151" fmla="*/ 1377287 h 1626096"/>
              <a:gd name="connsiteX152" fmla="*/ 450031 w 1504475"/>
              <a:gd name="connsiteY152" fmla="*/ 1384112 h 1626096"/>
              <a:gd name="connsiteX153" fmla="*/ 458226 w 1504475"/>
              <a:gd name="connsiteY153" fmla="*/ 1385508 h 1626096"/>
              <a:gd name="connsiteX154" fmla="*/ 459234 w 1504475"/>
              <a:gd name="connsiteY154" fmla="*/ 1374314 h 1626096"/>
              <a:gd name="connsiteX155" fmla="*/ 447239 w 1504475"/>
              <a:gd name="connsiteY155" fmla="*/ 1365576 h 1626096"/>
              <a:gd name="connsiteX156" fmla="*/ 438372 w 1504475"/>
              <a:gd name="connsiteY156" fmla="*/ 1359371 h 1626096"/>
              <a:gd name="connsiteX157" fmla="*/ 429039 w 1504475"/>
              <a:gd name="connsiteY157" fmla="*/ 1356967 h 1626096"/>
              <a:gd name="connsiteX158" fmla="*/ 665077 w 1504475"/>
              <a:gd name="connsiteY158" fmla="*/ 1356656 h 1626096"/>
              <a:gd name="connsiteX159" fmla="*/ 663655 w 1504475"/>
              <a:gd name="connsiteY159" fmla="*/ 1358156 h 1626096"/>
              <a:gd name="connsiteX160" fmla="*/ 665077 w 1504475"/>
              <a:gd name="connsiteY160" fmla="*/ 1361232 h 1626096"/>
              <a:gd name="connsiteX161" fmla="*/ 666705 w 1504475"/>
              <a:gd name="connsiteY161" fmla="*/ 1359604 h 1626096"/>
              <a:gd name="connsiteX162" fmla="*/ 665077 w 1504475"/>
              <a:gd name="connsiteY162" fmla="*/ 1356656 h 1626096"/>
              <a:gd name="connsiteX163" fmla="*/ 647858 w 1504475"/>
              <a:gd name="connsiteY163" fmla="*/ 1347504 h 1626096"/>
              <a:gd name="connsiteX164" fmla="*/ 641214 w 1504475"/>
              <a:gd name="connsiteY164" fmla="*/ 1347582 h 1626096"/>
              <a:gd name="connsiteX165" fmla="*/ 635448 w 1504475"/>
              <a:gd name="connsiteY165" fmla="*/ 1349702 h 1626096"/>
              <a:gd name="connsiteX166" fmla="*/ 639999 w 1504475"/>
              <a:gd name="connsiteY166" fmla="*/ 1354382 h 1626096"/>
              <a:gd name="connsiteX167" fmla="*/ 655201 w 1504475"/>
              <a:gd name="connsiteY167" fmla="*/ 1352804 h 1626096"/>
              <a:gd name="connsiteX168" fmla="*/ 658071 w 1504475"/>
              <a:gd name="connsiteY168" fmla="*/ 1349676 h 1626096"/>
              <a:gd name="connsiteX169" fmla="*/ 654503 w 1504475"/>
              <a:gd name="connsiteY169" fmla="*/ 1347634 h 1626096"/>
              <a:gd name="connsiteX170" fmla="*/ 647858 w 1504475"/>
              <a:gd name="connsiteY170" fmla="*/ 1347504 h 1626096"/>
              <a:gd name="connsiteX171" fmla="*/ 1100079 w 1504475"/>
              <a:gd name="connsiteY171" fmla="*/ 1334656 h 1626096"/>
              <a:gd name="connsiteX172" fmla="*/ 1097002 w 1504475"/>
              <a:gd name="connsiteY172" fmla="*/ 1336078 h 1626096"/>
              <a:gd name="connsiteX173" fmla="*/ 1098502 w 1504475"/>
              <a:gd name="connsiteY173" fmla="*/ 1337500 h 1626096"/>
              <a:gd name="connsiteX174" fmla="*/ 1101579 w 1504475"/>
              <a:gd name="connsiteY174" fmla="*/ 1336078 h 1626096"/>
              <a:gd name="connsiteX175" fmla="*/ 1100079 w 1504475"/>
              <a:gd name="connsiteY175" fmla="*/ 1334656 h 1626096"/>
              <a:gd name="connsiteX176" fmla="*/ 1192996 w 1504475"/>
              <a:gd name="connsiteY176" fmla="*/ 1315524 h 1626096"/>
              <a:gd name="connsiteX177" fmla="*/ 1192996 w 1504475"/>
              <a:gd name="connsiteY177" fmla="*/ 1317541 h 1626096"/>
              <a:gd name="connsiteX178" fmla="*/ 1190281 w 1504475"/>
              <a:gd name="connsiteY178" fmla="*/ 1319660 h 1626096"/>
              <a:gd name="connsiteX179" fmla="*/ 1189531 w 1504475"/>
              <a:gd name="connsiteY179" fmla="*/ 1316894 h 1626096"/>
              <a:gd name="connsiteX180" fmla="*/ 1192996 w 1504475"/>
              <a:gd name="connsiteY180" fmla="*/ 1315524 h 1626096"/>
              <a:gd name="connsiteX181" fmla="*/ 388143 w 1504475"/>
              <a:gd name="connsiteY181" fmla="*/ 1306208 h 1626096"/>
              <a:gd name="connsiteX182" fmla="*/ 392337 w 1504475"/>
              <a:gd name="connsiteY182" fmla="*/ 1313275 h 1626096"/>
              <a:gd name="connsiteX183" fmla="*/ 385746 w 1504475"/>
              <a:gd name="connsiteY183" fmla="*/ 1313144 h 1626096"/>
              <a:gd name="connsiteX184" fmla="*/ 384390 w 1504475"/>
              <a:gd name="connsiteY184" fmla="*/ 1308699 h 1626096"/>
              <a:gd name="connsiteX185" fmla="*/ 647131 w 1504475"/>
              <a:gd name="connsiteY185" fmla="*/ 1301894 h 1626096"/>
              <a:gd name="connsiteX186" fmla="*/ 644626 w 1504475"/>
              <a:gd name="connsiteY186" fmla="*/ 1306398 h 1626096"/>
              <a:gd name="connsiteX187" fmla="*/ 648039 w 1504475"/>
              <a:gd name="connsiteY187" fmla="*/ 1312887 h 1626096"/>
              <a:gd name="connsiteX188" fmla="*/ 658096 w 1504475"/>
              <a:gd name="connsiteY188" fmla="*/ 1303968 h 1626096"/>
              <a:gd name="connsiteX189" fmla="*/ 652331 w 1504475"/>
              <a:gd name="connsiteY189" fmla="*/ 1301926 h 1626096"/>
              <a:gd name="connsiteX190" fmla="*/ 647131 w 1504475"/>
              <a:gd name="connsiteY190" fmla="*/ 1301894 h 1626096"/>
              <a:gd name="connsiteX191" fmla="*/ 392844 w 1504475"/>
              <a:gd name="connsiteY191" fmla="*/ 1269816 h 1626096"/>
              <a:gd name="connsiteX192" fmla="*/ 381676 w 1504475"/>
              <a:gd name="connsiteY192" fmla="*/ 1269971 h 1626096"/>
              <a:gd name="connsiteX193" fmla="*/ 379504 w 1504475"/>
              <a:gd name="connsiteY193" fmla="*/ 1273358 h 1626096"/>
              <a:gd name="connsiteX194" fmla="*/ 380306 w 1504475"/>
              <a:gd name="connsiteY194" fmla="*/ 1277366 h 1626096"/>
              <a:gd name="connsiteX195" fmla="*/ 399954 w 1504475"/>
              <a:gd name="connsiteY195" fmla="*/ 1274159 h 1626096"/>
              <a:gd name="connsiteX196" fmla="*/ 399514 w 1504475"/>
              <a:gd name="connsiteY196" fmla="*/ 1269997 h 1626096"/>
              <a:gd name="connsiteX197" fmla="*/ 392844 w 1504475"/>
              <a:gd name="connsiteY197" fmla="*/ 1269816 h 1626096"/>
              <a:gd name="connsiteX198" fmla="*/ 356391 w 1504475"/>
              <a:gd name="connsiteY198" fmla="*/ 1265215 h 1626096"/>
              <a:gd name="connsiteX199" fmla="*/ 356706 w 1504475"/>
              <a:gd name="connsiteY199" fmla="*/ 1265345 h 1626096"/>
              <a:gd name="connsiteX200" fmla="*/ 363282 w 1504475"/>
              <a:gd name="connsiteY200" fmla="*/ 1274932 h 1626096"/>
              <a:gd name="connsiteX201" fmla="*/ 352020 w 1504475"/>
              <a:gd name="connsiteY201" fmla="*/ 1269812 h 1626096"/>
              <a:gd name="connsiteX202" fmla="*/ 352048 w 1504475"/>
              <a:gd name="connsiteY202" fmla="*/ 1267463 h 1626096"/>
              <a:gd name="connsiteX203" fmla="*/ 356391 w 1504475"/>
              <a:gd name="connsiteY203" fmla="*/ 1265215 h 1626096"/>
              <a:gd name="connsiteX204" fmla="*/ 289380 w 1504475"/>
              <a:gd name="connsiteY204" fmla="*/ 1215086 h 1626096"/>
              <a:gd name="connsiteX205" fmla="*/ 283770 w 1504475"/>
              <a:gd name="connsiteY205" fmla="*/ 1216817 h 1626096"/>
              <a:gd name="connsiteX206" fmla="*/ 287780 w 1504475"/>
              <a:gd name="connsiteY206" fmla="*/ 1218692 h 1626096"/>
              <a:gd name="connsiteX207" fmla="*/ 290057 w 1504475"/>
              <a:gd name="connsiteY207" fmla="*/ 1219210 h 1626096"/>
              <a:gd name="connsiteX208" fmla="*/ 288424 w 1504475"/>
              <a:gd name="connsiteY208" fmla="*/ 1220411 h 1626096"/>
              <a:gd name="connsiteX209" fmla="*/ 294914 w 1504475"/>
              <a:gd name="connsiteY209" fmla="*/ 1222705 h 1626096"/>
              <a:gd name="connsiteX210" fmla="*/ 295766 w 1504475"/>
              <a:gd name="connsiteY210" fmla="*/ 1223849 h 1626096"/>
              <a:gd name="connsiteX211" fmla="*/ 296855 w 1504475"/>
              <a:gd name="connsiteY211" fmla="*/ 1223391 h 1626096"/>
              <a:gd name="connsiteX212" fmla="*/ 294914 w 1504475"/>
              <a:gd name="connsiteY212" fmla="*/ 1222705 h 1626096"/>
              <a:gd name="connsiteX213" fmla="*/ 292773 w 1504475"/>
              <a:gd name="connsiteY213" fmla="*/ 1219827 h 1626096"/>
              <a:gd name="connsiteX214" fmla="*/ 303522 w 1504475"/>
              <a:gd name="connsiteY214" fmla="*/ 1222272 h 1626096"/>
              <a:gd name="connsiteX215" fmla="*/ 296775 w 1504475"/>
              <a:gd name="connsiteY215" fmla="*/ 1219558 h 1626096"/>
              <a:gd name="connsiteX216" fmla="*/ 292534 w 1504475"/>
              <a:gd name="connsiteY216" fmla="*/ 1219506 h 1626096"/>
              <a:gd name="connsiteX217" fmla="*/ 292773 w 1504475"/>
              <a:gd name="connsiteY217" fmla="*/ 1219827 h 1626096"/>
              <a:gd name="connsiteX218" fmla="*/ 290057 w 1504475"/>
              <a:gd name="connsiteY218" fmla="*/ 1219210 h 1626096"/>
              <a:gd name="connsiteX219" fmla="*/ 292534 w 1504475"/>
              <a:gd name="connsiteY219" fmla="*/ 1217387 h 1626096"/>
              <a:gd name="connsiteX220" fmla="*/ 289380 w 1504475"/>
              <a:gd name="connsiteY220" fmla="*/ 1215086 h 1626096"/>
              <a:gd name="connsiteX221" fmla="*/ 573583 w 1504475"/>
              <a:gd name="connsiteY221" fmla="*/ 1210510 h 1626096"/>
              <a:gd name="connsiteX222" fmla="*/ 567895 w 1504475"/>
              <a:gd name="connsiteY222" fmla="*/ 1211879 h 1626096"/>
              <a:gd name="connsiteX223" fmla="*/ 569214 w 1504475"/>
              <a:gd name="connsiteY223" fmla="*/ 1219299 h 1626096"/>
              <a:gd name="connsiteX224" fmla="*/ 575263 w 1504475"/>
              <a:gd name="connsiteY224" fmla="*/ 1222247 h 1626096"/>
              <a:gd name="connsiteX225" fmla="*/ 587310 w 1504475"/>
              <a:gd name="connsiteY225" fmla="*/ 1219454 h 1626096"/>
              <a:gd name="connsiteX226" fmla="*/ 588966 w 1504475"/>
              <a:gd name="connsiteY226" fmla="*/ 1217800 h 1626096"/>
              <a:gd name="connsiteX227" fmla="*/ 587181 w 1504475"/>
              <a:gd name="connsiteY227" fmla="*/ 1215034 h 1626096"/>
              <a:gd name="connsiteX228" fmla="*/ 573583 w 1504475"/>
              <a:gd name="connsiteY228" fmla="*/ 1210510 h 1626096"/>
              <a:gd name="connsiteX229" fmla="*/ 295301 w 1504475"/>
              <a:gd name="connsiteY229" fmla="*/ 1164051 h 1626096"/>
              <a:gd name="connsiteX230" fmla="*/ 285140 w 1504475"/>
              <a:gd name="connsiteY230" fmla="*/ 1169274 h 1626096"/>
              <a:gd name="connsiteX231" fmla="*/ 280435 w 1504475"/>
              <a:gd name="connsiteY231" fmla="*/ 1172790 h 1626096"/>
              <a:gd name="connsiteX232" fmla="*/ 285270 w 1504475"/>
              <a:gd name="connsiteY232" fmla="*/ 1182020 h 1626096"/>
              <a:gd name="connsiteX233" fmla="*/ 292716 w 1504475"/>
              <a:gd name="connsiteY233" fmla="*/ 1180262 h 1626096"/>
              <a:gd name="connsiteX234" fmla="*/ 300730 w 1504475"/>
              <a:gd name="connsiteY234" fmla="*/ 1172221 h 1626096"/>
              <a:gd name="connsiteX235" fmla="*/ 300704 w 1504475"/>
              <a:gd name="connsiteY235" fmla="*/ 1166198 h 1626096"/>
              <a:gd name="connsiteX236" fmla="*/ 295301 w 1504475"/>
              <a:gd name="connsiteY236" fmla="*/ 1164051 h 1626096"/>
              <a:gd name="connsiteX237" fmla="*/ 171413 w 1504475"/>
              <a:gd name="connsiteY237" fmla="*/ 1137320 h 1626096"/>
              <a:gd name="connsiteX238" fmla="*/ 162571 w 1504475"/>
              <a:gd name="connsiteY238" fmla="*/ 1137397 h 1626096"/>
              <a:gd name="connsiteX239" fmla="*/ 160812 w 1504475"/>
              <a:gd name="connsiteY239" fmla="*/ 1140112 h 1626096"/>
              <a:gd name="connsiteX240" fmla="*/ 169215 w 1504475"/>
              <a:gd name="connsiteY240" fmla="*/ 1146394 h 1626096"/>
              <a:gd name="connsiteX241" fmla="*/ 172835 w 1504475"/>
              <a:gd name="connsiteY241" fmla="*/ 1144765 h 1626096"/>
              <a:gd name="connsiteX242" fmla="*/ 172913 w 1504475"/>
              <a:gd name="connsiteY242" fmla="*/ 1138793 h 1626096"/>
              <a:gd name="connsiteX243" fmla="*/ 171413 w 1504475"/>
              <a:gd name="connsiteY243" fmla="*/ 1137320 h 1626096"/>
              <a:gd name="connsiteX244" fmla="*/ 1380403 w 1504475"/>
              <a:gd name="connsiteY244" fmla="*/ 1096316 h 1626096"/>
              <a:gd name="connsiteX245" fmla="*/ 1376035 w 1504475"/>
              <a:gd name="connsiteY245" fmla="*/ 1104021 h 1626096"/>
              <a:gd name="connsiteX246" fmla="*/ 1380326 w 1504475"/>
              <a:gd name="connsiteY246" fmla="*/ 1109838 h 1626096"/>
              <a:gd name="connsiteX247" fmla="*/ 1387151 w 1504475"/>
              <a:gd name="connsiteY247" fmla="*/ 1101487 h 1626096"/>
              <a:gd name="connsiteX248" fmla="*/ 1380403 w 1504475"/>
              <a:gd name="connsiteY248" fmla="*/ 1096316 h 1626096"/>
              <a:gd name="connsiteX249" fmla="*/ 112675 w 1504475"/>
              <a:gd name="connsiteY249" fmla="*/ 1083054 h 1626096"/>
              <a:gd name="connsiteX250" fmla="*/ 109728 w 1504475"/>
              <a:gd name="connsiteY250" fmla="*/ 1084683 h 1626096"/>
              <a:gd name="connsiteX251" fmla="*/ 111227 w 1504475"/>
              <a:gd name="connsiteY251" fmla="*/ 1086104 h 1626096"/>
              <a:gd name="connsiteX252" fmla="*/ 114304 w 1504475"/>
              <a:gd name="connsiteY252" fmla="*/ 1084683 h 1626096"/>
              <a:gd name="connsiteX253" fmla="*/ 112675 w 1504475"/>
              <a:gd name="connsiteY253" fmla="*/ 1083054 h 1626096"/>
              <a:gd name="connsiteX254" fmla="*/ 166910 w 1504475"/>
              <a:gd name="connsiteY254" fmla="*/ 1057071 h 1626096"/>
              <a:gd name="connsiteX255" fmla="*/ 166485 w 1504475"/>
              <a:gd name="connsiteY255" fmla="*/ 1059233 h 1626096"/>
              <a:gd name="connsiteX256" fmla="*/ 164823 w 1504475"/>
              <a:gd name="connsiteY256" fmla="*/ 1057634 h 1626096"/>
              <a:gd name="connsiteX257" fmla="*/ 166889 w 1504475"/>
              <a:gd name="connsiteY257" fmla="*/ 1057072 h 1626096"/>
              <a:gd name="connsiteX258" fmla="*/ 89149 w 1504475"/>
              <a:gd name="connsiteY258" fmla="*/ 1004693 h 1626096"/>
              <a:gd name="connsiteX259" fmla="*/ 87519 w 1504475"/>
              <a:gd name="connsiteY259" fmla="*/ 1006322 h 1626096"/>
              <a:gd name="connsiteX260" fmla="*/ 89149 w 1504475"/>
              <a:gd name="connsiteY260" fmla="*/ 1009269 h 1626096"/>
              <a:gd name="connsiteX261" fmla="*/ 90571 w 1504475"/>
              <a:gd name="connsiteY261" fmla="*/ 1007770 h 1626096"/>
              <a:gd name="connsiteX262" fmla="*/ 89149 w 1504475"/>
              <a:gd name="connsiteY262" fmla="*/ 1004693 h 1626096"/>
              <a:gd name="connsiteX263" fmla="*/ 37528 w 1504475"/>
              <a:gd name="connsiteY263" fmla="*/ 997409 h 1626096"/>
              <a:gd name="connsiteX264" fmla="*/ 36564 w 1504475"/>
              <a:gd name="connsiteY264" fmla="*/ 1001048 h 1626096"/>
              <a:gd name="connsiteX265" fmla="*/ 36536 w 1504475"/>
              <a:gd name="connsiteY265" fmla="*/ 1001147 h 1626096"/>
              <a:gd name="connsiteX266" fmla="*/ 36538 w 1504475"/>
              <a:gd name="connsiteY266" fmla="*/ 1001048 h 1626096"/>
              <a:gd name="connsiteX267" fmla="*/ 36489 w 1504475"/>
              <a:gd name="connsiteY267" fmla="*/ 1001041 h 1626096"/>
              <a:gd name="connsiteX268" fmla="*/ 36771 w 1504475"/>
              <a:gd name="connsiteY268" fmla="*/ 997790 h 1626096"/>
              <a:gd name="connsiteX269" fmla="*/ 106651 w 1504475"/>
              <a:gd name="connsiteY269" fmla="*/ 950712 h 1626096"/>
              <a:gd name="connsiteX270" fmla="*/ 105152 w 1504475"/>
              <a:gd name="connsiteY270" fmla="*/ 952134 h 1626096"/>
              <a:gd name="connsiteX271" fmla="*/ 108099 w 1504475"/>
              <a:gd name="connsiteY271" fmla="*/ 953763 h 1626096"/>
              <a:gd name="connsiteX272" fmla="*/ 109728 w 1504475"/>
              <a:gd name="connsiteY272" fmla="*/ 952134 h 1626096"/>
              <a:gd name="connsiteX273" fmla="*/ 106651 w 1504475"/>
              <a:gd name="connsiteY273" fmla="*/ 950712 h 1626096"/>
              <a:gd name="connsiteX274" fmla="*/ 104221 w 1504475"/>
              <a:gd name="connsiteY274" fmla="*/ 904306 h 1626096"/>
              <a:gd name="connsiteX275" fmla="*/ 100731 w 1504475"/>
              <a:gd name="connsiteY275" fmla="*/ 906555 h 1626096"/>
              <a:gd name="connsiteX276" fmla="*/ 102127 w 1504475"/>
              <a:gd name="connsiteY276" fmla="*/ 912527 h 1626096"/>
              <a:gd name="connsiteX277" fmla="*/ 104996 w 1504475"/>
              <a:gd name="connsiteY277" fmla="*/ 910796 h 1626096"/>
              <a:gd name="connsiteX278" fmla="*/ 104221 w 1504475"/>
              <a:gd name="connsiteY278" fmla="*/ 904306 h 1626096"/>
              <a:gd name="connsiteX279" fmla="*/ 110840 w 1504475"/>
              <a:gd name="connsiteY279" fmla="*/ 735176 h 1626096"/>
              <a:gd name="connsiteX280" fmla="*/ 105152 w 1504475"/>
              <a:gd name="connsiteY280" fmla="*/ 737296 h 1626096"/>
              <a:gd name="connsiteX281" fmla="*/ 108615 w 1504475"/>
              <a:gd name="connsiteY281" fmla="*/ 739442 h 1626096"/>
              <a:gd name="connsiteX282" fmla="*/ 114924 w 1504475"/>
              <a:gd name="connsiteY282" fmla="*/ 737709 h 1626096"/>
              <a:gd name="connsiteX283" fmla="*/ 110840 w 1504475"/>
              <a:gd name="connsiteY283" fmla="*/ 735176 h 1626096"/>
              <a:gd name="connsiteX284" fmla="*/ 29738 w 1504475"/>
              <a:gd name="connsiteY284" fmla="*/ 716743 h 1626096"/>
              <a:gd name="connsiteX285" fmla="*/ 28316 w 1504475"/>
              <a:gd name="connsiteY285" fmla="*/ 719819 h 1626096"/>
              <a:gd name="connsiteX286" fmla="*/ 29738 w 1504475"/>
              <a:gd name="connsiteY286" fmla="*/ 721319 h 1626096"/>
              <a:gd name="connsiteX287" fmla="*/ 31368 w 1504475"/>
              <a:gd name="connsiteY287" fmla="*/ 718371 h 1626096"/>
              <a:gd name="connsiteX288" fmla="*/ 29738 w 1504475"/>
              <a:gd name="connsiteY288" fmla="*/ 716743 h 1626096"/>
              <a:gd name="connsiteX289" fmla="*/ 101894 w 1504475"/>
              <a:gd name="connsiteY289" fmla="*/ 692958 h 1626096"/>
              <a:gd name="connsiteX290" fmla="*/ 100770 w 1504475"/>
              <a:gd name="connsiteY290" fmla="*/ 698282 h 1626096"/>
              <a:gd name="connsiteX291" fmla="*/ 100524 w 1504475"/>
              <a:gd name="connsiteY291" fmla="*/ 698465 h 1626096"/>
              <a:gd name="connsiteX292" fmla="*/ 100575 w 1504475"/>
              <a:gd name="connsiteY292" fmla="*/ 694225 h 1626096"/>
              <a:gd name="connsiteX293" fmla="*/ 101894 w 1504475"/>
              <a:gd name="connsiteY293" fmla="*/ 692958 h 1626096"/>
              <a:gd name="connsiteX294" fmla="*/ 138347 w 1504475"/>
              <a:gd name="connsiteY294" fmla="*/ 575171 h 1626096"/>
              <a:gd name="connsiteX295" fmla="*/ 128032 w 1504475"/>
              <a:gd name="connsiteY295" fmla="*/ 584117 h 1626096"/>
              <a:gd name="connsiteX296" fmla="*/ 128058 w 1504475"/>
              <a:gd name="connsiteY296" fmla="*/ 586185 h 1626096"/>
              <a:gd name="connsiteX297" fmla="*/ 130849 w 1504475"/>
              <a:gd name="connsiteY297" fmla="*/ 587969 h 1626096"/>
              <a:gd name="connsiteX298" fmla="*/ 141810 w 1504475"/>
              <a:gd name="connsiteY298" fmla="*/ 577369 h 1626096"/>
              <a:gd name="connsiteX299" fmla="*/ 138347 w 1504475"/>
              <a:gd name="connsiteY299" fmla="*/ 575171 h 1626096"/>
              <a:gd name="connsiteX300" fmla="*/ 139459 w 1504475"/>
              <a:gd name="connsiteY300" fmla="*/ 524784 h 1626096"/>
              <a:gd name="connsiteX301" fmla="*/ 137287 w 1504475"/>
              <a:gd name="connsiteY301" fmla="*/ 528249 h 1626096"/>
              <a:gd name="connsiteX302" fmla="*/ 147911 w 1504475"/>
              <a:gd name="connsiteY302" fmla="*/ 569484 h 1626096"/>
              <a:gd name="connsiteX303" fmla="*/ 154091 w 1504475"/>
              <a:gd name="connsiteY303" fmla="*/ 574085 h 1626096"/>
              <a:gd name="connsiteX304" fmla="*/ 166604 w 1504475"/>
              <a:gd name="connsiteY304" fmla="*/ 574991 h 1626096"/>
              <a:gd name="connsiteX305" fmla="*/ 169061 w 1504475"/>
              <a:gd name="connsiteY305" fmla="*/ 571604 h 1626096"/>
              <a:gd name="connsiteX306" fmla="*/ 171310 w 1504475"/>
              <a:gd name="connsiteY306" fmla="*/ 561211 h 1626096"/>
              <a:gd name="connsiteX307" fmla="*/ 173662 w 1504475"/>
              <a:gd name="connsiteY307" fmla="*/ 547664 h 1626096"/>
              <a:gd name="connsiteX308" fmla="*/ 173714 w 1504475"/>
              <a:gd name="connsiteY308" fmla="*/ 545414 h 1626096"/>
              <a:gd name="connsiteX309" fmla="*/ 167948 w 1504475"/>
              <a:gd name="connsiteY309" fmla="*/ 538409 h 1626096"/>
              <a:gd name="connsiteX310" fmla="*/ 142665 w 1504475"/>
              <a:gd name="connsiteY310" fmla="*/ 527964 h 1626096"/>
              <a:gd name="connsiteX311" fmla="*/ 139459 w 1504475"/>
              <a:gd name="connsiteY311" fmla="*/ 524784 h 1626096"/>
              <a:gd name="connsiteX312" fmla="*/ 89175 w 1504475"/>
              <a:gd name="connsiteY312" fmla="*/ 515632 h 1626096"/>
              <a:gd name="connsiteX313" fmla="*/ 87055 w 1504475"/>
              <a:gd name="connsiteY313" fmla="*/ 521320 h 1626096"/>
              <a:gd name="connsiteX314" fmla="*/ 89175 w 1504475"/>
              <a:gd name="connsiteY314" fmla="*/ 524758 h 1626096"/>
              <a:gd name="connsiteX315" fmla="*/ 91812 w 1504475"/>
              <a:gd name="connsiteY315" fmla="*/ 519639 h 1626096"/>
              <a:gd name="connsiteX316" fmla="*/ 89175 w 1504475"/>
              <a:gd name="connsiteY316" fmla="*/ 515632 h 1626096"/>
              <a:gd name="connsiteX317" fmla="*/ 153936 w 1504475"/>
              <a:gd name="connsiteY317" fmla="*/ 507333 h 1626096"/>
              <a:gd name="connsiteX318" fmla="*/ 150860 w 1504475"/>
              <a:gd name="connsiteY318" fmla="*/ 508755 h 1626096"/>
              <a:gd name="connsiteX319" fmla="*/ 152359 w 1504475"/>
              <a:gd name="connsiteY319" fmla="*/ 510177 h 1626096"/>
              <a:gd name="connsiteX320" fmla="*/ 155436 w 1504475"/>
              <a:gd name="connsiteY320" fmla="*/ 508755 h 1626096"/>
              <a:gd name="connsiteX321" fmla="*/ 153936 w 1504475"/>
              <a:gd name="connsiteY321" fmla="*/ 507333 h 1626096"/>
              <a:gd name="connsiteX322" fmla="*/ 132504 w 1504475"/>
              <a:gd name="connsiteY322" fmla="*/ 506610 h 1626096"/>
              <a:gd name="connsiteX323" fmla="*/ 128135 w 1504475"/>
              <a:gd name="connsiteY323" fmla="*/ 514391 h 1626096"/>
              <a:gd name="connsiteX324" fmla="*/ 130229 w 1504475"/>
              <a:gd name="connsiteY324" fmla="*/ 520130 h 1626096"/>
              <a:gd name="connsiteX325" fmla="*/ 139045 w 1504475"/>
              <a:gd name="connsiteY325" fmla="*/ 509893 h 1626096"/>
              <a:gd name="connsiteX326" fmla="*/ 132504 w 1504475"/>
              <a:gd name="connsiteY326" fmla="*/ 506610 h 1626096"/>
              <a:gd name="connsiteX327" fmla="*/ 166191 w 1504475"/>
              <a:gd name="connsiteY327" fmla="*/ 502577 h 1626096"/>
              <a:gd name="connsiteX328" fmla="*/ 160452 w 1504475"/>
              <a:gd name="connsiteY328" fmla="*/ 508755 h 1626096"/>
              <a:gd name="connsiteX329" fmla="*/ 166913 w 1504475"/>
              <a:gd name="connsiteY329" fmla="*/ 515684 h 1626096"/>
              <a:gd name="connsiteX330" fmla="*/ 168983 w 1504475"/>
              <a:gd name="connsiteY330" fmla="*/ 510978 h 1626096"/>
              <a:gd name="connsiteX331" fmla="*/ 166191 w 1504475"/>
              <a:gd name="connsiteY331" fmla="*/ 502577 h 1626096"/>
              <a:gd name="connsiteX332" fmla="*/ 177385 w 1504475"/>
              <a:gd name="connsiteY332" fmla="*/ 433342 h 1626096"/>
              <a:gd name="connsiteX333" fmla="*/ 175239 w 1504475"/>
              <a:gd name="connsiteY333" fmla="*/ 436961 h 1626096"/>
              <a:gd name="connsiteX334" fmla="*/ 179402 w 1504475"/>
              <a:gd name="connsiteY334" fmla="*/ 446372 h 1626096"/>
              <a:gd name="connsiteX335" fmla="*/ 182711 w 1504475"/>
              <a:gd name="connsiteY335" fmla="*/ 438125 h 1626096"/>
              <a:gd name="connsiteX336" fmla="*/ 177385 w 1504475"/>
              <a:gd name="connsiteY336" fmla="*/ 433342 h 1626096"/>
              <a:gd name="connsiteX337" fmla="*/ 1360574 w 1504475"/>
              <a:gd name="connsiteY337" fmla="*/ 356378 h 1626096"/>
              <a:gd name="connsiteX338" fmla="*/ 1353154 w 1504475"/>
              <a:gd name="connsiteY338" fmla="*/ 362660 h 1626096"/>
              <a:gd name="connsiteX339" fmla="*/ 1356645 w 1504475"/>
              <a:gd name="connsiteY339" fmla="*/ 364625 h 1626096"/>
              <a:gd name="connsiteX340" fmla="*/ 1362850 w 1504475"/>
              <a:gd name="connsiteY340" fmla="*/ 361859 h 1626096"/>
              <a:gd name="connsiteX341" fmla="*/ 1360574 w 1504475"/>
              <a:gd name="connsiteY341" fmla="*/ 356378 h 1626096"/>
              <a:gd name="connsiteX342" fmla="*/ 1365877 w 1504475"/>
              <a:gd name="connsiteY342" fmla="*/ 349943 h 1626096"/>
              <a:gd name="connsiteX343" fmla="*/ 1366675 w 1504475"/>
              <a:gd name="connsiteY343" fmla="*/ 351052 h 1626096"/>
              <a:gd name="connsiteX344" fmla="*/ 1363567 w 1504475"/>
              <a:gd name="connsiteY344" fmla="*/ 351052 h 1626096"/>
              <a:gd name="connsiteX345" fmla="*/ 1363555 w 1504475"/>
              <a:gd name="connsiteY345" fmla="*/ 351036 h 1626096"/>
              <a:gd name="connsiteX346" fmla="*/ 194319 w 1504475"/>
              <a:gd name="connsiteY346" fmla="*/ 337376 h 1626096"/>
              <a:gd name="connsiteX347" fmla="*/ 188269 w 1504475"/>
              <a:gd name="connsiteY347" fmla="*/ 345054 h 1626096"/>
              <a:gd name="connsiteX348" fmla="*/ 193879 w 1504475"/>
              <a:gd name="connsiteY348" fmla="*/ 347174 h 1626096"/>
              <a:gd name="connsiteX349" fmla="*/ 196413 w 1504475"/>
              <a:gd name="connsiteY349" fmla="*/ 340814 h 1626096"/>
              <a:gd name="connsiteX350" fmla="*/ 194319 w 1504475"/>
              <a:gd name="connsiteY350" fmla="*/ 337376 h 1626096"/>
              <a:gd name="connsiteX351" fmla="*/ 1352707 w 1504475"/>
              <a:gd name="connsiteY351" fmla="*/ 332175 h 1626096"/>
              <a:gd name="connsiteX352" fmla="*/ 1352896 w 1504475"/>
              <a:gd name="connsiteY352" fmla="*/ 332567 h 1626096"/>
              <a:gd name="connsiteX353" fmla="*/ 1352969 w 1504475"/>
              <a:gd name="connsiteY353" fmla="*/ 333614 h 1626096"/>
              <a:gd name="connsiteX354" fmla="*/ 1352965 w 1504475"/>
              <a:gd name="connsiteY354" fmla="*/ 333630 h 1626096"/>
              <a:gd name="connsiteX355" fmla="*/ 1253905 w 1504475"/>
              <a:gd name="connsiteY355" fmla="*/ 297071 h 1626096"/>
              <a:gd name="connsiteX356" fmla="*/ 1252405 w 1504475"/>
              <a:gd name="connsiteY356" fmla="*/ 298493 h 1626096"/>
              <a:gd name="connsiteX357" fmla="*/ 1255352 w 1504475"/>
              <a:gd name="connsiteY357" fmla="*/ 300122 h 1626096"/>
              <a:gd name="connsiteX358" fmla="*/ 1256981 w 1504475"/>
              <a:gd name="connsiteY358" fmla="*/ 298493 h 1626096"/>
              <a:gd name="connsiteX359" fmla="*/ 1253905 w 1504475"/>
              <a:gd name="connsiteY359" fmla="*/ 297071 h 1626096"/>
              <a:gd name="connsiteX360" fmla="*/ 238139 w 1504475"/>
              <a:gd name="connsiteY360" fmla="*/ 290970 h 1626096"/>
              <a:gd name="connsiteX361" fmla="*/ 233279 w 1504475"/>
              <a:gd name="connsiteY361" fmla="*/ 294098 h 1626096"/>
              <a:gd name="connsiteX362" fmla="*/ 237778 w 1504475"/>
              <a:gd name="connsiteY362" fmla="*/ 307541 h 1626096"/>
              <a:gd name="connsiteX363" fmla="*/ 242302 w 1504475"/>
              <a:gd name="connsiteY363" fmla="*/ 307490 h 1626096"/>
              <a:gd name="connsiteX364" fmla="*/ 238139 w 1504475"/>
              <a:gd name="connsiteY364" fmla="*/ 290970 h 1626096"/>
              <a:gd name="connsiteX365" fmla="*/ 1354473 w 1504475"/>
              <a:gd name="connsiteY365" fmla="*/ 287894 h 1626096"/>
              <a:gd name="connsiteX366" fmla="*/ 1362101 w 1504475"/>
              <a:gd name="connsiteY366" fmla="*/ 296192 h 1626096"/>
              <a:gd name="connsiteX367" fmla="*/ 1362100 w 1504475"/>
              <a:gd name="connsiteY367" fmla="*/ 296192 h 1626096"/>
              <a:gd name="connsiteX368" fmla="*/ 1362093 w 1504475"/>
              <a:gd name="connsiteY368" fmla="*/ 296225 h 1626096"/>
              <a:gd name="connsiteX369" fmla="*/ 1339271 w 1504475"/>
              <a:gd name="connsiteY369" fmla="*/ 300794 h 1626096"/>
              <a:gd name="connsiteX370" fmla="*/ 1354473 w 1504475"/>
              <a:gd name="connsiteY370" fmla="*/ 287894 h 1626096"/>
              <a:gd name="connsiteX371" fmla="*/ 1348526 w 1504475"/>
              <a:gd name="connsiteY371" fmla="*/ 277603 h 1626096"/>
              <a:gd name="connsiteX372" fmla="*/ 1352586 w 1504475"/>
              <a:gd name="connsiteY372" fmla="*/ 279827 h 1626096"/>
              <a:gd name="connsiteX373" fmla="*/ 1345941 w 1504475"/>
              <a:gd name="connsiteY373" fmla="*/ 282387 h 1626096"/>
              <a:gd name="connsiteX374" fmla="*/ 1343847 w 1504475"/>
              <a:gd name="connsiteY374" fmla="*/ 280370 h 1626096"/>
              <a:gd name="connsiteX375" fmla="*/ 1348526 w 1504475"/>
              <a:gd name="connsiteY375" fmla="*/ 277603 h 1626096"/>
              <a:gd name="connsiteX376" fmla="*/ 1236273 w 1504475"/>
              <a:gd name="connsiteY376" fmla="*/ 273441 h 1626096"/>
              <a:gd name="connsiteX377" fmla="*/ 1234204 w 1504475"/>
              <a:gd name="connsiteY377" fmla="*/ 275742 h 1626096"/>
              <a:gd name="connsiteX378" fmla="*/ 1240435 w 1504475"/>
              <a:gd name="connsiteY378" fmla="*/ 286187 h 1626096"/>
              <a:gd name="connsiteX379" fmla="*/ 1246201 w 1504475"/>
              <a:gd name="connsiteY379" fmla="*/ 286343 h 1626096"/>
              <a:gd name="connsiteX380" fmla="*/ 1247752 w 1504475"/>
              <a:gd name="connsiteY380" fmla="*/ 284868 h 1626096"/>
              <a:gd name="connsiteX381" fmla="*/ 1236273 w 1504475"/>
              <a:gd name="connsiteY381" fmla="*/ 273441 h 1626096"/>
              <a:gd name="connsiteX382" fmla="*/ 1363909 w 1504475"/>
              <a:gd name="connsiteY382" fmla="*/ 272665 h 1626096"/>
              <a:gd name="connsiteX383" fmla="*/ 1366520 w 1504475"/>
              <a:gd name="connsiteY383" fmla="*/ 278973 h 1626096"/>
              <a:gd name="connsiteX384" fmla="*/ 1364478 w 1504475"/>
              <a:gd name="connsiteY384" fmla="*/ 282411 h 1626096"/>
              <a:gd name="connsiteX385" fmla="*/ 1358350 w 1504475"/>
              <a:gd name="connsiteY385" fmla="*/ 274811 h 1626096"/>
              <a:gd name="connsiteX386" fmla="*/ 1363909 w 1504475"/>
              <a:gd name="connsiteY386" fmla="*/ 272665 h 1626096"/>
              <a:gd name="connsiteX387" fmla="*/ 1226527 w 1504475"/>
              <a:gd name="connsiteY387" fmla="*/ 264935 h 1626096"/>
              <a:gd name="connsiteX388" fmla="*/ 1225130 w 1504475"/>
              <a:gd name="connsiteY388" fmla="*/ 270908 h 1626096"/>
              <a:gd name="connsiteX389" fmla="*/ 1228621 w 1504475"/>
              <a:gd name="connsiteY389" fmla="*/ 273183 h 1626096"/>
              <a:gd name="connsiteX390" fmla="*/ 1229396 w 1504475"/>
              <a:gd name="connsiteY390" fmla="*/ 266667 h 1626096"/>
              <a:gd name="connsiteX391" fmla="*/ 1226527 w 1504475"/>
              <a:gd name="connsiteY391" fmla="*/ 264935 h 1626096"/>
              <a:gd name="connsiteX392" fmla="*/ 1345450 w 1504475"/>
              <a:gd name="connsiteY392" fmla="*/ 254102 h 1626096"/>
              <a:gd name="connsiteX393" fmla="*/ 1348190 w 1504475"/>
              <a:gd name="connsiteY393" fmla="*/ 259739 h 1626096"/>
              <a:gd name="connsiteX394" fmla="*/ 1338392 w 1504475"/>
              <a:gd name="connsiteY394" fmla="*/ 276207 h 1626096"/>
              <a:gd name="connsiteX395" fmla="*/ 1332368 w 1504475"/>
              <a:gd name="connsiteY395" fmla="*/ 277940 h 1626096"/>
              <a:gd name="connsiteX396" fmla="*/ 1332704 w 1504475"/>
              <a:gd name="connsiteY396" fmla="*/ 273131 h 1626096"/>
              <a:gd name="connsiteX397" fmla="*/ 1339375 w 1504475"/>
              <a:gd name="connsiteY397" fmla="*/ 257645 h 1626096"/>
              <a:gd name="connsiteX398" fmla="*/ 1345450 w 1504475"/>
              <a:gd name="connsiteY398" fmla="*/ 254102 h 1626096"/>
              <a:gd name="connsiteX399" fmla="*/ 1277431 w 1504475"/>
              <a:gd name="connsiteY399" fmla="*/ 250664 h 1626096"/>
              <a:gd name="connsiteX400" fmla="*/ 1271459 w 1504475"/>
              <a:gd name="connsiteY400" fmla="*/ 252061 h 1626096"/>
              <a:gd name="connsiteX401" fmla="*/ 1273191 w 1504475"/>
              <a:gd name="connsiteY401" fmla="*/ 254930 h 1626096"/>
              <a:gd name="connsiteX402" fmla="*/ 1279680 w 1504475"/>
              <a:gd name="connsiteY402" fmla="*/ 254155 h 1626096"/>
              <a:gd name="connsiteX403" fmla="*/ 1277431 w 1504475"/>
              <a:gd name="connsiteY403" fmla="*/ 250664 h 1626096"/>
              <a:gd name="connsiteX404" fmla="*/ 1283041 w 1504475"/>
              <a:gd name="connsiteY404" fmla="*/ 218581 h 1626096"/>
              <a:gd name="connsiteX405" fmla="*/ 1286919 w 1504475"/>
              <a:gd name="connsiteY405" fmla="*/ 218943 h 1626096"/>
              <a:gd name="connsiteX406" fmla="*/ 1284411 w 1504475"/>
              <a:gd name="connsiteY406" fmla="*/ 232205 h 1626096"/>
              <a:gd name="connsiteX407" fmla="*/ 1279835 w 1504475"/>
              <a:gd name="connsiteY407" fmla="*/ 227656 h 1626096"/>
              <a:gd name="connsiteX408" fmla="*/ 1283041 w 1504475"/>
              <a:gd name="connsiteY408" fmla="*/ 218581 h 1626096"/>
              <a:gd name="connsiteX409" fmla="*/ 1175751 w 1504475"/>
              <a:gd name="connsiteY409" fmla="*/ 204905 h 1626096"/>
              <a:gd name="connsiteX410" fmla="*/ 1171847 w 1504475"/>
              <a:gd name="connsiteY410" fmla="*/ 205628 h 1626096"/>
              <a:gd name="connsiteX411" fmla="*/ 1170322 w 1504475"/>
              <a:gd name="connsiteY411" fmla="*/ 216047 h 1626096"/>
              <a:gd name="connsiteX412" fmla="*/ 1172623 w 1504475"/>
              <a:gd name="connsiteY412" fmla="*/ 217625 h 1626096"/>
              <a:gd name="connsiteX413" fmla="*/ 1179112 w 1504475"/>
              <a:gd name="connsiteY413" fmla="*/ 206973 h 1626096"/>
              <a:gd name="connsiteX414" fmla="*/ 1175751 w 1504475"/>
              <a:gd name="connsiteY414" fmla="*/ 204905 h 1626096"/>
              <a:gd name="connsiteX415" fmla="*/ 1268951 w 1504475"/>
              <a:gd name="connsiteY415" fmla="*/ 196373 h 1626096"/>
              <a:gd name="connsiteX416" fmla="*/ 1279861 w 1504475"/>
              <a:gd name="connsiteY416" fmla="*/ 207076 h 1626096"/>
              <a:gd name="connsiteX417" fmla="*/ 1278310 w 1504475"/>
              <a:gd name="connsiteY417" fmla="*/ 208628 h 1626096"/>
              <a:gd name="connsiteX418" fmla="*/ 1276474 w 1504475"/>
              <a:gd name="connsiteY418" fmla="*/ 209300 h 1626096"/>
              <a:gd name="connsiteX419" fmla="*/ 1266185 w 1504475"/>
              <a:gd name="connsiteY419" fmla="*/ 200303 h 1626096"/>
              <a:gd name="connsiteX420" fmla="*/ 1266211 w 1504475"/>
              <a:gd name="connsiteY420" fmla="*/ 198234 h 1626096"/>
              <a:gd name="connsiteX421" fmla="*/ 1268951 w 1504475"/>
              <a:gd name="connsiteY421" fmla="*/ 196373 h 1626096"/>
              <a:gd name="connsiteX422" fmla="*/ 1139246 w 1504475"/>
              <a:gd name="connsiteY422" fmla="*/ 182076 h 1626096"/>
              <a:gd name="connsiteX423" fmla="*/ 1142710 w 1504475"/>
              <a:gd name="connsiteY423" fmla="*/ 191099 h 1626096"/>
              <a:gd name="connsiteX424" fmla="*/ 1133608 w 1504475"/>
              <a:gd name="connsiteY424" fmla="*/ 191099 h 1626096"/>
              <a:gd name="connsiteX425" fmla="*/ 1133559 w 1504475"/>
              <a:gd name="connsiteY425" fmla="*/ 191089 h 1626096"/>
              <a:gd name="connsiteX426" fmla="*/ 1133678 w 1504475"/>
              <a:gd name="connsiteY426" fmla="*/ 184688 h 1626096"/>
              <a:gd name="connsiteX427" fmla="*/ 1139246 w 1504475"/>
              <a:gd name="connsiteY427" fmla="*/ 182076 h 1626096"/>
              <a:gd name="connsiteX428" fmla="*/ 509648 w 1504475"/>
              <a:gd name="connsiteY428" fmla="*/ 172796 h 1626096"/>
              <a:gd name="connsiteX429" fmla="*/ 508227 w 1504475"/>
              <a:gd name="connsiteY429" fmla="*/ 175872 h 1626096"/>
              <a:gd name="connsiteX430" fmla="*/ 509648 w 1504475"/>
              <a:gd name="connsiteY430" fmla="*/ 177372 h 1626096"/>
              <a:gd name="connsiteX431" fmla="*/ 511276 w 1504475"/>
              <a:gd name="connsiteY431" fmla="*/ 174424 h 1626096"/>
              <a:gd name="connsiteX432" fmla="*/ 509648 w 1504475"/>
              <a:gd name="connsiteY432" fmla="*/ 172796 h 1626096"/>
              <a:gd name="connsiteX433" fmla="*/ 1237126 w 1504475"/>
              <a:gd name="connsiteY433" fmla="*/ 168968 h 1626096"/>
              <a:gd name="connsiteX434" fmla="*/ 1239634 w 1504475"/>
              <a:gd name="connsiteY434" fmla="*/ 174967 h 1626096"/>
              <a:gd name="connsiteX435" fmla="*/ 1235678 w 1504475"/>
              <a:gd name="connsiteY435" fmla="*/ 176647 h 1626096"/>
              <a:gd name="connsiteX436" fmla="*/ 1234282 w 1504475"/>
              <a:gd name="connsiteY436" fmla="*/ 172925 h 1626096"/>
              <a:gd name="connsiteX437" fmla="*/ 1237126 w 1504475"/>
              <a:gd name="connsiteY437" fmla="*/ 168968 h 1626096"/>
              <a:gd name="connsiteX438" fmla="*/ 1249199 w 1504475"/>
              <a:gd name="connsiteY438" fmla="*/ 160075 h 1626096"/>
              <a:gd name="connsiteX439" fmla="*/ 1261427 w 1504475"/>
              <a:gd name="connsiteY439" fmla="*/ 175716 h 1626096"/>
              <a:gd name="connsiteX440" fmla="*/ 1256153 w 1504475"/>
              <a:gd name="connsiteY440" fmla="*/ 177242 h 1626096"/>
              <a:gd name="connsiteX441" fmla="*/ 1247906 w 1504475"/>
              <a:gd name="connsiteY441" fmla="*/ 161626 h 1626096"/>
              <a:gd name="connsiteX442" fmla="*/ 1249199 w 1504475"/>
              <a:gd name="connsiteY442" fmla="*/ 160075 h 1626096"/>
              <a:gd name="connsiteX443" fmla="*/ 1192064 w 1504475"/>
              <a:gd name="connsiteY443" fmla="*/ 150122 h 1626096"/>
              <a:gd name="connsiteX444" fmla="*/ 1192840 w 1504475"/>
              <a:gd name="connsiteY444" fmla="*/ 156637 h 1626096"/>
              <a:gd name="connsiteX445" fmla="*/ 1189970 w 1504475"/>
              <a:gd name="connsiteY445" fmla="*/ 158369 h 1626096"/>
              <a:gd name="connsiteX446" fmla="*/ 1188574 w 1504475"/>
              <a:gd name="connsiteY446" fmla="*/ 152397 h 1626096"/>
              <a:gd name="connsiteX447" fmla="*/ 1192064 w 1504475"/>
              <a:gd name="connsiteY447" fmla="*/ 150122 h 1626096"/>
              <a:gd name="connsiteX448" fmla="*/ 929398 w 1504475"/>
              <a:gd name="connsiteY448" fmla="*/ 141669 h 1626096"/>
              <a:gd name="connsiteX449" fmla="*/ 927898 w 1504475"/>
              <a:gd name="connsiteY449" fmla="*/ 143090 h 1626096"/>
              <a:gd name="connsiteX450" fmla="*/ 930845 w 1504475"/>
              <a:gd name="connsiteY450" fmla="*/ 144719 h 1626096"/>
              <a:gd name="connsiteX451" fmla="*/ 932474 w 1504475"/>
              <a:gd name="connsiteY451" fmla="*/ 143090 h 1626096"/>
              <a:gd name="connsiteX452" fmla="*/ 929398 w 1504475"/>
              <a:gd name="connsiteY452" fmla="*/ 141669 h 1626096"/>
              <a:gd name="connsiteX453" fmla="*/ 958276 w 1504475"/>
              <a:gd name="connsiteY453" fmla="*/ 141487 h 1626096"/>
              <a:gd name="connsiteX454" fmla="*/ 950752 w 1504475"/>
              <a:gd name="connsiteY454" fmla="*/ 152268 h 1626096"/>
              <a:gd name="connsiteX455" fmla="*/ 955483 w 1504475"/>
              <a:gd name="connsiteY455" fmla="*/ 155371 h 1626096"/>
              <a:gd name="connsiteX456" fmla="*/ 964454 w 1504475"/>
              <a:gd name="connsiteY456" fmla="*/ 147667 h 1626096"/>
              <a:gd name="connsiteX457" fmla="*/ 958276 w 1504475"/>
              <a:gd name="connsiteY457" fmla="*/ 141487 h 1626096"/>
              <a:gd name="connsiteX458" fmla="*/ 500522 w 1504475"/>
              <a:gd name="connsiteY458" fmla="*/ 136239 h 1626096"/>
              <a:gd name="connsiteX459" fmla="*/ 499100 w 1504475"/>
              <a:gd name="connsiteY459" fmla="*/ 139316 h 1626096"/>
              <a:gd name="connsiteX460" fmla="*/ 500522 w 1504475"/>
              <a:gd name="connsiteY460" fmla="*/ 140815 h 1626096"/>
              <a:gd name="connsiteX461" fmla="*/ 502150 w 1504475"/>
              <a:gd name="connsiteY461" fmla="*/ 137868 h 1626096"/>
              <a:gd name="connsiteX462" fmla="*/ 500522 w 1504475"/>
              <a:gd name="connsiteY462" fmla="*/ 136239 h 1626096"/>
              <a:gd name="connsiteX463" fmla="*/ 702305 w 1504475"/>
              <a:gd name="connsiteY463" fmla="*/ 127759 h 1626096"/>
              <a:gd name="connsiteX464" fmla="*/ 699358 w 1504475"/>
              <a:gd name="connsiteY464" fmla="*/ 129388 h 1626096"/>
              <a:gd name="connsiteX465" fmla="*/ 700857 w 1504475"/>
              <a:gd name="connsiteY465" fmla="*/ 130810 h 1626096"/>
              <a:gd name="connsiteX466" fmla="*/ 703933 w 1504475"/>
              <a:gd name="connsiteY466" fmla="*/ 129388 h 1626096"/>
              <a:gd name="connsiteX467" fmla="*/ 702305 w 1504475"/>
              <a:gd name="connsiteY467" fmla="*/ 127759 h 1626096"/>
              <a:gd name="connsiteX468" fmla="*/ 514896 w 1504475"/>
              <a:gd name="connsiteY468" fmla="*/ 123183 h 1626096"/>
              <a:gd name="connsiteX469" fmla="*/ 511950 w 1504475"/>
              <a:gd name="connsiteY469" fmla="*/ 124812 h 1626096"/>
              <a:gd name="connsiteX470" fmla="*/ 513449 w 1504475"/>
              <a:gd name="connsiteY470" fmla="*/ 126235 h 1626096"/>
              <a:gd name="connsiteX471" fmla="*/ 516525 w 1504475"/>
              <a:gd name="connsiteY471" fmla="*/ 124812 h 1626096"/>
              <a:gd name="connsiteX472" fmla="*/ 514896 w 1504475"/>
              <a:gd name="connsiteY472" fmla="*/ 123183 h 1626096"/>
              <a:gd name="connsiteX473" fmla="*/ 897443 w 1504475"/>
              <a:gd name="connsiteY473" fmla="*/ 114109 h 1626096"/>
              <a:gd name="connsiteX474" fmla="*/ 896021 w 1504475"/>
              <a:gd name="connsiteY474" fmla="*/ 117754 h 1626096"/>
              <a:gd name="connsiteX475" fmla="*/ 901425 w 1504475"/>
              <a:gd name="connsiteY475" fmla="*/ 122356 h 1626096"/>
              <a:gd name="connsiteX476" fmla="*/ 905329 w 1504475"/>
              <a:gd name="connsiteY476" fmla="*/ 120133 h 1626096"/>
              <a:gd name="connsiteX477" fmla="*/ 897443 w 1504475"/>
              <a:gd name="connsiteY477" fmla="*/ 114109 h 1626096"/>
              <a:gd name="connsiteX478" fmla="*/ 526814 w 1504475"/>
              <a:gd name="connsiteY478" fmla="*/ 113644 h 1626096"/>
              <a:gd name="connsiteX479" fmla="*/ 521359 w 1504475"/>
              <a:gd name="connsiteY479" fmla="*/ 118013 h 1626096"/>
              <a:gd name="connsiteX480" fmla="*/ 529116 w 1504475"/>
              <a:gd name="connsiteY480" fmla="*/ 122356 h 1626096"/>
              <a:gd name="connsiteX481" fmla="*/ 540930 w 1504475"/>
              <a:gd name="connsiteY481" fmla="*/ 117366 h 1626096"/>
              <a:gd name="connsiteX482" fmla="*/ 526814 w 1504475"/>
              <a:gd name="connsiteY482" fmla="*/ 113644 h 1626096"/>
              <a:gd name="connsiteX483" fmla="*/ 1139272 w 1504475"/>
              <a:gd name="connsiteY483" fmla="*/ 99786 h 1626096"/>
              <a:gd name="connsiteX484" fmla="*/ 1135162 w 1504475"/>
              <a:gd name="connsiteY484" fmla="*/ 100458 h 1626096"/>
              <a:gd name="connsiteX485" fmla="*/ 1133636 w 1504475"/>
              <a:gd name="connsiteY485" fmla="*/ 101984 h 1626096"/>
              <a:gd name="connsiteX486" fmla="*/ 1133688 w 1504475"/>
              <a:gd name="connsiteY486" fmla="*/ 110826 h 1626096"/>
              <a:gd name="connsiteX487" fmla="*/ 1136377 w 1504475"/>
              <a:gd name="connsiteY487" fmla="*/ 112661 h 1626096"/>
              <a:gd name="connsiteX488" fmla="*/ 1144521 w 1504475"/>
              <a:gd name="connsiteY488" fmla="*/ 101778 h 1626096"/>
              <a:gd name="connsiteX489" fmla="*/ 1139272 w 1504475"/>
              <a:gd name="connsiteY489" fmla="*/ 99786 h 1626096"/>
              <a:gd name="connsiteX490" fmla="*/ 969755 w 1504475"/>
              <a:gd name="connsiteY490" fmla="*/ 97278 h 1626096"/>
              <a:gd name="connsiteX491" fmla="*/ 973375 w 1504475"/>
              <a:gd name="connsiteY491" fmla="*/ 104052 h 1626096"/>
              <a:gd name="connsiteX492" fmla="*/ 967971 w 1504475"/>
              <a:gd name="connsiteY492" fmla="*/ 108809 h 1626096"/>
              <a:gd name="connsiteX493" fmla="*/ 964713 w 1504475"/>
              <a:gd name="connsiteY493" fmla="*/ 104362 h 1626096"/>
              <a:gd name="connsiteX494" fmla="*/ 969755 w 1504475"/>
              <a:gd name="connsiteY494" fmla="*/ 97278 h 1626096"/>
              <a:gd name="connsiteX495" fmla="*/ 923323 w 1504475"/>
              <a:gd name="connsiteY495" fmla="*/ 95314 h 1626096"/>
              <a:gd name="connsiteX496" fmla="*/ 937102 w 1504475"/>
              <a:gd name="connsiteY496" fmla="*/ 99761 h 1626096"/>
              <a:gd name="connsiteX497" fmla="*/ 940670 w 1504475"/>
              <a:gd name="connsiteY497" fmla="*/ 102889 h 1626096"/>
              <a:gd name="connsiteX498" fmla="*/ 936740 w 1504475"/>
              <a:gd name="connsiteY498" fmla="*/ 104181 h 1626096"/>
              <a:gd name="connsiteX499" fmla="*/ 930044 w 1504475"/>
              <a:gd name="connsiteY499" fmla="*/ 104259 h 1626096"/>
              <a:gd name="connsiteX500" fmla="*/ 923425 w 1504475"/>
              <a:gd name="connsiteY500" fmla="*/ 104052 h 1626096"/>
              <a:gd name="connsiteX501" fmla="*/ 918746 w 1504475"/>
              <a:gd name="connsiteY501" fmla="*/ 98545 h 1626096"/>
              <a:gd name="connsiteX502" fmla="*/ 923323 w 1504475"/>
              <a:gd name="connsiteY502" fmla="*/ 95314 h 1626096"/>
              <a:gd name="connsiteX503" fmla="*/ 945220 w 1504475"/>
              <a:gd name="connsiteY503" fmla="*/ 76803 h 1626096"/>
              <a:gd name="connsiteX504" fmla="*/ 887671 w 1504475"/>
              <a:gd name="connsiteY504" fmla="*/ 81147 h 1626096"/>
              <a:gd name="connsiteX505" fmla="*/ 869496 w 1504475"/>
              <a:gd name="connsiteY505" fmla="*/ 87118 h 1626096"/>
              <a:gd name="connsiteX506" fmla="*/ 852976 w 1504475"/>
              <a:gd name="connsiteY506" fmla="*/ 90971 h 1626096"/>
              <a:gd name="connsiteX507" fmla="*/ 840566 w 1504475"/>
              <a:gd name="connsiteY507" fmla="*/ 104285 h 1626096"/>
              <a:gd name="connsiteX508" fmla="*/ 816393 w 1504475"/>
              <a:gd name="connsiteY508" fmla="*/ 122124 h 1626096"/>
              <a:gd name="connsiteX509" fmla="*/ 814170 w 1504475"/>
              <a:gd name="connsiteY509" fmla="*/ 129931 h 1626096"/>
              <a:gd name="connsiteX510" fmla="*/ 822521 w 1504475"/>
              <a:gd name="connsiteY510" fmla="*/ 131482 h 1626096"/>
              <a:gd name="connsiteX511" fmla="*/ 829760 w 1504475"/>
              <a:gd name="connsiteY511" fmla="*/ 127061 h 1626096"/>
              <a:gd name="connsiteX512" fmla="*/ 883870 w 1504475"/>
              <a:gd name="connsiteY512" fmla="*/ 108603 h 1626096"/>
              <a:gd name="connsiteX513" fmla="*/ 899485 w 1504475"/>
              <a:gd name="connsiteY513" fmla="*/ 106172 h 1626096"/>
              <a:gd name="connsiteX514" fmla="*/ 915540 w 1504475"/>
              <a:gd name="connsiteY514" fmla="*/ 116927 h 1626096"/>
              <a:gd name="connsiteX515" fmla="*/ 924951 w 1504475"/>
              <a:gd name="connsiteY515" fmla="*/ 121607 h 1626096"/>
              <a:gd name="connsiteX516" fmla="*/ 932164 w 1504475"/>
              <a:gd name="connsiteY516" fmla="*/ 119978 h 1626096"/>
              <a:gd name="connsiteX517" fmla="*/ 942220 w 1504475"/>
              <a:gd name="connsiteY517" fmla="*/ 115971 h 1626096"/>
              <a:gd name="connsiteX518" fmla="*/ 957655 w 1504475"/>
              <a:gd name="connsiteY518" fmla="*/ 122124 h 1626096"/>
              <a:gd name="connsiteX519" fmla="*/ 996434 w 1504475"/>
              <a:gd name="connsiteY519" fmla="*/ 133758 h 1626096"/>
              <a:gd name="connsiteX520" fmla="*/ 1025830 w 1504475"/>
              <a:gd name="connsiteY520" fmla="*/ 145185 h 1626096"/>
              <a:gd name="connsiteX521" fmla="*/ 1045633 w 1504475"/>
              <a:gd name="connsiteY521" fmla="*/ 156637 h 1626096"/>
              <a:gd name="connsiteX522" fmla="*/ 1064428 w 1504475"/>
              <a:gd name="connsiteY522" fmla="*/ 172071 h 1626096"/>
              <a:gd name="connsiteX523" fmla="*/ 1092091 w 1504475"/>
              <a:gd name="connsiteY523" fmla="*/ 188411 h 1626096"/>
              <a:gd name="connsiteX524" fmla="*/ 1109412 w 1504475"/>
              <a:gd name="connsiteY524" fmla="*/ 189858 h 1626096"/>
              <a:gd name="connsiteX525" fmla="*/ 1125234 w 1504475"/>
              <a:gd name="connsiteY525" fmla="*/ 189341 h 1626096"/>
              <a:gd name="connsiteX526" fmla="*/ 1133559 w 1504475"/>
              <a:gd name="connsiteY526" fmla="*/ 191089 h 1626096"/>
              <a:gd name="connsiteX527" fmla="*/ 1133559 w 1504475"/>
              <a:gd name="connsiteY527" fmla="*/ 191099 h 1626096"/>
              <a:gd name="connsiteX528" fmla="*/ 1133608 w 1504475"/>
              <a:gd name="connsiteY528" fmla="*/ 191099 h 1626096"/>
              <a:gd name="connsiteX529" fmla="*/ 1133611 w 1504475"/>
              <a:gd name="connsiteY529" fmla="*/ 191099 h 1626096"/>
              <a:gd name="connsiteX530" fmla="*/ 1142763 w 1504475"/>
              <a:gd name="connsiteY530" fmla="*/ 210050 h 1626096"/>
              <a:gd name="connsiteX531" fmla="*/ 1145658 w 1504475"/>
              <a:gd name="connsiteY531" fmla="*/ 218477 h 1626096"/>
              <a:gd name="connsiteX532" fmla="*/ 1149742 w 1504475"/>
              <a:gd name="connsiteY532" fmla="*/ 218270 h 1626096"/>
              <a:gd name="connsiteX533" fmla="*/ 1147390 w 1504475"/>
              <a:gd name="connsiteY533" fmla="*/ 205681 h 1626096"/>
              <a:gd name="connsiteX534" fmla="*/ 1147235 w 1504475"/>
              <a:gd name="connsiteY534" fmla="*/ 199088 h 1626096"/>
              <a:gd name="connsiteX535" fmla="*/ 1144960 w 1504475"/>
              <a:gd name="connsiteY535" fmla="*/ 195701 h 1626096"/>
              <a:gd name="connsiteX536" fmla="*/ 1142840 w 1504475"/>
              <a:gd name="connsiteY536" fmla="*/ 200122 h 1626096"/>
              <a:gd name="connsiteX537" fmla="*/ 1142710 w 1504475"/>
              <a:gd name="connsiteY537" fmla="*/ 195675 h 1626096"/>
              <a:gd name="connsiteX538" fmla="*/ 1142710 w 1504475"/>
              <a:gd name="connsiteY538" fmla="*/ 191099 h 1626096"/>
              <a:gd name="connsiteX539" fmla="*/ 1149329 w 1504475"/>
              <a:gd name="connsiteY539" fmla="*/ 191254 h 1626096"/>
              <a:gd name="connsiteX540" fmla="*/ 1158998 w 1504475"/>
              <a:gd name="connsiteY540" fmla="*/ 190478 h 1626096"/>
              <a:gd name="connsiteX541" fmla="*/ 1152975 w 1504475"/>
              <a:gd name="connsiteY541" fmla="*/ 186575 h 1626096"/>
              <a:gd name="connsiteX542" fmla="*/ 1147416 w 1504475"/>
              <a:gd name="connsiteY542" fmla="*/ 184118 h 1626096"/>
              <a:gd name="connsiteX543" fmla="*/ 1151164 w 1504475"/>
              <a:gd name="connsiteY543" fmla="*/ 179336 h 1626096"/>
              <a:gd name="connsiteX544" fmla="*/ 1146667 w 1504475"/>
              <a:gd name="connsiteY544" fmla="*/ 174399 h 1626096"/>
              <a:gd name="connsiteX545" fmla="*/ 1143745 w 1504475"/>
              <a:gd name="connsiteY545" fmla="*/ 169538 h 1626096"/>
              <a:gd name="connsiteX546" fmla="*/ 1145399 w 1504475"/>
              <a:gd name="connsiteY546" fmla="*/ 168297 h 1626096"/>
              <a:gd name="connsiteX547" fmla="*/ 1149846 w 1504475"/>
              <a:gd name="connsiteY547" fmla="*/ 167988 h 1626096"/>
              <a:gd name="connsiteX548" fmla="*/ 1148761 w 1504475"/>
              <a:gd name="connsiteY548" fmla="*/ 163799 h 1626096"/>
              <a:gd name="connsiteX549" fmla="*/ 1123269 w 1504475"/>
              <a:gd name="connsiteY549" fmla="*/ 132776 h 1626096"/>
              <a:gd name="connsiteX550" fmla="*/ 1119805 w 1504475"/>
              <a:gd name="connsiteY550" fmla="*/ 125096 h 1626096"/>
              <a:gd name="connsiteX551" fmla="*/ 1106542 w 1504475"/>
              <a:gd name="connsiteY551" fmla="*/ 125096 h 1626096"/>
              <a:gd name="connsiteX552" fmla="*/ 1108740 w 1504475"/>
              <a:gd name="connsiteY552" fmla="*/ 131430 h 1626096"/>
              <a:gd name="connsiteX553" fmla="*/ 1099950 w 1504475"/>
              <a:gd name="connsiteY553" fmla="*/ 131456 h 1626096"/>
              <a:gd name="connsiteX554" fmla="*/ 1088058 w 1504475"/>
              <a:gd name="connsiteY554" fmla="*/ 116306 h 1626096"/>
              <a:gd name="connsiteX555" fmla="*/ 1080586 w 1504475"/>
              <a:gd name="connsiteY555" fmla="*/ 108344 h 1626096"/>
              <a:gd name="connsiteX556" fmla="*/ 1054888 w 1504475"/>
              <a:gd name="connsiteY556" fmla="*/ 104000 h 1626096"/>
              <a:gd name="connsiteX557" fmla="*/ 1029061 w 1504475"/>
              <a:gd name="connsiteY557" fmla="*/ 94952 h 1626096"/>
              <a:gd name="connsiteX558" fmla="*/ 987877 w 1504475"/>
              <a:gd name="connsiteY558" fmla="*/ 84017 h 1626096"/>
              <a:gd name="connsiteX559" fmla="*/ 945220 w 1504475"/>
              <a:gd name="connsiteY559" fmla="*/ 76803 h 1626096"/>
              <a:gd name="connsiteX560" fmla="*/ 549610 w 1504475"/>
              <a:gd name="connsiteY560" fmla="*/ 67419 h 1626096"/>
              <a:gd name="connsiteX561" fmla="*/ 558329 w 1504475"/>
              <a:gd name="connsiteY561" fmla="*/ 70676 h 1626096"/>
              <a:gd name="connsiteX562" fmla="*/ 563087 w 1504475"/>
              <a:gd name="connsiteY562" fmla="*/ 75511 h 1626096"/>
              <a:gd name="connsiteX563" fmla="*/ 569860 w 1504475"/>
              <a:gd name="connsiteY563" fmla="*/ 89549 h 1626096"/>
              <a:gd name="connsiteX564" fmla="*/ 552616 w 1504475"/>
              <a:gd name="connsiteY564" fmla="*/ 99734 h 1626096"/>
              <a:gd name="connsiteX565" fmla="*/ 530564 w 1504475"/>
              <a:gd name="connsiteY565" fmla="*/ 81560 h 1626096"/>
              <a:gd name="connsiteX566" fmla="*/ 536484 w 1504475"/>
              <a:gd name="connsiteY566" fmla="*/ 80784 h 1626096"/>
              <a:gd name="connsiteX567" fmla="*/ 541318 w 1504475"/>
              <a:gd name="connsiteY567" fmla="*/ 72692 h 1626096"/>
              <a:gd name="connsiteX568" fmla="*/ 549610 w 1504475"/>
              <a:gd name="connsiteY568" fmla="*/ 67419 h 1626096"/>
              <a:gd name="connsiteX569" fmla="*/ 948451 w 1504475"/>
              <a:gd name="connsiteY569" fmla="*/ 26545 h 1626096"/>
              <a:gd name="connsiteX570" fmla="*/ 947029 w 1504475"/>
              <a:gd name="connsiteY570" fmla="*/ 29621 h 1626096"/>
              <a:gd name="connsiteX571" fmla="*/ 948451 w 1504475"/>
              <a:gd name="connsiteY571" fmla="*/ 31121 h 1626096"/>
              <a:gd name="connsiteX572" fmla="*/ 950080 w 1504475"/>
              <a:gd name="connsiteY572" fmla="*/ 28173 h 1626096"/>
              <a:gd name="connsiteX573" fmla="*/ 948451 w 1504475"/>
              <a:gd name="connsiteY573" fmla="*/ 26545 h 1626096"/>
              <a:gd name="connsiteX574" fmla="*/ 894823 w 1504475"/>
              <a:gd name="connsiteY574" fmla="*/ 136 h 1626096"/>
              <a:gd name="connsiteX575" fmla="*/ 899046 w 1504475"/>
              <a:gd name="connsiteY575" fmla="*/ 485 h 1626096"/>
              <a:gd name="connsiteX576" fmla="*/ 909025 w 1504475"/>
              <a:gd name="connsiteY576" fmla="*/ 9766 h 1626096"/>
              <a:gd name="connsiteX577" fmla="*/ 919108 w 1504475"/>
              <a:gd name="connsiteY577" fmla="*/ 12636 h 1626096"/>
              <a:gd name="connsiteX578" fmla="*/ 954319 w 1504475"/>
              <a:gd name="connsiteY578" fmla="*/ 14394 h 1626096"/>
              <a:gd name="connsiteX579" fmla="*/ 984051 w 1504475"/>
              <a:gd name="connsiteY579" fmla="*/ 25485 h 1626096"/>
              <a:gd name="connsiteX580" fmla="*/ 987127 w 1504475"/>
              <a:gd name="connsiteY580" fmla="*/ 24244 h 1626096"/>
              <a:gd name="connsiteX581" fmla="*/ 1010188 w 1504475"/>
              <a:gd name="connsiteY581" fmla="*/ 26803 h 1626096"/>
              <a:gd name="connsiteX582" fmla="*/ 1014351 w 1504475"/>
              <a:gd name="connsiteY582" fmla="*/ 32543 h 1626096"/>
              <a:gd name="connsiteX583" fmla="*/ 1008715 w 1504475"/>
              <a:gd name="connsiteY583" fmla="*/ 32258 h 1626096"/>
              <a:gd name="connsiteX584" fmla="*/ 996409 w 1504475"/>
              <a:gd name="connsiteY584" fmla="*/ 33602 h 1626096"/>
              <a:gd name="connsiteX585" fmla="*/ 992065 w 1504475"/>
              <a:gd name="connsiteY585" fmla="*/ 38256 h 1626096"/>
              <a:gd name="connsiteX586" fmla="*/ 995814 w 1504475"/>
              <a:gd name="connsiteY586" fmla="*/ 40247 h 1626096"/>
              <a:gd name="connsiteX587" fmla="*/ 1033663 w 1504475"/>
              <a:gd name="connsiteY587" fmla="*/ 53742 h 1626096"/>
              <a:gd name="connsiteX588" fmla="*/ 1041832 w 1504475"/>
              <a:gd name="connsiteY588" fmla="*/ 51933 h 1626096"/>
              <a:gd name="connsiteX589" fmla="*/ 1049640 w 1504475"/>
              <a:gd name="connsiteY589" fmla="*/ 50096 h 1626096"/>
              <a:gd name="connsiteX590" fmla="*/ 1047210 w 1504475"/>
              <a:gd name="connsiteY590" fmla="*/ 56354 h 1626096"/>
              <a:gd name="connsiteX591" fmla="*/ 1055664 w 1504475"/>
              <a:gd name="connsiteY591" fmla="*/ 62765 h 1626096"/>
              <a:gd name="connsiteX592" fmla="*/ 1085911 w 1504475"/>
              <a:gd name="connsiteY592" fmla="*/ 71710 h 1626096"/>
              <a:gd name="connsiteX593" fmla="*/ 1090747 w 1504475"/>
              <a:gd name="connsiteY593" fmla="*/ 66902 h 1626096"/>
              <a:gd name="connsiteX594" fmla="*/ 1098994 w 1504475"/>
              <a:gd name="connsiteY594" fmla="*/ 67185 h 1626096"/>
              <a:gd name="connsiteX595" fmla="*/ 1113212 w 1504475"/>
              <a:gd name="connsiteY595" fmla="*/ 76803 h 1626096"/>
              <a:gd name="connsiteX596" fmla="*/ 1118616 w 1504475"/>
              <a:gd name="connsiteY596" fmla="*/ 80241 h 1626096"/>
              <a:gd name="connsiteX597" fmla="*/ 1109851 w 1504475"/>
              <a:gd name="connsiteY597" fmla="*/ 85568 h 1626096"/>
              <a:gd name="connsiteX598" fmla="*/ 1093202 w 1504475"/>
              <a:gd name="connsiteY598" fmla="*/ 81482 h 1626096"/>
              <a:gd name="connsiteX599" fmla="*/ 1088135 w 1504475"/>
              <a:gd name="connsiteY599" fmla="*/ 84017 h 1626096"/>
              <a:gd name="connsiteX600" fmla="*/ 1094004 w 1504475"/>
              <a:gd name="connsiteY600" fmla="*/ 86033 h 1626096"/>
              <a:gd name="connsiteX601" fmla="*/ 1116082 w 1504475"/>
              <a:gd name="connsiteY601" fmla="*/ 91850 h 1626096"/>
              <a:gd name="connsiteX602" fmla="*/ 1125519 w 1504475"/>
              <a:gd name="connsiteY602" fmla="*/ 93969 h 1626096"/>
              <a:gd name="connsiteX603" fmla="*/ 1128776 w 1504475"/>
              <a:gd name="connsiteY603" fmla="*/ 90712 h 1626096"/>
              <a:gd name="connsiteX604" fmla="*/ 1133714 w 1504475"/>
              <a:gd name="connsiteY604" fmla="*/ 88101 h 1626096"/>
              <a:gd name="connsiteX605" fmla="*/ 1151914 w 1504475"/>
              <a:gd name="connsiteY605" fmla="*/ 103174 h 1626096"/>
              <a:gd name="connsiteX606" fmla="*/ 1164065 w 1504475"/>
              <a:gd name="connsiteY606" fmla="*/ 117237 h 1626096"/>
              <a:gd name="connsiteX607" fmla="*/ 1177768 w 1504475"/>
              <a:gd name="connsiteY607" fmla="*/ 132904 h 1626096"/>
              <a:gd name="connsiteX608" fmla="*/ 1172726 w 1504475"/>
              <a:gd name="connsiteY608" fmla="*/ 140841 h 1626096"/>
              <a:gd name="connsiteX609" fmla="*/ 1169287 w 1504475"/>
              <a:gd name="connsiteY609" fmla="*/ 147123 h 1626096"/>
              <a:gd name="connsiteX610" fmla="*/ 1180741 w 1504475"/>
              <a:gd name="connsiteY610" fmla="*/ 162868 h 1626096"/>
              <a:gd name="connsiteX611" fmla="*/ 1196356 w 1504475"/>
              <a:gd name="connsiteY611" fmla="*/ 167212 h 1626096"/>
              <a:gd name="connsiteX612" fmla="*/ 1201165 w 1504475"/>
              <a:gd name="connsiteY612" fmla="*/ 160489 h 1626096"/>
              <a:gd name="connsiteX613" fmla="*/ 1202819 w 1504475"/>
              <a:gd name="connsiteY613" fmla="*/ 175123 h 1626096"/>
              <a:gd name="connsiteX614" fmla="*/ 1208533 w 1504475"/>
              <a:gd name="connsiteY614" fmla="*/ 178715 h 1626096"/>
              <a:gd name="connsiteX615" fmla="*/ 1223708 w 1504475"/>
              <a:gd name="connsiteY615" fmla="*/ 183214 h 1626096"/>
              <a:gd name="connsiteX616" fmla="*/ 1222777 w 1504475"/>
              <a:gd name="connsiteY616" fmla="*/ 186213 h 1626096"/>
              <a:gd name="connsiteX617" fmla="*/ 1216366 w 1504475"/>
              <a:gd name="connsiteY617" fmla="*/ 189213 h 1626096"/>
              <a:gd name="connsiteX618" fmla="*/ 1208558 w 1504475"/>
              <a:gd name="connsiteY618" fmla="*/ 186859 h 1626096"/>
              <a:gd name="connsiteX619" fmla="*/ 1211299 w 1504475"/>
              <a:gd name="connsiteY619" fmla="*/ 195520 h 1626096"/>
              <a:gd name="connsiteX620" fmla="*/ 1217710 w 1504475"/>
              <a:gd name="connsiteY620" fmla="*/ 204206 h 1626096"/>
              <a:gd name="connsiteX621" fmla="*/ 1226630 w 1504475"/>
              <a:gd name="connsiteY621" fmla="*/ 208965 h 1626096"/>
              <a:gd name="connsiteX622" fmla="*/ 1239091 w 1504475"/>
              <a:gd name="connsiteY622" fmla="*/ 209222 h 1626096"/>
              <a:gd name="connsiteX623" fmla="*/ 1242943 w 1504475"/>
              <a:gd name="connsiteY623" fmla="*/ 205241 h 1626096"/>
              <a:gd name="connsiteX624" fmla="*/ 1240539 w 1504475"/>
              <a:gd name="connsiteY624" fmla="*/ 195029 h 1626096"/>
              <a:gd name="connsiteX625" fmla="*/ 1245244 w 1504475"/>
              <a:gd name="connsiteY625" fmla="*/ 187221 h 1626096"/>
              <a:gd name="connsiteX626" fmla="*/ 1252095 w 1504475"/>
              <a:gd name="connsiteY626" fmla="*/ 189651 h 1626096"/>
              <a:gd name="connsiteX627" fmla="*/ 1259411 w 1504475"/>
              <a:gd name="connsiteY627" fmla="*/ 204827 h 1626096"/>
              <a:gd name="connsiteX628" fmla="*/ 1259541 w 1504475"/>
              <a:gd name="connsiteY628" fmla="*/ 229310 h 1626096"/>
              <a:gd name="connsiteX629" fmla="*/ 1257007 w 1504475"/>
              <a:gd name="connsiteY629" fmla="*/ 229827 h 1626096"/>
              <a:gd name="connsiteX630" fmla="*/ 1235601 w 1504475"/>
              <a:gd name="connsiteY630" fmla="*/ 217340 h 1626096"/>
              <a:gd name="connsiteX631" fmla="*/ 1214841 w 1504475"/>
              <a:gd name="connsiteY631" fmla="*/ 210954 h 1626096"/>
              <a:gd name="connsiteX632" fmla="*/ 1206930 w 1504475"/>
              <a:gd name="connsiteY632" fmla="*/ 206766 h 1626096"/>
              <a:gd name="connsiteX633" fmla="*/ 1208170 w 1504475"/>
              <a:gd name="connsiteY633" fmla="*/ 217211 h 1626096"/>
              <a:gd name="connsiteX634" fmla="*/ 1218874 w 1504475"/>
              <a:gd name="connsiteY634" fmla="*/ 228819 h 1626096"/>
              <a:gd name="connsiteX635" fmla="*/ 1222597 w 1504475"/>
              <a:gd name="connsiteY635" fmla="*/ 236292 h 1626096"/>
              <a:gd name="connsiteX636" fmla="*/ 1231128 w 1504475"/>
              <a:gd name="connsiteY636" fmla="*/ 253327 h 1626096"/>
              <a:gd name="connsiteX637" fmla="*/ 1246123 w 1504475"/>
              <a:gd name="connsiteY637" fmla="*/ 249811 h 1626096"/>
              <a:gd name="connsiteX638" fmla="*/ 1244416 w 1504475"/>
              <a:gd name="connsiteY638" fmla="*/ 245132 h 1626096"/>
              <a:gd name="connsiteX639" fmla="*/ 1236919 w 1504475"/>
              <a:gd name="connsiteY639" fmla="*/ 241512 h 1626096"/>
              <a:gd name="connsiteX640" fmla="*/ 1229732 w 1504475"/>
              <a:gd name="connsiteY640" fmla="*/ 236187 h 1626096"/>
              <a:gd name="connsiteX641" fmla="*/ 1235989 w 1504475"/>
              <a:gd name="connsiteY641" fmla="*/ 232309 h 1626096"/>
              <a:gd name="connsiteX642" fmla="*/ 1250285 w 1504475"/>
              <a:gd name="connsiteY642" fmla="*/ 236989 h 1626096"/>
              <a:gd name="connsiteX643" fmla="*/ 1255352 w 1504475"/>
              <a:gd name="connsiteY643" fmla="*/ 241229 h 1626096"/>
              <a:gd name="connsiteX644" fmla="*/ 1259566 w 1504475"/>
              <a:gd name="connsiteY644" fmla="*/ 240763 h 1626096"/>
              <a:gd name="connsiteX645" fmla="*/ 1259566 w 1504475"/>
              <a:gd name="connsiteY645" fmla="*/ 229336 h 1626096"/>
              <a:gd name="connsiteX646" fmla="*/ 1263729 w 1504475"/>
              <a:gd name="connsiteY646" fmla="*/ 227708 h 1626096"/>
              <a:gd name="connsiteX647" fmla="*/ 1273062 w 1504475"/>
              <a:gd name="connsiteY647" fmla="*/ 236652 h 1626096"/>
              <a:gd name="connsiteX648" fmla="*/ 1279783 w 1504475"/>
              <a:gd name="connsiteY648" fmla="*/ 227655 h 1626096"/>
              <a:gd name="connsiteX649" fmla="*/ 1284360 w 1504475"/>
              <a:gd name="connsiteY649" fmla="*/ 232231 h 1626096"/>
              <a:gd name="connsiteX650" fmla="*/ 1284360 w 1504475"/>
              <a:gd name="connsiteY650" fmla="*/ 239005 h 1626096"/>
              <a:gd name="connsiteX651" fmla="*/ 1291883 w 1504475"/>
              <a:gd name="connsiteY651" fmla="*/ 251621 h 1626096"/>
              <a:gd name="connsiteX652" fmla="*/ 1304266 w 1504475"/>
              <a:gd name="connsiteY652" fmla="*/ 259584 h 1626096"/>
              <a:gd name="connsiteX653" fmla="*/ 1303801 w 1504475"/>
              <a:gd name="connsiteY653" fmla="*/ 265582 h 1626096"/>
              <a:gd name="connsiteX654" fmla="*/ 1304809 w 1504475"/>
              <a:gd name="connsiteY654" fmla="*/ 273260 h 1626096"/>
              <a:gd name="connsiteX655" fmla="*/ 1309437 w 1504475"/>
              <a:gd name="connsiteY655" fmla="*/ 268632 h 1626096"/>
              <a:gd name="connsiteX656" fmla="*/ 1311815 w 1504475"/>
              <a:gd name="connsiteY656" fmla="*/ 258318 h 1626096"/>
              <a:gd name="connsiteX657" fmla="*/ 1314349 w 1504475"/>
              <a:gd name="connsiteY657" fmla="*/ 250510 h 1626096"/>
              <a:gd name="connsiteX658" fmla="*/ 1323501 w 1504475"/>
              <a:gd name="connsiteY658" fmla="*/ 255551 h 1626096"/>
              <a:gd name="connsiteX659" fmla="*/ 1322674 w 1504475"/>
              <a:gd name="connsiteY659" fmla="*/ 264755 h 1626096"/>
              <a:gd name="connsiteX660" fmla="*/ 1316365 w 1504475"/>
              <a:gd name="connsiteY660" fmla="*/ 278948 h 1626096"/>
              <a:gd name="connsiteX661" fmla="*/ 1316365 w 1504475"/>
              <a:gd name="connsiteY661" fmla="*/ 277940 h 1626096"/>
              <a:gd name="connsiteX662" fmla="*/ 1312901 w 1504475"/>
              <a:gd name="connsiteY662" fmla="*/ 279310 h 1626096"/>
              <a:gd name="connsiteX663" fmla="*/ 1313651 w 1504475"/>
              <a:gd name="connsiteY663" fmla="*/ 282077 h 1626096"/>
              <a:gd name="connsiteX664" fmla="*/ 1316365 w 1504475"/>
              <a:gd name="connsiteY664" fmla="*/ 278948 h 1626096"/>
              <a:gd name="connsiteX665" fmla="*/ 1343796 w 1504475"/>
              <a:gd name="connsiteY665" fmla="*/ 282489 h 1626096"/>
              <a:gd name="connsiteX666" fmla="*/ 1325026 w 1504475"/>
              <a:gd name="connsiteY666" fmla="*/ 288849 h 1626096"/>
              <a:gd name="connsiteX667" fmla="*/ 1321820 w 1504475"/>
              <a:gd name="connsiteY667" fmla="*/ 288565 h 1626096"/>
              <a:gd name="connsiteX668" fmla="*/ 1320993 w 1504475"/>
              <a:gd name="connsiteY668" fmla="*/ 290375 h 1626096"/>
              <a:gd name="connsiteX669" fmla="*/ 1323760 w 1504475"/>
              <a:gd name="connsiteY669" fmla="*/ 305086 h 1626096"/>
              <a:gd name="connsiteX670" fmla="*/ 1334670 w 1504475"/>
              <a:gd name="connsiteY670" fmla="*/ 305318 h 1626096"/>
              <a:gd name="connsiteX671" fmla="*/ 1331515 w 1504475"/>
              <a:gd name="connsiteY671" fmla="*/ 315090 h 1626096"/>
              <a:gd name="connsiteX672" fmla="*/ 1336557 w 1504475"/>
              <a:gd name="connsiteY672" fmla="*/ 327293 h 1626096"/>
              <a:gd name="connsiteX673" fmla="*/ 1344080 w 1504475"/>
              <a:gd name="connsiteY673" fmla="*/ 323493 h 1626096"/>
              <a:gd name="connsiteX674" fmla="*/ 1349638 w 1504475"/>
              <a:gd name="connsiteY674" fmla="*/ 319020 h 1626096"/>
              <a:gd name="connsiteX675" fmla="*/ 1351306 w 1504475"/>
              <a:gd name="connsiteY675" fmla="*/ 324284 h 1626096"/>
              <a:gd name="connsiteX676" fmla="*/ 1352707 w 1504475"/>
              <a:gd name="connsiteY676" fmla="*/ 332175 h 1626096"/>
              <a:gd name="connsiteX677" fmla="*/ 1350776 w 1504475"/>
              <a:gd name="connsiteY677" fmla="*/ 328172 h 1626096"/>
              <a:gd name="connsiteX678" fmla="*/ 1347648 w 1504475"/>
              <a:gd name="connsiteY678" fmla="*/ 331196 h 1626096"/>
              <a:gd name="connsiteX679" fmla="*/ 1344700 w 1504475"/>
              <a:gd name="connsiteY679" fmla="*/ 334299 h 1626096"/>
              <a:gd name="connsiteX680" fmla="*/ 1346071 w 1504475"/>
              <a:gd name="connsiteY680" fmla="*/ 346243 h 1626096"/>
              <a:gd name="connsiteX681" fmla="*/ 1350026 w 1504475"/>
              <a:gd name="connsiteY681" fmla="*/ 346398 h 1626096"/>
              <a:gd name="connsiteX682" fmla="*/ 1352947 w 1504475"/>
              <a:gd name="connsiteY682" fmla="*/ 333704 h 1626096"/>
              <a:gd name="connsiteX683" fmla="*/ 1352965 w 1504475"/>
              <a:gd name="connsiteY683" fmla="*/ 333630 h 1626096"/>
              <a:gd name="connsiteX684" fmla="*/ 1352974 w 1504475"/>
              <a:gd name="connsiteY684" fmla="*/ 333678 h 1626096"/>
              <a:gd name="connsiteX685" fmla="*/ 1352969 w 1504475"/>
              <a:gd name="connsiteY685" fmla="*/ 333614 h 1626096"/>
              <a:gd name="connsiteX686" fmla="*/ 1354111 w 1504475"/>
              <a:gd name="connsiteY686" fmla="*/ 328803 h 1626096"/>
              <a:gd name="connsiteX687" fmla="*/ 1355197 w 1504475"/>
              <a:gd name="connsiteY687" fmla="*/ 328223 h 1626096"/>
              <a:gd name="connsiteX688" fmla="*/ 1364556 w 1504475"/>
              <a:gd name="connsiteY688" fmla="*/ 332593 h 1626096"/>
              <a:gd name="connsiteX689" fmla="*/ 1365409 w 1504475"/>
              <a:gd name="connsiteY689" fmla="*/ 320338 h 1626096"/>
              <a:gd name="connsiteX690" fmla="*/ 1360833 w 1504475"/>
              <a:gd name="connsiteY690" fmla="*/ 315555 h 1626096"/>
              <a:gd name="connsiteX691" fmla="*/ 1360367 w 1504475"/>
              <a:gd name="connsiteY691" fmla="*/ 304413 h 1626096"/>
              <a:gd name="connsiteX692" fmla="*/ 1362093 w 1504475"/>
              <a:gd name="connsiteY692" fmla="*/ 296225 h 1626096"/>
              <a:gd name="connsiteX693" fmla="*/ 1362125 w 1504475"/>
              <a:gd name="connsiteY693" fmla="*/ 296219 h 1626096"/>
              <a:gd name="connsiteX694" fmla="*/ 1362101 w 1504475"/>
              <a:gd name="connsiteY694" fmla="*/ 296192 h 1626096"/>
              <a:gd name="connsiteX695" fmla="*/ 1378129 w 1504475"/>
              <a:gd name="connsiteY695" fmla="*/ 291332 h 1626096"/>
              <a:gd name="connsiteX696" fmla="*/ 1377793 w 1504475"/>
              <a:gd name="connsiteY696" fmla="*/ 286755 h 1626096"/>
              <a:gd name="connsiteX697" fmla="*/ 1377094 w 1504475"/>
              <a:gd name="connsiteY697" fmla="*/ 283679 h 1626096"/>
              <a:gd name="connsiteX698" fmla="*/ 1387694 w 1504475"/>
              <a:gd name="connsiteY698" fmla="*/ 287894 h 1626096"/>
              <a:gd name="connsiteX699" fmla="*/ 1387849 w 1504475"/>
              <a:gd name="connsiteY699" fmla="*/ 295132 h 1626096"/>
              <a:gd name="connsiteX700" fmla="*/ 1379551 w 1504475"/>
              <a:gd name="connsiteY700" fmla="*/ 302940 h 1626096"/>
              <a:gd name="connsiteX701" fmla="*/ 1379912 w 1504475"/>
              <a:gd name="connsiteY701" fmla="*/ 312661 h 1626096"/>
              <a:gd name="connsiteX702" fmla="*/ 1376189 w 1504475"/>
              <a:gd name="connsiteY702" fmla="*/ 314522 h 1626096"/>
              <a:gd name="connsiteX703" fmla="*/ 1375776 w 1504475"/>
              <a:gd name="connsiteY703" fmla="*/ 323260 h 1626096"/>
              <a:gd name="connsiteX704" fmla="*/ 1379602 w 1504475"/>
              <a:gd name="connsiteY704" fmla="*/ 330680 h 1626096"/>
              <a:gd name="connsiteX705" fmla="*/ 1371045 w 1504475"/>
              <a:gd name="connsiteY705" fmla="*/ 347510 h 1626096"/>
              <a:gd name="connsiteX706" fmla="*/ 1365877 w 1504475"/>
              <a:gd name="connsiteY706" fmla="*/ 349943 h 1626096"/>
              <a:gd name="connsiteX707" fmla="*/ 1360756 w 1504475"/>
              <a:gd name="connsiteY707" fmla="*/ 342830 h 1626096"/>
              <a:gd name="connsiteX708" fmla="*/ 1357756 w 1504475"/>
              <a:gd name="connsiteY708" fmla="*/ 345984 h 1626096"/>
              <a:gd name="connsiteX709" fmla="*/ 1363547 w 1504475"/>
              <a:gd name="connsiteY709" fmla="*/ 351026 h 1626096"/>
              <a:gd name="connsiteX710" fmla="*/ 1363555 w 1504475"/>
              <a:gd name="connsiteY710" fmla="*/ 351036 h 1626096"/>
              <a:gd name="connsiteX711" fmla="*/ 1363522 w 1504475"/>
              <a:gd name="connsiteY711" fmla="*/ 351052 h 1626096"/>
              <a:gd name="connsiteX712" fmla="*/ 1363567 w 1504475"/>
              <a:gd name="connsiteY712" fmla="*/ 351052 h 1626096"/>
              <a:gd name="connsiteX713" fmla="*/ 1371161 w 1504475"/>
              <a:gd name="connsiteY713" fmla="*/ 361099 h 1626096"/>
              <a:gd name="connsiteX714" fmla="*/ 1382188 w 1504475"/>
              <a:gd name="connsiteY714" fmla="*/ 364986 h 1626096"/>
              <a:gd name="connsiteX715" fmla="*/ 1384798 w 1504475"/>
              <a:gd name="connsiteY715" fmla="*/ 370054 h 1626096"/>
              <a:gd name="connsiteX716" fmla="*/ 1379473 w 1504475"/>
              <a:gd name="connsiteY716" fmla="*/ 370959 h 1626096"/>
              <a:gd name="connsiteX717" fmla="*/ 1371045 w 1504475"/>
              <a:gd name="connsiteY717" fmla="*/ 369407 h 1626096"/>
              <a:gd name="connsiteX718" fmla="*/ 1367374 w 1504475"/>
              <a:gd name="connsiteY718" fmla="*/ 371010 h 1626096"/>
              <a:gd name="connsiteX719" fmla="*/ 1373010 w 1504475"/>
              <a:gd name="connsiteY719" fmla="*/ 386264 h 1626096"/>
              <a:gd name="connsiteX720" fmla="*/ 1384979 w 1504475"/>
              <a:gd name="connsiteY720" fmla="*/ 383032 h 1626096"/>
              <a:gd name="connsiteX721" fmla="*/ 1386583 w 1504475"/>
              <a:gd name="connsiteY721" fmla="*/ 379128 h 1626096"/>
              <a:gd name="connsiteX722" fmla="*/ 1389400 w 1504475"/>
              <a:gd name="connsiteY722" fmla="*/ 381170 h 1626096"/>
              <a:gd name="connsiteX723" fmla="*/ 1389504 w 1504475"/>
              <a:gd name="connsiteY723" fmla="*/ 387996 h 1626096"/>
              <a:gd name="connsiteX724" fmla="*/ 1387332 w 1504475"/>
              <a:gd name="connsiteY724" fmla="*/ 400509 h 1626096"/>
              <a:gd name="connsiteX725" fmla="*/ 1376578 w 1504475"/>
              <a:gd name="connsiteY725" fmla="*/ 395364 h 1626096"/>
              <a:gd name="connsiteX726" fmla="*/ 1357937 w 1504475"/>
              <a:gd name="connsiteY726" fmla="*/ 385385 h 1626096"/>
              <a:gd name="connsiteX727" fmla="*/ 1350001 w 1504475"/>
              <a:gd name="connsiteY727" fmla="*/ 388823 h 1626096"/>
              <a:gd name="connsiteX728" fmla="*/ 1350310 w 1504475"/>
              <a:gd name="connsiteY728" fmla="*/ 396372 h 1626096"/>
              <a:gd name="connsiteX729" fmla="*/ 1359721 w 1504475"/>
              <a:gd name="connsiteY729" fmla="*/ 405266 h 1626096"/>
              <a:gd name="connsiteX730" fmla="*/ 1376060 w 1504475"/>
              <a:gd name="connsiteY730" fmla="*/ 410048 h 1626096"/>
              <a:gd name="connsiteX731" fmla="*/ 1414271 w 1504475"/>
              <a:gd name="connsiteY731" fmla="*/ 423337 h 1626096"/>
              <a:gd name="connsiteX732" fmla="*/ 1420528 w 1504475"/>
              <a:gd name="connsiteY732" fmla="*/ 420829 h 1626096"/>
              <a:gd name="connsiteX733" fmla="*/ 1419364 w 1504475"/>
              <a:gd name="connsiteY733" fmla="*/ 428636 h 1626096"/>
              <a:gd name="connsiteX734" fmla="*/ 1417477 w 1504475"/>
              <a:gd name="connsiteY734" fmla="*/ 443528 h 1626096"/>
              <a:gd name="connsiteX735" fmla="*/ 1426783 w 1504475"/>
              <a:gd name="connsiteY735" fmla="*/ 451569 h 1626096"/>
              <a:gd name="connsiteX736" fmla="*/ 1430300 w 1504475"/>
              <a:gd name="connsiteY736" fmla="*/ 453611 h 1626096"/>
              <a:gd name="connsiteX737" fmla="*/ 1440046 w 1504475"/>
              <a:gd name="connsiteY737" fmla="*/ 490943 h 1626096"/>
              <a:gd name="connsiteX738" fmla="*/ 1441804 w 1504475"/>
              <a:gd name="connsiteY738" fmla="*/ 501491 h 1626096"/>
              <a:gd name="connsiteX739" fmla="*/ 1444467 w 1504475"/>
              <a:gd name="connsiteY739" fmla="*/ 530885 h 1626096"/>
              <a:gd name="connsiteX740" fmla="*/ 1444261 w 1504475"/>
              <a:gd name="connsiteY740" fmla="*/ 544562 h 1626096"/>
              <a:gd name="connsiteX741" fmla="*/ 1453645 w 1504475"/>
              <a:gd name="connsiteY741" fmla="*/ 563538 h 1626096"/>
              <a:gd name="connsiteX742" fmla="*/ 1476396 w 1504475"/>
              <a:gd name="connsiteY742" fmla="*/ 601748 h 1626096"/>
              <a:gd name="connsiteX743" fmla="*/ 1476422 w 1504475"/>
              <a:gd name="connsiteY743" fmla="*/ 604024 h 1626096"/>
              <a:gd name="connsiteX744" fmla="*/ 1477611 w 1504475"/>
              <a:gd name="connsiteY744" fmla="*/ 663176 h 1626096"/>
              <a:gd name="connsiteX745" fmla="*/ 1478749 w 1504475"/>
              <a:gd name="connsiteY745" fmla="*/ 675429 h 1626096"/>
              <a:gd name="connsiteX746" fmla="*/ 1486892 w 1504475"/>
              <a:gd name="connsiteY746" fmla="*/ 692518 h 1626096"/>
              <a:gd name="connsiteX747" fmla="*/ 1487564 w 1504475"/>
              <a:gd name="connsiteY747" fmla="*/ 703971 h 1626096"/>
              <a:gd name="connsiteX748" fmla="*/ 1487564 w 1504475"/>
              <a:gd name="connsiteY748" fmla="*/ 720466 h 1626096"/>
              <a:gd name="connsiteX749" fmla="*/ 1480455 w 1504475"/>
              <a:gd name="connsiteY749" fmla="*/ 742647 h 1626096"/>
              <a:gd name="connsiteX750" fmla="*/ 1478749 w 1504475"/>
              <a:gd name="connsiteY750" fmla="*/ 753557 h 1626096"/>
              <a:gd name="connsiteX751" fmla="*/ 1498009 w 1504475"/>
              <a:gd name="connsiteY751" fmla="*/ 762632 h 1626096"/>
              <a:gd name="connsiteX752" fmla="*/ 1503671 w 1504475"/>
              <a:gd name="connsiteY752" fmla="*/ 773852 h 1626096"/>
              <a:gd name="connsiteX753" fmla="*/ 1498862 w 1504475"/>
              <a:gd name="connsiteY753" fmla="*/ 778687 h 1626096"/>
              <a:gd name="connsiteX754" fmla="*/ 1485445 w 1504475"/>
              <a:gd name="connsiteY754" fmla="*/ 812037 h 1626096"/>
              <a:gd name="connsiteX755" fmla="*/ 1489606 w 1504475"/>
              <a:gd name="connsiteY755" fmla="*/ 844637 h 1626096"/>
              <a:gd name="connsiteX756" fmla="*/ 1493562 w 1504475"/>
              <a:gd name="connsiteY756" fmla="*/ 874886 h 1626096"/>
              <a:gd name="connsiteX757" fmla="*/ 1478878 w 1504475"/>
              <a:gd name="connsiteY757" fmla="*/ 908986 h 1626096"/>
              <a:gd name="connsiteX758" fmla="*/ 1471639 w 1504475"/>
              <a:gd name="connsiteY758" fmla="*/ 921731 h 1626096"/>
              <a:gd name="connsiteX759" fmla="*/ 1472026 w 1504475"/>
              <a:gd name="connsiteY759" fmla="*/ 942233 h 1626096"/>
              <a:gd name="connsiteX760" fmla="*/ 1476396 w 1504475"/>
              <a:gd name="connsiteY760" fmla="*/ 983778 h 1626096"/>
              <a:gd name="connsiteX761" fmla="*/ 1477404 w 1504475"/>
              <a:gd name="connsiteY761" fmla="*/ 1003039 h 1626096"/>
              <a:gd name="connsiteX762" fmla="*/ 1463547 w 1504475"/>
              <a:gd name="connsiteY762" fmla="*/ 1020102 h 1626096"/>
              <a:gd name="connsiteX763" fmla="*/ 1448992 w 1504475"/>
              <a:gd name="connsiteY763" fmla="*/ 1038638 h 1626096"/>
              <a:gd name="connsiteX764" fmla="*/ 1443718 w 1504475"/>
              <a:gd name="connsiteY764" fmla="*/ 1067594 h 1626096"/>
              <a:gd name="connsiteX765" fmla="*/ 1448138 w 1504475"/>
              <a:gd name="connsiteY765" fmla="*/ 1099238 h 1626096"/>
              <a:gd name="connsiteX766" fmla="*/ 1430713 w 1504475"/>
              <a:gd name="connsiteY766" fmla="*/ 1126151 h 1626096"/>
              <a:gd name="connsiteX767" fmla="*/ 1418304 w 1504475"/>
              <a:gd name="connsiteY767" fmla="*/ 1134165 h 1626096"/>
              <a:gd name="connsiteX768" fmla="*/ 1411350 w 1504475"/>
              <a:gd name="connsiteY768" fmla="*/ 1149392 h 1626096"/>
              <a:gd name="connsiteX769" fmla="*/ 1398035 w 1504475"/>
              <a:gd name="connsiteY769" fmla="*/ 1146110 h 1626096"/>
              <a:gd name="connsiteX770" fmla="*/ 1380662 w 1504475"/>
              <a:gd name="connsiteY770" fmla="*/ 1144300 h 1626096"/>
              <a:gd name="connsiteX771" fmla="*/ 1363418 w 1504475"/>
              <a:gd name="connsiteY771" fmla="*/ 1142077 h 1626096"/>
              <a:gd name="connsiteX772" fmla="*/ 1357912 w 1504475"/>
              <a:gd name="connsiteY772" fmla="*/ 1146420 h 1626096"/>
              <a:gd name="connsiteX773" fmla="*/ 1352844 w 1504475"/>
              <a:gd name="connsiteY773" fmla="*/ 1167438 h 1626096"/>
              <a:gd name="connsiteX774" fmla="*/ 1348992 w 1504475"/>
              <a:gd name="connsiteY774" fmla="*/ 1173514 h 1626096"/>
              <a:gd name="connsiteX775" fmla="*/ 1339246 w 1504475"/>
              <a:gd name="connsiteY775" fmla="*/ 1183829 h 1626096"/>
              <a:gd name="connsiteX776" fmla="*/ 1339401 w 1504475"/>
              <a:gd name="connsiteY776" fmla="*/ 1192929 h 1626096"/>
              <a:gd name="connsiteX777" fmla="*/ 1330171 w 1504475"/>
              <a:gd name="connsiteY777" fmla="*/ 1231062 h 1626096"/>
              <a:gd name="connsiteX778" fmla="*/ 1317090 w 1504475"/>
              <a:gd name="connsiteY778" fmla="*/ 1266688 h 1626096"/>
              <a:gd name="connsiteX779" fmla="*/ 1307472 w 1504475"/>
              <a:gd name="connsiteY779" fmla="*/ 1281011 h 1626096"/>
              <a:gd name="connsiteX780" fmla="*/ 1304293 w 1504475"/>
              <a:gd name="connsiteY780" fmla="*/ 1282769 h 1626096"/>
              <a:gd name="connsiteX781" fmla="*/ 1302819 w 1504475"/>
              <a:gd name="connsiteY781" fmla="*/ 1278813 h 1626096"/>
              <a:gd name="connsiteX782" fmla="*/ 1302819 w 1504475"/>
              <a:gd name="connsiteY782" fmla="*/ 1274263 h 1626096"/>
              <a:gd name="connsiteX783" fmla="*/ 1297751 w 1504475"/>
              <a:gd name="connsiteY783" fmla="*/ 1262784 h 1626096"/>
              <a:gd name="connsiteX784" fmla="*/ 1286660 w 1504475"/>
              <a:gd name="connsiteY784" fmla="*/ 1270204 h 1626096"/>
              <a:gd name="connsiteX785" fmla="*/ 1284566 w 1504475"/>
              <a:gd name="connsiteY785" fmla="*/ 1276046 h 1626096"/>
              <a:gd name="connsiteX786" fmla="*/ 1283119 w 1504475"/>
              <a:gd name="connsiteY786" fmla="*/ 1296083 h 1626096"/>
              <a:gd name="connsiteX787" fmla="*/ 1270684 w 1504475"/>
              <a:gd name="connsiteY787" fmla="*/ 1308751 h 1626096"/>
              <a:gd name="connsiteX788" fmla="*/ 1257136 w 1504475"/>
              <a:gd name="connsiteY788" fmla="*/ 1314542 h 1626096"/>
              <a:gd name="connsiteX789" fmla="*/ 1252586 w 1504475"/>
              <a:gd name="connsiteY789" fmla="*/ 1340059 h 1626096"/>
              <a:gd name="connsiteX790" fmla="*/ 1247209 w 1504475"/>
              <a:gd name="connsiteY790" fmla="*/ 1347453 h 1626096"/>
              <a:gd name="connsiteX791" fmla="*/ 1243408 w 1504475"/>
              <a:gd name="connsiteY791" fmla="*/ 1338611 h 1626096"/>
              <a:gd name="connsiteX792" fmla="*/ 1243150 w 1504475"/>
              <a:gd name="connsiteY792" fmla="*/ 1331812 h 1626096"/>
              <a:gd name="connsiteX793" fmla="*/ 1238833 w 1504475"/>
              <a:gd name="connsiteY793" fmla="*/ 1331760 h 1626096"/>
              <a:gd name="connsiteX794" fmla="*/ 1234204 w 1504475"/>
              <a:gd name="connsiteY794" fmla="*/ 1338896 h 1626096"/>
              <a:gd name="connsiteX795" fmla="*/ 1227405 w 1504475"/>
              <a:gd name="connsiteY795" fmla="*/ 1347504 h 1626096"/>
              <a:gd name="connsiteX796" fmla="*/ 1213419 w 1504475"/>
              <a:gd name="connsiteY796" fmla="*/ 1342696 h 1626096"/>
              <a:gd name="connsiteX797" fmla="*/ 1214479 w 1504475"/>
              <a:gd name="connsiteY797" fmla="*/ 1330054 h 1626096"/>
              <a:gd name="connsiteX798" fmla="*/ 1202380 w 1504475"/>
              <a:gd name="connsiteY798" fmla="*/ 1330881 h 1626096"/>
              <a:gd name="connsiteX799" fmla="*/ 1202044 w 1504475"/>
              <a:gd name="connsiteY799" fmla="*/ 1324237 h 1626096"/>
              <a:gd name="connsiteX800" fmla="*/ 1193098 w 1504475"/>
              <a:gd name="connsiteY800" fmla="*/ 1315524 h 1626096"/>
              <a:gd name="connsiteX801" fmla="*/ 1197468 w 1504475"/>
              <a:gd name="connsiteY801" fmla="*/ 1283131 h 1626096"/>
              <a:gd name="connsiteX802" fmla="*/ 1195813 w 1504475"/>
              <a:gd name="connsiteY802" fmla="*/ 1274832 h 1626096"/>
              <a:gd name="connsiteX803" fmla="*/ 1188755 w 1504475"/>
              <a:gd name="connsiteY803" fmla="*/ 1282433 h 1626096"/>
              <a:gd name="connsiteX804" fmla="*/ 1183869 w 1504475"/>
              <a:gd name="connsiteY804" fmla="*/ 1303244 h 1626096"/>
              <a:gd name="connsiteX805" fmla="*/ 1179345 w 1504475"/>
              <a:gd name="connsiteY805" fmla="*/ 1315033 h 1626096"/>
              <a:gd name="connsiteX806" fmla="*/ 1176501 w 1504475"/>
              <a:gd name="connsiteY806" fmla="*/ 1319454 h 1626096"/>
              <a:gd name="connsiteX807" fmla="*/ 1174717 w 1504475"/>
              <a:gd name="connsiteY807" fmla="*/ 1313353 h 1626096"/>
              <a:gd name="connsiteX808" fmla="*/ 1171770 w 1504475"/>
              <a:gd name="connsiteY808" fmla="*/ 1311905 h 1626096"/>
              <a:gd name="connsiteX809" fmla="*/ 1166806 w 1504475"/>
              <a:gd name="connsiteY809" fmla="*/ 1318911 h 1626096"/>
              <a:gd name="connsiteX810" fmla="*/ 1161015 w 1504475"/>
              <a:gd name="connsiteY810" fmla="*/ 1321109 h 1626096"/>
              <a:gd name="connsiteX811" fmla="*/ 1151707 w 1504475"/>
              <a:gd name="connsiteY811" fmla="*/ 1358441 h 1626096"/>
              <a:gd name="connsiteX812" fmla="*/ 1146589 w 1504475"/>
              <a:gd name="connsiteY812" fmla="*/ 1360948 h 1626096"/>
              <a:gd name="connsiteX813" fmla="*/ 1142944 w 1504475"/>
              <a:gd name="connsiteY813" fmla="*/ 1356760 h 1626096"/>
              <a:gd name="connsiteX814" fmla="*/ 1141288 w 1504475"/>
              <a:gd name="connsiteY814" fmla="*/ 1339154 h 1626096"/>
              <a:gd name="connsiteX815" fmla="*/ 1133171 w 1504475"/>
              <a:gd name="connsiteY815" fmla="*/ 1354769 h 1626096"/>
              <a:gd name="connsiteX816" fmla="*/ 1110782 w 1504475"/>
              <a:gd name="connsiteY816" fmla="*/ 1361232 h 1626096"/>
              <a:gd name="connsiteX817" fmla="*/ 1107137 w 1504475"/>
              <a:gd name="connsiteY817" fmla="*/ 1356863 h 1626096"/>
              <a:gd name="connsiteX818" fmla="*/ 1080741 w 1504475"/>
              <a:gd name="connsiteY818" fmla="*/ 1365550 h 1626096"/>
              <a:gd name="connsiteX819" fmla="*/ 1062256 w 1504475"/>
              <a:gd name="connsiteY819" fmla="*/ 1370411 h 1626096"/>
              <a:gd name="connsiteX820" fmla="*/ 1050183 w 1504475"/>
              <a:gd name="connsiteY820" fmla="*/ 1374185 h 1626096"/>
              <a:gd name="connsiteX821" fmla="*/ 1048761 w 1504475"/>
              <a:gd name="connsiteY821" fmla="*/ 1388714 h 1626096"/>
              <a:gd name="connsiteX822" fmla="*/ 1053622 w 1504475"/>
              <a:gd name="connsiteY822" fmla="*/ 1397944 h 1626096"/>
              <a:gd name="connsiteX823" fmla="*/ 1053130 w 1504475"/>
              <a:gd name="connsiteY823" fmla="*/ 1402364 h 1626096"/>
              <a:gd name="connsiteX824" fmla="*/ 1035808 w 1504475"/>
              <a:gd name="connsiteY824" fmla="*/ 1410068 h 1626096"/>
              <a:gd name="connsiteX825" fmla="*/ 1027872 w 1504475"/>
              <a:gd name="connsiteY825" fmla="*/ 1414334 h 1626096"/>
              <a:gd name="connsiteX826" fmla="*/ 1004785 w 1504475"/>
              <a:gd name="connsiteY826" fmla="*/ 1434138 h 1626096"/>
              <a:gd name="connsiteX827" fmla="*/ 988627 w 1504475"/>
              <a:gd name="connsiteY827" fmla="*/ 1444790 h 1626096"/>
              <a:gd name="connsiteX828" fmla="*/ 987955 w 1504475"/>
              <a:gd name="connsiteY828" fmla="*/ 1450736 h 1626096"/>
              <a:gd name="connsiteX829" fmla="*/ 984955 w 1504475"/>
              <a:gd name="connsiteY829" fmla="*/ 1485146 h 1626096"/>
              <a:gd name="connsiteX830" fmla="*/ 982913 w 1504475"/>
              <a:gd name="connsiteY830" fmla="*/ 1495538 h 1626096"/>
              <a:gd name="connsiteX831" fmla="*/ 972494 w 1504475"/>
              <a:gd name="connsiteY831" fmla="*/ 1512188 h 1626096"/>
              <a:gd name="connsiteX832" fmla="*/ 972288 w 1504475"/>
              <a:gd name="connsiteY832" fmla="*/ 1517773 h 1626096"/>
              <a:gd name="connsiteX833" fmla="*/ 973657 w 1504475"/>
              <a:gd name="connsiteY833" fmla="*/ 1528631 h 1626096"/>
              <a:gd name="connsiteX834" fmla="*/ 967195 w 1504475"/>
              <a:gd name="connsiteY834" fmla="*/ 1534784 h 1626096"/>
              <a:gd name="connsiteX835" fmla="*/ 950752 w 1504475"/>
              <a:gd name="connsiteY835" fmla="*/ 1539489 h 1626096"/>
              <a:gd name="connsiteX836" fmla="*/ 957190 w 1504475"/>
              <a:gd name="connsiteY836" fmla="*/ 1503424 h 1626096"/>
              <a:gd name="connsiteX837" fmla="*/ 959749 w 1504475"/>
              <a:gd name="connsiteY837" fmla="*/ 1499986 h 1626096"/>
              <a:gd name="connsiteX838" fmla="*/ 957862 w 1504475"/>
              <a:gd name="connsiteY838" fmla="*/ 1480312 h 1626096"/>
              <a:gd name="connsiteX839" fmla="*/ 937825 w 1504475"/>
              <a:gd name="connsiteY839" fmla="*/ 1486439 h 1626096"/>
              <a:gd name="connsiteX840" fmla="*/ 933870 w 1504475"/>
              <a:gd name="connsiteY840" fmla="*/ 1506242 h 1626096"/>
              <a:gd name="connsiteX841" fmla="*/ 930949 w 1504475"/>
              <a:gd name="connsiteY841" fmla="*/ 1534396 h 1626096"/>
              <a:gd name="connsiteX842" fmla="*/ 928001 w 1504475"/>
              <a:gd name="connsiteY842" fmla="*/ 1542178 h 1626096"/>
              <a:gd name="connsiteX843" fmla="*/ 927846 w 1504475"/>
              <a:gd name="connsiteY843" fmla="*/ 1551278 h 1626096"/>
              <a:gd name="connsiteX844" fmla="*/ 916704 w 1504475"/>
              <a:gd name="connsiteY844" fmla="*/ 1562343 h 1626096"/>
              <a:gd name="connsiteX845" fmla="*/ 917453 w 1504475"/>
              <a:gd name="connsiteY845" fmla="*/ 1579303 h 1626096"/>
              <a:gd name="connsiteX846" fmla="*/ 911300 w 1504475"/>
              <a:gd name="connsiteY846" fmla="*/ 1594918 h 1626096"/>
              <a:gd name="connsiteX847" fmla="*/ 904708 w 1504475"/>
              <a:gd name="connsiteY847" fmla="*/ 1610404 h 1626096"/>
              <a:gd name="connsiteX848" fmla="*/ 900623 w 1504475"/>
              <a:gd name="connsiteY848" fmla="*/ 1609757 h 1626096"/>
              <a:gd name="connsiteX849" fmla="*/ 893901 w 1504475"/>
              <a:gd name="connsiteY849" fmla="*/ 1608155 h 1626096"/>
              <a:gd name="connsiteX850" fmla="*/ 891213 w 1504475"/>
              <a:gd name="connsiteY850" fmla="*/ 1622994 h 1626096"/>
              <a:gd name="connsiteX851" fmla="*/ 888808 w 1504475"/>
              <a:gd name="connsiteY851" fmla="*/ 1626096 h 1626096"/>
              <a:gd name="connsiteX852" fmla="*/ 886843 w 1504475"/>
              <a:gd name="connsiteY852" fmla="*/ 1622399 h 1626096"/>
              <a:gd name="connsiteX853" fmla="*/ 887050 w 1504475"/>
              <a:gd name="connsiteY853" fmla="*/ 1606604 h 1626096"/>
              <a:gd name="connsiteX854" fmla="*/ 903855 w 1504475"/>
              <a:gd name="connsiteY854" fmla="*/ 1552028 h 1626096"/>
              <a:gd name="connsiteX855" fmla="*/ 904941 w 1504475"/>
              <a:gd name="connsiteY855" fmla="*/ 1547969 h 1626096"/>
              <a:gd name="connsiteX856" fmla="*/ 909775 w 1504475"/>
              <a:gd name="connsiteY856" fmla="*/ 1495151 h 1626096"/>
              <a:gd name="connsiteX857" fmla="*/ 912904 w 1504475"/>
              <a:gd name="connsiteY857" fmla="*/ 1478088 h 1626096"/>
              <a:gd name="connsiteX858" fmla="*/ 911171 w 1504475"/>
              <a:gd name="connsiteY858" fmla="*/ 1463455 h 1626096"/>
              <a:gd name="connsiteX859" fmla="*/ 913417 w 1504475"/>
              <a:gd name="connsiteY859" fmla="*/ 1454348 h 1626096"/>
              <a:gd name="connsiteX860" fmla="*/ 911791 w 1504475"/>
              <a:gd name="connsiteY860" fmla="*/ 1446457 h 1626096"/>
              <a:gd name="connsiteX861" fmla="*/ 913963 w 1504475"/>
              <a:gd name="connsiteY861" fmla="*/ 1444841 h 1626096"/>
              <a:gd name="connsiteX862" fmla="*/ 910990 w 1504475"/>
              <a:gd name="connsiteY862" fmla="*/ 1442566 h 1626096"/>
              <a:gd name="connsiteX863" fmla="*/ 894367 w 1504475"/>
              <a:gd name="connsiteY863" fmla="*/ 1451486 h 1626096"/>
              <a:gd name="connsiteX864" fmla="*/ 886792 w 1504475"/>
              <a:gd name="connsiteY864" fmla="*/ 1450684 h 1626096"/>
              <a:gd name="connsiteX865" fmla="*/ 872779 w 1504475"/>
              <a:gd name="connsiteY865" fmla="*/ 1474184 h 1626096"/>
              <a:gd name="connsiteX866" fmla="*/ 868513 w 1504475"/>
              <a:gd name="connsiteY866" fmla="*/ 1480027 h 1626096"/>
              <a:gd name="connsiteX867" fmla="*/ 863989 w 1504475"/>
              <a:gd name="connsiteY867" fmla="*/ 1474133 h 1626096"/>
              <a:gd name="connsiteX868" fmla="*/ 861378 w 1504475"/>
              <a:gd name="connsiteY868" fmla="*/ 1466558 h 1626096"/>
              <a:gd name="connsiteX869" fmla="*/ 856570 w 1504475"/>
              <a:gd name="connsiteY869" fmla="*/ 1471418 h 1626096"/>
              <a:gd name="connsiteX870" fmla="*/ 831543 w 1504475"/>
              <a:gd name="connsiteY870" fmla="*/ 1481966 h 1626096"/>
              <a:gd name="connsiteX871" fmla="*/ 828312 w 1504475"/>
              <a:gd name="connsiteY871" fmla="*/ 1481320 h 1626096"/>
              <a:gd name="connsiteX872" fmla="*/ 815592 w 1504475"/>
              <a:gd name="connsiteY872" fmla="*/ 1484603 h 1626096"/>
              <a:gd name="connsiteX873" fmla="*/ 798193 w 1504475"/>
              <a:gd name="connsiteY873" fmla="*/ 1488584 h 1626096"/>
              <a:gd name="connsiteX874" fmla="*/ 786611 w 1504475"/>
              <a:gd name="connsiteY874" fmla="*/ 1494065 h 1626096"/>
              <a:gd name="connsiteX875" fmla="*/ 781854 w 1504475"/>
              <a:gd name="connsiteY875" fmla="*/ 1499107 h 1626096"/>
              <a:gd name="connsiteX876" fmla="*/ 766472 w 1504475"/>
              <a:gd name="connsiteY876" fmla="*/ 1529432 h 1626096"/>
              <a:gd name="connsiteX877" fmla="*/ 763344 w 1504475"/>
              <a:gd name="connsiteY877" fmla="*/ 1527932 h 1626096"/>
              <a:gd name="connsiteX878" fmla="*/ 760836 w 1504475"/>
              <a:gd name="connsiteY878" fmla="*/ 1521547 h 1626096"/>
              <a:gd name="connsiteX879" fmla="*/ 763188 w 1504475"/>
              <a:gd name="connsiteY879" fmla="*/ 1506630 h 1626096"/>
              <a:gd name="connsiteX880" fmla="*/ 761120 w 1504475"/>
              <a:gd name="connsiteY880" fmla="*/ 1502984 h 1626096"/>
              <a:gd name="connsiteX881" fmla="*/ 757940 w 1504475"/>
              <a:gd name="connsiteY881" fmla="*/ 1506061 h 1626096"/>
              <a:gd name="connsiteX882" fmla="*/ 751347 w 1504475"/>
              <a:gd name="connsiteY882" fmla="*/ 1516971 h 1626096"/>
              <a:gd name="connsiteX883" fmla="*/ 735888 w 1504475"/>
              <a:gd name="connsiteY883" fmla="*/ 1518806 h 1626096"/>
              <a:gd name="connsiteX884" fmla="*/ 734336 w 1504475"/>
              <a:gd name="connsiteY884" fmla="*/ 1505932 h 1626096"/>
              <a:gd name="connsiteX885" fmla="*/ 744833 w 1504475"/>
              <a:gd name="connsiteY885" fmla="*/ 1476149 h 1626096"/>
              <a:gd name="connsiteX886" fmla="*/ 742144 w 1504475"/>
              <a:gd name="connsiteY886" fmla="*/ 1471108 h 1626096"/>
              <a:gd name="connsiteX887" fmla="*/ 741104 w 1504475"/>
              <a:gd name="connsiteY887" fmla="*/ 1462731 h 1626096"/>
              <a:gd name="connsiteX888" fmla="*/ 741268 w 1504475"/>
              <a:gd name="connsiteY888" fmla="*/ 1462027 h 1626096"/>
              <a:gd name="connsiteX889" fmla="*/ 747133 w 1504475"/>
              <a:gd name="connsiteY889" fmla="*/ 1466170 h 1626096"/>
              <a:gd name="connsiteX890" fmla="*/ 749331 w 1504475"/>
              <a:gd name="connsiteY890" fmla="*/ 1461180 h 1626096"/>
              <a:gd name="connsiteX891" fmla="*/ 742090 w 1504475"/>
              <a:gd name="connsiteY891" fmla="*/ 1458500 h 1626096"/>
              <a:gd name="connsiteX892" fmla="*/ 742092 w 1504475"/>
              <a:gd name="connsiteY892" fmla="*/ 1458491 h 1626096"/>
              <a:gd name="connsiteX893" fmla="*/ 742089 w 1504475"/>
              <a:gd name="connsiteY893" fmla="*/ 1458500 h 1626096"/>
              <a:gd name="connsiteX894" fmla="*/ 742066 w 1504475"/>
              <a:gd name="connsiteY894" fmla="*/ 1458491 h 1626096"/>
              <a:gd name="connsiteX895" fmla="*/ 731880 w 1504475"/>
              <a:gd name="connsiteY895" fmla="*/ 1459397 h 1626096"/>
              <a:gd name="connsiteX896" fmla="*/ 728106 w 1504475"/>
              <a:gd name="connsiteY896" fmla="*/ 1470151 h 1626096"/>
              <a:gd name="connsiteX897" fmla="*/ 731105 w 1504475"/>
              <a:gd name="connsiteY897" fmla="*/ 1477959 h 1626096"/>
              <a:gd name="connsiteX898" fmla="*/ 729501 w 1504475"/>
              <a:gd name="connsiteY898" fmla="*/ 1484060 h 1626096"/>
              <a:gd name="connsiteX899" fmla="*/ 724694 w 1504475"/>
              <a:gd name="connsiteY899" fmla="*/ 1480234 h 1626096"/>
              <a:gd name="connsiteX900" fmla="*/ 722186 w 1504475"/>
              <a:gd name="connsiteY900" fmla="*/ 1476718 h 1626096"/>
              <a:gd name="connsiteX901" fmla="*/ 717533 w 1504475"/>
              <a:gd name="connsiteY901" fmla="*/ 1466584 h 1626096"/>
              <a:gd name="connsiteX902" fmla="*/ 706028 w 1504475"/>
              <a:gd name="connsiteY902" fmla="*/ 1471418 h 1626096"/>
              <a:gd name="connsiteX903" fmla="*/ 703933 w 1504475"/>
              <a:gd name="connsiteY903" fmla="*/ 1479485 h 1626096"/>
              <a:gd name="connsiteX904" fmla="*/ 703598 w 1504475"/>
              <a:gd name="connsiteY904" fmla="*/ 1502312 h 1626096"/>
              <a:gd name="connsiteX905" fmla="*/ 698478 w 1504475"/>
              <a:gd name="connsiteY905" fmla="*/ 1507457 h 1626096"/>
              <a:gd name="connsiteX906" fmla="*/ 694885 w 1504475"/>
              <a:gd name="connsiteY906" fmla="*/ 1503062 h 1626096"/>
              <a:gd name="connsiteX907" fmla="*/ 686715 w 1504475"/>
              <a:gd name="connsiteY907" fmla="*/ 1493264 h 1626096"/>
              <a:gd name="connsiteX908" fmla="*/ 679890 w 1504475"/>
              <a:gd name="connsiteY908" fmla="*/ 1478605 h 1626096"/>
              <a:gd name="connsiteX909" fmla="*/ 678495 w 1504475"/>
              <a:gd name="connsiteY909" fmla="*/ 1471160 h 1626096"/>
              <a:gd name="connsiteX910" fmla="*/ 664999 w 1504475"/>
              <a:gd name="connsiteY910" fmla="*/ 1467152 h 1626096"/>
              <a:gd name="connsiteX911" fmla="*/ 657605 w 1504475"/>
              <a:gd name="connsiteY911" fmla="*/ 1464308 h 1626096"/>
              <a:gd name="connsiteX912" fmla="*/ 644730 w 1504475"/>
              <a:gd name="connsiteY912" fmla="*/ 1443445 h 1626096"/>
              <a:gd name="connsiteX913" fmla="*/ 623479 w 1504475"/>
              <a:gd name="connsiteY913" fmla="*/ 1458000 h 1626096"/>
              <a:gd name="connsiteX914" fmla="*/ 624539 w 1504475"/>
              <a:gd name="connsiteY914" fmla="*/ 1471883 h 1626096"/>
              <a:gd name="connsiteX915" fmla="*/ 619989 w 1504475"/>
              <a:gd name="connsiteY915" fmla="*/ 1480234 h 1626096"/>
              <a:gd name="connsiteX916" fmla="*/ 594859 w 1504475"/>
              <a:gd name="connsiteY916" fmla="*/ 1468755 h 1626096"/>
              <a:gd name="connsiteX917" fmla="*/ 579064 w 1504475"/>
              <a:gd name="connsiteY917" fmla="*/ 1457250 h 1626096"/>
              <a:gd name="connsiteX918" fmla="*/ 575832 w 1504475"/>
              <a:gd name="connsiteY918" fmla="*/ 1443109 h 1626096"/>
              <a:gd name="connsiteX919" fmla="*/ 573376 w 1504475"/>
              <a:gd name="connsiteY919" fmla="*/ 1434448 h 1626096"/>
              <a:gd name="connsiteX920" fmla="*/ 581132 w 1504475"/>
              <a:gd name="connsiteY920" fmla="*/ 1437395 h 1626096"/>
              <a:gd name="connsiteX921" fmla="*/ 589094 w 1504475"/>
              <a:gd name="connsiteY921" fmla="*/ 1435120 h 1626096"/>
              <a:gd name="connsiteX922" fmla="*/ 591240 w 1504475"/>
              <a:gd name="connsiteY922" fmla="*/ 1424443 h 1626096"/>
              <a:gd name="connsiteX923" fmla="*/ 584700 w 1504475"/>
              <a:gd name="connsiteY923" fmla="*/ 1418084 h 1626096"/>
              <a:gd name="connsiteX924" fmla="*/ 580434 w 1504475"/>
              <a:gd name="connsiteY924" fmla="*/ 1421315 h 1626096"/>
              <a:gd name="connsiteX925" fmla="*/ 575211 w 1504475"/>
              <a:gd name="connsiteY925" fmla="*/ 1421987 h 1626096"/>
              <a:gd name="connsiteX926" fmla="*/ 571101 w 1504475"/>
              <a:gd name="connsiteY926" fmla="*/ 1410017 h 1626096"/>
              <a:gd name="connsiteX927" fmla="*/ 563759 w 1504475"/>
              <a:gd name="connsiteY927" fmla="*/ 1402959 h 1626096"/>
              <a:gd name="connsiteX928" fmla="*/ 562104 w 1504475"/>
              <a:gd name="connsiteY928" fmla="*/ 1411413 h 1626096"/>
              <a:gd name="connsiteX929" fmla="*/ 560527 w 1504475"/>
              <a:gd name="connsiteY929" fmla="*/ 1415317 h 1626096"/>
              <a:gd name="connsiteX930" fmla="*/ 557321 w 1504475"/>
              <a:gd name="connsiteY930" fmla="*/ 1413404 h 1626096"/>
              <a:gd name="connsiteX931" fmla="*/ 556545 w 1504475"/>
              <a:gd name="connsiteY931" fmla="*/ 1396004 h 1626096"/>
              <a:gd name="connsiteX932" fmla="*/ 555072 w 1504475"/>
              <a:gd name="connsiteY932" fmla="*/ 1388559 h 1626096"/>
              <a:gd name="connsiteX933" fmla="*/ 535889 w 1504475"/>
              <a:gd name="connsiteY933" fmla="*/ 1379795 h 1626096"/>
              <a:gd name="connsiteX934" fmla="*/ 517353 w 1504475"/>
              <a:gd name="connsiteY934" fmla="*/ 1374831 h 1626096"/>
              <a:gd name="connsiteX935" fmla="*/ 512026 w 1504475"/>
              <a:gd name="connsiteY935" fmla="*/ 1379898 h 1626096"/>
              <a:gd name="connsiteX936" fmla="*/ 511406 w 1504475"/>
              <a:gd name="connsiteY936" fmla="*/ 1386362 h 1626096"/>
              <a:gd name="connsiteX937" fmla="*/ 498996 w 1504475"/>
              <a:gd name="connsiteY937" fmla="*/ 1396211 h 1626096"/>
              <a:gd name="connsiteX938" fmla="*/ 511483 w 1504475"/>
              <a:gd name="connsiteY938" fmla="*/ 1404485 h 1626096"/>
              <a:gd name="connsiteX939" fmla="*/ 510372 w 1504475"/>
              <a:gd name="connsiteY939" fmla="*/ 1410250 h 1626096"/>
              <a:gd name="connsiteX940" fmla="*/ 499850 w 1504475"/>
              <a:gd name="connsiteY940" fmla="*/ 1414593 h 1626096"/>
              <a:gd name="connsiteX941" fmla="*/ 489768 w 1504475"/>
              <a:gd name="connsiteY941" fmla="*/ 1417411 h 1626096"/>
              <a:gd name="connsiteX942" fmla="*/ 477332 w 1504475"/>
              <a:gd name="connsiteY942" fmla="*/ 1420436 h 1626096"/>
              <a:gd name="connsiteX943" fmla="*/ 453754 w 1504475"/>
              <a:gd name="connsiteY943" fmla="*/ 1424495 h 1626096"/>
              <a:gd name="connsiteX944" fmla="*/ 433873 w 1504475"/>
              <a:gd name="connsiteY944" fmla="*/ 1418393 h 1626096"/>
              <a:gd name="connsiteX945" fmla="*/ 418283 w 1504475"/>
              <a:gd name="connsiteY945" fmla="*/ 1401589 h 1626096"/>
              <a:gd name="connsiteX946" fmla="*/ 416060 w 1504475"/>
              <a:gd name="connsiteY946" fmla="*/ 1387292 h 1626096"/>
              <a:gd name="connsiteX947" fmla="*/ 408744 w 1504475"/>
              <a:gd name="connsiteY947" fmla="*/ 1379200 h 1626096"/>
              <a:gd name="connsiteX948" fmla="*/ 397213 w 1504475"/>
              <a:gd name="connsiteY948" fmla="*/ 1368394 h 1626096"/>
              <a:gd name="connsiteX949" fmla="*/ 382606 w 1504475"/>
              <a:gd name="connsiteY949" fmla="*/ 1361439 h 1626096"/>
              <a:gd name="connsiteX950" fmla="*/ 367922 w 1504475"/>
              <a:gd name="connsiteY950" fmla="*/ 1361155 h 1626096"/>
              <a:gd name="connsiteX951" fmla="*/ 351324 w 1504475"/>
              <a:gd name="connsiteY951" fmla="*/ 1360793 h 1626096"/>
              <a:gd name="connsiteX952" fmla="*/ 338398 w 1504475"/>
              <a:gd name="connsiteY952" fmla="*/ 1348952 h 1626096"/>
              <a:gd name="connsiteX953" fmla="*/ 338527 w 1504475"/>
              <a:gd name="connsiteY953" fmla="*/ 1340162 h 1626096"/>
              <a:gd name="connsiteX954" fmla="*/ 344938 w 1504475"/>
              <a:gd name="connsiteY954" fmla="*/ 1342592 h 1626096"/>
              <a:gd name="connsiteX955" fmla="*/ 372912 w 1504475"/>
              <a:gd name="connsiteY955" fmla="*/ 1333027 h 1626096"/>
              <a:gd name="connsiteX956" fmla="*/ 374644 w 1504475"/>
              <a:gd name="connsiteY956" fmla="*/ 1329304 h 1626096"/>
              <a:gd name="connsiteX957" fmla="*/ 374980 w 1504475"/>
              <a:gd name="connsiteY957" fmla="*/ 1317024 h 1626096"/>
              <a:gd name="connsiteX958" fmla="*/ 380807 w 1504475"/>
              <a:gd name="connsiteY958" fmla="*/ 1313046 h 1626096"/>
              <a:gd name="connsiteX959" fmla="*/ 385746 w 1504475"/>
              <a:gd name="connsiteY959" fmla="*/ 1313144 h 1626096"/>
              <a:gd name="connsiteX960" fmla="*/ 385948 w 1504475"/>
              <a:gd name="connsiteY960" fmla="*/ 1313808 h 1626096"/>
              <a:gd name="connsiteX961" fmla="*/ 390414 w 1504475"/>
              <a:gd name="connsiteY961" fmla="*/ 1319170 h 1626096"/>
              <a:gd name="connsiteX962" fmla="*/ 392353 w 1504475"/>
              <a:gd name="connsiteY962" fmla="*/ 1313301 h 1626096"/>
              <a:gd name="connsiteX963" fmla="*/ 392337 w 1504475"/>
              <a:gd name="connsiteY963" fmla="*/ 1313275 h 1626096"/>
              <a:gd name="connsiteX964" fmla="*/ 392353 w 1504475"/>
              <a:gd name="connsiteY964" fmla="*/ 1313275 h 1626096"/>
              <a:gd name="connsiteX965" fmla="*/ 406314 w 1504475"/>
              <a:gd name="connsiteY965" fmla="*/ 1315240 h 1626096"/>
              <a:gd name="connsiteX966" fmla="*/ 397007 w 1504475"/>
              <a:gd name="connsiteY966" fmla="*/ 1309035 h 1626096"/>
              <a:gd name="connsiteX967" fmla="*/ 393930 w 1504475"/>
              <a:gd name="connsiteY967" fmla="*/ 1309268 h 1626096"/>
              <a:gd name="connsiteX968" fmla="*/ 388753 w 1504475"/>
              <a:gd name="connsiteY968" fmla="*/ 1305803 h 1626096"/>
              <a:gd name="connsiteX969" fmla="*/ 388143 w 1504475"/>
              <a:gd name="connsiteY969" fmla="*/ 1306208 h 1626096"/>
              <a:gd name="connsiteX970" fmla="*/ 384687 w 1504475"/>
              <a:gd name="connsiteY970" fmla="*/ 1300385 h 1626096"/>
              <a:gd name="connsiteX971" fmla="*/ 378108 w 1504475"/>
              <a:gd name="connsiteY971" fmla="*/ 1297531 h 1626096"/>
              <a:gd name="connsiteX972" fmla="*/ 363863 w 1504475"/>
              <a:gd name="connsiteY972" fmla="*/ 1301822 h 1626096"/>
              <a:gd name="connsiteX973" fmla="*/ 361562 w 1504475"/>
              <a:gd name="connsiteY973" fmla="*/ 1304511 h 1626096"/>
              <a:gd name="connsiteX974" fmla="*/ 365415 w 1504475"/>
              <a:gd name="connsiteY974" fmla="*/ 1306191 h 1626096"/>
              <a:gd name="connsiteX975" fmla="*/ 369163 w 1504475"/>
              <a:gd name="connsiteY975" fmla="*/ 1313766 h 1626096"/>
              <a:gd name="connsiteX976" fmla="*/ 358408 w 1504475"/>
              <a:gd name="connsiteY976" fmla="*/ 1319454 h 1626096"/>
              <a:gd name="connsiteX977" fmla="*/ 345895 w 1504475"/>
              <a:gd name="connsiteY977" fmla="*/ 1311310 h 1626096"/>
              <a:gd name="connsiteX978" fmla="*/ 331909 w 1504475"/>
              <a:gd name="connsiteY978" fmla="*/ 1306269 h 1626096"/>
              <a:gd name="connsiteX979" fmla="*/ 312673 w 1504475"/>
              <a:gd name="connsiteY979" fmla="*/ 1292489 h 1626096"/>
              <a:gd name="connsiteX980" fmla="*/ 315905 w 1504475"/>
              <a:gd name="connsiteY980" fmla="*/ 1288043 h 1626096"/>
              <a:gd name="connsiteX981" fmla="*/ 329043 w 1504475"/>
              <a:gd name="connsiteY981" fmla="*/ 1278828 h 1626096"/>
              <a:gd name="connsiteX982" fmla="*/ 329065 w 1504475"/>
              <a:gd name="connsiteY982" fmla="*/ 1278839 h 1626096"/>
              <a:gd name="connsiteX983" fmla="*/ 329082 w 1504475"/>
              <a:gd name="connsiteY983" fmla="*/ 1278812 h 1626096"/>
              <a:gd name="connsiteX984" fmla="*/ 339209 w 1504475"/>
              <a:gd name="connsiteY984" fmla="*/ 1278322 h 1626096"/>
              <a:gd name="connsiteX985" fmla="*/ 345223 w 1504475"/>
              <a:gd name="connsiteY985" fmla="*/ 1269842 h 1626096"/>
              <a:gd name="connsiteX986" fmla="*/ 349272 w 1504475"/>
              <a:gd name="connsiteY986" fmla="*/ 1268562 h 1626096"/>
              <a:gd name="connsiteX987" fmla="*/ 352020 w 1504475"/>
              <a:gd name="connsiteY987" fmla="*/ 1269812 h 1626096"/>
              <a:gd name="connsiteX988" fmla="*/ 351996 w 1504475"/>
              <a:gd name="connsiteY988" fmla="*/ 1271729 h 1626096"/>
              <a:gd name="connsiteX989" fmla="*/ 372265 w 1504475"/>
              <a:gd name="connsiteY989" fmla="*/ 1287551 h 1626096"/>
              <a:gd name="connsiteX990" fmla="*/ 363320 w 1504475"/>
              <a:gd name="connsiteY990" fmla="*/ 1274987 h 1626096"/>
              <a:gd name="connsiteX991" fmla="*/ 363282 w 1504475"/>
              <a:gd name="connsiteY991" fmla="*/ 1274932 h 1626096"/>
              <a:gd name="connsiteX992" fmla="*/ 363345 w 1504475"/>
              <a:gd name="connsiteY992" fmla="*/ 1274961 h 1626096"/>
              <a:gd name="connsiteX993" fmla="*/ 367818 w 1504475"/>
              <a:gd name="connsiteY993" fmla="*/ 1269971 h 1626096"/>
              <a:gd name="connsiteX994" fmla="*/ 356706 w 1504475"/>
              <a:gd name="connsiteY994" fmla="*/ 1265345 h 1626096"/>
              <a:gd name="connsiteX995" fmla="*/ 353235 w 1504475"/>
              <a:gd name="connsiteY995" fmla="*/ 1260286 h 1626096"/>
              <a:gd name="connsiteX996" fmla="*/ 346386 w 1504475"/>
              <a:gd name="connsiteY996" fmla="*/ 1255881 h 1626096"/>
              <a:gd name="connsiteX997" fmla="*/ 337932 w 1504475"/>
              <a:gd name="connsiteY997" fmla="*/ 1264775 h 1626096"/>
              <a:gd name="connsiteX998" fmla="*/ 329082 w 1504475"/>
              <a:gd name="connsiteY998" fmla="*/ 1278812 h 1626096"/>
              <a:gd name="connsiteX999" fmla="*/ 329065 w 1504475"/>
              <a:gd name="connsiteY999" fmla="*/ 1278813 h 1626096"/>
              <a:gd name="connsiteX1000" fmla="*/ 329043 w 1504475"/>
              <a:gd name="connsiteY1000" fmla="*/ 1278828 h 1626096"/>
              <a:gd name="connsiteX1001" fmla="*/ 314923 w 1504475"/>
              <a:gd name="connsiteY1001" fmla="*/ 1271823 h 1626096"/>
              <a:gd name="connsiteX1002" fmla="*/ 301634 w 1504475"/>
              <a:gd name="connsiteY1002" fmla="*/ 1260560 h 1626096"/>
              <a:gd name="connsiteX1003" fmla="*/ 308486 w 1504475"/>
              <a:gd name="connsiteY1003" fmla="*/ 1260613 h 1626096"/>
              <a:gd name="connsiteX1004" fmla="*/ 319731 w 1504475"/>
              <a:gd name="connsiteY1004" fmla="*/ 1252029 h 1626096"/>
              <a:gd name="connsiteX1005" fmla="*/ 314587 w 1504475"/>
              <a:gd name="connsiteY1005" fmla="*/ 1247066 h 1626096"/>
              <a:gd name="connsiteX1006" fmla="*/ 290414 w 1504475"/>
              <a:gd name="connsiteY1006" fmla="*/ 1233441 h 1626096"/>
              <a:gd name="connsiteX1007" fmla="*/ 283304 w 1504475"/>
              <a:gd name="connsiteY1007" fmla="*/ 1228632 h 1626096"/>
              <a:gd name="connsiteX1008" fmla="*/ 257659 w 1504475"/>
              <a:gd name="connsiteY1008" fmla="*/ 1229123 h 1626096"/>
              <a:gd name="connsiteX1009" fmla="*/ 239070 w 1504475"/>
              <a:gd name="connsiteY1009" fmla="*/ 1239077 h 1626096"/>
              <a:gd name="connsiteX1010" fmla="*/ 224360 w 1504475"/>
              <a:gd name="connsiteY1010" fmla="*/ 1241895 h 1626096"/>
              <a:gd name="connsiteX1011" fmla="*/ 218207 w 1504475"/>
              <a:gd name="connsiteY1011" fmla="*/ 1230752 h 1626096"/>
              <a:gd name="connsiteX1012" fmla="*/ 233150 w 1504475"/>
              <a:gd name="connsiteY1012" fmla="*/ 1207562 h 1626096"/>
              <a:gd name="connsiteX1013" fmla="*/ 234132 w 1504475"/>
              <a:gd name="connsiteY1013" fmla="*/ 1194998 h 1626096"/>
              <a:gd name="connsiteX1014" fmla="*/ 225989 w 1504475"/>
              <a:gd name="connsiteY1014" fmla="*/ 1182485 h 1626096"/>
              <a:gd name="connsiteX1015" fmla="*/ 233925 w 1504475"/>
              <a:gd name="connsiteY1015" fmla="*/ 1169093 h 1626096"/>
              <a:gd name="connsiteX1016" fmla="*/ 242147 w 1504475"/>
              <a:gd name="connsiteY1016" fmla="*/ 1166947 h 1626096"/>
              <a:gd name="connsiteX1017" fmla="*/ 237312 w 1504475"/>
              <a:gd name="connsiteY1017" fmla="*/ 1157666 h 1626096"/>
              <a:gd name="connsiteX1018" fmla="*/ 223714 w 1504475"/>
              <a:gd name="connsiteY1018" fmla="*/ 1146549 h 1626096"/>
              <a:gd name="connsiteX1019" fmla="*/ 199748 w 1504475"/>
              <a:gd name="connsiteY1019" fmla="*/ 1138328 h 1626096"/>
              <a:gd name="connsiteX1020" fmla="*/ 192018 w 1504475"/>
              <a:gd name="connsiteY1020" fmla="*/ 1139465 h 1626096"/>
              <a:gd name="connsiteX1021" fmla="*/ 190389 w 1504475"/>
              <a:gd name="connsiteY1021" fmla="*/ 1141016 h 1626096"/>
              <a:gd name="connsiteX1022" fmla="*/ 148378 w 1504475"/>
              <a:gd name="connsiteY1022" fmla="*/ 1155752 h 1626096"/>
              <a:gd name="connsiteX1023" fmla="*/ 131134 w 1504475"/>
              <a:gd name="connsiteY1023" fmla="*/ 1158286 h 1626096"/>
              <a:gd name="connsiteX1024" fmla="*/ 119241 w 1504475"/>
              <a:gd name="connsiteY1024" fmla="*/ 1152883 h 1626096"/>
              <a:gd name="connsiteX1025" fmla="*/ 120714 w 1504475"/>
              <a:gd name="connsiteY1025" fmla="*/ 1142645 h 1626096"/>
              <a:gd name="connsiteX1026" fmla="*/ 128626 w 1504475"/>
              <a:gd name="connsiteY1026" fmla="*/ 1139853 h 1626096"/>
              <a:gd name="connsiteX1027" fmla="*/ 139562 w 1504475"/>
              <a:gd name="connsiteY1027" fmla="*/ 1146394 h 1626096"/>
              <a:gd name="connsiteX1028" fmla="*/ 148946 w 1504475"/>
              <a:gd name="connsiteY1028" fmla="*/ 1150530 h 1626096"/>
              <a:gd name="connsiteX1029" fmla="*/ 150601 w 1504475"/>
              <a:gd name="connsiteY1029" fmla="*/ 1135329 h 1626096"/>
              <a:gd name="connsiteX1030" fmla="*/ 145353 w 1504475"/>
              <a:gd name="connsiteY1030" fmla="*/ 1132718 h 1626096"/>
              <a:gd name="connsiteX1031" fmla="*/ 125912 w 1504475"/>
              <a:gd name="connsiteY1031" fmla="*/ 1124290 h 1626096"/>
              <a:gd name="connsiteX1032" fmla="*/ 114795 w 1504475"/>
              <a:gd name="connsiteY1032" fmla="*/ 1126202 h 1626096"/>
              <a:gd name="connsiteX1033" fmla="*/ 100498 w 1504475"/>
              <a:gd name="connsiteY1033" fmla="*/ 1140836 h 1626096"/>
              <a:gd name="connsiteX1034" fmla="*/ 83744 w 1504475"/>
              <a:gd name="connsiteY1034" fmla="*/ 1126979 h 1626096"/>
              <a:gd name="connsiteX1035" fmla="*/ 82685 w 1504475"/>
              <a:gd name="connsiteY1035" fmla="*/ 1121110 h 1626096"/>
              <a:gd name="connsiteX1036" fmla="*/ 86719 w 1504475"/>
              <a:gd name="connsiteY1036" fmla="*/ 1097583 h 1626096"/>
              <a:gd name="connsiteX1037" fmla="*/ 98043 w 1504475"/>
              <a:gd name="connsiteY1037" fmla="*/ 1082356 h 1626096"/>
              <a:gd name="connsiteX1038" fmla="*/ 108552 w 1504475"/>
              <a:gd name="connsiteY1038" fmla="*/ 1071045 h 1626096"/>
              <a:gd name="connsiteX1039" fmla="*/ 118811 w 1504475"/>
              <a:gd name="connsiteY1039" fmla="*/ 1059521 h 1626096"/>
              <a:gd name="connsiteX1040" fmla="*/ 118828 w 1504475"/>
              <a:gd name="connsiteY1040" fmla="*/ 1059527 h 1626096"/>
              <a:gd name="connsiteX1041" fmla="*/ 118837 w 1504475"/>
              <a:gd name="connsiteY1041" fmla="*/ 1059503 h 1626096"/>
              <a:gd name="connsiteX1042" fmla="*/ 131690 w 1504475"/>
              <a:gd name="connsiteY1042" fmla="*/ 1061580 h 1626096"/>
              <a:gd name="connsiteX1043" fmla="*/ 132530 w 1504475"/>
              <a:gd name="connsiteY1043" fmla="*/ 1072092 h 1626096"/>
              <a:gd name="connsiteX1044" fmla="*/ 131677 w 1504475"/>
              <a:gd name="connsiteY1044" fmla="*/ 1076229 h 1626096"/>
              <a:gd name="connsiteX1045" fmla="*/ 135296 w 1504475"/>
              <a:gd name="connsiteY1045" fmla="*/ 1082459 h 1626096"/>
              <a:gd name="connsiteX1046" fmla="*/ 154221 w 1504475"/>
              <a:gd name="connsiteY1046" fmla="*/ 1073850 h 1626096"/>
              <a:gd name="connsiteX1047" fmla="*/ 164522 w 1504475"/>
              <a:gd name="connsiteY1047" fmla="*/ 1069220 h 1626096"/>
              <a:gd name="connsiteX1048" fmla="*/ 166485 w 1504475"/>
              <a:gd name="connsiteY1048" fmla="*/ 1059233 h 1626096"/>
              <a:gd name="connsiteX1049" fmla="*/ 166656 w 1504475"/>
              <a:gd name="connsiteY1049" fmla="*/ 1059398 h 1626096"/>
              <a:gd name="connsiteX1050" fmla="*/ 173300 w 1504475"/>
              <a:gd name="connsiteY1050" fmla="*/ 1056839 h 1626096"/>
              <a:gd name="connsiteX1051" fmla="*/ 166910 w 1504475"/>
              <a:gd name="connsiteY1051" fmla="*/ 1057071 h 1626096"/>
              <a:gd name="connsiteX1052" fmla="*/ 166913 w 1504475"/>
              <a:gd name="connsiteY1052" fmla="*/ 1057046 h 1626096"/>
              <a:gd name="connsiteX1053" fmla="*/ 164562 w 1504475"/>
              <a:gd name="connsiteY1053" fmla="*/ 1057382 h 1626096"/>
              <a:gd name="connsiteX1054" fmla="*/ 164823 w 1504475"/>
              <a:gd name="connsiteY1054" fmla="*/ 1057634 h 1626096"/>
              <a:gd name="connsiteX1055" fmla="*/ 158047 w 1504475"/>
              <a:gd name="connsiteY1055" fmla="*/ 1059476 h 1626096"/>
              <a:gd name="connsiteX1056" fmla="*/ 139459 w 1504475"/>
              <a:gd name="connsiteY1056" fmla="*/ 1050815 h 1626096"/>
              <a:gd name="connsiteX1057" fmla="*/ 132427 w 1504475"/>
              <a:gd name="connsiteY1057" fmla="*/ 1048799 h 1626096"/>
              <a:gd name="connsiteX1058" fmla="*/ 129919 w 1504475"/>
              <a:gd name="connsiteY1058" fmla="*/ 1037009 h 1626096"/>
              <a:gd name="connsiteX1059" fmla="*/ 123249 w 1504475"/>
              <a:gd name="connsiteY1059" fmla="*/ 1047713 h 1626096"/>
              <a:gd name="connsiteX1060" fmla="*/ 118837 w 1504475"/>
              <a:gd name="connsiteY1060" fmla="*/ 1059503 h 1626096"/>
              <a:gd name="connsiteX1061" fmla="*/ 118828 w 1504475"/>
              <a:gd name="connsiteY1061" fmla="*/ 1059502 h 1626096"/>
              <a:gd name="connsiteX1062" fmla="*/ 118811 w 1504475"/>
              <a:gd name="connsiteY1062" fmla="*/ 1059521 h 1626096"/>
              <a:gd name="connsiteX1063" fmla="*/ 107065 w 1504475"/>
              <a:gd name="connsiteY1063" fmla="*/ 1055081 h 1626096"/>
              <a:gd name="connsiteX1064" fmla="*/ 69966 w 1504475"/>
              <a:gd name="connsiteY1064" fmla="*/ 1041017 h 1626096"/>
              <a:gd name="connsiteX1065" fmla="*/ 58074 w 1504475"/>
              <a:gd name="connsiteY1065" fmla="*/ 1037397 h 1626096"/>
              <a:gd name="connsiteX1066" fmla="*/ 46775 w 1504475"/>
              <a:gd name="connsiteY1066" fmla="*/ 1029383 h 1626096"/>
              <a:gd name="connsiteX1067" fmla="*/ 37210 w 1504475"/>
              <a:gd name="connsiteY1067" fmla="*/ 1038277 h 1626096"/>
              <a:gd name="connsiteX1068" fmla="*/ 34030 w 1504475"/>
              <a:gd name="connsiteY1068" fmla="*/ 1041043 h 1626096"/>
              <a:gd name="connsiteX1069" fmla="*/ 32039 w 1504475"/>
              <a:gd name="connsiteY1069" fmla="*/ 1035122 h 1626096"/>
              <a:gd name="connsiteX1070" fmla="*/ 31807 w 1504475"/>
              <a:gd name="connsiteY1070" fmla="*/ 1028453 h 1626096"/>
              <a:gd name="connsiteX1071" fmla="*/ 24593 w 1504475"/>
              <a:gd name="connsiteY1071" fmla="*/ 1018939 h 1626096"/>
              <a:gd name="connsiteX1072" fmla="*/ 18388 w 1504475"/>
              <a:gd name="connsiteY1072" fmla="*/ 1027676 h 1626096"/>
              <a:gd name="connsiteX1073" fmla="*/ 18286 w 1504475"/>
              <a:gd name="connsiteY1073" fmla="*/ 1032123 h 1626096"/>
              <a:gd name="connsiteX1074" fmla="*/ 12909 w 1504475"/>
              <a:gd name="connsiteY1074" fmla="*/ 1029021 h 1626096"/>
              <a:gd name="connsiteX1075" fmla="*/ 11512 w 1504475"/>
              <a:gd name="connsiteY1075" fmla="*/ 1022739 h 1626096"/>
              <a:gd name="connsiteX1076" fmla="*/ 9134 w 1504475"/>
              <a:gd name="connsiteY1076" fmla="*/ 1004693 h 1626096"/>
              <a:gd name="connsiteX1077" fmla="*/ 10710 w 1504475"/>
              <a:gd name="connsiteY1077" fmla="*/ 1000841 h 1626096"/>
              <a:gd name="connsiteX1078" fmla="*/ 15415 w 1504475"/>
              <a:gd name="connsiteY1078" fmla="*/ 991535 h 1626096"/>
              <a:gd name="connsiteX1079" fmla="*/ 18208 w 1504475"/>
              <a:gd name="connsiteY1079" fmla="*/ 1000505 h 1626096"/>
              <a:gd name="connsiteX1080" fmla="*/ 18363 w 1504475"/>
              <a:gd name="connsiteY1080" fmla="*/ 1004926 h 1626096"/>
              <a:gd name="connsiteX1081" fmla="*/ 24827 w 1504475"/>
              <a:gd name="connsiteY1081" fmla="*/ 1013535 h 1626096"/>
              <a:gd name="connsiteX1082" fmla="*/ 31807 w 1504475"/>
              <a:gd name="connsiteY1082" fmla="*/ 1005728 h 1626096"/>
              <a:gd name="connsiteX1083" fmla="*/ 32010 w 1504475"/>
              <a:gd name="connsiteY1083" fmla="*/ 1000392 h 1626096"/>
              <a:gd name="connsiteX1084" fmla="*/ 36489 w 1504475"/>
              <a:gd name="connsiteY1084" fmla="*/ 1001041 h 1626096"/>
              <a:gd name="connsiteX1085" fmla="*/ 36454 w 1504475"/>
              <a:gd name="connsiteY1085" fmla="*/ 1001446 h 1626096"/>
              <a:gd name="connsiteX1086" fmla="*/ 36536 w 1504475"/>
              <a:gd name="connsiteY1086" fmla="*/ 1001147 h 1626096"/>
              <a:gd name="connsiteX1087" fmla="*/ 36441 w 1504475"/>
              <a:gd name="connsiteY1087" fmla="*/ 1008103 h 1626096"/>
              <a:gd name="connsiteX1088" fmla="*/ 36615 w 1504475"/>
              <a:gd name="connsiteY1088" fmla="*/ 1010950 h 1626096"/>
              <a:gd name="connsiteX1089" fmla="*/ 39149 w 1504475"/>
              <a:gd name="connsiteY1089" fmla="*/ 1018085 h 1626096"/>
              <a:gd name="connsiteX1090" fmla="*/ 45095 w 1504475"/>
              <a:gd name="connsiteY1090" fmla="*/ 1011803 h 1626096"/>
              <a:gd name="connsiteX1091" fmla="*/ 44630 w 1504475"/>
              <a:gd name="connsiteY1091" fmla="*/ 996938 h 1626096"/>
              <a:gd name="connsiteX1092" fmla="*/ 40985 w 1504475"/>
              <a:gd name="connsiteY1092" fmla="*/ 995671 h 1626096"/>
              <a:gd name="connsiteX1093" fmla="*/ 37528 w 1504475"/>
              <a:gd name="connsiteY1093" fmla="*/ 997409 h 1626096"/>
              <a:gd name="connsiteX1094" fmla="*/ 38820 w 1504475"/>
              <a:gd name="connsiteY1094" fmla="*/ 992536 h 1626096"/>
              <a:gd name="connsiteX1095" fmla="*/ 41424 w 1504475"/>
              <a:gd name="connsiteY1095" fmla="*/ 988561 h 1626096"/>
              <a:gd name="connsiteX1096" fmla="*/ 50292 w 1504475"/>
              <a:gd name="connsiteY1096" fmla="*/ 991535 h 1626096"/>
              <a:gd name="connsiteX1097" fmla="*/ 54972 w 1504475"/>
              <a:gd name="connsiteY1097" fmla="*/ 1019120 h 1626096"/>
              <a:gd name="connsiteX1098" fmla="*/ 56909 w 1504475"/>
              <a:gd name="connsiteY1098" fmla="*/ 1022765 h 1626096"/>
              <a:gd name="connsiteX1099" fmla="*/ 59339 w 1504475"/>
              <a:gd name="connsiteY1099" fmla="*/ 1017413 h 1626096"/>
              <a:gd name="connsiteX1100" fmla="*/ 63891 w 1504475"/>
              <a:gd name="connsiteY1100" fmla="*/ 1009192 h 1626096"/>
              <a:gd name="connsiteX1101" fmla="*/ 72706 w 1504475"/>
              <a:gd name="connsiteY1101" fmla="*/ 1005857 h 1626096"/>
              <a:gd name="connsiteX1102" fmla="*/ 68544 w 1504475"/>
              <a:gd name="connsiteY1102" fmla="*/ 986415 h 1626096"/>
              <a:gd name="connsiteX1103" fmla="*/ 82557 w 1504475"/>
              <a:gd name="connsiteY1103" fmla="*/ 984269 h 1626096"/>
              <a:gd name="connsiteX1104" fmla="*/ 86745 w 1504475"/>
              <a:gd name="connsiteY1104" fmla="*/ 981141 h 1626096"/>
              <a:gd name="connsiteX1105" fmla="*/ 82453 w 1504475"/>
              <a:gd name="connsiteY1105" fmla="*/ 971576 h 1626096"/>
              <a:gd name="connsiteX1106" fmla="*/ 86925 w 1504475"/>
              <a:gd name="connsiteY1106" fmla="*/ 963509 h 1626096"/>
              <a:gd name="connsiteX1107" fmla="*/ 88658 w 1504475"/>
              <a:gd name="connsiteY1107" fmla="*/ 958934 h 1626096"/>
              <a:gd name="connsiteX1108" fmla="*/ 87856 w 1504475"/>
              <a:gd name="connsiteY1108" fmla="*/ 945620 h 1626096"/>
              <a:gd name="connsiteX1109" fmla="*/ 91191 w 1504475"/>
              <a:gd name="connsiteY1109" fmla="*/ 936260 h 1626096"/>
              <a:gd name="connsiteX1110" fmla="*/ 88269 w 1504475"/>
              <a:gd name="connsiteY1110" fmla="*/ 932615 h 1626096"/>
              <a:gd name="connsiteX1111" fmla="*/ 78834 w 1504475"/>
              <a:gd name="connsiteY1111" fmla="*/ 935020 h 1626096"/>
              <a:gd name="connsiteX1112" fmla="*/ 75446 w 1504475"/>
              <a:gd name="connsiteY1112" fmla="*/ 913303 h 1626096"/>
              <a:gd name="connsiteX1113" fmla="*/ 77670 w 1504475"/>
              <a:gd name="connsiteY1113" fmla="*/ 913251 h 1626096"/>
              <a:gd name="connsiteX1114" fmla="*/ 80979 w 1504475"/>
              <a:gd name="connsiteY1114" fmla="*/ 918680 h 1626096"/>
              <a:gd name="connsiteX1115" fmla="*/ 86330 w 1504475"/>
              <a:gd name="connsiteY1115" fmla="*/ 919352 h 1626096"/>
              <a:gd name="connsiteX1116" fmla="*/ 100266 w 1504475"/>
              <a:gd name="connsiteY1116" fmla="*/ 897481 h 1626096"/>
              <a:gd name="connsiteX1117" fmla="*/ 106780 w 1504475"/>
              <a:gd name="connsiteY1117" fmla="*/ 898748 h 1626096"/>
              <a:gd name="connsiteX1118" fmla="*/ 114252 w 1504475"/>
              <a:gd name="connsiteY1118" fmla="*/ 894534 h 1626096"/>
              <a:gd name="connsiteX1119" fmla="*/ 114200 w 1504475"/>
              <a:gd name="connsiteY1119" fmla="*/ 883133 h 1626096"/>
              <a:gd name="connsiteX1120" fmla="*/ 120457 w 1504475"/>
              <a:gd name="connsiteY1120" fmla="*/ 876333 h 1626096"/>
              <a:gd name="connsiteX1121" fmla="*/ 134702 w 1504475"/>
              <a:gd name="connsiteY1121" fmla="*/ 866509 h 1626096"/>
              <a:gd name="connsiteX1122" fmla="*/ 145818 w 1504475"/>
              <a:gd name="connsiteY1122" fmla="*/ 856013 h 1626096"/>
              <a:gd name="connsiteX1123" fmla="*/ 150653 w 1504475"/>
              <a:gd name="connsiteY1123" fmla="*/ 846912 h 1626096"/>
              <a:gd name="connsiteX1124" fmla="*/ 150963 w 1504475"/>
              <a:gd name="connsiteY1124" fmla="*/ 837890 h 1626096"/>
              <a:gd name="connsiteX1125" fmla="*/ 145664 w 1504475"/>
              <a:gd name="connsiteY1125" fmla="*/ 813510 h 1626096"/>
              <a:gd name="connsiteX1126" fmla="*/ 127437 w 1504475"/>
              <a:gd name="connsiteY1126" fmla="*/ 796421 h 1626096"/>
              <a:gd name="connsiteX1127" fmla="*/ 121671 w 1504475"/>
              <a:gd name="connsiteY1127" fmla="*/ 794405 h 1626096"/>
              <a:gd name="connsiteX1128" fmla="*/ 114536 w 1504475"/>
              <a:gd name="connsiteY1128" fmla="*/ 795413 h 1626096"/>
              <a:gd name="connsiteX1129" fmla="*/ 119086 w 1504475"/>
              <a:gd name="connsiteY1129" fmla="*/ 789959 h 1626096"/>
              <a:gd name="connsiteX1130" fmla="*/ 123404 w 1504475"/>
              <a:gd name="connsiteY1130" fmla="*/ 769250 h 1626096"/>
              <a:gd name="connsiteX1131" fmla="*/ 115260 w 1504475"/>
              <a:gd name="connsiteY1131" fmla="*/ 751515 h 1626096"/>
              <a:gd name="connsiteX1132" fmla="*/ 105824 w 1504475"/>
              <a:gd name="connsiteY1132" fmla="*/ 755393 h 1626096"/>
              <a:gd name="connsiteX1133" fmla="*/ 104971 w 1504475"/>
              <a:gd name="connsiteY1133" fmla="*/ 773438 h 1626096"/>
              <a:gd name="connsiteX1134" fmla="*/ 101791 w 1504475"/>
              <a:gd name="connsiteY1134" fmla="*/ 780367 h 1626096"/>
              <a:gd name="connsiteX1135" fmla="*/ 95586 w 1504475"/>
              <a:gd name="connsiteY1135" fmla="*/ 774188 h 1626096"/>
              <a:gd name="connsiteX1136" fmla="*/ 86952 w 1504475"/>
              <a:gd name="connsiteY1136" fmla="*/ 747818 h 1626096"/>
              <a:gd name="connsiteX1137" fmla="*/ 88968 w 1504475"/>
              <a:gd name="connsiteY1137" fmla="*/ 744276 h 1626096"/>
              <a:gd name="connsiteX1138" fmla="*/ 93828 w 1504475"/>
              <a:gd name="connsiteY1138" fmla="*/ 748826 h 1626096"/>
              <a:gd name="connsiteX1139" fmla="*/ 98663 w 1504475"/>
              <a:gd name="connsiteY1139" fmla="*/ 752885 h 1626096"/>
              <a:gd name="connsiteX1140" fmla="*/ 100395 w 1504475"/>
              <a:gd name="connsiteY1140" fmla="*/ 739958 h 1626096"/>
              <a:gd name="connsiteX1141" fmla="*/ 97602 w 1504475"/>
              <a:gd name="connsiteY1141" fmla="*/ 735667 h 1626096"/>
              <a:gd name="connsiteX1142" fmla="*/ 92303 w 1504475"/>
              <a:gd name="connsiteY1142" fmla="*/ 739442 h 1626096"/>
              <a:gd name="connsiteX1143" fmla="*/ 88244 w 1504475"/>
              <a:gd name="connsiteY1143" fmla="*/ 738511 h 1626096"/>
              <a:gd name="connsiteX1144" fmla="*/ 88760 w 1504475"/>
              <a:gd name="connsiteY1144" fmla="*/ 735486 h 1626096"/>
              <a:gd name="connsiteX1145" fmla="*/ 96621 w 1504475"/>
              <a:gd name="connsiteY1145" fmla="*/ 727265 h 1626096"/>
              <a:gd name="connsiteX1146" fmla="*/ 100162 w 1504475"/>
              <a:gd name="connsiteY1146" fmla="*/ 717751 h 1626096"/>
              <a:gd name="connsiteX1147" fmla="*/ 98886 w 1504475"/>
              <a:gd name="connsiteY1147" fmla="*/ 707196 h 1626096"/>
              <a:gd name="connsiteX1148" fmla="*/ 100770 w 1504475"/>
              <a:gd name="connsiteY1148" fmla="*/ 698282 h 1626096"/>
              <a:gd name="connsiteX1149" fmla="*/ 104868 w 1504475"/>
              <a:gd name="connsiteY1149" fmla="*/ 695233 h 1626096"/>
              <a:gd name="connsiteX1150" fmla="*/ 101894 w 1504475"/>
              <a:gd name="connsiteY1150" fmla="*/ 692958 h 1626096"/>
              <a:gd name="connsiteX1151" fmla="*/ 91579 w 1504475"/>
              <a:gd name="connsiteY1151" fmla="*/ 694820 h 1626096"/>
              <a:gd name="connsiteX1152" fmla="*/ 95535 w 1504475"/>
              <a:gd name="connsiteY1152" fmla="*/ 678248 h 1626096"/>
              <a:gd name="connsiteX1153" fmla="*/ 109495 w 1504475"/>
              <a:gd name="connsiteY1153" fmla="*/ 668579 h 1626096"/>
              <a:gd name="connsiteX1154" fmla="*/ 105203 w 1504475"/>
              <a:gd name="connsiteY1154" fmla="*/ 652136 h 1626096"/>
              <a:gd name="connsiteX1155" fmla="*/ 107117 w 1504475"/>
              <a:gd name="connsiteY1155" fmla="*/ 630135 h 1626096"/>
              <a:gd name="connsiteX1156" fmla="*/ 118026 w 1504475"/>
              <a:gd name="connsiteY1156" fmla="*/ 614210 h 1626096"/>
              <a:gd name="connsiteX1157" fmla="*/ 123120 w 1504475"/>
              <a:gd name="connsiteY1157" fmla="*/ 605238 h 1626096"/>
              <a:gd name="connsiteX1158" fmla="*/ 116966 w 1504475"/>
              <a:gd name="connsiteY1158" fmla="*/ 600533 h 1626096"/>
              <a:gd name="connsiteX1159" fmla="*/ 106108 w 1504475"/>
              <a:gd name="connsiteY1159" fmla="*/ 576801 h 1626096"/>
              <a:gd name="connsiteX1160" fmla="*/ 117045 w 1504475"/>
              <a:gd name="connsiteY1160" fmla="*/ 570621 h 1626096"/>
              <a:gd name="connsiteX1161" fmla="*/ 127126 w 1504475"/>
              <a:gd name="connsiteY1161" fmla="*/ 568502 h 1626096"/>
              <a:gd name="connsiteX1162" fmla="*/ 126403 w 1504475"/>
              <a:gd name="connsiteY1162" fmla="*/ 548673 h 1626096"/>
              <a:gd name="connsiteX1163" fmla="*/ 120586 w 1504475"/>
              <a:gd name="connsiteY1163" fmla="*/ 548414 h 1626096"/>
              <a:gd name="connsiteX1164" fmla="*/ 110167 w 1504475"/>
              <a:gd name="connsiteY1164" fmla="*/ 556532 h 1626096"/>
              <a:gd name="connsiteX1165" fmla="*/ 101764 w 1504475"/>
              <a:gd name="connsiteY1165" fmla="*/ 555368 h 1626096"/>
              <a:gd name="connsiteX1166" fmla="*/ 101196 w 1504475"/>
              <a:gd name="connsiteY1166" fmla="*/ 549629 h 1626096"/>
              <a:gd name="connsiteX1167" fmla="*/ 108952 w 1504475"/>
              <a:gd name="connsiteY1167" fmla="*/ 545105 h 1626096"/>
              <a:gd name="connsiteX1168" fmla="*/ 118646 w 1504475"/>
              <a:gd name="connsiteY1168" fmla="*/ 538486 h 1626096"/>
              <a:gd name="connsiteX1169" fmla="*/ 121879 w 1504475"/>
              <a:gd name="connsiteY1169" fmla="*/ 523724 h 1626096"/>
              <a:gd name="connsiteX1170" fmla="*/ 119500 w 1504475"/>
              <a:gd name="connsiteY1170" fmla="*/ 520363 h 1626096"/>
              <a:gd name="connsiteX1171" fmla="*/ 100989 w 1504475"/>
              <a:gd name="connsiteY1171" fmla="*/ 533212 h 1626096"/>
              <a:gd name="connsiteX1172" fmla="*/ 88476 w 1504475"/>
              <a:gd name="connsiteY1172" fmla="*/ 548673 h 1626096"/>
              <a:gd name="connsiteX1173" fmla="*/ 86796 w 1504475"/>
              <a:gd name="connsiteY1173" fmla="*/ 556790 h 1626096"/>
              <a:gd name="connsiteX1174" fmla="*/ 77643 w 1504475"/>
              <a:gd name="connsiteY1174" fmla="*/ 565942 h 1626096"/>
              <a:gd name="connsiteX1175" fmla="*/ 71052 w 1504475"/>
              <a:gd name="connsiteY1175" fmla="*/ 566072 h 1626096"/>
              <a:gd name="connsiteX1176" fmla="*/ 66010 w 1504475"/>
              <a:gd name="connsiteY1176" fmla="*/ 579929 h 1626096"/>
              <a:gd name="connsiteX1177" fmla="*/ 62391 w 1504475"/>
              <a:gd name="connsiteY1177" fmla="*/ 589675 h 1626096"/>
              <a:gd name="connsiteX1178" fmla="*/ 62105 w 1504475"/>
              <a:gd name="connsiteY1178" fmla="*/ 592778 h 1626096"/>
              <a:gd name="connsiteX1179" fmla="*/ 39382 w 1504475"/>
              <a:gd name="connsiteY1179" fmla="*/ 624577 h 1626096"/>
              <a:gd name="connsiteX1180" fmla="*/ 35322 w 1504475"/>
              <a:gd name="connsiteY1180" fmla="*/ 625430 h 1626096"/>
              <a:gd name="connsiteX1181" fmla="*/ 32091 w 1504475"/>
              <a:gd name="connsiteY1181" fmla="*/ 627834 h 1626096"/>
              <a:gd name="connsiteX1182" fmla="*/ 35813 w 1504475"/>
              <a:gd name="connsiteY1182" fmla="*/ 629851 h 1626096"/>
              <a:gd name="connsiteX1183" fmla="*/ 40338 w 1504475"/>
              <a:gd name="connsiteY1183" fmla="*/ 630006 h 1626096"/>
              <a:gd name="connsiteX1184" fmla="*/ 53575 w 1504475"/>
              <a:gd name="connsiteY1184" fmla="*/ 626955 h 1626096"/>
              <a:gd name="connsiteX1185" fmla="*/ 45768 w 1504475"/>
              <a:gd name="connsiteY1185" fmla="*/ 640580 h 1626096"/>
              <a:gd name="connsiteX1186" fmla="*/ 38658 w 1504475"/>
              <a:gd name="connsiteY1186" fmla="*/ 670078 h 1626096"/>
              <a:gd name="connsiteX1187" fmla="*/ 40157 w 1504475"/>
              <a:gd name="connsiteY1187" fmla="*/ 691510 h 1626096"/>
              <a:gd name="connsiteX1188" fmla="*/ 39692 w 1504475"/>
              <a:gd name="connsiteY1188" fmla="*/ 709374 h 1626096"/>
              <a:gd name="connsiteX1189" fmla="*/ 36926 w 1504475"/>
              <a:gd name="connsiteY1189" fmla="*/ 722430 h 1626096"/>
              <a:gd name="connsiteX1190" fmla="*/ 40933 w 1504475"/>
              <a:gd name="connsiteY1190" fmla="*/ 748283 h 1626096"/>
              <a:gd name="connsiteX1191" fmla="*/ 36641 w 1504475"/>
              <a:gd name="connsiteY1191" fmla="*/ 771655 h 1626096"/>
              <a:gd name="connsiteX1192" fmla="*/ 34935 w 1504475"/>
              <a:gd name="connsiteY1192" fmla="*/ 780031 h 1626096"/>
              <a:gd name="connsiteX1193" fmla="*/ 30101 w 1504475"/>
              <a:gd name="connsiteY1193" fmla="*/ 772094 h 1626096"/>
              <a:gd name="connsiteX1194" fmla="*/ 16191 w 1504475"/>
              <a:gd name="connsiteY1194" fmla="*/ 766923 h 1626096"/>
              <a:gd name="connsiteX1195" fmla="*/ 85 w 1504475"/>
              <a:gd name="connsiteY1195" fmla="*/ 749627 h 1626096"/>
              <a:gd name="connsiteX1196" fmla="*/ 5487 w 1504475"/>
              <a:gd name="connsiteY1196" fmla="*/ 685538 h 1626096"/>
              <a:gd name="connsiteX1197" fmla="*/ 20250 w 1504475"/>
              <a:gd name="connsiteY1197" fmla="*/ 643811 h 1626096"/>
              <a:gd name="connsiteX1198" fmla="*/ 18233 w 1504475"/>
              <a:gd name="connsiteY1198" fmla="*/ 626180 h 1626096"/>
              <a:gd name="connsiteX1199" fmla="*/ 22551 w 1504475"/>
              <a:gd name="connsiteY1199" fmla="*/ 608909 h 1626096"/>
              <a:gd name="connsiteX1200" fmla="*/ 32634 w 1504475"/>
              <a:gd name="connsiteY1200" fmla="*/ 592855 h 1626096"/>
              <a:gd name="connsiteX1201" fmla="*/ 48534 w 1504475"/>
              <a:gd name="connsiteY1201" fmla="*/ 565296 h 1626096"/>
              <a:gd name="connsiteX1202" fmla="*/ 55126 w 1504475"/>
              <a:gd name="connsiteY1202" fmla="*/ 554386 h 1626096"/>
              <a:gd name="connsiteX1203" fmla="*/ 55592 w 1504475"/>
              <a:gd name="connsiteY1203" fmla="*/ 546139 h 1626096"/>
              <a:gd name="connsiteX1204" fmla="*/ 55540 w 1504475"/>
              <a:gd name="connsiteY1204" fmla="*/ 544639 h 1626096"/>
              <a:gd name="connsiteX1205" fmla="*/ 63864 w 1504475"/>
              <a:gd name="connsiteY1205" fmla="*/ 520234 h 1626096"/>
              <a:gd name="connsiteX1206" fmla="*/ 73688 w 1504475"/>
              <a:gd name="connsiteY1206" fmla="*/ 518631 h 1626096"/>
              <a:gd name="connsiteX1207" fmla="*/ 88218 w 1504475"/>
              <a:gd name="connsiteY1207" fmla="*/ 506532 h 1626096"/>
              <a:gd name="connsiteX1208" fmla="*/ 105850 w 1504475"/>
              <a:gd name="connsiteY1208" fmla="*/ 503119 h 1626096"/>
              <a:gd name="connsiteX1209" fmla="*/ 118466 w 1504475"/>
              <a:gd name="connsiteY1209" fmla="*/ 495156 h 1626096"/>
              <a:gd name="connsiteX1210" fmla="*/ 140544 w 1504475"/>
              <a:gd name="connsiteY1210" fmla="*/ 481713 h 1626096"/>
              <a:gd name="connsiteX1211" fmla="*/ 152281 w 1504475"/>
              <a:gd name="connsiteY1211" fmla="*/ 471346 h 1626096"/>
              <a:gd name="connsiteX1212" fmla="*/ 165544 w 1504475"/>
              <a:gd name="connsiteY1212" fmla="*/ 466382 h 1626096"/>
              <a:gd name="connsiteX1213" fmla="*/ 166294 w 1504475"/>
              <a:gd name="connsiteY1213" fmla="*/ 459816 h 1626096"/>
              <a:gd name="connsiteX1214" fmla="*/ 164794 w 1504475"/>
              <a:gd name="connsiteY1214" fmla="*/ 447199 h 1626096"/>
              <a:gd name="connsiteX1215" fmla="*/ 162312 w 1504475"/>
              <a:gd name="connsiteY1215" fmla="*/ 428714 h 1626096"/>
              <a:gd name="connsiteX1216" fmla="*/ 161304 w 1504475"/>
              <a:gd name="connsiteY1216" fmla="*/ 415684 h 1626096"/>
              <a:gd name="connsiteX1217" fmla="*/ 149360 w 1504475"/>
              <a:gd name="connsiteY1217" fmla="*/ 423053 h 1626096"/>
              <a:gd name="connsiteX1218" fmla="*/ 126713 w 1504475"/>
              <a:gd name="connsiteY1218" fmla="*/ 412142 h 1626096"/>
              <a:gd name="connsiteX1219" fmla="*/ 126092 w 1504475"/>
              <a:gd name="connsiteY1219" fmla="*/ 396398 h 1626096"/>
              <a:gd name="connsiteX1220" fmla="*/ 131884 w 1504475"/>
              <a:gd name="connsiteY1220" fmla="*/ 375638 h 1626096"/>
              <a:gd name="connsiteX1221" fmla="*/ 146698 w 1504475"/>
              <a:gd name="connsiteY1221" fmla="*/ 361936 h 1626096"/>
              <a:gd name="connsiteX1222" fmla="*/ 174231 w 1504475"/>
              <a:gd name="connsiteY1222" fmla="*/ 351284 h 1626096"/>
              <a:gd name="connsiteX1223" fmla="*/ 175162 w 1504475"/>
              <a:gd name="connsiteY1223" fmla="*/ 345830 h 1626096"/>
              <a:gd name="connsiteX1224" fmla="*/ 173533 w 1504475"/>
              <a:gd name="connsiteY1224" fmla="*/ 344226 h 1626096"/>
              <a:gd name="connsiteX1225" fmla="*/ 160452 w 1504475"/>
              <a:gd name="connsiteY1225" fmla="*/ 334015 h 1626096"/>
              <a:gd name="connsiteX1226" fmla="*/ 164303 w 1504475"/>
              <a:gd name="connsiteY1226" fmla="*/ 320209 h 1626096"/>
              <a:gd name="connsiteX1227" fmla="*/ 164587 w 1504475"/>
              <a:gd name="connsiteY1227" fmla="*/ 311135 h 1626096"/>
              <a:gd name="connsiteX1228" fmla="*/ 168517 w 1504475"/>
              <a:gd name="connsiteY1228" fmla="*/ 303947 h 1626096"/>
              <a:gd name="connsiteX1229" fmla="*/ 205229 w 1504475"/>
              <a:gd name="connsiteY1229" fmla="*/ 282205 h 1626096"/>
              <a:gd name="connsiteX1230" fmla="*/ 240751 w 1504475"/>
              <a:gd name="connsiteY1230" fmla="*/ 268813 h 1626096"/>
              <a:gd name="connsiteX1231" fmla="*/ 280254 w 1504475"/>
              <a:gd name="connsiteY1231" fmla="*/ 272639 h 1626096"/>
              <a:gd name="connsiteX1232" fmla="*/ 310373 w 1504475"/>
              <a:gd name="connsiteY1232" fmla="*/ 273390 h 1626096"/>
              <a:gd name="connsiteX1233" fmla="*/ 340803 w 1504475"/>
              <a:gd name="connsiteY1233" fmla="*/ 282541 h 1626096"/>
              <a:gd name="connsiteX1234" fmla="*/ 362312 w 1504475"/>
              <a:gd name="connsiteY1234" fmla="*/ 273985 h 1626096"/>
              <a:gd name="connsiteX1235" fmla="*/ 370223 w 1504475"/>
              <a:gd name="connsiteY1235" fmla="*/ 256817 h 1626096"/>
              <a:gd name="connsiteX1236" fmla="*/ 379323 w 1504475"/>
              <a:gd name="connsiteY1236" fmla="*/ 215039 h 1626096"/>
              <a:gd name="connsiteX1237" fmla="*/ 393077 w 1504475"/>
              <a:gd name="connsiteY1237" fmla="*/ 195675 h 1626096"/>
              <a:gd name="connsiteX1238" fmla="*/ 426117 w 1504475"/>
              <a:gd name="connsiteY1238" fmla="*/ 158576 h 1626096"/>
              <a:gd name="connsiteX1239" fmla="*/ 442818 w 1504475"/>
              <a:gd name="connsiteY1239" fmla="*/ 139031 h 1626096"/>
              <a:gd name="connsiteX1240" fmla="*/ 456288 w 1504475"/>
              <a:gd name="connsiteY1240" fmla="*/ 136058 h 1626096"/>
              <a:gd name="connsiteX1241" fmla="*/ 461354 w 1504475"/>
              <a:gd name="connsiteY1241" fmla="*/ 133395 h 1626096"/>
              <a:gd name="connsiteX1242" fmla="*/ 481986 w 1504475"/>
              <a:gd name="connsiteY1242" fmla="*/ 122563 h 1626096"/>
              <a:gd name="connsiteX1243" fmla="*/ 496282 w 1504475"/>
              <a:gd name="connsiteY1243" fmla="*/ 118711 h 1626096"/>
              <a:gd name="connsiteX1244" fmla="*/ 502668 w 1504475"/>
              <a:gd name="connsiteY1244" fmla="*/ 109507 h 1626096"/>
              <a:gd name="connsiteX1245" fmla="*/ 509751 w 1504475"/>
              <a:gd name="connsiteY1245" fmla="*/ 104932 h 1626096"/>
              <a:gd name="connsiteX1246" fmla="*/ 516680 w 1504475"/>
              <a:gd name="connsiteY1246" fmla="*/ 101932 h 1626096"/>
              <a:gd name="connsiteX1247" fmla="*/ 522264 w 1504475"/>
              <a:gd name="connsiteY1247" fmla="*/ 99863 h 1626096"/>
              <a:gd name="connsiteX1248" fmla="*/ 539301 w 1504475"/>
              <a:gd name="connsiteY1248" fmla="*/ 107387 h 1626096"/>
              <a:gd name="connsiteX1249" fmla="*/ 560088 w 1504475"/>
              <a:gd name="connsiteY1249" fmla="*/ 108008 h 1626096"/>
              <a:gd name="connsiteX1250" fmla="*/ 566655 w 1504475"/>
              <a:gd name="connsiteY1250" fmla="*/ 95081 h 1626096"/>
              <a:gd name="connsiteX1251" fmla="*/ 608950 w 1504475"/>
              <a:gd name="connsiteY1251" fmla="*/ 87610 h 1626096"/>
              <a:gd name="connsiteX1252" fmla="*/ 626349 w 1504475"/>
              <a:gd name="connsiteY1252" fmla="*/ 85982 h 1626096"/>
              <a:gd name="connsiteX1253" fmla="*/ 642947 w 1504475"/>
              <a:gd name="connsiteY1253" fmla="*/ 81923 h 1626096"/>
              <a:gd name="connsiteX1254" fmla="*/ 661767 w 1504475"/>
              <a:gd name="connsiteY1254" fmla="*/ 81172 h 1626096"/>
              <a:gd name="connsiteX1255" fmla="*/ 670143 w 1504475"/>
              <a:gd name="connsiteY1255" fmla="*/ 80448 h 1626096"/>
              <a:gd name="connsiteX1256" fmla="*/ 692041 w 1504475"/>
              <a:gd name="connsiteY1256" fmla="*/ 80784 h 1626096"/>
              <a:gd name="connsiteX1257" fmla="*/ 698427 w 1504475"/>
              <a:gd name="connsiteY1257" fmla="*/ 81224 h 1626096"/>
              <a:gd name="connsiteX1258" fmla="*/ 721849 w 1504475"/>
              <a:gd name="connsiteY1258" fmla="*/ 81147 h 1626096"/>
              <a:gd name="connsiteX1259" fmla="*/ 744703 w 1504475"/>
              <a:gd name="connsiteY1259" fmla="*/ 65273 h 1626096"/>
              <a:gd name="connsiteX1260" fmla="*/ 743281 w 1504475"/>
              <a:gd name="connsiteY1260" fmla="*/ 59533 h 1626096"/>
              <a:gd name="connsiteX1261" fmla="*/ 736999 w 1504475"/>
              <a:gd name="connsiteY1261" fmla="*/ 58629 h 1626096"/>
              <a:gd name="connsiteX1262" fmla="*/ 715644 w 1504475"/>
              <a:gd name="connsiteY1262" fmla="*/ 58940 h 1626096"/>
              <a:gd name="connsiteX1263" fmla="*/ 693645 w 1504475"/>
              <a:gd name="connsiteY1263" fmla="*/ 49373 h 1626096"/>
              <a:gd name="connsiteX1264" fmla="*/ 694652 w 1504475"/>
              <a:gd name="connsiteY1264" fmla="*/ 49373 h 1626096"/>
              <a:gd name="connsiteX1265" fmla="*/ 693282 w 1504475"/>
              <a:gd name="connsiteY1265" fmla="*/ 45909 h 1626096"/>
              <a:gd name="connsiteX1266" fmla="*/ 690516 w 1504475"/>
              <a:gd name="connsiteY1266" fmla="*/ 46658 h 1626096"/>
              <a:gd name="connsiteX1267" fmla="*/ 693645 w 1504475"/>
              <a:gd name="connsiteY1267" fmla="*/ 49373 h 1626096"/>
              <a:gd name="connsiteX1268" fmla="*/ 694575 w 1504475"/>
              <a:gd name="connsiteY1268" fmla="*/ 56224 h 1626096"/>
              <a:gd name="connsiteX1269" fmla="*/ 689740 w 1504475"/>
              <a:gd name="connsiteY1269" fmla="*/ 60671 h 1626096"/>
              <a:gd name="connsiteX1270" fmla="*/ 667920 w 1504475"/>
              <a:gd name="connsiteY1270" fmla="*/ 64497 h 1626096"/>
              <a:gd name="connsiteX1271" fmla="*/ 663189 w 1504475"/>
              <a:gd name="connsiteY1271" fmla="*/ 65816 h 1626096"/>
              <a:gd name="connsiteX1272" fmla="*/ 597832 w 1504475"/>
              <a:gd name="connsiteY1272" fmla="*/ 80553 h 1626096"/>
              <a:gd name="connsiteX1273" fmla="*/ 581209 w 1504475"/>
              <a:gd name="connsiteY1273" fmla="*/ 81431 h 1626096"/>
              <a:gd name="connsiteX1274" fmla="*/ 571747 w 1504475"/>
              <a:gd name="connsiteY1274" fmla="*/ 73546 h 1626096"/>
              <a:gd name="connsiteX1275" fmla="*/ 571825 w 1504475"/>
              <a:gd name="connsiteY1275" fmla="*/ 59068 h 1626096"/>
              <a:gd name="connsiteX1276" fmla="*/ 607941 w 1504475"/>
              <a:gd name="connsiteY1276" fmla="*/ 41022 h 1626096"/>
              <a:gd name="connsiteX1277" fmla="*/ 629373 w 1504475"/>
              <a:gd name="connsiteY1277" fmla="*/ 40040 h 1626096"/>
              <a:gd name="connsiteX1278" fmla="*/ 636535 w 1504475"/>
              <a:gd name="connsiteY1278" fmla="*/ 36395 h 1626096"/>
              <a:gd name="connsiteX1279" fmla="*/ 651194 w 1504475"/>
              <a:gd name="connsiteY1279" fmla="*/ 35155 h 1626096"/>
              <a:gd name="connsiteX1280" fmla="*/ 658743 w 1504475"/>
              <a:gd name="connsiteY1280" fmla="*/ 32750 h 1626096"/>
              <a:gd name="connsiteX1281" fmla="*/ 664663 w 1504475"/>
              <a:gd name="connsiteY1281" fmla="*/ 31199 h 1626096"/>
              <a:gd name="connsiteX1282" fmla="*/ 680382 w 1504475"/>
              <a:gd name="connsiteY1282" fmla="*/ 33525 h 1626096"/>
              <a:gd name="connsiteX1283" fmla="*/ 698065 w 1504475"/>
              <a:gd name="connsiteY1283" fmla="*/ 33938 h 1626096"/>
              <a:gd name="connsiteX1284" fmla="*/ 716860 w 1504475"/>
              <a:gd name="connsiteY1284" fmla="*/ 32672 h 1626096"/>
              <a:gd name="connsiteX1285" fmla="*/ 750288 w 1504475"/>
              <a:gd name="connsiteY1285" fmla="*/ 40273 h 1626096"/>
              <a:gd name="connsiteX1286" fmla="*/ 756751 w 1504475"/>
              <a:gd name="connsiteY1286" fmla="*/ 40919 h 1626096"/>
              <a:gd name="connsiteX1287" fmla="*/ 789558 w 1504475"/>
              <a:gd name="connsiteY1287" fmla="*/ 37946 h 1626096"/>
              <a:gd name="connsiteX1288" fmla="*/ 808509 w 1504475"/>
              <a:gd name="connsiteY1288" fmla="*/ 28613 h 1626096"/>
              <a:gd name="connsiteX1289" fmla="*/ 828338 w 1504475"/>
              <a:gd name="connsiteY1289" fmla="*/ 21271 h 1626096"/>
              <a:gd name="connsiteX1290" fmla="*/ 863137 w 1504475"/>
              <a:gd name="connsiteY1290" fmla="*/ 11136 h 1626096"/>
              <a:gd name="connsiteX1291" fmla="*/ 867945 w 1504475"/>
              <a:gd name="connsiteY1291" fmla="*/ 10283 h 1626096"/>
              <a:gd name="connsiteX1292" fmla="*/ 891704 w 1504475"/>
              <a:gd name="connsiteY1292" fmla="*/ 1260 h 1626096"/>
              <a:gd name="connsiteX1293" fmla="*/ 894823 w 1504475"/>
              <a:gd name="connsiteY1293" fmla="*/ 136 h 162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</a:cxnLst>
            <a:rect l="l" t="t" r="r" b="b"/>
            <a:pathLst>
              <a:path w="1504475" h="1626096">
                <a:moveTo>
                  <a:pt x="947055" y="1541092"/>
                </a:moveTo>
                <a:cubicBezTo>
                  <a:pt x="947055" y="1541040"/>
                  <a:pt x="949486" y="1541480"/>
                  <a:pt x="950752" y="1541738"/>
                </a:cubicBezTo>
                <a:cubicBezTo>
                  <a:pt x="954190" y="1542488"/>
                  <a:pt x="957965" y="1542617"/>
                  <a:pt x="960913" y="1544272"/>
                </a:cubicBezTo>
                <a:cubicBezTo>
                  <a:pt x="962748" y="1545306"/>
                  <a:pt x="964454" y="1548822"/>
                  <a:pt x="964144" y="1550890"/>
                </a:cubicBezTo>
                <a:cubicBezTo>
                  <a:pt x="963653" y="1554173"/>
                  <a:pt x="961300" y="1557146"/>
                  <a:pt x="959930" y="1560352"/>
                </a:cubicBezTo>
                <a:cubicBezTo>
                  <a:pt x="959128" y="1562265"/>
                  <a:pt x="958715" y="1564359"/>
                  <a:pt x="958120" y="1566376"/>
                </a:cubicBezTo>
                <a:cubicBezTo>
                  <a:pt x="957190" y="1564101"/>
                  <a:pt x="956182" y="1561877"/>
                  <a:pt x="955328" y="1559576"/>
                </a:cubicBezTo>
                <a:cubicBezTo>
                  <a:pt x="954604" y="1557612"/>
                  <a:pt x="954061" y="1555595"/>
                  <a:pt x="953415" y="1553605"/>
                </a:cubicBezTo>
                <a:cubicBezTo>
                  <a:pt x="952510" y="1555208"/>
                  <a:pt x="951476" y="1556759"/>
                  <a:pt x="950752" y="1558465"/>
                </a:cubicBezTo>
                <a:cubicBezTo>
                  <a:pt x="949123" y="1562291"/>
                  <a:pt x="947650" y="1566195"/>
                  <a:pt x="946150" y="1570073"/>
                </a:cubicBezTo>
                <a:cubicBezTo>
                  <a:pt x="945400" y="1572012"/>
                  <a:pt x="944702" y="1573976"/>
                  <a:pt x="943978" y="1575941"/>
                </a:cubicBezTo>
                <a:cubicBezTo>
                  <a:pt x="943177" y="1574106"/>
                  <a:pt x="942298" y="1572296"/>
                  <a:pt x="941600" y="1570409"/>
                </a:cubicBezTo>
                <a:cubicBezTo>
                  <a:pt x="941393" y="1569737"/>
                  <a:pt x="941600" y="1568909"/>
                  <a:pt x="941600" y="1568160"/>
                </a:cubicBezTo>
                <a:cubicBezTo>
                  <a:pt x="943358" y="1559137"/>
                  <a:pt x="945116" y="1550088"/>
                  <a:pt x="947055" y="1541092"/>
                </a:cubicBezTo>
                <a:close/>
                <a:moveTo>
                  <a:pt x="706338" y="1512317"/>
                </a:moveTo>
                <a:cubicBezTo>
                  <a:pt x="707760" y="1511619"/>
                  <a:pt x="711043" y="1512368"/>
                  <a:pt x="712051" y="1513635"/>
                </a:cubicBezTo>
                <a:cubicBezTo>
                  <a:pt x="714144" y="1516220"/>
                  <a:pt x="715541" y="1519504"/>
                  <a:pt x="716601" y="1522710"/>
                </a:cubicBezTo>
                <a:cubicBezTo>
                  <a:pt x="716860" y="1523486"/>
                  <a:pt x="714766" y="1525062"/>
                  <a:pt x="712568" y="1527699"/>
                </a:cubicBezTo>
                <a:cubicBezTo>
                  <a:pt x="709208" y="1523822"/>
                  <a:pt x="706209" y="1521004"/>
                  <a:pt x="704140" y="1517591"/>
                </a:cubicBezTo>
                <a:cubicBezTo>
                  <a:pt x="703494" y="1516556"/>
                  <a:pt x="704968" y="1512963"/>
                  <a:pt x="706338" y="1512317"/>
                </a:cubicBezTo>
                <a:close/>
                <a:moveTo>
                  <a:pt x="797391" y="1507483"/>
                </a:moveTo>
                <a:cubicBezTo>
                  <a:pt x="798090" y="1508362"/>
                  <a:pt x="798813" y="1509267"/>
                  <a:pt x="799537" y="1510145"/>
                </a:cubicBezTo>
                <a:cubicBezTo>
                  <a:pt x="799020" y="1510663"/>
                  <a:pt x="798270" y="1511645"/>
                  <a:pt x="798090" y="1511567"/>
                </a:cubicBezTo>
                <a:cubicBezTo>
                  <a:pt x="797107" y="1511025"/>
                  <a:pt x="796228" y="1510249"/>
                  <a:pt x="795349" y="1509526"/>
                </a:cubicBezTo>
                <a:cubicBezTo>
                  <a:pt x="796022" y="1508853"/>
                  <a:pt x="796719" y="1508155"/>
                  <a:pt x="797391" y="1507483"/>
                </a:cubicBezTo>
                <a:close/>
                <a:moveTo>
                  <a:pt x="770866" y="1503579"/>
                </a:moveTo>
                <a:cubicBezTo>
                  <a:pt x="769910" y="1504097"/>
                  <a:pt x="768927" y="1504665"/>
                  <a:pt x="767919" y="1505208"/>
                </a:cubicBezTo>
                <a:cubicBezTo>
                  <a:pt x="768436" y="1505725"/>
                  <a:pt x="769057" y="1506733"/>
                  <a:pt x="769419" y="1506630"/>
                </a:cubicBezTo>
                <a:cubicBezTo>
                  <a:pt x="770505" y="1506397"/>
                  <a:pt x="771461" y="1505699"/>
                  <a:pt x="772495" y="1505208"/>
                </a:cubicBezTo>
                <a:cubicBezTo>
                  <a:pt x="771978" y="1504691"/>
                  <a:pt x="771461" y="1504174"/>
                  <a:pt x="770866" y="1503579"/>
                </a:cubicBezTo>
                <a:close/>
                <a:moveTo>
                  <a:pt x="789403" y="1499287"/>
                </a:moveTo>
                <a:cubicBezTo>
                  <a:pt x="791368" y="1502027"/>
                  <a:pt x="793359" y="1504768"/>
                  <a:pt x="795324" y="1507508"/>
                </a:cubicBezTo>
                <a:cubicBezTo>
                  <a:pt x="793928" y="1507482"/>
                  <a:pt x="792506" y="1507482"/>
                  <a:pt x="789042" y="1507482"/>
                </a:cubicBezTo>
                <a:cubicBezTo>
                  <a:pt x="788421" y="1506396"/>
                  <a:pt x="786921" y="1504535"/>
                  <a:pt x="786405" y="1502441"/>
                </a:cubicBezTo>
                <a:cubicBezTo>
                  <a:pt x="786223" y="1501691"/>
                  <a:pt x="788343" y="1500347"/>
                  <a:pt x="789403" y="1499287"/>
                </a:cubicBezTo>
                <a:close/>
                <a:moveTo>
                  <a:pt x="1332394" y="1498331"/>
                </a:moveTo>
                <a:cubicBezTo>
                  <a:pt x="1332963" y="1499339"/>
                  <a:pt x="1333506" y="1500321"/>
                  <a:pt x="1334023" y="1501278"/>
                </a:cubicBezTo>
                <a:cubicBezTo>
                  <a:pt x="1333402" y="1501898"/>
                  <a:pt x="1332911" y="1502390"/>
                  <a:pt x="1332394" y="1502906"/>
                </a:cubicBezTo>
                <a:cubicBezTo>
                  <a:pt x="1331877" y="1501898"/>
                  <a:pt x="1331205" y="1500916"/>
                  <a:pt x="1330972" y="1499831"/>
                </a:cubicBezTo>
                <a:cubicBezTo>
                  <a:pt x="1330895" y="1499443"/>
                  <a:pt x="1331903" y="1498848"/>
                  <a:pt x="1332394" y="1498331"/>
                </a:cubicBezTo>
                <a:close/>
                <a:moveTo>
                  <a:pt x="761042" y="1493781"/>
                </a:moveTo>
                <a:cubicBezTo>
                  <a:pt x="760525" y="1494789"/>
                  <a:pt x="759853" y="1495772"/>
                  <a:pt x="759621" y="1496857"/>
                </a:cubicBezTo>
                <a:cubicBezTo>
                  <a:pt x="759543" y="1497245"/>
                  <a:pt x="760551" y="1497840"/>
                  <a:pt x="761042" y="1498357"/>
                </a:cubicBezTo>
                <a:cubicBezTo>
                  <a:pt x="761611" y="1497349"/>
                  <a:pt x="762154" y="1496366"/>
                  <a:pt x="762671" y="1495409"/>
                </a:cubicBezTo>
                <a:cubicBezTo>
                  <a:pt x="762051" y="1494789"/>
                  <a:pt x="761559" y="1494298"/>
                  <a:pt x="761042" y="1493781"/>
                </a:cubicBezTo>
                <a:close/>
                <a:moveTo>
                  <a:pt x="609183" y="1482819"/>
                </a:moveTo>
                <a:cubicBezTo>
                  <a:pt x="615207" y="1490006"/>
                  <a:pt x="621049" y="1496366"/>
                  <a:pt x="625832" y="1503398"/>
                </a:cubicBezTo>
                <a:cubicBezTo>
                  <a:pt x="626478" y="1504329"/>
                  <a:pt x="622419" y="1509862"/>
                  <a:pt x="619550" y="1511465"/>
                </a:cubicBezTo>
                <a:cubicBezTo>
                  <a:pt x="616008" y="1513403"/>
                  <a:pt x="612414" y="1512163"/>
                  <a:pt x="612414" y="1506734"/>
                </a:cubicBezTo>
                <a:cubicBezTo>
                  <a:pt x="612414" y="1505519"/>
                  <a:pt x="611121" y="1504304"/>
                  <a:pt x="610423" y="1503088"/>
                </a:cubicBezTo>
                <a:cubicBezTo>
                  <a:pt x="609596" y="1504122"/>
                  <a:pt x="608122" y="1505131"/>
                  <a:pt x="608070" y="1506191"/>
                </a:cubicBezTo>
                <a:cubicBezTo>
                  <a:pt x="607812" y="1511439"/>
                  <a:pt x="608097" y="1516713"/>
                  <a:pt x="607863" y="1521987"/>
                </a:cubicBezTo>
                <a:cubicBezTo>
                  <a:pt x="607812" y="1523228"/>
                  <a:pt x="606520" y="1524417"/>
                  <a:pt x="605822" y="1525607"/>
                </a:cubicBezTo>
                <a:cubicBezTo>
                  <a:pt x="605020" y="1524521"/>
                  <a:pt x="603624" y="1523512"/>
                  <a:pt x="603495" y="1522349"/>
                </a:cubicBezTo>
                <a:cubicBezTo>
                  <a:pt x="602124" y="1510844"/>
                  <a:pt x="593929" y="1499288"/>
                  <a:pt x="603443" y="1487809"/>
                </a:cubicBezTo>
                <a:cubicBezTo>
                  <a:pt x="604607" y="1486361"/>
                  <a:pt x="606313" y="1485301"/>
                  <a:pt x="609183" y="1482819"/>
                </a:cubicBezTo>
                <a:close/>
                <a:moveTo>
                  <a:pt x="692920" y="1474856"/>
                </a:moveTo>
                <a:cubicBezTo>
                  <a:pt x="691731" y="1476641"/>
                  <a:pt x="690258" y="1477881"/>
                  <a:pt x="690386" y="1478941"/>
                </a:cubicBezTo>
                <a:cubicBezTo>
                  <a:pt x="690594" y="1480880"/>
                  <a:pt x="691757" y="1482742"/>
                  <a:pt x="692507" y="1484629"/>
                </a:cubicBezTo>
                <a:cubicBezTo>
                  <a:pt x="693255" y="1483466"/>
                  <a:pt x="694678" y="1482302"/>
                  <a:pt x="694652" y="1481165"/>
                </a:cubicBezTo>
                <a:cubicBezTo>
                  <a:pt x="694575" y="1479200"/>
                  <a:pt x="693618" y="1477261"/>
                  <a:pt x="692920" y="1474856"/>
                </a:cubicBezTo>
                <a:close/>
                <a:moveTo>
                  <a:pt x="687931" y="1461775"/>
                </a:moveTo>
                <a:cubicBezTo>
                  <a:pt x="687181" y="1462938"/>
                  <a:pt x="685681" y="1464153"/>
                  <a:pt x="685811" y="1465213"/>
                </a:cubicBezTo>
                <a:cubicBezTo>
                  <a:pt x="686018" y="1467152"/>
                  <a:pt x="687181" y="1469014"/>
                  <a:pt x="687931" y="1470901"/>
                </a:cubicBezTo>
                <a:cubicBezTo>
                  <a:pt x="688680" y="1469763"/>
                  <a:pt x="689456" y="1468600"/>
                  <a:pt x="690568" y="1466920"/>
                </a:cubicBezTo>
                <a:cubicBezTo>
                  <a:pt x="689766" y="1465394"/>
                  <a:pt x="688836" y="1463585"/>
                  <a:pt x="687931" y="1461775"/>
                </a:cubicBezTo>
                <a:close/>
                <a:moveTo>
                  <a:pt x="742089" y="1458500"/>
                </a:moveTo>
                <a:lnTo>
                  <a:pt x="742090" y="1458500"/>
                </a:lnTo>
                <a:lnTo>
                  <a:pt x="741268" y="1462027"/>
                </a:lnTo>
                <a:lnTo>
                  <a:pt x="740619" y="1461568"/>
                </a:lnTo>
                <a:close/>
                <a:moveTo>
                  <a:pt x="495972" y="1452649"/>
                </a:moveTo>
                <a:cubicBezTo>
                  <a:pt x="496877" y="1454433"/>
                  <a:pt x="497808" y="1456243"/>
                  <a:pt x="498609" y="1457768"/>
                </a:cubicBezTo>
                <a:cubicBezTo>
                  <a:pt x="497497" y="1459475"/>
                  <a:pt x="496722" y="1460612"/>
                  <a:pt x="495972" y="1461776"/>
                </a:cubicBezTo>
                <a:cubicBezTo>
                  <a:pt x="495222" y="1459888"/>
                  <a:pt x="494059" y="1458026"/>
                  <a:pt x="493852" y="1456088"/>
                </a:cubicBezTo>
                <a:cubicBezTo>
                  <a:pt x="493749" y="1455028"/>
                  <a:pt x="495222" y="1453787"/>
                  <a:pt x="495972" y="1452649"/>
                </a:cubicBezTo>
                <a:close/>
                <a:moveTo>
                  <a:pt x="910990" y="1442566"/>
                </a:moveTo>
                <a:lnTo>
                  <a:pt x="911791" y="1446457"/>
                </a:lnTo>
                <a:lnTo>
                  <a:pt x="909620" y="1448073"/>
                </a:lnTo>
                <a:cubicBezTo>
                  <a:pt x="909620" y="1446651"/>
                  <a:pt x="909361" y="1445177"/>
                  <a:pt x="909672" y="1443833"/>
                </a:cubicBezTo>
                <a:cubicBezTo>
                  <a:pt x="910060" y="1442178"/>
                  <a:pt x="910912" y="1440627"/>
                  <a:pt x="910990" y="1442566"/>
                </a:cubicBezTo>
                <a:close/>
                <a:moveTo>
                  <a:pt x="505745" y="1439593"/>
                </a:moveTo>
                <a:cubicBezTo>
                  <a:pt x="506365" y="1440214"/>
                  <a:pt x="506856" y="1440705"/>
                  <a:pt x="507373" y="1441222"/>
                </a:cubicBezTo>
                <a:cubicBezTo>
                  <a:pt x="506365" y="1441739"/>
                  <a:pt x="505382" y="1442411"/>
                  <a:pt x="504297" y="1442644"/>
                </a:cubicBezTo>
                <a:cubicBezTo>
                  <a:pt x="503910" y="1442721"/>
                  <a:pt x="503315" y="1441713"/>
                  <a:pt x="502797" y="1441222"/>
                </a:cubicBezTo>
                <a:cubicBezTo>
                  <a:pt x="503805" y="1440653"/>
                  <a:pt x="504788" y="1440110"/>
                  <a:pt x="505745" y="1439593"/>
                </a:cubicBezTo>
                <a:close/>
                <a:moveTo>
                  <a:pt x="600884" y="1434551"/>
                </a:moveTo>
                <a:cubicBezTo>
                  <a:pt x="600186" y="1435741"/>
                  <a:pt x="599177" y="1436827"/>
                  <a:pt x="598842" y="1438094"/>
                </a:cubicBezTo>
                <a:cubicBezTo>
                  <a:pt x="597109" y="1444841"/>
                  <a:pt x="601168" y="1448978"/>
                  <a:pt x="605925" y="1452545"/>
                </a:cubicBezTo>
                <a:cubicBezTo>
                  <a:pt x="606855" y="1453244"/>
                  <a:pt x="609001" y="1453088"/>
                  <a:pt x="610164" y="1452494"/>
                </a:cubicBezTo>
                <a:cubicBezTo>
                  <a:pt x="611250" y="1451951"/>
                  <a:pt x="611768" y="1450296"/>
                  <a:pt x="613422" y="1447763"/>
                </a:cubicBezTo>
                <a:cubicBezTo>
                  <a:pt x="609415" y="1443548"/>
                  <a:pt x="605149" y="1439050"/>
                  <a:pt x="600884" y="1434551"/>
                </a:cubicBezTo>
                <a:close/>
                <a:moveTo>
                  <a:pt x="868801" y="1434008"/>
                </a:moveTo>
                <a:cubicBezTo>
                  <a:pt x="866710" y="1433931"/>
                  <a:pt x="864894" y="1434603"/>
                  <a:pt x="864067" y="1437912"/>
                </a:cubicBezTo>
                <a:cubicBezTo>
                  <a:pt x="863679" y="1439489"/>
                  <a:pt x="865515" y="1443186"/>
                  <a:pt x="866342" y="1443212"/>
                </a:cubicBezTo>
                <a:cubicBezTo>
                  <a:pt x="870194" y="1443264"/>
                  <a:pt x="874046" y="1442333"/>
                  <a:pt x="879217" y="1441558"/>
                </a:cubicBezTo>
                <a:cubicBezTo>
                  <a:pt x="877148" y="1437861"/>
                  <a:pt x="875881" y="1434500"/>
                  <a:pt x="875184" y="1434603"/>
                </a:cubicBezTo>
                <a:cubicBezTo>
                  <a:pt x="873258" y="1434914"/>
                  <a:pt x="870892" y="1434086"/>
                  <a:pt x="868801" y="1434008"/>
                </a:cubicBezTo>
                <a:close/>
                <a:moveTo>
                  <a:pt x="485423" y="1425452"/>
                </a:moveTo>
                <a:cubicBezTo>
                  <a:pt x="491267" y="1427081"/>
                  <a:pt x="494808" y="1431914"/>
                  <a:pt x="493257" y="1441118"/>
                </a:cubicBezTo>
                <a:cubicBezTo>
                  <a:pt x="491551" y="1441661"/>
                  <a:pt x="488811" y="1443057"/>
                  <a:pt x="485966" y="1443393"/>
                </a:cubicBezTo>
                <a:cubicBezTo>
                  <a:pt x="480098" y="1444091"/>
                  <a:pt x="475367" y="1438016"/>
                  <a:pt x="477410" y="1435715"/>
                </a:cubicBezTo>
                <a:cubicBezTo>
                  <a:pt x="480357" y="1432380"/>
                  <a:pt x="477513" y="1423202"/>
                  <a:pt x="485423" y="1425452"/>
                </a:cubicBezTo>
                <a:close/>
                <a:moveTo>
                  <a:pt x="706363" y="1420798"/>
                </a:moveTo>
                <a:cubicBezTo>
                  <a:pt x="705744" y="1420823"/>
                  <a:pt x="705201" y="1422659"/>
                  <a:pt x="704631" y="1423667"/>
                </a:cubicBezTo>
                <a:cubicBezTo>
                  <a:pt x="706623" y="1424185"/>
                  <a:pt x="708588" y="1424934"/>
                  <a:pt x="710604" y="1425063"/>
                </a:cubicBezTo>
                <a:cubicBezTo>
                  <a:pt x="711173" y="1425089"/>
                  <a:pt x="711845" y="1423254"/>
                  <a:pt x="712879" y="1421573"/>
                </a:cubicBezTo>
                <a:cubicBezTo>
                  <a:pt x="710371" y="1421211"/>
                  <a:pt x="708354" y="1420669"/>
                  <a:pt x="706363" y="1420798"/>
                </a:cubicBezTo>
                <a:close/>
                <a:moveTo>
                  <a:pt x="1067298" y="1402364"/>
                </a:moveTo>
                <a:cubicBezTo>
                  <a:pt x="1067815" y="1402856"/>
                  <a:pt x="1068306" y="1403373"/>
                  <a:pt x="1068927" y="1403993"/>
                </a:cubicBezTo>
                <a:cubicBezTo>
                  <a:pt x="1068409" y="1404950"/>
                  <a:pt x="1067841" y="1405932"/>
                  <a:pt x="1067298" y="1406940"/>
                </a:cubicBezTo>
                <a:cubicBezTo>
                  <a:pt x="1066781" y="1406423"/>
                  <a:pt x="1065772" y="1405803"/>
                  <a:pt x="1065876" y="1405441"/>
                </a:cubicBezTo>
                <a:cubicBezTo>
                  <a:pt x="1066108" y="1404355"/>
                  <a:pt x="1066807" y="1403399"/>
                  <a:pt x="1067298" y="1402364"/>
                </a:cubicBezTo>
                <a:close/>
                <a:moveTo>
                  <a:pt x="528728" y="1394066"/>
                </a:moveTo>
                <a:cubicBezTo>
                  <a:pt x="529116" y="1393988"/>
                  <a:pt x="529737" y="1394996"/>
                  <a:pt x="530227" y="1395488"/>
                </a:cubicBezTo>
                <a:cubicBezTo>
                  <a:pt x="529219" y="1396004"/>
                  <a:pt x="528237" y="1396677"/>
                  <a:pt x="527151" y="1396910"/>
                </a:cubicBezTo>
                <a:cubicBezTo>
                  <a:pt x="526764" y="1396987"/>
                  <a:pt x="526169" y="1395979"/>
                  <a:pt x="525651" y="1395488"/>
                </a:cubicBezTo>
                <a:cubicBezTo>
                  <a:pt x="526660" y="1394971"/>
                  <a:pt x="527642" y="1394298"/>
                  <a:pt x="528728" y="1394066"/>
                </a:cubicBezTo>
                <a:close/>
                <a:moveTo>
                  <a:pt x="515026" y="1394066"/>
                </a:moveTo>
                <a:cubicBezTo>
                  <a:pt x="515388" y="1393988"/>
                  <a:pt x="516008" y="1394996"/>
                  <a:pt x="516525" y="1395488"/>
                </a:cubicBezTo>
                <a:cubicBezTo>
                  <a:pt x="515517" y="1396004"/>
                  <a:pt x="514535" y="1396677"/>
                  <a:pt x="513450" y="1396910"/>
                </a:cubicBezTo>
                <a:cubicBezTo>
                  <a:pt x="513062" y="1396987"/>
                  <a:pt x="512467" y="1395979"/>
                  <a:pt x="511950" y="1395488"/>
                </a:cubicBezTo>
                <a:cubicBezTo>
                  <a:pt x="512958" y="1394971"/>
                  <a:pt x="513940" y="1394298"/>
                  <a:pt x="515026" y="1394066"/>
                </a:cubicBezTo>
                <a:close/>
                <a:moveTo>
                  <a:pt x="483072" y="1366739"/>
                </a:moveTo>
                <a:cubicBezTo>
                  <a:pt x="477590" y="1369557"/>
                  <a:pt x="469033" y="1372194"/>
                  <a:pt x="467973" y="1376512"/>
                </a:cubicBezTo>
                <a:cubicBezTo>
                  <a:pt x="466474" y="1382535"/>
                  <a:pt x="474462" y="1377597"/>
                  <a:pt x="477590" y="1379588"/>
                </a:cubicBezTo>
                <a:cubicBezTo>
                  <a:pt x="479452" y="1380777"/>
                  <a:pt x="480796" y="1382768"/>
                  <a:pt x="482477" y="1384293"/>
                </a:cubicBezTo>
                <a:cubicBezTo>
                  <a:pt x="484002" y="1385663"/>
                  <a:pt x="485682" y="1386905"/>
                  <a:pt x="487285" y="1388171"/>
                </a:cubicBezTo>
                <a:cubicBezTo>
                  <a:pt x="488061" y="1386233"/>
                  <a:pt x="488837" y="1384268"/>
                  <a:pt x="489561" y="1382483"/>
                </a:cubicBezTo>
                <a:cubicBezTo>
                  <a:pt x="488914" y="1378451"/>
                  <a:pt x="488785" y="1374728"/>
                  <a:pt x="487596" y="1371367"/>
                </a:cubicBezTo>
                <a:cubicBezTo>
                  <a:pt x="486923" y="1369428"/>
                  <a:pt x="483691" y="1366429"/>
                  <a:pt x="483072" y="1366739"/>
                </a:cubicBezTo>
                <a:close/>
                <a:moveTo>
                  <a:pt x="1110731" y="1361232"/>
                </a:moveTo>
                <a:cubicBezTo>
                  <a:pt x="1110731" y="1361905"/>
                  <a:pt x="1110731" y="1362577"/>
                  <a:pt x="1110731" y="1363249"/>
                </a:cubicBezTo>
                <a:cubicBezTo>
                  <a:pt x="1109826" y="1363947"/>
                  <a:pt x="1108921" y="1364645"/>
                  <a:pt x="1108016" y="1365369"/>
                </a:cubicBezTo>
                <a:cubicBezTo>
                  <a:pt x="1107732" y="1364412"/>
                  <a:pt x="1106983" y="1362809"/>
                  <a:pt x="1107267" y="1362602"/>
                </a:cubicBezTo>
                <a:cubicBezTo>
                  <a:pt x="1108223" y="1361879"/>
                  <a:pt x="1109542" y="1361646"/>
                  <a:pt x="1110731" y="1361232"/>
                </a:cubicBezTo>
                <a:close/>
                <a:moveTo>
                  <a:pt x="429039" y="1356967"/>
                </a:moveTo>
                <a:cubicBezTo>
                  <a:pt x="427616" y="1357044"/>
                  <a:pt x="425859" y="1360741"/>
                  <a:pt x="425238" y="1363068"/>
                </a:cubicBezTo>
                <a:cubicBezTo>
                  <a:pt x="424332" y="1366506"/>
                  <a:pt x="424463" y="1370229"/>
                  <a:pt x="423868" y="1373771"/>
                </a:cubicBezTo>
                <a:cubicBezTo>
                  <a:pt x="423584" y="1375426"/>
                  <a:pt x="422601" y="1376951"/>
                  <a:pt x="421929" y="1378554"/>
                </a:cubicBezTo>
                <a:cubicBezTo>
                  <a:pt x="423972" y="1378658"/>
                  <a:pt x="426272" y="1379381"/>
                  <a:pt x="427979" y="1378683"/>
                </a:cubicBezTo>
                <a:cubicBezTo>
                  <a:pt x="429207" y="1378166"/>
                  <a:pt x="430325" y="1377384"/>
                  <a:pt x="432160" y="1378199"/>
                </a:cubicBezTo>
                <a:lnTo>
                  <a:pt x="434526" y="1380734"/>
                </a:lnTo>
                <a:lnTo>
                  <a:pt x="434635" y="1384513"/>
                </a:lnTo>
                <a:lnTo>
                  <a:pt x="430822" y="1385198"/>
                </a:lnTo>
                <a:cubicBezTo>
                  <a:pt x="431081" y="1386206"/>
                  <a:pt x="431365" y="1388068"/>
                  <a:pt x="431598" y="1388068"/>
                </a:cubicBezTo>
                <a:cubicBezTo>
                  <a:pt x="432813" y="1388081"/>
                  <a:pt x="434035" y="1388003"/>
                  <a:pt x="434685" y="1386226"/>
                </a:cubicBezTo>
                <a:lnTo>
                  <a:pt x="434635" y="1384513"/>
                </a:lnTo>
                <a:lnTo>
                  <a:pt x="436717" y="1384139"/>
                </a:lnTo>
                <a:cubicBezTo>
                  <a:pt x="437466" y="1384112"/>
                  <a:pt x="438242" y="1385302"/>
                  <a:pt x="440646" y="1387292"/>
                </a:cubicBezTo>
                <a:lnTo>
                  <a:pt x="434526" y="1380734"/>
                </a:lnTo>
                <a:lnTo>
                  <a:pt x="434338" y="1374185"/>
                </a:lnTo>
                <a:cubicBezTo>
                  <a:pt x="436536" y="1375710"/>
                  <a:pt x="438734" y="1376641"/>
                  <a:pt x="438656" y="1377287"/>
                </a:cubicBezTo>
                <a:cubicBezTo>
                  <a:pt x="437286" y="1388456"/>
                  <a:pt x="445895" y="1382458"/>
                  <a:pt x="450031" y="1384112"/>
                </a:cubicBezTo>
                <a:cubicBezTo>
                  <a:pt x="452668" y="1385172"/>
                  <a:pt x="453806" y="1391093"/>
                  <a:pt x="458226" y="1385508"/>
                </a:cubicBezTo>
                <a:cubicBezTo>
                  <a:pt x="461381" y="1381527"/>
                  <a:pt x="462750" y="1379174"/>
                  <a:pt x="459234" y="1374314"/>
                </a:cubicBezTo>
                <a:cubicBezTo>
                  <a:pt x="455977" y="1369816"/>
                  <a:pt x="455589" y="1363379"/>
                  <a:pt x="447239" y="1365576"/>
                </a:cubicBezTo>
                <a:cubicBezTo>
                  <a:pt x="443077" y="1366688"/>
                  <a:pt x="438061" y="1366688"/>
                  <a:pt x="438372" y="1359371"/>
                </a:cubicBezTo>
                <a:cubicBezTo>
                  <a:pt x="438397" y="1358595"/>
                  <a:pt x="432244" y="1356786"/>
                  <a:pt x="429039" y="1356967"/>
                </a:cubicBezTo>
                <a:close/>
                <a:moveTo>
                  <a:pt x="665077" y="1356656"/>
                </a:moveTo>
                <a:cubicBezTo>
                  <a:pt x="664560" y="1357174"/>
                  <a:pt x="663552" y="1357794"/>
                  <a:pt x="663655" y="1358156"/>
                </a:cubicBezTo>
                <a:cubicBezTo>
                  <a:pt x="663887" y="1359242"/>
                  <a:pt x="664585" y="1360199"/>
                  <a:pt x="665077" y="1361232"/>
                </a:cubicBezTo>
                <a:cubicBezTo>
                  <a:pt x="665567" y="1360715"/>
                  <a:pt x="666085" y="1360199"/>
                  <a:pt x="666705" y="1359604"/>
                </a:cubicBezTo>
                <a:cubicBezTo>
                  <a:pt x="666189" y="1358647"/>
                  <a:pt x="665619" y="1357665"/>
                  <a:pt x="665077" y="1356656"/>
                </a:cubicBezTo>
                <a:close/>
                <a:moveTo>
                  <a:pt x="647858" y="1347504"/>
                </a:moveTo>
                <a:cubicBezTo>
                  <a:pt x="645635" y="1347504"/>
                  <a:pt x="643360" y="1347220"/>
                  <a:pt x="641214" y="1347582"/>
                </a:cubicBezTo>
                <a:cubicBezTo>
                  <a:pt x="639223" y="1347918"/>
                  <a:pt x="637362" y="1348952"/>
                  <a:pt x="635448" y="1349702"/>
                </a:cubicBezTo>
                <a:cubicBezTo>
                  <a:pt x="636948" y="1351279"/>
                  <a:pt x="638345" y="1353011"/>
                  <a:pt x="639999" y="1354382"/>
                </a:cubicBezTo>
                <a:cubicBezTo>
                  <a:pt x="645558" y="1359009"/>
                  <a:pt x="650625" y="1357898"/>
                  <a:pt x="655201" y="1352804"/>
                </a:cubicBezTo>
                <a:cubicBezTo>
                  <a:pt x="656157" y="1351745"/>
                  <a:pt x="657114" y="1350710"/>
                  <a:pt x="658071" y="1349676"/>
                </a:cubicBezTo>
                <a:cubicBezTo>
                  <a:pt x="656881" y="1348952"/>
                  <a:pt x="655770" y="1347815"/>
                  <a:pt x="654503" y="1347634"/>
                </a:cubicBezTo>
                <a:cubicBezTo>
                  <a:pt x="652331" y="1347272"/>
                  <a:pt x="650081" y="1347504"/>
                  <a:pt x="647858" y="1347504"/>
                </a:cubicBezTo>
                <a:close/>
                <a:moveTo>
                  <a:pt x="1100079" y="1334656"/>
                </a:moveTo>
                <a:cubicBezTo>
                  <a:pt x="1098994" y="1334888"/>
                  <a:pt x="1098037" y="1335587"/>
                  <a:pt x="1097002" y="1336078"/>
                </a:cubicBezTo>
                <a:cubicBezTo>
                  <a:pt x="1097520" y="1336595"/>
                  <a:pt x="1098140" y="1337603"/>
                  <a:pt x="1098502" y="1337500"/>
                </a:cubicBezTo>
                <a:cubicBezTo>
                  <a:pt x="1099588" y="1337267"/>
                  <a:pt x="1100570" y="1336595"/>
                  <a:pt x="1101579" y="1336078"/>
                </a:cubicBezTo>
                <a:cubicBezTo>
                  <a:pt x="1101061" y="1335560"/>
                  <a:pt x="1100441" y="1334552"/>
                  <a:pt x="1100079" y="1334656"/>
                </a:cubicBezTo>
                <a:close/>
                <a:moveTo>
                  <a:pt x="1192996" y="1315524"/>
                </a:moveTo>
                <a:cubicBezTo>
                  <a:pt x="1192996" y="1316197"/>
                  <a:pt x="1192996" y="1316869"/>
                  <a:pt x="1192996" y="1317541"/>
                </a:cubicBezTo>
                <a:cubicBezTo>
                  <a:pt x="1192090" y="1318238"/>
                  <a:pt x="1191186" y="1318937"/>
                  <a:pt x="1190281" y="1319660"/>
                </a:cubicBezTo>
                <a:cubicBezTo>
                  <a:pt x="1189996" y="1318704"/>
                  <a:pt x="1189247" y="1317101"/>
                  <a:pt x="1189531" y="1316894"/>
                </a:cubicBezTo>
                <a:cubicBezTo>
                  <a:pt x="1190488" y="1316171"/>
                  <a:pt x="1191806" y="1315938"/>
                  <a:pt x="1192996" y="1315524"/>
                </a:cubicBezTo>
                <a:close/>
                <a:moveTo>
                  <a:pt x="388143" y="1306208"/>
                </a:moveTo>
                <a:lnTo>
                  <a:pt x="392337" y="1313275"/>
                </a:lnTo>
                <a:lnTo>
                  <a:pt x="385746" y="1313144"/>
                </a:lnTo>
                <a:lnTo>
                  <a:pt x="384390" y="1308699"/>
                </a:lnTo>
                <a:close/>
                <a:moveTo>
                  <a:pt x="647131" y="1301894"/>
                </a:moveTo>
                <a:cubicBezTo>
                  <a:pt x="645577" y="1302275"/>
                  <a:pt x="644472" y="1303412"/>
                  <a:pt x="644626" y="1306398"/>
                </a:cubicBezTo>
                <a:cubicBezTo>
                  <a:pt x="644704" y="1308079"/>
                  <a:pt x="646308" y="1309682"/>
                  <a:pt x="648039" y="1312887"/>
                </a:cubicBezTo>
                <a:cubicBezTo>
                  <a:pt x="651995" y="1309371"/>
                  <a:pt x="655046" y="1306682"/>
                  <a:pt x="658096" y="1303968"/>
                </a:cubicBezTo>
                <a:cubicBezTo>
                  <a:pt x="656184" y="1303244"/>
                  <a:pt x="654270" y="1301978"/>
                  <a:pt x="652331" y="1301926"/>
                </a:cubicBezTo>
                <a:cubicBezTo>
                  <a:pt x="650689" y="1301887"/>
                  <a:pt x="648686" y="1301512"/>
                  <a:pt x="647131" y="1301894"/>
                </a:cubicBezTo>
                <a:close/>
                <a:moveTo>
                  <a:pt x="392844" y="1269816"/>
                </a:moveTo>
                <a:cubicBezTo>
                  <a:pt x="389121" y="1269816"/>
                  <a:pt x="385373" y="1269609"/>
                  <a:pt x="381676" y="1269971"/>
                </a:cubicBezTo>
                <a:cubicBezTo>
                  <a:pt x="380796" y="1270049"/>
                  <a:pt x="379737" y="1272092"/>
                  <a:pt x="379504" y="1273358"/>
                </a:cubicBezTo>
                <a:cubicBezTo>
                  <a:pt x="379272" y="1274651"/>
                  <a:pt x="379479" y="1276771"/>
                  <a:pt x="380306" y="1277366"/>
                </a:cubicBezTo>
                <a:cubicBezTo>
                  <a:pt x="385373" y="1280933"/>
                  <a:pt x="395637" y="1279279"/>
                  <a:pt x="399954" y="1274159"/>
                </a:cubicBezTo>
                <a:cubicBezTo>
                  <a:pt x="400626" y="1273384"/>
                  <a:pt x="399980" y="1270100"/>
                  <a:pt x="399514" y="1269997"/>
                </a:cubicBezTo>
                <a:cubicBezTo>
                  <a:pt x="397368" y="1269532"/>
                  <a:pt x="395067" y="1269791"/>
                  <a:pt x="392844" y="1269816"/>
                </a:cubicBezTo>
                <a:close/>
                <a:moveTo>
                  <a:pt x="356391" y="1265215"/>
                </a:moveTo>
                <a:lnTo>
                  <a:pt x="356706" y="1265345"/>
                </a:lnTo>
                <a:lnTo>
                  <a:pt x="363282" y="1274932"/>
                </a:lnTo>
                <a:lnTo>
                  <a:pt x="352020" y="1269812"/>
                </a:lnTo>
                <a:lnTo>
                  <a:pt x="352048" y="1267463"/>
                </a:lnTo>
                <a:cubicBezTo>
                  <a:pt x="352953" y="1266248"/>
                  <a:pt x="354918" y="1265162"/>
                  <a:pt x="356391" y="1265215"/>
                </a:cubicBezTo>
                <a:close/>
                <a:moveTo>
                  <a:pt x="289380" y="1215086"/>
                </a:moveTo>
                <a:cubicBezTo>
                  <a:pt x="287493" y="1215189"/>
                  <a:pt x="285631" y="1216197"/>
                  <a:pt x="283770" y="1216817"/>
                </a:cubicBezTo>
                <a:cubicBezTo>
                  <a:pt x="284456" y="1217348"/>
                  <a:pt x="285140" y="1217878"/>
                  <a:pt x="287780" y="1218692"/>
                </a:cubicBezTo>
                <a:lnTo>
                  <a:pt x="290057" y="1219210"/>
                </a:lnTo>
                <a:lnTo>
                  <a:pt x="288424" y="1220411"/>
                </a:lnTo>
                <a:lnTo>
                  <a:pt x="294914" y="1222705"/>
                </a:lnTo>
                <a:lnTo>
                  <a:pt x="295766" y="1223849"/>
                </a:lnTo>
                <a:cubicBezTo>
                  <a:pt x="296568" y="1224121"/>
                  <a:pt x="297505" y="1223966"/>
                  <a:pt x="296855" y="1223391"/>
                </a:cubicBezTo>
                <a:lnTo>
                  <a:pt x="294914" y="1222705"/>
                </a:lnTo>
                <a:lnTo>
                  <a:pt x="292773" y="1219827"/>
                </a:lnTo>
                <a:lnTo>
                  <a:pt x="303522" y="1222272"/>
                </a:lnTo>
                <a:cubicBezTo>
                  <a:pt x="299980" y="1220825"/>
                  <a:pt x="298429" y="1219946"/>
                  <a:pt x="296775" y="1219558"/>
                </a:cubicBezTo>
                <a:cubicBezTo>
                  <a:pt x="295430" y="1219247"/>
                  <a:pt x="293957" y="1219506"/>
                  <a:pt x="292534" y="1219506"/>
                </a:cubicBezTo>
                <a:lnTo>
                  <a:pt x="292773" y="1219827"/>
                </a:lnTo>
                <a:lnTo>
                  <a:pt x="290057" y="1219210"/>
                </a:lnTo>
                <a:lnTo>
                  <a:pt x="292534" y="1217387"/>
                </a:lnTo>
                <a:cubicBezTo>
                  <a:pt x="291474" y="1216585"/>
                  <a:pt x="290389" y="1215034"/>
                  <a:pt x="289380" y="1215086"/>
                </a:cubicBezTo>
                <a:close/>
                <a:moveTo>
                  <a:pt x="573583" y="1210510"/>
                </a:moveTo>
                <a:cubicBezTo>
                  <a:pt x="571799" y="1210096"/>
                  <a:pt x="567999" y="1211129"/>
                  <a:pt x="567895" y="1211879"/>
                </a:cubicBezTo>
                <a:cubicBezTo>
                  <a:pt x="567585" y="1214309"/>
                  <a:pt x="567895" y="1217334"/>
                  <a:pt x="569214" y="1219299"/>
                </a:cubicBezTo>
                <a:cubicBezTo>
                  <a:pt x="570325" y="1220954"/>
                  <a:pt x="573272" y="1222402"/>
                  <a:pt x="575263" y="1222247"/>
                </a:cubicBezTo>
                <a:cubicBezTo>
                  <a:pt x="579321" y="1221936"/>
                  <a:pt x="583329" y="1220540"/>
                  <a:pt x="587310" y="1219454"/>
                </a:cubicBezTo>
                <a:cubicBezTo>
                  <a:pt x="587931" y="1219299"/>
                  <a:pt x="588344" y="1218446"/>
                  <a:pt x="588966" y="1217800"/>
                </a:cubicBezTo>
                <a:cubicBezTo>
                  <a:pt x="588423" y="1216921"/>
                  <a:pt x="588035" y="1215370"/>
                  <a:pt x="587181" y="1215034"/>
                </a:cubicBezTo>
                <a:cubicBezTo>
                  <a:pt x="582735" y="1213301"/>
                  <a:pt x="578211" y="1211595"/>
                  <a:pt x="573583" y="1210510"/>
                </a:cubicBezTo>
                <a:close/>
                <a:moveTo>
                  <a:pt x="295301" y="1164051"/>
                </a:moveTo>
                <a:cubicBezTo>
                  <a:pt x="292612" y="1165421"/>
                  <a:pt x="288811" y="1167231"/>
                  <a:pt x="285140" y="1169274"/>
                </a:cubicBezTo>
                <a:cubicBezTo>
                  <a:pt x="283356" y="1170256"/>
                  <a:pt x="280254" y="1172144"/>
                  <a:pt x="280435" y="1172790"/>
                </a:cubicBezTo>
                <a:cubicBezTo>
                  <a:pt x="281496" y="1176099"/>
                  <a:pt x="282839" y="1179744"/>
                  <a:pt x="285270" y="1182020"/>
                </a:cubicBezTo>
                <a:cubicBezTo>
                  <a:pt x="286356" y="1183028"/>
                  <a:pt x="290647" y="1181684"/>
                  <a:pt x="292716" y="1180262"/>
                </a:cubicBezTo>
                <a:cubicBezTo>
                  <a:pt x="295792" y="1178141"/>
                  <a:pt x="298558" y="1175297"/>
                  <a:pt x="300730" y="1172221"/>
                </a:cubicBezTo>
                <a:cubicBezTo>
                  <a:pt x="301712" y="1170851"/>
                  <a:pt x="301272" y="1168111"/>
                  <a:pt x="300704" y="1166198"/>
                </a:cubicBezTo>
                <a:cubicBezTo>
                  <a:pt x="300446" y="1165396"/>
                  <a:pt x="298248" y="1165163"/>
                  <a:pt x="295301" y="1164051"/>
                </a:cubicBezTo>
                <a:close/>
                <a:moveTo>
                  <a:pt x="171413" y="1137320"/>
                </a:moveTo>
                <a:cubicBezTo>
                  <a:pt x="168465" y="1137164"/>
                  <a:pt x="165492" y="1137061"/>
                  <a:pt x="162571" y="1137397"/>
                </a:cubicBezTo>
                <a:cubicBezTo>
                  <a:pt x="161847" y="1137475"/>
                  <a:pt x="160710" y="1140034"/>
                  <a:pt x="160812" y="1140112"/>
                </a:cubicBezTo>
                <a:cubicBezTo>
                  <a:pt x="163502" y="1142309"/>
                  <a:pt x="166372" y="1144325"/>
                  <a:pt x="169215" y="1146394"/>
                </a:cubicBezTo>
                <a:cubicBezTo>
                  <a:pt x="170483" y="1145877"/>
                  <a:pt x="172577" y="1145593"/>
                  <a:pt x="172835" y="1144765"/>
                </a:cubicBezTo>
                <a:cubicBezTo>
                  <a:pt x="173377" y="1142904"/>
                  <a:pt x="173094" y="1140784"/>
                  <a:pt x="172913" y="1138793"/>
                </a:cubicBezTo>
                <a:cubicBezTo>
                  <a:pt x="172861" y="1138224"/>
                  <a:pt x="171956" y="1137345"/>
                  <a:pt x="171413" y="1137320"/>
                </a:cubicBezTo>
                <a:close/>
                <a:moveTo>
                  <a:pt x="1380403" y="1096316"/>
                </a:moveTo>
                <a:cubicBezTo>
                  <a:pt x="1374380" y="1095748"/>
                  <a:pt x="1375543" y="1100815"/>
                  <a:pt x="1376035" y="1104021"/>
                </a:cubicBezTo>
                <a:cubicBezTo>
                  <a:pt x="1376344" y="1106115"/>
                  <a:pt x="1378827" y="1107899"/>
                  <a:pt x="1380326" y="1109838"/>
                </a:cubicBezTo>
                <a:cubicBezTo>
                  <a:pt x="1382265" y="1107485"/>
                  <a:pt x="1384178" y="1105133"/>
                  <a:pt x="1387151" y="1101487"/>
                </a:cubicBezTo>
                <a:cubicBezTo>
                  <a:pt x="1384152" y="1099109"/>
                  <a:pt x="1382394" y="1096523"/>
                  <a:pt x="1380403" y="1096316"/>
                </a:cubicBezTo>
                <a:close/>
                <a:moveTo>
                  <a:pt x="112675" y="1083054"/>
                </a:moveTo>
                <a:cubicBezTo>
                  <a:pt x="111718" y="1083571"/>
                  <a:pt x="110736" y="1084139"/>
                  <a:pt x="109728" y="1084683"/>
                </a:cubicBezTo>
                <a:cubicBezTo>
                  <a:pt x="110245" y="1085200"/>
                  <a:pt x="110865" y="1086208"/>
                  <a:pt x="111227" y="1086104"/>
                </a:cubicBezTo>
                <a:cubicBezTo>
                  <a:pt x="112313" y="1085872"/>
                  <a:pt x="113270" y="1085174"/>
                  <a:pt x="114304" y="1084683"/>
                </a:cubicBezTo>
                <a:cubicBezTo>
                  <a:pt x="113786" y="1084166"/>
                  <a:pt x="113270" y="1083674"/>
                  <a:pt x="112675" y="1083054"/>
                </a:cubicBezTo>
                <a:close/>
                <a:moveTo>
                  <a:pt x="166910" y="1057071"/>
                </a:moveTo>
                <a:lnTo>
                  <a:pt x="166485" y="1059233"/>
                </a:lnTo>
                <a:lnTo>
                  <a:pt x="164823" y="1057634"/>
                </a:lnTo>
                <a:lnTo>
                  <a:pt x="166889" y="1057072"/>
                </a:lnTo>
                <a:close/>
                <a:moveTo>
                  <a:pt x="89149" y="1004693"/>
                </a:moveTo>
                <a:cubicBezTo>
                  <a:pt x="88632" y="1005211"/>
                  <a:pt x="88140" y="1005702"/>
                  <a:pt x="87519" y="1006322"/>
                </a:cubicBezTo>
                <a:cubicBezTo>
                  <a:pt x="88037" y="1007279"/>
                  <a:pt x="88606" y="1008261"/>
                  <a:pt x="89149" y="1009269"/>
                </a:cubicBezTo>
                <a:cubicBezTo>
                  <a:pt x="89666" y="1008752"/>
                  <a:pt x="90674" y="1008132"/>
                  <a:pt x="90571" y="1007770"/>
                </a:cubicBezTo>
                <a:cubicBezTo>
                  <a:pt x="90338" y="1006684"/>
                  <a:pt x="89640" y="1005728"/>
                  <a:pt x="89149" y="1004693"/>
                </a:cubicBezTo>
                <a:close/>
                <a:moveTo>
                  <a:pt x="37528" y="997409"/>
                </a:moveTo>
                <a:lnTo>
                  <a:pt x="36564" y="1001048"/>
                </a:lnTo>
                <a:lnTo>
                  <a:pt x="36536" y="1001147"/>
                </a:lnTo>
                <a:lnTo>
                  <a:pt x="36538" y="1001048"/>
                </a:lnTo>
                <a:lnTo>
                  <a:pt x="36489" y="1001041"/>
                </a:lnTo>
                <a:lnTo>
                  <a:pt x="36771" y="997790"/>
                </a:lnTo>
                <a:close/>
                <a:moveTo>
                  <a:pt x="106651" y="950712"/>
                </a:moveTo>
                <a:cubicBezTo>
                  <a:pt x="106263" y="950635"/>
                  <a:pt x="105668" y="951643"/>
                  <a:pt x="105152" y="952134"/>
                </a:cubicBezTo>
                <a:cubicBezTo>
                  <a:pt x="106134" y="952677"/>
                  <a:pt x="107142" y="953220"/>
                  <a:pt x="108099" y="953763"/>
                </a:cubicBezTo>
                <a:cubicBezTo>
                  <a:pt x="108720" y="953143"/>
                  <a:pt x="109210" y="952652"/>
                  <a:pt x="109728" y="952134"/>
                </a:cubicBezTo>
                <a:cubicBezTo>
                  <a:pt x="108720" y="951617"/>
                  <a:pt x="107737" y="950945"/>
                  <a:pt x="106651" y="950712"/>
                </a:cubicBezTo>
                <a:close/>
                <a:moveTo>
                  <a:pt x="104221" y="904306"/>
                </a:moveTo>
                <a:cubicBezTo>
                  <a:pt x="102541" y="905340"/>
                  <a:pt x="100705" y="906013"/>
                  <a:pt x="100731" y="906555"/>
                </a:cubicBezTo>
                <a:cubicBezTo>
                  <a:pt x="100860" y="908572"/>
                  <a:pt x="101610" y="910537"/>
                  <a:pt x="102127" y="912527"/>
                </a:cubicBezTo>
                <a:cubicBezTo>
                  <a:pt x="103135" y="911959"/>
                  <a:pt x="104945" y="911441"/>
                  <a:pt x="104996" y="910796"/>
                </a:cubicBezTo>
                <a:cubicBezTo>
                  <a:pt x="105126" y="908831"/>
                  <a:pt x="104557" y="906788"/>
                  <a:pt x="104221" y="904306"/>
                </a:cubicBezTo>
                <a:close/>
                <a:moveTo>
                  <a:pt x="110840" y="735176"/>
                </a:moveTo>
                <a:cubicBezTo>
                  <a:pt x="108900" y="735383"/>
                  <a:pt x="107039" y="736546"/>
                  <a:pt x="105152" y="737296"/>
                </a:cubicBezTo>
                <a:cubicBezTo>
                  <a:pt x="106315" y="738046"/>
                  <a:pt x="107478" y="739467"/>
                  <a:pt x="108615" y="739442"/>
                </a:cubicBezTo>
                <a:cubicBezTo>
                  <a:pt x="110581" y="739390"/>
                  <a:pt x="112494" y="738433"/>
                  <a:pt x="114924" y="737709"/>
                </a:cubicBezTo>
                <a:cubicBezTo>
                  <a:pt x="113140" y="736520"/>
                  <a:pt x="111899" y="735047"/>
                  <a:pt x="110840" y="735176"/>
                </a:cubicBezTo>
                <a:close/>
                <a:moveTo>
                  <a:pt x="29738" y="716743"/>
                </a:moveTo>
                <a:cubicBezTo>
                  <a:pt x="29221" y="717751"/>
                  <a:pt x="28549" y="718733"/>
                  <a:pt x="28316" y="719819"/>
                </a:cubicBezTo>
                <a:cubicBezTo>
                  <a:pt x="28239" y="720207"/>
                  <a:pt x="29247" y="720802"/>
                  <a:pt x="29738" y="721319"/>
                </a:cubicBezTo>
                <a:cubicBezTo>
                  <a:pt x="30281" y="720311"/>
                  <a:pt x="30824" y="719328"/>
                  <a:pt x="31368" y="718371"/>
                </a:cubicBezTo>
                <a:cubicBezTo>
                  <a:pt x="30746" y="717751"/>
                  <a:pt x="30256" y="717260"/>
                  <a:pt x="29738" y="716743"/>
                </a:cubicBezTo>
                <a:close/>
                <a:moveTo>
                  <a:pt x="101894" y="692958"/>
                </a:moveTo>
                <a:lnTo>
                  <a:pt x="100770" y="698282"/>
                </a:lnTo>
                <a:lnTo>
                  <a:pt x="100524" y="698465"/>
                </a:lnTo>
                <a:cubicBezTo>
                  <a:pt x="100524" y="697043"/>
                  <a:pt x="100266" y="695569"/>
                  <a:pt x="100575" y="694225"/>
                </a:cubicBezTo>
                <a:cubicBezTo>
                  <a:pt x="100964" y="692544"/>
                  <a:pt x="101817" y="691019"/>
                  <a:pt x="101894" y="692958"/>
                </a:cubicBezTo>
                <a:close/>
                <a:moveTo>
                  <a:pt x="138347" y="575171"/>
                </a:moveTo>
                <a:cubicBezTo>
                  <a:pt x="134753" y="577964"/>
                  <a:pt x="131367" y="581014"/>
                  <a:pt x="128032" y="584117"/>
                </a:cubicBezTo>
                <a:cubicBezTo>
                  <a:pt x="127669" y="584453"/>
                  <a:pt x="127669" y="585797"/>
                  <a:pt x="128058" y="586185"/>
                </a:cubicBezTo>
                <a:cubicBezTo>
                  <a:pt x="128833" y="586986"/>
                  <a:pt x="130617" y="588176"/>
                  <a:pt x="130849" y="587969"/>
                </a:cubicBezTo>
                <a:cubicBezTo>
                  <a:pt x="134598" y="584582"/>
                  <a:pt x="138166" y="580963"/>
                  <a:pt x="141810" y="577369"/>
                </a:cubicBezTo>
                <a:cubicBezTo>
                  <a:pt x="140544" y="576542"/>
                  <a:pt x="138709" y="574887"/>
                  <a:pt x="138347" y="575171"/>
                </a:cubicBezTo>
                <a:close/>
                <a:moveTo>
                  <a:pt x="139459" y="524784"/>
                </a:moveTo>
                <a:cubicBezTo>
                  <a:pt x="138682" y="525973"/>
                  <a:pt x="136977" y="527550"/>
                  <a:pt x="137287" y="528249"/>
                </a:cubicBezTo>
                <a:cubicBezTo>
                  <a:pt x="143207" y="541407"/>
                  <a:pt x="146154" y="555239"/>
                  <a:pt x="147911" y="569484"/>
                </a:cubicBezTo>
                <a:cubicBezTo>
                  <a:pt x="148119" y="571242"/>
                  <a:pt x="151946" y="572560"/>
                  <a:pt x="154091" y="574085"/>
                </a:cubicBezTo>
                <a:cubicBezTo>
                  <a:pt x="158926" y="565581"/>
                  <a:pt x="162132" y="579334"/>
                  <a:pt x="166604" y="574991"/>
                </a:cubicBezTo>
                <a:cubicBezTo>
                  <a:pt x="167587" y="574034"/>
                  <a:pt x="168699" y="572871"/>
                  <a:pt x="169061" y="571604"/>
                </a:cubicBezTo>
                <a:cubicBezTo>
                  <a:pt x="170069" y="568191"/>
                  <a:pt x="171439" y="564650"/>
                  <a:pt x="171310" y="561211"/>
                </a:cubicBezTo>
                <a:cubicBezTo>
                  <a:pt x="171129" y="556428"/>
                  <a:pt x="171025" y="551904"/>
                  <a:pt x="173662" y="547664"/>
                </a:cubicBezTo>
                <a:cubicBezTo>
                  <a:pt x="173999" y="547121"/>
                  <a:pt x="173636" y="546165"/>
                  <a:pt x="173714" y="545414"/>
                </a:cubicBezTo>
                <a:cubicBezTo>
                  <a:pt x="174179" y="541097"/>
                  <a:pt x="173352" y="537995"/>
                  <a:pt x="167948" y="538409"/>
                </a:cubicBezTo>
                <a:cubicBezTo>
                  <a:pt x="157787" y="539184"/>
                  <a:pt x="149541" y="535229"/>
                  <a:pt x="142665" y="527964"/>
                </a:cubicBezTo>
                <a:cubicBezTo>
                  <a:pt x="141630" y="526930"/>
                  <a:pt x="140544" y="525870"/>
                  <a:pt x="139459" y="524784"/>
                </a:cubicBezTo>
                <a:close/>
                <a:moveTo>
                  <a:pt x="89175" y="515632"/>
                </a:moveTo>
                <a:cubicBezTo>
                  <a:pt x="88424" y="517519"/>
                  <a:pt x="87261" y="519380"/>
                  <a:pt x="87055" y="521320"/>
                </a:cubicBezTo>
                <a:cubicBezTo>
                  <a:pt x="86952" y="522380"/>
                  <a:pt x="88424" y="523621"/>
                  <a:pt x="89175" y="524758"/>
                </a:cubicBezTo>
                <a:cubicBezTo>
                  <a:pt x="90080" y="522949"/>
                  <a:pt x="91010" y="521165"/>
                  <a:pt x="91812" y="519639"/>
                </a:cubicBezTo>
                <a:cubicBezTo>
                  <a:pt x="90699" y="517933"/>
                  <a:pt x="89924" y="516795"/>
                  <a:pt x="89175" y="515632"/>
                </a:cubicBezTo>
                <a:close/>
                <a:moveTo>
                  <a:pt x="153936" y="507333"/>
                </a:moveTo>
                <a:cubicBezTo>
                  <a:pt x="152850" y="507566"/>
                  <a:pt x="151894" y="508264"/>
                  <a:pt x="150860" y="508755"/>
                </a:cubicBezTo>
                <a:cubicBezTo>
                  <a:pt x="151377" y="509272"/>
                  <a:pt x="151998" y="510281"/>
                  <a:pt x="152359" y="510177"/>
                </a:cubicBezTo>
                <a:cubicBezTo>
                  <a:pt x="153445" y="509945"/>
                  <a:pt x="154402" y="509272"/>
                  <a:pt x="155436" y="508755"/>
                </a:cubicBezTo>
                <a:cubicBezTo>
                  <a:pt x="154918" y="508238"/>
                  <a:pt x="154298" y="507230"/>
                  <a:pt x="153936" y="507333"/>
                </a:cubicBezTo>
                <a:close/>
                <a:moveTo>
                  <a:pt x="132504" y="506610"/>
                </a:moveTo>
                <a:cubicBezTo>
                  <a:pt x="126480" y="506351"/>
                  <a:pt x="128084" y="511160"/>
                  <a:pt x="128135" y="514391"/>
                </a:cubicBezTo>
                <a:cubicBezTo>
                  <a:pt x="128161" y="516304"/>
                  <a:pt x="129480" y="518217"/>
                  <a:pt x="130229" y="520130"/>
                </a:cubicBezTo>
                <a:cubicBezTo>
                  <a:pt x="132892" y="517002"/>
                  <a:pt x="135581" y="513900"/>
                  <a:pt x="139045" y="509893"/>
                </a:cubicBezTo>
                <a:cubicBezTo>
                  <a:pt x="135840" y="508238"/>
                  <a:pt x="134210" y="506687"/>
                  <a:pt x="132504" y="506610"/>
                </a:cubicBezTo>
                <a:close/>
                <a:moveTo>
                  <a:pt x="166191" y="502577"/>
                </a:moveTo>
                <a:cubicBezTo>
                  <a:pt x="164123" y="504644"/>
                  <a:pt x="160452" y="506713"/>
                  <a:pt x="160452" y="508755"/>
                </a:cubicBezTo>
                <a:cubicBezTo>
                  <a:pt x="160452" y="510823"/>
                  <a:pt x="164123" y="512891"/>
                  <a:pt x="166913" y="515684"/>
                </a:cubicBezTo>
                <a:cubicBezTo>
                  <a:pt x="167742" y="513900"/>
                  <a:pt x="169190" y="512297"/>
                  <a:pt x="168983" y="510978"/>
                </a:cubicBezTo>
                <a:cubicBezTo>
                  <a:pt x="168491" y="508109"/>
                  <a:pt x="167172" y="505368"/>
                  <a:pt x="166191" y="502577"/>
                </a:cubicBezTo>
                <a:close/>
                <a:moveTo>
                  <a:pt x="177385" y="433342"/>
                </a:moveTo>
                <a:cubicBezTo>
                  <a:pt x="176609" y="434557"/>
                  <a:pt x="175007" y="436005"/>
                  <a:pt x="175239" y="436961"/>
                </a:cubicBezTo>
                <a:cubicBezTo>
                  <a:pt x="175937" y="439598"/>
                  <a:pt x="177411" y="442003"/>
                  <a:pt x="179402" y="446372"/>
                </a:cubicBezTo>
                <a:cubicBezTo>
                  <a:pt x="181806" y="440503"/>
                  <a:pt x="183125" y="438642"/>
                  <a:pt x="182711" y="438125"/>
                </a:cubicBezTo>
                <a:cubicBezTo>
                  <a:pt x="181263" y="436289"/>
                  <a:pt x="179221" y="434893"/>
                  <a:pt x="177385" y="433342"/>
                </a:cubicBezTo>
                <a:close/>
                <a:moveTo>
                  <a:pt x="1360574" y="356378"/>
                </a:moveTo>
                <a:cubicBezTo>
                  <a:pt x="1358092" y="358472"/>
                  <a:pt x="1355636" y="360566"/>
                  <a:pt x="1353154" y="362660"/>
                </a:cubicBezTo>
                <a:cubicBezTo>
                  <a:pt x="1354318" y="363358"/>
                  <a:pt x="1355662" y="364832"/>
                  <a:pt x="1356645" y="364625"/>
                </a:cubicBezTo>
                <a:cubicBezTo>
                  <a:pt x="1358816" y="364134"/>
                  <a:pt x="1360833" y="362815"/>
                  <a:pt x="1362850" y="361859"/>
                </a:cubicBezTo>
                <a:cubicBezTo>
                  <a:pt x="1361608" y="358885"/>
                  <a:pt x="1361092" y="357618"/>
                  <a:pt x="1360574" y="356378"/>
                </a:cubicBezTo>
                <a:close/>
                <a:moveTo>
                  <a:pt x="1365877" y="349943"/>
                </a:moveTo>
                <a:lnTo>
                  <a:pt x="1366675" y="351052"/>
                </a:lnTo>
                <a:lnTo>
                  <a:pt x="1363567" y="351052"/>
                </a:lnTo>
                <a:lnTo>
                  <a:pt x="1363555" y="351036"/>
                </a:lnTo>
                <a:close/>
                <a:moveTo>
                  <a:pt x="194319" y="337376"/>
                </a:moveTo>
                <a:cubicBezTo>
                  <a:pt x="192303" y="339935"/>
                  <a:pt x="190286" y="342495"/>
                  <a:pt x="188269" y="345054"/>
                </a:cubicBezTo>
                <a:cubicBezTo>
                  <a:pt x="189561" y="345545"/>
                  <a:pt x="190802" y="346037"/>
                  <a:pt x="193879" y="347174"/>
                </a:cubicBezTo>
                <a:cubicBezTo>
                  <a:pt x="194757" y="345131"/>
                  <a:pt x="195999" y="343063"/>
                  <a:pt x="196413" y="340814"/>
                </a:cubicBezTo>
                <a:cubicBezTo>
                  <a:pt x="196594" y="339832"/>
                  <a:pt x="195069" y="338539"/>
                  <a:pt x="194319" y="337376"/>
                </a:cubicBezTo>
                <a:close/>
                <a:moveTo>
                  <a:pt x="1352707" y="332175"/>
                </a:moveTo>
                <a:lnTo>
                  <a:pt x="1352896" y="332567"/>
                </a:lnTo>
                <a:lnTo>
                  <a:pt x="1352969" y="333614"/>
                </a:lnTo>
                <a:lnTo>
                  <a:pt x="1352965" y="333630"/>
                </a:lnTo>
                <a:close/>
                <a:moveTo>
                  <a:pt x="1253905" y="297071"/>
                </a:moveTo>
                <a:cubicBezTo>
                  <a:pt x="1253517" y="296994"/>
                  <a:pt x="1252922" y="298001"/>
                  <a:pt x="1252405" y="298493"/>
                </a:cubicBezTo>
                <a:cubicBezTo>
                  <a:pt x="1253413" y="299062"/>
                  <a:pt x="1254396" y="299604"/>
                  <a:pt x="1255352" y="300122"/>
                </a:cubicBezTo>
                <a:cubicBezTo>
                  <a:pt x="1255973" y="299501"/>
                  <a:pt x="1256464" y="299010"/>
                  <a:pt x="1256981" y="298493"/>
                </a:cubicBezTo>
                <a:cubicBezTo>
                  <a:pt x="1255973" y="297975"/>
                  <a:pt x="1254991" y="297303"/>
                  <a:pt x="1253905" y="297071"/>
                </a:cubicBezTo>
                <a:close/>
                <a:moveTo>
                  <a:pt x="238139" y="290970"/>
                </a:moveTo>
                <a:cubicBezTo>
                  <a:pt x="235089" y="292857"/>
                  <a:pt x="233330" y="293399"/>
                  <a:pt x="233279" y="294098"/>
                </a:cubicBezTo>
                <a:cubicBezTo>
                  <a:pt x="232788" y="299191"/>
                  <a:pt x="232245" y="304569"/>
                  <a:pt x="237778" y="307541"/>
                </a:cubicBezTo>
                <a:cubicBezTo>
                  <a:pt x="238941" y="308162"/>
                  <a:pt x="240776" y="307541"/>
                  <a:pt x="242302" y="307490"/>
                </a:cubicBezTo>
                <a:cubicBezTo>
                  <a:pt x="240958" y="302267"/>
                  <a:pt x="239639" y="297044"/>
                  <a:pt x="238139" y="290970"/>
                </a:cubicBezTo>
                <a:close/>
                <a:moveTo>
                  <a:pt x="1354473" y="287894"/>
                </a:moveTo>
                <a:lnTo>
                  <a:pt x="1362101" y="296192"/>
                </a:lnTo>
                <a:lnTo>
                  <a:pt x="1362100" y="296192"/>
                </a:lnTo>
                <a:lnTo>
                  <a:pt x="1362093" y="296225"/>
                </a:lnTo>
                <a:lnTo>
                  <a:pt x="1339271" y="300794"/>
                </a:lnTo>
                <a:cubicBezTo>
                  <a:pt x="1340332" y="291772"/>
                  <a:pt x="1350337" y="293297"/>
                  <a:pt x="1354473" y="287894"/>
                </a:cubicBezTo>
                <a:close/>
                <a:moveTo>
                  <a:pt x="1348526" y="277603"/>
                </a:moveTo>
                <a:cubicBezTo>
                  <a:pt x="1350284" y="278559"/>
                  <a:pt x="1351422" y="279206"/>
                  <a:pt x="1352586" y="279827"/>
                </a:cubicBezTo>
                <a:cubicBezTo>
                  <a:pt x="1350388" y="280706"/>
                  <a:pt x="1348216" y="281766"/>
                  <a:pt x="1345941" y="282387"/>
                </a:cubicBezTo>
                <a:cubicBezTo>
                  <a:pt x="1345450" y="282515"/>
                  <a:pt x="1344545" y="281094"/>
                  <a:pt x="1343847" y="280370"/>
                </a:cubicBezTo>
                <a:cubicBezTo>
                  <a:pt x="1345476" y="279413"/>
                  <a:pt x="1347130" y="278430"/>
                  <a:pt x="1348526" y="277603"/>
                </a:cubicBezTo>
                <a:close/>
                <a:moveTo>
                  <a:pt x="1236273" y="273441"/>
                </a:moveTo>
                <a:cubicBezTo>
                  <a:pt x="1235083" y="274708"/>
                  <a:pt x="1234101" y="275535"/>
                  <a:pt x="1234204" y="275742"/>
                </a:cubicBezTo>
                <a:cubicBezTo>
                  <a:pt x="1236144" y="279310"/>
                  <a:pt x="1237876" y="283084"/>
                  <a:pt x="1240435" y="286187"/>
                </a:cubicBezTo>
                <a:cubicBezTo>
                  <a:pt x="1241236" y="287169"/>
                  <a:pt x="1244236" y="286497"/>
                  <a:pt x="1246201" y="286343"/>
                </a:cubicBezTo>
                <a:cubicBezTo>
                  <a:pt x="1246744" y="286290"/>
                  <a:pt x="1247235" y="285385"/>
                  <a:pt x="1247752" y="284868"/>
                </a:cubicBezTo>
                <a:cubicBezTo>
                  <a:pt x="1243925" y="281068"/>
                  <a:pt x="1240099" y="277242"/>
                  <a:pt x="1236273" y="273441"/>
                </a:cubicBezTo>
                <a:close/>
                <a:moveTo>
                  <a:pt x="1363909" y="272665"/>
                </a:moveTo>
                <a:cubicBezTo>
                  <a:pt x="1364814" y="274707"/>
                  <a:pt x="1366081" y="276750"/>
                  <a:pt x="1366520" y="278973"/>
                </a:cubicBezTo>
                <a:cubicBezTo>
                  <a:pt x="1366727" y="279955"/>
                  <a:pt x="1365202" y="281248"/>
                  <a:pt x="1364478" y="282411"/>
                </a:cubicBezTo>
                <a:cubicBezTo>
                  <a:pt x="1362436" y="279879"/>
                  <a:pt x="1360393" y="277345"/>
                  <a:pt x="1358350" y="274811"/>
                </a:cubicBezTo>
                <a:cubicBezTo>
                  <a:pt x="1359617" y="274346"/>
                  <a:pt x="1360885" y="273854"/>
                  <a:pt x="1363909" y="272665"/>
                </a:cubicBezTo>
                <a:close/>
                <a:moveTo>
                  <a:pt x="1226527" y="264935"/>
                </a:moveTo>
                <a:cubicBezTo>
                  <a:pt x="1226009" y="266926"/>
                  <a:pt x="1225260" y="268891"/>
                  <a:pt x="1225130" y="270908"/>
                </a:cubicBezTo>
                <a:cubicBezTo>
                  <a:pt x="1225105" y="271476"/>
                  <a:pt x="1226966" y="272148"/>
                  <a:pt x="1228621" y="273183"/>
                </a:cubicBezTo>
                <a:cubicBezTo>
                  <a:pt x="1228982" y="270701"/>
                  <a:pt x="1229525" y="268658"/>
                  <a:pt x="1229396" y="266667"/>
                </a:cubicBezTo>
                <a:cubicBezTo>
                  <a:pt x="1229370" y="266047"/>
                  <a:pt x="1227535" y="265504"/>
                  <a:pt x="1226527" y="264935"/>
                </a:cubicBezTo>
                <a:close/>
                <a:moveTo>
                  <a:pt x="1345450" y="254102"/>
                </a:moveTo>
                <a:cubicBezTo>
                  <a:pt x="1346639" y="256403"/>
                  <a:pt x="1348707" y="258731"/>
                  <a:pt x="1348190" y="259739"/>
                </a:cubicBezTo>
                <a:cubicBezTo>
                  <a:pt x="1345321" y="265452"/>
                  <a:pt x="1342089" y="271011"/>
                  <a:pt x="1338392" y="276207"/>
                </a:cubicBezTo>
                <a:cubicBezTo>
                  <a:pt x="1337461" y="277526"/>
                  <a:pt x="1334437" y="277396"/>
                  <a:pt x="1332368" y="277940"/>
                </a:cubicBezTo>
                <a:cubicBezTo>
                  <a:pt x="1332472" y="276336"/>
                  <a:pt x="1332161" y="274553"/>
                  <a:pt x="1332704" y="273131"/>
                </a:cubicBezTo>
                <a:cubicBezTo>
                  <a:pt x="1334721" y="267882"/>
                  <a:pt x="1336763" y="262608"/>
                  <a:pt x="1339375" y="257645"/>
                </a:cubicBezTo>
                <a:cubicBezTo>
                  <a:pt x="1340227" y="256120"/>
                  <a:pt x="1342864" y="255550"/>
                  <a:pt x="1345450" y="254102"/>
                </a:cubicBezTo>
                <a:close/>
                <a:moveTo>
                  <a:pt x="1277431" y="250664"/>
                </a:moveTo>
                <a:cubicBezTo>
                  <a:pt x="1275415" y="250794"/>
                  <a:pt x="1273450" y="251543"/>
                  <a:pt x="1271459" y="252061"/>
                </a:cubicBezTo>
                <a:cubicBezTo>
                  <a:pt x="1272028" y="253070"/>
                  <a:pt x="1272544" y="254879"/>
                  <a:pt x="1273191" y="254930"/>
                </a:cubicBezTo>
                <a:cubicBezTo>
                  <a:pt x="1275156" y="255060"/>
                  <a:pt x="1277198" y="254516"/>
                  <a:pt x="1279680" y="254155"/>
                </a:cubicBezTo>
                <a:cubicBezTo>
                  <a:pt x="1278646" y="252475"/>
                  <a:pt x="1277974" y="250638"/>
                  <a:pt x="1277431" y="250664"/>
                </a:cubicBezTo>
                <a:close/>
                <a:moveTo>
                  <a:pt x="1283041" y="218581"/>
                </a:moveTo>
                <a:cubicBezTo>
                  <a:pt x="1283248" y="218168"/>
                  <a:pt x="1286608" y="218297"/>
                  <a:pt x="1286919" y="218943"/>
                </a:cubicBezTo>
                <a:cubicBezTo>
                  <a:pt x="1289272" y="223856"/>
                  <a:pt x="1292554" y="229207"/>
                  <a:pt x="1284411" y="232205"/>
                </a:cubicBezTo>
                <a:cubicBezTo>
                  <a:pt x="1282886" y="230706"/>
                  <a:pt x="1281361" y="229181"/>
                  <a:pt x="1279835" y="227656"/>
                </a:cubicBezTo>
                <a:cubicBezTo>
                  <a:pt x="1280844" y="224605"/>
                  <a:pt x="1281722" y="221502"/>
                  <a:pt x="1283041" y="218581"/>
                </a:cubicBezTo>
                <a:close/>
                <a:moveTo>
                  <a:pt x="1175751" y="204905"/>
                </a:moveTo>
                <a:cubicBezTo>
                  <a:pt x="1174484" y="204672"/>
                  <a:pt x="1171976" y="205060"/>
                  <a:pt x="1171847" y="205628"/>
                </a:cubicBezTo>
                <a:cubicBezTo>
                  <a:pt x="1170994" y="209016"/>
                  <a:pt x="1170529" y="212557"/>
                  <a:pt x="1170322" y="216047"/>
                </a:cubicBezTo>
                <a:cubicBezTo>
                  <a:pt x="1170244" y="216616"/>
                  <a:pt x="1172106" y="217288"/>
                  <a:pt x="1172623" y="217625"/>
                </a:cubicBezTo>
                <a:cubicBezTo>
                  <a:pt x="1174872" y="214031"/>
                  <a:pt x="1177096" y="210566"/>
                  <a:pt x="1179112" y="206973"/>
                </a:cubicBezTo>
                <a:cubicBezTo>
                  <a:pt x="1179163" y="206895"/>
                  <a:pt x="1177018" y="205163"/>
                  <a:pt x="1175751" y="204905"/>
                </a:cubicBezTo>
                <a:close/>
                <a:moveTo>
                  <a:pt x="1268951" y="196373"/>
                </a:moveTo>
                <a:cubicBezTo>
                  <a:pt x="1272700" y="199837"/>
                  <a:pt x="1276242" y="203456"/>
                  <a:pt x="1279861" y="207076"/>
                </a:cubicBezTo>
                <a:cubicBezTo>
                  <a:pt x="1279318" y="207594"/>
                  <a:pt x="1278827" y="208110"/>
                  <a:pt x="1278310" y="208628"/>
                </a:cubicBezTo>
                <a:cubicBezTo>
                  <a:pt x="1277689" y="208886"/>
                  <a:pt x="1276733" y="209507"/>
                  <a:pt x="1276474" y="209300"/>
                </a:cubicBezTo>
                <a:cubicBezTo>
                  <a:pt x="1272958" y="206378"/>
                  <a:pt x="1269520" y="203405"/>
                  <a:pt x="1266185" y="200303"/>
                </a:cubicBezTo>
                <a:cubicBezTo>
                  <a:pt x="1265823" y="199967"/>
                  <a:pt x="1265823" y="198622"/>
                  <a:pt x="1266211" y="198234"/>
                </a:cubicBezTo>
                <a:cubicBezTo>
                  <a:pt x="1266986" y="197407"/>
                  <a:pt x="1268744" y="196193"/>
                  <a:pt x="1268951" y="196373"/>
                </a:cubicBezTo>
                <a:close/>
                <a:moveTo>
                  <a:pt x="1139246" y="182076"/>
                </a:moveTo>
                <a:cubicBezTo>
                  <a:pt x="1144831" y="182852"/>
                  <a:pt x="1142090" y="187842"/>
                  <a:pt x="1142710" y="191099"/>
                </a:cubicBezTo>
                <a:lnTo>
                  <a:pt x="1133608" y="191099"/>
                </a:lnTo>
                <a:lnTo>
                  <a:pt x="1133559" y="191089"/>
                </a:lnTo>
                <a:lnTo>
                  <a:pt x="1133678" y="184688"/>
                </a:lnTo>
                <a:cubicBezTo>
                  <a:pt x="1134101" y="182801"/>
                  <a:pt x="1135433" y="181547"/>
                  <a:pt x="1139246" y="182076"/>
                </a:cubicBezTo>
                <a:close/>
                <a:moveTo>
                  <a:pt x="509648" y="172796"/>
                </a:moveTo>
                <a:cubicBezTo>
                  <a:pt x="509131" y="173804"/>
                  <a:pt x="508458" y="174786"/>
                  <a:pt x="508227" y="175872"/>
                </a:cubicBezTo>
                <a:cubicBezTo>
                  <a:pt x="508149" y="176260"/>
                  <a:pt x="509157" y="176855"/>
                  <a:pt x="509648" y="177372"/>
                </a:cubicBezTo>
                <a:cubicBezTo>
                  <a:pt x="510217" y="176389"/>
                  <a:pt x="510760" y="175406"/>
                  <a:pt x="511276" y="174424"/>
                </a:cubicBezTo>
                <a:cubicBezTo>
                  <a:pt x="510657" y="173804"/>
                  <a:pt x="510165" y="173312"/>
                  <a:pt x="509648" y="172796"/>
                </a:cubicBezTo>
                <a:close/>
                <a:moveTo>
                  <a:pt x="1237126" y="168968"/>
                </a:moveTo>
                <a:cubicBezTo>
                  <a:pt x="1237669" y="170210"/>
                  <a:pt x="1238186" y="171476"/>
                  <a:pt x="1239634" y="174967"/>
                </a:cubicBezTo>
                <a:cubicBezTo>
                  <a:pt x="1238910" y="175277"/>
                  <a:pt x="1237307" y="175975"/>
                  <a:pt x="1235678" y="176647"/>
                </a:cubicBezTo>
                <a:cubicBezTo>
                  <a:pt x="1235161" y="175380"/>
                  <a:pt x="1233998" y="173958"/>
                  <a:pt x="1234282" y="172925"/>
                </a:cubicBezTo>
                <a:cubicBezTo>
                  <a:pt x="1234670" y="171450"/>
                  <a:pt x="1236144" y="170262"/>
                  <a:pt x="1237126" y="168968"/>
                </a:cubicBezTo>
                <a:close/>
                <a:moveTo>
                  <a:pt x="1249199" y="160075"/>
                </a:moveTo>
                <a:cubicBezTo>
                  <a:pt x="1252585" y="159299"/>
                  <a:pt x="1262306" y="171218"/>
                  <a:pt x="1261427" y="175716"/>
                </a:cubicBezTo>
                <a:cubicBezTo>
                  <a:pt x="1259798" y="176207"/>
                  <a:pt x="1256412" y="177681"/>
                  <a:pt x="1256153" y="177242"/>
                </a:cubicBezTo>
                <a:cubicBezTo>
                  <a:pt x="1253103" y="172200"/>
                  <a:pt x="1250518" y="166901"/>
                  <a:pt x="1247906" y="161626"/>
                </a:cubicBezTo>
                <a:cubicBezTo>
                  <a:pt x="1247777" y="161369"/>
                  <a:pt x="1248656" y="160205"/>
                  <a:pt x="1249199" y="160075"/>
                </a:cubicBezTo>
                <a:close/>
                <a:moveTo>
                  <a:pt x="1192064" y="150122"/>
                </a:moveTo>
                <a:cubicBezTo>
                  <a:pt x="1192426" y="152604"/>
                  <a:pt x="1192969" y="154647"/>
                  <a:pt x="1192840" y="156637"/>
                </a:cubicBezTo>
                <a:cubicBezTo>
                  <a:pt x="1192814" y="157257"/>
                  <a:pt x="1190978" y="157800"/>
                  <a:pt x="1189970" y="158369"/>
                </a:cubicBezTo>
                <a:cubicBezTo>
                  <a:pt x="1189453" y="156378"/>
                  <a:pt x="1188703" y="154413"/>
                  <a:pt x="1188574" y="152397"/>
                </a:cubicBezTo>
                <a:cubicBezTo>
                  <a:pt x="1188548" y="151854"/>
                  <a:pt x="1190384" y="151181"/>
                  <a:pt x="1192064" y="150122"/>
                </a:cubicBezTo>
                <a:close/>
                <a:moveTo>
                  <a:pt x="929398" y="141669"/>
                </a:moveTo>
                <a:cubicBezTo>
                  <a:pt x="929010" y="141590"/>
                  <a:pt x="928415" y="142599"/>
                  <a:pt x="927898" y="143090"/>
                </a:cubicBezTo>
                <a:cubicBezTo>
                  <a:pt x="928880" y="143659"/>
                  <a:pt x="929889" y="144203"/>
                  <a:pt x="930845" y="144719"/>
                </a:cubicBezTo>
                <a:cubicBezTo>
                  <a:pt x="931465" y="144098"/>
                  <a:pt x="931957" y="143608"/>
                  <a:pt x="932474" y="143090"/>
                </a:cubicBezTo>
                <a:cubicBezTo>
                  <a:pt x="931465" y="142573"/>
                  <a:pt x="930484" y="141901"/>
                  <a:pt x="929398" y="141669"/>
                </a:cubicBezTo>
                <a:close/>
                <a:moveTo>
                  <a:pt x="958276" y="141487"/>
                </a:moveTo>
                <a:cubicBezTo>
                  <a:pt x="955768" y="145081"/>
                  <a:pt x="953260" y="148674"/>
                  <a:pt x="950752" y="152268"/>
                </a:cubicBezTo>
                <a:cubicBezTo>
                  <a:pt x="951916" y="153017"/>
                  <a:pt x="953053" y="153767"/>
                  <a:pt x="955483" y="155371"/>
                </a:cubicBezTo>
                <a:cubicBezTo>
                  <a:pt x="958276" y="152992"/>
                  <a:pt x="961378" y="150330"/>
                  <a:pt x="964454" y="147667"/>
                </a:cubicBezTo>
                <a:cubicBezTo>
                  <a:pt x="962386" y="145598"/>
                  <a:pt x="960343" y="143556"/>
                  <a:pt x="958276" y="141487"/>
                </a:cubicBezTo>
                <a:close/>
                <a:moveTo>
                  <a:pt x="500522" y="136239"/>
                </a:moveTo>
                <a:cubicBezTo>
                  <a:pt x="500005" y="137247"/>
                  <a:pt x="499333" y="138230"/>
                  <a:pt x="499100" y="139316"/>
                </a:cubicBezTo>
                <a:cubicBezTo>
                  <a:pt x="499022" y="139703"/>
                  <a:pt x="500031" y="140298"/>
                  <a:pt x="500522" y="140815"/>
                </a:cubicBezTo>
                <a:cubicBezTo>
                  <a:pt x="501065" y="139832"/>
                  <a:pt x="501607" y="138825"/>
                  <a:pt x="502150" y="137868"/>
                </a:cubicBezTo>
                <a:cubicBezTo>
                  <a:pt x="501531" y="137247"/>
                  <a:pt x="501039" y="136756"/>
                  <a:pt x="500522" y="136239"/>
                </a:cubicBezTo>
                <a:close/>
                <a:moveTo>
                  <a:pt x="702305" y="127759"/>
                </a:moveTo>
                <a:cubicBezTo>
                  <a:pt x="701349" y="128276"/>
                  <a:pt x="700365" y="128845"/>
                  <a:pt x="699358" y="129388"/>
                </a:cubicBezTo>
                <a:cubicBezTo>
                  <a:pt x="699875" y="129906"/>
                  <a:pt x="700495" y="130914"/>
                  <a:pt x="700857" y="130810"/>
                </a:cubicBezTo>
                <a:cubicBezTo>
                  <a:pt x="701943" y="130578"/>
                  <a:pt x="702900" y="129880"/>
                  <a:pt x="703933" y="129388"/>
                </a:cubicBezTo>
                <a:cubicBezTo>
                  <a:pt x="703416" y="128871"/>
                  <a:pt x="702900" y="128380"/>
                  <a:pt x="702305" y="127759"/>
                </a:cubicBezTo>
                <a:close/>
                <a:moveTo>
                  <a:pt x="514896" y="123183"/>
                </a:moveTo>
                <a:cubicBezTo>
                  <a:pt x="513940" y="123702"/>
                  <a:pt x="512958" y="124270"/>
                  <a:pt x="511950" y="124812"/>
                </a:cubicBezTo>
                <a:cubicBezTo>
                  <a:pt x="512466" y="125329"/>
                  <a:pt x="513087" y="126338"/>
                  <a:pt x="513449" y="126235"/>
                </a:cubicBezTo>
                <a:cubicBezTo>
                  <a:pt x="514535" y="126001"/>
                  <a:pt x="515491" y="125303"/>
                  <a:pt x="516525" y="124812"/>
                </a:cubicBezTo>
                <a:cubicBezTo>
                  <a:pt x="516008" y="124321"/>
                  <a:pt x="515517" y="123803"/>
                  <a:pt x="514896" y="123183"/>
                </a:cubicBezTo>
                <a:close/>
                <a:moveTo>
                  <a:pt x="897443" y="114109"/>
                </a:moveTo>
                <a:cubicBezTo>
                  <a:pt x="896926" y="115349"/>
                  <a:pt x="895633" y="117237"/>
                  <a:pt x="896021" y="117754"/>
                </a:cubicBezTo>
                <a:cubicBezTo>
                  <a:pt x="897469" y="119590"/>
                  <a:pt x="899382" y="121218"/>
                  <a:pt x="901425" y="122356"/>
                </a:cubicBezTo>
                <a:cubicBezTo>
                  <a:pt x="902045" y="122693"/>
                  <a:pt x="903700" y="121115"/>
                  <a:pt x="905329" y="120133"/>
                </a:cubicBezTo>
                <a:cubicBezTo>
                  <a:pt x="902588" y="118039"/>
                  <a:pt x="900028" y="116074"/>
                  <a:pt x="897443" y="114109"/>
                </a:cubicBezTo>
                <a:close/>
                <a:moveTo>
                  <a:pt x="526814" y="113644"/>
                </a:moveTo>
                <a:cubicBezTo>
                  <a:pt x="524798" y="113825"/>
                  <a:pt x="521541" y="116306"/>
                  <a:pt x="521359" y="118013"/>
                </a:cubicBezTo>
                <a:cubicBezTo>
                  <a:pt x="520740" y="124089"/>
                  <a:pt x="525884" y="122512"/>
                  <a:pt x="529116" y="122356"/>
                </a:cubicBezTo>
                <a:cubicBezTo>
                  <a:pt x="531313" y="122253"/>
                  <a:pt x="533433" y="120650"/>
                  <a:pt x="540930" y="117366"/>
                </a:cubicBezTo>
                <a:cubicBezTo>
                  <a:pt x="532554" y="115013"/>
                  <a:pt x="529607" y="113411"/>
                  <a:pt x="526814" y="113644"/>
                </a:cubicBezTo>
                <a:close/>
                <a:moveTo>
                  <a:pt x="1139272" y="99786"/>
                </a:moveTo>
                <a:cubicBezTo>
                  <a:pt x="1138006" y="99527"/>
                  <a:pt x="1136506" y="100045"/>
                  <a:pt x="1135162" y="100458"/>
                </a:cubicBezTo>
                <a:cubicBezTo>
                  <a:pt x="1134541" y="100666"/>
                  <a:pt x="1133688" y="101415"/>
                  <a:pt x="1133636" y="101984"/>
                </a:cubicBezTo>
                <a:cubicBezTo>
                  <a:pt x="1133482" y="104932"/>
                  <a:pt x="1133378" y="107904"/>
                  <a:pt x="1133688" y="110826"/>
                </a:cubicBezTo>
                <a:cubicBezTo>
                  <a:pt x="1133766" y="111575"/>
                  <a:pt x="1136299" y="112764"/>
                  <a:pt x="1136377" y="112661"/>
                </a:cubicBezTo>
                <a:cubicBezTo>
                  <a:pt x="1138600" y="109920"/>
                  <a:pt x="1140643" y="107051"/>
                  <a:pt x="1144521" y="101778"/>
                </a:cubicBezTo>
                <a:cubicBezTo>
                  <a:pt x="1143099" y="101208"/>
                  <a:pt x="1141237" y="100174"/>
                  <a:pt x="1139272" y="99786"/>
                </a:cubicBezTo>
                <a:close/>
                <a:moveTo>
                  <a:pt x="969755" y="97278"/>
                </a:moveTo>
                <a:cubicBezTo>
                  <a:pt x="971771" y="100898"/>
                  <a:pt x="973866" y="103224"/>
                  <a:pt x="973375" y="104052"/>
                </a:cubicBezTo>
                <a:cubicBezTo>
                  <a:pt x="972211" y="106017"/>
                  <a:pt x="969858" y="107285"/>
                  <a:pt x="967971" y="108809"/>
                </a:cubicBezTo>
                <a:cubicBezTo>
                  <a:pt x="966808" y="107309"/>
                  <a:pt x="964429" y="105500"/>
                  <a:pt x="964713" y="104362"/>
                </a:cubicBezTo>
                <a:cubicBezTo>
                  <a:pt x="965230" y="102268"/>
                  <a:pt x="967299" y="100536"/>
                  <a:pt x="969755" y="97278"/>
                </a:cubicBezTo>
                <a:close/>
                <a:moveTo>
                  <a:pt x="923323" y="95314"/>
                </a:moveTo>
                <a:cubicBezTo>
                  <a:pt x="928027" y="96322"/>
                  <a:pt x="932604" y="98003"/>
                  <a:pt x="937102" y="99761"/>
                </a:cubicBezTo>
                <a:cubicBezTo>
                  <a:pt x="938498" y="100303"/>
                  <a:pt x="939481" y="101829"/>
                  <a:pt x="940670" y="102889"/>
                </a:cubicBezTo>
                <a:cubicBezTo>
                  <a:pt x="939377" y="103355"/>
                  <a:pt x="938085" y="104052"/>
                  <a:pt x="936740" y="104181"/>
                </a:cubicBezTo>
                <a:cubicBezTo>
                  <a:pt x="934543" y="104414"/>
                  <a:pt x="932293" y="104259"/>
                  <a:pt x="930044" y="104259"/>
                </a:cubicBezTo>
                <a:cubicBezTo>
                  <a:pt x="927795" y="104259"/>
                  <a:pt x="925183" y="104983"/>
                  <a:pt x="923425" y="104052"/>
                </a:cubicBezTo>
                <a:cubicBezTo>
                  <a:pt x="921435" y="102992"/>
                  <a:pt x="920272" y="100433"/>
                  <a:pt x="918746" y="98545"/>
                </a:cubicBezTo>
                <a:cubicBezTo>
                  <a:pt x="920298" y="97408"/>
                  <a:pt x="922081" y="95056"/>
                  <a:pt x="923323" y="95314"/>
                </a:cubicBezTo>
                <a:close/>
                <a:moveTo>
                  <a:pt x="945220" y="76803"/>
                </a:moveTo>
                <a:cubicBezTo>
                  <a:pt x="926037" y="78071"/>
                  <a:pt x="906621" y="74243"/>
                  <a:pt x="887671" y="81147"/>
                </a:cubicBezTo>
                <a:cubicBezTo>
                  <a:pt x="881776" y="83292"/>
                  <a:pt x="874253" y="79828"/>
                  <a:pt x="869496" y="87118"/>
                </a:cubicBezTo>
                <a:cubicBezTo>
                  <a:pt x="865411" y="93376"/>
                  <a:pt x="857629" y="88334"/>
                  <a:pt x="852976" y="90971"/>
                </a:cubicBezTo>
                <a:cubicBezTo>
                  <a:pt x="847935" y="93814"/>
                  <a:pt x="844625" y="99734"/>
                  <a:pt x="840566" y="104285"/>
                </a:cubicBezTo>
                <a:lnTo>
                  <a:pt x="816393" y="122124"/>
                </a:lnTo>
                <a:cubicBezTo>
                  <a:pt x="815644" y="124734"/>
                  <a:pt x="814920" y="127320"/>
                  <a:pt x="814170" y="129931"/>
                </a:cubicBezTo>
                <a:cubicBezTo>
                  <a:pt x="816963" y="130526"/>
                  <a:pt x="819909" y="131948"/>
                  <a:pt x="822521" y="131482"/>
                </a:cubicBezTo>
                <a:cubicBezTo>
                  <a:pt x="825106" y="130991"/>
                  <a:pt x="827329" y="128561"/>
                  <a:pt x="829760" y="127061"/>
                </a:cubicBezTo>
                <a:cubicBezTo>
                  <a:pt x="846383" y="116850"/>
                  <a:pt x="862645" y="105939"/>
                  <a:pt x="883870" y="108603"/>
                </a:cubicBezTo>
                <a:cubicBezTo>
                  <a:pt x="888912" y="109248"/>
                  <a:pt x="894961" y="104801"/>
                  <a:pt x="899485" y="106172"/>
                </a:cubicBezTo>
                <a:cubicBezTo>
                  <a:pt x="905380" y="107956"/>
                  <a:pt x="910111" y="113359"/>
                  <a:pt x="915540" y="116927"/>
                </a:cubicBezTo>
                <a:cubicBezTo>
                  <a:pt x="918462" y="118865"/>
                  <a:pt x="921641" y="120831"/>
                  <a:pt x="924951" y="121607"/>
                </a:cubicBezTo>
                <a:cubicBezTo>
                  <a:pt x="927226" y="122124"/>
                  <a:pt x="932112" y="120779"/>
                  <a:pt x="932164" y="119978"/>
                </a:cubicBezTo>
                <a:cubicBezTo>
                  <a:pt x="932836" y="111110"/>
                  <a:pt x="936119" y="111963"/>
                  <a:pt x="942220" y="115971"/>
                </a:cubicBezTo>
                <a:cubicBezTo>
                  <a:pt x="946822" y="118995"/>
                  <a:pt x="952795" y="122719"/>
                  <a:pt x="957655" y="122124"/>
                </a:cubicBezTo>
                <a:cubicBezTo>
                  <a:pt x="972676" y="120314"/>
                  <a:pt x="983999" y="128225"/>
                  <a:pt x="996434" y="133758"/>
                </a:cubicBezTo>
                <a:cubicBezTo>
                  <a:pt x="1006052" y="138049"/>
                  <a:pt x="1014325" y="146839"/>
                  <a:pt x="1025830" y="145185"/>
                </a:cubicBezTo>
                <a:cubicBezTo>
                  <a:pt x="1036093" y="143711"/>
                  <a:pt x="1043901" y="149993"/>
                  <a:pt x="1045633" y="156637"/>
                </a:cubicBezTo>
                <a:cubicBezTo>
                  <a:pt x="1048554" y="167728"/>
                  <a:pt x="1057654" y="170934"/>
                  <a:pt x="1064428" y="172071"/>
                </a:cubicBezTo>
                <a:cubicBezTo>
                  <a:pt x="1076527" y="174088"/>
                  <a:pt x="1084205" y="180680"/>
                  <a:pt x="1092091" y="188411"/>
                </a:cubicBezTo>
                <a:cubicBezTo>
                  <a:pt x="1100260" y="196426"/>
                  <a:pt x="1100674" y="196788"/>
                  <a:pt x="1109412" y="189858"/>
                </a:cubicBezTo>
                <a:cubicBezTo>
                  <a:pt x="1115100" y="185360"/>
                  <a:pt x="1119598" y="185696"/>
                  <a:pt x="1125234" y="189341"/>
                </a:cubicBezTo>
                <a:lnTo>
                  <a:pt x="1133559" y="191089"/>
                </a:lnTo>
                <a:lnTo>
                  <a:pt x="1133559" y="191099"/>
                </a:lnTo>
                <a:lnTo>
                  <a:pt x="1133608" y="191099"/>
                </a:lnTo>
                <a:lnTo>
                  <a:pt x="1133611" y="191099"/>
                </a:lnTo>
                <a:cubicBezTo>
                  <a:pt x="1133998" y="197924"/>
                  <a:pt x="1139298" y="194977"/>
                  <a:pt x="1142763" y="210050"/>
                </a:cubicBezTo>
                <a:cubicBezTo>
                  <a:pt x="1143021" y="210851"/>
                  <a:pt x="1144132" y="214755"/>
                  <a:pt x="1145658" y="218477"/>
                </a:cubicBezTo>
                <a:cubicBezTo>
                  <a:pt x="1145839" y="218943"/>
                  <a:pt x="1148864" y="218995"/>
                  <a:pt x="1149742" y="218270"/>
                </a:cubicBezTo>
                <a:cubicBezTo>
                  <a:pt x="1156309" y="212790"/>
                  <a:pt x="1148011" y="209947"/>
                  <a:pt x="1147390" y="205681"/>
                </a:cubicBezTo>
                <a:cubicBezTo>
                  <a:pt x="1147080" y="203509"/>
                  <a:pt x="1147597" y="201234"/>
                  <a:pt x="1147235" y="199088"/>
                </a:cubicBezTo>
                <a:cubicBezTo>
                  <a:pt x="1147028" y="197873"/>
                  <a:pt x="1145761" y="196814"/>
                  <a:pt x="1144960" y="195701"/>
                </a:cubicBezTo>
                <a:cubicBezTo>
                  <a:pt x="1144236" y="197175"/>
                  <a:pt x="1143124" y="198572"/>
                  <a:pt x="1142840" y="200122"/>
                </a:cubicBezTo>
                <a:cubicBezTo>
                  <a:pt x="1142452" y="202216"/>
                  <a:pt x="1142710" y="204491"/>
                  <a:pt x="1142710" y="195675"/>
                </a:cubicBezTo>
                <a:cubicBezTo>
                  <a:pt x="1142710" y="194150"/>
                  <a:pt x="1142710" y="192624"/>
                  <a:pt x="1142710" y="191099"/>
                </a:cubicBezTo>
                <a:cubicBezTo>
                  <a:pt x="1144986" y="191099"/>
                  <a:pt x="1148605" y="190195"/>
                  <a:pt x="1149329" y="191254"/>
                </a:cubicBezTo>
                <a:cubicBezTo>
                  <a:pt x="1153362" y="197071"/>
                  <a:pt x="1157292" y="194849"/>
                  <a:pt x="1158998" y="190478"/>
                </a:cubicBezTo>
                <a:cubicBezTo>
                  <a:pt x="1161713" y="183524"/>
                  <a:pt x="1155120" y="187816"/>
                  <a:pt x="1152975" y="186575"/>
                </a:cubicBezTo>
                <a:cubicBezTo>
                  <a:pt x="1151242" y="185568"/>
                  <a:pt x="1149277" y="184920"/>
                  <a:pt x="1147416" y="184118"/>
                </a:cubicBezTo>
                <a:cubicBezTo>
                  <a:pt x="1148761" y="182516"/>
                  <a:pt x="1151449" y="180577"/>
                  <a:pt x="1151164" y="179336"/>
                </a:cubicBezTo>
                <a:cubicBezTo>
                  <a:pt x="1150726" y="177449"/>
                  <a:pt x="1148114" y="176156"/>
                  <a:pt x="1146667" y="174399"/>
                </a:cubicBezTo>
                <a:cubicBezTo>
                  <a:pt x="1145477" y="172950"/>
                  <a:pt x="1144624" y="171219"/>
                  <a:pt x="1143745" y="169538"/>
                </a:cubicBezTo>
                <a:cubicBezTo>
                  <a:pt x="1143694" y="169409"/>
                  <a:pt x="1144753" y="168400"/>
                  <a:pt x="1145399" y="168297"/>
                </a:cubicBezTo>
                <a:cubicBezTo>
                  <a:pt x="1146847" y="168038"/>
                  <a:pt x="1148347" y="168064"/>
                  <a:pt x="1149846" y="167988"/>
                </a:cubicBezTo>
                <a:cubicBezTo>
                  <a:pt x="1149510" y="166539"/>
                  <a:pt x="1149640" y="164419"/>
                  <a:pt x="1148761" y="163799"/>
                </a:cubicBezTo>
                <a:cubicBezTo>
                  <a:pt x="1133766" y="153328"/>
                  <a:pt x="1133740" y="153380"/>
                  <a:pt x="1123269" y="132776"/>
                </a:cubicBezTo>
                <a:cubicBezTo>
                  <a:pt x="1122003" y="130267"/>
                  <a:pt x="1121305" y="127423"/>
                  <a:pt x="1119805" y="125096"/>
                </a:cubicBezTo>
                <a:cubicBezTo>
                  <a:pt x="1117426" y="121373"/>
                  <a:pt x="1108352" y="121245"/>
                  <a:pt x="1106542" y="125096"/>
                </a:cubicBezTo>
                <a:cubicBezTo>
                  <a:pt x="1105870" y="126545"/>
                  <a:pt x="1107913" y="129285"/>
                  <a:pt x="1108740" y="131430"/>
                </a:cubicBezTo>
                <a:cubicBezTo>
                  <a:pt x="1105741" y="131534"/>
                  <a:pt x="1101553" y="132904"/>
                  <a:pt x="1099950" y="131456"/>
                </a:cubicBezTo>
                <a:cubicBezTo>
                  <a:pt x="1095193" y="127164"/>
                  <a:pt x="1087799" y="124166"/>
                  <a:pt x="1088058" y="116306"/>
                </a:cubicBezTo>
                <a:cubicBezTo>
                  <a:pt x="1088264" y="110231"/>
                  <a:pt x="1084903" y="110464"/>
                  <a:pt x="1080586" y="108344"/>
                </a:cubicBezTo>
                <a:cubicBezTo>
                  <a:pt x="1072003" y="104104"/>
                  <a:pt x="1063342" y="105603"/>
                  <a:pt x="1054888" y="104000"/>
                </a:cubicBezTo>
                <a:cubicBezTo>
                  <a:pt x="1045995" y="102294"/>
                  <a:pt x="1037101" y="99115"/>
                  <a:pt x="1029061" y="94952"/>
                </a:cubicBezTo>
                <a:cubicBezTo>
                  <a:pt x="1015979" y="88230"/>
                  <a:pt x="1001631" y="87532"/>
                  <a:pt x="987877" y="84017"/>
                </a:cubicBezTo>
                <a:cubicBezTo>
                  <a:pt x="973813" y="80422"/>
                  <a:pt x="960085" y="75821"/>
                  <a:pt x="945220" y="76803"/>
                </a:cubicBezTo>
                <a:close/>
                <a:moveTo>
                  <a:pt x="549610" y="67419"/>
                </a:moveTo>
                <a:cubicBezTo>
                  <a:pt x="552441" y="67096"/>
                  <a:pt x="555344" y="68194"/>
                  <a:pt x="558329" y="70676"/>
                </a:cubicBezTo>
                <a:cubicBezTo>
                  <a:pt x="560062" y="72123"/>
                  <a:pt x="561872" y="73649"/>
                  <a:pt x="563087" y="75511"/>
                </a:cubicBezTo>
                <a:cubicBezTo>
                  <a:pt x="565982" y="79880"/>
                  <a:pt x="575134" y="81767"/>
                  <a:pt x="569860" y="89549"/>
                </a:cubicBezTo>
                <a:cubicBezTo>
                  <a:pt x="565413" y="96116"/>
                  <a:pt x="557864" y="97951"/>
                  <a:pt x="552616" y="99734"/>
                </a:cubicBezTo>
                <a:cubicBezTo>
                  <a:pt x="543102" y="99450"/>
                  <a:pt x="531081" y="89885"/>
                  <a:pt x="530564" y="81560"/>
                </a:cubicBezTo>
                <a:cubicBezTo>
                  <a:pt x="530073" y="73546"/>
                  <a:pt x="534132" y="78975"/>
                  <a:pt x="536484" y="80784"/>
                </a:cubicBezTo>
                <a:cubicBezTo>
                  <a:pt x="538087" y="78071"/>
                  <a:pt x="539327" y="75071"/>
                  <a:pt x="541318" y="72692"/>
                </a:cubicBezTo>
                <a:cubicBezTo>
                  <a:pt x="544020" y="69487"/>
                  <a:pt x="546780" y="67742"/>
                  <a:pt x="549610" y="67419"/>
                </a:cubicBezTo>
                <a:close/>
                <a:moveTo>
                  <a:pt x="948451" y="26545"/>
                </a:moveTo>
                <a:cubicBezTo>
                  <a:pt x="947934" y="27554"/>
                  <a:pt x="947262" y="28536"/>
                  <a:pt x="947029" y="29621"/>
                </a:cubicBezTo>
                <a:cubicBezTo>
                  <a:pt x="946951" y="30009"/>
                  <a:pt x="947960" y="30604"/>
                  <a:pt x="948451" y="31121"/>
                </a:cubicBezTo>
                <a:cubicBezTo>
                  <a:pt x="949020" y="30114"/>
                  <a:pt x="949563" y="29131"/>
                  <a:pt x="950080" y="28173"/>
                </a:cubicBezTo>
                <a:cubicBezTo>
                  <a:pt x="949459" y="27554"/>
                  <a:pt x="948968" y="27062"/>
                  <a:pt x="948451" y="26545"/>
                </a:cubicBezTo>
                <a:close/>
                <a:moveTo>
                  <a:pt x="894823" y="136"/>
                </a:moveTo>
                <a:cubicBezTo>
                  <a:pt x="896422" y="-90"/>
                  <a:pt x="898206" y="-71"/>
                  <a:pt x="899046" y="485"/>
                </a:cubicBezTo>
                <a:cubicBezTo>
                  <a:pt x="902769" y="2941"/>
                  <a:pt x="905302" y="7259"/>
                  <a:pt x="909025" y="9766"/>
                </a:cubicBezTo>
                <a:cubicBezTo>
                  <a:pt x="911818" y="11654"/>
                  <a:pt x="915902" y="13101"/>
                  <a:pt x="919108" y="12636"/>
                </a:cubicBezTo>
                <a:cubicBezTo>
                  <a:pt x="939971" y="9533"/>
                  <a:pt x="943591" y="9120"/>
                  <a:pt x="954319" y="14394"/>
                </a:cubicBezTo>
                <a:cubicBezTo>
                  <a:pt x="963886" y="19099"/>
                  <a:pt x="976036" y="16695"/>
                  <a:pt x="984051" y="25485"/>
                </a:cubicBezTo>
                <a:cubicBezTo>
                  <a:pt x="984335" y="25796"/>
                  <a:pt x="986533" y="25019"/>
                  <a:pt x="987127" y="24244"/>
                </a:cubicBezTo>
                <a:cubicBezTo>
                  <a:pt x="996202" y="11938"/>
                  <a:pt x="1002665" y="25226"/>
                  <a:pt x="1010188" y="26803"/>
                </a:cubicBezTo>
                <a:cubicBezTo>
                  <a:pt x="1011998" y="27166"/>
                  <a:pt x="1014790" y="31147"/>
                  <a:pt x="1014351" y="32543"/>
                </a:cubicBezTo>
                <a:cubicBezTo>
                  <a:pt x="1012540" y="38101"/>
                  <a:pt x="1010628" y="32336"/>
                  <a:pt x="1008715" y="32258"/>
                </a:cubicBezTo>
                <a:cubicBezTo>
                  <a:pt x="1004630" y="32077"/>
                  <a:pt x="1000364" y="32543"/>
                  <a:pt x="996409" y="33602"/>
                </a:cubicBezTo>
                <a:cubicBezTo>
                  <a:pt x="994676" y="34068"/>
                  <a:pt x="993487" y="36628"/>
                  <a:pt x="992065" y="38256"/>
                </a:cubicBezTo>
                <a:cubicBezTo>
                  <a:pt x="993306" y="38928"/>
                  <a:pt x="994495" y="39730"/>
                  <a:pt x="995814" y="40247"/>
                </a:cubicBezTo>
                <a:cubicBezTo>
                  <a:pt x="1008275" y="45158"/>
                  <a:pt x="1021719" y="47201"/>
                  <a:pt x="1033663" y="53742"/>
                </a:cubicBezTo>
                <a:cubicBezTo>
                  <a:pt x="1035499" y="54750"/>
                  <a:pt x="1039066" y="52604"/>
                  <a:pt x="1041832" y="51933"/>
                </a:cubicBezTo>
                <a:cubicBezTo>
                  <a:pt x="1044418" y="51312"/>
                  <a:pt x="1047028" y="50718"/>
                  <a:pt x="1049640" y="50096"/>
                </a:cubicBezTo>
                <a:cubicBezTo>
                  <a:pt x="1048735" y="52243"/>
                  <a:pt x="1046512" y="55500"/>
                  <a:pt x="1047210" y="56354"/>
                </a:cubicBezTo>
                <a:cubicBezTo>
                  <a:pt x="1049433" y="59093"/>
                  <a:pt x="1052820" y="62868"/>
                  <a:pt x="1055664" y="62765"/>
                </a:cubicBezTo>
                <a:cubicBezTo>
                  <a:pt x="1066961" y="62402"/>
                  <a:pt x="1073140" y="78638"/>
                  <a:pt x="1085911" y="71710"/>
                </a:cubicBezTo>
                <a:cubicBezTo>
                  <a:pt x="1087825" y="70676"/>
                  <a:pt x="1089454" y="68762"/>
                  <a:pt x="1090747" y="66902"/>
                </a:cubicBezTo>
                <a:cubicBezTo>
                  <a:pt x="1093823" y="62429"/>
                  <a:pt x="1095839" y="64445"/>
                  <a:pt x="1098994" y="67185"/>
                </a:cubicBezTo>
                <a:cubicBezTo>
                  <a:pt x="1103285" y="70908"/>
                  <a:pt x="1108429" y="73649"/>
                  <a:pt x="1113212" y="76803"/>
                </a:cubicBezTo>
                <a:cubicBezTo>
                  <a:pt x="1114996" y="77966"/>
                  <a:pt x="1116806" y="79104"/>
                  <a:pt x="1118616" y="80241"/>
                </a:cubicBezTo>
                <a:cubicBezTo>
                  <a:pt x="1115591" y="82154"/>
                  <a:pt x="1110860" y="86317"/>
                  <a:pt x="1109851" y="85568"/>
                </a:cubicBezTo>
                <a:cubicBezTo>
                  <a:pt x="1104655" y="81663"/>
                  <a:pt x="1099174" y="80707"/>
                  <a:pt x="1093202" y="81482"/>
                </a:cubicBezTo>
                <a:cubicBezTo>
                  <a:pt x="1091444" y="81716"/>
                  <a:pt x="1089816" y="83137"/>
                  <a:pt x="1088135" y="84017"/>
                </a:cubicBezTo>
                <a:cubicBezTo>
                  <a:pt x="1090152" y="84662"/>
                  <a:pt x="1093409" y="84740"/>
                  <a:pt x="1094004" y="86033"/>
                </a:cubicBezTo>
                <a:cubicBezTo>
                  <a:pt x="1099071" y="97304"/>
                  <a:pt x="1106465" y="98830"/>
                  <a:pt x="1116082" y="91850"/>
                </a:cubicBezTo>
                <a:cubicBezTo>
                  <a:pt x="1120270" y="88799"/>
                  <a:pt x="1122907" y="90971"/>
                  <a:pt x="1125519" y="93969"/>
                </a:cubicBezTo>
                <a:cubicBezTo>
                  <a:pt x="1126656" y="92884"/>
                  <a:pt x="1128544" y="91953"/>
                  <a:pt x="1128776" y="90712"/>
                </a:cubicBezTo>
                <a:cubicBezTo>
                  <a:pt x="1129371" y="87299"/>
                  <a:pt x="1129267" y="85775"/>
                  <a:pt x="1133714" y="88101"/>
                </a:cubicBezTo>
                <a:cubicBezTo>
                  <a:pt x="1140979" y="91927"/>
                  <a:pt x="1147364" y="96039"/>
                  <a:pt x="1151914" y="103174"/>
                </a:cubicBezTo>
                <a:cubicBezTo>
                  <a:pt x="1155301" y="108499"/>
                  <a:pt x="1159360" y="116514"/>
                  <a:pt x="1164065" y="117237"/>
                </a:cubicBezTo>
                <a:cubicBezTo>
                  <a:pt x="1174355" y="118814"/>
                  <a:pt x="1173580" y="127656"/>
                  <a:pt x="1177768" y="132904"/>
                </a:cubicBezTo>
                <a:cubicBezTo>
                  <a:pt x="1181671" y="137816"/>
                  <a:pt x="1179034" y="140970"/>
                  <a:pt x="1172726" y="140841"/>
                </a:cubicBezTo>
                <a:cubicBezTo>
                  <a:pt x="1167917" y="140738"/>
                  <a:pt x="1162798" y="140273"/>
                  <a:pt x="1169287" y="147123"/>
                </a:cubicBezTo>
                <a:cubicBezTo>
                  <a:pt x="1173709" y="151803"/>
                  <a:pt x="1176837" y="157671"/>
                  <a:pt x="1180741" y="162868"/>
                </a:cubicBezTo>
                <a:cubicBezTo>
                  <a:pt x="1184851" y="168323"/>
                  <a:pt x="1191289" y="169822"/>
                  <a:pt x="1196356" y="167212"/>
                </a:cubicBezTo>
                <a:cubicBezTo>
                  <a:pt x="1199277" y="165711"/>
                  <a:pt x="1194598" y="159094"/>
                  <a:pt x="1201165" y="160489"/>
                </a:cubicBezTo>
                <a:cubicBezTo>
                  <a:pt x="1199355" y="165453"/>
                  <a:pt x="1209283" y="168426"/>
                  <a:pt x="1202819" y="175123"/>
                </a:cubicBezTo>
                <a:cubicBezTo>
                  <a:pt x="1199950" y="178121"/>
                  <a:pt x="1200906" y="183680"/>
                  <a:pt x="1208533" y="178715"/>
                </a:cubicBezTo>
                <a:cubicBezTo>
                  <a:pt x="1211428" y="176828"/>
                  <a:pt x="1218564" y="181430"/>
                  <a:pt x="1223708" y="183214"/>
                </a:cubicBezTo>
                <a:cubicBezTo>
                  <a:pt x="1223760" y="183240"/>
                  <a:pt x="1223476" y="185748"/>
                  <a:pt x="1222777" y="186213"/>
                </a:cubicBezTo>
                <a:cubicBezTo>
                  <a:pt x="1220813" y="187532"/>
                  <a:pt x="1218538" y="189186"/>
                  <a:pt x="1216366" y="189213"/>
                </a:cubicBezTo>
                <a:cubicBezTo>
                  <a:pt x="1213781" y="189238"/>
                  <a:pt x="1211170" y="187713"/>
                  <a:pt x="1208558" y="186859"/>
                </a:cubicBezTo>
                <a:cubicBezTo>
                  <a:pt x="1209438" y="189755"/>
                  <a:pt x="1209903" y="192883"/>
                  <a:pt x="1211299" y="195520"/>
                </a:cubicBezTo>
                <a:cubicBezTo>
                  <a:pt x="1212979" y="198674"/>
                  <a:pt x="1215048" y="201905"/>
                  <a:pt x="1217710" y="204206"/>
                </a:cubicBezTo>
                <a:cubicBezTo>
                  <a:pt x="1220296" y="206456"/>
                  <a:pt x="1226500" y="209171"/>
                  <a:pt x="1226630" y="208965"/>
                </a:cubicBezTo>
                <a:cubicBezTo>
                  <a:pt x="1231231" y="201363"/>
                  <a:pt x="1235187" y="210438"/>
                  <a:pt x="1239091" y="209222"/>
                </a:cubicBezTo>
                <a:cubicBezTo>
                  <a:pt x="1240720" y="208731"/>
                  <a:pt x="1243047" y="206508"/>
                  <a:pt x="1242943" y="205241"/>
                </a:cubicBezTo>
                <a:cubicBezTo>
                  <a:pt x="1242633" y="201777"/>
                  <a:pt x="1240306" y="198338"/>
                  <a:pt x="1240539" y="195029"/>
                </a:cubicBezTo>
                <a:cubicBezTo>
                  <a:pt x="1240745" y="192236"/>
                  <a:pt x="1242917" y="188901"/>
                  <a:pt x="1245244" y="187221"/>
                </a:cubicBezTo>
                <a:cubicBezTo>
                  <a:pt x="1246459" y="186369"/>
                  <a:pt x="1251009" y="187945"/>
                  <a:pt x="1252095" y="189651"/>
                </a:cubicBezTo>
                <a:cubicBezTo>
                  <a:pt x="1255042" y="194382"/>
                  <a:pt x="1256438" y="200096"/>
                  <a:pt x="1259411" y="204827"/>
                </a:cubicBezTo>
                <a:cubicBezTo>
                  <a:pt x="1265875" y="215143"/>
                  <a:pt x="1266107" y="214988"/>
                  <a:pt x="1259541" y="229310"/>
                </a:cubicBezTo>
                <a:cubicBezTo>
                  <a:pt x="1260704" y="233963"/>
                  <a:pt x="1258119" y="232231"/>
                  <a:pt x="1257007" y="229827"/>
                </a:cubicBezTo>
                <a:cubicBezTo>
                  <a:pt x="1251035" y="217082"/>
                  <a:pt x="1251139" y="217934"/>
                  <a:pt x="1235601" y="217340"/>
                </a:cubicBezTo>
                <a:cubicBezTo>
                  <a:pt x="1228775" y="217082"/>
                  <a:pt x="1220632" y="217185"/>
                  <a:pt x="1214841" y="210954"/>
                </a:cubicBezTo>
                <a:cubicBezTo>
                  <a:pt x="1212928" y="208886"/>
                  <a:pt x="1209592" y="208136"/>
                  <a:pt x="1206930" y="206766"/>
                </a:cubicBezTo>
                <a:cubicBezTo>
                  <a:pt x="1207240" y="210335"/>
                  <a:pt x="1206258" y="215117"/>
                  <a:pt x="1208170" y="217211"/>
                </a:cubicBezTo>
                <a:cubicBezTo>
                  <a:pt x="1211609" y="220986"/>
                  <a:pt x="1210187" y="229439"/>
                  <a:pt x="1218874" y="228819"/>
                </a:cubicBezTo>
                <a:cubicBezTo>
                  <a:pt x="1220011" y="228741"/>
                  <a:pt x="1223424" y="235075"/>
                  <a:pt x="1222597" y="236292"/>
                </a:cubicBezTo>
                <a:cubicBezTo>
                  <a:pt x="1215254" y="247046"/>
                  <a:pt x="1226914" y="249372"/>
                  <a:pt x="1231128" y="253327"/>
                </a:cubicBezTo>
                <a:cubicBezTo>
                  <a:pt x="1233196" y="255266"/>
                  <a:pt x="1240952" y="251183"/>
                  <a:pt x="1246123" y="249811"/>
                </a:cubicBezTo>
                <a:cubicBezTo>
                  <a:pt x="1245580" y="248209"/>
                  <a:pt x="1245529" y="245959"/>
                  <a:pt x="1244416" y="245132"/>
                </a:cubicBezTo>
                <a:cubicBezTo>
                  <a:pt x="1242245" y="243477"/>
                  <a:pt x="1239556" y="241926"/>
                  <a:pt x="1236919" y="241512"/>
                </a:cubicBezTo>
                <a:cubicBezTo>
                  <a:pt x="1233248" y="240944"/>
                  <a:pt x="1228646" y="241848"/>
                  <a:pt x="1229732" y="236187"/>
                </a:cubicBezTo>
                <a:cubicBezTo>
                  <a:pt x="1230043" y="234534"/>
                  <a:pt x="1233636" y="233007"/>
                  <a:pt x="1235989" y="232309"/>
                </a:cubicBezTo>
                <a:cubicBezTo>
                  <a:pt x="1242219" y="230448"/>
                  <a:pt x="1245787" y="231895"/>
                  <a:pt x="1250285" y="236989"/>
                </a:cubicBezTo>
                <a:cubicBezTo>
                  <a:pt x="1251733" y="238643"/>
                  <a:pt x="1253440" y="240246"/>
                  <a:pt x="1255352" y="241229"/>
                </a:cubicBezTo>
                <a:cubicBezTo>
                  <a:pt x="1256438" y="241797"/>
                  <a:pt x="1258480" y="241487"/>
                  <a:pt x="1259566" y="240763"/>
                </a:cubicBezTo>
                <a:cubicBezTo>
                  <a:pt x="1260574" y="240090"/>
                  <a:pt x="1260859" y="238359"/>
                  <a:pt x="1259566" y="229336"/>
                </a:cubicBezTo>
                <a:cubicBezTo>
                  <a:pt x="1259205" y="224605"/>
                  <a:pt x="1261660" y="225924"/>
                  <a:pt x="1263729" y="227708"/>
                </a:cubicBezTo>
                <a:cubicBezTo>
                  <a:pt x="1266986" y="230525"/>
                  <a:pt x="1269959" y="233653"/>
                  <a:pt x="1273062" y="236652"/>
                </a:cubicBezTo>
                <a:cubicBezTo>
                  <a:pt x="1275311" y="233653"/>
                  <a:pt x="1277534" y="230655"/>
                  <a:pt x="1279783" y="227655"/>
                </a:cubicBezTo>
                <a:cubicBezTo>
                  <a:pt x="1281309" y="229181"/>
                  <a:pt x="1282834" y="230706"/>
                  <a:pt x="1284360" y="232231"/>
                </a:cubicBezTo>
                <a:cubicBezTo>
                  <a:pt x="1284360" y="234480"/>
                  <a:pt x="1284385" y="236756"/>
                  <a:pt x="1284360" y="239005"/>
                </a:cubicBezTo>
                <a:cubicBezTo>
                  <a:pt x="1284307" y="244692"/>
                  <a:pt x="1282990" y="250328"/>
                  <a:pt x="1291883" y="251621"/>
                </a:cubicBezTo>
                <a:cubicBezTo>
                  <a:pt x="1296304" y="252268"/>
                  <a:pt x="1299975" y="257153"/>
                  <a:pt x="1304266" y="259584"/>
                </a:cubicBezTo>
                <a:cubicBezTo>
                  <a:pt x="1309256" y="262427"/>
                  <a:pt x="1304111" y="263565"/>
                  <a:pt x="1303801" y="265582"/>
                </a:cubicBezTo>
                <a:cubicBezTo>
                  <a:pt x="1303413" y="268038"/>
                  <a:pt x="1304422" y="270701"/>
                  <a:pt x="1304809" y="273260"/>
                </a:cubicBezTo>
                <a:cubicBezTo>
                  <a:pt x="1306412" y="271735"/>
                  <a:pt x="1308688" y="270494"/>
                  <a:pt x="1309437" y="268632"/>
                </a:cubicBezTo>
                <a:cubicBezTo>
                  <a:pt x="1310730" y="265401"/>
                  <a:pt x="1310936" y="261756"/>
                  <a:pt x="1311815" y="258318"/>
                </a:cubicBezTo>
                <a:cubicBezTo>
                  <a:pt x="1312488" y="255680"/>
                  <a:pt x="1313496" y="253121"/>
                  <a:pt x="1314349" y="250510"/>
                </a:cubicBezTo>
                <a:cubicBezTo>
                  <a:pt x="1317426" y="252164"/>
                  <a:pt x="1320838" y="253379"/>
                  <a:pt x="1323501" y="255551"/>
                </a:cubicBezTo>
                <a:cubicBezTo>
                  <a:pt x="1327301" y="258627"/>
                  <a:pt x="1325905" y="261963"/>
                  <a:pt x="1322674" y="264755"/>
                </a:cubicBezTo>
                <a:cubicBezTo>
                  <a:pt x="1318641" y="268244"/>
                  <a:pt x="1314788" y="271787"/>
                  <a:pt x="1316365" y="278948"/>
                </a:cubicBezTo>
                <a:cubicBezTo>
                  <a:pt x="1316365" y="279284"/>
                  <a:pt x="1316365" y="278612"/>
                  <a:pt x="1316365" y="277940"/>
                </a:cubicBezTo>
                <a:cubicBezTo>
                  <a:pt x="1315177" y="278353"/>
                  <a:pt x="1313858" y="278586"/>
                  <a:pt x="1312901" y="279310"/>
                </a:cubicBezTo>
                <a:cubicBezTo>
                  <a:pt x="1312617" y="279517"/>
                  <a:pt x="1313367" y="281120"/>
                  <a:pt x="1313651" y="282077"/>
                </a:cubicBezTo>
                <a:cubicBezTo>
                  <a:pt x="1314556" y="281378"/>
                  <a:pt x="1315461" y="280680"/>
                  <a:pt x="1316365" y="278948"/>
                </a:cubicBezTo>
                <a:cubicBezTo>
                  <a:pt x="1325750" y="277965"/>
                  <a:pt x="1333868" y="285722"/>
                  <a:pt x="1343796" y="282489"/>
                </a:cubicBezTo>
                <a:cubicBezTo>
                  <a:pt x="1334101" y="290090"/>
                  <a:pt x="1334049" y="289962"/>
                  <a:pt x="1325026" y="288849"/>
                </a:cubicBezTo>
                <a:cubicBezTo>
                  <a:pt x="1323967" y="288720"/>
                  <a:pt x="1322854" y="288410"/>
                  <a:pt x="1321820" y="288565"/>
                </a:cubicBezTo>
                <a:cubicBezTo>
                  <a:pt x="1321459" y="288617"/>
                  <a:pt x="1320916" y="289806"/>
                  <a:pt x="1320993" y="290375"/>
                </a:cubicBezTo>
                <a:cubicBezTo>
                  <a:pt x="1321691" y="295365"/>
                  <a:pt x="1321588" y="300794"/>
                  <a:pt x="1323760" y="305086"/>
                </a:cubicBezTo>
                <a:cubicBezTo>
                  <a:pt x="1324535" y="306611"/>
                  <a:pt x="1330869" y="305318"/>
                  <a:pt x="1334670" y="305318"/>
                </a:cubicBezTo>
                <a:cubicBezTo>
                  <a:pt x="1333661" y="308601"/>
                  <a:pt x="1333403" y="312428"/>
                  <a:pt x="1331515" y="315090"/>
                </a:cubicBezTo>
                <a:cubicBezTo>
                  <a:pt x="1326552" y="322122"/>
                  <a:pt x="1333273" y="324578"/>
                  <a:pt x="1336557" y="327293"/>
                </a:cubicBezTo>
                <a:cubicBezTo>
                  <a:pt x="1339323" y="329594"/>
                  <a:pt x="1343175" y="328947"/>
                  <a:pt x="1344080" y="323493"/>
                </a:cubicBezTo>
                <a:cubicBezTo>
                  <a:pt x="1344364" y="321735"/>
                  <a:pt x="1347700" y="320493"/>
                  <a:pt x="1349638" y="319020"/>
                </a:cubicBezTo>
                <a:cubicBezTo>
                  <a:pt x="1350194" y="320546"/>
                  <a:pt x="1350750" y="322070"/>
                  <a:pt x="1351306" y="324284"/>
                </a:cubicBezTo>
                <a:lnTo>
                  <a:pt x="1352707" y="332175"/>
                </a:lnTo>
                <a:lnTo>
                  <a:pt x="1350776" y="328172"/>
                </a:lnTo>
                <a:cubicBezTo>
                  <a:pt x="1349742" y="329181"/>
                  <a:pt x="1348682" y="330188"/>
                  <a:pt x="1347648" y="331196"/>
                </a:cubicBezTo>
                <a:cubicBezTo>
                  <a:pt x="1346614" y="332231"/>
                  <a:pt x="1344700" y="333265"/>
                  <a:pt x="1344700" y="334299"/>
                </a:cubicBezTo>
                <a:cubicBezTo>
                  <a:pt x="1344778" y="338306"/>
                  <a:pt x="1345347" y="342287"/>
                  <a:pt x="1346071" y="346243"/>
                </a:cubicBezTo>
                <a:cubicBezTo>
                  <a:pt x="1346122" y="346553"/>
                  <a:pt x="1349742" y="346915"/>
                  <a:pt x="1350026" y="346398"/>
                </a:cubicBezTo>
                <a:cubicBezTo>
                  <a:pt x="1351552" y="343502"/>
                  <a:pt x="1352534" y="340323"/>
                  <a:pt x="1352947" y="333704"/>
                </a:cubicBezTo>
                <a:lnTo>
                  <a:pt x="1352965" y="333630"/>
                </a:lnTo>
                <a:lnTo>
                  <a:pt x="1352974" y="333678"/>
                </a:lnTo>
                <a:lnTo>
                  <a:pt x="1352969" y="333614"/>
                </a:lnTo>
                <a:lnTo>
                  <a:pt x="1354111" y="328803"/>
                </a:lnTo>
                <a:cubicBezTo>
                  <a:pt x="1354499" y="328088"/>
                  <a:pt x="1354874" y="328095"/>
                  <a:pt x="1355197" y="328223"/>
                </a:cubicBezTo>
                <a:cubicBezTo>
                  <a:pt x="1358350" y="329594"/>
                  <a:pt x="1361428" y="331119"/>
                  <a:pt x="1364556" y="332593"/>
                </a:cubicBezTo>
                <a:cubicBezTo>
                  <a:pt x="1364917" y="328508"/>
                  <a:pt x="1365796" y="324371"/>
                  <a:pt x="1365409" y="320338"/>
                </a:cubicBezTo>
                <a:cubicBezTo>
                  <a:pt x="1365254" y="318607"/>
                  <a:pt x="1362565" y="316977"/>
                  <a:pt x="1360833" y="315555"/>
                </a:cubicBezTo>
                <a:cubicBezTo>
                  <a:pt x="1356490" y="311962"/>
                  <a:pt x="1356309" y="308731"/>
                  <a:pt x="1360367" y="304413"/>
                </a:cubicBezTo>
                <a:lnTo>
                  <a:pt x="1362093" y="296225"/>
                </a:lnTo>
                <a:lnTo>
                  <a:pt x="1362125" y="296219"/>
                </a:lnTo>
                <a:lnTo>
                  <a:pt x="1362101" y="296192"/>
                </a:lnTo>
                <a:lnTo>
                  <a:pt x="1378129" y="291332"/>
                </a:lnTo>
                <a:cubicBezTo>
                  <a:pt x="1378516" y="291202"/>
                  <a:pt x="1378000" y="288332"/>
                  <a:pt x="1377793" y="286755"/>
                </a:cubicBezTo>
                <a:cubicBezTo>
                  <a:pt x="1377637" y="285669"/>
                  <a:pt x="1376784" y="283886"/>
                  <a:pt x="1377094" y="283679"/>
                </a:cubicBezTo>
                <a:cubicBezTo>
                  <a:pt x="1382497" y="280007"/>
                  <a:pt x="1385290" y="284636"/>
                  <a:pt x="1387694" y="287894"/>
                </a:cubicBezTo>
                <a:cubicBezTo>
                  <a:pt x="1388935" y="289574"/>
                  <a:pt x="1388806" y="294666"/>
                  <a:pt x="1387849" y="295132"/>
                </a:cubicBezTo>
                <a:cubicBezTo>
                  <a:pt x="1384101" y="296890"/>
                  <a:pt x="1380843" y="296838"/>
                  <a:pt x="1379551" y="302940"/>
                </a:cubicBezTo>
                <a:cubicBezTo>
                  <a:pt x="1378723" y="306791"/>
                  <a:pt x="1376448" y="309326"/>
                  <a:pt x="1379912" y="312661"/>
                </a:cubicBezTo>
                <a:cubicBezTo>
                  <a:pt x="1378672" y="313280"/>
                  <a:pt x="1377275" y="313695"/>
                  <a:pt x="1376189" y="314522"/>
                </a:cubicBezTo>
                <a:cubicBezTo>
                  <a:pt x="1369804" y="319278"/>
                  <a:pt x="1369312" y="320468"/>
                  <a:pt x="1375776" y="323260"/>
                </a:cubicBezTo>
                <a:cubicBezTo>
                  <a:pt x="1380610" y="325354"/>
                  <a:pt x="1381386" y="330344"/>
                  <a:pt x="1379602" y="330680"/>
                </a:cubicBezTo>
                <a:cubicBezTo>
                  <a:pt x="1368562" y="332774"/>
                  <a:pt x="1371949" y="340892"/>
                  <a:pt x="1371045" y="347510"/>
                </a:cubicBezTo>
                <a:lnTo>
                  <a:pt x="1365877" y="349943"/>
                </a:lnTo>
                <a:lnTo>
                  <a:pt x="1360756" y="342830"/>
                </a:lnTo>
                <a:cubicBezTo>
                  <a:pt x="1359695" y="343890"/>
                  <a:pt x="1357549" y="345235"/>
                  <a:pt x="1357756" y="345984"/>
                </a:cubicBezTo>
                <a:cubicBezTo>
                  <a:pt x="1358299" y="348104"/>
                  <a:pt x="1359799" y="349966"/>
                  <a:pt x="1363547" y="351026"/>
                </a:cubicBezTo>
                <a:lnTo>
                  <a:pt x="1363555" y="351036"/>
                </a:lnTo>
                <a:lnTo>
                  <a:pt x="1363522" y="351052"/>
                </a:lnTo>
                <a:lnTo>
                  <a:pt x="1363567" y="351052"/>
                </a:lnTo>
                <a:lnTo>
                  <a:pt x="1371161" y="361099"/>
                </a:lnTo>
                <a:cubicBezTo>
                  <a:pt x="1373339" y="364295"/>
                  <a:pt x="1376086" y="366460"/>
                  <a:pt x="1382188" y="364986"/>
                </a:cubicBezTo>
                <a:cubicBezTo>
                  <a:pt x="1382679" y="364857"/>
                  <a:pt x="1385005" y="368400"/>
                  <a:pt x="1384798" y="370054"/>
                </a:cubicBezTo>
                <a:cubicBezTo>
                  <a:pt x="1384152" y="375612"/>
                  <a:pt x="1382084" y="372509"/>
                  <a:pt x="1379473" y="370959"/>
                </a:cubicBezTo>
                <a:cubicBezTo>
                  <a:pt x="1377146" y="369588"/>
                  <a:pt x="1373914" y="369563"/>
                  <a:pt x="1371045" y="369407"/>
                </a:cubicBezTo>
                <a:cubicBezTo>
                  <a:pt x="1369804" y="369356"/>
                  <a:pt x="1367322" y="370829"/>
                  <a:pt x="1367374" y="371010"/>
                </a:cubicBezTo>
                <a:cubicBezTo>
                  <a:pt x="1368951" y="376284"/>
                  <a:pt x="1369571" y="382644"/>
                  <a:pt x="1373010" y="386264"/>
                </a:cubicBezTo>
                <a:cubicBezTo>
                  <a:pt x="1375414" y="388771"/>
                  <a:pt x="1382885" y="391305"/>
                  <a:pt x="1384979" y="383032"/>
                </a:cubicBezTo>
                <a:cubicBezTo>
                  <a:pt x="1385315" y="381688"/>
                  <a:pt x="1386040" y="380420"/>
                  <a:pt x="1386583" y="379128"/>
                </a:cubicBezTo>
                <a:cubicBezTo>
                  <a:pt x="1387565" y="379800"/>
                  <a:pt x="1389245" y="380343"/>
                  <a:pt x="1389400" y="381170"/>
                </a:cubicBezTo>
                <a:cubicBezTo>
                  <a:pt x="1389788" y="383394"/>
                  <a:pt x="1389736" y="385746"/>
                  <a:pt x="1389504" y="387996"/>
                </a:cubicBezTo>
                <a:cubicBezTo>
                  <a:pt x="1389038" y="392313"/>
                  <a:pt x="1389814" y="398544"/>
                  <a:pt x="1387332" y="400509"/>
                </a:cubicBezTo>
                <a:cubicBezTo>
                  <a:pt x="1382704" y="404180"/>
                  <a:pt x="1380171" y="397458"/>
                  <a:pt x="1376578" y="395364"/>
                </a:cubicBezTo>
                <a:cubicBezTo>
                  <a:pt x="1370502" y="391796"/>
                  <a:pt x="1363599" y="389495"/>
                  <a:pt x="1357937" y="385385"/>
                </a:cubicBezTo>
                <a:cubicBezTo>
                  <a:pt x="1352431" y="381403"/>
                  <a:pt x="1351655" y="387013"/>
                  <a:pt x="1350001" y="388823"/>
                </a:cubicBezTo>
                <a:cubicBezTo>
                  <a:pt x="1348785" y="390141"/>
                  <a:pt x="1350130" y="393761"/>
                  <a:pt x="1350310" y="396372"/>
                </a:cubicBezTo>
                <a:cubicBezTo>
                  <a:pt x="1358273" y="394666"/>
                  <a:pt x="1356334" y="405266"/>
                  <a:pt x="1359721" y="405266"/>
                </a:cubicBezTo>
                <a:cubicBezTo>
                  <a:pt x="1366107" y="405266"/>
                  <a:pt x="1370915" y="410152"/>
                  <a:pt x="1376060" y="410048"/>
                </a:cubicBezTo>
                <a:cubicBezTo>
                  <a:pt x="1390745" y="409790"/>
                  <a:pt x="1404007" y="411444"/>
                  <a:pt x="1414271" y="423337"/>
                </a:cubicBezTo>
                <a:cubicBezTo>
                  <a:pt x="1414736" y="423880"/>
                  <a:pt x="1418356" y="421734"/>
                  <a:pt x="1420528" y="420829"/>
                </a:cubicBezTo>
                <a:cubicBezTo>
                  <a:pt x="1420140" y="423441"/>
                  <a:pt x="1419778" y="426026"/>
                  <a:pt x="1419364" y="428636"/>
                </a:cubicBezTo>
                <a:cubicBezTo>
                  <a:pt x="1418588" y="433626"/>
                  <a:pt x="1416365" y="438978"/>
                  <a:pt x="1417477" y="443528"/>
                </a:cubicBezTo>
                <a:cubicBezTo>
                  <a:pt x="1418278" y="446786"/>
                  <a:pt x="1423474" y="448983"/>
                  <a:pt x="1426783" y="451569"/>
                </a:cubicBezTo>
                <a:cubicBezTo>
                  <a:pt x="1427896" y="452421"/>
                  <a:pt x="1430403" y="453249"/>
                  <a:pt x="1430300" y="453611"/>
                </a:cubicBezTo>
                <a:cubicBezTo>
                  <a:pt x="1426706" y="467804"/>
                  <a:pt x="1443795" y="476543"/>
                  <a:pt x="1440046" y="490943"/>
                </a:cubicBezTo>
                <a:cubicBezTo>
                  <a:pt x="1439219" y="494096"/>
                  <a:pt x="1440770" y="498078"/>
                  <a:pt x="1441804" y="501491"/>
                </a:cubicBezTo>
                <a:cubicBezTo>
                  <a:pt x="1445553" y="513564"/>
                  <a:pt x="1445812" y="516770"/>
                  <a:pt x="1444467" y="530885"/>
                </a:cubicBezTo>
                <a:cubicBezTo>
                  <a:pt x="1444028" y="535410"/>
                  <a:pt x="1445011" y="540115"/>
                  <a:pt x="1444261" y="544562"/>
                </a:cubicBezTo>
                <a:cubicBezTo>
                  <a:pt x="1442761" y="553404"/>
                  <a:pt x="1447337" y="559117"/>
                  <a:pt x="1453645" y="563538"/>
                </a:cubicBezTo>
                <a:cubicBezTo>
                  <a:pt x="1467063" y="572948"/>
                  <a:pt x="1475956" y="584763"/>
                  <a:pt x="1476396" y="601748"/>
                </a:cubicBezTo>
                <a:cubicBezTo>
                  <a:pt x="1476422" y="602498"/>
                  <a:pt x="1476189" y="603351"/>
                  <a:pt x="1476422" y="604024"/>
                </a:cubicBezTo>
                <a:cubicBezTo>
                  <a:pt x="1482368" y="621397"/>
                  <a:pt x="1482523" y="644509"/>
                  <a:pt x="1477611" y="663176"/>
                </a:cubicBezTo>
                <a:cubicBezTo>
                  <a:pt x="1476628" y="666924"/>
                  <a:pt x="1477456" y="671629"/>
                  <a:pt x="1478749" y="675429"/>
                </a:cubicBezTo>
                <a:cubicBezTo>
                  <a:pt x="1480791" y="681401"/>
                  <a:pt x="1483169" y="687554"/>
                  <a:pt x="1486892" y="692518"/>
                </a:cubicBezTo>
                <a:cubicBezTo>
                  <a:pt x="1490124" y="696862"/>
                  <a:pt x="1490149" y="699008"/>
                  <a:pt x="1487564" y="703971"/>
                </a:cubicBezTo>
                <a:cubicBezTo>
                  <a:pt x="1485263" y="708392"/>
                  <a:pt x="1485289" y="715967"/>
                  <a:pt x="1487564" y="720466"/>
                </a:cubicBezTo>
                <a:cubicBezTo>
                  <a:pt x="1492967" y="731091"/>
                  <a:pt x="1491727" y="737657"/>
                  <a:pt x="1480455" y="742647"/>
                </a:cubicBezTo>
                <a:cubicBezTo>
                  <a:pt x="1476163" y="744534"/>
                  <a:pt x="1474431" y="748697"/>
                  <a:pt x="1478749" y="753557"/>
                </a:cubicBezTo>
                <a:cubicBezTo>
                  <a:pt x="1484023" y="759478"/>
                  <a:pt x="1489348" y="763614"/>
                  <a:pt x="1498009" y="762632"/>
                </a:cubicBezTo>
                <a:cubicBezTo>
                  <a:pt x="1502507" y="762115"/>
                  <a:pt x="1506153" y="770000"/>
                  <a:pt x="1503671" y="773852"/>
                </a:cubicBezTo>
                <a:cubicBezTo>
                  <a:pt x="1502455" y="775713"/>
                  <a:pt x="1500724" y="777446"/>
                  <a:pt x="1498862" y="778687"/>
                </a:cubicBezTo>
                <a:cubicBezTo>
                  <a:pt x="1486711" y="786752"/>
                  <a:pt x="1483790" y="798309"/>
                  <a:pt x="1485445" y="812037"/>
                </a:cubicBezTo>
                <a:cubicBezTo>
                  <a:pt x="1486763" y="822869"/>
                  <a:pt x="1483945" y="833675"/>
                  <a:pt x="1489606" y="844637"/>
                </a:cubicBezTo>
                <a:cubicBezTo>
                  <a:pt x="1494105" y="853350"/>
                  <a:pt x="1489400" y="864053"/>
                  <a:pt x="1493562" y="874886"/>
                </a:cubicBezTo>
                <a:cubicBezTo>
                  <a:pt x="1498138" y="886804"/>
                  <a:pt x="1496820" y="902833"/>
                  <a:pt x="1478878" y="908986"/>
                </a:cubicBezTo>
                <a:cubicBezTo>
                  <a:pt x="1474483" y="910485"/>
                  <a:pt x="1470889" y="915216"/>
                  <a:pt x="1471639" y="921731"/>
                </a:cubicBezTo>
                <a:cubicBezTo>
                  <a:pt x="1472414" y="928505"/>
                  <a:pt x="1470786" y="935614"/>
                  <a:pt x="1472026" y="942233"/>
                </a:cubicBezTo>
                <a:cubicBezTo>
                  <a:pt x="1474612" y="956012"/>
                  <a:pt x="1477740" y="969611"/>
                  <a:pt x="1476396" y="983778"/>
                </a:cubicBezTo>
                <a:cubicBezTo>
                  <a:pt x="1483299" y="990138"/>
                  <a:pt x="1478903" y="995645"/>
                  <a:pt x="1477404" y="1003039"/>
                </a:cubicBezTo>
                <a:cubicBezTo>
                  <a:pt x="1475413" y="1012785"/>
                  <a:pt x="1471381" y="1016508"/>
                  <a:pt x="1463547" y="1020102"/>
                </a:cubicBezTo>
                <a:cubicBezTo>
                  <a:pt x="1455946" y="1023618"/>
                  <a:pt x="1446070" y="1026436"/>
                  <a:pt x="1448992" y="1038638"/>
                </a:cubicBezTo>
                <a:cubicBezTo>
                  <a:pt x="1439426" y="1046885"/>
                  <a:pt x="1437047" y="1054874"/>
                  <a:pt x="1443718" y="1067594"/>
                </a:cubicBezTo>
                <a:cubicBezTo>
                  <a:pt x="1448319" y="1076384"/>
                  <a:pt x="1441804" y="1089155"/>
                  <a:pt x="1448138" y="1099238"/>
                </a:cubicBezTo>
                <a:cubicBezTo>
                  <a:pt x="1441856" y="1107821"/>
                  <a:pt x="1446561" y="1123204"/>
                  <a:pt x="1430713" y="1126151"/>
                </a:cubicBezTo>
                <a:cubicBezTo>
                  <a:pt x="1426164" y="1127004"/>
                  <a:pt x="1421200" y="1130443"/>
                  <a:pt x="1418304" y="1134165"/>
                </a:cubicBezTo>
                <a:cubicBezTo>
                  <a:pt x="1414969" y="1138457"/>
                  <a:pt x="1414685" y="1145075"/>
                  <a:pt x="1411350" y="1149392"/>
                </a:cubicBezTo>
                <a:cubicBezTo>
                  <a:pt x="1405869" y="1156502"/>
                  <a:pt x="1403335" y="1145593"/>
                  <a:pt x="1398035" y="1146110"/>
                </a:cubicBezTo>
                <a:cubicBezTo>
                  <a:pt x="1392348" y="1146678"/>
                  <a:pt x="1386453" y="1145049"/>
                  <a:pt x="1380662" y="1144300"/>
                </a:cubicBezTo>
                <a:cubicBezTo>
                  <a:pt x="1374897" y="1143550"/>
                  <a:pt x="1369183" y="1142206"/>
                  <a:pt x="1363418" y="1142077"/>
                </a:cubicBezTo>
                <a:cubicBezTo>
                  <a:pt x="1361531" y="1142024"/>
                  <a:pt x="1357653" y="1145411"/>
                  <a:pt x="1357912" y="1146420"/>
                </a:cubicBezTo>
                <a:cubicBezTo>
                  <a:pt x="1359954" y="1154434"/>
                  <a:pt x="1352947" y="1160045"/>
                  <a:pt x="1352844" y="1167438"/>
                </a:cubicBezTo>
                <a:cubicBezTo>
                  <a:pt x="1352818" y="1169584"/>
                  <a:pt x="1350026" y="1173669"/>
                  <a:pt x="1348992" y="1173514"/>
                </a:cubicBezTo>
                <a:cubicBezTo>
                  <a:pt x="1340280" y="1172169"/>
                  <a:pt x="1338108" y="1176047"/>
                  <a:pt x="1339246" y="1183829"/>
                </a:cubicBezTo>
                <a:cubicBezTo>
                  <a:pt x="1339685" y="1186802"/>
                  <a:pt x="1338832" y="1190008"/>
                  <a:pt x="1339401" y="1192929"/>
                </a:cubicBezTo>
                <a:cubicBezTo>
                  <a:pt x="1342219" y="1207123"/>
                  <a:pt x="1347519" y="1221781"/>
                  <a:pt x="1330171" y="1231062"/>
                </a:cubicBezTo>
                <a:cubicBezTo>
                  <a:pt x="1330507" y="1244765"/>
                  <a:pt x="1320735" y="1254692"/>
                  <a:pt x="1317090" y="1266688"/>
                </a:cubicBezTo>
                <a:cubicBezTo>
                  <a:pt x="1315099" y="1273229"/>
                  <a:pt x="1311091" y="1276589"/>
                  <a:pt x="1307472" y="1281011"/>
                </a:cubicBezTo>
                <a:cubicBezTo>
                  <a:pt x="1306748" y="1281890"/>
                  <a:pt x="1305378" y="1282200"/>
                  <a:pt x="1304293" y="1282769"/>
                </a:cubicBezTo>
                <a:cubicBezTo>
                  <a:pt x="1303775" y="1281450"/>
                  <a:pt x="1303051" y="1280183"/>
                  <a:pt x="1302819" y="1278813"/>
                </a:cubicBezTo>
                <a:cubicBezTo>
                  <a:pt x="1302560" y="1277339"/>
                  <a:pt x="1302508" y="1275710"/>
                  <a:pt x="1302819" y="1274263"/>
                </a:cubicBezTo>
                <a:cubicBezTo>
                  <a:pt x="1303904" y="1269144"/>
                  <a:pt x="1302094" y="1264671"/>
                  <a:pt x="1297751" y="1262784"/>
                </a:cubicBezTo>
                <a:cubicBezTo>
                  <a:pt x="1291366" y="1260018"/>
                  <a:pt x="1290435" y="1267748"/>
                  <a:pt x="1286660" y="1270204"/>
                </a:cubicBezTo>
                <a:cubicBezTo>
                  <a:pt x="1285264" y="1271109"/>
                  <a:pt x="1284748" y="1273979"/>
                  <a:pt x="1284566" y="1276046"/>
                </a:cubicBezTo>
                <a:cubicBezTo>
                  <a:pt x="1283972" y="1282717"/>
                  <a:pt x="1284412" y="1289568"/>
                  <a:pt x="1283119" y="1296083"/>
                </a:cubicBezTo>
                <a:cubicBezTo>
                  <a:pt x="1281852" y="1302520"/>
                  <a:pt x="1269442" y="1299107"/>
                  <a:pt x="1270684" y="1308751"/>
                </a:cubicBezTo>
                <a:cubicBezTo>
                  <a:pt x="1265074" y="1308156"/>
                  <a:pt x="1258869" y="1306812"/>
                  <a:pt x="1257136" y="1314542"/>
                </a:cubicBezTo>
                <a:cubicBezTo>
                  <a:pt x="1255249" y="1322970"/>
                  <a:pt x="1253776" y="1331501"/>
                  <a:pt x="1252586" y="1340059"/>
                </a:cubicBezTo>
                <a:cubicBezTo>
                  <a:pt x="1252069" y="1343782"/>
                  <a:pt x="1252974" y="1348099"/>
                  <a:pt x="1247209" y="1347453"/>
                </a:cubicBezTo>
                <a:cubicBezTo>
                  <a:pt x="1241236" y="1346780"/>
                  <a:pt x="1243848" y="1341869"/>
                  <a:pt x="1243408" y="1338611"/>
                </a:cubicBezTo>
                <a:cubicBezTo>
                  <a:pt x="1243124" y="1336362"/>
                  <a:pt x="1243537" y="1334009"/>
                  <a:pt x="1243150" y="1331812"/>
                </a:cubicBezTo>
                <a:cubicBezTo>
                  <a:pt x="1243098" y="1331501"/>
                  <a:pt x="1239505" y="1331010"/>
                  <a:pt x="1238833" y="1331760"/>
                </a:cubicBezTo>
                <a:cubicBezTo>
                  <a:pt x="1236945" y="1333802"/>
                  <a:pt x="1235859" y="1336595"/>
                  <a:pt x="1234204" y="1338896"/>
                </a:cubicBezTo>
                <a:cubicBezTo>
                  <a:pt x="1232059" y="1341869"/>
                  <a:pt x="1229680" y="1344635"/>
                  <a:pt x="1227405" y="1347504"/>
                </a:cubicBezTo>
                <a:cubicBezTo>
                  <a:pt x="1224148" y="1341843"/>
                  <a:pt x="1218512" y="1343057"/>
                  <a:pt x="1213419" y="1342696"/>
                </a:cubicBezTo>
                <a:cubicBezTo>
                  <a:pt x="1213781" y="1338482"/>
                  <a:pt x="1214143" y="1334268"/>
                  <a:pt x="1214479" y="1330054"/>
                </a:cubicBezTo>
                <a:cubicBezTo>
                  <a:pt x="1210420" y="1330545"/>
                  <a:pt x="1206697" y="1338508"/>
                  <a:pt x="1202380" y="1330881"/>
                </a:cubicBezTo>
                <a:cubicBezTo>
                  <a:pt x="1201397" y="1329149"/>
                  <a:pt x="1203155" y="1325711"/>
                  <a:pt x="1202044" y="1324237"/>
                </a:cubicBezTo>
                <a:cubicBezTo>
                  <a:pt x="1199587" y="1320928"/>
                  <a:pt x="1196123" y="1318368"/>
                  <a:pt x="1193098" y="1315524"/>
                </a:cubicBezTo>
                <a:cubicBezTo>
                  <a:pt x="1191935" y="1304356"/>
                  <a:pt x="1194184" y="1293730"/>
                  <a:pt x="1197468" y="1283131"/>
                </a:cubicBezTo>
                <a:cubicBezTo>
                  <a:pt x="1198192" y="1280752"/>
                  <a:pt x="1196434" y="1277624"/>
                  <a:pt x="1195813" y="1274832"/>
                </a:cubicBezTo>
                <a:cubicBezTo>
                  <a:pt x="1193383" y="1277339"/>
                  <a:pt x="1189763" y="1279433"/>
                  <a:pt x="1188755" y="1282433"/>
                </a:cubicBezTo>
                <a:cubicBezTo>
                  <a:pt x="1186480" y="1289154"/>
                  <a:pt x="1185679" y="1296368"/>
                  <a:pt x="1183869" y="1303244"/>
                </a:cubicBezTo>
                <a:cubicBezTo>
                  <a:pt x="1182809" y="1307303"/>
                  <a:pt x="1180999" y="1311181"/>
                  <a:pt x="1179345" y="1315033"/>
                </a:cubicBezTo>
                <a:cubicBezTo>
                  <a:pt x="1178647" y="1316636"/>
                  <a:pt x="1177457" y="1318006"/>
                  <a:pt x="1176501" y="1319454"/>
                </a:cubicBezTo>
                <a:cubicBezTo>
                  <a:pt x="1175932" y="1317412"/>
                  <a:pt x="1175622" y="1315240"/>
                  <a:pt x="1174717" y="1313353"/>
                </a:cubicBezTo>
                <a:cubicBezTo>
                  <a:pt x="1174329" y="1312526"/>
                  <a:pt x="1171951" y="1311698"/>
                  <a:pt x="1171770" y="1311905"/>
                </a:cubicBezTo>
                <a:cubicBezTo>
                  <a:pt x="1169960" y="1314128"/>
                  <a:pt x="1168435" y="1316558"/>
                  <a:pt x="1166806" y="1318911"/>
                </a:cubicBezTo>
                <a:cubicBezTo>
                  <a:pt x="1162669" y="1313818"/>
                  <a:pt x="1161687" y="1315964"/>
                  <a:pt x="1161015" y="1321109"/>
                </a:cubicBezTo>
                <a:cubicBezTo>
                  <a:pt x="1159334" y="1333854"/>
                  <a:pt x="1150415" y="1344815"/>
                  <a:pt x="1151707" y="1358441"/>
                </a:cubicBezTo>
                <a:cubicBezTo>
                  <a:pt x="1151785" y="1359190"/>
                  <a:pt x="1148243" y="1361155"/>
                  <a:pt x="1146589" y="1360948"/>
                </a:cubicBezTo>
                <a:cubicBezTo>
                  <a:pt x="1145167" y="1360767"/>
                  <a:pt x="1143202" y="1358389"/>
                  <a:pt x="1142944" y="1356760"/>
                </a:cubicBezTo>
                <a:cubicBezTo>
                  <a:pt x="1142065" y="1350943"/>
                  <a:pt x="1141780" y="1345022"/>
                  <a:pt x="1141288" y="1339154"/>
                </a:cubicBezTo>
                <a:cubicBezTo>
                  <a:pt x="1138600" y="1344377"/>
                  <a:pt x="1136118" y="1349702"/>
                  <a:pt x="1133171" y="1354769"/>
                </a:cubicBezTo>
                <a:cubicBezTo>
                  <a:pt x="1127845" y="1363947"/>
                  <a:pt x="1118745" y="1360741"/>
                  <a:pt x="1110782" y="1361232"/>
                </a:cubicBezTo>
                <a:cubicBezTo>
                  <a:pt x="1109567" y="1359707"/>
                  <a:pt x="1108507" y="1356992"/>
                  <a:pt x="1107137" y="1356863"/>
                </a:cubicBezTo>
                <a:cubicBezTo>
                  <a:pt x="1097494" y="1355855"/>
                  <a:pt x="1094159" y="1357794"/>
                  <a:pt x="1080741" y="1365550"/>
                </a:cubicBezTo>
                <a:cubicBezTo>
                  <a:pt x="1075415" y="1368626"/>
                  <a:pt x="1068435" y="1368782"/>
                  <a:pt x="1062256" y="1370411"/>
                </a:cubicBezTo>
                <a:cubicBezTo>
                  <a:pt x="1058146" y="1371470"/>
                  <a:pt x="1053518" y="1371910"/>
                  <a:pt x="1050183" y="1374185"/>
                </a:cubicBezTo>
                <a:cubicBezTo>
                  <a:pt x="1044702" y="1377933"/>
                  <a:pt x="1039764" y="1382561"/>
                  <a:pt x="1048761" y="1388714"/>
                </a:cubicBezTo>
                <a:cubicBezTo>
                  <a:pt x="1051320" y="1390472"/>
                  <a:pt x="1052354" y="1394687"/>
                  <a:pt x="1053622" y="1397944"/>
                </a:cubicBezTo>
                <a:cubicBezTo>
                  <a:pt x="1054112" y="1399159"/>
                  <a:pt x="1053311" y="1400891"/>
                  <a:pt x="1053130" y="1402364"/>
                </a:cubicBezTo>
                <a:cubicBezTo>
                  <a:pt x="1044857" y="1399934"/>
                  <a:pt x="1041522" y="1407845"/>
                  <a:pt x="1035808" y="1410068"/>
                </a:cubicBezTo>
                <a:cubicBezTo>
                  <a:pt x="1032835" y="1411232"/>
                  <a:pt x="1029733" y="1405984"/>
                  <a:pt x="1027872" y="1414334"/>
                </a:cubicBezTo>
                <a:cubicBezTo>
                  <a:pt x="1025493" y="1425012"/>
                  <a:pt x="1018073" y="1434784"/>
                  <a:pt x="1004785" y="1434138"/>
                </a:cubicBezTo>
                <a:cubicBezTo>
                  <a:pt x="996176" y="1433724"/>
                  <a:pt x="993539" y="1440653"/>
                  <a:pt x="988627" y="1444790"/>
                </a:cubicBezTo>
                <a:cubicBezTo>
                  <a:pt x="987489" y="1445771"/>
                  <a:pt x="987179" y="1449210"/>
                  <a:pt x="987955" y="1450736"/>
                </a:cubicBezTo>
                <a:cubicBezTo>
                  <a:pt x="994315" y="1462938"/>
                  <a:pt x="995633" y="1474236"/>
                  <a:pt x="984955" y="1485146"/>
                </a:cubicBezTo>
                <a:cubicBezTo>
                  <a:pt x="982861" y="1487266"/>
                  <a:pt x="982784" y="1492023"/>
                  <a:pt x="982913" y="1495538"/>
                </a:cubicBezTo>
                <a:cubicBezTo>
                  <a:pt x="983197" y="1503631"/>
                  <a:pt x="982345" y="1510275"/>
                  <a:pt x="972494" y="1512188"/>
                </a:cubicBezTo>
                <a:cubicBezTo>
                  <a:pt x="966600" y="1513352"/>
                  <a:pt x="971641" y="1515601"/>
                  <a:pt x="972288" y="1517773"/>
                </a:cubicBezTo>
                <a:cubicBezTo>
                  <a:pt x="973348" y="1521211"/>
                  <a:pt x="973219" y="1525011"/>
                  <a:pt x="973657" y="1528631"/>
                </a:cubicBezTo>
                <a:cubicBezTo>
                  <a:pt x="974227" y="1533595"/>
                  <a:pt x="971848" y="1535921"/>
                  <a:pt x="967195" y="1534784"/>
                </a:cubicBezTo>
                <a:cubicBezTo>
                  <a:pt x="960602" y="1533233"/>
                  <a:pt x="955948" y="1537059"/>
                  <a:pt x="950752" y="1539489"/>
                </a:cubicBezTo>
                <a:cubicBezTo>
                  <a:pt x="948658" y="1526718"/>
                  <a:pt x="953389" y="1515135"/>
                  <a:pt x="957190" y="1503424"/>
                </a:cubicBezTo>
                <a:cubicBezTo>
                  <a:pt x="957603" y="1502132"/>
                  <a:pt x="959801" y="1501071"/>
                  <a:pt x="959749" y="1499986"/>
                </a:cubicBezTo>
                <a:cubicBezTo>
                  <a:pt x="959361" y="1493419"/>
                  <a:pt x="958534" y="1486878"/>
                  <a:pt x="957862" y="1480312"/>
                </a:cubicBezTo>
                <a:cubicBezTo>
                  <a:pt x="951140" y="1482276"/>
                  <a:pt x="944082" y="1483491"/>
                  <a:pt x="937825" y="1486439"/>
                </a:cubicBezTo>
                <a:cubicBezTo>
                  <a:pt x="931931" y="1489205"/>
                  <a:pt x="929889" y="1497401"/>
                  <a:pt x="933870" y="1506242"/>
                </a:cubicBezTo>
                <a:cubicBezTo>
                  <a:pt x="938601" y="1516712"/>
                  <a:pt x="939868" y="1525632"/>
                  <a:pt x="930949" y="1534396"/>
                </a:cubicBezTo>
                <a:cubicBezTo>
                  <a:pt x="929139" y="1536180"/>
                  <a:pt x="928467" y="1539464"/>
                  <a:pt x="928001" y="1542178"/>
                </a:cubicBezTo>
                <a:cubicBezTo>
                  <a:pt x="927510" y="1545125"/>
                  <a:pt x="928079" y="1548253"/>
                  <a:pt x="927846" y="1551278"/>
                </a:cubicBezTo>
                <a:cubicBezTo>
                  <a:pt x="927304" y="1558052"/>
                  <a:pt x="923632" y="1561904"/>
                  <a:pt x="916704" y="1562343"/>
                </a:cubicBezTo>
                <a:cubicBezTo>
                  <a:pt x="917040" y="1568005"/>
                  <a:pt x="918358" y="1573847"/>
                  <a:pt x="917453" y="1579303"/>
                </a:cubicBezTo>
                <a:cubicBezTo>
                  <a:pt x="916575" y="1584706"/>
                  <a:pt x="913446" y="1589722"/>
                  <a:pt x="911300" y="1594918"/>
                </a:cubicBezTo>
                <a:cubicBezTo>
                  <a:pt x="909154" y="1600115"/>
                  <a:pt x="907112" y="1605337"/>
                  <a:pt x="904708" y="1610404"/>
                </a:cubicBezTo>
                <a:cubicBezTo>
                  <a:pt x="904527" y="1610792"/>
                  <a:pt x="900649" y="1610042"/>
                  <a:pt x="900623" y="1609757"/>
                </a:cubicBezTo>
                <a:cubicBezTo>
                  <a:pt x="900442" y="1600063"/>
                  <a:pt x="895762" y="1604173"/>
                  <a:pt x="893901" y="1608155"/>
                </a:cubicBezTo>
                <a:cubicBezTo>
                  <a:pt x="891833" y="1612550"/>
                  <a:pt x="892195" y="1618031"/>
                  <a:pt x="891213" y="1622994"/>
                </a:cubicBezTo>
                <a:cubicBezTo>
                  <a:pt x="890980" y="1624132"/>
                  <a:pt x="889636" y="1625063"/>
                  <a:pt x="888808" y="1626096"/>
                </a:cubicBezTo>
                <a:cubicBezTo>
                  <a:pt x="888110" y="1624856"/>
                  <a:pt x="886895" y="1623641"/>
                  <a:pt x="886843" y="1622399"/>
                </a:cubicBezTo>
                <a:cubicBezTo>
                  <a:pt x="886611" y="1617100"/>
                  <a:pt x="884982" y="1610895"/>
                  <a:pt x="887050" y="1606604"/>
                </a:cubicBezTo>
                <a:cubicBezTo>
                  <a:pt x="895504" y="1589204"/>
                  <a:pt x="894445" y="1569013"/>
                  <a:pt x="903855" y="1552028"/>
                </a:cubicBezTo>
                <a:cubicBezTo>
                  <a:pt x="904527" y="1550813"/>
                  <a:pt x="905173" y="1549235"/>
                  <a:pt x="904941" y="1547969"/>
                </a:cubicBezTo>
                <a:cubicBezTo>
                  <a:pt x="901631" y="1529924"/>
                  <a:pt x="910525" y="1513016"/>
                  <a:pt x="909775" y="1495151"/>
                </a:cubicBezTo>
                <a:cubicBezTo>
                  <a:pt x="909543" y="1489567"/>
                  <a:pt x="908198" y="1483853"/>
                  <a:pt x="912904" y="1478088"/>
                </a:cubicBezTo>
                <a:cubicBezTo>
                  <a:pt x="915075" y="1475425"/>
                  <a:pt x="909077" y="1465368"/>
                  <a:pt x="911171" y="1463455"/>
                </a:cubicBezTo>
                <a:cubicBezTo>
                  <a:pt x="914920" y="1460004"/>
                  <a:pt x="914558" y="1457399"/>
                  <a:pt x="913417" y="1454348"/>
                </a:cubicBezTo>
                <a:lnTo>
                  <a:pt x="911791" y="1446457"/>
                </a:lnTo>
                <a:lnTo>
                  <a:pt x="913963" y="1444841"/>
                </a:lnTo>
                <a:cubicBezTo>
                  <a:pt x="914480" y="1443238"/>
                  <a:pt x="913317" y="1441092"/>
                  <a:pt x="910990" y="1442566"/>
                </a:cubicBezTo>
                <a:cubicBezTo>
                  <a:pt x="903803" y="1445617"/>
                  <a:pt x="896642" y="1437395"/>
                  <a:pt x="894367" y="1451486"/>
                </a:cubicBezTo>
                <a:cubicBezTo>
                  <a:pt x="894367" y="1451563"/>
                  <a:pt x="888291" y="1449521"/>
                  <a:pt x="886792" y="1450684"/>
                </a:cubicBezTo>
                <a:cubicBezTo>
                  <a:pt x="879320" y="1456604"/>
                  <a:pt x="868384" y="1460792"/>
                  <a:pt x="872779" y="1474184"/>
                </a:cubicBezTo>
                <a:cubicBezTo>
                  <a:pt x="873219" y="1475528"/>
                  <a:pt x="870013" y="1478063"/>
                  <a:pt x="868513" y="1480027"/>
                </a:cubicBezTo>
                <a:cubicBezTo>
                  <a:pt x="866989" y="1478088"/>
                  <a:pt x="865127" y="1476305"/>
                  <a:pt x="863989" y="1474133"/>
                </a:cubicBezTo>
                <a:cubicBezTo>
                  <a:pt x="862774" y="1471780"/>
                  <a:pt x="862231" y="1469091"/>
                  <a:pt x="861378" y="1466558"/>
                </a:cubicBezTo>
                <a:cubicBezTo>
                  <a:pt x="859775" y="1468160"/>
                  <a:pt x="857940" y="1469634"/>
                  <a:pt x="856570" y="1471418"/>
                </a:cubicBezTo>
                <a:cubicBezTo>
                  <a:pt x="850778" y="1479071"/>
                  <a:pt x="841290" y="1483155"/>
                  <a:pt x="831543" y="1481966"/>
                </a:cubicBezTo>
                <a:cubicBezTo>
                  <a:pt x="830458" y="1481837"/>
                  <a:pt x="829398" y="1481552"/>
                  <a:pt x="828312" y="1481320"/>
                </a:cubicBezTo>
                <a:cubicBezTo>
                  <a:pt x="826605" y="1492204"/>
                  <a:pt x="821797" y="1491066"/>
                  <a:pt x="815592" y="1484603"/>
                </a:cubicBezTo>
                <a:lnTo>
                  <a:pt x="798193" y="1488584"/>
                </a:lnTo>
                <a:cubicBezTo>
                  <a:pt x="795220" y="1492230"/>
                  <a:pt x="791885" y="1494557"/>
                  <a:pt x="786611" y="1494065"/>
                </a:cubicBezTo>
                <a:cubicBezTo>
                  <a:pt x="785112" y="1493910"/>
                  <a:pt x="781518" y="1497866"/>
                  <a:pt x="781854" y="1499107"/>
                </a:cubicBezTo>
                <a:cubicBezTo>
                  <a:pt x="785939" y="1514075"/>
                  <a:pt x="767428" y="1517307"/>
                  <a:pt x="766472" y="1529432"/>
                </a:cubicBezTo>
                <a:cubicBezTo>
                  <a:pt x="765386" y="1528941"/>
                  <a:pt x="763834" y="1528760"/>
                  <a:pt x="763344" y="1527932"/>
                </a:cubicBezTo>
                <a:cubicBezTo>
                  <a:pt x="762180" y="1525968"/>
                  <a:pt x="760680" y="1523615"/>
                  <a:pt x="760836" y="1521547"/>
                </a:cubicBezTo>
                <a:cubicBezTo>
                  <a:pt x="761197" y="1516557"/>
                  <a:pt x="762594" y="1511645"/>
                  <a:pt x="763188" y="1506630"/>
                </a:cubicBezTo>
                <a:cubicBezTo>
                  <a:pt x="763317" y="1505518"/>
                  <a:pt x="761844" y="1504200"/>
                  <a:pt x="761120" y="1502984"/>
                </a:cubicBezTo>
                <a:cubicBezTo>
                  <a:pt x="760034" y="1503992"/>
                  <a:pt x="758715" y="1504846"/>
                  <a:pt x="757940" y="1506061"/>
                </a:cubicBezTo>
                <a:cubicBezTo>
                  <a:pt x="755665" y="1509655"/>
                  <a:pt x="753984" y="1513688"/>
                  <a:pt x="751347" y="1516971"/>
                </a:cubicBezTo>
                <a:cubicBezTo>
                  <a:pt x="747082" y="1522349"/>
                  <a:pt x="741446" y="1522943"/>
                  <a:pt x="735888" y="1518806"/>
                </a:cubicBezTo>
                <a:cubicBezTo>
                  <a:pt x="731052" y="1515213"/>
                  <a:pt x="730562" y="1512214"/>
                  <a:pt x="734336" y="1505932"/>
                </a:cubicBezTo>
                <a:cubicBezTo>
                  <a:pt x="739662" y="1497090"/>
                  <a:pt x="741782" y="1486258"/>
                  <a:pt x="744833" y="1476149"/>
                </a:cubicBezTo>
                <a:cubicBezTo>
                  <a:pt x="745246" y="1474779"/>
                  <a:pt x="743178" y="1471160"/>
                  <a:pt x="742144" y="1471108"/>
                </a:cubicBezTo>
                <a:cubicBezTo>
                  <a:pt x="730956" y="1470584"/>
                  <a:pt x="737990" y="1466905"/>
                  <a:pt x="741104" y="1462731"/>
                </a:cubicBezTo>
                <a:lnTo>
                  <a:pt x="741268" y="1462027"/>
                </a:lnTo>
                <a:lnTo>
                  <a:pt x="747133" y="1466170"/>
                </a:lnTo>
                <a:cubicBezTo>
                  <a:pt x="747935" y="1464464"/>
                  <a:pt x="749796" y="1462370"/>
                  <a:pt x="749331" y="1461180"/>
                </a:cubicBezTo>
                <a:lnTo>
                  <a:pt x="742090" y="1458500"/>
                </a:lnTo>
                <a:lnTo>
                  <a:pt x="742092" y="1458491"/>
                </a:lnTo>
                <a:lnTo>
                  <a:pt x="742089" y="1458500"/>
                </a:lnTo>
                <a:lnTo>
                  <a:pt x="742066" y="1458491"/>
                </a:lnTo>
                <a:cubicBezTo>
                  <a:pt x="737490" y="1460844"/>
                  <a:pt x="733664" y="1458362"/>
                  <a:pt x="731880" y="1459397"/>
                </a:cubicBezTo>
                <a:cubicBezTo>
                  <a:pt x="728442" y="1461387"/>
                  <a:pt x="723970" y="1464515"/>
                  <a:pt x="728106" y="1470151"/>
                </a:cubicBezTo>
                <a:cubicBezTo>
                  <a:pt x="729708" y="1472348"/>
                  <a:pt x="730743" y="1475244"/>
                  <a:pt x="731105" y="1477959"/>
                </a:cubicBezTo>
                <a:cubicBezTo>
                  <a:pt x="731363" y="1479872"/>
                  <a:pt x="730096" y="1482018"/>
                  <a:pt x="729501" y="1484060"/>
                </a:cubicBezTo>
                <a:cubicBezTo>
                  <a:pt x="727899" y="1482793"/>
                  <a:pt x="726168" y="1481630"/>
                  <a:pt x="724694" y="1480234"/>
                </a:cubicBezTo>
                <a:cubicBezTo>
                  <a:pt x="723660" y="1479251"/>
                  <a:pt x="722651" y="1478036"/>
                  <a:pt x="722186" y="1476718"/>
                </a:cubicBezTo>
                <a:cubicBezTo>
                  <a:pt x="720894" y="1473125"/>
                  <a:pt x="725159" y="1466429"/>
                  <a:pt x="717533" y="1466584"/>
                </a:cubicBezTo>
                <a:cubicBezTo>
                  <a:pt x="713603" y="1466661"/>
                  <a:pt x="709233" y="1468936"/>
                  <a:pt x="706028" y="1471418"/>
                </a:cubicBezTo>
                <a:cubicBezTo>
                  <a:pt x="704270" y="1472789"/>
                  <a:pt x="704037" y="1476692"/>
                  <a:pt x="703933" y="1479485"/>
                </a:cubicBezTo>
                <a:cubicBezTo>
                  <a:pt x="703675" y="1487085"/>
                  <a:pt x="704192" y="1494737"/>
                  <a:pt x="703598" y="1502312"/>
                </a:cubicBezTo>
                <a:cubicBezTo>
                  <a:pt x="703469" y="1504148"/>
                  <a:pt x="700262" y="1505750"/>
                  <a:pt x="698478" y="1507457"/>
                </a:cubicBezTo>
                <a:cubicBezTo>
                  <a:pt x="697212" y="1505984"/>
                  <a:pt x="694833" y="1504458"/>
                  <a:pt x="694885" y="1503062"/>
                </a:cubicBezTo>
                <a:cubicBezTo>
                  <a:pt x="695196" y="1496961"/>
                  <a:pt x="694290" y="1494272"/>
                  <a:pt x="686715" y="1493264"/>
                </a:cubicBezTo>
                <a:cubicBezTo>
                  <a:pt x="677124" y="1491971"/>
                  <a:pt x="676969" y="1489256"/>
                  <a:pt x="679890" y="1478605"/>
                </a:cubicBezTo>
                <a:cubicBezTo>
                  <a:pt x="680511" y="1476330"/>
                  <a:pt x="679917" y="1471935"/>
                  <a:pt x="678495" y="1471160"/>
                </a:cubicBezTo>
                <a:cubicBezTo>
                  <a:pt x="674280" y="1468910"/>
                  <a:pt x="667843" y="1465472"/>
                  <a:pt x="664999" y="1467152"/>
                </a:cubicBezTo>
                <a:cubicBezTo>
                  <a:pt x="659517" y="1470384"/>
                  <a:pt x="659622" y="1471418"/>
                  <a:pt x="657605" y="1464308"/>
                </a:cubicBezTo>
                <a:cubicBezTo>
                  <a:pt x="655459" y="1456759"/>
                  <a:pt x="649203" y="1450348"/>
                  <a:pt x="644730" y="1443445"/>
                </a:cubicBezTo>
                <a:cubicBezTo>
                  <a:pt x="637569" y="1448228"/>
                  <a:pt x="629761" y="1452287"/>
                  <a:pt x="623479" y="1458000"/>
                </a:cubicBezTo>
                <a:cubicBezTo>
                  <a:pt x="619471" y="1461646"/>
                  <a:pt x="620480" y="1466997"/>
                  <a:pt x="624539" y="1471883"/>
                </a:cubicBezTo>
                <a:cubicBezTo>
                  <a:pt x="628597" y="1476743"/>
                  <a:pt x="626142" y="1478941"/>
                  <a:pt x="619989" y="1480234"/>
                </a:cubicBezTo>
                <a:cubicBezTo>
                  <a:pt x="608458" y="1482664"/>
                  <a:pt x="603753" y="1471625"/>
                  <a:pt x="594859" y="1468755"/>
                </a:cubicBezTo>
                <a:cubicBezTo>
                  <a:pt x="588991" y="1466868"/>
                  <a:pt x="584648" y="1460663"/>
                  <a:pt x="579064" y="1457250"/>
                </a:cubicBezTo>
                <a:cubicBezTo>
                  <a:pt x="572704" y="1453347"/>
                  <a:pt x="577203" y="1447711"/>
                  <a:pt x="575832" y="1443109"/>
                </a:cubicBezTo>
                <a:cubicBezTo>
                  <a:pt x="574979" y="1440239"/>
                  <a:pt x="574177" y="1437344"/>
                  <a:pt x="573376" y="1434448"/>
                </a:cubicBezTo>
                <a:cubicBezTo>
                  <a:pt x="575987" y="1435405"/>
                  <a:pt x="578779" y="1436025"/>
                  <a:pt x="581132" y="1437395"/>
                </a:cubicBezTo>
                <a:cubicBezTo>
                  <a:pt x="584984" y="1439645"/>
                  <a:pt x="589457" y="1440161"/>
                  <a:pt x="589094" y="1435120"/>
                </a:cubicBezTo>
                <a:cubicBezTo>
                  <a:pt x="588784" y="1430932"/>
                  <a:pt x="597600" y="1429226"/>
                  <a:pt x="591240" y="1424443"/>
                </a:cubicBezTo>
                <a:cubicBezTo>
                  <a:pt x="588836" y="1422633"/>
                  <a:pt x="587078" y="1419944"/>
                  <a:pt x="584700" y="1418084"/>
                </a:cubicBezTo>
                <a:cubicBezTo>
                  <a:pt x="579942" y="1414438"/>
                  <a:pt x="580899" y="1419014"/>
                  <a:pt x="580434" y="1421315"/>
                </a:cubicBezTo>
                <a:cubicBezTo>
                  <a:pt x="579321" y="1426796"/>
                  <a:pt x="576582" y="1424753"/>
                  <a:pt x="575211" y="1421987"/>
                </a:cubicBezTo>
                <a:cubicBezTo>
                  <a:pt x="573350" y="1418238"/>
                  <a:pt x="573117" y="1413637"/>
                  <a:pt x="571101" y="1410017"/>
                </a:cubicBezTo>
                <a:cubicBezTo>
                  <a:pt x="569524" y="1407173"/>
                  <a:pt x="566265" y="1405286"/>
                  <a:pt x="563759" y="1402959"/>
                </a:cubicBezTo>
                <a:cubicBezTo>
                  <a:pt x="563216" y="1405778"/>
                  <a:pt x="562776" y="1408621"/>
                  <a:pt x="562104" y="1411413"/>
                </a:cubicBezTo>
                <a:cubicBezTo>
                  <a:pt x="561794" y="1412757"/>
                  <a:pt x="561070" y="1414025"/>
                  <a:pt x="560527" y="1415317"/>
                </a:cubicBezTo>
                <a:cubicBezTo>
                  <a:pt x="559441" y="1414697"/>
                  <a:pt x="558226" y="1414205"/>
                  <a:pt x="557321" y="1413404"/>
                </a:cubicBezTo>
                <a:cubicBezTo>
                  <a:pt x="551169" y="1407897"/>
                  <a:pt x="550833" y="1402364"/>
                  <a:pt x="556545" y="1396004"/>
                </a:cubicBezTo>
                <a:cubicBezTo>
                  <a:pt x="557554" y="1394893"/>
                  <a:pt x="555641" y="1391119"/>
                  <a:pt x="555072" y="1388559"/>
                </a:cubicBezTo>
                <a:cubicBezTo>
                  <a:pt x="545971" y="1391248"/>
                  <a:pt x="542403" y="1382044"/>
                  <a:pt x="535889" y="1379795"/>
                </a:cubicBezTo>
                <a:cubicBezTo>
                  <a:pt x="529969" y="1377752"/>
                  <a:pt x="522444" y="1380984"/>
                  <a:pt x="517353" y="1374831"/>
                </a:cubicBezTo>
                <a:cubicBezTo>
                  <a:pt x="515517" y="1376486"/>
                  <a:pt x="513113" y="1377856"/>
                  <a:pt x="512026" y="1379898"/>
                </a:cubicBezTo>
                <a:cubicBezTo>
                  <a:pt x="511096" y="1381708"/>
                  <a:pt x="512570" y="1385224"/>
                  <a:pt x="511406" y="1386362"/>
                </a:cubicBezTo>
                <a:cubicBezTo>
                  <a:pt x="507657" y="1390058"/>
                  <a:pt x="503185" y="1392980"/>
                  <a:pt x="498996" y="1396211"/>
                </a:cubicBezTo>
                <a:cubicBezTo>
                  <a:pt x="503211" y="1398901"/>
                  <a:pt x="507632" y="1401356"/>
                  <a:pt x="511483" y="1404485"/>
                </a:cubicBezTo>
                <a:cubicBezTo>
                  <a:pt x="512259" y="1405131"/>
                  <a:pt x="511587" y="1409474"/>
                  <a:pt x="510372" y="1410250"/>
                </a:cubicBezTo>
                <a:cubicBezTo>
                  <a:pt x="507089" y="1412344"/>
                  <a:pt x="500884" y="1415653"/>
                  <a:pt x="499850" y="1414593"/>
                </a:cubicBezTo>
                <a:cubicBezTo>
                  <a:pt x="493826" y="1408363"/>
                  <a:pt x="492972" y="1416403"/>
                  <a:pt x="489768" y="1417411"/>
                </a:cubicBezTo>
                <a:cubicBezTo>
                  <a:pt x="485709" y="1418678"/>
                  <a:pt x="481546" y="1419842"/>
                  <a:pt x="477332" y="1420436"/>
                </a:cubicBezTo>
                <a:cubicBezTo>
                  <a:pt x="469473" y="1421522"/>
                  <a:pt x="461794" y="1419608"/>
                  <a:pt x="453754" y="1424495"/>
                </a:cubicBezTo>
                <a:cubicBezTo>
                  <a:pt x="447885" y="1428062"/>
                  <a:pt x="439767" y="1425063"/>
                  <a:pt x="433873" y="1418393"/>
                </a:cubicBezTo>
                <a:cubicBezTo>
                  <a:pt x="428961" y="1412835"/>
                  <a:pt x="429814" y="1401615"/>
                  <a:pt x="418283" y="1401589"/>
                </a:cubicBezTo>
                <a:cubicBezTo>
                  <a:pt x="417481" y="1401589"/>
                  <a:pt x="416138" y="1392282"/>
                  <a:pt x="416060" y="1387292"/>
                </a:cubicBezTo>
                <a:cubicBezTo>
                  <a:pt x="415983" y="1381967"/>
                  <a:pt x="415362" y="1378916"/>
                  <a:pt x="408744" y="1379200"/>
                </a:cubicBezTo>
                <a:cubicBezTo>
                  <a:pt x="401919" y="1379485"/>
                  <a:pt x="399462" y="1374650"/>
                  <a:pt x="397213" y="1368394"/>
                </a:cubicBezTo>
                <a:cubicBezTo>
                  <a:pt x="395223" y="1362809"/>
                  <a:pt x="388966" y="1358182"/>
                  <a:pt x="382606" y="1361439"/>
                </a:cubicBezTo>
                <a:cubicBezTo>
                  <a:pt x="376997" y="1364335"/>
                  <a:pt x="372808" y="1368833"/>
                  <a:pt x="367922" y="1361155"/>
                </a:cubicBezTo>
                <a:cubicBezTo>
                  <a:pt x="362312" y="1371056"/>
                  <a:pt x="356159" y="1363223"/>
                  <a:pt x="351324" y="1360793"/>
                </a:cubicBezTo>
                <a:cubicBezTo>
                  <a:pt x="346257" y="1358234"/>
                  <a:pt x="341991" y="1353528"/>
                  <a:pt x="338398" y="1348952"/>
                </a:cubicBezTo>
                <a:cubicBezTo>
                  <a:pt x="337002" y="1347168"/>
                  <a:pt x="338398" y="1343162"/>
                  <a:pt x="338527" y="1340162"/>
                </a:cubicBezTo>
                <a:cubicBezTo>
                  <a:pt x="340673" y="1341041"/>
                  <a:pt x="343181" y="1343110"/>
                  <a:pt x="344938" y="1342592"/>
                </a:cubicBezTo>
                <a:cubicBezTo>
                  <a:pt x="354375" y="1339800"/>
                  <a:pt x="363682" y="1336439"/>
                  <a:pt x="372912" y="1333027"/>
                </a:cubicBezTo>
                <a:cubicBezTo>
                  <a:pt x="373842" y="1332691"/>
                  <a:pt x="374541" y="1330622"/>
                  <a:pt x="374644" y="1329304"/>
                </a:cubicBezTo>
                <a:cubicBezTo>
                  <a:pt x="374980" y="1325297"/>
                  <a:pt x="367327" y="1321600"/>
                  <a:pt x="374980" y="1317024"/>
                </a:cubicBezTo>
                <a:cubicBezTo>
                  <a:pt x="376867" y="1315899"/>
                  <a:pt x="378360" y="1314122"/>
                  <a:pt x="380807" y="1313046"/>
                </a:cubicBezTo>
                <a:lnTo>
                  <a:pt x="385746" y="1313144"/>
                </a:lnTo>
                <a:lnTo>
                  <a:pt x="385948" y="1313808"/>
                </a:lnTo>
                <a:cubicBezTo>
                  <a:pt x="387208" y="1315770"/>
                  <a:pt x="388953" y="1317773"/>
                  <a:pt x="390414" y="1319170"/>
                </a:cubicBezTo>
                <a:cubicBezTo>
                  <a:pt x="392069" y="1320746"/>
                  <a:pt x="396024" y="1319919"/>
                  <a:pt x="392353" y="1313301"/>
                </a:cubicBezTo>
                <a:lnTo>
                  <a:pt x="392337" y="1313275"/>
                </a:lnTo>
                <a:lnTo>
                  <a:pt x="392353" y="1313275"/>
                </a:lnTo>
                <a:cubicBezTo>
                  <a:pt x="402202" y="1319118"/>
                  <a:pt x="406650" y="1316636"/>
                  <a:pt x="406314" y="1315240"/>
                </a:cubicBezTo>
                <a:cubicBezTo>
                  <a:pt x="405383" y="1311129"/>
                  <a:pt x="403909" y="1305338"/>
                  <a:pt x="397007" y="1309035"/>
                </a:cubicBezTo>
                <a:cubicBezTo>
                  <a:pt x="396153" y="1309501"/>
                  <a:pt x="394473" y="1309759"/>
                  <a:pt x="393930" y="1309268"/>
                </a:cubicBezTo>
                <a:cubicBezTo>
                  <a:pt x="392314" y="1307807"/>
                  <a:pt x="390466" y="1306275"/>
                  <a:pt x="388753" y="1305803"/>
                </a:cubicBezTo>
                <a:lnTo>
                  <a:pt x="388143" y="1306208"/>
                </a:lnTo>
                <a:lnTo>
                  <a:pt x="384687" y="1300385"/>
                </a:lnTo>
                <a:cubicBezTo>
                  <a:pt x="383143" y="1297550"/>
                  <a:pt x="381780" y="1296393"/>
                  <a:pt x="378108" y="1297531"/>
                </a:cubicBezTo>
                <a:cubicBezTo>
                  <a:pt x="373428" y="1298978"/>
                  <a:pt x="369421" y="1302623"/>
                  <a:pt x="363863" y="1301822"/>
                </a:cubicBezTo>
                <a:cubicBezTo>
                  <a:pt x="363243" y="1301719"/>
                  <a:pt x="362338" y="1303554"/>
                  <a:pt x="361562" y="1304511"/>
                </a:cubicBezTo>
                <a:cubicBezTo>
                  <a:pt x="362854" y="1305106"/>
                  <a:pt x="364095" y="1306088"/>
                  <a:pt x="365415" y="1306191"/>
                </a:cubicBezTo>
                <a:cubicBezTo>
                  <a:pt x="371154" y="1306631"/>
                  <a:pt x="371437" y="1310561"/>
                  <a:pt x="369163" y="1313766"/>
                </a:cubicBezTo>
                <a:cubicBezTo>
                  <a:pt x="366810" y="1317050"/>
                  <a:pt x="363966" y="1322143"/>
                  <a:pt x="358408" y="1319454"/>
                </a:cubicBezTo>
                <a:cubicBezTo>
                  <a:pt x="353936" y="1317308"/>
                  <a:pt x="349204" y="1314852"/>
                  <a:pt x="345895" y="1311310"/>
                </a:cubicBezTo>
                <a:cubicBezTo>
                  <a:pt x="341810" y="1306916"/>
                  <a:pt x="337389" y="1305416"/>
                  <a:pt x="331909" y="1306269"/>
                </a:cubicBezTo>
                <a:cubicBezTo>
                  <a:pt x="320843" y="1308001"/>
                  <a:pt x="316577" y="1301279"/>
                  <a:pt x="312673" y="1292489"/>
                </a:cubicBezTo>
                <a:cubicBezTo>
                  <a:pt x="310373" y="1287319"/>
                  <a:pt x="313371" y="1287862"/>
                  <a:pt x="315905" y="1288043"/>
                </a:cubicBezTo>
                <a:lnTo>
                  <a:pt x="329043" y="1278828"/>
                </a:lnTo>
                <a:lnTo>
                  <a:pt x="329065" y="1278839"/>
                </a:lnTo>
                <a:lnTo>
                  <a:pt x="329082" y="1278812"/>
                </a:lnTo>
                <a:lnTo>
                  <a:pt x="339209" y="1278322"/>
                </a:lnTo>
                <a:cubicBezTo>
                  <a:pt x="342069" y="1277204"/>
                  <a:pt x="344240" y="1274754"/>
                  <a:pt x="345223" y="1269842"/>
                </a:cubicBezTo>
                <a:cubicBezTo>
                  <a:pt x="345417" y="1268873"/>
                  <a:pt x="346509" y="1268078"/>
                  <a:pt x="349272" y="1268562"/>
                </a:cubicBezTo>
                <a:lnTo>
                  <a:pt x="352020" y="1269812"/>
                </a:lnTo>
                <a:lnTo>
                  <a:pt x="351996" y="1271729"/>
                </a:lnTo>
                <a:cubicBezTo>
                  <a:pt x="358589" y="1277210"/>
                  <a:pt x="365415" y="1282406"/>
                  <a:pt x="372265" y="1287551"/>
                </a:cubicBezTo>
                <a:cubicBezTo>
                  <a:pt x="372369" y="1287629"/>
                  <a:pt x="373894" y="1285793"/>
                  <a:pt x="363320" y="1274987"/>
                </a:cubicBezTo>
                <a:lnTo>
                  <a:pt x="363282" y="1274932"/>
                </a:lnTo>
                <a:lnTo>
                  <a:pt x="363345" y="1274961"/>
                </a:lnTo>
                <a:cubicBezTo>
                  <a:pt x="368931" y="1274651"/>
                  <a:pt x="369699" y="1272292"/>
                  <a:pt x="367818" y="1269971"/>
                </a:cubicBezTo>
                <a:lnTo>
                  <a:pt x="356706" y="1265345"/>
                </a:lnTo>
                <a:lnTo>
                  <a:pt x="353235" y="1260286"/>
                </a:lnTo>
                <a:cubicBezTo>
                  <a:pt x="351428" y="1257232"/>
                  <a:pt x="350161" y="1255894"/>
                  <a:pt x="346386" y="1255881"/>
                </a:cubicBezTo>
                <a:cubicBezTo>
                  <a:pt x="340182" y="1255856"/>
                  <a:pt x="340673" y="1255907"/>
                  <a:pt x="337932" y="1264775"/>
                </a:cubicBezTo>
                <a:lnTo>
                  <a:pt x="329082" y="1278812"/>
                </a:lnTo>
                <a:lnTo>
                  <a:pt x="329065" y="1278813"/>
                </a:lnTo>
                <a:lnTo>
                  <a:pt x="329043" y="1278828"/>
                </a:lnTo>
                <a:lnTo>
                  <a:pt x="314923" y="1271823"/>
                </a:lnTo>
                <a:cubicBezTo>
                  <a:pt x="309836" y="1268433"/>
                  <a:pt x="304892" y="1264335"/>
                  <a:pt x="301634" y="1260560"/>
                </a:cubicBezTo>
                <a:cubicBezTo>
                  <a:pt x="303910" y="1260560"/>
                  <a:pt x="306237" y="1260302"/>
                  <a:pt x="308486" y="1260613"/>
                </a:cubicBezTo>
                <a:cubicBezTo>
                  <a:pt x="318491" y="1262035"/>
                  <a:pt x="321438" y="1260044"/>
                  <a:pt x="319731" y="1252029"/>
                </a:cubicBezTo>
                <a:cubicBezTo>
                  <a:pt x="319292" y="1250039"/>
                  <a:pt x="316448" y="1247169"/>
                  <a:pt x="314587" y="1247066"/>
                </a:cubicBezTo>
                <a:cubicBezTo>
                  <a:pt x="304090" y="1246548"/>
                  <a:pt x="297266" y="1240163"/>
                  <a:pt x="290414" y="1233441"/>
                </a:cubicBezTo>
                <a:cubicBezTo>
                  <a:pt x="288398" y="1231451"/>
                  <a:pt x="285891" y="1229718"/>
                  <a:pt x="283304" y="1228632"/>
                </a:cubicBezTo>
                <a:cubicBezTo>
                  <a:pt x="271956" y="1223901"/>
                  <a:pt x="267612" y="1224083"/>
                  <a:pt x="257659" y="1229123"/>
                </a:cubicBezTo>
                <a:cubicBezTo>
                  <a:pt x="251351" y="1232303"/>
                  <a:pt x="244240" y="1234578"/>
                  <a:pt x="239070" y="1239077"/>
                </a:cubicBezTo>
                <a:cubicBezTo>
                  <a:pt x="234132" y="1243369"/>
                  <a:pt x="228962" y="1242851"/>
                  <a:pt x="224360" y="1241895"/>
                </a:cubicBezTo>
                <a:cubicBezTo>
                  <a:pt x="220068" y="1240990"/>
                  <a:pt x="212184" y="1241559"/>
                  <a:pt x="218207" y="1230752"/>
                </a:cubicBezTo>
                <a:cubicBezTo>
                  <a:pt x="222757" y="1222608"/>
                  <a:pt x="222499" y="1212371"/>
                  <a:pt x="233150" y="1207562"/>
                </a:cubicBezTo>
                <a:cubicBezTo>
                  <a:pt x="238761" y="1205029"/>
                  <a:pt x="239561" y="1200194"/>
                  <a:pt x="234132" y="1194998"/>
                </a:cubicBezTo>
                <a:cubicBezTo>
                  <a:pt x="230616" y="1191637"/>
                  <a:pt x="228186" y="1186931"/>
                  <a:pt x="225989" y="1182485"/>
                </a:cubicBezTo>
                <a:cubicBezTo>
                  <a:pt x="221413" y="1173152"/>
                  <a:pt x="223275" y="1170386"/>
                  <a:pt x="233925" y="1169093"/>
                </a:cubicBezTo>
                <a:cubicBezTo>
                  <a:pt x="236718" y="1168757"/>
                  <a:pt x="239406" y="1167671"/>
                  <a:pt x="242147" y="1166947"/>
                </a:cubicBezTo>
                <a:cubicBezTo>
                  <a:pt x="240596" y="1163819"/>
                  <a:pt x="239639" y="1160070"/>
                  <a:pt x="237312" y="1157666"/>
                </a:cubicBezTo>
                <a:cubicBezTo>
                  <a:pt x="233253" y="1153452"/>
                  <a:pt x="228857" y="1149031"/>
                  <a:pt x="223714" y="1146549"/>
                </a:cubicBezTo>
                <a:cubicBezTo>
                  <a:pt x="216165" y="1142904"/>
                  <a:pt x="207865" y="1140629"/>
                  <a:pt x="199748" y="1138328"/>
                </a:cubicBezTo>
                <a:cubicBezTo>
                  <a:pt x="197447" y="1137681"/>
                  <a:pt x="194577" y="1138897"/>
                  <a:pt x="192018" y="1139465"/>
                </a:cubicBezTo>
                <a:cubicBezTo>
                  <a:pt x="191397" y="1139594"/>
                  <a:pt x="190958" y="1140525"/>
                  <a:pt x="190389" y="1141016"/>
                </a:cubicBezTo>
                <a:cubicBezTo>
                  <a:pt x="178316" y="1151384"/>
                  <a:pt x="165286" y="1158364"/>
                  <a:pt x="148378" y="1155752"/>
                </a:cubicBezTo>
                <a:cubicBezTo>
                  <a:pt x="143000" y="1154925"/>
                  <a:pt x="136847" y="1153710"/>
                  <a:pt x="131134" y="1158286"/>
                </a:cubicBezTo>
                <a:cubicBezTo>
                  <a:pt x="129480" y="1159631"/>
                  <a:pt x="122214" y="1155934"/>
                  <a:pt x="119241" y="1152883"/>
                </a:cubicBezTo>
                <a:cubicBezTo>
                  <a:pt x="117690" y="1151306"/>
                  <a:pt x="119061" y="1145593"/>
                  <a:pt x="120714" y="1142645"/>
                </a:cubicBezTo>
                <a:cubicBezTo>
                  <a:pt x="121749" y="1140784"/>
                  <a:pt x="123507" y="1134890"/>
                  <a:pt x="128626" y="1139853"/>
                </a:cubicBezTo>
                <a:cubicBezTo>
                  <a:pt x="131599" y="1142749"/>
                  <a:pt x="135788" y="1144429"/>
                  <a:pt x="139562" y="1146394"/>
                </a:cubicBezTo>
                <a:cubicBezTo>
                  <a:pt x="142587" y="1147971"/>
                  <a:pt x="145818" y="1149160"/>
                  <a:pt x="148946" y="1150530"/>
                </a:cubicBezTo>
                <a:cubicBezTo>
                  <a:pt x="149593" y="1145463"/>
                  <a:pt x="150497" y="1140396"/>
                  <a:pt x="150601" y="1135329"/>
                </a:cubicBezTo>
                <a:cubicBezTo>
                  <a:pt x="150627" y="1134476"/>
                  <a:pt x="147292" y="1132976"/>
                  <a:pt x="145353" y="1132718"/>
                </a:cubicBezTo>
                <a:cubicBezTo>
                  <a:pt x="138141" y="1131761"/>
                  <a:pt x="128729" y="1136156"/>
                  <a:pt x="125912" y="1124290"/>
                </a:cubicBezTo>
                <a:cubicBezTo>
                  <a:pt x="125835" y="1123979"/>
                  <a:pt x="115157" y="1124703"/>
                  <a:pt x="114795" y="1126202"/>
                </a:cubicBezTo>
                <a:cubicBezTo>
                  <a:pt x="112856" y="1134527"/>
                  <a:pt x="106703" y="1141534"/>
                  <a:pt x="100498" y="1140836"/>
                </a:cubicBezTo>
                <a:cubicBezTo>
                  <a:pt x="94422" y="1140137"/>
                  <a:pt x="89046" y="1132149"/>
                  <a:pt x="83744" y="1126979"/>
                </a:cubicBezTo>
                <a:cubicBezTo>
                  <a:pt x="82530" y="1125789"/>
                  <a:pt x="81858" y="1121859"/>
                  <a:pt x="82685" y="1121110"/>
                </a:cubicBezTo>
                <a:cubicBezTo>
                  <a:pt x="90156" y="1114207"/>
                  <a:pt x="85943" y="1105442"/>
                  <a:pt x="86719" y="1097583"/>
                </a:cubicBezTo>
                <a:cubicBezTo>
                  <a:pt x="87468" y="1090008"/>
                  <a:pt x="83848" y="1079719"/>
                  <a:pt x="98043" y="1082356"/>
                </a:cubicBezTo>
                <a:cubicBezTo>
                  <a:pt x="99581" y="1076798"/>
                  <a:pt x="104085" y="1073941"/>
                  <a:pt x="108552" y="1071045"/>
                </a:cubicBezTo>
                <a:lnTo>
                  <a:pt x="118811" y="1059521"/>
                </a:lnTo>
                <a:lnTo>
                  <a:pt x="118828" y="1059527"/>
                </a:lnTo>
                <a:lnTo>
                  <a:pt x="118837" y="1059503"/>
                </a:lnTo>
                <a:lnTo>
                  <a:pt x="131690" y="1061580"/>
                </a:lnTo>
                <a:cubicBezTo>
                  <a:pt x="133429" y="1063173"/>
                  <a:pt x="133163" y="1066172"/>
                  <a:pt x="132530" y="1072092"/>
                </a:cubicBezTo>
                <a:cubicBezTo>
                  <a:pt x="132375" y="1073514"/>
                  <a:pt x="132504" y="1075402"/>
                  <a:pt x="131677" y="1076229"/>
                </a:cubicBezTo>
                <a:cubicBezTo>
                  <a:pt x="124464" y="1083390"/>
                  <a:pt x="131547" y="1081425"/>
                  <a:pt x="135296" y="1082459"/>
                </a:cubicBezTo>
                <a:cubicBezTo>
                  <a:pt x="144526" y="1084993"/>
                  <a:pt x="148249" y="1073644"/>
                  <a:pt x="154221" y="1073850"/>
                </a:cubicBezTo>
                <a:cubicBezTo>
                  <a:pt x="160684" y="1074083"/>
                  <a:pt x="163263" y="1072280"/>
                  <a:pt x="164522" y="1069220"/>
                </a:cubicBezTo>
                <a:lnTo>
                  <a:pt x="166485" y="1059233"/>
                </a:lnTo>
                <a:lnTo>
                  <a:pt x="166656" y="1059398"/>
                </a:lnTo>
                <a:cubicBezTo>
                  <a:pt x="168931" y="1058778"/>
                  <a:pt x="171103" y="1057744"/>
                  <a:pt x="173300" y="1056839"/>
                </a:cubicBezTo>
                <a:lnTo>
                  <a:pt x="166910" y="1057071"/>
                </a:lnTo>
                <a:lnTo>
                  <a:pt x="166913" y="1057046"/>
                </a:lnTo>
                <a:cubicBezTo>
                  <a:pt x="167871" y="1055417"/>
                  <a:pt x="166217" y="1056400"/>
                  <a:pt x="164562" y="1057382"/>
                </a:cubicBezTo>
                <a:lnTo>
                  <a:pt x="164823" y="1057634"/>
                </a:lnTo>
                <a:lnTo>
                  <a:pt x="158047" y="1059476"/>
                </a:lnTo>
                <a:cubicBezTo>
                  <a:pt x="155643" y="1048307"/>
                  <a:pt x="146826" y="1049574"/>
                  <a:pt x="139459" y="1050815"/>
                </a:cubicBezTo>
                <a:cubicBezTo>
                  <a:pt x="135943" y="1051410"/>
                  <a:pt x="132866" y="1058700"/>
                  <a:pt x="132427" y="1048799"/>
                </a:cubicBezTo>
                <a:cubicBezTo>
                  <a:pt x="132246" y="1044843"/>
                  <a:pt x="130797" y="1040939"/>
                  <a:pt x="129919" y="1037009"/>
                </a:cubicBezTo>
                <a:cubicBezTo>
                  <a:pt x="127747" y="1040630"/>
                  <a:pt x="126144" y="1044818"/>
                  <a:pt x="123249" y="1047713"/>
                </a:cubicBezTo>
                <a:lnTo>
                  <a:pt x="118837" y="1059503"/>
                </a:lnTo>
                <a:lnTo>
                  <a:pt x="118828" y="1059502"/>
                </a:lnTo>
                <a:lnTo>
                  <a:pt x="118811" y="1059521"/>
                </a:lnTo>
                <a:lnTo>
                  <a:pt x="107065" y="1055081"/>
                </a:lnTo>
                <a:cubicBezTo>
                  <a:pt x="96026" y="1047455"/>
                  <a:pt x="84883" y="1039466"/>
                  <a:pt x="69966" y="1041017"/>
                </a:cubicBezTo>
                <a:cubicBezTo>
                  <a:pt x="66139" y="1041405"/>
                  <a:pt x="61666" y="1039388"/>
                  <a:pt x="58074" y="1037397"/>
                </a:cubicBezTo>
                <a:cubicBezTo>
                  <a:pt x="53988" y="1035122"/>
                  <a:pt x="50628" y="1029564"/>
                  <a:pt x="46775" y="1029383"/>
                </a:cubicBezTo>
                <a:cubicBezTo>
                  <a:pt x="43725" y="1029254"/>
                  <a:pt x="40442" y="1035122"/>
                  <a:pt x="37210" y="1038277"/>
                </a:cubicBezTo>
                <a:cubicBezTo>
                  <a:pt x="36202" y="1039259"/>
                  <a:pt x="35090" y="1040112"/>
                  <a:pt x="34030" y="1041043"/>
                </a:cubicBezTo>
                <a:cubicBezTo>
                  <a:pt x="33332" y="1039078"/>
                  <a:pt x="32375" y="1037139"/>
                  <a:pt x="32039" y="1035122"/>
                </a:cubicBezTo>
                <a:cubicBezTo>
                  <a:pt x="31704" y="1032925"/>
                  <a:pt x="32738" y="1030184"/>
                  <a:pt x="31807" y="1028453"/>
                </a:cubicBezTo>
                <a:cubicBezTo>
                  <a:pt x="29894" y="1025014"/>
                  <a:pt x="27050" y="1022093"/>
                  <a:pt x="24593" y="1018939"/>
                </a:cubicBezTo>
                <a:cubicBezTo>
                  <a:pt x="22474" y="1021834"/>
                  <a:pt x="20173" y="1024601"/>
                  <a:pt x="18388" y="1027676"/>
                </a:cubicBezTo>
                <a:cubicBezTo>
                  <a:pt x="17743" y="1028789"/>
                  <a:pt x="18286" y="1030624"/>
                  <a:pt x="18286" y="1032123"/>
                </a:cubicBezTo>
                <a:cubicBezTo>
                  <a:pt x="16502" y="1031090"/>
                  <a:pt x="14692" y="1030055"/>
                  <a:pt x="12909" y="1029021"/>
                </a:cubicBezTo>
                <a:cubicBezTo>
                  <a:pt x="10478" y="1027599"/>
                  <a:pt x="10374" y="1025091"/>
                  <a:pt x="11512" y="1022739"/>
                </a:cubicBezTo>
                <a:cubicBezTo>
                  <a:pt x="14640" y="1016327"/>
                  <a:pt x="16450" y="1009838"/>
                  <a:pt x="9134" y="1004693"/>
                </a:cubicBezTo>
                <a:cubicBezTo>
                  <a:pt x="9651" y="1003400"/>
                  <a:pt x="10116" y="1002083"/>
                  <a:pt x="10710" y="1000841"/>
                </a:cubicBezTo>
                <a:cubicBezTo>
                  <a:pt x="12235" y="997713"/>
                  <a:pt x="13838" y="994637"/>
                  <a:pt x="15415" y="991535"/>
                </a:cubicBezTo>
                <a:cubicBezTo>
                  <a:pt x="16373" y="994533"/>
                  <a:pt x="17458" y="997481"/>
                  <a:pt x="18208" y="1000505"/>
                </a:cubicBezTo>
                <a:cubicBezTo>
                  <a:pt x="18570" y="1001927"/>
                  <a:pt x="17717" y="1003841"/>
                  <a:pt x="18363" y="1004926"/>
                </a:cubicBezTo>
                <a:cubicBezTo>
                  <a:pt x="20250" y="1007951"/>
                  <a:pt x="22629" y="1010691"/>
                  <a:pt x="24827" y="1013535"/>
                </a:cubicBezTo>
                <a:cubicBezTo>
                  <a:pt x="27205" y="1010976"/>
                  <a:pt x="30178" y="1008727"/>
                  <a:pt x="31807" y="1005728"/>
                </a:cubicBezTo>
                <a:cubicBezTo>
                  <a:pt x="32699" y="1004112"/>
                  <a:pt x="31994" y="1001753"/>
                  <a:pt x="32010" y="1000392"/>
                </a:cubicBezTo>
                <a:lnTo>
                  <a:pt x="36489" y="1001041"/>
                </a:lnTo>
                <a:lnTo>
                  <a:pt x="36454" y="1001446"/>
                </a:lnTo>
                <a:lnTo>
                  <a:pt x="36536" y="1001147"/>
                </a:lnTo>
                <a:lnTo>
                  <a:pt x="36441" y="1008103"/>
                </a:lnTo>
                <a:cubicBezTo>
                  <a:pt x="36415" y="1009535"/>
                  <a:pt x="36435" y="1010265"/>
                  <a:pt x="36615" y="1010950"/>
                </a:cubicBezTo>
                <a:cubicBezTo>
                  <a:pt x="37262" y="1013380"/>
                  <a:pt x="38270" y="1015707"/>
                  <a:pt x="39149" y="1018085"/>
                </a:cubicBezTo>
                <a:cubicBezTo>
                  <a:pt x="41217" y="1016017"/>
                  <a:pt x="44707" y="1014156"/>
                  <a:pt x="45095" y="1011803"/>
                </a:cubicBezTo>
                <a:cubicBezTo>
                  <a:pt x="45871" y="1006994"/>
                  <a:pt x="45121" y="1001901"/>
                  <a:pt x="44630" y="996938"/>
                </a:cubicBezTo>
                <a:cubicBezTo>
                  <a:pt x="44578" y="996343"/>
                  <a:pt x="42174" y="995490"/>
                  <a:pt x="40985" y="995671"/>
                </a:cubicBezTo>
                <a:lnTo>
                  <a:pt x="37528" y="997409"/>
                </a:lnTo>
                <a:lnTo>
                  <a:pt x="38820" y="992536"/>
                </a:lnTo>
                <a:cubicBezTo>
                  <a:pt x="39576" y="990623"/>
                  <a:pt x="40390" y="989466"/>
                  <a:pt x="41424" y="988561"/>
                </a:cubicBezTo>
                <a:cubicBezTo>
                  <a:pt x="45612" y="984942"/>
                  <a:pt x="49257" y="984528"/>
                  <a:pt x="50292" y="991535"/>
                </a:cubicBezTo>
                <a:cubicBezTo>
                  <a:pt x="51636" y="1000738"/>
                  <a:pt x="57272" y="1009218"/>
                  <a:pt x="54972" y="1019120"/>
                </a:cubicBezTo>
                <a:cubicBezTo>
                  <a:pt x="54738" y="1020128"/>
                  <a:pt x="56238" y="1021550"/>
                  <a:pt x="56909" y="1022765"/>
                </a:cubicBezTo>
                <a:cubicBezTo>
                  <a:pt x="57738" y="1020981"/>
                  <a:pt x="58901" y="1019275"/>
                  <a:pt x="59339" y="1017413"/>
                </a:cubicBezTo>
                <a:cubicBezTo>
                  <a:pt x="60090" y="1014207"/>
                  <a:pt x="57711" y="1009580"/>
                  <a:pt x="63891" y="1009192"/>
                </a:cubicBezTo>
                <a:cubicBezTo>
                  <a:pt x="67174" y="1008985"/>
                  <a:pt x="73224" y="1011182"/>
                  <a:pt x="72706" y="1005857"/>
                </a:cubicBezTo>
                <a:cubicBezTo>
                  <a:pt x="72111" y="999419"/>
                  <a:pt x="78445" y="990914"/>
                  <a:pt x="68544" y="986415"/>
                </a:cubicBezTo>
                <a:cubicBezTo>
                  <a:pt x="72111" y="978220"/>
                  <a:pt x="77205" y="981943"/>
                  <a:pt x="82557" y="984269"/>
                </a:cubicBezTo>
                <a:cubicBezTo>
                  <a:pt x="86202" y="985847"/>
                  <a:pt x="87908" y="984296"/>
                  <a:pt x="86745" y="981141"/>
                </a:cubicBezTo>
                <a:cubicBezTo>
                  <a:pt x="85530" y="977858"/>
                  <a:pt x="83048" y="974911"/>
                  <a:pt x="82453" y="971576"/>
                </a:cubicBezTo>
                <a:cubicBezTo>
                  <a:pt x="81884" y="968396"/>
                  <a:pt x="80747" y="963665"/>
                  <a:pt x="86925" y="963509"/>
                </a:cubicBezTo>
                <a:cubicBezTo>
                  <a:pt x="90751" y="963432"/>
                  <a:pt x="92379" y="962476"/>
                  <a:pt x="88658" y="958934"/>
                </a:cubicBezTo>
                <a:cubicBezTo>
                  <a:pt x="80747" y="951385"/>
                  <a:pt x="80307" y="950324"/>
                  <a:pt x="87856" y="945620"/>
                </a:cubicBezTo>
                <a:cubicBezTo>
                  <a:pt x="92587" y="942698"/>
                  <a:pt x="91062" y="939518"/>
                  <a:pt x="91191" y="936260"/>
                </a:cubicBezTo>
                <a:cubicBezTo>
                  <a:pt x="91243" y="935020"/>
                  <a:pt x="89149" y="932512"/>
                  <a:pt x="88269" y="932615"/>
                </a:cubicBezTo>
                <a:cubicBezTo>
                  <a:pt x="85090" y="932951"/>
                  <a:pt x="81987" y="934166"/>
                  <a:pt x="78834" y="935020"/>
                </a:cubicBezTo>
                <a:cubicBezTo>
                  <a:pt x="80333" y="927341"/>
                  <a:pt x="69423" y="921628"/>
                  <a:pt x="75446" y="913303"/>
                </a:cubicBezTo>
                <a:cubicBezTo>
                  <a:pt x="75705" y="912941"/>
                  <a:pt x="76895" y="913251"/>
                  <a:pt x="77670" y="913251"/>
                </a:cubicBezTo>
                <a:cubicBezTo>
                  <a:pt x="78756" y="915087"/>
                  <a:pt x="79532" y="917207"/>
                  <a:pt x="80979" y="918680"/>
                </a:cubicBezTo>
                <a:cubicBezTo>
                  <a:pt x="82505" y="920258"/>
                  <a:pt x="86666" y="924524"/>
                  <a:pt x="86330" y="919352"/>
                </a:cubicBezTo>
                <a:cubicBezTo>
                  <a:pt x="85633" y="907848"/>
                  <a:pt x="95018" y="904306"/>
                  <a:pt x="100266" y="897481"/>
                </a:cubicBezTo>
                <a:cubicBezTo>
                  <a:pt x="103445" y="893371"/>
                  <a:pt x="104609" y="897869"/>
                  <a:pt x="106780" y="898748"/>
                </a:cubicBezTo>
                <a:cubicBezTo>
                  <a:pt x="110633" y="900325"/>
                  <a:pt x="114174" y="900196"/>
                  <a:pt x="114252" y="894534"/>
                </a:cubicBezTo>
                <a:cubicBezTo>
                  <a:pt x="114304" y="890733"/>
                  <a:pt x="114485" y="886907"/>
                  <a:pt x="114200" y="883133"/>
                </a:cubicBezTo>
                <a:cubicBezTo>
                  <a:pt x="113813" y="878324"/>
                  <a:pt x="115881" y="877342"/>
                  <a:pt x="120457" y="876333"/>
                </a:cubicBezTo>
                <a:cubicBezTo>
                  <a:pt x="125886" y="875118"/>
                  <a:pt x="128084" y="868345"/>
                  <a:pt x="134702" y="866509"/>
                </a:cubicBezTo>
                <a:cubicBezTo>
                  <a:pt x="137494" y="865733"/>
                  <a:pt x="140234" y="858417"/>
                  <a:pt x="145818" y="856013"/>
                </a:cubicBezTo>
                <a:cubicBezTo>
                  <a:pt x="148326" y="854927"/>
                  <a:pt x="149723" y="850222"/>
                  <a:pt x="150653" y="846912"/>
                </a:cubicBezTo>
                <a:cubicBezTo>
                  <a:pt x="151428" y="844094"/>
                  <a:pt x="149954" y="840553"/>
                  <a:pt x="150963" y="837890"/>
                </a:cubicBezTo>
                <a:cubicBezTo>
                  <a:pt x="155849" y="824756"/>
                  <a:pt x="154505" y="825067"/>
                  <a:pt x="145664" y="813510"/>
                </a:cubicBezTo>
                <a:cubicBezTo>
                  <a:pt x="140338" y="806556"/>
                  <a:pt x="128161" y="807719"/>
                  <a:pt x="127437" y="796421"/>
                </a:cubicBezTo>
                <a:cubicBezTo>
                  <a:pt x="127386" y="795620"/>
                  <a:pt x="123688" y="795051"/>
                  <a:pt x="121671" y="794405"/>
                </a:cubicBezTo>
                <a:cubicBezTo>
                  <a:pt x="119035" y="793552"/>
                  <a:pt x="117741" y="803428"/>
                  <a:pt x="114536" y="795413"/>
                </a:cubicBezTo>
                <a:cubicBezTo>
                  <a:pt x="114097" y="794327"/>
                  <a:pt x="117070" y="790993"/>
                  <a:pt x="119086" y="789959"/>
                </a:cubicBezTo>
                <a:cubicBezTo>
                  <a:pt x="129351" y="784736"/>
                  <a:pt x="131574" y="778169"/>
                  <a:pt x="123404" y="769250"/>
                </a:cubicBezTo>
                <a:cubicBezTo>
                  <a:pt x="135038" y="756530"/>
                  <a:pt x="121646" y="756401"/>
                  <a:pt x="115260" y="751515"/>
                </a:cubicBezTo>
                <a:cubicBezTo>
                  <a:pt x="108408" y="746267"/>
                  <a:pt x="106108" y="754049"/>
                  <a:pt x="105824" y="755393"/>
                </a:cubicBezTo>
                <a:cubicBezTo>
                  <a:pt x="104660" y="761236"/>
                  <a:pt x="105487" y="767441"/>
                  <a:pt x="104971" y="773438"/>
                </a:cubicBezTo>
                <a:cubicBezTo>
                  <a:pt x="104764" y="775920"/>
                  <a:pt x="103419" y="779927"/>
                  <a:pt x="101791" y="780367"/>
                </a:cubicBezTo>
                <a:cubicBezTo>
                  <a:pt x="96749" y="781763"/>
                  <a:pt x="97550" y="776282"/>
                  <a:pt x="95586" y="774188"/>
                </a:cubicBezTo>
                <a:cubicBezTo>
                  <a:pt x="88347" y="766458"/>
                  <a:pt x="94241" y="755031"/>
                  <a:pt x="86952" y="747818"/>
                </a:cubicBezTo>
                <a:cubicBezTo>
                  <a:pt x="86693" y="747560"/>
                  <a:pt x="88269" y="745491"/>
                  <a:pt x="88968" y="744276"/>
                </a:cubicBezTo>
                <a:cubicBezTo>
                  <a:pt x="90571" y="745802"/>
                  <a:pt x="92174" y="747353"/>
                  <a:pt x="93828" y="748826"/>
                </a:cubicBezTo>
                <a:cubicBezTo>
                  <a:pt x="95406" y="750222"/>
                  <a:pt x="97059" y="751541"/>
                  <a:pt x="98663" y="752885"/>
                </a:cubicBezTo>
                <a:cubicBezTo>
                  <a:pt x="99282" y="748568"/>
                  <a:pt x="100187" y="744276"/>
                  <a:pt x="100395" y="739958"/>
                </a:cubicBezTo>
                <a:cubicBezTo>
                  <a:pt x="100446" y="738563"/>
                  <a:pt x="98584" y="737089"/>
                  <a:pt x="97602" y="735667"/>
                </a:cubicBezTo>
                <a:cubicBezTo>
                  <a:pt x="95871" y="736960"/>
                  <a:pt x="94268" y="738614"/>
                  <a:pt x="92303" y="739442"/>
                </a:cubicBezTo>
                <a:cubicBezTo>
                  <a:pt x="91243" y="739881"/>
                  <a:pt x="89458" y="739157"/>
                  <a:pt x="88244" y="738511"/>
                </a:cubicBezTo>
                <a:cubicBezTo>
                  <a:pt x="87933" y="738356"/>
                  <a:pt x="88140" y="736158"/>
                  <a:pt x="88760" y="735486"/>
                </a:cubicBezTo>
                <a:cubicBezTo>
                  <a:pt x="91295" y="732668"/>
                  <a:pt x="94552" y="730367"/>
                  <a:pt x="96621" y="727265"/>
                </a:cubicBezTo>
                <a:cubicBezTo>
                  <a:pt x="98534" y="724421"/>
                  <a:pt x="101300" y="719276"/>
                  <a:pt x="100162" y="717751"/>
                </a:cubicBezTo>
                <a:cubicBezTo>
                  <a:pt x="97590" y="714287"/>
                  <a:pt x="97880" y="711048"/>
                  <a:pt x="98886" y="707196"/>
                </a:cubicBezTo>
                <a:lnTo>
                  <a:pt x="100770" y="698282"/>
                </a:lnTo>
                <a:lnTo>
                  <a:pt x="104868" y="695233"/>
                </a:lnTo>
                <a:cubicBezTo>
                  <a:pt x="105384" y="693630"/>
                  <a:pt x="104221" y="691484"/>
                  <a:pt x="101894" y="692958"/>
                </a:cubicBezTo>
                <a:cubicBezTo>
                  <a:pt x="97267" y="697766"/>
                  <a:pt x="91863" y="700688"/>
                  <a:pt x="91579" y="694820"/>
                </a:cubicBezTo>
                <a:cubicBezTo>
                  <a:pt x="91295" y="689157"/>
                  <a:pt x="89019" y="682565"/>
                  <a:pt x="95535" y="678248"/>
                </a:cubicBezTo>
                <a:cubicBezTo>
                  <a:pt x="100266" y="675119"/>
                  <a:pt x="104840" y="671810"/>
                  <a:pt x="109495" y="668579"/>
                </a:cubicBezTo>
                <a:cubicBezTo>
                  <a:pt x="102953" y="664468"/>
                  <a:pt x="105100" y="657849"/>
                  <a:pt x="105203" y="652136"/>
                </a:cubicBezTo>
                <a:cubicBezTo>
                  <a:pt x="105359" y="644794"/>
                  <a:pt x="106418" y="637477"/>
                  <a:pt x="107117" y="630135"/>
                </a:cubicBezTo>
                <a:cubicBezTo>
                  <a:pt x="119862" y="631350"/>
                  <a:pt x="110322" y="617234"/>
                  <a:pt x="118026" y="614210"/>
                </a:cubicBezTo>
                <a:cubicBezTo>
                  <a:pt x="120586" y="613201"/>
                  <a:pt x="122551" y="608522"/>
                  <a:pt x="123120" y="605238"/>
                </a:cubicBezTo>
                <a:cubicBezTo>
                  <a:pt x="123766" y="601464"/>
                  <a:pt x="125369" y="598362"/>
                  <a:pt x="116966" y="600533"/>
                </a:cubicBezTo>
                <a:cubicBezTo>
                  <a:pt x="109210" y="602549"/>
                  <a:pt x="101351" y="584427"/>
                  <a:pt x="106108" y="576801"/>
                </a:cubicBezTo>
                <a:cubicBezTo>
                  <a:pt x="108073" y="573646"/>
                  <a:pt x="113114" y="572121"/>
                  <a:pt x="117045" y="570621"/>
                </a:cubicBezTo>
                <a:cubicBezTo>
                  <a:pt x="120354" y="569354"/>
                  <a:pt x="127050" y="569484"/>
                  <a:pt x="127126" y="568502"/>
                </a:cubicBezTo>
                <a:cubicBezTo>
                  <a:pt x="127721" y="561961"/>
                  <a:pt x="127074" y="555265"/>
                  <a:pt x="126403" y="548673"/>
                </a:cubicBezTo>
                <a:cubicBezTo>
                  <a:pt x="126376" y="548337"/>
                  <a:pt x="121982" y="547508"/>
                  <a:pt x="120586" y="548414"/>
                </a:cubicBezTo>
                <a:cubicBezTo>
                  <a:pt x="116889" y="550766"/>
                  <a:pt x="114020" y="554618"/>
                  <a:pt x="110167" y="556532"/>
                </a:cubicBezTo>
                <a:cubicBezTo>
                  <a:pt x="107996" y="557618"/>
                  <a:pt x="104299" y="556532"/>
                  <a:pt x="101764" y="555368"/>
                </a:cubicBezTo>
                <a:cubicBezTo>
                  <a:pt x="100809" y="554929"/>
                  <a:pt x="100266" y="550586"/>
                  <a:pt x="101196" y="549629"/>
                </a:cubicBezTo>
                <a:cubicBezTo>
                  <a:pt x="103264" y="547483"/>
                  <a:pt x="107142" y="544407"/>
                  <a:pt x="108952" y="545105"/>
                </a:cubicBezTo>
                <a:cubicBezTo>
                  <a:pt x="116191" y="547948"/>
                  <a:pt x="117458" y="542829"/>
                  <a:pt x="118646" y="538486"/>
                </a:cubicBezTo>
                <a:cubicBezTo>
                  <a:pt x="119991" y="533703"/>
                  <a:pt x="116734" y="527861"/>
                  <a:pt x="121879" y="523724"/>
                </a:cubicBezTo>
                <a:cubicBezTo>
                  <a:pt x="121956" y="523673"/>
                  <a:pt x="119578" y="520311"/>
                  <a:pt x="119500" y="520363"/>
                </a:cubicBezTo>
                <a:cubicBezTo>
                  <a:pt x="113011" y="524396"/>
                  <a:pt x="102203" y="524345"/>
                  <a:pt x="100989" y="533212"/>
                </a:cubicBezTo>
                <a:cubicBezTo>
                  <a:pt x="99774" y="541950"/>
                  <a:pt x="97293" y="546888"/>
                  <a:pt x="88476" y="548673"/>
                </a:cubicBezTo>
                <a:cubicBezTo>
                  <a:pt x="87417" y="548879"/>
                  <a:pt x="87339" y="553972"/>
                  <a:pt x="86796" y="556790"/>
                </a:cubicBezTo>
                <a:cubicBezTo>
                  <a:pt x="79325" y="555394"/>
                  <a:pt x="76274" y="558445"/>
                  <a:pt x="77643" y="565942"/>
                </a:cubicBezTo>
                <a:cubicBezTo>
                  <a:pt x="75369" y="565942"/>
                  <a:pt x="71517" y="565166"/>
                  <a:pt x="71052" y="566072"/>
                </a:cubicBezTo>
                <a:cubicBezTo>
                  <a:pt x="68854" y="570440"/>
                  <a:pt x="67407" y="575223"/>
                  <a:pt x="66010" y="579929"/>
                </a:cubicBezTo>
                <a:cubicBezTo>
                  <a:pt x="65028" y="583238"/>
                  <a:pt x="56056" y="583600"/>
                  <a:pt x="62391" y="589675"/>
                </a:cubicBezTo>
                <a:cubicBezTo>
                  <a:pt x="62882" y="590141"/>
                  <a:pt x="62676" y="592105"/>
                  <a:pt x="62105" y="592778"/>
                </a:cubicBezTo>
                <a:cubicBezTo>
                  <a:pt x="53730" y="602756"/>
                  <a:pt x="40518" y="609298"/>
                  <a:pt x="39382" y="624577"/>
                </a:cubicBezTo>
                <a:cubicBezTo>
                  <a:pt x="39356" y="624938"/>
                  <a:pt x="36615" y="624861"/>
                  <a:pt x="35322" y="625430"/>
                </a:cubicBezTo>
                <a:cubicBezTo>
                  <a:pt x="34134" y="625947"/>
                  <a:pt x="33177" y="627007"/>
                  <a:pt x="32091" y="627834"/>
                </a:cubicBezTo>
                <a:cubicBezTo>
                  <a:pt x="33332" y="628532"/>
                  <a:pt x="34469" y="629540"/>
                  <a:pt x="35813" y="629851"/>
                </a:cubicBezTo>
                <a:cubicBezTo>
                  <a:pt x="37262" y="630212"/>
                  <a:pt x="38968" y="629567"/>
                  <a:pt x="40338" y="630006"/>
                </a:cubicBezTo>
                <a:cubicBezTo>
                  <a:pt x="45587" y="631686"/>
                  <a:pt x="48637" y="619613"/>
                  <a:pt x="53575" y="626955"/>
                </a:cubicBezTo>
                <a:cubicBezTo>
                  <a:pt x="58461" y="634246"/>
                  <a:pt x="49775" y="638666"/>
                  <a:pt x="45768" y="640580"/>
                </a:cubicBezTo>
                <a:cubicBezTo>
                  <a:pt x="30592" y="647870"/>
                  <a:pt x="34986" y="660305"/>
                  <a:pt x="38658" y="670078"/>
                </a:cubicBezTo>
                <a:cubicBezTo>
                  <a:pt x="41579" y="677782"/>
                  <a:pt x="42716" y="685874"/>
                  <a:pt x="40157" y="691510"/>
                </a:cubicBezTo>
                <a:cubicBezTo>
                  <a:pt x="37054" y="698361"/>
                  <a:pt x="34961" y="702420"/>
                  <a:pt x="39692" y="709374"/>
                </a:cubicBezTo>
                <a:cubicBezTo>
                  <a:pt x="41424" y="711934"/>
                  <a:pt x="35167" y="720104"/>
                  <a:pt x="36926" y="722430"/>
                </a:cubicBezTo>
                <a:cubicBezTo>
                  <a:pt x="43207" y="730755"/>
                  <a:pt x="40597" y="739649"/>
                  <a:pt x="40933" y="748283"/>
                </a:cubicBezTo>
                <a:cubicBezTo>
                  <a:pt x="41244" y="756272"/>
                  <a:pt x="42432" y="764493"/>
                  <a:pt x="36641" y="771655"/>
                </a:cubicBezTo>
                <a:cubicBezTo>
                  <a:pt x="35064" y="773619"/>
                  <a:pt x="35452" y="777187"/>
                  <a:pt x="34935" y="780031"/>
                </a:cubicBezTo>
                <a:cubicBezTo>
                  <a:pt x="33332" y="777394"/>
                  <a:pt x="31704" y="774757"/>
                  <a:pt x="30101" y="772094"/>
                </a:cubicBezTo>
                <a:cubicBezTo>
                  <a:pt x="26817" y="766717"/>
                  <a:pt x="21620" y="767156"/>
                  <a:pt x="16191" y="766923"/>
                </a:cubicBezTo>
                <a:cubicBezTo>
                  <a:pt x="1739" y="766277"/>
                  <a:pt x="-510" y="764364"/>
                  <a:pt x="85" y="749627"/>
                </a:cubicBezTo>
                <a:cubicBezTo>
                  <a:pt x="939" y="728144"/>
                  <a:pt x="60" y="705962"/>
                  <a:pt x="5487" y="685538"/>
                </a:cubicBezTo>
                <a:cubicBezTo>
                  <a:pt x="9158" y="671732"/>
                  <a:pt x="8616" y="655238"/>
                  <a:pt x="20250" y="643811"/>
                </a:cubicBezTo>
                <a:cubicBezTo>
                  <a:pt x="26998" y="637193"/>
                  <a:pt x="21077" y="631867"/>
                  <a:pt x="18233" y="626180"/>
                </a:cubicBezTo>
                <a:cubicBezTo>
                  <a:pt x="14847" y="619406"/>
                  <a:pt x="10193" y="613046"/>
                  <a:pt x="22551" y="608909"/>
                </a:cubicBezTo>
                <a:cubicBezTo>
                  <a:pt x="28032" y="607074"/>
                  <a:pt x="30721" y="600119"/>
                  <a:pt x="32634" y="592855"/>
                </a:cubicBezTo>
                <a:cubicBezTo>
                  <a:pt x="35270" y="582954"/>
                  <a:pt x="43027" y="574421"/>
                  <a:pt x="48534" y="565296"/>
                </a:cubicBezTo>
                <a:cubicBezTo>
                  <a:pt x="50731" y="561651"/>
                  <a:pt x="52412" y="557565"/>
                  <a:pt x="55126" y="554386"/>
                </a:cubicBezTo>
                <a:cubicBezTo>
                  <a:pt x="57686" y="551387"/>
                  <a:pt x="60400" y="549266"/>
                  <a:pt x="55592" y="546139"/>
                </a:cubicBezTo>
                <a:cubicBezTo>
                  <a:pt x="55333" y="545984"/>
                  <a:pt x="55461" y="544639"/>
                  <a:pt x="55540" y="544639"/>
                </a:cubicBezTo>
                <a:cubicBezTo>
                  <a:pt x="73637" y="541718"/>
                  <a:pt x="65493" y="529851"/>
                  <a:pt x="63864" y="520234"/>
                </a:cubicBezTo>
                <a:cubicBezTo>
                  <a:pt x="66217" y="515968"/>
                  <a:pt x="71465" y="533290"/>
                  <a:pt x="73688" y="518631"/>
                </a:cubicBezTo>
                <a:cubicBezTo>
                  <a:pt x="74387" y="513977"/>
                  <a:pt x="83150" y="510513"/>
                  <a:pt x="88218" y="506532"/>
                </a:cubicBezTo>
                <a:cubicBezTo>
                  <a:pt x="95819" y="514805"/>
                  <a:pt x="100292" y="505188"/>
                  <a:pt x="105850" y="503119"/>
                </a:cubicBezTo>
                <a:cubicBezTo>
                  <a:pt x="110426" y="501413"/>
                  <a:pt x="114768" y="498414"/>
                  <a:pt x="118466" y="495156"/>
                </a:cubicBezTo>
                <a:cubicBezTo>
                  <a:pt x="125033" y="489340"/>
                  <a:pt x="130203" y="482411"/>
                  <a:pt x="140544" y="481713"/>
                </a:cubicBezTo>
                <a:cubicBezTo>
                  <a:pt x="143853" y="481481"/>
                  <a:pt x="152049" y="479903"/>
                  <a:pt x="152281" y="471346"/>
                </a:cubicBezTo>
                <a:cubicBezTo>
                  <a:pt x="152333" y="469614"/>
                  <a:pt x="161071" y="468425"/>
                  <a:pt x="165544" y="466382"/>
                </a:cubicBezTo>
                <a:cubicBezTo>
                  <a:pt x="168647" y="464960"/>
                  <a:pt x="168414" y="463176"/>
                  <a:pt x="166294" y="459816"/>
                </a:cubicBezTo>
                <a:cubicBezTo>
                  <a:pt x="164174" y="456480"/>
                  <a:pt x="163011" y="450147"/>
                  <a:pt x="164794" y="447199"/>
                </a:cubicBezTo>
                <a:cubicBezTo>
                  <a:pt x="169370" y="439676"/>
                  <a:pt x="169397" y="434453"/>
                  <a:pt x="162312" y="428714"/>
                </a:cubicBezTo>
                <a:cubicBezTo>
                  <a:pt x="157787" y="425069"/>
                  <a:pt x="170483" y="418166"/>
                  <a:pt x="161304" y="415684"/>
                </a:cubicBezTo>
                <a:cubicBezTo>
                  <a:pt x="158151" y="414831"/>
                  <a:pt x="151325" y="424138"/>
                  <a:pt x="149360" y="423053"/>
                </a:cubicBezTo>
                <a:cubicBezTo>
                  <a:pt x="142044" y="419019"/>
                  <a:pt x="132504" y="420234"/>
                  <a:pt x="126713" y="412142"/>
                </a:cubicBezTo>
                <a:cubicBezTo>
                  <a:pt x="122499" y="406274"/>
                  <a:pt x="121905" y="401620"/>
                  <a:pt x="126092" y="396398"/>
                </a:cubicBezTo>
                <a:cubicBezTo>
                  <a:pt x="130876" y="390400"/>
                  <a:pt x="125446" y="382437"/>
                  <a:pt x="131884" y="375638"/>
                </a:cubicBezTo>
                <a:cubicBezTo>
                  <a:pt x="136589" y="370700"/>
                  <a:pt x="147835" y="372561"/>
                  <a:pt x="146698" y="361936"/>
                </a:cubicBezTo>
                <a:cubicBezTo>
                  <a:pt x="156418" y="359765"/>
                  <a:pt x="165105" y="354981"/>
                  <a:pt x="174231" y="351284"/>
                </a:cubicBezTo>
                <a:cubicBezTo>
                  <a:pt x="179014" y="349346"/>
                  <a:pt x="177773" y="348156"/>
                  <a:pt x="175162" y="345830"/>
                </a:cubicBezTo>
                <a:cubicBezTo>
                  <a:pt x="174593" y="345312"/>
                  <a:pt x="174153" y="344667"/>
                  <a:pt x="173533" y="344226"/>
                </a:cubicBezTo>
                <a:cubicBezTo>
                  <a:pt x="168983" y="340892"/>
                  <a:pt x="162649" y="338487"/>
                  <a:pt x="160452" y="334015"/>
                </a:cubicBezTo>
                <a:cubicBezTo>
                  <a:pt x="158901" y="330836"/>
                  <a:pt x="163218" y="324992"/>
                  <a:pt x="164303" y="320209"/>
                </a:cubicBezTo>
                <a:cubicBezTo>
                  <a:pt x="164950" y="317313"/>
                  <a:pt x="163889" y="314030"/>
                  <a:pt x="164587" y="311135"/>
                </a:cubicBezTo>
                <a:cubicBezTo>
                  <a:pt x="165209" y="308472"/>
                  <a:pt x="166812" y="304206"/>
                  <a:pt x="168517" y="303947"/>
                </a:cubicBezTo>
                <a:cubicBezTo>
                  <a:pt x="183693" y="301569"/>
                  <a:pt x="191760" y="287582"/>
                  <a:pt x="205229" y="282205"/>
                </a:cubicBezTo>
                <a:cubicBezTo>
                  <a:pt x="216991" y="277500"/>
                  <a:pt x="230979" y="278612"/>
                  <a:pt x="240751" y="268813"/>
                </a:cubicBezTo>
                <a:cubicBezTo>
                  <a:pt x="253859" y="270701"/>
                  <a:pt x="267741" y="264523"/>
                  <a:pt x="280254" y="272639"/>
                </a:cubicBezTo>
                <a:cubicBezTo>
                  <a:pt x="290491" y="265323"/>
                  <a:pt x="300239" y="276931"/>
                  <a:pt x="310373" y="273390"/>
                </a:cubicBezTo>
                <a:cubicBezTo>
                  <a:pt x="318491" y="283188"/>
                  <a:pt x="332710" y="272666"/>
                  <a:pt x="340803" y="282541"/>
                </a:cubicBezTo>
                <a:cubicBezTo>
                  <a:pt x="348015" y="279775"/>
                  <a:pt x="355668" y="277733"/>
                  <a:pt x="362312" y="273985"/>
                </a:cubicBezTo>
                <a:cubicBezTo>
                  <a:pt x="368388" y="270546"/>
                  <a:pt x="371205" y="264573"/>
                  <a:pt x="370223" y="256817"/>
                </a:cubicBezTo>
                <a:cubicBezTo>
                  <a:pt x="368361" y="241952"/>
                  <a:pt x="371670" y="227862"/>
                  <a:pt x="379323" y="215039"/>
                </a:cubicBezTo>
                <a:cubicBezTo>
                  <a:pt x="383382" y="208266"/>
                  <a:pt x="387726" y="201441"/>
                  <a:pt x="393077" y="195675"/>
                </a:cubicBezTo>
                <a:cubicBezTo>
                  <a:pt x="404297" y="183602"/>
                  <a:pt x="409752" y="166824"/>
                  <a:pt x="426117" y="158576"/>
                </a:cubicBezTo>
                <a:cubicBezTo>
                  <a:pt x="433175" y="155034"/>
                  <a:pt x="437157" y="145573"/>
                  <a:pt x="442818" y="139031"/>
                </a:cubicBezTo>
                <a:cubicBezTo>
                  <a:pt x="446360" y="134946"/>
                  <a:pt x="449928" y="129233"/>
                  <a:pt x="456288" y="136058"/>
                </a:cubicBezTo>
                <a:cubicBezTo>
                  <a:pt x="456649" y="136472"/>
                  <a:pt x="460734" y="134817"/>
                  <a:pt x="461354" y="133395"/>
                </a:cubicBezTo>
                <a:cubicBezTo>
                  <a:pt x="465336" y="123985"/>
                  <a:pt x="473117" y="122253"/>
                  <a:pt x="481986" y="122563"/>
                </a:cubicBezTo>
                <a:cubicBezTo>
                  <a:pt x="487311" y="122744"/>
                  <a:pt x="491681" y="120003"/>
                  <a:pt x="496282" y="118711"/>
                </a:cubicBezTo>
                <a:cubicBezTo>
                  <a:pt x="502746" y="116901"/>
                  <a:pt x="502771" y="114134"/>
                  <a:pt x="502668" y="109507"/>
                </a:cubicBezTo>
                <a:cubicBezTo>
                  <a:pt x="502512" y="104000"/>
                  <a:pt x="506830" y="102423"/>
                  <a:pt x="509751" y="104932"/>
                </a:cubicBezTo>
                <a:cubicBezTo>
                  <a:pt x="515491" y="109843"/>
                  <a:pt x="516577" y="108731"/>
                  <a:pt x="516680" y="101932"/>
                </a:cubicBezTo>
                <a:cubicBezTo>
                  <a:pt x="516680" y="101156"/>
                  <a:pt x="520713" y="99347"/>
                  <a:pt x="522264" y="99863"/>
                </a:cubicBezTo>
                <a:cubicBezTo>
                  <a:pt x="528237" y="101855"/>
                  <a:pt x="536510" y="102992"/>
                  <a:pt x="539301" y="107387"/>
                </a:cubicBezTo>
                <a:cubicBezTo>
                  <a:pt x="546773" y="119099"/>
                  <a:pt x="553728" y="110154"/>
                  <a:pt x="560088" y="108008"/>
                </a:cubicBezTo>
                <a:cubicBezTo>
                  <a:pt x="564767" y="106431"/>
                  <a:pt x="568283" y="101338"/>
                  <a:pt x="566655" y="95081"/>
                </a:cubicBezTo>
                <a:cubicBezTo>
                  <a:pt x="581261" y="95546"/>
                  <a:pt x="595480" y="95133"/>
                  <a:pt x="608950" y="87610"/>
                </a:cubicBezTo>
                <a:cubicBezTo>
                  <a:pt x="613603" y="84999"/>
                  <a:pt x="620480" y="86292"/>
                  <a:pt x="626349" y="85982"/>
                </a:cubicBezTo>
                <a:cubicBezTo>
                  <a:pt x="632140" y="85697"/>
                  <a:pt x="637285" y="85413"/>
                  <a:pt x="642947" y="81923"/>
                </a:cubicBezTo>
                <a:cubicBezTo>
                  <a:pt x="647574" y="79078"/>
                  <a:pt x="654968" y="72330"/>
                  <a:pt x="661767" y="81172"/>
                </a:cubicBezTo>
                <a:cubicBezTo>
                  <a:pt x="662724" y="82439"/>
                  <a:pt x="668024" y="81896"/>
                  <a:pt x="670143" y="80448"/>
                </a:cubicBezTo>
                <a:cubicBezTo>
                  <a:pt x="677745" y="75251"/>
                  <a:pt x="684648" y="74890"/>
                  <a:pt x="692041" y="80784"/>
                </a:cubicBezTo>
                <a:cubicBezTo>
                  <a:pt x="693462" y="81923"/>
                  <a:pt x="697057" y="82206"/>
                  <a:pt x="698427" y="81224"/>
                </a:cubicBezTo>
                <a:cubicBezTo>
                  <a:pt x="706467" y="75407"/>
                  <a:pt x="714637" y="84843"/>
                  <a:pt x="721849" y="81147"/>
                </a:cubicBezTo>
                <a:cubicBezTo>
                  <a:pt x="730044" y="76932"/>
                  <a:pt x="737335" y="70908"/>
                  <a:pt x="744703" y="65273"/>
                </a:cubicBezTo>
                <a:cubicBezTo>
                  <a:pt x="745401" y="64755"/>
                  <a:pt x="744574" y="60620"/>
                  <a:pt x="743281" y="59533"/>
                </a:cubicBezTo>
                <a:cubicBezTo>
                  <a:pt x="741885" y="58370"/>
                  <a:pt x="739041" y="58266"/>
                  <a:pt x="736999" y="58629"/>
                </a:cubicBezTo>
                <a:cubicBezTo>
                  <a:pt x="729864" y="59921"/>
                  <a:pt x="722961" y="68685"/>
                  <a:pt x="715644" y="58940"/>
                </a:cubicBezTo>
                <a:cubicBezTo>
                  <a:pt x="705873" y="61834"/>
                  <a:pt x="701969" y="51907"/>
                  <a:pt x="693645" y="49373"/>
                </a:cubicBezTo>
                <a:cubicBezTo>
                  <a:pt x="693307" y="49373"/>
                  <a:pt x="693981" y="49373"/>
                  <a:pt x="694652" y="49373"/>
                </a:cubicBezTo>
                <a:cubicBezTo>
                  <a:pt x="694239" y="48184"/>
                  <a:pt x="694005" y="46865"/>
                  <a:pt x="693282" y="45909"/>
                </a:cubicBezTo>
                <a:cubicBezTo>
                  <a:pt x="693075" y="45624"/>
                  <a:pt x="691473" y="46374"/>
                  <a:pt x="690516" y="46658"/>
                </a:cubicBezTo>
                <a:cubicBezTo>
                  <a:pt x="691214" y="47564"/>
                  <a:pt x="691912" y="48469"/>
                  <a:pt x="693645" y="49373"/>
                </a:cubicBezTo>
                <a:cubicBezTo>
                  <a:pt x="694652" y="51648"/>
                  <a:pt x="694962" y="54001"/>
                  <a:pt x="694575" y="56224"/>
                </a:cubicBezTo>
                <a:cubicBezTo>
                  <a:pt x="694161" y="58655"/>
                  <a:pt x="697134" y="64755"/>
                  <a:pt x="689740" y="60671"/>
                </a:cubicBezTo>
                <a:cubicBezTo>
                  <a:pt x="681855" y="56354"/>
                  <a:pt x="674229" y="57026"/>
                  <a:pt x="667920" y="64497"/>
                </a:cubicBezTo>
                <a:cubicBezTo>
                  <a:pt x="667041" y="65557"/>
                  <a:pt x="664740" y="65971"/>
                  <a:pt x="663189" y="65816"/>
                </a:cubicBezTo>
                <a:cubicBezTo>
                  <a:pt x="637078" y="63256"/>
                  <a:pt x="613913" y="67444"/>
                  <a:pt x="597832" y="80553"/>
                </a:cubicBezTo>
                <a:cubicBezTo>
                  <a:pt x="591215" y="85956"/>
                  <a:pt x="587285" y="87274"/>
                  <a:pt x="581209" y="81431"/>
                </a:cubicBezTo>
                <a:cubicBezTo>
                  <a:pt x="578184" y="78535"/>
                  <a:pt x="572601" y="76777"/>
                  <a:pt x="571747" y="73546"/>
                </a:cubicBezTo>
                <a:cubicBezTo>
                  <a:pt x="570661" y="69487"/>
                  <a:pt x="564456" y="66049"/>
                  <a:pt x="571825" y="59068"/>
                </a:cubicBezTo>
                <a:cubicBezTo>
                  <a:pt x="582528" y="48933"/>
                  <a:pt x="595144" y="44280"/>
                  <a:pt x="607941" y="41022"/>
                </a:cubicBezTo>
                <a:cubicBezTo>
                  <a:pt x="613861" y="39523"/>
                  <a:pt x="621902" y="28794"/>
                  <a:pt x="629373" y="40040"/>
                </a:cubicBezTo>
                <a:cubicBezTo>
                  <a:pt x="629580" y="40350"/>
                  <a:pt x="634802" y="38333"/>
                  <a:pt x="636535" y="36395"/>
                </a:cubicBezTo>
                <a:cubicBezTo>
                  <a:pt x="641240" y="31172"/>
                  <a:pt x="645376" y="28277"/>
                  <a:pt x="651194" y="35155"/>
                </a:cubicBezTo>
                <a:cubicBezTo>
                  <a:pt x="651840" y="35931"/>
                  <a:pt x="656106" y="33551"/>
                  <a:pt x="658743" y="32750"/>
                </a:cubicBezTo>
                <a:cubicBezTo>
                  <a:pt x="660785" y="32129"/>
                  <a:pt x="664533" y="30888"/>
                  <a:pt x="664663" y="31199"/>
                </a:cubicBezTo>
                <a:cubicBezTo>
                  <a:pt x="669006" y="41022"/>
                  <a:pt x="677769" y="29854"/>
                  <a:pt x="680382" y="33525"/>
                </a:cubicBezTo>
                <a:cubicBezTo>
                  <a:pt x="686871" y="42729"/>
                  <a:pt x="693334" y="36886"/>
                  <a:pt x="698065" y="33938"/>
                </a:cubicBezTo>
                <a:cubicBezTo>
                  <a:pt x="704735" y="29802"/>
                  <a:pt x="710397" y="31069"/>
                  <a:pt x="716860" y="32672"/>
                </a:cubicBezTo>
                <a:cubicBezTo>
                  <a:pt x="727950" y="35438"/>
                  <a:pt x="738473" y="40687"/>
                  <a:pt x="750288" y="40273"/>
                </a:cubicBezTo>
                <a:cubicBezTo>
                  <a:pt x="752485" y="40195"/>
                  <a:pt x="755691" y="39730"/>
                  <a:pt x="756751" y="40919"/>
                </a:cubicBezTo>
                <a:cubicBezTo>
                  <a:pt x="768979" y="54466"/>
                  <a:pt x="780406" y="44151"/>
                  <a:pt x="789558" y="37946"/>
                </a:cubicBezTo>
                <a:cubicBezTo>
                  <a:pt x="795840" y="33706"/>
                  <a:pt x="803881" y="33525"/>
                  <a:pt x="808509" y="28613"/>
                </a:cubicBezTo>
                <a:cubicBezTo>
                  <a:pt x="814558" y="22175"/>
                  <a:pt x="823271" y="24606"/>
                  <a:pt x="828338" y="21271"/>
                </a:cubicBezTo>
                <a:cubicBezTo>
                  <a:pt x="839403" y="14006"/>
                  <a:pt x="851373" y="13696"/>
                  <a:pt x="863137" y="11136"/>
                </a:cubicBezTo>
                <a:cubicBezTo>
                  <a:pt x="864739" y="10800"/>
                  <a:pt x="866626" y="9793"/>
                  <a:pt x="867945" y="10283"/>
                </a:cubicBezTo>
                <a:cubicBezTo>
                  <a:pt x="878596" y="14343"/>
                  <a:pt x="888239" y="16540"/>
                  <a:pt x="891704" y="1260"/>
                </a:cubicBezTo>
                <a:cubicBezTo>
                  <a:pt x="891808" y="834"/>
                  <a:pt x="893223" y="362"/>
                  <a:pt x="894823" y="13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300AC8AB-0CAF-49F2-B382-3F0798AE29A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8983" y="1394806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142138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6318B6AE-3A87-4076-A3AA-D503752460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36295" y="1618062"/>
            <a:ext cx="2543175" cy="3621881"/>
          </a:xfrm>
          <a:custGeom>
            <a:avLst/>
            <a:gdLst>
              <a:gd name="connsiteX0" fmla="*/ 30976 w 2543175"/>
              <a:gd name="connsiteY0" fmla="*/ 0 h 3621881"/>
              <a:gd name="connsiteX1" fmla="*/ 2512199 w 2543175"/>
              <a:gd name="connsiteY1" fmla="*/ 0 h 3621881"/>
              <a:gd name="connsiteX2" fmla="*/ 2543175 w 2543175"/>
              <a:gd name="connsiteY2" fmla="*/ 30976 h 3621881"/>
              <a:gd name="connsiteX3" fmla="*/ 2543175 w 2543175"/>
              <a:gd name="connsiteY3" fmla="*/ 3590905 h 3621881"/>
              <a:gd name="connsiteX4" fmla="*/ 2512199 w 2543175"/>
              <a:gd name="connsiteY4" fmla="*/ 3621881 h 3621881"/>
              <a:gd name="connsiteX5" fmla="*/ 30976 w 2543175"/>
              <a:gd name="connsiteY5" fmla="*/ 3621881 h 3621881"/>
              <a:gd name="connsiteX6" fmla="*/ 0 w 2543175"/>
              <a:gd name="connsiteY6" fmla="*/ 3590905 h 3621881"/>
              <a:gd name="connsiteX7" fmla="*/ 0 w 2543175"/>
              <a:gd name="connsiteY7" fmla="*/ 30976 h 3621881"/>
              <a:gd name="connsiteX8" fmla="*/ 30976 w 2543175"/>
              <a:gd name="connsiteY8" fmla="*/ 0 h 3621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3175" h="3621881">
                <a:moveTo>
                  <a:pt x="30976" y="0"/>
                </a:moveTo>
                <a:lnTo>
                  <a:pt x="2512199" y="0"/>
                </a:lnTo>
                <a:cubicBezTo>
                  <a:pt x="2529307" y="0"/>
                  <a:pt x="2543175" y="13868"/>
                  <a:pt x="2543175" y="30976"/>
                </a:cubicBezTo>
                <a:lnTo>
                  <a:pt x="2543175" y="3590905"/>
                </a:lnTo>
                <a:cubicBezTo>
                  <a:pt x="2543175" y="3608013"/>
                  <a:pt x="2529307" y="3621881"/>
                  <a:pt x="2512199" y="3621881"/>
                </a:cubicBezTo>
                <a:lnTo>
                  <a:pt x="30976" y="3621881"/>
                </a:lnTo>
                <a:cubicBezTo>
                  <a:pt x="13868" y="3621881"/>
                  <a:pt x="0" y="3608013"/>
                  <a:pt x="0" y="3590905"/>
                </a:cubicBezTo>
                <a:lnTo>
                  <a:pt x="0" y="30976"/>
                </a:lnTo>
                <a:cubicBezTo>
                  <a:pt x="0" y="13868"/>
                  <a:pt x="13868" y="0"/>
                  <a:pt x="309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CE516E4-B979-44E9-BE90-5932D0D680C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10715" y="2168447"/>
            <a:ext cx="5248061" cy="109817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95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C41C346-1500-499A-9BBC-1BE29B79555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33044" y="207515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984617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596D3963-0422-4AAE-AC49-6D904822EFB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07622" y="0"/>
            <a:ext cx="5336379" cy="6857998"/>
          </a:xfrm>
          <a:custGeom>
            <a:avLst/>
            <a:gdLst>
              <a:gd name="connsiteX0" fmla="*/ 422711 w 5336379"/>
              <a:gd name="connsiteY0" fmla="*/ 0 h 6857998"/>
              <a:gd name="connsiteX1" fmla="*/ 5336379 w 5336379"/>
              <a:gd name="connsiteY1" fmla="*/ 0 h 6857998"/>
              <a:gd name="connsiteX2" fmla="*/ 5336379 w 5336379"/>
              <a:gd name="connsiteY2" fmla="*/ 1018414 h 6857998"/>
              <a:gd name="connsiteX3" fmla="*/ 5190799 w 5336379"/>
              <a:gd name="connsiteY3" fmla="*/ 1080513 h 6857998"/>
              <a:gd name="connsiteX4" fmla="*/ 2627899 w 5336379"/>
              <a:gd name="connsiteY4" fmla="*/ 5865189 h 6857998"/>
              <a:gd name="connsiteX5" fmla="*/ 2701023 w 5336379"/>
              <a:gd name="connsiteY5" fmla="*/ 6857998 h 6857998"/>
              <a:gd name="connsiteX6" fmla="*/ 2115007 w 5336379"/>
              <a:gd name="connsiteY6" fmla="*/ 6857998 h 6857998"/>
              <a:gd name="connsiteX7" fmla="*/ 0 w 5336379"/>
              <a:gd name="connsiteY7" fmla="*/ 2321890 h 6857998"/>
              <a:gd name="connsiteX8" fmla="*/ 326993 w 5336379"/>
              <a:gd name="connsiteY8" fmla="*/ 265060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6379" h="6857998">
                <a:moveTo>
                  <a:pt x="422711" y="0"/>
                </a:moveTo>
                <a:lnTo>
                  <a:pt x="5336379" y="0"/>
                </a:lnTo>
                <a:lnTo>
                  <a:pt x="5336379" y="1018414"/>
                </a:lnTo>
                <a:lnTo>
                  <a:pt x="5190799" y="1080513"/>
                </a:lnTo>
                <a:cubicBezTo>
                  <a:pt x="3699747" y="1761359"/>
                  <a:pt x="2627899" y="3646419"/>
                  <a:pt x="2627899" y="5865189"/>
                </a:cubicBezTo>
                <a:cubicBezTo>
                  <a:pt x="2627899" y="6205003"/>
                  <a:pt x="2653102" y="6536930"/>
                  <a:pt x="2701023" y="6857998"/>
                </a:cubicBezTo>
                <a:lnTo>
                  <a:pt x="2115007" y="6857998"/>
                </a:lnTo>
                <a:cubicBezTo>
                  <a:pt x="861879" y="6032752"/>
                  <a:pt x="0" y="4311509"/>
                  <a:pt x="0" y="2321890"/>
                </a:cubicBezTo>
                <a:cubicBezTo>
                  <a:pt x="0" y="1589498"/>
                  <a:pt x="116827" y="893423"/>
                  <a:pt x="326993" y="26506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8923E8C-D11B-49C4-AB28-5A85CB42E1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9106" y="2337533"/>
            <a:ext cx="299085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A17A676-D974-4729-B143-19C7AD43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547" y="233439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8811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72426D8-5AD8-400A-AC25-6F8FD8B3AF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11476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1126DA4B-A86C-4893-89E8-4710315201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887075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6659369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9EAF3B4E-D526-405D-9125-DB7A300196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54489" y="3592988"/>
            <a:ext cx="2223612" cy="2223612"/>
          </a:xfrm>
          <a:custGeom>
            <a:avLst/>
            <a:gdLst>
              <a:gd name="connsiteX0" fmla="*/ 64618 w 2223612"/>
              <a:gd name="connsiteY0" fmla="*/ 0 h 2223612"/>
              <a:gd name="connsiteX1" fmla="*/ 2158994 w 2223612"/>
              <a:gd name="connsiteY1" fmla="*/ 0 h 2223612"/>
              <a:gd name="connsiteX2" fmla="*/ 2223612 w 2223612"/>
              <a:gd name="connsiteY2" fmla="*/ 64618 h 2223612"/>
              <a:gd name="connsiteX3" fmla="*/ 2223612 w 2223612"/>
              <a:gd name="connsiteY3" fmla="*/ 2158994 h 2223612"/>
              <a:gd name="connsiteX4" fmla="*/ 2158994 w 2223612"/>
              <a:gd name="connsiteY4" fmla="*/ 2223612 h 2223612"/>
              <a:gd name="connsiteX5" fmla="*/ 64618 w 2223612"/>
              <a:gd name="connsiteY5" fmla="*/ 2223612 h 2223612"/>
              <a:gd name="connsiteX6" fmla="*/ 0 w 2223612"/>
              <a:gd name="connsiteY6" fmla="*/ 2158994 h 2223612"/>
              <a:gd name="connsiteX7" fmla="*/ 0 w 2223612"/>
              <a:gd name="connsiteY7" fmla="*/ 64618 h 2223612"/>
              <a:gd name="connsiteX8" fmla="*/ 64618 w 2223612"/>
              <a:gd name="connsiteY8" fmla="*/ 0 h 2223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3612" h="2223612">
                <a:moveTo>
                  <a:pt x="64618" y="0"/>
                </a:moveTo>
                <a:lnTo>
                  <a:pt x="2158994" y="0"/>
                </a:lnTo>
                <a:cubicBezTo>
                  <a:pt x="2194682" y="0"/>
                  <a:pt x="2223612" y="28931"/>
                  <a:pt x="2223612" y="64618"/>
                </a:cubicBezTo>
                <a:lnTo>
                  <a:pt x="2223612" y="2158994"/>
                </a:lnTo>
                <a:cubicBezTo>
                  <a:pt x="2223612" y="2194682"/>
                  <a:pt x="2194682" y="2223612"/>
                  <a:pt x="2158994" y="2223612"/>
                </a:cubicBezTo>
                <a:lnTo>
                  <a:pt x="64618" y="2223612"/>
                </a:lnTo>
                <a:cubicBezTo>
                  <a:pt x="28931" y="2223612"/>
                  <a:pt x="0" y="2194682"/>
                  <a:pt x="0" y="2158994"/>
                </a:cubicBezTo>
                <a:lnTo>
                  <a:pt x="0" y="64618"/>
                </a:lnTo>
                <a:cubicBezTo>
                  <a:pt x="0" y="28931"/>
                  <a:pt x="28931" y="0"/>
                  <a:pt x="6461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063795A-C9C1-4EEC-97FB-1F2BC4E88A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8983" y="1575675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52AF79F-CAD8-4508-B3A2-2166D68A01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425" y="143359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195655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9">
            <a:extLst>
              <a:ext uri="{FF2B5EF4-FFF2-40B4-BE49-F238E27FC236}">
                <a16:creationId xmlns:a16="http://schemas.microsoft.com/office/drawing/2014/main" id="{92702740-C17F-4E63-8CA9-6606BE8E6B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83584" y="1743187"/>
            <a:ext cx="3906605" cy="1937396"/>
          </a:xfrm>
          <a:custGeom>
            <a:avLst/>
            <a:gdLst>
              <a:gd name="connsiteX0" fmla="*/ 51650 w 3906605"/>
              <a:gd name="connsiteY0" fmla="*/ 0 h 1937396"/>
              <a:gd name="connsiteX1" fmla="*/ 3854954 w 3906605"/>
              <a:gd name="connsiteY1" fmla="*/ 0 h 1937396"/>
              <a:gd name="connsiteX2" fmla="*/ 3906605 w 3906605"/>
              <a:gd name="connsiteY2" fmla="*/ 51651 h 1937396"/>
              <a:gd name="connsiteX3" fmla="*/ 3906605 w 3906605"/>
              <a:gd name="connsiteY3" fmla="*/ 1885745 h 1937396"/>
              <a:gd name="connsiteX4" fmla="*/ 3854954 w 3906605"/>
              <a:gd name="connsiteY4" fmla="*/ 1937396 h 1937396"/>
              <a:gd name="connsiteX5" fmla="*/ 51650 w 3906605"/>
              <a:gd name="connsiteY5" fmla="*/ 1937396 h 1937396"/>
              <a:gd name="connsiteX6" fmla="*/ 0 w 3906605"/>
              <a:gd name="connsiteY6" fmla="*/ 1885745 h 1937396"/>
              <a:gd name="connsiteX7" fmla="*/ 0 w 3906605"/>
              <a:gd name="connsiteY7" fmla="*/ 51651 h 1937396"/>
              <a:gd name="connsiteX8" fmla="*/ 51650 w 3906605"/>
              <a:gd name="connsiteY8" fmla="*/ 0 h 193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6605" h="1937396">
                <a:moveTo>
                  <a:pt x="51650" y="0"/>
                </a:moveTo>
                <a:lnTo>
                  <a:pt x="3854954" y="0"/>
                </a:lnTo>
                <a:cubicBezTo>
                  <a:pt x="3883480" y="0"/>
                  <a:pt x="3906605" y="23125"/>
                  <a:pt x="3906605" y="51651"/>
                </a:cubicBezTo>
                <a:lnTo>
                  <a:pt x="3906605" y="1885745"/>
                </a:lnTo>
                <a:cubicBezTo>
                  <a:pt x="3906605" y="1914271"/>
                  <a:pt x="3883480" y="1937396"/>
                  <a:pt x="3854954" y="1937396"/>
                </a:cubicBezTo>
                <a:lnTo>
                  <a:pt x="51650" y="1937396"/>
                </a:lnTo>
                <a:cubicBezTo>
                  <a:pt x="23125" y="1937396"/>
                  <a:pt x="0" y="1914271"/>
                  <a:pt x="0" y="1885745"/>
                </a:cubicBezTo>
                <a:lnTo>
                  <a:pt x="0" y="51651"/>
                </a:lnTo>
                <a:cubicBezTo>
                  <a:pt x="0" y="23125"/>
                  <a:pt x="23125" y="0"/>
                  <a:pt x="51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072BD064-15EE-4630-8B75-9C1AB3F701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8983" y="2060296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35DB2A3-94A9-41C5-BBDD-1A241DAF6D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425" y="190025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907720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2">
            <a:extLst>
              <a:ext uri="{FF2B5EF4-FFF2-40B4-BE49-F238E27FC236}">
                <a16:creationId xmlns:a16="http://schemas.microsoft.com/office/drawing/2014/main" id="{D7C1BDAB-FA4C-4941-8D65-5B0994C848E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733" y="1832213"/>
            <a:ext cx="3510886" cy="2591741"/>
          </a:xfrm>
          <a:custGeom>
            <a:avLst/>
            <a:gdLst>
              <a:gd name="connsiteX0" fmla="*/ 49376 w 3510886"/>
              <a:gd name="connsiteY0" fmla="*/ 0 h 2591741"/>
              <a:gd name="connsiteX1" fmla="*/ 3461510 w 3510886"/>
              <a:gd name="connsiteY1" fmla="*/ 0 h 2591741"/>
              <a:gd name="connsiteX2" fmla="*/ 3510886 w 3510886"/>
              <a:gd name="connsiteY2" fmla="*/ 52976 h 2591741"/>
              <a:gd name="connsiteX3" fmla="*/ 3510886 w 3510886"/>
              <a:gd name="connsiteY3" fmla="*/ 2538766 h 2591741"/>
              <a:gd name="connsiteX4" fmla="*/ 3461510 w 3510886"/>
              <a:gd name="connsiteY4" fmla="*/ 2591741 h 2591741"/>
              <a:gd name="connsiteX5" fmla="*/ 49376 w 3510886"/>
              <a:gd name="connsiteY5" fmla="*/ 2591741 h 2591741"/>
              <a:gd name="connsiteX6" fmla="*/ 0 w 3510886"/>
              <a:gd name="connsiteY6" fmla="*/ 2538766 h 2591741"/>
              <a:gd name="connsiteX7" fmla="*/ 0 w 3510886"/>
              <a:gd name="connsiteY7" fmla="*/ 52976 h 2591741"/>
              <a:gd name="connsiteX8" fmla="*/ 49376 w 3510886"/>
              <a:gd name="connsiteY8" fmla="*/ 0 h 2591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10886" h="2591741">
                <a:moveTo>
                  <a:pt x="49376" y="0"/>
                </a:moveTo>
                <a:lnTo>
                  <a:pt x="3461510" y="0"/>
                </a:lnTo>
                <a:cubicBezTo>
                  <a:pt x="3488780" y="0"/>
                  <a:pt x="3510886" y="23718"/>
                  <a:pt x="3510886" y="52976"/>
                </a:cubicBezTo>
                <a:lnTo>
                  <a:pt x="3510886" y="2538766"/>
                </a:lnTo>
                <a:cubicBezTo>
                  <a:pt x="3510886" y="2568023"/>
                  <a:pt x="3488780" y="2591741"/>
                  <a:pt x="3461510" y="2591741"/>
                </a:cubicBezTo>
                <a:lnTo>
                  <a:pt x="49376" y="2591741"/>
                </a:lnTo>
                <a:cubicBezTo>
                  <a:pt x="22106" y="2591741"/>
                  <a:pt x="0" y="2568023"/>
                  <a:pt x="0" y="2538766"/>
                </a:cubicBezTo>
                <a:lnTo>
                  <a:pt x="0" y="52976"/>
                </a:lnTo>
                <a:cubicBezTo>
                  <a:pt x="0" y="23718"/>
                  <a:pt x="22106" y="0"/>
                  <a:pt x="493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1CFBA170-1CCD-4A46-866B-830E913006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97327" y="2031855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2224D87-6F20-4B1E-AB41-722AF11CD3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7769" y="188977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049768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AAB3CE91-E583-4CCB-AF09-DA7B11AF25A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1018116" y="3077629"/>
            <a:ext cx="3987800" cy="603647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3831525-EDF6-40DE-A324-7A597FAC8D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1393446" y="3705461"/>
            <a:ext cx="3987800" cy="21312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712158FC-2C60-4052-9410-9242B38385C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88987" y="3695559"/>
            <a:ext cx="2570449" cy="1639386"/>
          </a:xfrm>
          <a:custGeom>
            <a:avLst/>
            <a:gdLst>
              <a:gd name="connsiteX0" fmla="*/ 758691 w 2570449"/>
              <a:gd name="connsiteY0" fmla="*/ 1623774 h 1639386"/>
              <a:gd name="connsiteX1" fmla="*/ 760709 w 2570449"/>
              <a:gd name="connsiteY1" fmla="*/ 1625288 h 1639386"/>
              <a:gd name="connsiteX2" fmla="*/ 750798 w 2570449"/>
              <a:gd name="connsiteY2" fmla="*/ 1639386 h 1639386"/>
              <a:gd name="connsiteX3" fmla="*/ 747223 w 2570449"/>
              <a:gd name="connsiteY3" fmla="*/ 1636755 h 1639386"/>
              <a:gd name="connsiteX4" fmla="*/ 758691 w 2570449"/>
              <a:gd name="connsiteY4" fmla="*/ 1623774 h 1639386"/>
              <a:gd name="connsiteX5" fmla="*/ 1854737 w 2570449"/>
              <a:gd name="connsiteY5" fmla="*/ 1589873 h 1639386"/>
              <a:gd name="connsiteX6" fmla="*/ 1857303 w 2570449"/>
              <a:gd name="connsiteY6" fmla="*/ 1591803 h 1639386"/>
              <a:gd name="connsiteX7" fmla="*/ 1851426 w 2570449"/>
              <a:gd name="connsiteY7" fmla="*/ 1599170 h 1639386"/>
              <a:gd name="connsiteX8" fmla="*/ 1849080 w 2570449"/>
              <a:gd name="connsiteY8" fmla="*/ 1597394 h 1639386"/>
              <a:gd name="connsiteX9" fmla="*/ 1854737 w 2570449"/>
              <a:gd name="connsiteY9" fmla="*/ 1589873 h 1639386"/>
              <a:gd name="connsiteX10" fmla="*/ 765993 w 2570449"/>
              <a:gd name="connsiteY10" fmla="*/ 1589194 h 1639386"/>
              <a:gd name="connsiteX11" fmla="*/ 771278 w 2570449"/>
              <a:gd name="connsiteY11" fmla="*/ 1590729 h 1639386"/>
              <a:gd name="connsiteX12" fmla="*/ 770445 w 2570449"/>
              <a:gd name="connsiteY12" fmla="*/ 1593383 h 1639386"/>
              <a:gd name="connsiteX13" fmla="*/ 764963 w 2570449"/>
              <a:gd name="connsiteY13" fmla="*/ 1592133 h 1639386"/>
              <a:gd name="connsiteX14" fmla="*/ 765993 w 2570449"/>
              <a:gd name="connsiteY14" fmla="*/ 1589194 h 1639386"/>
              <a:gd name="connsiteX15" fmla="*/ 642323 w 2570449"/>
              <a:gd name="connsiteY15" fmla="*/ 1588273 h 1639386"/>
              <a:gd name="connsiteX16" fmla="*/ 644472 w 2570449"/>
              <a:gd name="connsiteY16" fmla="*/ 1589699 h 1639386"/>
              <a:gd name="connsiteX17" fmla="*/ 638924 w 2570449"/>
              <a:gd name="connsiteY17" fmla="*/ 1598294 h 1639386"/>
              <a:gd name="connsiteX18" fmla="*/ 637082 w 2570449"/>
              <a:gd name="connsiteY18" fmla="*/ 1597088 h 1639386"/>
              <a:gd name="connsiteX19" fmla="*/ 642323 w 2570449"/>
              <a:gd name="connsiteY19" fmla="*/ 1588273 h 1639386"/>
              <a:gd name="connsiteX20" fmla="*/ 1935210 w 2570449"/>
              <a:gd name="connsiteY20" fmla="*/ 1571192 h 1639386"/>
              <a:gd name="connsiteX21" fmla="*/ 1936833 w 2570449"/>
              <a:gd name="connsiteY21" fmla="*/ 1571938 h 1639386"/>
              <a:gd name="connsiteX22" fmla="*/ 1934991 w 2570449"/>
              <a:gd name="connsiteY22" fmla="*/ 1576717 h 1639386"/>
              <a:gd name="connsiteX23" fmla="*/ 1932469 w 2570449"/>
              <a:gd name="connsiteY23" fmla="*/ 1575467 h 1639386"/>
              <a:gd name="connsiteX24" fmla="*/ 1935210 w 2570449"/>
              <a:gd name="connsiteY24" fmla="*/ 1571192 h 1639386"/>
              <a:gd name="connsiteX25" fmla="*/ 760686 w 2570449"/>
              <a:gd name="connsiteY25" fmla="*/ 1570314 h 1639386"/>
              <a:gd name="connsiteX26" fmla="*/ 759744 w 2570449"/>
              <a:gd name="connsiteY26" fmla="*/ 1573866 h 1639386"/>
              <a:gd name="connsiteX27" fmla="*/ 757617 w 2570449"/>
              <a:gd name="connsiteY27" fmla="*/ 1572704 h 1639386"/>
              <a:gd name="connsiteX28" fmla="*/ 760686 w 2570449"/>
              <a:gd name="connsiteY28" fmla="*/ 1570314 h 1639386"/>
              <a:gd name="connsiteX29" fmla="*/ 1871766 w 2570449"/>
              <a:gd name="connsiteY29" fmla="*/ 1568429 h 1639386"/>
              <a:gd name="connsiteX30" fmla="*/ 1879054 w 2570449"/>
              <a:gd name="connsiteY30" fmla="*/ 1568450 h 1639386"/>
              <a:gd name="connsiteX31" fmla="*/ 1856820 w 2570449"/>
              <a:gd name="connsiteY31" fmla="*/ 1585685 h 1639386"/>
              <a:gd name="connsiteX32" fmla="*/ 1841470 w 2570449"/>
              <a:gd name="connsiteY32" fmla="*/ 1593031 h 1639386"/>
              <a:gd name="connsiteX33" fmla="*/ 1855942 w 2570449"/>
              <a:gd name="connsiteY33" fmla="*/ 1576717 h 1639386"/>
              <a:gd name="connsiteX34" fmla="*/ 1867059 w 2570449"/>
              <a:gd name="connsiteY34" fmla="*/ 1571300 h 1639386"/>
              <a:gd name="connsiteX35" fmla="*/ 1871766 w 2570449"/>
              <a:gd name="connsiteY35" fmla="*/ 1568429 h 1639386"/>
              <a:gd name="connsiteX36" fmla="*/ 814365 w 2570449"/>
              <a:gd name="connsiteY36" fmla="*/ 1562091 h 1639386"/>
              <a:gd name="connsiteX37" fmla="*/ 805243 w 2570449"/>
              <a:gd name="connsiteY37" fmla="*/ 1570402 h 1639386"/>
              <a:gd name="connsiteX38" fmla="*/ 814365 w 2570449"/>
              <a:gd name="connsiteY38" fmla="*/ 1562091 h 1639386"/>
              <a:gd name="connsiteX39" fmla="*/ 1550909 w 2570449"/>
              <a:gd name="connsiteY39" fmla="*/ 1561303 h 1639386"/>
              <a:gd name="connsiteX40" fmla="*/ 1551984 w 2570449"/>
              <a:gd name="connsiteY40" fmla="*/ 1564022 h 1639386"/>
              <a:gd name="connsiteX41" fmla="*/ 1549769 w 2570449"/>
              <a:gd name="connsiteY41" fmla="*/ 1565601 h 1639386"/>
              <a:gd name="connsiteX42" fmla="*/ 1548891 w 2570449"/>
              <a:gd name="connsiteY42" fmla="*/ 1563978 h 1639386"/>
              <a:gd name="connsiteX43" fmla="*/ 1550909 w 2570449"/>
              <a:gd name="connsiteY43" fmla="*/ 1561303 h 1639386"/>
              <a:gd name="connsiteX44" fmla="*/ 1808864 w 2570449"/>
              <a:gd name="connsiteY44" fmla="*/ 1559855 h 1639386"/>
              <a:gd name="connsiteX45" fmla="*/ 1808930 w 2570449"/>
              <a:gd name="connsiteY45" fmla="*/ 1573144 h 1639386"/>
              <a:gd name="connsiteX46" fmla="*/ 1795444 w 2570449"/>
              <a:gd name="connsiteY46" fmla="*/ 1575051 h 1639386"/>
              <a:gd name="connsiteX47" fmla="*/ 1808864 w 2570449"/>
              <a:gd name="connsiteY47" fmla="*/ 1559855 h 1639386"/>
              <a:gd name="connsiteX48" fmla="*/ 1831011 w 2570449"/>
              <a:gd name="connsiteY48" fmla="*/ 1552772 h 1639386"/>
              <a:gd name="connsiteX49" fmla="*/ 1834980 w 2570449"/>
              <a:gd name="connsiteY49" fmla="*/ 1560578 h 1639386"/>
              <a:gd name="connsiteX50" fmla="*/ 1841405 w 2570449"/>
              <a:gd name="connsiteY50" fmla="*/ 1559395 h 1639386"/>
              <a:gd name="connsiteX51" fmla="*/ 1836208 w 2570449"/>
              <a:gd name="connsiteY51" fmla="*/ 1569043 h 1639386"/>
              <a:gd name="connsiteX52" fmla="*/ 1844277 w 2570449"/>
              <a:gd name="connsiteY52" fmla="*/ 1570643 h 1639386"/>
              <a:gd name="connsiteX53" fmla="*/ 1838752 w 2570449"/>
              <a:gd name="connsiteY53" fmla="*/ 1580532 h 1639386"/>
              <a:gd name="connsiteX54" fmla="*/ 1818140 w 2570449"/>
              <a:gd name="connsiteY54" fmla="*/ 1585532 h 1639386"/>
              <a:gd name="connsiteX55" fmla="*/ 1825639 w 2570449"/>
              <a:gd name="connsiteY55" fmla="*/ 1578340 h 1639386"/>
              <a:gd name="connsiteX56" fmla="*/ 1831011 w 2570449"/>
              <a:gd name="connsiteY56" fmla="*/ 1552772 h 1639386"/>
              <a:gd name="connsiteX57" fmla="*/ 1823073 w 2570449"/>
              <a:gd name="connsiteY57" fmla="*/ 1548760 h 1639386"/>
              <a:gd name="connsiteX58" fmla="*/ 1825748 w 2570449"/>
              <a:gd name="connsiteY58" fmla="*/ 1549812 h 1639386"/>
              <a:gd name="connsiteX59" fmla="*/ 1821209 w 2570449"/>
              <a:gd name="connsiteY59" fmla="*/ 1561499 h 1639386"/>
              <a:gd name="connsiteX60" fmla="*/ 1818336 w 2570449"/>
              <a:gd name="connsiteY60" fmla="*/ 1560359 h 1639386"/>
              <a:gd name="connsiteX61" fmla="*/ 1823073 w 2570449"/>
              <a:gd name="connsiteY61" fmla="*/ 1548760 h 1639386"/>
              <a:gd name="connsiteX62" fmla="*/ 1933587 w 2570449"/>
              <a:gd name="connsiteY62" fmla="*/ 1544484 h 1639386"/>
              <a:gd name="connsiteX63" fmla="*/ 1936658 w 2570449"/>
              <a:gd name="connsiteY63" fmla="*/ 1545866 h 1639386"/>
              <a:gd name="connsiteX64" fmla="*/ 1933149 w 2570449"/>
              <a:gd name="connsiteY64" fmla="*/ 1553584 h 1639386"/>
              <a:gd name="connsiteX65" fmla="*/ 1930101 w 2570449"/>
              <a:gd name="connsiteY65" fmla="*/ 1552203 h 1639386"/>
              <a:gd name="connsiteX66" fmla="*/ 1933587 w 2570449"/>
              <a:gd name="connsiteY66" fmla="*/ 1544484 h 1639386"/>
              <a:gd name="connsiteX67" fmla="*/ 1535932 w 2570449"/>
              <a:gd name="connsiteY67" fmla="*/ 1543673 h 1639386"/>
              <a:gd name="connsiteX68" fmla="*/ 1537665 w 2570449"/>
              <a:gd name="connsiteY68" fmla="*/ 1545581 h 1639386"/>
              <a:gd name="connsiteX69" fmla="*/ 1529727 w 2570449"/>
              <a:gd name="connsiteY69" fmla="*/ 1551611 h 1639386"/>
              <a:gd name="connsiteX70" fmla="*/ 1528149 w 2570449"/>
              <a:gd name="connsiteY70" fmla="*/ 1549703 h 1639386"/>
              <a:gd name="connsiteX71" fmla="*/ 1535932 w 2570449"/>
              <a:gd name="connsiteY71" fmla="*/ 1543673 h 1639386"/>
              <a:gd name="connsiteX72" fmla="*/ 1566105 w 2570449"/>
              <a:gd name="connsiteY72" fmla="*/ 1542752 h 1639386"/>
              <a:gd name="connsiteX73" fmla="*/ 1568276 w 2570449"/>
              <a:gd name="connsiteY73" fmla="*/ 1544330 h 1639386"/>
              <a:gd name="connsiteX74" fmla="*/ 1565009 w 2570449"/>
              <a:gd name="connsiteY74" fmla="*/ 1548935 h 1639386"/>
              <a:gd name="connsiteX75" fmla="*/ 1563386 w 2570449"/>
              <a:gd name="connsiteY75" fmla="*/ 1547992 h 1639386"/>
              <a:gd name="connsiteX76" fmla="*/ 1566105 w 2570449"/>
              <a:gd name="connsiteY76" fmla="*/ 1542752 h 1639386"/>
              <a:gd name="connsiteX77" fmla="*/ 826579 w 2570449"/>
              <a:gd name="connsiteY77" fmla="*/ 1540931 h 1639386"/>
              <a:gd name="connsiteX78" fmla="*/ 829101 w 2570449"/>
              <a:gd name="connsiteY78" fmla="*/ 1541984 h 1639386"/>
              <a:gd name="connsiteX79" fmla="*/ 819387 w 2570449"/>
              <a:gd name="connsiteY79" fmla="*/ 1559921 h 1639386"/>
              <a:gd name="connsiteX80" fmla="*/ 817479 w 2570449"/>
              <a:gd name="connsiteY80" fmla="*/ 1558934 h 1639386"/>
              <a:gd name="connsiteX81" fmla="*/ 826579 w 2570449"/>
              <a:gd name="connsiteY81" fmla="*/ 1540931 h 1639386"/>
              <a:gd name="connsiteX82" fmla="*/ 1906200 w 2570449"/>
              <a:gd name="connsiteY82" fmla="*/ 1540910 h 1639386"/>
              <a:gd name="connsiteX83" fmla="*/ 1909270 w 2570449"/>
              <a:gd name="connsiteY83" fmla="*/ 1542642 h 1639386"/>
              <a:gd name="connsiteX84" fmla="*/ 1905828 w 2570449"/>
              <a:gd name="connsiteY84" fmla="*/ 1548474 h 1639386"/>
              <a:gd name="connsiteX85" fmla="*/ 1903437 w 2570449"/>
              <a:gd name="connsiteY85" fmla="*/ 1547159 h 1639386"/>
              <a:gd name="connsiteX86" fmla="*/ 1906200 w 2570449"/>
              <a:gd name="connsiteY86" fmla="*/ 1540910 h 1639386"/>
              <a:gd name="connsiteX87" fmla="*/ 1863398 w 2570449"/>
              <a:gd name="connsiteY87" fmla="*/ 1538783 h 1639386"/>
              <a:gd name="connsiteX88" fmla="*/ 1859232 w 2570449"/>
              <a:gd name="connsiteY88" fmla="*/ 1547905 h 1639386"/>
              <a:gd name="connsiteX89" fmla="*/ 1863398 w 2570449"/>
              <a:gd name="connsiteY89" fmla="*/ 1538783 h 1639386"/>
              <a:gd name="connsiteX90" fmla="*/ 1957905 w 2570449"/>
              <a:gd name="connsiteY90" fmla="*/ 1538256 h 1639386"/>
              <a:gd name="connsiteX91" fmla="*/ 1938938 w 2570449"/>
              <a:gd name="connsiteY91" fmla="*/ 1560974 h 1639386"/>
              <a:gd name="connsiteX92" fmla="*/ 1942972 w 2570449"/>
              <a:gd name="connsiteY92" fmla="*/ 1556281 h 1639386"/>
              <a:gd name="connsiteX93" fmla="*/ 1946319 w 2570449"/>
              <a:gd name="connsiteY93" fmla="*/ 1556480 h 1639386"/>
              <a:gd name="connsiteX94" fmla="*/ 1942995 w 2570449"/>
              <a:gd name="connsiteY94" fmla="*/ 1556282 h 1639386"/>
              <a:gd name="connsiteX95" fmla="*/ 1944201 w 2570449"/>
              <a:gd name="connsiteY95" fmla="*/ 1548760 h 1639386"/>
              <a:gd name="connsiteX96" fmla="*/ 1946964 w 2570449"/>
              <a:gd name="connsiteY96" fmla="*/ 1548935 h 1639386"/>
              <a:gd name="connsiteX97" fmla="*/ 1947402 w 2570449"/>
              <a:gd name="connsiteY97" fmla="*/ 1556543 h 1639386"/>
              <a:gd name="connsiteX98" fmla="*/ 1947402 w 2570449"/>
              <a:gd name="connsiteY98" fmla="*/ 1556544 h 1639386"/>
              <a:gd name="connsiteX99" fmla="*/ 1947402 w 2570449"/>
              <a:gd name="connsiteY99" fmla="*/ 1556544 h 1639386"/>
              <a:gd name="connsiteX100" fmla="*/ 1947402 w 2570449"/>
              <a:gd name="connsiteY100" fmla="*/ 1556543 h 1639386"/>
              <a:gd name="connsiteX101" fmla="*/ 1951437 w 2570449"/>
              <a:gd name="connsiteY101" fmla="*/ 1549374 h 1639386"/>
              <a:gd name="connsiteX102" fmla="*/ 1957905 w 2570449"/>
              <a:gd name="connsiteY102" fmla="*/ 1538256 h 1639386"/>
              <a:gd name="connsiteX103" fmla="*/ 1484733 w 2570449"/>
              <a:gd name="connsiteY103" fmla="*/ 1538081 h 1639386"/>
              <a:gd name="connsiteX104" fmla="*/ 1485150 w 2570449"/>
              <a:gd name="connsiteY104" fmla="*/ 1540471 h 1639386"/>
              <a:gd name="connsiteX105" fmla="*/ 1479887 w 2570449"/>
              <a:gd name="connsiteY105" fmla="*/ 1541501 h 1639386"/>
              <a:gd name="connsiteX106" fmla="*/ 1479470 w 2570449"/>
              <a:gd name="connsiteY106" fmla="*/ 1539353 h 1639386"/>
              <a:gd name="connsiteX107" fmla="*/ 1484733 w 2570449"/>
              <a:gd name="connsiteY107" fmla="*/ 1538081 h 1639386"/>
              <a:gd name="connsiteX108" fmla="*/ 836139 w 2570449"/>
              <a:gd name="connsiteY108" fmla="*/ 1534156 h 1639386"/>
              <a:gd name="connsiteX109" fmla="*/ 836008 w 2570449"/>
              <a:gd name="connsiteY109" fmla="*/ 1543562 h 1639386"/>
              <a:gd name="connsiteX110" fmla="*/ 833442 w 2570449"/>
              <a:gd name="connsiteY110" fmla="*/ 1542795 h 1639386"/>
              <a:gd name="connsiteX111" fmla="*/ 836139 w 2570449"/>
              <a:gd name="connsiteY111" fmla="*/ 1534156 h 1639386"/>
              <a:gd name="connsiteX112" fmla="*/ 1130955 w 2570449"/>
              <a:gd name="connsiteY112" fmla="*/ 1533520 h 1639386"/>
              <a:gd name="connsiteX113" fmla="*/ 1132512 w 2570449"/>
              <a:gd name="connsiteY113" fmla="*/ 1534331 h 1639386"/>
              <a:gd name="connsiteX114" fmla="*/ 1129902 w 2570449"/>
              <a:gd name="connsiteY114" fmla="*/ 1539243 h 1639386"/>
              <a:gd name="connsiteX115" fmla="*/ 1128301 w 2570449"/>
              <a:gd name="connsiteY115" fmla="*/ 1538410 h 1639386"/>
              <a:gd name="connsiteX116" fmla="*/ 1130955 w 2570449"/>
              <a:gd name="connsiteY116" fmla="*/ 1533520 h 1639386"/>
              <a:gd name="connsiteX117" fmla="*/ 1782485 w 2570449"/>
              <a:gd name="connsiteY117" fmla="*/ 1533170 h 1639386"/>
              <a:gd name="connsiteX118" fmla="*/ 1778341 w 2570449"/>
              <a:gd name="connsiteY118" fmla="*/ 1533717 h 1639386"/>
              <a:gd name="connsiteX119" fmla="*/ 1783472 w 2570449"/>
              <a:gd name="connsiteY119" fmla="*/ 1537883 h 1639386"/>
              <a:gd name="connsiteX120" fmla="*/ 1782485 w 2570449"/>
              <a:gd name="connsiteY120" fmla="*/ 1533170 h 1639386"/>
              <a:gd name="connsiteX121" fmla="*/ 1598908 w 2570449"/>
              <a:gd name="connsiteY121" fmla="*/ 1532226 h 1639386"/>
              <a:gd name="connsiteX122" fmla="*/ 1583230 w 2570449"/>
              <a:gd name="connsiteY122" fmla="*/ 1547948 h 1639386"/>
              <a:gd name="connsiteX123" fmla="*/ 1598908 w 2570449"/>
              <a:gd name="connsiteY123" fmla="*/ 1532226 h 1639386"/>
              <a:gd name="connsiteX124" fmla="*/ 1517142 w 2570449"/>
              <a:gd name="connsiteY124" fmla="*/ 1532183 h 1639386"/>
              <a:gd name="connsiteX125" fmla="*/ 1503151 w 2570449"/>
              <a:gd name="connsiteY125" fmla="*/ 1550273 h 1639386"/>
              <a:gd name="connsiteX126" fmla="*/ 1517142 w 2570449"/>
              <a:gd name="connsiteY126" fmla="*/ 1532183 h 1639386"/>
              <a:gd name="connsiteX127" fmla="*/ 1491595 w 2570449"/>
              <a:gd name="connsiteY127" fmla="*/ 1529178 h 1639386"/>
              <a:gd name="connsiteX128" fmla="*/ 1489314 w 2570449"/>
              <a:gd name="connsiteY128" fmla="*/ 1540230 h 1639386"/>
              <a:gd name="connsiteX129" fmla="*/ 1491595 w 2570449"/>
              <a:gd name="connsiteY129" fmla="*/ 1529178 h 1639386"/>
              <a:gd name="connsiteX130" fmla="*/ 1883505 w 2570449"/>
              <a:gd name="connsiteY130" fmla="*/ 1524464 h 1639386"/>
              <a:gd name="connsiteX131" fmla="*/ 1874559 w 2570449"/>
              <a:gd name="connsiteY131" fmla="*/ 1535625 h 1639386"/>
              <a:gd name="connsiteX132" fmla="*/ 1883505 w 2570449"/>
              <a:gd name="connsiteY132" fmla="*/ 1524464 h 1639386"/>
              <a:gd name="connsiteX133" fmla="*/ 779193 w 2570449"/>
              <a:gd name="connsiteY133" fmla="*/ 1524420 h 1639386"/>
              <a:gd name="connsiteX134" fmla="*/ 771979 w 2570449"/>
              <a:gd name="connsiteY134" fmla="*/ 1540493 h 1639386"/>
              <a:gd name="connsiteX135" fmla="*/ 779193 w 2570449"/>
              <a:gd name="connsiteY135" fmla="*/ 1524420 h 1639386"/>
              <a:gd name="connsiteX136" fmla="*/ 1579371 w 2570449"/>
              <a:gd name="connsiteY136" fmla="*/ 1519640 h 1639386"/>
              <a:gd name="connsiteX137" fmla="*/ 1574854 w 2570449"/>
              <a:gd name="connsiteY137" fmla="*/ 1532358 h 1639386"/>
              <a:gd name="connsiteX138" fmla="*/ 1567837 w 2570449"/>
              <a:gd name="connsiteY138" fmla="*/ 1531481 h 1639386"/>
              <a:gd name="connsiteX139" fmla="*/ 1553299 w 2570449"/>
              <a:gd name="connsiteY139" fmla="*/ 1551720 h 1639386"/>
              <a:gd name="connsiteX140" fmla="*/ 1546809 w 2570449"/>
              <a:gd name="connsiteY140" fmla="*/ 1552838 h 1639386"/>
              <a:gd name="connsiteX141" fmla="*/ 1545318 w 2570449"/>
              <a:gd name="connsiteY141" fmla="*/ 1546567 h 1639386"/>
              <a:gd name="connsiteX142" fmla="*/ 1570732 w 2570449"/>
              <a:gd name="connsiteY142" fmla="*/ 1521416 h 1639386"/>
              <a:gd name="connsiteX143" fmla="*/ 1579371 w 2570449"/>
              <a:gd name="connsiteY143" fmla="*/ 1519640 h 1639386"/>
              <a:gd name="connsiteX144" fmla="*/ 1504116 w 2570449"/>
              <a:gd name="connsiteY144" fmla="*/ 1518434 h 1639386"/>
              <a:gd name="connsiteX145" fmla="*/ 1506989 w 2570449"/>
              <a:gd name="connsiteY145" fmla="*/ 1519685 h 1639386"/>
              <a:gd name="connsiteX146" fmla="*/ 1504620 w 2570449"/>
              <a:gd name="connsiteY146" fmla="*/ 1521833 h 1639386"/>
              <a:gd name="connsiteX147" fmla="*/ 1502998 w 2570449"/>
              <a:gd name="connsiteY147" fmla="*/ 1519838 h 1639386"/>
              <a:gd name="connsiteX148" fmla="*/ 1504116 w 2570449"/>
              <a:gd name="connsiteY148" fmla="*/ 1518434 h 1639386"/>
              <a:gd name="connsiteX149" fmla="*/ 853155 w 2570449"/>
              <a:gd name="connsiteY149" fmla="*/ 1516351 h 1639386"/>
              <a:gd name="connsiteX150" fmla="*/ 856488 w 2570449"/>
              <a:gd name="connsiteY150" fmla="*/ 1518412 h 1639386"/>
              <a:gd name="connsiteX151" fmla="*/ 848769 w 2570449"/>
              <a:gd name="connsiteY151" fmla="*/ 1529661 h 1639386"/>
              <a:gd name="connsiteX152" fmla="*/ 845963 w 2570449"/>
              <a:gd name="connsiteY152" fmla="*/ 1527907 h 1639386"/>
              <a:gd name="connsiteX153" fmla="*/ 853155 w 2570449"/>
              <a:gd name="connsiteY153" fmla="*/ 1516351 h 1639386"/>
              <a:gd name="connsiteX154" fmla="*/ 839099 w 2570449"/>
              <a:gd name="connsiteY154" fmla="*/ 1515123 h 1639386"/>
              <a:gd name="connsiteX155" fmla="*/ 841576 w 2570449"/>
              <a:gd name="connsiteY155" fmla="*/ 1517645 h 1639386"/>
              <a:gd name="connsiteX156" fmla="*/ 832761 w 2570449"/>
              <a:gd name="connsiteY156" fmla="*/ 1527184 h 1639386"/>
              <a:gd name="connsiteX157" fmla="*/ 830569 w 2570449"/>
              <a:gd name="connsiteY157" fmla="*/ 1525277 h 1639386"/>
              <a:gd name="connsiteX158" fmla="*/ 839099 w 2570449"/>
              <a:gd name="connsiteY158" fmla="*/ 1515123 h 1639386"/>
              <a:gd name="connsiteX159" fmla="*/ 1843794 w 2570449"/>
              <a:gd name="connsiteY159" fmla="*/ 1514948 h 1639386"/>
              <a:gd name="connsiteX160" fmla="*/ 1846119 w 2570449"/>
              <a:gd name="connsiteY160" fmla="*/ 1518171 h 1639386"/>
              <a:gd name="connsiteX161" fmla="*/ 1834453 w 2570449"/>
              <a:gd name="connsiteY161" fmla="*/ 1527512 h 1639386"/>
              <a:gd name="connsiteX162" fmla="*/ 1801035 w 2570449"/>
              <a:gd name="connsiteY162" fmla="*/ 1551633 h 1639386"/>
              <a:gd name="connsiteX163" fmla="*/ 1783800 w 2570449"/>
              <a:gd name="connsiteY163" fmla="*/ 1564022 h 1639386"/>
              <a:gd name="connsiteX164" fmla="*/ 1778823 w 2570449"/>
              <a:gd name="connsiteY164" fmla="*/ 1564044 h 1639386"/>
              <a:gd name="connsiteX165" fmla="*/ 1843794 w 2570449"/>
              <a:gd name="connsiteY165" fmla="*/ 1514948 h 1639386"/>
              <a:gd name="connsiteX166" fmla="*/ 1820004 w 2570449"/>
              <a:gd name="connsiteY166" fmla="*/ 1513500 h 1639386"/>
              <a:gd name="connsiteX167" fmla="*/ 1822087 w 2570449"/>
              <a:gd name="connsiteY167" fmla="*/ 1515869 h 1639386"/>
              <a:gd name="connsiteX168" fmla="*/ 1812921 w 2570449"/>
              <a:gd name="connsiteY168" fmla="*/ 1523915 h 1639386"/>
              <a:gd name="connsiteX169" fmla="*/ 1810860 w 2570449"/>
              <a:gd name="connsiteY169" fmla="*/ 1521570 h 1639386"/>
              <a:gd name="connsiteX170" fmla="*/ 1820004 w 2570449"/>
              <a:gd name="connsiteY170" fmla="*/ 1513500 h 1639386"/>
              <a:gd name="connsiteX171" fmla="*/ 1540734 w 2570449"/>
              <a:gd name="connsiteY171" fmla="*/ 1512909 h 1639386"/>
              <a:gd name="connsiteX172" fmla="*/ 1542029 w 2570449"/>
              <a:gd name="connsiteY172" fmla="*/ 1514115 h 1639386"/>
              <a:gd name="connsiteX173" fmla="*/ 1540713 w 2570449"/>
              <a:gd name="connsiteY173" fmla="*/ 1515650 h 1639386"/>
              <a:gd name="connsiteX174" fmla="*/ 1539024 w 2570449"/>
              <a:gd name="connsiteY174" fmla="*/ 1513940 h 1639386"/>
              <a:gd name="connsiteX175" fmla="*/ 1540734 w 2570449"/>
              <a:gd name="connsiteY175" fmla="*/ 1512909 h 1639386"/>
              <a:gd name="connsiteX176" fmla="*/ 1051029 w 2570449"/>
              <a:gd name="connsiteY176" fmla="*/ 1507405 h 1639386"/>
              <a:gd name="connsiteX177" fmla="*/ 1041798 w 2570449"/>
              <a:gd name="connsiteY177" fmla="*/ 1519794 h 1639386"/>
              <a:gd name="connsiteX178" fmla="*/ 1051029 w 2570449"/>
              <a:gd name="connsiteY178" fmla="*/ 1507405 h 1639386"/>
              <a:gd name="connsiteX179" fmla="*/ 640700 w 2570449"/>
              <a:gd name="connsiteY179" fmla="*/ 1507251 h 1639386"/>
              <a:gd name="connsiteX180" fmla="*/ 642125 w 2570449"/>
              <a:gd name="connsiteY180" fmla="*/ 1508237 h 1639386"/>
              <a:gd name="connsiteX181" fmla="*/ 638880 w 2570449"/>
              <a:gd name="connsiteY181" fmla="*/ 1513281 h 1639386"/>
              <a:gd name="connsiteX182" fmla="*/ 636928 w 2570449"/>
              <a:gd name="connsiteY182" fmla="*/ 1511702 h 1639386"/>
              <a:gd name="connsiteX183" fmla="*/ 640700 w 2570449"/>
              <a:gd name="connsiteY183" fmla="*/ 1507251 h 1639386"/>
              <a:gd name="connsiteX184" fmla="*/ 1182331 w 2570449"/>
              <a:gd name="connsiteY184" fmla="*/ 1505891 h 1639386"/>
              <a:gd name="connsiteX185" fmla="*/ 1182441 w 2570449"/>
              <a:gd name="connsiteY185" fmla="*/ 1505980 h 1639386"/>
              <a:gd name="connsiteX186" fmla="*/ 1182327 w 2570449"/>
              <a:gd name="connsiteY186" fmla="*/ 1506034 h 1639386"/>
              <a:gd name="connsiteX187" fmla="*/ 1182375 w 2570449"/>
              <a:gd name="connsiteY187" fmla="*/ 1505871 h 1639386"/>
              <a:gd name="connsiteX188" fmla="*/ 1182484 w 2570449"/>
              <a:gd name="connsiteY188" fmla="*/ 1505978 h 1639386"/>
              <a:gd name="connsiteX189" fmla="*/ 1182352 w 2570449"/>
              <a:gd name="connsiteY189" fmla="*/ 1505891 h 1639386"/>
              <a:gd name="connsiteX190" fmla="*/ 1407609 w 2570449"/>
              <a:gd name="connsiteY190" fmla="*/ 1504318 h 1639386"/>
              <a:gd name="connsiteX191" fmla="*/ 1399895 w 2570449"/>
              <a:gd name="connsiteY191" fmla="*/ 1513259 h 1639386"/>
              <a:gd name="connsiteX192" fmla="*/ 1398031 w 2570449"/>
              <a:gd name="connsiteY192" fmla="*/ 1511439 h 1639386"/>
              <a:gd name="connsiteX193" fmla="*/ 1408249 w 2570449"/>
              <a:gd name="connsiteY193" fmla="*/ 1503677 h 1639386"/>
              <a:gd name="connsiteX194" fmla="*/ 1408429 w 2570449"/>
              <a:gd name="connsiteY194" fmla="*/ 1503748 h 1639386"/>
              <a:gd name="connsiteX195" fmla="*/ 1408359 w 2570449"/>
              <a:gd name="connsiteY195" fmla="*/ 1503809 h 1639386"/>
              <a:gd name="connsiteX196" fmla="*/ 1408161 w 2570449"/>
              <a:gd name="connsiteY196" fmla="*/ 1503677 h 1639386"/>
              <a:gd name="connsiteX197" fmla="*/ 1408293 w 2570449"/>
              <a:gd name="connsiteY197" fmla="*/ 1503809 h 1639386"/>
              <a:gd name="connsiteX198" fmla="*/ 1407609 w 2570449"/>
              <a:gd name="connsiteY198" fmla="*/ 1504318 h 1639386"/>
              <a:gd name="connsiteX199" fmla="*/ 1177967 w 2570449"/>
              <a:gd name="connsiteY199" fmla="*/ 1501506 h 1639386"/>
              <a:gd name="connsiteX200" fmla="*/ 1177989 w 2570449"/>
              <a:gd name="connsiteY200" fmla="*/ 1501550 h 1639386"/>
              <a:gd name="connsiteX201" fmla="*/ 1174480 w 2570449"/>
              <a:gd name="connsiteY201" fmla="*/ 1509773 h 1639386"/>
              <a:gd name="connsiteX202" fmla="*/ 1182327 w 2570449"/>
              <a:gd name="connsiteY202" fmla="*/ 1506034 h 1639386"/>
              <a:gd name="connsiteX203" fmla="*/ 1182243 w 2570449"/>
              <a:gd name="connsiteY203" fmla="*/ 1509071 h 1639386"/>
              <a:gd name="connsiteX204" fmla="*/ 1159833 w 2570449"/>
              <a:gd name="connsiteY204" fmla="*/ 1535274 h 1639386"/>
              <a:gd name="connsiteX205" fmla="*/ 1160447 w 2570449"/>
              <a:gd name="connsiteY205" fmla="*/ 1529858 h 1639386"/>
              <a:gd name="connsiteX206" fmla="*/ 1168297 w 2570449"/>
              <a:gd name="connsiteY206" fmla="*/ 1508172 h 1639386"/>
              <a:gd name="connsiteX207" fmla="*/ 1177967 w 2570449"/>
              <a:gd name="connsiteY207" fmla="*/ 1501506 h 1639386"/>
              <a:gd name="connsiteX208" fmla="*/ 2040352 w 2570449"/>
              <a:gd name="connsiteY208" fmla="*/ 1500168 h 1639386"/>
              <a:gd name="connsiteX209" fmla="*/ 2042194 w 2570449"/>
              <a:gd name="connsiteY209" fmla="*/ 1501769 h 1639386"/>
              <a:gd name="connsiteX210" fmla="*/ 2038554 w 2570449"/>
              <a:gd name="connsiteY210" fmla="*/ 1503458 h 1639386"/>
              <a:gd name="connsiteX211" fmla="*/ 2040352 w 2570449"/>
              <a:gd name="connsiteY211" fmla="*/ 1500168 h 1639386"/>
              <a:gd name="connsiteX212" fmla="*/ 1555865 w 2570449"/>
              <a:gd name="connsiteY212" fmla="*/ 1498787 h 1639386"/>
              <a:gd name="connsiteX213" fmla="*/ 1545581 w 2570449"/>
              <a:gd name="connsiteY213" fmla="*/ 1507711 h 1639386"/>
              <a:gd name="connsiteX214" fmla="*/ 1555865 w 2570449"/>
              <a:gd name="connsiteY214" fmla="*/ 1498787 h 1639386"/>
              <a:gd name="connsiteX215" fmla="*/ 1923457 w 2570449"/>
              <a:gd name="connsiteY215" fmla="*/ 1498019 h 1639386"/>
              <a:gd name="connsiteX216" fmla="*/ 1918677 w 2570449"/>
              <a:gd name="connsiteY216" fmla="*/ 1509071 h 1639386"/>
              <a:gd name="connsiteX217" fmla="*/ 1923457 w 2570449"/>
              <a:gd name="connsiteY217" fmla="*/ 1498019 h 1639386"/>
              <a:gd name="connsiteX218" fmla="*/ 1101198 w 2570449"/>
              <a:gd name="connsiteY218" fmla="*/ 1497099 h 1639386"/>
              <a:gd name="connsiteX219" fmla="*/ 1101308 w 2570449"/>
              <a:gd name="connsiteY219" fmla="*/ 1497230 h 1639386"/>
              <a:gd name="connsiteX220" fmla="*/ 1101140 w 2570449"/>
              <a:gd name="connsiteY220" fmla="*/ 1497186 h 1639386"/>
              <a:gd name="connsiteX221" fmla="*/ 1101396 w 2570449"/>
              <a:gd name="connsiteY221" fmla="*/ 1497088 h 1639386"/>
              <a:gd name="connsiteX222" fmla="*/ 1101352 w 2570449"/>
              <a:gd name="connsiteY222" fmla="*/ 1497230 h 1639386"/>
              <a:gd name="connsiteX223" fmla="*/ 1101243 w 2570449"/>
              <a:gd name="connsiteY223" fmla="*/ 1497098 h 1639386"/>
              <a:gd name="connsiteX224" fmla="*/ 558252 w 2570449"/>
              <a:gd name="connsiteY224" fmla="*/ 1496879 h 1639386"/>
              <a:gd name="connsiteX225" fmla="*/ 559546 w 2570449"/>
              <a:gd name="connsiteY225" fmla="*/ 1498414 h 1639386"/>
              <a:gd name="connsiteX226" fmla="*/ 557703 w 2570449"/>
              <a:gd name="connsiteY226" fmla="*/ 1500366 h 1639386"/>
              <a:gd name="connsiteX227" fmla="*/ 556059 w 2570449"/>
              <a:gd name="connsiteY227" fmla="*/ 1498589 h 1639386"/>
              <a:gd name="connsiteX228" fmla="*/ 558252 w 2570449"/>
              <a:gd name="connsiteY228" fmla="*/ 1496879 h 1639386"/>
              <a:gd name="connsiteX229" fmla="*/ 1953652 w 2570449"/>
              <a:gd name="connsiteY229" fmla="*/ 1496156 h 1639386"/>
              <a:gd name="connsiteX230" fmla="*/ 1952862 w 2570449"/>
              <a:gd name="connsiteY230" fmla="*/ 1499247 h 1639386"/>
              <a:gd name="connsiteX231" fmla="*/ 1949748 w 2570449"/>
              <a:gd name="connsiteY231" fmla="*/ 1499291 h 1639386"/>
              <a:gd name="connsiteX232" fmla="*/ 1953652 w 2570449"/>
              <a:gd name="connsiteY232" fmla="*/ 1496156 h 1639386"/>
              <a:gd name="connsiteX233" fmla="*/ 1332292 w 2570449"/>
              <a:gd name="connsiteY233" fmla="*/ 1495827 h 1639386"/>
              <a:gd name="connsiteX234" fmla="*/ 1334003 w 2570449"/>
              <a:gd name="connsiteY234" fmla="*/ 1498700 h 1639386"/>
              <a:gd name="connsiteX235" fmla="*/ 1322008 w 2570449"/>
              <a:gd name="connsiteY235" fmla="*/ 1512098 h 1639386"/>
              <a:gd name="connsiteX236" fmla="*/ 1319487 w 2570449"/>
              <a:gd name="connsiteY236" fmla="*/ 1500783 h 1639386"/>
              <a:gd name="connsiteX237" fmla="*/ 1332292 w 2570449"/>
              <a:gd name="connsiteY237" fmla="*/ 1495827 h 1639386"/>
              <a:gd name="connsiteX238" fmla="*/ 1532600 w 2570449"/>
              <a:gd name="connsiteY238" fmla="*/ 1495695 h 1639386"/>
              <a:gd name="connsiteX239" fmla="*/ 1533653 w 2570449"/>
              <a:gd name="connsiteY239" fmla="*/ 1498085 h 1639386"/>
              <a:gd name="connsiteX240" fmla="*/ 1532162 w 2570449"/>
              <a:gd name="connsiteY240" fmla="*/ 1499204 h 1639386"/>
              <a:gd name="connsiteX241" fmla="*/ 1529640 w 2570449"/>
              <a:gd name="connsiteY241" fmla="*/ 1497406 h 1639386"/>
              <a:gd name="connsiteX242" fmla="*/ 1532600 w 2570449"/>
              <a:gd name="connsiteY242" fmla="*/ 1495695 h 1639386"/>
              <a:gd name="connsiteX243" fmla="*/ 871925 w 2570449"/>
              <a:gd name="connsiteY243" fmla="*/ 1494752 h 1639386"/>
              <a:gd name="connsiteX244" fmla="*/ 874644 w 2570449"/>
              <a:gd name="connsiteY244" fmla="*/ 1495060 h 1639386"/>
              <a:gd name="connsiteX245" fmla="*/ 873459 w 2570449"/>
              <a:gd name="connsiteY245" fmla="*/ 1499444 h 1639386"/>
              <a:gd name="connsiteX246" fmla="*/ 871662 w 2570449"/>
              <a:gd name="connsiteY246" fmla="*/ 1499159 h 1639386"/>
              <a:gd name="connsiteX247" fmla="*/ 871925 w 2570449"/>
              <a:gd name="connsiteY247" fmla="*/ 1494752 h 1639386"/>
              <a:gd name="connsiteX248" fmla="*/ 1091756 w 2570449"/>
              <a:gd name="connsiteY248" fmla="*/ 1494706 h 1639386"/>
              <a:gd name="connsiteX249" fmla="*/ 1101140 w 2570449"/>
              <a:gd name="connsiteY249" fmla="*/ 1497186 h 1639386"/>
              <a:gd name="connsiteX250" fmla="*/ 1097136 w 2570449"/>
              <a:gd name="connsiteY250" fmla="*/ 1503143 h 1639386"/>
              <a:gd name="connsiteX251" fmla="*/ 1087384 w 2570449"/>
              <a:gd name="connsiteY251" fmla="*/ 1501769 h 1639386"/>
              <a:gd name="connsiteX252" fmla="*/ 1091756 w 2570449"/>
              <a:gd name="connsiteY252" fmla="*/ 1494706 h 1639386"/>
              <a:gd name="connsiteX253" fmla="*/ 1028596 w 2570449"/>
              <a:gd name="connsiteY253" fmla="*/ 1490899 h 1639386"/>
              <a:gd name="connsiteX254" fmla="*/ 1021140 w 2570449"/>
              <a:gd name="connsiteY254" fmla="*/ 1501616 h 1639386"/>
              <a:gd name="connsiteX255" fmla="*/ 1011647 w 2570449"/>
              <a:gd name="connsiteY255" fmla="*/ 1512470 h 1639386"/>
              <a:gd name="connsiteX256" fmla="*/ 1015572 w 2570449"/>
              <a:gd name="connsiteY256" fmla="*/ 1499522 h 1639386"/>
              <a:gd name="connsiteX257" fmla="*/ 689031 w 2570449"/>
              <a:gd name="connsiteY257" fmla="*/ 1490623 h 1639386"/>
              <a:gd name="connsiteX258" fmla="*/ 689035 w 2570449"/>
              <a:gd name="connsiteY258" fmla="*/ 1490624 h 1639386"/>
              <a:gd name="connsiteX259" fmla="*/ 689006 w 2570449"/>
              <a:gd name="connsiteY259" fmla="*/ 1490674 h 1639386"/>
              <a:gd name="connsiteX260" fmla="*/ 689076 w 2570449"/>
              <a:gd name="connsiteY260" fmla="*/ 1490553 h 1639386"/>
              <a:gd name="connsiteX261" fmla="*/ 689037 w 2570449"/>
              <a:gd name="connsiteY261" fmla="*/ 1490621 h 1639386"/>
              <a:gd name="connsiteX262" fmla="*/ 689049 w 2570449"/>
              <a:gd name="connsiteY262" fmla="*/ 1490585 h 1639386"/>
              <a:gd name="connsiteX263" fmla="*/ 689031 w 2570449"/>
              <a:gd name="connsiteY263" fmla="*/ 1490623 h 1639386"/>
              <a:gd name="connsiteX264" fmla="*/ 688988 w 2570449"/>
              <a:gd name="connsiteY264" fmla="*/ 1490606 h 1639386"/>
              <a:gd name="connsiteX265" fmla="*/ 1028859 w 2570449"/>
              <a:gd name="connsiteY265" fmla="*/ 1490520 h 1639386"/>
              <a:gd name="connsiteX266" fmla="*/ 1028969 w 2570449"/>
              <a:gd name="connsiteY266" fmla="*/ 1490652 h 1639386"/>
              <a:gd name="connsiteX267" fmla="*/ 1028596 w 2570449"/>
              <a:gd name="connsiteY267" fmla="*/ 1490899 h 1639386"/>
              <a:gd name="connsiteX268" fmla="*/ 1029119 w 2570449"/>
              <a:gd name="connsiteY268" fmla="*/ 1490413 h 1639386"/>
              <a:gd name="connsiteX269" fmla="*/ 1029013 w 2570449"/>
              <a:gd name="connsiteY269" fmla="*/ 1490651 h 1639386"/>
              <a:gd name="connsiteX270" fmla="*/ 1028881 w 2570449"/>
              <a:gd name="connsiteY270" fmla="*/ 1490520 h 1639386"/>
              <a:gd name="connsiteX271" fmla="*/ 685656 w 2570449"/>
              <a:gd name="connsiteY271" fmla="*/ 1489287 h 1639386"/>
              <a:gd name="connsiteX272" fmla="*/ 688988 w 2570449"/>
              <a:gd name="connsiteY272" fmla="*/ 1490606 h 1639386"/>
              <a:gd name="connsiteX273" fmla="*/ 683349 w 2570449"/>
              <a:gd name="connsiteY273" fmla="*/ 1493963 h 1639386"/>
              <a:gd name="connsiteX274" fmla="*/ 685656 w 2570449"/>
              <a:gd name="connsiteY274" fmla="*/ 1489287 h 1639386"/>
              <a:gd name="connsiteX275" fmla="*/ 1300563 w 2570449"/>
              <a:gd name="connsiteY275" fmla="*/ 1488108 h 1639386"/>
              <a:gd name="connsiteX276" fmla="*/ 1304992 w 2570449"/>
              <a:gd name="connsiteY276" fmla="*/ 1488678 h 1639386"/>
              <a:gd name="connsiteX277" fmla="*/ 1301199 w 2570449"/>
              <a:gd name="connsiteY277" fmla="*/ 1492231 h 1639386"/>
              <a:gd name="connsiteX278" fmla="*/ 1300563 w 2570449"/>
              <a:gd name="connsiteY278" fmla="*/ 1488108 h 1639386"/>
              <a:gd name="connsiteX279" fmla="*/ 1870155 w 2570449"/>
              <a:gd name="connsiteY279" fmla="*/ 1486837 h 1639386"/>
              <a:gd name="connsiteX280" fmla="*/ 1852324 w 2570449"/>
              <a:gd name="connsiteY280" fmla="*/ 1506023 h 1639386"/>
              <a:gd name="connsiteX281" fmla="*/ 1859769 w 2570449"/>
              <a:gd name="connsiteY281" fmla="*/ 1494495 h 1639386"/>
              <a:gd name="connsiteX282" fmla="*/ 1818292 w 2570449"/>
              <a:gd name="connsiteY282" fmla="*/ 1486196 h 1639386"/>
              <a:gd name="connsiteX283" fmla="*/ 1818293 w 2570449"/>
              <a:gd name="connsiteY283" fmla="*/ 1486222 h 1639386"/>
              <a:gd name="connsiteX284" fmla="*/ 1818279 w 2570449"/>
              <a:gd name="connsiteY284" fmla="*/ 1486202 h 1639386"/>
              <a:gd name="connsiteX285" fmla="*/ 1870756 w 2570449"/>
              <a:gd name="connsiteY285" fmla="*/ 1486189 h 1639386"/>
              <a:gd name="connsiteX286" fmla="*/ 1870875 w 2570449"/>
              <a:gd name="connsiteY286" fmla="*/ 1486288 h 1639386"/>
              <a:gd name="connsiteX287" fmla="*/ 1870881 w 2570449"/>
              <a:gd name="connsiteY287" fmla="*/ 1486275 h 1639386"/>
              <a:gd name="connsiteX288" fmla="*/ 1870897 w 2570449"/>
              <a:gd name="connsiteY288" fmla="*/ 1486289 h 1639386"/>
              <a:gd name="connsiteX289" fmla="*/ 1870155 w 2570449"/>
              <a:gd name="connsiteY289" fmla="*/ 1486837 h 1639386"/>
              <a:gd name="connsiteX290" fmla="*/ 1818291 w 2570449"/>
              <a:gd name="connsiteY290" fmla="*/ 1486183 h 1639386"/>
              <a:gd name="connsiteX291" fmla="*/ 1818305 w 2570449"/>
              <a:gd name="connsiteY291" fmla="*/ 1486188 h 1639386"/>
              <a:gd name="connsiteX292" fmla="*/ 1818292 w 2570449"/>
              <a:gd name="connsiteY292" fmla="*/ 1486196 h 1639386"/>
              <a:gd name="connsiteX293" fmla="*/ 1818204 w 2570449"/>
              <a:gd name="connsiteY293" fmla="*/ 1486148 h 1639386"/>
              <a:gd name="connsiteX294" fmla="*/ 1818257 w 2570449"/>
              <a:gd name="connsiteY294" fmla="*/ 1486169 h 1639386"/>
              <a:gd name="connsiteX295" fmla="*/ 1818279 w 2570449"/>
              <a:gd name="connsiteY295" fmla="*/ 1486202 h 1639386"/>
              <a:gd name="connsiteX296" fmla="*/ 1818204 w 2570449"/>
              <a:gd name="connsiteY296" fmla="*/ 1486244 h 1639386"/>
              <a:gd name="connsiteX297" fmla="*/ 1871004 w 2570449"/>
              <a:gd name="connsiteY297" fmla="*/ 1485947 h 1639386"/>
              <a:gd name="connsiteX298" fmla="*/ 1870881 w 2570449"/>
              <a:gd name="connsiteY298" fmla="*/ 1486275 h 1639386"/>
              <a:gd name="connsiteX299" fmla="*/ 1870765 w 2570449"/>
              <a:gd name="connsiteY299" fmla="*/ 1486179 h 1639386"/>
              <a:gd name="connsiteX300" fmla="*/ 1870756 w 2570449"/>
              <a:gd name="connsiteY300" fmla="*/ 1486189 h 1639386"/>
              <a:gd name="connsiteX301" fmla="*/ 1870743 w 2570449"/>
              <a:gd name="connsiteY301" fmla="*/ 1486178 h 1639386"/>
              <a:gd name="connsiteX302" fmla="*/ 1631887 w 2570449"/>
              <a:gd name="connsiteY302" fmla="*/ 1485433 h 1639386"/>
              <a:gd name="connsiteX303" fmla="*/ 1634321 w 2570449"/>
              <a:gd name="connsiteY303" fmla="*/ 1487078 h 1639386"/>
              <a:gd name="connsiteX304" fmla="*/ 1629059 w 2570449"/>
              <a:gd name="connsiteY304" fmla="*/ 1494380 h 1639386"/>
              <a:gd name="connsiteX305" fmla="*/ 1627129 w 2570449"/>
              <a:gd name="connsiteY305" fmla="*/ 1493064 h 1639386"/>
              <a:gd name="connsiteX306" fmla="*/ 1631887 w 2570449"/>
              <a:gd name="connsiteY306" fmla="*/ 1485433 h 1639386"/>
              <a:gd name="connsiteX307" fmla="*/ 904005 w 2570449"/>
              <a:gd name="connsiteY307" fmla="*/ 1483986 h 1639386"/>
              <a:gd name="connsiteX308" fmla="*/ 903949 w 2570449"/>
              <a:gd name="connsiteY308" fmla="*/ 1484109 h 1639386"/>
              <a:gd name="connsiteX309" fmla="*/ 903873 w 2570449"/>
              <a:gd name="connsiteY309" fmla="*/ 1484140 h 1639386"/>
              <a:gd name="connsiteX310" fmla="*/ 903940 w 2570449"/>
              <a:gd name="connsiteY310" fmla="*/ 1483960 h 1639386"/>
              <a:gd name="connsiteX311" fmla="*/ 903982 w 2570449"/>
              <a:gd name="connsiteY311" fmla="*/ 1483985 h 1639386"/>
              <a:gd name="connsiteX312" fmla="*/ 903851 w 2570449"/>
              <a:gd name="connsiteY312" fmla="*/ 1484140 h 1639386"/>
              <a:gd name="connsiteX313" fmla="*/ 1713545 w 2570449"/>
              <a:gd name="connsiteY313" fmla="*/ 1483416 h 1639386"/>
              <a:gd name="connsiteX314" fmla="*/ 1701726 w 2570449"/>
              <a:gd name="connsiteY314" fmla="*/ 1490060 h 1639386"/>
              <a:gd name="connsiteX315" fmla="*/ 1713545 w 2570449"/>
              <a:gd name="connsiteY315" fmla="*/ 1483416 h 1639386"/>
              <a:gd name="connsiteX316" fmla="*/ 1823561 w 2570449"/>
              <a:gd name="connsiteY316" fmla="*/ 1483265 h 1639386"/>
              <a:gd name="connsiteX317" fmla="*/ 1829475 w 2570449"/>
              <a:gd name="connsiteY317" fmla="*/ 1483460 h 1639386"/>
              <a:gd name="connsiteX318" fmla="*/ 1830528 w 2570449"/>
              <a:gd name="connsiteY318" fmla="*/ 1485916 h 1639386"/>
              <a:gd name="connsiteX319" fmla="*/ 1823928 w 2570449"/>
              <a:gd name="connsiteY319" fmla="*/ 1488459 h 1639386"/>
              <a:gd name="connsiteX320" fmla="*/ 1818305 w 2570449"/>
              <a:gd name="connsiteY320" fmla="*/ 1486188 h 1639386"/>
              <a:gd name="connsiteX321" fmla="*/ 1196496 w 2570449"/>
              <a:gd name="connsiteY321" fmla="*/ 1481376 h 1639386"/>
              <a:gd name="connsiteX322" fmla="*/ 1192968 w 2570449"/>
              <a:gd name="connsiteY322" fmla="*/ 1496594 h 1639386"/>
              <a:gd name="connsiteX323" fmla="*/ 1182375 w 2570449"/>
              <a:gd name="connsiteY323" fmla="*/ 1505871 h 1639386"/>
              <a:gd name="connsiteX324" fmla="*/ 1178032 w 2570449"/>
              <a:gd name="connsiteY324" fmla="*/ 1501571 h 1639386"/>
              <a:gd name="connsiteX325" fmla="*/ 1177989 w 2570449"/>
              <a:gd name="connsiteY325" fmla="*/ 1501528 h 1639386"/>
              <a:gd name="connsiteX326" fmla="*/ 1188624 w 2570449"/>
              <a:gd name="connsiteY326" fmla="*/ 1486200 h 1639386"/>
              <a:gd name="connsiteX327" fmla="*/ 1196496 w 2570449"/>
              <a:gd name="connsiteY327" fmla="*/ 1481376 h 1639386"/>
              <a:gd name="connsiteX328" fmla="*/ 1251512 w 2570449"/>
              <a:gd name="connsiteY328" fmla="*/ 1480390 h 1639386"/>
              <a:gd name="connsiteX329" fmla="*/ 1253376 w 2570449"/>
              <a:gd name="connsiteY329" fmla="*/ 1481618 h 1639386"/>
              <a:gd name="connsiteX330" fmla="*/ 1248990 w 2570449"/>
              <a:gd name="connsiteY330" fmla="*/ 1488722 h 1639386"/>
              <a:gd name="connsiteX331" fmla="*/ 1246534 w 2570449"/>
              <a:gd name="connsiteY331" fmla="*/ 1487231 h 1639386"/>
              <a:gd name="connsiteX332" fmla="*/ 1251512 w 2570449"/>
              <a:gd name="connsiteY332" fmla="*/ 1480390 h 1639386"/>
              <a:gd name="connsiteX333" fmla="*/ 914778 w 2570449"/>
              <a:gd name="connsiteY333" fmla="*/ 1479773 h 1639386"/>
              <a:gd name="connsiteX334" fmla="*/ 902251 w 2570449"/>
              <a:gd name="connsiteY334" fmla="*/ 1503414 h 1639386"/>
              <a:gd name="connsiteX335" fmla="*/ 892537 w 2570449"/>
              <a:gd name="connsiteY335" fmla="*/ 1509093 h 1639386"/>
              <a:gd name="connsiteX336" fmla="*/ 903949 w 2570449"/>
              <a:gd name="connsiteY336" fmla="*/ 1484109 h 1639386"/>
              <a:gd name="connsiteX337" fmla="*/ 914881 w 2570449"/>
              <a:gd name="connsiteY337" fmla="*/ 1479578 h 1639386"/>
              <a:gd name="connsiteX338" fmla="*/ 914991 w 2570449"/>
              <a:gd name="connsiteY338" fmla="*/ 1479688 h 1639386"/>
              <a:gd name="connsiteX339" fmla="*/ 914778 w 2570449"/>
              <a:gd name="connsiteY339" fmla="*/ 1479773 h 1639386"/>
              <a:gd name="connsiteX340" fmla="*/ 914846 w 2570449"/>
              <a:gd name="connsiteY340" fmla="*/ 1479646 h 1639386"/>
              <a:gd name="connsiteX341" fmla="*/ 914968 w 2570449"/>
              <a:gd name="connsiteY341" fmla="*/ 1479688 h 1639386"/>
              <a:gd name="connsiteX342" fmla="*/ 914874 w 2570449"/>
              <a:gd name="connsiteY342" fmla="*/ 1479593 h 1639386"/>
              <a:gd name="connsiteX343" fmla="*/ 1879076 w 2570449"/>
              <a:gd name="connsiteY343" fmla="*/ 1478768 h 1639386"/>
              <a:gd name="connsiteX344" fmla="*/ 1871004 w 2570449"/>
              <a:gd name="connsiteY344" fmla="*/ 1485947 h 1639386"/>
              <a:gd name="connsiteX345" fmla="*/ 1872961 w 2570449"/>
              <a:gd name="connsiteY345" fmla="*/ 1480736 h 1639386"/>
              <a:gd name="connsiteX346" fmla="*/ 1879076 w 2570449"/>
              <a:gd name="connsiteY346" fmla="*/ 1478768 h 1639386"/>
              <a:gd name="connsiteX347" fmla="*/ 526698 w 2570449"/>
              <a:gd name="connsiteY347" fmla="*/ 1473789 h 1639386"/>
              <a:gd name="connsiteX348" fmla="*/ 516042 w 2570449"/>
              <a:gd name="connsiteY348" fmla="*/ 1501133 h 1639386"/>
              <a:gd name="connsiteX349" fmla="*/ 526698 w 2570449"/>
              <a:gd name="connsiteY349" fmla="*/ 1473789 h 1639386"/>
              <a:gd name="connsiteX350" fmla="*/ 1500804 w 2570449"/>
              <a:gd name="connsiteY350" fmla="*/ 1472759 h 1639386"/>
              <a:gd name="connsiteX351" fmla="*/ 1488570 w 2570449"/>
              <a:gd name="connsiteY351" fmla="*/ 1483130 h 1639386"/>
              <a:gd name="connsiteX352" fmla="*/ 1490499 w 2570449"/>
              <a:gd name="connsiteY352" fmla="*/ 1485433 h 1639386"/>
              <a:gd name="connsiteX353" fmla="*/ 1502953 w 2570449"/>
              <a:gd name="connsiteY353" fmla="*/ 1475324 h 1639386"/>
              <a:gd name="connsiteX354" fmla="*/ 1500804 w 2570449"/>
              <a:gd name="connsiteY354" fmla="*/ 1472759 h 1639386"/>
              <a:gd name="connsiteX355" fmla="*/ 537048 w 2570449"/>
              <a:gd name="connsiteY355" fmla="*/ 1472057 h 1639386"/>
              <a:gd name="connsiteX356" fmla="*/ 538583 w 2570449"/>
              <a:gd name="connsiteY356" fmla="*/ 1472672 h 1639386"/>
              <a:gd name="connsiteX357" fmla="*/ 536720 w 2570449"/>
              <a:gd name="connsiteY357" fmla="*/ 1475873 h 1639386"/>
              <a:gd name="connsiteX358" fmla="*/ 535623 w 2570449"/>
              <a:gd name="connsiteY358" fmla="*/ 1473351 h 1639386"/>
              <a:gd name="connsiteX359" fmla="*/ 537048 w 2570449"/>
              <a:gd name="connsiteY359" fmla="*/ 1472057 h 1639386"/>
              <a:gd name="connsiteX360" fmla="*/ 1388624 w 2570449"/>
              <a:gd name="connsiteY360" fmla="*/ 1470413 h 1639386"/>
              <a:gd name="connsiteX361" fmla="*/ 1377200 w 2570449"/>
              <a:gd name="connsiteY361" fmla="*/ 1478175 h 1639386"/>
              <a:gd name="connsiteX362" fmla="*/ 1363275 w 2570449"/>
              <a:gd name="connsiteY362" fmla="*/ 1496572 h 1639386"/>
              <a:gd name="connsiteX363" fmla="*/ 1390202 w 2570449"/>
              <a:gd name="connsiteY363" fmla="*/ 1472211 h 1639386"/>
              <a:gd name="connsiteX364" fmla="*/ 1388624 w 2570449"/>
              <a:gd name="connsiteY364" fmla="*/ 1470413 h 1639386"/>
              <a:gd name="connsiteX365" fmla="*/ 755030 w 2570449"/>
              <a:gd name="connsiteY365" fmla="*/ 1469887 h 1639386"/>
              <a:gd name="connsiteX366" fmla="*/ 755841 w 2570449"/>
              <a:gd name="connsiteY366" fmla="*/ 1471553 h 1639386"/>
              <a:gd name="connsiteX367" fmla="*/ 753933 w 2570449"/>
              <a:gd name="connsiteY367" fmla="*/ 1473790 h 1639386"/>
              <a:gd name="connsiteX368" fmla="*/ 753012 w 2570449"/>
              <a:gd name="connsiteY368" fmla="*/ 1471707 h 1639386"/>
              <a:gd name="connsiteX369" fmla="*/ 755030 w 2570449"/>
              <a:gd name="connsiteY369" fmla="*/ 1469887 h 1639386"/>
              <a:gd name="connsiteX370" fmla="*/ 1114968 w 2570449"/>
              <a:gd name="connsiteY370" fmla="*/ 1464646 h 1639386"/>
              <a:gd name="connsiteX371" fmla="*/ 1113039 w 2570449"/>
              <a:gd name="connsiteY371" fmla="*/ 1467277 h 1639386"/>
              <a:gd name="connsiteX372" fmla="*/ 1118982 w 2570449"/>
              <a:gd name="connsiteY372" fmla="*/ 1471663 h 1639386"/>
              <a:gd name="connsiteX373" fmla="*/ 1120911 w 2570449"/>
              <a:gd name="connsiteY373" fmla="*/ 1469031 h 1639386"/>
              <a:gd name="connsiteX374" fmla="*/ 1114968 w 2570449"/>
              <a:gd name="connsiteY374" fmla="*/ 1464646 h 1639386"/>
              <a:gd name="connsiteX375" fmla="*/ 1590171 w 2570449"/>
              <a:gd name="connsiteY375" fmla="*/ 1464299 h 1639386"/>
              <a:gd name="connsiteX376" fmla="*/ 1591489 w 2570449"/>
              <a:gd name="connsiteY376" fmla="*/ 1469949 h 1639386"/>
              <a:gd name="connsiteX377" fmla="*/ 1586059 w 2570449"/>
              <a:gd name="connsiteY377" fmla="*/ 1473921 h 1639386"/>
              <a:gd name="connsiteX378" fmla="*/ 1585557 w 2570449"/>
              <a:gd name="connsiteY378" fmla="*/ 1467929 h 1639386"/>
              <a:gd name="connsiteX379" fmla="*/ 1590159 w 2570449"/>
              <a:gd name="connsiteY379" fmla="*/ 1464251 h 1639386"/>
              <a:gd name="connsiteX380" fmla="*/ 1590203 w 2570449"/>
              <a:gd name="connsiteY380" fmla="*/ 1464273 h 1639386"/>
              <a:gd name="connsiteX381" fmla="*/ 1590171 w 2570449"/>
              <a:gd name="connsiteY381" fmla="*/ 1464299 h 1639386"/>
              <a:gd name="connsiteX382" fmla="*/ 1590325 w 2570449"/>
              <a:gd name="connsiteY382" fmla="*/ 1464162 h 1639386"/>
              <a:gd name="connsiteX383" fmla="*/ 1590269 w 2570449"/>
              <a:gd name="connsiteY383" fmla="*/ 1464229 h 1639386"/>
              <a:gd name="connsiteX384" fmla="*/ 1590225 w 2570449"/>
              <a:gd name="connsiteY384" fmla="*/ 1464207 h 1639386"/>
              <a:gd name="connsiteX385" fmla="*/ 1466204 w 2570449"/>
              <a:gd name="connsiteY385" fmla="*/ 1463923 h 1639386"/>
              <a:gd name="connsiteX386" fmla="*/ 1467344 w 2570449"/>
              <a:gd name="connsiteY386" fmla="*/ 1468199 h 1639386"/>
              <a:gd name="connsiteX387" fmla="*/ 1464888 w 2570449"/>
              <a:gd name="connsiteY387" fmla="*/ 1468724 h 1639386"/>
              <a:gd name="connsiteX388" fmla="*/ 1463748 w 2570449"/>
              <a:gd name="connsiteY388" fmla="*/ 1464405 h 1639386"/>
              <a:gd name="connsiteX389" fmla="*/ 1466204 w 2570449"/>
              <a:gd name="connsiteY389" fmla="*/ 1463923 h 1639386"/>
              <a:gd name="connsiteX390" fmla="*/ 1638158 w 2570449"/>
              <a:gd name="connsiteY390" fmla="*/ 1463615 h 1639386"/>
              <a:gd name="connsiteX391" fmla="*/ 1633926 w 2570449"/>
              <a:gd name="connsiteY391" fmla="*/ 1468988 h 1639386"/>
              <a:gd name="connsiteX392" fmla="*/ 1635900 w 2570449"/>
              <a:gd name="connsiteY392" fmla="*/ 1470719 h 1639386"/>
              <a:gd name="connsiteX393" fmla="*/ 1640811 w 2570449"/>
              <a:gd name="connsiteY393" fmla="*/ 1466159 h 1639386"/>
              <a:gd name="connsiteX394" fmla="*/ 1638158 w 2570449"/>
              <a:gd name="connsiteY394" fmla="*/ 1463615 h 1639386"/>
              <a:gd name="connsiteX395" fmla="*/ 1581192 w 2570449"/>
              <a:gd name="connsiteY395" fmla="*/ 1462325 h 1639386"/>
              <a:gd name="connsiteX396" fmla="*/ 1576125 w 2570449"/>
              <a:gd name="connsiteY396" fmla="*/ 1469777 h 1639386"/>
              <a:gd name="connsiteX397" fmla="*/ 1573582 w 2570449"/>
              <a:gd name="connsiteY397" fmla="*/ 1467124 h 1639386"/>
              <a:gd name="connsiteX398" fmla="*/ 1581389 w 2570449"/>
              <a:gd name="connsiteY398" fmla="*/ 1462037 h 1639386"/>
              <a:gd name="connsiteX399" fmla="*/ 1581476 w 2570449"/>
              <a:gd name="connsiteY399" fmla="*/ 1462146 h 1639386"/>
              <a:gd name="connsiteX400" fmla="*/ 1581477 w 2570449"/>
              <a:gd name="connsiteY400" fmla="*/ 1462146 h 1639386"/>
              <a:gd name="connsiteX401" fmla="*/ 1581192 w 2570449"/>
              <a:gd name="connsiteY401" fmla="*/ 1462325 h 1639386"/>
              <a:gd name="connsiteX402" fmla="*/ 1053638 w 2570449"/>
              <a:gd name="connsiteY402" fmla="*/ 1462015 h 1639386"/>
              <a:gd name="connsiteX403" fmla="*/ 1047783 w 2570449"/>
              <a:gd name="connsiteY403" fmla="*/ 1468067 h 1639386"/>
              <a:gd name="connsiteX404" fmla="*/ 1048989 w 2570449"/>
              <a:gd name="connsiteY404" fmla="*/ 1468943 h 1639386"/>
              <a:gd name="connsiteX405" fmla="*/ 1055283 w 2570449"/>
              <a:gd name="connsiteY405" fmla="*/ 1463966 h 1639386"/>
              <a:gd name="connsiteX406" fmla="*/ 1053638 w 2570449"/>
              <a:gd name="connsiteY406" fmla="*/ 1462015 h 1639386"/>
              <a:gd name="connsiteX407" fmla="*/ 1370928 w 2570449"/>
              <a:gd name="connsiteY407" fmla="*/ 1461839 h 1639386"/>
              <a:gd name="connsiteX408" fmla="*/ 1361433 w 2570449"/>
              <a:gd name="connsiteY408" fmla="*/ 1467474 h 1639386"/>
              <a:gd name="connsiteX409" fmla="*/ 1355207 w 2570449"/>
              <a:gd name="connsiteY409" fmla="*/ 1475960 h 1639386"/>
              <a:gd name="connsiteX410" fmla="*/ 1352817 w 2570449"/>
              <a:gd name="connsiteY410" fmla="*/ 1466136 h 1639386"/>
              <a:gd name="connsiteX411" fmla="*/ 1345273 w 2570449"/>
              <a:gd name="connsiteY411" fmla="*/ 1479359 h 1639386"/>
              <a:gd name="connsiteX412" fmla="*/ 1356609 w 2570449"/>
              <a:gd name="connsiteY412" fmla="*/ 1483723 h 1639386"/>
              <a:gd name="connsiteX413" fmla="*/ 1372310 w 2570449"/>
              <a:gd name="connsiteY413" fmla="*/ 1462694 h 1639386"/>
              <a:gd name="connsiteX414" fmla="*/ 1370928 w 2570449"/>
              <a:gd name="connsiteY414" fmla="*/ 1461839 h 1639386"/>
              <a:gd name="connsiteX415" fmla="*/ 957705 w 2570449"/>
              <a:gd name="connsiteY415" fmla="*/ 1461641 h 1639386"/>
              <a:gd name="connsiteX416" fmla="*/ 938256 w 2570449"/>
              <a:gd name="connsiteY416" fmla="*/ 1481442 h 1639386"/>
              <a:gd name="connsiteX417" fmla="*/ 939966 w 2570449"/>
              <a:gd name="connsiteY417" fmla="*/ 1483152 h 1639386"/>
              <a:gd name="connsiteX418" fmla="*/ 957705 w 2570449"/>
              <a:gd name="connsiteY418" fmla="*/ 1461641 h 1639386"/>
              <a:gd name="connsiteX419" fmla="*/ 1582041 w 2570449"/>
              <a:gd name="connsiteY419" fmla="*/ 1461380 h 1639386"/>
              <a:gd name="connsiteX420" fmla="*/ 1581476 w 2570449"/>
              <a:gd name="connsiteY420" fmla="*/ 1462146 h 1639386"/>
              <a:gd name="connsiteX421" fmla="*/ 1581389 w 2570449"/>
              <a:gd name="connsiteY421" fmla="*/ 1462037 h 1639386"/>
              <a:gd name="connsiteX422" fmla="*/ 1581389 w 2570449"/>
              <a:gd name="connsiteY422" fmla="*/ 1462037 h 1639386"/>
              <a:gd name="connsiteX423" fmla="*/ 1581388 w 2570449"/>
              <a:gd name="connsiteY423" fmla="*/ 1462037 h 1639386"/>
              <a:gd name="connsiteX424" fmla="*/ 1188251 w 2570449"/>
              <a:gd name="connsiteY424" fmla="*/ 1460808 h 1639386"/>
              <a:gd name="connsiteX425" fmla="*/ 1191276 w 2570449"/>
              <a:gd name="connsiteY425" fmla="*/ 1463483 h 1639386"/>
              <a:gd name="connsiteX426" fmla="*/ 1184940 w 2570449"/>
              <a:gd name="connsiteY426" fmla="*/ 1469842 h 1639386"/>
              <a:gd name="connsiteX427" fmla="*/ 1182264 w 2570449"/>
              <a:gd name="connsiteY427" fmla="*/ 1467255 h 1639386"/>
              <a:gd name="connsiteX428" fmla="*/ 1188251 w 2570449"/>
              <a:gd name="connsiteY428" fmla="*/ 1460808 h 1639386"/>
              <a:gd name="connsiteX429" fmla="*/ 976431 w 2570449"/>
              <a:gd name="connsiteY429" fmla="*/ 1459536 h 1639386"/>
              <a:gd name="connsiteX430" fmla="*/ 970379 w 2570449"/>
              <a:gd name="connsiteY430" fmla="*/ 1464251 h 1639386"/>
              <a:gd name="connsiteX431" fmla="*/ 978076 w 2570449"/>
              <a:gd name="connsiteY431" fmla="*/ 1461554 h 1639386"/>
              <a:gd name="connsiteX432" fmla="*/ 976431 w 2570449"/>
              <a:gd name="connsiteY432" fmla="*/ 1459536 h 1639386"/>
              <a:gd name="connsiteX433" fmla="*/ 1972487 w 2570449"/>
              <a:gd name="connsiteY433" fmla="*/ 1457147 h 1639386"/>
              <a:gd name="connsiteX434" fmla="*/ 1974723 w 2570449"/>
              <a:gd name="connsiteY434" fmla="*/ 1458023 h 1639386"/>
              <a:gd name="connsiteX435" fmla="*/ 1970207 w 2570449"/>
              <a:gd name="connsiteY435" fmla="*/ 1468943 h 1639386"/>
              <a:gd name="connsiteX436" fmla="*/ 1967356 w 2570449"/>
              <a:gd name="connsiteY436" fmla="*/ 1467737 h 1639386"/>
              <a:gd name="connsiteX437" fmla="*/ 1972487 w 2570449"/>
              <a:gd name="connsiteY437" fmla="*/ 1457147 h 1639386"/>
              <a:gd name="connsiteX438" fmla="*/ 1628160 w 2570449"/>
              <a:gd name="connsiteY438" fmla="*/ 1456006 h 1639386"/>
              <a:gd name="connsiteX439" fmla="*/ 1625397 w 2570449"/>
              <a:gd name="connsiteY439" fmla="*/ 1456949 h 1639386"/>
              <a:gd name="connsiteX440" fmla="*/ 1627852 w 2570449"/>
              <a:gd name="connsiteY440" fmla="*/ 1459953 h 1639386"/>
              <a:gd name="connsiteX441" fmla="*/ 1630550 w 2570449"/>
              <a:gd name="connsiteY441" fmla="*/ 1458111 h 1639386"/>
              <a:gd name="connsiteX442" fmla="*/ 1628160 w 2570449"/>
              <a:gd name="connsiteY442" fmla="*/ 1456006 h 1639386"/>
              <a:gd name="connsiteX443" fmla="*/ 1291902 w 2570449"/>
              <a:gd name="connsiteY443" fmla="*/ 1455392 h 1639386"/>
              <a:gd name="connsiteX444" fmla="*/ 1256029 w 2570449"/>
              <a:gd name="connsiteY444" fmla="*/ 1497054 h 1639386"/>
              <a:gd name="connsiteX445" fmla="*/ 1291902 w 2570449"/>
              <a:gd name="connsiteY445" fmla="*/ 1455392 h 1639386"/>
              <a:gd name="connsiteX446" fmla="*/ 1839783 w 2570449"/>
              <a:gd name="connsiteY446" fmla="*/ 1454976 h 1639386"/>
              <a:gd name="connsiteX447" fmla="*/ 1840550 w 2570449"/>
              <a:gd name="connsiteY447" fmla="*/ 1457191 h 1639386"/>
              <a:gd name="connsiteX448" fmla="*/ 1838181 w 2570449"/>
              <a:gd name="connsiteY448" fmla="*/ 1458506 h 1639386"/>
              <a:gd name="connsiteX449" fmla="*/ 1837545 w 2570449"/>
              <a:gd name="connsiteY449" fmla="*/ 1456490 h 1639386"/>
              <a:gd name="connsiteX450" fmla="*/ 1839783 w 2570449"/>
              <a:gd name="connsiteY450" fmla="*/ 1454976 h 1639386"/>
              <a:gd name="connsiteX451" fmla="*/ 1700148 w 2570449"/>
              <a:gd name="connsiteY451" fmla="*/ 1449866 h 1639386"/>
              <a:gd name="connsiteX452" fmla="*/ 1693328 w 2570449"/>
              <a:gd name="connsiteY452" fmla="*/ 1466312 h 1639386"/>
              <a:gd name="connsiteX453" fmla="*/ 1700345 w 2570449"/>
              <a:gd name="connsiteY453" fmla="*/ 1463966 h 1639386"/>
              <a:gd name="connsiteX454" fmla="*/ 1706243 w 2570449"/>
              <a:gd name="connsiteY454" fmla="*/ 1453879 h 1639386"/>
              <a:gd name="connsiteX455" fmla="*/ 1700148 w 2570449"/>
              <a:gd name="connsiteY455" fmla="*/ 1449866 h 1639386"/>
              <a:gd name="connsiteX456" fmla="*/ 1315950 w 2570449"/>
              <a:gd name="connsiteY456" fmla="*/ 1449072 h 1639386"/>
              <a:gd name="connsiteX457" fmla="*/ 1305825 w 2570449"/>
              <a:gd name="connsiteY457" fmla="*/ 1461182 h 1639386"/>
              <a:gd name="connsiteX458" fmla="*/ 1304203 w 2570449"/>
              <a:gd name="connsiteY458" fmla="*/ 1452980 h 1639386"/>
              <a:gd name="connsiteX459" fmla="*/ 1316175 w 2570449"/>
              <a:gd name="connsiteY459" fmla="*/ 1448880 h 1639386"/>
              <a:gd name="connsiteX460" fmla="*/ 1316295 w 2570449"/>
              <a:gd name="connsiteY460" fmla="*/ 1448911 h 1639386"/>
              <a:gd name="connsiteX461" fmla="*/ 1316263 w 2570449"/>
              <a:gd name="connsiteY461" fmla="*/ 1448990 h 1639386"/>
              <a:gd name="connsiteX462" fmla="*/ 1316110 w 2570449"/>
              <a:gd name="connsiteY462" fmla="*/ 1448880 h 1639386"/>
              <a:gd name="connsiteX463" fmla="*/ 1316197 w 2570449"/>
              <a:gd name="connsiteY463" fmla="*/ 1448990 h 1639386"/>
              <a:gd name="connsiteX464" fmla="*/ 1315950 w 2570449"/>
              <a:gd name="connsiteY464" fmla="*/ 1449072 h 1639386"/>
              <a:gd name="connsiteX465" fmla="*/ 1286530 w 2570449"/>
              <a:gd name="connsiteY465" fmla="*/ 1448836 h 1639386"/>
              <a:gd name="connsiteX466" fmla="*/ 1287188 w 2570449"/>
              <a:gd name="connsiteY466" fmla="*/ 1450525 h 1639386"/>
              <a:gd name="connsiteX467" fmla="*/ 1285827 w 2570449"/>
              <a:gd name="connsiteY467" fmla="*/ 1451752 h 1639386"/>
              <a:gd name="connsiteX468" fmla="*/ 1284841 w 2570449"/>
              <a:gd name="connsiteY468" fmla="*/ 1449603 h 1639386"/>
              <a:gd name="connsiteX469" fmla="*/ 1286530 w 2570449"/>
              <a:gd name="connsiteY469" fmla="*/ 1448836 h 1639386"/>
              <a:gd name="connsiteX470" fmla="*/ 1966589 w 2570449"/>
              <a:gd name="connsiteY470" fmla="*/ 1448463 h 1639386"/>
              <a:gd name="connsiteX471" fmla="*/ 1969242 w 2570449"/>
              <a:gd name="connsiteY471" fmla="*/ 1449889 h 1639386"/>
              <a:gd name="connsiteX472" fmla="*/ 1958278 w 2570449"/>
              <a:gd name="connsiteY472" fmla="*/ 1472452 h 1639386"/>
              <a:gd name="connsiteX473" fmla="*/ 1955822 w 2570449"/>
              <a:gd name="connsiteY473" fmla="*/ 1471246 h 1639386"/>
              <a:gd name="connsiteX474" fmla="*/ 1966589 w 2570449"/>
              <a:gd name="connsiteY474" fmla="*/ 1448463 h 1639386"/>
              <a:gd name="connsiteX475" fmla="*/ 1595790 w 2570449"/>
              <a:gd name="connsiteY475" fmla="*/ 1447552 h 1639386"/>
              <a:gd name="connsiteX476" fmla="*/ 1582041 w 2570449"/>
              <a:gd name="connsiteY476" fmla="*/ 1461380 h 1639386"/>
              <a:gd name="connsiteX477" fmla="*/ 1587978 w 2570449"/>
              <a:gd name="connsiteY477" fmla="*/ 1453331 h 1639386"/>
              <a:gd name="connsiteX478" fmla="*/ 1107101 w 2570449"/>
              <a:gd name="connsiteY478" fmla="*/ 1447206 h 1639386"/>
              <a:gd name="connsiteX479" fmla="*/ 1098261 w 2570449"/>
              <a:gd name="connsiteY479" fmla="*/ 1452104 h 1639386"/>
              <a:gd name="connsiteX480" fmla="*/ 1087384 w 2570449"/>
              <a:gd name="connsiteY480" fmla="*/ 1450064 h 1639386"/>
              <a:gd name="connsiteX481" fmla="*/ 1087209 w 2570449"/>
              <a:gd name="connsiteY481" fmla="*/ 1453002 h 1639386"/>
              <a:gd name="connsiteX482" fmla="*/ 1111943 w 2570449"/>
              <a:gd name="connsiteY482" fmla="*/ 1449538 h 1639386"/>
              <a:gd name="connsiteX483" fmla="*/ 1107101 w 2570449"/>
              <a:gd name="connsiteY483" fmla="*/ 1447206 h 1639386"/>
              <a:gd name="connsiteX484" fmla="*/ 1642215 w 2570449"/>
              <a:gd name="connsiteY484" fmla="*/ 1447169 h 1639386"/>
              <a:gd name="connsiteX485" fmla="*/ 1640439 w 2570449"/>
              <a:gd name="connsiteY485" fmla="*/ 1449472 h 1639386"/>
              <a:gd name="connsiteX486" fmla="*/ 1642347 w 2570449"/>
              <a:gd name="connsiteY486" fmla="*/ 1450568 h 1639386"/>
              <a:gd name="connsiteX487" fmla="*/ 1644167 w 2570449"/>
              <a:gd name="connsiteY487" fmla="*/ 1448397 h 1639386"/>
              <a:gd name="connsiteX488" fmla="*/ 1642215 w 2570449"/>
              <a:gd name="connsiteY488" fmla="*/ 1447169 h 1639386"/>
              <a:gd name="connsiteX489" fmla="*/ 1596672 w 2570449"/>
              <a:gd name="connsiteY489" fmla="*/ 1446665 h 1639386"/>
              <a:gd name="connsiteX490" fmla="*/ 1596672 w 2570449"/>
              <a:gd name="connsiteY490" fmla="*/ 1446666 h 1639386"/>
              <a:gd name="connsiteX491" fmla="*/ 1596672 w 2570449"/>
              <a:gd name="connsiteY491" fmla="*/ 1446666 h 1639386"/>
              <a:gd name="connsiteX492" fmla="*/ 1596674 w 2570449"/>
              <a:gd name="connsiteY492" fmla="*/ 1446668 h 1639386"/>
              <a:gd name="connsiteX493" fmla="*/ 1596781 w 2570449"/>
              <a:gd name="connsiteY493" fmla="*/ 1446819 h 1639386"/>
              <a:gd name="connsiteX494" fmla="*/ 1595790 w 2570449"/>
              <a:gd name="connsiteY494" fmla="*/ 1447552 h 1639386"/>
              <a:gd name="connsiteX495" fmla="*/ 1597101 w 2570449"/>
              <a:gd name="connsiteY495" fmla="*/ 1446528 h 1639386"/>
              <a:gd name="connsiteX496" fmla="*/ 1596782 w 2570449"/>
              <a:gd name="connsiteY496" fmla="*/ 1446797 h 1639386"/>
              <a:gd name="connsiteX497" fmla="*/ 1596674 w 2570449"/>
              <a:gd name="connsiteY497" fmla="*/ 1446668 h 1639386"/>
              <a:gd name="connsiteX498" fmla="*/ 1596672 w 2570449"/>
              <a:gd name="connsiteY498" fmla="*/ 1446666 h 1639386"/>
              <a:gd name="connsiteX499" fmla="*/ 1257958 w 2570449"/>
              <a:gd name="connsiteY499" fmla="*/ 1445152 h 1639386"/>
              <a:gd name="connsiteX500" fmla="*/ 1241424 w 2570449"/>
              <a:gd name="connsiteY500" fmla="*/ 1452805 h 1639386"/>
              <a:gd name="connsiteX501" fmla="*/ 1257958 w 2570449"/>
              <a:gd name="connsiteY501" fmla="*/ 1445152 h 1639386"/>
              <a:gd name="connsiteX502" fmla="*/ 1206187 w 2570449"/>
              <a:gd name="connsiteY502" fmla="*/ 1443552 h 1639386"/>
              <a:gd name="connsiteX503" fmla="*/ 1209213 w 2570449"/>
              <a:gd name="connsiteY503" fmla="*/ 1444736 h 1639386"/>
              <a:gd name="connsiteX504" fmla="*/ 1203951 w 2570449"/>
              <a:gd name="connsiteY504" fmla="*/ 1456972 h 1639386"/>
              <a:gd name="connsiteX505" fmla="*/ 1201209 w 2570449"/>
              <a:gd name="connsiteY505" fmla="*/ 1455875 h 1639386"/>
              <a:gd name="connsiteX506" fmla="*/ 1206187 w 2570449"/>
              <a:gd name="connsiteY506" fmla="*/ 1443552 h 1639386"/>
              <a:gd name="connsiteX507" fmla="*/ 1600905 w 2570449"/>
              <a:gd name="connsiteY507" fmla="*/ 1443311 h 1639386"/>
              <a:gd name="connsiteX508" fmla="*/ 1601847 w 2570449"/>
              <a:gd name="connsiteY508" fmla="*/ 1445000 h 1639386"/>
              <a:gd name="connsiteX509" fmla="*/ 1597101 w 2570449"/>
              <a:gd name="connsiteY509" fmla="*/ 1446528 h 1639386"/>
              <a:gd name="connsiteX510" fmla="*/ 1529661 w 2570449"/>
              <a:gd name="connsiteY510" fmla="*/ 1442390 h 1639386"/>
              <a:gd name="connsiteX511" fmla="*/ 1507602 w 2570449"/>
              <a:gd name="connsiteY511" fmla="*/ 1465019 h 1639386"/>
              <a:gd name="connsiteX512" fmla="*/ 1507932 w 2570449"/>
              <a:gd name="connsiteY512" fmla="*/ 1472211 h 1639386"/>
              <a:gd name="connsiteX513" fmla="*/ 1522381 w 2570449"/>
              <a:gd name="connsiteY513" fmla="*/ 1462496 h 1639386"/>
              <a:gd name="connsiteX514" fmla="*/ 1534025 w 2570449"/>
              <a:gd name="connsiteY514" fmla="*/ 1460282 h 1639386"/>
              <a:gd name="connsiteX515" fmla="*/ 1546085 w 2570449"/>
              <a:gd name="connsiteY515" fmla="*/ 1456467 h 1639386"/>
              <a:gd name="connsiteX516" fmla="*/ 1550952 w 2570449"/>
              <a:gd name="connsiteY516" fmla="*/ 1449296 h 1639386"/>
              <a:gd name="connsiteX517" fmla="*/ 1549922 w 2570449"/>
              <a:gd name="connsiteY517" fmla="*/ 1447937 h 1639386"/>
              <a:gd name="connsiteX518" fmla="*/ 1545186 w 2570449"/>
              <a:gd name="connsiteY518" fmla="*/ 1452059 h 1639386"/>
              <a:gd name="connsiteX519" fmla="*/ 1539178 w 2570449"/>
              <a:gd name="connsiteY519" fmla="*/ 1453704 h 1639386"/>
              <a:gd name="connsiteX520" fmla="*/ 1534332 w 2570449"/>
              <a:gd name="connsiteY520" fmla="*/ 1450328 h 1639386"/>
              <a:gd name="connsiteX521" fmla="*/ 1528697 w 2570449"/>
              <a:gd name="connsiteY521" fmla="*/ 1452542 h 1639386"/>
              <a:gd name="connsiteX522" fmla="*/ 1531854 w 2570449"/>
              <a:gd name="connsiteY522" fmla="*/ 1443617 h 1639386"/>
              <a:gd name="connsiteX523" fmla="*/ 1529661 w 2570449"/>
              <a:gd name="connsiteY523" fmla="*/ 1442390 h 1639386"/>
              <a:gd name="connsiteX524" fmla="*/ 862320 w 2570449"/>
              <a:gd name="connsiteY524" fmla="*/ 1442324 h 1639386"/>
              <a:gd name="connsiteX525" fmla="*/ 862167 w 2570449"/>
              <a:gd name="connsiteY525" fmla="*/ 1442477 h 1639386"/>
              <a:gd name="connsiteX526" fmla="*/ 862169 w 2570449"/>
              <a:gd name="connsiteY526" fmla="*/ 1442471 h 1639386"/>
              <a:gd name="connsiteX527" fmla="*/ 862365 w 2570449"/>
              <a:gd name="connsiteY527" fmla="*/ 1442301 h 1639386"/>
              <a:gd name="connsiteX528" fmla="*/ 862339 w 2570449"/>
              <a:gd name="connsiteY528" fmla="*/ 1442370 h 1639386"/>
              <a:gd name="connsiteX529" fmla="*/ 862212 w 2570449"/>
              <a:gd name="connsiteY529" fmla="*/ 1442455 h 1639386"/>
              <a:gd name="connsiteX530" fmla="*/ 868766 w 2570449"/>
              <a:gd name="connsiteY530" fmla="*/ 1438093 h 1639386"/>
              <a:gd name="connsiteX531" fmla="*/ 865558 w 2570449"/>
              <a:gd name="connsiteY531" fmla="*/ 1450365 h 1639386"/>
              <a:gd name="connsiteX532" fmla="*/ 855874 w 2570449"/>
              <a:gd name="connsiteY532" fmla="*/ 1459690 h 1639386"/>
              <a:gd name="connsiteX533" fmla="*/ 862339 w 2570449"/>
              <a:gd name="connsiteY533" fmla="*/ 1442370 h 1639386"/>
              <a:gd name="connsiteX534" fmla="*/ 868812 w 2570449"/>
              <a:gd name="connsiteY534" fmla="*/ 1437916 h 1639386"/>
              <a:gd name="connsiteX535" fmla="*/ 868899 w 2570449"/>
              <a:gd name="connsiteY535" fmla="*/ 1438004 h 1639386"/>
              <a:gd name="connsiteX536" fmla="*/ 868766 w 2570449"/>
              <a:gd name="connsiteY536" fmla="*/ 1438093 h 1639386"/>
              <a:gd name="connsiteX537" fmla="*/ 868798 w 2570449"/>
              <a:gd name="connsiteY537" fmla="*/ 1437969 h 1639386"/>
              <a:gd name="connsiteX538" fmla="*/ 868855 w 2570449"/>
              <a:gd name="connsiteY538" fmla="*/ 1438025 h 1639386"/>
              <a:gd name="connsiteX539" fmla="*/ 868812 w 2570449"/>
              <a:gd name="connsiteY539" fmla="*/ 1437917 h 1639386"/>
              <a:gd name="connsiteX540" fmla="*/ 868809 w 2570449"/>
              <a:gd name="connsiteY540" fmla="*/ 1437913 h 1639386"/>
              <a:gd name="connsiteX541" fmla="*/ 868812 w 2570449"/>
              <a:gd name="connsiteY541" fmla="*/ 1437917 h 1639386"/>
              <a:gd name="connsiteX542" fmla="*/ 868798 w 2570449"/>
              <a:gd name="connsiteY542" fmla="*/ 1437969 h 1639386"/>
              <a:gd name="connsiteX543" fmla="*/ 868767 w 2570449"/>
              <a:gd name="connsiteY543" fmla="*/ 1437938 h 1639386"/>
              <a:gd name="connsiteX544" fmla="*/ 999587 w 2570449"/>
              <a:gd name="connsiteY544" fmla="*/ 1434254 h 1639386"/>
              <a:gd name="connsiteX545" fmla="*/ 996231 w 2570449"/>
              <a:gd name="connsiteY545" fmla="*/ 1435855 h 1639386"/>
              <a:gd name="connsiteX546" fmla="*/ 998512 w 2570449"/>
              <a:gd name="connsiteY546" fmla="*/ 1439780 h 1639386"/>
              <a:gd name="connsiteX547" fmla="*/ 1001274 w 2570449"/>
              <a:gd name="connsiteY547" fmla="*/ 1436205 h 1639386"/>
              <a:gd name="connsiteX548" fmla="*/ 999587 w 2570449"/>
              <a:gd name="connsiteY548" fmla="*/ 1434254 h 1639386"/>
              <a:gd name="connsiteX549" fmla="*/ 1271838 w 2570449"/>
              <a:gd name="connsiteY549" fmla="*/ 1432193 h 1639386"/>
              <a:gd name="connsiteX550" fmla="*/ 1267102 w 2570449"/>
              <a:gd name="connsiteY550" fmla="*/ 1437675 h 1639386"/>
              <a:gd name="connsiteX551" fmla="*/ 1268856 w 2570449"/>
              <a:gd name="connsiteY551" fmla="*/ 1439517 h 1639386"/>
              <a:gd name="connsiteX552" fmla="*/ 1274403 w 2570449"/>
              <a:gd name="connsiteY552" fmla="*/ 1434934 h 1639386"/>
              <a:gd name="connsiteX553" fmla="*/ 1271838 w 2570449"/>
              <a:gd name="connsiteY553" fmla="*/ 1432193 h 1639386"/>
              <a:gd name="connsiteX554" fmla="*/ 1663638 w 2570449"/>
              <a:gd name="connsiteY554" fmla="*/ 1430395 h 1639386"/>
              <a:gd name="connsiteX555" fmla="*/ 1661533 w 2570449"/>
              <a:gd name="connsiteY555" fmla="*/ 1432500 h 1639386"/>
              <a:gd name="connsiteX556" fmla="*/ 1663090 w 2570449"/>
              <a:gd name="connsiteY556" fmla="*/ 1434934 h 1639386"/>
              <a:gd name="connsiteX557" fmla="*/ 1665436 w 2570449"/>
              <a:gd name="connsiteY557" fmla="*/ 1432171 h 1639386"/>
              <a:gd name="connsiteX558" fmla="*/ 1663638 w 2570449"/>
              <a:gd name="connsiteY558" fmla="*/ 1430395 h 1639386"/>
              <a:gd name="connsiteX559" fmla="*/ 977528 w 2570449"/>
              <a:gd name="connsiteY559" fmla="*/ 1427983 h 1639386"/>
              <a:gd name="connsiteX560" fmla="*/ 973865 w 2570449"/>
              <a:gd name="connsiteY560" fmla="*/ 1431206 h 1639386"/>
              <a:gd name="connsiteX561" fmla="*/ 975006 w 2570449"/>
              <a:gd name="connsiteY561" fmla="*/ 1432719 h 1639386"/>
              <a:gd name="connsiteX562" fmla="*/ 978492 w 2570449"/>
              <a:gd name="connsiteY562" fmla="*/ 1428926 h 1639386"/>
              <a:gd name="connsiteX563" fmla="*/ 977528 w 2570449"/>
              <a:gd name="connsiteY563" fmla="*/ 1427983 h 1639386"/>
              <a:gd name="connsiteX564" fmla="*/ 1925738 w 2570449"/>
              <a:gd name="connsiteY564" fmla="*/ 1425242 h 1639386"/>
              <a:gd name="connsiteX565" fmla="*/ 1928500 w 2570449"/>
              <a:gd name="connsiteY565" fmla="*/ 1427348 h 1639386"/>
              <a:gd name="connsiteX566" fmla="*/ 1919137 w 2570449"/>
              <a:gd name="connsiteY566" fmla="*/ 1439693 h 1639386"/>
              <a:gd name="connsiteX567" fmla="*/ 1916594 w 2570449"/>
              <a:gd name="connsiteY567" fmla="*/ 1437697 h 1639386"/>
              <a:gd name="connsiteX568" fmla="*/ 1925738 w 2570449"/>
              <a:gd name="connsiteY568" fmla="*/ 1425242 h 1639386"/>
              <a:gd name="connsiteX569" fmla="*/ 1466970 w 2570449"/>
              <a:gd name="connsiteY569" fmla="*/ 1424584 h 1639386"/>
              <a:gd name="connsiteX570" fmla="*/ 1464296 w 2570449"/>
              <a:gd name="connsiteY570" fmla="*/ 1429343 h 1639386"/>
              <a:gd name="connsiteX571" fmla="*/ 1465874 w 2570449"/>
              <a:gd name="connsiteY571" fmla="*/ 1430285 h 1639386"/>
              <a:gd name="connsiteX572" fmla="*/ 1468659 w 2570449"/>
              <a:gd name="connsiteY572" fmla="*/ 1426031 h 1639386"/>
              <a:gd name="connsiteX573" fmla="*/ 1466970 w 2570449"/>
              <a:gd name="connsiteY573" fmla="*/ 1424584 h 1639386"/>
              <a:gd name="connsiteX574" fmla="*/ 1801694 w 2570449"/>
              <a:gd name="connsiteY574" fmla="*/ 1424366 h 1639386"/>
              <a:gd name="connsiteX575" fmla="*/ 1804150 w 2570449"/>
              <a:gd name="connsiteY575" fmla="*/ 1426229 h 1639386"/>
              <a:gd name="connsiteX576" fmla="*/ 1801650 w 2570449"/>
              <a:gd name="connsiteY576" fmla="*/ 1428575 h 1639386"/>
              <a:gd name="connsiteX577" fmla="*/ 1799853 w 2570449"/>
              <a:gd name="connsiteY577" fmla="*/ 1426470 h 1639386"/>
              <a:gd name="connsiteX578" fmla="*/ 1801694 w 2570449"/>
              <a:gd name="connsiteY578" fmla="*/ 1424366 h 1639386"/>
              <a:gd name="connsiteX579" fmla="*/ 969436 w 2570449"/>
              <a:gd name="connsiteY579" fmla="*/ 1424146 h 1639386"/>
              <a:gd name="connsiteX580" fmla="*/ 948210 w 2570449"/>
              <a:gd name="connsiteY580" fmla="*/ 1429890 h 1639386"/>
              <a:gd name="connsiteX581" fmla="*/ 957508 w 2570449"/>
              <a:gd name="connsiteY581" fmla="*/ 1434429 h 1639386"/>
              <a:gd name="connsiteX582" fmla="*/ 969436 w 2570449"/>
              <a:gd name="connsiteY582" fmla="*/ 1424146 h 1639386"/>
              <a:gd name="connsiteX583" fmla="*/ 1547576 w 2570449"/>
              <a:gd name="connsiteY583" fmla="*/ 1423838 h 1639386"/>
              <a:gd name="connsiteX584" fmla="*/ 1542883 w 2570449"/>
              <a:gd name="connsiteY584" fmla="*/ 1430483 h 1639386"/>
              <a:gd name="connsiteX585" fmla="*/ 1544418 w 2570449"/>
              <a:gd name="connsiteY585" fmla="*/ 1431601 h 1639386"/>
              <a:gd name="connsiteX586" fmla="*/ 1549878 w 2570449"/>
              <a:gd name="connsiteY586" fmla="*/ 1425527 h 1639386"/>
              <a:gd name="connsiteX587" fmla="*/ 1547576 w 2570449"/>
              <a:gd name="connsiteY587" fmla="*/ 1423838 h 1639386"/>
              <a:gd name="connsiteX588" fmla="*/ 798205 w 2570449"/>
              <a:gd name="connsiteY588" fmla="*/ 1422150 h 1639386"/>
              <a:gd name="connsiteX589" fmla="*/ 800639 w 2570449"/>
              <a:gd name="connsiteY589" fmla="*/ 1423400 h 1639386"/>
              <a:gd name="connsiteX590" fmla="*/ 799323 w 2570449"/>
              <a:gd name="connsiteY590" fmla="*/ 1425527 h 1639386"/>
              <a:gd name="connsiteX591" fmla="*/ 797196 w 2570449"/>
              <a:gd name="connsiteY591" fmla="*/ 1423707 h 1639386"/>
              <a:gd name="connsiteX592" fmla="*/ 798205 w 2570449"/>
              <a:gd name="connsiteY592" fmla="*/ 1422150 h 1639386"/>
              <a:gd name="connsiteX593" fmla="*/ 1244780 w 2570449"/>
              <a:gd name="connsiteY593" fmla="*/ 1421997 h 1639386"/>
              <a:gd name="connsiteX594" fmla="*/ 1242564 w 2570449"/>
              <a:gd name="connsiteY594" fmla="*/ 1426689 h 1639386"/>
              <a:gd name="connsiteX595" fmla="*/ 1244144 w 2570449"/>
              <a:gd name="connsiteY595" fmla="*/ 1427479 h 1639386"/>
              <a:gd name="connsiteX596" fmla="*/ 1246599 w 2570449"/>
              <a:gd name="connsiteY596" fmla="*/ 1422874 h 1639386"/>
              <a:gd name="connsiteX597" fmla="*/ 1244780 w 2570449"/>
              <a:gd name="connsiteY597" fmla="*/ 1421997 h 1639386"/>
              <a:gd name="connsiteX598" fmla="*/ 1691119 w 2570449"/>
              <a:gd name="connsiteY598" fmla="*/ 1420617 h 1639386"/>
              <a:gd name="connsiteX599" fmla="*/ 1694337 w 2570449"/>
              <a:gd name="connsiteY599" fmla="*/ 1423313 h 1639386"/>
              <a:gd name="connsiteX600" fmla="*/ 1691223 w 2570449"/>
              <a:gd name="connsiteY600" fmla="*/ 1425154 h 1639386"/>
              <a:gd name="connsiteX601" fmla="*/ 1691058 w 2570449"/>
              <a:gd name="connsiteY601" fmla="*/ 1420400 h 1639386"/>
              <a:gd name="connsiteX602" fmla="*/ 1691021 w 2570449"/>
              <a:gd name="connsiteY602" fmla="*/ 1420432 h 1639386"/>
              <a:gd name="connsiteX603" fmla="*/ 1690938 w 2570449"/>
              <a:gd name="connsiteY603" fmla="*/ 1420484 h 1639386"/>
              <a:gd name="connsiteX604" fmla="*/ 1690980 w 2570449"/>
              <a:gd name="connsiteY604" fmla="*/ 1420436 h 1639386"/>
              <a:gd name="connsiteX605" fmla="*/ 1230680 w 2570449"/>
              <a:gd name="connsiteY605" fmla="*/ 1420374 h 1639386"/>
              <a:gd name="connsiteX606" fmla="*/ 1226141 w 2570449"/>
              <a:gd name="connsiteY606" fmla="*/ 1428027 h 1639386"/>
              <a:gd name="connsiteX607" fmla="*/ 1228443 w 2570449"/>
              <a:gd name="connsiteY607" fmla="*/ 1429540 h 1639386"/>
              <a:gd name="connsiteX608" fmla="*/ 1233816 w 2570449"/>
              <a:gd name="connsiteY608" fmla="*/ 1422655 h 1639386"/>
              <a:gd name="connsiteX609" fmla="*/ 1230680 w 2570449"/>
              <a:gd name="connsiteY609" fmla="*/ 1420374 h 1639386"/>
              <a:gd name="connsiteX610" fmla="*/ 1691113 w 2570449"/>
              <a:gd name="connsiteY610" fmla="*/ 1420352 h 1639386"/>
              <a:gd name="connsiteX611" fmla="*/ 1691119 w 2570449"/>
              <a:gd name="connsiteY611" fmla="*/ 1420617 h 1639386"/>
              <a:gd name="connsiteX612" fmla="*/ 1690960 w 2570449"/>
              <a:gd name="connsiteY612" fmla="*/ 1420484 h 1639386"/>
              <a:gd name="connsiteX613" fmla="*/ 1691021 w 2570449"/>
              <a:gd name="connsiteY613" fmla="*/ 1420432 h 1639386"/>
              <a:gd name="connsiteX614" fmla="*/ 1691113 w 2570449"/>
              <a:gd name="connsiteY614" fmla="*/ 1420374 h 1639386"/>
              <a:gd name="connsiteX615" fmla="*/ 1691058 w 2570449"/>
              <a:gd name="connsiteY615" fmla="*/ 1420400 h 1639386"/>
              <a:gd name="connsiteX616" fmla="*/ 1710980 w 2570449"/>
              <a:gd name="connsiteY616" fmla="*/ 1418181 h 1639386"/>
              <a:gd name="connsiteX617" fmla="*/ 1705980 w 2570449"/>
              <a:gd name="connsiteY617" fmla="*/ 1427303 h 1639386"/>
              <a:gd name="connsiteX618" fmla="*/ 1708041 w 2570449"/>
              <a:gd name="connsiteY618" fmla="*/ 1428641 h 1639386"/>
              <a:gd name="connsiteX619" fmla="*/ 1714620 w 2570449"/>
              <a:gd name="connsiteY619" fmla="*/ 1420616 h 1639386"/>
              <a:gd name="connsiteX620" fmla="*/ 1710980 w 2570449"/>
              <a:gd name="connsiteY620" fmla="*/ 1418181 h 1639386"/>
              <a:gd name="connsiteX621" fmla="*/ 1000683 w 2570449"/>
              <a:gd name="connsiteY621" fmla="*/ 1417238 h 1639386"/>
              <a:gd name="connsiteX622" fmla="*/ 999740 w 2570449"/>
              <a:gd name="connsiteY622" fmla="*/ 1418730 h 1639386"/>
              <a:gd name="connsiteX623" fmla="*/ 1001494 w 2570449"/>
              <a:gd name="connsiteY623" fmla="*/ 1419409 h 1639386"/>
              <a:gd name="connsiteX624" fmla="*/ 1002393 w 2570449"/>
              <a:gd name="connsiteY624" fmla="*/ 1418072 h 1639386"/>
              <a:gd name="connsiteX625" fmla="*/ 1000683 w 2570449"/>
              <a:gd name="connsiteY625" fmla="*/ 1417238 h 1639386"/>
              <a:gd name="connsiteX626" fmla="*/ 847936 w 2570449"/>
              <a:gd name="connsiteY626" fmla="*/ 1417064 h 1639386"/>
              <a:gd name="connsiteX627" fmla="*/ 841774 w 2570449"/>
              <a:gd name="connsiteY627" fmla="*/ 1428926 h 1639386"/>
              <a:gd name="connsiteX628" fmla="*/ 832653 w 2570449"/>
              <a:gd name="connsiteY628" fmla="*/ 1441206 h 1639386"/>
              <a:gd name="connsiteX629" fmla="*/ 823794 w 2570449"/>
              <a:gd name="connsiteY629" fmla="*/ 1452608 h 1639386"/>
              <a:gd name="connsiteX630" fmla="*/ 820878 w 2570449"/>
              <a:gd name="connsiteY630" fmla="*/ 1450657 h 1639386"/>
              <a:gd name="connsiteX631" fmla="*/ 831183 w 2570449"/>
              <a:gd name="connsiteY631" fmla="*/ 1430834 h 1639386"/>
              <a:gd name="connsiteX632" fmla="*/ 828048 w 2570449"/>
              <a:gd name="connsiteY632" fmla="*/ 1425901 h 1639386"/>
              <a:gd name="connsiteX633" fmla="*/ 847936 w 2570449"/>
              <a:gd name="connsiteY633" fmla="*/ 1417064 h 1639386"/>
              <a:gd name="connsiteX634" fmla="*/ 1458748 w 2570449"/>
              <a:gd name="connsiteY634" fmla="*/ 1414980 h 1639386"/>
              <a:gd name="connsiteX635" fmla="*/ 1455349 w 2570449"/>
              <a:gd name="connsiteY635" fmla="*/ 1416647 h 1639386"/>
              <a:gd name="connsiteX636" fmla="*/ 1456116 w 2570449"/>
              <a:gd name="connsiteY636" fmla="*/ 1418555 h 1639386"/>
              <a:gd name="connsiteX637" fmla="*/ 1459515 w 2570449"/>
              <a:gd name="connsiteY637" fmla="*/ 1416274 h 1639386"/>
              <a:gd name="connsiteX638" fmla="*/ 1458748 w 2570449"/>
              <a:gd name="connsiteY638" fmla="*/ 1414980 h 1639386"/>
              <a:gd name="connsiteX639" fmla="*/ 1476903 w 2570449"/>
              <a:gd name="connsiteY639" fmla="*/ 1414673 h 1639386"/>
              <a:gd name="connsiteX640" fmla="*/ 1474206 w 2570449"/>
              <a:gd name="connsiteY640" fmla="*/ 1422216 h 1639386"/>
              <a:gd name="connsiteX641" fmla="*/ 1476903 w 2570449"/>
              <a:gd name="connsiteY641" fmla="*/ 1422545 h 1639386"/>
              <a:gd name="connsiteX642" fmla="*/ 1476903 w 2570449"/>
              <a:gd name="connsiteY642" fmla="*/ 1414673 h 1639386"/>
              <a:gd name="connsiteX643" fmla="*/ 1158057 w 2570449"/>
              <a:gd name="connsiteY643" fmla="*/ 1414629 h 1639386"/>
              <a:gd name="connsiteX644" fmla="*/ 1146654 w 2570449"/>
              <a:gd name="connsiteY644" fmla="*/ 1424628 h 1639386"/>
              <a:gd name="connsiteX645" fmla="*/ 1147575 w 2570449"/>
              <a:gd name="connsiteY645" fmla="*/ 1426119 h 1639386"/>
              <a:gd name="connsiteX646" fmla="*/ 1155951 w 2570449"/>
              <a:gd name="connsiteY646" fmla="*/ 1423598 h 1639386"/>
              <a:gd name="connsiteX647" fmla="*/ 1156653 w 2570449"/>
              <a:gd name="connsiteY647" fmla="*/ 1424847 h 1639386"/>
              <a:gd name="connsiteX648" fmla="*/ 1125735 w 2570449"/>
              <a:gd name="connsiteY648" fmla="*/ 1458572 h 1639386"/>
              <a:gd name="connsiteX649" fmla="*/ 1127051 w 2570449"/>
              <a:gd name="connsiteY649" fmla="*/ 1459865 h 1639386"/>
              <a:gd name="connsiteX650" fmla="*/ 1142027 w 2570449"/>
              <a:gd name="connsiteY650" fmla="*/ 1449165 h 1639386"/>
              <a:gd name="connsiteX651" fmla="*/ 1143694 w 2570449"/>
              <a:gd name="connsiteY651" fmla="*/ 1451051 h 1639386"/>
              <a:gd name="connsiteX652" fmla="*/ 1131436 w 2570449"/>
              <a:gd name="connsiteY652" fmla="*/ 1469054 h 1639386"/>
              <a:gd name="connsiteX653" fmla="*/ 1143212 w 2570449"/>
              <a:gd name="connsiteY653" fmla="*/ 1461949 h 1639386"/>
              <a:gd name="connsiteX654" fmla="*/ 1155162 w 2570449"/>
              <a:gd name="connsiteY654" fmla="*/ 1452936 h 1639386"/>
              <a:gd name="connsiteX655" fmla="*/ 1178976 w 2570449"/>
              <a:gd name="connsiteY655" fmla="*/ 1438486 h 1639386"/>
              <a:gd name="connsiteX656" fmla="*/ 1197044 w 2570449"/>
              <a:gd name="connsiteY656" fmla="*/ 1420681 h 1639386"/>
              <a:gd name="connsiteX657" fmla="*/ 1195464 w 2570449"/>
              <a:gd name="connsiteY657" fmla="*/ 1418335 h 1639386"/>
              <a:gd name="connsiteX658" fmla="*/ 1178208 w 2570449"/>
              <a:gd name="connsiteY658" fmla="*/ 1427150 h 1639386"/>
              <a:gd name="connsiteX659" fmla="*/ 1178537 w 2570449"/>
              <a:gd name="connsiteY659" fmla="*/ 1421975 h 1639386"/>
              <a:gd name="connsiteX660" fmla="*/ 1158057 w 2570449"/>
              <a:gd name="connsiteY660" fmla="*/ 1414629 h 1639386"/>
              <a:gd name="connsiteX661" fmla="*/ 985794 w 2570449"/>
              <a:gd name="connsiteY661" fmla="*/ 1414125 h 1639386"/>
              <a:gd name="connsiteX662" fmla="*/ 983733 w 2570449"/>
              <a:gd name="connsiteY662" fmla="*/ 1417370 h 1639386"/>
              <a:gd name="connsiteX663" fmla="*/ 985575 w 2570449"/>
              <a:gd name="connsiteY663" fmla="*/ 1419146 h 1639386"/>
              <a:gd name="connsiteX664" fmla="*/ 987504 w 2570449"/>
              <a:gd name="connsiteY664" fmla="*/ 1417326 h 1639386"/>
              <a:gd name="connsiteX665" fmla="*/ 985794 w 2570449"/>
              <a:gd name="connsiteY665" fmla="*/ 1414125 h 1639386"/>
              <a:gd name="connsiteX666" fmla="*/ 1795817 w 2570449"/>
              <a:gd name="connsiteY666" fmla="*/ 1413686 h 1639386"/>
              <a:gd name="connsiteX667" fmla="*/ 1797221 w 2570449"/>
              <a:gd name="connsiteY667" fmla="*/ 1415003 h 1639386"/>
              <a:gd name="connsiteX668" fmla="*/ 1795729 w 2570449"/>
              <a:gd name="connsiteY668" fmla="*/ 1416910 h 1639386"/>
              <a:gd name="connsiteX669" fmla="*/ 1794765 w 2570449"/>
              <a:gd name="connsiteY669" fmla="*/ 1415134 h 1639386"/>
              <a:gd name="connsiteX670" fmla="*/ 1795817 w 2570449"/>
              <a:gd name="connsiteY670" fmla="*/ 1413686 h 1639386"/>
              <a:gd name="connsiteX671" fmla="*/ 1370161 w 2570449"/>
              <a:gd name="connsiteY671" fmla="*/ 1412480 h 1639386"/>
              <a:gd name="connsiteX672" fmla="*/ 1365293 w 2570449"/>
              <a:gd name="connsiteY672" fmla="*/ 1417107 h 1639386"/>
              <a:gd name="connsiteX673" fmla="*/ 1366323 w 2570449"/>
              <a:gd name="connsiteY673" fmla="*/ 1418247 h 1639386"/>
              <a:gd name="connsiteX674" fmla="*/ 1371279 w 2570449"/>
              <a:gd name="connsiteY674" fmla="*/ 1413686 h 1639386"/>
              <a:gd name="connsiteX675" fmla="*/ 1370161 w 2570449"/>
              <a:gd name="connsiteY675" fmla="*/ 1412480 h 1639386"/>
              <a:gd name="connsiteX676" fmla="*/ 1236600 w 2570449"/>
              <a:gd name="connsiteY676" fmla="*/ 1410507 h 1639386"/>
              <a:gd name="connsiteX677" fmla="*/ 1232281 w 2570449"/>
              <a:gd name="connsiteY677" fmla="*/ 1413555 h 1639386"/>
              <a:gd name="connsiteX678" fmla="*/ 1233662 w 2570449"/>
              <a:gd name="connsiteY678" fmla="*/ 1415287 h 1639386"/>
              <a:gd name="connsiteX679" fmla="*/ 1237543 w 2570449"/>
              <a:gd name="connsiteY679" fmla="*/ 1411647 h 1639386"/>
              <a:gd name="connsiteX680" fmla="*/ 1236600 w 2570449"/>
              <a:gd name="connsiteY680" fmla="*/ 1410507 h 1639386"/>
              <a:gd name="connsiteX681" fmla="*/ 2096503 w 2570449"/>
              <a:gd name="connsiteY681" fmla="*/ 1409683 h 1639386"/>
              <a:gd name="connsiteX682" fmla="*/ 2094930 w 2570449"/>
              <a:gd name="connsiteY682" fmla="*/ 1416186 h 1639386"/>
              <a:gd name="connsiteX683" fmla="*/ 2092123 w 2570449"/>
              <a:gd name="connsiteY683" fmla="*/ 1414695 h 1639386"/>
              <a:gd name="connsiteX684" fmla="*/ 2096574 w 2570449"/>
              <a:gd name="connsiteY684" fmla="*/ 1409389 h 1639386"/>
              <a:gd name="connsiteX685" fmla="*/ 2096684 w 2570449"/>
              <a:gd name="connsiteY685" fmla="*/ 1409477 h 1639386"/>
              <a:gd name="connsiteX686" fmla="*/ 2096503 w 2570449"/>
              <a:gd name="connsiteY686" fmla="*/ 1409683 h 1639386"/>
              <a:gd name="connsiteX687" fmla="*/ 787218 w 2570449"/>
              <a:gd name="connsiteY687" fmla="*/ 1409388 h 1639386"/>
              <a:gd name="connsiteX688" fmla="*/ 784236 w 2570449"/>
              <a:gd name="connsiteY688" fmla="*/ 1415572 h 1639386"/>
              <a:gd name="connsiteX689" fmla="*/ 785793 w 2570449"/>
              <a:gd name="connsiteY689" fmla="*/ 1416296 h 1639386"/>
              <a:gd name="connsiteX690" fmla="*/ 788666 w 2570449"/>
              <a:gd name="connsiteY690" fmla="*/ 1410068 h 1639386"/>
              <a:gd name="connsiteX691" fmla="*/ 787218 w 2570449"/>
              <a:gd name="connsiteY691" fmla="*/ 1409388 h 1639386"/>
              <a:gd name="connsiteX692" fmla="*/ 1942118 w 2570449"/>
              <a:gd name="connsiteY692" fmla="*/ 1408950 h 1639386"/>
              <a:gd name="connsiteX693" fmla="*/ 1943937 w 2570449"/>
              <a:gd name="connsiteY693" fmla="*/ 1410113 h 1639386"/>
              <a:gd name="connsiteX694" fmla="*/ 1940166 w 2570449"/>
              <a:gd name="connsiteY694" fmla="*/ 1415660 h 1639386"/>
              <a:gd name="connsiteX695" fmla="*/ 1938477 w 2570449"/>
              <a:gd name="connsiteY695" fmla="*/ 1414586 h 1639386"/>
              <a:gd name="connsiteX696" fmla="*/ 1942118 w 2570449"/>
              <a:gd name="connsiteY696" fmla="*/ 1408950 h 1639386"/>
              <a:gd name="connsiteX697" fmla="*/ 1885675 w 2570449"/>
              <a:gd name="connsiteY697" fmla="*/ 1408117 h 1639386"/>
              <a:gd name="connsiteX698" fmla="*/ 1888899 w 2570449"/>
              <a:gd name="connsiteY698" fmla="*/ 1410660 h 1639386"/>
              <a:gd name="connsiteX699" fmla="*/ 1871685 w 2570449"/>
              <a:gd name="connsiteY699" fmla="*/ 1437544 h 1639386"/>
              <a:gd name="connsiteX700" fmla="*/ 1828642 w 2570449"/>
              <a:gd name="connsiteY700" fmla="*/ 1478745 h 1639386"/>
              <a:gd name="connsiteX701" fmla="*/ 1849407 w 2570449"/>
              <a:gd name="connsiteY701" fmla="*/ 1453157 h 1639386"/>
              <a:gd name="connsiteX702" fmla="*/ 1845461 w 2570449"/>
              <a:gd name="connsiteY702" fmla="*/ 1446972 h 1639386"/>
              <a:gd name="connsiteX703" fmla="*/ 1885675 w 2570449"/>
              <a:gd name="connsiteY703" fmla="*/ 1408117 h 1639386"/>
              <a:gd name="connsiteX704" fmla="*/ 1988231 w 2570449"/>
              <a:gd name="connsiteY704" fmla="*/ 1407108 h 1639386"/>
              <a:gd name="connsiteX705" fmla="*/ 1979789 w 2570449"/>
              <a:gd name="connsiteY705" fmla="*/ 1430505 h 1639386"/>
              <a:gd name="connsiteX706" fmla="*/ 1973430 w 2570449"/>
              <a:gd name="connsiteY706" fmla="*/ 1426514 h 1639386"/>
              <a:gd name="connsiteX707" fmla="*/ 1971018 w 2570449"/>
              <a:gd name="connsiteY707" fmla="*/ 1434956 h 1639386"/>
              <a:gd name="connsiteX708" fmla="*/ 1960953 w 2570449"/>
              <a:gd name="connsiteY708" fmla="*/ 1443925 h 1639386"/>
              <a:gd name="connsiteX709" fmla="*/ 1955142 w 2570449"/>
              <a:gd name="connsiteY709" fmla="*/ 1447389 h 1639386"/>
              <a:gd name="connsiteX710" fmla="*/ 1931943 w 2570449"/>
              <a:gd name="connsiteY710" fmla="*/ 1489906 h 1639386"/>
              <a:gd name="connsiteX711" fmla="*/ 1929005 w 2570449"/>
              <a:gd name="connsiteY711" fmla="*/ 1494007 h 1639386"/>
              <a:gd name="connsiteX712" fmla="*/ 1926593 w 2570449"/>
              <a:gd name="connsiteY712" fmla="*/ 1493371 h 1639386"/>
              <a:gd name="connsiteX713" fmla="*/ 1928544 w 2570449"/>
              <a:gd name="connsiteY713" fmla="*/ 1483021 h 1639386"/>
              <a:gd name="connsiteX714" fmla="*/ 1893811 w 2570449"/>
              <a:gd name="connsiteY714" fmla="*/ 1516899 h 1639386"/>
              <a:gd name="connsiteX715" fmla="*/ 1910301 w 2570449"/>
              <a:gd name="connsiteY715" fmla="*/ 1484534 h 1639386"/>
              <a:gd name="connsiteX716" fmla="*/ 1960273 w 2570449"/>
              <a:gd name="connsiteY716" fmla="*/ 1429584 h 1639386"/>
              <a:gd name="connsiteX717" fmla="*/ 1981587 w 2570449"/>
              <a:gd name="connsiteY717" fmla="*/ 1407788 h 1639386"/>
              <a:gd name="connsiteX718" fmla="*/ 1988231 w 2570449"/>
              <a:gd name="connsiteY718" fmla="*/ 1407108 h 1639386"/>
              <a:gd name="connsiteX719" fmla="*/ 1935342 w 2570449"/>
              <a:gd name="connsiteY719" fmla="*/ 1404257 h 1639386"/>
              <a:gd name="connsiteX720" fmla="*/ 1932907 w 2570449"/>
              <a:gd name="connsiteY720" fmla="*/ 1420220 h 1639386"/>
              <a:gd name="connsiteX721" fmla="*/ 1935342 w 2570449"/>
              <a:gd name="connsiteY721" fmla="*/ 1404257 h 1639386"/>
              <a:gd name="connsiteX722" fmla="*/ 1262607 w 2570449"/>
              <a:gd name="connsiteY722" fmla="*/ 1404126 h 1639386"/>
              <a:gd name="connsiteX723" fmla="*/ 1255677 w 2570449"/>
              <a:gd name="connsiteY723" fmla="*/ 1412941 h 1639386"/>
              <a:gd name="connsiteX724" fmla="*/ 1257387 w 2570449"/>
              <a:gd name="connsiteY724" fmla="*/ 1414388 h 1639386"/>
              <a:gd name="connsiteX725" fmla="*/ 1264799 w 2570449"/>
              <a:gd name="connsiteY725" fmla="*/ 1405968 h 1639386"/>
              <a:gd name="connsiteX726" fmla="*/ 1262607 w 2570449"/>
              <a:gd name="connsiteY726" fmla="*/ 1404126 h 1639386"/>
              <a:gd name="connsiteX727" fmla="*/ 1814653 w 2570449"/>
              <a:gd name="connsiteY727" fmla="*/ 1402196 h 1639386"/>
              <a:gd name="connsiteX728" fmla="*/ 1817130 w 2570449"/>
              <a:gd name="connsiteY728" fmla="*/ 1404104 h 1639386"/>
              <a:gd name="connsiteX729" fmla="*/ 1814829 w 2570449"/>
              <a:gd name="connsiteY729" fmla="*/ 1406626 h 1639386"/>
              <a:gd name="connsiteX730" fmla="*/ 1812372 w 2570449"/>
              <a:gd name="connsiteY730" fmla="*/ 1404104 h 1639386"/>
              <a:gd name="connsiteX731" fmla="*/ 1814653 w 2570449"/>
              <a:gd name="connsiteY731" fmla="*/ 1402196 h 1639386"/>
              <a:gd name="connsiteX732" fmla="*/ 1806101 w 2570449"/>
              <a:gd name="connsiteY732" fmla="*/ 1401539 h 1639386"/>
              <a:gd name="connsiteX733" fmla="*/ 1808841 w 2570449"/>
              <a:gd name="connsiteY733" fmla="*/ 1403183 h 1639386"/>
              <a:gd name="connsiteX734" fmla="*/ 1804741 w 2570449"/>
              <a:gd name="connsiteY734" fmla="*/ 1409411 h 1639386"/>
              <a:gd name="connsiteX735" fmla="*/ 1802483 w 2570449"/>
              <a:gd name="connsiteY735" fmla="*/ 1408139 h 1639386"/>
              <a:gd name="connsiteX736" fmla="*/ 1806101 w 2570449"/>
              <a:gd name="connsiteY736" fmla="*/ 1401539 h 1639386"/>
              <a:gd name="connsiteX737" fmla="*/ 1212612 w 2570449"/>
              <a:gd name="connsiteY737" fmla="*/ 1401494 h 1639386"/>
              <a:gd name="connsiteX738" fmla="*/ 1204499 w 2570449"/>
              <a:gd name="connsiteY738" fmla="*/ 1409827 h 1639386"/>
              <a:gd name="connsiteX739" fmla="*/ 1205310 w 2570449"/>
              <a:gd name="connsiteY739" fmla="*/ 1410704 h 1639386"/>
              <a:gd name="connsiteX740" fmla="*/ 1214783 w 2570449"/>
              <a:gd name="connsiteY740" fmla="*/ 1403863 h 1639386"/>
              <a:gd name="connsiteX741" fmla="*/ 1212612 w 2570449"/>
              <a:gd name="connsiteY741" fmla="*/ 1401494 h 1639386"/>
              <a:gd name="connsiteX742" fmla="*/ 1185641 w 2570449"/>
              <a:gd name="connsiteY742" fmla="*/ 1401056 h 1639386"/>
              <a:gd name="connsiteX743" fmla="*/ 1170423 w 2570449"/>
              <a:gd name="connsiteY743" fmla="*/ 1408336 h 1639386"/>
              <a:gd name="connsiteX744" fmla="*/ 1172156 w 2570449"/>
              <a:gd name="connsiteY744" fmla="*/ 1411757 h 1639386"/>
              <a:gd name="connsiteX745" fmla="*/ 1186693 w 2570449"/>
              <a:gd name="connsiteY745" fmla="*/ 1403073 h 1639386"/>
              <a:gd name="connsiteX746" fmla="*/ 1185641 w 2570449"/>
              <a:gd name="connsiteY746" fmla="*/ 1401056 h 1639386"/>
              <a:gd name="connsiteX747" fmla="*/ 1709423 w 2570449"/>
              <a:gd name="connsiteY747" fmla="*/ 1399697 h 1639386"/>
              <a:gd name="connsiteX748" fmla="*/ 1690980 w 2570449"/>
              <a:gd name="connsiteY748" fmla="*/ 1420436 h 1639386"/>
              <a:gd name="connsiteX749" fmla="*/ 1686267 w 2570449"/>
              <a:gd name="connsiteY749" fmla="*/ 1422632 h 1639386"/>
              <a:gd name="connsiteX750" fmla="*/ 1655415 w 2570449"/>
              <a:gd name="connsiteY750" fmla="*/ 1455853 h 1639386"/>
              <a:gd name="connsiteX751" fmla="*/ 1651446 w 2570449"/>
              <a:gd name="connsiteY751" fmla="*/ 1462256 h 1639386"/>
              <a:gd name="connsiteX752" fmla="*/ 1673812 w 2570449"/>
              <a:gd name="connsiteY752" fmla="*/ 1446972 h 1639386"/>
              <a:gd name="connsiteX753" fmla="*/ 1697165 w 2570449"/>
              <a:gd name="connsiteY753" fmla="*/ 1431294 h 1639386"/>
              <a:gd name="connsiteX754" fmla="*/ 1701617 w 2570449"/>
              <a:gd name="connsiteY754" fmla="*/ 1424321 h 1639386"/>
              <a:gd name="connsiteX755" fmla="*/ 1710848 w 2570449"/>
              <a:gd name="connsiteY755" fmla="*/ 1406297 h 1639386"/>
              <a:gd name="connsiteX756" fmla="*/ 1711725 w 2570449"/>
              <a:gd name="connsiteY756" fmla="*/ 1401012 h 1639386"/>
              <a:gd name="connsiteX757" fmla="*/ 1709423 w 2570449"/>
              <a:gd name="connsiteY757" fmla="*/ 1399697 h 1639386"/>
              <a:gd name="connsiteX758" fmla="*/ 2100959 w 2570449"/>
              <a:gd name="connsiteY758" fmla="*/ 1398446 h 1639386"/>
              <a:gd name="connsiteX759" fmla="*/ 2101047 w 2570449"/>
              <a:gd name="connsiteY759" fmla="*/ 1398556 h 1639386"/>
              <a:gd name="connsiteX760" fmla="*/ 2096684 w 2570449"/>
              <a:gd name="connsiteY760" fmla="*/ 1409476 h 1639386"/>
              <a:gd name="connsiteX761" fmla="*/ 2096574 w 2570449"/>
              <a:gd name="connsiteY761" fmla="*/ 1409388 h 1639386"/>
              <a:gd name="connsiteX762" fmla="*/ 2100959 w 2570449"/>
              <a:gd name="connsiteY762" fmla="*/ 1398446 h 1639386"/>
              <a:gd name="connsiteX763" fmla="*/ 2101241 w 2570449"/>
              <a:gd name="connsiteY763" fmla="*/ 1398206 h 1639386"/>
              <a:gd name="connsiteX764" fmla="*/ 2101047 w 2570449"/>
              <a:gd name="connsiteY764" fmla="*/ 1398556 h 1639386"/>
              <a:gd name="connsiteX765" fmla="*/ 2100960 w 2570449"/>
              <a:gd name="connsiteY765" fmla="*/ 1398446 h 1639386"/>
              <a:gd name="connsiteX766" fmla="*/ 1669011 w 2570449"/>
              <a:gd name="connsiteY766" fmla="*/ 1398117 h 1639386"/>
              <a:gd name="connsiteX767" fmla="*/ 1637281 w 2570449"/>
              <a:gd name="connsiteY767" fmla="*/ 1441994 h 1639386"/>
              <a:gd name="connsiteX768" fmla="*/ 1648047 w 2570449"/>
              <a:gd name="connsiteY768" fmla="*/ 1431820 h 1639386"/>
              <a:gd name="connsiteX769" fmla="*/ 1667212 w 2570449"/>
              <a:gd name="connsiteY769" fmla="*/ 1405924 h 1639386"/>
              <a:gd name="connsiteX770" fmla="*/ 1671488 w 2570449"/>
              <a:gd name="connsiteY770" fmla="*/ 1399850 h 1639386"/>
              <a:gd name="connsiteX771" fmla="*/ 1669011 w 2570449"/>
              <a:gd name="connsiteY771" fmla="*/ 1398117 h 1639386"/>
              <a:gd name="connsiteX772" fmla="*/ 1694838 w 2570449"/>
              <a:gd name="connsiteY772" fmla="*/ 1397282 h 1639386"/>
              <a:gd name="connsiteX773" fmla="*/ 1689995 w 2570449"/>
              <a:gd name="connsiteY773" fmla="*/ 1401407 h 1639386"/>
              <a:gd name="connsiteX774" fmla="*/ 1682562 w 2570449"/>
              <a:gd name="connsiteY774" fmla="*/ 1410002 h 1639386"/>
              <a:gd name="connsiteX775" fmla="*/ 1679053 w 2570449"/>
              <a:gd name="connsiteY775" fmla="*/ 1414849 h 1639386"/>
              <a:gd name="connsiteX776" fmla="*/ 1672979 w 2570449"/>
              <a:gd name="connsiteY776" fmla="*/ 1422172 h 1639386"/>
              <a:gd name="connsiteX777" fmla="*/ 1669559 w 2570449"/>
              <a:gd name="connsiteY777" fmla="*/ 1428378 h 1639386"/>
              <a:gd name="connsiteX778" fmla="*/ 1672321 w 2570449"/>
              <a:gd name="connsiteY778" fmla="*/ 1429956 h 1639386"/>
              <a:gd name="connsiteX779" fmla="*/ 1701573 w 2570449"/>
              <a:gd name="connsiteY779" fmla="*/ 1399127 h 1639386"/>
              <a:gd name="connsiteX780" fmla="*/ 1694838 w 2570449"/>
              <a:gd name="connsiteY780" fmla="*/ 1397282 h 1639386"/>
              <a:gd name="connsiteX781" fmla="*/ 1422195 w 2570449"/>
              <a:gd name="connsiteY781" fmla="*/ 1397219 h 1639386"/>
              <a:gd name="connsiteX782" fmla="*/ 1409850 w 2570449"/>
              <a:gd name="connsiteY782" fmla="*/ 1401407 h 1639386"/>
              <a:gd name="connsiteX783" fmla="*/ 1422195 w 2570449"/>
              <a:gd name="connsiteY783" fmla="*/ 1397219 h 1639386"/>
              <a:gd name="connsiteX784" fmla="*/ 763318 w 2570449"/>
              <a:gd name="connsiteY784" fmla="*/ 1394039 h 1639386"/>
              <a:gd name="connsiteX785" fmla="*/ 756080 w 2570449"/>
              <a:gd name="connsiteY785" fmla="*/ 1401335 h 1639386"/>
              <a:gd name="connsiteX786" fmla="*/ 752047 w 2570449"/>
              <a:gd name="connsiteY786" fmla="*/ 1404718 h 1639386"/>
              <a:gd name="connsiteX787" fmla="*/ 752354 w 2570449"/>
              <a:gd name="connsiteY787" fmla="*/ 1405091 h 1639386"/>
              <a:gd name="connsiteX788" fmla="*/ 756080 w 2570449"/>
              <a:gd name="connsiteY788" fmla="*/ 1401335 h 1639386"/>
              <a:gd name="connsiteX789" fmla="*/ 764019 w 2570449"/>
              <a:gd name="connsiteY789" fmla="*/ 1394675 h 1639386"/>
              <a:gd name="connsiteX790" fmla="*/ 763318 w 2570449"/>
              <a:gd name="connsiteY790" fmla="*/ 1394039 h 1639386"/>
              <a:gd name="connsiteX791" fmla="*/ 1309071 w 2570449"/>
              <a:gd name="connsiteY791" fmla="*/ 1393995 h 1639386"/>
              <a:gd name="connsiteX792" fmla="*/ 1303019 w 2570449"/>
              <a:gd name="connsiteY792" fmla="*/ 1402811 h 1639386"/>
              <a:gd name="connsiteX793" fmla="*/ 1295147 w 2570449"/>
              <a:gd name="connsiteY793" fmla="*/ 1418204 h 1639386"/>
              <a:gd name="connsiteX794" fmla="*/ 1278504 w 2570449"/>
              <a:gd name="connsiteY794" fmla="*/ 1432653 h 1639386"/>
              <a:gd name="connsiteX795" fmla="*/ 1285433 w 2570449"/>
              <a:gd name="connsiteY795" fmla="*/ 1432961 h 1639386"/>
              <a:gd name="connsiteX796" fmla="*/ 1305387 w 2570449"/>
              <a:gd name="connsiteY796" fmla="*/ 1412085 h 1639386"/>
              <a:gd name="connsiteX797" fmla="*/ 1306615 w 2570449"/>
              <a:gd name="connsiteY797" fmla="*/ 1408094 h 1639386"/>
              <a:gd name="connsiteX798" fmla="*/ 1309071 w 2570449"/>
              <a:gd name="connsiteY798" fmla="*/ 1393995 h 1639386"/>
              <a:gd name="connsiteX799" fmla="*/ 1455437 w 2570449"/>
              <a:gd name="connsiteY799" fmla="*/ 1393842 h 1639386"/>
              <a:gd name="connsiteX800" fmla="*/ 1450788 w 2570449"/>
              <a:gd name="connsiteY800" fmla="*/ 1401889 h 1639386"/>
              <a:gd name="connsiteX801" fmla="*/ 1452783 w 2570449"/>
              <a:gd name="connsiteY801" fmla="*/ 1402898 h 1639386"/>
              <a:gd name="connsiteX802" fmla="*/ 1457849 w 2570449"/>
              <a:gd name="connsiteY802" fmla="*/ 1394850 h 1639386"/>
              <a:gd name="connsiteX803" fmla="*/ 1455437 w 2570449"/>
              <a:gd name="connsiteY803" fmla="*/ 1393842 h 1639386"/>
              <a:gd name="connsiteX804" fmla="*/ 1875502 w 2570449"/>
              <a:gd name="connsiteY804" fmla="*/ 1393316 h 1639386"/>
              <a:gd name="connsiteX805" fmla="*/ 1876072 w 2570449"/>
              <a:gd name="connsiteY805" fmla="*/ 1395092 h 1639386"/>
              <a:gd name="connsiteX806" fmla="*/ 1874625 w 2570449"/>
              <a:gd name="connsiteY806" fmla="*/ 1396407 h 1639386"/>
              <a:gd name="connsiteX807" fmla="*/ 1873857 w 2570449"/>
              <a:gd name="connsiteY807" fmla="*/ 1394039 h 1639386"/>
              <a:gd name="connsiteX808" fmla="*/ 1875502 w 2570449"/>
              <a:gd name="connsiteY808" fmla="*/ 1393316 h 1639386"/>
              <a:gd name="connsiteX809" fmla="*/ 2104951 w 2570449"/>
              <a:gd name="connsiteY809" fmla="*/ 1391474 h 1639386"/>
              <a:gd name="connsiteX810" fmla="*/ 2107078 w 2570449"/>
              <a:gd name="connsiteY810" fmla="*/ 1393184 h 1639386"/>
              <a:gd name="connsiteX811" fmla="*/ 2101241 w 2570449"/>
              <a:gd name="connsiteY811" fmla="*/ 1398206 h 1639386"/>
              <a:gd name="connsiteX812" fmla="*/ 1531262 w 2570449"/>
              <a:gd name="connsiteY812" fmla="*/ 1391430 h 1639386"/>
              <a:gd name="connsiteX813" fmla="*/ 1512097 w 2570449"/>
              <a:gd name="connsiteY813" fmla="*/ 1406603 h 1639386"/>
              <a:gd name="connsiteX814" fmla="*/ 1494446 w 2570449"/>
              <a:gd name="connsiteY814" fmla="*/ 1426931 h 1639386"/>
              <a:gd name="connsiteX815" fmla="*/ 1474053 w 2570449"/>
              <a:gd name="connsiteY815" fmla="*/ 1443025 h 1639386"/>
              <a:gd name="connsiteX816" fmla="*/ 1460020 w 2570449"/>
              <a:gd name="connsiteY816" fmla="*/ 1477211 h 1639386"/>
              <a:gd name="connsiteX817" fmla="*/ 1514005 w 2570449"/>
              <a:gd name="connsiteY817" fmla="*/ 1440043 h 1639386"/>
              <a:gd name="connsiteX818" fmla="*/ 1503567 w 2570449"/>
              <a:gd name="connsiteY818" fmla="*/ 1438157 h 1639386"/>
              <a:gd name="connsiteX819" fmla="*/ 1517448 w 2570449"/>
              <a:gd name="connsiteY819" fmla="*/ 1425220 h 1639386"/>
              <a:gd name="connsiteX820" fmla="*/ 1512185 w 2570449"/>
              <a:gd name="connsiteY820" fmla="*/ 1415682 h 1639386"/>
              <a:gd name="connsiteX821" fmla="*/ 1531262 w 2570449"/>
              <a:gd name="connsiteY821" fmla="*/ 1391430 h 1639386"/>
              <a:gd name="connsiteX822" fmla="*/ 1899513 w 2570449"/>
              <a:gd name="connsiteY822" fmla="*/ 1389172 h 1639386"/>
              <a:gd name="connsiteX823" fmla="*/ 1900697 w 2570449"/>
              <a:gd name="connsiteY823" fmla="*/ 1390488 h 1639386"/>
              <a:gd name="connsiteX824" fmla="*/ 1897758 w 2570449"/>
              <a:gd name="connsiteY824" fmla="*/ 1393119 h 1639386"/>
              <a:gd name="connsiteX825" fmla="*/ 1896574 w 2570449"/>
              <a:gd name="connsiteY825" fmla="*/ 1391825 h 1639386"/>
              <a:gd name="connsiteX826" fmla="*/ 1899513 w 2570449"/>
              <a:gd name="connsiteY826" fmla="*/ 1389172 h 1639386"/>
              <a:gd name="connsiteX827" fmla="*/ 1999524 w 2570449"/>
              <a:gd name="connsiteY827" fmla="*/ 1388207 h 1639386"/>
              <a:gd name="connsiteX828" fmla="*/ 1990950 w 2570449"/>
              <a:gd name="connsiteY828" fmla="*/ 1405112 h 1639386"/>
              <a:gd name="connsiteX829" fmla="*/ 1987968 w 2570449"/>
              <a:gd name="connsiteY829" fmla="*/ 1402657 h 1639386"/>
              <a:gd name="connsiteX830" fmla="*/ 1999524 w 2570449"/>
              <a:gd name="connsiteY830" fmla="*/ 1388207 h 1639386"/>
              <a:gd name="connsiteX831" fmla="*/ 1163100 w 2570449"/>
              <a:gd name="connsiteY831" fmla="*/ 1385992 h 1639386"/>
              <a:gd name="connsiteX832" fmla="*/ 1147049 w 2570449"/>
              <a:gd name="connsiteY832" fmla="*/ 1393535 h 1639386"/>
              <a:gd name="connsiteX833" fmla="*/ 1163100 w 2570449"/>
              <a:gd name="connsiteY833" fmla="*/ 1385992 h 1639386"/>
              <a:gd name="connsiteX834" fmla="*/ 1723018 w 2570449"/>
              <a:gd name="connsiteY834" fmla="*/ 1384413 h 1639386"/>
              <a:gd name="connsiteX835" fmla="*/ 1715211 w 2570449"/>
              <a:gd name="connsiteY835" fmla="*/ 1395092 h 1639386"/>
              <a:gd name="connsiteX836" fmla="*/ 1717272 w 2570449"/>
              <a:gd name="connsiteY836" fmla="*/ 1396539 h 1639386"/>
              <a:gd name="connsiteX837" fmla="*/ 1725299 w 2570449"/>
              <a:gd name="connsiteY837" fmla="*/ 1386035 h 1639386"/>
              <a:gd name="connsiteX838" fmla="*/ 1723018 w 2570449"/>
              <a:gd name="connsiteY838" fmla="*/ 1384413 h 1639386"/>
              <a:gd name="connsiteX839" fmla="*/ 2120169 w 2570449"/>
              <a:gd name="connsiteY839" fmla="*/ 1382528 h 1639386"/>
              <a:gd name="connsiteX840" fmla="*/ 2116529 w 2570449"/>
              <a:gd name="connsiteY840" fmla="*/ 1393052 h 1639386"/>
              <a:gd name="connsiteX841" fmla="*/ 2114621 w 2570449"/>
              <a:gd name="connsiteY841" fmla="*/ 1391715 h 1639386"/>
              <a:gd name="connsiteX842" fmla="*/ 2120169 w 2570449"/>
              <a:gd name="connsiteY842" fmla="*/ 1382528 h 1639386"/>
              <a:gd name="connsiteX843" fmla="*/ 1466576 w 2570449"/>
              <a:gd name="connsiteY843" fmla="*/ 1381562 h 1639386"/>
              <a:gd name="connsiteX844" fmla="*/ 1462739 w 2570449"/>
              <a:gd name="connsiteY844" fmla="*/ 1384435 h 1639386"/>
              <a:gd name="connsiteX845" fmla="*/ 1464603 w 2570449"/>
              <a:gd name="connsiteY845" fmla="*/ 1386452 h 1639386"/>
              <a:gd name="connsiteX846" fmla="*/ 1468177 w 2570449"/>
              <a:gd name="connsiteY846" fmla="*/ 1383624 h 1639386"/>
              <a:gd name="connsiteX847" fmla="*/ 1466576 w 2570449"/>
              <a:gd name="connsiteY847" fmla="*/ 1381562 h 1639386"/>
              <a:gd name="connsiteX848" fmla="*/ 856904 w 2570449"/>
              <a:gd name="connsiteY848" fmla="*/ 1381365 h 1639386"/>
              <a:gd name="connsiteX849" fmla="*/ 842082 w 2570449"/>
              <a:gd name="connsiteY849" fmla="*/ 1389347 h 1639386"/>
              <a:gd name="connsiteX850" fmla="*/ 844011 w 2570449"/>
              <a:gd name="connsiteY850" fmla="*/ 1391759 h 1639386"/>
              <a:gd name="connsiteX851" fmla="*/ 856904 w 2570449"/>
              <a:gd name="connsiteY851" fmla="*/ 1381365 h 1639386"/>
              <a:gd name="connsiteX852" fmla="*/ 2008009 w 2570449"/>
              <a:gd name="connsiteY852" fmla="*/ 1380532 h 1639386"/>
              <a:gd name="connsiteX853" fmla="*/ 2010487 w 2570449"/>
              <a:gd name="connsiteY853" fmla="*/ 1381124 h 1639386"/>
              <a:gd name="connsiteX854" fmla="*/ 2009412 w 2570449"/>
              <a:gd name="connsiteY854" fmla="*/ 1387833 h 1639386"/>
              <a:gd name="connsiteX855" fmla="*/ 2006014 w 2570449"/>
              <a:gd name="connsiteY855" fmla="*/ 1386890 h 1639386"/>
              <a:gd name="connsiteX856" fmla="*/ 2008009 w 2570449"/>
              <a:gd name="connsiteY856" fmla="*/ 1380532 h 1639386"/>
              <a:gd name="connsiteX857" fmla="*/ 1450854 w 2570449"/>
              <a:gd name="connsiteY857" fmla="*/ 1379786 h 1639386"/>
              <a:gd name="connsiteX858" fmla="*/ 1445130 w 2570449"/>
              <a:gd name="connsiteY858" fmla="*/ 1387658 h 1639386"/>
              <a:gd name="connsiteX859" fmla="*/ 1446885 w 2570449"/>
              <a:gd name="connsiteY859" fmla="*/ 1389062 h 1639386"/>
              <a:gd name="connsiteX860" fmla="*/ 1453200 w 2570449"/>
              <a:gd name="connsiteY860" fmla="*/ 1381760 h 1639386"/>
              <a:gd name="connsiteX861" fmla="*/ 1450854 w 2570449"/>
              <a:gd name="connsiteY861" fmla="*/ 1379786 h 1639386"/>
              <a:gd name="connsiteX862" fmla="*/ 1757510 w 2570449"/>
              <a:gd name="connsiteY862" fmla="*/ 1379216 h 1639386"/>
              <a:gd name="connsiteX863" fmla="*/ 1728807 w 2570449"/>
              <a:gd name="connsiteY863" fmla="*/ 1412809 h 1639386"/>
              <a:gd name="connsiteX864" fmla="*/ 1726216 w 2570449"/>
              <a:gd name="connsiteY864" fmla="*/ 1422548 h 1639386"/>
              <a:gd name="connsiteX865" fmla="*/ 1726110 w 2570449"/>
              <a:gd name="connsiteY865" fmla="*/ 1422655 h 1639386"/>
              <a:gd name="connsiteX866" fmla="*/ 1726086 w 2570449"/>
              <a:gd name="connsiteY866" fmla="*/ 1422688 h 1639386"/>
              <a:gd name="connsiteX867" fmla="*/ 1721253 w 2570449"/>
              <a:gd name="connsiteY867" fmla="*/ 1422101 h 1639386"/>
              <a:gd name="connsiteX868" fmla="*/ 1717514 w 2570449"/>
              <a:gd name="connsiteY868" fmla="*/ 1426010 h 1639386"/>
              <a:gd name="connsiteX869" fmla="*/ 1709883 w 2570449"/>
              <a:gd name="connsiteY869" fmla="*/ 1434803 h 1639386"/>
              <a:gd name="connsiteX870" fmla="*/ 1702866 w 2570449"/>
              <a:gd name="connsiteY870" fmla="*/ 1441447 h 1639386"/>
              <a:gd name="connsiteX871" fmla="*/ 1702998 w 2570449"/>
              <a:gd name="connsiteY871" fmla="*/ 1444801 h 1639386"/>
              <a:gd name="connsiteX872" fmla="*/ 1706265 w 2570449"/>
              <a:gd name="connsiteY872" fmla="*/ 1443573 h 1639386"/>
              <a:gd name="connsiteX873" fmla="*/ 1710081 w 2570449"/>
              <a:gd name="connsiteY873" fmla="*/ 1442039 h 1639386"/>
              <a:gd name="connsiteX874" fmla="*/ 1711199 w 2570449"/>
              <a:gd name="connsiteY874" fmla="*/ 1445766 h 1639386"/>
              <a:gd name="connsiteX875" fmla="*/ 1712339 w 2570449"/>
              <a:gd name="connsiteY875" fmla="*/ 1449625 h 1639386"/>
              <a:gd name="connsiteX876" fmla="*/ 1729004 w 2570449"/>
              <a:gd name="connsiteY876" fmla="*/ 1436075 h 1639386"/>
              <a:gd name="connsiteX877" fmla="*/ 1735473 w 2570449"/>
              <a:gd name="connsiteY877" fmla="*/ 1432676 h 1639386"/>
              <a:gd name="connsiteX878" fmla="*/ 1745712 w 2570449"/>
              <a:gd name="connsiteY878" fmla="*/ 1411274 h 1639386"/>
              <a:gd name="connsiteX879" fmla="*/ 1717251 w 2570449"/>
              <a:gd name="connsiteY879" fmla="*/ 1439473 h 1639386"/>
              <a:gd name="connsiteX880" fmla="*/ 1715146 w 2570449"/>
              <a:gd name="connsiteY880" fmla="*/ 1437741 h 1639386"/>
              <a:gd name="connsiteX881" fmla="*/ 1726086 w 2570449"/>
              <a:gd name="connsiteY881" fmla="*/ 1422688 h 1639386"/>
              <a:gd name="connsiteX882" fmla="*/ 1726176 w 2570449"/>
              <a:gd name="connsiteY882" fmla="*/ 1422698 h 1639386"/>
              <a:gd name="connsiteX883" fmla="*/ 1726216 w 2570449"/>
              <a:gd name="connsiteY883" fmla="*/ 1422548 h 1639386"/>
              <a:gd name="connsiteX884" fmla="*/ 1753760 w 2570449"/>
              <a:gd name="connsiteY884" fmla="*/ 1394785 h 1639386"/>
              <a:gd name="connsiteX885" fmla="*/ 1757510 w 2570449"/>
              <a:gd name="connsiteY885" fmla="*/ 1379216 h 1639386"/>
              <a:gd name="connsiteX886" fmla="*/ 1414630 w 2570449"/>
              <a:gd name="connsiteY886" fmla="*/ 1377901 h 1639386"/>
              <a:gd name="connsiteX887" fmla="*/ 1398030 w 2570449"/>
              <a:gd name="connsiteY887" fmla="*/ 1392505 h 1639386"/>
              <a:gd name="connsiteX888" fmla="*/ 1400333 w 2570449"/>
              <a:gd name="connsiteY888" fmla="*/ 1395443 h 1639386"/>
              <a:gd name="connsiteX889" fmla="*/ 1421384 w 2570449"/>
              <a:gd name="connsiteY889" fmla="*/ 1381168 h 1639386"/>
              <a:gd name="connsiteX890" fmla="*/ 1414630 w 2570449"/>
              <a:gd name="connsiteY890" fmla="*/ 1377901 h 1639386"/>
              <a:gd name="connsiteX891" fmla="*/ 1285017 w 2570449"/>
              <a:gd name="connsiteY891" fmla="*/ 1375949 h 1639386"/>
              <a:gd name="connsiteX892" fmla="*/ 1267759 w 2570449"/>
              <a:gd name="connsiteY892" fmla="*/ 1397043 h 1639386"/>
              <a:gd name="connsiteX893" fmla="*/ 1288108 w 2570449"/>
              <a:gd name="connsiteY893" fmla="*/ 1391540 h 1639386"/>
              <a:gd name="connsiteX894" fmla="*/ 1285017 w 2570449"/>
              <a:gd name="connsiteY894" fmla="*/ 1375949 h 1639386"/>
              <a:gd name="connsiteX895" fmla="*/ 894532 w 2570449"/>
              <a:gd name="connsiteY895" fmla="*/ 1374830 h 1639386"/>
              <a:gd name="connsiteX896" fmla="*/ 876595 w 2570449"/>
              <a:gd name="connsiteY896" fmla="*/ 1392680 h 1639386"/>
              <a:gd name="connsiteX897" fmla="*/ 876464 w 2570449"/>
              <a:gd name="connsiteY897" fmla="*/ 1398578 h 1639386"/>
              <a:gd name="connsiteX898" fmla="*/ 897120 w 2570449"/>
              <a:gd name="connsiteY898" fmla="*/ 1384019 h 1639386"/>
              <a:gd name="connsiteX899" fmla="*/ 891177 w 2570449"/>
              <a:gd name="connsiteY899" fmla="*/ 1388426 h 1639386"/>
              <a:gd name="connsiteX900" fmla="*/ 889335 w 2570449"/>
              <a:gd name="connsiteY900" fmla="*/ 1387329 h 1639386"/>
              <a:gd name="connsiteX901" fmla="*/ 894532 w 2570449"/>
              <a:gd name="connsiteY901" fmla="*/ 1374830 h 1639386"/>
              <a:gd name="connsiteX902" fmla="*/ 1838642 w 2570449"/>
              <a:gd name="connsiteY902" fmla="*/ 1374721 h 1639386"/>
              <a:gd name="connsiteX903" fmla="*/ 1827963 w 2570449"/>
              <a:gd name="connsiteY903" fmla="*/ 1399960 h 1639386"/>
              <a:gd name="connsiteX904" fmla="*/ 1838642 w 2570449"/>
              <a:gd name="connsiteY904" fmla="*/ 1374721 h 1639386"/>
              <a:gd name="connsiteX905" fmla="*/ 1442872 w 2570449"/>
              <a:gd name="connsiteY905" fmla="*/ 1372923 h 1639386"/>
              <a:gd name="connsiteX906" fmla="*/ 1425484 w 2570449"/>
              <a:gd name="connsiteY906" fmla="*/ 1378997 h 1639386"/>
              <a:gd name="connsiteX907" fmla="*/ 1425484 w 2570449"/>
              <a:gd name="connsiteY907" fmla="*/ 1391167 h 1639386"/>
              <a:gd name="connsiteX908" fmla="*/ 1443573 w 2570449"/>
              <a:gd name="connsiteY908" fmla="*/ 1374305 h 1639386"/>
              <a:gd name="connsiteX909" fmla="*/ 1442872 w 2570449"/>
              <a:gd name="connsiteY909" fmla="*/ 1372923 h 1639386"/>
              <a:gd name="connsiteX910" fmla="*/ 1737774 w 2570449"/>
              <a:gd name="connsiteY910" fmla="*/ 1372529 h 1639386"/>
              <a:gd name="connsiteX911" fmla="*/ 1736415 w 2570449"/>
              <a:gd name="connsiteY911" fmla="*/ 1390026 h 1639386"/>
              <a:gd name="connsiteX912" fmla="*/ 1737774 w 2570449"/>
              <a:gd name="connsiteY912" fmla="*/ 1372529 h 1639386"/>
              <a:gd name="connsiteX913" fmla="*/ 1831362 w 2570449"/>
              <a:gd name="connsiteY913" fmla="*/ 1372463 h 1639386"/>
              <a:gd name="connsiteX914" fmla="*/ 1826121 w 2570449"/>
              <a:gd name="connsiteY914" fmla="*/ 1384063 h 1639386"/>
              <a:gd name="connsiteX915" fmla="*/ 1831362 w 2570449"/>
              <a:gd name="connsiteY915" fmla="*/ 1372463 h 1639386"/>
              <a:gd name="connsiteX916" fmla="*/ 1864669 w 2570449"/>
              <a:gd name="connsiteY916" fmla="*/ 1372024 h 1639386"/>
              <a:gd name="connsiteX917" fmla="*/ 1865634 w 2570449"/>
              <a:gd name="connsiteY917" fmla="*/ 1374326 h 1639386"/>
              <a:gd name="connsiteX918" fmla="*/ 1863880 w 2570449"/>
              <a:gd name="connsiteY918" fmla="*/ 1374896 h 1639386"/>
              <a:gd name="connsiteX919" fmla="*/ 1863156 w 2570449"/>
              <a:gd name="connsiteY919" fmla="*/ 1373252 h 1639386"/>
              <a:gd name="connsiteX920" fmla="*/ 1864669 w 2570449"/>
              <a:gd name="connsiteY920" fmla="*/ 1372024 h 1639386"/>
              <a:gd name="connsiteX921" fmla="*/ 1401583 w 2570449"/>
              <a:gd name="connsiteY921" fmla="*/ 1371827 h 1639386"/>
              <a:gd name="connsiteX922" fmla="*/ 1396277 w 2570449"/>
              <a:gd name="connsiteY922" fmla="*/ 1375928 h 1639386"/>
              <a:gd name="connsiteX923" fmla="*/ 1399369 w 2570449"/>
              <a:gd name="connsiteY923" fmla="*/ 1380841 h 1639386"/>
              <a:gd name="connsiteX924" fmla="*/ 1399346 w 2570449"/>
              <a:gd name="connsiteY924" fmla="*/ 1380882 h 1639386"/>
              <a:gd name="connsiteX925" fmla="*/ 1399246 w 2570449"/>
              <a:gd name="connsiteY925" fmla="*/ 1381311 h 1639386"/>
              <a:gd name="connsiteX926" fmla="*/ 1396035 w 2570449"/>
              <a:gd name="connsiteY926" fmla="*/ 1385421 h 1639386"/>
              <a:gd name="connsiteX927" fmla="*/ 1398075 w 2570449"/>
              <a:gd name="connsiteY927" fmla="*/ 1386343 h 1639386"/>
              <a:gd name="connsiteX928" fmla="*/ 1399246 w 2570449"/>
              <a:gd name="connsiteY928" fmla="*/ 1381311 h 1639386"/>
              <a:gd name="connsiteX929" fmla="*/ 1399478 w 2570449"/>
              <a:gd name="connsiteY929" fmla="*/ 1381014 h 1639386"/>
              <a:gd name="connsiteX930" fmla="*/ 1399369 w 2570449"/>
              <a:gd name="connsiteY930" fmla="*/ 1380841 h 1639386"/>
              <a:gd name="connsiteX931" fmla="*/ 1403688 w 2570449"/>
              <a:gd name="connsiteY931" fmla="*/ 1373033 h 1639386"/>
              <a:gd name="connsiteX932" fmla="*/ 1401583 w 2570449"/>
              <a:gd name="connsiteY932" fmla="*/ 1371827 h 1639386"/>
              <a:gd name="connsiteX933" fmla="*/ 1926878 w 2570449"/>
              <a:gd name="connsiteY933" fmla="*/ 1368407 h 1639386"/>
              <a:gd name="connsiteX934" fmla="*/ 1927491 w 2570449"/>
              <a:gd name="connsiteY934" fmla="*/ 1372902 h 1639386"/>
              <a:gd name="connsiteX935" fmla="*/ 1908985 w 2570449"/>
              <a:gd name="connsiteY935" fmla="*/ 1406758 h 1639386"/>
              <a:gd name="connsiteX936" fmla="*/ 1906902 w 2570449"/>
              <a:gd name="connsiteY936" fmla="*/ 1408380 h 1639386"/>
              <a:gd name="connsiteX937" fmla="*/ 1909029 w 2570449"/>
              <a:gd name="connsiteY937" fmla="*/ 1384151 h 1639386"/>
              <a:gd name="connsiteX938" fmla="*/ 1921352 w 2570449"/>
              <a:gd name="connsiteY938" fmla="*/ 1368955 h 1639386"/>
              <a:gd name="connsiteX939" fmla="*/ 1926878 w 2570449"/>
              <a:gd name="connsiteY939" fmla="*/ 1368407 h 1639386"/>
              <a:gd name="connsiteX940" fmla="*/ 1278438 w 2570449"/>
              <a:gd name="connsiteY940" fmla="*/ 1367222 h 1639386"/>
              <a:gd name="connsiteX941" fmla="*/ 1267716 w 2570449"/>
              <a:gd name="connsiteY941" fmla="*/ 1378602 h 1639386"/>
              <a:gd name="connsiteX942" fmla="*/ 1269974 w 2570449"/>
              <a:gd name="connsiteY942" fmla="*/ 1380729 h 1639386"/>
              <a:gd name="connsiteX943" fmla="*/ 1280609 w 2570449"/>
              <a:gd name="connsiteY943" fmla="*/ 1369217 h 1639386"/>
              <a:gd name="connsiteX944" fmla="*/ 1278438 w 2570449"/>
              <a:gd name="connsiteY944" fmla="*/ 1367222 h 1639386"/>
              <a:gd name="connsiteX945" fmla="*/ 1167024 w 2570449"/>
              <a:gd name="connsiteY945" fmla="*/ 1366893 h 1639386"/>
              <a:gd name="connsiteX946" fmla="*/ 1162332 w 2570449"/>
              <a:gd name="connsiteY946" fmla="*/ 1369985 h 1639386"/>
              <a:gd name="connsiteX947" fmla="*/ 1160577 w 2570449"/>
              <a:gd name="connsiteY947" fmla="*/ 1372594 h 1639386"/>
              <a:gd name="connsiteX948" fmla="*/ 1161849 w 2570449"/>
              <a:gd name="connsiteY948" fmla="*/ 1373624 h 1639386"/>
              <a:gd name="connsiteX949" fmla="*/ 1168296 w 2570449"/>
              <a:gd name="connsiteY949" fmla="*/ 1368604 h 1639386"/>
              <a:gd name="connsiteX950" fmla="*/ 1167024 w 2570449"/>
              <a:gd name="connsiteY950" fmla="*/ 1366893 h 1639386"/>
              <a:gd name="connsiteX951" fmla="*/ 1744134 w 2570449"/>
              <a:gd name="connsiteY951" fmla="*/ 1364525 h 1639386"/>
              <a:gd name="connsiteX952" fmla="*/ 1741371 w 2570449"/>
              <a:gd name="connsiteY952" fmla="*/ 1366454 h 1639386"/>
              <a:gd name="connsiteX953" fmla="*/ 1745581 w 2570449"/>
              <a:gd name="connsiteY953" fmla="*/ 1367441 h 1639386"/>
              <a:gd name="connsiteX954" fmla="*/ 1745691 w 2570449"/>
              <a:gd name="connsiteY954" fmla="*/ 1365599 h 1639386"/>
              <a:gd name="connsiteX955" fmla="*/ 1744134 w 2570449"/>
              <a:gd name="connsiteY955" fmla="*/ 1364525 h 1639386"/>
              <a:gd name="connsiteX956" fmla="*/ 886353 w 2570449"/>
              <a:gd name="connsiteY956" fmla="*/ 1364525 h 1639386"/>
              <a:gd name="connsiteX957" fmla="*/ 875508 w 2570449"/>
              <a:gd name="connsiteY957" fmla="*/ 1374212 h 1639386"/>
              <a:gd name="connsiteX958" fmla="*/ 869158 w 2570449"/>
              <a:gd name="connsiteY958" fmla="*/ 1384976 h 1639386"/>
              <a:gd name="connsiteX959" fmla="*/ 868789 w 2570449"/>
              <a:gd name="connsiteY959" fmla="*/ 1385268 h 1639386"/>
              <a:gd name="connsiteX960" fmla="*/ 868509 w 2570449"/>
              <a:gd name="connsiteY960" fmla="*/ 1385781 h 1639386"/>
              <a:gd name="connsiteX961" fmla="*/ 860917 w 2570449"/>
              <a:gd name="connsiteY961" fmla="*/ 1393206 h 1639386"/>
              <a:gd name="connsiteX962" fmla="*/ 863504 w 2570449"/>
              <a:gd name="connsiteY962" fmla="*/ 1394939 h 1639386"/>
              <a:gd name="connsiteX963" fmla="*/ 868509 w 2570449"/>
              <a:gd name="connsiteY963" fmla="*/ 1385781 h 1639386"/>
              <a:gd name="connsiteX964" fmla="*/ 868921 w 2570449"/>
              <a:gd name="connsiteY964" fmla="*/ 1385378 h 1639386"/>
              <a:gd name="connsiteX965" fmla="*/ 869158 w 2570449"/>
              <a:gd name="connsiteY965" fmla="*/ 1384976 h 1639386"/>
              <a:gd name="connsiteX966" fmla="*/ 879108 w 2570449"/>
              <a:gd name="connsiteY966" fmla="*/ 1377092 h 1639386"/>
              <a:gd name="connsiteX967" fmla="*/ 886353 w 2570449"/>
              <a:gd name="connsiteY967" fmla="*/ 1364525 h 1639386"/>
              <a:gd name="connsiteX968" fmla="*/ 1222019 w 2570449"/>
              <a:gd name="connsiteY968" fmla="*/ 1364042 h 1639386"/>
              <a:gd name="connsiteX969" fmla="*/ 1206779 w 2570449"/>
              <a:gd name="connsiteY969" fmla="*/ 1379019 h 1639386"/>
              <a:gd name="connsiteX970" fmla="*/ 1222019 w 2570449"/>
              <a:gd name="connsiteY970" fmla="*/ 1364042 h 1639386"/>
              <a:gd name="connsiteX971" fmla="*/ 1259317 w 2570449"/>
              <a:gd name="connsiteY971" fmla="*/ 1363232 h 1639386"/>
              <a:gd name="connsiteX972" fmla="*/ 1256817 w 2570449"/>
              <a:gd name="connsiteY972" fmla="*/ 1365884 h 1639386"/>
              <a:gd name="connsiteX973" fmla="*/ 1257563 w 2570449"/>
              <a:gd name="connsiteY973" fmla="*/ 1366718 h 1639386"/>
              <a:gd name="connsiteX974" fmla="*/ 1260216 w 2570449"/>
              <a:gd name="connsiteY974" fmla="*/ 1364569 h 1639386"/>
              <a:gd name="connsiteX975" fmla="*/ 1259317 w 2570449"/>
              <a:gd name="connsiteY975" fmla="*/ 1363232 h 1639386"/>
              <a:gd name="connsiteX976" fmla="*/ 930054 w 2570449"/>
              <a:gd name="connsiteY976" fmla="*/ 1362419 h 1639386"/>
              <a:gd name="connsiteX977" fmla="*/ 903018 w 2570449"/>
              <a:gd name="connsiteY977" fmla="*/ 1392395 h 1639386"/>
              <a:gd name="connsiteX978" fmla="*/ 930054 w 2570449"/>
              <a:gd name="connsiteY978" fmla="*/ 1362419 h 1639386"/>
              <a:gd name="connsiteX979" fmla="*/ 1494753 w 2570449"/>
              <a:gd name="connsiteY979" fmla="*/ 1362179 h 1639386"/>
              <a:gd name="connsiteX980" fmla="*/ 1484641 w 2570449"/>
              <a:gd name="connsiteY980" fmla="*/ 1362935 h 1639386"/>
              <a:gd name="connsiteX981" fmla="*/ 1478508 w 2570449"/>
              <a:gd name="connsiteY981" fmla="*/ 1369878 h 1639386"/>
              <a:gd name="connsiteX982" fmla="*/ 1478285 w 2570449"/>
              <a:gd name="connsiteY982" fmla="*/ 1369919 h 1639386"/>
              <a:gd name="connsiteX983" fmla="*/ 1478299 w 2570449"/>
              <a:gd name="connsiteY983" fmla="*/ 1370076 h 1639386"/>
              <a:gd name="connsiteX984" fmla="*/ 1476663 w 2570449"/>
              <a:gd name="connsiteY984" fmla="*/ 1371279 h 1639386"/>
              <a:gd name="connsiteX985" fmla="*/ 1475566 w 2570449"/>
              <a:gd name="connsiteY985" fmla="*/ 1374962 h 1639386"/>
              <a:gd name="connsiteX986" fmla="*/ 1477364 w 2570449"/>
              <a:gd name="connsiteY986" fmla="*/ 1375664 h 1639386"/>
              <a:gd name="connsiteX987" fmla="*/ 1478483 w 2570449"/>
              <a:gd name="connsiteY987" fmla="*/ 1372067 h 1639386"/>
              <a:gd name="connsiteX988" fmla="*/ 1478299 w 2570449"/>
              <a:gd name="connsiteY988" fmla="*/ 1370076 h 1639386"/>
              <a:gd name="connsiteX989" fmla="*/ 1478394 w 2570449"/>
              <a:gd name="connsiteY989" fmla="*/ 1370006 h 1639386"/>
              <a:gd name="connsiteX990" fmla="*/ 1478508 w 2570449"/>
              <a:gd name="connsiteY990" fmla="*/ 1369878 h 1639386"/>
              <a:gd name="connsiteX991" fmla="*/ 1487078 w 2570449"/>
              <a:gd name="connsiteY991" fmla="*/ 1368310 h 1639386"/>
              <a:gd name="connsiteX992" fmla="*/ 1494753 w 2570449"/>
              <a:gd name="connsiteY992" fmla="*/ 1362179 h 1639386"/>
              <a:gd name="connsiteX993" fmla="*/ 2042962 w 2570449"/>
              <a:gd name="connsiteY993" fmla="*/ 1361367 h 1639386"/>
              <a:gd name="connsiteX994" fmla="*/ 2041428 w 2570449"/>
              <a:gd name="connsiteY994" fmla="*/ 1368450 h 1639386"/>
              <a:gd name="connsiteX995" fmla="*/ 2022417 w 2570449"/>
              <a:gd name="connsiteY995" fmla="*/ 1410836 h 1639386"/>
              <a:gd name="connsiteX996" fmla="*/ 1991652 w 2570449"/>
              <a:gd name="connsiteY996" fmla="*/ 1479316 h 1639386"/>
              <a:gd name="connsiteX997" fmla="*/ 1969461 w 2570449"/>
              <a:gd name="connsiteY997" fmla="*/ 1520232 h 1639386"/>
              <a:gd name="connsiteX998" fmla="*/ 1964265 w 2570449"/>
              <a:gd name="connsiteY998" fmla="*/ 1515824 h 1639386"/>
              <a:gd name="connsiteX999" fmla="*/ 1950582 w 2570449"/>
              <a:gd name="connsiteY999" fmla="*/ 1541546 h 1639386"/>
              <a:gd name="connsiteX1000" fmla="*/ 1948521 w 2570449"/>
              <a:gd name="connsiteY1000" fmla="*/ 1540865 h 1639386"/>
              <a:gd name="connsiteX1001" fmla="*/ 1949047 w 2570449"/>
              <a:gd name="connsiteY1001" fmla="*/ 1535538 h 1639386"/>
              <a:gd name="connsiteX1002" fmla="*/ 1958454 w 2570449"/>
              <a:gd name="connsiteY1002" fmla="*/ 1514618 h 1639386"/>
              <a:gd name="connsiteX1003" fmla="*/ 1971610 w 2570449"/>
              <a:gd name="connsiteY1003" fmla="*/ 1509400 h 1639386"/>
              <a:gd name="connsiteX1004" fmla="*/ 1968936 w 2570449"/>
              <a:gd name="connsiteY1004" fmla="*/ 1503479 h 1639386"/>
              <a:gd name="connsiteX1005" fmla="*/ 1977486 w 2570449"/>
              <a:gd name="connsiteY1005" fmla="*/ 1494292 h 1639386"/>
              <a:gd name="connsiteX1006" fmla="*/ 1976763 w 2570449"/>
              <a:gd name="connsiteY1006" fmla="*/ 1480894 h 1639386"/>
              <a:gd name="connsiteX1007" fmla="*/ 1986675 w 2570449"/>
              <a:gd name="connsiteY1007" fmla="*/ 1471948 h 1639386"/>
              <a:gd name="connsiteX1008" fmla="*/ 1991542 w 2570449"/>
              <a:gd name="connsiteY1008" fmla="*/ 1465523 h 1639386"/>
              <a:gd name="connsiteX1009" fmla="*/ 1997002 w 2570449"/>
              <a:gd name="connsiteY1009" fmla="*/ 1448661 h 1639386"/>
              <a:gd name="connsiteX1010" fmla="*/ 1999984 w 2570449"/>
              <a:gd name="connsiteY1010" fmla="*/ 1431009 h 1639386"/>
              <a:gd name="connsiteX1011" fmla="*/ 1984744 w 2570449"/>
              <a:gd name="connsiteY1011" fmla="*/ 1436557 h 1639386"/>
              <a:gd name="connsiteX1012" fmla="*/ 1992792 w 2570449"/>
              <a:gd name="connsiteY1012" fmla="*/ 1416603 h 1639386"/>
              <a:gd name="connsiteX1013" fmla="*/ 1996695 w 2570449"/>
              <a:gd name="connsiteY1013" fmla="*/ 1426317 h 1639386"/>
              <a:gd name="connsiteX1014" fmla="*/ 2007813 w 2570449"/>
              <a:gd name="connsiteY1014" fmla="*/ 1426317 h 1639386"/>
              <a:gd name="connsiteX1015" fmla="*/ 2015378 w 2570449"/>
              <a:gd name="connsiteY1015" fmla="*/ 1408249 h 1639386"/>
              <a:gd name="connsiteX1016" fmla="*/ 2015092 w 2570449"/>
              <a:gd name="connsiteY1016" fmla="*/ 1398118 h 1639386"/>
              <a:gd name="connsiteX1017" fmla="*/ 2022899 w 2570449"/>
              <a:gd name="connsiteY1017" fmla="*/ 1389237 h 1639386"/>
              <a:gd name="connsiteX1018" fmla="*/ 2042962 w 2570449"/>
              <a:gd name="connsiteY1018" fmla="*/ 1361367 h 1639386"/>
              <a:gd name="connsiteX1019" fmla="*/ 1185334 w 2570449"/>
              <a:gd name="connsiteY1019" fmla="*/ 1361367 h 1639386"/>
              <a:gd name="connsiteX1020" fmla="*/ 1170446 w 2570449"/>
              <a:gd name="connsiteY1020" fmla="*/ 1372923 h 1639386"/>
              <a:gd name="connsiteX1021" fmla="*/ 1144023 w 2570449"/>
              <a:gd name="connsiteY1021" fmla="*/ 1386803 h 1639386"/>
              <a:gd name="connsiteX1022" fmla="*/ 1142027 w 2570449"/>
              <a:gd name="connsiteY1022" fmla="*/ 1387615 h 1639386"/>
              <a:gd name="connsiteX1023" fmla="*/ 1112491 w 2570449"/>
              <a:gd name="connsiteY1023" fmla="*/ 1410441 h 1639386"/>
              <a:gd name="connsiteX1024" fmla="*/ 1130756 w 2570449"/>
              <a:gd name="connsiteY1024" fmla="*/ 1399192 h 1639386"/>
              <a:gd name="connsiteX1025" fmla="*/ 1116942 w 2570449"/>
              <a:gd name="connsiteY1025" fmla="*/ 1420089 h 1639386"/>
              <a:gd name="connsiteX1026" fmla="*/ 1102229 w 2570449"/>
              <a:gd name="connsiteY1026" fmla="*/ 1434693 h 1639386"/>
              <a:gd name="connsiteX1027" fmla="*/ 1100124 w 2570449"/>
              <a:gd name="connsiteY1027" fmla="*/ 1440723 h 1639386"/>
              <a:gd name="connsiteX1028" fmla="*/ 1140536 w 2570449"/>
              <a:gd name="connsiteY1028" fmla="*/ 1406055 h 1639386"/>
              <a:gd name="connsiteX1029" fmla="*/ 1145121 w 2570449"/>
              <a:gd name="connsiteY1029" fmla="*/ 1418179 h 1639386"/>
              <a:gd name="connsiteX1030" fmla="*/ 1145097 w 2570449"/>
              <a:gd name="connsiteY1030" fmla="*/ 1418204 h 1639386"/>
              <a:gd name="connsiteX1031" fmla="*/ 1144973 w 2570449"/>
              <a:gd name="connsiteY1031" fmla="*/ 1418307 h 1639386"/>
              <a:gd name="connsiteX1032" fmla="*/ 1136814 w 2570449"/>
              <a:gd name="connsiteY1032" fmla="*/ 1419001 h 1639386"/>
              <a:gd name="connsiteX1033" fmla="*/ 1134024 w 2570449"/>
              <a:gd name="connsiteY1033" fmla="*/ 1427390 h 1639386"/>
              <a:gd name="connsiteX1034" fmla="*/ 1144973 w 2570449"/>
              <a:gd name="connsiteY1034" fmla="*/ 1418307 h 1639386"/>
              <a:gd name="connsiteX1035" fmla="*/ 1145163 w 2570449"/>
              <a:gd name="connsiteY1035" fmla="*/ 1418291 h 1639386"/>
              <a:gd name="connsiteX1036" fmla="*/ 1145121 w 2570449"/>
              <a:gd name="connsiteY1036" fmla="*/ 1418179 h 1639386"/>
              <a:gd name="connsiteX1037" fmla="*/ 1160052 w 2570449"/>
              <a:gd name="connsiteY1037" fmla="*/ 1402199 h 1639386"/>
              <a:gd name="connsiteX1038" fmla="*/ 1168296 w 2570449"/>
              <a:gd name="connsiteY1038" fmla="*/ 1382528 h 1639386"/>
              <a:gd name="connsiteX1039" fmla="*/ 1182791 w 2570449"/>
              <a:gd name="connsiteY1039" fmla="*/ 1376190 h 1639386"/>
              <a:gd name="connsiteX1040" fmla="*/ 1185334 w 2570449"/>
              <a:gd name="connsiteY1040" fmla="*/ 1361367 h 1639386"/>
              <a:gd name="connsiteX1041" fmla="*/ 1195903 w 2570449"/>
              <a:gd name="connsiteY1041" fmla="*/ 1361214 h 1639386"/>
              <a:gd name="connsiteX1042" fmla="*/ 1190246 w 2570449"/>
              <a:gd name="connsiteY1042" fmla="*/ 1367222 h 1639386"/>
              <a:gd name="connsiteX1043" fmla="*/ 1192570 w 2570449"/>
              <a:gd name="connsiteY1043" fmla="*/ 1369349 h 1639386"/>
              <a:gd name="connsiteX1044" fmla="*/ 1197921 w 2570449"/>
              <a:gd name="connsiteY1044" fmla="*/ 1362990 h 1639386"/>
              <a:gd name="connsiteX1045" fmla="*/ 1195903 w 2570449"/>
              <a:gd name="connsiteY1045" fmla="*/ 1361214 h 1639386"/>
              <a:gd name="connsiteX1046" fmla="*/ 1982595 w 2570449"/>
              <a:gd name="connsiteY1046" fmla="*/ 1360753 h 1639386"/>
              <a:gd name="connsiteX1047" fmla="*/ 1984920 w 2570449"/>
              <a:gd name="connsiteY1047" fmla="*/ 1362419 h 1639386"/>
              <a:gd name="connsiteX1048" fmla="*/ 1981126 w 2570449"/>
              <a:gd name="connsiteY1048" fmla="*/ 1367068 h 1639386"/>
              <a:gd name="connsiteX1049" fmla="*/ 1979438 w 2570449"/>
              <a:gd name="connsiteY1049" fmla="*/ 1365884 h 1639386"/>
              <a:gd name="connsiteX1050" fmla="*/ 1982595 w 2570449"/>
              <a:gd name="connsiteY1050" fmla="*/ 1360753 h 1639386"/>
              <a:gd name="connsiteX1051" fmla="*/ 1114464 w 2570449"/>
              <a:gd name="connsiteY1051" fmla="*/ 1358780 h 1639386"/>
              <a:gd name="connsiteX1052" fmla="*/ 1098414 w 2570449"/>
              <a:gd name="connsiteY1052" fmla="*/ 1366761 h 1639386"/>
              <a:gd name="connsiteX1053" fmla="*/ 1098808 w 2570449"/>
              <a:gd name="connsiteY1053" fmla="*/ 1369151 h 1639386"/>
              <a:gd name="connsiteX1054" fmla="*/ 1111899 w 2570449"/>
              <a:gd name="connsiteY1054" fmla="*/ 1371432 h 1639386"/>
              <a:gd name="connsiteX1055" fmla="*/ 1114464 w 2570449"/>
              <a:gd name="connsiteY1055" fmla="*/ 1358780 h 1639386"/>
              <a:gd name="connsiteX1056" fmla="*/ 1846821 w 2570449"/>
              <a:gd name="connsiteY1056" fmla="*/ 1358210 h 1639386"/>
              <a:gd name="connsiteX1057" fmla="*/ 1847478 w 2570449"/>
              <a:gd name="connsiteY1057" fmla="*/ 1360819 h 1639386"/>
              <a:gd name="connsiteX1058" fmla="*/ 1845351 w 2570449"/>
              <a:gd name="connsiteY1058" fmla="*/ 1361740 h 1639386"/>
              <a:gd name="connsiteX1059" fmla="*/ 1845132 w 2570449"/>
              <a:gd name="connsiteY1059" fmla="*/ 1358912 h 1639386"/>
              <a:gd name="connsiteX1060" fmla="*/ 1846821 w 2570449"/>
              <a:gd name="connsiteY1060" fmla="*/ 1358210 h 1639386"/>
              <a:gd name="connsiteX1061" fmla="*/ 401537 w 2570449"/>
              <a:gd name="connsiteY1061" fmla="*/ 1356609 h 1639386"/>
              <a:gd name="connsiteX1062" fmla="*/ 398445 w 2570449"/>
              <a:gd name="connsiteY1062" fmla="*/ 1362946 h 1639386"/>
              <a:gd name="connsiteX1063" fmla="*/ 399870 w 2570449"/>
              <a:gd name="connsiteY1063" fmla="*/ 1363691 h 1639386"/>
              <a:gd name="connsiteX1064" fmla="*/ 403356 w 2570449"/>
              <a:gd name="connsiteY1064" fmla="*/ 1357903 h 1639386"/>
              <a:gd name="connsiteX1065" fmla="*/ 401537 w 2570449"/>
              <a:gd name="connsiteY1065" fmla="*/ 1356609 h 1639386"/>
              <a:gd name="connsiteX1066" fmla="*/ 878240 w 2570449"/>
              <a:gd name="connsiteY1066" fmla="*/ 1353890 h 1639386"/>
              <a:gd name="connsiteX1067" fmla="*/ 863394 w 2570449"/>
              <a:gd name="connsiteY1067" fmla="*/ 1371761 h 1639386"/>
              <a:gd name="connsiteX1068" fmla="*/ 878240 w 2570449"/>
              <a:gd name="connsiteY1068" fmla="*/ 1353890 h 1639386"/>
              <a:gd name="connsiteX1069" fmla="*/ 1683088 w 2570449"/>
              <a:gd name="connsiteY1069" fmla="*/ 1353737 h 1639386"/>
              <a:gd name="connsiteX1070" fmla="*/ 1660809 w 2570449"/>
              <a:gd name="connsiteY1070" fmla="*/ 1385400 h 1639386"/>
              <a:gd name="connsiteX1071" fmla="*/ 1671312 w 2570449"/>
              <a:gd name="connsiteY1071" fmla="*/ 1382681 h 1639386"/>
              <a:gd name="connsiteX1072" fmla="*/ 1673045 w 2570449"/>
              <a:gd name="connsiteY1072" fmla="*/ 1390750 h 1639386"/>
              <a:gd name="connsiteX1073" fmla="*/ 1677737 w 2570449"/>
              <a:gd name="connsiteY1073" fmla="*/ 1400771 h 1639386"/>
              <a:gd name="connsiteX1074" fmla="*/ 1696661 w 2570449"/>
              <a:gd name="connsiteY1074" fmla="*/ 1381124 h 1639386"/>
              <a:gd name="connsiteX1075" fmla="*/ 1704423 w 2570449"/>
              <a:gd name="connsiteY1075" fmla="*/ 1356917 h 1639386"/>
              <a:gd name="connsiteX1076" fmla="*/ 1691157 w 2570449"/>
              <a:gd name="connsiteY1076" fmla="*/ 1361960 h 1639386"/>
              <a:gd name="connsiteX1077" fmla="*/ 1680654 w 2570449"/>
              <a:gd name="connsiteY1077" fmla="*/ 1388119 h 1639386"/>
              <a:gd name="connsiteX1078" fmla="*/ 1678352 w 2570449"/>
              <a:gd name="connsiteY1078" fmla="*/ 1387395 h 1639386"/>
              <a:gd name="connsiteX1079" fmla="*/ 1685369 w 2570449"/>
              <a:gd name="connsiteY1079" fmla="*/ 1354832 h 1639386"/>
              <a:gd name="connsiteX1080" fmla="*/ 1683088 w 2570449"/>
              <a:gd name="connsiteY1080" fmla="*/ 1353737 h 1639386"/>
              <a:gd name="connsiteX1081" fmla="*/ 865083 w 2570449"/>
              <a:gd name="connsiteY1081" fmla="*/ 1352925 h 1639386"/>
              <a:gd name="connsiteX1082" fmla="*/ 860478 w 2570449"/>
              <a:gd name="connsiteY1082" fmla="*/ 1359241 h 1639386"/>
              <a:gd name="connsiteX1083" fmla="*/ 862365 w 2570449"/>
              <a:gd name="connsiteY1083" fmla="*/ 1360556 h 1639386"/>
              <a:gd name="connsiteX1084" fmla="*/ 866772 w 2570449"/>
              <a:gd name="connsiteY1084" fmla="*/ 1354088 h 1639386"/>
              <a:gd name="connsiteX1085" fmla="*/ 865083 w 2570449"/>
              <a:gd name="connsiteY1085" fmla="*/ 1352925 h 1639386"/>
              <a:gd name="connsiteX1086" fmla="*/ 1463001 w 2570449"/>
              <a:gd name="connsiteY1086" fmla="*/ 1352157 h 1639386"/>
              <a:gd name="connsiteX1087" fmla="*/ 1456511 w 2570449"/>
              <a:gd name="connsiteY1087" fmla="*/ 1359109 h 1639386"/>
              <a:gd name="connsiteX1088" fmla="*/ 1463988 w 2570449"/>
              <a:gd name="connsiteY1088" fmla="*/ 1353145 h 1639386"/>
              <a:gd name="connsiteX1089" fmla="*/ 1463001 w 2570449"/>
              <a:gd name="connsiteY1089" fmla="*/ 1352157 h 1639386"/>
              <a:gd name="connsiteX1090" fmla="*/ 1916724 w 2570449"/>
              <a:gd name="connsiteY1090" fmla="*/ 1351829 h 1639386"/>
              <a:gd name="connsiteX1091" fmla="*/ 1914225 w 2570449"/>
              <a:gd name="connsiteY1091" fmla="*/ 1355119 h 1639386"/>
              <a:gd name="connsiteX1092" fmla="*/ 1915563 w 2570449"/>
              <a:gd name="connsiteY1092" fmla="*/ 1356149 h 1639386"/>
              <a:gd name="connsiteX1093" fmla="*/ 1918084 w 2570449"/>
              <a:gd name="connsiteY1093" fmla="*/ 1352882 h 1639386"/>
              <a:gd name="connsiteX1094" fmla="*/ 1916724 w 2570449"/>
              <a:gd name="connsiteY1094" fmla="*/ 1351829 h 1639386"/>
              <a:gd name="connsiteX1095" fmla="*/ 938584 w 2570449"/>
              <a:gd name="connsiteY1095" fmla="*/ 1351741 h 1639386"/>
              <a:gd name="connsiteX1096" fmla="*/ 934725 w 2570449"/>
              <a:gd name="connsiteY1096" fmla="*/ 1353254 h 1639386"/>
              <a:gd name="connsiteX1097" fmla="*/ 937948 w 2570449"/>
              <a:gd name="connsiteY1097" fmla="*/ 1355645 h 1639386"/>
              <a:gd name="connsiteX1098" fmla="*/ 938584 w 2570449"/>
              <a:gd name="connsiteY1098" fmla="*/ 1351741 h 1639386"/>
              <a:gd name="connsiteX1099" fmla="*/ 408114 w 2570449"/>
              <a:gd name="connsiteY1099" fmla="*/ 1347399 h 1639386"/>
              <a:gd name="connsiteX1100" fmla="*/ 407347 w 2570449"/>
              <a:gd name="connsiteY1100" fmla="*/ 1349175 h 1639386"/>
              <a:gd name="connsiteX1101" fmla="*/ 408772 w 2570449"/>
              <a:gd name="connsiteY1101" fmla="*/ 1349987 h 1639386"/>
              <a:gd name="connsiteX1102" fmla="*/ 409671 w 2570449"/>
              <a:gd name="connsiteY1102" fmla="*/ 1348298 h 1639386"/>
              <a:gd name="connsiteX1103" fmla="*/ 408114 w 2570449"/>
              <a:gd name="connsiteY1103" fmla="*/ 1347399 h 1639386"/>
              <a:gd name="connsiteX1104" fmla="*/ 1238662 w 2570449"/>
              <a:gd name="connsiteY1104" fmla="*/ 1347202 h 1639386"/>
              <a:gd name="connsiteX1105" fmla="*/ 1231096 w 2570449"/>
              <a:gd name="connsiteY1105" fmla="*/ 1353780 h 1639386"/>
              <a:gd name="connsiteX1106" fmla="*/ 1233333 w 2570449"/>
              <a:gd name="connsiteY1106" fmla="*/ 1356236 h 1639386"/>
              <a:gd name="connsiteX1107" fmla="*/ 1240854 w 2570449"/>
              <a:gd name="connsiteY1107" fmla="*/ 1349285 h 1639386"/>
              <a:gd name="connsiteX1108" fmla="*/ 1238662 w 2570449"/>
              <a:gd name="connsiteY1108" fmla="*/ 1347202 h 1639386"/>
              <a:gd name="connsiteX1109" fmla="*/ 1811823 w 2570449"/>
              <a:gd name="connsiteY1109" fmla="*/ 1346106 h 1639386"/>
              <a:gd name="connsiteX1110" fmla="*/ 1781739 w 2570449"/>
              <a:gd name="connsiteY1110" fmla="*/ 1377068 h 1639386"/>
              <a:gd name="connsiteX1111" fmla="*/ 1781739 w 2570449"/>
              <a:gd name="connsiteY1111" fmla="*/ 1367552 h 1639386"/>
              <a:gd name="connsiteX1112" fmla="*/ 1791848 w 2570449"/>
              <a:gd name="connsiteY1112" fmla="*/ 1369349 h 1639386"/>
              <a:gd name="connsiteX1113" fmla="*/ 1811823 w 2570449"/>
              <a:gd name="connsiteY1113" fmla="*/ 1346106 h 1639386"/>
              <a:gd name="connsiteX1114" fmla="*/ 1421318 w 2570449"/>
              <a:gd name="connsiteY1114" fmla="*/ 1345382 h 1639386"/>
              <a:gd name="connsiteX1115" fmla="*/ 1398338 w 2570449"/>
              <a:gd name="connsiteY1115" fmla="*/ 1354043 h 1639386"/>
              <a:gd name="connsiteX1116" fmla="*/ 1398732 w 2570449"/>
              <a:gd name="connsiteY1116" fmla="*/ 1346698 h 1639386"/>
              <a:gd name="connsiteX1117" fmla="*/ 1397285 w 2570449"/>
              <a:gd name="connsiteY1117" fmla="*/ 1346545 h 1639386"/>
              <a:gd name="connsiteX1118" fmla="*/ 1387812 w 2570449"/>
              <a:gd name="connsiteY1118" fmla="*/ 1362047 h 1639386"/>
              <a:gd name="connsiteX1119" fmla="*/ 1415880 w 2570449"/>
              <a:gd name="connsiteY1119" fmla="*/ 1362332 h 1639386"/>
              <a:gd name="connsiteX1120" fmla="*/ 1421318 w 2570449"/>
              <a:gd name="connsiteY1120" fmla="*/ 1345382 h 1639386"/>
              <a:gd name="connsiteX1121" fmla="*/ 1164240 w 2570449"/>
              <a:gd name="connsiteY1121" fmla="*/ 1345097 h 1639386"/>
              <a:gd name="connsiteX1122" fmla="*/ 1153584 w 2570449"/>
              <a:gd name="connsiteY1122" fmla="*/ 1354504 h 1639386"/>
              <a:gd name="connsiteX1123" fmla="*/ 1156280 w 2570449"/>
              <a:gd name="connsiteY1123" fmla="*/ 1357245 h 1639386"/>
              <a:gd name="connsiteX1124" fmla="*/ 1166125 w 2570449"/>
              <a:gd name="connsiteY1124" fmla="*/ 1346983 h 1639386"/>
              <a:gd name="connsiteX1125" fmla="*/ 1164240 w 2570449"/>
              <a:gd name="connsiteY1125" fmla="*/ 1345097 h 1639386"/>
              <a:gd name="connsiteX1126" fmla="*/ 1008971 w 2570449"/>
              <a:gd name="connsiteY1126" fmla="*/ 1342707 h 1639386"/>
              <a:gd name="connsiteX1127" fmla="*/ 1003489 w 2570449"/>
              <a:gd name="connsiteY1127" fmla="*/ 1347553 h 1639386"/>
              <a:gd name="connsiteX1128" fmla="*/ 1005419 w 2570449"/>
              <a:gd name="connsiteY1128" fmla="*/ 1349549 h 1639386"/>
              <a:gd name="connsiteX1129" fmla="*/ 1010375 w 2570449"/>
              <a:gd name="connsiteY1129" fmla="*/ 1344132 h 1639386"/>
              <a:gd name="connsiteX1130" fmla="*/ 1008971 w 2570449"/>
              <a:gd name="connsiteY1130" fmla="*/ 1342707 h 1639386"/>
              <a:gd name="connsiteX1131" fmla="*/ 1674887 w 2570449"/>
              <a:gd name="connsiteY1131" fmla="*/ 1342247 h 1639386"/>
              <a:gd name="connsiteX1132" fmla="*/ 1669494 w 2570449"/>
              <a:gd name="connsiteY1132" fmla="*/ 1345691 h 1639386"/>
              <a:gd name="connsiteX1133" fmla="*/ 1669011 w 2570449"/>
              <a:gd name="connsiteY1133" fmla="*/ 1345821 h 1639386"/>
              <a:gd name="connsiteX1134" fmla="*/ 1669013 w 2570449"/>
              <a:gd name="connsiteY1134" fmla="*/ 1346066 h 1639386"/>
              <a:gd name="connsiteX1135" fmla="*/ 1644429 w 2570449"/>
              <a:gd name="connsiteY1135" fmla="*/ 1377155 h 1639386"/>
              <a:gd name="connsiteX1136" fmla="*/ 1669077 w 2570449"/>
              <a:gd name="connsiteY1136" fmla="*/ 1353803 h 1639386"/>
              <a:gd name="connsiteX1137" fmla="*/ 1669013 w 2570449"/>
              <a:gd name="connsiteY1137" fmla="*/ 1346066 h 1639386"/>
              <a:gd name="connsiteX1138" fmla="*/ 1669120 w 2570449"/>
              <a:gd name="connsiteY1138" fmla="*/ 1345931 h 1639386"/>
              <a:gd name="connsiteX1139" fmla="*/ 1669494 w 2570449"/>
              <a:gd name="connsiteY1139" fmla="*/ 1345691 h 1639386"/>
              <a:gd name="connsiteX1140" fmla="*/ 1675720 w 2570449"/>
              <a:gd name="connsiteY1140" fmla="*/ 1344023 h 1639386"/>
              <a:gd name="connsiteX1141" fmla="*/ 1674887 w 2570449"/>
              <a:gd name="connsiteY1141" fmla="*/ 1342247 h 1639386"/>
              <a:gd name="connsiteX1142" fmla="*/ 1083086 w 2570449"/>
              <a:gd name="connsiteY1142" fmla="*/ 1341961 h 1639386"/>
              <a:gd name="connsiteX1143" fmla="*/ 1079551 w 2570449"/>
              <a:gd name="connsiteY1143" fmla="*/ 1345768 h 1639386"/>
              <a:gd name="connsiteX1144" fmla="*/ 1079271 w 2570449"/>
              <a:gd name="connsiteY1144" fmla="*/ 1345865 h 1639386"/>
              <a:gd name="connsiteX1145" fmla="*/ 1079278 w 2570449"/>
              <a:gd name="connsiteY1145" fmla="*/ 1346000 h 1639386"/>
              <a:gd name="connsiteX1146" fmla="*/ 1068532 w 2570449"/>
              <a:gd name="connsiteY1146" fmla="*/ 1351083 h 1639386"/>
              <a:gd name="connsiteX1147" fmla="*/ 1064031 w 2570449"/>
              <a:gd name="connsiteY1147" fmla="*/ 1363648 h 1639386"/>
              <a:gd name="connsiteX1148" fmla="*/ 1079972 w 2570449"/>
              <a:gd name="connsiteY1148" fmla="*/ 1358977 h 1639386"/>
              <a:gd name="connsiteX1149" fmla="*/ 1079278 w 2570449"/>
              <a:gd name="connsiteY1149" fmla="*/ 1346000 h 1639386"/>
              <a:gd name="connsiteX1150" fmla="*/ 1079380 w 2570449"/>
              <a:gd name="connsiteY1150" fmla="*/ 1345952 h 1639386"/>
              <a:gd name="connsiteX1151" fmla="*/ 1079551 w 2570449"/>
              <a:gd name="connsiteY1151" fmla="*/ 1345768 h 1639386"/>
              <a:gd name="connsiteX1152" fmla="*/ 1084402 w 2570449"/>
              <a:gd name="connsiteY1152" fmla="*/ 1344089 h 1639386"/>
              <a:gd name="connsiteX1153" fmla="*/ 1083086 w 2570449"/>
              <a:gd name="connsiteY1153" fmla="*/ 1341961 h 1639386"/>
              <a:gd name="connsiteX1154" fmla="*/ 1740012 w 2570449"/>
              <a:gd name="connsiteY1154" fmla="*/ 1341830 h 1639386"/>
              <a:gd name="connsiteX1155" fmla="*/ 1730577 w 2570449"/>
              <a:gd name="connsiteY1155" fmla="*/ 1354619 h 1639386"/>
              <a:gd name="connsiteX1156" fmla="*/ 1730539 w 2570449"/>
              <a:gd name="connsiteY1156" fmla="*/ 1354613 h 1639386"/>
              <a:gd name="connsiteX1157" fmla="*/ 1730443 w 2570449"/>
              <a:gd name="connsiteY1157" fmla="*/ 1354776 h 1639386"/>
              <a:gd name="connsiteX1158" fmla="*/ 1728763 w 2570449"/>
              <a:gd name="connsiteY1158" fmla="*/ 1352070 h 1639386"/>
              <a:gd name="connsiteX1159" fmla="*/ 1698261 w 2570449"/>
              <a:gd name="connsiteY1159" fmla="*/ 1389434 h 1639386"/>
              <a:gd name="connsiteX1160" fmla="*/ 1700476 w 2570449"/>
              <a:gd name="connsiteY1160" fmla="*/ 1391342 h 1639386"/>
              <a:gd name="connsiteX1161" fmla="*/ 1711308 w 2570449"/>
              <a:gd name="connsiteY1161" fmla="*/ 1379764 h 1639386"/>
              <a:gd name="connsiteX1162" fmla="*/ 1709730 w 2570449"/>
              <a:gd name="connsiteY1162" fmla="*/ 1389653 h 1639386"/>
              <a:gd name="connsiteX1163" fmla="*/ 1720803 w 2570449"/>
              <a:gd name="connsiteY1163" fmla="*/ 1376213 h 1639386"/>
              <a:gd name="connsiteX1164" fmla="*/ 1724602 w 2570449"/>
              <a:gd name="connsiteY1164" fmla="*/ 1364681 h 1639386"/>
              <a:gd name="connsiteX1165" fmla="*/ 1730443 w 2570449"/>
              <a:gd name="connsiteY1165" fmla="*/ 1354776 h 1639386"/>
              <a:gd name="connsiteX1166" fmla="*/ 1730451 w 2570449"/>
              <a:gd name="connsiteY1166" fmla="*/ 1354789 h 1639386"/>
              <a:gd name="connsiteX1167" fmla="*/ 1730577 w 2570449"/>
              <a:gd name="connsiteY1167" fmla="*/ 1354619 h 1639386"/>
              <a:gd name="connsiteX1168" fmla="*/ 1734025 w 2570449"/>
              <a:gd name="connsiteY1168" fmla="*/ 1355096 h 1639386"/>
              <a:gd name="connsiteX1169" fmla="*/ 1741875 w 2570449"/>
              <a:gd name="connsiteY1169" fmla="*/ 1343168 h 1639386"/>
              <a:gd name="connsiteX1170" fmla="*/ 1740012 w 2570449"/>
              <a:gd name="connsiteY1170" fmla="*/ 1341830 h 1639386"/>
              <a:gd name="connsiteX1171" fmla="*/ 1050436 w 2570449"/>
              <a:gd name="connsiteY1171" fmla="*/ 1339177 h 1639386"/>
              <a:gd name="connsiteX1172" fmla="*/ 1048713 w 2570449"/>
              <a:gd name="connsiteY1172" fmla="*/ 1345775 h 1639386"/>
              <a:gd name="connsiteX1173" fmla="*/ 1048610 w 2570449"/>
              <a:gd name="connsiteY1173" fmla="*/ 1345824 h 1639386"/>
              <a:gd name="connsiteX1174" fmla="*/ 1046448 w 2570449"/>
              <a:gd name="connsiteY1174" fmla="*/ 1339403 h 1639386"/>
              <a:gd name="connsiteX1175" fmla="*/ 1046511 w 2570449"/>
              <a:gd name="connsiteY1175" fmla="*/ 1339396 h 1639386"/>
              <a:gd name="connsiteX1176" fmla="*/ 1046454 w 2570449"/>
              <a:gd name="connsiteY1176" fmla="*/ 1339264 h 1639386"/>
              <a:gd name="connsiteX1177" fmla="*/ 1263374 w 2570449"/>
              <a:gd name="connsiteY1177" fmla="*/ 1334681 h 1639386"/>
              <a:gd name="connsiteX1178" fmla="*/ 1261137 w 2570449"/>
              <a:gd name="connsiteY1178" fmla="*/ 1339396 h 1639386"/>
              <a:gd name="connsiteX1179" fmla="*/ 1262388 w 2570449"/>
              <a:gd name="connsiteY1179" fmla="*/ 1340054 h 1639386"/>
              <a:gd name="connsiteX1180" fmla="*/ 1265129 w 2570449"/>
              <a:gd name="connsiteY1180" fmla="*/ 1336063 h 1639386"/>
              <a:gd name="connsiteX1181" fmla="*/ 1263374 w 2570449"/>
              <a:gd name="connsiteY1181" fmla="*/ 1334681 h 1639386"/>
              <a:gd name="connsiteX1182" fmla="*/ 858088 w 2570449"/>
              <a:gd name="connsiteY1182" fmla="*/ 1333848 h 1639386"/>
              <a:gd name="connsiteX1183" fmla="*/ 852694 w 2570449"/>
              <a:gd name="connsiteY1183" fmla="*/ 1335866 h 1639386"/>
              <a:gd name="connsiteX1184" fmla="*/ 857579 w 2570449"/>
              <a:gd name="connsiteY1184" fmla="*/ 1341344 h 1639386"/>
              <a:gd name="connsiteX1185" fmla="*/ 855788 w 2570449"/>
              <a:gd name="connsiteY1185" fmla="*/ 1347877 h 1639386"/>
              <a:gd name="connsiteX1186" fmla="*/ 855633 w 2570449"/>
              <a:gd name="connsiteY1186" fmla="*/ 1347992 h 1639386"/>
              <a:gd name="connsiteX1187" fmla="*/ 855561 w 2570449"/>
              <a:gd name="connsiteY1187" fmla="*/ 1348220 h 1639386"/>
              <a:gd name="connsiteX1188" fmla="*/ 846576 w 2570449"/>
              <a:gd name="connsiteY1188" fmla="*/ 1353714 h 1639386"/>
              <a:gd name="connsiteX1189" fmla="*/ 844449 w 2570449"/>
              <a:gd name="connsiteY1189" fmla="*/ 1346281 h 1639386"/>
              <a:gd name="connsiteX1190" fmla="*/ 839867 w 2570449"/>
              <a:gd name="connsiteY1190" fmla="*/ 1358955 h 1639386"/>
              <a:gd name="connsiteX1191" fmla="*/ 842322 w 2570449"/>
              <a:gd name="connsiteY1191" fmla="*/ 1364284 h 1639386"/>
              <a:gd name="connsiteX1192" fmla="*/ 846993 w 2570449"/>
              <a:gd name="connsiteY1192" fmla="*/ 1363538 h 1639386"/>
              <a:gd name="connsiteX1193" fmla="*/ 852916 w 2570449"/>
              <a:gd name="connsiteY1193" fmla="*/ 1356662 h 1639386"/>
              <a:gd name="connsiteX1194" fmla="*/ 855561 w 2570449"/>
              <a:gd name="connsiteY1194" fmla="*/ 1348220 h 1639386"/>
              <a:gd name="connsiteX1195" fmla="*/ 855720 w 2570449"/>
              <a:gd name="connsiteY1195" fmla="*/ 1348123 h 1639386"/>
              <a:gd name="connsiteX1196" fmla="*/ 855788 w 2570449"/>
              <a:gd name="connsiteY1196" fmla="*/ 1347877 h 1639386"/>
              <a:gd name="connsiteX1197" fmla="*/ 862342 w 2570449"/>
              <a:gd name="connsiteY1197" fmla="*/ 1343036 h 1639386"/>
              <a:gd name="connsiteX1198" fmla="*/ 858088 w 2570449"/>
              <a:gd name="connsiteY1198" fmla="*/ 1333848 h 1639386"/>
              <a:gd name="connsiteX1199" fmla="*/ 1100935 w 2570449"/>
              <a:gd name="connsiteY1199" fmla="*/ 1333410 h 1639386"/>
              <a:gd name="connsiteX1200" fmla="*/ 1095804 w 2570449"/>
              <a:gd name="connsiteY1200" fmla="*/ 1335910 h 1639386"/>
              <a:gd name="connsiteX1201" fmla="*/ 1096923 w 2570449"/>
              <a:gd name="connsiteY1201" fmla="*/ 1338365 h 1639386"/>
              <a:gd name="connsiteX1202" fmla="*/ 1101966 w 2570449"/>
              <a:gd name="connsiteY1202" fmla="*/ 1335186 h 1639386"/>
              <a:gd name="connsiteX1203" fmla="*/ 1100935 w 2570449"/>
              <a:gd name="connsiteY1203" fmla="*/ 1333410 h 1639386"/>
              <a:gd name="connsiteX1204" fmla="*/ 1817437 w 2570449"/>
              <a:gd name="connsiteY1204" fmla="*/ 1331524 h 1639386"/>
              <a:gd name="connsiteX1205" fmla="*/ 1819893 w 2570449"/>
              <a:gd name="connsiteY1205" fmla="*/ 1333475 h 1639386"/>
              <a:gd name="connsiteX1206" fmla="*/ 1817284 w 2570449"/>
              <a:gd name="connsiteY1206" fmla="*/ 1335822 h 1639386"/>
              <a:gd name="connsiteX1207" fmla="*/ 1815486 w 2570449"/>
              <a:gd name="connsiteY1207" fmla="*/ 1333630 h 1639386"/>
              <a:gd name="connsiteX1208" fmla="*/ 1817437 w 2570449"/>
              <a:gd name="connsiteY1208" fmla="*/ 1331524 h 1639386"/>
              <a:gd name="connsiteX1209" fmla="*/ 1857412 w 2570449"/>
              <a:gd name="connsiteY1209" fmla="*/ 1331217 h 1639386"/>
              <a:gd name="connsiteX1210" fmla="*/ 1859846 w 2570449"/>
              <a:gd name="connsiteY1210" fmla="*/ 1332884 h 1639386"/>
              <a:gd name="connsiteX1211" fmla="*/ 1856250 w 2570449"/>
              <a:gd name="connsiteY1211" fmla="*/ 1337927 h 1639386"/>
              <a:gd name="connsiteX1212" fmla="*/ 1854408 w 2570449"/>
              <a:gd name="connsiteY1212" fmla="*/ 1336874 h 1639386"/>
              <a:gd name="connsiteX1213" fmla="*/ 1857412 w 2570449"/>
              <a:gd name="connsiteY1213" fmla="*/ 1331217 h 1639386"/>
              <a:gd name="connsiteX1214" fmla="*/ 1253441 w 2570449"/>
              <a:gd name="connsiteY1214" fmla="*/ 1330757 h 1639386"/>
              <a:gd name="connsiteX1215" fmla="*/ 1241797 w 2570449"/>
              <a:gd name="connsiteY1215" fmla="*/ 1334506 h 1639386"/>
              <a:gd name="connsiteX1216" fmla="*/ 1253441 w 2570449"/>
              <a:gd name="connsiteY1216" fmla="*/ 1330757 h 1639386"/>
              <a:gd name="connsiteX1217" fmla="*/ 197677 w 2570449"/>
              <a:gd name="connsiteY1217" fmla="*/ 1329463 h 1639386"/>
              <a:gd name="connsiteX1218" fmla="*/ 196055 w 2570449"/>
              <a:gd name="connsiteY1218" fmla="*/ 1343015 h 1639386"/>
              <a:gd name="connsiteX1219" fmla="*/ 176999 w 2570449"/>
              <a:gd name="connsiteY1219" fmla="*/ 1367836 h 1639386"/>
              <a:gd name="connsiteX1220" fmla="*/ 168054 w 2570449"/>
              <a:gd name="connsiteY1220" fmla="*/ 1377879 h 1639386"/>
              <a:gd name="connsiteX1221" fmla="*/ 164808 w 2570449"/>
              <a:gd name="connsiteY1221" fmla="*/ 1375423 h 1639386"/>
              <a:gd name="connsiteX1222" fmla="*/ 197677 w 2570449"/>
              <a:gd name="connsiteY1222" fmla="*/ 1329463 h 1639386"/>
              <a:gd name="connsiteX1223" fmla="*/ 1225614 w 2570449"/>
              <a:gd name="connsiteY1223" fmla="*/ 1328673 h 1639386"/>
              <a:gd name="connsiteX1224" fmla="*/ 1209651 w 2570449"/>
              <a:gd name="connsiteY1224" fmla="*/ 1345053 h 1639386"/>
              <a:gd name="connsiteX1225" fmla="*/ 1225614 w 2570449"/>
              <a:gd name="connsiteY1225" fmla="*/ 1328673 h 1639386"/>
              <a:gd name="connsiteX1226" fmla="*/ 1033815 w 2570449"/>
              <a:gd name="connsiteY1226" fmla="*/ 1327621 h 1639386"/>
              <a:gd name="connsiteX1227" fmla="*/ 1024913 w 2570449"/>
              <a:gd name="connsiteY1227" fmla="*/ 1333870 h 1639386"/>
              <a:gd name="connsiteX1228" fmla="*/ 1028859 w 2570449"/>
              <a:gd name="connsiteY1228" fmla="*/ 1343365 h 1639386"/>
              <a:gd name="connsiteX1229" fmla="*/ 1028859 w 2570449"/>
              <a:gd name="connsiteY1229" fmla="*/ 1334089 h 1639386"/>
              <a:gd name="connsiteX1230" fmla="*/ 1039209 w 2570449"/>
              <a:gd name="connsiteY1230" fmla="*/ 1333936 h 1639386"/>
              <a:gd name="connsiteX1231" fmla="*/ 1044489 w 2570449"/>
              <a:gd name="connsiteY1231" fmla="*/ 1334726 h 1639386"/>
              <a:gd name="connsiteX1232" fmla="*/ 1046454 w 2570449"/>
              <a:gd name="connsiteY1232" fmla="*/ 1339264 h 1639386"/>
              <a:gd name="connsiteX1233" fmla="*/ 1046402 w 2570449"/>
              <a:gd name="connsiteY1233" fmla="*/ 1339265 h 1639386"/>
              <a:gd name="connsiteX1234" fmla="*/ 1046448 w 2570449"/>
              <a:gd name="connsiteY1234" fmla="*/ 1339403 h 1639386"/>
              <a:gd name="connsiteX1235" fmla="*/ 1037529 w 2570449"/>
              <a:gd name="connsiteY1235" fmla="*/ 1340413 h 1639386"/>
              <a:gd name="connsiteX1236" fmla="*/ 1034715 w 2570449"/>
              <a:gd name="connsiteY1236" fmla="*/ 1348979 h 1639386"/>
              <a:gd name="connsiteX1237" fmla="*/ 1039648 w 2570449"/>
              <a:gd name="connsiteY1237" fmla="*/ 1347158 h 1639386"/>
              <a:gd name="connsiteX1238" fmla="*/ 1044187 w 2570449"/>
              <a:gd name="connsiteY1238" fmla="*/ 1349022 h 1639386"/>
              <a:gd name="connsiteX1239" fmla="*/ 1048572 w 2570449"/>
              <a:gd name="connsiteY1239" fmla="*/ 1345842 h 1639386"/>
              <a:gd name="connsiteX1240" fmla="*/ 1048610 w 2570449"/>
              <a:gd name="connsiteY1240" fmla="*/ 1345824 h 1639386"/>
              <a:gd name="connsiteX1241" fmla="*/ 1048660 w 2570449"/>
              <a:gd name="connsiteY1241" fmla="*/ 1345974 h 1639386"/>
              <a:gd name="connsiteX1242" fmla="*/ 1048713 w 2570449"/>
              <a:gd name="connsiteY1242" fmla="*/ 1345775 h 1639386"/>
              <a:gd name="connsiteX1243" fmla="*/ 1056228 w 2570449"/>
              <a:gd name="connsiteY1243" fmla="*/ 1342151 h 1639386"/>
              <a:gd name="connsiteX1244" fmla="*/ 1055808 w 2570449"/>
              <a:gd name="connsiteY1244" fmla="*/ 1334134 h 1639386"/>
              <a:gd name="connsiteX1245" fmla="*/ 1064316 w 2570449"/>
              <a:gd name="connsiteY1245" fmla="*/ 1327774 h 1639386"/>
              <a:gd name="connsiteX1246" fmla="*/ 1033815 w 2570449"/>
              <a:gd name="connsiteY1246" fmla="*/ 1327621 h 1639386"/>
              <a:gd name="connsiteX1247" fmla="*/ 1433970 w 2570449"/>
              <a:gd name="connsiteY1247" fmla="*/ 1327533 h 1639386"/>
              <a:gd name="connsiteX1248" fmla="*/ 1426602 w 2570449"/>
              <a:gd name="connsiteY1248" fmla="*/ 1343058 h 1639386"/>
              <a:gd name="connsiteX1249" fmla="*/ 1433970 w 2570449"/>
              <a:gd name="connsiteY1249" fmla="*/ 1327533 h 1639386"/>
              <a:gd name="connsiteX1250" fmla="*/ 2033271 w 2570449"/>
              <a:gd name="connsiteY1250" fmla="*/ 1325955 h 1639386"/>
              <a:gd name="connsiteX1251" fmla="*/ 2035814 w 2570449"/>
              <a:gd name="connsiteY1251" fmla="*/ 1327468 h 1639386"/>
              <a:gd name="connsiteX1252" fmla="*/ 2033183 w 2570449"/>
              <a:gd name="connsiteY1252" fmla="*/ 1329419 h 1639386"/>
              <a:gd name="connsiteX1253" fmla="*/ 2032043 w 2570449"/>
              <a:gd name="connsiteY1253" fmla="*/ 1327226 h 1639386"/>
              <a:gd name="connsiteX1254" fmla="*/ 2033271 w 2570449"/>
              <a:gd name="connsiteY1254" fmla="*/ 1325955 h 1639386"/>
              <a:gd name="connsiteX1255" fmla="*/ 1965602 w 2570449"/>
              <a:gd name="connsiteY1255" fmla="*/ 1322731 h 1639386"/>
              <a:gd name="connsiteX1256" fmla="*/ 1946306 w 2570449"/>
              <a:gd name="connsiteY1256" fmla="*/ 1359591 h 1639386"/>
              <a:gd name="connsiteX1257" fmla="*/ 1943367 w 2570449"/>
              <a:gd name="connsiteY1257" fmla="*/ 1358253 h 1639386"/>
              <a:gd name="connsiteX1258" fmla="*/ 1957554 w 2570449"/>
              <a:gd name="connsiteY1258" fmla="*/ 1324792 h 1639386"/>
              <a:gd name="connsiteX1259" fmla="*/ 1965602 w 2570449"/>
              <a:gd name="connsiteY1259" fmla="*/ 1322731 h 1639386"/>
              <a:gd name="connsiteX1260" fmla="*/ 1441096 w 2570449"/>
              <a:gd name="connsiteY1260" fmla="*/ 1321415 h 1639386"/>
              <a:gd name="connsiteX1261" fmla="*/ 1439100 w 2570449"/>
              <a:gd name="connsiteY1261" fmla="*/ 1327972 h 1639386"/>
              <a:gd name="connsiteX1262" fmla="*/ 1441710 w 2570449"/>
              <a:gd name="connsiteY1262" fmla="*/ 1328871 h 1639386"/>
              <a:gd name="connsiteX1263" fmla="*/ 1443990 w 2570449"/>
              <a:gd name="connsiteY1263" fmla="*/ 1322402 h 1639386"/>
              <a:gd name="connsiteX1264" fmla="*/ 1441096 w 2570449"/>
              <a:gd name="connsiteY1264" fmla="*/ 1321415 h 1639386"/>
              <a:gd name="connsiteX1265" fmla="*/ 1892013 w 2570449"/>
              <a:gd name="connsiteY1265" fmla="*/ 1321130 h 1639386"/>
              <a:gd name="connsiteX1266" fmla="*/ 1894206 w 2570449"/>
              <a:gd name="connsiteY1266" fmla="*/ 1323477 h 1639386"/>
              <a:gd name="connsiteX1267" fmla="*/ 1884032 w 2570449"/>
              <a:gd name="connsiteY1267" fmla="*/ 1341041 h 1639386"/>
              <a:gd name="connsiteX1268" fmla="*/ 1881027 w 2570449"/>
              <a:gd name="connsiteY1268" fmla="*/ 1339967 h 1639386"/>
              <a:gd name="connsiteX1269" fmla="*/ 1881027 w 2570449"/>
              <a:gd name="connsiteY1269" fmla="*/ 1331195 h 1639386"/>
              <a:gd name="connsiteX1270" fmla="*/ 1872498 w 2570449"/>
              <a:gd name="connsiteY1270" fmla="*/ 1341150 h 1639386"/>
              <a:gd name="connsiteX1271" fmla="*/ 1879997 w 2570449"/>
              <a:gd name="connsiteY1271" fmla="*/ 1328520 h 1639386"/>
              <a:gd name="connsiteX1272" fmla="*/ 1892013 w 2570449"/>
              <a:gd name="connsiteY1272" fmla="*/ 1321130 h 1639386"/>
              <a:gd name="connsiteX1273" fmla="*/ 1938455 w 2570449"/>
              <a:gd name="connsiteY1273" fmla="*/ 1319157 h 1639386"/>
              <a:gd name="connsiteX1274" fmla="*/ 1936701 w 2570449"/>
              <a:gd name="connsiteY1274" fmla="*/ 1336787 h 1639386"/>
              <a:gd name="connsiteX1275" fmla="*/ 1922514 w 2570449"/>
              <a:gd name="connsiteY1275" fmla="*/ 1356017 h 1639386"/>
              <a:gd name="connsiteX1276" fmla="*/ 1914707 w 2570449"/>
              <a:gd name="connsiteY1276" fmla="*/ 1360798 h 1639386"/>
              <a:gd name="connsiteX1277" fmla="*/ 1899885 w 2570449"/>
              <a:gd name="connsiteY1277" fmla="*/ 1369437 h 1639386"/>
              <a:gd name="connsiteX1278" fmla="*/ 1889886 w 2570449"/>
              <a:gd name="connsiteY1278" fmla="*/ 1379151 h 1639386"/>
              <a:gd name="connsiteX1279" fmla="*/ 1914049 w 2570449"/>
              <a:gd name="connsiteY1279" fmla="*/ 1346369 h 1639386"/>
              <a:gd name="connsiteX1280" fmla="*/ 1892889 w 2570449"/>
              <a:gd name="connsiteY1280" fmla="*/ 1355360 h 1639386"/>
              <a:gd name="connsiteX1281" fmla="*/ 1886662 w 2570449"/>
              <a:gd name="connsiteY1281" fmla="*/ 1365534 h 1639386"/>
              <a:gd name="connsiteX1282" fmla="*/ 1884338 w 2570449"/>
              <a:gd name="connsiteY1282" fmla="*/ 1376936 h 1639386"/>
              <a:gd name="connsiteX1283" fmla="*/ 1876269 w 2570449"/>
              <a:gd name="connsiteY1283" fmla="*/ 1377397 h 1639386"/>
              <a:gd name="connsiteX1284" fmla="*/ 1863397 w 2570449"/>
              <a:gd name="connsiteY1284" fmla="*/ 1398053 h 1639386"/>
              <a:gd name="connsiteX1285" fmla="*/ 1867914 w 2570449"/>
              <a:gd name="connsiteY1285" fmla="*/ 1383317 h 1639386"/>
              <a:gd name="connsiteX1286" fmla="*/ 1884711 w 2570449"/>
              <a:gd name="connsiteY1286" fmla="*/ 1350930 h 1639386"/>
              <a:gd name="connsiteX1287" fmla="*/ 1892517 w 2570449"/>
              <a:gd name="connsiteY1287" fmla="*/ 1333235 h 1639386"/>
              <a:gd name="connsiteX1288" fmla="*/ 1909050 w 2570449"/>
              <a:gd name="connsiteY1288" fmla="*/ 1327490 h 1639386"/>
              <a:gd name="connsiteX1289" fmla="*/ 1909883 w 2570449"/>
              <a:gd name="connsiteY1289" fmla="*/ 1333454 h 1639386"/>
              <a:gd name="connsiteX1290" fmla="*/ 1909204 w 2570449"/>
              <a:gd name="connsiteY1290" fmla="*/ 1340888 h 1639386"/>
              <a:gd name="connsiteX1291" fmla="*/ 1920803 w 2570449"/>
              <a:gd name="connsiteY1291" fmla="*/ 1327424 h 1639386"/>
              <a:gd name="connsiteX1292" fmla="*/ 1922799 w 2570449"/>
              <a:gd name="connsiteY1292" fmla="*/ 1328586 h 1639386"/>
              <a:gd name="connsiteX1293" fmla="*/ 1917471 w 2570449"/>
              <a:gd name="connsiteY1293" fmla="*/ 1339967 h 1639386"/>
              <a:gd name="connsiteX1294" fmla="*/ 1931460 w 2570449"/>
              <a:gd name="connsiteY1294" fmla="*/ 1330340 h 1639386"/>
              <a:gd name="connsiteX1295" fmla="*/ 1938455 w 2570449"/>
              <a:gd name="connsiteY1295" fmla="*/ 1319157 h 1639386"/>
              <a:gd name="connsiteX1296" fmla="*/ 2051425 w 2570449"/>
              <a:gd name="connsiteY1296" fmla="*/ 1318829 h 1639386"/>
              <a:gd name="connsiteX1297" fmla="*/ 2054254 w 2570449"/>
              <a:gd name="connsiteY1297" fmla="*/ 1320934 h 1639386"/>
              <a:gd name="connsiteX1298" fmla="*/ 2046820 w 2570449"/>
              <a:gd name="connsiteY1298" fmla="*/ 1331174 h 1639386"/>
              <a:gd name="connsiteX1299" fmla="*/ 2044628 w 2570449"/>
              <a:gd name="connsiteY1299" fmla="*/ 1329683 h 1639386"/>
              <a:gd name="connsiteX1300" fmla="*/ 2051425 w 2570449"/>
              <a:gd name="connsiteY1300" fmla="*/ 1318829 h 1639386"/>
              <a:gd name="connsiteX1301" fmla="*/ 1152618 w 2570449"/>
              <a:gd name="connsiteY1301" fmla="*/ 1318828 h 1639386"/>
              <a:gd name="connsiteX1302" fmla="*/ 1147657 w 2570449"/>
              <a:gd name="connsiteY1302" fmla="*/ 1327919 h 1639386"/>
              <a:gd name="connsiteX1303" fmla="*/ 1147268 w 2570449"/>
              <a:gd name="connsiteY1303" fmla="*/ 1328301 h 1639386"/>
              <a:gd name="connsiteX1304" fmla="*/ 1147122 w 2570449"/>
              <a:gd name="connsiteY1304" fmla="*/ 1328585 h 1639386"/>
              <a:gd name="connsiteX1305" fmla="*/ 1133355 w 2570449"/>
              <a:gd name="connsiteY1305" fmla="*/ 1336828 h 1639386"/>
              <a:gd name="connsiteX1306" fmla="*/ 1120516 w 2570449"/>
              <a:gd name="connsiteY1306" fmla="*/ 1349351 h 1639386"/>
              <a:gd name="connsiteX1307" fmla="*/ 1129221 w 2570449"/>
              <a:gd name="connsiteY1307" fmla="*/ 1352508 h 1639386"/>
              <a:gd name="connsiteX1308" fmla="*/ 1139616 w 2570449"/>
              <a:gd name="connsiteY1308" fmla="*/ 1343168 h 1639386"/>
              <a:gd name="connsiteX1309" fmla="*/ 1147122 w 2570449"/>
              <a:gd name="connsiteY1309" fmla="*/ 1328585 h 1639386"/>
              <a:gd name="connsiteX1310" fmla="*/ 1147377 w 2570449"/>
              <a:gd name="connsiteY1310" fmla="*/ 1328432 h 1639386"/>
              <a:gd name="connsiteX1311" fmla="*/ 1147657 w 2570449"/>
              <a:gd name="connsiteY1311" fmla="*/ 1327919 h 1639386"/>
              <a:gd name="connsiteX1312" fmla="*/ 1155118 w 2570449"/>
              <a:gd name="connsiteY1312" fmla="*/ 1320605 h 1639386"/>
              <a:gd name="connsiteX1313" fmla="*/ 1152618 w 2570449"/>
              <a:gd name="connsiteY1313" fmla="*/ 1318828 h 1639386"/>
              <a:gd name="connsiteX1314" fmla="*/ 1052015 w 2570449"/>
              <a:gd name="connsiteY1314" fmla="*/ 1317819 h 1639386"/>
              <a:gd name="connsiteX1315" fmla="*/ 1047432 w 2570449"/>
              <a:gd name="connsiteY1315" fmla="*/ 1322555 h 1639386"/>
              <a:gd name="connsiteX1316" fmla="*/ 1049099 w 2570449"/>
              <a:gd name="connsiteY1316" fmla="*/ 1324288 h 1639386"/>
              <a:gd name="connsiteX1317" fmla="*/ 1054142 w 2570449"/>
              <a:gd name="connsiteY1317" fmla="*/ 1319815 h 1639386"/>
              <a:gd name="connsiteX1318" fmla="*/ 1052015 w 2570449"/>
              <a:gd name="connsiteY1318" fmla="*/ 1317819 h 1639386"/>
              <a:gd name="connsiteX1319" fmla="*/ 1423356 w 2570449"/>
              <a:gd name="connsiteY1319" fmla="*/ 1316920 h 1639386"/>
              <a:gd name="connsiteX1320" fmla="*/ 1415068 w 2570449"/>
              <a:gd name="connsiteY1320" fmla="*/ 1327226 h 1639386"/>
              <a:gd name="connsiteX1321" fmla="*/ 1423356 w 2570449"/>
              <a:gd name="connsiteY1321" fmla="*/ 1316920 h 1639386"/>
              <a:gd name="connsiteX1322" fmla="*/ 1571805 w 2570449"/>
              <a:gd name="connsiteY1322" fmla="*/ 1316087 h 1639386"/>
              <a:gd name="connsiteX1323" fmla="*/ 1569240 w 2570449"/>
              <a:gd name="connsiteY1323" fmla="*/ 1318916 h 1639386"/>
              <a:gd name="connsiteX1324" fmla="*/ 1571499 w 2570449"/>
              <a:gd name="connsiteY1324" fmla="*/ 1321174 h 1639386"/>
              <a:gd name="connsiteX1325" fmla="*/ 1573736 w 2570449"/>
              <a:gd name="connsiteY1325" fmla="*/ 1317731 h 1639386"/>
              <a:gd name="connsiteX1326" fmla="*/ 1571805 w 2570449"/>
              <a:gd name="connsiteY1326" fmla="*/ 1316087 h 1639386"/>
              <a:gd name="connsiteX1327" fmla="*/ 1875303 w 2570449"/>
              <a:gd name="connsiteY1327" fmla="*/ 1314026 h 1639386"/>
              <a:gd name="connsiteX1328" fmla="*/ 1877957 w 2570449"/>
              <a:gd name="connsiteY1328" fmla="*/ 1314662 h 1639386"/>
              <a:gd name="connsiteX1329" fmla="*/ 1877233 w 2570449"/>
              <a:gd name="connsiteY1329" fmla="*/ 1316393 h 1639386"/>
              <a:gd name="connsiteX1330" fmla="*/ 1874427 w 2570449"/>
              <a:gd name="connsiteY1330" fmla="*/ 1316131 h 1639386"/>
              <a:gd name="connsiteX1331" fmla="*/ 1875303 w 2570449"/>
              <a:gd name="connsiteY1331" fmla="*/ 1314026 h 1639386"/>
              <a:gd name="connsiteX1332" fmla="*/ 1831320 w 2570449"/>
              <a:gd name="connsiteY1332" fmla="*/ 1313346 h 1639386"/>
              <a:gd name="connsiteX1333" fmla="*/ 1835616 w 2570449"/>
              <a:gd name="connsiteY1333" fmla="*/ 1317447 h 1639386"/>
              <a:gd name="connsiteX1334" fmla="*/ 1833599 w 2570449"/>
              <a:gd name="connsiteY1334" fmla="*/ 1319486 h 1639386"/>
              <a:gd name="connsiteX1335" fmla="*/ 1829520 w 2570449"/>
              <a:gd name="connsiteY1335" fmla="*/ 1316681 h 1639386"/>
              <a:gd name="connsiteX1336" fmla="*/ 1831296 w 2570449"/>
              <a:gd name="connsiteY1336" fmla="*/ 1313368 h 1639386"/>
              <a:gd name="connsiteX1337" fmla="*/ 217061 w 2570449"/>
              <a:gd name="connsiteY1337" fmla="*/ 1311877 h 1639386"/>
              <a:gd name="connsiteX1338" fmla="*/ 219297 w 2570449"/>
              <a:gd name="connsiteY1338" fmla="*/ 1313785 h 1639386"/>
              <a:gd name="connsiteX1339" fmla="*/ 212653 w 2570449"/>
              <a:gd name="connsiteY1339" fmla="*/ 1322468 h 1639386"/>
              <a:gd name="connsiteX1340" fmla="*/ 217061 w 2570449"/>
              <a:gd name="connsiteY1340" fmla="*/ 1311877 h 1639386"/>
              <a:gd name="connsiteX1341" fmla="*/ 994697 w 2570449"/>
              <a:gd name="connsiteY1341" fmla="*/ 1307733 h 1639386"/>
              <a:gd name="connsiteX1342" fmla="*/ 991626 w 2570449"/>
              <a:gd name="connsiteY1342" fmla="*/ 1312995 h 1639386"/>
              <a:gd name="connsiteX1343" fmla="*/ 987570 w 2570449"/>
              <a:gd name="connsiteY1343" fmla="*/ 1318214 h 1639386"/>
              <a:gd name="connsiteX1344" fmla="*/ 989127 w 2570449"/>
              <a:gd name="connsiteY1344" fmla="*/ 1319157 h 1639386"/>
              <a:gd name="connsiteX1345" fmla="*/ 991626 w 2570449"/>
              <a:gd name="connsiteY1345" fmla="*/ 1312995 h 1639386"/>
              <a:gd name="connsiteX1346" fmla="*/ 996407 w 2570449"/>
              <a:gd name="connsiteY1346" fmla="*/ 1309158 h 1639386"/>
              <a:gd name="connsiteX1347" fmla="*/ 994697 w 2570449"/>
              <a:gd name="connsiteY1347" fmla="*/ 1307733 h 1639386"/>
              <a:gd name="connsiteX1348" fmla="*/ 300034 w 2570449"/>
              <a:gd name="connsiteY1348" fmla="*/ 1305057 h 1639386"/>
              <a:gd name="connsiteX1349" fmla="*/ 294859 w 2570449"/>
              <a:gd name="connsiteY1349" fmla="*/ 1309509 h 1639386"/>
              <a:gd name="connsiteX1350" fmla="*/ 297052 w 2570449"/>
              <a:gd name="connsiteY1350" fmla="*/ 1311811 h 1639386"/>
              <a:gd name="connsiteX1351" fmla="*/ 301964 w 2570449"/>
              <a:gd name="connsiteY1351" fmla="*/ 1307162 h 1639386"/>
              <a:gd name="connsiteX1352" fmla="*/ 300034 w 2570449"/>
              <a:gd name="connsiteY1352" fmla="*/ 1305057 h 1639386"/>
              <a:gd name="connsiteX1353" fmla="*/ 1977728 w 2570449"/>
              <a:gd name="connsiteY1353" fmla="*/ 1304291 h 1639386"/>
              <a:gd name="connsiteX1354" fmla="*/ 1978276 w 2570449"/>
              <a:gd name="connsiteY1354" fmla="*/ 1306944 h 1639386"/>
              <a:gd name="connsiteX1355" fmla="*/ 1973694 w 2570449"/>
              <a:gd name="connsiteY1355" fmla="*/ 1308062 h 1639386"/>
              <a:gd name="connsiteX1356" fmla="*/ 1973013 w 2570449"/>
              <a:gd name="connsiteY1356" fmla="*/ 1306220 h 1639386"/>
              <a:gd name="connsiteX1357" fmla="*/ 1977728 w 2570449"/>
              <a:gd name="connsiteY1357" fmla="*/ 1304291 h 1639386"/>
              <a:gd name="connsiteX1358" fmla="*/ 1118938 w 2570449"/>
              <a:gd name="connsiteY1358" fmla="*/ 1303852 h 1639386"/>
              <a:gd name="connsiteX1359" fmla="*/ 1111965 w 2570449"/>
              <a:gd name="connsiteY1359" fmla="*/ 1309859 h 1639386"/>
              <a:gd name="connsiteX1360" fmla="*/ 1113061 w 2570449"/>
              <a:gd name="connsiteY1360" fmla="*/ 1311285 h 1639386"/>
              <a:gd name="connsiteX1361" fmla="*/ 1120034 w 2570449"/>
              <a:gd name="connsiteY1361" fmla="*/ 1305080 h 1639386"/>
              <a:gd name="connsiteX1362" fmla="*/ 1118938 w 2570449"/>
              <a:gd name="connsiteY1362" fmla="*/ 1303852 h 1639386"/>
              <a:gd name="connsiteX1363" fmla="*/ 1958716 w 2570449"/>
              <a:gd name="connsiteY1363" fmla="*/ 1301681 h 1639386"/>
              <a:gd name="connsiteX1364" fmla="*/ 1962378 w 2570449"/>
              <a:gd name="connsiteY1364" fmla="*/ 1307096 h 1639386"/>
              <a:gd name="connsiteX1365" fmla="*/ 1957116 w 2570449"/>
              <a:gd name="connsiteY1365" fmla="*/ 1317161 h 1639386"/>
              <a:gd name="connsiteX1366" fmla="*/ 1954199 w 2570449"/>
              <a:gd name="connsiteY1366" fmla="*/ 1315780 h 1639386"/>
              <a:gd name="connsiteX1367" fmla="*/ 1957182 w 2570449"/>
              <a:gd name="connsiteY1367" fmla="*/ 1307843 h 1639386"/>
              <a:gd name="connsiteX1368" fmla="*/ 1950559 w 2570449"/>
              <a:gd name="connsiteY1368" fmla="*/ 1308522 h 1639386"/>
              <a:gd name="connsiteX1369" fmla="*/ 1951875 w 2570449"/>
              <a:gd name="connsiteY1369" fmla="*/ 1304619 h 1639386"/>
              <a:gd name="connsiteX1370" fmla="*/ 1958716 w 2570449"/>
              <a:gd name="connsiteY1370" fmla="*/ 1301681 h 1639386"/>
              <a:gd name="connsiteX1371" fmla="*/ 1004871 w 2570449"/>
              <a:gd name="connsiteY1371" fmla="*/ 1296418 h 1639386"/>
              <a:gd name="connsiteX1372" fmla="*/ 997745 w 2570449"/>
              <a:gd name="connsiteY1372" fmla="*/ 1302207 h 1639386"/>
              <a:gd name="connsiteX1373" fmla="*/ 1004871 w 2570449"/>
              <a:gd name="connsiteY1373" fmla="*/ 1296418 h 1639386"/>
              <a:gd name="connsiteX1374" fmla="*/ 1065939 w 2570449"/>
              <a:gd name="connsiteY1374" fmla="*/ 1295826 h 1639386"/>
              <a:gd name="connsiteX1375" fmla="*/ 1057409 w 2570449"/>
              <a:gd name="connsiteY1375" fmla="*/ 1297580 h 1639386"/>
              <a:gd name="connsiteX1376" fmla="*/ 1055063 w 2570449"/>
              <a:gd name="connsiteY1376" fmla="*/ 1311044 h 1639386"/>
              <a:gd name="connsiteX1377" fmla="*/ 1065960 w 2570449"/>
              <a:gd name="connsiteY1377" fmla="*/ 1303413 h 1639386"/>
              <a:gd name="connsiteX1378" fmla="*/ 1070610 w 2570449"/>
              <a:gd name="connsiteY1378" fmla="*/ 1306373 h 1639386"/>
              <a:gd name="connsiteX1379" fmla="*/ 1065939 w 2570449"/>
              <a:gd name="connsiteY1379" fmla="*/ 1295826 h 1639386"/>
              <a:gd name="connsiteX1380" fmla="*/ 986693 w 2570449"/>
              <a:gd name="connsiteY1380" fmla="*/ 1295234 h 1639386"/>
              <a:gd name="connsiteX1381" fmla="*/ 984698 w 2570449"/>
              <a:gd name="connsiteY1381" fmla="*/ 1300124 h 1639386"/>
              <a:gd name="connsiteX1382" fmla="*/ 986145 w 2570449"/>
              <a:gd name="connsiteY1382" fmla="*/ 1300715 h 1639386"/>
              <a:gd name="connsiteX1383" fmla="*/ 988162 w 2570449"/>
              <a:gd name="connsiteY1383" fmla="*/ 1295826 h 1639386"/>
              <a:gd name="connsiteX1384" fmla="*/ 986693 w 2570449"/>
              <a:gd name="connsiteY1384" fmla="*/ 1295234 h 1639386"/>
              <a:gd name="connsiteX1385" fmla="*/ 958670 w 2570449"/>
              <a:gd name="connsiteY1385" fmla="*/ 1294619 h 1639386"/>
              <a:gd name="connsiteX1386" fmla="*/ 951894 w 2570449"/>
              <a:gd name="connsiteY1386" fmla="*/ 1299334 h 1639386"/>
              <a:gd name="connsiteX1387" fmla="*/ 952903 w 2570449"/>
              <a:gd name="connsiteY1387" fmla="*/ 1300804 h 1639386"/>
              <a:gd name="connsiteX1388" fmla="*/ 959876 w 2570449"/>
              <a:gd name="connsiteY1388" fmla="*/ 1296396 h 1639386"/>
              <a:gd name="connsiteX1389" fmla="*/ 958670 w 2570449"/>
              <a:gd name="connsiteY1389" fmla="*/ 1294619 h 1639386"/>
              <a:gd name="connsiteX1390" fmla="*/ 1083546 w 2570449"/>
              <a:gd name="connsiteY1390" fmla="*/ 1294445 h 1639386"/>
              <a:gd name="connsiteX1391" fmla="*/ 1078503 w 2570449"/>
              <a:gd name="connsiteY1391" fmla="*/ 1299891 h 1639386"/>
              <a:gd name="connsiteX1392" fmla="*/ 1077249 w 2570449"/>
              <a:gd name="connsiteY1392" fmla="*/ 1306301 h 1639386"/>
              <a:gd name="connsiteX1393" fmla="*/ 1077100 w 2570449"/>
              <a:gd name="connsiteY1393" fmla="*/ 1306418 h 1639386"/>
              <a:gd name="connsiteX1394" fmla="*/ 1077219 w 2570449"/>
              <a:gd name="connsiteY1394" fmla="*/ 1306456 h 1639386"/>
              <a:gd name="connsiteX1395" fmla="*/ 1077210 w 2570449"/>
              <a:gd name="connsiteY1395" fmla="*/ 1306505 h 1639386"/>
              <a:gd name="connsiteX1396" fmla="*/ 1074864 w 2570449"/>
              <a:gd name="connsiteY1396" fmla="*/ 1318455 h 1639386"/>
              <a:gd name="connsiteX1397" fmla="*/ 1088415 w 2570449"/>
              <a:gd name="connsiteY1397" fmla="*/ 1300957 h 1639386"/>
              <a:gd name="connsiteX1398" fmla="*/ 1082604 w 2570449"/>
              <a:gd name="connsiteY1398" fmla="*/ 1308194 h 1639386"/>
              <a:gd name="connsiteX1399" fmla="*/ 1077219 w 2570449"/>
              <a:gd name="connsiteY1399" fmla="*/ 1306456 h 1639386"/>
              <a:gd name="connsiteX1400" fmla="*/ 1077249 w 2570449"/>
              <a:gd name="connsiteY1400" fmla="*/ 1306301 h 1639386"/>
              <a:gd name="connsiteX1401" fmla="*/ 1082642 w 2570449"/>
              <a:gd name="connsiteY1401" fmla="*/ 1302108 h 1639386"/>
              <a:gd name="connsiteX1402" fmla="*/ 1083546 w 2570449"/>
              <a:gd name="connsiteY1402" fmla="*/ 1294445 h 1639386"/>
              <a:gd name="connsiteX1403" fmla="*/ 1884987 w 2570449"/>
              <a:gd name="connsiteY1403" fmla="*/ 1293902 h 1639386"/>
              <a:gd name="connsiteX1404" fmla="*/ 1891684 w 2570449"/>
              <a:gd name="connsiteY1404" fmla="*/ 1300826 h 1639386"/>
              <a:gd name="connsiteX1405" fmla="*/ 1877058 w 2570449"/>
              <a:gd name="connsiteY1405" fmla="*/ 1297471 h 1639386"/>
              <a:gd name="connsiteX1406" fmla="*/ 1884987 w 2570449"/>
              <a:gd name="connsiteY1406" fmla="*/ 1293902 h 1639386"/>
              <a:gd name="connsiteX1407" fmla="*/ 971388 w 2570449"/>
              <a:gd name="connsiteY1407" fmla="*/ 1290388 h 1639386"/>
              <a:gd name="connsiteX1408" fmla="*/ 966410 w 2570449"/>
              <a:gd name="connsiteY1408" fmla="*/ 1297054 h 1639386"/>
              <a:gd name="connsiteX1409" fmla="*/ 967857 w 2570449"/>
              <a:gd name="connsiteY1409" fmla="*/ 1298129 h 1639386"/>
              <a:gd name="connsiteX1410" fmla="*/ 973362 w 2570449"/>
              <a:gd name="connsiteY1410" fmla="*/ 1291923 h 1639386"/>
              <a:gd name="connsiteX1411" fmla="*/ 971388 w 2570449"/>
              <a:gd name="connsiteY1411" fmla="*/ 1290388 h 1639386"/>
              <a:gd name="connsiteX1412" fmla="*/ 1315586 w 2570449"/>
              <a:gd name="connsiteY1412" fmla="*/ 1286351 h 1639386"/>
              <a:gd name="connsiteX1413" fmla="*/ 1307076 w 2570449"/>
              <a:gd name="connsiteY1413" fmla="*/ 1302075 h 1639386"/>
              <a:gd name="connsiteX1414" fmla="*/ 1326350 w 2570449"/>
              <a:gd name="connsiteY1414" fmla="*/ 1286528 h 1639386"/>
              <a:gd name="connsiteX1415" fmla="*/ 1315586 w 2570449"/>
              <a:gd name="connsiteY1415" fmla="*/ 1286351 h 1639386"/>
              <a:gd name="connsiteX1416" fmla="*/ 1863771 w 2570449"/>
              <a:gd name="connsiteY1416" fmla="*/ 1284665 h 1639386"/>
              <a:gd name="connsiteX1417" fmla="*/ 1858179 w 2570449"/>
              <a:gd name="connsiteY1417" fmla="*/ 1300167 h 1639386"/>
              <a:gd name="connsiteX1418" fmla="*/ 1865831 w 2570449"/>
              <a:gd name="connsiteY1418" fmla="*/ 1285761 h 1639386"/>
              <a:gd name="connsiteX1419" fmla="*/ 1863771 w 2570449"/>
              <a:gd name="connsiteY1419" fmla="*/ 1284665 h 1639386"/>
              <a:gd name="connsiteX1420" fmla="*/ 2078441 w 2570449"/>
              <a:gd name="connsiteY1420" fmla="*/ 1284074 h 1639386"/>
              <a:gd name="connsiteX1421" fmla="*/ 2081028 w 2570449"/>
              <a:gd name="connsiteY1421" fmla="*/ 1287297 h 1639386"/>
              <a:gd name="connsiteX1422" fmla="*/ 2067016 w 2570449"/>
              <a:gd name="connsiteY1422" fmla="*/ 1317251 h 1639386"/>
              <a:gd name="connsiteX1423" fmla="*/ 2059912 w 2570449"/>
              <a:gd name="connsiteY1423" fmla="*/ 1299686 h 1639386"/>
              <a:gd name="connsiteX1424" fmla="*/ 2070217 w 2570449"/>
              <a:gd name="connsiteY1424" fmla="*/ 1286333 h 1639386"/>
              <a:gd name="connsiteX1425" fmla="*/ 2078441 w 2570449"/>
              <a:gd name="connsiteY1425" fmla="*/ 1284074 h 1639386"/>
              <a:gd name="connsiteX1426" fmla="*/ 1985271 w 2570449"/>
              <a:gd name="connsiteY1426" fmla="*/ 1282209 h 1639386"/>
              <a:gd name="connsiteX1427" fmla="*/ 1988363 w 2570449"/>
              <a:gd name="connsiteY1427" fmla="*/ 1284008 h 1639386"/>
              <a:gd name="connsiteX1428" fmla="*/ 1983626 w 2570449"/>
              <a:gd name="connsiteY1428" fmla="*/ 1292449 h 1639386"/>
              <a:gd name="connsiteX1429" fmla="*/ 1980052 w 2570449"/>
              <a:gd name="connsiteY1429" fmla="*/ 1290410 h 1639386"/>
              <a:gd name="connsiteX1430" fmla="*/ 1985271 w 2570449"/>
              <a:gd name="connsiteY1430" fmla="*/ 1282209 h 1639386"/>
              <a:gd name="connsiteX1431" fmla="*/ 2087102 w 2570449"/>
              <a:gd name="connsiteY1431" fmla="*/ 1281113 h 1639386"/>
              <a:gd name="connsiteX1432" fmla="*/ 2088593 w 2570449"/>
              <a:gd name="connsiteY1432" fmla="*/ 1282012 h 1639386"/>
              <a:gd name="connsiteX1433" fmla="*/ 2087255 w 2570449"/>
              <a:gd name="connsiteY1433" fmla="*/ 1284424 h 1639386"/>
              <a:gd name="connsiteX1434" fmla="*/ 2085303 w 2570449"/>
              <a:gd name="connsiteY1434" fmla="*/ 1283218 h 1639386"/>
              <a:gd name="connsiteX1435" fmla="*/ 2087102 w 2570449"/>
              <a:gd name="connsiteY1435" fmla="*/ 1281113 h 1639386"/>
              <a:gd name="connsiteX1436" fmla="*/ 316129 w 2570449"/>
              <a:gd name="connsiteY1436" fmla="*/ 1277648 h 1639386"/>
              <a:gd name="connsiteX1437" fmla="*/ 312972 w 2570449"/>
              <a:gd name="connsiteY1437" fmla="*/ 1284161 h 1639386"/>
              <a:gd name="connsiteX1438" fmla="*/ 314484 w 2570449"/>
              <a:gd name="connsiteY1438" fmla="*/ 1284862 h 1639386"/>
              <a:gd name="connsiteX1439" fmla="*/ 317642 w 2570449"/>
              <a:gd name="connsiteY1439" fmla="*/ 1278350 h 1639386"/>
              <a:gd name="connsiteX1440" fmla="*/ 316129 w 2570449"/>
              <a:gd name="connsiteY1440" fmla="*/ 1277648 h 1639386"/>
              <a:gd name="connsiteX1441" fmla="*/ 2008360 w 2570449"/>
              <a:gd name="connsiteY1441" fmla="*/ 1275236 h 1639386"/>
              <a:gd name="connsiteX1442" fmla="*/ 2010334 w 2570449"/>
              <a:gd name="connsiteY1442" fmla="*/ 1276421 h 1639386"/>
              <a:gd name="connsiteX1443" fmla="*/ 2008053 w 2570449"/>
              <a:gd name="connsiteY1443" fmla="*/ 1279205 h 1639386"/>
              <a:gd name="connsiteX1444" fmla="*/ 2006496 w 2570449"/>
              <a:gd name="connsiteY1444" fmla="*/ 1278372 h 1639386"/>
              <a:gd name="connsiteX1445" fmla="*/ 2008360 w 2570449"/>
              <a:gd name="connsiteY1445" fmla="*/ 1275236 h 1639386"/>
              <a:gd name="connsiteX1446" fmla="*/ 1924662 w 2570449"/>
              <a:gd name="connsiteY1446" fmla="*/ 1272517 h 1639386"/>
              <a:gd name="connsiteX1447" fmla="*/ 1920672 w 2570449"/>
              <a:gd name="connsiteY1447" fmla="*/ 1280411 h 1639386"/>
              <a:gd name="connsiteX1448" fmla="*/ 1922820 w 2570449"/>
              <a:gd name="connsiteY1448" fmla="*/ 1281464 h 1639386"/>
              <a:gd name="connsiteX1449" fmla="*/ 1926921 w 2570449"/>
              <a:gd name="connsiteY1449" fmla="*/ 1273855 h 1639386"/>
              <a:gd name="connsiteX1450" fmla="*/ 1924662 w 2570449"/>
              <a:gd name="connsiteY1450" fmla="*/ 1272517 h 1639386"/>
              <a:gd name="connsiteX1451" fmla="*/ 1993077 w 2570449"/>
              <a:gd name="connsiteY1451" fmla="*/ 1270456 h 1639386"/>
              <a:gd name="connsiteX1452" fmla="*/ 1996278 w 2570449"/>
              <a:gd name="connsiteY1452" fmla="*/ 1271487 h 1639386"/>
              <a:gd name="connsiteX1453" fmla="*/ 1994041 w 2570449"/>
              <a:gd name="connsiteY1453" fmla="*/ 1279358 h 1639386"/>
              <a:gd name="connsiteX1454" fmla="*/ 1990358 w 2570449"/>
              <a:gd name="connsiteY1454" fmla="*/ 1278174 h 1639386"/>
              <a:gd name="connsiteX1455" fmla="*/ 1993077 w 2570449"/>
              <a:gd name="connsiteY1455" fmla="*/ 1270456 h 1639386"/>
              <a:gd name="connsiteX1456" fmla="*/ 1313676 w 2570449"/>
              <a:gd name="connsiteY1456" fmla="*/ 1268811 h 1639386"/>
              <a:gd name="connsiteX1457" fmla="*/ 1309356 w 2570449"/>
              <a:gd name="connsiteY1457" fmla="*/ 1275697 h 1639386"/>
              <a:gd name="connsiteX1458" fmla="*/ 1311088 w 2570449"/>
              <a:gd name="connsiteY1458" fmla="*/ 1277056 h 1639386"/>
              <a:gd name="connsiteX1459" fmla="*/ 1315079 w 2570449"/>
              <a:gd name="connsiteY1459" fmla="*/ 1269623 h 1639386"/>
              <a:gd name="connsiteX1460" fmla="*/ 1313676 w 2570449"/>
              <a:gd name="connsiteY1460" fmla="*/ 1268811 h 1639386"/>
              <a:gd name="connsiteX1461" fmla="*/ 1897538 w 2570449"/>
              <a:gd name="connsiteY1461" fmla="*/ 1265237 h 1639386"/>
              <a:gd name="connsiteX1462" fmla="*/ 1890434 w 2570449"/>
              <a:gd name="connsiteY1462" fmla="*/ 1275587 h 1639386"/>
              <a:gd name="connsiteX1463" fmla="*/ 1892298 w 2570449"/>
              <a:gd name="connsiteY1463" fmla="*/ 1276903 h 1639386"/>
              <a:gd name="connsiteX1464" fmla="*/ 1899709 w 2570449"/>
              <a:gd name="connsiteY1464" fmla="*/ 1266860 h 1639386"/>
              <a:gd name="connsiteX1465" fmla="*/ 1897538 w 2570449"/>
              <a:gd name="connsiteY1465" fmla="*/ 1265237 h 1639386"/>
              <a:gd name="connsiteX1466" fmla="*/ 2088023 w 2570449"/>
              <a:gd name="connsiteY1466" fmla="*/ 1265171 h 1639386"/>
              <a:gd name="connsiteX1467" fmla="*/ 2075130 w 2570449"/>
              <a:gd name="connsiteY1467" fmla="*/ 1281223 h 1639386"/>
              <a:gd name="connsiteX1468" fmla="*/ 2076446 w 2570449"/>
              <a:gd name="connsiteY1468" fmla="*/ 1266399 h 1639386"/>
              <a:gd name="connsiteX1469" fmla="*/ 2088023 w 2570449"/>
              <a:gd name="connsiteY1469" fmla="*/ 1265171 h 1639386"/>
              <a:gd name="connsiteX1470" fmla="*/ 262517 w 2570449"/>
              <a:gd name="connsiteY1470" fmla="*/ 1263702 h 1639386"/>
              <a:gd name="connsiteX1471" fmla="*/ 260280 w 2570449"/>
              <a:gd name="connsiteY1471" fmla="*/ 1268789 h 1639386"/>
              <a:gd name="connsiteX1472" fmla="*/ 261880 w 2570449"/>
              <a:gd name="connsiteY1472" fmla="*/ 1269469 h 1639386"/>
              <a:gd name="connsiteX1473" fmla="*/ 264029 w 2570449"/>
              <a:gd name="connsiteY1473" fmla="*/ 1264338 h 1639386"/>
              <a:gd name="connsiteX1474" fmla="*/ 262517 w 2570449"/>
              <a:gd name="connsiteY1474" fmla="*/ 1263702 h 1639386"/>
              <a:gd name="connsiteX1475" fmla="*/ 1978232 w 2570449"/>
              <a:gd name="connsiteY1475" fmla="*/ 1262606 h 1639386"/>
              <a:gd name="connsiteX1476" fmla="*/ 1978364 w 2570449"/>
              <a:gd name="connsiteY1476" fmla="*/ 1262716 h 1639386"/>
              <a:gd name="connsiteX1477" fmla="*/ 1978106 w 2570449"/>
              <a:gd name="connsiteY1477" fmla="*/ 1263107 h 1639386"/>
              <a:gd name="connsiteX1478" fmla="*/ 1978364 w 2570449"/>
              <a:gd name="connsiteY1478" fmla="*/ 1262443 h 1639386"/>
              <a:gd name="connsiteX1479" fmla="*/ 1978320 w 2570449"/>
              <a:gd name="connsiteY1479" fmla="*/ 1262629 h 1639386"/>
              <a:gd name="connsiteX1480" fmla="*/ 1978211 w 2570449"/>
              <a:gd name="connsiteY1480" fmla="*/ 1262519 h 1639386"/>
              <a:gd name="connsiteX1481" fmla="*/ 1328454 w 2570449"/>
              <a:gd name="connsiteY1481" fmla="*/ 1262299 h 1639386"/>
              <a:gd name="connsiteX1482" fmla="*/ 1325341 w 2570449"/>
              <a:gd name="connsiteY1482" fmla="*/ 1268110 h 1639386"/>
              <a:gd name="connsiteX1483" fmla="*/ 1326722 w 2570449"/>
              <a:gd name="connsiteY1483" fmla="*/ 1268834 h 1639386"/>
              <a:gd name="connsiteX1484" fmla="*/ 1329902 w 2570449"/>
              <a:gd name="connsiteY1484" fmla="*/ 1263088 h 1639386"/>
              <a:gd name="connsiteX1485" fmla="*/ 1328454 w 2570449"/>
              <a:gd name="connsiteY1485" fmla="*/ 1262299 h 1639386"/>
              <a:gd name="connsiteX1486" fmla="*/ 1951064 w 2570449"/>
              <a:gd name="connsiteY1486" fmla="*/ 1261970 h 1639386"/>
              <a:gd name="connsiteX1487" fmla="*/ 1947835 w 2570449"/>
              <a:gd name="connsiteY1487" fmla="*/ 1268774 h 1639386"/>
              <a:gd name="connsiteX1488" fmla="*/ 1947489 w 2570449"/>
              <a:gd name="connsiteY1488" fmla="*/ 1269118 h 1639386"/>
              <a:gd name="connsiteX1489" fmla="*/ 1947294 w 2570449"/>
              <a:gd name="connsiteY1489" fmla="*/ 1269447 h 1639386"/>
              <a:gd name="connsiteX1490" fmla="*/ 1939371 w 2570449"/>
              <a:gd name="connsiteY1490" fmla="*/ 1274781 h 1639386"/>
              <a:gd name="connsiteX1491" fmla="*/ 1934969 w 2570449"/>
              <a:gd name="connsiteY1491" fmla="*/ 1283854 h 1639386"/>
              <a:gd name="connsiteX1492" fmla="*/ 1942471 w 2570449"/>
              <a:gd name="connsiteY1492" fmla="*/ 1277596 h 1639386"/>
              <a:gd name="connsiteX1493" fmla="*/ 1947294 w 2570449"/>
              <a:gd name="connsiteY1493" fmla="*/ 1269447 h 1639386"/>
              <a:gd name="connsiteX1494" fmla="*/ 1947621 w 2570449"/>
              <a:gd name="connsiteY1494" fmla="*/ 1269227 h 1639386"/>
              <a:gd name="connsiteX1495" fmla="*/ 1947835 w 2570449"/>
              <a:gd name="connsiteY1495" fmla="*/ 1268774 h 1639386"/>
              <a:gd name="connsiteX1496" fmla="*/ 1953147 w 2570449"/>
              <a:gd name="connsiteY1496" fmla="*/ 1263505 h 1639386"/>
              <a:gd name="connsiteX1497" fmla="*/ 1951064 w 2570449"/>
              <a:gd name="connsiteY1497" fmla="*/ 1261970 h 1639386"/>
              <a:gd name="connsiteX1498" fmla="*/ 1982706 w 2570449"/>
              <a:gd name="connsiteY1498" fmla="*/ 1260282 h 1639386"/>
              <a:gd name="connsiteX1499" fmla="*/ 1982574 w 2570449"/>
              <a:gd name="connsiteY1499" fmla="*/ 1260414 h 1639386"/>
              <a:gd name="connsiteX1500" fmla="*/ 1982574 w 2570449"/>
              <a:gd name="connsiteY1500" fmla="*/ 1260348 h 1639386"/>
              <a:gd name="connsiteX1501" fmla="*/ 1980249 w 2570449"/>
              <a:gd name="connsiteY1501" fmla="*/ 1254449 h 1639386"/>
              <a:gd name="connsiteX1502" fmla="*/ 1982574 w 2570449"/>
              <a:gd name="connsiteY1502" fmla="*/ 1254887 h 1639386"/>
              <a:gd name="connsiteX1503" fmla="*/ 1982574 w 2570449"/>
              <a:gd name="connsiteY1503" fmla="*/ 1260348 h 1639386"/>
              <a:gd name="connsiteX1504" fmla="*/ 1978364 w 2570449"/>
              <a:gd name="connsiteY1504" fmla="*/ 1262443 h 1639386"/>
              <a:gd name="connsiteX1505" fmla="*/ 1910196 w 2570449"/>
              <a:gd name="connsiteY1505" fmla="*/ 1242863 h 1639386"/>
              <a:gd name="connsiteX1506" fmla="*/ 1910203 w 2570449"/>
              <a:gd name="connsiteY1506" fmla="*/ 1242869 h 1639386"/>
              <a:gd name="connsiteX1507" fmla="*/ 1910190 w 2570449"/>
              <a:gd name="connsiteY1507" fmla="*/ 1242871 h 1639386"/>
              <a:gd name="connsiteX1508" fmla="*/ 1910262 w 2570449"/>
              <a:gd name="connsiteY1508" fmla="*/ 1242856 h 1639386"/>
              <a:gd name="connsiteX1509" fmla="*/ 1910235 w 2570449"/>
              <a:gd name="connsiteY1509" fmla="*/ 1242893 h 1639386"/>
              <a:gd name="connsiteX1510" fmla="*/ 1910203 w 2570449"/>
              <a:gd name="connsiteY1510" fmla="*/ 1242869 h 1639386"/>
              <a:gd name="connsiteX1511" fmla="*/ 1910265 w 2570449"/>
              <a:gd name="connsiteY1511" fmla="*/ 1242852 h 1639386"/>
              <a:gd name="connsiteX1512" fmla="*/ 1910264 w 2570449"/>
              <a:gd name="connsiteY1512" fmla="*/ 1242856 h 1639386"/>
              <a:gd name="connsiteX1513" fmla="*/ 1910262 w 2570449"/>
              <a:gd name="connsiteY1513" fmla="*/ 1242856 h 1639386"/>
              <a:gd name="connsiteX1514" fmla="*/ 1910295 w 2570449"/>
              <a:gd name="connsiteY1514" fmla="*/ 1242734 h 1639386"/>
              <a:gd name="connsiteX1515" fmla="*/ 1910345 w 2570449"/>
              <a:gd name="connsiteY1515" fmla="*/ 1242740 h 1639386"/>
              <a:gd name="connsiteX1516" fmla="*/ 1910265 w 2570449"/>
              <a:gd name="connsiteY1516" fmla="*/ 1242852 h 1639386"/>
              <a:gd name="connsiteX1517" fmla="*/ 1910300 w 2570449"/>
              <a:gd name="connsiteY1517" fmla="*/ 1242718 h 1639386"/>
              <a:gd name="connsiteX1518" fmla="*/ 1910295 w 2570449"/>
              <a:gd name="connsiteY1518" fmla="*/ 1242734 h 1639386"/>
              <a:gd name="connsiteX1519" fmla="*/ 1910289 w 2570449"/>
              <a:gd name="connsiteY1519" fmla="*/ 1242733 h 1639386"/>
              <a:gd name="connsiteX1520" fmla="*/ 1909975 w 2570449"/>
              <a:gd name="connsiteY1520" fmla="*/ 1242689 h 1639386"/>
              <a:gd name="connsiteX1521" fmla="*/ 1910289 w 2570449"/>
              <a:gd name="connsiteY1521" fmla="*/ 1242733 h 1639386"/>
              <a:gd name="connsiteX1522" fmla="*/ 1910196 w 2570449"/>
              <a:gd name="connsiteY1522" fmla="*/ 1242863 h 1639386"/>
              <a:gd name="connsiteX1523" fmla="*/ 2010158 w 2570449"/>
              <a:gd name="connsiteY1523" fmla="*/ 1242038 h 1639386"/>
              <a:gd name="connsiteX1524" fmla="*/ 2010684 w 2570449"/>
              <a:gd name="connsiteY1524" fmla="*/ 1245810 h 1639386"/>
              <a:gd name="connsiteX1525" fmla="*/ 2009193 w 2570449"/>
              <a:gd name="connsiteY1525" fmla="*/ 1246248 h 1639386"/>
              <a:gd name="connsiteX1526" fmla="*/ 2007966 w 2570449"/>
              <a:gd name="connsiteY1526" fmla="*/ 1242565 h 1639386"/>
              <a:gd name="connsiteX1527" fmla="*/ 2010158 w 2570449"/>
              <a:gd name="connsiteY1527" fmla="*/ 1242038 h 1639386"/>
              <a:gd name="connsiteX1528" fmla="*/ 2093112 w 2570449"/>
              <a:gd name="connsiteY1528" fmla="*/ 1240413 h 1639386"/>
              <a:gd name="connsiteX1529" fmla="*/ 2099052 w 2570449"/>
              <a:gd name="connsiteY1529" fmla="*/ 1244099 h 1639386"/>
              <a:gd name="connsiteX1530" fmla="*/ 2092188 w 2570449"/>
              <a:gd name="connsiteY1530" fmla="*/ 1253265 h 1639386"/>
              <a:gd name="connsiteX1531" fmla="*/ 2088111 w 2570449"/>
              <a:gd name="connsiteY1531" fmla="*/ 1244012 h 1639386"/>
              <a:gd name="connsiteX1532" fmla="*/ 2093112 w 2570449"/>
              <a:gd name="connsiteY1532" fmla="*/ 1240413 h 1639386"/>
              <a:gd name="connsiteX1533" fmla="*/ 1905674 w 2570449"/>
              <a:gd name="connsiteY1533" fmla="*/ 1239319 h 1639386"/>
              <a:gd name="connsiteX1534" fmla="*/ 1909975 w 2570449"/>
              <a:gd name="connsiteY1534" fmla="*/ 1242689 h 1639386"/>
              <a:gd name="connsiteX1535" fmla="*/ 1904731 w 2570449"/>
              <a:gd name="connsiteY1535" fmla="*/ 1241973 h 1639386"/>
              <a:gd name="connsiteX1536" fmla="*/ 1905674 w 2570449"/>
              <a:gd name="connsiteY1536" fmla="*/ 1239319 h 1639386"/>
              <a:gd name="connsiteX1537" fmla="*/ 1009235 w 2570449"/>
              <a:gd name="connsiteY1537" fmla="*/ 1238025 h 1639386"/>
              <a:gd name="connsiteX1538" fmla="*/ 1005057 w 2570449"/>
              <a:gd name="connsiteY1538" fmla="*/ 1242595 h 1639386"/>
              <a:gd name="connsiteX1539" fmla="*/ 1004718 w 2570449"/>
              <a:gd name="connsiteY1539" fmla="*/ 1242806 h 1639386"/>
              <a:gd name="connsiteX1540" fmla="*/ 1004435 w 2570449"/>
              <a:gd name="connsiteY1540" fmla="*/ 1243230 h 1639386"/>
              <a:gd name="connsiteX1541" fmla="*/ 994653 w 2570449"/>
              <a:gd name="connsiteY1541" fmla="*/ 1252716 h 1639386"/>
              <a:gd name="connsiteX1542" fmla="*/ 996889 w 2570449"/>
              <a:gd name="connsiteY1542" fmla="*/ 1254558 h 1639386"/>
              <a:gd name="connsiteX1543" fmla="*/ 1004435 w 2570449"/>
              <a:gd name="connsiteY1543" fmla="*/ 1243230 h 1639386"/>
              <a:gd name="connsiteX1544" fmla="*/ 1004805 w 2570449"/>
              <a:gd name="connsiteY1544" fmla="*/ 1242871 h 1639386"/>
              <a:gd name="connsiteX1545" fmla="*/ 1005057 w 2570449"/>
              <a:gd name="connsiteY1545" fmla="*/ 1242595 h 1639386"/>
              <a:gd name="connsiteX1546" fmla="*/ 1010309 w 2570449"/>
              <a:gd name="connsiteY1546" fmla="*/ 1239341 h 1639386"/>
              <a:gd name="connsiteX1547" fmla="*/ 1009235 w 2570449"/>
              <a:gd name="connsiteY1547" fmla="*/ 1238025 h 1639386"/>
              <a:gd name="connsiteX1548" fmla="*/ 2080677 w 2570449"/>
              <a:gd name="connsiteY1548" fmla="*/ 1235306 h 1639386"/>
              <a:gd name="connsiteX1549" fmla="*/ 2083287 w 2570449"/>
              <a:gd name="connsiteY1549" fmla="*/ 1237609 h 1639386"/>
              <a:gd name="connsiteX1550" fmla="*/ 2081072 w 2570449"/>
              <a:gd name="connsiteY1550" fmla="*/ 1240481 h 1639386"/>
              <a:gd name="connsiteX1551" fmla="*/ 2078682 w 2570449"/>
              <a:gd name="connsiteY1551" fmla="*/ 1237171 h 1639386"/>
              <a:gd name="connsiteX1552" fmla="*/ 2080677 w 2570449"/>
              <a:gd name="connsiteY1552" fmla="*/ 1235306 h 1639386"/>
              <a:gd name="connsiteX1553" fmla="*/ 1884689 w 2570449"/>
              <a:gd name="connsiteY1553" fmla="*/ 1233223 h 1639386"/>
              <a:gd name="connsiteX1554" fmla="*/ 1883066 w 2570449"/>
              <a:gd name="connsiteY1554" fmla="*/ 1233990 h 1639386"/>
              <a:gd name="connsiteX1555" fmla="*/ 1884316 w 2570449"/>
              <a:gd name="connsiteY1555" fmla="*/ 1235415 h 1639386"/>
              <a:gd name="connsiteX1556" fmla="*/ 1886004 w 2570449"/>
              <a:gd name="connsiteY1556" fmla="*/ 1234736 h 1639386"/>
              <a:gd name="connsiteX1557" fmla="*/ 1884689 w 2570449"/>
              <a:gd name="connsiteY1557" fmla="*/ 1233223 h 1639386"/>
              <a:gd name="connsiteX1558" fmla="*/ 178425 w 2570449"/>
              <a:gd name="connsiteY1558" fmla="*/ 1229933 h 1639386"/>
              <a:gd name="connsiteX1559" fmla="*/ 167900 w 2570449"/>
              <a:gd name="connsiteY1559" fmla="*/ 1244231 h 1639386"/>
              <a:gd name="connsiteX1560" fmla="*/ 178425 w 2570449"/>
              <a:gd name="connsiteY1560" fmla="*/ 1229933 h 1639386"/>
              <a:gd name="connsiteX1561" fmla="*/ 215394 w 2570449"/>
              <a:gd name="connsiteY1561" fmla="*/ 1226141 h 1639386"/>
              <a:gd name="connsiteX1562" fmla="*/ 207654 w 2570449"/>
              <a:gd name="connsiteY1562" fmla="*/ 1240503 h 1639386"/>
              <a:gd name="connsiteX1563" fmla="*/ 215394 w 2570449"/>
              <a:gd name="connsiteY1563" fmla="*/ 1226141 h 1639386"/>
              <a:gd name="connsiteX1564" fmla="*/ 1858793 w 2570449"/>
              <a:gd name="connsiteY1564" fmla="*/ 1222589 h 1639386"/>
              <a:gd name="connsiteX1565" fmla="*/ 1856577 w 2570449"/>
              <a:gd name="connsiteY1565" fmla="*/ 1224233 h 1639386"/>
              <a:gd name="connsiteX1566" fmla="*/ 1859100 w 2570449"/>
              <a:gd name="connsiteY1566" fmla="*/ 1226404 h 1639386"/>
              <a:gd name="connsiteX1567" fmla="*/ 1861358 w 2570449"/>
              <a:gd name="connsiteY1567" fmla="*/ 1224452 h 1639386"/>
              <a:gd name="connsiteX1568" fmla="*/ 1858793 w 2570449"/>
              <a:gd name="connsiteY1568" fmla="*/ 1222589 h 1639386"/>
              <a:gd name="connsiteX1569" fmla="*/ 2118173 w 2570449"/>
              <a:gd name="connsiteY1569" fmla="*/ 1211142 h 1639386"/>
              <a:gd name="connsiteX1570" fmla="*/ 2122098 w 2570449"/>
              <a:gd name="connsiteY1570" fmla="*/ 1213970 h 1639386"/>
              <a:gd name="connsiteX1571" fmla="*/ 2116550 w 2570449"/>
              <a:gd name="connsiteY1571" fmla="*/ 1219979 h 1639386"/>
              <a:gd name="connsiteX1572" fmla="*/ 2113634 w 2570449"/>
              <a:gd name="connsiteY1572" fmla="*/ 1217699 h 1639386"/>
              <a:gd name="connsiteX1573" fmla="*/ 2118173 w 2570449"/>
              <a:gd name="connsiteY1573" fmla="*/ 1211142 h 1639386"/>
              <a:gd name="connsiteX1574" fmla="*/ 2052698 w 2570449"/>
              <a:gd name="connsiteY1574" fmla="*/ 1204739 h 1639386"/>
              <a:gd name="connsiteX1575" fmla="*/ 2054628 w 2570449"/>
              <a:gd name="connsiteY1575" fmla="*/ 1206209 h 1639386"/>
              <a:gd name="connsiteX1576" fmla="*/ 2051623 w 2570449"/>
              <a:gd name="connsiteY1576" fmla="*/ 1211033 h 1639386"/>
              <a:gd name="connsiteX1577" fmla="*/ 2050132 w 2570449"/>
              <a:gd name="connsiteY1577" fmla="*/ 1210222 h 1639386"/>
              <a:gd name="connsiteX1578" fmla="*/ 2052698 w 2570449"/>
              <a:gd name="connsiteY1578" fmla="*/ 1204739 h 1639386"/>
              <a:gd name="connsiteX1579" fmla="*/ 2121210 w 2570449"/>
              <a:gd name="connsiteY1579" fmla="*/ 1201895 h 1639386"/>
              <a:gd name="connsiteX1580" fmla="*/ 2127843 w 2570449"/>
              <a:gd name="connsiteY1580" fmla="*/ 1205134 h 1639386"/>
              <a:gd name="connsiteX1581" fmla="*/ 2116090 w 2570449"/>
              <a:gd name="connsiteY1581" fmla="*/ 1206844 h 1639386"/>
              <a:gd name="connsiteX1582" fmla="*/ 2121210 w 2570449"/>
              <a:gd name="connsiteY1582" fmla="*/ 1201895 h 1639386"/>
              <a:gd name="connsiteX1583" fmla="*/ 1867476 w 2570449"/>
              <a:gd name="connsiteY1583" fmla="*/ 1199345 h 1639386"/>
              <a:gd name="connsiteX1584" fmla="*/ 1861226 w 2570449"/>
              <a:gd name="connsiteY1584" fmla="*/ 1211274 h 1639386"/>
              <a:gd name="connsiteX1585" fmla="*/ 1863529 w 2570449"/>
              <a:gd name="connsiteY1585" fmla="*/ 1212523 h 1639386"/>
              <a:gd name="connsiteX1586" fmla="*/ 1869713 w 2570449"/>
              <a:gd name="connsiteY1586" fmla="*/ 1200485 h 1639386"/>
              <a:gd name="connsiteX1587" fmla="*/ 1867476 w 2570449"/>
              <a:gd name="connsiteY1587" fmla="*/ 1199345 h 1639386"/>
              <a:gd name="connsiteX1588" fmla="*/ 2031845 w 2570449"/>
              <a:gd name="connsiteY1588" fmla="*/ 1191341 h 1639386"/>
              <a:gd name="connsiteX1589" fmla="*/ 2022797 w 2570449"/>
              <a:gd name="connsiteY1589" fmla="*/ 1208801 h 1639386"/>
              <a:gd name="connsiteX1590" fmla="*/ 2022042 w 2570449"/>
              <a:gd name="connsiteY1590" fmla="*/ 1209870 h 1639386"/>
              <a:gd name="connsiteX1591" fmla="*/ 2021835 w 2570449"/>
              <a:gd name="connsiteY1591" fmla="*/ 1210240 h 1639386"/>
              <a:gd name="connsiteX1592" fmla="*/ 2015553 w 2570449"/>
              <a:gd name="connsiteY1592" fmla="*/ 1214651 h 1639386"/>
              <a:gd name="connsiteX1593" fmla="*/ 2018074 w 2570449"/>
              <a:gd name="connsiteY1593" fmla="*/ 1216952 h 1639386"/>
              <a:gd name="connsiteX1594" fmla="*/ 2021835 w 2570449"/>
              <a:gd name="connsiteY1594" fmla="*/ 1210240 h 1639386"/>
              <a:gd name="connsiteX1595" fmla="*/ 2022174 w 2570449"/>
              <a:gd name="connsiteY1595" fmla="*/ 1210002 h 1639386"/>
              <a:gd name="connsiteX1596" fmla="*/ 2022797 w 2570449"/>
              <a:gd name="connsiteY1596" fmla="*/ 1208801 h 1639386"/>
              <a:gd name="connsiteX1597" fmla="*/ 2034125 w 2570449"/>
              <a:gd name="connsiteY1597" fmla="*/ 1192745 h 1639386"/>
              <a:gd name="connsiteX1598" fmla="*/ 2031845 w 2570449"/>
              <a:gd name="connsiteY1598" fmla="*/ 1191341 h 1639386"/>
              <a:gd name="connsiteX1599" fmla="*/ 2063113 w 2570449"/>
              <a:gd name="connsiteY1599" fmla="*/ 1183426 h 1639386"/>
              <a:gd name="connsiteX1600" fmla="*/ 2065920 w 2570449"/>
              <a:gd name="connsiteY1600" fmla="*/ 1184764 h 1639386"/>
              <a:gd name="connsiteX1601" fmla="*/ 2060920 w 2570449"/>
              <a:gd name="connsiteY1601" fmla="*/ 1193447 h 1639386"/>
              <a:gd name="connsiteX1602" fmla="*/ 2058771 w 2570449"/>
              <a:gd name="connsiteY1602" fmla="*/ 1192373 h 1639386"/>
              <a:gd name="connsiteX1603" fmla="*/ 2063113 w 2570449"/>
              <a:gd name="connsiteY1603" fmla="*/ 1183426 h 1639386"/>
              <a:gd name="connsiteX1604" fmla="*/ 1878177 w 2570449"/>
              <a:gd name="connsiteY1604" fmla="*/ 1181255 h 1639386"/>
              <a:gd name="connsiteX1605" fmla="*/ 1873944 w 2570449"/>
              <a:gd name="connsiteY1605" fmla="*/ 1186715 h 1639386"/>
              <a:gd name="connsiteX1606" fmla="*/ 1875655 w 2570449"/>
              <a:gd name="connsiteY1606" fmla="*/ 1188557 h 1639386"/>
              <a:gd name="connsiteX1607" fmla="*/ 1880479 w 2570449"/>
              <a:gd name="connsiteY1607" fmla="*/ 1183426 h 1639386"/>
              <a:gd name="connsiteX1608" fmla="*/ 1878177 w 2570449"/>
              <a:gd name="connsiteY1608" fmla="*/ 1181255 h 1639386"/>
              <a:gd name="connsiteX1609" fmla="*/ 2136965 w 2570449"/>
              <a:gd name="connsiteY1609" fmla="*/ 1176212 h 1639386"/>
              <a:gd name="connsiteX1610" fmla="*/ 2132009 w 2570449"/>
              <a:gd name="connsiteY1610" fmla="*/ 1197788 h 1639386"/>
              <a:gd name="connsiteX1611" fmla="*/ 2136965 w 2570449"/>
              <a:gd name="connsiteY1611" fmla="*/ 1176212 h 1639386"/>
              <a:gd name="connsiteX1612" fmla="*/ 1880852 w 2570449"/>
              <a:gd name="connsiteY1612" fmla="*/ 1169765 h 1639386"/>
              <a:gd name="connsiteX1613" fmla="*/ 1891794 w 2570449"/>
              <a:gd name="connsiteY1613" fmla="*/ 1170664 h 1639386"/>
              <a:gd name="connsiteX1614" fmla="*/ 1880852 w 2570449"/>
              <a:gd name="connsiteY1614" fmla="*/ 1169765 h 1639386"/>
              <a:gd name="connsiteX1615" fmla="*/ 2134355 w 2570449"/>
              <a:gd name="connsiteY1615" fmla="*/ 1165248 h 1639386"/>
              <a:gd name="connsiteX1616" fmla="*/ 2135802 w 2570449"/>
              <a:gd name="connsiteY1616" fmla="*/ 1167024 h 1639386"/>
              <a:gd name="connsiteX1617" fmla="*/ 2133917 w 2570449"/>
              <a:gd name="connsiteY1617" fmla="*/ 1169152 h 1639386"/>
              <a:gd name="connsiteX1618" fmla="*/ 2132163 w 2570449"/>
              <a:gd name="connsiteY1618" fmla="*/ 1167179 h 1639386"/>
              <a:gd name="connsiteX1619" fmla="*/ 2134355 w 2570449"/>
              <a:gd name="connsiteY1619" fmla="*/ 1165248 h 1639386"/>
              <a:gd name="connsiteX1620" fmla="*/ 2035244 w 2570449"/>
              <a:gd name="connsiteY1620" fmla="*/ 1157333 h 1639386"/>
              <a:gd name="connsiteX1621" fmla="*/ 2032305 w 2570449"/>
              <a:gd name="connsiteY1621" fmla="*/ 1164284 h 1639386"/>
              <a:gd name="connsiteX1622" fmla="*/ 2028687 w 2570449"/>
              <a:gd name="connsiteY1622" fmla="*/ 1165622 h 1639386"/>
              <a:gd name="connsiteX1623" fmla="*/ 2026166 w 2570449"/>
              <a:gd name="connsiteY1623" fmla="*/ 1162661 h 1639386"/>
              <a:gd name="connsiteX1624" fmla="*/ 2027920 w 2570449"/>
              <a:gd name="connsiteY1624" fmla="*/ 1159175 h 1639386"/>
              <a:gd name="connsiteX1625" fmla="*/ 2035244 w 2570449"/>
              <a:gd name="connsiteY1625" fmla="*/ 1157333 h 1639386"/>
              <a:gd name="connsiteX1626" fmla="*/ 2015442 w 2570449"/>
              <a:gd name="connsiteY1626" fmla="*/ 1150271 h 1639386"/>
              <a:gd name="connsiteX1627" fmla="*/ 2001431 w 2570449"/>
              <a:gd name="connsiteY1627" fmla="*/ 1158362 h 1639386"/>
              <a:gd name="connsiteX1628" fmla="*/ 2006233 w 2570449"/>
              <a:gd name="connsiteY1628" fmla="*/ 1167528 h 1639386"/>
              <a:gd name="connsiteX1629" fmla="*/ 2015442 w 2570449"/>
              <a:gd name="connsiteY1629" fmla="*/ 1150271 h 1639386"/>
              <a:gd name="connsiteX1630" fmla="*/ 1963365 w 2570449"/>
              <a:gd name="connsiteY1630" fmla="*/ 1140667 h 1639386"/>
              <a:gd name="connsiteX1631" fmla="*/ 1965690 w 2570449"/>
              <a:gd name="connsiteY1631" fmla="*/ 1142356 h 1639386"/>
              <a:gd name="connsiteX1632" fmla="*/ 1955800 w 2570449"/>
              <a:gd name="connsiteY1632" fmla="*/ 1150249 h 1639386"/>
              <a:gd name="connsiteX1633" fmla="*/ 1963365 w 2570449"/>
              <a:gd name="connsiteY1633" fmla="*/ 1140667 h 1639386"/>
              <a:gd name="connsiteX1634" fmla="*/ 2021670 w 2570449"/>
              <a:gd name="connsiteY1634" fmla="*/ 1135317 h 1639386"/>
              <a:gd name="connsiteX1635" fmla="*/ 2020815 w 2570449"/>
              <a:gd name="connsiteY1635" fmla="*/ 1139636 h 1639386"/>
              <a:gd name="connsiteX1636" fmla="*/ 2022548 w 2570449"/>
              <a:gd name="connsiteY1636" fmla="*/ 1139987 h 1639386"/>
              <a:gd name="connsiteX1637" fmla="*/ 2023446 w 2570449"/>
              <a:gd name="connsiteY1637" fmla="*/ 1135668 h 1639386"/>
              <a:gd name="connsiteX1638" fmla="*/ 2021670 w 2570449"/>
              <a:gd name="connsiteY1638" fmla="*/ 1135317 h 1639386"/>
              <a:gd name="connsiteX1639" fmla="*/ 1969044 w 2570449"/>
              <a:gd name="connsiteY1639" fmla="*/ 1130735 h 1639386"/>
              <a:gd name="connsiteX1640" fmla="*/ 1969898 w 2570449"/>
              <a:gd name="connsiteY1640" fmla="*/ 1134177 h 1639386"/>
              <a:gd name="connsiteX1641" fmla="*/ 1966917 w 2570449"/>
              <a:gd name="connsiteY1641" fmla="*/ 1136195 h 1639386"/>
              <a:gd name="connsiteX1642" fmla="*/ 1966237 w 2570449"/>
              <a:gd name="connsiteY1642" fmla="*/ 1134441 h 1639386"/>
              <a:gd name="connsiteX1643" fmla="*/ 1969044 w 2570449"/>
              <a:gd name="connsiteY1643" fmla="*/ 1130735 h 1639386"/>
              <a:gd name="connsiteX1644" fmla="*/ 12741 w 2570449"/>
              <a:gd name="connsiteY1644" fmla="*/ 1126524 h 1639386"/>
              <a:gd name="connsiteX1645" fmla="*/ 16863 w 2570449"/>
              <a:gd name="connsiteY1645" fmla="*/ 1130800 h 1639386"/>
              <a:gd name="connsiteX1646" fmla="*/ 15153 w 2570449"/>
              <a:gd name="connsiteY1646" fmla="*/ 1132796 h 1639386"/>
              <a:gd name="connsiteX1647" fmla="*/ 10307 w 2570449"/>
              <a:gd name="connsiteY1647" fmla="*/ 1129441 h 1639386"/>
              <a:gd name="connsiteX1648" fmla="*/ 12741 w 2570449"/>
              <a:gd name="connsiteY1648" fmla="*/ 1126524 h 1639386"/>
              <a:gd name="connsiteX1649" fmla="*/ 2071379 w 2570449"/>
              <a:gd name="connsiteY1649" fmla="*/ 1125317 h 1639386"/>
              <a:gd name="connsiteX1650" fmla="*/ 2069559 w 2570449"/>
              <a:gd name="connsiteY1650" fmla="*/ 1128081 h 1639386"/>
              <a:gd name="connsiteX1651" fmla="*/ 2071379 w 2570449"/>
              <a:gd name="connsiteY1651" fmla="*/ 1130076 h 1639386"/>
              <a:gd name="connsiteX1652" fmla="*/ 2073594 w 2570449"/>
              <a:gd name="connsiteY1652" fmla="*/ 1127225 h 1639386"/>
              <a:gd name="connsiteX1653" fmla="*/ 2071379 w 2570449"/>
              <a:gd name="connsiteY1653" fmla="*/ 1125317 h 1639386"/>
              <a:gd name="connsiteX1654" fmla="*/ 2045022 w 2570449"/>
              <a:gd name="connsiteY1654" fmla="*/ 1122380 h 1639386"/>
              <a:gd name="connsiteX1655" fmla="*/ 2040966 w 2570449"/>
              <a:gd name="connsiteY1655" fmla="*/ 1125713 h 1639386"/>
              <a:gd name="connsiteX1656" fmla="*/ 2023183 w 2570449"/>
              <a:gd name="connsiteY1656" fmla="*/ 1156280 h 1639386"/>
              <a:gd name="connsiteX1657" fmla="*/ 2005751 w 2570449"/>
              <a:gd name="connsiteY1657" fmla="*/ 1185180 h 1639386"/>
              <a:gd name="connsiteX1658" fmla="*/ 1984503 w 2570449"/>
              <a:gd name="connsiteY1658" fmla="*/ 1222150 h 1639386"/>
              <a:gd name="connsiteX1659" fmla="*/ 1994700 w 2570449"/>
              <a:gd name="connsiteY1659" fmla="*/ 1216229 h 1639386"/>
              <a:gd name="connsiteX1660" fmla="*/ 2003273 w 2570449"/>
              <a:gd name="connsiteY1660" fmla="*/ 1201648 h 1639386"/>
              <a:gd name="connsiteX1661" fmla="*/ 2004391 w 2570449"/>
              <a:gd name="connsiteY1661" fmla="*/ 1197722 h 1639386"/>
              <a:gd name="connsiteX1662" fmla="*/ 2020069 w 2570449"/>
              <a:gd name="connsiteY1662" fmla="*/ 1181211 h 1639386"/>
              <a:gd name="connsiteX1663" fmla="*/ 2015640 w 2570449"/>
              <a:gd name="connsiteY1663" fmla="*/ 1194674 h 1639386"/>
              <a:gd name="connsiteX1664" fmla="*/ 2024126 w 2570449"/>
              <a:gd name="connsiteY1664" fmla="*/ 1181211 h 1639386"/>
              <a:gd name="connsiteX1665" fmla="*/ 2037896 w 2570449"/>
              <a:gd name="connsiteY1665" fmla="*/ 1158911 h 1639386"/>
              <a:gd name="connsiteX1666" fmla="*/ 2035244 w 2570449"/>
              <a:gd name="connsiteY1666" fmla="*/ 1157332 h 1639386"/>
              <a:gd name="connsiteX1667" fmla="*/ 2046470 w 2570449"/>
              <a:gd name="connsiteY1667" fmla="*/ 1151762 h 1639386"/>
              <a:gd name="connsiteX1668" fmla="*/ 2060153 w 2570449"/>
              <a:gd name="connsiteY1668" fmla="*/ 1148166 h 1639386"/>
              <a:gd name="connsiteX1669" fmla="*/ 2049957 w 2570449"/>
              <a:gd name="connsiteY1669" fmla="*/ 1149329 h 1639386"/>
              <a:gd name="connsiteX1670" fmla="*/ 2050636 w 2570449"/>
              <a:gd name="connsiteY1670" fmla="*/ 1139330 h 1639386"/>
              <a:gd name="connsiteX1671" fmla="*/ 2051514 w 2570449"/>
              <a:gd name="connsiteY1671" fmla="*/ 1137335 h 1639386"/>
              <a:gd name="connsiteX1672" fmla="*/ 2051097 w 2570449"/>
              <a:gd name="connsiteY1672" fmla="*/ 1136018 h 1639386"/>
              <a:gd name="connsiteX1673" fmla="*/ 2042918 w 2570449"/>
              <a:gd name="connsiteY1673" fmla="*/ 1137488 h 1639386"/>
              <a:gd name="connsiteX1674" fmla="*/ 2045022 w 2570449"/>
              <a:gd name="connsiteY1674" fmla="*/ 1122380 h 1639386"/>
              <a:gd name="connsiteX1675" fmla="*/ 1054580 w 2570449"/>
              <a:gd name="connsiteY1675" fmla="*/ 1121634 h 1639386"/>
              <a:gd name="connsiteX1676" fmla="*/ 1052410 w 2570449"/>
              <a:gd name="connsiteY1676" fmla="*/ 1124243 h 1639386"/>
              <a:gd name="connsiteX1677" fmla="*/ 1053922 w 2570449"/>
              <a:gd name="connsiteY1677" fmla="*/ 1126020 h 1639386"/>
              <a:gd name="connsiteX1678" fmla="*/ 1054580 w 2570449"/>
              <a:gd name="connsiteY1678" fmla="*/ 1121634 h 1639386"/>
              <a:gd name="connsiteX1679" fmla="*/ 1975316 w 2570449"/>
              <a:gd name="connsiteY1679" fmla="*/ 1112776 h 1639386"/>
              <a:gd name="connsiteX1680" fmla="*/ 1951941 w 2570449"/>
              <a:gd name="connsiteY1680" fmla="*/ 1143408 h 1639386"/>
              <a:gd name="connsiteX1681" fmla="*/ 1953388 w 2570449"/>
              <a:gd name="connsiteY1681" fmla="*/ 1132203 h 1639386"/>
              <a:gd name="connsiteX1682" fmla="*/ 1938850 w 2570449"/>
              <a:gd name="connsiteY1682" fmla="*/ 1156477 h 1639386"/>
              <a:gd name="connsiteX1683" fmla="*/ 1938850 w 2570449"/>
              <a:gd name="connsiteY1683" fmla="*/ 1172416 h 1639386"/>
              <a:gd name="connsiteX1684" fmla="*/ 1938696 w 2570449"/>
              <a:gd name="connsiteY1684" fmla="*/ 1172594 h 1639386"/>
              <a:gd name="connsiteX1685" fmla="*/ 1938835 w 2570449"/>
              <a:gd name="connsiteY1685" fmla="*/ 1172732 h 1639386"/>
              <a:gd name="connsiteX1686" fmla="*/ 1929201 w 2570449"/>
              <a:gd name="connsiteY1686" fmla="*/ 1177505 h 1639386"/>
              <a:gd name="connsiteX1687" fmla="*/ 1927857 w 2570449"/>
              <a:gd name="connsiteY1687" fmla="*/ 1190102 h 1639386"/>
              <a:gd name="connsiteX1688" fmla="*/ 1927733 w 2570449"/>
              <a:gd name="connsiteY1688" fmla="*/ 1190135 h 1639386"/>
              <a:gd name="connsiteX1689" fmla="*/ 1927766 w 2570449"/>
              <a:gd name="connsiteY1689" fmla="*/ 1190360 h 1639386"/>
              <a:gd name="connsiteX1690" fmla="*/ 1918413 w 2570449"/>
              <a:gd name="connsiteY1690" fmla="*/ 1204541 h 1639386"/>
              <a:gd name="connsiteX1691" fmla="*/ 1907318 w 2570449"/>
              <a:gd name="connsiteY1691" fmla="*/ 1224299 h 1639386"/>
              <a:gd name="connsiteX1692" fmla="*/ 1898591 w 2570449"/>
              <a:gd name="connsiteY1692" fmla="*/ 1238472 h 1639386"/>
              <a:gd name="connsiteX1693" fmla="*/ 1892801 w 2570449"/>
              <a:gd name="connsiteY1693" fmla="*/ 1253702 h 1639386"/>
              <a:gd name="connsiteX1694" fmla="*/ 1892627 w 2570449"/>
              <a:gd name="connsiteY1694" fmla="*/ 1253725 h 1639386"/>
              <a:gd name="connsiteX1695" fmla="*/ 1892522 w 2570449"/>
              <a:gd name="connsiteY1695" fmla="*/ 1254186 h 1639386"/>
              <a:gd name="connsiteX1696" fmla="*/ 1889140 w 2570449"/>
              <a:gd name="connsiteY1696" fmla="*/ 1259514 h 1639386"/>
              <a:gd name="connsiteX1697" fmla="*/ 1891136 w 2570449"/>
              <a:gd name="connsiteY1697" fmla="*/ 1260281 h 1639386"/>
              <a:gd name="connsiteX1698" fmla="*/ 1892522 w 2570449"/>
              <a:gd name="connsiteY1698" fmla="*/ 1254186 h 1639386"/>
              <a:gd name="connsiteX1699" fmla="*/ 1892759 w 2570449"/>
              <a:gd name="connsiteY1699" fmla="*/ 1253813 h 1639386"/>
              <a:gd name="connsiteX1700" fmla="*/ 1892801 w 2570449"/>
              <a:gd name="connsiteY1700" fmla="*/ 1253702 h 1639386"/>
              <a:gd name="connsiteX1701" fmla="*/ 1907954 w 2570449"/>
              <a:gd name="connsiteY1701" fmla="*/ 1251708 h 1639386"/>
              <a:gd name="connsiteX1702" fmla="*/ 1910264 w 2570449"/>
              <a:gd name="connsiteY1702" fmla="*/ 1242856 h 1639386"/>
              <a:gd name="connsiteX1703" fmla="*/ 1921128 w 2570449"/>
              <a:gd name="connsiteY1703" fmla="*/ 1240592 h 1639386"/>
              <a:gd name="connsiteX1704" fmla="*/ 1921154 w 2570449"/>
              <a:gd name="connsiteY1704" fmla="*/ 1240700 h 1639386"/>
              <a:gd name="connsiteX1705" fmla="*/ 1921224 w 2570449"/>
              <a:gd name="connsiteY1705" fmla="*/ 1240700 h 1639386"/>
              <a:gd name="connsiteX1706" fmla="*/ 1918786 w 2570449"/>
              <a:gd name="connsiteY1706" fmla="*/ 1258988 h 1639386"/>
              <a:gd name="connsiteX1707" fmla="*/ 1937535 w 2570449"/>
              <a:gd name="connsiteY1707" fmla="*/ 1249033 h 1639386"/>
              <a:gd name="connsiteX1708" fmla="*/ 1955121 w 2570449"/>
              <a:gd name="connsiteY1708" fmla="*/ 1258001 h 1639386"/>
              <a:gd name="connsiteX1709" fmla="*/ 1977530 w 2570449"/>
              <a:gd name="connsiteY1709" fmla="*/ 1218728 h 1639386"/>
              <a:gd name="connsiteX1710" fmla="*/ 1974942 w 2570449"/>
              <a:gd name="connsiteY1710" fmla="*/ 1217084 h 1639386"/>
              <a:gd name="connsiteX1711" fmla="*/ 1956326 w 2570449"/>
              <a:gd name="connsiteY1711" fmla="*/ 1243003 h 1639386"/>
              <a:gd name="connsiteX1712" fmla="*/ 1938148 w 2570449"/>
              <a:gd name="connsiteY1712" fmla="*/ 1241819 h 1639386"/>
              <a:gd name="connsiteX1713" fmla="*/ 1944201 w 2570449"/>
              <a:gd name="connsiteY1713" fmla="*/ 1232872 h 1639386"/>
              <a:gd name="connsiteX1714" fmla="*/ 1953758 w 2570449"/>
              <a:gd name="connsiteY1714" fmla="*/ 1214843 h 1639386"/>
              <a:gd name="connsiteX1715" fmla="*/ 1954155 w 2570449"/>
              <a:gd name="connsiteY1715" fmla="*/ 1214409 h 1639386"/>
              <a:gd name="connsiteX1716" fmla="*/ 1954434 w 2570449"/>
              <a:gd name="connsiteY1716" fmla="*/ 1214100 h 1639386"/>
              <a:gd name="connsiteX1717" fmla="*/ 1959945 w 2570449"/>
              <a:gd name="connsiteY1717" fmla="*/ 1211274 h 1639386"/>
              <a:gd name="connsiteX1718" fmla="*/ 1958497 w 2570449"/>
              <a:gd name="connsiteY1718" fmla="*/ 1209607 h 1639386"/>
              <a:gd name="connsiteX1719" fmla="*/ 1954434 w 2570449"/>
              <a:gd name="connsiteY1719" fmla="*/ 1214100 h 1639386"/>
              <a:gd name="connsiteX1720" fmla="*/ 1954046 w 2570449"/>
              <a:gd name="connsiteY1720" fmla="*/ 1214300 h 1639386"/>
              <a:gd name="connsiteX1721" fmla="*/ 1953758 w 2570449"/>
              <a:gd name="connsiteY1721" fmla="*/ 1214843 h 1639386"/>
              <a:gd name="connsiteX1722" fmla="*/ 1944332 w 2570449"/>
              <a:gd name="connsiteY1722" fmla="*/ 1225132 h 1639386"/>
              <a:gd name="connsiteX1723" fmla="*/ 1936854 w 2570449"/>
              <a:gd name="connsiteY1723" fmla="*/ 1218488 h 1639386"/>
              <a:gd name="connsiteX1724" fmla="*/ 1932623 w 2570449"/>
              <a:gd name="connsiteY1724" fmla="*/ 1230329 h 1639386"/>
              <a:gd name="connsiteX1725" fmla="*/ 1936175 w 2570449"/>
              <a:gd name="connsiteY1725" fmla="*/ 1240700 h 1639386"/>
              <a:gd name="connsiteX1726" fmla="*/ 1921224 w 2570449"/>
              <a:gd name="connsiteY1726" fmla="*/ 1240700 h 1639386"/>
              <a:gd name="connsiteX1727" fmla="*/ 1921242 w 2570449"/>
              <a:gd name="connsiteY1727" fmla="*/ 1240568 h 1639386"/>
              <a:gd name="connsiteX1728" fmla="*/ 1921128 w 2570449"/>
              <a:gd name="connsiteY1728" fmla="*/ 1240592 h 1639386"/>
              <a:gd name="connsiteX1729" fmla="*/ 1918896 w 2570449"/>
              <a:gd name="connsiteY1729" fmla="*/ 1231315 h 1639386"/>
              <a:gd name="connsiteX1730" fmla="*/ 1927316 w 2570449"/>
              <a:gd name="connsiteY1730" fmla="*/ 1212743 h 1639386"/>
              <a:gd name="connsiteX1731" fmla="*/ 1929415 w 2570449"/>
              <a:gd name="connsiteY1731" fmla="*/ 1201546 h 1639386"/>
              <a:gd name="connsiteX1732" fmla="*/ 1927766 w 2570449"/>
              <a:gd name="connsiteY1732" fmla="*/ 1190360 h 1639386"/>
              <a:gd name="connsiteX1733" fmla="*/ 1927842 w 2570449"/>
              <a:gd name="connsiteY1733" fmla="*/ 1190245 h 1639386"/>
              <a:gd name="connsiteX1734" fmla="*/ 1927857 w 2570449"/>
              <a:gd name="connsiteY1734" fmla="*/ 1190102 h 1639386"/>
              <a:gd name="connsiteX1735" fmla="*/ 1938296 w 2570449"/>
              <a:gd name="connsiteY1735" fmla="*/ 1187326 h 1639386"/>
              <a:gd name="connsiteX1736" fmla="*/ 1944814 w 2570449"/>
              <a:gd name="connsiteY1736" fmla="*/ 1178711 h 1639386"/>
              <a:gd name="connsiteX1737" fmla="*/ 1938835 w 2570449"/>
              <a:gd name="connsiteY1737" fmla="*/ 1172732 h 1639386"/>
              <a:gd name="connsiteX1738" fmla="*/ 1938850 w 2570449"/>
              <a:gd name="connsiteY1738" fmla="*/ 1172725 h 1639386"/>
              <a:gd name="connsiteX1739" fmla="*/ 1938850 w 2570449"/>
              <a:gd name="connsiteY1739" fmla="*/ 1172416 h 1639386"/>
              <a:gd name="connsiteX1740" fmla="*/ 1944705 w 2570449"/>
              <a:gd name="connsiteY1740" fmla="*/ 1165643 h 1639386"/>
              <a:gd name="connsiteX1741" fmla="*/ 1954243 w 2570449"/>
              <a:gd name="connsiteY1741" fmla="*/ 1157595 h 1639386"/>
              <a:gd name="connsiteX1742" fmla="*/ 1968561 w 2570449"/>
              <a:gd name="connsiteY1742" fmla="*/ 1145184 h 1639386"/>
              <a:gd name="connsiteX1743" fmla="*/ 1975095 w 2570449"/>
              <a:gd name="connsiteY1743" fmla="*/ 1132532 h 1639386"/>
              <a:gd name="connsiteX1744" fmla="*/ 1975316 w 2570449"/>
              <a:gd name="connsiteY1744" fmla="*/ 1112776 h 1639386"/>
              <a:gd name="connsiteX1745" fmla="*/ 1916220 w 2570449"/>
              <a:gd name="connsiteY1745" fmla="*/ 1106614 h 1639386"/>
              <a:gd name="connsiteX1746" fmla="*/ 1914270 w 2570449"/>
              <a:gd name="connsiteY1746" fmla="*/ 1108521 h 1639386"/>
              <a:gd name="connsiteX1747" fmla="*/ 1917318 w 2570449"/>
              <a:gd name="connsiteY1747" fmla="*/ 1112183 h 1639386"/>
              <a:gd name="connsiteX1748" fmla="*/ 1921242 w 2570449"/>
              <a:gd name="connsiteY1748" fmla="*/ 1109399 h 1639386"/>
              <a:gd name="connsiteX1749" fmla="*/ 1916220 w 2570449"/>
              <a:gd name="connsiteY1749" fmla="*/ 1106614 h 1639386"/>
              <a:gd name="connsiteX1750" fmla="*/ 2027744 w 2570449"/>
              <a:gd name="connsiteY1750" fmla="*/ 1105781 h 1639386"/>
              <a:gd name="connsiteX1751" fmla="*/ 2019477 w 2570449"/>
              <a:gd name="connsiteY1751" fmla="*/ 1117534 h 1639386"/>
              <a:gd name="connsiteX1752" fmla="*/ 2022196 w 2570449"/>
              <a:gd name="connsiteY1752" fmla="*/ 1119463 h 1639386"/>
              <a:gd name="connsiteX1753" fmla="*/ 2030331 w 2570449"/>
              <a:gd name="connsiteY1753" fmla="*/ 1107623 h 1639386"/>
              <a:gd name="connsiteX1754" fmla="*/ 2027744 w 2570449"/>
              <a:gd name="connsiteY1754" fmla="*/ 1105781 h 1639386"/>
              <a:gd name="connsiteX1755" fmla="*/ 2126527 w 2570449"/>
              <a:gd name="connsiteY1755" fmla="*/ 1105517 h 1639386"/>
              <a:gd name="connsiteX1756" fmla="*/ 2127558 w 2570449"/>
              <a:gd name="connsiteY1756" fmla="*/ 1106943 h 1639386"/>
              <a:gd name="connsiteX1757" fmla="*/ 2125343 w 2570449"/>
              <a:gd name="connsiteY1757" fmla="*/ 1109793 h 1639386"/>
              <a:gd name="connsiteX1758" fmla="*/ 2123742 w 2570449"/>
              <a:gd name="connsiteY1758" fmla="*/ 1107951 h 1639386"/>
              <a:gd name="connsiteX1759" fmla="*/ 2126527 w 2570449"/>
              <a:gd name="connsiteY1759" fmla="*/ 1105517 h 1639386"/>
              <a:gd name="connsiteX1760" fmla="*/ 1050940 w 2570449"/>
              <a:gd name="connsiteY1760" fmla="*/ 1102580 h 1639386"/>
              <a:gd name="connsiteX1761" fmla="*/ 1049318 w 2570449"/>
              <a:gd name="connsiteY1761" fmla="*/ 1102996 h 1639386"/>
              <a:gd name="connsiteX1762" fmla="*/ 1050459 w 2570449"/>
              <a:gd name="connsiteY1762" fmla="*/ 1105408 h 1639386"/>
              <a:gd name="connsiteX1763" fmla="*/ 1051773 w 2570449"/>
              <a:gd name="connsiteY1763" fmla="*/ 1104267 h 1639386"/>
              <a:gd name="connsiteX1764" fmla="*/ 1050940 w 2570449"/>
              <a:gd name="connsiteY1764" fmla="*/ 1102580 h 1639386"/>
              <a:gd name="connsiteX1765" fmla="*/ 2218601 w 2570449"/>
              <a:gd name="connsiteY1765" fmla="*/ 1097097 h 1639386"/>
              <a:gd name="connsiteX1766" fmla="*/ 2220662 w 2570449"/>
              <a:gd name="connsiteY1766" fmla="*/ 1098435 h 1639386"/>
              <a:gd name="connsiteX1767" fmla="*/ 2209260 w 2570449"/>
              <a:gd name="connsiteY1767" fmla="*/ 1117841 h 1639386"/>
              <a:gd name="connsiteX1768" fmla="*/ 2206365 w 2570449"/>
              <a:gd name="connsiteY1768" fmla="*/ 1115735 h 1639386"/>
              <a:gd name="connsiteX1769" fmla="*/ 2218601 w 2570449"/>
              <a:gd name="connsiteY1769" fmla="*/ 1097097 h 1639386"/>
              <a:gd name="connsiteX1770" fmla="*/ 1926486 w 2570449"/>
              <a:gd name="connsiteY1770" fmla="*/ 1086728 h 1639386"/>
              <a:gd name="connsiteX1771" fmla="*/ 1923528 w 2570449"/>
              <a:gd name="connsiteY1771" fmla="*/ 1091459 h 1639386"/>
              <a:gd name="connsiteX1772" fmla="*/ 1923391 w 2570449"/>
              <a:gd name="connsiteY1772" fmla="*/ 1091505 h 1639386"/>
              <a:gd name="connsiteX1773" fmla="*/ 1923391 w 2570449"/>
              <a:gd name="connsiteY1773" fmla="*/ 1091657 h 1639386"/>
              <a:gd name="connsiteX1774" fmla="*/ 1920181 w 2570449"/>
              <a:gd name="connsiteY1774" fmla="*/ 1095809 h 1639386"/>
              <a:gd name="connsiteX1775" fmla="*/ 1923369 w 2570449"/>
              <a:gd name="connsiteY1775" fmla="*/ 1101395 h 1639386"/>
              <a:gd name="connsiteX1776" fmla="*/ 1923391 w 2570449"/>
              <a:gd name="connsiteY1776" fmla="*/ 1091657 h 1639386"/>
              <a:gd name="connsiteX1777" fmla="*/ 1923457 w 2570449"/>
              <a:gd name="connsiteY1777" fmla="*/ 1091571 h 1639386"/>
              <a:gd name="connsiteX1778" fmla="*/ 1923528 w 2570449"/>
              <a:gd name="connsiteY1778" fmla="*/ 1091459 h 1639386"/>
              <a:gd name="connsiteX1779" fmla="*/ 1932885 w 2570449"/>
              <a:gd name="connsiteY1779" fmla="*/ 1088282 h 1639386"/>
              <a:gd name="connsiteX1780" fmla="*/ 1926486 w 2570449"/>
              <a:gd name="connsiteY1780" fmla="*/ 1086728 h 1639386"/>
              <a:gd name="connsiteX1781" fmla="*/ 2023884 w 2570449"/>
              <a:gd name="connsiteY1781" fmla="*/ 1086462 h 1639386"/>
              <a:gd name="connsiteX1782" fmla="*/ 2010114 w 2570449"/>
              <a:gd name="connsiteY1782" fmla="*/ 1104881 h 1639386"/>
              <a:gd name="connsiteX1783" fmla="*/ 2012241 w 2570449"/>
              <a:gd name="connsiteY1783" fmla="*/ 1106285 h 1639386"/>
              <a:gd name="connsiteX1784" fmla="*/ 2023884 w 2570449"/>
              <a:gd name="connsiteY1784" fmla="*/ 1086462 h 1639386"/>
              <a:gd name="connsiteX1785" fmla="*/ 2081992 w 2570449"/>
              <a:gd name="connsiteY1785" fmla="*/ 1080893 h 1639386"/>
              <a:gd name="connsiteX1786" fmla="*/ 2071095 w 2570449"/>
              <a:gd name="connsiteY1786" fmla="*/ 1099422 h 1639386"/>
              <a:gd name="connsiteX1787" fmla="*/ 2081992 w 2570449"/>
              <a:gd name="connsiteY1787" fmla="*/ 1080893 h 1639386"/>
              <a:gd name="connsiteX1788" fmla="*/ 1951875 w 2570449"/>
              <a:gd name="connsiteY1788" fmla="*/ 1078021 h 1639386"/>
              <a:gd name="connsiteX1789" fmla="*/ 1948893 w 2570449"/>
              <a:gd name="connsiteY1789" fmla="*/ 1079533 h 1639386"/>
              <a:gd name="connsiteX1790" fmla="*/ 1949463 w 2570449"/>
              <a:gd name="connsiteY1790" fmla="*/ 1082756 h 1639386"/>
              <a:gd name="connsiteX1791" fmla="*/ 1951875 w 2570449"/>
              <a:gd name="connsiteY1791" fmla="*/ 1078021 h 1639386"/>
              <a:gd name="connsiteX1792" fmla="*/ 1933171 w 2570449"/>
              <a:gd name="connsiteY1792" fmla="*/ 1076902 h 1639386"/>
              <a:gd name="connsiteX1793" fmla="*/ 1931987 w 2570449"/>
              <a:gd name="connsiteY1793" fmla="*/ 1079073 h 1639386"/>
              <a:gd name="connsiteX1794" fmla="*/ 1933916 w 2570449"/>
              <a:gd name="connsiteY1794" fmla="*/ 1079533 h 1639386"/>
              <a:gd name="connsiteX1795" fmla="*/ 1934903 w 2570449"/>
              <a:gd name="connsiteY1795" fmla="*/ 1077998 h 1639386"/>
              <a:gd name="connsiteX1796" fmla="*/ 1933171 w 2570449"/>
              <a:gd name="connsiteY1796" fmla="*/ 1076902 h 1639386"/>
              <a:gd name="connsiteX1797" fmla="*/ 2200138 w 2570449"/>
              <a:gd name="connsiteY1797" fmla="*/ 1070478 h 1639386"/>
              <a:gd name="connsiteX1798" fmla="*/ 2204064 w 2570449"/>
              <a:gd name="connsiteY1798" fmla="*/ 1071487 h 1639386"/>
              <a:gd name="connsiteX1799" fmla="*/ 2201915 w 2570449"/>
              <a:gd name="connsiteY1799" fmla="*/ 1079206 h 1639386"/>
              <a:gd name="connsiteX1800" fmla="*/ 2198669 w 2570449"/>
              <a:gd name="connsiteY1800" fmla="*/ 1078482 h 1639386"/>
              <a:gd name="connsiteX1801" fmla="*/ 2200138 w 2570449"/>
              <a:gd name="connsiteY1801" fmla="*/ 1070478 h 1639386"/>
              <a:gd name="connsiteX1802" fmla="*/ 58832 w 2570449"/>
              <a:gd name="connsiteY1802" fmla="*/ 1060172 h 1639386"/>
              <a:gd name="connsiteX1803" fmla="*/ 56025 w 2570449"/>
              <a:gd name="connsiteY1803" fmla="*/ 1068854 h 1639386"/>
              <a:gd name="connsiteX1804" fmla="*/ 58284 w 2570449"/>
              <a:gd name="connsiteY1804" fmla="*/ 1069644 h 1639386"/>
              <a:gd name="connsiteX1805" fmla="*/ 61595 w 2570449"/>
              <a:gd name="connsiteY1805" fmla="*/ 1061159 h 1639386"/>
              <a:gd name="connsiteX1806" fmla="*/ 58832 w 2570449"/>
              <a:gd name="connsiteY1806" fmla="*/ 1060172 h 1639386"/>
              <a:gd name="connsiteX1807" fmla="*/ 2045658 w 2570449"/>
              <a:gd name="connsiteY1807" fmla="*/ 1044252 h 1639386"/>
              <a:gd name="connsiteX1808" fmla="*/ 2042567 w 2570449"/>
              <a:gd name="connsiteY1808" fmla="*/ 1048944 h 1639386"/>
              <a:gd name="connsiteX1809" fmla="*/ 2044365 w 2570449"/>
              <a:gd name="connsiteY1809" fmla="*/ 1050435 h 1639386"/>
              <a:gd name="connsiteX1810" fmla="*/ 2047215 w 2570449"/>
              <a:gd name="connsiteY1810" fmla="*/ 1045239 h 1639386"/>
              <a:gd name="connsiteX1811" fmla="*/ 2045658 w 2570449"/>
              <a:gd name="connsiteY1811" fmla="*/ 1044252 h 1639386"/>
              <a:gd name="connsiteX1812" fmla="*/ 1312514 w 2570449"/>
              <a:gd name="connsiteY1812" fmla="*/ 1043879 h 1639386"/>
              <a:gd name="connsiteX1813" fmla="*/ 1309158 w 2570449"/>
              <a:gd name="connsiteY1813" fmla="*/ 1047607 h 1639386"/>
              <a:gd name="connsiteX1814" fmla="*/ 1310803 w 2570449"/>
              <a:gd name="connsiteY1814" fmla="*/ 1049098 h 1639386"/>
              <a:gd name="connsiteX1815" fmla="*/ 1313434 w 2570449"/>
              <a:gd name="connsiteY1815" fmla="*/ 1044471 h 1639386"/>
              <a:gd name="connsiteX1816" fmla="*/ 1312514 w 2570449"/>
              <a:gd name="connsiteY1816" fmla="*/ 1043879 h 1639386"/>
              <a:gd name="connsiteX1817" fmla="*/ 1289117 w 2570449"/>
              <a:gd name="connsiteY1817" fmla="*/ 1043419 h 1639386"/>
              <a:gd name="connsiteX1818" fmla="*/ 1282473 w 2570449"/>
              <a:gd name="connsiteY1818" fmla="*/ 1047870 h 1639386"/>
              <a:gd name="connsiteX1819" fmla="*/ 1284687 w 2570449"/>
              <a:gd name="connsiteY1819" fmla="*/ 1050940 h 1639386"/>
              <a:gd name="connsiteX1820" fmla="*/ 1290981 w 2570449"/>
              <a:gd name="connsiteY1820" fmla="*/ 1046006 h 1639386"/>
              <a:gd name="connsiteX1821" fmla="*/ 1289117 w 2570449"/>
              <a:gd name="connsiteY1821" fmla="*/ 1043419 h 1639386"/>
              <a:gd name="connsiteX1822" fmla="*/ 2064933 w 2570449"/>
              <a:gd name="connsiteY1822" fmla="*/ 1039625 h 1639386"/>
              <a:gd name="connsiteX1823" fmla="*/ 2048202 w 2570449"/>
              <a:gd name="connsiteY1823" fmla="*/ 1059251 h 1639386"/>
              <a:gd name="connsiteX1824" fmla="*/ 2048487 w 2570449"/>
              <a:gd name="connsiteY1824" fmla="*/ 1063044 h 1639386"/>
              <a:gd name="connsiteX1825" fmla="*/ 2051207 w 2570449"/>
              <a:gd name="connsiteY1825" fmla="*/ 1064140 h 1639386"/>
              <a:gd name="connsiteX1826" fmla="*/ 2064735 w 2570449"/>
              <a:gd name="connsiteY1826" fmla="*/ 1047168 h 1639386"/>
              <a:gd name="connsiteX1827" fmla="*/ 2067147 w 2570449"/>
              <a:gd name="connsiteY1827" fmla="*/ 1040634 h 1639386"/>
              <a:gd name="connsiteX1828" fmla="*/ 2064933 w 2570449"/>
              <a:gd name="connsiteY1828" fmla="*/ 1039625 h 1639386"/>
              <a:gd name="connsiteX1829" fmla="*/ 2110432 w 2570449"/>
              <a:gd name="connsiteY1829" fmla="*/ 1036709 h 1639386"/>
              <a:gd name="connsiteX1830" fmla="*/ 2095193 w 2570449"/>
              <a:gd name="connsiteY1830" fmla="*/ 1047673 h 1639386"/>
              <a:gd name="connsiteX1831" fmla="*/ 2095829 w 2570449"/>
              <a:gd name="connsiteY1831" fmla="*/ 1050721 h 1639386"/>
              <a:gd name="connsiteX1832" fmla="*/ 2111529 w 2570449"/>
              <a:gd name="connsiteY1832" fmla="*/ 1057803 h 1639386"/>
              <a:gd name="connsiteX1833" fmla="*/ 2120783 w 2570449"/>
              <a:gd name="connsiteY1833" fmla="*/ 1044493 h 1639386"/>
              <a:gd name="connsiteX1834" fmla="*/ 2119335 w 2570449"/>
              <a:gd name="connsiteY1834" fmla="*/ 1043309 h 1639386"/>
              <a:gd name="connsiteX1835" fmla="*/ 2110432 w 2570449"/>
              <a:gd name="connsiteY1835" fmla="*/ 1049690 h 1639386"/>
              <a:gd name="connsiteX1836" fmla="*/ 2110432 w 2570449"/>
              <a:gd name="connsiteY1836" fmla="*/ 1036709 h 1639386"/>
              <a:gd name="connsiteX1837" fmla="*/ 2050548 w 2570449"/>
              <a:gd name="connsiteY1837" fmla="*/ 1034363 h 1639386"/>
              <a:gd name="connsiteX1838" fmla="*/ 2048970 w 2570449"/>
              <a:gd name="connsiteY1838" fmla="*/ 1038200 h 1639386"/>
              <a:gd name="connsiteX1839" fmla="*/ 2050308 w 2570449"/>
              <a:gd name="connsiteY1839" fmla="*/ 1038748 h 1639386"/>
              <a:gd name="connsiteX1840" fmla="*/ 2051974 w 2570449"/>
              <a:gd name="connsiteY1840" fmla="*/ 1034955 h 1639386"/>
              <a:gd name="connsiteX1841" fmla="*/ 2050548 w 2570449"/>
              <a:gd name="connsiteY1841" fmla="*/ 1034363 h 1639386"/>
              <a:gd name="connsiteX1842" fmla="*/ 1273768 w 2570449"/>
              <a:gd name="connsiteY1842" fmla="*/ 1034144 h 1639386"/>
              <a:gd name="connsiteX1843" fmla="*/ 1266378 w 2570449"/>
              <a:gd name="connsiteY1843" fmla="*/ 1045261 h 1639386"/>
              <a:gd name="connsiteX1844" fmla="*/ 1269250 w 2570449"/>
              <a:gd name="connsiteY1844" fmla="*/ 1046927 h 1639386"/>
              <a:gd name="connsiteX1845" fmla="*/ 1275390 w 2570449"/>
              <a:gd name="connsiteY1845" fmla="*/ 1035108 h 1639386"/>
              <a:gd name="connsiteX1846" fmla="*/ 1273768 w 2570449"/>
              <a:gd name="connsiteY1846" fmla="*/ 1034144 h 1639386"/>
              <a:gd name="connsiteX1847" fmla="*/ 2093394 w 2570449"/>
              <a:gd name="connsiteY1847" fmla="*/ 1033793 h 1639386"/>
              <a:gd name="connsiteX1848" fmla="*/ 2083155 w 2570449"/>
              <a:gd name="connsiteY1848" fmla="*/ 1052190 h 1639386"/>
              <a:gd name="connsiteX1849" fmla="*/ 2086071 w 2570449"/>
              <a:gd name="connsiteY1849" fmla="*/ 1053812 h 1639386"/>
              <a:gd name="connsiteX1850" fmla="*/ 2095895 w 2570449"/>
              <a:gd name="connsiteY1850" fmla="*/ 1035371 h 1639386"/>
              <a:gd name="connsiteX1851" fmla="*/ 2093394 w 2570449"/>
              <a:gd name="connsiteY1851" fmla="*/ 1033793 h 1639386"/>
              <a:gd name="connsiteX1852" fmla="*/ 2114621 w 2570449"/>
              <a:gd name="connsiteY1852" fmla="*/ 1025417 h 1639386"/>
              <a:gd name="connsiteX1853" fmla="*/ 2111946 w 2570449"/>
              <a:gd name="connsiteY1853" fmla="*/ 1028486 h 1639386"/>
              <a:gd name="connsiteX1854" fmla="*/ 2113919 w 2570449"/>
              <a:gd name="connsiteY1854" fmla="*/ 1030504 h 1639386"/>
              <a:gd name="connsiteX1855" fmla="*/ 2116857 w 2570449"/>
              <a:gd name="connsiteY1855" fmla="*/ 1027697 h 1639386"/>
              <a:gd name="connsiteX1856" fmla="*/ 2114621 w 2570449"/>
              <a:gd name="connsiteY1856" fmla="*/ 1025417 h 1639386"/>
              <a:gd name="connsiteX1857" fmla="*/ 1983714 w 2570449"/>
              <a:gd name="connsiteY1857" fmla="*/ 1014979 h 1639386"/>
              <a:gd name="connsiteX1858" fmla="*/ 1980885 w 2570449"/>
              <a:gd name="connsiteY1858" fmla="*/ 1025022 h 1639386"/>
              <a:gd name="connsiteX1859" fmla="*/ 1983429 w 2570449"/>
              <a:gd name="connsiteY1859" fmla="*/ 1025701 h 1639386"/>
              <a:gd name="connsiteX1860" fmla="*/ 1986366 w 2570449"/>
              <a:gd name="connsiteY1860" fmla="*/ 1015703 h 1639386"/>
              <a:gd name="connsiteX1861" fmla="*/ 1983714 w 2570449"/>
              <a:gd name="connsiteY1861" fmla="*/ 1014979 h 1639386"/>
              <a:gd name="connsiteX1862" fmla="*/ 2213149 w 2570449"/>
              <a:gd name="connsiteY1862" fmla="*/ 1006283 h 1639386"/>
              <a:gd name="connsiteX1863" fmla="*/ 2222592 w 2570449"/>
              <a:gd name="connsiteY1863" fmla="*/ 1006625 h 1639386"/>
              <a:gd name="connsiteX1864" fmla="*/ 2211650 w 2570449"/>
              <a:gd name="connsiteY1864" fmla="*/ 1016251 h 1639386"/>
              <a:gd name="connsiteX1865" fmla="*/ 2213149 w 2570449"/>
              <a:gd name="connsiteY1865" fmla="*/ 1006283 h 1639386"/>
              <a:gd name="connsiteX1866" fmla="*/ 2128676 w 2570449"/>
              <a:gd name="connsiteY1866" fmla="*/ 998665 h 1639386"/>
              <a:gd name="connsiteX1867" fmla="*/ 2123831 w 2570449"/>
              <a:gd name="connsiteY1867" fmla="*/ 1007261 h 1639386"/>
              <a:gd name="connsiteX1868" fmla="*/ 2125607 w 2570449"/>
              <a:gd name="connsiteY1868" fmla="*/ 1008291 h 1639386"/>
              <a:gd name="connsiteX1869" fmla="*/ 2130825 w 2570449"/>
              <a:gd name="connsiteY1869" fmla="*/ 1000353 h 1639386"/>
              <a:gd name="connsiteX1870" fmla="*/ 2128676 w 2570449"/>
              <a:gd name="connsiteY1870" fmla="*/ 998665 h 1639386"/>
              <a:gd name="connsiteX1871" fmla="*/ 1859757 w 2570449"/>
              <a:gd name="connsiteY1871" fmla="*/ 969062 h 1639386"/>
              <a:gd name="connsiteX1872" fmla="*/ 1858793 w 2570449"/>
              <a:gd name="connsiteY1872" fmla="*/ 972637 h 1639386"/>
              <a:gd name="connsiteX1873" fmla="*/ 1861687 w 2570449"/>
              <a:gd name="connsiteY1873" fmla="*/ 970203 h 1639386"/>
              <a:gd name="connsiteX1874" fmla="*/ 1859757 w 2570449"/>
              <a:gd name="connsiteY1874" fmla="*/ 969062 h 1639386"/>
              <a:gd name="connsiteX1875" fmla="*/ 2197792 w 2570449"/>
              <a:gd name="connsiteY1875" fmla="*/ 966300 h 1639386"/>
              <a:gd name="connsiteX1876" fmla="*/ 2200204 w 2570449"/>
              <a:gd name="connsiteY1876" fmla="*/ 967682 h 1639386"/>
              <a:gd name="connsiteX1877" fmla="*/ 2197200 w 2570449"/>
              <a:gd name="connsiteY1877" fmla="*/ 973448 h 1639386"/>
              <a:gd name="connsiteX1878" fmla="*/ 2194284 w 2570449"/>
              <a:gd name="connsiteY1878" fmla="*/ 972001 h 1639386"/>
              <a:gd name="connsiteX1879" fmla="*/ 2197792 w 2570449"/>
              <a:gd name="connsiteY1879" fmla="*/ 966300 h 1639386"/>
              <a:gd name="connsiteX1880" fmla="*/ 2278381 w 2570449"/>
              <a:gd name="connsiteY1880" fmla="*/ 960372 h 1639386"/>
              <a:gd name="connsiteX1881" fmla="*/ 2275502 w 2570449"/>
              <a:gd name="connsiteY1881" fmla="*/ 968076 h 1639386"/>
              <a:gd name="connsiteX1882" fmla="*/ 2273025 w 2570449"/>
              <a:gd name="connsiteY1882" fmla="*/ 966476 h 1639386"/>
              <a:gd name="connsiteX1883" fmla="*/ 2278550 w 2570449"/>
              <a:gd name="connsiteY1883" fmla="*/ 959919 h 1639386"/>
              <a:gd name="connsiteX1884" fmla="*/ 2278682 w 2570449"/>
              <a:gd name="connsiteY1884" fmla="*/ 960029 h 1639386"/>
              <a:gd name="connsiteX1885" fmla="*/ 2278381 w 2570449"/>
              <a:gd name="connsiteY1885" fmla="*/ 960372 h 1639386"/>
              <a:gd name="connsiteX1886" fmla="*/ 2278863 w 2570449"/>
              <a:gd name="connsiteY1886" fmla="*/ 959909 h 1639386"/>
              <a:gd name="connsiteX1887" fmla="*/ 2278836 w 2570449"/>
              <a:gd name="connsiteY1887" fmla="*/ 960050 h 1639386"/>
              <a:gd name="connsiteX1888" fmla="*/ 2278704 w 2570449"/>
              <a:gd name="connsiteY1888" fmla="*/ 959941 h 1639386"/>
              <a:gd name="connsiteX1889" fmla="*/ 90210 w 2570449"/>
              <a:gd name="connsiteY1889" fmla="*/ 958691 h 1639386"/>
              <a:gd name="connsiteX1890" fmla="*/ 82425 w 2570449"/>
              <a:gd name="connsiteY1890" fmla="*/ 958713 h 1639386"/>
              <a:gd name="connsiteX1891" fmla="*/ 54337 w 2570449"/>
              <a:gd name="connsiteY1891" fmla="*/ 1049317 h 1639386"/>
              <a:gd name="connsiteX1892" fmla="*/ 64161 w 2570449"/>
              <a:gd name="connsiteY1892" fmla="*/ 1048835 h 1639386"/>
              <a:gd name="connsiteX1893" fmla="*/ 90210 w 2570449"/>
              <a:gd name="connsiteY1893" fmla="*/ 958691 h 1639386"/>
              <a:gd name="connsiteX1894" fmla="*/ 2115169 w 2570449"/>
              <a:gd name="connsiteY1894" fmla="*/ 942926 h 1639386"/>
              <a:gd name="connsiteX1895" fmla="*/ 2113546 w 2570449"/>
              <a:gd name="connsiteY1895" fmla="*/ 952793 h 1639386"/>
              <a:gd name="connsiteX1896" fmla="*/ 2114223 w 2570449"/>
              <a:gd name="connsiteY1896" fmla="*/ 959858 h 1639386"/>
              <a:gd name="connsiteX1897" fmla="*/ 2114138 w 2570449"/>
              <a:gd name="connsiteY1897" fmla="*/ 959985 h 1639386"/>
              <a:gd name="connsiteX1898" fmla="*/ 2114021 w 2570449"/>
              <a:gd name="connsiteY1898" fmla="*/ 960127 h 1639386"/>
              <a:gd name="connsiteX1899" fmla="*/ 2108122 w 2570449"/>
              <a:gd name="connsiteY1899" fmla="*/ 960415 h 1639386"/>
              <a:gd name="connsiteX1900" fmla="*/ 2106288 w 2570449"/>
              <a:gd name="connsiteY1900" fmla="*/ 965729 h 1639386"/>
              <a:gd name="connsiteX1901" fmla="*/ 2107955 w 2570449"/>
              <a:gd name="connsiteY1901" fmla="*/ 967462 h 1639386"/>
              <a:gd name="connsiteX1902" fmla="*/ 2114021 w 2570449"/>
              <a:gd name="connsiteY1902" fmla="*/ 960127 h 1639386"/>
              <a:gd name="connsiteX1903" fmla="*/ 2114247 w 2570449"/>
              <a:gd name="connsiteY1903" fmla="*/ 960116 h 1639386"/>
              <a:gd name="connsiteX1904" fmla="*/ 2114223 w 2570449"/>
              <a:gd name="connsiteY1904" fmla="*/ 959858 h 1639386"/>
              <a:gd name="connsiteX1905" fmla="*/ 2119004 w 2570449"/>
              <a:gd name="connsiteY1905" fmla="*/ 952680 h 1639386"/>
              <a:gd name="connsiteX1906" fmla="*/ 2115169 w 2570449"/>
              <a:gd name="connsiteY1906" fmla="*/ 942926 h 1639386"/>
              <a:gd name="connsiteX1907" fmla="*/ 2107165 w 2570449"/>
              <a:gd name="connsiteY1907" fmla="*/ 942289 h 1639386"/>
              <a:gd name="connsiteX1908" fmla="*/ 2102056 w 2570449"/>
              <a:gd name="connsiteY1908" fmla="*/ 948867 h 1639386"/>
              <a:gd name="connsiteX1909" fmla="*/ 2103745 w 2570449"/>
              <a:gd name="connsiteY1909" fmla="*/ 950074 h 1639386"/>
              <a:gd name="connsiteX1910" fmla="*/ 2108503 w 2570449"/>
              <a:gd name="connsiteY1910" fmla="*/ 943232 h 1639386"/>
              <a:gd name="connsiteX1911" fmla="*/ 2107165 w 2570449"/>
              <a:gd name="connsiteY1911" fmla="*/ 942289 h 1639386"/>
              <a:gd name="connsiteX1912" fmla="*/ 2082058 w 2570449"/>
              <a:gd name="connsiteY1912" fmla="*/ 933233 h 1639386"/>
              <a:gd name="connsiteX1913" fmla="*/ 2069933 w 2570449"/>
              <a:gd name="connsiteY1913" fmla="*/ 945381 h 1639386"/>
              <a:gd name="connsiteX1914" fmla="*/ 2076752 w 2570449"/>
              <a:gd name="connsiteY1914" fmla="*/ 945381 h 1639386"/>
              <a:gd name="connsiteX1915" fmla="*/ 2082058 w 2570449"/>
              <a:gd name="connsiteY1915" fmla="*/ 933233 h 1639386"/>
              <a:gd name="connsiteX1916" fmla="*/ 2215057 w 2570449"/>
              <a:gd name="connsiteY1916" fmla="*/ 931553 h 1639386"/>
              <a:gd name="connsiteX1917" fmla="*/ 2215093 w 2570449"/>
              <a:gd name="connsiteY1917" fmla="*/ 931589 h 1639386"/>
              <a:gd name="connsiteX1918" fmla="*/ 2215052 w 2570449"/>
              <a:gd name="connsiteY1918" fmla="*/ 931589 h 1639386"/>
              <a:gd name="connsiteX1919" fmla="*/ 2215114 w 2570449"/>
              <a:gd name="connsiteY1919" fmla="*/ 931502 h 1639386"/>
              <a:gd name="connsiteX1920" fmla="*/ 2215202 w 2570449"/>
              <a:gd name="connsiteY1920" fmla="*/ 931589 h 1639386"/>
              <a:gd name="connsiteX1921" fmla="*/ 2215093 w 2570449"/>
              <a:gd name="connsiteY1921" fmla="*/ 931589 h 1639386"/>
              <a:gd name="connsiteX1922" fmla="*/ 2215185 w 2570449"/>
              <a:gd name="connsiteY1922" fmla="*/ 931208 h 1639386"/>
              <a:gd name="connsiteX1923" fmla="*/ 2215114 w 2570449"/>
              <a:gd name="connsiteY1923" fmla="*/ 931502 h 1639386"/>
              <a:gd name="connsiteX1924" fmla="*/ 2215070 w 2570449"/>
              <a:gd name="connsiteY1924" fmla="*/ 931457 h 1639386"/>
              <a:gd name="connsiteX1925" fmla="*/ 2215057 w 2570449"/>
              <a:gd name="connsiteY1925" fmla="*/ 931553 h 1639386"/>
              <a:gd name="connsiteX1926" fmla="*/ 2214961 w 2570449"/>
              <a:gd name="connsiteY1926" fmla="*/ 931457 h 1639386"/>
              <a:gd name="connsiteX1927" fmla="*/ 2282410 w 2570449"/>
              <a:gd name="connsiteY1927" fmla="*/ 920055 h 1639386"/>
              <a:gd name="connsiteX1928" fmla="*/ 2283901 w 2570449"/>
              <a:gd name="connsiteY1928" fmla="*/ 920384 h 1639386"/>
              <a:gd name="connsiteX1929" fmla="*/ 2283265 w 2570449"/>
              <a:gd name="connsiteY1929" fmla="*/ 929134 h 1639386"/>
              <a:gd name="connsiteX1930" fmla="*/ 2280546 w 2570449"/>
              <a:gd name="connsiteY1930" fmla="*/ 932050 h 1639386"/>
              <a:gd name="connsiteX1931" fmla="*/ 2275262 w 2570449"/>
              <a:gd name="connsiteY1931" fmla="*/ 934199 h 1639386"/>
              <a:gd name="connsiteX1932" fmla="*/ 2273902 w 2570449"/>
              <a:gd name="connsiteY1932" fmla="*/ 932708 h 1639386"/>
              <a:gd name="connsiteX1933" fmla="*/ 2282410 w 2570449"/>
              <a:gd name="connsiteY1933" fmla="*/ 920055 h 1639386"/>
              <a:gd name="connsiteX1934" fmla="*/ 2132777 w 2570449"/>
              <a:gd name="connsiteY1934" fmla="*/ 916130 h 1639386"/>
              <a:gd name="connsiteX1935" fmla="*/ 2124619 w 2570449"/>
              <a:gd name="connsiteY1935" fmla="*/ 941061 h 1639386"/>
              <a:gd name="connsiteX1936" fmla="*/ 2132777 w 2570449"/>
              <a:gd name="connsiteY1936" fmla="*/ 916130 h 1639386"/>
              <a:gd name="connsiteX1937" fmla="*/ 72230 w 2570449"/>
              <a:gd name="connsiteY1937" fmla="*/ 915735 h 1639386"/>
              <a:gd name="connsiteX1938" fmla="*/ 62846 w 2570449"/>
              <a:gd name="connsiteY1938" fmla="*/ 936785 h 1639386"/>
              <a:gd name="connsiteX1939" fmla="*/ 72230 w 2570449"/>
              <a:gd name="connsiteY1939" fmla="*/ 915735 h 1639386"/>
              <a:gd name="connsiteX1940" fmla="*/ 2238489 w 2570449"/>
              <a:gd name="connsiteY1940" fmla="*/ 914880 h 1639386"/>
              <a:gd name="connsiteX1941" fmla="*/ 2240703 w 2570449"/>
              <a:gd name="connsiteY1941" fmla="*/ 916656 h 1639386"/>
              <a:gd name="connsiteX1942" fmla="*/ 2218030 w 2570449"/>
              <a:gd name="connsiteY1942" fmla="*/ 951828 h 1639386"/>
              <a:gd name="connsiteX1943" fmla="*/ 2227656 w 2570449"/>
              <a:gd name="connsiteY1943" fmla="*/ 932774 h 1639386"/>
              <a:gd name="connsiteX1944" fmla="*/ 2238489 w 2570449"/>
              <a:gd name="connsiteY1944" fmla="*/ 914880 h 1639386"/>
              <a:gd name="connsiteX1945" fmla="*/ 2223557 w 2570449"/>
              <a:gd name="connsiteY1945" fmla="*/ 914529 h 1639386"/>
              <a:gd name="connsiteX1946" fmla="*/ 2221191 w 2570449"/>
              <a:gd name="connsiteY1946" fmla="*/ 924506 h 1639386"/>
              <a:gd name="connsiteX1947" fmla="*/ 2215185 w 2570449"/>
              <a:gd name="connsiteY1947" fmla="*/ 931208 h 1639386"/>
              <a:gd name="connsiteX1948" fmla="*/ 2217228 w 2570449"/>
              <a:gd name="connsiteY1948" fmla="*/ 922721 h 1639386"/>
              <a:gd name="connsiteX1949" fmla="*/ 2223557 w 2570449"/>
              <a:gd name="connsiteY1949" fmla="*/ 914529 h 1639386"/>
              <a:gd name="connsiteX1950" fmla="*/ 1891398 w 2570449"/>
              <a:gd name="connsiteY1950" fmla="*/ 912578 h 1639386"/>
              <a:gd name="connsiteX1951" fmla="*/ 1878922 w 2570449"/>
              <a:gd name="connsiteY1951" fmla="*/ 938540 h 1639386"/>
              <a:gd name="connsiteX1952" fmla="*/ 1893504 w 2570449"/>
              <a:gd name="connsiteY1952" fmla="*/ 913981 h 1639386"/>
              <a:gd name="connsiteX1953" fmla="*/ 1891398 w 2570449"/>
              <a:gd name="connsiteY1953" fmla="*/ 912578 h 1639386"/>
              <a:gd name="connsiteX1954" fmla="*/ 1416297 w 2570449"/>
              <a:gd name="connsiteY1954" fmla="*/ 890891 h 1639386"/>
              <a:gd name="connsiteX1955" fmla="*/ 1412985 w 2570449"/>
              <a:gd name="connsiteY1955" fmla="*/ 895079 h 1639386"/>
              <a:gd name="connsiteX1956" fmla="*/ 1414476 w 2570449"/>
              <a:gd name="connsiteY1956" fmla="*/ 896636 h 1639386"/>
              <a:gd name="connsiteX1957" fmla="*/ 1418336 w 2570449"/>
              <a:gd name="connsiteY1957" fmla="*/ 892996 h 1639386"/>
              <a:gd name="connsiteX1958" fmla="*/ 1416297 w 2570449"/>
              <a:gd name="connsiteY1958" fmla="*/ 890891 h 1639386"/>
              <a:gd name="connsiteX1959" fmla="*/ 1202701 w 2570449"/>
              <a:gd name="connsiteY1959" fmla="*/ 890277 h 1639386"/>
              <a:gd name="connsiteX1960" fmla="*/ 1196407 w 2570449"/>
              <a:gd name="connsiteY1960" fmla="*/ 898237 h 1639386"/>
              <a:gd name="connsiteX1961" fmla="*/ 1198512 w 2570449"/>
              <a:gd name="connsiteY1961" fmla="*/ 899882 h 1639386"/>
              <a:gd name="connsiteX1962" fmla="*/ 1202701 w 2570449"/>
              <a:gd name="connsiteY1962" fmla="*/ 890277 h 1639386"/>
              <a:gd name="connsiteX1963" fmla="*/ 2247963 w 2570449"/>
              <a:gd name="connsiteY1963" fmla="*/ 887822 h 1639386"/>
              <a:gd name="connsiteX1964" fmla="*/ 2238862 w 2570449"/>
              <a:gd name="connsiteY1964" fmla="*/ 905079 h 1639386"/>
              <a:gd name="connsiteX1965" fmla="*/ 2247963 w 2570449"/>
              <a:gd name="connsiteY1965" fmla="*/ 887822 h 1639386"/>
              <a:gd name="connsiteX1966" fmla="*/ 2296860 w 2570449"/>
              <a:gd name="connsiteY1966" fmla="*/ 885431 h 1639386"/>
              <a:gd name="connsiteX1967" fmla="*/ 2279778 w 2570449"/>
              <a:gd name="connsiteY1967" fmla="*/ 904048 h 1639386"/>
              <a:gd name="connsiteX1968" fmla="*/ 2279866 w 2570449"/>
              <a:gd name="connsiteY1968" fmla="*/ 906263 h 1639386"/>
              <a:gd name="connsiteX1969" fmla="*/ 2291553 w 2570449"/>
              <a:gd name="connsiteY1969" fmla="*/ 904180 h 1639386"/>
              <a:gd name="connsiteX1970" fmla="*/ 2298877 w 2570449"/>
              <a:gd name="connsiteY1970" fmla="*/ 886155 h 1639386"/>
              <a:gd name="connsiteX1971" fmla="*/ 2296860 w 2570449"/>
              <a:gd name="connsiteY1971" fmla="*/ 885431 h 1639386"/>
              <a:gd name="connsiteX1972" fmla="*/ 1240876 w 2570449"/>
              <a:gd name="connsiteY1972" fmla="*/ 881923 h 1639386"/>
              <a:gd name="connsiteX1973" fmla="*/ 1233201 w 2570449"/>
              <a:gd name="connsiteY1973" fmla="*/ 895386 h 1639386"/>
              <a:gd name="connsiteX1974" fmla="*/ 1242894 w 2570449"/>
              <a:gd name="connsiteY1974" fmla="*/ 883677 h 1639386"/>
              <a:gd name="connsiteX1975" fmla="*/ 1240876 w 2570449"/>
              <a:gd name="connsiteY1975" fmla="*/ 881923 h 1639386"/>
              <a:gd name="connsiteX1976" fmla="*/ 1432479 w 2570449"/>
              <a:gd name="connsiteY1976" fmla="*/ 871990 h 1639386"/>
              <a:gd name="connsiteX1977" fmla="*/ 1422699 w 2570449"/>
              <a:gd name="connsiteY1977" fmla="*/ 879971 h 1639386"/>
              <a:gd name="connsiteX1978" fmla="*/ 1424694 w 2570449"/>
              <a:gd name="connsiteY1978" fmla="*/ 882449 h 1639386"/>
              <a:gd name="connsiteX1979" fmla="*/ 1434693 w 2570449"/>
              <a:gd name="connsiteY1979" fmla="*/ 874687 h 1639386"/>
              <a:gd name="connsiteX1980" fmla="*/ 1432479 w 2570449"/>
              <a:gd name="connsiteY1980" fmla="*/ 871990 h 1639386"/>
              <a:gd name="connsiteX1981" fmla="*/ 1445460 w 2570449"/>
              <a:gd name="connsiteY1981" fmla="*/ 871859 h 1639386"/>
              <a:gd name="connsiteX1982" fmla="*/ 1439628 w 2570449"/>
              <a:gd name="connsiteY1982" fmla="*/ 880848 h 1639386"/>
              <a:gd name="connsiteX1983" fmla="*/ 1445460 w 2570449"/>
              <a:gd name="connsiteY1983" fmla="*/ 871859 h 1639386"/>
              <a:gd name="connsiteX1984" fmla="*/ 2286510 w 2570449"/>
              <a:gd name="connsiteY1984" fmla="*/ 867100 h 1639386"/>
              <a:gd name="connsiteX1985" fmla="*/ 2283813 w 2570449"/>
              <a:gd name="connsiteY1985" fmla="*/ 873963 h 1639386"/>
              <a:gd name="connsiteX1986" fmla="*/ 2285370 w 2570449"/>
              <a:gd name="connsiteY1986" fmla="*/ 874577 h 1639386"/>
              <a:gd name="connsiteX1987" fmla="*/ 2288067 w 2570449"/>
              <a:gd name="connsiteY1987" fmla="*/ 867713 h 1639386"/>
              <a:gd name="connsiteX1988" fmla="*/ 2286510 w 2570449"/>
              <a:gd name="connsiteY1988" fmla="*/ 867100 h 1639386"/>
              <a:gd name="connsiteX1989" fmla="*/ 141587 w 2570449"/>
              <a:gd name="connsiteY1989" fmla="*/ 862035 h 1639386"/>
              <a:gd name="connsiteX1990" fmla="*/ 146871 w 2570449"/>
              <a:gd name="connsiteY1990" fmla="*/ 864776 h 1639386"/>
              <a:gd name="connsiteX1991" fmla="*/ 140469 w 2570449"/>
              <a:gd name="connsiteY1991" fmla="*/ 869359 h 1639386"/>
              <a:gd name="connsiteX1992" fmla="*/ 136785 w 2570449"/>
              <a:gd name="connsiteY1992" fmla="*/ 866640 h 1639386"/>
              <a:gd name="connsiteX1993" fmla="*/ 141587 w 2570449"/>
              <a:gd name="connsiteY1993" fmla="*/ 862035 h 1639386"/>
              <a:gd name="connsiteX1994" fmla="*/ 1454055 w 2570449"/>
              <a:gd name="connsiteY1994" fmla="*/ 860631 h 1639386"/>
              <a:gd name="connsiteX1995" fmla="*/ 1449889 w 2570449"/>
              <a:gd name="connsiteY1995" fmla="*/ 864688 h 1639386"/>
              <a:gd name="connsiteX1996" fmla="*/ 1452433 w 2570449"/>
              <a:gd name="connsiteY1996" fmla="*/ 867231 h 1639386"/>
              <a:gd name="connsiteX1997" fmla="*/ 1456796 w 2570449"/>
              <a:gd name="connsiteY1997" fmla="*/ 863372 h 1639386"/>
              <a:gd name="connsiteX1998" fmla="*/ 1454055 w 2570449"/>
              <a:gd name="connsiteY1998" fmla="*/ 860631 h 1639386"/>
              <a:gd name="connsiteX1999" fmla="*/ 1361938 w 2570449"/>
              <a:gd name="connsiteY1999" fmla="*/ 858505 h 1639386"/>
              <a:gd name="connsiteX2000" fmla="*/ 1349505 w 2570449"/>
              <a:gd name="connsiteY2000" fmla="*/ 883787 h 1639386"/>
              <a:gd name="connsiteX2001" fmla="*/ 1375095 w 2570449"/>
              <a:gd name="connsiteY2001" fmla="*/ 864249 h 1639386"/>
              <a:gd name="connsiteX2002" fmla="*/ 1361938 w 2570449"/>
              <a:gd name="connsiteY2002" fmla="*/ 858505 h 1639386"/>
              <a:gd name="connsiteX2003" fmla="*/ 2398779 w 2570449"/>
              <a:gd name="connsiteY2003" fmla="*/ 850917 h 1639386"/>
              <a:gd name="connsiteX2004" fmla="*/ 2410071 w 2570449"/>
              <a:gd name="connsiteY2004" fmla="*/ 854426 h 1639386"/>
              <a:gd name="connsiteX2005" fmla="*/ 2410970 w 2570449"/>
              <a:gd name="connsiteY2005" fmla="*/ 856553 h 1639386"/>
              <a:gd name="connsiteX2006" fmla="*/ 2390600 w 2570449"/>
              <a:gd name="connsiteY2006" fmla="*/ 875651 h 1639386"/>
              <a:gd name="connsiteX2007" fmla="*/ 2386105 w 2570449"/>
              <a:gd name="connsiteY2007" fmla="*/ 881440 h 1639386"/>
              <a:gd name="connsiteX2008" fmla="*/ 2383167 w 2570449"/>
              <a:gd name="connsiteY2008" fmla="*/ 880015 h 1639386"/>
              <a:gd name="connsiteX2009" fmla="*/ 2398779 w 2570449"/>
              <a:gd name="connsiteY2009" fmla="*/ 850917 h 1639386"/>
              <a:gd name="connsiteX2010" fmla="*/ 94596 w 2570449"/>
              <a:gd name="connsiteY2010" fmla="*/ 838792 h 1639386"/>
              <a:gd name="connsiteX2011" fmla="*/ 64818 w 2570449"/>
              <a:gd name="connsiteY2011" fmla="*/ 879599 h 1639386"/>
              <a:gd name="connsiteX2012" fmla="*/ 62976 w 2570449"/>
              <a:gd name="connsiteY2012" fmla="*/ 878108 h 1639386"/>
              <a:gd name="connsiteX2013" fmla="*/ 75936 w 2570449"/>
              <a:gd name="connsiteY2013" fmla="*/ 850589 h 1639386"/>
              <a:gd name="connsiteX2014" fmla="*/ 78743 w 2570449"/>
              <a:gd name="connsiteY2014" fmla="*/ 851554 h 1639386"/>
              <a:gd name="connsiteX2015" fmla="*/ 77799 w 2570449"/>
              <a:gd name="connsiteY2015" fmla="*/ 859403 h 1639386"/>
              <a:gd name="connsiteX2016" fmla="*/ 79379 w 2570449"/>
              <a:gd name="connsiteY2016" fmla="*/ 860522 h 1639386"/>
              <a:gd name="connsiteX2017" fmla="*/ 94596 w 2570449"/>
              <a:gd name="connsiteY2017" fmla="*/ 838792 h 1639386"/>
              <a:gd name="connsiteX2018" fmla="*/ 257232 w 2570449"/>
              <a:gd name="connsiteY2018" fmla="*/ 834977 h 1639386"/>
              <a:gd name="connsiteX2019" fmla="*/ 257304 w 2570449"/>
              <a:gd name="connsiteY2019" fmla="*/ 835057 h 1639386"/>
              <a:gd name="connsiteX2020" fmla="*/ 257100 w 2570449"/>
              <a:gd name="connsiteY2020" fmla="*/ 835130 h 1639386"/>
              <a:gd name="connsiteX2021" fmla="*/ 262867 w 2570449"/>
              <a:gd name="connsiteY2021" fmla="*/ 833047 h 1639386"/>
              <a:gd name="connsiteX2022" fmla="*/ 259623 w 2570449"/>
              <a:gd name="connsiteY2022" fmla="*/ 837629 h 1639386"/>
              <a:gd name="connsiteX2023" fmla="*/ 257304 w 2570449"/>
              <a:gd name="connsiteY2023" fmla="*/ 835057 h 1639386"/>
              <a:gd name="connsiteX2024" fmla="*/ 158010 w 2570449"/>
              <a:gd name="connsiteY2024" fmla="*/ 828486 h 1639386"/>
              <a:gd name="connsiteX2025" fmla="*/ 151037 w 2570449"/>
              <a:gd name="connsiteY2025" fmla="*/ 840897 h 1639386"/>
              <a:gd name="connsiteX2026" fmla="*/ 158010 w 2570449"/>
              <a:gd name="connsiteY2026" fmla="*/ 828486 h 1639386"/>
              <a:gd name="connsiteX2027" fmla="*/ 104179 w 2570449"/>
              <a:gd name="connsiteY2027" fmla="*/ 823135 h 1639386"/>
              <a:gd name="connsiteX2028" fmla="*/ 105363 w 2570449"/>
              <a:gd name="connsiteY2028" fmla="*/ 825043 h 1639386"/>
              <a:gd name="connsiteX2029" fmla="*/ 100517 w 2570449"/>
              <a:gd name="connsiteY2029" fmla="*/ 829187 h 1639386"/>
              <a:gd name="connsiteX2030" fmla="*/ 98302 w 2570449"/>
              <a:gd name="connsiteY2030" fmla="*/ 826118 h 1639386"/>
              <a:gd name="connsiteX2031" fmla="*/ 104179 w 2570449"/>
              <a:gd name="connsiteY2031" fmla="*/ 823135 h 1639386"/>
              <a:gd name="connsiteX2032" fmla="*/ 271200 w 2570449"/>
              <a:gd name="connsiteY2032" fmla="*/ 816426 h 1639386"/>
              <a:gd name="connsiteX2033" fmla="*/ 257100 w 2570449"/>
              <a:gd name="connsiteY2033" fmla="*/ 835130 h 1639386"/>
              <a:gd name="connsiteX2034" fmla="*/ 257210 w 2570449"/>
              <a:gd name="connsiteY2034" fmla="*/ 834976 h 1639386"/>
              <a:gd name="connsiteX2035" fmla="*/ 243264 w 2570449"/>
              <a:gd name="connsiteY2035" fmla="*/ 861398 h 1639386"/>
              <a:gd name="connsiteX2036" fmla="*/ 255258 w 2570449"/>
              <a:gd name="connsiteY2036" fmla="*/ 844866 h 1639386"/>
              <a:gd name="connsiteX2037" fmla="*/ 267669 w 2570449"/>
              <a:gd name="connsiteY2037" fmla="*/ 831643 h 1639386"/>
              <a:gd name="connsiteX2038" fmla="*/ 271200 w 2570449"/>
              <a:gd name="connsiteY2038" fmla="*/ 816426 h 1639386"/>
              <a:gd name="connsiteX2039" fmla="*/ 2471030 w 2570449"/>
              <a:gd name="connsiteY2039" fmla="*/ 810593 h 1639386"/>
              <a:gd name="connsiteX2040" fmla="*/ 2472587 w 2570449"/>
              <a:gd name="connsiteY2040" fmla="*/ 812939 h 1639386"/>
              <a:gd name="connsiteX2041" fmla="*/ 2467149 w 2570449"/>
              <a:gd name="connsiteY2041" fmla="*/ 816426 h 1639386"/>
              <a:gd name="connsiteX2042" fmla="*/ 2465482 w 2570449"/>
              <a:gd name="connsiteY2042" fmla="*/ 813554 h 1639386"/>
              <a:gd name="connsiteX2043" fmla="*/ 2471030 w 2570449"/>
              <a:gd name="connsiteY2043" fmla="*/ 810593 h 1639386"/>
              <a:gd name="connsiteX2044" fmla="*/ 2313651 w 2570449"/>
              <a:gd name="connsiteY2044" fmla="*/ 804369 h 1639386"/>
              <a:gd name="connsiteX2045" fmla="*/ 2313636 w 2570449"/>
              <a:gd name="connsiteY2045" fmla="*/ 804386 h 1639386"/>
              <a:gd name="connsiteX2046" fmla="*/ 2313637 w 2570449"/>
              <a:gd name="connsiteY2046" fmla="*/ 804385 h 1639386"/>
              <a:gd name="connsiteX2047" fmla="*/ 2313709 w 2570449"/>
              <a:gd name="connsiteY2047" fmla="*/ 804274 h 1639386"/>
              <a:gd name="connsiteX2048" fmla="*/ 2313637 w 2570449"/>
              <a:gd name="connsiteY2048" fmla="*/ 804385 h 1639386"/>
              <a:gd name="connsiteX2049" fmla="*/ 2313636 w 2570449"/>
              <a:gd name="connsiteY2049" fmla="*/ 804386 h 1639386"/>
              <a:gd name="connsiteX2050" fmla="*/ 2313636 w 2570449"/>
              <a:gd name="connsiteY2050" fmla="*/ 804386 h 1639386"/>
              <a:gd name="connsiteX2051" fmla="*/ 2313635 w 2570449"/>
              <a:gd name="connsiteY2051" fmla="*/ 804387 h 1639386"/>
              <a:gd name="connsiteX2052" fmla="*/ 2313634 w 2570449"/>
              <a:gd name="connsiteY2052" fmla="*/ 804388 h 1639386"/>
              <a:gd name="connsiteX2053" fmla="*/ 2313567 w 2570449"/>
              <a:gd name="connsiteY2053" fmla="*/ 804348 h 1639386"/>
              <a:gd name="connsiteX2054" fmla="*/ 2309734 w 2570449"/>
              <a:gd name="connsiteY2054" fmla="*/ 802118 h 1639386"/>
              <a:gd name="connsiteX2055" fmla="*/ 2313567 w 2570449"/>
              <a:gd name="connsiteY2055" fmla="*/ 804348 h 1639386"/>
              <a:gd name="connsiteX2056" fmla="*/ 2308942 w 2570449"/>
              <a:gd name="connsiteY2056" fmla="*/ 806756 h 1639386"/>
              <a:gd name="connsiteX2057" fmla="*/ 2309734 w 2570449"/>
              <a:gd name="connsiteY2057" fmla="*/ 802118 h 1639386"/>
              <a:gd name="connsiteX2058" fmla="*/ 2415641 w 2570449"/>
              <a:gd name="connsiteY2058" fmla="*/ 797788 h 1639386"/>
              <a:gd name="connsiteX2059" fmla="*/ 2418886 w 2570449"/>
              <a:gd name="connsiteY2059" fmla="*/ 800069 h 1639386"/>
              <a:gd name="connsiteX2060" fmla="*/ 2412966 w 2570449"/>
              <a:gd name="connsiteY2060" fmla="*/ 810111 h 1639386"/>
              <a:gd name="connsiteX2061" fmla="*/ 2410729 w 2570449"/>
              <a:gd name="connsiteY2061" fmla="*/ 808818 h 1639386"/>
              <a:gd name="connsiteX2062" fmla="*/ 2415641 w 2570449"/>
              <a:gd name="connsiteY2062" fmla="*/ 797788 h 1639386"/>
              <a:gd name="connsiteX2063" fmla="*/ 2484680 w 2570449"/>
              <a:gd name="connsiteY2063" fmla="*/ 788467 h 1639386"/>
              <a:gd name="connsiteX2064" fmla="*/ 2475459 w 2570449"/>
              <a:gd name="connsiteY2064" fmla="*/ 799915 h 1639386"/>
              <a:gd name="connsiteX2065" fmla="*/ 2483770 w 2570449"/>
              <a:gd name="connsiteY2065" fmla="*/ 789434 h 1639386"/>
              <a:gd name="connsiteX2066" fmla="*/ 2327163 w 2570449"/>
              <a:gd name="connsiteY2066" fmla="*/ 780991 h 1639386"/>
              <a:gd name="connsiteX2067" fmla="*/ 2317110 w 2570449"/>
              <a:gd name="connsiteY2067" fmla="*/ 786922 h 1639386"/>
              <a:gd name="connsiteX2068" fmla="*/ 2318145 w 2570449"/>
              <a:gd name="connsiteY2068" fmla="*/ 797561 h 1639386"/>
              <a:gd name="connsiteX2069" fmla="*/ 2318019 w 2570449"/>
              <a:gd name="connsiteY2069" fmla="*/ 797721 h 1639386"/>
              <a:gd name="connsiteX2070" fmla="*/ 2317827 w 2570449"/>
              <a:gd name="connsiteY2070" fmla="*/ 798014 h 1639386"/>
              <a:gd name="connsiteX2071" fmla="*/ 2305134 w 2570449"/>
              <a:gd name="connsiteY2071" fmla="*/ 803905 h 1639386"/>
              <a:gd name="connsiteX2072" fmla="*/ 2297737 w 2570449"/>
              <a:gd name="connsiteY2072" fmla="*/ 816206 h 1639386"/>
              <a:gd name="connsiteX2073" fmla="*/ 2298549 w 2570449"/>
              <a:gd name="connsiteY2073" fmla="*/ 823529 h 1639386"/>
              <a:gd name="connsiteX2074" fmla="*/ 2313744 w 2570449"/>
              <a:gd name="connsiteY2074" fmla="*/ 804256 h 1639386"/>
              <a:gd name="connsiteX2075" fmla="*/ 2313651 w 2570449"/>
              <a:gd name="connsiteY2075" fmla="*/ 804369 h 1639386"/>
              <a:gd name="connsiteX2076" fmla="*/ 2313744 w 2570449"/>
              <a:gd name="connsiteY2076" fmla="*/ 804256 h 1639386"/>
              <a:gd name="connsiteX2077" fmla="*/ 2313709 w 2570449"/>
              <a:gd name="connsiteY2077" fmla="*/ 804274 h 1639386"/>
              <a:gd name="connsiteX2078" fmla="*/ 2317827 w 2570449"/>
              <a:gd name="connsiteY2078" fmla="*/ 798014 h 1639386"/>
              <a:gd name="connsiteX2079" fmla="*/ 2318174 w 2570449"/>
              <a:gd name="connsiteY2079" fmla="*/ 797853 h 1639386"/>
              <a:gd name="connsiteX2080" fmla="*/ 2318145 w 2570449"/>
              <a:gd name="connsiteY2080" fmla="*/ 797561 h 1639386"/>
              <a:gd name="connsiteX2081" fmla="*/ 2323916 w 2570449"/>
              <a:gd name="connsiteY2081" fmla="*/ 790253 h 1639386"/>
              <a:gd name="connsiteX2082" fmla="*/ 2327163 w 2570449"/>
              <a:gd name="connsiteY2082" fmla="*/ 780991 h 1639386"/>
              <a:gd name="connsiteX2083" fmla="*/ 1118302 w 2570449"/>
              <a:gd name="connsiteY2083" fmla="*/ 772067 h 1639386"/>
              <a:gd name="connsiteX2084" fmla="*/ 1114070 w 2570449"/>
              <a:gd name="connsiteY2084" fmla="*/ 776078 h 1639386"/>
              <a:gd name="connsiteX2085" fmla="*/ 1116745 w 2570449"/>
              <a:gd name="connsiteY2085" fmla="*/ 778798 h 1639386"/>
              <a:gd name="connsiteX2086" fmla="*/ 1120977 w 2570449"/>
              <a:gd name="connsiteY2086" fmla="*/ 774763 h 1639386"/>
              <a:gd name="connsiteX2087" fmla="*/ 1118302 w 2570449"/>
              <a:gd name="connsiteY2087" fmla="*/ 772067 h 1639386"/>
              <a:gd name="connsiteX2088" fmla="*/ 283939 w 2570449"/>
              <a:gd name="connsiteY2088" fmla="*/ 769259 h 1639386"/>
              <a:gd name="connsiteX2089" fmla="*/ 281988 w 2570449"/>
              <a:gd name="connsiteY2089" fmla="*/ 772856 h 1639386"/>
              <a:gd name="connsiteX2090" fmla="*/ 283435 w 2570449"/>
              <a:gd name="connsiteY2090" fmla="*/ 773624 h 1639386"/>
              <a:gd name="connsiteX2091" fmla="*/ 285299 w 2570449"/>
              <a:gd name="connsiteY2091" fmla="*/ 769983 h 1639386"/>
              <a:gd name="connsiteX2092" fmla="*/ 283939 w 2570449"/>
              <a:gd name="connsiteY2092" fmla="*/ 769259 h 1639386"/>
              <a:gd name="connsiteX2093" fmla="*/ 1362749 w 2570449"/>
              <a:gd name="connsiteY2093" fmla="*/ 766541 h 1639386"/>
              <a:gd name="connsiteX2094" fmla="*/ 1361237 w 2570449"/>
              <a:gd name="connsiteY2094" fmla="*/ 767396 h 1639386"/>
              <a:gd name="connsiteX2095" fmla="*/ 1362004 w 2570449"/>
              <a:gd name="connsiteY2095" fmla="*/ 769150 h 1639386"/>
              <a:gd name="connsiteX2096" fmla="*/ 1363583 w 2570449"/>
              <a:gd name="connsiteY2096" fmla="*/ 768338 h 1639386"/>
              <a:gd name="connsiteX2097" fmla="*/ 1362749 w 2570449"/>
              <a:gd name="connsiteY2097" fmla="*/ 766541 h 1639386"/>
              <a:gd name="connsiteX2098" fmla="*/ 2506333 w 2570449"/>
              <a:gd name="connsiteY2098" fmla="*/ 761585 h 1639386"/>
              <a:gd name="connsiteX2099" fmla="*/ 2491576 w 2570449"/>
              <a:gd name="connsiteY2099" fmla="*/ 787548 h 1639386"/>
              <a:gd name="connsiteX2100" fmla="*/ 2493396 w 2570449"/>
              <a:gd name="connsiteY2100" fmla="*/ 779215 h 1639386"/>
              <a:gd name="connsiteX2101" fmla="*/ 2484680 w 2570449"/>
              <a:gd name="connsiteY2101" fmla="*/ 788467 h 1639386"/>
              <a:gd name="connsiteX2102" fmla="*/ 1146128 w 2570449"/>
              <a:gd name="connsiteY2102" fmla="*/ 756936 h 1639386"/>
              <a:gd name="connsiteX2103" fmla="*/ 1136173 w 2570449"/>
              <a:gd name="connsiteY2103" fmla="*/ 764786 h 1639386"/>
              <a:gd name="connsiteX2104" fmla="*/ 1138409 w 2570449"/>
              <a:gd name="connsiteY2104" fmla="*/ 767418 h 1639386"/>
              <a:gd name="connsiteX2105" fmla="*/ 1148166 w 2570449"/>
              <a:gd name="connsiteY2105" fmla="*/ 759458 h 1639386"/>
              <a:gd name="connsiteX2106" fmla="*/ 1146128 w 2570449"/>
              <a:gd name="connsiteY2106" fmla="*/ 756936 h 1639386"/>
              <a:gd name="connsiteX2107" fmla="*/ 185705 w 2570449"/>
              <a:gd name="connsiteY2107" fmla="*/ 756695 h 1639386"/>
              <a:gd name="connsiteX2108" fmla="*/ 186780 w 2570449"/>
              <a:gd name="connsiteY2108" fmla="*/ 761585 h 1639386"/>
              <a:gd name="connsiteX2109" fmla="*/ 174500 w 2570449"/>
              <a:gd name="connsiteY2109" fmla="*/ 784521 h 1639386"/>
              <a:gd name="connsiteX2110" fmla="*/ 160422 w 2570449"/>
              <a:gd name="connsiteY2110" fmla="*/ 783863 h 1639386"/>
              <a:gd name="connsiteX2111" fmla="*/ 180289 w 2570449"/>
              <a:gd name="connsiteY2111" fmla="*/ 763734 h 1639386"/>
              <a:gd name="connsiteX2112" fmla="*/ 185705 w 2570449"/>
              <a:gd name="connsiteY2112" fmla="*/ 756695 h 1639386"/>
              <a:gd name="connsiteX2113" fmla="*/ 1128893 w 2570449"/>
              <a:gd name="connsiteY2113" fmla="*/ 756695 h 1639386"/>
              <a:gd name="connsiteX2114" fmla="*/ 1124639 w 2570449"/>
              <a:gd name="connsiteY2114" fmla="*/ 768711 h 1639386"/>
              <a:gd name="connsiteX2115" fmla="*/ 1131414 w 2570449"/>
              <a:gd name="connsiteY2115" fmla="*/ 758471 h 1639386"/>
              <a:gd name="connsiteX2116" fmla="*/ 1128893 w 2570449"/>
              <a:gd name="connsiteY2116" fmla="*/ 756695 h 1639386"/>
              <a:gd name="connsiteX2117" fmla="*/ 1221032 w 2570449"/>
              <a:gd name="connsiteY2117" fmla="*/ 754787 h 1639386"/>
              <a:gd name="connsiteX2118" fmla="*/ 1195464 w 2570449"/>
              <a:gd name="connsiteY2118" fmla="*/ 775158 h 1639386"/>
              <a:gd name="connsiteX2119" fmla="*/ 1208094 w 2570449"/>
              <a:gd name="connsiteY2119" fmla="*/ 780443 h 1639386"/>
              <a:gd name="connsiteX2120" fmla="*/ 1223225 w 2570449"/>
              <a:gd name="connsiteY2120" fmla="*/ 756673 h 1639386"/>
              <a:gd name="connsiteX2121" fmla="*/ 1221032 w 2570449"/>
              <a:gd name="connsiteY2121" fmla="*/ 754787 h 1639386"/>
              <a:gd name="connsiteX2122" fmla="*/ 1337861 w 2570449"/>
              <a:gd name="connsiteY2122" fmla="*/ 743933 h 1639386"/>
              <a:gd name="connsiteX2123" fmla="*/ 1328148 w 2570449"/>
              <a:gd name="connsiteY2123" fmla="*/ 755555 h 1639386"/>
              <a:gd name="connsiteX2124" fmla="*/ 1337861 w 2570449"/>
              <a:gd name="connsiteY2124" fmla="*/ 743933 h 1639386"/>
              <a:gd name="connsiteX2125" fmla="*/ 1155666 w 2570449"/>
              <a:gd name="connsiteY2125" fmla="*/ 742508 h 1639386"/>
              <a:gd name="connsiteX2126" fmla="*/ 1152531 w 2570449"/>
              <a:gd name="connsiteY2126" fmla="*/ 746630 h 1639386"/>
              <a:gd name="connsiteX2127" fmla="*/ 1153890 w 2570449"/>
              <a:gd name="connsiteY2127" fmla="*/ 747639 h 1639386"/>
              <a:gd name="connsiteX2128" fmla="*/ 1156960 w 2570449"/>
              <a:gd name="connsiteY2128" fmla="*/ 743451 h 1639386"/>
              <a:gd name="connsiteX2129" fmla="*/ 1155666 w 2570449"/>
              <a:gd name="connsiteY2129" fmla="*/ 742508 h 1639386"/>
              <a:gd name="connsiteX2130" fmla="*/ 1372244 w 2570449"/>
              <a:gd name="connsiteY2130" fmla="*/ 739504 h 1639386"/>
              <a:gd name="connsiteX2131" fmla="*/ 1366521 w 2570449"/>
              <a:gd name="connsiteY2131" fmla="*/ 747573 h 1639386"/>
              <a:gd name="connsiteX2132" fmla="*/ 1368429 w 2570449"/>
              <a:gd name="connsiteY2132" fmla="*/ 749130 h 1639386"/>
              <a:gd name="connsiteX2133" fmla="*/ 1374459 w 2570449"/>
              <a:gd name="connsiteY2133" fmla="*/ 741017 h 1639386"/>
              <a:gd name="connsiteX2134" fmla="*/ 1372244 w 2570449"/>
              <a:gd name="connsiteY2134" fmla="*/ 739504 h 1639386"/>
              <a:gd name="connsiteX2135" fmla="*/ 291307 w 2570449"/>
              <a:gd name="connsiteY2135" fmla="*/ 735293 h 1639386"/>
              <a:gd name="connsiteX2136" fmla="*/ 273195 w 2570449"/>
              <a:gd name="connsiteY2136" fmla="*/ 754656 h 1639386"/>
              <a:gd name="connsiteX2137" fmla="*/ 291307 w 2570449"/>
              <a:gd name="connsiteY2137" fmla="*/ 735293 h 1639386"/>
              <a:gd name="connsiteX2138" fmla="*/ 331391 w 2570449"/>
              <a:gd name="connsiteY2138" fmla="*/ 733298 h 1639386"/>
              <a:gd name="connsiteX2139" fmla="*/ 323804 w 2570449"/>
              <a:gd name="connsiteY2139" fmla="*/ 751301 h 1639386"/>
              <a:gd name="connsiteX2140" fmla="*/ 321414 w 2570449"/>
              <a:gd name="connsiteY2140" fmla="*/ 749832 h 1639386"/>
              <a:gd name="connsiteX2141" fmla="*/ 331391 w 2570449"/>
              <a:gd name="connsiteY2141" fmla="*/ 733298 h 1639386"/>
              <a:gd name="connsiteX2142" fmla="*/ 355655 w 2570449"/>
              <a:gd name="connsiteY2142" fmla="*/ 708198 h 1639386"/>
              <a:gd name="connsiteX2143" fmla="*/ 353412 w 2570449"/>
              <a:gd name="connsiteY2143" fmla="*/ 717431 h 1639386"/>
              <a:gd name="connsiteX2144" fmla="*/ 347354 w 2570449"/>
              <a:gd name="connsiteY2144" fmla="*/ 725339 h 1639386"/>
              <a:gd name="connsiteX2145" fmla="*/ 349383 w 2570449"/>
              <a:gd name="connsiteY2145" fmla="*/ 715574 h 1639386"/>
              <a:gd name="connsiteX2146" fmla="*/ 355710 w 2570449"/>
              <a:gd name="connsiteY2146" fmla="*/ 707972 h 1639386"/>
              <a:gd name="connsiteX2147" fmla="*/ 355847 w 2570449"/>
              <a:gd name="connsiteY2147" fmla="*/ 707972 h 1639386"/>
              <a:gd name="connsiteX2148" fmla="*/ 355655 w 2570449"/>
              <a:gd name="connsiteY2148" fmla="*/ 708198 h 1639386"/>
              <a:gd name="connsiteX2149" fmla="*/ 355533 w 2570449"/>
              <a:gd name="connsiteY2149" fmla="*/ 707972 h 1639386"/>
              <a:gd name="connsiteX2150" fmla="*/ 355683 w 2570449"/>
              <a:gd name="connsiteY2150" fmla="*/ 707972 h 1639386"/>
              <a:gd name="connsiteX2151" fmla="*/ 355664 w 2570449"/>
              <a:gd name="connsiteY2151" fmla="*/ 708104 h 1639386"/>
              <a:gd name="connsiteX2152" fmla="*/ 297644 w 2570449"/>
              <a:gd name="connsiteY2152" fmla="*/ 705056 h 1639386"/>
              <a:gd name="connsiteX2153" fmla="*/ 288478 w 2570449"/>
              <a:gd name="connsiteY2153" fmla="*/ 719769 h 1639386"/>
              <a:gd name="connsiteX2154" fmla="*/ 286878 w 2570449"/>
              <a:gd name="connsiteY2154" fmla="*/ 719309 h 1639386"/>
              <a:gd name="connsiteX2155" fmla="*/ 287580 w 2570449"/>
              <a:gd name="connsiteY2155" fmla="*/ 710450 h 1639386"/>
              <a:gd name="connsiteX2156" fmla="*/ 290583 w 2570449"/>
              <a:gd name="connsiteY2156" fmla="*/ 707292 h 1639386"/>
              <a:gd name="connsiteX2157" fmla="*/ 297644 w 2570449"/>
              <a:gd name="connsiteY2157" fmla="*/ 705056 h 1639386"/>
              <a:gd name="connsiteX2158" fmla="*/ 2509556 w 2570449"/>
              <a:gd name="connsiteY2158" fmla="*/ 704771 h 1639386"/>
              <a:gd name="connsiteX2159" fmla="*/ 2499513 w 2570449"/>
              <a:gd name="connsiteY2159" fmla="*/ 725865 h 1639386"/>
              <a:gd name="connsiteX2160" fmla="*/ 2509556 w 2570449"/>
              <a:gd name="connsiteY2160" fmla="*/ 704771 h 1639386"/>
              <a:gd name="connsiteX2161" fmla="*/ 446378 w 2570449"/>
              <a:gd name="connsiteY2161" fmla="*/ 698872 h 1639386"/>
              <a:gd name="connsiteX2162" fmla="*/ 438221 w 2570449"/>
              <a:gd name="connsiteY2162" fmla="*/ 722138 h 1639386"/>
              <a:gd name="connsiteX2163" fmla="*/ 446378 w 2570449"/>
              <a:gd name="connsiteY2163" fmla="*/ 698872 h 1639386"/>
              <a:gd name="connsiteX2164" fmla="*/ 494181 w 2570449"/>
              <a:gd name="connsiteY2164" fmla="*/ 693807 h 1639386"/>
              <a:gd name="connsiteX2165" fmla="*/ 488282 w 2570449"/>
              <a:gd name="connsiteY2165" fmla="*/ 707095 h 1639386"/>
              <a:gd name="connsiteX2166" fmla="*/ 500627 w 2570449"/>
              <a:gd name="connsiteY2166" fmla="*/ 693807 h 1639386"/>
              <a:gd name="connsiteX2167" fmla="*/ 494181 w 2570449"/>
              <a:gd name="connsiteY2167" fmla="*/ 693807 h 1639386"/>
              <a:gd name="connsiteX2168" fmla="*/ 467166 w 2570449"/>
              <a:gd name="connsiteY2168" fmla="*/ 689333 h 1639386"/>
              <a:gd name="connsiteX2169" fmla="*/ 462231 w 2570449"/>
              <a:gd name="connsiteY2169" fmla="*/ 695671 h 1639386"/>
              <a:gd name="connsiteX2170" fmla="*/ 463722 w 2570449"/>
              <a:gd name="connsiteY2170" fmla="*/ 697228 h 1639386"/>
              <a:gd name="connsiteX2171" fmla="*/ 468766 w 2570449"/>
              <a:gd name="connsiteY2171" fmla="*/ 690496 h 1639386"/>
              <a:gd name="connsiteX2172" fmla="*/ 467166 w 2570449"/>
              <a:gd name="connsiteY2172" fmla="*/ 689333 h 1639386"/>
              <a:gd name="connsiteX2173" fmla="*/ 353472 w 2570449"/>
              <a:gd name="connsiteY2173" fmla="*/ 687821 h 1639386"/>
              <a:gd name="connsiteX2174" fmla="*/ 353385 w 2570449"/>
              <a:gd name="connsiteY2174" fmla="*/ 692206 h 1639386"/>
              <a:gd name="connsiteX2175" fmla="*/ 331128 w 2570449"/>
              <a:gd name="connsiteY2175" fmla="*/ 726084 h 1639386"/>
              <a:gd name="connsiteX2176" fmla="*/ 353472 w 2570449"/>
              <a:gd name="connsiteY2176" fmla="*/ 687821 h 1639386"/>
              <a:gd name="connsiteX2177" fmla="*/ 292030 w 2570449"/>
              <a:gd name="connsiteY2177" fmla="*/ 679445 h 1639386"/>
              <a:gd name="connsiteX2178" fmla="*/ 292162 w 2570449"/>
              <a:gd name="connsiteY2178" fmla="*/ 679554 h 1639386"/>
              <a:gd name="connsiteX2179" fmla="*/ 292002 w 2570449"/>
              <a:gd name="connsiteY2179" fmla="*/ 679600 h 1639386"/>
              <a:gd name="connsiteX2180" fmla="*/ 292463 w 2570449"/>
              <a:gd name="connsiteY2180" fmla="*/ 678998 h 1639386"/>
              <a:gd name="connsiteX2181" fmla="*/ 292295 w 2570449"/>
              <a:gd name="connsiteY2181" fmla="*/ 679444 h 1639386"/>
              <a:gd name="connsiteX2182" fmla="*/ 292163 w 2570449"/>
              <a:gd name="connsiteY2182" fmla="*/ 679334 h 1639386"/>
              <a:gd name="connsiteX2183" fmla="*/ 462912 w 2570449"/>
              <a:gd name="connsiteY2183" fmla="*/ 671945 h 1639386"/>
              <a:gd name="connsiteX2184" fmla="*/ 456842 w 2570449"/>
              <a:gd name="connsiteY2184" fmla="*/ 679238 h 1639386"/>
              <a:gd name="connsiteX2185" fmla="*/ 456618 w 2570449"/>
              <a:gd name="connsiteY2185" fmla="*/ 679247 h 1639386"/>
              <a:gd name="connsiteX2186" fmla="*/ 456642 w 2570449"/>
              <a:gd name="connsiteY2186" fmla="*/ 679497 h 1639386"/>
              <a:gd name="connsiteX2187" fmla="*/ 451816 w 2570449"/>
              <a:gd name="connsiteY2187" fmla="*/ 686725 h 1639386"/>
              <a:gd name="connsiteX2188" fmla="*/ 455675 w 2570449"/>
              <a:gd name="connsiteY2188" fmla="*/ 696482 h 1639386"/>
              <a:gd name="connsiteX2189" fmla="*/ 457298 w 2570449"/>
              <a:gd name="connsiteY2189" fmla="*/ 686593 h 1639386"/>
              <a:gd name="connsiteX2190" fmla="*/ 456642 w 2570449"/>
              <a:gd name="connsiteY2190" fmla="*/ 679497 h 1639386"/>
              <a:gd name="connsiteX2191" fmla="*/ 456706 w 2570449"/>
              <a:gd name="connsiteY2191" fmla="*/ 679400 h 1639386"/>
              <a:gd name="connsiteX2192" fmla="*/ 456842 w 2570449"/>
              <a:gd name="connsiteY2192" fmla="*/ 679238 h 1639386"/>
              <a:gd name="connsiteX2193" fmla="*/ 462728 w 2570449"/>
              <a:gd name="connsiteY2193" fmla="*/ 678971 h 1639386"/>
              <a:gd name="connsiteX2194" fmla="*/ 464578 w 2570449"/>
              <a:gd name="connsiteY2194" fmla="*/ 673678 h 1639386"/>
              <a:gd name="connsiteX2195" fmla="*/ 462912 w 2570449"/>
              <a:gd name="connsiteY2195" fmla="*/ 671945 h 1639386"/>
              <a:gd name="connsiteX2196" fmla="*/ 295343 w 2570449"/>
              <a:gd name="connsiteY2196" fmla="*/ 671353 h 1639386"/>
              <a:gd name="connsiteX2197" fmla="*/ 297820 w 2570449"/>
              <a:gd name="connsiteY2197" fmla="*/ 672976 h 1639386"/>
              <a:gd name="connsiteX2198" fmla="*/ 292463 w 2570449"/>
              <a:gd name="connsiteY2198" fmla="*/ 678998 h 1639386"/>
              <a:gd name="connsiteX2199" fmla="*/ 710253 w 2570449"/>
              <a:gd name="connsiteY2199" fmla="*/ 666530 h 1639386"/>
              <a:gd name="connsiteX2200" fmla="*/ 710012 w 2570449"/>
              <a:gd name="connsiteY2200" fmla="*/ 670235 h 1639386"/>
              <a:gd name="connsiteX2201" fmla="*/ 711416 w 2570449"/>
              <a:gd name="connsiteY2201" fmla="*/ 670388 h 1639386"/>
              <a:gd name="connsiteX2202" fmla="*/ 712468 w 2570449"/>
              <a:gd name="connsiteY2202" fmla="*/ 666792 h 1639386"/>
              <a:gd name="connsiteX2203" fmla="*/ 710253 w 2570449"/>
              <a:gd name="connsiteY2203" fmla="*/ 666530 h 1639386"/>
              <a:gd name="connsiteX2204" fmla="*/ 373711 w 2570449"/>
              <a:gd name="connsiteY2204" fmla="*/ 665894 h 1639386"/>
              <a:gd name="connsiteX2205" fmla="*/ 376605 w 2570449"/>
              <a:gd name="connsiteY2205" fmla="*/ 667407 h 1639386"/>
              <a:gd name="connsiteX2206" fmla="*/ 373031 w 2570449"/>
              <a:gd name="connsiteY2206" fmla="*/ 673108 h 1639386"/>
              <a:gd name="connsiteX2207" fmla="*/ 370641 w 2570449"/>
              <a:gd name="connsiteY2207" fmla="*/ 671705 h 1639386"/>
              <a:gd name="connsiteX2208" fmla="*/ 373711 w 2570449"/>
              <a:gd name="connsiteY2208" fmla="*/ 665894 h 1639386"/>
              <a:gd name="connsiteX2209" fmla="*/ 2516046 w 2570449"/>
              <a:gd name="connsiteY2209" fmla="*/ 663021 h 1639386"/>
              <a:gd name="connsiteX2210" fmla="*/ 2510543 w 2570449"/>
              <a:gd name="connsiteY2210" fmla="*/ 679730 h 1639386"/>
              <a:gd name="connsiteX2211" fmla="*/ 2512999 w 2570449"/>
              <a:gd name="connsiteY2211" fmla="*/ 680432 h 1639386"/>
              <a:gd name="connsiteX2212" fmla="*/ 2518065 w 2570449"/>
              <a:gd name="connsiteY2212" fmla="*/ 663722 h 1639386"/>
              <a:gd name="connsiteX2213" fmla="*/ 2516046 w 2570449"/>
              <a:gd name="connsiteY2213" fmla="*/ 663021 h 1639386"/>
              <a:gd name="connsiteX2214" fmla="*/ 445413 w 2570449"/>
              <a:gd name="connsiteY2214" fmla="*/ 630919 h 1639386"/>
              <a:gd name="connsiteX2215" fmla="*/ 440217 w 2570449"/>
              <a:gd name="connsiteY2215" fmla="*/ 639449 h 1639386"/>
              <a:gd name="connsiteX2216" fmla="*/ 441883 w 2570449"/>
              <a:gd name="connsiteY2216" fmla="*/ 640545 h 1639386"/>
              <a:gd name="connsiteX2217" fmla="*/ 447387 w 2570449"/>
              <a:gd name="connsiteY2217" fmla="*/ 632344 h 1639386"/>
              <a:gd name="connsiteX2218" fmla="*/ 445413 w 2570449"/>
              <a:gd name="connsiteY2218" fmla="*/ 630919 h 1639386"/>
              <a:gd name="connsiteX2219" fmla="*/ 359897 w 2570449"/>
              <a:gd name="connsiteY2219" fmla="*/ 622959 h 1639386"/>
              <a:gd name="connsiteX2220" fmla="*/ 349810 w 2570449"/>
              <a:gd name="connsiteY2220" fmla="*/ 632585 h 1639386"/>
              <a:gd name="connsiteX2221" fmla="*/ 351038 w 2570449"/>
              <a:gd name="connsiteY2221" fmla="*/ 629844 h 1639386"/>
              <a:gd name="connsiteX2222" fmla="*/ 359897 w 2570449"/>
              <a:gd name="connsiteY2222" fmla="*/ 622959 h 1639386"/>
              <a:gd name="connsiteX2223" fmla="*/ 587372 w 2570449"/>
              <a:gd name="connsiteY2223" fmla="*/ 613904 h 1639386"/>
              <a:gd name="connsiteX2224" fmla="*/ 584389 w 2570449"/>
              <a:gd name="connsiteY2224" fmla="*/ 623924 h 1639386"/>
              <a:gd name="connsiteX2225" fmla="*/ 586933 w 2570449"/>
              <a:gd name="connsiteY2225" fmla="*/ 624647 h 1639386"/>
              <a:gd name="connsiteX2226" fmla="*/ 589871 w 2570449"/>
              <a:gd name="connsiteY2226" fmla="*/ 614627 h 1639386"/>
              <a:gd name="connsiteX2227" fmla="*/ 587372 w 2570449"/>
              <a:gd name="connsiteY2227" fmla="*/ 613904 h 1639386"/>
              <a:gd name="connsiteX2228" fmla="*/ 457627 w 2570449"/>
              <a:gd name="connsiteY2228" fmla="*/ 609671 h 1639386"/>
              <a:gd name="connsiteX2229" fmla="*/ 454031 w 2570449"/>
              <a:gd name="connsiteY2229" fmla="*/ 611338 h 1639386"/>
              <a:gd name="connsiteX2230" fmla="*/ 455873 w 2570449"/>
              <a:gd name="connsiteY2230" fmla="*/ 612960 h 1639386"/>
              <a:gd name="connsiteX2231" fmla="*/ 457627 w 2570449"/>
              <a:gd name="connsiteY2231" fmla="*/ 609671 h 1639386"/>
              <a:gd name="connsiteX2232" fmla="*/ 520668 w 2570449"/>
              <a:gd name="connsiteY2232" fmla="*/ 600769 h 1639386"/>
              <a:gd name="connsiteX2233" fmla="*/ 518783 w 2570449"/>
              <a:gd name="connsiteY2233" fmla="*/ 604211 h 1639386"/>
              <a:gd name="connsiteX2234" fmla="*/ 520120 w 2570449"/>
              <a:gd name="connsiteY2234" fmla="*/ 604935 h 1639386"/>
              <a:gd name="connsiteX2235" fmla="*/ 521940 w 2570449"/>
              <a:gd name="connsiteY2235" fmla="*/ 601449 h 1639386"/>
              <a:gd name="connsiteX2236" fmla="*/ 520668 w 2570449"/>
              <a:gd name="connsiteY2236" fmla="*/ 600769 h 1639386"/>
              <a:gd name="connsiteX2237" fmla="*/ 1301330 w 2570449"/>
              <a:gd name="connsiteY2237" fmla="*/ 592589 h 1639386"/>
              <a:gd name="connsiteX2238" fmla="*/ 1295652 w 2570449"/>
              <a:gd name="connsiteY2238" fmla="*/ 604277 h 1639386"/>
              <a:gd name="connsiteX2239" fmla="*/ 1297186 w 2570449"/>
              <a:gd name="connsiteY2239" fmla="*/ 605154 h 1639386"/>
              <a:gd name="connsiteX2240" fmla="*/ 1304466 w 2570449"/>
              <a:gd name="connsiteY2240" fmla="*/ 594322 h 1639386"/>
              <a:gd name="connsiteX2241" fmla="*/ 1301330 w 2570449"/>
              <a:gd name="connsiteY2241" fmla="*/ 592589 h 1639386"/>
              <a:gd name="connsiteX2242" fmla="*/ 1282878 w 2570449"/>
              <a:gd name="connsiteY2242" fmla="*/ 591688 h 1639386"/>
              <a:gd name="connsiteX2243" fmla="*/ 1281442 w 2570449"/>
              <a:gd name="connsiteY2243" fmla="*/ 596756 h 1639386"/>
              <a:gd name="connsiteX2244" fmla="*/ 1288524 w 2570449"/>
              <a:gd name="connsiteY2244" fmla="*/ 591932 h 1639386"/>
              <a:gd name="connsiteX2245" fmla="*/ 1282878 w 2570449"/>
              <a:gd name="connsiteY2245" fmla="*/ 591688 h 1639386"/>
              <a:gd name="connsiteX2246" fmla="*/ 1260173 w 2570449"/>
              <a:gd name="connsiteY2246" fmla="*/ 590354 h 1639386"/>
              <a:gd name="connsiteX2247" fmla="*/ 1257278 w 2570449"/>
              <a:gd name="connsiteY2247" fmla="*/ 594125 h 1639386"/>
              <a:gd name="connsiteX2248" fmla="*/ 1258418 w 2570449"/>
              <a:gd name="connsiteY2248" fmla="*/ 595616 h 1639386"/>
              <a:gd name="connsiteX2249" fmla="*/ 1261510 w 2570449"/>
              <a:gd name="connsiteY2249" fmla="*/ 591318 h 1639386"/>
              <a:gd name="connsiteX2250" fmla="*/ 1260173 w 2570449"/>
              <a:gd name="connsiteY2250" fmla="*/ 590354 h 1639386"/>
              <a:gd name="connsiteX2251" fmla="*/ 2516508 w 2570449"/>
              <a:gd name="connsiteY2251" fmla="*/ 590090 h 1639386"/>
              <a:gd name="connsiteX2252" fmla="*/ 2506640 w 2570449"/>
              <a:gd name="connsiteY2252" fmla="*/ 590573 h 1639386"/>
              <a:gd name="connsiteX2253" fmla="*/ 2480721 w 2570449"/>
              <a:gd name="connsiteY2253" fmla="*/ 680651 h 1639386"/>
              <a:gd name="connsiteX2254" fmla="*/ 2488134 w 2570449"/>
              <a:gd name="connsiteY2254" fmla="*/ 680672 h 1639386"/>
              <a:gd name="connsiteX2255" fmla="*/ 2516508 w 2570449"/>
              <a:gd name="connsiteY2255" fmla="*/ 590090 h 1639386"/>
              <a:gd name="connsiteX2256" fmla="*/ 526457 w 2570449"/>
              <a:gd name="connsiteY2256" fmla="*/ 588993 h 1639386"/>
              <a:gd name="connsiteX2257" fmla="*/ 523650 w 2570449"/>
              <a:gd name="connsiteY2257" fmla="*/ 594125 h 1639386"/>
              <a:gd name="connsiteX2258" fmla="*/ 525295 w 2570449"/>
              <a:gd name="connsiteY2258" fmla="*/ 595002 h 1639386"/>
              <a:gd name="connsiteX2259" fmla="*/ 528036 w 2570449"/>
              <a:gd name="connsiteY2259" fmla="*/ 589805 h 1639386"/>
              <a:gd name="connsiteX2260" fmla="*/ 526457 w 2570449"/>
              <a:gd name="connsiteY2260" fmla="*/ 588993 h 1639386"/>
              <a:gd name="connsiteX2261" fmla="*/ 484642 w 2570449"/>
              <a:gd name="connsiteY2261" fmla="*/ 585770 h 1639386"/>
              <a:gd name="connsiteX2262" fmla="*/ 475125 w 2570449"/>
              <a:gd name="connsiteY2262" fmla="*/ 604145 h 1639386"/>
              <a:gd name="connsiteX2263" fmla="*/ 477515 w 2570449"/>
              <a:gd name="connsiteY2263" fmla="*/ 605440 h 1639386"/>
              <a:gd name="connsiteX2264" fmla="*/ 487866 w 2570449"/>
              <a:gd name="connsiteY2264" fmla="*/ 587262 h 1639386"/>
              <a:gd name="connsiteX2265" fmla="*/ 484642 w 2570449"/>
              <a:gd name="connsiteY2265" fmla="*/ 585770 h 1639386"/>
              <a:gd name="connsiteX2266" fmla="*/ 459426 w 2570449"/>
              <a:gd name="connsiteY2266" fmla="*/ 581669 h 1639386"/>
              <a:gd name="connsiteX2267" fmla="*/ 450128 w 2570449"/>
              <a:gd name="connsiteY2267" fmla="*/ 594607 h 1639386"/>
              <a:gd name="connsiteX2268" fmla="*/ 451290 w 2570449"/>
              <a:gd name="connsiteY2268" fmla="*/ 595988 h 1639386"/>
              <a:gd name="connsiteX2269" fmla="*/ 460631 w 2570449"/>
              <a:gd name="connsiteY2269" fmla="*/ 589980 h 1639386"/>
              <a:gd name="connsiteX2270" fmla="*/ 460631 w 2570449"/>
              <a:gd name="connsiteY2270" fmla="*/ 602808 h 1639386"/>
              <a:gd name="connsiteX2271" fmla="*/ 477624 w 2570449"/>
              <a:gd name="connsiteY2271" fmla="*/ 590090 h 1639386"/>
              <a:gd name="connsiteX2272" fmla="*/ 459426 w 2570449"/>
              <a:gd name="connsiteY2272" fmla="*/ 581669 h 1639386"/>
              <a:gd name="connsiteX2273" fmla="*/ 518147 w 2570449"/>
              <a:gd name="connsiteY2273" fmla="*/ 575969 h 1639386"/>
              <a:gd name="connsiteX2274" fmla="*/ 504288 w 2570449"/>
              <a:gd name="connsiteY2274" fmla="*/ 598554 h 1639386"/>
              <a:gd name="connsiteX2275" fmla="*/ 505823 w 2570449"/>
              <a:gd name="connsiteY2275" fmla="*/ 599979 h 1639386"/>
              <a:gd name="connsiteX2276" fmla="*/ 522401 w 2570449"/>
              <a:gd name="connsiteY2276" fmla="*/ 580552 h 1639386"/>
              <a:gd name="connsiteX2277" fmla="*/ 522620 w 2570449"/>
              <a:gd name="connsiteY2277" fmla="*/ 576824 h 1639386"/>
              <a:gd name="connsiteX2278" fmla="*/ 518147 w 2570449"/>
              <a:gd name="connsiteY2278" fmla="*/ 575969 h 1639386"/>
              <a:gd name="connsiteX2279" fmla="*/ 2512035 w 2570449"/>
              <a:gd name="connsiteY2279" fmla="*/ 570158 h 1639386"/>
              <a:gd name="connsiteX2280" fmla="*/ 2509469 w 2570449"/>
              <a:gd name="connsiteY2280" fmla="*/ 578468 h 1639386"/>
              <a:gd name="connsiteX2281" fmla="*/ 2511311 w 2570449"/>
              <a:gd name="connsiteY2281" fmla="*/ 579258 h 1639386"/>
              <a:gd name="connsiteX2282" fmla="*/ 2513679 w 2570449"/>
              <a:gd name="connsiteY2282" fmla="*/ 575245 h 1639386"/>
              <a:gd name="connsiteX2283" fmla="*/ 2513766 w 2570449"/>
              <a:gd name="connsiteY2283" fmla="*/ 570180 h 1639386"/>
              <a:gd name="connsiteX2284" fmla="*/ 2512035 w 2570449"/>
              <a:gd name="connsiteY2284" fmla="*/ 570158 h 1639386"/>
              <a:gd name="connsiteX2285" fmla="*/ 369545 w 2570449"/>
              <a:gd name="connsiteY2285" fmla="*/ 560291 h 1639386"/>
              <a:gd name="connsiteX2286" fmla="*/ 373404 w 2570449"/>
              <a:gd name="connsiteY2286" fmla="*/ 562242 h 1639386"/>
              <a:gd name="connsiteX2287" fmla="*/ 370093 w 2570449"/>
              <a:gd name="connsiteY2287" fmla="*/ 569237 h 1639386"/>
              <a:gd name="connsiteX2288" fmla="*/ 367045 w 2570449"/>
              <a:gd name="connsiteY2288" fmla="*/ 568031 h 1639386"/>
              <a:gd name="connsiteX2289" fmla="*/ 369545 w 2570449"/>
              <a:gd name="connsiteY2289" fmla="*/ 560291 h 1639386"/>
              <a:gd name="connsiteX2290" fmla="*/ 636160 w 2570449"/>
              <a:gd name="connsiteY2290" fmla="*/ 560268 h 1639386"/>
              <a:gd name="connsiteX2291" fmla="*/ 637103 w 2570449"/>
              <a:gd name="connsiteY2291" fmla="*/ 562396 h 1639386"/>
              <a:gd name="connsiteX2292" fmla="*/ 638748 w 2570449"/>
              <a:gd name="connsiteY2292" fmla="*/ 561869 h 1639386"/>
              <a:gd name="connsiteX2293" fmla="*/ 637959 w 2570449"/>
              <a:gd name="connsiteY2293" fmla="*/ 560291 h 1639386"/>
              <a:gd name="connsiteX2294" fmla="*/ 636160 w 2570449"/>
              <a:gd name="connsiteY2294" fmla="*/ 560268 h 1639386"/>
              <a:gd name="connsiteX2295" fmla="*/ 621315 w 2570449"/>
              <a:gd name="connsiteY2295" fmla="*/ 556607 h 1639386"/>
              <a:gd name="connsiteX2296" fmla="*/ 618903 w 2570449"/>
              <a:gd name="connsiteY2296" fmla="*/ 561563 h 1639386"/>
              <a:gd name="connsiteX2297" fmla="*/ 621951 w 2570449"/>
              <a:gd name="connsiteY2297" fmla="*/ 559786 h 1639386"/>
              <a:gd name="connsiteX2298" fmla="*/ 621315 w 2570449"/>
              <a:gd name="connsiteY2298" fmla="*/ 556607 h 1639386"/>
              <a:gd name="connsiteX2299" fmla="*/ 501263 w 2570449"/>
              <a:gd name="connsiteY2299" fmla="*/ 538122 h 1639386"/>
              <a:gd name="connsiteX2300" fmla="*/ 488742 w 2570449"/>
              <a:gd name="connsiteY2300" fmla="*/ 557879 h 1639386"/>
              <a:gd name="connsiteX2301" fmla="*/ 501263 w 2570449"/>
              <a:gd name="connsiteY2301" fmla="*/ 538122 h 1639386"/>
              <a:gd name="connsiteX2302" fmla="*/ 647475 w 2570449"/>
              <a:gd name="connsiteY2302" fmla="*/ 538013 h 1639386"/>
              <a:gd name="connsiteX2303" fmla="*/ 647454 w 2570449"/>
              <a:gd name="connsiteY2303" fmla="*/ 547728 h 1639386"/>
              <a:gd name="connsiteX2304" fmla="*/ 647388 w 2570449"/>
              <a:gd name="connsiteY2304" fmla="*/ 547814 h 1639386"/>
              <a:gd name="connsiteX2305" fmla="*/ 647319 w 2570449"/>
              <a:gd name="connsiteY2305" fmla="*/ 547926 h 1639386"/>
              <a:gd name="connsiteX2306" fmla="*/ 637959 w 2570449"/>
              <a:gd name="connsiteY2306" fmla="*/ 551147 h 1639386"/>
              <a:gd name="connsiteX2307" fmla="*/ 644383 w 2570449"/>
              <a:gd name="connsiteY2307" fmla="*/ 552695 h 1639386"/>
              <a:gd name="connsiteX2308" fmla="*/ 647319 w 2570449"/>
              <a:gd name="connsiteY2308" fmla="*/ 547926 h 1639386"/>
              <a:gd name="connsiteX2309" fmla="*/ 647454 w 2570449"/>
              <a:gd name="connsiteY2309" fmla="*/ 547880 h 1639386"/>
              <a:gd name="connsiteX2310" fmla="*/ 647454 w 2570449"/>
              <a:gd name="connsiteY2310" fmla="*/ 547728 h 1639386"/>
              <a:gd name="connsiteX2311" fmla="*/ 650662 w 2570449"/>
              <a:gd name="connsiteY2311" fmla="*/ 543587 h 1639386"/>
              <a:gd name="connsiteX2312" fmla="*/ 647475 w 2570449"/>
              <a:gd name="connsiteY2312" fmla="*/ 538013 h 1639386"/>
              <a:gd name="connsiteX2313" fmla="*/ 1520715 w 2570449"/>
              <a:gd name="connsiteY2313" fmla="*/ 534087 h 1639386"/>
              <a:gd name="connsiteX2314" fmla="*/ 1519114 w 2570449"/>
              <a:gd name="connsiteY2314" fmla="*/ 534767 h 1639386"/>
              <a:gd name="connsiteX2315" fmla="*/ 1520430 w 2570449"/>
              <a:gd name="connsiteY2315" fmla="*/ 537113 h 1639386"/>
              <a:gd name="connsiteX2316" fmla="*/ 1521614 w 2570449"/>
              <a:gd name="connsiteY2316" fmla="*/ 535798 h 1639386"/>
              <a:gd name="connsiteX2317" fmla="*/ 1520715 w 2570449"/>
              <a:gd name="connsiteY2317" fmla="*/ 534087 h 1639386"/>
              <a:gd name="connsiteX2318" fmla="*/ 559086 w 2570449"/>
              <a:gd name="connsiteY2318" fmla="*/ 530996 h 1639386"/>
              <a:gd name="connsiteX2319" fmla="*/ 551433 w 2570449"/>
              <a:gd name="connsiteY2319" fmla="*/ 546236 h 1639386"/>
              <a:gd name="connsiteX2320" fmla="*/ 559086 w 2570449"/>
              <a:gd name="connsiteY2320" fmla="*/ 530996 h 1639386"/>
              <a:gd name="connsiteX2321" fmla="*/ 445392 w 2570449"/>
              <a:gd name="connsiteY2321" fmla="*/ 530097 h 1639386"/>
              <a:gd name="connsiteX2322" fmla="*/ 446751 w 2570449"/>
              <a:gd name="connsiteY2322" fmla="*/ 531566 h 1639386"/>
              <a:gd name="connsiteX2323" fmla="*/ 444997 w 2570449"/>
              <a:gd name="connsiteY2323" fmla="*/ 533846 h 1639386"/>
              <a:gd name="connsiteX2324" fmla="*/ 443221 w 2570449"/>
              <a:gd name="connsiteY2324" fmla="*/ 532093 h 1639386"/>
              <a:gd name="connsiteX2325" fmla="*/ 445392 w 2570449"/>
              <a:gd name="connsiteY2325" fmla="*/ 530097 h 1639386"/>
              <a:gd name="connsiteX2326" fmla="*/ 1497867 w 2570449"/>
              <a:gd name="connsiteY2326" fmla="*/ 529811 h 1639386"/>
              <a:gd name="connsiteX2327" fmla="*/ 1496967 w 2570449"/>
              <a:gd name="connsiteY2327" fmla="*/ 531390 h 1639386"/>
              <a:gd name="connsiteX2328" fmla="*/ 1498152 w 2570449"/>
              <a:gd name="connsiteY2328" fmla="*/ 532531 h 1639386"/>
              <a:gd name="connsiteX2329" fmla="*/ 1499182 w 2570449"/>
              <a:gd name="connsiteY2329" fmla="*/ 530951 h 1639386"/>
              <a:gd name="connsiteX2330" fmla="*/ 1497867 w 2570449"/>
              <a:gd name="connsiteY2330" fmla="*/ 529811 h 1639386"/>
              <a:gd name="connsiteX2331" fmla="*/ 653615 w 2570449"/>
              <a:gd name="connsiteY2331" fmla="*/ 527268 h 1639386"/>
              <a:gd name="connsiteX2332" fmla="*/ 651093 w 2570449"/>
              <a:gd name="connsiteY2332" fmla="*/ 529790 h 1639386"/>
              <a:gd name="connsiteX2333" fmla="*/ 654974 w 2570449"/>
              <a:gd name="connsiteY2333" fmla="*/ 534350 h 1639386"/>
              <a:gd name="connsiteX2334" fmla="*/ 656399 w 2570449"/>
              <a:gd name="connsiteY2334" fmla="*/ 529790 h 1639386"/>
              <a:gd name="connsiteX2335" fmla="*/ 653615 w 2570449"/>
              <a:gd name="connsiteY2335" fmla="*/ 527268 h 1639386"/>
              <a:gd name="connsiteX2336" fmla="*/ 550818 w 2570449"/>
              <a:gd name="connsiteY2336" fmla="*/ 522181 h 1639386"/>
              <a:gd name="connsiteX2337" fmla="*/ 543342 w 2570449"/>
              <a:gd name="connsiteY2337" fmla="*/ 533474 h 1639386"/>
              <a:gd name="connsiteX2338" fmla="*/ 550818 w 2570449"/>
              <a:gd name="connsiteY2338" fmla="*/ 522181 h 1639386"/>
              <a:gd name="connsiteX2339" fmla="*/ 362265 w 2570449"/>
              <a:gd name="connsiteY2339" fmla="*/ 522159 h 1639386"/>
              <a:gd name="connsiteX2340" fmla="*/ 364479 w 2570449"/>
              <a:gd name="connsiteY2340" fmla="*/ 523607 h 1639386"/>
              <a:gd name="connsiteX2341" fmla="*/ 351871 w 2570449"/>
              <a:gd name="connsiteY2341" fmla="*/ 543232 h 1639386"/>
              <a:gd name="connsiteX2342" fmla="*/ 362265 w 2570449"/>
              <a:gd name="connsiteY2342" fmla="*/ 522159 h 1639386"/>
              <a:gd name="connsiteX2343" fmla="*/ 499574 w 2570449"/>
              <a:gd name="connsiteY2343" fmla="*/ 509682 h 1639386"/>
              <a:gd name="connsiteX2344" fmla="*/ 497491 w 2570449"/>
              <a:gd name="connsiteY2344" fmla="*/ 511765 h 1639386"/>
              <a:gd name="connsiteX2345" fmla="*/ 499290 w 2570449"/>
              <a:gd name="connsiteY2345" fmla="*/ 513695 h 1639386"/>
              <a:gd name="connsiteX2346" fmla="*/ 502074 w 2570449"/>
              <a:gd name="connsiteY2346" fmla="*/ 511415 h 1639386"/>
              <a:gd name="connsiteX2347" fmla="*/ 499574 w 2570449"/>
              <a:gd name="connsiteY2347" fmla="*/ 509682 h 1639386"/>
              <a:gd name="connsiteX2348" fmla="*/ 2558828 w 2570449"/>
              <a:gd name="connsiteY2348" fmla="*/ 508125 h 1639386"/>
              <a:gd name="connsiteX2349" fmla="*/ 2559814 w 2570449"/>
              <a:gd name="connsiteY2349" fmla="*/ 510910 h 1639386"/>
              <a:gd name="connsiteX2350" fmla="*/ 2557819 w 2570449"/>
              <a:gd name="connsiteY2350" fmla="*/ 512861 h 1639386"/>
              <a:gd name="connsiteX2351" fmla="*/ 2553872 w 2570449"/>
              <a:gd name="connsiteY2351" fmla="*/ 508432 h 1639386"/>
              <a:gd name="connsiteX2352" fmla="*/ 2558828 w 2570449"/>
              <a:gd name="connsiteY2352" fmla="*/ 508125 h 1639386"/>
              <a:gd name="connsiteX2353" fmla="*/ 604300 w 2570449"/>
              <a:gd name="connsiteY2353" fmla="*/ 503060 h 1639386"/>
              <a:gd name="connsiteX2354" fmla="*/ 605199 w 2570449"/>
              <a:gd name="connsiteY2354" fmla="*/ 504332 h 1639386"/>
              <a:gd name="connsiteX2355" fmla="*/ 601932 w 2570449"/>
              <a:gd name="connsiteY2355" fmla="*/ 508849 h 1639386"/>
              <a:gd name="connsiteX2356" fmla="*/ 600441 w 2570449"/>
              <a:gd name="connsiteY2356" fmla="*/ 508301 h 1639386"/>
              <a:gd name="connsiteX2357" fmla="*/ 601297 w 2570449"/>
              <a:gd name="connsiteY2357" fmla="*/ 504376 h 1639386"/>
              <a:gd name="connsiteX2358" fmla="*/ 604300 w 2570449"/>
              <a:gd name="connsiteY2358" fmla="*/ 503060 h 1639386"/>
              <a:gd name="connsiteX2359" fmla="*/ 549481 w 2570449"/>
              <a:gd name="connsiteY2359" fmla="*/ 499618 h 1639386"/>
              <a:gd name="connsiteX2360" fmla="*/ 547573 w 2570449"/>
              <a:gd name="connsiteY2360" fmla="*/ 501678 h 1639386"/>
              <a:gd name="connsiteX2361" fmla="*/ 548867 w 2570449"/>
              <a:gd name="connsiteY2361" fmla="*/ 503915 h 1639386"/>
              <a:gd name="connsiteX2362" fmla="*/ 550621 w 2570449"/>
              <a:gd name="connsiteY2362" fmla="*/ 501678 h 1639386"/>
              <a:gd name="connsiteX2363" fmla="*/ 549481 w 2570449"/>
              <a:gd name="connsiteY2363" fmla="*/ 499618 h 1639386"/>
              <a:gd name="connsiteX2364" fmla="*/ 611142 w 2570449"/>
              <a:gd name="connsiteY2364" fmla="*/ 486592 h 1639386"/>
              <a:gd name="connsiteX2365" fmla="*/ 607392 w 2570449"/>
              <a:gd name="connsiteY2365" fmla="*/ 498389 h 1639386"/>
              <a:gd name="connsiteX2366" fmla="*/ 604366 w 2570449"/>
              <a:gd name="connsiteY2366" fmla="*/ 496745 h 1639386"/>
              <a:gd name="connsiteX2367" fmla="*/ 611142 w 2570449"/>
              <a:gd name="connsiteY2367" fmla="*/ 486592 h 1639386"/>
              <a:gd name="connsiteX2368" fmla="*/ 535647 w 2570449"/>
              <a:gd name="connsiteY2368" fmla="*/ 482021 h 1639386"/>
              <a:gd name="connsiteX2369" fmla="*/ 535623 w 2570449"/>
              <a:gd name="connsiteY2369" fmla="*/ 482075 h 1639386"/>
              <a:gd name="connsiteX2370" fmla="*/ 535601 w 2570449"/>
              <a:gd name="connsiteY2370" fmla="*/ 482032 h 1639386"/>
              <a:gd name="connsiteX2371" fmla="*/ 535579 w 2570449"/>
              <a:gd name="connsiteY2371" fmla="*/ 482009 h 1639386"/>
              <a:gd name="connsiteX2372" fmla="*/ 535623 w 2570449"/>
              <a:gd name="connsiteY2372" fmla="*/ 482075 h 1639386"/>
              <a:gd name="connsiteX2373" fmla="*/ 535554 w 2570449"/>
              <a:gd name="connsiteY2373" fmla="*/ 482022 h 1639386"/>
              <a:gd name="connsiteX2374" fmla="*/ 542180 w 2570449"/>
              <a:gd name="connsiteY2374" fmla="*/ 473809 h 1639386"/>
              <a:gd name="connsiteX2375" fmla="*/ 544701 w 2570449"/>
              <a:gd name="connsiteY2375" fmla="*/ 476769 h 1639386"/>
              <a:gd name="connsiteX2376" fmla="*/ 542925 w 2570449"/>
              <a:gd name="connsiteY2376" fmla="*/ 480233 h 1639386"/>
              <a:gd name="connsiteX2377" fmla="*/ 535647 w 2570449"/>
              <a:gd name="connsiteY2377" fmla="*/ 482021 h 1639386"/>
              <a:gd name="connsiteX2378" fmla="*/ 538561 w 2570449"/>
              <a:gd name="connsiteY2378" fmla="*/ 475124 h 1639386"/>
              <a:gd name="connsiteX2379" fmla="*/ 542180 w 2570449"/>
              <a:gd name="connsiteY2379" fmla="*/ 473809 h 1639386"/>
              <a:gd name="connsiteX2380" fmla="*/ 564633 w 2570449"/>
              <a:gd name="connsiteY2380" fmla="*/ 471857 h 1639386"/>
              <a:gd name="connsiteX2381" fmla="*/ 555226 w 2570449"/>
              <a:gd name="connsiteY2381" fmla="*/ 488609 h 1639386"/>
              <a:gd name="connsiteX2382" fmla="*/ 560204 w 2570449"/>
              <a:gd name="connsiteY2382" fmla="*/ 481703 h 1639386"/>
              <a:gd name="connsiteX2383" fmla="*/ 569567 w 2570449"/>
              <a:gd name="connsiteY2383" fmla="*/ 481439 h 1639386"/>
              <a:gd name="connsiteX2384" fmla="*/ 564633 w 2570449"/>
              <a:gd name="connsiteY2384" fmla="*/ 471857 h 1639386"/>
              <a:gd name="connsiteX2385" fmla="*/ 437892 w 2570449"/>
              <a:gd name="connsiteY2385" fmla="*/ 470322 h 1639386"/>
              <a:gd name="connsiteX2386" fmla="*/ 438879 w 2570449"/>
              <a:gd name="connsiteY2386" fmla="*/ 472406 h 1639386"/>
              <a:gd name="connsiteX2387" fmla="*/ 436840 w 2570449"/>
              <a:gd name="connsiteY2387" fmla="*/ 474203 h 1639386"/>
              <a:gd name="connsiteX2388" fmla="*/ 435634 w 2570449"/>
              <a:gd name="connsiteY2388" fmla="*/ 472077 h 1639386"/>
              <a:gd name="connsiteX2389" fmla="*/ 437892 w 2570449"/>
              <a:gd name="connsiteY2389" fmla="*/ 470322 h 1639386"/>
              <a:gd name="connsiteX2390" fmla="*/ 682652 w 2570449"/>
              <a:gd name="connsiteY2390" fmla="*/ 464963 h 1639386"/>
              <a:gd name="connsiteX2391" fmla="*/ 679095 w 2570449"/>
              <a:gd name="connsiteY2391" fmla="*/ 468875 h 1639386"/>
              <a:gd name="connsiteX2392" fmla="*/ 690058 w 2570449"/>
              <a:gd name="connsiteY2392" fmla="*/ 469817 h 1639386"/>
              <a:gd name="connsiteX2393" fmla="*/ 682652 w 2570449"/>
              <a:gd name="connsiteY2393" fmla="*/ 464963 h 1639386"/>
              <a:gd name="connsiteX2394" fmla="*/ 695167 w 2570449"/>
              <a:gd name="connsiteY2394" fmla="*/ 450894 h 1639386"/>
              <a:gd name="connsiteX2395" fmla="*/ 690343 w 2570449"/>
              <a:gd name="connsiteY2395" fmla="*/ 456003 h 1639386"/>
              <a:gd name="connsiteX2396" fmla="*/ 692667 w 2570449"/>
              <a:gd name="connsiteY2396" fmla="*/ 458196 h 1639386"/>
              <a:gd name="connsiteX2397" fmla="*/ 696900 w 2570449"/>
              <a:gd name="connsiteY2397" fmla="*/ 452714 h 1639386"/>
              <a:gd name="connsiteX2398" fmla="*/ 695167 w 2570449"/>
              <a:gd name="connsiteY2398" fmla="*/ 450894 h 1639386"/>
              <a:gd name="connsiteX2399" fmla="*/ 510231 w 2570449"/>
              <a:gd name="connsiteY2399" fmla="*/ 445763 h 1639386"/>
              <a:gd name="connsiteX2400" fmla="*/ 512402 w 2570449"/>
              <a:gd name="connsiteY2400" fmla="*/ 447035 h 1639386"/>
              <a:gd name="connsiteX2401" fmla="*/ 507293 w 2570449"/>
              <a:gd name="connsiteY2401" fmla="*/ 456092 h 1639386"/>
              <a:gd name="connsiteX2402" fmla="*/ 504837 w 2570449"/>
              <a:gd name="connsiteY2402" fmla="*/ 454644 h 1639386"/>
              <a:gd name="connsiteX2403" fmla="*/ 510231 w 2570449"/>
              <a:gd name="connsiteY2403" fmla="*/ 445763 h 1639386"/>
              <a:gd name="connsiteX2404" fmla="*/ 439032 w 2570449"/>
              <a:gd name="connsiteY2404" fmla="*/ 441641 h 1639386"/>
              <a:gd name="connsiteX2405" fmla="*/ 433770 w 2570449"/>
              <a:gd name="connsiteY2405" fmla="*/ 462933 h 1639386"/>
              <a:gd name="connsiteX2406" fmla="*/ 439032 w 2570449"/>
              <a:gd name="connsiteY2406" fmla="*/ 441641 h 1639386"/>
              <a:gd name="connsiteX2407" fmla="*/ 452957 w 2570449"/>
              <a:gd name="connsiteY2407" fmla="*/ 432695 h 1639386"/>
              <a:gd name="connsiteX2408" fmla="*/ 453856 w 2570449"/>
              <a:gd name="connsiteY2408" fmla="*/ 435327 h 1639386"/>
              <a:gd name="connsiteX2409" fmla="*/ 443637 w 2570449"/>
              <a:gd name="connsiteY2409" fmla="*/ 434735 h 1639386"/>
              <a:gd name="connsiteX2410" fmla="*/ 452957 w 2570449"/>
              <a:gd name="connsiteY2410" fmla="*/ 432695 h 1639386"/>
              <a:gd name="connsiteX2411" fmla="*/ 519199 w 2570449"/>
              <a:gd name="connsiteY2411" fmla="*/ 428397 h 1639386"/>
              <a:gd name="connsiteX2412" fmla="*/ 520690 w 2570449"/>
              <a:gd name="connsiteY2412" fmla="*/ 429187 h 1639386"/>
              <a:gd name="connsiteX2413" fmla="*/ 518213 w 2570449"/>
              <a:gd name="connsiteY2413" fmla="*/ 434625 h 1639386"/>
              <a:gd name="connsiteX2414" fmla="*/ 516217 w 2570449"/>
              <a:gd name="connsiteY2414" fmla="*/ 433244 h 1639386"/>
              <a:gd name="connsiteX2415" fmla="*/ 519199 w 2570449"/>
              <a:gd name="connsiteY2415" fmla="*/ 428397 h 1639386"/>
              <a:gd name="connsiteX2416" fmla="*/ 552178 w 2570449"/>
              <a:gd name="connsiteY2416" fmla="*/ 423507 h 1639386"/>
              <a:gd name="connsiteX2417" fmla="*/ 548959 w 2570449"/>
              <a:gd name="connsiteY2417" fmla="*/ 429214 h 1639386"/>
              <a:gd name="connsiteX2418" fmla="*/ 548691 w 2570449"/>
              <a:gd name="connsiteY2418" fmla="*/ 429384 h 1639386"/>
              <a:gd name="connsiteX2419" fmla="*/ 548195 w 2570449"/>
              <a:gd name="connsiteY2419" fmla="*/ 430357 h 1639386"/>
              <a:gd name="connsiteX2420" fmla="*/ 536763 w 2570449"/>
              <a:gd name="connsiteY2420" fmla="*/ 446640 h 1639386"/>
              <a:gd name="connsiteX2421" fmla="*/ 539132 w 2570449"/>
              <a:gd name="connsiteY2421" fmla="*/ 448110 h 1639386"/>
              <a:gd name="connsiteX2422" fmla="*/ 548195 w 2570449"/>
              <a:gd name="connsiteY2422" fmla="*/ 430357 h 1639386"/>
              <a:gd name="connsiteX2423" fmla="*/ 548801 w 2570449"/>
              <a:gd name="connsiteY2423" fmla="*/ 429494 h 1639386"/>
              <a:gd name="connsiteX2424" fmla="*/ 548959 w 2570449"/>
              <a:gd name="connsiteY2424" fmla="*/ 429214 h 1639386"/>
              <a:gd name="connsiteX2425" fmla="*/ 554437 w 2570449"/>
              <a:gd name="connsiteY2425" fmla="*/ 425722 h 1639386"/>
              <a:gd name="connsiteX2426" fmla="*/ 552178 w 2570449"/>
              <a:gd name="connsiteY2426" fmla="*/ 423507 h 1639386"/>
              <a:gd name="connsiteX2427" fmla="*/ 453526 w 2570449"/>
              <a:gd name="connsiteY2427" fmla="*/ 420635 h 1639386"/>
              <a:gd name="connsiteX2428" fmla="*/ 455982 w 2570449"/>
              <a:gd name="connsiteY2428" fmla="*/ 424428 h 1639386"/>
              <a:gd name="connsiteX2429" fmla="*/ 451618 w 2570449"/>
              <a:gd name="connsiteY2429" fmla="*/ 429756 h 1639386"/>
              <a:gd name="connsiteX2430" fmla="*/ 449075 w 2570449"/>
              <a:gd name="connsiteY2430" fmla="*/ 424713 h 1639386"/>
              <a:gd name="connsiteX2431" fmla="*/ 453526 w 2570449"/>
              <a:gd name="connsiteY2431" fmla="*/ 420635 h 1639386"/>
              <a:gd name="connsiteX2432" fmla="*/ 585486 w 2570449"/>
              <a:gd name="connsiteY2432" fmla="*/ 419056 h 1639386"/>
              <a:gd name="connsiteX2433" fmla="*/ 578996 w 2570449"/>
              <a:gd name="connsiteY2433" fmla="*/ 422038 h 1639386"/>
              <a:gd name="connsiteX2434" fmla="*/ 567747 w 2570449"/>
              <a:gd name="connsiteY2434" fmla="*/ 439010 h 1639386"/>
              <a:gd name="connsiteX2435" fmla="*/ 566496 w 2570449"/>
              <a:gd name="connsiteY2435" fmla="*/ 441839 h 1639386"/>
              <a:gd name="connsiteX2436" fmla="*/ 550621 w 2570449"/>
              <a:gd name="connsiteY2436" fmla="*/ 458021 h 1639386"/>
              <a:gd name="connsiteX2437" fmla="*/ 555006 w 2570449"/>
              <a:gd name="connsiteY2437" fmla="*/ 446048 h 1639386"/>
              <a:gd name="connsiteX2438" fmla="*/ 552507 w 2570449"/>
              <a:gd name="connsiteY2438" fmla="*/ 444974 h 1639386"/>
              <a:gd name="connsiteX2439" fmla="*/ 546894 w 2570449"/>
              <a:gd name="connsiteY2439" fmla="*/ 458021 h 1639386"/>
              <a:gd name="connsiteX2440" fmla="*/ 532597 w 2570449"/>
              <a:gd name="connsiteY2440" fmla="*/ 479729 h 1639386"/>
              <a:gd name="connsiteX2441" fmla="*/ 535554 w 2570449"/>
              <a:gd name="connsiteY2441" fmla="*/ 482022 h 1639386"/>
              <a:gd name="connsiteX2442" fmla="*/ 524418 w 2570449"/>
              <a:gd name="connsiteY2442" fmla="*/ 487645 h 1639386"/>
              <a:gd name="connsiteX2443" fmla="*/ 510603 w 2570449"/>
              <a:gd name="connsiteY2443" fmla="*/ 491175 h 1639386"/>
              <a:gd name="connsiteX2444" fmla="*/ 520778 w 2570449"/>
              <a:gd name="connsiteY2444" fmla="*/ 490034 h 1639386"/>
              <a:gd name="connsiteX2445" fmla="*/ 520295 w 2570449"/>
              <a:gd name="connsiteY2445" fmla="*/ 499968 h 1639386"/>
              <a:gd name="connsiteX2446" fmla="*/ 519397 w 2570449"/>
              <a:gd name="connsiteY2446" fmla="*/ 501942 h 1639386"/>
              <a:gd name="connsiteX2447" fmla="*/ 519769 w 2570449"/>
              <a:gd name="connsiteY2447" fmla="*/ 503586 h 1639386"/>
              <a:gd name="connsiteX2448" fmla="*/ 528342 w 2570449"/>
              <a:gd name="connsiteY2448" fmla="*/ 501788 h 1639386"/>
              <a:gd name="connsiteX2449" fmla="*/ 523563 w 2570449"/>
              <a:gd name="connsiteY2449" fmla="*/ 515668 h 1639386"/>
              <a:gd name="connsiteX2450" fmla="*/ 526150 w 2570449"/>
              <a:gd name="connsiteY2450" fmla="*/ 517028 h 1639386"/>
              <a:gd name="connsiteX2451" fmla="*/ 530821 w 2570449"/>
              <a:gd name="connsiteY2451" fmla="*/ 512028 h 1639386"/>
              <a:gd name="connsiteX2452" fmla="*/ 548100 w 2570449"/>
              <a:gd name="connsiteY2452" fmla="*/ 482667 h 1639386"/>
              <a:gd name="connsiteX2453" fmla="*/ 573163 w 2570449"/>
              <a:gd name="connsiteY2453" fmla="*/ 440698 h 1639386"/>
              <a:gd name="connsiteX2454" fmla="*/ 585486 w 2570449"/>
              <a:gd name="connsiteY2454" fmla="*/ 419056 h 1639386"/>
              <a:gd name="connsiteX2455" fmla="*/ 711986 w 2570449"/>
              <a:gd name="connsiteY2455" fmla="*/ 413003 h 1639386"/>
              <a:gd name="connsiteX2456" fmla="*/ 709925 w 2570449"/>
              <a:gd name="connsiteY2456" fmla="*/ 414824 h 1639386"/>
              <a:gd name="connsiteX2457" fmla="*/ 712863 w 2570449"/>
              <a:gd name="connsiteY2457" fmla="*/ 416666 h 1639386"/>
              <a:gd name="connsiteX2458" fmla="*/ 714726 w 2570449"/>
              <a:gd name="connsiteY2458" fmla="*/ 414254 h 1639386"/>
              <a:gd name="connsiteX2459" fmla="*/ 711986 w 2570449"/>
              <a:gd name="connsiteY2459" fmla="*/ 413003 h 1639386"/>
              <a:gd name="connsiteX2460" fmla="*/ 685870 w 2570449"/>
              <a:gd name="connsiteY2460" fmla="*/ 403860 h 1639386"/>
              <a:gd name="connsiteX2461" fmla="*/ 684971 w 2570449"/>
              <a:gd name="connsiteY2461" fmla="*/ 405373 h 1639386"/>
              <a:gd name="connsiteX2462" fmla="*/ 686769 w 2570449"/>
              <a:gd name="connsiteY2462" fmla="*/ 406228 h 1639386"/>
              <a:gd name="connsiteX2463" fmla="*/ 687711 w 2570449"/>
              <a:gd name="connsiteY2463" fmla="*/ 404737 h 1639386"/>
              <a:gd name="connsiteX2464" fmla="*/ 685870 w 2570449"/>
              <a:gd name="connsiteY2464" fmla="*/ 403860 h 1639386"/>
              <a:gd name="connsiteX2465" fmla="*/ 489313 w 2570449"/>
              <a:gd name="connsiteY2465" fmla="*/ 399980 h 1639386"/>
              <a:gd name="connsiteX2466" fmla="*/ 492317 w 2570449"/>
              <a:gd name="connsiteY2466" fmla="*/ 402063 h 1639386"/>
              <a:gd name="connsiteX2467" fmla="*/ 489927 w 2570449"/>
              <a:gd name="connsiteY2467" fmla="*/ 405045 h 1639386"/>
              <a:gd name="connsiteX2468" fmla="*/ 487536 w 2570449"/>
              <a:gd name="connsiteY2468" fmla="*/ 401997 h 1639386"/>
              <a:gd name="connsiteX2469" fmla="*/ 489313 w 2570449"/>
              <a:gd name="connsiteY2469" fmla="*/ 399980 h 1639386"/>
              <a:gd name="connsiteX2470" fmla="*/ 2363190 w 2570449"/>
              <a:gd name="connsiteY2470" fmla="*/ 398904 h 1639386"/>
              <a:gd name="connsiteX2471" fmla="*/ 2354331 w 2570449"/>
              <a:gd name="connsiteY2471" fmla="*/ 415504 h 1639386"/>
              <a:gd name="connsiteX2472" fmla="*/ 2363190 w 2570449"/>
              <a:gd name="connsiteY2472" fmla="*/ 398904 h 1639386"/>
              <a:gd name="connsiteX2473" fmla="*/ 660903 w 2570449"/>
              <a:gd name="connsiteY2473" fmla="*/ 396707 h 1639386"/>
              <a:gd name="connsiteX2474" fmla="*/ 666091 w 2570449"/>
              <a:gd name="connsiteY2474" fmla="*/ 397502 h 1639386"/>
              <a:gd name="connsiteX2475" fmla="*/ 665105 w 2570449"/>
              <a:gd name="connsiteY2475" fmla="*/ 400110 h 1639386"/>
              <a:gd name="connsiteX2476" fmla="*/ 660565 w 2570449"/>
              <a:gd name="connsiteY2476" fmla="*/ 396542 h 1639386"/>
              <a:gd name="connsiteX2477" fmla="*/ 660500 w 2570449"/>
              <a:gd name="connsiteY2477" fmla="*/ 396646 h 1639386"/>
              <a:gd name="connsiteX2478" fmla="*/ 660508 w 2570449"/>
              <a:gd name="connsiteY2478" fmla="*/ 396647 h 1639386"/>
              <a:gd name="connsiteX2479" fmla="*/ 660478 w 2570449"/>
              <a:gd name="connsiteY2479" fmla="*/ 396689 h 1639386"/>
              <a:gd name="connsiteX2480" fmla="*/ 660509 w 2570449"/>
              <a:gd name="connsiteY2480" fmla="*/ 396554 h 1639386"/>
              <a:gd name="connsiteX2481" fmla="*/ 660609 w 2570449"/>
              <a:gd name="connsiteY2481" fmla="*/ 396470 h 1639386"/>
              <a:gd name="connsiteX2482" fmla="*/ 660903 w 2570449"/>
              <a:gd name="connsiteY2482" fmla="*/ 396707 h 1639386"/>
              <a:gd name="connsiteX2483" fmla="*/ 660508 w 2570449"/>
              <a:gd name="connsiteY2483" fmla="*/ 396647 h 1639386"/>
              <a:gd name="connsiteX2484" fmla="*/ 660588 w 2570449"/>
              <a:gd name="connsiteY2484" fmla="*/ 396536 h 1639386"/>
              <a:gd name="connsiteX2485" fmla="*/ 660565 w 2570449"/>
              <a:gd name="connsiteY2485" fmla="*/ 396542 h 1639386"/>
              <a:gd name="connsiteX2486" fmla="*/ 2403099 w 2570449"/>
              <a:gd name="connsiteY2486" fmla="*/ 394716 h 1639386"/>
              <a:gd name="connsiteX2487" fmla="*/ 2393560 w 2570449"/>
              <a:gd name="connsiteY2487" fmla="*/ 408355 h 1639386"/>
              <a:gd name="connsiteX2488" fmla="*/ 2395117 w 2570449"/>
              <a:gd name="connsiteY2488" fmla="*/ 410942 h 1639386"/>
              <a:gd name="connsiteX2489" fmla="*/ 2403756 w 2570449"/>
              <a:gd name="connsiteY2489" fmla="*/ 406908 h 1639386"/>
              <a:gd name="connsiteX2490" fmla="*/ 2403099 w 2570449"/>
              <a:gd name="connsiteY2490" fmla="*/ 394716 h 1639386"/>
              <a:gd name="connsiteX2491" fmla="*/ 562112 w 2570449"/>
              <a:gd name="connsiteY2491" fmla="*/ 393116 h 1639386"/>
              <a:gd name="connsiteX2492" fmla="*/ 562594 w 2570449"/>
              <a:gd name="connsiteY2492" fmla="*/ 395857 h 1639386"/>
              <a:gd name="connsiteX2493" fmla="*/ 560708 w 2570449"/>
              <a:gd name="connsiteY2493" fmla="*/ 396931 h 1639386"/>
              <a:gd name="connsiteX2494" fmla="*/ 560379 w 2570449"/>
              <a:gd name="connsiteY2494" fmla="*/ 394102 h 1639386"/>
              <a:gd name="connsiteX2495" fmla="*/ 562112 w 2570449"/>
              <a:gd name="connsiteY2495" fmla="*/ 393116 h 1639386"/>
              <a:gd name="connsiteX2496" fmla="*/ 479051 w 2570449"/>
              <a:gd name="connsiteY2496" fmla="*/ 385726 h 1639386"/>
              <a:gd name="connsiteX2497" fmla="*/ 484182 w 2570449"/>
              <a:gd name="connsiteY2497" fmla="*/ 390769 h 1639386"/>
              <a:gd name="connsiteX2498" fmla="*/ 479971 w 2570449"/>
              <a:gd name="connsiteY2498" fmla="*/ 397523 h 1639386"/>
              <a:gd name="connsiteX2499" fmla="*/ 469972 w 2570449"/>
              <a:gd name="connsiteY2499" fmla="*/ 397216 h 1639386"/>
              <a:gd name="connsiteX2500" fmla="*/ 479051 w 2570449"/>
              <a:gd name="connsiteY2500" fmla="*/ 385726 h 1639386"/>
              <a:gd name="connsiteX2501" fmla="*/ 1574437 w 2570449"/>
              <a:gd name="connsiteY2501" fmla="*/ 385112 h 1639386"/>
              <a:gd name="connsiteX2502" fmla="*/ 1567047 w 2570449"/>
              <a:gd name="connsiteY2502" fmla="*/ 393182 h 1639386"/>
              <a:gd name="connsiteX2503" fmla="*/ 1567903 w 2570449"/>
              <a:gd name="connsiteY2503" fmla="*/ 394058 h 1639386"/>
              <a:gd name="connsiteX2504" fmla="*/ 1575862 w 2570449"/>
              <a:gd name="connsiteY2504" fmla="*/ 386537 h 1639386"/>
              <a:gd name="connsiteX2505" fmla="*/ 1574437 w 2570449"/>
              <a:gd name="connsiteY2505" fmla="*/ 385112 h 1639386"/>
              <a:gd name="connsiteX2506" fmla="*/ 651948 w 2570449"/>
              <a:gd name="connsiteY2506" fmla="*/ 380441 h 1639386"/>
              <a:gd name="connsiteX2507" fmla="*/ 633222 w 2570449"/>
              <a:gd name="connsiteY2507" fmla="*/ 390397 h 1639386"/>
              <a:gd name="connsiteX2508" fmla="*/ 615658 w 2570449"/>
              <a:gd name="connsiteY2508" fmla="*/ 381406 h 1639386"/>
              <a:gd name="connsiteX2509" fmla="*/ 593270 w 2570449"/>
              <a:gd name="connsiteY2509" fmla="*/ 420722 h 1639386"/>
              <a:gd name="connsiteX2510" fmla="*/ 595857 w 2570449"/>
              <a:gd name="connsiteY2510" fmla="*/ 422366 h 1639386"/>
              <a:gd name="connsiteX2511" fmla="*/ 614079 w 2570449"/>
              <a:gd name="connsiteY2511" fmla="*/ 396974 h 1639386"/>
              <a:gd name="connsiteX2512" fmla="*/ 631402 w 2570449"/>
              <a:gd name="connsiteY2512" fmla="*/ 401119 h 1639386"/>
              <a:gd name="connsiteX2513" fmla="*/ 621570 w 2570449"/>
              <a:gd name="connsiteY2513" fmla="*/ 411726 h 1639386"/>
              <a:gd name="connsiteX2514" fmla="*/ 616906 w 2570449"/>
              <a:gd name="connsiteY2514" fmla="*/ 424707 h 1639386"/>
              <a:gd name="connsiteX2515" fmla="*/ 616623 w 2570449"/>
              <a:gd name="connsiteY2515" fmla="*/ 425020 h 1639386"/>
              <a:gd name="connsiteX2516" fmla="*/ 616315 w 2570449"/>
              <a:gd name="connsiteY2516" fmla="*/ 425365 h 1639386"/>
              <a:gd name="connsiteX2517" fmla="*/ 610900 w 2570449"/>
              <a:gd name="connsiteY2517" fmla="*/ 428265 h 1639386"/>
              <a:gd name="connsiteX2518" fmla="*/ 612325 w 2570449"/>
              <a:gd name="connsiteY2518" fmla="*/ 429822 h 1639386"/>
              <a:gd name="connsiteX2519" fmla="*/ 616315 w 2570449"/>
              <a:gd name="connsiteY2519" fmla="*/ 425365 h 1639386"/>
              <a:gd name="connsiteX2520" fmla="*/ 616754 w 2570449"/>
              <a:gd name="connsiteY2520" fmla="*/ 425129 h 1639386"/>
              <a:gd name="connsiteX2521" fmla="*/ 616906 w 2570449"/>
              <a:gd name="connsiteY2521" fmla="*/ 424707 h 1639386"/>
              <a:gd name="connsiteX2522" fmla="*/ 626271 w 2570449"/>
              <a:gd name="connsiteY2522" fmla="*/ 414319 h 1639386"/>
              <a:gd name="connsiteX2523" fmla="*/ 636029 w 2570449"/>
              <a:gd name="connsiteY2523" fmla="*/ 422608 h 1639386"/>
              <a:gd name="connsiteX2524" fmla="*/ 633288 w 2570449"/>
              <a:gd name="connsiteY2524" fmla="*/ 413048 h 1639386"/>
              <a:gd name="connsiteX2525" fmla="*/ 644032 w 2570449"/>
              <a:gd name="connsiteY2525" fmla="*/ 406623 h 1639386"/>
              <a:gd name="connsiteX2526" fmla="*/ 635634 w 2570449"/>
              <a:gd name="connsiteY2526" fmla="*/ 399716 h 1639386"/>
              <a:gd name="connsiteX2527" fmla="*/ 649528 w 2570449"/>
              <a:gd name="connsiteY2527" fmla="*/ 398774 h 1639386"/>
              <a:gd name="connsiteX2528" fmla="*/ 649514 w 2570449"/>
              <a:gd name="connsiteY2528" fmla="*/ 398882 h 1639386"/>
              <a:gd name="connsiteX2529" fmla="*/ 649561 w 2570449"/>
              <a:gd name="connsiteY2529" fmla="*/ 398872 h 1639386"/>
              <a:gd name="connsiteX2530" fmla="*/ 651861 w 2570449"/>
              <a:gd name="connsiteY2530" fmla="*/ 408158 h 1639386"/>
              <a:gd name="connsiteX2531" fmla="*/ 643506 w 2570449"/>
              <a:gd name="connsiteY2531" fmla="*/ 426686 h 1639386"/>
              <a:gd name="connsiteX2532" fmla="*/ 641365 w 2570449"/>
              <a:gd name="connsiteY2532" fmla="*/ 437888 h 1639386"/>
              <a:gd name="connsiteX2533" fmla="*/ 642998 w 2570449"/>
              <a:gd name="connsiteY2533" fmla="*/ 449091 h 1639386"/>
              <a:gd name="connsiteX2534" fmla="*/ 642980 w 2570449"/>
              <a:gd name="connsiteY2534" fmla="*/ 449119 h 1639386"/>
              <a:gd name="connsiteX2535" fmla="*/ 642966 w 2570449"/>
              <a:gd name="connsiteY2535" fmla="*/ 449288 h 1639386"/>
              <a:gd name="connsiteX2536" fmla="*/ 632553 w 2570449"/>
              <a:gd name="connsiteY2536" fmla="*/ 452117 h 1639386"/>
              <a:gd name="connsiteX2537" fmla="*/ 625833 w 2570449"/>
              <a:gd name="connsiteY2537" fmla="*/ 460982 h 1639386"/>
              <a:gd name="connsiteX2538" fmla="*/ 632030 w 2570449"/>
              <a:gd name="connsiteY2538" fmla="*/ 466622 h 1639386"/>
              <a:gd name="connsiteX2539" fmla="*/ 631994 w 2570449"/>
              <a:gd name="connsiteY2539" fmla="*/ 466638 h 1639386"/>
              <a:gd name="connsiteX2540" fmla="*/ 631994 w 2570449"/>
              <a:gd name="connsiteY2540" fmla="*/ 466999 h 1639386"/>
              <a:gd name="connsiteX2541" fmla="*/ 626205 w 2570449"/>
              <a:gd name="connsiteY2541" fmla="*/ 473678 h 1639386"/>
              <a:gd name="connsiteX2542" fmla="*/ 616974 w 2570449"/>
              <a:gd name="connsiteY2542" fmla="*/ 481943 h 1639386"/>
              <a:gd name="connsiteX2543" fmla="*/ 601559 w 2570449"/>
              <a:gd name="connsiteY2543" fmla="*/ 495824 h 1639386"/>
              <a:gd name="connsiteX2544" fmla="*/ 595485 w 2570449"/>
              <a:gd name="connsiteY2544" fmla="*/ 507380 h 1639386"/>
              <a:gd name="connsiteX2545" fmla="*/ 595090 w 2570449"/>
              <a:gd name="connsiteY2545" fmla="*/ 525668 h 1639386"/>
              <a:gd name="connsiteX2546" fmla="*/ 616075 w 2570449"/>
              <a:gd name="connsiteY2546" fmla="*/ 496285 h 1639386"/>
              <a:gd name="connsiteX2547" fmla="*/ 618356 w 2570449"/>
              <a:gd name="connsiteY2547" fmla="*/ 497447 h 1639386"/>
              <a:gd name="connsiteX2548" fmla="*/ 616952 w 2570449"/>
              <a:gd name="connsiteY2548" fmla="*/ 508630 h 1639386"/>
              <a:gd name="connsiteX2549" fmla="*/ 631994 w 2570449"/>
              <a:gd name="connsiteY2549" fmla="*/ 482645 h 1639386"/>
              <a:gd name="connsiteX2550" fmla="*/ 631994 w 2570449"/>
              <a:gd name="connsiteY2550" fmla="*/ 466999 h 1639386"/>
              <a:gd name="connsiteX2551" fmla="*/ 632192 w 2570449"/>
              <a:gd name="connsiteY2551" fmla="*/ 466770 h 1639386"/>
              <a:gd name="connsiteX2552" fmla="*/ 632030 w 2570449"/>
              <a:gd name="connsiteY2552" fmla="*/ 466622 h 1639386"/>
              <a:gd name="connsiteX2553" fmla="*/ 641906 w 2570449"/>
              <a:gd name="connsiteY2553" fmla="*/ 462231 h 1639386"/>
              <a:gd name="connsiteX2554" fmla="*/ 642966 w 2570449"/>
              <a:gd name="connsiteY2554" fmla="*/ 449288 h 1639386"/>
              <a:gd name="connsiteX2555" fmla="*/ 643024 w 2570449"/>
              <a:gd name="connsiteY2555" fmla="*/ 449272 h 1639386"/>
              <a:gd name="connsiteX2556" fmla="*/ 642998 w 2570449"/>
              <a:gd name="connsiteY2556" fmla="*/ 449091 h 1639386"/>
              <a:gd name="connsiteX2557" fmla="*/ 652497 w 2570449"/>
              <a:gd name="connsiteY2557" fmla="*/ 434690 h 1639386"/>
              <a:gd name="connsiteX2558" fmla="*/ 665916 w 2570449"/>
              <a:gd name="connsiteY2558" fmla="*/ 412258 h 1639386"/>
              <a:gd name="connsiteX2559" fmla="*/ 677274 w 2570449"/>
              <a:gd name="connsiteY2559" fmla="*/ 387392 h 1639386"/>
              <a:gd name="connsiteX2560" fmla="*/ 662780 w 2570449"/>
              <a:gd name="connsiteY2560" fmla="*/ 386537 h 1639386"/>
              <a:gd name="connsiteX2561" fmla="*/ 660509 w 2570449"/>
              <a:gd name="connsiteY2561" fmla="*/ 396554 h 1639386"/>
              <a:gd name="connsiteX2562" fmla="*/ 649561 w 2570449"/>
              <a:gd name="connsiteY2562" fmla="*/ 398872 h 1639386"/>
              <a:gd name="connsiteX2563" fmla="*/ 649536 w 2570449"/>
              <a:gd name="connsiteY2563" fmla="*/ 398773 h 1639386"/>
              <a:gd name="connsiteX2564" fmla="*/ 649528 w 2570449"/>
              <a:gd name="connsiteY2564" fmla="*/ 398774 h 1639386"/>
              <a:gd name="connsiteX2565" fmla="*/ 588294 w 2570449"/>
              <a:gd name="connsiteY2565" fmla="*/ 378950 h 1639386"/>
              <a:gd name="connsiteX2566" fmla="*/ 588294 w 2570449"/>
              <a:gd name="connsiteY2566" fmla="*/ 379016 h 1639386"/>
              <a:gd name="connsiteX2567" fmla="*/ 588162 w 2570449"/>
              <a:gd name="connsiteY2567" fmla="*/ 379082 h 1639386"/>
              <a:gd name="connsiteX2568" fmla="*/ 592503 w 2570449"/>
              <a:gd name="connsiteY2568" fmla="*/ 376922 h 1639386"/>
              <a:gd name="connsiteX2569" fmla="*/ 590595 w 2570449"/>
              <a:gd name="connsiteY2569" fmla="*/ 384893 h 1639386"/>
              <a:gd name="connsiteX2570" fmla="*/ 588294 w 2570449"/>
              <a:gd name="connsiteY2570" fmla="*/ 384498 h 1639386"/>
              <a:gd name="connsiteX2571" fmla="*/ 588294 w 2570449"/>
              <a:gd name="connsiteY2571" fmla="*/ 379016 h 1639386"/>
              <a:gd name="connsiteX2572" fmla="*/ 592364 w 2570449"/>
              <a:gd name="connsiteY2572" fmla="*/ 376991 h 1639386"/>
              <a:gd name="connsiteX2573" fmla="*/ 592393 w 2570449"/>
              <a:gd name="connsiteY2573" fmla="*/ 377021 h 1639386"/>
              <a:gd name="connsiteX2574" fmla="*/ 592406 w 2570449"/>
              <a:gd name="connsiteY2574" fmla="*/ 376970 h 1639386"/>
              <a:gd name="connsiteX2575" fmla="*/ 592547 w 2570449"/>
              <a:gd name="connsiteY2575" fmla="*/ 376736 h 1639386"/>
              <a:gd name="connsiteX2576" fmla="*/ 592657 w 2570449"/>
              <a:gd name="connsiteY2576" fmla="*/ 376845 h 1639386"/>
              <a:gd name="connsiteX2577" fmla="*/ 592503 w 2570449"/>
              <a:gd name="connsiteY2577" fmla="*/ 376922 h 1639386"/>
              <a:gd name="connsiteX2578" fmla="*/ 592571 w 2570449"/>
              <a:gd name="connsiteY2578" fmla="*/ 376322 h 1639386"/>
              <a:gd name="connsiteX2579" fmla="*/ 592406 w 2570449"/>
              <a:gd name="connsiteY2579" fmla="*/ 376970 h 1639386"/>
              <a:gd name="connsiteX2580" fmla="*/ 592364 w 2570449"/>
              <a:gd name="connsiteY2580" fmla="*/ 376991 h 1639386"/>
              <a:gd name="connsiteX2581" fmla="*/ 592284 w 2570449"/>
              <a:gd name="connsiteY2581" fmla="*/ 376911 h 1639386"/>
              <a:gd name="connsiteX2582" fmla="*/ 1244231 w 2570449"/>
              <a:gd name="connsiteY2582" fmla="*/ 370442 h 1639386"/>
              <a:gd name="connsiteX2583" fmla="*/ 1240504 w 2570449"/>
              <a:gd name="connsiteY2583" fmla="*/ 376210 h 1639386"/>
              <a:gd name="connsiteX2584" fmla="*/ 1241732 w 2570449"/>
              <a:gd name="connsiteY2584" fmla="*/ 377109 h 1639386"/>
              <a:gd name="connsiteX2585" fmla="*/ 1245766 w 2570449"/>
              <a:gd name="connsiteY2585" fmla="*/ 372021 h 1639386"/>
              <a:gd name="connsiteX2586" fmla="*/ 1244231 w 2570449"/>
              <a:gd name="connsiteY2586" fmla="*/ 370442 h 1639386"/>
              <a:gd name="connsiteX2587" fmla="*/ 2308920 w 2570449"/>
              <a:gd name="connsiteY2587" fmla="*/ 369806 h 1639386"/>
              <a:gd name="connsiteX2588" fmla="*/ 2305938 w 2570449"/>
              <a:gd name="connsiteY2588" fmla="*/ 376187 h 1639386"/>
              <a:gd name="connsiteX2589" fmla="*/ 2307604 w 2570449"/>
              <a:gd name="connsiteY2589" fmla="*/ 376933 h 1639386"/>
              <a:gd name="connsiteX2590" fmla="*/ 2310498 w 2570449"/>
              <a:gd name="connsiteY2590" fmla="*/ 370530 h 1639386"/>
              <a:gd name="connsiteX2591" fmla="*/ 2308920 w 2570449"/>
              <a:gd name="connsiteY2591" fmla="*/ 369806 h 1639386"/>
              <a:gd name="connsiteX2592" fmla="*/ 678612 w 2570449"/>
              <a:gd name="connsiteY2592" fmla="*/ 362483 h 1639386"/>
              <a:gd name="connsiteX2593" fmla="*/ 671179 w 2570449"/>
              <a:gd name="connsiteY2593" fmla="*/ 372504 h 1639386"/>
              <a:gd name="connsiteX2594" fmla="*/ 673196 w 2570449"/>
              <a:gd name="connsiteY2594" fmla="*/ 374236 h 1639386"/>
              <a:gd name="connsiteX2595" fmla="*/ 680476 w 2570449"/>
              <a:gd name="connsiteY2595" fmla="*/ 363820 h 1639386"/>
              <a:gd name="connsiteX2596" fmla="*/ 678612 w 2570449"/>
              <a:gd name="connsiteY2596" fmla="*/ 362483 h 1639386"/>
              <a:gd name="connsiteX2597" fmla="*/ 1259822 w 2570449"/>
              <a:gd name="connsiteY2597" fmla="*/ 362308 h 1639386"/>
              <a:gd name="connsiteX2598" fmla="*/ 1255787 w 2570449"/>
              <a:gd name="connsiteY2598" fmla="*/ 369740 h 1639386"/>
              <a:gd name="connsiteX2599" fmla="*/ 1257191 w 2570449"/>
              <a:gd name="connsiteY2599" fmla="*/ 370508 h 1639386"/>
              <a:gd name="connsiteX2600" fmla="*/ 1261422 w 2570449"/>
              <a:gd name="connsiteY2600" fmla="*/ 363185 h 1639386"/>
              <a:gd name="connsiteX2601" fmla="*/ 1259822 w 2570449"/>
              <a:gd name="connsiteY2601" fmla="*/ 362308 h 1639386"/>
              <a:gd name="connsiteX2602" fmla="*/ 580882 w 2570449"/>
              <a:gd name="connsiteY2602" fmla="*/ 361672 h 1639386"/>
              <a:gd name="connsiteX2603" fmla="*/ 577396 w 2570449"/>
              <a:gd name="connsiteY2603" fmla="*/ 370464 h 1639386"/>
              <a:gd name="connsiteX2604" fmla="*/ 580882 w 2570449"/>
              <a:gd name="connsiteY2604" fmla="*/ 361672 h 1639386"/>
              <a:gd name="connsiteX2605" fmla="*/ 563580 w 2570449"/>
              <a:gd name="connsiteY2605" fmla="*/ 360224 h 1639386"/>
              <a:gd name="connsiteX2606" fmla="*/ 563010 w 2570449"/>
              <a:gd name="connsiteY2606" fmla="*/ 363470 h 1639386"/>
              <a:gd name="connsiteX2607" fmla="*/ 559787 w 2570449"/>
              <a:gd name="connsiteY2607" fmla="*/ 363645 h 1639386"/>
              <a:gd name="connsiteX2608" fmla="*/ 563580 w 2570449"/>
              <a:gd name="connsiteY2608" fmla="*/ 360224 h 1639386"/>
              <a:gd name="connsiteX2609" fmla="*/ 520251 w 2570449"/>
              <a:gd name="connsiteY2609" fmla="*/ 358887 h 1639386"/>
              <a:gd name="connsiteX2610" fmla="*/ 515735 w 2570449"/>
              <a:gd name="connsiteY2610" fmla="*/ 372921 h 1639386"/>
              <a:gd name="connsiteX2611" fmla="*/ 513827 w 2570449"/>
              <a:gd name="connsiteY2611" fmla="*/ 371627 h 1639386"/>
              <a:gd name="connsiteX2612" fmla="*/ 520251 w 2570449"/>
              <a:gd name="connsiteY2612" fmla="*/ 358887 h 1639386"/>
              <a:gd name="connsiteX2613" fmla="*/ 495956 w 2570449"/>
              <a:gd name="connsiteY2613" fmla="*/ 358229 h 1639386"/>
              <a:gd name="connsiteX2614" fmla="*/ 494334 w 2570449"/>
              <a:gd name="connsiteY2614" fmla="*/ 373294 h 1639386"/>
              <a:gd name="connsiteX2615" fmla="*/ 485277 w 2570449"/>
              <a:gd name="connsiteY2615" fmla="*/ 374477 h 1639386"/>
              <a:gd name="connsiteX2616" fmla="*/ 484817 w 2570449"/>
              <a:gd name="connsiteY2616" fmla="*/ 371408 h 1639386"/>
              <a:gd name="connsiteX2617" fmla="*/ 495956 w 2570449"/>
              <a:gd name="connsiteY2617" fmla="*/ 358229 h 1639386"/>
              <a:gd name="connsiteX2618" fmla="*/ 648177 w 2570449"/>
              <a:gd name="connsiteY2618" fmla="*/ 357922 h 1639386"/>
              <a:gd name="connsiteX2619" fmla="*/ 644208 w 2570449"/>
              <a:gd name="connsiteY2619" fmla="*/ 365486 h 1639386"/>
              <a:gd name="connsiteX2620" fmla="*/ 646291 w 2570449"/>
              <a:gd name="connsiteY2620" fmla="*/ 366868 h 1639386"/>
              <a:gd name="connsiteX2621" fmla="*/ 650501 w 2570449"/>
              <a:gd name="connsiteY2621" fmla="*/ 359106 h 1639386"/>
              <a:gd name="connsiteX2622" fmla="*/ 648177 w 2570449"/>
              <a:gd name="connsiteY2622" fmla="*/ 357922 h 1639386"/>
              <a:gd name="connsiteX2623" fmla="*/ 483941 w 2570449"/>
              <a:gd name="connsiteY2623" fmla="*/ 355203 h 1639386"/>
              <a:gd name="connsiteX2624" fmla="*/ 486834 w 2570449"/>
              <a:gd name="connsiteY2624" fmla="*/ 356957 h 1639386"/>
              <a:gd name="connsiteX2625" fmla="*/ 483786 w 2570449"/>
              <a:gd name="connsiteY2625" fmla="*/ 358339 h 1639386"/>
              <a:gd name="connsiteX2626" fmla="*/ 482142 w 2570449"/>
              <a:gd name="connsiteY2626" fmla="*/ 357374 h 1639386"/>
              <a:gd name="connsiteX2627" fmla="*/ 483941 w 2570449"/>
              <a:gd name="connsiteY2627" fmla="*/ 355203 h 1639386"/>
              <a:gd name="connsiteX2628" fmla="*/ 636664 w 2570449"/>
              <a:gd name="connsiteY2628" fmla="*/ 353120 h 1639386"/>
              <a:gd name="connsiteX2629" fmla="*/ 628488 w 2570449"/>
              <a:gd name="connsiteY2629" fmla="*/ 361480 h 1639386"/>
              <a:gd name="connsiteX2630" fmla="*/ 623536 w 2570449"/>
              <a:gd name="connsiteY2630" fmla="*/ 369957 h 1639386"/>
              <a:gd name="connsiteX2631" fmla="*/ 623223 w 2570449"/>
              <a:gd name="connsiteY2631" fmla="*/ 370157 h 1639386"/>
              <a:gd name="connsiteX2632" fmla="*/ 623008 w 2570449"/>
              <a:gd name="connsiteY2632" fmla="*/ 370615 h 1639386"/>
              <a:gd name="connsiteX2633" fmla="*/ 617719 w 2570449"/>
              <a:gd name="connsiteY2633" fmla="*/ 375924 h 1639386"/>
              <a:gd name="connsiteX2634" fmla="*/ 619802 w 2570449"/>
              <a:gd name="connsiteY2634" fmla="*/ 377438 h 1639386"/>
              <a:gd name="connsiteX2635" fmla="*/ 623008 w 2570449"/>
              <a:gd name="connsiteY2635" fmla="*/ 370615 h 1639386"/>
              <a:gd name="connsiteX2636" fmla="*/ 623355 w 2570449"/>
              <a:gd name="connsiteY2636" fmla="*/ 370267 h 1639386"/>
              <a:gd name="connsiteX2637" fmla="*/ 623536 w 2570449"/>
              <a:gd name="connsiteY2637" fmla="*/ 369957 h 1639386"/>
              <a:gd name="connsiteX2638" fmla="*/ 631884 w 2570449"/>
              <a:gd name="connsiteY2638" fmla="*/ 364607 h 1639386"/>
              <a:gd name="connsiteX2639" fmla="*/ 636664 w 2570449"/>
              <a:gd name="connsiteY2639" fmla="*/ 353120 h 1639386"/>
              <a:gd name="connsiteX2640" fmla="*/ 2258289 w 2570449"/>
              <a:gd name="connsiteY2640" fmla="*/ 352331 h 1639386"/>
              <a:gd name="connsiteX2641" fmla="*/ 2252610 w 2570449"/>
              <a:gd name="connsiteY2641" fmla="*/ 360400 h 1639386"/>
              <a:gd name="connsiteX2642" fmla="*/ 2254979 w 2570449"/>
              <a:gd name="connsiteY2642" fmla="*/ 360970 h 1639386"/>
              <a:gd name="connsiteX2643" fmla="*/ 2259671 w 2570449"/>
              <a:gd name="connsiteY2643" fmla="*/ 353273 h 1639386"/>
              <a:gd name="connsiteX2644" fmla="*/ 2258289 w 2570449"/>
              <a:gd name="connsiteY2644" fmla="*/ 352331 h 1639386"/>
              <a:gd name="connsiteX2645" fmla="*/ 587964 w 2570449"/>
              <a:gd name="connsiteY2645" fmla="*/ 346958 h 1639386"/>
              <a:gd name="connsiteX2646" fmla="*/ 590595 w 2570449"/>
              <a:gd name="connsiteY2646" fmla="*/ 348844 h 1639386"/>
              <a:gd name="connsiteX2647" fmla="*/ 585223 w 2570449"/>
              <a:gd name="connsiteY2647" fmla="*/ 357023 h 1639386"/>
              <a:gd name="connsiteX2648" fmla="*/ 582132 w 2570449"/>
              <a:gd name="connsiteY2648" fmla="*/ 354501 h 1639386"/>
              <a:gd name="connsiteX2649" fmla="*/ 587964 w 2570449"/>
              <a:gd name="connsiteY2649" fmla="*/ 346958 h 1639386"/>
              <a:gd name="connsiteX2650" fmla="*/ 1603140 w 2570449"/>
              <a:gd name="connsiteY2650" fmla="*/ 341213 h 1639386"/>
              <a:gd name="connsiteX2651" fmla="*/ 1597593 w 2570449"/>
              <a:gd name="connsiteY2651" fmla="*/ 347353 h 1639386"/>
              <a:gd name="connsiteX2652" fmla="*/ 1599413 w 2570449"/>
              <a:gd name="connsiteY2652" fmla="*/ 349019 h 1639386"/>
              <a:gd name="connsiteX2653" fmla="*/ 1604521 w 2570449"/>
              <a:gd name="connsiteY2653" fmla="*/ 342309 h 1639386"/>
              <a:gd name="connsiteX2654" fmla="*/ 1603140 w 2570449"/>
              <a:gd name="connsiteY2654" fmla="*/ 341213 h 1639386"/>
              <a:gd name="connsiteX2655" fmla="*/ 714222 w 2570449"/>
              <a:gd name="connsiteY2655" fmla="*/ 339590 h 1639386"/>
              <a:gd name="connsiteX2656" fmla="*/ 707863 w 2570449"/>
              <a:gd name="connsiteY2656" fmla="*/ 353603 h 1639386"/>
              <a:gd name="connsiteX2657" fmla="*/ 714222 w 2570449"/>
              <a:gd name="connsiteY2657" fmla="*/ 339590 h 1639386"/>
              <a:gd name="connsiteX2658" fmla="*/ 1584414 w 2570449"/>
              <a:gd name="connsiteY2658" fmla="*/ 339350 h 1639386"/>
              <a:gd name="connsiteX2659" fmla="*/ 1582331 w 2570449"/>
              <a:gd name="connsiteY2659" fmla="*/ 343691 h 1639386"/>
              <a:gd name="connsiteX2660" fmla="*/ 1584524 w 2570449"/>
              <a:gd name="connsiteY2660" fmla="*/ 344480 h 1639386"/>
              <a:gd name="connsiteX2661" fmla="*/ 1585839 w 2570449"/>
              <a:gd name="connsiteY2661" fmla="*/ 339809 h 1639386"/>
              <a:gd name="connsiteX2662" fmla="*/ 1584414 w 2570449"/>
              <a:gd name="connsiteY2662" fmla="*/ 339350 h 1639386"/>
              <a:gd name="connsiteX2663" fmla="*/ 679884 w 2570449"/>
              <a:gd name="connsiteY2663" fmla="*/ 338911 h 1639386"/>
              <a:gd name="connsiteX2664" fmla="*/ 695322 w 2570449"/>
              <a:gd name="connsiteY2664" fmla="*/ 342617 h 1639386"/>
              <a:gd name="connsiteX2665" fmla="*/ 679884 w 2570449"/>
              <a:gd name="connsiteY2665" fmla="*/ 338911 h 1639386"/>
              <a:gd name="connsiteX2666" fmla="*/ 1618424 w 2570449"/>
              <a:gd name="connsiteY2666" fmla="*/ 338735 h 1639386"/>
              <a:gd name="connsiteX2667" fmla="*/ 1611450 w 2570449"/>
              <a:gd name="connsiteY2667" fmla="*/ 342967 h 1639386"/>
              <a:gd name="connsiteX2668" fmla="*/ 1612503 w 2570449"/>
              <a:gd name="connsiteY2668" fmla="*/ 344612 h 1639386"/>
              <a:gd name="connsiteX2669" fmla="*/ 1619322 w 2570449"/>
              <a:gd name="connsiteY2669" fmla="*/ 340117 h 1639386"/>
              <a:gd name="connsiteX2670" fmla="*/ 1618424 w 2570449"/>
              <a:gd name="connsiteY2670" fmla="*/ 338735 h 1639386"/>
              <a:gd name="connsiteX2671" fmla="*/ 1263879 w 2570449"/>
              <a:gd name="connsiteY2671" fmla="*/ 337376 h 1639386"/>
              <a:gd name="connsiteX2672" fmla="*/ 1243486 w 2570449"/>
              <a:gd name="connsiteY2672" fmla="*/ 353690 h 1639386"/>
              <a:gd name="connsiteX2673" fmla="*/ 1263879 w 2570449"/>
              <a:gd name="connsiteY2673" fmla="*/ 337376 h 1639386"/>
              <a:gd name="connsiteX2674" fmla="*/ 1566453 w 2570449"/>
              <a:gd name="connsiteY2674" fmla="*/ 337181 h 1639386"/>
              <a:gd name="connsiteX2675" fmla="*/ 1565929 w 2570449"/>
              <a:gd name="connsiteY2675" fmla="*/ 342989 h 1639386"/>
              <a:gd name="connsiteX2676" fmla="*/ 1573143 w 2570449"/>
              <a:gd name="connsiteY2676" fmla="*/ 337244 h 1639386"/>
              <a:gd name="connsiteX2677" fmla="*/ 1566453 w 2570449"/>
              <a:gd name="connsiteY2677" fmla="*/ 337181 h 1639386"/>
              <a:gd name="connsiteX2678" fmla="*/ 597393 w 2570449"/>
              <a:gd name="connsiteY2678" fmla="*/ 331609 h 1639386"/>
              <a:gd name="connsiteX2679" fmla="*/ 598095 w 2570449"/>
              <a:gd name="connsiteY2679" fmla="*/ 333911 h 1639386"/>
              <a:gd name="connsiteX2680" fmla="*/ 592854 w 2570449"/>
              <a:gd name="connsiteY2680" fmla="*/ 335513 h 1639386"/>
              <a:gd name="connsiteX2681" fmla="*/ 592174 w 2570449"/>
              <a:gd name="connsiteY2681" fmla="*/ 333166 h 1639386"/>
              <a:gd name="connsiteX2682" fmla="*/ 597393 w 2570449"/>
              <a:gd name="connsiteY2682" fmla="*/ 331609 h 1639386"/>
              <a:gd name="connsiteX2683" fmla="*/ 1515189 w 2570449"/>
              <a:gd name="connsiteY2683" fmla="*/ 328473 h 1639386"/>
              <a:gd name="connsiteX2684" fmla="*/ 1504620 w 2570449"/>
              <a:gd name="connsiteY2684" fmla="*/ 336279 h 1639386"/>
              <a:gd name="connsiteX2685" fmla="*/ 1499379 w 2570449"/>
              <a:gd name="connsiteY2685" fmla="*/ 331916 h 1639386"/>
              <a:gd name="connsiteX2686" fmla="*/ 1504554 w 2570449"/>
              <a:gd name="connsiteY2686" fmla="*/ 343450 h 1639386"/>
              <a:gd name="connsiteX2687" fmla="*/ 1513983 w 2570449"/>
              <a:gd name="connsiteY2687" fmla="*/ 341300 h 1639386"/>
              <a:gd name="connsiteX2688" fmla="*/ 1515189 w 2570449"/>
              <a:gd name="connsiteY2688" fmla="*/ 328473 h 1639386"/>
              <a:gd name="connsiteX2689" fmla="*/ 2273924 w 2570449"/>
              <a:gd name="connsiteY2689" fmla="*/ 327706 h 1639386"/>
              <a:gd name="connsiteX2690" fmla="*/ 2268837 w 2570449"/>
              <a:gd name="connsiteY2690" fmla="*/ 332113 h 1639386"/>
              <a:gd name="connsiteX2691" fmla="*/ 2271008 w 2570449"/>
              <a:gd name="connsiteY2691" fmla="*/ 334437 h 1639386"/>
              <a:gd name="connsiteX2692" fmla="*/ 2275766 w 2570449"/>
              <a:gd name="connsiteY2692" fmla="*/ 329679 h 1639386"/>
              <a:gd name="connsiteX2693" fmla="*/ 2273924 w 2570449"/>
              <a:gd name="connsiteY2693" fmla="*/ 327706 h 1639386"/>
              <a:gd name="connsiteX2694" fmla="*/ 694378 w 2570449"/>
              <a:gd name="connsiteY2694" fmla="*/ 322970 h 1639386"/>
              <a:gd name="connsiteX2695" fmla="*/ 696308 w 2570449"/>
              <a:gd name="connsiteY2695" fmla="*/ 324680 h 1639386"/>
              <a:gd name="connsiteX2696" fmla="*/ 694619 w 2570449"/>
              <a:gd name="connsiteY2696" fmla="*/ 325842 h 1639386"/>
              <a:gd name="connsiteX2697" fmla="*/ 693260 w 2570449"/>
              <a:gd name="connsiteY2697" fmla="*/ 324570 h 1639386"/>
              <a:gd name="connsiteX2698" fmla="*/ 694378 w 2570449"/>
              <a:gd name="connsiteY2698" fmla="*/ 322970 h 1639386"/>
              <a:gd name="connsiteX2699" fmla="*/ 614650 w 2570449"/>
              <a:gd name="connsiteY2699" fmla="*/ 322663 h 1639386"/>
              <a:gd name="connsiteX2700" fmla="*/ 616820 w 2570449"/>
              <a:gd name="connsiteY2700" fmla="*/ 323979 h 1639386"/>
              <a:gd name="connsiteX2701" fmla="*/ 613751 w 2570449"/>
              <a:gd name="connsiteY2701" fmla="*/ 331478 h 1639386"/>
              <a:gd name="connsiteX2702" fmla="*/ 619956 w 2570449"/>
              <a:gd name="connsiteY2702" fmla="*/ 332201 h 1639386"/>
              <a:gd name="connsiteX2703" fmla="*/ 616667 w 2570449"/>
              <a:gd name="connsiteY2703" fmla="*/ 337574 h 1639386"/>
              <a:gd name="connsiteX2704" fmla="*/ 609343 w 2570449"/>
              <a:gd name="connsiteY2704" fmla="*/ 335776 h 1639386"/>
              <a:gd name="connsiteX2705" fmla="*/ 614650 w 2570449"/>
              <a:gd name="connsiteY2705" fmla="*/ 322663 h 1639386"/>
              <a:gd name="connsiteX2706" fmla="*/ 504639 w 2570449"/>
              <a:gd name="connsiteY2706" fmla="*/ 322663 h 1639386"/>
              <a:gd name="connsiteX2707" fmla="*/ 510976 w 2570449"/>
              <a:gd name="connsiteY2707" fmla="*/ 339635 h 1639386"/>
              <a:gd name="connsiteX2708" fmla="*/ 500758 w 2570449"/>
              <a:gd name="connsiteY2708" fmla="*/ 352989 h 1639386"/>
              <a:gd name="connsiteX2709" fmla="*/ 491307 w 2570449"/>
              <a:gd name="connsiteY2709" fmla="*/ 355730 h 1639386"/>
              <a:gd name="connsiteX2710" fmla="*/ 504639 w 2570449"/>
              <a:gd name="connsiteY2710" fmla="*/ 322663 h 1639386"/>
              <a:gd name="connsiteX2711" fmla="*/ 1495937 w 2570449"/>
              <a:gd name="connsiteY2711" fmla="*/ 320953 h 1639386"/>
              <a:gd name="connsiteX2712" fmla="*/ 1482385 w 2570449"/>
              <a:gd name="connsiteY2712" fmla="*/ 338538 h 1639386"/>
              <a:gd name="connsiteX2713" fmla="*/ 1488197 w 2570449"/>
              <a:gd name="connsiteY2713" fmla="*/ 331280 h 1639386"/>
              <a:gd name="connsiteX2714" fmla="*/ 1493620 w 2570449"/>
              <a:gd name="connsiteY2714" fmla="*/ 332952 h 1639386"/>
              <a:gd name="connsiteX2715" fmla="*/ 1493587 w 2570449"/>
              <a:gd name="connsiteY2715" fmla="*/ 333115 h 1639386"/>
              <a:gd name="connsiteX2716" fmla="*/ 1488240 w 2570449"/>
              <a:gd name="connsiteY2716" fmla="*/ 337359 h 1639386"/>
              <a:gd name="connsiteX2717" fmla="*/ 1487341 w 2570449"/>
              <a:gd name="connsiteY2717" fmla="*/ 345182 h 1639386"/>
              <a:gd name="connsiteX2718" fmla="*/ 1492305 w 2570449"/>
              <a:gd name="connsiteY2718" fmla="*/ 339517 h 1639386"/>
              <a:gd name="connsiteX2719" fmla="*/ 1493587 w 2570449"/>
              <a:gd name="connsiteY2719" fmla="*/ 333115 h 1639386"/>
              <a:gd name="connsiteX2720" fmla="*/ 1493744 w 2570449"/>
              <a:gd name="connsiteY2720" fmla="*/ 332990 h 1639386"/>
              <a:gd name="connsiteX2721" fmla="*/ 1493620 w 2570449"/>
              <a:gd name="connsiteY2721" fmla="*/ 332952 h 1639386"/>
              <a:gd name="connsiteX2722" fmla="*/ 1493634 w 2570449"/>
              <a:gd name="connsiteY2722" fmla="*/ 332880 h 1639386"/>
              <a:gd name="connsiteX2723" fmla="*/ 1495937 w 2570449"/>
              <a:gd name="connsiteY2723" fmla="*/ 320953 h 1639386"/>
              <a:gd name="connsiteX2724" fmla="*/ 1581739 w 2570449"/>
              <a:gd name="connsiteY2724" fmla="*/ 320229 h 1639386"/>
              <a:gd name="connsiteX2725" fmla="*/ 1574328 w 2570449"/>
              <a:gd name="connsiteY2725" fmla="*/ 330315 h 1639386"/>
              <a:gd name="connsiteX2726" fmla="*/ 1576893 w 2570449"/>
              <a:gd name="connsiteY2726" fmla="*/ 331894 h 1639386"/>
              <a:gd name="connsiteX2727" fmla="*/ 1583449 w 2570449"/>
              <a:gd name="connsiteY2727" fmla="*/ 321303 h 1639386"/>
              <a:gd name="connsiteX2728" fmla="*/ 1581739 w 2570449"/>
              <a:gd name="connsiteY2728" fmla="*/ 320229 h 1639386"/>
              <a:gd name="connsiteX2729" fmla="*/ 737224 w 2570449"/>
              <a:gd name="connsiteY2729" fmla="*/ 319856 h 1639386"/>
              <a:gd name="connsiteX2730" fmla="*/ 741522 w 2570449"/>
              <a:gd name="connsiteY2730" fmla="*/ 322845 h 1639386"/>
              <a:gd name="connsiteX2731" fmla="*/ 741324 w 2570449"/>
              <a:gd name="connsiteY2731" fmla="*/ 323013 h 1639386"/>
              <a:gd name="connsiteX2732" fmla="*/ 739693 w 2570449"/>
              <a:gd name="connsiteY2732" fmla="*/ 326235 h 1639386"/>
              <a:gd name="connsiteX2733" fmla="*/ 735119 w 2570449"/>
              <a:gd name="connsiteY2733" fmla="*/ 322004 h 1639386"/>
              <a:gd name="connsiteX2734" fmla="*/ 737224 w 2570449"/>
              <a:gd name="connsiteY2734" fmla="*/ 319856 h 1639386"/>
              <a:gd name="connsiteX2735" fmla="*/ 998950 w 2570449"/>
              <a:gd name="connsiteY2735" fmla="*/ 319067 h 1639386"/>
              <a:gd name="connsiteX2736" fmla="*/ 997152 w 2570449"/>
              <a:gd name="connsiteY2736" fmla="*/ 321325 h 1639386"/>
              <a:gd name="connsiteX2737" fmla="*/ 998885 w 2570449"/>
              <a:gd name="connsiteY2737" fmla="*/ 322202 h 1639386"/>
              <a:gd name="connsiteX2738" fmla="*/ 1000902 w 2570449"/>
              <a:gd name="connsiteY2738" fmla="*/ 320163 h 1639386"/>
              <a:gd name="connsiteX2739" fmla="*/ 998950 w 2570449"/>
              <a:gd name="connsiteY2739" fmla="*/ 319067 h 1639386"/>
              <a:gd name="connsiteX2740" fmla="*/ 2356810 w 2570449"/>
              <a:gd name="connsiteY2740" fmla="*/ 318387 h 1639386"/>
              <a:gd name="connsiteX2741" fmla="*/ 2360077 w 2570449"/>
              <a:gd name="connsiteY2741" fmla="*/ 320668 h 1639386"/>
              <a:gd name="connsiteX2742" fmla="*/ 2354639 w 2570449"/>
              <a:gd name="connsiteY2742" fmla="*/ 328123 h 1639386"/>
              <a:gd name="connsiteX2743" fmla="*/ 2351898 w 2570449"/>
              <a:gd name="connsiteY2743" fmla="*/ 326347 h 1639386"/>
              <a:gd name="connsiteX2744" fmla="*/ 2356810 w 2570449"/>
              <a:gd name="connsiteY2744" fmla="*/ 318387 h 1639386"/>
              <a:gd name="connsiteX2745" fmla="*/ 1521153 w 2570449"/>
              <a:gd name="connsiteY2745" fmla="*/ 316282 h 1639386"/>
              <a:gd name="connsiteX2746" fmla="*/ 1516702 w 2570449"/>
              <a:gd name="connsiteY2746" fmla="*/ 319549 h 1639386"/>
              <a:gd name="connsiteX2747" fmla="*/ 1518632 w 2570449"/>
              <a:gd name="connsiteY2747" fmla="*/ 321720 h 1639386"/>
              <a:gd name="connsiteX2748" fmla="*/ 1522557 w 2570449"/>
              <a:gd name="connsiteY2748" fmla="*/ 317795 h 1639386"/>
              <a:gd name="connsiteX2749" fmla="*/ 1521153 w 2570449"/>
              <a:gd name="connsiteY2749" fmla="*/ 316282 h 1639386"/>
              <a:gd name="connsiteX2750" fmla="*/ 656246 w 2570449"/>
              <a:gd name="connsiteY2750" fmla="*/ 313738 h 1639386"/>
              <a:gd name="connsiteX2751" fmla="*/ 667692 w 2570449"/>
              <a:gd name="connsiteY2751" fmla="*/ 325842 h 1639386"/>
              <a:gd name="connsiteX2752" fmla="*/ 667592 w 2570449"/>
              <a:gd name="connsiteY2752" fmla="*/ 325967 h 1639386"/>
              <a:gd name="connsiteX2753" fmla="*/ 667473 w 2570449"/>
              <a:gd name="connsiteY2753" fmla="*/ 325996 h 1639386"/>
              <a:gd name="connsiteX2754" fmla="*/ 666564 w 2570449"/>
              <a:gd name="connsiteY2754" fmla="*/ 327135 h 1639386"/>
              <a:gd name="connsiteX2755" fmla="*/ 651356 w 2570449"/>
              <a:gd name="connsiteY2755" fmla="*/ 327135 h 1639386"/>
              <a:gd name="connsiteX2756" fmla="*/ 656246 w 2570449"/>
              <a:gd name="connsiteY2756" fmla="*/ 313738 h 1639386"/>
              <a:gd name="connsiteX2757" fmla="*/ 1128915 w 2570449"/>
              <a:gd name="connsiteY2757" fmla="*/ 310625 h 1639386"/>
              <a:gd name="connsiteX2758" fmla="*/ 1127029 w 2570449"/>
              <a:gd name="connsiteY2758" fmla="*/ 317137 h 1639386"/>
              <a:gd name="connsiteX2759" fmla="*/ 1130340 w 2570449"/>
              <a:gd name="connsiteY2759" fmla="*/ 317860 h 1639386"/>
              <a:gd name="connsiteX2760" fmla="*/ 1131327 w 2570449"/>
              <a:gd name="connsiteY2760" fmla="*/ 311129 h 1639386"/>
              <a:gd name="connsiteX2761" fmla="*/ 1128915 w 2570449"/>
              <a:gd name="connsiteY2761" fmla="*/ 310625 h 1639386"/>
              <a:gd name="connsiteX2762" fmla="*/ 536939 w 2570449"/>
              <a:gd name="connsiteY2762" fmla="*/ 310120 h 1639386"/>
              <a:gd name="connsiteX2763" fmla="*/ 539680 w 2570449"/>
              <a:gd name="connsiteY2763" fmla="*/ 311282 h 1639386"/>
              <a:gd name="connsiteX2764" fmla="*/ 537267 w 2570449"/>
              <a:gd name="connsiteY2764" fmla="*/ 313584 h 1639386"/>
              <a:gd name="connsiteX2765" fmla="*/ 535842 w 2570449"/>
              <a:gd name="connsiteY2765" fmla="*/ 311567 h 1639386"/>
              <a:gd name="connsiteX2766" fmla="*/ 536939 w 2570449"/>
              <a:gd name="connsiteY2766" fmla="*/ 310120 h 1639386"/>
              <a:gd name="connsiteX2767" fmla="*/ 1152070 w 2570449"/>
              <a:gd name="connsiteY2767" fmla="*/ 308849 h 1639386"/>
              <a:gd name="connsiteX2768" fmla="*/ 1145295 w 2570449"/>
              <a:gd name="connsiteY2768" fmla="*/ 319351 h 1639386"/>
              <a:gd name="connsiteX2769" fmla="*/ 1152070 w 2570449"/>
              <a:gd name="connsiteY2769" fmla="*/ 308849 h 1639386"/>
              <a:gd name="connsiteX2770" fmla="*/ 523519 w 2570449"/>
              <a:gd name="connsiteY2770" fmla="*/ 308059 h 1639386"/>
              <a:gd name="connsiteX2771" fmla="*/ 526239 w 2570449"/>
              <a:gd name="connsiteY2771" fmla="*/ 309989 h 1639386"/>
              <a:gd name="connsiteX2772" fmla="*/ 519572 w 2570449"/>
              <a:gd name="connsiteY2772" fmla="*/ 320470 h 1639386"/>
              <a:gd name="connsiteX2773" fmla="*/ 517095 w 2570449"/>
              <a:gd name="connsiteY2773" fmla="*/ 318979 h 1639386"/>
              <a:gd name="connsiteX2774" fmla="*/ 523519 w 2570449"/>
              <a:gd name="connsiteY2774" fmla="*/ 308059 h 1639386"/>
              <a:gd name="connsiteX2775" fmla="*/ 753561 w 2570449"/>
              <a:gd name="connsiteY2775" fmla="*/ 303717 h 1639386"/>
              <a:gd name="connsiteX2776" fmla="*/ 756038 w 2570449"/>
              <a:gd name="connsiteY2776" fmla="*/ 305735 h 1639386"/>
              <a:gd name="connsiteX2777" fmla="*/ 753406 w 2570449"/>
              <a:gd name="connsiteY2777" fmla="*/ 307883 h 1639386"/>
              <a:gd name="connsiteX2778" fmla="*/ 751608 w 2570449"/>
              <a:gd name="connsiteY2778" fmla="*/ 305888 h 1639386"/>
              <a:gd name="connsiteX2779" fmla="*/ 753561 w 2570449"/>
              <a:gd name="connsiteY2779" fmla="*/ 303717 h 1639386"/>
              <a:gd name="connsiteX2780" fmla="*/ 1322331 w 2570449"/>
              <a:gd name="connsiteY2780" fmla="*/ 302928 h 1639386"/>
              <a:gd name="connsiteX2781" fmla="*/ 1317030 w 2570449"/>
              <a:gd name="connsiteY2781" fmla="*/ 309353 h 1639386"/>
              <a:gd name="connsiteX2782" fmla="*/ 1328981 w 2570449"/>
              <a:gd name="connsiteY2782" fmla="*/ 304529 h 1639386"/>
              <a:gd name="connsiteX2783" fmla="*/ 1322331 w 2570449"/>
              <a:gd name="connsiteY2783" fmla="*/ 302928 h 1639386"/>
              <a:gd name="connsiteX2784" fmla="*/ 714179 w 2570449"/>
              <a:gd name="connsiteY2784" fmla="*/ 301459 h 1639386"/>
              <a:gd name="connsiteX2785" fmla="*/ 716525 w 2570449"/>
              <a:gd name="connsiteY2785" fmla="*/ 302643 h 1639386"/>
              <a:gd name="connsiteX2786" fmla="*/ 713455 w 2570449"/>
              <a:gd name="connsiteY2786" fmla="*/ 309199 h 1639386"/>
              <a:gd name="connsiteX2787" fmla="*/ 710583 w 2570449"/>
              <a:gd name="connsiteY2787" fmla="*/ 307621 h 1639386"/>
              <a:gd name="connsiteX2788" fmla="*/ 714179 w 2570449"/>
              <a:gd name="connsiteY2788" fmla="*/ 301459 h 1639386"/>
              <a:gd name="connsiteX2789" fmla="*/ 1473987 w 2570449"/>
              <a:gd name="connsiteY2789" fmla="*/ 301107 h 1639386"/>
              <a:gd name="connsiteX2790" fmla="*/ 1468703 w 2570449"/>
              <a:gd name="connsiteY2790" fmla="*/ 304244 h 1639386"/>
              <a:gd name="connsiteX2791" fmla="*/ 1469778 w 2570449"/>
              <a:gd name="connsiteY2791" fmla="*/ 306086 h 1639386"/>
              <a:gd name="connsiteX2792" fmla="*/ 1475193 w 2570449"/>
              <a:gd name="connsiteY2792" fmla="*/ 303147 h 1639386"/>
              <a:gd name="connsiteX2793" fmla="*/ 1473987 w 2570449"/>
              <a:gd name="connsiteY2793" fmla="*/ 301107 h 1639386"/>
              <a:gd name="connsiteX2794" fmla="*/ 1555404 w 2570449"/>
              <a:gd name="connsiteY2794" fmla="*/ 299507 h 1639386"/>
              <a:gd name="connsiteX2795" fmla="*/ 1553826 w 2570449"/>
              <a:gd name="connsiteY2795" fmla="*/ 300515 h 1639386"/>
              <a:gd name="connsiteX2796" fmla="*/ 1554264 w 2570449"/>
              <a:gd name="connsiteY2796" fmla="*/ 302423 h 1639386"/>
              <a:gd name="connsiteX2797" fmla="*/ 1555886 w 2570449"/>
              <a:gd name="connsiteY2797" fmla="*/ 301349 h 1639386"/>
              <a:gd name="connsiteX2798" fmla="*/ 1555404 w 2570449"/>
              <a:gd name="connsiteY2798" fmla="*/ 299507 h 1639386"/>
              <a:gd name="connsiteX2799" fmla="*/ 1143540 w 2570449"/>
              <a:gd name="connsiteY2799" fmla="*/ 297271 h 1639386"/>
              <a:gd name="connsiteX2800" fmla="*/ 1137182 w 2570449"/>
              <a:gd name="connsiteY2800" fmla="*/ 311808 h 1639386"/>
              <a:gd name="connsiteX2801" fmla="*/ 1143540 w 2570449"/>
              <a:gd name="connsiteY2801" fmla="*/ 297271 h 1639386"/>
              <a:gd name="connsiteX2802" fmla="*/ 688085 w 2570449"/>
              <a:gd name="connsiteY2802" fmla="*/ 296350 h 1639386"/>
              <a:gd name="connsiteX2803" fmla="*/ 689927 w 2570449"/>
              <a:gd name="connsiteY2803" fmla="*/ 302205 h 1639386"/>
              <a:gd name="connsiteX2804" fmla="*/ 689576 w 2570449"/>
              <a:gd name="connsiteY2804" fmla="*/ 307226 h 1639386"/>
              <a:gd name="connsiteX2805" fmla="*/ 695584 w 2570449"/>
              <a:gd name="connsiteY2805" fmla="*/ 303740 h 1639386"/>
              <a:gd name="connsiteX2806" fmla="*/ 696417 w 2570449"/>
              <a:gd name="connsiteY2806" fmla="*/ 305560 h 1639386"/>
              <a:gd name="connsiteX2807" fmla="*/ 678306 w 2570449"/>
              <a:gd name="connsiteY2807" fmla="*/ 318541 h 1639386"/>
              <a:gd name="connsiteX2808" fmla="*/ 676288 w 2570449"/>
              <a:gd name="connsiteY2808" fmla="*/ 316238 h 1639386"/>
              <a:gd name="connsiteX2809" fmla="*/ 688085 w 2570449"/>
              <a:gd name="connsiteY2809" fmla="*/ 296350 h 1639386"/>
              <a:gd name="connsiteX2810" fmla="*/ 1360908 w 2570449"/>
              <a:gd name="connsiteY2810" fmla="*/ 294047 h 1639386"/>
              <a:gd name="connsiteX2811" fmla="*/ 1345295 w 2570449"/>
              <a:gd name="connsiteY2811" fmla="*/ 310691 h 1639386"/>
              <a:gd name="connsiteX2812" fmla="*/ 1360908 w 2570449"/>
              <a:gd name="connsiteY2812" fmla="*/ 294047 h 1639386"/>
              <a:gd name="connsiteX2813" fmla="*/ 1522338 w 2570449"/>
              <a:gd name="connsiteY2813" fmla="*/ 293411 h 1639386"/>
              <a:gd name="connsiteX2814" fmla="*/ 1519685 w 2570449"/>
              <a:gd name="connsiteY2814" fmla="*/ 300077 h 1639386"/>
              <a:gd name="connsiteX2815" fmla="*/ 1522162 w 2570449"/>
              <a:gd name="connsiteY2815" fmla="*/ 293521 h 1639386"/>
              <a:gd name="connsiteX2816" fmla="*/ 1522338 w 2570449"/>
              <a:gd name="connsiteY2816" fmla="*/ 293411 h 1639386"/>
              <a:gd name="connsiteX2817" fmla="*/ 1522162 w 2570449"/>
              <a:gd name="connsiteY2817" fmla="*/ 293521 h 1639386"/>
              <a:gd name="connsiteX2818" fmla="*/ 1522291 w 2570449"/>
              <a:gd name="connsiteY2818" fmla="*/ 293434 h 1639386"/>
              <a:gd name="connsiteX2819" fmla="*/ 1526745 w 2570449"/>
              <a:gd name="connsiteY2819" fmla="*/ 290429 h 1639386"/>
              <a:gd name="connsiteX2820" fmla="*/ 1522291 w 2570449"/>
              <a:gd name="connsiteY2820" fmla="*/ 293434 h 1639386"/>
              <a:gd name="connsiteX2821" fmla="*/ 1514682 w 2570449"/>
              <a:gd name="connsiteY2821" fmla="*/ 297208 h 1639386"/>
              <a:gd name="connsiteX2822" fmla="*/ 1515036 w 2570449"/>
              <a:gd name="connsiteY2822" fmla="*/ 305230 h 1639386"/>
              <a:gd name="connsiteX2823" fmla="*/ 1506944 w 2570449"/>
              <a:gd name="connsiteY2823" fmla="*/ 311348 h 1639386"/>
              <a:gd name="connsiteX2824" fmla="*/ 1535165 w 2570449"/>
              <a:gd name="connsiteY2824" fmla="*/ 311369 h 1639386"/>
              <a:gd name="connsiteX2825" fmla="*/ 1545449 w 2570449"/>
              <a:gd name="connsiteY2825" fmla="*/ 298586 h 1639386"/>
              <a:gd name="connsiteX2826" fmla="*/ 1541875 w 2570449"/>
              <a:gd name="connsiteY2826" fmla="*/ 296130 h 1639386"/>
              <a:gd name="connsiteX2827" fmla="*/ 1541875 w 2570449"/>
              <a:gd name="connsiteY2827" fmla="*/ 304988 h 1639386"/>
              <a:gd name="connsiteX2828" fmla="*/ 1525341 w 2570449"/>
              <a:gd name="connsiteY2828" fmla="*/ 306151 h 1639386"/>
              <a:gd name="connsiteX2829" fmla="*/ 1536897 w 2570449"/>
              <a:gd name="connsiteY2829" fmla="*/ 291986 h 1639386"/>
              <a:gd name="connsiteX2830" fmla="*/ 1526745 w 2570449"/>
              <a:gd name="connsiteY2830" fmla="*/ 290429 h 1639386"/>
              <a:gd name="connsiteX2831" fmla="*/ 1565732 w 2570449"/>
              <a:gd name="connsiteY2831" fmla="*/ 290057 h 1639386"/>
              <a:gd name="connsiteX2832" fmla="*/ 1560250 w 2570449"/>
              <a:gd name="connsiteY2832" fmla="*/ 295034 h 1639386"/>
              <a:gd name="connsiteX2833" fmla="*/ 1562312 w 2570449"/>
              <a:gd name="connsiteY2833" fmla="*/ 296942 h 1639386"/>
              <a:gd name="connsiteX2834" fmla="*/ 1567157 w 2570449"/>
              <a:gd name="connsiteY2834" fmla="*/ 291459 h 1639386"/>
              <a:gd name="connsiteX2835" fmla="*/ 1565732 w 2570449"/>
              <a:gd name="connsiteY2835" fmla="*/ 290057 h 1639386"/>
              <a:gd name="connsiteX2836" fmla="*/ 2162576 w 2570449"/>
              <a:gd name="connsiteY2836" fmla="*/ 289289 h 1639386"/>
              <a:gd name="connsiteX2837" fmla="*/ 2161216 w 2570449"/>
              <a:gd name="connsiteY2837" fmla="*/ 290670 h 1639386"/>
              <a:gd name="connsiteX2838" fmla="*/ 2162291 w 2570449"/>
              <a:gd name="connsiteY2838" fmla="*/ 292030 h 1639386"/>
              <a:gd name="connsiteX2839" fmla="*/ 2163672 w 2570449"/>
              <a:gd name="connsiteY2839" fmla="*/ 290714 h 1639386"/>
              <a:gd name="connsiteX2840" fmla="*/ 2162576 w 2570449"/>
              <a:gd name="connsiteY2840" fmla="*/ 289289 h 1639386"/>
              <a:gd name="connsiteX2841" fmla="*/ 1440833 w 2570449"/>
              <a:gd name="connsiteY2841" fmla="*/ 287403 h 1639386"/>
              <a:gd name="connsiteX2842" fmla="*/ 1431470 w 2570449"/>
              <a:gd name="connsiteY2842" fmla="*/ 296262 h 1639386"/>
              <a:gd name="connsiteX2843" fmla="*/ 1423766 w 2570449"/>
              <a:gd name="connsiteY2843" fmla="*/ 310788 h 1639386"/>
              <a:gd name="connsiteX2844" fmla="*/ 1423488 w 2570449"/>
              <a:gd name="connsiteY2844" fmla="*/ 310953 h 1639386"/>
              <a:gd name="connsiteX2845" fmla="*/ 1423209 w 2570449"/>
              <a:gd name="connsiteY2845" fmla="*/ 311470 h 1639386"/>
              <a:gd name="connsiteX2846" fmla="*/ 1415792 w 2570449"/>
              <a:gd name="connsiteY2846" fmla="*/ 318803 h 1639386"/>
              <a:gd name="connsiteX2847" fmla="*/ 1418270 w 2570449"/>
              <a:gd name="connsiteY2847" fmla="*/ 320601 h 1639386"/>
              <a:gd name="connsiteX2848" fmla="*/ 1423209 w 2570449"/>
              <a:gd name="connsiteY2848" fmla="*/ 311470 h 1639386"/>
              <a:gd name="connsiteX2849" fmla="*/ 1423620 w 2570449"/>
              <a:gd name="connsiteY2849" fmla="*/ 311063 h 1639386"/>
              <a:gd name="connsiteX2850" fmla="*/ 1423766 w 2570449"/>
              <a:gd name="connsiteY2850" fmla="*/ 310788 h 1639386"/>
              <a:gd name="connsiteX2851" fmla="*/ 1437577 w 2570449"/>
              <a:gd name="connsiteY2851" fmla="*/ 302582 h 1639386"/>
              <a:gd name="connsiteX2852" fmla="*/ 1450942 w 2570449"/>
              <a:gd name="connsiteY2852" fmla="*/ 289837 h 1639386"/>
              <a:gd name="connsiteX2853" fmla="*/ 1440833 w 2570449"/>
              <a:gd name="connsiteY2853" fmla="*/ 287403 h 1639386"/>
              <a:gd name="connsiteX2854" fmla="*/ 655676 w 2570449"/>
              <a:gd name="connsiteY2854" fmla="*/ 283676 h 1639386"/>
              <a:gd name="connsiteX2855" fmla="*/ 652980 w 2570449"/>
              <a:gd name="connsiteY2855" fmla="*/ 286548 h 1639386"/>
              <a:gd name="connsiteX2856" fmla="*/ 654054 w 2570449"/>
              <a:gd name="connsiteY2856" fmla="*/ 287557 h 1639386"/>
              <a:gd name="connsiteX2857" fmla="*/ 656707 w 2570449"/>
              <a:gd name="connsiteY2857" fmla="*/ 284641 h 1639386"/>
              <a:gd name="connsiteX2858" fmla="*/ 655676 w 2570449"/>
              <a:gd name="connsiteY2858" fmla="*/ 283676 h 1639386"/>
              <a:gd name="connsiteX2859" fmla="*/ 1633532 w 2570449"/>
              <a:gd name="connsiteY2859" fmla="*/ 283632 h 1639386"/>
              <a:gd name="connsiteX2860" fmla="*/ 1631208 w 2570449"/>
              <a:gd name="connsiteY2860" fmla="*/ 287009 h 1639386"/>
              <a:gd name="connsiteX2861" fmla="*/ 1632611 w 2570449"/>
              <a:gd name="connsiteY2861" fmla="*/ 287995 h 1639386"/>
              <a:gd name="connsiteX2862" fmla="*/ 1634891 w 2570449"/>
              <a:gd name="connsiteY2862" fmla="*/ 284575 h 1639386"/>
              <a:gd name="connsiteX2863" fmla="*/ 1633532 w 2570449"/>
              <a:gd name="connsiteY2863" fmla="*/ 283632 h 1639386"/>
              <a:gd name="connsiteX2864" fmla="*/ 1337401 w 2570449"/>
              <a:gd name="connsiteY2864" fmla="*/ 283149 h 1639386"/>
              <a:gd name="connsiteX2865" fmla="*/ 1330077 w 2570449"/>
              <a:gd name="connsiteY2865" fmla="*/ 290166 h 1639386"/>
              <a:gd name="connsiteX2866" fmla="*/ 1331744 w 2570449"/>
              <a:gd name="connsiteY2866" fmla="*/ 292139 h 1639386"/>
              <a:gd name="connsiteX2867" fmla="*/ 1339857 w 2570449"/>
              <a:gd name="connsiteY2867" fmla="*/ 286087 h 1639386"/>
              <a:gd name="connsiteX2868" fmla="*/ 1337401 w 2570449"/>
              <a:gd name="connsiteY2868" fmla="*/ 283149 h 1639386"/>
              <a:gd name="connsiteX2869" fmla="*/ 1414279 w 2570449"/>
              <a:gd name="connsiteY2869" fmla="*/ 282119 h 1639386"/>
              <a:gd name="connsiteX2870" fmla="*/ 1404741 w 2570449"/>
              <a:gd name="connsiteY2870" fmla="*/ 292534 h 1639386"/>
              <a:gd name="connsiteX2871" fmla="*/ 1406407 w 2570449"/>
              <a:gd name="connsiteY2871" fmla="*/ 294047 h 1639386"/>
              <a:gd name="connsiteX2872" fmla="*/ 1417765 w 2570449"/>
              <a:gd name="connsiteY2872" fmla="*/ 285276 h 1639386"/>
              <a:gd name="connsiteX2873" fmla="*/ 1414279 w 2570449"/>
              <a:gd name="connsiteY2873" fmla="*/ 282119 h 1639386"/>
              <a:gd name="connsiteX2874" fmla="*/ 1706923 w 2570449"/>
              <a:gd name="connsiteY2874" fmla="*/ 280737 h 1639386"/>
              <a:gd name="connsiteX2875" fmla="*/ 1704665 w 2570449"/>
              <a:gd name="connsiteY2875" fmla="*/ 285671 h 1639386"/>
              <a:gd name="connsiteX2876" fmla="*/ 1706002 w 2570449"/>
              <a:gd name="connsiteY2876" fmla="*/ 286351 h 1639386"/>
              <a:gd name="connsiteX2877" fmla="*/ 1708721 w 2570449"/>
              <a:gd name="connsiteY2877" fmla="*/ 281658 h 1639386"/>
              <a:gd name="connsiteX2878" fmla="*/ 1706923 w 2570449"/>
              <a:gd name="connsiteY2878" fmla="*/ 280737 h 1639386"/>
              <a:gd name="connsiteX2879" fmla="*/ 1529574 w 2570449"/>
              <a:gd name="connsiteY2879" fmla="*/ 280562 h 1639386"/>
              <a:gd name="connsiteX2880" fmla="*/ 1526219 w 2570449"/>
              <a:gd name="connsiteY2880" fmla="*/ 282251 h 1639386"/>
              <a:gd name="connsiteX2881" fmla="*/ 1527841 w 2570449"/>
              <a:gd name="connsiteY2881" fmla="*/ 283676 h 1639386"/>
              <a:gd name="connsiteX2882" fmla="*/ 1529574 w 2570449"/>
              <a:gd name="connsiteY2882" fmla="*/ 280562 h 1639386"/>
              <a:gd name="connsiteX2883" fmla="*/ 1111943 w 2570449"/>
              <a:gd name="connsiteY2883" fmla="*/ 280386 h 1639386"/>
              <a:gd name="connsiteX2884" fmla="*/ 1106987 w 2570449"/>
              <a:gd name="connsiteY2884" fmla="*/ 286197 h 1639386"/>
              <a:gd name="connsiteX2885" fmla="*/ 1108215 w 2570449"/>
              <a:gd name="connsiteY2885" fmla="*/ 287184 h 1639386"/>
              <a:gd name="connsiteX2886" fmla="*/ 1113105 w 2570449"/>
              <a:gd name="connsiteY2886" fmla="*/ 281263 h 1639386"/>
              <a:gd name="connsiteX2887" fmla="*/ 1111943 w 2570449"/>
              <a:gd name="connsiteY2887" fmla="*/ 280386 h 1639386"/>
              <a:gd name="connsiteX2888" fmla="*/ 624714 w 2570449"/>
              <a:gd name="connsiteY2888" fmla="*/ 279751 h 1639386"/>
              <a:gd name="connsiteX2889" fmla="*/ 627587 w 2570449"/>
              <a:gd name="connsiteY2889" fmla="*/ 280847 h 1639386"/>
              <a:gd name="connsiteX2890" fmla="*/ 620921 w 2570449"/>
              <a:gd name="connsiteY2890" fmla="*/ 303476 h 1639386"/>
              <a:gd name="connsiteX2891" fmla="*/ 613662 w 2570449"/>
              <a:gd name="connsiteY2891" fmla="*/ 314045 h 1639386"/>
              <a:gd name="connsiteX2892" fmla="*/ 604629 w 2570449"/>
              <a:gd name="connsiteY2892" fmla="*/ 317663 h 1639386"/>
              <a:gd name="connsiteX2893" fmla="*/ 624714 w 2570449"/>
              <a:gd name="connsiteY2893" fmla="*/ 279751 h 1639386"/>
              <a:gd name="connsiteX2894" fmla="*/ 1496770 w 2570449"/>
              <a:gd name="connsiteY2894" fmla="*/ 278128 h 1639386"/>
              <a:gd name="connsiteX2895" fmla="*/ 1490937 w 2570449"/>
              <a:gd name="connsiteY2895" fmla="*/ 281372 h 1639386"/>
              <a:gd name="connsiteX2896" fmla="*/ 1491567 w 2570449"/>
              <a:gd name="connsiteY2896" fmla="*/ 293375 h 1639386"/>
              <a:gd name="connsiteX2897" fmla="*/ 1491464 w 2570449"/>
              <a:gd name="connsiteY2897" fmla="*/ 293411 h 1639386"/>
              <a:gd name="connsiteX2898" fmla="*/ 1491258 w 2570449"/>
              <a:gd name="connsiteY2898" fmla="*/ 293629 h 1639386"/>
              <a:gd name="connsiteX2899" fmla="*/ 1486201 w 2570449"/>
              <a:gd name="connsiteY2899" fmla="*/ 295714 h 1639386"/>
              <a:gd name="connsiteX2900" fmla="*/ 1487517 w 2570449"/>
              <a:gd name="connsiteY2900" fmla="*/ 297599 h 1639386"/>
              <a:gd name="connsiteX2901" fmla="*/ 1491258 w 2570449"/>
              <a:gd name="connsiteY2901" fmla="*/ 293629 h 1639386"/>
              <a:gd name="connsiteX2902" fmla="*/ 1491573 w 2570449"/>
              <a:gd name="connsiteY2902" fmla="*/ 293499 h 1639386"/>
              <a:gd name="connsiteX2903" fmla="*/ 1491567 w 2570449"/>
              <a:gd name="connsiteY2903" fmla="*/ 293375 h 1639386"/>
              <a:gd name="connsiteX2904" fmla="*/ 1501397 w 2570449"/>
              <a:gd name="connsiteY2904" fmla="*/ 289881 h 1639386"/>
              <a:gd name="connsiteX2905" fmla="*/ 1505694 w 2570449"/>
              <a:gd name="connsiteY2905" fmla="*/ 280211 h 1639386"/>
              <a:gd name="connsiteX2906" fmla="*/ 1496770 w 2570449"/>
              <a:gd name="connsiteY2906" fmla="*/ 278128 h 1639386"/>
              <a:gd name="connsiteX2907" fmla="*/ 723738 w 2570449"/>
              <a:gd name="connsiteY2907" fmla="*/ 277733 h 1639386"/>
              <a:gd name="connsiteX2908" fmla="*/ 725822 w 2570449"/>
              <a:gd name="connsiteY2908" fmla="*/ 278567 h 1639386"/>
              <a:gd name="connsiteX2909" fmla="*/ 725010 w 2570449"/>
              <a:gd name="connsiteY2909" fmla="*/ 281285 h 1639386"/>
              <a:gd name="connsiteX2910" fmla="*/ 723278 w 2570449"/>
              <a:gd name="connsiteY2910" fmla="*/ 280518 h 1639386"/>
              <a:gd name="connsiteX2911" fmla="*/ 723738 w 2570449"/>
              <a:gd name="connsiteY2911" fmla="*/ 277733 h 1639386"/>
              <a:gd name="connsiteX2912" fmla="*/ 1155228 w 2570449"/>
              <a:gd name="connsiteY2912" fmla="*/ 276790 h 1639386"/>
              <a:gd name="connsiteX2913" fmla="*/ 1149768 w 2570449"/>
              <a:gd name="connsiteY2913" fmla="*/ 295121 h 1639386"/>
              <a:gd name="connsiteX2914" fmla="*/ 1172857 w 2570449"/>
              <a:gd name="connsiteY2914" fmla="*/ 284837 h 1639386"/>
              <a:gd name="connsiteX2915" fmla="*/ 1171563 w 2570449"/>
              <a:gd name="connsiteY2915" fmla="*/ 292490 h 1639386"/>
              <a:gd name="connsiteX2916" fmla="*/ 1173778 w 2570449"/>
              <a:gd name="connsiteY2916" fmla="*/ 292863 h 1639386"/>
              <a:gd name="connsiteX2917" fmla="*/ 1181168 w 2570449"/>
              <a:gd name="connsiteY2917" fmla="*/ 279158 h 1639386"/>
              <a:gd name="connsiteX2918" fmla="*/ 1155228 w 2570449"/>
              <a:gd name="connsiteY2918" fmla="*/ 276790 h 1639386"/>
              <a:gd name="connsiteX2919" fmla="*/ 2170908 w 2570449"/>
              <a:gd name="connsiteY2919" fmla="*/ 275738 h 1639386"/>
              <a:gd name="connsiteX2920" fmla="*/ 2167707 w 2570449"/>
              <a:gd name="connsiteY2920" fmla="*/ 282096 h 1639386"/>
              <a:gd name="connsiteX2921" fmla="*/ 2169198 w 2570449"/>
              <a:gd name="connsiteY2921" fmla="*/ 282908 h 1639386"/>
              <a:gd name="connsiteX2922" fmla="*/ 2172641 w 2570449"/>
              <a:gd name="connsiteY2922" fmla="*/ 277053 h 1639386"/>
              <a:gd name="connsiteX2923" fmla="*/ 2170908 w 2570449"/>
              <a:gd name="connsiteY2923" fmla="*/ 275738 h 1639386"/>
              <a:gd name="connsiteX2924" fmla="*/ 1728587 w 2570449"/>
              <a:gd name="connsiteY2924" fmla="*/ 275189 h 1639386"/>
              <a:gd name="connsiteX2925" fmla="*/ 1723149 w 2570449"/>
              <a:gd name="connsiteY2925" fmla="*/ 276548 h 1639386"/>
              <a:gd name="connsiteX2926" fmla="*/ 1715371 w 2570449"/>
              <a:gd name="connsiteY2926" fmla="*/ 291093 h 1639386"/>
              <a:gd name="connsiteX2927" fmla="*/ 1715124 w 2570449"/>
              <a:gd name="connsiteY2927" fmla="*/ 291240 h 1639386"/>
              <a:gd name="connsiteX2928" fmla="*/ 1715058 w 2570449"/>
              <a:gd name="connsiteY2928" fmla="*/ 291476 h 1639386"/>
              <a:gd name="connsiteX2929" fmla="*/ 1709061 w 2570449"/>
              <a:gd name="connsiteY2929" fmla="*/ 295785 h 1639386"/>
              <a:gd name="connsiteX2930" fmla="*/ 1709796 w 2570449"/>
              <a:gd name="connsiteY2930" fmla="*/ 302160 h 1639386"/>
              <a:gd name="connsiteX2931" fmla="*/ 1717602 w 2570449"/>
              <a:gd name="connsiteY2931" fmla="*/ 303169 h 1639386"/>
              <a:gd name="connsiteX2932" fmla="*/ 1713230 w 2570449"/>
              <a:gd name="connsiteY2932" fmla="*/ 297994 h 1639386"/>
              <a:gd name="connsiteX2933" fmla="*/ 1715058 w 2570449"/>
              <a:gd name="connsiteY2933" fmla="*/ 291476 h 1639386"/>
              <a:gd name="connsiteX2934" fmla="*/ 1715234 w 2570449"/>
              <a:gd name="connsiteY2934" fmla="*/ 291350 h 1639386"/>
              <a:gd name="connsiteX2935" fmla="*/ 1715371 w 2570449"/>
              <a:gd name="connsiteY2935" fmla="*/ 291093 h 1639386"/>
              <a:gd name="connsiteX2936" fmla="*/ 1724334 w 2570449"/>
              <a:gd name="connsiteY2936" fmla="*/ 285758 h 1639386"/>
              <a:gd name="connsiteX2937" fmla="*/ 1726373 w 2570449"/>
              <a:gd name="connsiteY2937" fmla="*/ 293192 h 1639386"/>
              <a:gd name="connsiteX2938" fmla="*/ 1730977 w 2570449"/>
              <a:gd name="connsiteY2938" fmla="*/ 280496 h 1639386"/>
              <a:gd name="connsiteX2939" fmla="*/ 1728587 w 2570449"/>
              <a:gd name="connsiteY2939" fmla="*/ 275189 h 1639386"/>
              <a:gd name="connsiteX2940" fmla="*/ 1313061 w 2570449"/>
              <a:gd name="connsiteY2940" fmla="*/ 272558 h 1639386"/>
              <a:gd name="connsiteX2941" fmla="*/ 1309466 w 2570449"/>
              <a:gd name="connsiteY2941" fmla="*/ 275781 h 1639386"/>
              <a:gd name="connsiteX2942" fmla="*/ 1310781 w 2570449"/>
              <a:gd name="connsiteY2942" fmla="*/ 277097 h 1639386"/>
              <a:gd name="connsiteX2943" fmla="*/ 1314026 w 2570449"/>
              <a:gd name="connsiteY2943" fmla="*/ 273589 h 1639386"/>
              <a:gd name="connsiteX2944" fmla="*/ 1313061 w 2570449"/>
              <a:gd name="connsiteY2944" fmla="*/ 272558 h 1639386"/>
              <a:gd name="connsiteX2945" fmla="*/ 589937 w 2570449"/>
              <a:gd name="connsiteY2945" fmla="*/ 272427 h 1639386"/>
              <a:gd name="connsiteX2946" fmla="*/ 591516 w 2570449"/>
              <a:gd name="connsiteY2946" fmla="*/ 273721 h 1639386"/>
              <a:gd name="connsiteX2947" fmla="*/ 588030 w 2570449"/>
              <a:gd name="connsiteY2947" fmla="*/ 278720 h 1639386"/>
              <a:gd name="connsiteX2948" fmla="*/ 585837 w 2570449"/>
              <a:gd name="connsiteY2948" fmla="*/ 276791 h 1639386"/>
              <a:gd name="connsiteX2949" fmla="*/ 589937 w 2570449"/>
              <a:gd name="connsiteY2949" fmla="*/ 272427 h 1639386"/>
              <a:gd name="connsiteX2950" fmla="*/ 1082814 w 2570449"/>
              <a:gd name="connsiteY2950" fmla="*/ 271999 h 1639386"/>
              <a:gd name="connsiteX2951" fmla="*/ 1077254 w 2570449"/>
              <a:gd name="connsiteY2951" fmla="*/ 277755 h 1639386"/>
              <a:gd name="connsiteX2952" fmla="*/ 1090432 w 2570449"/>
              <a:gd name="connsiteY2952" fmla="*/ 274598 h 1639386"/>
              <a:gd name="connsiteX2953" fmla="*/ 1082814 w 2570449"/>
              <a:gd name="connsiteY2953" fmla="*/ 271999 h 1639386"/>
              <a:gd name="connsiteX2954" fmla="*/ 825175 w 2570449"/>
              <a:gd name="connsiteY2954" fmla="*/ 271966 h 1639386"/>
              <a:gd name="connsiteX2955" fmla="*/ 825109 w 2570449"/>
              <a:gd name="connsiteY2955" fmla="*/ 273830 h 1639386"/>
              <a:gd name="connsiteX2956" fmla="*/ 826688 w 2570449"/>
              <a:gd name="connsiteY2956" fmla="*/ 274904 h 1639386"/>
              <a:gd name="connsiteX2957" fmla="*/ 829452 w 2570449"/>
              <a:gd name="connsiteY2957" fmla="*/ 272953 h 1639386"/>
              <a:gd name="connsiteX2958" fmla="*/ 825175 w 2570449"/>
              <a:gd name="connsiteY2958" fmla="*/ 271966 h 1639386"/>
              <a:gd name="connsiteX2959" fmla="*/ 1378186 w 2570449"/>
              <a:gd name="connsiteY2959" fmla="*/ 270146 h 1639386"/>
              <a:gd name="connsiteX2960" fmla="*/ 1372923 w 2570449"/>
              <a:gd name="connsiteY2960" fmla="*/ 276505 h 1639386"/>
              <a:gd name="connsiteX2961" fmla="*/ 1374985 w 2570449"/>
              <a:gd name="connsiteY2961" fmla="*/ 278260 h 1639386"/>
              <a:gd name="connsiteX2962" fmla="*/ 1380554 w 2570449"/>
              <a:gd name="connsiteY2962" fmla="*/ 272186 h 1639386"/>
              <a:gd name="connsiteX2963" fmla="*/ 1378186 w 2570449"/>
              <a:gd name="connsiteY2963" fmla="*/ 270146 h 1639386"/>
              <a:gd name="connsiteX2964" fmla="*/ 1457059 w 2570449"/>
              <a:gd name="connsiteY2964" fmla="*/ 266945 h 1639386"/>
              <a:gd name="connsiteX2965" fmla="*/ 1457673 w 2570449"/>
              <a:gd name="connsiteY2965" fmla="*/ 280320 h 1639386"/>
              <a:gd name="connsiteX2966" fmla="*/ 1472496 w 2570449"/>
              <a:gd name="connsiteY2966" fmla="*/ 272603 h 1639386"/>
              <a:gd name="connsiteX2967" fmla="*/ 1471794 w 2570449"/>
              <a:gd name="connsiteY2967" fmla="*/ 270388 h 1639386"/>
              <a:gd name="connsiteX2968" fmla="*/ 1457059 w 2570449"/>
              <a:gd name="connsiteY2968" fmla="*/ 266945 h 1639386"/>
              <a:gd name="connsiteX2969" fmla="*/ 1707779 w 2570449"/>
              <a:gd name="connsiteY2969" fmla="*/ 266769 h 1639386"/>
              <a:gd name="connsiteX2970" fmla="*/ 1697406 w 2570449"/>
              <a:gd name="connsiteY2970" fmla="*/ 271724 h 1639386"/>
              <a:gd name="connsiteX2971" fmla="*/ 1692210 w 2570449"/>
              <a:gd name="connsiteY2971" fmla="*/ 285605 h 1639386"/>
              <a:gd name="connsiteX2972" fmla="*/ 1707779 w 2570449"/>
              <a:gd name="connsiteY2972" fmla="*/ 266769 h 1639386"/>
              <a:gd name="connsiteX2973" fmla="*/ 1409346 w 2570449"/>
              <a:gd name="connsiteY2973" fmla="*/ 265892 h 1639386"/>
              <a:gd name="connsiteX2974" fmla="*/ 1402438 w 2570449"/>
              <a:gd name="connsiteY2974" fmla="*/ 270672 h 1639386"/>
              <a:gd name="connsiteX2975" fmla="*/ 1404368 w 2570449"/>
              <a:gd name="connsiteY2975" fmla="*/ 272865 h 1639386"/>
              <a:gd name="connsiteX2976" fmla="*/ 1410464 w 2570449"/>
              <a:gd name="connsiteY2976" fmla="*/ 267230 h 1639386"/>
              <a:gd name="connsiteX2977" fmla="*/ 1409346 w 2570449"/>
              <a:gd name="connsiteY2977" fmla="*/ 265892 h 1639386"/>
              <a:gd name="connsiteX2978" fmla="*/ 1094072 w 2570449"/>
              <a:gd name="connsiteY2978" fmla="*/ 263765 h 1639386"/>
              <a:gd name="connsiteX2979" fmla="*/ 1092362 w 2570449"/>
              <a:gd name="connsiteY2979" fmla="*/ 264445 h 1639386"/>
              <a:gd name="connsiteX2980" fmla="*/ 1093392 w 2570449"/>
              <a:gd name="connsiteY2980" fmla="*/ 267098 h 1639386"/>
              <a:gd name="connsiteX2981" fmla="*/ 1096462 w 2570449"/>
              <a:gd name="connsiteY2981" fmla="*/ 266177 h 1639386"/>
              <a:gd name="connsiteX2982" fmla="*/ 1094072 w 2570449"/>
              <a:gd name="connsiteY2982" fmla="*/ 263765 h 1639386"/>
              <a:gd name="connsiteX2983" fmla="*/ 786100 w 2570449"/>
              <a:gd name="connsiteY2983" fmla="*/ 262538 h 1639386"/>
              <a:gd name="connsiteX2984" fmla="*/ 791210 w 2570449"/>
              <a:gd name="connsiteY2984" fmla="*/ 271835 h 1639386"/>
              <a:gd name="connsiteX2985" fmla="*/ 778689 w 2570449"/>
              <a:gd name="connsiteY2985" fmla="*/ 270168 h 1639386"/>
              <a:gd name="connsiteX2986" fmla="*/ 759854 w 2570449"/>
              <a:gd name="connsiteY2986" fmla="*/ 292994 h 1639386"/>
              <a:gd name="connsiteX2987" fmla="*/ 757749 w 2570449"/>
              <a:gd name="connsiteY2987" fmla="*/ 291635 h 1639386"/>
              <a:gd name="connsiteX2988" fmla="*/ 764261 w 2570449"/>
              <a:gd name="connsiteY2988" fmla="*/ 276746 h 1639386"/>
              <a:gd name="connsiteX2989" fmla="*/ 777351 w 2570449"/>
              <a:gd name="connsiteY2989" fmla="*/ 264072 h 1639386"/>
              <a:gd name="connsiteX2990" fmla="*/ 786100 w 2570449"/>
              <a:gd name="connsiteY2990" fmla="*/ 262538 h 1639386"/>
              <a:gd name="connsiteX2991" fmla="*/ 926523 w 2570449"/>
              <a:gd name="connsiteY2991" fmla="*/ 262361 h 1639386"/>
              <a:gd name="connsiteX2992" fmla="*/ 901790 w 2570449"/>
              <a:gd name="connsiteY2992" fmla="*/ 285605 h 1639386"/>
              <a:gd name="connsiteX2993" fmla="*/ 901833 w 2570449"/>
              <a:gd name="connsiteY2993" fmla="*/ 293318 h 1639386"/>
              <a:gd name="connsiteX2994" fmla="*/ 901724 w 2570449"/>
              <a:gd name="connsiteY2994" fmla="*/ 293455 h 1639386"/>
              <a:gd name="connsiteX2995" fmla="*/ 892887 w 2570449"/>
              <a:gd name="connsiteY2995" fmla="*/ 297819 h 1639386"/>
              <a:gd name="connsiteX2996" fmla="*/ 892716 w 2570449"/>
              <a:gd name="connsiteY2996" fmla="*/ 298208 h 1639386"/>
              <a:gd name="connsiteX2997" fmla="*/ 887537 w 2570449"/>
              <a:gd name="connsiteY2997" fmla="*/ 303805 h 1639386"/>
              <a:gd name="connsiteX2998" fmla="*/ 889664 w 2570449"/>
              <a:gd name="connsiteY2998" fmla="*/ 305143 h 1639386"/>
              <a:gd name="connsiteX2999" fmla="*/ 892716 w 2570449"/>
              <a:gd name="connsiteY2999" fmla="*/ 298208 h 1639386"/>
              <a:gd name="connsiteX3000" fmla="*/ 892975 w 2570449"/>
              <a:gd name="connsiteY3000" fmla="*/ 297929 h 1639386"/>
              <a:gd name="connsiteX3001" fmla="*/ 901834 w 2570449"/>
              <a:gd name="connsiteY3001" fmla="*/ 293564 h 1639386"/>
              <a:gd name="connsiteX3002" fmla="*/ 901833 w 2570449"/>
              <a:gd name="connsiteY3002" fmla="*/ 293318 h 1639386"/>
              <a:gd name="connsiteX3003" fmla="*/ 2403318 w 2570449"/>
              <a:gd name="connsiteY3003" fmla="*/ 261595 h 1639386"/>
              <a:gd name="connsiteX3004" fmla="*/ 2405905 w 2570449"/>
              <a:gd name="connsiteY3004" fmla="*/ 263218 h 1639386"/>
              <a:gd name="connsiteX3005" fmla="*/ 2401191 w 2570449"/>
              <a:gd name="connsiteY3005" fmla="*/ 274400 h 1639386"/>
              <a:gd name="connsiteX3006" fmla="*/ 2372751 w 2570449"/>
              <a:gd name="connsiteY3006" fmla="*/ 308454 h 1639386"/>
              <a:gd name="connsiteX3007" fmla="*/ 2370339 w 2570449"/>
              <a:gd name="connsiteY3007" fmla="*/ 308454 h 1639386"/>
              <a:gd name="connsiteX3008" fmla="*/ 2372357 w 2570449"/>
              <a:gd name="connsiteY3008" fmla="*/ 299223 h 1639386"/>
              <a:gd name="connsiteX3009" fmla="*/ 2394766 w 2570449"/>
              <a:gd name="connsiteY3009" fmla="*/ 270234 h 1639386"/>
              <a:gd name="connsiteX3010" fmla="*/ 2403318 w 2570449"/>
              <a:gd name="connsiteY3010" fmla="*/ 261595 h 1639386"/>
              <a:gd name="connsiteX3011" fmla="*/ 1304751 w 2570449"/>
              <a:gd name="connsiteY3011" fmla="*/ 259073 h 1639386"/>
              <a:gd name="connsiteX3012" fmla="*/ 1291353 w 2570449"/>
              <a:gd name="connsiteY3012" fmla="*/ 273347 h 1639386"/>
              <a:gd name="connsiteX3013" fmla="*/ 1304751 w 2570449"/>
              <a:gd name="connsiteY3013" fmla="*/ 259073 h 1639386"/>
              <a:gd name="connsiteX3014" fmla="*/ 744022 w 2570449"/>
              <a:gd name="connsiteY3014" fmla="*/ 256289 h 1639386"/>
              <a:gd name="connsiteX3015" fmla="*/ 739000 w 2570449"/>
              <a:gd name="connsiteY3015" fmla="*/ 269094 h 1639386"/>
              <a:gd name="connsiteX3016" fmla="*/ 744022 w 2570449"/>
              <a:gd name="connsiteY3016" fmla="*/ 256289 h 1639386"/>
              <a:gd name="connsiteX3017" fmla="*/ 1172792 w 2570449"/>
              <a:gd name="connsiteY3017" fmla="*/ 253109 h 1639386"/>
              <a:gd name="connsiteX3018" fmla="*/ 1171592 w 2570449"/>
              <a:gd name="connsiteY3018" fmla="*/ 258109 h 1639386"/>
              <a:gd name="connsiteX3019" fmla="*/ 1171366 w 2570449"/>
              <a:gd name="connsiteY3019" fmla="*/ 258393 h 1639386"/>
              <a:gd name="connsiteX3020" fmla="*/ 1171464 w 2570449"/>
              <a:gd name="connsiteY3020" fmla="*/ 258560 h 1639386"/>
              <a:gd name="connsiteX3021" fmla="*/ 1166915 w 2570449"/>
              <a:gd name="connsiteY3021" fmla="*/ 266287 h 1639386"/>
              <a:gd name="connsiteX3022" fmla="*/ 1168800 w 2570449"/>
              <a:gd name="connsiteY3022" fmla="*/ 267668 h 1639386"/>
              <a:gd name="connsiteX3023" fmla="*/ 1174568 w 2570449"/>
              <a:gd name="connsiteY3023" fmla="*/ 263831 h 1639386"/>
              <a:gd name="connsiteX3024" fmla="*/ 1171464 w 2570449"/>
              <a:gd name="connsiteY3024" fmla="*/ 258560 h 1639386"/>
              <a:gd name="connsiteX3025" fmla="*/ 1171497 w 2570449"/>
              <a:gd name="connsiteY3025" fmla="*/ 258503 h 1639386"/>
              <a:gd name="connsiteX3026" fmla="*/ 1171592 w 2570449"/>
              <a:gd name="connsiteY3026" fmla="*/ 258109 h 1639386"/>
              <a:gd name="connsiteX3027" fmla="*/ 1174830 w 2570449"/>
              <a:gd name="connsiteY3027" fmla="*/ 254030 h 1639386"/>
              <a:gd name="connsiteX3028" fmla="*/ 1172792 w 2570449"/>
              <a:gd name="connsiteY3028" fmla="*/ 253109 h 1639386"/>
              <a:gd name="connsiteX3029" fmla="*/ 1106242 w 2570449"/>
              <a:gd name="connsiteY3029" fmla="*/ 252977 h 1639386"/>
              <a:gd name="connsiteX3030" fmla="*/ 1102668 w 2570449"/>
              <a:gd name="connsiteY3030" fmla="*/ 255806 h 1639386"/>
              <a:gd name="connsiteX3031" fmla="*/ 1104290 w 2570449"/>
              <a:gd name="connsiteY3031" fmla="*/ 257845 h 1639386"/>
              <a:gd name="connsiteX3032" fmla="*/ 1108105 w 2570449"/>
              <a:gd name="connsiteY3032" fmla="*/ 254994 h 1639386"/>
              <a:gd name="connsiteX3033" fmla="*/ 1106242 w 2570449"/>
              <a:gd name="connsiteY3033" fmla="*/ 252977 h 1639386"/>
              <a:gd name="connsiteX3034" fmla="*/ 562221 w 2570449"/>
              <a:gd name="connsiteY3034" fmla="*/ 252824 h 1639386"/>
              <a:gd name="connsiteX3035" fmla="*/ 563997 w 2570449"/>
              <a:gd name="connsiteY3035" fmla="*/ 253657 h 1639386"/>
              <a:gd name="connsiteX3036" fmla="*/ 562792 w 2570449"/>
              <a:gd name="connsiteY3036" fmla="*/ 258854 h 1639386"/>
              <a:gd name="connsiteX3037" fmla="*/ 559963 w 2570449"/>
              <a:gd name="connsiteY3037" fmla="*/ 257823 h 1639386"/>
              <a:gd name="connsiteX3038" fmla="*/ 562221 w 2570449"/>
              <a:gd name="connsiteY3038" fmla="*/ 252824 h 1639386"/>
              <a:gd name="connsiteX3039" fmla="*/ 1123849 w 2570449"/>
              <a:gd name="connsiteY3039" fmla="*/ 250280 h 1639386"/>
              <a:gd name="connsiteX3040" fmla="*/ 1117731 w 2570449"/>
              <a:gd name="connsiteY3040" fmla="*/ 257822 h 1639386"/>
              <a:gd name="connsiteX3041" fmla="*/ 1120297 w 2570449"/>
              <a:gd name="connsiteY3041" fmla="*/ 259533 h 1639386"/>
              <a:gd name="connsiteX3042" fmla="*/ 1125648 w 2570449"/>
              <a:gd name="connsiteY3042" fmla="*/ 251573 h 1639386"/>
              <a:gd name="connsiteX3043" fmla="*/ 1123849 w 2570449"/>
              <a:gd name="connsiteY3043" fmla="*/ 250280 h 1639386"/>
              <a:gd name="connsiteX3044" fmla="*/ 842498 w 2570449"/>
              <a:gd name="connsiteY3044" fmla="*/ 249600 h 1639386"/>
              <a:gd name="connsiteX3045" fmla="*/ 830635 w 2570449"/>
              <a:gd name="connsiteY3045" fmla="*/ 263568 h 1639386"/>
              <a:gd name="connsiteX3046" fmla="*/ 832784 w 2570449"/>
              <a:gd name="connsiteY3046" fmla="*/ 265607 h 1639386"/>
              <a:gd name="connsiteX3047" fmla="*/ 836380 w 2570449"/>
              <a:gd name="connsiteY3047" fmla="*/ 264248 h 1639386"/>
              <a:gd name="connsiteX3048" fmla="*/ 842498 w 2570449"/>
              <a:gd name="connsiteY3048" fmla="*/ 249600 h 1639386"/>
              <a:gd name="connsiteX3049" fmla="*/ 1145382 w 2570449"/>
              <a:gd name="connsiteY3049" fmla="*/ 248174 h 1639386"/>
              <a:gd name="connsiteX3050" fmla="*/ 1127313 w 2570449"/>
              <a:gd name="connsiteY3050" fmla="*/ 265300 h 1639386"/>
              <a:gd name="connsiteX3051" fmla="*/ 1128366 w 2570449"/>
              <a:gd name="connsiteY3051" fmla="*/ 266769 h 1639386"/>
              <a:gd name="connsiteX3052" fmla="*/ 1145382 w 2570449"/>
              <a:gd name="connsiteY3052" fmla="*/ 260257 h 1639386"/>
              <a:gd name="connsiteX3053" fmla="*/ 1145382 w 2570449"/>
              <a:gd name="connsiteY3053" fmla="*/ 248174 h 1639386"/>
              <a:gd name="connsiteX3054" fmla="*/ 870412 w 2570449"/>
              <a:gd name="connsiteY3054" fmla="*/ 248108 h 1639386"/>
              <a:gd name="connsiteX3055" fmla="*/ 859536 w 2570449"/>
              <a:gd name="connsiteY3055" fmla="*/ 259665 h 1639386"/>
              <a:gd name="connsiteX3056" fmla="*/ 860983 w 2570449"/>
              <a:gd name="connsiteY3056" fmla="*/ 249556 h 1639386"/>
              <a:gd name="connsiteX3057" fmla="*/ 850041 w 2570449"/>
              <a:gd name="connsiteY3057" fmla="*/ 263129 h 1639386"/>
              <a:gd name="connsiteX3058" fmla="*/ 846399 w 2570449"/>
              <a:gd name="connsiteY3058" fmla="*/ 274724 h 1639386"/>
              <a:gd name="connsiteX3059" fmla="*/ 840402 w 2570449"/>
              <a:gd name="connsiteY3059" fmla="*/ 284612 h 1639386"/>
              <a:gd name="connsiteX3060" fmla="*/ 840393 w 2570449"/>
              <a:gd name="connsiteY3060" fmla="*/ 284596 h 1639386"/>
              <a:gd name="connsiteX3061" fmla="*/ 840267 w 2570449"/>
              <a:gd name="connsiteY3061" fmla="*/ 284767 h 1639386"/>
              <a:gd name="connsiteX3062" fmla="*/ 836819 w 2570449"/>
              <a:gd name="connsiteY3062" fmla="*/ 284355 h 1639386"/>
              <a:gd name="connsiteX3063" fmla="*/ 828969 w 2570449"/>
              <a:gd name="connsiteY3063" fmla="*/ 296283 h 1639386"/>
              <a:gd name="connsiteX3064" fmla="*/ 830854 w 2570449"/>
              <a:gd name="connsiteY3064" fmla="*/ 297621 h 1639386"/>
              <a:gd name="connsiteX3065" fmla="*/ 840267 w 2570449"/>
              <a:gd name="connsiteY3065" fmla="*/ 284767 h 1639386"/>
              <a:gd name="connsiteX3066" fmla="*/ 840306 w 2570449"/>
              <a:gd name="connsiteY3066" fmla="*/ 284771 h 1639386"/>
              <a:gd name="connsiteX3067" fmla="*/ 840402 w 2570449"/>
              <a:gd name="connsiteY3067" fmla="*/ 284612 h 1639386"/>
              <a:gd name="connsiteX3068" fmla="*/ 842148 w 2570449"/>
              <a:gd name="connsiteY3068" fmla="*/ 287491 h 1639386"/>
              <a:gd name="connsiteX3069" fmla="*/ 872604 w 2570449"/>
              <a:gd name="connsiteY3069" fmla="*/ 250016 h 1639386"/>
              <a:gd name="connsiteX3070" fmla="*/ 870412 w 2570449"/>
              <a:gd name="connsiteY3070" fmla="*/ 248108 h 1639386"/>
              <a:gd name="connsiteX3071" fmla="*/ 1726920 w 2570449"/>
              <a:gd name="connsiteY3071" fmla="*/ 247868 h 1639386"/>
              <a:gd name="connsiteX3072" fmla="*/ 1713918 w 2570449"/>
              <a:gd name="connsiteY3072" fmla="*/ 257933 h 1639386"/>
              <a:gd name="connsiteX3073" fmla="*/ 1716264 w 2570449"/>
              <a:gd name="connsiteY3073" fmla="*/ 260915 h 1639386"/>
              <a:gd name="connsiteX3074" fmla="*/ 1729333 w 2570449"/>
              <a:gd name="connsiteY3074" fmla="*/ 250740 h 1639386"/>
              <a:gd name="connsiteX3075" fmla="*/ 1726920 w 2570449"/>
              <a:gd name="connsiteY3075" fmla="*/ 247868 h 1639386"/>
              <a:gd name="connsiteX3076" fmla="*/ 454360 w 2570449"/>
              <a:gd name="connsiteY3076" fmla="*/ 246398 h 1639386"/>
              <a:gd name="connsiteX3077" fmla="*/ 456246 w 2570449"/>
              <a:gd name="connsiteY3077" fmla="*/ 247736 h 1639386"/>
              <a:gd name="connsiteX3078" fmla="*/ 450654 w 2570449"/>
              <a:gd name="connsiteY3078" fmla="*/ 256946 h 1639386"/>
              <a:gd name="connsiteX3079" fmla="*/ 454360 w 2570449"/>
              <a:gd name="connsiteY3079" fmla="*/ 246398 h 1639386"/>
              <a:gd name="connsiteX3080" fmla="*/ 1170467 w 2570449"/>
              <a:gd name="connsiteY3080" fmla="*/ 244316 h 1639386"/>
              <a:gd name="connsiteX3081" fmla="*/ 1149483 w 2570449"/>
              <a:gd name="connsiteY3081" fmla="*/ 258371 h 1639386"/>
              <a:gd name="connsiteX3082" fmla="*/ 1154504 w 2570449"/>
              <a:gd name="connsiteY3082" fmla="*/ 261945 h 1639386"/>
              <a:gd name="connsiteX3083" fmla="*/ 1164876 w 2570449"/>
              <a:gd name="connsiteY3083" fmla="*/ 254512 h 1639386"/>
              <a:gd name="connsiteX3084" fmla="*/ 1172221 w 2570449"/>
              <a:gd name="connsiteY3084" fmla="*/ 245763 h 1639386"/>
              <a:gd name="connsiteX3085" fmla="*/ 1170467 w 2570449"/>
              <a:gd name="connsiteY3085" fmla="*/ 244316 h 1639386"/>
              <a:gd name="connsiteX3086" fmla="*/ 853242 w 2570449"/>
              <a:gd name="connsiteY3086" fmla="*/ 244206 h 1639386"/>
              <a:gd name="connsiteX3087" fmla="*/ 849399 w 2570449"/>
              <a:gd name="connsiteY3087" fmla="*/ 249359 h 1639386"/>
              <a:gd name="connsiteX3088" fmla="*/ 849054 w 2570449"/>
              <a:gd name="connsiteY3088" fmla="*/ 249556 h 1639386"/>
              <a:gd name="connsiteX3089" fmla="*/ 848934 w 2570449"/>
              <a:gd name="connsiteY3089" fmla="*/ 249966 h 1639386"/>
              <a:gd name="connsiteX3090" fmla="*/ 845940 w 2570449"/>
              <a:gd name="connsiteY3090" fmla="*/ 253788 h 1639386"/>
              <a:gd name="connsiteX3091" fmla="*/ 847541 w 2570449"/>
              <a:gd name="connsiteY3091" fmla="*/ 254709 h 1639386"/>
              <a:gd name="connsiteX3092" fmla="*/ 848934 w 2570449"/>
              <a:gd name="connsiteY3092" fmla="*/ 249966 h 1639386"/>
              <a:gd name="connsiteX3093" fmla="*/ 849186 w 2570449"/>
              <a:gd name="connsiteY3093" fmla="*/ 249644 h 1639386"/>
              <a:gd name="connsiteX3094" fmla="*/ 849399 w 2570449"/>
              <a:gd name="connsiteY3094" fmla="*/ 249359 h 1639386"/>
              <a:gd name="connsiteX3095" fmla="*/ 854997 w 2570449"/>
              <a:gd name="connsiteY3095" fmla="*/ 246158 h 1639386"/>
              <a:gd name="connsiteX3096" fmla="*/ 853242 w 2570449"/>
              <a:gd name="connsiteY3096" fmla="*/ 244206 h 1639386"/>
              <a:gd name="connsiteX3097" fmla="*/ 1708195 w 2570449"/>
              <a:gd name="connsiteY3097" fmla="*/ 243548 h 1639386"/>
              <a:gd name="connsiteX3098" fmla="*/ 1702371 w 2570449"/>
              <a:gd name="connsiteY3098" fmla="*/ 253574 h 1639386"/>
              <a:gd name="connsiteX3099" fmla="*/ 1701924 w 2570449"/>
              <a:gd name="connsiteY3099" fmla="*/ 254007 h 1639386"/>
              <a:gd name="connsiteX3100" fmla="*/ 1701672 w 2570449"/>
              <a:gd name="connsiteY3100" fmla="*/ 254431 h 1639386"/>
              <a:gd name="connsiteX3101" fmla="*/ 1691610 w 2570449"/>
              <a:gd name="connsiteY3101" fmla="*/ 262639 h 1639386"/>
              <a:gd name="connsiteX3102" fmla="*/ 1685061 w 2570449"/>
              <a:gd name="connsiteY3102" fmla="*/ 274334 h 1639386"/>
              <a:gd name="connsiteX3103" fmla="*/ 1695105 w 2570449"/>
              <a:gd name="connsiteY3103" fmla="*/ 265462 h 1639386"/>
              <a:gd name="connsiteX3104" fmla="*/ 1701672 w 2570449"/>
              <a:gd name="connsiteY3104" fmla="*/ 254431 h 1639386"/>
              <a:gd name="connsiteX3105" fmla="*/ 1702056 w 2570449"/>
              <a:gd name="connsiteY3105" fmla="*/ 254117 h 1639386"/>
              <a:gd name="connsiteX3106" fmla="*/ 1702371 w 2570449"/>
              <a:gd name="connsiteY3106" fmla="*/ 253574 h 1639386"/>
              <a:gd name="connsiteX3107" fmla="*/ 1710804 w 2570449"/>
              <a:gd name="connsiteY3107" fmla="*/ 245412 h 1639386"/>
              <a:gd name="connsiteX3108" fmla="*/ 1708195 w 2570449"/>
              <a:gd name="connsiteY3108" fmla="*/ 243548 h 1639386"/>
              <a:gd name="connsiteX3109" fmla="*/ 695781 w 2570449"/>
              <a:gd name="connsiteY3109" fmla="*/ 243176 h 1639386"/>
              <a:gd name="connsiteX3110" fmla="*/ 697580 w 2570449"/>
              <a:gd name="connsiteY3110" fmla="*/ 244097 h 1639386"/>
              <a:gd name="connsiteX3111" fmla="*/ 695716 w 2570449"/>
              <a:gd name="connsiteY3111" fmla="*/ 246113 h 1639386"/>
              <a:gd name="connsiteX3112" fmla="*/ 694707 w 2570449"/>
              <a:gd name="connsiteY3112" fmla="*/ 244733 h 1639386"/>
              <a:gd name="connsiteX3113" fmla="*/ 695781 w 2570449"/>
              <a:gd name="connsiteY3113" fmla="*/ 243176 h 1639386"/>
              <a:gd name="connsiteX3114" fmla="*/ 704158 w 2570449"/>
              <a:gd name="connsiteY3114" fmla="*/ 243000 h 1639386"/>
              <a:gd name="connsiteX3115" fmla="*/ 705999 w 2570449"/>
              <a:gd name="connsiteY3115" fmla="*/ 246114 h 1639386"/>
              <a:gd name="connsiteX3116" fmla="*/ 686484 w 2570449"/>
              <a:gd name="connsiteY3116" fmla="*/ 287929 h 1639386"/>
              <a:gd name="connsiteX3117" fmla="*/ 678525 w 2570449"/>
              <a:gd name="connsiteY3117" fmla="*/ 305559 h 1639386"/>
              <a:gd name="connsiteX3118" fmla="*/ 661465 w 2570449"/>
              <a:gd name="connsiteY3118" fmla="*/ 311720 h 1639386"/>
              <a:gd name="connsiteX3119" fmla="*/ 661465 w 2570449"/>
              <a:gd name="connsiteY3119" fmla="*/ 298915 h 1639386"/>
              <a:gd name="connsiteX3120" fmla="*/ 649866 w 2570449"/>
              <a:gd name="connsiteY3120" fmla="*/ 312050 h 1639386"/>
              <a:gd name="connsiteX3121" fmla="*/ 647913 w 2570449"/>
              <a:gd name="connsiteY3121" fmla="*/ 310800 h 1639386"/>
              <a:gd name="connsiteX3122" fmla="*/ 653286 w 2570449"/>
              <a:gd name="connsiteY3122" fmla="*/ 300056 h 1639386"/>
              <a:gd name="connsiteX3123" fmla="*/ 639537 w 2570449"/>
              <a:gd name="connsiteY3123" fmla="*/ 308629 h 1639386"/>
              <a:gd name="connsiteX3124" fmla="*/ 632652 w 2570449"/>
              <a:gd name="connsiteY3124" fmla="*/ 320097 h 1639386"/>
              <a:gd name="connsiteX3125" fmla="*/ 634056 w 2570449"/>
              <a:gd name="connsiteY3125" fmla="*/ 303038 h 1639386"/>
              <a:gd name="connsiteX3126" fmla="*/ 648155 w 2570449"/>
              <a:gd name="connsiteY3126" fmla="*/ 283719 h 1639386"/>
              <a:gd name="connsiteX3127" fmla="*/ 656882 w 2570449"/>
              <a:gd name="connsiteY3127" fmla="*/ 278611 h 1639386"/>
              <a:gd name="connsiteX3128" fmla="*/ 670170 w 2570449"/>
              <a:gd name="connsiteY3128" fmla="*/ 271177 h 1639386"/>
              <a:gd name="connsiteX3129" fmla="*/ 679467 w 2570449"/>
              <a:gd name="connsiteY3129" fmla="*/ 259468 h 1639386"/>
              <a:gd name="connsiteX3130" fmla="*/ 681990 w 2570449"/>
              <a:gd name="connsiteY3130" fmla="*/ 261068 h 1639386"/>
              <a:gd name="connsiteX3131" fmla="*/ 675082 w 2570449"/>
              <a:gd name="connsiteY3131" fmla="*/ 271527 h 1639386"/>
              <a:gd name="connsiteX3132" fmla="*/ 666903 w 2570449"/>
              <a:gd name="connsiteY3132" fmla="*/ 281746 h 1639386"/>
              <a:gd name="connsiteX3133" fmla="*/ 656093 w 2570449"/>
              <a:gd name="connsiteY3133" fmla="*/ 293170 h 1639386"/>
              <a:gd name="connsiteX3134" fmla="*/ 677801 w 2570449"/>
              <a:gd name="connsiteY3134" fmla="*/ 284246 h 1639386"/>
              <a:gd name="connsiteX3135" fmla="*/ 684314 w 2570449"/>
              <a:gd name="connsiteY3135" fmla="*/ 273721 h 1639386"/>
              <a:gd name="connsiteX3136" fmla="*/ 689072 w 2570449"/>
              <a:gd name="connsiteY3136" fmla="*/ 262472 h 1639386"/>
              <a:gd name="connsiteX3137" fmla="*/ 695058 w 2570449"/>
              <a:gd name="connsiteY3137" fmla="*/ 262472 h 1639386"/>
              <a:gd name="connsiteX3138" fmla="*/ 704158 w 2570449"/>
              <a:gd name="connsiteY3138" fmla="*/ 243000 h 1639386"/>
              <a:gd name="connsiteX3139" fmla="*/ 1416167 w 2570449"/>
              <a:gd name="connsiteY3139" fmla="*/ 241964 h 1639386"/>
              <a:gd name="connsiteX3140" fmla="*/ 1423444 w 2570449"/>
              <a:gd name="connsiteY3140" fmla="*/ 245829 h 1639386"/>
              <a:gd name="connsiteX3141" fmla="*/ 1411604 w 2570449"/>
              <a:gd name="connsiteY3141" fmla="*/ 252275 h 1639386"/>
              <a:gd name="connsiteX3142" fmla="*/ 1416167 w 2570449"/>
              <a:gd name="connsiteY3142" fmla="*/ 241964 h 1639386"/>
              <a:gd name="connsiteX3143" fmla="*/ 1303524 w 2570449"/>
              <a:gd name="connsiteY3143" fmla="*/ 241597 h 1639386"/>
              <a:gd name="connsiteX3144" fmla="*/ 1292253 w 2570449"/>
              <a:gd name="connsiteY3144" fmla="*/ 245654 h 1639386"/>
              <a:gd name="connsiteX3145" fmla="*/ 1282779 w 2570449"/>
              <a:gd name="connsiteY3145" fmla="*/ 248745 h 1639386"/>
              <a:gd name="connsiteX3146" fmla="*/ 1285937 w 2570449"/>
              <a:gd name="connsiteY3146" fmla="*/ 263546 h 1639386"/>
              <a:gd name="connsiteX3147" fmla="*/ 1303524 w 2570449"/>
              <a:gd name="connsiteY3147" fmla="*/ 241597 h 1639386"/>
              <a:gd name="connsiteX3148" fmla="*/ 891506 w 2570449"/>
              <a:gd name="connsiteY3148" fmla="*/ 241311 h 1639386"/>
              <a:gd name="connsiteX3149" fmla="*/ 874052 w 2570449"/>
              <a:gd name="connsiteY3149" fmla="*/ 258480 h 1639386"/>
              <a:gd name="connsiteX3150" fmla="*/ 866355 w 2570449"/>
              <a:gd name="connsiteY3150" fmla="*/ 282206 h 1639386"/>
              <a:gd name="connsiteX3151" fmla="*/ 880914 w 2570449"/>
              <a:gd name="connsiteY3151" fmla="*/ 274795 h 1639386"/>
              <a:gd name="connsiteX3152" fmla="*/ 890102 w 2570449"/>
              <a:gd name="connsiteY3152" fmla="*/ 251267 h 1639386"/>
              <a:gd name="connsiteX3153" fmla="*/ 892449 w 2570449"/>
              <a:gd name="connsiteY3153" fmla="*/ 251837 h 1639386"/>
              <a:gd name="connsiteX3154" fmla="*/ 885410 w 2570449"/>
              <a:gd name="connsiteY3154" fmla="*/ 284575 h 1639386"/>
              <a:gd name="connsiteX3155" fmla="*/ 887208 w 2570449"/>
              <a:gd name="connsiteY3155" fmla="*/ 285692 h 1639386"/>
              <a:gd name="connsiteX3156" fmla="*/ 910670 w 2570449"/>
              <a:gd name="connsiteY3156" fmla="*/ 255871 h 1639386"/>
              <a:gd name="connsiteX3157" fmla="*/ 909201 w 2570449"/>
              <a:gd name="connsiteY3157" fmla="*/ 254446 h 1639386"/>
              <a:gd name="connsiteX3158" fmla="*/ 901307 w 2570449"/>
              <a:gd name="connsiteY3158" fmla="*/ 256091 h 1639386"/>
              <a:gd name="connsiteX3159" fmla="*/ 891506 w 2570449"/>
              <a:gd name="connsiteY3159" fmla="*/ 241311 h 1639386"/>
              <a:gd name="connsiteX3160" fmla="*/ 469626 w 2570449"/>
              <a:gd name="connsiteY3160" fmla="*/ 241174 h 1639386"/>
              <a:gd name="connsiteX3161" fmla="*/ 466376 w 2570449"/>
              <a:gd name="connsiteY3161" fmla="*/ 248153 h 1639386"/>
              <a:gd name="connsiteX3162" fmla="*/ 464249 w 2570449"/>
              <a:gd name="connsiteY3162" fmla="*/ 246530 h 1639386"/>
              <a:gd name="connsiteX3163" fmla="*/ 469783 w 2570449"/>
              <a:gd name="connsiteY3163" fmla="*/ 240836 h 1639386"/>
              <a:gd name="connsiteX3164" fmla="*/ 469873 w 2570449"/>
              <a:gd name="connsiteY3164" fmla="*/ 240927 h 1639386"/>
              <a:gd name="connsiteX3165" fmla="*/ 469626 w 2570449"/>
              <a:gd name="connsiteY3165" fmla="*/ 241174 h 1639386"/>
              <a:gd name="connsiteX3166" fmla="*/ 1694337 w 2570449"/>
              <a:gd name="connsiteY3166" fmla="*/ 240302 h 1639386"/>
              <a:gd name="connsiteX3167" fmla="*/ 1680413 w 2570449"/>
              <a:gd name="connsiteY3167" fmla="*/ 244118 h 1639386"/>
              <a:gd name="connsiteX3168" fmla="*/ 1673177 w 2570449"/>
              <a:gd name="connsiteY3168" fmla="*/ 255827 h 1639386"/>
              <a:gd name="connsiteX3169" fmla="*/ 1679667 w 2570449"/>
              <a:gd name="connsiteY3169" fmla="*/ 251025 h 1639386"/>
              <a:gd name="connsiteX3170" fmla="*/ 1681509 w 2570449"/>
              <a:gd name="connsiteY3170" fmla="*/ 252100 h 1639386"/>
              <a:gd name="connsiteX3171" fmla="*/ 1676312 w 2570449"/>
              <a:gd name="connsiteY3171" fmla="*/ 264576 h 1639386"/>
              <a:gd name="connsiteX3172" fmla="*/ 1694205 w 2570449"/>
              <a:gd name="connsiteY3172" fmla="*/ 246815 h 1639386"/>
              <a:gd name="connsiteX3173" fmla="*/ 1694337 w 2570449"/>
              <a:gd name="connsiteY3173" fmla="*/ 240302 h 1639386"/>
              <a:gd name="connsiteX3174" fmla="*/ 743101 w 2570449"/>
              <a:gd name="connsiteY3174" fmla="*/ 239097 h 1639386"/>
              <a:gd name="connsiteX3175" fmla="*/ 732225 w 2570449"/>
              <a:gd name="connsiteY3175" fmla="*/ 264884 h 1639386"/>
              <a:gd name="connsiteX3176" fmla="*/ 743101 w 2570449"/>
              <a:gd name="connsiteY3176" fmla="*/ 239097 h 1639386"/>
              <a:gd name="connsiteX3177" fmla="*/ 1118082 w 2570449"/>
              <a:gd name="connsiteY3177" fmla="*/ 236334 h 1639386"/>
              <a:gd name="connsiteX3178" fmla="*/ 1113324 w 2570449"/>
              <a:gd name="connsiteY3178" fmla="*/ 244798 h 1639386"/>
              <a:gd name="connsiteX3179" fmla="*/ 1115715 w 2570449"/>
              <a:gd name="connsiteY3179" fmla="*/ 246004 h 1639386"/>
              <a:gd name="connsiteX3180" fmla="*/ 1119968 w 2570449"/>
              <a:gd name="connsiteY3180" fmla="*/ 237299 h 1639386"/>
              <a:gd name="connsiteX3181" fmla="*/ 1118082 w 2570449"/>
              <a:gd name="connsiteY3181" fmla="*/ 236334 h 1639386"/>
              <a:gd name="connsiteX3182" fmla="*/ 1152640 w 2570449"/>
              <a:gd name="connsiteY3182" fmla="*/ 235893 h 1639386"/>
              <a:gd name="connsiteX3183" fmla="*/ 1148123 w 2570449"/>
              <a:gd name="connsiteY3183" fmla="*/ 242693 h 1639386"/>
              <a:gd name="connsiteX3184" fmla="*/ 1160381 w 2570449"/>
              <a:gd name="connsiteY3184" fmla="*/ 237825 h 1639386"/>
              <a:gd name="connsiteX3185" fmla="*/ 1152640 w 2570449"/>
              <a:gd name="connsiteY3185" fmla="*/ 235893 h 1639386"/>
              <a:gd name="connsiteX3186" fmla="*/ 580464 w 2570449"/>
              <a:gd name="connsiteY3186" fmla="*/ 234821 h 1639386"/>
              <a:gd name="connsiteX3187" fmla="*/ 582811 w 2570449"/>
              <a:gd name="connsiteY3187" fmla="*/ 236795 h 1639386"/>
              <a:gd name="connsiteX3188" fmla="*/ 571212 w 2570449"/>
              <a:gd name="connsiteY3188" fmla="*/ 251267 h 1639386"/>
              <a:gd name="connsiteX3189" fmla="*/ 569194 w 2570449"/>
              <a:gd name="connsiteY3189" fmla="*/ 249689 h 1639386"/>
              <a:gd name="connsiteX3190" fmla="*/ 580464 w 2570449"/>
              <a:gd name="connsiteY3190" fmla="*/ 234821 h 1639386"/>
              <a:gd name="connsiteX3191" fmla="*/ 1818468 w 2570449"/>
              <a:gd name="connsiteY3191" fmla="*/ 234492 h 1639386"/>
              <a:gd name="connsiteX3192" fmla="*/ 1806825 w 2570449"/>
              <a:gd name="connsiteY3192" fmla="*/ 244864 h 1639386"/>
              <a:gd name="connsiteX3193" fmla="*/ 1808820 w 2570449"/>
              <a:gd name="connsiteY3193" fmla="*/ 246596 h 1639386"/>
              <a:gd name="connsiteX3194" fmla="*/ 1819477 w 2570449"/>
              <a:gd name="connsiteY3194" fmla="*/ 235325 h 1639386"/>
              <a:gd name="connsiteX3195" fmla="*/ 1818468 w 2570449"/>
              <a:gd name="connsiteY3195" fmla="*/ 234492 h 1639386"/>
              <a:gd name="connsiteX3196" fmla="*/ 756630 w 2570449"/>
              <a:gd name="connsiteY3196" fmla="*/ 231795 h 1639386"/>
              <a:gd name="connsiteX3197" fmla="*/ 758625 w 2570449"/>
              <a:gd name="connsiteY3197" fmla="*/ 234866 h 1639386"/>
              <a:gd name="connsiteX3198" fmla="*/ 756213 w 2570449"/>
              <a:gd name="connsiteY3198" fmla="*/ 237584 h 1639386"/>
              <a:gd name="connsiteX3199" fmla="*/ 754416 w 2570449"/>
              <a:gd name="connsiteY3199" fmla="*/ 235436 h 1639386"/>
              <a:gd name="connsiteX3200" fmla="*/ 756630 w 2570449"/>
              <a:gd name="connsiteY3200" fmla="*/ 231795 h 1639386"/>
              <a:gd name="connsiteX3201" fmla="*/ 663657 w 2570449"/>
              <a:gd name="connsiteY3201" fmla="*/ 230765 h 1639386"/>
              <a:gd name="connsiteX3202" fmla="*/ 662671 w 2570449"/>
              <a:gd name="connsiteY3202" fmla="*/ 253942 h 1639386"/>
              <a:gd name="connsiteX3203" fmla="*/ 649098 w 2570449"/>
              <a:gd name="connsiteY3203" fmla="*/ 270914 h 1639386"/>
              <a:gd name="connsiteX3204" fmla="*/ 644537 w 2570449"/>
              <a:gd name="connsiteY3204" fmla="*/ 271484 h 1639386"/>
              <a:gd name="connsiteX3205" fmla="*/ 643704 w 2570449"/>
              <a:gd name="connsiteY3205" fmla="*/ 266068 h 1639386"/>
              <a:gd name="connsiteX3206" fmla="*/ 660434 w 2570449"/>
              <a:gd name="connsiteY3206" fmla="*/ 234908 h 1639386"/>
              <a:gd name="connsiteX3207" fmla="*/ 663657 w 2570449"/>
              <a:gd name="connsiteY3207" fmla="*/ 230765 h 1639386"/>
              <a:gd name="connsiteX3208" fmla="*/ 766848 w 2570449"/>
              <a:gd name="connsiteY3208" fmla="*/ 230545 h 1639386"/>
              <a:gd name="connsiteX3209" fmla="*/ 768953 w 2570449"/>
              <a:gd name="connsiteY3209" fmla="*/ 232430 h 1639386"/>
              <a:gd name="connsiteX3210" fmla="*/ 764129 w 2570449"/>
              <a:gd name="connsiteY3210" fmla="*/ 238022 h 1639386"/>
              <a:gd name="connsiteX3211" fmla="*/ 762002 w 2570449"/>
              <a:gd name="connsiteY3211" fmla="*/ 236136 h 1639386"/>
              <a:gd name="connsiteX3212" fmla="*/ 766848 w 2570449"/>
              <a:gd name="connsiteY3212" fmla="*/ 230545 h 1639386"/>
              <a:gd name="connsiteX3213" fmla="*/ 474161 w 2570449"/>
              <a:gd name="connsiteY3213" fmla="*/ 229910 h 1639386"/>
              <a:gd name="connsiteX3214" fmla="*/ 474172 w 2570449"/>
              <a:gd name="connsiteY3214" fmla="*/ 229919 h 1639386"/>
              <a:gd name="connsiteX3215" fmla="*/ 474161 w 2570449"/>
              <a:gd name="connsiteY3215" fmla="*/ 229931 h 1639386"/>
              <a:gd name="connsiteX3216" fmla="*/ 474269 w 2570449"/>
              <a:gd name="connsiteY3216" fmla="*/ 229997 h 1639386"/>
              <a:gd name="connsiteX3217" fmla="*/ 474270 w 2570449"/>
              <a:gd name="connsiteY3217" fmla="*/ 229998 h 1639386"/>
              <a:gd name="connsiteX3218" fmla="*/ 469885 w 2570449"/>
              <a:gd name="connsiteY3218" fmla="*/ 240939 h 1639386"/>
              <a:gd name="connsiteX3219" fmla="*/ 469873 w 2570449"/>
              <a:gd name="connsiteY3219" fmla="*/ 240927 h 1639386"/>
              <a:gd name="connsiteX3220" fmla="*/ 469884 w 2570449"/>
              <a:gd name="connsiteY3220" fmla="*/ 240917 h 1639386"/>
              <a:gd name="connsiteX3221" fmla="*/ 469797 w 2570449"/>
              <a:gd name="connsiteY3221" fmla="*/ 240807 h 1639386"/>
              <a:gd name="connsiteX3222" fmla="*/ 469783 w 2570449"/>
              <a:gd name="connsiteY3222" fmla="*/ 240836 h 1639386"/>
              <a:gd name="connsiteX3223" fmla="*/ 469776 w 2570449"/>
              <a:gd name="connsiteY3223" fmla="*/ 240830 h 1639386"/>
              <a:gd name="connsiteX3224" fmla="*/ 474161 w 2570449"/>
              <a:gd name="connsiteY3224" fmla="*/ 229910 h 1639386"/>
              <a:gd name="connsiteX3225" fmla="*/ 474334 w 2570449"/>
              <a:gd name="connsiteY3225" fmla="*/ 229733 h 1639386"/>
              <a:gd name="connsiteX3226" fmla="*/ 474270 w 2570449"/>
              <a:gd name="connsiteY3226" fmla="*/ 229997 h 1639386"/>
              <a:gd name="connsiteX3227" fmla="*/ 474269 w 2570449"/>
              <a:gd name="connsiteY3227" fmla="*/ 229997 h 1639386"/>
              <a:gd name="connsiteX3228" fmla="*/ 474172 w 2570449"/>
              <a:gd name="connsiteY3228" fmla="*/ 229919 h 1639386"/>
              <a:gd name="connsiteX3229" fmla="*/ 1365337 w 2570449"/>
              <a:gd name="connsiteY3229" fmla="*/ 228835 h 1639386"/>
              <a:gd name="connsiteX3230" fmla="*/ 1355645 w 2570449"/>
              <a:gd name="connsiteY3230" fmla="*/ 236750 h 1639386"/>
              <a:gd name="connsiteX3231" fmla="*/ 1357815 w 2570449"/>
              <a:gd name="connsiteY3231" fmla="*/ 239184 h 1639386"/>
              <a:gd name="connsiteX3232" fmla="*/ 1365337 w 2570449"/>
              <a:gd name="connsiteY3232" fmla="*/ 228835 h 1639386"/>
              <a:gd name="connsiteX3233" fmla="*/ 1400530 w 2570449"/>
              <a:gd name="connsiteY3233" fmla="*/ 228111 h 1639386"/>
              <a:gd name="connsiteX3234" fmla="*/ 1384501 w 2570449"/>
              <a:gd name="connsiteY3234" fmla="*/ 236334 h 1639386"/>
              <a:gd name="connsiteX3235" fmla="*/ 1400530 w 2570449"/>
              <a:gd name="connsiteY3235" fmla="*/ 228111 h 1639386"/>
              <a:gd name="connsiteX3236" fmla="*/ 1313281 w 2570449"/>
              <a:gd name="connsiteY3236" fmla="*/ 224954 h 1639386"/>
              <a:gd name="connsiteX3237" fmla="*/ 1308369 w 2570449"/>
              <a:gd name="connsiteY3237" fmla="*/ 231817 h 1639386"/>
              <a:gd name="connsiteX3238" fmla="*/ 1310299 w 2570449"/>
              <a:gd name="connsiteY3238" fmla="*/ 233198 h 1639386"/>
              <a:gd name="connsiteX3239" fmla="*/ 1315035 w 2570449"/>
              <a:gd name="connsiteY3239" fmla="*/ 226511 h 1639386"/>
              <a:gd name="connsiteX3240" fmla="*/ 1313281 w 2570449"/>
              <a:gd name="connsiteY3240" fmla="*/ 224954 h 1639386"/>
              <a:gd name="connsiteX3241" fmla="*/ 630635 w 2570449"/>
              <a:gd name="connsiteY3241" fmla="*/ 223704 h 1639386"/>
              <a:gd name="connsiteX3242" fmla="*/ 632608 w 2570449"/>
              <a:gd name="connsiteY3242" fmla="*/ 225284 h 1639386"/>
              <a:gd name="connsiteX3243" fmla="*/ 628683 w 2570449"/>
              <a:gd name="connsiteY3243" fmla="*/ 230546 h 1639386"/>
              <a:gd name="connsiteX3244" fmla="*/ 626951 w 2570449"/>
              <a:gd name="connsiteY3244" fmla="*/ 229361 h 1639386"/>
              <a:gd name="connsiteX3245" fmla="*/ 630635 w 2570449"/>
              <a:gd name="connsiteY3245" fmla="*/ 223704 h 1639386"/>
              <a:gd name="connsiteX3246" fmla="*/ 475893 w 2570449"/>
              <a:gd name="connsiteY3246" fmla="*/ 223244 h 1639386"/>
              <a:gd name="connsiteX3247" fmla="*/ 478700 w 2570449"/>
              <a:gd name="connsiteY3247" fmla="*/ 224735 h 1639386"/>
              <a:gd name="connsiteX3248" fmla="*/ 474334 w 2570449"/>
              <a:gd name="connsiteY3248" fmla="*/ 229733 h 1639386"/>
              <a:gd name="connsiteX3249" fmla="*/ 1784853 w 2570449"/>
              <a:gd name="connsiteY3249" fmla="*/ 223024 h 1639386"/>
              <a:gd name="connsiteX3250" fmla="*/ 1781937 w 2570449"/>
              <a:gd name="connsiteY3250" fmla="*/ 229252 h 1639386"/>
              <a:gd name="connsiteX3251" fmla="*/ 1783998 w 2570449"/>
              <a:gd name="connsiteY3251" fmla="*/ 229778 h 1639386"/>
              <a:gd name="connsiteX3252" fmla="*/ 1786432 w 2570449"/>
              <a:gd name="connsiteY3252" fmla="*/ 223638 h 1639386"/>
              <a:gd name="connsiteX3253" fmla="*/ 1784853 w 2570449"/>
              <a:gd name="connsiteY3253" fmla="*/ 223024 h 1639386"/>
              <a:gd name="connsiteX3254" fmla="*/ 775335 w 2570449"/>
              <a:gd name="connsiteY3254" fmla="*/ 222652 h 1639386"/>
              <a:gd name="connsiteX3255" fmla="*/ 776124 w 2570449"/>
              <a:gd name="connsiteY3255" fmla="*/ 224537 h 1639386"/>
              <a:gd name="connsiteX3256" fmla="*/ 774765 w 2570449"/>
              <a:gd name="connsiteY3256" fmla="*/ 225568 h 1639386"/>
              <a:gd name="connsiteX3257" fmla="*/ 773383 w 2570449"/>
              <a:gd name="connsiteY3257" fmla="*/ 224099 h 1639386"/>
              <a:gd name="connsiteX3258" fmla="*/ 775335 w 2570449"/>
              <a:gd name="connsiteY3258" fmla="*/ 222652 h 1639386"/>
              <a:gd name="connsiteX3259" fmla="*/ 1203994 w 2570449"/>
              <a:gd name="connsiteY3259" fmla="*/ 221095 h 1639386"/>
              <a:gd name="connsiteX3260" fmla="*/ 1197087 w 2570449"/>
              <a:gd name="connsiteY3260" fmla="*/ 227497 h 1639386"/>
              <a:gd name="connsiteX3261" fmla="*/ 1199082 w 2570449"/>
              <a:gd name="connsiteY3261" fmla="*/ 229097 h 1639386"/>
              <a:gd name="connsiteX3262" fmla="*/ 1205266 w 2570449"/>
              <a:gd name="connsiteY3262" fmla="*/ 222257 h 1639386"/>
              <a:gd name="connsiteX3263" fmla="*/ 1203994 w 2570449"/>
              <a:gd name="connsiteY3263" fmla="*/ 221095 h 1639386"/>
              <a:gd name="connsiteX3264" fmla="*/ 1585335 w 2570449"/>
              <a:gd name="connsiteY3264" fmla="*/ 220217 h 1639386"/>
              <a:gd name="connsiteX3265" fmla="*/ 1583581 w 2570449"/>
              <a:gd name="connsiteY3265" fmla="*/ 221160 h 1639386"/>
              <a:gd name="connsiteX3266" fmla="*/ 1585730 w 2570449"/>
              <a:gd name="connsiteY3266" fmla="*/ 225656 h 1639386"/>
              <a:gd name="connsiteX3267" fmla="*/ 1587549 w 2570449"/>
              <a:gd name="connsiteY3267" fmla="*/ 224756 h 1639386"/>
              <a:gd name="connsiteX3268" fmla="*/ 1585335 w 2570449"/>
              <a:gd name="connsiteY3268" fmla="*/ 220217 h 1639386"/>
              <a:gd name="connsiteX3269" fmla="*/ 638397 w 2570449"/>
              <a:gd name="connsiteY3269" fmla="*/ 219340 h 1639386"/>
              <a:gd name="connsiteX3270" fmla="*/ 635240 w 2570449"/>
              <a:gd name="connsiteY3270" fmla="*/ 232409 h 1639386"/>
              <a:gd name="connsiteX3271" fmla="*/ 638397 w 2570449"/>
              <a:gd name="connsiteY3271" fmla="*/ 219340 h 1639386"/>
              <a:gd name="connsiteX3272" fmla="*/ 879752 w 2570449"/>
              <a:gd name="connsiteY3272" fmla="*/ 218993 h 1639386"/>
              <a:gd name="connsiteX3273" fmla="*/ 879753 w 2570449"/>
              <a:gd name="connsiteY3273" fmla="*/ 218996 h 1639386"/>
              <a:gd name="connsiteX3274" fmla="*/ 879731 w 2570449"/>
              <a:gd name="connsiteY3274" fmla="*/ 219011 h 1639386"/>
              <a:gd name="connsiteX3275" fmla="*/ 879882 w 2570449"/>
              <a:gd name="connsiteY3275" fmla="*/ 218904 h 1639386"/>
              <a:gd name="connsiteX3276" fmla="*/ 879753 w 2570449"/>
              <a:gd name="connsiteY3276" fmla="*/ 219012 h 1639386"/>
              <a:gd name="connsiteX3277" fmla="*/ 879753 w 2570449"/>
              <a:gd name="connsiteY3277" fmla="*/ 218996 h 1639386"/>
              <a:gd name="connsiteX3278" fmla="*/ 879882 w 2570449"/>
              <a:gd name="connsiteY3278" fmla="*/ 218903 h 1639386"/>
              <a:gd name="connsiteX3279" fmla="*/ 879882 w 2570449"/>
              <a:gd name="connsiteY3279" fmla="*/ 218904 h 1639386"/>
              <a:gd name="connsiteX3280" fmla="*/ 879882 w 2570449"/>
              <a:gd name="connsiteY3280" fmla="*/ 218904 h 1639386"/>
              <a:gd name="connsiteX3281" fmla="*/ 879747 w 2570449"/>
              <a:gd name="connsiteY3281" fmla="*/ 218789 h 1639386"/>
              <a:gd name="connsiteX3282" fmla="*/ 879869 w 2570449"/>
              <a:gd name="connsiteY3282" fmla="*/ 218889 h 1639386"/>
              <a:gd name="connsiteX3283" fmla="*/ 879752 w 2570449"/>
              <a:gd name="connsiteY3283" fmla="*/ 218993 h 1639386"/>
              <a:gd name="connsiteX3284" fmla="*/ 1093984 w 2570449"/>
              <a:gd name="connsiteY3284" fmla="*/ 216665 h 1639386"/>
              <a:gd name="connsiteX3285" fmla="*/ 1093567 w 2570449"/>
              <a:gd name="connsiteY3285" fmla="*/ 223989 h 1639386"/>
              <a:gd name="connsiteX3286" fmla="*/ 1097471 w 2570449"/>
              <a:gd name="connsiteY3286" fmla="*/ 224054 h 1639386"/>
              <a:gd name="connsiteX3287" fmla="*/ 1096769 w 2570449"/>
              <a:gd name="connsiteY3287" fmla="*/ 217344 h 1639386"/>
              <a:gd name="connsiteX3288" fmla="*/ 1093984 w 2570449"/>
              <a:gd name="connsiteY3288" fmla="*/ 216665 h 1639386"/>
              <a:gd name="connsiteX3289" fmla="*/ 879621 w 2570449"/>
              <a:gd name="connsiteY3289" fmla="*/ 214275 h 1639386"/>
              <a:gd name="connsiteX3290" fmla="*/ 879747 w 2570449"/>
              <a:gd name="connsiteY3290" fmla="*/ 218789 h 1639386"/>
              <a:gd name="connsiteX3291" fmla="*/ 876529 w 2570449"/>
              <a:gd name="connsiteY3291" fmla="*/ 216140 h 1639386"/>
              <a:gd name="connsiteX3292" fmla="*/ 879621 w 2570449"/>
              <a:gd name="connsiteY3292" fmla="*/ 214275 h 1639386"/>
              <a:gd name="connsiteX3293" fmla="*/ 1771522 w 2570449"/>
              <a:gd name="connsiteY3293" fmla="*/ 213946 h 1639386"/>
              <a:gd name="connsiteX3294" fmla="*/ 1773956 w 2570449"/>
              <a:gd name="connsiteY3294" fmla="*/ 215327 h 1639386"/>
              <a:gd name="connsiteX3295" fmla="*/ 1772574 w 2570449"/>
              <a:gd name="connsiteY3295" fmla="*/ 217367 h 1639386"/>
              <a:gd name="connsiteX3296" fmla="*/ 1770513 w 2570449"/>
              <a:gd name="connsiteY3296" fmla="*/ 215525 h 1639386"/>
              <a:gd name="connsiteX3297" fmla="*/ 1771522 w 2570449"/>
              <a:gd name="connsiteY3297" fmla="*/ 213946 h 1639386"/>
              <a:gd name="connsiteX3298" fmla="*/ 1326635 w 2570449"/>
              <a:gd name="connsiteY3298" fmla="*/ 211819 h 1639386"/>
              <a:gd name="connsiteX3299" fmla="*/ 1324332 w 2570449"/>
              <a:gd name="connsiteY3299" fmla="*/ 216577 h 1639386"/>
              <a:gd name="connsiteX3300" fmla="*/ 1326043 w 2570449"/>
              <a:gd name="connsiteY3300" fmla="*/ 217410 h 1639386"/>
              <a:gd name="connsiteX3301" fmla="*/ 1328411 w 2570449"/>
              <a:gd name="connsiteY3301" fmla="*/ 213288 h 1639386"/>
              <a:gd name="connsiteX3302" fmla="*/ 1326635 w 2570449"/>
              <a:gd name="connsiteY3302" fmla="*/ 211819 h 1639386"/>
              <a:gd name="connsiteX3303" fmla="*/ 862847 w 2570449"/>
              <a:gd name="connsiteY3303" fmla="*/ 210744 h 1639386"/>
              <a:gd name="connsiteX3304" fmla="*/ 856246 w 2570449"/>
              <a:gd name="connsiteY3304" fmla="*/ 218792 h 1639386"/>
              <a:gd name="connsiteX3305" fmla="*/ 859842 w 2570449"/>
              <a:gd name="connsiteY3305" fmla="*/ 221204 h 1639386"/>
              <a:gd name="connsiteX3306" fmla="*/ 864885 w 2570449"/>
              <a:gd name="connsiteY3306" fmla="*/ 212082 h 1639386"/>
              <a:gd name="connsiteX3307" fmla="*/ 862847 w 2570449"/>
              <a:gd name="connsiteY3307" fmla="*/ 210744 h 1639386"/>
              <a:gd name="connsiteX3308" fmla="*/ 769062 w 2570449"/>
              <a:gd name="connsiteY3308" fmla="*/ 210438 h 1639386"/>
              <a:gd name="connsiteX3309" fmla="*/ 770795 w 2570449"/>
              <a:gd name="connsiteY3309" fmla="*/ 213157 h 1639386"/>
              <a:gd name="connsiteX3310" fmla="*/ 769041 w 2570449"/>
              <a:gd name="connsiteY3310" fmla="*/ 215306 h 1639386"/>
              <a:gd name="connsiteX3311" fmla="*/ 767265 w 2570449"/>
              <a:gd name="connsiteY3311" fmla="*/ 213223 h 1639386"/>
              <a:gd name="connsiteX3312" fmla="*/ 769062 w 2570449"/>
              <a:gd name="connsiteY3312" fmla="*/ 210438 h 1639386"/>
              <a:gd name="connsiteX3313" fmla="*/ 1342247 w 2570449"/>
              <a:gd name="connsiteY3313" fmla="*/ 209889 h 1639386"/>
              <a:gd name="connsiteX3314" fmla="*/ 1336326 w 2570449"/>
              <a:gd name="connsiteY3314" fmla="*/ 217784 h 1639386"/>
              <a:gd name="connsiteX3315" fmla="*/ 1342428 w 2570449"/>
              <a:gd name="connsiteY3315" fmla="*/ 218836 h 1639386"/>
              <a:gd name="connsiteX3316" fmla="*/ 1342401 w 2570449"/>
              <a:gd name="connsiteY3316" fmla="*/ 218946 h 1639386"/>
              <a:gd name="connsiteX3317" fmla="*/ 1342368 w 2570449"/>
              <a:gd name="connsiteY3317" fmla="*/ 219037 h 1639386"/>
              <a:gd name="connsiteX3318" fmla="*/ 1333367 w 2570449"/>
              <a:gd name="connsiteY3318" fmla="*/ 227672 h 1639386"/>
              <a:gd name="connsiteX3319" fmla="*/ 1340121 w 2570449"/>
              <a:gd name="connsiteY3319" fmla="*/ 225233 h 1639386"/>
              <a:gd name="connsiteX3320" fmla="*/ 1342368 w 2570449"/>
              <a:gd name="connsiteY3320" fmla="*/ 219037 h 1639386"/>
              <a:gd name="connsiteX3321" fmla="*/ 1342554 w 2570449"/>
              <a:gd name="connsiteY3321" fmla="*/ 218858 h 1639386"/>
              <a:gd name="connsiteX3322" fmla="*/ 1342428 w 2570449"/>
              <a:gd name="connsiteY3322" fmla="*/ 218836 h 1639386"/>
              <a:gd name="connsiteX3323" fmla="*/ 1344417 w 2570449"/>
              <a:gd name="connsiteY3323" fmla="*/ 210767 h 1639386"/>
              <a:gd name="connsiteX3324" fmla="*/ 1342247 w 2570449"/>
              <a:gd name="connsiteY3324" fmla="*/ 209889 h 1639386"/>
              <a:gd name="connsiteX3325" fmla="*/ 898742 w 2570449"/>
              <a:gd name="connsiteY3325" fmla="*/ 209297 h 1639386"/>
              <a:gd name="connsiteX3326" fmla="*/ 868942 w 2570449"/>
              <a:gd name="connsiteY3326" fmla="*/ 240741 h 1639386"/>
              <a:gd name="connsiteX3327" fmla="*/ 880718 w 2570449"/>
              <a:gd name="connsiteY3327" fmla="*/ 238417 h 1639386"/>
              <a:gd name="connsiteX3328" fmla="*/ 886046 w 2570449"/>
              <a:gd name="connsiteY3328" fmla="*/ 230743 h 1639386"/>
              <a:gd name="connsiteX3329" fmla="*/ 892492 w 2570449"/>
              <a:gd name="connsiteY3329" fmla="*/ 221818 h 1639386"/>
              <a:gd name="connsiteX3330" fmla="*/ 901001 w 2570449"/>
              <a:gd name="connsiteY3330" fmla="*/ 214012 h 1639386"/>
              <a:gd name="connsiteX3331" fmla="*/ 900847 w 2570449"/>
              <a:gd name="connsiteY3331" fmla="*/ 210899 h 1639386"/>
              <a:gd name="connsiteX3332" fmla="*/ 898742 w 2570449"/>
              <a:gd name="connsiteY3332" fmla="*/ 209297 h 1639386"/>
              <a:gd name="connsiteX3333" fmla="*/ 1105386 w 2570449"/>
              <a:gd name="connsiteY3333" fmla="*/ 209012 h 1639386"/>
              <a:gd name="connsiteX3334" fmla="*/ 1102163 w 2570449"/>
              <a:gd name="connsiteY3334" fmla="*/ 213419 h 1639386"/>
              <a:gd name="connsiteX3335" fmla="*/ 1103829 w 2570449"/>
              <a:gd name="connsiteY3335" fmla="*/ 214845 h 1639386"/>
              <a:gd name="connsiteX3336" fmla="*/ 1106900 w 2570449"/>
              <a:gd name="connsiteY3336" fmla="*/ 210086 h 1639386"/>
              <a:gd name="connsiteX3337" fmla="*/ 1105386 w 2570449"/>
              <a:gd name="connsiteY3337" fmla="*/ 209012 h 1639386"/>
              <a:gd name="connsiteX3338" fmla="*/ 1714752 w 2570449"/>
              <a:gd name="connsiteY3338" fmla="*/ 208880 h 1639386"/>
              <a:gd name="connsiteX3339" fmla="*/ 1711813 w 2570449"/>
              <a:gd name="connsiteY3339" fmla="*/ 212236 h 1639386"/>
              <a:gd name="connsiteX3340" fmla="*/ 1712997 w 2570449"/>
              <a:gd name="connsiteY3340" fmla="*/ 213508 h 1639386"/>
              <a:gd name="connsiteX3341" fmla="*/ 1716439 w 2570449"/>
              <a:gd name="connsiteY3341" fmla="*/ 210810 h 1639386"/>
              <a:gd name="connsiteX3342" fmla="*/ 1714752 w 2570449"/>
              <a:gd name="connsiteY3342" fmla="*/ 208880 h 1639386"/>
              <a:gd name="connsiteX3343" fmla="*/ 1025943 w 2570449"/>
              <a:gd name="connsiteY3343" fmla="*/ 207675 h 1639386"/>
              <a:gd name="connsiteX3344" fmla="*/ 1018575 w 2570449"/>
              <a:gd name="connsiteY3344" fmla="*/ 217784 h 1639386"/>
              <a:gd name="connsiteX3345" fmla="*/ 1020505 w 2570449"/>
              <a:gd name="connsiteY3345" fmla="*/ 219143 h 1639386"/>
              <a:gd name="connsiteX3346" fmla="*/ 1028355 w 2570449"/>
              <a:gd name="connsiteY3346" fmla="*/ 209385 h 1639386"/>
              <a:gd name="connsiteX3347" fmla="*/ 1025943 w 2570449"/>
              <a:gd name="connsiteY3347" fmla="*/ 207675 h 1639386"/>
              <a:gd name="connsiteX3348" fmla="*/ 1755492 w 2570449"/>
              <a:gd name="connsiteY3348" fmla="*/ 206732 h 1639386"/>
              <a:gd name="connsiteX3349" fmla="*/ 1757290 w 2570449"/>
              <a:gd name="connsiteY3349" fmla="*/ 208421 h 1639386"/>
              <a:gd name="connsiteX3350" fmla="*/ 1754308 w 2570449"/>
              <a:gd name="connsiteY3350" fmla="*/ 210307 h 1639386"/>
              <a:gd name="connsiteX3351" fmla="*/ 1755492 w 2570449"/>
              <a:gd name="connsiteY3351" fmla="*/ 206732 h 1639386"/>
              <a:gd name="connsiteX3352" fmla="*/ 1595861 w 2570449"/>
              <a:gd name="connsiteY3352" fmla="*/ 206732 h 1639386"/>
              <a:gd name="connsiteX3353" fmla="*/ 1592330 w 2570449"/>
              <a:gd name="connsiteY3353" fmla="*/ 210416 h 1639386"/>
              <a:gd name="connsiteX3354" fmla="*/ 1593295 w 2570449"/>
              <a:gd name="connsiteY3354" fmla="*/ 211446 h 1639386"/>
              <a:gd name="connsiteX3355" fmla="*/ 1596957 w 2570449"/>
              <a:gd name="connsiteY3355" fmla="*/ 208333 h 1639386"/>
              <a:gd name="connsiteX3356" fmla="*/ 1595861 w 2570449"/>
              <a:gd name="connsiteY3356" fmla="*/ 206732 h 1639386"/>
              <a:gd name="connsiteX3357" fmla="*/ 1292362 w 2570449"/>
              <a:gd name="connsiteY3357" fmla="*/ 206315 h 1639386"/>
              <a:gd name="connsiteX3358" fmla="*/ 1284798 w 2570449"/>
              <a:gd name="connsiteY3358" fmla="*/ 206798 h 1639386"/>
              <a:gd name="connsiteX3359" fmla="*/ 1265676 w 2570449"/>
              <a:gd name="connsiteY3359" fmla="*/ 227015 h 1639386"/>
              <a:gd name="connsiteX3360" fmla="*/ 1264317 w 2570449"/>
              <a:gd name="connsiteY3360" fmla="*/ 232014 h 1639386"/>
              <a:gd name="connsiteX3361" fmla="*/ 1264494 w 2570449"/>
              <a:gd name="connsiteY3361" fmla="*/ 238370 h 1639386"/>
              <a:gd name="connsiteX3362" fmla="*/ 1260720 w 2570449"/>
              <a:gd name="connsiteY3362" fmla="*/ 244579 h 1639386"/>
              <a:gd name="connsiteX3363" fmla="*/ 1264509 w 2570449"/>
              <a:gd name="connsiteY3363" fmla="*/ 238905 h 1639386"/>
              <a:gd name="connsiteX3364" fmla="*/ 1264494 w 2570449"/>
              <a:gd name="connsiteY3364" fmla="*/ 238370 h 1639386"/>
              <a:gd name="connsiteX3365" fmla="*/ 1268022 w 2570449"/>
              <a:gd name="connsiteY3365" fmla="*/ 232562 h 1639386"/>
              <a:gd name="connsiteX3366" fmla="*/ 1271685 w 2570449"/>
              <a:gd name="connsiteY3366" fmla="*/ 225414 h 1639386"/>
              <a:gd name="connsiteX3367" fmla="*/ 1292362 w 2570449"/>
              <a:gd name="connsiteY3367" fmla="*/ 206315 h 1639386"/>
              <a:gd name="connsiteX3368" fmla="*/ 1611758 w 2570449"/>
              <a:gd name="connsiteY3368" fmla="*/ 204583 h 1639386"/>
              <a:gd name="connsiteX3369" fmla="*/ 1614279 w 2570449"/>
              <a:gd name="connsiteY3369" fmla="*/ 205964 h 1639386"/>
              <a:gd name="connsiteX3370" fmla="*/ 1600926 w 2570449"/>
              <a:gd name="connsiteY3370" fmla="*/ 215832 h 1639386"/>
              <a:gd name="connsiteX3371" fmla="*/ 1614257 w 2570449"/>
              <a:gd name="connsiteY3371" fmla="*/ 214736 h 1639386"/>
              <a:gd name="connsiteX3372" fmla="*/ 1622195 w 2570449"/>
              <a:gd name="connsiteY3372" fmla="*/ 208925 h 1639386"/>
              <a:gd name="connsiteX3373" fmla="*/ 1611758 w 2570449"/>
              <a:gd name="connsiteY3373" fmla="*/ 204583 h 1639386"/>
              <a:gd name="connsiteX3374" fmla="*/ 907908 w 2570449"/>
              <a:gd name="connsiteY3374" fmla="*/ 204539 h 1639386"/>
              <a:gd name="connsiteX3375" fmla="*/ 905058 w 2570449"/>
              <a:gd name="connsiteY3375" fmla="*/ 208289 h 1639386"/>
              <a:gd name="connsiteX3376" fmla="*/ 907140 w 2570449"/>
              <a:gd name="connsiteY3376" fmla="*/ 210131 h 1639386"/>
              <a:gd name="connsiteX3377" fmla="*/ 910035 w 2570449"/>
              <a:gd name="connsiteY3377" fmla="*/ 206294 h 1639386"/>
              <a:gd name="connsiteX3378" fmla="*/ 907908 w 2570449"/>
              <a:gd name="connsiteY3378" fmla="*/ 204539 h 1639386"/>
              <a:gd name="connsiteX3379" fmla="*/ 1701902 w 2570449"/>
              <a:gd name="connsiteY3379" fmla="*/ 201381 h 1639386"/>
              <a:gd name="connsiteX3380" fmla="*/ 1701990 w 2570449"/>
              <a:gd name="connsiteY3380" fmla="*/ 201447 h 1639386"/>
              <a:gd name="connsiteX3381" fmla="*/ 1701940 w 2570449"/>
              <a:gd name="connsiteY3381" fmla="*/ 201477 h 1639386"/>
              <a:gd name="connsiteX3382" fmla="*/ 1702073 w 2570449"/>
              <a:gd name="connsiteY3382" fmla="*/ 201298 h 1639386"/>
              <a:gd name="connsiteX3383" fmla="*/ 1702033 w 2570449"/>
              <a:gd name="connsiteY3383" fmla="*/ 201448 h 1639386"/>
              <a:gd name="connsiteX3384" fmla="*/ 1701946 w 2570449"/>
              <a:gd name="connsiteY3384" fmla="*/ 201382 h 1639386"/>
              <a:gd name="connsiteX3385" fmla="*/ 1571258 w 2570449"/>
              <a:gd name="connsiteY3385" fmla="*/ 200548 h 1639386"/>
              <a:gd name="connsiteX3386" fmla="*/ 1569613 w 2570449"/>
              <a:gd name="connsiteY3386" fmla="*/ 203202 h 1639386"/>
              <a:gd name="connsiteX3387" fmla="*/ 1571367 w 2570449"/>
              <a:gd name="connsiteY3387" fmla="*/ 205197 h 1639386"/>
              <a:gd name="connsiteX3388" fmla="*/ 1573428 w 2570449"/>
              <a:gd name="connsiteY3388" fmla="*/ 202522 h 1639386"/>
              <a:gd name="connsiteX3389" fmla="*/ 1571258 w 2570449"/>
              <a:gd name="connsiteY3389" fmla="*/ 200548 h 1639386"/>
              <a:gd name="connsiteX3390" fmla="*/ 651948 w 2570449"/>
              <a:gd name="connsiteY3390" fmla="*/ 200044 h 1639386"/>
              <a:gd name="connsiteX3391" fmla="*/ 654447 w 2570449"/>
              <a:gd name="connsiteY3391" fmla="*/ 202105 h 1639386"/>
              <a:gd name="connsiteX3392" fmla="*/ 644602 w 2570449"/>
              <a:gd name="connsiteY3392" fmla="*/ 214429 h 1639386"/>
              <a:gd name="connsiteX3393" fmla="*/ 651948 w 2570449"/>
              <a:gd name="connsiteY3393" fmla="*/ 200044 h 1639386"/>
              <a:gd name="connsiteX3394" fmla="*/ 1301769 w 2570449"/>
              <a:gd name="connsiteY3394" fmla="*/ 199847 h 1639386"/>
              <a:gd name="connsiteX3395" fmla="*/ 1295190 w 2570449"/>
              <a:gd name="connsiteY3395" fmla="*/ 203377 h 1639386"/>
              <a:gd name="connsiteX3396" fmla="*/ 1297778 w 2570449"/>
              <a:gd name="connsiteY3396" fmla="*/ 205921 h 1639386"/>
              <a:gd name="connsiteX3397" fmla="*/ 1302821 w 2570449"/>
              <a:gd name="connsiteY3397" fmla="*/ 200812 h 1639386"/>
              <a:gd name="connsiteX3398" fmla="*/ 1301769 w 2570449"/>
              <a:gd name="connsiteY3398" fmla="*/ 199847 h 1639386"/>
              <a:gd name="connsiteX3399" fmla="*/ 1470303 w 2570449"/>
              <a:gd name="connsiteY3399" fmla="*/ 199057 h 1639386"/>
              <a:gd name="connsiteX3400" fmla="*/ 1430176 w 2570449"/>
              <a:gd name="connsiteY3400" fmla="*/ 233462 h 1639386"/>
              <a:gd name="connsiteX3401" fmla="*/ 1425707 w 2570449"/>
              <a:gd name="connsiteY3401" fmla="*/ 221225 h 1639386"/>
              <a:gd name="connsiteX3402" fmla="*/ 1425747 w 2570449"/>
              <a:gd name="connsiteY3402" fmla="*/ 221182 h 1639386"/>
              <a:gd name="connsiteX3403" fmla="*/ 1425874 w 2570449"/>
              <a:gd name="connsiteY3403" fmla="*/ 221076 h 1639386"/>
              <a:gd name="connsiteX3404" fmla="*/ 1434011 w 2570449"/>
              <a:gd name="connsiteY3404" fmla="*/ 220376 h 1639386"/>
              <a:gd name="connsiteX3405" fmla="*/ 1436886 w 2570449"/>
              <a:gd name="connsiteY3405" fmla="*/ 211928 h 1639386"/>
              <a:gd name="connsiteX3406" fmla="*/ 1425874 w 2570449"/>
              <a:gd name="connsiteY3406" fmla="*/ 221076 h 1639386"/>
              <a:gd name="connsiteX3407" fmla="*/ 1425660 w 2570449"/>
              <a:gd name="connsiteY3407" fmla="*/ 221095 h 1639386"/>
              <a:gd name="connsiteX3408" fmla="*/ 1425707 w 2570449"/>
              <a:gd name="connsiteY3408" fmla="*/ 221225 h 1639386"/>
              <a:gd name="connsiteX3409" fmla="*/ 1410811 w 2570449"/>
              <a:gd name="connsiteY3409" fmla="*/ 237131 h 1639386"/>
              <a:gd name="connsiteX3410" fmla="*/ 1402635 w 2570449"/>
              <a:gd name="connsiteY3410" fmla="*/ 256617 h 1639386"/>
              <a:gd name="connsiteX3411" fmla="*/ 1388865 w 2570449"/>
              <a:gd name="connsiteY3411" fmla="*/ 263370 h 1639386"/>
              <a:gd name="connsiteX3412" fmla="*/ 1384677 w 2570449"/>
              <a:gd name="connsiteY3412" fmla="*/ 280013 h 1639386"/>
              <a:gd name="connsiteX3413" fmla="*/ 1410726 w 2570449"/>
              <a:gd name="connsiteY3413" fmla="*/ 257187 h 1639386"/>
              <a:gd name="connsiteX3414" fmla="*/ 1421098 w 2570449"/>
              <a:gd name="connsiteY3414" fmla="*/ 252451 h 1639386"/>
              <a:gd name="connsiteX3415" fmla="*/ 1458090 w 2570449"/>
              <a:gd name="connsiteY3415" fmla="*/ 228923 h 1639386"/>
              <a:gd name="connsiteX3416" fmla="*/ 1440395 w 2570449"/>
              <a:gd name="connsiteY3416" fmla="*/ 240522 h 1639386"/>
              <a:gd name="connsiteX3417" fmla="*/ 1438333 w 2570449"/>
              <a:gd name="connsiteY3417" fmla="*/ 238592 h 1639386"/>
              <a:gd name="connsiteX3418" fmla="*/ 1451468 w 2570449"/>
              <a:gd name="connsiteY3418" fmla="*/ 221138 h 1639386"/>
              <a:gd name="connsiteX3419" fmla="*/ 1468746 w 2570449"/>
              <a:gd name="connsiteY3419" fmla="*/ 204539 h 1639386"/>
              <a:gd name="connsiteX3420" fmla="*/ 1470303 w 2570449"/>
              <a:gd name="connsiteY3420" fmla="*/ 199057 h 1639386"/>
              <a:gd name="connsiteX3421" fmla="*/ 1708515 w 2570449"/>
              <a:gd name="connsiteY3421" fmla="*/ 197009 h 1639386"/>
              <a:gd name="connsiteX3422" fmla="*/ 1708458 w 2570449"/>
              <a:gd name="connsiteY3422" fmla="*/ 197062 h 1639386"/>
              <a:gd name="connsiteX3423" fmla="*/ 1708501 w 2570449"/>
              <a:gd name="connsiteY3423" fmla="*/ 197019 h 1639386"/>
              <a:gd name="connsiteX3424" fmla="*/ 1708526 w 2570449"/>
              <a:gd name="connsiteY3424" fmla="*/ 197000 h 1639386"/>
              <a:gd name="connsiteX3425" fmla="*/ 1708524 w 2570449"/>
              <a:gd name="connsiteY3425" fmla="*/ 197003 h 1639386"/>
              <a:gd name="connsiteX3426" fmla="*/ 1708515 w 2570449"/>
              <a:gd name="connsiteY3426" fmla="*/ 197009 h 1639386"/>
              <a:gd name="connsiteX3427" fmla="*/ 1708582 w 2570449"/>
              <a:gd name="connsiteY3427" fmla="*/ 196964 h 1639386"/>
              <a:gd name="connsiteX3428" fmla="*/ 1708578 w 2570449"/>
              <a:gd name="connsiteY3428" fmla="*/ 196987 h 1639386"/>
              <a:gd name="connsiteX3429" fmla="*/ 1708503 w 2570449"/>
              <a:gd name="connsiteY3429" fmla="*/ 197062 h 1639386"/>
              <a:gd name="connsiteX3430" fmla="*/ 1708524 w 2570449"/>
              <a:gd name="connsiteY3430" fmla="*/ 197003 h 1639386"/>
              <a:gd name="connsiteX3431" fmla="*/ 1708590 w 2570449"/>
              <a:gd name="connsiteY3431" fmla="*/ 196931 h 1639386"/>
              <a:gd name="connsiteX3432" fmla="*/ 1708587 w 2570449"/>
              <a:gd name="connsiteY3432" fmla="*/ 196944 h 1639386"/>
              <a:gd name="connsiteX3433" fmla="*/ 1708526 w 2570449"/>
              <a:gd name="connsiteY3433" fmla="*/ 197000 h 1639386"/>
              <a:gd name="connsiteX3434" fmla="*/ 1708529 w 2570449"/>
              <a:gd name="connsiteY3434" fmla="*/ 196991 h 1639386"/>
              <a:gd name="connsiteX3435" fmla="*/ 933125 w 2570449"/>
              <a:gd name="connsiteY3435" fmla="*/ 195856 h 1639386"/>
              <a:gd name="connsiteX3436" fmla="*/ 923103 w 2570449"/>
              <a:gd name="connsiteY3436" fmla="*/ 206776 h 1639386"/>
              <a:gd name="connsiteX3437" fmla="*/ 901768 w 2570449"/>
              <a:gd name="connsiteY3437" fmla="*/ 234974 h 1639386"/>
              <a:gd name="connsiteX3438" fmla="*/ 899553 w 2570449"/>
              <a:gd name="connsiteY3438" fmla="*/ 241597 h 1639386"/>
              <a:gd name="connsiteX3439" fmla="*/ 933125 w 2570449"/>
              <a:gd name="connsiteY3439" fmla="*/ 195856 h 1639386"/>
              <a:gd name="connsiteX3440" fmla="*/ 1254896 w 2570449"/>
              <a:gd name="connsiteY3440" fmla="*/ 190340 h 1639386"/>
              <a:gd name="connsiteX3441" fmla="*/ 1254757 w 2570449"/>
              <a:gd name="connsiteY3441" fmla="*/ 190506 h 1639386"/>
              <a:gd name="connsiteX3442" fmla="*/ 1254735 w 2570449"/>
              <a:gd name="connsiteY3442" fmla="*/ 190461 h 1639386"/>
              <a:gd name="connsiteX3443" fmla="*/ 1254635 w 2570449"/>
              <a:gd name="connsiteY3443" fmla="*/ 190436 h 1639386"/>
              <a:gd name="connsiteX3444" fmla="*/ 1254669 w 2570449"/>
              <a:gd name="connsiteY3444" fmla="*/ 190352 h 1639386"/>
              <a:gd name="connsiteX3445" fmla="*/ 1254735 w 2570449"/>
              <a:gd name="connsiteY3445" fmla="*/ 190460 h 1639386"/>
              <a:gd name="connsiteX3446" fmla="*/ 1254691 w 2570449"/>
              <a:gd name="connsiteY3446" fmla="*/ 190374 h 1639386"/>
              <a:gd name="connsiteX3447" fmla="*/ 858461 w 2570449"/>
              <a:gd name="connsiteY3447" fmla="*/ 189914 h 1639386"/>
              <a:gd name="connsiteX3448" fmla="*/ 846072 w 2570449"/>
              <a:gd name="connsiteY3448" fmla="*/ 194189 h 1639386"/>
              <a:gd name="connsiteX3449" fmla="*/ 834954 w 2570449"/>
              <a:gd name="connsiteY3449" fmla="*/ 207455 h 1639386"/>
              <a:gd name="connsiteX3450" fmla="*/ 824189 w 2570449"/>
              <a:gd name="connsiteY3450" fmla="*/ 227410 h 1639386"/>
              <a:gd name="connsiteX3451" fmla="*/ 832981 w 2570449"/>
              <a:gd name="connsiteY3451" fmla="*/ 217784 h 1639386"/>
              <a:gd name="connsiteX3452" fmla="*/ 836577 w 2570449"/>
              <a:gd name="connsiteY3452" fmla="*/ 211688 h 1639386"/>
              <a:gd name="connsiteX3453" fmla="*/ 849427 w 2570449"/>
              <a:gd name="connsiteY3453" fmla="*/ 201995 h 1639386"/>
              <a:gd name="connsiteX3454" fmla="*/ 854580 w 2570449"/>
              <a:gd name="connsiteY3454" fmla="*/ 200723 h 1639386"/>
              <a:gd name="connsiteX3455" fmla="*/ 855698 w 2570449"/>
              <a:gd name="connsiteY3455" fmla="*/ 202390 h 1639386"/>
              <a:gd name="connsiteX3456" fmla="*/ 844871 w 2570449"/>
              <a:gd name="connsiteY3456" fmla="*/ 216719 h 1639386"/>
              <a:gd name="connsiteX3457" fmla="*/ 844668 w 2570449"/>
              <a:gd name="connsiteY3457" fmla="*/ 216686 h 1639386"/>
              <a:gd name="connsiteX3458" fmla="*/ 844491 w 2570449"/>
              <a:gd name="connsiteY3458" fmla="*/ 217130 h 1639386"/>
              <a:gd name="connsiteX3459" fmla="*/ 817194 w 2570449"/>
              <a:gd name="connsiteY3459" fmla="*/ 244644 h 1639386"/>
              <a:gd name="connsiteX3460" fmla="*/ 813378 w 2570449"/>
              <a:gd name="connsiteY3460" fmla="*/ 260454 h 1639386"/>
              <a:gd name="connsiteX3461" fmla="*/ 839625 w 2570449"/>
              <a:gd name="connsiteY3461" fmla="*/ 229295 h 1639386"/>
              <a:gd name="connsiteX3462" fmla="*/ 844491 w 2570449"/>
              <a:gd name="connsiteY3462" fmla="*/ 217130 h 1639386"/>
              <a:gd name="connsiteX3463" fmla="*/ 844779 w 2570449"/>
              <a:gd name="connsiteY3463" fmla="*/ 216841 h 1639386"/>
              <a:gd name="connsiteX3464" fmla="*/ 844871 w 2570449"/>
              <a:gd name="connsiteY3464" fmla="*/ 216719 h 1639386"/>
              <a:gd name="connsiteX3465" fmla="*/ 849081 w 2570449"/>
              <a:gd name="connsiteY3465" fmla="*/ 217383 h 1639386"/>
              <a:gd name="connsiteX3466" fmla="*/ 853002 w 2570449"/>
              <a:gd name="connsiteY3466" fmla="*/ 214494 h 1639386"/>
              <a:gd name="connsiteX3467" fmla="*/ 861860 w 2570449"/>
              <a:gd name="connsiteY3467" fmla="*/ 204035 h 1639386"/>
              <a:gd name="connsiteX3468" fmla="*/ 868526 w 2570449"/>
              <a:gd name="connsiteY3468" fmla="*/ 197895 h 1639386"/>
              <a:gd name="connsiteX3469" fmla="*/ 867517 w 2570449"/>
              <a:gd name="connsiteY3469" fmla="*/ 196207 h 1639386"/>
              <a:gd name="connsiteX3470" fmla="*/ 860654 w 2570449"/>
              <a:gd name="connsiteY3470" fmla="*/ 197040 h 1639386"/>
              <a:gd name="connsiteX3471" fmla="*/ 858461 w 2570449"/>
              <a:gd name="connsiteY3471" fmla="*/ 189914 h 1639386"/>
              <a:gd name="connsiteX3472" fmla="*/ 929199 w 2570449"/>
              <a:gd name="connsiteY3472" fmla="*/ 189014 h 1639386"/>
              <a:gd name="connsiteX3473" fmla="*/ 926699 w 2570449"/>
              <a:gd name="connsiteY3473" fmla="*/ 190331 h 1639386"/>
              <a:gd name="connsiteX3474" fmla="*/ 927336 w 2570449"/>
              <a:gd name="connsiteY3474" fmla="*/ 192457 h 1639386"/>
              <a:gd name="connsiteX3475" fmla="*/ 929945 w 2570449"/>
              <a:gd name="connsiteY3475" fmla="*/ 191185 h 1639386"/>
              <a:gd name="connsiteX3476" fmla="*/ 929199 w 2570449"/>
              <a:gd name="connsiteY3476" fmla="*/ 189014 h 1639386"/>
              <a:gd name="connsiteX3477" fmla="*/ 1267824 w 2570449"/>
              <a:gd name="connsiteY3477" fmla="*/ 188273 h 1639386"/>
              <a:gd name="connsiteX3478" fmla="*/ 1267826 w 2570449"/>
              <a:gd name="connsiteY3478" fmla="*/ 188306 h 1639386"/>
              <a:gd name="connsiteX3479" fmla="*/ 1267812 w 2570449"/>
              <a:gd name="connsiteY3479" fmla="*/ 188321 h 1639386"/>
              <a:gd name="connsiteX3480" fmla="*/ 1267803 w 2570449"/>
              <a:gd name="connsiteY3480" fmla="*/ 188291 h 1639386"/>
              <a:gd name="connsiteX3481" fmla="*/ 1267919 w 2570449"/>
              <a:gd name="connsiteY3481" fmla="*/ 188192 h 1639386"/>
              <a:gd name="connsiteX3482" fmla="*/ 1267824 w 2570449"/>
              <a:gd name="connsiteY3482" fmla="*/ 188273 h 1639386"/>
              <a:gd name="connsiteX3483" fmla="*/ 1267823 w 2570449"/>
              <a:gd name="connsiteY3483" fmla="*/ 188207 h 1639386"/>
              <a:gd name="connsiteX3484" fmla="*/ 1267979 w 2570449"/>
              <a:gd name="connsiteY3484" fmla="*/ 188182 h 1639386"/>
              <a:gd name="connsiteX3485" fmla="*/ 1267826 w 2570449"/>
              <a:gd name="connsiteY3485" fmla="*/ 188313 h 1639386"/>
              <a:gd name="connsiteX3486" fmla="*/ 1267826 w 2570449"/>
              <a:gd name="connsiteY3486" fmla="*/ 188306 h 1639386"/>
              <a:gd name="connsiteX3487" fmla="*/ 1267929 w 2570449"/>
              <a:gd name="connsiteY3487" fmla="*/ 188190 h 1639386"/>
              <a:gd name="connsiteX3488" fmla="*/ 1267956 w 2570449"/>
              <a:gd name="connsiteY3488" fmla="*/ 188159 h 1639386"/>
              <a:gd name="connsiteX3489" fmla="*/ 1267929 w 2570449"/>
              <a:gd name="connsiteY3489" fmla="*/ 188190 h 1639386"/>
              <a:gd name="connsiteX3490" fmla="*/ 1267919 w 2570449"/>
              <a:gd name="connsiteY3490" fmla="*/ 188192 h 1639386"/>
              <a:gd name="connsiteX3491" fmla="*/ 1747182 w 2570449"/>
              <a:gd name="connsiteY3491" fmla="*/ 187085 h 1639386"/>
              <a:gd name="connsiteX3492" fmla="*/ 1749988 w 2570449"/>
              <a:gd name="connsiteY3492" fmla="*/ 188751 h 1639386"/>
              <a:gd name="connsiteX3493" fmla="*/ 1739682 w 2570449"/>
              <a:gd name="connsiteY3493" fmla="*/ 208618 h 1639386"/>
              <a:gd name="connsiteX3494" fmla="*/ 1742949 w 2570449"/>
              <a:gd name="connsiteY3494" fmla="*/ 213574 h 1639386"/>
              <a:gd name="connsiteX3495" fmla="*/ 1723128 w 2570449"/>
              <a:gd name="connsiteY3495" fmla="*/ 222147 h 1639386"/>
              <a:gd name="connsiteX3496" fmla="*/ 1747182 w 2570449"/>
              <a:gd name="connsiteY3496" fmla="*/ 187085 h 1639386"/>
              <a:gd name="connsiteX3497" fmla="*/ 1328345 w 2570449"/>
              <a:gd name="connsiteY3497" fmla="*/ 184541 h 1639386"/>
              <a:gd name="connsiteX3498" fmla="*/ 1311505 w 2570449"/>
              <a:gd name="connsiteY3498" fmla="*/ 194825 h 1639386"/>
              <a:gd name="connsiteX3499" fmla="*/ 1329288 w 2570449"/>
              <a:gd name="connsiteY3499" fmla="*/ 186821 h 1639386"/>
              <a:gd name="connsiteX3500" fmla="*/ 1328345 w 2570449"/>
              <a:gd name="connsiteY3500" fmla="*/ 184541 h 1639386"/>
              <a:gd name="connsiteX3501" fmla="*/ 1475528 w 2570449"/>
              <a:gd name="connsiteY3501" fmla="*/ 184121 h 1639386"/>
              <a:gd name="connsiteX3502" fmla="*/ 1455919 w 2570449"/>
              <a:gd name="connsiteY3502" fmla="*/ 190637 h 1639386"/>
              <a:gd name="connsiteX3503" fmla="*/ 1456818 w 2570449"/>
              <a:gd name="connsiteY3503" fmla="*/ 193926 h 1639386"/>
              <a:gd name="connsiteX3504" fmla="*/ 1474448 w 2570449"/>
              <a:gd name="connsiteY3504" fmla="*/ 187677 h 1639386"/>
              <a:gd name="connsiteX3505" fmla="*/ 1482583 w 2570449"/>
              <a:gd name="connsiteY3505" fmla="*/ 189914 h 1639386"/>
              <a:gd name="connsiteX3506" fmla="*/ 1482912 w 2570449"/>
              <a:gd name="connsiteY3506" fmla="*/ 186515 h 1639386"/>
              <a:gd name="connsiteX3507" fmla="*/ 1475528 w 2570449"/>
              <a:gd name="connsiteY3507" fmla="*/ 184121 h 1639386"/>
              <a:gd name="connsiteX3508" fmla="*/ 1366477 w 2570449"/>
              <a:gd name="connsiteY3508" fmla="*/ 182370 h 1639386"/>
              <a:gd name="connsiteX3509" fmla="*/ 1369942 w 2570449"/>
              <a:gd name="connsiteY3509" fmla="*/ 183861 h 1639386"/>
              <a:gd name="connsiteX3510" fmla="*/ 1364175 w 2570449"/>
              <a:gd name="connsiteY3510" fmla="*/ 195965 h 1639386"/>
              <a:gd name="connsiteX3511" fmla="*/ 1360952 w 2570449"/>
              <a:gd name="connsiteY3511" fmla="*/ 194474 h 1639386"/>
              <a:gd name="connsiteX3512" fmla="*/ 1366477 w 2570449"/>
              <a:gd name="connsiteY3512" fmla="*/ 182370 h 1639386"/>
              <a:gd name="connsiteX3513" fmla="*/ 732137 w 2570449"/>
              <a:gd name="connsiteY3513" fmla="*/ 180923 h 1639386"/>
              <a:gd name="connsiteX3514" fmla="*/ 733935 w 2570449"/>
              <a:gd name="connsiteY3514" fmla="*/ 182063 h 1639386"/>
              <a:gd name="connsiteX3515" fmla="*/ 732072 w 2570449"/>
              <a:gd name="connsiteY3515" fmla="*/ 184367 h 1639386"/>
              <a:gd name="connsiteX3516" fmla="*/ 729988 w 2570449"/>
              <a:gd name="connsiteY3516" fmla="*/ 183029 h 1639386"/>
              <a:gd name="connsiteX3517" fmla="*/ 732137 w 2570449"/>
              <a:gd name="connsiteY3517" fmla="*/ 180923 h 1639386"/>
              <a:gd name="connsiteX3518" fmla="*/ 914157 w 2570449"/>
              <a:gd name="connsiteY3518" fmla="*/ 180244 h 1639386"/>
              <a:gd name="connsiteX3519" fmla="*/ 901834 w 2570449"/>
              <a:gd name="connsiteY3519" fmla="*/ 189803 h 1639386"/>
              <a:gd name="connsiteX3520" fmla="*/ 893348 w 2570449"/>
              <a:gd name="connsiteY3520" fmla="*/ 194233 h 1639386"/>
              <a:gd name="connsiteX3521" fmla="*/ 887449 w 2570449"/>
              <a:gd name="connsiteY3521" fmla="*/ 195878 h 1639386"/>
              <a:gd name="connsiteX3522" fmla="*/ 858855 w 2570449"/>
              <a:gd name="connsiteY3522" fmla="*/ 237058 h 1639386"/>
              <a:gd name="connsiteX3523" fmla="*/ 861159 w 2570449"/>
              <a:gd name="connsiteY3523" fmla="*/ 240040 h 1639386"/>
              <a:gd name="connsiteX3524" fmla="*/ 879882 w 2570449"/>
              <a:gd name="connsiteY3524" fmla="*/ 218904 h 1639386"/>
              <a:gd name="connsiteX3525" fmla="*/ 879885 w 2570449"/>
              <a:gd name="connsiteY3525" fmla="*/ 218902 h 1639386"/>
              <a:gd name="connsiteX3526" fmla="*/ 879869 w 2570449"/>
              <a:gd name="connsiteY3526" fmla="*/ 218889 h 1639386"/>
              <a:gd name="connsiteX3527" fmla="*/ 893874 w 2570449"/>
              <a:gd name="connsiteY3527" fmla="*/ 206556 h 1639386"/>
              <a:gd name="connsiteX3528" fmla="*/ 916131 w 2570449"/>
              <a:gd name="connsiteY3528" fmla="*/ 182370 h 1639386"/>
              <a:gd name="connsiteX3529" fmla="*/ 914157 w 2570449"/>
              <a:gd name="connsiteY3529" fmla="*/ 180244 h 1639386"/>
              <a:gd name="connsiteX3530" fmla="*/ 1714971 w 2570449"/>
              <a:gd name="connsiteY3530" fmla="*/ 179717 h 1639386"/>
              <a:gd name="connsiteX3531" fmla="*/ 1708529 w 2570449"/>
              <a:gd name="connsiteY3531" fmla="*/ 196991 h 1639386"/>
              <a:gd name="connsiteX3532" fmla="*/ 1708501 w 2570449"/>
              <a:gd name="connsiteY3532" fmla="*/ 197019 h 1639386"/>
              <a:gd name="connsiteX3533" fmla="*/ 1702073 w 2570449"/>
              <a:gd name="connsiteY3533" fmla="*/ 201298 h 1639386"/>
              <a:gd name="connsiteX3534" fmla="*/ 1705320 w 2570449"/>
              <a:gd name="connsiteY3534" fmla="*/ 189045 h 1639386"/>
              <a:gd name="connsiteX3535" fmla="*/ 1714971 w 2570449"/>
              <a:gd name="connsiteY3535" fmla="*/ 179717 h 1639386"/>
              <a:gd name="connsiteX3536" fmla="*/ 943474 w 2570449"/>
              <a:gd name="connsiteY3536" fmla="*/ 179520 h 1639386"/>
              <a:gd name="connsiteX3537" fmla="*/ 940952 w 2570449"/>
              <a:gd name="connsiteY3537" fmla="*/ 181976 h 1639386"/>
              <a:gd name="connsiteX3538" fmla="*/ 943430 w 2570449"/>
              <a:gd name="connsiteY3538" fmla="*/ 183445 h 1639386"/>
              <a:gd name="connsiteX3539" fmla="*/ 946675 w 2570449"/>
              <a:gd name="connsiteY3539" fmla="*/ 181493 h 1639386"/>
              <a:gd name="connsiteX3540" fmla="*/ 943474 w 2570449"/>
              <a:gd name="connsiteY3540" fmla="*/ 179520 h 1639386"/>
              <a:gd name="connsiteX3541" fmla="*/ 1264865 w 2570449"/>
              <a:gd name="connsiteY3541" fmla="*/ 178445 h 1639386"/>
              <a:gd name="connsiteX3542" fmla="*/ 1267540 w 2570449"/>
              <a:gd name="connsiteY3542" fmla="*/ 179103 h 1639386"/>
              <a:gd name="connsiteX3543" fmla="*/ 1267823 w 2570449"/>
              <a:gd name="connsiteY3543" fmla="*/ 188207 h 1639386"/>
              <a:gd name="connsiteX3544" fmla="*/ 1254896 w 2570449"/>
              <a:gd name="connsiteY3544" fmla="*/ 190340 h 1639386"/>
              <a:gd name="connsiteX3545" fmla="*/ 989112 w 2570449"/>
              <a:gd name="connsiteY3545" fmla="*/ 177565 h 1639386"/>
              <a:gd name="connsiteX3546" fmla="*/ 976102 w 2570449"/>
              <a:gd name="connsiteY3546" fmla="*/ 194015 h 1639386"/>
              <a:gd name="connsiteX3547" fmla="*/ 979926 w 2570449"/>
              <a:gd name="connsiteY3547" fmla="*/ 183871 h 1639386"/>
              <a:gd name="connsiteX3548" fmla="*/ 989368 w 2570449"/>
              <a:gd name="connsiteY3548" fmla="*/ 177240 h 1639386"/>
              <a:gd name="connsiteX3549" fmla="*/ 989382 w 2570449"/>
              <a:gd name="connsiteY3549" fmla="*/ 177254 h 1639386"/>
              <a:gd name="connsiteX3550" fmla="*/ 989369 w 2570449"/>
              <a:gd name="connsiteY3550" fmla="*/ 177262 h 1639386"/>
              <a:gd name="connsiteX3551" fmla="*/ 989444 w 2570449"/>
              <a:gd name="connsiteY3551" fmla="*/ 177337 h 1639386"/>
              <a:gd name="connsiteX3552" fmla="*/ 989112 w 2570449"/>
              <a:gd name="connsiteY3552" fmla="*/ 177565 h 1639386"/>
              <a:gd name="connsiteX3553" fmla="*/ 989628 w 2570449"/>
              <a:gd name="connsiteY3553" fmla="*/ 177101 h 1639386"/>
              <a:gd name="connsiteX3554" fmla="*/ 989457 w 2570449"/>
              <a:gd name="connsiteY3554" fmla="*/ 177350 h 1639386"/>
              <a:gd name="connsiteX3555" fmla="*/ 989444 w 2570449"/>
              <a:gd name="connsiteY3555" fmla="*/ 177337 h 1639386"/>
              <a:gd name="connsiteX3556" fmla="*/ 989456 w 2570449"/>
              <a:gd name="connsiteY3556" fmla="*/ 177329 h 1639386"/>
              <a:gd name="connsiteX3557" fmla="*/ 989382 w 2570449"/>
              <a:gd name="connsiteY3557" fmla="*/ 177254 h 1639386"/>
              <a:gd name="connsiteX3558" fmla="*/ 980400 w 2570449"/>
              <a:gd name="connsiteY3558" fmla="*/ 175288 h 1639386"/>
              <a:gd name="connsiteX3559" fmla="*/ 980444 w 2570449"/>
              <a:gd name="connsiteY3559" fmla="*/ 175310 h 1639386"/>
              <a:gd name="connsiteX3560" fmla="*/ 980349 w 2570449"/>
              <a:gd name="connsiteY3560" fmla="*/ 175350 h 1639386"/>
              <a:gd name="connsiteX3561" fmla="*/ 980688 w 2570449"/>
              <a:gd name="connsiteY3561" fmla="*/ 175049 h 1639386"/>
              <a:gd name="connsiteX3562" fmla="*/ 980707 w 2570449"/>
              <a:gd name="connsiteY3562" fmla="*/ 175112 h 1639386"/>
              <a:gd name="connsiteX3563" fmla="*/ 980664 w 2570449"/>
              <a:gd name="connsiteY3563" fmla="*/ 175069 h 1639386"/>
              <a:gd name="connsiteX3564" fmla="*/ 876968 w 2570449"/>
              <a:gd name="connsiteY3564" fmla="*/ 174717 h 1639386"/>
              <a:gd name="connsiteX3565" fmla="*/ 865017 w 2570449"/>
              <a:gd name="connsiteY3565" fmla="*/ 186515 h 1639386"/>
              <a:gd name="connsiteX3566" fmla="*/ 871026 w 2570449"/>
              <a:gd name="connsiteY3566" fmla="*/ 188488 h 1639386"/>
              <a:gd name="connsiteX3567" fmla="*/ 876968 w 2570449"/>
              <a:gd name="connsiteY3567" fmla="*/ 174717 h 1639386"/>
              <a:gd name="connsiteX3568" fmla="*/ 1598163 w 2570449"/>
              <a:gd name="connsiteY3568" fmla="*/ 171998 h 1639386"/>
              <a:gd name="connsiteX3569" fmla="*/ 1591979 w 2570449"/>
              <a:gd name="connsiteY3569" fmla="*/ 177524 h 1639386"/>
              <a:gd name="connsiteX3570" fmla="*/ 1593864 w 2570449"/>
              <a:gd name="connsiteY3570" fmla="*/ 179870 h 1639386"/>
              <a:gd name="connsiteX3571" fmla="*/ 1600553 w 2570449"/>
              <a:gd name="connsiteY3571" fmla="*/ 175376 h 1639386"/>
              <a:gd name="connsiteX3572" fmla="*/ 1598163 w 2570449"/>
              <a:gd name="connsiteY3572" fmla="*/ 171998 h 1639386"/>
              <a:gd name="connsiteX3573" fmla="*/ 1193535 w 2570449"/>
              <a:gd name="connsiteY3573" fmla="*/ 170683 h 1639386"/>
              <a:gd name="connsiteX3574" fmla="*/ 1189764 w 2570449"/>
              <a:gd name="connsiteY3574" fmla="*/ 173578 h 1639386"/>
              <a:gd name="connsiteX3575" fmla="*/ 1190553 w 2570449"/>
              <a:gd name="connsiteY3575" fmla="*/ 174653 h 1639386"/>
              <a:gd name="connsiteX3576" fmla="*/ 1194434 w 2570449"/>
              <a:gd name="connsiteY3576" fmla="*/ 171889 h 1639386"/>
              <a:gd name="connsiteX3577" fmla="*/ 1193535 w 2570449"/>
              <a:gd name="connsiteY3577" fmla="*/ 170683 h 1639386"/>
              <a:gd name="connsiteX3578" fmla="*/ 600682 w 2570449"/>
              <a:gd name="connsiteY3578" fmla="*/ 170442 h 1639386"/>
              <a:gd name="connsiteX3579" fmla="*/ 603598 w 2570449"/>
              <a:gd name="connsiteY3579" fmla="*/ 171736 h 1639386"/>
              <a:gd name="connsiteX3580" fmla="*/ 597765 w 2570449"/>
              <a:gd name="connsiteY3580" fmla="*/ 183686 h 1639386"/>
              <a:gd name="connsiteX3581" fmla="*/ 595441 w 2570449"/>
              <a:gd name="connsiteY3581" fmla="*/ 182744 h 1639386"/>
              <a:gd name="connsiteX3582" fmla="*/ 600682 w 2570449"/>
              <a:gd name="connsiteY3582" fmla="*/ 170442 h 1639386"/>
              <a:gd name="connsiteX3583" fmla="*/ 1439385 w 2570449"/>
              <a:gd name="connsiteY3583" fmla="*/ 170332 h 1639386"/>
              <a:gd name="connsiteX3584" fmla="*/ 1427633 w 2570449"/>
              <a:gd name="connsiteY3584" fmla="*/ 177415 h 1639386"/>
              <a:gd name="connsiteX3585" fmla="*/ 1415704 w 2570449"/>
              <a:gd name="connsiteY3585" fmla="*/ 186493 h 1639386"/>
              <a:gd name="connsiteX3586" fmla="*/ 1391847 w 2570449"/>
              <a:gd name="connsiteY3586" fmla="*/ 200965 h 1639386"/>
              <a:gd name="connsiteX3587" fmla="*/ 1373778 w 2570449"/>
              <a:gd name="connsiteY3587" fmla="*/ 218726 h 1639386"/>
              <a:gd name="connsiteX3588" fmla="*/ 1375380 w 2570449"/>
              <a:gd name="connsiteY3588" fmla="*/ 221051 h 1639386"/>
              <a:gd name="connsiteX3589" fmla="*/ 1392636 w 2570449"/>
              <a:gd name="connsiteY3589" fmla="*/ 212279 h 1639386"/>
              <a:gd name="connsiteX3590" fmla="*/ 1392286 w 2570449"/>
              <a:gd name="connsiteY3590" fmla="*/ 217169 h 1639386"/>
              <a:gd name="connsiteX3591" fmla="*/ 1412240 w 2570449"/>
              <a:gd name="connsiteY3591" fmla="*/ 225216 h 1639386"/>
              <a:gd name="connsiteX3592" fmla="*/ 1424190 w 2570449"/>
              <a:gd name="connsiteY3592" fmla="*/ 214736 h 1639386"/>
              <a:gd name="connsiteX3593" fmla="*/ 1423226 w 2570449"/>
              <a:gd name="connsiteY3593" fmla="*/ 213223 h 1639386"/>
              <a:gd name="connsiteX3594" fmla="*/ 1415397 w 2570449"/>
              <a:gd name="connsiteY3594" fmla="*/ 215810 h 1639386"/>
              <a:gd name="connsiteX3595" fmla="*/ 1414213 w 2570449"/>
              <a:gd name="connsiteY3595" fmla="*/ 214472 h 1639386"/>
              <a:gd name="connsiteX3596" fmla="*/ 1445087 w 2570449"/>
              <a:gd name="connsiteY3596" fmla="*/ 180813 h 1639386"/>
              <a:gd name="connsiteX3597" fmla="*/ 1443749 w 2570449"/>
              <a:gd name="connsiteY3597" fmla="*/ 179542 h 1639386"/>
              <a:gd name="connsiteX3598" fmla="*/ 1428817 w 2570449"/>
              <a:gd name="connsiteY3598" fmla="*/ 190199 h 1639386"/>
              <a:gd name="connsiteX3599" fmla="*/ 1427128 w 2570449"/>
              <a:gd name="connsiteY3599" fmla="*/ 188312 h 1639386"/>
              <a:gd name="connsiteX3600" fmla="*/ 1439385 w 2570449"/>
              <a:gd name="connsiteY3600" fmla="*/ 170332 h 1639386"/>
              <a:gd name="connsiteX3601" fmla="*/ 1522053 w 2570449"/>
              <a:gd name="connsiteY3601" fmla="*/ 170267 h 1639386"/>
              <a:gd name="connsiteX3602" fmla="*/ 1516088 w 2570449"/>
              <a:gd name="connsiteY3602" fmla="*/ 175880 h 1639386"/>
              <a:gd name="connsiteX3603" fmla="*/ 1517316 w 2570449"/>
              <a:gd name="connsiteY3603" fmla="*/ 177239 h 1639386"/>
              <a:gd name="connsiteX3604" fmla="*/ 1523500 w 2570449"/>
              <a:gd name="connsiteY3604" fmla="*/ 172043 h 1639386"/>
              <a:gd name="connsiteX3605" fmla="*/ 1522053 w 2570449"/>
              <a:gd name="connsiteY3605" fmla="*/ 170267 h 1639386"/>
              <a:gd name="connsiteX3606" fmla="*/ 994719 w 2570449"/>
              <a:gd name="connsiteY3606" fmla="*/ 169697 h 1639386"/>
              <a:gd name="connsiteX3607" fmla="*/ 997263 w 2570449"/>
              <a:gd name="connsiteY3607" fmla="*/ 172349 h 1639386"/>
              <a:gd name="connsiteX3608" fmla="*/ 989628 w 2570449"/>
              <a:gd name="connsiteY3608" fmla="*/ 177101 h 1639386"/>
              <a:gd name="connsiteX3609" fmla="*/ 935558 w 2570449"/>
              <a:gd name="connsiteY3609" fmla="*/ 169324 h 1639386"/>
              <a:gd name="connsiteX3610" fmla="*/ 931151 w 2570449"/>
              <a:gd name="connsiteY3610" fmla="*/ 174608 h 1639386"/>
              <a:gd name="connsiteX3611" fmla="*/ 933234 w 2570449"/>
              <a:gd name="connsiteY3611" fmla="*/ 176516 h 1639386"/>
              <a:gd name="connsiteX3612" fmla="*/ 937817 w 2570449"/>
              <a:gd name="connsiteY3612" fmla="*/ 171692 h 1639386"/>
              <a:gd name="connsiteX3613" fmla="*/ 935558 w 2570449"/>
              <a:gd name="connsiteY3613" fmla="*/ 169324 h 1639386"/>
              <a:gd name="connsiteX3614" fmla="*/ 1063899 w 2570449"/>
              <a:gd name="connsiteY3614" fmla="*/ 169169 h 1639386"/>
              <a:gd name="connsiteX3615" fmla="*/ 1048046 w 2570449"/>
              <a:gd name="connsiteY3615" fmla="*/ 177349 h 1639386"/>
              <a:gd name="connsiteX3616" fmla="*/ 1037235 w 2570449"/>
              <a:gd name="connsiteY3616" fmla="*/ 179301 h 1639386"/>
              <a:gd name="connsiteX3617" fmla="*/ 1025022 w 2570449"/>
              <a:gd name="connsiteY3617" fmla="*/ 182699 h 1639386"/>
              <a:gd name="connsiteX3618" fmla="*/ 1019014 w 2570449"/>
              <a:gd name="connsiteY3618" fmla="*/ 191711 h 1639386"/>
              <a:gd name="connsiteX3619" fmla="*/ 1041885 w 2570449"/>
              <a:gd name="connsiteY3619" fmla="*/ 187260 h 1639386"/>
              <a:gd name="connsiteX3620" fmla="*/ 1038924 w 2570449"/>
              <a:gd name="connsiteY3620" fmla="*/ 195614 h 1639386"/>
              <a:gd name="connsiteX3621" fmla="*/ 1061970 w 2570449"/>
              <a:gd name="connsiteY3621" fmla="*/ 176867 h 1639386"/>
              <a:gd name="connsiteX3622" fmla="*/ 1063899 w 2570449"/>
              <a:gd name="connsiteY3622" fmla="*/ 169169 h 1639386"/>
              <a:gd name="connsiteX3623" fmla="*/ 1385620 w 2570449"/>
              <a:gd name="connsiteY3623" fmla="*/ 168820 h 1639386"/>
              <a:gd name="connsiteX3624" fmla="*/ 1379766 w 2570449"/>
              <a:gd name="connsiteY3624" fmla="*/ 176057 h 1639386"/>
              <a:gd name="connsiteX3625" fmla="*/ 1385620 w 2570449"/>
              <a:gd name="connsiteY3625" fmla="*/ 168820 h 1639386"/>
              <a:gd name="connsiteX3626" fmla="*/ 1451841 w 2570449"/>
              <a:gd name="connsiteY3626" fmla="*/ 167810 h 1639386"/>
              <a:gd name="connsiteX3627" fmla="*/ 1449801 w 2570449"/>
              <a:gd name="connsiteY3627" fmla="*/ 170924 h 1639386"/>
              <a:gd name="connsiteX3628" fmla="*/ 1455853 w 2570449"/>
              <a:gd name="connsiteY3628" fmla="*/ 174104 h 1639386"/>
              <a:gd name="connsiteX3629" fmla="*/ 1457717 w 2570449"/>
              <a:gd name="connsiteY3629" fmla="*/ 171933 h 1639386"/>
              <a:gd name="connsiteX3630" fmla="*/ 1451841 w 2570449"/>
              <a:gd name="connsiteY3630" fmla="*/ 167810 h 1639386"/>
              <a:gd name="connsiteX3631" fmla="*/ 612282 w 2570449"/>
              <a:gd name="connsiteY3631" fmla="*/ 166955 h 1639386"/>
              <a:gd name="connsiteX3632" fmla="*/ 615045 w 2570449"/>
              <a:gd name="connsiteY3632" fmla="*/ 168469 h 1639386"/>
              <a:gd name="connsiteX3633" fmla="*/ 604125 w 2570449"/>
              <a:gd name="connsiteY3633" fmla="*/ 191032 h 1639386"/>
              <a:gd name="connsiteX3634" fmla="*/ 601713 w 2570449"/>
              <a:gd name="connsiteY3634" fmla="*/ 189892 h 1639386"/>
              <a:gd name="connsiteX3635" fmla="*/ 612282 w 2570449"/>
              <a:gd name="connsiteY3635" fmla="*/ 166955 h 1639386"/>
              <a:gd name="connsiteX3636" fmla="*/ 1816122 w 2570449"/>
              <a:gd name="connsiteY3636" fmla="*/ 165706 h 1639386"/>
              <a:gd name="connsiteX3637" fmla="*/ 1817921 w 2570449"/>
              <a:gd name="connsiteY3637" fmla="*/ 166342 h 1639386"/>
              <a:gd name="connsiteX3638" fmla="*/ 1816298 w 2570449"/>
              <a:gd name="connsiteY3638" fmla="*/ 170990 h 1639386"/>
              <a:gd name="connsiteX3639" fmla="*/ 1814456 w 2570449"/>
              <a:gd name="connsiteY3639" fmla="*/ 170333 h 1639386"/>
              <a:gd name="connsiteX3640" fmla="*/ 1816122 w 2570449"/>
              <a:gd name="connsiteY3640" fmla="*/ 165706 h 1639386"/>
              <a:gd name="connsiteX3641" fmla="*/ 984852 w 2570449"/>
              <a:gd name="connsiteY3641" fmla="*/ 165508 h 1639386"/>
              <a:gd name="connsiteX3642" fmla="*/ 985306 w 2570449"/>
              <a:gd name="connsiteY3642" fmla="*/ 171456 h 1639386"/>
              <a:gd name="connsiteX3643" fmla="*/ 980688 w 2570449"/>
              <a:gd name="connsiteY3643" fmla="*/ 175049 h 1639386"/>
              <a:gd name="connsiteX3644" fmla="*/ 978841 w 2570449"/>
              <a:gd name="connsiteY3644" fmla="*/ 168929 h 1639386"/>
              <a:gd name="connsiteX3645" fmla="*/ 984852 w 2570449"/>
              <a:gd name="connsiteY3645" fmla="*/ 165508 h 1639386"/>
              <a:gd name="connsiteX3646" fmla="*/ 1933544 w 2570449"/>
              <a:gd name="connsiteY3646" fmla="*/ 163776 h 1639386"/>
              <a:gd name="connsiteX3647" fmla="*/ 1935649 w 2570449"/>
              <a:gd name="connsiteY3647" fmla="*/ 164851 h 1639386"/>
              <a:gd name="connsiteX3648" fmla="*/ 1933607 w 2570449"/>
              <a:gd name="connsiteY3648" fmla="*/ 172111 h 1639386"/>
              <a:gd name="connsiteX3649" fmla="*/ 1928084 w 2570449"/>
              <a:gd name="connsiteY3649" fmla="*/ 177590 h 1639386"/>
              <a:gd name="connsiteX3650" fmla="*/ 1928084 w 2570449"/>
              <a:gd name="connsiteY3650" fmla="*/ 177546 h 1639386"/>
              <a:gd name="connsiteX3651" fmla="*/ 1927613 w 2570449"/>
              <a:gd name="connsiteY3651" fmla="*/ 176969 h 1639386"/>
              <a:gd name="connsiteX3652" fmla="*/ 1108105 w 2570449"/>
              <a:gd name="connsiteY3652" fmla="*/ 163622 h 1639386"/>
              <a:gd name="connsiteX3653" fmla="*/ 1105847 w 2570449"/>
              <a:gd name="connsiteY3653" fmla="*/ 177393 h 1639386"/>
              <a:gd name="connsiteX3654" fmla="*/ 1099882 w 2570449"/>
              <a:gd name="connsiteY3654" fmla="*/ 165509 h 1639386"/>
              <a:gd name="connsiteX3655" fmla="*/ 1076814 w 2570449"/>
              <a:gd name="connsiteY3655" fmla="*/ 181581 h 1639386"/>
              <a:gd name="connsiteX3656" fmla="*/ 1057650 w 2570449"/>
              <a:gd name="connsiteY3656" fmla="*/ 199452 h 1639386"/>
              <a:gd name="connsiteX3657" fmla="*/ 1067232 w 2570449"/>
              <a:gd name="connsiteY3657" fmla="*/ 201536 h 1639386"/>
              <a:gd name="connsiteX3658" fmla="*/ 1053111 w 2570449"/>
              <a:gd name="connsiteY3658" fmla="*/ 214034 h 1639386"/>
              <a:gd name="connsiteX3659" fmla="*/ 1058769 w 2570449"/>
              <a:gd name="connsiteY3659" fmla="*/ 223419 h 1639386"/>
              <a:gd name="connsiteX3660" fmla="*/ 1039735 w 2570449"/>
              <a:gd name="connsiteY3660" fmla="*/ 247780 h 1639386"/>
              <a:gd name="connsiteX3661" fmla="*/ 1053835 w 2570449"/>
              <a:gd name="connsiteY3661" fmla="*/ 238329 h 1639386"/>
              <a:gd name="connsiteX3662" fmla="*/ 1097186 w 2570449"/>
              <a:gd name="connsiteY3662" fmla="*/ 196426 h 1639386"/>
              <a:gd name="connsiteX3663" fmla="*/ 1110649 w 2570449"/>
              <a:gd name="connsiteY3663" fmla="*/ 164258 h 1639386"/>
              <a:gd name="connsiteX3664" fmla="*/ 1108105 w 2570449"/>
              <a:gd name="connsiteY3664" fmla="*/ 163622 h 1639386"/>
              <a:gd name="connsiteX3665" fmla="*/ 2034300 w 2570449"/>
              <a:gd name="connsiteY3665" fmla="*/ 163009 h 1639386"/>
              <a:gd name="connsiteX3666" fmla="*/ 2035814 w 2570449"/>
              <a:gd name="connsiteY3666" fmla="*/ 163776 h 1639386"/>
              <a:gd name="connsiteX3667" fmla="*/ 2033862 w 2570449"/>
              <a:gd name="connsiteY3667" fmla="*/ 167723 h 1639386"/>
              <a:gd name="connsiteX3668" fmla="*/ 2032239 w 2570449"/>
              <a:gd name="connsiteY3668" fmla="*/ 166913 h 1639386"/>
              <a:gd name="connsiteX3669" fmla="*/ 2034300 w 2570449"/>
              <a:gd name="connsiteY3669" fmla="*/ 163009 h 1639386"/>
              <a:gd name="connsiteX3670" fmla="*/ 741237 w 2570449"/>
              <a:gd name="connsiteY3670" fmla="*/ 159807 h 1639386"/>
              <a:gd name="connsiteX3671" fmla="*/ 743847 w 2570449"/>
              <a:gd name="connsiteY3671" fmla="*/ 162329 h 1639386"/>
              <a:gd name="connsiteX3672" fmla="*/ 721371 w 2570449"/>
              <a:gd name="connsiteY3672" fmla="*/ 185989 h 1639386"/>
              <a:gd name="connsiteX3673" fmla="*/ 725471 w 2570449"/>
              <a:gd name="connsiteY3673" fmla="*/ 192326 h 1639386"/>
              <a:gd name="connsiteX3674" fmla="*/ 685059 w 2570449"/>
              <a:gd name="connsiteY3674" fmla="*/ 231313 h 1639386"/>
              <a:gd name="connsiteX3675" fmla="*/ 698939 w 2570449"/>
              <a:gd name="connsiteY3675" fmla="*/ 201513 h 1639386"/>
              <a:gd name="connsiteX3676" fmla="*/ 730339 w 2570449"/>
              <a:gd name="connsiteY3676" fmla="*/ 168337 h 1639386"/>
              <a:gd name="connsiteX3677" fmla="*/ 741237 w 2570449"/>
              <a:gd name="connsiteY3677" fmla="*/ 159807 h 1639386"/>
              <a:gd name="connsiteX3678" fmla="*/ 1079293 w 2570449"/>
              <a:gd name="connsiteY3678" fmla="*/ 156605 h 1639386"/>
              <a:gd name="connsiteX3679" fmla="*/ 1069755 w 2570449"/>
              <a:gd name="connsiteY3679" fmla="*/ 167284 h 1639386"/>
              <a:gd name="connsiteX3680" fmla="*/ 1080806 w 2570449"/>
              <a:gd name="connsiteY3680" fmla="*/ 158294 h 1639386"/>
              <a:gd name="connsiteX3681" fmla="*/ 1079293 w 2570449"/>
              <a:gd name="connsiteY3681" fmla="*/ 156605 h 1639386"/>
              <a:gd name="connsiteX3682" fmla="*/ 1631251 w 2570449"/>
              <a:gd name="connsiteY3682" fmla="*/ 156386 h 1639386"/>
              <a:gd name="connsiteX3683" fmla="*/ 1612875 w 2570449"/>
              <a:gd name="connsiteY3683" fmla="*/ 177722 h 1639386"/>
              <a:gd name="connsiteX3684" fmla="*/ 1633049 w 2570449"/>
              <a:gd name="connsiteY3684" fmla="*/ 158140 h 1639386"/>
              <a:gd name="connsiteX3685" fmla="*/ 1631251 w 2570449"/>
              <a:gd name="connsiteY3685" fmla="*/ 156386 h 1639386"/>
              <a:gd name="connsiteX3686" fmla="*/ 1214519 w 2570449"/>
              <a:gd name="connsiteY3686" fmla="*/ 155465 h 1639386"/>
              <a:gd name="connsiteX3687" fmla="*/ 1198491 w 2570449"/>
              <a:gd name="connsiteY3687" fmla="*/ 176713 h 1639386"/>
              <a:gd name="connsiteX3688" fmla="*/ 1200618 w 2570449"/>
              <a:gd name="connsiteY3688" fmla="*/ 178248 h 1639386"/>
              <a:gd name="connsiteX3689" fmla="*/ 1215375 w 2570449"/>
              <a:gd name="connsiteY3689" fmla="*/ 162526 h 1639386"/>
              <a:gd name="connsiteX3690" fmla="*/ 1218072 w 2570449"/>
              <a:gd name="connsiteY3690" fmla="*/ 173490 h 1639386"/>
              <a:gd name="connsiteX3691" fmla="*/ 1225505 w 2570449"/>
              <a:gd name="connsiteY3691" fmla="*/ 160202 h 1639386"/>
              <a:gd name="connsiteX3692" fmla="*/ 1214519 w 2570449"/>
              <a:gd name="connsiteY3692" fmla="*/ 155465 h 1639386"/>
              <a:gd name="connsiteX3693" fmla="*/ 699858 w 2570449"/>
              <a:gd name="connsiteY3693" fmla="*/ 153404 h 1639386"/>
              <a:gd name="connsiteX3694" fmla="*/ 697931 w 2570449"/>
              <a:gd name="connsiteY3694" fmla="*/ 158702 h 1639386"/>
              <a:gd name="connsiteX3695" fmla="*/ 691747 w 2570449"/>
              <a:gd name="connsiteY3695" fmla="*/ 160640 h 1639386"/>
              <a:gd name="connsiteX3696" fmla="*/ 699970 w 2570449"/>
              <a:gd name="connsiteY3696" fmla="*/ 153098 h 1639386"/>
              <a:gd name="connsiteX3697" fmla="*/ 699978 w 2570449"/>
              <a:gd name="connsiteY3697" fmla="*/ 153105 h 1639386"/>
              <a:gd name="connsiteX3698" fmla="*/ 700080 w 2570449"/>
              <a:gd name="connsiteY3698" fmla="*/ 153206 h 1639386"/>
              <a:gd name="connsiteX3699" fmla="*/ 699858 w 2570449"/>
              <a:gd name="connsiteY3699" fmla="*/ 153404 h 1639386"/>
              <a:gd name="connsiteX3700" fmla="*/ 699969 w 2570449"/>
              <a:gd name="connsiteY3700" fmla="*/ 153098 h 1639386"/>
              <a:gd name="connsiteX3701" fmla="*/ 699970 w 2570449"/>
              <a:gd name="connsiteY3701" fmla="*/ 153098 h 1639386"/>
              <a:gd name="connsiteX3702" fmla="*/ 699970 w 2570449"/>
              <a:gd name="connsiteY3702" fmla="*/ 153098 h 1639386"/>
              <a:gd name="connsiteX3703" fmla="*/ 700379 w 2570449"/>
              <a:gd name="connsiteY3703" fmla="*/ 152796 h 1639386"/>
              <a:gd name="connsiteX3704" fmla="*/ 700101 w 2570449"/>
              <a:gd name="connsiteY3704" fmla="*/ 153207 h 1639386"/>
              <a:gd name="connsiteX3705" fmla="*/ 699978 w 2570449"/>
              <a:gd name="connsiteY3705" fmla="*/ 153105 h 1639386"/>
              <a:gd name="connsiteX3706" fmla="*/ 699970 w 2570449"/>
              <a:gd name="connsiteY3706" fmla="*/ 153097 h 1639386"/>
              <a:gd name="connsiteX3707" fmla="*/ 1321437 w 2570449"/>
              <a:gd name="connsiteY3707" fmla="*/ 151782 h 1639386"/>
              <a:gd name="connsiteX3708" fmla="*/ 1323565 w 2570449"/>
              <a:gd name="connsiteY3708" fmla="*/ 153405 h 1639386"/>
              <a:gd name="connsiteX3709" fmla="*/ 1319070 w 2570449"/>
              <a:gd name="connsiteY3709" fmla="*/ 158843 h 1639386"/>
              <a:gd name="connsiteX3710" fmla="*/ 1317535 w 2570449"/>
              <a:gd name="connsiteY3710" fmla="*/ 157703 h 1639386"/>
              <a:gd name="connsiteX3711" fmla="*/ 1321437 w 2570449"/>
              <a:gd name="connsiteY3711" fmla="*/ 151782 h 1639386"/>
              <a:gd name="connsiteX3712" fmla="*/ 744633 w 2570449"/>
              <a:gd name="connsiteY3712" fmla="*/ 150121 h 1639386"/>
              <a:gd name="connsiteX3713" fmla="*/ 750139 w 2570449"/>
              <a:gd name="connsiteY3713" fmla="*/ 155663 h 1639386"/>
              <a:gd name="connsiteX3714" fmla="*/ 741215 w 2570449"/>
              <a:gd name="connsiteY3714" fmla="*/ 155663 h 1639386"/>
              <a:gd name="connsiteX3715" fmla="*/ 744633 w 2570449"/>
              <a:gd name="connsiteY3715" fmla="*/ 150121 h 1639386"/>
              <a:gd name="connsiteX3716" fmla="*/ 1541765 w 2570449"/>
              <a:gd name="connsiteY3716" fmla="*/ 148756 h 1639386"/>
              <a:gd name="connsiteX3717" fmla="*/ 1541897 w 2570449"/>
              <a:gd name="connsiteY3717" fmla="*/ 148887 h 1639386"/>
              <a:gd name="connsiteX3718" fmla="*/ 1541661 w 2570449"/>
              <a:gd name="connsiteY3718" fmla="*/ 148991 h 1639386"/>
              <a:gd name="connsiteX3719" fmla="*/ 1542169 w 2570449"/>
              <a:gd name="connsiteY3719" fmla="*/ 148562 h 1639386"/>
              <a:gd name="connsiteX3720" fmla="*/ 1542006 w 2570449"/>
              <a:gd name="connsiteY3720" fmla="*/ 148865 h 1639386"/>
              <a:gd name="connsiteX3721" fmla="*/ 1541897 w 2570449"/>
              <a:gd name="connsiteY3721" fmla="*/ 148734 h 1639386"/>
              <a:gd name="connsiteX3722" fmla="*/ 860147 w 2570449"/>
              <a:gd name="connsiteY3722" fmla="*/ 148150 h 1639386"/>
              <a:gd name="connsiteX3723" fmla="*/ 856817 w 2570449"/>
              <a:gd name="connsiteY3723" fmla="*/ 156167 h 1639386"/>
              <a:gd name="connsiteX3724" fmla="*/ 870631 w 2570449"/>
              <a:gd name="connsiteY3724" fmla="*/ 148799 h 1639386"/>
              <a:gd name="connsiteX3725" fmla="*/ 860147 w 2570449"/>
              <a:gd name="connsiteY3725" fmla="*/ 148150 h 1639386"/>
              <a:gd name="connsiteX3726" fmla="*/ 1269602 w 2570449"/>
              <a:gd name="connsiteY3726" fmla="*/ 147177 h 1639386"/>
              <a:gd name="connsiteX3727" fmla="*/ 1270282 w 2570449"/>
              <a:gd name="connsiteY3727" fmla="*/ 151277 h 1639386"/>
              <a:gd name="connsiteX3728" fmla="*/ 1265787 w 2570449"/>
              <a:gd name="connsiteY3728" fmla="*/ 150795 h 1639386"/>
              <a:gd name="connsiteX3729" fmla="*/ 1269602 w 2570449"/>
              <a:gd name="connsiteY3729" fmla="*/ 147177 h 1639386"/>
              <a:gd name="connsiteX3730" fmla="*/ 941457 w 2570449"/>
              <a:gd name="connsiteY3730" fmla="*/ 145226 h 1639386"/>
              <a:gd name="connsiteX3731" fmla="*/ 943475 w 2570449"/>
              <a:gd name="connsiteY3731" fmla="*/ 146410 h 1639386"/>
              <a:gd name="connsiteX3732" fmla="*/ 939287 w 2570449"/>
              <a:gd name="connsiteY3732" fmla="*/ 153908 h 1639386"/>
              <a:gd name="connsiteX3733" fmla="*/ 936612 w 2570449"/>
              <a:gd name="connsiteY3733" fmla="*/ 152308 h 1639386"/>
              <a:gd name="connsiteX3734" fmla="*/ 941457 w 2570449"/>
              <a:gd name="connsiteY3734" fmla="*/ 145226 h 1639386"/>
              <a:gd name="connsiteX3735" fmla="*/ 1887869 w 2570449"/>
              <a:gd name="connsiteY3735" fmla="*/ 144633 h 1639386"/>
              <a:gd name="connsiteX3736" fmla="*/ 1885566 w 2570449"/>
              <a:gd name="connsiteY3736" fmla="*/ 151167 h 1639386"/>
              <a:gd name="connsiteX3737" fmla="*/ 1881786 w 2570449"/>
              <a:gd name="connsiteY3737" fmla="*/ 148808 h 1639386"/>
              <a:gd name="connsiteX3738" fmla="*/ 1881803 w 2570449"/>
              <a:gd name="connsiteY3738" fmla="*/ 148778 h 1639386"/>
              <a:gd name="connsiteX3739" fmla="*/ 765774 w 2570449"/>
              <a:gd name="connsiteY3739" fmla="*/ 143800 h 1639386"/>
              <a:gd name="connsiteX3740" fmla="*/ 763493 w 2570449"/>
              <a:gd name="connsiteY3740" fmla="*/ 146957 h 1639386"/>
              <a:gd name="connsiteX3741" fmla="*/ 764436 w 2570449"/>
              <a:gd name="connsiteY3741" fmla="*/ 147747 h 1639386"/>
              <a:gd name="connsiteX3742" fmla="*/ 767133 w 2570449"/>
              <a:gd name="connsiteY3742" fmla="*/ 145291 h 1639386"/>
              <a:gd name="connsiteX3743" fmla="*/ 765774 w 2570449"/>
              <a:gd name="connsiteY3743" fmla="*/ 143800 h 1639386"/>
              <a:gd name="connsiteX3744" fmla="*/ 1469559 w 2570449"/>
              <a:gd name="connsiteY3744" fmla="*/ 142156 h 1639386"/>
              <a:gd name="connsiteX3745" fmla="*/ 1469676 w 2570449"/>
              <a:gd name="connsiteY3745" fmla="*/ 142187 h 1639386"/>
              <a:gd name="connsiteX3746" fmla="*/ 1469646 w 2570449"/>
              <a:gd name="connsiteY3746" fmla="*/ 142265 h 1639386"/>
              <a:gd name="connsiteX3747" fmla="*/ 1469427 w 2570449"/>
              <a:gd name="connsiteY3747" fmla="*/ 142156 h 1639386"/>
              <a:gd name="connsiteX3748" fmla="*/ 1469536 w 2570449"/>
              <a:gd name="connsiteY3748" fmla="*/ 142265 h 1639386"/>
              <a:gd name="connsiteX3749" fmla="*/ 1469391 w 2570449"/>
              <a:gd name="connsiteY3749" fmla="*/ 142277 h 1639386"/>
              <a:gd name="connsiteX3750" fmla="*/ 1314465 w 2570449"/>
              <a:gd name="connsiteY3750" fmla="*/ 141871 h 1639386"/>
              <a:gd name="connsiteX3751" fmla="*/ 1277759 w 2570449"/>
              <a:gd name="connsiteY3751" fmla="*/ 184235 h 1639386"/>
              <a:gd name="connsiteX3752" fmla="*/ 1296419 w 2570449"/>
              <a:gd name="connsiteY3752" fmla="*/ 163448 h 1639386"/>
              <a:gd name="connsiteX3753" fmla="*/ 1314465 w 2570449"/>
              <a:gd name="connsiteY3753" fmla="*/ 141871 h 1639386"/>
              <a:gd name="connsiteX3754" fmla="*/ 1207985 w 2570449"/>
              <a:gd name="connsiteY3754" fmla="*/ 141432 h 1639386"/>
              <a:gd name="connsiteX3755" fmla="*/ 1181694 w 2570449"/>
              <a:gd name="connsiteY3755" fmla="*/ 168206 h 1639386"/>
              <a:gd name="connsiteX3756" fmla="*/ 1207985 w 2570449"/>
              <a:gd name="connsiteY3756" fmla="*/ 141432 h 1639386"/>
              <a:gd name="connsiteX3757" fmla="*/ 1039165 w 2570449"/>
              <a:gd name="connsiteY3757" fmla="*/ 140336 h 1639386"/>
              <a:gd name="connsiteX3758" fmla="*/ 1040437 w 2570449"/>
              <a:gd name="connsiteY3758" fmla="*/ 141520 h 1639386"/>
              <a:gd name="connsiteX3759" fmla="*/ 1038727 w 2570449"/>
              <a:gd name="connsiteY3759" fmla="*/ 144545 h 1639386"/>
              <a:gd name="connsiteX3760" fmla="*/ 1037061 w 2570449"/>
              <a:gd name="connsiteY3760" fmla="*/ 141980 h 1639386"/>
              <a:gd name="connsiteX3761" fmla="*/ 1039165 w 2570449"/>
              <a:gd name="connsiteY3761" fmla="*/ 140336 h 1639386"/>
              <a:gd name="connsiteX3762" fmla="*/ 621119 w 2570449"/>
              <a:gd name="connsiteY3762" fmla="*/ 140117 h 1639386"/>
              <a:gd name="connsiteX3763" fmla="*/ 617215 w 2570449"/>
              <a:gd name="connsiteY3763" fmla="*/ 143230 h 1639386"/>
              <a:gd name="connsiteX3764" fmla="*/ 618005 w 2570449"/>
              <a:gd name="connsiteY3764" fmla="*/ 140138 h 1639386"/>
              <a:gd name="connsiteX3765" fmla="*/ 621119 w 2570449"/>
              <a:gd name="connsiteY3765" fmla="*/ 140117 h 1639386"/>
              <a:gd name="connsiteX3766" fmla="*/ 1697451 w 2570449"/>
              <a:gd name="connsiteY3766" fmla="*/ 139963 h 1639386"/>
              <a:gd name="connsiteX3767" fmla="*/ 1699227 w 2570449"/>
              <a:gd name="connsiteY3767" fmla="*/ 140291 h 1639386"/>
              <a:gd name="connsiteX3768" fmla="*/ 1698831 w 2570449"/>
              <a:gd name="connsiteY3768" fmla="*/ 144721 h 1639386"/>
              <a:gd name="connsiteX3769" fmla="*/ 1696179 w 2570449"/>
              <a:gd name="connsiteY3769" fmla="*/ 144283 h 1639386"/>
              <a:gd name="connsiteX3770" fmla="*/ 1697451 w 2570449"/>
              <a:gd name="connsiteY3770" fmla="*/ 139963 h 1639386"/>
              <a:gd name="connsiteX3771" fmla="*/ 2013624 w 2570449"/>
              <a:gd name="connsiteY3771" fmla="*/ 139043 h 1639386"/>
              <a:gd name="connsiteX3772" fmla="*/ 2015092 w 2570449"/>
              <a:gd name="connsiteY3772" fmla="*/ 140314 h 1639386"/>
              <a:gd name="connsiteX3773" fmla="*/ 2013250 w 2570449"/>
              <a:gd name="connsiteY3773" fmla="*/ 142529 h 1639386"/>
              <a:gd name="connsiteX3774" fmla="*/ 2011452 w 2570449"/>
              <a:gd name="connsiteY3774" fmla="*/ 140819 h 1639386"/>
              <a:gd name="connsiteX3775" fmla="*/ 2013624 w 2570449"/>
              <a:gd name="connsiteY3775" fmla="*/ 139043 h 1639386"/>
              <a:gd name="connsiteX3776" fmla="*/ 2054715 w 2570449"/>
              <a:gd name="connsiteY3776" fmla="*/ 137967 h 1639386"/>
              <a:gd name="connsiteX3777" fmla="*/ 2044190 w 2570449"/>
              <a:gd name="connsiteY3777" fmla="*/ 165925 h 1639386"/>
              <a:gd name="connsiteX3778" fmla="*/ 2054715 w 2570449"/>
              <a:gd name="connsiteY3778" fmla="*/ 137967 h 1639386"/>
              <a:gd name="connsiteX3779" fmla="*/ 1475158 w 2570449"/>
              <a:gd name="connsiteY3779" fmla="*/ 135630 h 1639386"/>
              <a:gd name="connsiteX3780" fmla="*/ 1483614 w 2570449"/>
              <a:gd name="connsiteY3780" fmla="*/ 137398 h 1639386"/>
              <a:gd name="connsiteX3781" fmla="*/ 1479045 w 2570449"/>
              <a:gd name="connsiteY3781" fmla="*/ 144703 h 1639386"/>
              <a:gd name="connsiteX3782" fmla="*/ 1469676 w 2570449"/>
              <a:gd name="connsiteY3782" fmla="*/ 142187 h 1639386"/>
              <a:gd name="connsiteX3783" fmla="*/ 1471696 w 2570449"/>
              <a:gd name="connsiteY3783" fmla="*/ 136846 h 1639386"/>
              <a:gd name="connsiteX3784" fmla="*/ 1475158 w 2570449"/>
              <a:gd name="connsiteY3784" fmla="*/ 135630 h 1639386"/>
              <a:gd name="connsiteX3785" fmla="*/ 1162573 w 2570449"/>
              <a:gd name="connsiteY3785" fmla="*/ 135578 h 1639386"/>
              <a:gd name="connsiteX3786" fmla="*/ 1162574 w 2570449"/>
              <a:gd name="connsiteY3786" fmla="*/ 135578 h 1639386"/>
              <a:gd name="connsiteX3787" fmla="*/ 1162398 w 2570449"/>
              <a:gd name="connsiteY3787" fmla="*/ 135841 h 1639386"/>
              <a:gd name="connsiteX3788" fmla="*/ 1162309 w 2570449"/>
              <a:gd name="connsiteY3788" fmla="*/ 135806 h 1639386"/>
              <a:gd name="connsiteX3789" fmla="*/ 1163201 w 2570449"/>
              <a:gd name="connsiteY3789" fmla="*/ 135114 h 1639386"/>
              <a:gd name="connsiteX3790" fmla="*/ 1162683 w 2570449"/>
              <a:gd name="connsiteY3790" fmla="*/ 135709 h 1639386"/>
              <a:gd name="connsiteX3791" fmla="*/ 1162574 w 2570449"/>
              <a:gd name="connsiteY3791" fmla="*/ 135578 h 1639386"/>
              <a:gd name="connsiteX3792" fmla="*/ 1162574 w 2570449"/>
              <a:gd name="connsiteY3792" fmla="*/ 135577 h 1639386"/>
              <a:gd name="connsiteX3793" fmla="*/ 1162573 w 2570449"/>
              <a:gd name="connsiteY3793" fmla="*/ 135578 h 1639386"/>
              <a:gd name="connsiteX3794" fmla="*/ 1162573 w 2570449"/>
              <a:gd name="connsiteY3794" fmla="*/ 135577 h 1639386"/>
              <a:gd name="connsiteX3795" fmla="*/ 530931 w 2570449"/>
              <a:gd name="connsiteY3795" fmla="*/ 134613 h 1639386"/>
              <a:gd name="connsiteX3796" fmla="*/ 532246 w 2570449"/>
              <a:gd name="connsiteY3796" fmla="*/ 135907 h 1639386"/>
              <a:gd name="connsiteX3797" fmla="*/ 529922 w 2570449"/>
              <a:gd name="connsiteY3797" fmla="*/ 139152 h 1639386"/>
              <a:gd name="connsiteX3798" fmla="*/ 528036 w 2570449"/>
              <a:gd name="connsiteY3798" fmla="*/ 137266 h 1639386"/>
              <a:gd name="connsiteX3799" fmla="*/ 530931 w 2570449"/>
              <a:gd name="connsiteY3799" fmla="*/ 134613 h 1639386"/>
              <a:gd name="connsiteX3800" fmla="*/ 718410 w 2570449"/>
              <a:gd name="connsiteY3800" fmla="*/ 133275 h 1639386"/>
              <a:gd name="connsiteX3801" fmla="*/ 711081 w 2570449"/>
              <a:gd name="connsiteY3801" fmla="*/ 144905 h 1639386"/>
              <a:gd name="connsiteX3802" fmla="*/ 700379 w 2570449"/>
              <a:gd name="connsiteY3802" fmla="*/ 152796 h 1639386"/>
              <a:gd name="connsiteX3803" fmla="*/ 707743 w 2570449"/>
              <a:gd name="connsiteY3803" fmla="*/ 141876 h 1639386"/>
              <a:gd name="connsiteX3804" fmla="*/ 718410 w 2570449"/>
              <a:gd name="connsiteY3804" fmla="*/ 133275 h 1639386"/>
              <a:gd name="connsiteX3805" fmla="*/ 856685 w 2570449"/>
              <a:gd name="connsiteY3805" fmla="*/ 131477 h 1639386"/>
              <a:gd name="connsiteX3806" fmla="*/ 848813 w 2570449"/>
              <a:gd name="connsiteY3806" fmla="*/ 136235 h 1639386"/>
              <a:gd name="connsiteX3807" fmla="*/ 850632 w 2570449"/>
              <a:gd name="connsiteY3807" fmla="*/ 138932 h 1639386"/>
              <a:gd name="connsiteX3808" fmla="*/ 858132 w 2570449"/>
              <a:gd name="connsiteY3808" fmla="*/ 133581 h 1639386"/>
              <a:gd name="connsiteX3809" fmla="*/ 856685 w 2570449"/>
              <a:gd name="connsiteY3809" fmla="*/ 131477 h 1639386"/>
              <a:gd name="connsiteX3810" fmla="*/ 647892 w 2570449"/>
              <a:gd name="connsiteY3810" fmla="*/ 130052 h 1639386"/>
              <a:gd name="connsiteX3811" fmla="*/ 651269 w 2570449"/>
              <a:gd name="connsiteY3811" fmla="*/ 131609 h 1639386"/>
              <a:gd name="connsiteX3812" fmla="*/ 647694 w 2570449"/>
              <a:gd name="connsiteY3812" fmla="*/ 140182 h 1639386"/>
              <a:gd name="connsiteX3813" fmla="*/ 643704 w 2570449"/>
              <a:gd name="connsiteY3813" fmla="*/ 138362 h 1639386"/>
              <a:gd name="connsiteX3814" fmla="*/ 647892 w 2570449"/>
              <a:gd name="connsiteY3814" fmla="*/ 130052 h 1639386"/>
              <a:gd name="connsiteX3815" fmla="*/ 1026645 w 2570449"/>
              <a:gd name="connsiteY3815" fmla="*/ 129022 h 1639386"/>
              <a:gd name="connsiteX3816" fmla="*/ 1026650 w 2570449"/>
              <a:gd name="connsiteY3816" fmla="*/ 129026 h 1639386"/>
              <a:gd name="connsiteX3817" fmla="*/ 1026733 w 2570449"/>
              <a:gd name="connsiteY3817" fmla="*/ 129131 h 1639386"/>
              <a:gd name="connsiteX3818" fmla="*/ 1013686 w 2570449"/>
              <a:gd name="connsiteY3818" fmla="*/ 139108 h 1639386"/>
              <a:gd name="connsiteX3819" fmla="*/ 1026912 w 2570449"/>
              <a:gd name="connsiteY3819" fmla="*/ 128847 h 1639386"/>
              <a:gd name="connsiteX3820" fmla="*/ 1026754 w 2570449"/>
              <a:gd name="connsiteY3820" fmla="*/ 129109 h 1639386"/>
              <a:gd name="connsiteX3821" fmla="*/ 1026650 w 2570449"/>
              <a:gd name="connsiteY3821" fmla="*/ 129026 h 1639386"/>
              <a:gd name="connsiteX3822" fmla="*/ 1026646 w 2570449"/>
              <a:gd name="connsiteY3822" fmla="*/ 129021 h 1639386"/>
              <a:gd name="connsiteX3823" fmla="*/ 1026645 w 2570449"/>
              <a:gd name="connsiteY3823" fmla="*/ 129022 h 1639386"/>
              <a:gd name="connsiteX3824" fmla="*/ 1026645 w 2570449"/>
              <a:gd name="connsiteY3824" fmla="*/ 129022 h 1639386"/>
              <a:gd name="connsiteX3825" fmla="*/ 1248266 w 2570449"/>
              <a:gd name="connsiteY3825" fmla="*/ 127946 h 1639386"/>
              <a:gd name="connsiteX3826" fmla="*/ 1251643 w 2570449"/>
              <a:gd name="connsiteY3826" fmla="*/ 138230 h 1639386"/>
              <a:gd name="connsiteX3827" fmla="*/ 1238991 w 2570449"/>
              <a:gd name="connsiteY3827" fmla="*/ 143843 h 1639386"/>
              <a:gd name="connsiteX3828" fmla="*/ 1236908 w 2570449"/>
              <a:gd name="connsiteY3828" fmla="*/ 140357 h 1639386"/>
              <a:gd name="connsiteX3829" fmla="*/ 1248266 w 2570449"/>
              <a:gd name="connsiteY3829" fmla="*/ 127946 h 1639386"/>
              <a:gd name="connsiteX3830" fmla="*/ 1559439 w 2570449"/>
              <a:gd name="connsiteY3830" fmla="*/ 127552 h 1639386"/>
              <a:gd name="connsiteX3831" fmla="*/ 1554912 w 2570449"/>
              <a:gd name="connsiteY3831" fmla="*/ 140495 h 1639386"/>
              <a:gd name="connsiteX3832" fmla="*/ 1542169 w 2570449"/>
              <a:gd name="connsiteY3832" fmla="*/ 148562 h 1639386"/>
              <a:gd name="connsiteX3833" fmla="*/ 1546545 w 2570449"/>
              <a:gd name="connsiteY3833" fmla="*/ 140402 h 1639386"/>
              <a:gd name="connsiteX3834" fmla="*/ 1559439 w 2570449"/>
              <a:gd name="connsiteY3834" fmla="*/ 127552 h 1639386"/>
              <a:gd name="connsiteX3835" fmla="*/ 1170993 w 2570449"/>
              <a:gd name="connsiteY3835" fmla="*/ 126170 h 1639386"/>
              <a:gd name="connsiteX3836" fmla="*/ 1172858 w 2570449"/>
              <a:gd name="connsiteY3836" fmla="*/ 127990 h 1639386"/>
              <a:gd name="connsiteX3837" fmla="*/ 1163201 w 2570449"/>
              <a:gd name="connsiteY3837" fmla="*/ 135114 h 1639386"/>
              <a:gd name="connsiteX3838" fmla="*/ 1931965 w 2570449"/>
              <a:gd name="connsiteY3838" fmla="*/ 126104 h 1639386"/>
              <a:gd name="connsiteX3839" fmla="*/ 1933894 w 2570449"/>
              <a:gd name="connsiteY3839" fmla="*/ 127705 h 1639386"/>
              <a:gd name="connsiteX3840" fmla="*/ 1930101 w 2570449"/>
              <a:gd name="connsiteY3840" fmla="*/ 132200 h 1639386"/>
              <a:gd name="connsiteX3841" fmla="*/ 1928676 w 2570449"/>
              <a:gd name="connsiteY3841" fmla="*/ 131213 h 1639386"/>
              <a:gd name="connsiteX3842" fmla="*/ 1931965 w 2570449"/>
              <a:gd name="connsiteY3842" fmla="*/ 126104 h 1639386"/>
              <a:gd name="connsiteX3843" fmla="*/ 676288 w 2570449"/>
              <a:gd name="connsiteY3843" fmla="*/ 123298 h 1639386"/>
              <a:gd name="connsiteX3844" fmla="*/ 661048 w 2570449"/>
              <a:gd name="connsiteY3844" fmla="*/ 154413 h 1639386"/>
              <a:gd name="connsiteX3845" fmla="*/ 609782 w 2570449"/>
              <a:gd name="connsiteY3845" fmla="*/ 210942 h 1639386"/>
              <a:gd name="connsiteX3846" fmla="*/ 589083 w 2570449"/>
              <a:gd name="connsiteY3846" fmla="*/ 231752 h 1639386"/>
              <a:gd name="connsiteX3847" fmla="*/ 582614 w 2570449"/>
              <a:gd name="connsiteY3847" fmla="*/ 232585 h 1639386"/>
              <a:gd name="connsiteX3848" fmla="*/ 591056 w 2570449"/>
              <a:gd name="connsiteY3848" fmla="*/ 208881 h 1639386"/>
              <a:gd name="connsiteX3849" fmla="*/ 597437 w 2570449"/>
              <a:gd name="connsiteY3849" fmla="*/ 212873 h 1639386"/>
              <a:gd name="connsiteX3850" fmla="*/ 599520 w 2570449"/>
              <a:gd name="connsiteY3850" fmla="*/ 205439 h 1639386"/>
              <a:gd name="connsiteX3851" fmla="*/ 610221 w 2570449"/>
              <a:gd name="connsiteY3851" fmla="*/ 195659 h 1639386"/>
              <a:gd name="connsiteX3852" fmla="*/ 615834 w 2570449"/>
              <a:gd name="connsiteY3852" fmla="*/ 191777 h 1639386"/>
              <a:gd name="connsiteX3853" fmla="*/ 638770 w 2570449"/>
              <a:gd name="connsiteY3853" fmla="*/ 150422 h 1639386"/>
              <a:gd name="connsiteX3854" fmla="*/ 642191 w 2570449"/>
              <a:gd name="connsiteY3854" fmla="*/ 145511 h 1639386"/>
              <a:gd name="connsiteX3855" fmla="*/ 644229 w 2570449"/>
              <a:gd name="connsiteY3855" fmla="*/ 146300 h 1639386"/>
              <a:gd name="connsiteX3856" fmla="*/ 641949 w 2570449"/>
              <a:gd name="connsiteY3856" fmla="*/ 156715 h 1639386"/>
              <a:gd name="connsiteX3857" fmla="*/ 676288 w 2570449"/>
              <a:gd name="connsiteY3857" fmla="*/ 123298 h 1639386"/>
              <a:gd name="connsiteX3858" fmla="*/ 1030263 w 2570449"/>
              <a:gd name="connsiteY3858" fmla="*/ 123276 h 1639386"/>
              <a:gd name="connsiteX3859" fmla="*/ 1032345 w 2570449"/>
              <a:gd name="connsiteY3859" fmla="*/ 125294 h 1639386"/>
              <a:gd name="connsiteX3860" fmla="*/ 1026912 w 2570449"/>
              <a:gd name="connsiteY3860" fmla="*/ 128847 h 1639386"/>
              <a:gd name="connsiteX3861" fmla="*/ 1529070 w 2570449"/>
              <a:gd name="connsiteY3861" fmla="*/ 119570 h 1639386"/>
              <a:gd name="connsiteX3862" fmla="*/ 1519860 w 2570449"/>
              <a:gd name="connsiteY3862" fmla="*/ 132003 h 1639386"/>
              <a:gd name="connsiteX3863" fmla="*/ 1529070 w 2570449"/>
              <a:gd name="connsiteY3863" fmla="*/ 119570 h 1639386"/>
              <a:gd name="connsiteX3864" fmla="*/ 1066554 w 2570449"/>
              <a:gd name="connsiteY3864" fmla="*/ 116895 h 1639386"/>
              <a:gd name="connsiteX3865" fmla="*/ 1067759 w 2570449"/>
              <a:gd name="connsiteY3865" fmla="*/ 119702 h 1639386"/>
              <a:gd name="connsiteX3866" fmla="*/ 1065522 w 2570449"/>
              <a:gd name="connsiteY3866" fmla="*/ 120929 h 1639386"/>
              <a:gd name="connsiteX3867" fmla="*/ 1064601 w 2570449"/>
              <a:gd name="connsiteY3867" fmla="*/ 119417 h 1639386"/>
              <a:gd name="connsiteX3868" fmla="*/ 1066554 w 2570449"/>
              <a:gd name="connsiteY3868" fmla="*/ 116895 h 1639386"/>
              <a:gd name="connsiteX3869" fmla="*/ 758100 w 2570449"/>
              <a:gd name="connsiteY3869" fmla="*/ 115623 h 1639386"/>
              <a:gd name="connsiteX3870" fmla="*/ 760204 w 2570449"/>
              <a:gd name="connsiteY3870" fmla="*/ 118013 h 1639386"/>
              <a:gd name="connsiteX3871" fmla="*/ 750995 w 2570449"/>
              <a:gd name="connsiteY3871" fmla="*/ 125929 h 1639386"/>
              <a:gd name="connsiteX3872" fmla="*/ 748956 w 2570449"/>
              <a:gd name="connsiteY3872" fmla="*/ 123627 h 1639386"/>
              <a:gd name="connsiteX3873" fmla="*/ 758100 w 2570449"/>
              <a:gd name="connsiteY3873" fmla="*/ 115623 h 1639386"/>
              <a:gd name="connsiteX3874" fmla="*/ 1041819 w 2570449"/>
              <a:gd name="connsiteY3874" fmla="*/ 113036 h 1639386"/>
              <a:gd name="connsiteX3875" fmla="*/ 1043376 w 2570449"/>
              <a:gd name="connsiteY3875" fmla="*/ 114680 h 1639386"/>
              <a:gd name="connsiteX3876" fmla="*/ 1040592 w 2570449"/>
              <a:gd name="connsiteY3876" fmla="*/ 117224 h 1639386"/>
              <a:gd name="connsiteX3877" fmla="*/ 1039495 w 2570449"/>
              <a:gd name="connsiteY3877" fmla="*/ 116303 h 1639386"/>
              <a:gd name="connsiteX3878" fmla="*/ 1041819 w 2570449"/>
              <a:gd name="connsiteY3878" fmla="*/ 113036 h 1639386"/>
              <a:gd name="connsiteX3879" fmla="*/ 1737600 w 2570449"/>
              <a:gd name="connsiteY3879" fmla="*/ 112313 h 1639386"/>
              <a:gd name="connsiteX3880" fmla="*/ 1740363 w 2570449"/>
              <a:gd name="connsiteY3880" fmla="*/ 114374 h 1639386"/>
              <a:gd name="connsiteX3881" fmla="*/ 1731570 w 2570449"/>
              <a:gd name="connsiteY3881" fmla="*/ 124132 h 1639386"/>
              <a:gd name="connsiteX3882" fmla="*/ 1729311 w 2570449"/>
              <a:gd name="connsiteY3882" fmla="*/ 122180 h 1639386"/>
              <a:gd name="connsiteX3883" fmla="*/ 1737600 w 2570449"/>
              <a:gd name="connsiteY3883" fmla="*/ 112313 h 1639386"/>
              <a:gd name="connsiteX3884" fmla="*/ 1724970 w 2570449"/>
              <a:gd name="connsiteY3884" fmla="*/ 111874 h 1639386"/>
              <a:gd name="connsiteX3885" fmla="*/ 1716834 w 2570449"/>
              <a:gd name="connsiteY3885" fmla="*/ 124307 h 1639386"/>
              <a:gd name="connsiteX3886" fmla="*/ 1724970 w 2570449"/>
              <a:gd name="connsiteY3886" fmla="*/ 111874 h 1639386"/>
              <a:gd name="connsiteX3887" fmla="*/ 697361 w 2570449"/>
              <a:gd name="connsiteY3887" fmla="*/ 104945 h 1639386"/>
              <a:gd name="connsiteX3888" fmla="*/ 686529 w 2570449"/>
              <a:gd name="connsiteY3888" fmla="*/ 114264 h 1639386"/>
              <a:gd name="connsiteX3889" fmla="*/ 697361 w 2570449"/>
              <a:gd name="connsiteY3889" fmla="*/ 104945 h 1639386"/>
              <a:gd name="connsiteX3890" fmla="*/ 1412109 w 2570449"/>
              <a:gd name="connsiteY3890" fmla="*/ 102467 h 1639386"/>
              <a:gd name="connsiteX3891" fmla="*/ 1409521 w 2570449"/>
              <a:gd name="connsiteY3891" fmla="*/ 111063 h 1639386"/>
              <a:gd name="connsiteX3892" fmla="*/ 1402855 w 2570449"/>
              <a:gd name="connsiteY3892" fmla="*/ 131039 h 1639386"/>
              <a:gd name="connsiteX3893" fmla="*/ 1399040 w 2570449"/>
              <a:gd name="connsiteY3893" fmla="*/ 135797 h 1639386"/>
              <a:gd name="connsiteX3894" fmla="*/ 1381783 w 2570449"/>
              <a:gd name="connsiteY3894" fmla="*/ 154019 h 1639386"/>
              <a:gd name="connsiteX3895" fmla="*/ 1376542 w 2570449"/>
              <a:gd name="connsiteY3895" fmla="*/ 157286 h 1639386"/>
              <a:gd name="connsiteX3896" fmla="*/ 1375811 w 2570449"/>
              <a:gd name="connsiteY3896" fmla="*/ 145558 h 1639386"/>
              <a:gd name="connsiteX3897" fmla="*/ 1388431 w 2570449"/>
              <a:gd name="connsiteY3897" fmla="*/ 133466 h 1639386"/>
              <a:gd name="connsiteX3898" fmla="*/ 1388405 w 2570449"/>
              <a:gd name="connsiteY3898" fmla="*/ 133539 h 1639386"/>
              <a:gd name="connsiteX3899" fmla="*/ 1388607 w 2570449"/>
              <a:gd name="connsiteY3899" fmla="*/ 133433 h 1639386"/>
              <a:gd name="connsiteX3900" fmla="*/ 1392468 w 2570449"/>
              <a:gd name="connsiteY3900" fmla="*/ 135479 h 1639386"/>
              <a:gd name="connsiteX3901" fmla="*/ 1395136 w 2570449"/>
              <a:gd name="connsiteY3901" fmla="*/ 130008 h 1639386"/>
              <a:gd name="connsiteX3902" fmla="*/ 1388607 w 2570449"/>
              <a:gd name="connsiteY3902" fmla="*/ 133433 h 1639386"/>
              <a:gd name="connsiteX3903" fmla="*/ 1388515 w 2570449"/>
              <a:gd name="connsiteY3903" fmla="*/ 133385 h 1639386"/>
              <a:gd name="connsiteX3904" fmla="*/ 1388431 w 2570449"/>
              <a:gd name="connsiteY3904" fmla="*/ 133466 h 1639386"/>
              <a:gd name="connsiteX3905" fmla="*/ 1390905 w 2570449"/>
              <a:gd name="connsiteY3905" fmla="*/ 126544 h 1639386"/>
              <a:gd name="connsiteX3906" fmla="*/ 1406912 w 2570449"/>
              <a:gd name="connsiteY3906" fmla="*/ 105778 h 1639386"/>
              <a:gd name="connsiteX3907" fmla="*/ 1412109 w 2570449"/>
              <a:gd name="connsiteY3907" fmla="*/ 102467 h 1639386"/>
              <a:gd name="connsiteX3908" fmla="*/ 788162 w 2570449"/>
              <a:gd name="connsiteY3908" fmla="*/ 101963 h 1639386"/>
              <a:gd name="connsiteX3909" fmla="*/ 786210 w 2570449"/>
              <a:gd name="connsiteY3909" fmla="*/ 103892 h 1639386"/>
              <a:gd name="connsiteX3910" fmla="*/ 790047 w 2570449"/>
              <a:gd name="connsiteY3910" fmla="*/ 108080 h 1639386"/>
              <a:gd name="connsiteX3911" fmla="*/ 792284 w 2570449"/>
              <a:gd name="connsiteY3911" fmla="*/ 105581 h 1639386"/>
              <a:gd name="connsiteX3912" fmla="*/ 788162 w 2570449"/>
              <a:gd name="connsiteY3912" fmla="*/ 101963 h 1639386"/>
              <a:gd name="connsiteX3913" fmla="*/ 1441206 w 2570449"/>
              <a:gd name="connsiteY3913" fmla="*/ 100187 h 1639386"/>
              <a:gd name="connsiteX3914" fmla="*/ 1442895 w 2570449"/>
              <a:gd name="connsiteY3914" fmla="*/ 101063 h 1639386"/>
              <a:gd name="connsiteX3915" fmla="*/ 1440153 w 2570449"/>
              <a:gd name="connsiteY3915" fmla="*/ 106260 h 1639386"/>
              <a:gd name="connsiteX3916" fmla="*/ 1438487 w 2570449"/>
              <a:gd name="connsiteY3916" fmla="*/ 105383 h 1639386"/>
              <a:gd name="connsiteX3917" fmla="*/ 1441206 w 2570449"/>
              <a:gd name="connsiteY3917" fmla="*/ 100187 h 1639386"/>
              <a:gd name="connsiteX3918" fmla="*/ 1081508 w 2570449"/>
              <a:gd name="connsiteY3918" fmla="*/ 99200 h 1639386"/>
              <a:gd name="connsiteX3919" fmla="*/ 1079250 w 2570449"/>
              <a:gd name="connsiteY3919" fmla="*/ 110230 h 1639386"/>
              <a:gd name="connsiteX3920" fmla="*/ 1081508 w 2570449"/>
              <a:gd name="connsiteY3920" fmla="*/ 99200 h 1639386"/>
              <a:gd name="connsiteX3921" fmla="*/ 1797944 w 2570449"/>
              <a:gd name="connsiteY3921" fmla="*/ 99046 h 1639386"/>
              <a:gd name="connsiteX3922" fmla="*/ 1800334 w 2570449"/>
              <a:gd name="connsiteY3922" fmla="*/ 100361 h 1639386"/>
              <a:gd name="connsiteX3923" fmla="*/ 1796343 w 2570449"/>
              <a:gd name="connsiteY3923" fmla="*/ 107357 h 1639386"/>
              <a:gd name="connsiteX3924" fmla="*/ 1791344 w 2570449"/>
              <a:gd name="connsiteY3924" fmla="*/ 114812 h 1639386"/>
              <a:gd name="connsiteX3925" fmla="*/ 1797944 w 2570449"/>
              <a:gd name="connsiteY3925" fmla="*/ 99046 h 1639386"/>
              <a:gd name="connsiteX3926" fmla="*/ 1090805 w 2570449"/>
              <a:gd name="connsiteY3926" fmla="*/ 97862 h 1639386"/>
              <a:gd name="connsiteX3927" fmla="*/ 1091507 w 2570449"/>
              <a:gd name="connsiteY3927" fmla="*/ 99682 h 1639386"/>
              <a:gd name="connsiteX3928" fmla="*/ 1086332 w 2570449"/>
              <a:gd name="connsiteY3928" fmla="*/ 101721 h 1639386"/>
              <a:gd name="connsiteX3929" fmla="*/ 1085586 w 2570449"/>
              <a:gd name="connsiteY3929" fmla="*/ 99726 h 1639386"/>
              <a:gd name="connsiteX3930" fmla="*/ 1090805 w 2570449"/>
              <a:gd name="connsiteY3930" fmla="*/ 97862 h 1639386"/>
              <a:gd name="connsiteX3931" fmla="*/ 620570 w 2570449"/>
              <a:gd name="connsiteY3931" fmla="*/ 97577 h 1639386"/>
              <a:gd name="connsiteX3932" fmla="*/ 623202 w 2570449"/>
              <a:gd name="connsiteY3932" fmla="*/ 98937 h 1639386"/>
              <a:gd name="connsiteX3933" fmla="*/ 608817 w 2570449"/>
              <a:gd name="connsiteY3933" fmla="*/ 129723 h 1639386"/>
              <a:gd name="connsiteX3934" fmla="*/ 604212 w 2570449"/>
              <a:gd name="connsiteY3934" fmla="*/ 130929 h 1639386"/>
              <a:gd name="connsiteX3935" fmla="*/ 599256 w 2570449"/>
              <a:gd name="connsiteY3935" fmla="*/ 131456 h 1639386"/>
              <a:gd name="connsiteX3936" fmla="*/ 602699 w 2570449"/>
              <a:gd name="connsiteY3936" fmla="*/ 136674 h 1639386"/>
              <a:gd name="connsiteX3937" fmla="*/ 595661 w 2570449"/>
              <a:gd name="connsiteY3937" fmla="*/ 156782 h 1639386"/>
              <a:gd name="connsiteX3938" fmla="*/ 583359 w 2570449"/>
              <a:gd name="connsiteY3938" fmla="*/ 167899 h 1639386"/>
              <a:gd name="connsiteX3939" fmla="*/ 578952 w 2570449"/>
              <a:gd name="connsiteY3939" fmla="*/ 174674 h 1639386"/>
              <a:gd name="connsiteX3940" fmla="*/ 574390 w 2570449"/>
              <a:gd name="connsiteY3940" fmla="*/ 192852 h 1639386"/>
              <a:gd name="connsiteX3941" fmla="*/ 570773 w 2570449"/>
              <a:gd name="connsiteY3941" fmla="*/ 198685 h 1639386"/>
              <a:gd name="connsiteX3942" fmla="*/ 572703 w 2570449"/>
              <a:gd name="connsiteY3942" fmla="*/ 206250 h 1639386"/>
              <a:gd name="connsiteX3943" fmla="*/ 585924 w 2570449"/>
              <a:gd name="connsiteY3943" fmla="*/ 202369 h 1639386"/>
              <a:gd name="connsiteX3944" fmla="*/ 578009 w 2570449"/>
              <a:gd name="connsiteY3944" fmla="*/ 224011 h 1639386"/>
              <a:gd name="connsiteX3945" fmla="*/ 563274 w 2570449"/>
              <a:gd name="connsiteY3945" fmla="*/ 212696 h 1639386"/>
              <a:gd name="connsiteX3946" fmla="*/ 554875 w 2570449"/>
              <a:gd name="connsiteY3946" fmla="*/ 232475 h 1639386"/>
              <a:gd name="connsiteX3947" fmla="*/ 555313 w 2570449"/>
              <a:gd name="connsiteY3947" fmla="*/ 240742 h 1639386"/>
              <a:gd name="connsiteX3948" fmla="*/ 547815 w 2570449"/>
              <a:gd name="connsiteY3948" fmla="*/ 250390 h 1639386"/>
              <a:gd name="connsiteX3949" fmla="*/ 528562 w 2570449"/>
              <a:gd name="connsiteY3949" fmla="*/ 277624 h 1639386"/>
              <a:gd name="connsiteX3950" fmla="*/ 529702 w 2570449"/>
              <a:gd name="connsiteY3950" fmla="*/ 270608 h 1639386"/>
              <a:gd name="connsiteX3951" fmla="*/ 548560 w 2570449"/>
              <a:gd name="connsiteY3951" fmla="*/ 228111 h 1639386"/>
              <a:gd name="connsiteX3952" fmla="*/ 579522 w 2570449"/>
              <a:gd name="connsiteY3952" fmla="*/ 159610 h 1639386"/>
              <a:gd name="connsiteX3953" fmla="*/ 601186 w 2570449"/>
              <a:gd name="connsiteY3953" fmla="*/ 119527 h 1639386"/>
              <a:gd name="connsiteX3954" fmla="*/ 606711 w 2570449"/>
              <a:gd name="connsiteY3954" fmla="*/ 123474 h 1639386"/>
              <a:gd name="connsiteX3955" fmla="*/ 620570 w 2570449"/>
              <a:gd name="connsiteY3955" fmla="*/ 97577 h 1639386"/>
              <a:gd name="connsiteX3956" fmla="*/ 1734706 w 2570449"/>
              <a:gd name="connsiteY3956" fmla="*/ 95757 h 1639386"/>
              <a:gd name="connsiteX3957" fmla="*/ 1737272 w 2570449"/>
              <a:gd name="connsiteY3957" fmla="*/ 96788 h 1639386"/>
              <a:gd name="connsiteX3958" fmla="*/ 1734662 w 2570449"/>
              <a:gd name="connsiteY3958" fmla="*/ 104177 h 1639386"/>
              <a:gd name="connsiteX3959" fmla="*/ 1731219 w 2570449"/>
              <a:gd name="connsiteY3959" fmla="*/ 102554 h 1639386"/>
              <a:gd name="connsiteX3960" fmla="*/ 1734706 w 2570449"/>
              <a:gd name="connsiteY3960" fmla="*/ 95757 h 1639386"/>
              <a:gd name="connsiteX3961" fmla="*/ 663987 w 2570449"/>
              <a:gd name="connsiteY3961" fmla="*/ 91241 h 1639386"/>
              <a:gd name="connsiteX3962" fmla="*/ 667495 w 2570449"/>
              <a:gd name="connsiteY3962" fmla="*/ 92249 h 1639386"/>
              <a:gd name="connsiteX3963" fmla="*/ 665259 w 2570449"/>
              <a:gd name="connsiteY3963" fmla="*/ 98323 h 1639386"/>
              <a:gd name="connsiteX3964" fmla="*/ 662013 w 2570449"/>
              <a:gd name="connsiteY3964" fmla="*/ 97314 h 1639386"/>
              <a:gd name="connsiteX3965" fmla="*/ 663987 w 2570449"/>
              <a:gd name="connsiteY3965" fmla="*/ 91241 h 1639386"/>
              <a:gd name="connsiteX3966" fmla="*/ 1005705 w 2570449"/>
              <a:gd name="connsiteY3966" fmla="*/ 90560 h 1639386"/>
              <a:gd name="connsiteX3967" fmla="*/ 1007854 w 2570449"/>
              <a:gd name="connsiteY3967" fmla="*/ 92117 h 1639386"/>
              <a:gd name="connsiteX3968" fmla="*/ 1004544 w 2570449"/>
              <a:gd name="connsiteY3968" fmla="*/ 96677 h 1639386"/>
              <a:gd name="connsiteX3969" fmla="*/ 1002964 w 2570449"/>
              <a:gd name="connsiteY3969" fmla="*/ 95713 h 1639386"/>
              <a:gd name="connsiteX3970" fmla="*/ 1005705 w 2570449"/>
              <a:gd name="connsiteY3970" fmla="*/ 90560 h 1639386"/>
              <a:gd name="connsiteX3971" fmla="*/ 987812 w 2570449"/>
              <a:gd name="connsiteY3971" fmla="*/ 90495 h 1639386"/>
              <a:gd name="connsiteX3972" fmla="*/ 970204 w 2570449"/>
              <a:gd name="connsiteY3972" fmla="*/ 107445 h 1639386"/>
              <a:gd name="connsiteX3973" fmla="*/ 987812 w 2570449"/>
              <a:gd name="connsiteY3973" fmla="*/ 90495 h 1639386"/>
              <a:gd name="connsiteX3974" fmla="*/ 709421 w 2570449"/>
              <a:gd name="connsiteY3974" fmla="*/ 90100 h 1639386"/>
              <a:gd name="connsiteX3975" fmla="*/ 711569 w 2570449"/>
              <a:gd name="connsiteY3975" fmla="*/ 91481 h 1639386"/>
              <a:gd name="connsiteX3976" fmla="*/ 706635 w 2570449"/>
              <a:gd name="connsiteY3976" fmla="*/ 102533 h 1639386"/>
              <a:gd name="connsiteX3977" fmla="*/ 709421 w 2570449"/>
              <a:gd name="connsiteY3977" fmla="*/ 90100 h 1639386"/>
              <a:gd name="connsiteX3978" fmla="*/ 1065041 w 2570449"/>
              <a:gd name="connsiteY3978" fmla="*/ 89310 h 1639386"/>
              <a:gd name="connsiteX3979" fmla="*/ 1052082 w 2570449"/>
              <a:gd name="connsiteY3979" fmla="*/ 104549 h 1639386"/>
              <a:gd name="connsiteX3980" fmla="*/ 1065041 w 2570449"/>
              <a:gd name="connsiteY3980" fmla="*/ 89310 h 1639386"/>
              <a:gd name="connsiteX3981" fmla="*/ 1040964 w 2570449"/>
              <a:gd name="connsiteY3981" fmla="*/ 87754 h 1639386"/>
              <a:gd name="connsiteX3982" fmla="*/ 1042345 w 2570449"/>
              <a:gd name="connsiteY3982" fmla="*/ 89004 h 1639386"/>
              <a:gd name="connsiteX3983" fmla="*/ 1038398 w 2570449"/>
              <a:gd name="connsiteY3983" fmla="*/ 93630 h 1639386"/>
              <a:gd name="connsiteX3984" fmla="*/ 1036622 w 2570449"/>
              <a:gd name="connsiteY3984" fmla="*/ 91877 h 1639386"/>
              <a:gd name="connsiteX3985" fmla="*/ 1040964 w 2570449"/>
              <a:gd name="connsiteY3985" fmla="*/ 87754 h 1639386"/>
              <a:gd name="connsiteX3986" fmla="*/ 1024431 w 2570449"/>
              <a:gd name="connsiteY3986" fmla="*/ 86921 h 1639386"/>
              <a:gd name="connsiteX3987" fmla="*/ 1025790 w 2570449"/>
              <a:gd name="connsiteY3987" fmla="*/ 92381 h 1639386"/>
              <a:gd name="connsiteX3988" fmla="*/ 998622 w 2570449"/>
              <a:gd name="connsiteY3988" fmla="*/ 118409 h 1639386"/>
              <a:gd name="connsiteX3989" fmla="*/ 991935 w 2570449"/>
              <a:gd name="connsiteY3989" fmla="*/ 119373 h 1639386"/>
              <a:gd name="connsiteX3990" fmla="*/ 995816 w 2570449"/>
              <a:gd name="connsiteY3990" fmla="*/ 106940 h 1639386"/>
              <a:gd name="connsiteX3991" fmla="*/ 1002942 w 2570449"/>
              <a:gd name="connsiteY3991" fmla="*/ 108059 h 1639386"/>
              <a:gd name="connsiteX3992" fmla="*/ 1017897 w 2570449"/>
              <a:gd name="connsiteY3992" fmla="*/ 87425 h 1639386"/>
              <a:gd name="connsiteX3993" fmla="*/ 1024431 w 2570449"/>
              <a:gd name="connsiteY3993" fmla="*/ 86921 h 1639386"/>
              <a:gd name="connsiteX3994" fmla="*/ 808620 w 2570449"/>
              <a:gd name="connsiteY3994" fmla="*/ 85977 h 1639386"/>
              <a:gd name="connsiteX3995" fmla="*/ 806888 w 2570449"/>
              <a:gd name="connsiteY3995" fmla="*/ 86679 h 1639386"/>
              <a:gd name="connsiteX3996" fmla="*/ 807699 w 2570449"/>
              <a:gd name="connsiteY3996" fmla="*/ 88170 h 1639386"/>
              <a:gd name="connsiteX3997" fmla="*/ 809388 w 2570449"/>
              <a:gd name="connsiteY3997" fmla="*/ 87337 h 1639386"/>
              <a:gd name="connsiteX3998" fmla="*/ 808620 w 2570449"/>
              <a:gd name="connsiteY3998" fmla="*/ 85977 h 1639386"/>
              <a:gd name="connsiteX3999" fmla="*/ 641379 w 2570449"/>
              <a:gd name="connsiteY3999" fmla="*/ 85034 h 1639386"/>
              <a:gd name="connsiteX4000" fmla="*/ 637257 w 2570449"/>
              <a:gd name="connsiteY4000" fmla="*/ 96503 h 1639386"/>
              <a:gd name="connsiteX4001" fmla="*/ 641379 w 2570449"/>
              <a:gd name="connsiteY4001" fmla="*/ 85034 h 1639386"/>
              <a:gd name="connsiteX4002" fmla="*/ 623290 w 2570449"/>
              <a:gd name="connsiteY4002" fmla="*/ 83018 h 1639386"/>
              <a:gd name="connsiteX4003" fmla="*/ 623403 w 2570449"/>
              <a:gd name="connsiteY4003" fmla="*/ 83018 h 1639386"/>
              <a:gd name="connsiteX4004" fmla="*/ 627850 w 2570449"/>
              <a:gd name="connsiteY4004" fmla="*/ 83083 h 1639386"/>
              <a:gd name="connsiteX4005" fmla="*/ 626732 w 2570449"/>
              <a:gd name="connsiteY4005" fmla="*/ 91810 h 1639386"/>
              <a:gd name="connsiteX4006" fmla="*/ 623268 w 2570449"/>
              <a:gd name="connsiteY4006" fmla="*/ 91656 h 1639386"/>
              <a:gd name="connsiteX4007" fmla="*/ 812022 w 2570449"/>
              <a:gd name="connsiteY4007" fmla="*/ 81113 h 1639386"/>
              <a:gd name="connsiteX4008" fmla="*/ 823925 w 2570449"/>
              <a:gd name="connsiteY4008" fmla="*/ 85977 h 1639386"/>
              <a:gd name="connsiteX4009" fmla="*/ 798840 w 2570449"/>
              <a:gd name="connsiteY4009" fmla="*/ 108629 h 1639386"/>
              <a:gd name="connsiteX4010" fmla="*/ 800288 w 2570449"/>
              <a:gd name="connsiteY4010" fmla="*/ 111062 h 1639386"/>
              <a:gd name="connsiteX4011" fmla="*/ 832828 w 2570449"/>
              <a:gd name="connsiteY4011" fmla="*/ 102006 h 1639386"/>
              <a:gd name="connsiteX4012" fmla="*/ 820220 w 2570449"/>
              <a:gd name="connsiteY4012" fmla="*/ 117136 h 1639386"/>
              <a:gd name="connsiteX4013" fmla="*/ 811602 w 2570449"/>
              <a:gd name="connsiteY4013" fmla="*/ 114461 h 1639386"/>
              <a:gd name="connsiteX4014" fmla="*/ 810594 w 2570449"/>
              <a:gd name="connsiteY4014" fmla="*/ 116522 h 1639386"/>
              <a:gd name="connsiteX4015" fmla="*/ 817917 w 2570449"/>
              <a:gd name="connsiteY4015" fmla="*/ 122377 h 1639386"/>
              <a:gd name="connsiteX4016" fmla="*/ 837301 w 2570449"/>
              <a:gd name="connsiteY4016" fmla="*/ 122377 h 1639386"/>
              <a:gd name="connsiteX4017" fmla="*/ 846116 w 2570449"/>
              <a:gd name="connsiteY4017" fmla="*/ 126368 h 1639386"/>
              <a:gd name="connsiteX4018" fmla="*/ 864250 w 2570449"/>
              <a:gd name="connsiteY4018" fmla="*/ 118451 h 1639386"/>
              <a:gd name="connsiteX4019" fmla="*/ 868899 w 2570449"/>
              <a:gd name="connsiteY4019" fmla="*/ 131630 h 1639386"/>
              <a:gd name="connsiteX4020" fmla="*/ 868921 w 2570449"/>
              <a:gd name="connsiteY4020" fmla="*/ 134218 h 1639386"/>
              <a:gd name="connsiteX4021" fmla="*/ 857672 w 2570449"/>
              <a:gd name="connsiteY4021" fmla="*/ 140665 h 1639386"/>
              <a:gd name="connsiteX4022" fmla="*/ 859426 w 2570449"/>
              <a:gd name="connsiteY4022" fmla="*/ 143558 h 1639386"/>
              <a:gd name="connsiteX4023" fmla="*/ 879665 w 2570449"/>
              <a:gd name="connsiteY4023" fmla="*/ 138998 h 1639386"/>
              <a:gd name="connsiteX4024" fmla="*/ 896790 w 2570449"/>
              <a:gd name="connsiteY4024" fmla="*/ 126719 h 1639386"/>
              <a:gd name="connsiteX4025" fmla="*/ 885629 w 2570449"/>
              <a:gd name="connsiteY4025" fmla="*/ 144326 h 1639386"/>
              <a:gd name="connsiteX4026" fmla="*/ 916679 w 2570449"/>
              <a:gd name="connsiteY4026" fmla="*/ 130753 h 1639386"/>
              <a:gd name="connsiteX4027" fmla="*/ 894992 w 2570449"/>
              <a:gd name="connsiteY4027" fmla="*/ 155159 h 1639386"/>
              <a:gd name="connsiteX4028" fmla="*/ 890739 w 2570449"/>
              <a:gd name="connsiteY4028" fmla="*/ 148208 h 1639386"/>
              <a:gd name="connsiteX4029" fmla="*/ 888590 w 2570449"/>
              <a:gd name="connsiteY4029" fmla="*/ 155619 h 1639386"/>
              <a:gd name="connsiteX4030" fmla="*/ 868022 w 2570449"/>
              <a:gd name="connsiteY4030" fmla="*/ 169082 h 1639386"/>
              <a:gd name="connsiteX4031" fmla="*/ 896505 w 2570449"/>
              <a:gd name="connsiteY4031" fmla="*/ 169609 h 1639386"/>
              <a:gd name="connsiteX4032" fmla="*/ 900453 w 2570449"/>
              <a:gd name="connsiteY4032" fmla="*/ 159478 h 1639386"/>
              <a:gd name="connsiteX4033" fmla="*/ 915012 w 2570449"/>
              <a:gd name="connsiteY4033" fmla="*/ 144282 h 1639386"/>
              <a:gd name="connsiteX4034" fmla="*/ 922139 w 2570449"/>
              <a:gd name="connsiteY4034" fmla="*/ 147879 h 1639386"/>
              <a:gd name="connsiteX4035" fmla="*/ 931413 w 2570449"/>
              <a:gd name="connsiteY4035" fmla="*/ 158711 h 1639386"/>
              <a:gd name="connsiteX4036" fmla="*/ 920450 w 2570449"/>
              <a:gd name="connsiteY4036" fmla="*/ 171407 h 1639386"/>
              <a:gd name="connsiteX4037" fmla="*/ 934944 w 2570449"/>
              <a:gd name="connsiteY4037" fmla="*/ 161276 h 1639386"/>
              <a:gd name="connsiteX4038" fmla="*/ 941062 w 2570449"/>
              <a:gd name="connsiteY4038" fmla="*/ 165069 h 1639386"/>
              <a:gd name="connsiteX4039" fmla="*/ 969063 w 2570449"/>
              <a:gd name="connsiteY4039" fmla="*/ 131740 h 1639386"/>
              <a:gd name="connsiteX4040" fmla="*/ 967880 w 2570449"/>
              <a:gd name="connsiteY4040" fmla="*/ 149238 h 1639386"/>
              <a:gd name="connsiteX4041" fmla="*/ 945666 w 2570449"/>
              <a:gd name="connsiteY4041" fmla="*/ 173884 h 1639386"/>
              <a:gd name="connsiteX4042" fmla="*/ 954679 w 2570449"/>
              <a:gd name="connsiteY4042" fmla="*/ 172217 h 1639386"/>
              <a:gd name="connsiteX4043" fmla="*/ 951258 w 2570449"/>
              <a:gd name="connsiteY4043" fmla="*/ 179761 h 1639386"/>
              <a:gd name="connsiteX4044" fmla="*/ 964919 w 2570449"/>
              <a:gd name="connsiteY4044" fmla="*/ 169235 h 1639386"/>
              <a:gd name="connsiteX4045" fmla="*/ 966915 w 2570449"/>
              <a:gd name="connsiteY4045" fmla="*/ 170596 h 1639386"/>
              <a:gd name="connsiteX4046" fmla="*/ 959086 w 2570449"/>
              <a:gd name="connsiteY4046" fmla="*/ 184410 h 1639386"/>
              <a:gd name="connsiteX4047" fmla="*/ 980349 w 2570449"/>
              <a:gd name="connsiteY4047" fmla="*/ 175350 h 1639386"/>
              <a:gd name="connsiteX4048" fmla="*/ 971673 w 2570449"/>
              <a:gd name="connsiteY4048" fmla="*/ 185747 h 1639386"/>
              <a:gd name="connsiteX4049" fmla="*/ 968340 w 2570449"/>
              <a:gd name="connsiteY4049" fmla="*/ 203640 h 1639386"/>
              <a:gd name="connsiteX4050" fmla="*/ 965972 w 2570449"/>
              <a:gd name="connsiteY4050" fmla="*/ 218660 h 1639386"/>
              <a:gd name="connsiteX4051" fmla="*/ 965906 w 2570449"/>
              <a:gd name="connsiteY4051" fmla="*/ 232168 h 1639386"/>
              <a:gd name="connsiteX4052" fmla="*/ 973865 w 2570449"/>
              <a:gd name="connsiteY4052" fmla="*/ 219844 h 1639386"/>
              <a:gd name="connsiteX4053" fmla="*/ 977373 w 2570449"/>
              <a:gd name="connsiteY4053" fmla="*/ 212104 h 1639386"/>
              <a:gd name="connsiteX4054" fmla="*/ 1000222 w 2570449"/>
              <a:gd name="connsiteY4054" fmla="*/ 193488 h 1639386"/>
              <a:gd name="connsiteX4055" fmla="*/ 1003293 w 2570449"/>
              <a:gd name="connsiteY4055" fmla="*/ 190527 h 1639386"/>
              <a:gd name="connsiteX4056" fmla="*/ 1020528 w 2570449"/>
              <a:gd name="connsiteY4056" fmla="*/ 176012 h 1639386"/>
              <a:gd name="connsiteX4057" fmla="*/ 1030504 w 2570449"/>
              <a:gd name="connsiteY4057" fmla="*/ 157197 h 1639386"/>
              <a:gd name="connsiteX4058" fmla="*/ 1062540 w 2570449"/>
              <a:gd name="connsiteY4058" fmla="*/ 134021 h 1639386"/>
              <a:gd name="connsiteX4059" fmla="*/ 1085367 w 2570449"/>
              <a:gd name="connsiteY4059" fmla="*/ 116654 h 1639386"/>
              <a:gd name="connsiteX4060" fmla="*/ 1086441 w 2570449"/>
              <a:gd name="connsiteY4060" fmla="*/ 129306 h 1639386"/>
              <a:gd name="connsiteX4061" fmla="*/ 1098501 w 2570449"/>
              <a:gd name="connsiteY4061" fmla="*/ 132222 h 1639386"/>
              <a:gd name="connsiteX4062" fmla="*/ 1111965 w 2570449"/>
              <a:gd name="connsiteY4062" fmla="*/ 118013 h 1639386"/>
              <a:gd name="connsiteX4063" fmla="*/ 1119662 w 2570449"/>
              <a:gd name="connsiteY4063" fmla="*/ 111458 h 1639386"/>
              <a:gd name="connsiteX4064" fmla="*/ 1121766 w 2570449"/>
              <a:gd name="connsiteY4064" fmla="*/ 113058 h 1639386"/>
              <a:gd name="connsiteX4065" fmla="*/ 1109400 w 2570449"/>
              <a:gd name="connsiteY4065" fmla="*/ 144786 h 1639386"/>
              <a:gd name="connsiteX4066" fmla="*/ 1115649 w 2570449"/>
              <a:gd name="connsiteY4066" fmla="*/ 141608 h 1639386"/>
              <a:gd name="connsiteX4067" fmla="*/ 1119288 w 2570449"/>
              <a:gd name="connsiteY4067" fmla="*/ 133736 h 1639386"/>
              <a:gd name="connsiteX4068" fmla="*/ 1136457 w 2570449"/>
              <a:gd name="connsiteY4068" fmla="*/ 114440 h 1639386"/>
              <a:gd name="connsiteX4069" fmla="*/ 1142729 w 2570449"/>
              <a:gd name="connsiteY4069" fmla="*/ 138384 h 1639386"/>
              <a:gd name="connsiteX4070" fmla="*/ 1153364 w 2570449"/>
              <a:gd name="connsiteY4070" fmla="*/ 116522 h 1639386"/>
              <a:gd name="connsiteX4071" fmla="*/ 1161060 w 2570449"/>
              <a:gd name="connsiteY4071" fmla="*/ 117158 h 1639386"/>
              <a:gd name="connsiteX4072" fmla="*/ 1152399 w 2570449"/>
              <a:gd name="connsiteY4072" fmla="*/ 128341 h 1639386"/>
              <a:gd name="connsiteX4073" fmla="*/ 1164218 w 2570449"/>
              <a:gd name="connsiteY4073" fmla="*/ 124043 h 1639386"/>
              <a:gd name="connsiteX4074" fmla="*/ 1156389 w 2570449"/>
              <a:gd name="connsiteY4074" fmla="*/ 133560 h 1639386"/>
              <a:gd name="connsiteX4075" fmla="*/ 1162309 w 2570449"/>
              <a:gd name="connsiteY4075" fmla="*/ 135806 h 1639386"/>
              <a:gd name="connsiteX4076" fmla="*/ 1150316 w 2570449"/>
              <a:gd name="connsiteY4076" fmla="*/ 146190 h 1639386"/>
              <a:gd name="connsiteX4077" fmla="*/ 1137269 w 2570449"/>
              <a:gd name="connsiteY4077" fmla="*/ 166451 h 1639386"/>
              <a:gd name="connsiteX4078" fmla="*/ 1159241 w 2570449"/>
              <a:gd name="connsiteY4078" fmla="*/ 157220 h 1639386"/>
              <a:gd name="connsiteX4079" fmla="*/ 1168954 w 2570449"/>
              <a:gd name="connsiteY4079" fmla="*/ 155663 h 1639386"/>
              <a:gd name="connsiteX4080" fmla="*/ 1187460 w 2570449"/>
              <a:gd name="connsiteY4080" fmla="*/ 152571 h 1639386"/>
              <a:gd name="connsiteX4081" fmla="*/ 1177747 w 2570449"/>
              <a:gd name="connsiteY4081" fmla="*/ 147330 h 1639386"/>
              <a:gd name="connsiteX4082" fmla="*/ 1180005 w 2570449"/>
              <a:gd name="connsiteY4082" fmla="*/ 126039 h 1639386"/>
              <a:gd name="connsiteX4083" fmla="*/ 1182636 w 2570449"/>
              <a:gd name="connsiteY4083" fmla="*/ 126104 h 1639386"/>
              <a:gd name="connsiteX4084" fmla="*/ 1185225 w 2570449"/>
              <a:gd name="connsiteY4084" fmla="*/ 135446 h 1639386"/>
              <a:gd name="connsiteX4085" fmla="*/ 1211165 w 2570449"/>
              <a:gd name="connsiteY4085" fmla="*/ 109988 h 1639386"/>
              <a:gd name="connsiteX4086" fmla="*/ 1198030 w 2570449"/>
              <a:gd name="connsiteY4086" fmla="*/ 138471 h 1639386"/>
              <a:gd name="connsiteX4087" fmla="*/ 1224760 w 2570449"/>
              <a:gd name="connsiteY4087" fmla="*/ 135227 h 1639386"/>
              <a:gd name="connsiteX4088" fmla="*/ 1226251 w 2570449"/>
              <a:gd name="connsiteY4088" fmla="*/ 140861 h 1639386"/>
              <a:gd name="connsiteX4089" fmla="*/ 1214213 w 2570449"/>
              <a:gd name="connsiteY4089" fmla="*/ 146343 h 1639386"/>
              <a:gd name="connsiteX4090" fmla="*/ 1222151 w 2570449"/>
              <a:gd name="connsiteY4090" fmla="*/ 144414 h 1639386"/>
              <a:gd name="connsiteX4091" fmla="*/ 1241490 w 2570449"/>
              <a:gd name="connsiteY4091" fmla="*/ 151475 h 1639386"/>
              <a:gd name="connsiteX4092" fmla="*/ 1248682 w 2570449"/>
              <a:gd name="connsiteY4092" fmla="*/ 153053 h 1639386"/>
              <a:gd name="connsiteX4093" fmla="*/ 1263351 w 2570449"/>
              <a:gd name="connsiteY4093" fmla="*/ 142243 h 1639386"/>
              <a:gd name="connsiteX4094" fmla="*/ 1269601 w 2570449"/>
              <a:gd name="connsiteY4094" fmla="*/ 135073 h 1639386"/>
              <a:gd name="connsiteX4095" fmla="*/ 1272189 w 2570449"/>
              <a:gd name="connsiteY4095" fmla="*/ 135950 h 1639386"/>
              <a:gd name="connsiteX4096" fmla="*/ 1269579 w 2570449"/>
              <a:gd name="connsiteY4096" fmla="*/ 147176 h 1639386"/>
              <a:gd name="connsiteX4097" fmla="*/ 1265764 w 2570449"/>
              <a:gd name="connsiteY4097" fmla="*/ 150795 h 1639386"/>
              <a:gd name="connsiteX4098" fmla="*/ 1263242 w 2570449"/>
              <a:gd name="connsiteY4098" fmla="*/ 153953 h 1639386"/>
              <a:gd name="connsiteX4099" fmla="*/ 1268417 w 2570449"/>
              <a:gd name="connsiteY4099" fmla="*/ 168973 h 1639386"/>
              <a:gd name="connsiteX4100" fmla="*/ 1268856 w 2570449"/>
              <a:gd name="connsiteY4100" fmla="*/ 172262 h 1639386"/>
              <a:gd name="connsiteX4101" fmla="*/ 1246950 w 2570449"/>
              <a:gd name="connsiteY4101" fmla="*/ 188488 h 1639386"/>
              <a:gd name="connsiteX4102" fmla="*/ 1254635 w 2570449"/>
              <a:gd name="connsiteY4102" fmla="*/ 190436 h 1639386"/>
              <a:gd name="connsiteX4103" fmla="*/ 1248880 w 2570449"/>
              <a:gd name="connsiteY4103" fmla="*/ 204714 h 1639386"/>
              <a:gd name="connsiteX4104" fmla="*/ 1251445 w 2570449"/>
              <a:gd name="connsiteY4104" fmla="*/ 206710 h 1639386"/>
              <a:gd name="connsiteX4105" fmla="*/ 1267812 w 2570449"/>
              <a:gd name="connsiteY4105" fmla="*/ 188321 h 1639386"/>
              <a:gd name="connsiteX4106" fmla="*/ 1269141 w 2570449"/>
              <a:gd name="connsiteY4106" fmla="*/ 192808 h 1639386"/>
              <a:gd name="connsiteX4107" fmla="*/ 1260677 w 2570449"/>
              <a:gd name="connsiteY4107" fmla="*/ 201360 h 1639386"/>
              <a:gd name="connsiteX4108" fmla="*/ 1260633 w 2570449"/>
              <a:gd name="connsiteY4108" fmla="*/ 215657 h 1639386"/>
              <a:gd name="connsiteX4109" fmla="*/ 1267956 w 2570449"/>
              <a:gd name="connsiteY4109" fmla="*/ 207916 h 1639386"/>
              <a:gd name="connsiteX4110" fmla="*/ 1284030 w 2570449"/>
              <a:gd name="connsiteY4110" fmla="*/ 195505 h 1639386"/>
              <a:gd name="connsiteX4111" fmla="*/ 1292735 w 2570449"/>
              <a:gd name="connsiteY4111" fmla="*/ 196886 h 1639386"/>
              <a:gd name="connsiteX4112" fmla="*/ 1298546 w 2570449"/>
              <a:gd name="connsiteY4112" fmla="*/ 187436 h 1639386"/>
              <a:gd name="connsiteX4113" fmla="*/ 1306922 w 2570449"/>
              <a:gd name="connsiteY4113" fmla="*/ 175266 h 1639386"/>
              <a:gd name="connsiteX4114" fmla="*/ 1333301 w 2570449"/>
              <a:gd name="connsiteY4114" fmla="*/ 149216 h 1639386"/>
              <a:gd name="connsiteX4115" fmla="*/ 1327490 w 2570449"/>
              <a:gd name="connsiteY4115" fmla="*/ 177744 h 1639386"/>
              <a:gd name="connsiteX4116" fmla="*/ 1337270 w 2570449"/>
              <a:gd name="connsiteY4116" fmla="*/ 180616 h 1639386"/>
              <a:gd name="connsiteX4117" fmla="*/ 1368056 w 2570449"/>
              <a:gd name="connsiteY4117" fmla="*/ 153777 h 1639386"/>
              <a:gd name="connsiteX4118" fmla="*/ 1370292 w 2570449"/>
              <a:gd name="connsiteY4118" fmla="*/ 155378 h 1639386"/>
              <a:gd name="connsiteX4119" fmla="*/ 1364504 w 2570449"/>
              <a:gd name="connsiteY4119" fmla="*/ 163842 h 1639386"/>
              <a:gd name="connsiteX4120" fmla="*/ 1357114 w 2570449"/>
              <a:gd name="connsiteY4120" fmla="*/ 177590 h 1639386"/>
              <a:gd name="connsiteX4121" fmla="*/ 1351983 w 2570449"/>
              <a:gd name="connsiteY4121" fmla="*/ 185177 h 1639386"/>
              <a:gd name="connsiteX4122" fmla="*/ 1344440 w 2570449"/>
              <a:gd name="connsiteY4122" fmla="*/ 193071 h 1639386"/>
              <a:gd name="connsiteX4123" fmla="*/ 1346238 w 2570449"/>
              <a:gd name="connsiteY4123" fmla="*/ 195132 h 1639386"/>
              <a:gd name="connsiteX4124" fmla="*/ 1352466 w 2570449"/>
              <a:gd name="connsiteY4124" fmla="*/ 190900 h 1639386"/>
              <a:gd name="connsiteX4125" fmla="*/ 1357662 w 2570449"/>
              <a:gd name="connsiteY4125" fmla="*/ 200899 h 1639386"/>
              <a:gd name="connsiteX4126" fmla="*/ 1350909 w 2570449"/>
              <a:gd name="connsiteY4126" fmla="*/ 213091 h 1639386"/>
              <a:gd name="connsiteX4127" fmla="*/ 1367091 w 2570449"/>
              <a:gd name="connsiteY4127" fmla="*/ 209253 h 1639386"/>
              <a:gd name="connsiteX4128" fmla="*/ 1374327 w 2570449"/>
              <a:gd name="connsiteY4128" fmla="*/ 195659 h 1639386"/>
              <a:gd name="connsiteX4129" fmla="*/ 1385115 w 2570449"/>
              <a:gd name="connsiteY4129" fmla="*/ 186646 h 1639386"/>
              <a:gd name="connsiteX4130" fmla="*/ 1395312 w 2570449"/>
              <a:gd name="connsiteY4130" fmla="*/ 181164 h 1639386"/>
              <a:gd name="connsiteX4131" fmla="*/ 1382269 w 2570449"/>
              <a:gd name="connsiteY4131" fmla="*/ 196665 h 1639386"/>
              <a:gd name="connsiteX4132" fmla="*/ 1381805 w 2570449"/>
              <a:gd name="connsiteY4132" fmla="*/ 196952 h 1639386"/>
              <a:gd name="connsiteX4133" fmla="*/ 1381638 w 2570449"/>
              <a:gd name="connsiteY4133" fmla="*/ 197203 h 1639386"/>
              <a:gd name="connsiteX4134" fmla="*/ 1377087 w 2570449"/>
              <a:gd name="connsiteY4134" fmla="*/ 199356 h 1639386"/>
              <a:gd name="connsiteX4135" fmla="*/ 1375643 w 2570449"/>
              <a:gd name="connsiteY4135" fmla="*/ 206205 h 1639386"/>
              <a:gd name="connsiteX4136" fmla="*/ 1381638 w 2570449"/>
              <a:gd name="connsiteY4136" fmla="*/ 197203 h 1639386"/>
              <a:gd name="connsiteX4137" fmla="*/ 1381935 w 2570449"/>
              <a:gd name="connsiteY4137" fmla="*/ 197062 h 1639386"/>
              <a:gd name="connsiteX4138" fmla="*/ 1382269 w 2570449"/>
              <a:gd name="connsiteY4138" fmla="*/ 196665 h 1639386"/>
              <a:gd name="connsiteX4139" fmla="*/ 1393350 w 2570449"/>
              <a:gd name="connsiteY4139" fmla="*/ 189826 h 1639386"/>
              <a:gd name="connsiteX4140" fmla="*/ 1401342 w 2570449"/>
              <a:gd name="connsiteY4140" fmla="*/ 178424 h 1639386"/>
              <a:gd name="connsiteX4141" fmla="*/ 1396539 w 2570449"/>
              <a:gd name="connsiteY4141" fmla="*/ 179849 h 1639386"/>
              <a:gd name="connsiteX4142" fmla="*/ 1405859 w 2570449"/>
              <a:gd name="connsiteY4142" fmla="*/ 165398 h 1639386"/>
              <a:gd name="connsiteX4143" fmla="*/ 1412196 w 2570449"/>
              <a:gd name="connsiteY4143" fmla="*/ 154676 h 1639386"/>
              <a:gd name="connsiteX4144" fmla="*/ 1395027 w 2570449"/>
              <a:gd name="connsiteY4144" fmla="*/ 164807 h 1639386"/>
              <a:gd name="connsiteX4145" fmla="*/ 1393185 w 2570449"/>
              <a:gd name="connsiteY4145" fmla="*/ 163271 h 1639386"/>
              <a:gd name="connsiteX4146" fmla="*/ 1408709 w 2570449"/>
              <a:gd name="connsiteY4146" fmla="*/ 130007 h 1639386"/>
              <a:gd name="connsiteX4147" fmla="*/ 1411056 w 2570449"/>
              <a:gd name="connsiteY4147" fmla="*/ 130073 h 1639386"/>
              <a:gd name="connsiteX4148" fmla="*/ 1416362 w 2570449"/>
              <a:gd name="connsiteY4148" fmla="*/ 134437 h 1639386"/>
              <a:gd name="connsiteX4149" fmla="*/ 1426317 w 2570449"/>
              <a:gd name="connsiteY4149" fmla="*/ 117903 h 1639386"/>
              <a:gd name="connsiteX4150" fmla="*/ 1428795 w 2570449"/>
              <a:gd name="connsiteY4150" fmla="*/ 113255 h 1639386"/>
              <a:gd name="connsiteX4151" fmla="*/ 1433532 w 2570449"/>
              <a:gd name="connsiteY4151" fmla="*/ 112181 h 1639386"/>
              <a:gd name="connsiteX4152" fmla="*/ 1435680 w 2570449"/>
              <a:gd name="connsiteY4152" fmla="*/ 116391 h 1639386"/>
              <a:gd name="connsiteX4153" fmla="*/ 1427304 w 2570449"/>
              <a:gd name="connsiteY4153" fmla="*/ 131345 h 1639386"/>
              <a:gd name="connsiteX4154" fmla="*/ 1423291 w 2570449"/>
              <a:gd name="connsiteY4154" fmla="*/ 141103 h 1639386"/>
              <a:gd name="connsiteX4155" fmla="*/ 1447543 w 2570449"/>
              <a:gd name="connsiteY4155" fmla="*/ 130271 h 1639386"/>
              <a:gd name="connsiteX4156" fmla="*/ 1448880 w 2570449"/>
              <a:gd name="connsiteY4156" fmla="*/ 124482 h 1639386"/>
              <a:gd name="connsiteX4157" fmla="*/ 1458090 w 2570449"/>
              <a:gd name="connsiteY4157" fmla="*/ 129876 h 1639386"/>
              <a:gd name="connsiteX4158" fmla="*/ 1464931 w 2570449"/>
              <a:gd name="connsiteY4158" fmla="*/ 122004 h 1639386"/>
              <a:gd name="connsiteX4159" fmla="*/ 1466422 w 2570449"/>
              <a:gd name="connsiteY4159" fmla="*/ 122793 h 1639386"/>
              <a:gd name="connsiteX4160" fmla="*/ 1459581 w 2570449"/>
              <a:gd name="connsiteY4160" fmla="*/ 143033 h 1639386"/>
              <a:gd name="connsiteX4161" fmla="*/ 1469391 w 2570449"/>
              <a:gd name="connsiteY4161" fmla="*/ 142277 h 1639386"/>
              <a:gd name="connsiteX4162" fmla="*/ 1467606 w 2570449"/>
              <a:gd name="connsiteY4162" fmla="*/ 148295 h 1639386"/>
              <a:gd name="connsiteX4163" fmla="*/ 1479184 w 2570449"/>
              <a:gd name="connsiteY4163" fmla="*/ 154654 h 1639386"/>
              <a:gd name="connsiteX4164" fmla="*/ 1482912 w 2570449"/>
              <a:gd name="connsiteY4164" fmla="*/ 150005 h 1639386"/>
              <a:gd name="connsiteX4165" fmla="*/ 1501704 w 2570449"/>
              <a:gd name="connsiteY4165" fmla="*/ 144019 h 1639386"/>
              <a:gd name="connsiteX4166" fmla="*/ 1503019 w 2570449"/>
              <a:gd name="connsiteY4166" fmla="*/ 145642 h 1639386"/>
              <a:gd name="connsiteX4167" fmla="*/ 1526416 w 2570449"/>
              <a:gd name="connsiteY4167" fmla="*/ 154852 h 1639386"/>
              <a:gd name="connsiteX4168" fmla="*/ 1533126 w 2570449"/>
              <a:gd name="connsiteY4168" fmla="*/ 152747 h 1639386"/>
              <a:gd name="connsiteX4169" fmla="*/ 1541661 w 2570449"/>
              <a:gd name="connsiteY4169" fmla="*/ 148991 h 1639386"/>
              <a:gd name="connsiteX4170" fmla="*/ 1535319 w 2570449"/>
              <a:gd name="connsiteY4170" fmla="*/ 163359 h 1639386"/>
              <a:gd name="connsiteX4171" fmla="*/ 1537643 w 2570449"/>
              <a:gd name="connsiteY4171" fmla="*/ 165179 h 1639386"/>
              <a:gd name="connsiteX4172" fmla="*/ 1553672 w 2570449"/>
              <a:gd name="connsiteY4172" fmla="*/ 148799 h 1639386"/>
              <a:gd name="connsiteX4173" fmla="*/ 1568955 w 2570449"/>
              <a:gd name="connsiteY4173" fmla="*/ 130271 h 1639386"/>
              <a:gd name="connsiteX4174" fmla="*/ 1558496 w 2570449"/>
              <a:gd name="connsiteY4174" fmla="*/ 157526 h 1639386"/>
              <a:gd name="connsiteX4175" fmla="*/ 1553935 w 2570449"/>
              <a:gd name="connsiteY4175" fmla="*/ 162176 h 1639386"/>
              <a:gd name="connsiteX4176" fmla="*/ 1552378 w 2570449"/>
              <a:gd name="connsiteY4176" fmla="*/ 168863 h 1639386"/>
              <a:gd name="connsiteX4177" fmla="*/ 1559833 w 2570449"/>
              <a:gd name="connsiteY4177" fmla="*/ 172196 h 1639386"/>
              <a:gd name="connsiteX4178" fmla="*/ 1565250 w 2570449"/>
              <a:gd name="connsiteY4178" fmla="*/ 168117 h 1639386"/>
              <a:gd name="connsiteX4179" fmla="*/ 1566324 w 2570449"/>
              <a:gd name="connsiteY4179" fmla="*/ 155510 h 1639386"/>
              <a:gd name="connsiteX4180" fmla="*/ 1584458 w 2570449"/>
              <a:gd name="connsiteY4180" fmla="*/ 141212 h 1639386"/>
              <a:gd name="connsiteX4181" fmla="*/ 1575249 w 2570449"/>
              <a:gd name="connsiteY4181" fmla="*/ 165968 h 1639386"/>
              <a:gd name="connsiteX4182" fmla="*/ 1581629 w 2570449"/>
              <a:gd name="connsiteY4182" fmla="*/ 172021 h 1639386"/>
              <a:gd name="connsiteX4183" fmla="*/ 1602921 w 2570449"/>
              <a:gd name="connsiteY4183" fmla="*/ 141739 h 1639386"/>
              <a:gd name="connsiteX4184" fmla="*/ 1603097 w 2570449"/>
              <a:gd name="connsiteY4184" fmla="*/ 165640 h 1639386"/>
              <a:gd name="connsiteX4185" fmla="*/ 1613578 w 2570449"/>
              <a:gd name="connsiteY4185" fmla="*/ 156935 h 1639386"/>
              <a:gd name="connsiteX4186" fmla="*/ 1619411 w 2570449"/>
              <a:gd name="connsiteY4186" fmla="*/ 143427 h 1639386"/>
              <a:gd name="connsiteX4187" fmla="*/ 1621560 w 2570449"/>
              <a:gd name="connsiteY4187" fmla="*/ 144063 h 1639386"/>
              <a:gd name="connsiteX4188" fmla="*/ 1621560 w 2570449"/>
              <a:gd name="connsiteY4188" fmla="*/ 152900 h 1639386"/>
              <a:gd name="connsiteX4189" fmla="*/ 1643268 w 2570449"/>
              <a:gd name="connsiteY4189" fmla="*/ 147374 h 1639386"/>
              <a:gd name="connsiteX4190" fmla="*/ 1641185 w 2570449"/>
              <a:gd name="connsiteY4190" fmla="*/ 165179 h 1639386"/>
              <a:gd name="connsiteX4191" fmla="*/ 1633488 w 2570449"/>
              <a:gd name="connsiteY4191" fmla="*/ 173863 h 1639386"/>
              <a:gd name="connsiteX4192" fmla="*/ 1627194 w 2570449"/>
              <a:gd name="connsiteY4192" fmla="*/ 176384 h 1639386"/>
              <a:gd name="connsiteX4193" fmla="*/ 1639890 w 2570449"/>
              <a:gd name="connsiteY4193" fmla="*/ 184760 h 1639386"/>
              <a:gd name="connsiteX4194" fmla="*/ 1647105 w 2570449"/>
              <a:gd name="connsiteY4194" fmla="*/ 176494 h 1639386"/>
              <a:gd name="connsiteX4195" fmla="*/ 1648618 w 2570449"/>
              <a:gd name="connsiteY4195" fmla="*/ 177239 h 1639386"/>
              <a:gd name="connsiteX4196" fmla="*/ 1646096 w 2570449"/>
              <a:gd name="connsiteY4196" fmla="*/ 186251 h 1639386"/>
              <a:gd name="connsiteX4197" fmla="*/ 1648991 w 2570449"/>
              <a:gd name="connsiteY4197" fmla="*/ 185703 h 1639386"/>
              <a:gd name="connsiteX4198" fmla="*/ 1658331 w 2570449"/>
              <a:gd name="connsiteY4198" fmla="*/ 170705 h 1639386"/>
              <a:gd name="connsiteX4199" fmla="*/ 1650591 w 2570449"/>
              <a:gd name="connsiteY4199" fmla="*/ 171297 h 1639386"/>
              <a:gd name="connsiteX4200" fmla="*/ 1655848 w 2570449"/>
              <a:gd name="connsiteY4200" fmla="*/ 159851 h 1639386"/>
              <a:gd name="connsiteX4201" fmla="*/ 1656076 w 2570449"/>
              <a:gd name="connsiteY4201" fmla="*/ 159851 h 1639386"/>
              <a:gd name="connsiteX4202" fmla="*/ 1660461 w 2570449"/>
              <a:gd name="connsiteY4202" fmla="*/ 162551 h 1639386"/>
              <a:gd name="connsiteX4203" fmla="*/ 1665634 w 2570449"/>
              <a:gd name="connsiteY4203" fmla="*/ 159851 h 1639386"/>
              <a:gd name="connsiteX4204" fmla="*/ 1656076 w 2570449"/>
              <a:gd name="connsiteY4204" fmla="*/ 159851 h 1639386"/>
              <a:gd name="connsiteX4205" fmla="*/ 1655898 w 2570449"/>
              <a:gd name="connsiteY4205" fmla="*/ 159742 h 1639386"/>
              <a:gd name="connsiteX4206" fmla="*/ 1655848 w 2570449"/>
              <a:gd name="connsiteY4206" fmla="*/ 159851 h 1639386"/>
              <a:gd name="connsiteX4207" fmla="*/ 1655810 w 2570449"/>
              <a:gd name="connsiteY4207" fmla="*/ 159851 h 1639386"/>
              <a:gd name="connsiteX4208" fmla="*/ 1668045 w 2570449"/>
              <a:gd name="connsiteY4208" fmla="*/ 136629 h 1639386"/>
              <a:gd name="connsiteX4209" fmla="*/ 1678790 w 2570449"/>
              <a:gd name="connsiteY4209" fmla="*/ 130337 h 1639386"/>
              <a:gd name="connsiteX4210" fmla="*/ 1674317 w 2570449"/>
              <a:gd name="connsiteY4210" fmla="*/ 159368 h 1639386"/>
              <a:gd name="connsiteX4211" fmla="*/ 1684206 w 2570449"/>
              <a:gd name="connsiteY4211" fmla="*/ 149939 h 1639386"/>
              <a:gd name="connsiteX4212" fmla="*/ 1686026 w 2570449"/>
              <a:gd name="connsiteY4212" fmla="*/ 151080 h 1639386"/>
              <a:gd name="connsiteX4213" fmla="*/ 1662673 w 2570449"/>
              <a:gd name="connsiteY4213" fmla="*/ 191185 h 1639386"/>
              <a:gd name="connsiteX4214" fmla="*/ 1664646 w 2570449"/>
              <a:gd name="connsiteY4214" fmla="*/ 192347 h 1639386"/>
              <a:gd name="connsiteX4215" fmla="*/ 1678899 w 2570449"/>
              <a:gd name="connsiteY4215" fmla="*/ 173774 h 1639386"/>
              <a:gd name="connsiteX4216" fmla="*/ 1689995 w 2570449"/>
              <a:gd name="connsiteY4216" fmla="*/ 161035 h 1639386"/>
              <a:gd name="connsiteX4217" fmla="*/ 1707449 w 2570449"/>
              <a:gd name="connsiteY4217" fmla="*/ 144830 h 1639386"/>
              <a:gd name="connsiteX4218" fmla="*/ 1718478 w 2570449"/>
              <a:gd name="connsiteY4218" fmla="*/ 133340 h 1639386"/>
              <a:gd name="connsiteX4219" fmla="*/ 1720123 w 2570449"/>
              <a:gd name="connsiteY4219" fmla="*/ 134766 h 1639386"/>
              <a:gd name="connsiteX4220" fmla="*/ 1700235 w 2570449"/>
              <a:gd name="connsiteY4220" fmla="*/ 163140 h 1639386"/>
              <a:gd name="connsiteX4221" fmla="*/ 1696902 w 2570449"/>
              <a:gd name="connsiteY4221" fmla="*/ 161737 h 1639386"/>
              <a:gd name="connsiteX4222" fmla="*/ 1687166 w 2570449"/>
              <a:gd name="connsiteY4222" fmla="*/ 186909 h 1639386"/>
              <a:gd name="connsiteX4223" fmla="*/ 1684470 w 2570449"/>
              <a:gd name="connsiteY4223" fmla="*/ 193970 h 1639386"/>
              <a:gd name="connsiteX4224" fmla="*/ 1685040 w 2570449"/>
              <a:gd name="connsiteY4224" fmla="*/ 211775 h 1639386"/>
              <a:gd name="connsiteX4225" fmla="*/ 1701940 w 2570449"/>
              <a:gd name="connsiteY4225" fmla="*/ 201477 h 1639386"/>
              <a:gd name="connsiteX4226" fmla="*/ 1704182 w 2570449"/>
              <a:gd name="connsiteY4226" fmla="*/ 207083 h 1639386"/>
              <a:gd name="connsiteX4227" fmla="*/ 1706507 w 2570449"/>
              <a:gd name="connsiteY4227" fmla="*/ 206842 h 1639386"/>
              <a:gd name="connsiteX4228" fmla="*/ 1708578 w 2570449"/>
              <a:gd name="connsiteY4228" fmla="*/ 196987 h 1639386"/>
              <a:gd name="connsiteX4229" fmla="*/ 1708634 w 2570449"/>
              <a:gd name="connsiteY4229" fmla="*/ 196931 h 1639386"/>
              <a:gd name="connsiteX4230" fmla="*/ 1708582 w 2570449"/>
              <a:gd name="connsiteY4230" fmla="*/ 196964 h 1639386"/>
              <a:gd name="connsiteX4231" fmla="*/ 1708587 w 2570449"/>
              <a:gd name="connsiteY4231" fmla="*/ 196944 h 1639386"/>
              <a:gd name="connsiteX4232" fmla="*/ 1716067 w 2570449"/>
              <a:gd name="connsiteY4232" fmla="*/ 190089 h 1639386"/>
              <a:gd name="connsiteX4233" fmla="*/ 1722996 w 2570449"/>
              <a:gd name="connsiteY4233" fmla="*/ 178248 h 1639386"/>
              <a:gd name="connsiteX4234" fmla="*/ 1721439 w 2570449"/>
              <a:gd name="connsiteY4234" fmla="*/ 203947 h 1639386"/>
              <a:gd name="connsiteX4235" fmla="*/ 1733412 w 2570449"/>
              <a:gd name="connsiteY4235" fmla="*/ 189892 h 1639386"/>
              <a:gd name="connsiteX4236" fmla="*/ 1724377 w 2570449"/>
              <a:gd name="connsiteY4236" fmla="*/ 210591 h 1639386"/>
              <a:gd name="connsiteX4237" fmla="*/ 1714071 w 2570449"/>
              <a:gd name="connsiteY4237" fmla="*/ 230348 h 1639386"/>
              <a:gd name="connsiteX4238" fmla="*/ 1744375 w 2570449"/>
              <a:gd name="connsiteY4238" fmla="*/ 218726 h 1639386"/>
              <a:gd name="connsiteX4239" fmla="*/ 1766214 w 2570449"/>
              <a:gd name="connsiteY4239" fmla="*/ 220941 h 1639386"/>
              <a:gd name="connsiteX4240" fmla="*/ 1770447 w 2570449"/>
              <a:gd name="connsiteY4240" fmla="*/ 233856 h 1639386"/>
              <a:gd name="connsiteX4241" fmla="*/ 1789830 w 2570449"/>
              <a:gd name="connsiteY4241" fmla="*/ 215130 h 1639386"/>
              <a:gd name="connsiteX4242" fmla="*/ 1804127 w 2570449"/>
              <a:gd name="connsiteY4242" fmla="*/ 197237 h 1639386"/>
              <a:gd name="connsiteX4243" fmla="*/ 1808163 w 2570449"/>
              <a:gd name="connsiteY4243" fmla="*/ 190154 h 1639386"/>
              <a:gd name="connsiteX4244" fmla="*/ 1827941 w 2570449"/>
              <a:gd name="connsiteY4244" fmla="*/ 165771 h 1639386"/>
              <a:gd name="connsiteX4245" fmla="*/ 1849868 w 2570449"/>
              <a:gd name="connsiteY4245" fmla="*/ 138537 h 1639386"/>
              <a:gd name="connsiteX4246" fmla="*/ 1862630 w 2570449"/>
              <a:gd name="connsiteY4246" fmla="*/ 135884 h 1639386"/>
              <a:gd name="connsiteX4247" fmla="*/ 1874997 w 2570449"/>
              <a:gd name="connsiteY4247" fmla="*/ 141125 h 1639386"/>
              <a:gd name="connsiteX4248" fmla="*/ 1886268 w 2570449"/>
              <a:gd name="connsiteY4248" fmla="*/ 130534 h 1639386"/>
              <a:gd name="connsiteX4249" fmla="*/ 1888088 w 2570449"/>
              <a:gd name="connsiteY4249" fmla="*/ 131849 h 1639386"/>
              <a:gd name="connsiteX4250" fmla="*/ 1881795 w 2570449"/>
              <a:gd name="connsiteY4250" fmla="*/ 148778 h 1639386"/>
              <a:gd name="connsiteX4251" fmla="*/ 1881816 w 2570449"/>
              <a:gd name="connsiteY4251" fmla="*/ 148756 h 1639386"/>
              <a:gd name="connsiteX4252" fmla="*/ 1881803 w 2570449"/>
              <a:gd name="connsiteY4252" fmla="*/ 148778 h 1639386"/>
              <a:gd name="connsiteX4253" fmla="*/ 1881773 w 2570449"/>
              <a:gd name="connsiteY4253" fmla="*/ 148799 h 1639386"/>
              <a:gd name="connsiteX4254" fmla="*/ 1881786 w 2570449"/>
              <a:gd name="connsiteY4254" fmla="*/ 148808 h 1639386"/>
              <a:gd name="connsiteX4255" fmla="*/ 1874625 w 2570449"/>
              <a:gd name="connsiteY4255" fmla="*/ 161233 h 1639386"/>
              <a:gd name="connsiteX4256" fmla="*/ 1899841 w 2570449"/>
              <a:gd name="connsiteY4256" fmla="*/ 133209 h 1639386"/>
              <a:gd name="connsiteX4257" fmla="*/ 1901266 w 2570449"/>
              <a:gd name="connsiteY4257" fmla="*/ 146563 h 1639386"/>
              <a:gd name="connsiteX4258" fmla="*/ 1900236 w 2570449"/>
              <a:gd name="connsiteY4258" fmla="*/ 161057 h 1639386"/>
              <a:gd name="connsiteX4259" fmla="*/ 1907121 w 2570449"/>
              <a:gd name="connsiteY4259" fmla="*/ 151475 h 1639386"/>
              <a:gd name="connsiteX4260" fmla="*/ 1905383 w 2570449"/>
              <a:gd name="connsiteY4260" fmla="*/ 161915 h 1639386"/>
              <a:gd name="connsiteX4261" fmla="*/ 1905969 w 2570449"/>
              <a:gd name="connsiteY4261" fmla="*/ 170552 h 1639386"/>
              <a:gd name="connsiteX4262" fmla="*/ 1905893 w 2570449"/>
              <a:gd name="connsiteY4262" fmla="*/ 170617 h 1639386"/>
              <a:gd name="connsiteX4263" fmla="*/ 1905823 w 2570449"/>
              <a:gd name="connsiteY4263" fmla="*/ 170726 h 1639386"/>
              <a:gd name="connsiteX4264" fmla="*/ 1900850 w 2570449"/>
              <a:gd name="connsiteY4264" fmla="*/ 170726 h 1639386"/>
              <a:gd name="connsiteX4265" fmla="*/ 1891815 w 2570449"/>
              <a:gd name="connsiteY4265" fmla="*/ 189848 h 1639386"/>
              <a:gd name="connsiteX4266" fmla="*/ 1893219 w 2570449"/>
              <a:gd name="connsiteY4266" fmla="*/ 190616 h 1639386"/>
              <a:gd name="connsiteX4267" fmla="*/ 1905823 w 2570449"/>
              <a:gd name="connsiteY4267" fmla="*/ 170726 h 1639386"/>
              <a:gd name="connsiteX4268" fmla="*/ 1905981 w 2570449"/>
              <a:gd name="connsiteY4268" fmla="*/ 170726 h 1639386"/>
              <a:gd name="connsiteX4269" fmla="*/ 1905969 w 2570449"/>
              <a:gd name="connsiteY4269" fmla="*/ 170552 h 1639386"/>
              <a:gd name="connsiteX4270" fmla="*/ 1913612 w 2570449"/>
              <a:gd name="connsiteY4270" fmla="*/ 164017 h 1639386"/>
              <a:gd name="connsiteX4271" fmla="*/ 1891662 w 2570449"/>
              <a:gd name="connsiteY4271" fmla="*/ 198619 h 1639386"/>
              <a:gd name="connsiteX4272" fmla="*/ 1932249 w 2570449"/>
              <a:gd name="connsiteY4272" fmla="*/ 153908 h 1639386"/>
              <a:gd name="connsiteX4273" fmla="*/ 1934508 w 2570449"/>
              <a:gd name="connsiteY4273" fmla="*/ 155159 h 1639386"/>
              <a:gd name="connsiteX4274" fmla="*/ 1926746 w 2570449"/>
              <a:gd name="connsiteY4274" fmla="*/ 170968 h 1639386"/>
              <a:gd name="connsiteX4275" fmla="*/ 1927601 w 2570449"/>
              <a:gd name="connsiteY4275" fmla="*/ 176954 h 1639386"/>
              <a:gd name="connsiteX4276" fmla="*/ 1927613 w 2570449"/>
              <a:gd name="connsiteY4276" fmla="*/ 176969 h 1639386"/>
              <a:gd name="connsiteX4277" fmla="*/ 1927580 w 2570449"/>
              <a:gd name="connsiteY4277" fmla="*/ 177041 h 1639386"/>
              <a:gd name="connsiteX4278" fmla="*/ 1928062 w 2570449"/>
              <a:gd name="connsiteY4278" fmla="*/ 177612 h 1639386"/>
              <a:gd name="connsiteX4279" fmla="*/ 1928084 w 2570449"/>
              <a:gd name="connsiteY4279" fmla="*/ 177590 h 1639386"/>
              <a:gd name="connsiteX4280" fmla="*/ 1928084 w 2570449"/>
              <a:gd name="connsiteY4280" fmla="*/ 185441 h 1639386"/>
              <a:gd name="connsiteX4281" fmla="*/ 1948849 w 2570449"/>
              <a:gd name="connsiteY4281" fmla="*/ 166429 h 1639386"/>
              <a:gd name="connsiteX4282" fmla="*/ 1951260 w 2570449"/>
              <a:gd name="connsiteY4282" fmla="*/ 168206 h 1639386"/>
              <a:gd name="connsiteX4283" fmla="*/ 1942731 w 2570449"/>
              <a:gd name="connsiteY4283" fmla="*/ 181142 h 1639386"/>
              <a:gd name="connsiteX4284" fmla="*/ 1948213 w 2570449"/>
              <a:gd name="connsiteY4284" fmla="*/ 180024 h 1639386"/>
              <a:gd name="connsiteX4285" fmla="*/ 1960404 w 2570449"/>
              <a:gd name="connsiteY4285" fmla="*/ 167942 h 1639386"/>
              <a:gd name="connsiteX4286" fmla="*/ 1971873 w 2570449"/>
              <a:gd name="connsiteY4286" fmla="*/ 171539 h 1639386"/>
              <a:gd name="connsiteX4287" fmla="*/ 1978298 w 2570449"/>
              <a:gd name="connsiteY4287" fmla="*/ 168950 h 1639386"/>
              <a:gd name="connsiteX4288" fmla="*/ 1979481 w 2570449"/>
              <a:gd name="connsiteY4288" fmla="*/ 170244 h 1639386"/>
              <a:gd name="connsiteX4289" fmla="*/ 1977924 w 2570449"/>
              <a:gd name="connsiteY4289" fmla="*/ 181997 h 1639386"/>
              <a:gd name="connsiteX4290" fmla="*/ 1993471 w 2570449"/>
              <a:gd name="connsiteY4290" fmla="*/ 168030 h 1639386"/>
              <a:gd name="connsiteX4291" fmla="*/ 1999940 w 2570449"/>
              <a:gd name="connsiteY4291" fmla="*/ 179630 h 1639386"/>
              <a:gd name="connsiteX4292" fmla="*/ 2021473 w 2570449"/>
              <a:gd name="connsiteY4292" fmla="*/ 156430 h 1639386"/>
              <a:gd name="connsiteX4293" fmla="*/ 2021297 w 2570449"/>
              <a:gd name="connsiteY4293" fmla="*/ 167372 h 1639386"/>
              <a:gd name="connsiteX4294" fmla="*/ 2015289 w 2570449"/>
              <a:gd name="connsiteY4294" fmla="*/ 177875 h 1639386"/>
              <a:gd name="connsiteX4295" fmla="*/ 2023668 w 2570449"/>
              <a:gd name="connsiteY4295" fmla="*/ 173709 h 1639386"/>
              <a:gd name="connsiteX4296" fmla="*/ 2030833 w 2570449"/>
              <a:gd name="connsiteY4296" fmla="*/ 175036 h 1639386"/>
              <a:gd name="connsiteX4297" fmla="*/ 2030717 w 2570449"/>
              <a:gd name="connsiteY4297" fmla="*/ 175205 h 1639386"/>
              <a:gd name="connsiteX4298" fmla="*/ 2024170 w 2570449"/>
              <a:gd name="connsiteY4298" fmla="*/ 178245 h 1639386"/>
              <a:gd name="connsiteX4299" fmla="*/ 2022196 w 2570449"/>
              <a:gd name="connsiteY4299" fmla="*/ 187589 h 1639386"/>
              <a:gd name="connsiteX4300" fmla="*/ 2030717 w 2570449"/>
              <a:gd name="connsiteY4300" fmla="*/ 175205 h 1639386"/>
              <a:gd name="connsiteX4301" fmla="*/ 2031011 w 2570449"/>
              <a:gd name="connsiteY4301" fmla="*/ 175069 h 1639386"/>
              <a:gd name="connsiteX4302" fmla="*/ 2030833 w 2570449"/>
              <a:gd name="connsiteY4302" fmla="*/ 175036 h 1639386"/>
              <a:gd name="connsiteX4303" fmla="*/ 2030901 w 2570449"/>
              <a:gd name="connsiteY4303" fmla="*/ 174937 h 1639386"/>
              <a:gd name="connsiteX4304" fmla="*/ 2038466 w 2570449"/>
              <a:gd name="connsiteY4304" fmla="*/ 169674 h 1639386"/>
              <a:gd name="connsiteX4305" fmla="*/ 2040133 w 2570449"/>
              <a:gd name="connsiteY4305" fmla="*/ 170815 h 1639386"/>
              <a:gd name="connsiteX4306" fmla="*/ 2036865 w 2570449"/>
              <a:gd name="connsiteY4306" fmla="*/ 181296 h 1639386"/>
              <a:gd name="connsiteX4307" fmla="*/ 2044913 w 2570449"/>
              <a:gd name="connsiteY4307" fmla="*/ 177064 h 1639386"/>
              <a:gd name="connsiteX4308" fmla="*/ 2043291 w 2570449"/>
              <a:gd name="connsiteY4308" fmla="*/ 184739 h 1639386"/>
              <a:gd name="connsiteX4309" fmla="*/ 2055219 w 2570449"/>
              <a:gd name="connsiteY4309" fmla="*/ 188927 h 1639386"/>
              <a:gd name="connsiteX4310" fmla="*/ 2064538 w 2570449"/>
              <a:gd name="connsiteY4310" fmla="*/ 180463 h 1639386"/>
              <a:gd name="connsiteX4311" fmla="*/ 2064538 w 2570449"/>
              <a:gd name="connsiteY4311" fmla="*/ 192896 h 1639386"/>
              <a:gd name="connsiteX4312" fmla="*/ 2066885 w 2570449"/>
              <a:gd name="connsiteY4312" fmla="*/ 193926 h 1639386"/>
              <a:gd name="connsiteX4313" fmla="*/ 2078528 w 2570449"/>
              <a:gd name="connsiteY4313" fmla="*/ 176691 h 1639386"/>
              <a:gd name="connsiteX4314" fmla="*/ 2083527 w 2570449"/>
              <a:gd name="connsiteY4314" fmla="*/ 203947 h 1639386"/>
              <a:gd name="connsiteX4315" fmla="*/ 2094820 w 2570449"/>
              <a:gd name="connsiteY4315" fmla="*/ 188554 h 1639386"/>
              <a:gd name="connsiteX4316" fmla="*/ 2097342 w 2570449"/>
              <a:gd name="connsiteY4316" fmla="*/ 189803 h 1639386"/>
              <a:gd name="connsiteX4317" fmla="*/ 2097342 w 2570449"/>
              <a:gd name="connsiteY4317" fmla="*/ 206490 h 1639386"/>
              <a:gd name="connsiteX4318" fmla="*/ 2113130 w 2570449"/>
              <a:gd name="connsiteY4318" fmla="*/ 191449 h 1639386"/>
              <a:gd name="connsiteX4319" fmla="*/ 2123435 w 2570449"/>
              <a:gd name="connsiteY4319" fmla="*/ 194825 h 1639386"/>
              <a:gd name="connsiteX4320" fmla="*/ 2123435 w 2570449"/>
              <a:gd name="connsiteY4320" fmla="*/ 209846 h 1639386"/>
              <a:gd name="connsiteX4321" fmla="*/ 2137710 w 2570449"/>
              <a:gd name="connsiteY4321" fmla="*/ 197545 h 1639386"/>
              <a:gd name="connsiteX4322" fmla="*/ 2139333 w 2570449"/>
              <a:gd name="connsiteY4322" fmla="*/ 198838 h 1639386"/>
              <a:gd name="connsiteX4323" fmla="*/ 2135890 w 2570449"/>
              <a:gd name="connsiteY4323" fmla="*/ 210854 h 1639386"/>
              <a:gd name="connsiteX4324" fmla="*/ 2144178 w 2570449"/>
              <a:gd name="connsiteY4324" fmla="*/ 205262 h 1639386"/>
              <a:gd name="connsiteX4325" fmla="*/ 2144178 w 2570449"/>
              <a:gd name="connsiteY4325" fmla="*/ 216051 h 1639386"/>
              <a:gd name="connsiteX4326" fmla="*/ 2157357 w 2570449"/>
              <a:gd name="connsiteY4326" fmla="*/ 209472 h 1639386"/>
              <a:gd name="connsiteX4327" fmla="*/ 2157357 w 2570449"/>
              <a:gd name="connsiteY4327" fmla="*/ 225063 h 1639386"/>
              <a:gd name="connsiteX4328" fmla="*/ 2159068 w 2570449"/>
              <a:gd name="connsiteY4328" fmla="*/ 223112 h 1639386"/>
              <a:gd name="connsiteX4329" fmla="*/ 2166852 w 2570449"/>
              <a:gd name="connsiteY4329" fmla="*/ 229668 h 1639386"/>
              <a:gd name="connsiteX4330" fmla="*/ 2178912 w 2570449"/>
              <a:gd name="connsiteY4330" fmla="*/ 221972 h 1639386"/>
              <a:gd name="connsiteX4331" fmla="*/ 2183407 w 2570449"/>
              <a:gd name="connsiteY4331" fmla="*/ 239689 h 1639386"/>
              <a:gd name="connsiteX4332" fmla="*/ 2172860 w 2570449"/>
              <a:gd name="connsiteY4332" fmla="*/ 262450 h 1639386"/>
              <a:gd name="connsiteX4333" fmla="*/ 2177289 w 2570449"/>
              <a:gd name="connsiteY4333" fmla="*/ 268348 h 1639386"/>
              <a:gd name="connsiteX4334" fmla="*/ 2205422 w 2570449"/>
              <a:gd name="connsiteY4334" fmla="*/ 237058 h 1639386"/>
              <a:gd name="connsiteX4335" fmla="*/ 2207813 w 2570449"/>
              <a:gd name="connsiteY4335" fmla="*/ 238044 h 1639386"/>
              <a:gd name="connsiteX4336" fmla="*/ 2203690 w 2570449"/>
              <a:gd name="connsiteY4336" fmla="*/ 252209 h 1639386"/>
              <a:gd name="connsiteX4337" fmla="*/ 2207615 w 2570449"/>
              <a:gd name="connsiteY4337" fmla="*/ 273107 h 1639386"/>
              <a:gd name="connsiteX4338" fmla="*/ 2218118 w 2570449"/>
              <a:gd name="connsiteY4338" fmla="*/ 266550 h 1639386"/>
              <a:gd name="connsiteX4339" fmla="*/ 2215236 w 2570449"/>
              <a:gd name="connsiteY4339" fmla="*/ 280025 h 1639386"/>
              <a:gd name="connsiteX4340" fmla="*/ 2215049 w 2570449"/>
              <a:gd name="connsiteY4340" fmla="*/ 280255 h 1639386"/>
              <a:gd name="connsiteX4341" fmla="*/ 2214843 w 2570449"/>
              <a:gd name="connsiteY4341" fmla="*/ 280459 h 1639386"/>
              <a:gd name="connsiteX4342" fmla="*/ 2209682 w 2570449"/>
              <a:gd name="connsiteY4342" fmla="*/ 281645 h 1639386"/>
              <a:gd name="connsiteX4343" fmla="*/ 2206541 w 2570449"/>
              <a:gd name="connsiteY4343" fmla="*/ 288675 h 1639386"/>
              <a:gd name="connsiteX4344" fmla="*/ 2214843 w 2570449"/>
              <a:gd name="connsiteY4344" fmla="*/ 280459 h 1639386"/>
              <a:gd name="connsiteX4345" fmla="*/ 2215158 w 2570449"/>
              <a:gd name="connsiteY4345" fmla="*/ 280386 h 1639386"/>
              <a:gd name="connsiteX4346" fmla="*/ 2215236 w 2570449"/>
              <a:gd name="connsiteY4346" fmla="*/ 280025 h 1639386"/>
              <a:gd name="connsiteX4347" fmla="*/ 2221122 w 2570449"/>
              <a:gd name="connsiteY4347" fmla="*/ 272777 h 1639386"/>
              <a:gd name="connsiteX4348" fmla="*/ 2223117 w 2570449"/>
              <a:gd name="connsiteY4348" fmla="*/ 272909 h 1639386"/>
              <a:gd name="connsiteX4349" fmla="*/ 2222153 w 2570449"/>
              <a:gd name="connsiteY4349" fmla="*/ 291986 h 1639386"/>
              <a:gd name="connsiteX4350" fmla="*/ 2234753 w 2570449"/>
              <a:gd name="connsiteY4350" fmla="*/ 280403 h 1639386"/>
              <a:gd name="connsiteX4351" fmla="*/ 2234831 w 2570449"/>
              <a:gd name="connsiteY4351" fmla="*/ 280500 h 1639386"/>
              <a:gd name="connsiteX4352" fmla="*/ 2231165 w 2570449"/>
              <a:gd name="connsiteY4352" fmla="*/ 291240 h 1639386"/>
              <a:gd name="connsiteX4353" fmla="*/ 2223973 w 2570449"/>
              <a:gd name="connsiteY4353" fmla="*/ 305712 h 1639386"/>
              <a:gd name="connsiteX4354" fmla="*/ 2227021 w 2570449"/>
              <a:gd name="connsiteY4354" fmla="*/ 307138 h 1639386"/>
              <a:gd name="connsiteX4355" fmla="*/ 2237612 w 2570449"/>
              <a:gd name="connsiteY4355" fmla="*/ 283961 h 1639386"/>
              <a:gd name="connsiteX4356" fmla="*/ 2234831 w 2570449"/>
              <a:gd name="connsiteY4356" fmla="*/ 280500 h 1639386"/>
              <a:gd name="connsiteX4357" fmla="*/ 2234915 w 2570449"/>
              <a:gd name="connsiteY4357" fmla="*/ 280255 h 1639386"/>
              <a:gd name="connsiteX4358" fmla="*/ 2234753 w 2570449"/>
              <a:gd name="connsiteY4358" fmla="*/ 280403 h 1639386"/>
              <a:gd name="connsiteX4359" fmla="*/ 2234739 w 2570449"/>
              <a:gd name="connsiteY4359" fmla="*/ 280386 h 1639386"/>
              <a:gd name="connsiteX4360" fmla="*/ 2238642 w 2570449"/>
              <a:gd name="connsiteY4360" fmla="*/ 272690 h 1639386"/>
              <a:gd name="connsiteX4361" fmla="*/ 2246164 w 2570449"/>
              <a:gd name="connsiteY4361" fmla="*/ 278435 h 1639386"/>
              <a:gd name="connsiteX4362" fmla="*/ 2237744 w 2570449"/>
              <a:gd name="connsiteY4362" fmla="*/ 305778 h 1639386"/>
              <a:gd name="connsiteX4363" fmla="*/ 2240046 w 2570449"/>
              <a:gd name="connsiteY4363" fmla="*/ 306962 h 1639386"/>
              <a:gd name="connsiteX4364" fmla="*/ 2258728 w 2570449"/>
              <a:gd name="connsiteY4364" fmla="*/ 286701 h 1639386"/>
              <a:gd name="connsiteX4365" fmla="*/ 2260723 w 2570449"/>
              <a:gd name="connsiteY4365" fmla="*/ 287579 h 1639386"/>
              <a:gd name="connsiteX4366" fmla="*/ 2257171 w 2570449"/>
              <a:gd name="connsiteY4366" fmla="*/ 309988 h 1639386"/>
              <a:gd name="connsiteX4367" fmla="*/ 2258509 w 2570449"/>
              <a:gd name="connsiteY4367" fmla="*/ 310274 h 1639386"/>
              <a:gd name="connsiteX4368" fmla="*/ 2268003 w 2570449"/>
              <a:gd name="connsiteY4368" fmla="*/ 292052 h 1639386"/>
              <a:gd name="connsiteX4369" fmla="*/ 2264758 w 2570449"/>
              <a:gd name="connsiteY4369" fmla="*/ 326193 h 1639386"/>
              <a:gd name="connsiteX4370" fmla="*/ 2279625 w 2570449"/>
              <a:gd name="connsiteY4370" fmla="*/ 303542 h 1639386"/>
              <a:gd name="connsiteX4371" fmla="*/ 2287826 w 2570449"/>
              <a:gd name="connsiteY4371" fmla="*/ 303914 h 1639386"/>
              <a:gd name="connsiteX4372" fmla="*/ 2288484 w 2570449"/>
              <a:gd name="connsiteY4372" fmla="*/ 324461 h 1639386"/>
              <a:gd name="connsiteX4373" fmla="*/ 2295237 w 2570449"/>
              <a:gd name="connsiteY4373" fmla="*/ 334196 h 1639386"/>
              <a:gd name="connsiteX4374" fmla="*/ 2309052 w 2570449"/>
              <a:gd name="connsiteY4374" fmla="*/ 306392 h 1639386"/>
              <a:gd name="connsiteX4375" fmla="*/ 2310498 w 2570449"/>
              <a:gd name="connsiteY4375" fmla="*/ 343998 h 1639386"/>
              <a:gd name="connsiteX4376" fmla="*/ 2318612 w 2570449"/>
              <a:gd name="connsiteY4376" fmla="*/ 331368 h 1639386"/>
              <a:gd name="connsiteX4377" fmla="*/ 2321550 w 2570449"/>
              <a:gd name="connsiteY4377" fmla="*/ 332179 h 1639386"/>
              <a:gd name="connsiteX4378" fmla="*/ 2319555 w 2570449"/>
              <a:gd name="connsiteY4378" fmla="*/ 353448 h 1639386"/>
              <a:gd name="connsiteX4379" fmla="*/ 2336526 w 2570449"/>
              <a:gd name="connsiteY4379" fmla="*/ 349436 h 1639386"/>
              <a:gd name="connsiteX4380" fmla="*/ 2335760 w 2570449"/>
              <a:gd name="connsiteY4380" fmla="*/ 362702 h 1639386"/>
              <a:gd name="connsiteX4381" fmla="*/ 2352358 w 2570449"/>
              <a:gd name="connsiteY4381" fmla="*/ 357746 h 1639386"/>
              <a:gd name="connsiteX4382" fmla="*/ 2350012 w 2570449"/>
              <a:gd name="connsiteY4382" fmla="*/ 369609 h 1639386"/>
              <a:gd name="connsiteX4383" fmla="*/ 2376917 w 2570449"/>
              <a:gd name="connsiteY4383" fmla="*/ 355291 h 1639386"/>
              <a:gd name="connsiteX4384" fmla="*/ 2379373 w 2570449"/>
              <a:gd name="connsiteY4384" fmla="*/ 357374 h 1639386"/>
              <a:gd name="connsiteX4385" fmla="*/ 2373978 w 2570449"/>
              <a:gd name="connsiteY4385" fmla="*/ 372131 h 1639386"/>
              <a:gd name="connsiteX4386" fmla="*/ 2382004 w 2570449"/>
              <a:gd name="connsiteY4386" fmla="*/ 370728 h 1639386"/>
              <a:gd name="connsiteX4387" fmla="*/ 2373628 w 2570449"/>
              <a:gd name="connsiteY4387" fmla="*/ 388445 h 1639386"/>
              <a:gd name="connsiteX4388" fmla="*/ 2378649 w 2570449"/>
              <a:gd name="connsiteY4388" fmla="*/ 399956 h 1639386"/>
              <a:gd name="connsiteX4389" fmla="*/ 2397441 w 2570449"/>
              <a:gd name="connsiteY4389" fmla="*/ 380267 h 1639386"/>
              <a:gd name="connsiteX4390" fmla="*/ 2418733 w 2570449"/>
              <a:gd name="connsiteY4390" fmla="*/ 398378 h 1639386"/>
              <a:gd name="connsiteX4391" fmla="*/ 2417571 w 2570449"/>
              <a:gd name="connsiteY4391" fmla="*/ 404233 h 1639386"/>
              <a:gd name="connsiteX4392" fmla="*/ 2425815 w 2570449"/>
              <a:gd name="connsiteY4392" fmla="*/ 419472 h 1639386"/>
              <a:gd name="connsiteX4393" fmla="*/ 2427372 w 2570449"/>
              <a:gd name="connsiteY4393" fmla="*/ 415043 h 1639386"/>
              <a:gd name="connsiteX4394" fmla="*/ 2429346 w 2570449"/>
              <a:gd name="connsiteY4394" fmla="*/ 416293 h 1639386"/>
              <a:gd name="connsiteX4395" fmla="*/ 2433139 w 2570449"/>
              <a:gd name="connsiteY4395" fmla="*/ 434646 h 1639386"/>
              <a:gd name="connsiteX4396" fmla="*/ 2435661 w 2570449"/>
              <a:gd name="connsiteY4396" fmla="*/ 434866 h 1639386"/>
              <a:gd name="connsiteX4397" fmla="*/ 2442502 w 2570449"/>
              <a:gd name="connsiteY4397" fmla="*/ 420744 h 1639386"/>
              <a:gd name="connsiteX4398" fmla="*/ 2453006 w 2570449"/>
              <a:gd name="connsiteY4398" fmla="*/ 436466 h 1639386"/>
              <a:gd name="connsiteX4399" fmla="*/ 2447085 w 2570449"/>
              <a:gd name="connsiteY4399" fmla="*/ 436466 h 1639386"/>
              <a:gd name="connsiteX4400" fmla="*/ 2453488 w 2570449"/>
              <a:gd name="connsiteY4400" fmla="*/ 469664 h 1639386"/>
              <a:gd name="connsiteX4401" fmla="*/ 2462435 w 2570449"/>
              <a:gd name="connsiteY4401" fmla="*/ 450062 h 1639386"/>
              <a:gd name="connsiteX4402" fmla="*/ 2476863 w 2570449"/>
              <a:gd name="connsiteY4402" fmla="*/ 463130 h 1639386"/>
              <a:gd name="connsiteX4403" fmla="*/ 2491839 w 2570449"/>
              <a:gd name="connsiteY4403" fmla="*/ 446926 h 1639386"/>
              <a:gd name="connsiteX4404" fmla="*/ 2483858 w 2570449"/>
              <a:gd name="connsiteY4404" fmla="*/ 466090 h 1639386"/>
              <a:gd name="connsiteX4405" fmla="*/ 2484735 w 2570449"/>
              <a:gd name="connsiteY4405" fmla="*/ 466770 h 1639386"/>
              <a:gd name="connsiteX4406" fmla="*/ 2490501 w 2570449"/>
              <a:gd name="connsiteY4406" fmla="*/ 460499 h 1639386"/>
              <a:gd name="connsiteX4407" fmla="*/ 2492431 w 2570449"/>
              <a:gd name="connsiteY4407" fmla="*/ 461398 h 1639386"/>
              <a:gd name="connsiteX4408" fmla="*/ 2483485 w 2570449"/>
              <a:gd name="connsiteY4408" fmla="*/ 483719 h 1639386"/>
              <a:gd name="connsiteX4409" fmla="*/ 2484954 w 2570449"/>
              <a:gd name="connsiteY4409" fmla="*/ 484926 h 1639386"/>
              <a:gd name="connsiteX4410" fmla="*/ 2492804 w 2570449"/>
              <a:gd name="connsiteY4410" fmla="*/ 477470 h 1639386"/>
              <a:gd name="connsiteX4411" fmla="*/ 2496071 w 2570449"/>
              <a:gd name="connsiteY4411" fmla="*/ 478764 h 1639386"/>
              <a:gd name="connsiteX4412" fmla="*/ 2507802 w 2570449"/>
              <a:gd name="connsiteY4412" fmla="*/ 468963 h 1639386"/>
              <a:gd name="connsiteX4413" fmla="*/ 2513898 w 2570449"/>
              <a:gd name="connsiteY4413" fmla="*/ 481374 h 1639386"/>
              <a:gd name="connsiteX4414" fmla="*/ 2520542 w 2570449"/>
              <a:gd name="connsiteY4414" fmla="*/ 478019 h 1639386"/>
              <a:gd name="connsiteX4415" fmla="*/ 2518590 w 2570449"/>
              <a:gd name="connsiteY4415" fmla="*/ 490671 h 1639386"/>
              <a:gd name="connsiteX4416" fmla="*/ 2530980 w 2570449"/>
              <a:gd name="connsiteY4416" fmla="*/ 485584 h 1639386"/>
              <a:gd name="connsiteX4417" fmla="*/ 2533172 w 2570449"/>
              <a:gd name="connsiteY4417" fmla="*/ 510778 h 1639386"/>
              <a:gd name="connsiteX4418" fmla="*/ 2535189 w 2570449"/>
              <a:gd name="connsiteY4418" fmla="*/ 511326 h 1639386"/>
              <a:gd name="connsiteX4419" fmla="*/ 2539158 w 2570449"/>
              <a:gd name="connsiteY4419" fmla="*/ 505910 h 1639386"/>
              <a:gd name="connsiteX4420" fmla="*/ 2552294 w 2570449"/>
              <a:gd name="connsiteY4420" fmla="*/ 526895 h 1639386"/>
              <a:gd name="connsiteX4421" fmla="*/ 2563695 w 2570449"/>
              <a:gd name="connsiteY4421" fmla="*/ 519462 h 1639386"/>
              <a:gd name="connsiteX4422" fmla="*/ 2565888 w 2570449"/>
              <a:gd name="connsiteY4422" fmla="*/ 520712 h 1639386"/>
              <a:gd name="connsiteX4423" fmla="*/ 2561196 w 2570449"/>
              <a:gd name="connsiteY4423" fmla="*/ 532661 h 1639386"/>
              <a:gd name="connsiteX4424" fmla="*/ 2570449 w 2570449"/>
              <a:gd name="connsiteY4424" fmla="*/ 537508 h 1639386"/>
              <a:gd name="connsiteX4425" fmla="*/ 2566787 w 2570449"/>
              <a:gd name="connsiteY4425" fmla="*/ 572504 h 1639386"/>
              <a:gd name="connsiteX4426" fmla="*/ 2562950 w 2570449"/>
              <a:gd name="connsiteY4426" fmla="*/ 599255 h 1639386"/>
              <a:gd name="connsiteX4427" fmla="*/ 2552995 w 2570449"/>
              <a:gd name="connsiteY4427" fmla="*/ 634800 h 1639386"/>
              <a:gd name="connsiteX4428" fmla="*/ 2551460 w 2570449"/>
              <a:gd name="connsiteY4428" fmla="*/ 666727 h 1639386"/>
              <a:gd name="connsiteX4429" fmla="*/ 2548302 w 2570449"/>
              <a:gd name="connsiteY4429" fmla="*/ 675585 h 1639386"/>
              <a:gd name="connsiteX4430" fmla="*/ 2542425 w 2570449"/>
              <a:gd name="connsiteY4430" fmla="*/ 686966 h 1639386"/>
              <a:gd name="connsiteX4431" fmla="*/ 2530058 w 2570449"/>
              <a:gd name="connsiteY4431" fmla="*/ 720581 h 1639386"/>
              <a:gd name="connsiteX4432" fmla="*/ 2517933 w 2570449"/>
              <a:gd name="connsiteY4432" fmla="*/ 745775 h 1639386"/>
              <a:gd name="connsiteX4433" fmla="*/ 2509731 w 2570449"/>
              <a:gd name="connsiteY4433" fmla="*/ 756608 h 1639386"/>
              <a:gd name="connsiteX4434" fmla="*/ 2512297 w 2570449"/>
              <a:gd name="connsiteY4434" fmla="*/ 746258 h 1639386"/>
              <a:gd name="connsiteX4435" fmla="*/ 2517078 w 2570449"/>
              <a:gd name="connsiteY4435" fmla="*/ 726588 h 1639386"/>
              <a:gd name="connsiteX4436" fmla="*/ 2535957 w 2570449"/>
              <a:gd name="connsiteY4436" fmla="*/ 668678 h 1639386"/>
              <a:gd name="connsiteX4437" fmla="*/ 2548938 w 2570449"/>
              <a:gd name="connsiteY4437" fmla="*/ 623267 h 1639386"/>
              <a:gd name="connsiteX4438" fmla="*/ 2549355 w 2570449"/>
              <a:gd name="connsiteY4438" fmla="*/ 601997 h 1639386"/>
              <a:gd name="connsiteX4439" fmla="*/ 2534751 w 2570449"/>
              <a:gd name="connsiteY4439" fmla="*/ 616556 h 1639386"/>
              <a:gd name="connsiteX4440" fmla="*/ 2533830 w 2570449"/>
              <a:gd name="connsiteY4440" fmla="*/ 620701 h 1639386"/>
              <a:gd name="connsiteX4441" fmla="*/ 2535804 w 2570449"/>
              <a:gd name="connsiteY4441" fmla="*/ 629560 h 1639386"/>
              <a:gd name="connsiteX4442" fmla="*/ 2522537 w 2570449"/>
              <a:gd name="connsiteY4442" fmla="*/ 674576 h 1639386"/>
              <a:gd name="connsiteX4443" fmla="*/ 2514972 w 2570449"/>
              <a:gd name="connsiteY4443" fmla="*/ 692689 h 1639386"/>
              <a:gd name="connsiteX4444" fmla="*/ 2504403 w 2570449"/>
              <a:gd name="connsiteY4444" fmla="*/ 692820 h 1639386"/>
              <a:gd name="connsiteX4445" fmla="*/ 2491028 w 2570449"/>
              <a:gd name="connsiteY4445" fmla="*/ 720471 h 1639386"/>
              <a:gd name="connsiteX4446" fmla="*/ 2475832 w 2570449"/>
              <a:gd name="connsiteY4446" fmla="*/ 755467 h 1639386"/>
              <a:gd name="connsiteX4447" fmla="*/ 2471973 w 2570449"/>
              <a:gd name="connsiteY4447" fmla="*/ 760620 h 1639386"/>
              <a:gd name="connsiteX4448" fmla="*/ 2464320 w 2570449"/>
              <a:gd name="connsiteY4448" fmla="*/ 773448 h 1639386"/>
              <a:gd name="connsiteX4449" fmla="*/ 2448510 w 2570449"/>
              <a:gd name="connsiteY4449" fmla="*/ 792722 h 1639386"/>
              <a:gd name="connsiteX4450" fmla="*/ 2440463 w 2570449"/>
              <a:gd name="connsiteY4450" fmla="*/ 803751 h 1639386"/>
              <a:gd name="connsiteX4451" fmla="*/ 2423841 w 2570449"/>
              <a:gd name="connsiteY4451" fmla="*/ 832981 h 1639386"/>
              <a:gd name="connsiteX4452" fmla="*/ 2416716 w 2570449"/>
              <a:gd name="connsiteY4452" fmla="*/ 847015 h 1639386"/>
              <a:gd name="connsiteX4453" fmla="*/ 2410707 w 2570449"/>
              <a:gd name="connsiteY4453" fmla="*/ 834998 h 1639386"/>
              <a:gd name="connsiteX4454" fmla="*/ 2429105 w 2570449"/>
              <a:gd name="connsiteY4454" fmla="*/ 804102 h 1639386"/>
              <a:gd name="connsiteX4455" fmla="*/ 2452238 w 2570449"/>
              <a:gd name="connsiteY4455" fmla="*/ 762001 h 1639386"/>
              <a:gd name="connsiteX4456" fmla="*/ 2464958 w 2570449"/>
              <a:gd name="connsiteY4456" fmla="*/ 727850 h 1639386"/>
              <a:gd name="connsiteX4457" fmla="*/ 2465175 w 2570449"/>
              <a:gd name="connsiteY4457" fmla="*/ 727707 h 1639386"/>
              <a:gd name="connsiteX4458" fmla="*/ 2465331 w 2570449"/>
              <a:gd name="connsiteY4458" fmla="*/ 727176 h 1639386"/>
              <a:gd name="connsiteX4459" fmla="*/ 2471556 w 2570449"/>
              <a:gd name="connsiteY4459" fmla="*/ 717598 h 1639386"/>
              <a:gd name="connsiteX4460" fmla="*/ 2468529 w 2570449"/>
              <a:gd name="connsiteY4460" fmla="*/ 716282 h 1639386"/>
              <a:gd name="connsiteX4461" fmla="*/ 2465331 w 2570449"/>
              <a:gd name="connsiteY4461" fmla="*/ 727176 h 1639386"/>
              <a:gd name="connsiteX4462" fmla="*/ 2465043 w 2570449"/>
              <a:gd name="connsiteY4462" fmla="*/ 727619 h 1639386"/>
              <a:gd name="connsiteX4463" fmla="*/ 2464958 w 2570449"/>
              <a:gd name="connsiteY4463" fmla="*/ 727850 h 1639386"/>
              <a:gd name="connsiteX4464" fmla="*/ 2451009 w 2570449"/>
              <a:gd name="connsiteY4464" fmla="*/ 736960 h 1639386"/>
              <a:gd name="connsiteX4465" fmla="*/ 2445222 w 2570449"/>
              <a:gd name="connsiteY4465" fmla="*/ 758493 h 1639386"/>
              <a:gd name="connsiteX4466" fmla="*/ 2430201 w 2570449"/>
              <a:gd name="connsiteY4466" fmla="*/ 760862 h 1639386"/>
              <a:gd name="connsiteX4467" fmla="*/ 2431341 w 2570449"/>
              <a:gd name="connsiteY4467" fmla="*/ 769194 h 1639386"/>
              <a:gd name="connsiteX4468" fmla="*/ 2433183 w 2570449"/>
              <a:gd name="connsiteY4468" fmla="*/ 775400 h 1639386"/>
              <a:gd name="connsiteX4469" fmla="*/ 2428907 w 2570449"/>
              <a:gd name="connsiteY4469" fmla="*/ 777461 h 1639386"/>
              <a:gd name="connsiteX4470" fmla="*/ 2425508 w 2570449"/>
              <a:gd name="connsiteY4470" fmla="*/ 771650 h 1639386"/>
              <a:gd name="connsiteX4471" fmla="*/ 2423644 w 2570449"/>
              <a:gd name="connsiteY4471" fmla="*/ 767418 h 1639386"/>
              <a:gd name="connsiteX4472" fmla="*/ 2402660 w 2570449"/>
              <a:gd name="connsiteY4472" fmla="*/ 802502 h 1639386"/>
              <a:gd name="connsiteX4473" fmla="*/ 2379657 w 2570449"/>
              <a:gd name="connsiteY4473" fmla="*/ 833156 h 1639386"/>
              <a:gd name="connsiteX4474" fmla="*/ 2377553 w 2570449"/>
              <a:gd name="connsiteY4474" fmla="*/ 831818 h 1639386"/>
              <a:gd name="connsiteX4475" fmla="*/ 2392946 w 2570449"/>
              <a:gd name="connsiteY4475" fmla="*/ 805790 h 1639386"/>
              <a:gd name="connsiteX4476" fmla="*/ 2390688 w 2570449"/>
              <a:gd name="connsiteY4476" fmla="*/ 804278 h 1639386"/>
              <a:gd name="connsiteX4477" fmla="*/ 2380952 w 2570449"/>
              <a:gd name="connsiteY4477" fmla="*/ 818509 h 1639386"/>
              <a:gd name="connsiteX4478" fmla="*/ 2364024 w 2570449"/>
              <a:gd name="connsiteY4478" fmla="*/ 836533 h 1639386"/>
              <a:gd name="connsiteX4479" fmla="*/ 2349902 w 2570449"/>
              <a:gd name="connsiteY4479" fmla="*/ 859557 h 1639386"/>
              <a:gd name="connsiteX4480" fmla="*/ 2336592 w 2570449"/>
              <a:gd name="connsiteY4480" fmla="*/ 870170 h 1639386"/>
              <a:gd name="connsiteX4481" fmla="*/ 2339816 w 2570449"/>
              <a:gd name="connsiteY4481" fmla="*/ 857978 h 1639386"/>
              <a:gd name="connsiteX4482" fmla="*/ 2337755 w 2570449"/>
              <a:gd name="connsiteY4482" fmla="*/ 856816 h 1639386"/>
              <a:gd name="connsiteX4483" fmla="*/ 2317406 w 2570449"/>
              <a:gd name="connsiteY4483" fmla="*/ 889160 h 1639386"/>
              <a:gd name="connsiteX4484" fmla="*/ 2309819 w 2570449"/>
              <a:gd name="connsiteY4484" fmla="*/ 915515 h 1639386"/>
              <a:gd name="connsiteX4485" fmla="*/ 2298153 w 2570449"/>
              <a:gd name="connsiteY4485" fmla="*/ 933628 h 1639386"/>
              <a:gd name="connsiteX4486" fmla="*/ 2288901 w 2570449"/>
              <a:gd name="connsiteY4486" fmla="*/ 952617 h 1639386"/>
              <a:gd name="connsiteX4487" fmla="*/ 2285578 w 2570449"/>
              <a:gd name="connsiteY4487" fmla="*/ 958549 h 1639386"/>
              <a:gd name="connsiteX4488" fmla="*/ 2278863 w 2570449"/>
              <a:gd name="connsiteY4488" fmla="*/ 959909 h 1639386"/>
              <a:gd name="connsiteX4489" fmla="*/ 2280261 w 2570449"/>
              <a:gd name="connsiteY4489" fmla="*/ 952574 h 1639386"/>
              <a:gd name="connsiteX4490" fmla="*/ 2279165 w 2570449"/>
              <a:gd name="connsiteY4490" fmla="*/ 951718 h 1639386"/>
              <a:gd name="connsiteX4491" fmla="*/ 2271227 w 2570449"/>
              <a:gd name="connsiteY4491" fmla="*/ 963274 h 1639386"/>
              <a:gd name="connsiteX4492" fmla="*/ 2254781 w 2570449"/>
              <a:gd name="connsiteY4492" fmla="*/ 995135 h 1639386"/>
              <a:gd name="connsiteX4493" fmla="*/ 2245703 w 2570449"/>
              <a:gd name="connsiteY4493" fmla="*/ 1006888 h 1639386"/>
              <a:gd name="connsiteX4494" fmla="*/ 2233533 w 2570449"/>
              <a:gd name="connsiteY4494" fmla="*/ 1027302 h 1639386"/>
              <a:gd name="connsiteX4495" fmla="*/ 2228754 w 2570449"/>
              <a:gd name="connsiteY4495" fmla="*/ 1048857 h 1639386"/>
              <a:gd name="connsiteX4496" fmla="*/ 2217570 w 2570449"/>
              <a:gd name="connsiteY4496" fmla="*/ 1064360 h 1639386"/>
              <a:gd name="connsiteX4497" fmla="*/ 2215268 w 2570449"/>
              <a:gd name="connsiteY4497" fmla="*/ 1047673 h 1639386"/>
              <a:gd name="connsiteX4498" fmla="*/ 2210466 w 2570449"/>
              <a:gd name="connsiteY4498" fmla="*/ 1063065 h 1639386"/>
              <a:gd name="connsiteX4499" fmla="*/ 2215466 w 2570449"/>
              <a:gd name="connsiteY4499" fmla="*/ 1040283 h 1639386"/>
              <a:gd name="connsiteX4500" fmla="*/ 2219083 w 2570449"/>
              <a:gd name="connsiteY4500" fmla="*/ 1030504 h 1639386"/>
              <a:gd name="connsiteX4501" fmla="*/ 2219784 w 2570449"/>
              <a:gd name="connsiteY4501" fmla="*/ 1022741 h 1639386"/>
              <a:gd name="connsiteX4502" fmla="*/ 2236822 w 2570449"/>
              <a:gd name="connsiteY4502" fmla="*/ 994762 h 1639386"/>
              <a:gd name="connsiteX4503" fmla="*/ 2258925 w 2570449"/>
              <a:gd name="connsiteY4503" fmla="*/ 956126 h 1639386"/>
              <a:gd name="connsiteX4504" fmla="*/ 2261096 w 2570449"/>
              <a:gd name="connsiteY4504" fmla="*/ 947837 h 1639386"/>
              <a:gd name="connsiteX4505" fmla="*/ 2270328 w 2570449"/>
              <a:gd name="connsiteY4505" fmla="*/ 941237 h 1639386"/>
              <a:gd name="connsiteX4506" fmla="*/ 2280678 w 2570449"/>
              <a:gd name="connsiteY4506" fmla="*/ 932093 h 1639386"/>
              <a:gd name="connsiteX4507" fmla="*/ 2283396 w 2570449"/>
              <a:gd name="connsiteY4507" fmla="*/ 929177 h 1639386"/>
              <a:gd name="connsiteX4508" fmla="*/ 2281467 w 2570449"/>
              <a:gd name="connsiteY4508" fmla="*/ 915384 h 1639386"/>
              <a:gd name="connsiteX4509" fmla="*/ 2278046 w 2570449"/>
              <a:gd name="connsiteY4509" fmla="*/ 919331 h 1639386"/>
              <a:gd name="connsiteX4510" fmla="*/ 2273047 w 2570449"/>
              <a:gd name="connsiteY4510" fmla="*/ 922620 h 1639386"/>
              <a:gd name="connsiteX4511" fmla="*/ 2275305 w 2570449"/>
              <a:gd name="connsiteY4511" fmla="*/ 914222 h 1639386"/>
              <a:gd name="connsiteX4512" fmla="*/ 2273726 w 2570449"/>
              <a:gd name="connsiteY4512" fmla="*/ 913739 h 1639386"/>
              <a:gd name="connsiteX4513" fmla="*/ 2267389 w 2570449"/>
              <a:gd name="connsiteY4513" fmla="*/ 928409 h 1639386"/>
              <a:gd name="connsiteX4514" fmla="*/ 2248575 w 2570449"/>
              <a:gd name="connsiteY4514" fmla="*/ 962945 h 1639386"/>
              <a:gd name="connsiteX4515" fmla="*/ 2240309 w 2570449"/>
              <a:gd name="connsiteY4515" fmla="*/ 972966 h 1639386"/>
              <a:gd name="connsiteX4516" fmla="*/ 2230946 w 2570449"/>
              <a:gd name="connsiteY4516" fmla="*/ 990881 h 1639386"/>
              <a:gd name="connsiteX4517" fmla="*/ 2229521 w 2570449"/>
              <a:gd name="connsiteY4517" fmla="*/ 996011 h 1639386"/>
              <a:gd name="connsiteX4518" fmla="*/ 2221890 w 2570449"/>
              <a:gd name="connsiteY4518" fmla="*/ 1000858 h 1639386"/>
              <a:gd name="connsiteX4519" fmla="*/ 2217513 w 2570449"/>
              <a:gd name="connsiteY4519" fmla="*/ 998396 h 1639386"/>
              <a:gd name="connsiteX4520" fmla="*/ 2217273 w 2570449"/>
              <a:gd name="connsiteY4520" fmla="*/ 993095 h 1639386"/>
              <a:gd name="connsiteX4521" fmla="*/ 2217351 w 2570449"/>
              <a:gd name="connsiteY4521" fmla="*/ 992986 h 1639386"/>
              <a:gd name="connsiteX4522" fmla="*/ 2217675 w 2570449"/>
              <a:gd name="connsiteY4522" fmla="*/ 992804 h 1639386"/>
              <a:gd name="connsiteX4523" fmla="*/ 2224521 w 2570449"/>
              <a:gd name="connsiteY4523" fmla="*/ 991604 h 1639386"/>
              <a:gd name="connsiteX4524" fmla="*/ 2223710 w 2570449"/>
              <a:gd name="connsiteY4524" fmla="*/ 989411 h 1639386"/>
              <a:gd name="connsiteX4525" fmla="*/ 2217675 w 2570449"/>
              <a:gd name="connsiteY4525" fmla="*/ 992804 h 1639386"/>
              <a:gd name="connsiteX4526" fmla="*/ 2217263 w 2570449"/>
              <a:gd name="connsiteY4526" fmla="*/ 992876 h 1639386"/>
              <a:gd name="connsiteX4527" fmla="*/ 2217273 w 2570449"/>
              <a:gd name="connsiteY4527" fmla="*/ 993095 h 1639386"/>
              <a:gd name="connsiteX4528" fmla="*/ 2206650 w 2570449"/>
              <a:gd name="connsiteY4528" fmla="*/ 1007808 h 1639386"/>
              <a:gd name="connsiteX4529" fmla="*/ 2188889 w 2570449"/>
              <a:gd name="connsiteY4529" fmla="*/ 1022390 h 1639386"/>
              <a:gd name="connsiteX4530" fmla="*/ 2210136 w 2570449"/>
              <a:gd name="connsiteY4530" fmla="*/ 982329 h 1639386"/>
              <a:gd name="connsiteX4531" fmla="*/ 2224697 w 2570449"/>
              <a:gd name="connsiteY4531" fmla="*/ 965839 h 1639386"/>
              <a:gd name="connsiteX4532" fmla="*/ 2235354 w 2570449"/>
              <a:gd name="connsiteY4532" fmla="*/ 945995 h 1639386"/>
              <a:gd name="connsiteX4533" fmla="*/ 2240792 w 2570449"/>
              <a:gd name="connsiteY4533" fmla="*/ 934505 h 1639386"/>
              <a:gd name="connsiteX4534" fmla="*/ 2244498 w 2570449"/>
              <a:gd name="connsiteY4534" fmla="*/ 943276 h 1639386"/>
              <a:gd name="connsiteX4535" fmla="*/ 2248553 w 2570449"/>
              <a:gd name="connsiteY4535" fmla="*/ 949547 h 1639386"/>
              <a:gd name="connsiteX4536" fmla="*/ 2274267 w 2570449"/>
              <a:gd name="connsiteY4536" fmla="*/ 900963 h 1639386"/>
              <a:gd name="connsiteX4537" fmla="*/ 2274450 w 2570449"/>
              <a:gd name="connsiteY4537" fmla="*/ 900890 h 1639386"/>
              <a:gd name="connsiteX4538" fmla="*/ 2274406 w 2570449"/>
              <a:gd name="connsiteY4538" fmla="*/ 900565 h 1639386"/>
              <a:gd name="connsiteX4539" fmla="*/ 2276424 w 2570449"/>
              <a:gd name="connsiteY4539" fmla="*/ 892536 h 1639386"/>
              <a:gd name="connsiteX4540" fmla="*/ 2273288 w 2570449"/>
              <a:gd name="connsiteY4540" fmla="*/ 892361 h 1639386"/>
              <a:gd name="connsiteX4541" fmla="*/ 2274406 w 2570449"/>
              <a:gd name="connsiteY4541" fmla="*/ 900565 h 1639386"/>
              <a:gd name="connsiteX4542" fmla="*/ 2274341 w 2570449"/>
              <a:gd name="connsiteY4542" fmla="*/ 900824 h 1639386"/>
              <a:gd name="connsiteX4543" fmla="*/ 2274267 w 2570449"/>
              <a:gd name="connsiteY4543" fmla="*/ 900963 h 1639386"/>
              <a:gd name="connsiteX4544" fmla="*/ 2260482 w 2570449"/>
              <a:gd name="connsiteY4544" fmla="*/ 906416 h 1639386"/>
              <a:gd name="connsiteX4545" fmla="*/ 2270306 w 2570449"/>
              <a:gd name="connsiteY4545" fmla="*/ 881133 h 1639386"/>
              <a:gd name="connsiteX4546" fmla="*/ 2259824 w 2570449"/>
              <a:gd name="connsiteY4546" fmla="*/ 889883 h 1639386"/>
              <a:gd name="connsiteX4547" fmla="*/ 2257587 w 2570449"/>
              <a:gd name="connsiteY4547" fmla="*/ 888567 h 1639386"/>
              <a:gd name="connsiteX4548" fmla="*/ 2262148 w 2570449"/>
              <a:gd name="connsiteY4548" fmla="*/ 871814 h 1639386"/>
              <a:gd name="connsiteX4549" fmla="*/ 2272125 w 2570449"/>
              <a:gd name="connsiteY4549" fmla="*/ 875761 h 1639386"/>
              <a:gd name="connsiteX4550" fmla="*/ 2290808 w 2570449"/>
              <a:gd name="connsiteY4550" fmla="*/ 830174 h 1639386"/>
              <a:gd name="connsiteX4551" fmla="*/ 2288045 w 2570449"/>
              <a:gd name="connsiteY4551" fmla="*/ 828332 h 1639386"/>
              <a:gd name="connsiteX4552" fmla="*/ 2264693 w 2570449"/>
              <a:gd name="connsiteY4552" fmla="*/ 852759 h 1639386"/>
              <a:gd name="connsiteX4553" fmla="*/ 2263683 w 2570449"/>
              <a:gd name="connsiteY4553" fmla="*/ 852343 h 1639386"/>
              <a:gd name="connsiteX4554" fmla="*/ 2271446 w 2570449"/>
              <a:gd name="connsiteY4554" fmla="*/ 833354 h 1639386"/>
              <a:gd name="connsiteX4555" fmla="*/ 2268727 w 2570449"/>
              <a:gd name="connsiteY4555" fmla="*/ 831841 h 1639386"/>
              <a:gd name="connsiteX4556" fmla="*/ 2250549 w 2570449"/>
              <a:gd name="connsiteY4556" fmla="*/ 857649 h 1639386"/>
              <a:gd name="connsiteX4557" fmla="*/ 2231867 w 2570449"/>
              <a:gd name="connsiteY4557" fmla="*/ 891988 h 1639386"/>
              <a:gd name="connsiteX4558" fmla="*/ 2214128 w 2570449"/>
              <a:gd name="connsiteY4558" fmla="*/ 905648 h 1639386"/>
              <a:gd name="connsiteX4559" fmla="*/ 2212022 w 2570449"/>
              <a:gd name="connsiteY4559" fmla="*/ 907995 h 1639386"/>
              <a:gd name="connsiteX4560" fmla="*/ 2204808 w 2570449"/>
              <a:gd name="connsiteY4560" fmla="*/ 931589 h 1639386"/>
              <a:gd name="connsiteX4561" fmla="*/ 2215052 w 2570449"/>
              <a:gd name="connsiteY4561" fmla="*/ 931589 h 1639386"/>
              <a:gd name="connsiteX4562" fmla="*/ 2212719 w 2570449"/>
              <a:gd name="connsiteY4562" fmla="*/ 948393 h 1639386"/>
              <a:gd name="connsiteX4563" fmla="*/ 2203296 w 2570449"/>
              <a:gd name="connsiteY4563" fmla="*/ 962551 h 1639386"/>
              <a:gd name="connsiteX4564" fmla="*/ 2193867 w 2570449"/>
              <a:gd name="connsiteY4564" fmla="*/ 958779 h 1639386"/>
              <a:gd name="connsiteX4565" fmla="*/ 2193341 w 2570449"/>
              <a:gd name="connsiteY4565" fmla="*/ 953604 h 1639386"/>
              <a:gd name="connsiteX4566" fmla="*/ 2189942 w 2570449"/>
              <a:gd name="connsiteY4566" fmla="*/ 946478 h 1639386"/>
              <a:gd name="connsiteX4567" fmla="*/ 2183714 w 2570449"/>
              <a:gd name="connsiteY4567" fmla="*/ 953867 h 1639386"/>
              <a:gd name="connsiteX4568" fmla="*/ 2174483 w 2570449"/>
              <a:gd name="connsiteY4568" fmla="*/ 969962 h 1639386"/>
              <a:gd name="connsiteX4569" fmla="*/ 2170579 w 2570449"/>
              <a:gd name="connsiteY4569" fmla="*/ 982964 h 1639386"/>
              <a:gd name="connsiteX4570" fmla="*/ 2159791 w 2570449"/>
              <a:gd name="connsiteY4570" fmla="*/ 1002699 h 1639386"/>
              <a:gd name="connsiteX4571" fmla="*/ 2154594 w 2570449"/>
              <a:gd name="connsiteY4571" fmla="*/ 1011164 h 1639386"/>
              <a:gd name="connsiteX4572" fmla="*/ 2145187 w 2570449"/>
              <a:gd name="connsiteY4572" fmla="*/ 1019036 h 1639386"/>
              <a:gd name="connsiteX4573" fmla="*/ 2104271 w 2570449"/>
              <a:gd name="connsiteY4573" fmla="*/ 1086440 h 1639386"/>
              <a:gd name="connsiteX4574" fmla="*/ 2108700 w 2570449"/>
              <a:gd name="connsiteY4574" fmla="*/ 1091681 h 1639386"/>
              <a:gd name="connsiteX4575" fmla="*/ 2101004 w 2570449"/>
              <a:gd name="connsiteY4575" fmla="*/ 1093874 h 1639386"/>
              <a:gd name="connsiteX4576" fmla="*/ 2102714 w 2570449"/>
              <a:gd name="connsiteY4576" fmla="*/ 1097580 h 1639386"/>
              <a:gd name="connsiteX4577" fmla="*/ 2084668 w 2570449"/>
              <a:gd name="connsiteY4577" fmla="*/ 1125537 h 1639386"/>
              <a:gd name="connsiteX4578" fmla="*/ 2075546 w 2570449"/>
              <a:gd name="connsiteY4578" fmla="*/ 1152047 h 1639386"/>
              <a:gd name="connsiteX4579" fmla="*/ 2062061 w 2570449"/>
              <a:gd name="connsiteY4579" fmla="*/ 1169305 h 1639386"/>
              <a:gd name="connsiteX4580" fmla="*/ 2055636 w 2570449"/>
              <a:gd name="connsiteY4580" fmla="*/ 1180071 h 1639386"/>
              <a:gd name="connsiteX4581" fmla="*/ 2031647 w 2570449"/>
              <a:gd name="connsiteY4581" fmla="*/ 1215659 h 1639386"/>
              <a:gd name="connsiteX4582" fmla="*/ 2014521 w 2570449"/>
              <a:gd name="connsiteY4582" fmla="*/ 1233245 h 1639386"/>
              <a:gd name="connsiteX4583" fmla="*/ 2014521 w 2570449"/>
              <a:gd name="connsiteY4583" fmla="*/ 1222917 h 1639386"/>
              <a:gd name="connsiteX4584" fmla="*/ 2012833 w 2570449"/>
              <a:gd name="connsiteY4584" fmla="*/ 1221821 h 1639386"/>
              <a:gd name="connsiteX4585" fmla="*/ 2002747 w 2570449"/>
              <a:gd name="connsiteY4585" fmla="*/ 1235986 h 1639386"/>
              <a:gd name="connsiteX4586" fmla="*/ 1994238 w 2570449"/>
              <a:gd name="connsiteY4586" fmla="*/ 1261531 h 1639386"/>
              <a:gd name="connsiteX4587" fmla="*/ 1994172 w 2570449"/>
              <a:gd name="connsiteY4587" fmla="*/ 1262584 h 1639386"/>
              <a:gd name="connsiteX4588" fmla="*/ 1970426 w 2570449"/>
              <a:gd name="connsiteY4588" fmla="*/ 1288349 h 1639386"/>
              <a:gd name="connsiteX4589" fmla="*/ 1959988 w 2570449"/>
              <a:gd name="connsiteY4589" fmla="*/ 1293918 h 1639386"/>
              <a:gd name="connsiteX4590" fmla="*/ 1968402 w 2570449"/>
              <a:gd name="connsiteY4590" fmla="*/ 1277807 h 1639386"/>
              <a:gd name="connsiteX4591" fmla="*/ 1978106 w 2570449"/>
              <a:gd name="connsiteY4591" fmla="*/ 1263107 h 1639386"/>
              <a:gd name="connsiteX4592" fmla="*/ 1975863 w 2570449"/>
              <a:gd name="connsiteY4592" fmla="*/ 1272035 h 1639386"/>
              <a:gd name="connsiteX4593" fmla="*/ 1978560 w 2570449"/>
              <a:gd name="connsiteY4593" fmla="*/ 1272802 h 1639386"/>
              <a:gd name="connsiteX4594" fmla="*/ 1982727 w 2570449"/>
              <a:gd name="connsiteY4594" fmla="*/ 1260369 h 1639386"/>
              <a:gd name="connsiteX4595" fmla="*/ 1982595 w 2570449"/>
              <a:gd name="connsiteY4595" fmla="*/ 1260501 h 1639386"/>
              <a:gd name="connsiteX4596" fmla="*/ 1991103 w 2570449"/>
              <a:gd name="connsiteY4596" fmla="*/ 1249757 h 1639386"/>
              <a:gd name="connsiteX4597" fmla="*/ 1985490 w 2570449"/>
              <a:gd name="connsiteY4597" fmla="*/ 1248616 h 1639386"/>
              <a:gd name="connsiteX4598" fmla="*/ 1996366 w 2570449"/>
              <a:gd name="connsiteY4598" fmla="*/ 1234013 h 1639386"/>
              <a:gd name="connsiteX4599" fmla="*/ 1993668 w 2570449"/>
              <a:gd name="connsiteY4599" fmla="*/ 1227171 h 1639386"/>
              <a:gd name="connsiteX4600" fmla="*/ 1984020 w 2570449"/>
              <a:gd name="connsiteY4600" fmla="*/ 1241862 h 1639386"/>
              <a:gd name="connsiteX4601" fmla="*/ 1981916 w 2570449"/>
              <a:gd name="connsiteY4601" fmla="*/ 1241029 h 1639386"/>
              <a:gd name="connsiteX4602" fmla="*/ 1983078 w 2570449"/>
              <a:gd name="connsiteY4602" fmla="*/ 1230855 h 1639386"/>
              <a:gd name="connsiteX4603" fmla="*/ 1973759 w 2570449"/>
              <a:gd name="connsiteY4603" fmla="*/ 1247454 h 1639386"/>
              <a:gd name="connsiteX4604" fmla="*/ 1967641 w 2570449"/>
              <a:gd name="connsiteY4604" fmla="*/ 1262935 h 1639386"/>
              <a:gd name="connsiteX4605" fmla="*/ 1940780 w 2570449"/>
              <a:gd name="connsiteY4605" fmla="*/ 1296001 h 1639386"/>
              <a:gd name="connsiteX4606" fmla="*/ 1927755 w 2570449"/>
              <a:gd name="connsiteY4606" fmla="*/ 1317206 h 1639386"/>
              <a:gd name="connsiteX4607" fmla="*/ 1923369 w 2570449"/>
              <a:gd name="connsiteY4607" fmla="*/ 1322731 h 1639386"/>
              <a:gd name="connsiteX4608" fmla="*/ 1921001 w 2570449"/>
              <a:gd name="connsiteY4608" fmla="*/ 1321459 h 1639386"/>
              <a:gd name="connsiteX4609" fmla="*/ 1931000 w 2570449"/>
              <a:gd name="connsiteY4609" fmla="*/ 1300080 h 1639386"/>
              <a:gd name="connsiteX4610" fmla="*/ 1929618 w 2570449"/>
              <a:gd name="connsiteY4610" fmla="*/ 1298589 h 1639386"/>
              <a:gd name="connsiteX4611" fmla="*/ 1909752 w 2570449"/>
              <a:gd name="connsiteY4611" fmla="*/ 1308895 h 1639386"/>
              <a:gd name="connsiteX4612" fmla="*/ 1914598 w 2570449"/>
              <a:gd name="connsiteY4612" fmla="*/ 1297185 h 1639386"/>
              <a:gd name="connsiteX4613" fmla="*/ 1910124 w 2570449"/>
              <a:gd name="connsiteY4613" fmla="*/ 1292142 h 1639386"/>
              <a:gd name="connsiteX4614" fmla="*/ 1903065 w 2570449"/>
              <a:gd name="connsiteY4614" fmla="*/ 1305628 h 1639386"/>
              <a:gd name="connsiteX4615" fmla="*/ 1919181 w 2570449"/>
              <a:gd name="connsiteY4615" fmla="*/ 1312688 h 1639386"/>
              <a:gd name="connsiteX4616" fmla="*/ 1915322 w 2570449"/>
              <a:gd name="connsiteY4616" fmla="*/ 1324858 h 1639386"/>
              <a:gd name="connsiteX4617" fmla="*/ 1889228 w 2570449"/>
              <a:gd name="connsiteY4617" fmla="*/ 1318609 h 1639386"/>
              <a:gd name="connsiteX4618" fmla="*/ 1903152 w 2570449"/>
              <a:gd name="connsiteY4618" fmla="*/ 1294510 h 1639386"/>
              <a:gd name="connsiteX4619" fmla="*/ 1911068 w 2570449"/>
              <a:gd name="connsiteY4619" fmla="*/ 1270478 h 1639386"/>
              <a:gd name="connsiteX4620" fmla="*/ 1907823 w 2570449"/>
              <a:gd name="connsiteY4620" fmla="*/ 1269031 h 1639386"/>
              <a:gd name="connsiteX4621" fmla="*/ 1900784 w 2570449"/>
              <a:gd name="connsiteY4621" fmla="*/ 1282297 h 1639386"/>
              <a:gd name="connsiteX4622" fmla="*/ 1875282 w 2570449"/>
              <a:gd name="connsiteY4622" fmla="*/ 1284358 h 1639386"/>
              <a:gd name="connsiteX4623" fmla="*/ 1862345 w 2570449"/>
              <a:gd name="connsiteY4623" fmla="*/ 1307447 h 1639386"/>
              <a:gd name="connsiteX4624" fmla="*/ 1850702 w 2570449"/>
              <a:gd name="connsiteY4624" fmla="*/ 1305913 h 1639386"/>
              <a:gd name="connsiteX4625" fmla="*/ 1857718 w 2570449"/>
              <a:gd name="connsiteY4625" fmla="*/ 1317118 h 1639386"/>
              <a:gd name="connsiteX4626" fmla="*/ 1846382 w 2570449"/>
              <a:gd name="connsiteY4626" fmla="*/ 1314947 h 1639386"/>
              <a:gd name="connsiteX4627" fmla="*/ 1842237 w 2570449"/>
              <a:gd name="connsiteY4627" fmla="*/ 1326262 h 1639386"/>
              <a:gd name="connsiteX4628" fmla="*/ 1853091 w 2570449"/>
              <a:gd name="connsiteY4628" fmla="*/ 1319178 h 1639386"/>
              <a:gd name="connsiteX4629" fmla="*/ 1832457 w 2570449"/>
              <a:gd name="connsiteY4629" fmla="*/ 1347509 h 1639386"/>
              <a:gd name="connsiteX4630" fmla="*/ 1831844 w 2570449"/>
              <a:gd name="connsiteY4630" fmla="*/ 1339265 h 1639386"/>
              <a:gd name="connsiteX4631" fmla="*/ 1824981 w 2570449"/>
              <a:gd name="connsiteY4631" fmla="*/ 1340054 h 1639386"/>
              <a:gd name="connsiteX4632" fmla="*/ 1833620 w 2570449"/>
              <a:gd name="connsiteY4632" fmla="*/ 1319573 h 1639386"/>
              <a:gd name="connsiteX4633" fmla="*/ 1835637 w 2570449"/>
              <a:gd name="connsiteY4633" fmla="*/ 1317534 h 1639386"/>
              <a:gd name="connsiteX4634" fmla="*/ 1839409 w 2570449"/>
              <a:gd name="connsiteY4634" fmla="*/ 1309662 h 1639386"/>
              <a:gd name="connsiteX4635" fmla="*/ 1837216 w 2570449"/>
              <a:gd name="connsiteY4635" fmla="*/ 1307930 h 1639386"/>
              <a:gd name="connsiteX4636" fmla="*/ 1831320 w 2570449"/>
              <a:gd name="connsiteY4636" fmla="*/ 1313346 h 1639386"/>
              <a:gd name="connsiteX4637" fmla="*/ 1831253 w 2570449"/>
              <a:gd name="connsiteY4637" fmla="*/ 1313281 h 1639386"/>
              <a:gd name="connsiteX4638" fmla="*/ 1829454 w 2570449"/>
              <a:gd name="connsiteY4638" fmla="*/ 1316636 h 1639386"/>
              <a:gd name="connsiteX4639" fmla="*/ 1829520 w 2570449"/>
              <a:gd name="connsiteY4639" fmla="*/ 1316681 h 1639386"/>
              <a:gd name="connsiteX4640" fmla="*/ 1829498 w 2570449"/>
              <a:gd name="connsiteY4640" fmla="*/ 1316723 h 1639386"/>
              <a:gd name="connsiteX4641" fmla="*/ 1816626 w 2570449"/>
              <a:gd name="connsiteY4641" fmla="*/ 1327182 h 1639386"/>
              <a:gd name="connsiteX4642" fmla="*/ 1826121 w 2570449"/>
              <a:gd name="connsiteY4642" fmla="*/ 1296593 h 1639386"/>
              <a:gd name="connsiteX4643" fmla="*/ 1816889 w 2570449"/>
              <a:gd name="connsiteY4643" fmla="*/ 1316789 h 1639386"/>
              <a:gd name="connsiteX4644" fmla="*/ 1806934 w 2570449"/>
              <a:gd name="connsiteY4644" fmla="*/ 1333497 h 1639386"/>
              <a:gd name="connsiteX4645" fmla="*/ 1805904 w 2570449"/>
              <a:gd name="connsiteY4645" fmla="*/ 1315078 h 1639386"/>
              <a:gd name="connsiteX4646" fmla="*/ 1795839 w 2570449"/>
              <a:gd name="connsiteY4646" fmla="*/ 1332993 h 1639386"/>
              <a:gd name="connsiteX4647" fmla="*/ 1761303 w 2570449"/>
              <a:gd name="connsiteY4647" fmla="*/ 1393667 h 1639386"/>
              <a:gd name="connsiteX4648" fmla="*/ 1763737 w 2570449"/>
              <a:gd name="connsiteY4648" fmla="*/ 1395486 h 1639386"/>
              <a:gd name="connsiteX4649" fmla="*/ 1780907 w 2570449"/>
              <a:gd name="connsiteY4649" fmla="*/ 1380115 h 1639386"/>
              <a:gd name="connsiteX4650" fmla="*/ 1779832 w 2570449"/>
              <a:gd name="connsiteY4650" fmla="*/ 1389368 h 1639386"/>
              <a:gd name="connsiteX4651" fmla="*/ 1762641 w 2570449"/>
              <a:gd name="connsiteY4651" fmla="*/ 1405091 h 1639386"/>
              <a:gd name="connsiteX4652" fmla="*/ 1762641 w 2570449"/>
              <a:gd name="connsiteY4652" fmla="*/ 1413007 h 1639386"/>
              <a:gd name="connsiteX4653" fmla="*/ 1757422 w 2570449"/>
              <a:gd name="connsiteY4653" fmla="*/ 1413007 h 1639386"/>
              <a:gd name="connsiteX4654" fmla="*/ 1751852 w 2570449"/>
              <a:gd name="connsiteY4654" fmla="*/ 1430921 h 1639386"/>
              <a:gd name="connsiteX4655" fmla="*/ 1752642 w 2570449"/>
              <a:gd name="connsiteY4655" fmla="*/ 1432061 h 1639386"/>
              <a:gd name="connsiteX4656" fmla="*/ 1772618 w 2570449"/>
              <a:gd name="connsiteY4656" fmla="*/ 1411055 h 1639386"/>
              <a:gd name="connsiteX4657" fmla="*/ 1731657 w 2570449"/>
              <a:gd name="connsiteY4657" fmla="*/ 1463681 h 1639386"/>
              <a:gd name="connsiteX4658" fmla="*/ 1743213 w 2570449"/>
              <a:gd name="connsiteY4658" fmla="*/ 1469689 h 1639386"/>
              <a:gd name="connsiteX4659" fmla="*/ 1786607 w 2570449"/>
              <a:gd name="connsiteY4659" fmla="*/ 1420221 h 1639386"/>
              <a:gd name="connsiteX4660" fmla="*/ 1789590 w 2570449"/>
              <a:gd name="connsiteY4660" fmla="*/ 1422304 h 1639386"/>
              <a:gd name="connsiteX4661" fmla="*/ 1775358 w 2570449"/>
              <a:gd name="connsiteY4661" fmla="*/ 1445876 h 1639386"/>
              <a:gd name="connsiteX4662" fmla="*/ 1791848 w 2570449"/>
              <a:gd name="connsiteY4662" fmla="*/ 1439057 h 1639386"/>
              <a:gd name="connsiteX4663" fmla="*/ 1776390 w 2570449"/>
              <a:gd name="connsiteY4663" fmla="*/ 1457563 h 1639386"/>
              <a:gd name="connsiteX4664" fmla="*/ 1771785 w 2570449"/>
              <a:gd name="connsiteY4664" fmla="*/ 1450371 h 1639386"/>
              <a:gd name="connsiteX4665" fmla="*/ 1748300 w 2570449"/>
              <a:gd name="connsiteY4665" fmla="*/ 1479731 h 1639386"/>
              <a:gd name="connsiteX4666" fmla="*/ 1747050 w 2570449"/>
              <a:gd name="connsiteY4666" fmla="*/ 1481486 h 1639386"/>
              <a:gd name="connsiteX4667" fmla="*/ 1746655 w 2570449"/>
              <a:gd name="connsiteY4667" fmla="*/ 1489248 h 1639386"/>
              <a:gd name="connsiteX4668" fmla="*/ 1768977 w 2570449"/>
              <a:gd name="connsiteY4668" fmla="*/ 1480389 h 1639386"/>
              <a:gd name="connsiteX4669" fmla="*/ 1745274 w 2570449"/>
              <a:gd name="connsiteY4669" fmla="*/ 1503786 h 1639386"/>
              <a:gd name="connsiteX4670" fmla="*/ 1747643 w 2570449"/>
              <a:gd name="connsiteY4670" fmla="*/ 1506439 h 1639386"/>
              <a:gd name="connsiteX4671" fmla="*/ 1761171 w 2570449"/>
              <a:gd name="connsiteY4671" fmla="*/ 1494401 h 1639386"/>
              <a:gd name="connsiteX4672" fmla="*/ 1815749 w 2570449"/>
              <a:gd name="connsiteY4672" fmla="*/ 1438968 h 1639386"/>
              <a:gd name="connsiteX4673" fmla="*/ 1826712 w 2570449"/>
              <a:gd name="connsiteY4673" fmla="*/ 1429979 h 1639386"/>
              <a:gd name="connsiteX4674" fmla="*/ 1831406 w 2570449"/>
              <a:gd name="connsiteY4674" fmla="*/ 1421273 h 1639386"/>
              <a:gd name="connsiteX4675" fmla="*/ 1838313 w 2570449"/>
              <a:gd name="connsiteY4675" fmla="*/ 1408468 h 1639386"/>
              <a:gd name="connsiteX4676" fmla="*/ 1840548 w 2570449"/>
              <a:gd name="connsiteY4676" fmla="*/ 1417392 h 1639386"/>
              <a:gd name="connsiteX4677" fmla="*/ 1853552 w 2570449"/>
              <a:gd name="connsiteY4677" fmla="*/ 1413665 h 1639386"/>
              <a:gd name="connsiteX4678" fmla="*/ 1860240 w 2570449"/>
              <a:gd name="connsiteY4678" fmla="*/ 1397372 h 1639386"/>
              <a:gd name="connsiteX4679" fmla="*/ 1860240 w 2570449"/>
              <a:gd name="connsiteY4679" fmla="*/ 1405112 h 1639386"/>
              <a:gd name="connsiteX4680" fmla="*/ 1866423 w 2570449"/>
              <a:gd name="connsiteY4680" fmla="*/ 1403139 h 1639386"/>
              <a:gd name="connsiteX4681" fmla="*/ 1867431 w 2570449"/>
              <a:gd name="connsiteY4681" fmla="*/ 1405727 h 1639386"/>
              <a:gd name="connsiteX4682" fmla="*/ 1834103 w 2570449"/>
              <a:gd name="connsiteY4682" fmla="*/ 1442236 h 1639386"/>
              <a:gd name="connsiteX4683" fmla="*/ 1830879 w 2570449"/>
              <a:gd name="connsiteY4683" fmla="*/ 1445963 h 1639386"/>
              <a:gd name="connsiteX4684" fmla="*/ 1823315 w 2570449"/>
              <a:gd name="connsiteY4684" fmla="*/ 1456971 h 1639386"/>
              <a:gd name="connsiteX4685" fmla="*/ 1821078 w 2570449"/>
              <a:gd name="connsiteY4685" fmla="*/ 1455765 h 1639386"/>
              <a:gd name="connsiteX4686" fmla="*/ 1822174 w 2570449"/>
              <a:gd name="connsiteY4686" fmla="*/ 1451489 h 1639386"/>
              <a:gd name="connsiteX4687" fmla="*/ 1824345 w 2570449"/>
              <a:gd name="connsiteY4687" fmla="*/ 1447125 h 1639386"/>
              <a:gd name="connsiteX4688" fmla="*/ 1822459 w 2570449"/>
              <a:gd name="connsiteY4688" fmla="*/ 1445591 h 1639386"/>
              <a:gd name="connsiteX4689" fmla="*/ 1807373 w 2570449"/>
              <a:gd name="connsiteY4689" fmla="*/ 1460852 h 1639386"/>
              <a:gd name="connsiteX4690" fmla="*/ 1808864 w 2570449"/>
              <a:gd name="connsiteY4690" fmla="*/ 1462804 h 1639386"/>
              <a:gd name="connsiteX4691" fmla="*/ 1817635 w 2570449"/>
              <a:gd name="connsiteY4691" fmla="*/ 1457234 h 1639386"/>
              <a:gd name="connsiteX4692" fmla="*/ 1802636 w 2570449"/>
              <a:gd name="connsiteY4692" fmla="*/ 1478526 h 1639386"/>
              <a:gd name="connsiteX4693" fmla="*/ 1786520 w 2570449"/>
              <a:gd name="connsiteY4693" fmla="*/ 1497076 h 1639386"/>
              <a:gd name="connsiteX4694" fmla="*/ 1826669 w 2570449"/>
              <a:gd name="connsiteY4694" fmla="*/ 1464580 h 1639386"/>
              <a:gd name="connsiteX4695" fmla="*/ 1829015 w 2570449"/>
              <a:gd name="connsiteY4695" fmla="*/ 1466773 h 1639386"/>
              <a:gd name="connsiteX4696" fmla="*/ 1822327 w 2570449"/>
              <a:gd name="connsiteY4696" fmla="*/ 1475369 h 1639386"/>
              <a:gd name="connsiteX4697" fmla="*/ 1818090 w 2570449"/>
              <a:gd name="connsiteY4697" fmla="*/ 1479965 h 1639386"/>
              <a:gd name="connsiteX4698" fmla="*/ 1818291 w 2570449"/>
              <a:gd name="connsiteY4698" fmla="*/ 1486183 h 1639386"/>
              <a:gd name="connsiteX4699" fmla="*/ 1818257 w 2570449"/>
              <a:gd name="connsiteY4699" fmla="*/ 1486169 h 1639386"/>
              <a:gd name="connsiteX4700" fmla="*/ 1818204 w 2570449"/>
              <a:gd name="connsiteY4700" fmla="*/ 1486091 h 1639386"/>
              <a:gd name="connsiteX4701" fmla="*/ 1818204 w 2570449"/>
              <a:gd name="connsiteY4701" fmla="*/ 1486148 h 1639386"/>
              <a:gd name="connsiteX4702" fmla="*/ 1818117 w 2570449"/>
              <a:gd name="connsiteY4702" fmla="*/ 1486112 h 1639386"/>
              <a:gd name="connsiteX4703" fmla="*/ 1818204 w 2570449"/>
              <a:gd name="connsiteY4703" fmla="*/ 1486244 h 1639386"/>
              <a:gd name="connsiteX4704" fmla="*/ 1818207 w 2570449"/>
              <a:gd name="connsiteY4704" fmla="*/ 1497776 h 1639386"/>
              <a:gd name="connsiteX4705" fmla="*/ 1810267 w 2570449"/>
              <a:gd name="connsiteY4705" fmla="*/ 1507207 h 1639386"/>
              <a:gd name="connsiteX4706" fmla="*/ 1788362 w 2570449"/>
              <a:gd name="connsiteY4706" fmla="*/ 1529135 h 1639386"/>
              <a:gd name="connsiteX4707" fmla="*/ 1790072 w 2570449"/>
              <a:gd name="connsiteY4707" fmla="*/ 1531810 h 1639386"/>
              <a:gd name="connsiteX4708" fmla="*/ 1803689 w 2570449"/>
              <a:gd name="connsiteY4708" fmla="*/ 1526481 h 1639386"/>
              <a:gd name="connsiteX4709" fmla="*/ 1805026 w 2570449"/>
              <a:gd name="connsiteY4709" fmla="*/ 1527950 h 1639386"/>
              <a:gd name="connsiteX4710" fmla="*/ 1801431 w 2570449"/>
              <a:gd name="connsiteY4710" fmla="*/ 1533301 h 1639386"/>
              <a:gd name="connsiteX4711" fmla="*/ 1770622 w 2570449"/>
              <a:gd name="connsiteY4711" fmla="*/ 1555886 h 1639386"/>
              <a:gd name="connsiteX4712" fmla="*/ 1746853 w 2570449"/>
              <a:gd name="connsiteY4712" fmla="*/ 1553759 h 1639386"/>
              <a:gd name="connsiteX4713" fmla="*/ 1757334 w 2570449"/>
              <a:gd name="connsiteY4713" fmla="*/ 1539769 h 1639386"/>
              <a:gd name="connsiteX4714" fmla="*/ 1771236 w 2570449"/>
              <a:gd name="connsiteY4714" fmla="*/ 1528279 h 1639386"/>
              <a:gd name="connsiteX4715" fmla="*/ 1738893 w 2570449"/>
              <a:gd name="connsiteY4715" fmla="*/ 1537313 h 1639386"/>
              <a:gd name="connsiteX4716" fmla="*/ 1750778 w 2570449"/>
              <a:gd name="connsiteY4716" fmla="*/ 1522556 h 1639386"/>
              <a:gd name="connsiteX4717" fmla="*/ 1758979 w 2570449"/>
              <a:gd name="connsiteY4717" fmla="*/ 1525187 h 1639386"/>
              <a:gd name="connsiteX4718" fmla="*/ 1760031 w 2570449"/>
              <a:gd name="connsiteY4718" fmla="*/ 1523171 h 1639386"/>
              <a:gd name="connsiteX4719" fmla="*/ 1752620 w 2570449"/>
              <a:gd name="connsiteY4719" fmla="*/ 1517052 h 1639386"/>
              <a:gd name="connsiteX4720" fmla="*/ 1730232 w 2570449"/>
              <a:gd name="connsiteY4720" fmla="*/ 1516811 h 1639386"/>
              <a:gd name="connsiteX4721" fmla="*/ 1716790 w 2570449"/>
              <a:gd name="connsiteY4721" fmla="*/ 1517184 h 1639386"/>
              <a:gd name="connsiteX4722" fmla="*/ 1705980 w 2570449"/>
              <a:gd name="connsiteY4722" fmla="*/ 1519815 h 1639386"/>
              <a:gd name="connsiteX4723" fmla="*/ 1710747 w 2570449"/>
              <a:gd name="connsiteY4723" fmla="*/ 1510369 h 1639386"/>
              <a:gd name="connsiteX4724" fmla="*/ 1710870 w 2570449"/>
              <a:gd name="connsiteY4724" fmla="*/ 1510386 h 1639386"/>
              <a:gd name="connsiteX4725" fmla="*/ 1710997 w 2570449"/>
              <a:gd name="connsiteY4725" fmla="*/ 1510167 h 1639386"/>
              <a:gd name="connsiteX4726" fmla="*/ 1723632 w 2570449"/>
              <a:gd name="connsiteY4726" fmla="*/ 1502427 h 1639386"/>
              <a:gd name="connsiteX4727" fmla="*/ 1714611 w 2570449"/>
              <a:gd name="connsiteY4727" fmla="*/ 1503907 h 1639386"/>
              <a:gd name="connsiteX4728" fmla="*/ 1710997 w 2570449"/>
              <a:gd name="connsiteY4728" fmla="*/ 1510167 h 1639386"/>
              <a:gd name="connsiteX4729" fmla="*/ 1710782 w 2570449"/>
              <a:gd name="connsiteY4729" fmla="*/ 1510299 h 1639386"/>
              <a:gd name="connsiteX4730" fmla="*/ 1710747 w 2570449"/>
              <a:gd name="connsiteY4730" fmla="*/ 1510369 h 1639386"/>
              <a:gd name="connsiteX4731" fmla="*/ 1702823 w 2570449"/>
              <a:gd name="connsiteY4731" fmla="*/ 1509268 h 1639386"/>
              <a:gd name="connsiteX4732" fmla="*/ 1713786 w 2570449"/>
              <a:gd name="connsiteY4732" fmla="*/ 1495826 h 1639386"/>
              <a:gd name="connsiteX4733" fmla="*/ 1691004 w 2570449"/>
              <a:gd name="connsiteY4733" fmla="*/ 1500672 h 1639386"/>
              <a:gd name="connsiteX4734" fmla="*/ 1673878 w 2570449"/>
              <a:gd name="connsiteY4734" fmla="*/ 1513018 h 1639386"/>
              <a:gd name="connsiteX4735" fmla="*/ 1684359 w 2570449"/>
              <a:gd name="connsiteY4735" fmla="*/ 1495695 h 1639386"/>
              <a:gd name="connsiteX4736" fmla="*/ 1654077 w 2570449"/>
              <a:gd name="connsiteY4736" fmla="*/ 1508829 h 1639386"/>
              <a:gd name="connsiteX4737" fmla="*/ 1675764 w 2570449"/>
              <a:gd name="connsiteY4737" fmla="*/ 1484402 h 1639386"/>
              <a:gd name="connsiteX4738" fmla="*/ 1680018 w 2570449"/>
              <a:gd name="connsiteY4738" fmla="*/ 1491398 h 1639386"/>
              <a:gd name="connsiteX4739" fmla="*/ 1682386 w 2570449"/>
              <a:gd name="connsiteY4739" fmla="*/ 1483175 h 1639386"/>
              <a:gd name="connsiteX4740" fmla="*/ 1701375 w 2570449"/>
              <a:gd name="connsiteY4740" fmla="*/ 1471312 h 1639386"/>
              <a:gd name="connsiteX4741" fmla="*/ 1692999 w 2570449"/>
              <a:gd name="connsiteY4741" fmla="*/ 1475807 h 1639386"/>
              <a:gd name="connsiteX4742" fmla="*/ 1673593 w 2570449"/>
              <a:gd name="connsiteY4742" fmla="*/ 1469184 h 1639386"/>
              <a:gd name="connsiteX4743" fmla="*/ 1670545 w 2570449"/>
              <a:gd name="connsiteY4743" fmla="*/ 1480302 h 1639386"/>
              <a:gd name="connsiteX4744" fmla="*/ 1656249 w 2570449"/>
              <a:gd name="connsiteY4744" fmla="*/ 1494533 h 1639386"/>
              <a:gd name="connsiteX4745" fmla="*/ 1647960 w 2570449"/>
              <a:gd name="connsiteY4745" fmla="*/ 1487911 h 1639386"/>
              <a:gd name="connsiteX4746" fmla="*/ 1639758 w 2570449"/>
              <a:gd name="connsiteY4746" fmla="*/ 1480740 h 1639386"/>
              <a:gd name="connsiteX4747" fmla="*/ 1651184 w 2570449"/>
              <a:gd name="connsiteY4747" fmla="*/ 1466816 h 1639386"/>
              <a:gd name="connsiteX4748" fmla="*/ 1635440 w 2570449"/>
              <a:gd name="connsiteY4748" fmla="*/ 1478175 h 1639386"/>
              <a:gd name="connsiteX4749" fmla="*/ 1630374 w 2570449"/>
              <a:gd name="connsiteY4749" fmla="*/ 1474973 h 1639386"/>
              <a:gd name="connsiteX4750" fmla="*/ 1600926 w 2570449"/>
              <a:gd name="connsiteY4750" fmla="*/ 1507207 h 1639386"/>
              <a:gd name="connsiteX4751" fmla="*/ 1603074 w 2570449"/>
              <a:gd name="connsiteY4751" fmla="*/ 1490038 h 1639386"/>
              <a:gd name="connsiteX4752" fmla="*/ 1625573 w 2570449"/>
              <a:gd name="connsiteY4752" fmla="*/ 1465282 h 1639386"/>
              <a:gd name="connsiteX4753" fmla="*/ 1615814 w 2570449"/>
              <a:gd name="connsiteY4753" fmla="*/ 1467452 h 1639386"/>
              <a:gd name="connsiteX4754" fmla="*/ 1619454 w 2570449"/>
              <a:gd name="connsiteY4754" fmla="*/ 1459691 h 1639386"/>
              <a:gd name="connsiteX4755" fmla="*/ 1605684 w 2570449"/>
              <a:gd name="connsiteY4755" fmla="*/ 1470325 h 1639386"/>
              <a:gd name="connsiteX4756" fmla="*/ 1604017 w 2570449"/>
              <a:gd name="connsiteY4756" fmla="*/ 1469097 h 1639386"/>
              <a:gd name="connsiteX4757" fmla="*/ 1611231 w 2570449"/>
              <a:gd name="connsiteY4757" fmla="*/ 1454690 h 1639386"/>
              <a:gd name="connsiteX4758" fmla="*/ 1590325 w 2570449"/>
              <a:gd name="connsiteY4758" fmla="*/ 1464162 h 1639386"/>
              <a:gd name="connsiteX4759" fmla="*/ 1599039 w 2570449"/>
              <a:gd name="connsiteY4759" fmla="*/ 1453792 h 1639386"/>
              <a:gd name="connsiteX4760" fmla="*/ 1602110 w 2570449"/>
              <a:gd name="connsiteY4760" fmla="*/ 1436052 h 1639386"/>
              <a:gd name="connsiteX4761" fmla="*/ 1604741 w 2570449"/>
              <a:gd name="connsiteY4761" fmla="*/ 1421273 h 1639386"/>
              <a:gd name="connsiteX4762" fmla="*/ 1604544 w 2570449"/>
              <a:gd name="connsiteY4762" fmla="*/ 1406845 h 1639386"/>
              <a:gd name="connsiteX4763" fmla="*/ 1593887 w 2570449"/>
              <a:gd name="connsiteY4763" fmla="*/ 1414936 h 1639386"/>
              <a:gd name="connsiteX4764" fmla="*/ 1590992 w 2570449"/>
              <a:gd name="connsiteY4764" fmla="*/ 1429540 h 1639386"/>
              <a:gd name="connsiteX4765" fmla="*/ 1569767 w 2570449"/>
              <a:gd name="connsiteY4765" fmla="*/ 1446665 h 1639386"/>
              <a:gd name="connsiteX4766" fmla="*/ 1567464 w 2570449"/>
              <a:gd name="connsiteY4766" fmla="*/ 1448902 h 1639386"/>
              <a:gd name="connsiteX4767" fmla="*/ 1550274 w 2570449"/>
              <a:gd name="connsiteY4767" fmla="*/ 1463396 h 1639386"/>
              <a:gd name="connsiteX4768" fmla="*/ 1540362 w 2570449"/>
              <a:gd name="connsiteY4768" fmla="*/ 1482188 h 1639386"/>
              <a:gd name="connsiteX4769" fmla="*/ 1483920 w 2570449"/>
              <a:gd name="connsiteY4769" fmla="*/ 1523543 h 1639386"/>
              <a:gd name="connsiteX4770" fmla="*/ 1482956 w 2570449"/>
              <a:gd name="connsiteY4770" fmla="*/ 1511921 h 1639386"/>
              <a:gd name="connsiteX4771" fmla="*/ 1481706 w 2570449"/>
              <a:gd name="connsiteY4771" fmla="*/ 1506571 h 1639386"/>
              <a:gd name="connsiteX4772" fmla="*/ 1475106 w 2570449"/>
              <a:gd name="connsiteY4772" fmla="*/ 1505694 h 1639386"/>
              <a:gd name="connsiteX4773" fmla="*/ 1458682 w 2570449"/>
              <a:gd name="connsiteY4773" fmla="*/ 1521438 h 1639386"/>
              <a:gd name="connsiteX4774" fmla="*/ 1450350 w 2570449"/>
              <a:gd name="connsiteY4774" fmla="*/ 1527863 h 1639386"/>
              <a:gd name="connsiteX4775" fmla="*/ 1448880 w 2570449"/>
              <a:gd name="connsiteY4775" fmla="*/ 1526108 h 1639386"/>
              <a:gd name="connsiteX4776" fmla="*/ 1461621 w 2570449"/>
              <a:gd name="connsiteY4776" fmla="*/ 1494555 h 1639386"/>
              <a:gd name="connsiteX4777" fmla="*/ 1454954 w 2570449"/>
              <a:gd name="connsiteY4777" fmla="*/ 1497998 h 1639386"/>
              <a:gd name="connsiteX4778" fmla="*/ 1452258 w 2570449"/>
              <a:gd name="connsiteY4778" fmla="*/ 1503896 h 1639386"/>
              <a:gd name="connsiteX4779" fmla="*/ 1435701 w 2570449"/>
              <a:gd name="connsiteY4779" fmla="*/ 1524398 h 1639386"/>
              <a:gd name="connsiteX4780" fmla="*/ 1439034 w 2570449"/>
              <a:gd name="connsiteY4780" fmla="*/ 1511966 h 1639386"/>
              <a:gd name="connsiteX4781" fmla="*/ 1427764 w 2570449"/>
              <a:gd name="connsiteY4781" fmla="*/ 1501418 h 1639386"/>
              <a:gd name="connsiteX4782" fmla="*/ 1415792 w 2570449"/>
              <a:gd name="connsiteY4782" fmla="*/ 1524377 h 1639386"/>
              <a:gd name="connsiteX4783" fmla="*/ 1408293 w 2570449"/>
              <a:gd name="connsiteY4783" fmla="*/ 1523719 h 1639386"/>
              <a:gd name="connsiteX4784" fmla="*/ 1418598 w 2570449"/>
              <a:gd name="connsiteY4784" fmla="*/ 1511022 h 1639386"/>
              <a:gd name="connsiteX4785" fmla="*/ 1408973 w 2570449"/>
              <a:gd name="connsiteY4785" fmla="*/ 1514618 h 1639386"/>
              <a:gd name="connsiteX4786" fmla="*/ 1407964 w 2570449"/>
              <a:gd name="connsiteY4786" fmla="*/ 1513566 h 1639386"/>
              <a:gd name="connsiteX4787" fmla="*/ 1414257 w 2570449"/>
              <a:gd name="connsiteY4787" fmla="*/ 1506044 h 1639386"/>
              <a:gd name="connsiteX4788" fmla="*/ 1408429 w 2570449"/>
              <a:gd name="connsiteY4788" fmla="*/ 1503748 h 1639386"/>
              <a:gd name="connsiteX4789" fmla="*/ 1420638 w 2570449"/>
              <a:gd name="connsiteY4789" fmla="*/ 1493239 h 1639386"/>
              <a:gd name="connsiteX4790" fmla="*/ 1433663 w 2570449"/>
              <a:gd name="connsiteY4790" fmla="*/ 1472956 h 1639386"/>
              <a:gd name="connsiteX4791" fmla="*/ 1411670 w 2570449"/>
              <a:gd name="connsiteY4791" fmla="*/ 1482188 h 1639386"/>
              <a:gd name="connsiteX4792" fmla="*/ 1401978 w 2570449"/>
              <a:gd name="connsiteY4792" fmla="*/ 1483788 h 1639386"/>
              <a:gd name="connsiteX4793" fmla="*/ 1383756 w 2570449"/>
              <a:gd name="connsiteY4793" fmla="*/ 1487538 h 1639386"/>
              <a:gd name="connsiteX4794" fmla="*/ 1393579 w 2570449"/>
              <a:gd name="connsiteY4794" fmla="*/ 1492604 h 1639386"/>
              <a:gd name="connsiteX4795" fmla="*/ 1391211 w 2570449"/>
              <a:gd name="connsiteY4795" fmla="*/ 1513368 h 1639386"/>
              <a:gd name="connsiteX4796" fmla="*/ 1388426 w 2570449"/>
              <a:gd name="connsiteY4796" fmla="*/ 1513368 h 1639386"/>
              <a:gd name="connsiteX4797" fmla="*/ 1385488 w 2570449"/>
              <a:gd name="connsiteY4797" fmla="*/ 1504137 h 1639386"/>
              <a:gd name="connsiteX4798" fmla="*/ 1358342 w 2570449"/>
              <a:gd name="connsiteY4798" fmla="*/ 1527863 h 1639386"/>
              <a:gd name="connsiteX4799" fmla="*/ 1364284 w 2570449"/>
              <a:gd name="connsiteY4799" fmla="*/ 1514750 h 1639386"/>
              <a:gd name="connsiteX4800" fmla="*/ 1371630 w 2570449"/>
              <a:gd name="connsiteY4800" fmla="*/ 1501155 h 1639386"/>
              <a:gd name="connsiteX4801" fmla="*/ 1365556 w 2570449"/>
              <a:gd name="connsiteY4801" fmla="*/ 1503151 h 1639386"/>
              <a:gd name="connsiteX4802" fmla="*/ 1352180 w 2570449"/>
              <a:gd name="connsiteY4802" fmla="*/ 1506329 h 1639386"/>
              <a:gd name="connsiteX4803" fmla="*/ 1344726 w 2570449"/>
              <a:gd name="connsiteY4803" fmla="*/ 1497207 h 1639386"/>
              <a:gd name="connsiteX4804" fmla="*/ 1344780 w 2570449"/>
              <a:gd name="connsiteY4804" fmla="*/ 1497184 h 1639386"/>
              <a:gd name="connsiteX4805" fmla="*/ 1354066 w 2570449"/>
              <a:gd name="connsiteY4805" fmla="*/ 1502734 h 1639386"/>
              <a:gd name="connsiteX4806" fmla="*/ 1356983 w 2570449"/>
              <a:gd name="connsiteY4806" fmla="*/ 1491814 h 1639386"/>
              <a:gd name="connsiteX4807" fmla="*/ 1344780 w 2570449"/>
              <a:gd name="connsiteY4807" fmla="*/ 1497184 h 1639386"/>
              <a:gd name="connsiteX4808" fmla="*/ 1344637 w 2570449"/>
              <a:gd name="connsiteY4808" fmla="*/ 1497098 h 1639386"/>
              <a:gd name="connsiteX4809" fmla="*/ 1344726 w 2570449"/>
              <a:gd name="connsiteY4809" fmla="*/ 1497207 h 1639386"/>
              <a:gd name="connsiteX4810" fmla="*/ 1344725 w 2570449"/>
              <a:gd name="connsiteY4810" fmla="*/ 1497208 h 1639386"/>
              <a:gd name="connsiteX4811" fmla="*/ 1329135 w 2570449"/>
              <a:gd name="connsiteY4811" fmla="*/ 1487560 h 1639386"/>
              <a:gd name="connsiteX4812" fmla="*/ 1321920 w 2570449"/>
              <a:gd name="connsiteY4812" fmla="*/ 1486529 h 1639386"/>
              <a:gd name="connsiteX4813" fmla="*/ 1307426 w 2570449"/>
              <a:gd name="connsiteY4813" fmla="*/ 1497340 h 1639386"/>
              <a:gd name="connsiteX4814" fmla="*/ 1301177 w 2570449"/>
              <a:gd name="connsiteY4814" fmla="*/ 1504356 h 1639386"/>
              <a:gd name="connsiteX4815" fmla="*/ 1298633 w 2570449"/>
              <a:gd name="connsiteY4815" fmla="*/ 1503458 h 1639386"/>
              <a:gd name="connsiteX4816" fmla="*/ 1301286 w 2570449"/>
              <a:gd name="connsiteY4816" fmla="*/ 1492231 h 1639386"/>
              <a:gd name="connsiteX4817" fmla="*/ 1305080 w 2570449"/>
              <a:gd name="connsiteY4817" fmla="*/ 1488678 h 1639386"/>
              <a:gd name="connsiteX4818" fmla="*/ 1307097 w 2570449"/>
              <a:gd name="connsiteY4818" fmla="*/ 1484687 h 1639386"/>
              <a:gd name="connsiteX4819" fmla="*/ 1301725 w 2570449"/>
              <a:gd name="connsiteY4819" fmla="*/ 1480193 h 1639386"/>
              <a:gd name="connsiteX4820" fmla="*/ 1303194 w 2570449"/>
              <a:gd name="connsiteY4820" fmla="*/ 1466750 h 1639386"/>
              <a:gd name="connsiteX4821" fmla="*/ 1323938 w 2570449"/>
              <a:gd name="connsiteY4821" fmla="*/ 1450919 h 1639386"/>
              <a:gd name="connsiteX4822" fmla="*/ 1316295 w 2570449"/>
              <a:gd name="connsiteY4822" fmla="*/ 1448911 h 1639386"/>
              <a:gd name="connsiteX4823" fmla="*/ 1322403 w 2570449"/>
              <a:gd name="connsiteY4823" fmla="*/ 1433618 h 1639386"/>
              <a:gd name="connsiteX4824" fmla="*/ 1301616 w 2570449"/>
              <a:gd name="connsiteY4824" fmla="*/ 1450547 h 1639386"/>
              <a:gd name="connsiteX4825" fmla="*/ 1299971 w 2570449"/>
              <a:gd name="connsiteY4825" fmla="*/ 1449011 h 1639386"/>
              <a:gd name="connsiteX4826" fmla="*/ 1309663 w 2570449"/>
              <a:gd name="connsiteY4826" fmla="*/ 1438661 h 1639386"/>
              <a:gd name="connsiteX4827" fmla="*/ 1309992 w 2570449"/>
              <a:gd name="connsiteY4827" fmla="*/ 1423641 h 1639386"/>
              <a:gd name="connsiteX4828" fmla="*/ 1279469 w 2570449"/>
              <a:gd name="connsiteY4828" fmla="*/ 1443398 h 1639386"/>
              <a:gd name="connsiteX4829" fmla="*/ 1264185 w 2570449"/>
              <a:gd name="connsiteY4829" fmla="*/ 1465019 h 1639386"/>
              <a:gd name="connsiteX4830" fmla="*/ 1237609 w 2570449"/>
              <a:gd name="connsiteY4830" fmla="*/ 1490257 h 1639386"/>
              <a:gd name="connsiteX4831" fmla="*/ 1242521 w 2570449"/>
              <a:gd name="connsiteY4831" fmla="*/ 1463133 h 1639386"/>
              <a:gd name="connsiteX4832" fmla="*/ 1234167 w 2570449"/>
              <a:gd name="connsiteY4832" fmla="*/ 1458419 h 1639386"/>
              <a:gd name="connsiteX4833" fmla="*/ 1217589 w 2570449"/>
              <a:gd name="connsiteY4833" fmla="*/ 1472583 h 1639386"/>
              <a:gd name="connsiteX4834" fmla="*/ 1202569 w 2570449"/>
              <a:gd name="connsiteY4834" fmla="*/ 1485696 h 1639386"/>
              <a:gd name="connsiteX4835" fmla="*/ 1200573 w 2570449"/>
              <a:gd name="connsiteY4835" fmla="*/ 1483876 h 1639386"/>
              <a:gd name="connsiteX4836" fmla="*/ 1214256 w 2570449"/>
              <a:gd name="connsiteY4836" fmla="*/ 1464405 h 1639386"/>
              <a:gd name="connsiteX4837" fmla="*/ 1224825 w 2570449"/>
              <a:gd name="connsiteY4837" fmla="*/ 1443749 h 1639386"/>
              <a:gd name="connsiteX4838" fmla="*/ 1218400 w 2570449"/>
              <a:gd name="connsiteY4838" fmla="*/ 1448748 h 1639386"/>
              <a:gd name="connsiteX4839" fmla="*/ 1213314 w 2570449"/>
              <a:gd name="connsiteY4839" fmla="*/ 1439582 h 1639386"/>
              <a:gd name="connsiteX4840" fmla="*/ 1219957 w 2570449"/>
              <a:gd name="connsiteY4840" fmla="*/ 1426580 h 1639386"/>
              <a:gd name="connsiteX4841" fmla="*/ 1203709 w 2570449"/>
              <a:gd name="connsiteY4841" fmla="*/ 1430000 h 1639386"/>
              <a:gd name="connsiteX4842" fmla="*/ 1197482 w 2570449"/>
              <a:gd name="connsiteY4842" fmla="*/ 1443244 h 1639386"/>
              <a:gd name="connsiteX4843" fmla="*/ 1185729 w 2570449"/>
              <a:gd name="connsiteY4843" fmla="*/ 1452739 h 1639386"/>
              <a:gd name="connsiteX4844" fmla="*/ 1175533 w 2570449"/>
              <a:gd name="connsiteY4844" fmla="*/ 1458155 h 1639386"/>
              <a:gd name="connsiteX4845" fmla="*/ 1188552 w 2570449"/>
              <a:gd name="connsiteY4845" fmla="*/ 1442681 h 1639386"/>
              <a:gd name="connsiteX4846" fmla="*/ 1189017 w 2570449"/>
              <a:gd name="connsiteY4846" fmla="*/ 1442390 h 1639386"/>
              <a:gd name="connsiteX4847" fmla="*/ 1189194 w 2570449"/>
              <a:gd name="connsiteY4847" fmla="*/ 1442127 h 1639386"/>
              <a:gd name="connsiteX4848" fmla="*/ 1193784 w 2570449"/>
              <a:gd name="connsiteY4848" fmla="*/ 1440026 h 1639386"/>
              <a:gd name="connsiteX4849" fmla="*/ 1195092 w 2570449"/>
              <a:gd name="connsiteY4849" fmla="*/ 1433355 h 1639386"/>
              <a:gd name="connsiteX4850" fmla="*/ 1189194 w 2570449"/>
              <a:gd name="connsiteY4850" fmla="*/ 1442127 h 1639386"/>
              <a:gd name="connsiteX4851" fmla="*/ 1188908 w 2570449"/>
              <a:gd name="connsiteY4851" fmla="*/ 1442258 h 1639386"/>
              <a:gd name="connsiteX4852" fmla="*/ 1188552 w 2570449"/>
              <a:gd name="connsiteY4852" fmla="*/ 1442681 h 1639386"/>
              <a:gd name="connsiteX4853" fmla="*/ 1177577 w 2570449"/>
              <a:gd name="connsiteY4853" fmla="*/ 1449551 h 1639386"/>
              <a:gd name="connsiteX4854" fmla="*/ 1170116 w 2570449"/>
              <a:gd name="connsiteY4854" fmla="*/ 1460874 h 1639386"/>
              <a:gd name="connsiteX4855" fmla="*/ 1174173 w 2570449"/>
              <a:gd name="connsiteY4855" fmla="*/ 1459559 h 1639386"/>
              <a:gd name="connsiteX4856" fmla="*/ 1164942 w 2570449"/>
              <a:gd name="connsiteY4856" fmla="*/ 1474053 h 1639386"/>
              <a:gd name="connsiteX4857" fmla="*/ 1158604 w 2570449"/>
              <a:gd name="connsiteY4857" fmla="*/ 1484753 h 1639386"/>
              <a:gd name="connsiteX4858" fmla="*/ 1175773 w 2570449"/>
              <a:gd name="connsiteY4858" fmla="*/ 1474601 h 1639386"/>
              <a:gd name="connsiteX4859" fmla="*/ 1177528 w 2570449"/>
              <a:gd name="connsiteY4859" fmla="*/ 1476070 h 1639386"/>
              <a:gd name="connsiteX4860" fmla="*/ 1162815 w 2570449"/>
              <a:gd name="connsiteY4860" fmla="*/ 1509860 h 1639386"/>
              <a:gd name="connsiteX4861" fmla="*/ 1159679 w 2570449"/>
              <a:gd name="connsiteY4861" fmla="*/ 1509400 h 1639386"/>
              <a:gd name="connsiteX4862" fmla="*/ 1154394 w 2570449"/>
              <a:gd name="connsiteY4862" fmla="*/ 1504948 h 1639386"/>
              <a:gd name="connsiteX4863" fmla="*/ 1144461 w 2570449"/>
              <a:gd name="connsiteY4863" fmla="*/ 1521569 h 1639386"/>
              <a:gd name="connsiteX4864" fmla="*/ 1141940 w 2570449"/>
              <a:gd name="connsiteY4864" fmla="*/ 1526196 h 1639386"/>
              <a:gd name="connsiteX4865" fmla="*/ 1137203 w 2570449"/>
              <a:gd name="connsiteY4865" fmla="*/ 1527227 h 1639386"/>
              <a:gd name="connsiteX4866" fmla="*/ 1135098 w 2570449"/>
              <a:gd name="connsiteY4866" fmla="*/ 1522995 h 1639386"/>
              <a:gd name="connsiteX4867" fmla="*/ 1143497 w 2570449"/>
              <a:gd name="connsiteY4867" fmla="*/ 1508062 h 1639386"/>
              <a:gd name="connsiteX4868" fmla="*/ 1147509 w 2570449"/>
              <a:gd name="connsiteY4868" fmla="*/ 1498304 h 1639386"/>
              <a:gd name="connsiteX4869" fmla="*/ 1123148 w 2570449"/>
              <a:gd name="connsiteY4869" fmla="*/ 1509224 h 1639386"/>
              <a:gd name="connsiteX4870" fmla="*/ 1121920 w 2570449"/>
              <a:gd name="connsiteY4870" fmla="*/ 1514882 h 1639386"/>
              <a:gd name="connsiteX4871" fmla="*/ 1112667 w 2570449"/>
              <a:gd name="connsiteY4871" fmla="*/ 1509575 h 1639386"/>
              <a:gd name="connsiteX4872" fmla="*/ 1105891 w 2570449"/>
              <a:gd name="connsiteY4872" fmla="*/ 1517359 h 1639386"/>
              <a:gd name="connsiteX4873" fmla="*/ 1104334 w 2570449"/>
              <a:gd name="connsiteY4873" fmla="*/ 1516592 h 1639386"/>
              <a:gd name="connsiteX4874" fmla="*/ 1111176 w 2570449"/>
              <a:gd name="connsiteY4874" fmla="*/ 1496419 h 1639386"/>
              <a:gd name="connsiteX4875" fmla="*/ 1101396 w 2570449"/>
              <a:gd name="connsiteY4875" fmla="*/ 1497088 h 1639386"/>
              <a:gd name="connsiteX4876" fmla="*/ 1103238 w 2570449"/>
              <a:gd name="connsiteY4876" fmla="*/ 1491068 h 1639386"/>
              <a:gd name="connsiteX4877" fmla="*/ 1091463 w 2570449"/>
              <a:gd name="connsiteY4877" fmla="*/ 1484885 h 1639386"/>
              <a:gd name="connsiteX4878" fmla="*/ 1088327 w 2570449"/>
              <a:gd name="connsiteY4878" fmla="*/ 1488503 h 1639386"/>
              <a:gd name="connsiteX4879" fmla="*/ 1067737 w 2570449"/>
              <a:gd name="connsiteY4879" fmla="*/ 1493678 h 1639386"/>
              <a:gd name="connsiteX4880" fmla="*/ 1065171 w 2570449"/>
              <a:gd name="connsiteY4880" fmla="*/ 1492121 h 1639386"/>
              <a:gd name="connsiteX4881" fmla="*/ 1046270 w 2570449"/>
              <a:gd name="connsiteY4881" fmla="*/ 1485279 h 1639386"/>
              <a:gd name="connsiteX4882" fmla="*/ 1038442 w 2570449"/>
              <a:gd name="connsiteY4882" fmla="*/ 1486222 h 1639386"/>
              <a:gd name="connsiteX4883" fmla="*/ 1029119 w 2570449"/>
              <a:gd name="connsiteY4883" fmla="*/ 1490413 h 1639386"/>
              <a:gd name="connsiteX4884" fmla="*/ 1035459 w 2570449"/>
              <a:gd name="connsiteY4884" fmla="*/ 1476070 h 1639386"/>
              <a:gd name="connsiteX4885" fmla="*/ 1033509 w 2570449"/>
              <a:gd name="connsiteY4885" fmla="*/ 1474732 h 1639386"/>
              <a:gd name="connsiteX4886" fmla="*/ 1002590 w 2570449"/>
              <a:gd name="connsiteY4886" fmla="*/ 1509203 h 1639386"/>
              <a:gd name="connsiteX4887" fmla="*/ 1012370 w 2570449"/>
              <a:gd name="connsiteY4887" fmla="*/ 1481837 h 1639386"/>
              <a:gd name="connsiteX4888" fmla="*/ 1016997 w 2570449"/>
              <a:gd name="connsiteY4888" fmla="*/ 1477188 h 1639386"/>
              <a:gd name="connsiteX4889" fmla="*/ 1015989 w 2570449"/>
              <a:gd name="connsiteY4889" fmla="*/ 1468220 h 1639386"/>
              <a:gd name="connsiteX4890" fmla="*/ 1005792 w 2570449"/>
              <a:gd name="connsiteY4890" fmla="*/ 1470500 h 1639386"/>
              <a:gd name="connsiteX4891" fmla="*/ 1004411 w 2570449"/>
              <a:gd name="connsiteY4891" fmla="*/ 1484074 h 1639386"/>
              <a:gd name="connsiteX4892" fmla="*/ 986079 w 2570449"/>
              <a:gd name="connsiteY4892" fmla="*/ 1498304 h 1639386"/>
              <a:gd name="connsiteX4893" fmla="*/ 995442 w 2570449"/>
              <a:gd name="connsiteY4893" fmla="*/ 1473307 h 1639386"/>
              <a:gd name="connsiteX4894" fmla="*/ 988689 w 2570449"/>
              <a:gd name="connsiteY4894" fmla="*/ 1467211 h 1639386"/>
              <a:gd name="connsiteX4895" fmla="*/ 967572 w 2570449"/>
              <a:gd name="connsiteY4895" fmla="*/ 1497998 h 1639386"/>
              <a:gd name="connsiteX4896" fmla="*/ 967945 w 2570449"/>
              <a:gd name="connsiteY4896" fmla="*/ 1472561 h 1639386"/>
              <a:gd name="connsiteX4897" fmla="*/ 957113 w 2570449"/>
              <a:gd name="connsiteY4897" fmla="*/ 1483064 h 1639386"/>
              <a:gd name="connsiteX4898" fmla="*/ 951061 w 2570449"/>
              <a:gd name="connsiteY4898" fmla="*/ 1496243 h 1639386"/>
              <a:gd name="connsiteX4899" fmla="*/ 948933 w 2570449"/>
              <a:gd name="connsiteY4899" fmla="*/ 1495432 h 1639386"/>
              <a:gd name="connsiteX4900" fmla="*/ 948933 w 2570449"/>
              <a:gd name="connsiteY4900" fmla="*/ 1492296 h 1639386"/>
              <a:gd name="connsiteX4901" fmla="*/ 927818 w 2570449"/>
              <a:gd name="connsiteY4901" fmla="*/ 1491178 h 1639386"/>
              <a:gd name="connsiteX4902" fmla="*/ 929792 w 2570449"/>
              <a:gd name="connsiteY4902" fmla="*/ 1474491 h 1639386"/>
              <a:gd name="connsiteX4903" fmla="*/ 942575 w 2570449"/>
              <a:gd name="connsiteY4903" fmla="*/ 1465632 h 1639386"/>
              <a:gd name="connsiteX4904" fmla="*/ 930384 w 2570449"/>
              <a:gd name="connsiteY4904" fmla="*/ 1452761 h 1639386"/>
              <a:gd name="connsiteX4905" fmla="*/ 924419 w 2570449"/>
              <a:gd name="connsiteY4905" fmla="*/ 1463944 h 1639386"/>
              <a:gd name="connsiteX4906" fmla="*/ 921897 w 2570449"/>
              <a:gd name="connsiteY4906" fmla="*/ 1461949 h 1639386"/>
              <a:gd name="connsiteX4907" fmla="*/ 924726 w 2570449"/>
              <a:gd name="connsiteY4907" fmla="*/ 1453550 h 1639386"/>
              <a:gd name="connsiteX4908" fmla="*/ 922840 w 2570449"/>
              <a:gd name="connsiteY4908" fmla="*/ 1452520 h 1639386"/>
              <a:gd name="connsiteX4909" fmla="*/ 912468 w 2570449"/>
              <a:gd name="connsiteY4909" fmla="*/ 1469470 h 1639386"/>
              <a:gd name="connsiteX4910" fmla="*/ 920274 w 2570449"/>
              <a:gd name="connsiteY4910" fmla="*/ 1467957 h 1639386"/>
              <a:gd name="connsiteX4911" fmla="*/ 914859 w 2570449"/>
              <a:gd name="connsiteY4911" fmla="*/ 1479578 h 1639386"/>
              <a:gd name="connsiteX4912" fmla="*/ 914874 w 2570449"/>
              <a:gd name="connsiteY4912" fmla="*/ 1479593 h 1639386"/>
              <a:gd name="connsiteX4913" fmla="*/ 914846 w 2570449"/>
              <a:gd name="connsiteY4913" fmla="*/ 1479646 h 1639386"/>
              <a:gd name="connsiteX4914" fmla="*/ 907362 w 2570449"/>
              <a:gd name="connsiteY4914" fmla="*/ 1477054 h 1639386"/>
              <a:gd name="connsiteX4915" fmla="*/ 903940 w 2570449"/>
              <a:gd name="connsiteY4915" fmla="*/ 1483960 h 1639386"/>
              <a:gd name="connsiteX4916" fmla="*/ 895848 w 2570449"/>
              <a:gd name="connsiteY4916" fmla="*/ 1478964 h 1639386"/>
              <a:gd name="connsiteX4917" fmla="*/ 887252 w 2570449"/>
              <a:gd name="connsiteY4917" fmla="*/ 1489665 h 1639386"/>
              <a:gd name="connsiteX4918" fmla="*/ 884971 w 2570449"/>
              <a:gd name="connsiteY4918" fmla="*/ 1488240 h 1639386"/>
              <a:gd name="connsiteX4919" fmla="*/ 892471 w 2570449"/>
              <a:gd name="connsiteY4919" fmla="*/ 1475675 h 1639386"/>
              <a:gd name="connsiteX4920" fmla="*/ 900496 w 2570449"/>
              <a:gd name="connsiteY4920" fmla="*/ 1461401 h 1639386"/>
              <a:gd name="connsiteX4921" fmla="*/ 907053 w 2570449"/>
              <a:gd name="connsiteY4921" fmla="*/ 1447520 h 1639386"/>
              <a:gd name="connsiteX4922" fmla="*/ 891396 w 2570449"/>
              <a:gd name="connsiteY4922" fmla="*/ 1467035 h 1639386"/>
              <a:gd name="connsiteX4923" fmla="*/ 878021 w 2570449"/>
              <a:gd name="connsiteY4923" fmla="*/ 1480718 h 1639386"/>
              <a:gd name="connsiteX4924" fmla="*/ 861136 w 2570449"/>
              <a:gd name="connsiteY4924" fmla="*/ 1497471 h 1639386"/>
              <a:gd name="connsiteX4925" fmla="*/ 850589 w 2570449"/>
              <a:gd name="connsiteY4925" fmla="*/ 1504619 h 1639386"/>
              <a:gd name="connsiteX4926" fmla="*/ 870609 w 2570449"/>
              <a:gd name="connsiteY4926" fmla="*/ 1476289 h 1639386"/>
              <a:gd name="connsiteX4927" fmla="*/ 874841 w 2570449"/>
              <a:gd name="connsiteY4927" fmla="*/ 1474601 h 1639386"/>
              <a:gd name="connsiteX4928" fmla="*/ 889182 w 2570449"/>
              <a:gd name="connsiteY4928" fmla="*/ 1439517 h 1639386"/>
              <a:gd name="connsiteX4929" fmla="*/ 887033 w 2570449"/>
              <a:gd name="connsiteY4929" fmla="*/ 1426799 h 1639386"/>
              <a:gd name="connsiteX4930" fmla="*/ 868809 w 2570449"/>
              <a:gd name="connsiteY4930" fmla="*/ 1437913 h 1639386"/>
              <a:gd name="connsiteX4931" fmla="*/ 866552 w 2570449"/>
              <a:gd name="connsiteY4931" fmla="*/ 1432346 h 1639386"/>
              <a:gd name="connsiteX4932" fmla="*/ 864184 w 2570449"/>
              <a:gd name="connsiteY4932" fmla="*/ 1432588 h 1639386"/>
              <a:gd name="connsiteX4933" fmla="*/ 862169 w 2570449"/>
              <a:gd name="connsiteY4933" fmla="*/ 1442471 h 1639386"/>
              <a:gd name="connsiteX4934" fmla="*/ 854097 w 2570449"/>
              <a:gd name="connsiteY4934" fmla="*/ 1450283 h 1639386"/>
              <a:gd name="connsiteX4935" fmla="*/ 847234 w 2570449"/>
              <a:gd name="connsiteY4935" fmla="*/ 1459953 h 1639386"/>
              <a:gd name="connsiteX4936" fmla="*/ 857453 w 2570449"/>
              <a:gd name="connsiteY4936" fmla="*/ 1425965 h 1639386"/>
              <a:gd name="connsiteX4937" fmla="*/ 837367 w 2570449"/>
              <a:gd name="connsiteY4937" fmla="*/ 1449340 h 1639386"/>
              <a:gd name="connsiteX4938" fmla="*/ 835240 w 2570449"/>
              <a:gd name="connsiteY4938" fmla="*/ 1447718 h 1639386"/>
              <a:gd name="connsiteX4939" fmla="*/ 857211 w 2570449"/>
              <a:gd name="connsiteY4939" fmla="*/ 1408139 h 1639386"/>
              <a:gd name="connsiteX4940" fmla="*/ 828026 w 2570449"/>
              <a:gd name="connsiteY4940" fmla="*/ 1420988 h 1639386"/>
              <a:gd name="connsiteX4941" fmla="*/ 804388 w 2570449"/>
              <a:gd name="connsiteY4941" fmla="*/ 1418489 h 1639386"/>
              <a:gd name="connsiteX4942" fmla="*/ 801055 w 2570449"/>
              <a:gd name="connsiteY4942" fmla="*/ 1405793 h 1639386"/>
              <a:gd name="connsiteX4943" fmla="*/ 780926 w 2570449"/>
              <a:gd name="connsiteY4943" fmla="*/ 1429737 h 1639386"/>
              <a:gd name="connsiteX4944" fmla="*/ 777921 w 2570449"/>
              <a:gd name="connsiteY4944" fmla="*/ 1424936 h 1639386"/>
              <a:gd name="connsiteX4945" fmla="*/ 767374 w 2570449"/>
              <a:gd name="connsiteY4945" fmla="*/ 1439801 h 1639386"/>
              <a:gd name="connsiteX4946" fmla="*/ 758647 w 2570449"/>
              <a:gd name="connsiteY4946" fmla="*/ 1452607 h 1639386"/>
              <a:gd name="connsiteX4947" fmla="*/ 746895 w 2570449"/>
              <a:gd name="connsiteY4947" fmla="*/ 1466948 h 1639386"/>
              <a:gd name="connsiteX4948" fmla="*/ 725208 w 2570449"/>
              <a:gd name="connsiteY4948" fmla="*/ 1495651 h 1639386"/>
              <a:gd name="connsiteX4949" fmla="*/ 704179 w 2570449"/>
              <a:gd name="connsiteY4949" fmla="*/ 1501769 h 1639386"/>
              <a:gd name="connsiteX4950" fmla="*/ 694268 w 2570449"/>
              <a:gd name="connsiteY4950" fmla="*/ 1497779 h 1639386"/>
              <a:gd name="connsiteX4951" fmla="*/ 689642 w 2570449"/>
              <a:gd name="connsiteY4951" fmla="*/ 1504159 h 1639386"/>
              <a:gd name="connsiteX4952" fmla="*/ 682713 w 2570449"/>
              <a:gd name="connsiteY4952" fmla="*/ 1507536 h 1639386"/>
              <a:gd name="connsiteX4953" fmla="*/ 689035 w 2570449"/>
              <a:gd name="connsiteY4953" fmla="*/ 1490624 h 1639386"/>
              <a:gd name="connsiteX4954" fmla="*/ 689049 w 2570449"/>
              <a:gd name="connsiteY4954" fmla="*/ 1490630 h 1639386"/>
              <a:gd name="connsiteX4955" fmla="*/ 689094 w 2570449"/>
              <a:gd name="connsiteY4955" fmla="*/ 1490543 h 1639386"/>
              <a:gd name="connsiteX4956" fmla="*/ 689076 w 2570449"/>
              <a:gd name="connsiteY4956" fmla="*/ 1490553 h 1639386"/>
              <a:gd name="connsiteX4957" fmla="*/ 696834 w 2570449"/>
              <a:gd name="connsiteY4957" fmla="*/ 1477013 h 1639386"/>
              <a:gd name="connsiteX4958" fmla="*/ 671595 w 2570449"/>
              <a:gd name="connsiteY4958" fmla="*/ 1505321 h 1639386"/>
              <a:gd name="connsiteX4959" fmla="*/ 672033 w 2570449"/>
              <a:gd name="connsiteY4959" fmla="*/ 1478636 h 1639386"/>
              <a:gd name="connsiteX4960" fmla="*/ 663241 w 2570449"/>
              <a:gd name="connsiteY4960" fmla="*/ 1486770 h 1639386"/>
              <a:gd name="connsiteX4961" fmla="*/ 665340 w 2570449"/>
              <a:gd name="connsiteY4961" fmla="*/ 1477339 h 1639386"/>
              <a:gd name="connsiteX4962" fmla="*/ 664851 w 2570449"/>
              <a:gd name="connsiteY4962" fmla="*/ 1468774 h 1639386"/>
              <a:gd name="connsiteX4963" fmla="*/ 664908 w 2570449"/>
              <a:gd name="connsiteY4963" fmla="*/ 1468724 h 1639386"/>
              <a:gd name="connsiteX4964" fmla="*/ 664977 w 2570449"/>
              <a:gd name="connsiteY4964" fmla="*/ 1468615 h 1639386"/>
              <a:gd name="connsiteX4965" fmla="*/ 669951 w 2570449"/>
              <a:gd name="connsiteY4965" fmla="*/ 1468615 h 1639386"/>
              <a:gd name="connsiteX4966" fmla="*/ 679051 w 2570449"/>
              <a:gd name="connsiteY4966" fmla="*/ 1449560 h 1639386"/>
              <a:gd name="connsiteX4967" fmla="*/ 677604 w 2570449"/>
              <a:gd name="connsiteY4967" fmla="*/ 1448748 h 1639386"/>
              <a:gd name="connsiteX4968" fmla="*/ 664977 w 2570449"/>
              <a:gd name="connsiteY4968" fmla="*/ 1468615 h 1639386"/>
              <a:gd name="connsiteX4969" fmla="*/ 664842 w 2570449"/>
              <a:gd name="connsiteY4969" fmla="*/ 1468615 h 1639386"/>
              <a:gd name="connsiteX4970" fmla="*/ 664851 w 2570449"/>
              <a:gd name="connsiteY4970" fmla="*/ 1468774 h 1639386"/>
              <a:gd name="connsiteX4971" fmla="*/ 658593 w 2570449"/>
              <a:gd name="connsiteY4971" fmla="*/ 1474250 h 1639386"/>
              <a:gd name="connsiteX4972" fmla="*/ 674117 w 2570449"/>
              <a:gd name="connsiteY4972" fmla="*/ 1447280 h 1639386"/>
              <a:gd name="connsiteX4973" fmla="*/ 660522 w 2570449"/>
              <a:gd name="connsiteY4973" fmla="*/ 1456773 h 1639386"/>
              <a:gd name="connsiteX4974" fmla="*/ 649689 w 2570449"/>
              <a:gd name="connsiteY4974" fmla="*/ 1471859 h 1639386"/>
              <a:gd name="connsiteX4975" fmla="*/ 638703 w 2570449"/>
              <a:gd name="connsiteY4975" fmla="*/ 1485674 h 1639386"/>
              <a:gd name="connsiteX4976" fmla="*/ 636379 w 2570449"/>
              <a:gd name="connsiteY4976" fmla="*/ 1484140 h 1639386"/>
              <a:gd name="connsiteX4977" fmla="*/ 644493 w 2570449"/>
              <a:gd name="connsiteY4977" fmla="*/ 1467277 h 1639386"/>
              <a:gd name="connsiteX4978" fmla="*/ 643111 w 2570449"/>
              <a:gd name="connsiteY4978" fmla="*/ 1466378 h 1639386"/>
              <a:gd name="connsiteX4979" fmla="*/ 636774 w 2570449"/>
              <a:gd name="connsiteY4979" fmla="*/ 1475171 h 1639386"/>
              <a:gd name="connsiteX4980" fmla="*/ 635064 w 2570449"/>
              <a:gd name="connsiteY4980" fmla="*/ 1474491 h 1639386"/>
              <a:gd name="connsiteX4981" fmla="*/ 643572 w 2570449"/>
              <a:gd name="connsiteY4981" fmla="*/ 1453463 h 1639386"/>
              <a:gd name="connsiteX4982" fmla="*/ 621688 w 2570449"/>
              <a:gd name="connsiteY4982" fmla="*/ 1472978 h 1639386"/>
              <a:gd name="connsiteX4983" fmla="*/ 619342 w 2570449"/>
              <a:gd name="connsiteY4983" fmla="*/ 1471049 h 1639386"/>
              <a:gd name="connsiteX4984" fmla="*/ 627959 w 2570449"/>
              <a:gd name="connsiteY4984" fmla="*/ 1458769 h 1639386"/>
              <a:gd name="connsiteX4985" fmla="*/ 622390 w 2570449"/>
              <a:gd name="connsiteY4985" fmla="*/ 1459734 h 1639386"/>
              <a:gd name="connsiteX4986" fmla="*/ 609387 w 2570449"/>
              <a:gd name="connsiteY4986" fmla="*/ 1472474 h 1639386"/>
              <a:gd name="connsiteX4987" fmla="*/ 603050 w 2570449"/>
              <a:gd name="connsiteY4987" fmla="*/ 1474996 h 1639386"/>
              <a:gd name="connsiteX4988" fmla="*/ 598752 w 2570449"/>
              <a:gd name="connsiteY4988" fmla="*/ 1467803 h 1639386"/>
              <a:gd name="connsiteX4989" fmla="*/ 590748 w 2570449"/>
              <a:gd name="connsiteY4989" fmla="*/ 1472167 h 1639386"/>
              <a:gd name="connsiteX4990" fmla="*/ 592854 w 2570449"/>
              <a:gd name="connsiteY4990" fmla="*/ 1457914 h 1639386"/>
              <a:gd name="connsiteX4991" fmla="*/ 576869 w 2570449"/>
              <a:gd name="connsiteY4991" fmla="*/ 1471224 h 1639386"/>
              <a:gd name="connsiteX4992" fmla="*/ 571058 w 2570449"/>
              <a:gd name="connsiteY4992" fmla="*/ 1459559 h 1639386"/>
              <a:gd name="connsiteX4993" fmla="*/ 551082 w 2570449"/>
              <a:gd name="connsiteY4993" fmla="*/ 1481135 h 1639386"/>
              <a:gd name="connsiteX4994" fmla="*/ 553275 w 2570449"/>
              <a:gd name="connsiteY4994" fmla="*/ 1462387 h 1639386"/>
              <a:gd name="connsiteX4995" fmla="*/ 546864 w 2570449"/>
              <a:gd name="connsiteY4995" fmla="*/ 1465789 h 1639386"/>
              <a:gd name="connsiteX4996" fmla="*/ 539954 w 2570449"/>
              <a:gd name="connsiteY4996" fmla="*/ 1464304 h 1639386"/>
              <a:gd name="connsiteX4997" fmla="*/ 540053 w 2570449"/>
              <a:gd name="connsiteY4997" fmla="*/ 1464161 h 1639386"/>
              <a:gd name="connsiteX4998" fmla="*/ 546639 w 2570449"/>
              <a:gd name="connsiteY4998" fmla="*/ 1461118 h 1639386"/>
              <a:gd name="connsiteX4999" fmla="*/ 548648 w 2570449"/>
              <a:gd name="connsiteY4999" fmla="*/ 1451796 h 1639386"/>
              <a:gd name="connsiteX5000" fmla="*/ 540053 w 2570449"/>
              <a:gd name="connsiteY5000" fmla="*/ 1464161 h 1639386"/>
              <a:gd name="connsiteX5001" fmla="*/ 539811 w 2570449"/>
              <a:gd name="connsiteY5001" fmla="*/ 1464273 h 1639386"/>
              <a:gd name="connsiteX5002" fmla="*/ 539954 w 2570449"/>
              <a:gd name="connsiteY5002" fmla="*/ 1464304 h 1639386"/>
              <a:gd name="connsiteX5003" fmla="*/ 539899 w 2570449"/>
              <a:gd name="connsiteY5003" fmla="*/ 1464383 h 1639386"/>
              <a:gd name="connsiteX5004" fmla="*/ 532312 w 2570449"/>
              <a:gd name="connsiteY5004" fmla="*/ 1470303 h 1639386"/>
              <a:gd name="connsiteX5005" fmla="*/ 530273 w 2570449"/>
              <a:gd name="connsiteY5005" fmla="*/ 1469426 h 1639386"/>
              <a:gd name="connsiteX5006" fmla="*/ 534000 w 2570449"/>
              <a:gd name="connsiteY5006" fmla="*/ 1457738 h 1639386"/>
              <a:gd name="connsiteX5007" fmla="*/ 526194 w 2570449"/>
              <a:gd name="connsiteY5007" fmla="*/ 1462453 h 1639386"/>
              <a:gd name="connsiteX5008" fmla="*/ 527553 w 2570449"/>
              <a:gd name="connsiteY5008" fmla="*/ 1454537 h 1639386"/>
              <a:gd name="connsiteX5009" fmla="*/ 515954 w 2570449"/>
              <a:gd name="connsiteY5009" fmla="*/ 1450393 h 1639386"/>
              <a:gd name="connsiteX5010" fmla="*/ 506613 w 2570449"/>
              <a:gd name="connsiteY5010" fmla="*/ 1458550 h 1639386"/>
              <a:gd name="connsiteX5011" fmla="*/ 505868 w 2570449"/>
              <a:gd name="connsiteY5011" fmla="*/ 1446205 h 1639386"/>
              <a:gd name="connsiteX5012" fmla="*/ 503828 w 2570449"/>
              <a:gd name="connsiteY5012" fmla="*/ 1445700 h 1639386"/>
              <a:gd name="connsiteX5013" fmla="*/ 491987 w 2570449"/>
              <a:gd name="connsiteY5013" fmla="*/ 1462739 h 1639386"/>
              <a:gd name="connsiteX5014" fmla="*/ 487404 w 2570449"/>
              <a:gd name="connsiteY5014" fmla="*/ 1434977 h 1639386"/>
              <a:gd name="connsiteX5015" fmla="*/ 475542 w 2570449"/>
              <a:gd name="connsiteY5015" fmla="*/ 1450985 h 1639386"/>
              <a:gd name="connsiteX5016" fmla="*/ 473239 w 2570449"/>
              <a:gd name="connsiteY5016" fmla="*/ 1449384 h 1639386"/>
              <a:gd name="connsiteX5017" fmla="*/ 473239 w 2570449"/>
              <a:gd name="connsiteY5017" fmla="*/ 1433465 h 1639386"/>
              <a:gd name="connsiteX5018" fmla="*/ 457715 w 2570449"/>
              <a:gd name="connsiteY5018" fmla="*/ 1447981 h 1639386"/>
              <a:gd name="connsiteX5019" fmla="*/ 447343 w 2570449"/>
              <a:gd name="connsiteY5019" fmla="*/ 1444604 h 1639386"/>
              <a:gd name="connsiteX5020" fmla="*/ 447343 w 2570449"/>
              <a:gd name="connsiteY5020" fmla="*/ 1429605 h 1639386"/>
              <a:gd name="connsiteX5021" fmla="*/ 433068 w 2570449"/>
              <a:gd name="connsiteY5021" fmla="*/ 1441907 h 1639386"/>
              <a:gd name="connsiteX5022" fmla="*/ 431468 w 2570449"/>
              <a:gd name="connsiteY5022" fmla="*/ 1440614 h 1639386"/>
              <a:gd name="connsiteX5023" fmla="*/ 434888 w 2570449"/>
              <a:gd name="connsiteY5023" fmla="*/ 1428597 h 1639386"/>
              <a:gd name="connsiteX5024" fmla="*/ 426600 w 2570449"/>
              <a:gd name="connsiteY5024" fmla="*/ 1434188 h 1639386"/>
              <a:gd name="connsiteX5025" fmla="*/ 426600 w 2570449"/>
              <a:gd name="connsiteY5025" fmla="*/ 1423269 h 1639386"/>
              <a:gd name="connsiteX5026" fmla="*/ 413158 w 2570449"/>
              <a:gd name="connsiteY5026" fmla="*/ 1430768 h 1639386"/>
              <a:gd name="connsiteX5027" fmla="*/ 413158 w 2570449"/>
              <a:gd name="connsiteY5027" fmla="*/ 1414475 h 1639386"/>
              <a:gd name="connsiteX5028" fmla="*/ 405703 w 2570449"/>
              <a:gd name="connsiteY5028" fmla="*/ 1406669 h 1639386"/>
              <a:gd name="connsiteX5029" fmla="*/ 392174 w 2570449"/>
              <a:gd name="connsiteY5029" fmla="*/ 1417787 h 1639386"/>
              <a:gd name="connsiteX5030" fmla="*/ 387218 w 2570449"/>
              <a:gd name="connsiteY5030" fmla="*/ 1400201 h 1639386"/>
              <a:gd name="connsiteX5031" fmla="*/ 397677 w 2570449"/>
              <a:gd name="connsiteY5031" fmla="*/ 1377374 h 1639386"/>
              <a:gd name="connsiteX5032" fmla="*/ 393028 w 2570449"/>
              <a:gd name="connsiteY5032" fmla="*/ 1371563 h 1639386"/>
              <a:gd name="connsiteX5033" fmla="*/ 365071 w 2570449"/>
              <a:gd name="connsiteY5033" fmla="*/ 1402591 h 1639386"/>
              <a:gd name="connsiteX5034" fmla="*/ 362725 w 2570449"/>
              <a:gd name="connsiteY5034" fmla="*/ 1401341 h 1639386"/>
              <a:gd name="connsiteX5035" fmla="*/ 367198 w 2570449"/>
              <a:gd name="connsiteY5035" fmla="*/ 1387615 h 1639386"/>
              <a:gd name="connsiteX5036" fmla="*/ 357704 w 2570449"/>
              <a:gd name="connsiteY5036" fmla="*/ 1379962 h 1639386"/>
              <a:gd name="connsiteX5037" fmla="*/ 362790 w 2570449"/>
              <a:gd name="connsiteY5037" fmla="*/ 1366301 h 1639386"/>
              <a:gd name="connsiteX5038" fmla="*/ 351937 w 2570449"/>
              <a:gd name="connsiteY5038" fmla="*/ 1373997 h 1639386"/>
              <a:gd name="connsiteX5039" fmla="*/ 355543 w 2570449"/>
              <a:gd name="connsiteY5039" fmla="*/ 1359463 h 1639386"/>
              <a:gd name="connsiteX5040" fmla="*/ 355752 w 2570449"/>
              <a:gd name="connsiteY5040" fmla="*/ 1359197 h 1639386"/>
              <a:gd name="connsiteX5041" fmla="*/ 355958 w 2570449"/>
              <a:gd name="connsiteY5041" fmla="*/ 1358995 h 1639386"/>
              <a:gd name="connsiteX5042" fmla="*/ 361110 w 2570449"/>
              <a:gd name="connsiteY5042" fmla="*/ 1357859 h 1639386"/>
              <a:gd name="connsiteX5043" fmla="*/ 364260 w 2570449"/>
              <a:gd name="connsiteY5043" fmla="*/ 1350864 h 1639386"/>
              <a:gd name="connsiteX5044" fmla="*/ 355958 w 2570449"/>
              <a:gd name="connsiteY5044" fmla="*/ 1358995 h 1639386"/>
              <a:gd name="connsiteX5045" fmla="*/ 355642 w 2570449"/>
              <a:gd name="connsiteY5045" fmla="*/ 1359065 h 1639386"/>
              <a:gd name="connsiteX5046" fmla="*/ 355543 w 2570449"/>
              <a:gd name="connsiteY5046" fmla="*/ 1359463 h 1639386"/>
              <a:gd name="connsiteX5047" fmla="*/ 348056 w 2570449"/>
              <a:gd name="connsiteY5047" fmla="*/ 1368998 h 1639386"/>
              <a:gd name="connsiteX5048" fmla="*/ 346542 w 2570449"/>
              <a:gd name="connsiteY5048" fmla="*/ 1368275 h 1639386"/>
              <a:gd name="connsiteX5049" fmla="*/ 349349 w 2570449"/>
              <a:gd name="connsiteY5049" fmla="*/ 1347202 h 1639386"/>
              <a:gd name="connsiteX5050" fmla="*/ 338254 w 2570449"/>
              <a:gd name="connsiteY5050" fmla="*/ 1356412 h 1639386"/>
              <a:gd name="connsiteX5051" fmla="*/ 336390 w 2570449"/>
              <a:gd name="connsiteY5051" fmla="*/ 1354898 h 1639386"/>
              <a:gd name="connsiteX5052" fmla="*/ 347025 w 2570449"/>
              <a:gd name="connsiteY5052" fmla="*/ 1333388 h 1639386"/>
              <a:gd name="connsiteX5053" fmla="*/ 336039 w 2570449"/>
              <a:gd name="connsiteY5053" fmla="*/ 1348517 h 1639386"/>
              <a:gd name="connsiteX5054" fmla="*/ 332048 w 2570449"/>
              <a:gd name="connsiteY5054" fmla="*/ 1367024 h 1639386"/>
              <a:gd name="connsiteX5055" fmla="*/ 324286 w 2570449"/>
              <a:gd name="connsiteY5055" fmla="*/ 1360666 h 1639386"/>
              <a:gd name="connsiteX5056" fmla="*/ 331851 w 2570449"/>
              <a:gd name="connsiteY5056" fmla="*/ 1331436 h 1639386"/>
              <a:gd name="connsiteX5057" fmla="*/ 312182 w 2570449"/>
              <a:gd name="connsiteY5057" fmla="*/ 1352640 h 1639386"/>
              <a:gd name="connsiteX5058" fmla="*/ 310011 w 2570449"/>
              <a:gd name="connsiteY5058" fmla="*/ 1351785 h 1639386"/>
              <a:gd name="connsiteX5059" fmla="*/ 313717 w 2570449"/>
              <a:gd name="connsiteY5059" fmla="*/ 1329440 h 1639386"/>
              <a:gd name="connsiteX5060" fmla="*/ 312336 w 2570449"/>
              <a:gd name="connsiteY5060" fmla="*/ 1329002 h 1639386"/>
              <a:gd name="connsiteX5061" fmla="*/ 302973 w 2570449"/>
              <a:gd name="connsiteY5061" fmla="*/ 1347224 h 1639386"/>
              <a:gd name="connsiteX5062" fmla="*/ 304354 w 2570449"/>
              <a:gd name="connsiteY5062" fmla="*/ 1312337 h 1639386"/>
              <a:gd name="connsiteX5063" fmla="*/ 290737 w 2570449"/>
              <a:gd name="connsiteY5063" fmla="*/ 1335668 h 1639386"/>
              <a:gd name="connsiteX5064" fmla="*/ 283172 w 2570449"/>
              <a:gd name="connsiteY5064" fmla="*/ 1335668 h 1639386"/>
              <a:gd name="connsiteX5065" fmla="*/ 283632 w 2570449"/>
              <a:gd name="connsiteY5065" fmla="*/ 1312316 h 1639386"/>
              <a:gd name="connsiteX5066" fmla="*/ 275892 w 2570449"/>
              <a:gd name="connsiteY5066" fmla="*/ 1304992 h 1639386"/>
              <a:gd name="connsiteX5067" fmla="*/ 262143 w 2570449"/>
              <a:gd name="connsiteY5067" fmla="*/ 1331699 h 1639386"/>
              <a:gd name="connsiteX5068" fmla="*/ 259819 w 2570449"/>
              <a:gd name="connsiteY5068" fmla="*/ 1330866 h 1639386"/>
              <a:gd name="connsiteX5069" fmla="*/ 260389 w 2570449"/>
              <a:gd name="connsiteY5069" fmla="*/ 1309509 h 1639386"/>
              <a:gd name="connsiteX5070" fmla="*/ 260718 w 2570449"/>
              <a:gd name="connsiteY5070" fmla="*/ 1294817 h 1639386"/>
              <a:gd name="connsiteX5071" fmla="*/ 252210 w 2570449"/>
              <a:gd name="connsiteY5071" fmla="*/ 1308149 h 1639386"/>
              <a:gd name="connsiteX5072" fmla="*/ 249273 w 2570449"/>
              <a:gd name="connsiteY5072" fmla="*/ 1307360 h 1639386"/>
              <a:gd name="connsiteX5073" fmla="*/ 251246 w 2570449"/>
              <a:gd name="connsiteY5073" fmla="*/ 1286134 h 1639386"/>
              <a:gd name="connsiteX5074" fmla="*/ 233857 w 2570449"/>
              <a:gd name="connsiteY5074" fmla="*/ 1290146 h 1639386"/>
              <a:gd name="connsiteX5075" fmla="*/ 235260 w 2570449"/>
              <a:gd name="connsiteY5075" fmla="*/ 1276551 h 1639386"/>
              <a:gd name="connsiteX5076" fmla="*/ 218420 w 2570449"/>
              <a:gd name="connsiteY5076" fmla="*/ 1281923 h 1639386"/>
              <a:gd name="connsiteX5077" fmla="*/ 220723 w 2570449"/>
              <a:gd name="connsiteY5077" fmla="*/ 1270127 h 1639386"/>
              <a:gd name="connsiteX5078" fmla="*/ 205746 w 2570449"/>
              <a:gd name="connsiteY5078" fmla="*/ 1273373 h 1639386"/>
              <a:gd name="connsiteX5079" fmla="*/ 191055 w 2570449"/>
              <a:gd name="connsiteY5079" fmla="*/ 1281946 h 1639386"/>
              <a:gd name="connsiteX5080" fmla="*/ 197085 w 2570449"/>
              <a:gd name="connsiteY5080" fmla="*/ 1267517 h 1639386"/>
              <a:gd name="connsiteX5081" fmla="*/ 188687 w 2570449"/>
              <a:gd name="connsiteY5081" fmla="*/ 1268614 h 1639386"/>
              <a:gd name="connsiteX5082" fmla="*/ 197062 w 2570449"/>
              <a:gd name="connsiteY5082" fmla="*/ 1251379 h 1639386"/>
              <a:gd name="connsiteX5083" fmla="*/ 191625 w 2570449"/>
              <a:gd name="connsiteY5083" fmla="*/ 1239867 h 1639386"/>
              <a:gd name="connsiteX5084" fmla="*/ 173688 w 2570449"/>
              <a:gd name="connsiteY5084" fmla="*/ 1259383 h 1639386"/>
              <a:gd name="connsiteX5085" fmla="*/ 152725 w 2570449"/>
              <a:gd name="connsiteY5085" fmla="*/ 1243068 h 1639386"/>
              <a:gd name="connsiteX5086" fmla="*/ 151476 w 2570449"/>
              <a:gd name="connsiteY5086" fmla="*/ 1231315 h 1639386"/>
              <a:gd name="connsiteX5087" fmla="*/ 145314 w 2570449"/>
              <a:gd name="connsiteY5087" fmla="*/ 1221009 h 1639386"/>
              <a:gd name="connsiteX5088" fmla="*/ 141784 w 2570449"/>
              <a:gd name="connsiteY5088" fmla="*/ 1224146 h 1639386"/>
              <a:gd name="connsiteX5089" fmla="*/ 137748 w 2570449"/>
              <a:gd name="connsiteY5089" fmla="*/ 1205199 h 1639386"/>
              <a:gd name="connsiteX5090" fmla="*/ 135403 w 2570449"/>
              <a:gd name="connsiteY5090" fmla="*/ 1204541 h 1639386"/>
              <a:gd name="connsiteX5091" fmla="*/ 130557 w 2570449"/>
              <a:gd name="connsiteY5091" fmla="*/ 1214497 h 1639386"/>
              <a:gd name="connsiteX5092" fmla="*/ 123759 w 2570449"/>
              <a:gd name="connsiteY5092" fmla="*/ 1219826 h 1639386"/>
              <a:gd name="connsiteX5093" fmla="*/ 118233 w 2570449"/>
              <a:gd name="connsiteY5093" fmla="*/ 1212875 h 1639386"/>
              <a:gd name="connsiteX5094" fmla="*/ 116896 w 2570449"/>
              <a:gd name="connsiteY5094" fmla="*/ 1203884 h 1639386"/>
              <a:gd name="connsiteX5095" fmla="*/ 123496 w 2570449"/>
              <a:gd name="connsiteY5095" fmla="*/ 1202920 h 1639386"/>
              <a:gd name="connsiteX5096" fmla="*/ 117071 w 2570449"/>
              <a:gd name="connsiteY5096" fmla="*/ 1168932 h 1639386"/>
              <a:gd name="connsiteX5097" fmla="*/ 110011 w 2570449"/>
              <a:gd name="connsiteY5097" fmla="*/ 1189631 h 1639386"/>
              <a:gd name="connsiteX5098" fmla="*/ 107401 w 2570449"/>
              <a:gd name="connsiteY5098" fmla="*/ 1189412 h 1639386"/>
              <a:gd name="connsiteX5099" fmla="*/ 103740 w 2570449"/>
              <a:gd name="connsiteY5099" fmla="*/ 1179830 h 1639386"/>
              <a:gd name="connsiteX5100" fmla="*/ 95166 w 2570449"/>
              <a:gd name="connsiteY5100" fmla="*/ 1175685 h 1639386"/>
              <a:gd name="connsiteX5101" fmla="*/ 94311 w 2570449"/>
              <a:gd name="connsiteY5101" fmla="*/ 1182461 h 1639386"/>
              <a:gd name="connsiteX5102" fmla="*/ 91526 w 2570449"/>
              <a:gd name="connsiteY5102" fmla="*/ 1188491 h 1639386"/>
              <a:gd name="connsiteX5103" fmla="*/ 79334 w 2570449"/>
              <a:gd name="connsiteY5103" fmla="*/ 1194192 h 1639386"/>
              <a:gd name="connsiteX5104" fmla="*/ 81549 w 2570449"/>
              <a:gd name="connsiteY5104" fmla="*/ 1183733 h 1639386"/>
              <a:gd name="connsiteX5105" fmla="*/ 81610 w 2570449"/>
              <a:gd name="connsiteY5105" fmla="*/ 1183628 h 1639386"/>
              <a:gd name="connsiteX5106" fmla="*/ 81658 w 2570449"/>
              <a:gd name="connsiteY5106" fmla="*/ 1183820 h 1639386"/>
              <a:gd name="connsiteX5107" fmla="*/ 81777 w 2570449"/>
              <a:gd name="connsiteY5107" fmla="*/ 1183344 h 1639386"/>
              <a:gd name="connsiteX5108" fmla="*/ 87491 w 2570449"/>
              <a:gd name="connsiteY5108" fmla="*/ 1173581 h 1639386"/>
              <a:gd name="connsiteX5109" fmla="*/ 84465 w 2570449"/>
              <a:gd name="connsiteY5109" fmla="*/ 1172506 h 1639386"/>
              <a:gd name="connsiteX5110" fmla="*/ 81777 w 2570449"/>
              <a:gd name="connsiteY5110" fmla="*/ 1183344 h 1639386"/>
              <a:gd name="connsiteX5111" fmla="*/ 81610 w 2570449"/>
              <a:gd name="connsiteY5111" fmla="*/ 1183628 h 1639386"/>
              <a:gd name="connsiteX5112" fmla="*/ 79449 w 2570449"/>
              <a:gd name="connsiteY5112" fmla="*/ 1174943 h 1639386"/>
              <a:gd name="connsiteX5113" fmla="*/ 82470 w 2570449"/>
              <a:gd name="connsiteY5113" fmla="*/ 1166344 h 1639386"/>
              <a:gd name="connsiteX5114" fmla="*/ 87711 w 2570449"/>
              <a:gd name="connsiteY5114" fmla="*/ 1156214 h 1639386"/>
              <a:gd name="connsiteX5115" fmla="*/ 72843 w 2570449"/>
              <a:gd name="connsiteY5115" fmla="*/ 1162265 h 1639386"/>
              <a:gd name="connsiteX5116" fmla="*/ 59622 w 2570449"/>
              <a:gd name="connsiteY5116" fmla="*/ 1170599 h 1639386"/>
              <a:gd name="connsiteX5117" fmla="*/ 58021 w 2570449"/>
              <a:gd name="connsiteY5117" fmla="*/ 1157090 h 1639386"/>
              <a:gd name="connsiteX5118" fmla="*/ 49885 w 2570449"/>
              <a:gd name="connsiteY5118" fmla="*/ 1161914 h 1639386"/>
              <a:gd name="connsiteX5119" fmla="*/ 52166 w 2570449"/>
              <a:gd name="connsiteY5119" fmla="*/ 1148846 h 1639386"/>
              <a:gd name="connsiteX5120" fmla="*/ 39930 w 2570449"/>
              <a:gd name="connsiteY5120" fmla="*/ 1153780 h 1639386"/>
              <a:gd name="connsiteX5121" fmla="*/ 37409 w 2570449"/>
              <a:gd name="connsiteY5121" fmla="*/ 1128585 h 1639386"/>
              <a:gd name="connsiteX5122" fmla="*/ 35325 w 2570449"/>
              <a:gd name="connsiteY5122" fmla="*/ 1128212 h 1639386"/>
              <a:gd name="connsiteX5123" fmla="*/ 31817 w 2570449"/>
              <a:gd name="connsiteY5123" fmla="*/ 1133651 h 1639386"/>
              <a:gd name="connsiteX5124" fmla="*/ 18091 w 2570449"/>
              <a:gd name="connsiteY5124" fmla="*/ 1112819 h 1639386"/>
              <a:gd name="connsiteX5125" fmla="*/ 6886 w 2570449"/>
              <a:gd name="connsiteY5125" fmla="*/ 1120713 h 1639386"/>
              <a:gd name="connsiteX5126" fmla="*/ 9999 w 2570449"/>
              <a:gd name="connsiteY5126" fmla="*/ 1107162 h 1639386"/>
              <a:gd name="connsiteX5127" fmla="*/ 0 w 2570449"/>
              <a:gd name="connsiteY5127" fmla="*/ 1102425 h 1639386"/>
              <a:gd name="connsiteX5128" fmla="*/ 4101 w 2570449"/>
              <a:gd name="connsiteY5128" fmla="*/ 1066618 h 1639386"/>
              <a:gd name="connsiteX5129" fmla="*/ 7719 w 2570449"/>
              <a:gd name="connsiteY5129" fmla="*/ 1040919 h 1639386"/>
              <a:gd name="connsiteX5130" fmla="*/ 19056 w 2570449"/>
              <a:gd name="connsiteY5130" fmla="*/ 1001208 h 1639386"/>
              <a:gd name="connsiteX5131" fmla="*/ 19516 w 2570449"/>
              <a:gd name="connsiteY5131" fmla="*/ 973339 h 1639386"/>
              <a:gd name="connsiteX5132" fmla="*/ 22783 w 2570449"/>
              <a:gd name="connsiteY5132" fmla="*/ 963581 h 1639386"/>
              <a:gd name="connsiteX5133" fmla="*/ 28484 w 2570449"/>
              <a:gd name="connsiteY5133" fmla="*/ 952091 h 1639386"/>
              <a:gd name="connsiteX5134" fmla="*/ 39536 w 2570449"/>
              <a:gd name="connsiteY5134" fmla="*/ 921458 h 1639386"/>
              <a:gd name="connsiteX5135" fmla="*/ 53043 w 2570449"/>
              <a:gd name="connsiteY5135" fmla="*/ 893325 h 1639386"/>
              <a:gd name="connsiteX5136" fmla="*/ 61793 w 2570449"/>
              <a:gd name="connsiteY5136" fmla="*/ 882581 h 1639386"/>
              <a:gd name="connsiteX5137" fmla="*/ 58459 w 2570449"/>
              <a:gd name="connsiteY5137" fmla="*/ 893567 h 1639386"/>
              <a:gd name="connsiteX5138" fmla="*/ 54402 w 2570449"/>
              <a:gd name="connsiteY5138" fmla="*/ 911459 h 1639386"/>
              <a:gd name="connsiteX5139" fmla="*/ 34734 w 2570449"/>
              <a:gd name="connsiteY5139" fmla="*/ 971431 h 1639386"/>
              <a:gd name="connsiteX5140" fmla="*/ 21819 w 2570449"/>
              <a:gd name="connsiteY5140" fmla="*/ 1017062 h 1639386"/>
              <a:gd name="connsiteX5141" fmla="*/ 21292 w 2570449"/>
              <a:gd name="connsiteY5141" fmla="*/ 1039055 h 1639386"/>
              <a:gd name="connsiteX5142" fmla="*/ 26160 w 2570449"/>
              <a:gd name="connsiteY5142" fmla="*/ 1032915 h 1639386"/>
              <a:gd name="connsiteX5143" fmla="*/ 31467 w 2570449"/>
              <a:gd name="connsiteY5143" fmla="*/ 1026534 h 1639386"/>
              <a:gd name="connsiteX5144" fmla="*/ 34953 w 2570449"/>
              <a:gd name="connsiteY5144" fmla="*/ 1014409 h 1639386"/>
              <a:gd name="connsiteX5145" fmla="*/ 34690 w 2570449"/>
              <a:gd name="connsiteY5145" fmla="*/ 1010352 h 1639386"/>
              <a:gd name="connsiteX5146" fmla="*/ 56091 w 2570449"/>
              <a:gd name="connsiteY5146" fmla="*/ 946236 h 1639386"/>
              <a:gd name="connsiteX5147" fmla="*/ 65279 w 2570449"/>
              <a:gd name="connsiteY5147" fmla="*/ 944657 h 1639386"/>
              <a:gd name="connsiteX5148" fmla="*/ 80825 w 2570449"/>
              <a:gd name="connsiteY5148" fmla="*/ 916371 h 1639386"/>
              <a:gd name="connsiteX5149" fmla="*/ 95670 w 2570449"/>
              <a:gd name="connsiteY5149" fmla="*/ 883896 h 1639386"/>
              <a:gd name="connsiteX5150" fmla="*/ 112554 w 2570449"/>
              <a:gd name="connsiteY5150" fmla="*/ 853790 h 1639386"/>
              <a:gd name="connsiteX5151" fmla="*/ 117861 w 2570449"/>
              <a:gd name="connsiteY5151" fmla="*/ 848747 h 1639386"/>
              <a:gd name="connsiteX5152" fmla="*/ 131061 w 2570449"/>
              <a:gd name="connsiteY5152" fmla="*/ 834187 h 1639386"/>
              <a:gd name="connsiteX5153" fmla="*/ 145138 w 2570449"/>
              <a:gd name="connsiteY5153" fmla="*/ 808379 h 1639386"/>
              <a:gd name="connsiteX5154" fmla="*/ 149875 w 2570449"/>
              <a:gd name="connsiteY5154" fmla="*/ 800134 h 1639386"/>
              <a:gd name="connsiteX5155" fmla="*/ 154743 w 2570449"/>
              <a:gd name="connsiteY5155" fmla="*/ 792393 h 1639386"/>
              <a:gd name="connsiteX5156" fmla="*/ 159677 w 2570449"/>
              <a:gd name="connsiteY5156" fmla="*/ 805484 h 1639386"/>
              <a:gd name="connsiteX5157" fmla="*/ 141126 w 2570449"/>
              <a:gd name="connsiteY5157" fmla="*/ 836291 h 1639386"/>
              <a:gd name="connsiteX5158" fmla="*/ 118606 w 2570449"/>
              <a:gd name="connsiteY5158" fmla="*/ 877516 h 1639386"/>
              <a:gd name="connsiteX5159" fmla="*/ 105834 w 2570449"/>
              <a:gd name="connsiteY5159" fmla="*/ 911691 h 1639386"/>
              <a:gd name="connsiteX5160" fmla="*/ 105647 w 2570449"/>
              <a:gd name="connsiteY5160" fmla="*/ 911810 h 1639386"/>
              <a:gd name="connsiteX5161" fmla="*/ 105510 w 2570449"/>
              <a:gd name="connsiteY5161" fmla="*/ 912278 h 1639386"/>
              <a:gd name="connsiteX5162" fmla="*/ 99244 w 2570449"/>
              <a:gd name="connsiteY5162" fmla="*/ 921941 h 1639386"/>
              <a:gd name="connsiteX5163" fmla="*/ 102292 w 2570449"/>
              <a:gd name="connsiteY5163" fmla="*/ 923256 h 1639386"/>
              <a:gd name="connsiteX5164" fmla="*/ 105510 w 2570449"/>
              <a:gd name="connsiteY5164" fmla="*/ 912278 h 1639386"/>
              <a:gd name="connsiteX5165" fmla="*/ 105757 w 2570449"/>
              <a:gd name="connsiteY5165" fmla="*/ 911897 h 1639386"/>
              <a:gd name="connsiteX5166" fmla="*/ 105834 w 2570449"/>
              <a:gd name="connsiteY5166" fmla="*/ 911691 h 1639386"/>
              <a:gd name="connsiteX5167" fmla="*/ 120317 w 2570449"/>
              <a:gd name="connsiteY5167" fmla="*/ 902425 h 1639386"/>
              <a:gd name="connsiteX5168" fmla="*/ 119330 w 2570449"/>
              <a:gd name="connsiteY5168" fmla="*/ 900846 h 1639386"/>
              <a:gd name="connsiteX5169" fmla="*/ 125184 w 2570449"/>
              <a:gd name="connsiteY5169" fmla="*/ 881945 h 1639386"/>
              <a:gd name="connsiteX5170" fmla="*/ 134131 w 2570449"/>
              <a:gd name="connsiteY5170" fmla="*/ 875849 h 1639386"/>
              <a:gd name="connsiteX5171" fmla="*/ 150576 w 2570449"/>
              <a:gd name="connsiteY5171" fmla="*/ 867209 h 1639386"/>
              <a:gd name="connsiteX5172" fmla="*/ 165180 w 2570449"/>
              <a:gd name="connsiteY5172" fmla="*/ 845172 h 1639386"/>
              <a:gd name="connsiteX5173" fmla="*/ 176911 w 2570449"/>
              <a:gd name="connsiteY5173" fmla="*/ 822434 h 1639386"/>
              <a:gd name="connsiteX5174" fmla="*/ 190638 w 2570449"/>
              <a:gd name="connsiteY5174" fmla="*/ 807457 h 1639386"/>
              <a:gd name="connsiteX5175" fmla="*/ 179367 w 2570449"/>
              <a:gd name="connsiteY5175" fmla="*/ 836161 h 1639386"/>
              <a:gd name="connsiteX5176" fmla="*/ 189454 w 2570449"/>
              <a:gd name="connsiteY5176" fmla="*/ 822215 h 1639386"/>
              <a:gd name="connsiteX5177" fmla="*/ 206470 w 2570449"/>
              <a:gd name="connsiteY5177" fmla="*/ 802699 h 1639386"/>
              <a:gd name="connsiteX5178" fmla="*/ 221227 w 2570449"/>
              <a:gd name="connsiteY5178" fmla="*/ 779171 h 1639386"/>
              <a:gd name="connsiteX5179" fmla="*/ 234581 w 2570449"/>
              <a:gd name="connsiteY5179" fmla="*/ 769676 h 1639386"/>
              <a:gd name="connsiteX5180" fmla="*/ 231182 w 2570449"/>
              <a:gd name="connsiteY5180" fmla="*/ 781495 h 1639386"/>
              <a:gd name="connsiteX5181" fmla="*/ 232958 w 2570449"/>
              <a:gd name="connsiteY5181" fmla="*/ 782591 h 1639386"/>
              <a:gd name="connsiteX5182" fmla="*/ 247189 w 2570449"/>
              <a:gd name="connsiteY5182" fmla="*/ 760862 h 1639386"/>
              <a:gd name="connsiteX5183" fmla="*/ 253680 w 2570449"/>
              <a:gd name="connsiteY5183" fmla="*/ 742179 h 1639386"/>
              <a:gd name="connsiteX5184" fmla="*/ 271178 w 2570449"/>
              <a:gd name="connsiteY5184" fmla="*/ 707753 h 1639386"/>
              <a:gd name="connsiteX5185" fmla="*/ 281724 w 2570449"/>
              <a:gd name="connsiteY5185" fmla="*/ 687098 h 1639386"/>
              <a:gd name="connsiteX5186" fmla="*/ 285456 w 2570449"/>
              <a:gd name="connsiteY5186" fmla="*/ 681467 h 1639386"/>
              <a:gd name="connsiteX5187" fmla="*/ 292002 w 2570449"/>
              <a:gd name="connsiteY5187" fmla="*/ 679600 h 1639386"/>
              <a:gd name="connsiteX5188" fmla="*/ 290628 w 2570449"/>
              <a:gd name="connsiteY5188" fmla="*/ 686943 h 1639386"/>
              <a:gd name="connsiteX5189" fmla="*/ 291745 w 2570449"/>
              <a:gd name="connsiteY5189" fmla="*/ 687821 h 1639386"/>
              <a:gd name="connsiteX5190" fmla="*/ 299683 w 2570449"/>
              <a:gd name="connsiteY5190" fmla="*/ 676265 h 1639386"/>
              <a:gd name="connsiteX5191" fmla="*/ 336303 w 2570449"/>
              <a:gd name="connsiteY5191" fmla="*/ 614320 h 1639386"/>
              <a:gd name="connsiteX5192" fmla="*/ 338561 w 2570449"/>
              <a:gd name="connsiteY5192" fmla="*/ 609627 h 1639386"/>
              <a:gd name="connsiteX5193" fmla="*/ 356892 w 2570449"/>
              <a:gd name="connsiteY5193" fmla="*/ 570728 h 1639386"/>
              <a:gd name="connsiteX5194" fmla="*/ 351805 w 2570449"/>
              <a:gd name="connsiteY5194" fmla="*/ 583709 h 1639386"/>
              <a:gd name="connsiteX5195" fmla="*/ 355862 w 2570449"/>
              <a:gd name="connsiteY5195" fmla="*/ 591164 h 1639386"/>
              <a:gd name="connsiteX5196" fmla="*/ 360159 w 2570449"/>
              <a:gd name="connsiteY5196" fmla="*/ 577394 h 1639386"/>
              <a:gd name="connsiteX5197" fmla="*/ 355862 w 2570449"/>
              <a:gd name="connsiteY5197" fmla="*/ 599431 h 1639386"/>
              <a:gd name="connsiteX5198" fmla="*/ 351520 w 2570449"/>
              <a:gd name="connsiteY5198" fmla="*/ 608684 h 1639386"/>
              <a:gd name="connsiteX5199" fmla="*/ 351257 w 2570449"/>
              <a:gd name="connsiteY5199" fmla="*/ 616490 h 1639386"/>
              <a:gd name="connsiteX5200" fmla="*/ 322794 w 2570449"/>
              <a:gd name="connsiteY5200" fmla="*/ 666924 h 1639386"/>
              <a:gd name="connsiteX5201" fmla="*/ 308257 w 2570449"/>
              <a:gd name="connsiteY5201" fmla="*/ 694619 h 1639386"/>
              <a:gd name="connsiteX5202" fmla="*/ 300670 w 2570449"/>
              <a:gd name="connsiteY5202" fmla="*/ 698368 h 1639386"/>
              <a:gd name="connsiteX5203" fmla="*/ 290386 w 2570449"/>
              <a:gd name="connsiteY5203" fmla="*/ 707402 h 1639386"/>
              <a:gd name="connsiteX5204" fmla="*/ 287382 w 2570449"/>
              <a:gd name="connsiteY5204" fmla="*/ 710559 h 1639386"/>
              <a:gd name="connsiteX5205" fmla="*/ 289400 w 2570449"/>
              <a:gd name="connsiteY5205" fmla="*/ 724177 h 1639386"/>
              <a:gd name="connsiteX5206" fmla="*/ 296460 w 2570449"/>
              <a:gd name="connsiteY5206" fmla="*/ 716480 h 1639386"/>
              <a:gd name="connsiteX5207" fmla="*/ 297753 w 2570449"/>
              <a:gd name="connsiteY5207" fmla="*/ 716984 h 1639386"/>
              <a:gd name="connsiteX5208" fmla="*/ 295407 w 2570449"/>
              <a:gd name="connsiteY5208" fmla="*/ 725360 h 1639386"/>
              <a:gd name="connsiteX5209" fmla="*/ 297052 w 2570449"/>
              <a:gd name="connsiteY5209" fmla="*/ 725843 h 1639386"/>
              <a:gd name="connsiteX5210" fmla="*/ 303411 w 2570449"/>
              <a:gd name="connsiteY5210" fmla="*/ 711107 h 1639386"/>
              <a:gd name="connsiteX5211" fmla="*/ 322773 w 2570449"/>
              <a:gd name="connsiteY5211" fmla="*/ 675739 h 1639386"/>
              <a:gd name="connsiteX5212" fmla="*/ 330447 w 2570449"/>
              <a:gd name="connsiteY5212" fmla="*/ 666661 h 1639386"/>
              <a:gd name="connsiteX5213" fmla="*/ 339810 w 2570449"/>
              <a:gd name="connsiteY5213" fmla="*/ 648790 h 1639386"/>
              <a:gd name="connsiteX5214" fmla="*/ 341214 w 2570449"/>
              <a:gd name="connsiteY5214" fmla="*/ 643659 h 1639386"/>
              <a:gd name="connsiteX5215" fmla="*/ 348780 w 2570449"/>
              <a:gd name="connsiteY5215" fmla="*/ 638747 h 1639386"/>
              <a:gd name="connsiteX5216" fmla="*/ 353184 w 2570449"/>
              <a:gd name="connsiteY5216" fmla="*/ 641151 h 1639386"/>
              <a:gd name="connsiteX5217" fmla="*/ 353480 w 2570449"/>
              <a:gd name="connsiteY5217" fmla="*/ 646425 h 1639386"/>
              <a:gd name="connsiteX5218" fmla="*/ 353384 w 2570449"/>
              <a:gd name="connsiteY5218" fmla="*/ 646553 h 1639386"/>
              <a:gd name="connsiteX5219" fmla="*/ 353056 w 2570449"/>
              <a:gd name="connsiteY5219" fmla="*/ 646742 h 1639386"/>
              <a:gd name="connsiteX5220" fmla="*/ 346236 w 2570449"/>
              <a:gd name="connsiteY5220" fmla="*/ 647978 h 1639386"/>
              <a:gd name="connsiteX5221" fmla="*/ 347069 w 2570449"/>
              <a:gd name="connsiteY5221" fmla="*/ 650193 h 1639386"/>
              <a:gd name="connsiteX5222" fmla="*/ 353056 w 2570449"/>
              <a:gd name="connsiteY5222" fmla="*/ 646742 h 1639386"/>
              <a:gd name="connsiteX5223" fmla="*/ 353493 w 2570449"/>
              <a:gd name="connsiteY5223" fmla="*/ 646663 h 1639386"/>
              <a:gd name="connsiteX5224" fmla="*/ 353480 w 2570449"/>
              <a:gd name="connsiteY5224" fmla="*/ 646425 h 1639386"/>
              <a:gd name="connsiteX5225" fmla="*/ 363645 w 2570449"/>
              <a:gd name="connsiteY5225" fmla="*/ 632849 h 1639386"/>
              <a:gd name="connsiteX5226" fmla="*/ 381188 w 2570449"/>
              <a:gd name="connsiteY5226" fmla="*/ 617127 h 1639386"/>
              <a:gd name="connsiteX5227" fmla="*/ 369522 w 2570449"/>
              <a:gd name="connsiteY5227" fmla="*/ 641861 h 1639386"/>
              <a:gd name="connsiteX5228" fmla="*/ 357791 w 2570449"/>
              <a:gd name="connsiteY5228" fmla="*/ 662604 h 1639386"/>
              <a:gd name="connsiteX5229" fmla="*/ 348494 w 2570449"/>
              <a:gd name="connsiteY5229" fmla="*/ 672603 h 1639386"/>
              <a:gd name="connsiteX5230" fmla="*/ 343736 w 2570449"/>
              <a:gd name="connsiteY5230" fmla="*/ 678875 h 1639386"/>
              <a:gd name="connsiteX5231" fmla="*/ 339591 w 2570449"/>
              <a:gd name="connsiteY5231" fmla="*/ 684971 h 1639386"/>
              <a:gd name="connsiteX5232" fmla="*/ 335337 w 2570449"/>
              <a:gd name="connsiteY5232" fmla="*/ 693982 h 1639386"/>
              <a:gd name="connsiteX5233" fmla="*/ 329922 w 2570449"/>
              <a:gd name="connsiteY5233" fmla="*/ 704442 h 1639386"/>
              <a:gd name="connsiteX5234" fmla="*/ 322466 w 2570449"/>
              <a:gd name="connsiteY5234" fmla="*/ 689444 h 1639386"/>
              <a:gd name="connsiteX5235" fmla="*/ 296489 w 2570449"/>
              <a:gd name="connsiteY5235" fmla="*/ 738533 h 1639386"/>
              <a:gd name="connsiteX5236" fmla="*/ 296307 w 2570449"/>
              <a:gd name="connsiteY5236" fmla="*/ 738605 h 1639386"/>
              <a:gd name="connsiteX5237" fmla="*/ 296350 w 2570449"/>
              <a:gd name="connsiteY5237" fmla="*/ 738935 h 1639386"/>
              <a:gd name="connsiteX5238" fmla="*/ 294333 w 2570449"/>
              <a:gd name="connsiteY5238" fmla="*/ 746981 h 1639386"/>
              <a:gd name="connsiteX5239" fmla="*/ 297425 w 2570449"/>
              <a:gd name="connsiteY5239" fmla="*/ 747156 h 1639386"/>
              <a:gd name="connsiteX5240" fmla="*/ 296350 w 2570449"/>
              <a:gd name="connsiteY5240" fmla="*/ 738935 h 1639386"/>
              <a:gd name="connsiteX5241" fmla="*/ 296416 w 2570449"/>
              <a:gd name="connsiteY5241" fmla="*/ 738671 h 1639386"/>
              <a:gd name="connsiteX5242" fmla="*/ 296489 w 2570449"/>
              <a:gd name="connsiteY5242" fmla="*/ 738533 h 1639386"/>
              <a:gd name="connsiteX5243" fmla="*/ 310253 w 2570449"/>
              <a:gd name="connsiteY5243" fmla="*/ 733145 h 1639386"/>
              <a:gd name="connsiteX5244" fmla="*/ 300735 w 2570449"/>
              <a:gd name="connsiteY5244" fmla="*/ 757463 h 1639386"/>
              <a:gd name="connsiteX5245" fmla="*/ 302315 w 2570449"/>
              <a:gd name="connsiteY5245" fmla="*/ 758339 h 1639386"/>
              <a:gd name="connsiteX5246" fmla="*/ 311217 w 2570449"/>
              <a:gd name="connsiteY5246" fmla="*/ 748406 h 1639386"/>
              <a:gd name="connsiteX5247" fmla="*/ 307599 w 2570449"/>
              <a:gd name="connsiteY5247" fmla="*/ 767659 h 1639386"/>
              <a:gd name="connsiteX5248" fmla="*/ 297995 w 2570449"/>
              <a:gd name="connsiteY5248" fmla="*/ 763975 h 1639386"/>
              <a:gd name="connsiteX5249" fmla="*/ 279686 w 2570449"/>
              <a:gd name="connsiteY5249" fmla="*/ 811602 h 1639386"/>
              <a:gd name="connsiteX5250" fmla="*/ 306897 w 2570449"/>
              <a:gd name="connsiteY5250" fmla="*/ 787153 h 1639386"/>
              <a:gd name="connsiteX5251" fmla="*/ 299376 w 2570449"/>
              <a:gd name="connsiteY5251" fmla="*/ 806054 h 1639386"/>
              <a:gd name="connsiteX5252" fmla="*/ 300955 w 2570449"/>
              <a:gd name="connsiteY5252" fmla="*/ 807173 h 1639386"/>
              <a:gd name="connsiteX5253" fmla="*/ 305100 w 2570449"/>
              <a:gd name="connsiteY5253" fmla="*/ 803774 h 1639386"/>
              <a:gd name="connsiteX5254" fmla="*/ 333561 w 2570449"/>
              <a:gd name="connsiteY5254" fmla="*/ 756169 h 1639386"/>
              <a:gd name="connsiteX5255" fmla="*/ 345095 w 2570449"/>
              <a:gd name="connsiteY5255" fmla="*/ 739022 h 1639386"/>
              <a:gd name="connsiteX5256" fmla="*/ 351125 w 2570449"/>
              <a:gd name="connsiteY5256" fmla="*/ 734899 h 1639386"/>
              <a:gd name="connsiteX5257" fmla="*/ 355423 w 2570449"/>
              <a:gd name="connsiteY5257" fmla="*/ 727027 h 1639386"/>
              <a:gd name="connsiteX5258" fmla="*/ 359874 w 2570449"/>
              <a:gd name="connsiteY5258" fmla="*/ 717773 h 1639386"/>
              <a:gd name="connsiteX5259" fmla="*/ 366738 w 2570449"/>
              <a:gd name="connsiteY5259" fmla="*/ 710077 h 1639386"/>
              <a:gd name="connsiteX5260" fmla="*/ 365729 w 2570449"/>
              <a:gd name="connsiteY5260" fmla="*/ 707972 h 1639386"/>
              <a:gd name="connsiteX5261" fmla="*/ 355847 w 2570449"/>
              <a:gd name="connsiteY5261" fmla="*/ 707972 h 1639386"/>
              <a:gd name="connsiteX5262" fmla="*/ 355884 w 2570449"/>
              <a:gd name="connsiteY5262" fmla="*/ 707929 h 1639386"/>
              <a:gd name="connsiteX5263" fmla="*/ 355752 w 2570449"/>
              <a:gd name="connsiteY5263" fmla="*/ 707797 h 1639386"/>
              <a:gd name="connsiteX5264" fmla="*/ 355710 w 2570449"/>
              <a:gd name="connsiteY5264" fmla="*/ 707972 h 1639386"/>
              <a:gd name="connsiteX5265" fmla="*/ 355683 w 2570449"/>
              <a:gd name="connsiteY5265" fmla="*/ 707972 h 1639386"/>
              <a:gd name="connsiteX5266" fmla="*/ 358005 w 2570449"/>
              <a:gd name="connsiteY5266" fmla="*/ 691178 h 1639386"/>
              <a:gd name="connsiteX5267" fmla="*/ 367417 w 2570449"/>
              <a:gd name="connsiteY5267" fmla="*/ 677033 h 1639386"/>
              <a:gd name="connsiteX5268" fmla="*/ 376868 w 2570449"/>
              <a:gd name="connsiteY5268" fmla="*/ 680804 h 1639386"/>
              <a:gd name="connsiteX5269" fmla="*/ 377329 w 2570449"/>
              <a:gd name="connsiteY5269" fmla="*/ 685979 h 1639386"/>
              <a:gd name="connsiteX5270" fmla="*/ 380859 w 2570449"/>
              <a:gd name="connsiteY5270" fmla="*/ 693324 h 1639386"/>
              <a:gd name="connsiteX5271" fmla="*/ 387503 w 2570449"/>
              <a:gd name="connsiteY5271" fmla="*/ 684794 h 1639386"/>
              <a:gd name="connsiteX5272" fmla="*/ 396231 w 2570449"/>
              <a:gd name="connsiteY5272" fmla="*/ 669665 h 1639386"/>
              <a:gd name="connsiteX5273" fmla="*/ 400111 w 2570449"/>
              <a:gd name="connsiteY5273" fmla="*/ 656662 h 1639386"/>
              <a:gd name="connsiteX5274" fmla="*/ 410395 w 2570449"/>
              <a:gd name="connsiteY5274" fmla="*/ 637958 h 1639386"/>
              <a:gd name="connsiteX5275" fmla="*/ 414057 w 2570449"/>
              <a:gd name="connsiteY5275" fmla="*/ 627586 h 1639386"/>
              <a:gd name="connsiteX5276" fmla="*/ 421074 w 2570449"/>
              <a:gd name="connsiteY5276" fmla="*/ 628748 h 1639386"/>
              <a:gd name="connsiteX5277" fmla="*/ 466223 w 2570449"/>
              <a:gd name="connsiteY5277" fmla="*/ 552901 h 1639386"/>
              <a:gd name="connsiteX5278" fmla="*/ 461903 w 2570449"/>
              <a:gd name="connsiteY5278" fmla="*/ 547902 h 1639386"/>
              <a:gd name="connsiteX5279" fmla="*/ 469359 w 2570449"/>
              <a:gd name="connsiteY5279" fmla="*/ 546038 h 1639386"/>
              <a:gd name="connsiteX5280" fmla="*/ 471924 w 2570449"/>
              <a:gd name="connsiteY5280" fmla="*/ 536083 h 1639386"/>
              <a:gd name="connsiteX5281" fmla="*/ 474007 w 2570449"/>
              <a:gd name="connsiteY5281" fmla="*/ 530776 h 1639386"/>
              <a:gd name="connsiteX5282" fmla="*/ 483063 w 2570449"/>
              <a:gd name="connsiteY5282" fmla="*/ 516239 h 1639386"/>
              <a:gd name="connsiteX5283" fmla="*/ 496416 w 2570449"/>
              <a:gd name="connsiteY5283" fmla="*/ 498981 h 1639386"/>
              <a:gd name="connsiteX5284" fmla="*/ 496482 w 2570449"/>
              <a:gd name="connsiteY5284" fmla="*/ 487382 h 1639386"/>
              <a:gd name="connsiteX5285" fmla="*/ 508608 w 2570449"/>
              <a:gd name="connsiteY5285" fmla="*/ 470629 h 1639386"/>
              <a:gd name="connsiteX5286" fmla="*/ 514792 w 2570449"/>
              <a:gd name="connsiteY5286" fmla="*/ 459775 h 1639386"/>
              <a:gd name="connsiteX5287" fmla="*/ 538977 w 2570449"/>
              <a:gd name="connsiteY5287" fmla="*/ 424362 h 1639386"/>
              <a:gd name="connsiteX5288" fmla="*/ 555928 w 2570449"/>
              <a:gd name="connsiteY5288" fmla="*/ 405154 h 1639386"/>
              <a:gd name="connsiteX5289" fmla="*/ 556542 w 2570449"/>
              <a:gd name="connsiteY5289" fmla="*/ 417828 h 1639386"/>
              <a:gd name="connsiteX5290" fmla="*/ 570400 w 2570449"/>
              <a:gd name="connsiteY5290" fmla="*/ 398576 h 1639386"/>
              <a:gd name="connsiteX5291" fmla="*/ 576387 w 2570449"/>
              <a:gd name="connsiteY5291" fmla="*/ 377963 h 1639386"/>
              <a:gd name="connsiteX5292" fmla="*/ 576474 w 2570449"/>
              <a:gd name="connsiteY5292" fmla="*/ 376911 h 1639386"/>
              <a:gd name="connsiteX5293" fmla="*/ 600331 w 2570449"/>
              <a:gd name="connsiteY5293" fmla="*/ 351300 h 1639386"/>
              <a:gd name="connsiteX5294" fmla="*/ 609804 w 2570449"/>
              <a:gd name="connsiteY5294" fmla="*/ 344875 h 1639386"/>
              <a:gd name="connsiteX5295" fmla="*/ 610768 w 2570449"/>
              <a:gd name="connsiteY5295" fmla="*/ 347550 h 1639386"/>
              <a:gd name="connsiteX5296" fmla="*/ 599783 w 2570449"/>
              <a:gd name="connsiteY5296" fmla="*/ 361540 h 1639386"/>
              <a:gd name="connsiteX5297" fmla="*/ 592571 w 2570449"/>
              <a:gd name="connsiteY5297" fmla="*/ 376322 h 1639386"/>
              <a:gd name="connsiteX5298" fmla="*/ 594783 w 2570449"/>
              <a:gd name="connsiteY5298" fmla="*/ 367635 h 1639386"/>
              <a:gd name="connsiteX5299" fmla="*/ 592086 w 2570449"/>
              <a:gd name="connsiteY5299" fmla="*/ 366824 h 1639386"/>
              <a:gd name="connsiteX5300" fmla="*/ 587898 w 2570449"/>
              <a:gd name="connsiteY5300" fmla="*/ 379258 h 1639386"/>
              <a:gd name="connsiteX5301" fmla="*/ 588030 w 2570449"/>
              <a:gd name="connsiteY5301" fmla="*/ 379126 h 1639386"/>
              <a:gd name="connsiteX5302" fmla="*/ 579500 w 2570449"/>
              <a:gd name="connsiteY5302" fmla="*/ 389915 h 1639386"/>
              <a:gd name="connsiteX5303" fmla="*/ 585135 w 2570449"/>
              <a:gd name="connsiteY5303" fmla="*/ 391032 h 1639386"/>
              <a:gd name="connsiteX5304" fmla="*/ 574215 w 2570449"/>
              <a:gd name="connsiteY5304" fmla="*/ 405614 h 1639386"/>
              <a:gd name="connsiteX5305" fmla="*/ 576956 w 2570449"/>
              <a:gd name="connsiteY5305" fmla="*/ 412456 h 1639386"/>
              <a:gd name="connsiteX5306" fmla="*/ 586626 w 2570449"/>
              <a:gd name="connsiteY5306" fmla="*/ 397830 h 1639386"/>
              <a:gd name="connsiteX5307" fmla="*/ 588709 w 2570449"/>
              <a:gd name="connsiteY5307" fmla="*/ 398641 h 1639386"/>
              <a:gd name="connsiteX5308" fmla="*/ 587547 w 2570449"/>
              <a:gd name="connsiteY5308" fmla="*/ 408837 h 1639386"/>
              <a:gd name="connsiteX5309" fmla="*/ 596844 w 2570449"/>
              <a:gd name="connsiteY5309" fmla="*/ 392195 h 1639386"/>
              <a:gd name="connsiteX5310" fmla="*/ 602326 w 2570449"/>
              <a:gd name="connsiteY5310" fmla="*/ 377569 h 1639386"/>
              <a:gd name="connsiteX5311" fmla="*/ 626666 w 2570449"/>
              <a:gd name="connsiteY5311" fmla="*/ 348098 h 1639386"/>
              <a:gd name="connsiteX5312" fmla="*/ 642936 w 2570449"/>
              <a:gd name="connsiteY5312" fmla="*/ 322487 h 1639386"/>
              <a:gd name="connsiteX5313" fmla="*/ 647322 w 2570449"/>
              <a:gd name="connsiteY5313" fmla="*/ 317027 h 1639386"/>
              <a:gd name="connsiteX5314" fmla="*/ 649689 w 2570449"/>
              <a:gd name="connsiteY5314" fmla="*/ 318277 h 1639386"/>
              <a:gd name="connsiteX5315" fmla="*/ 639669 w 2570449"/>
              <a:gd name="connsiteY5315" fmla="*/ 339635 h 1639386"/>
              <a:gd name="connsiteX5316" fmla="*/ 641094 w 2570449"/>
              <a:gd name="connsiteY5316" fmla="*/ 341081 h 1639386"/>
              <a:gd name="connsiteX5317" fmla="*/ 660938 w 2570449"/>
              <a:gd name="connsiteY5317" fmla="*/ 330820 h 1639386"/>
              <a:gd name="connsiteX5318" fmla="*/ 657079 w 2570449"/>
              <a:gd name="connsiteY5318" fmla="*/ 340709 h 1639386"/>
              <a:gd name="connsiteX5319" fmla="*/ 657978 w 2570449"/>
              <a:gd name="connsiteY5319" fmla="*/ 347879 h 1639386"/>
              <a:gd name="connsiteX5320" fmla="*/ 665083 w 2570449"/>
              <a:gd name="connsiteY5320" fmla="*/ 336148 h 1639386"/>
              <a:gd name="connsiteX5321" fmla="*/ 666442 w 2570449"/>
              <a:gd name="connsiteY5321" fmla="*/ 327289 h 1639386"/>
              <a:gd name="connsiteX5322" fmla="*/ 666564 w 2570449"/>
              <a:gd name="connsiteY5322" fmla="*/ 327135 h 1639386"/>
              <a:gd name="connsiteX5323" fmla="*/ 666661 w 2570449"/>
              <a:gd name="connsiteY5323" fmla="*/ 327135 h 1639386"/>
              <a:gd name="connsiteX5324" fmla="*/ 667592 w 2570449"/>
              <a:gd name="connsiteY5324" fmla="*/ 325967 h 1639386"/>
              <a:gd name="connsiteX5325" fmla="*/ 680520 w 2570449"/>
              <a:gd name="connsiteY5325" fmla="*/ 322882 h 1639386"/>
              <a:gd name="connsiteX5326" fmla="*/ 667451 w 2570449"/>
              <a:gd name="connsiteY5326" fmla="*/ 345336 h 1639386"/>
              <a:gd name="connsiteX5327" fmla="*/ 660719 w 2570449"/>
              <a:gd name="connsiteY5327" fmla="*/ 369740 h 1639386"/>
              <a:gd name="connsiteX5328" fmla="*/ 671047 w 2570449"/>
              <a:gd name="connsiteY5328" fmla="*/ 354216 h 1639386"/>
              <a:gd name="connsiteX5329" fmla="*/ 687953 w 2570449"/>
              <a:gd name="connsiteY5329" fmla="*/ 348844 h 1639386"/>
              <a:gd name="connsiteX5330" fmla="*/ 694641 w 2570449"/>
              <a:gd name="connsiteY5330" fmla="*/ 356146 h 1639386"/>
              <a:gd name="connsiteX5331" fmla="*/ 708499 w 2570449"/>
              <a:gd name="connsiteY5331" fmla="*/ 332179 h 1639386"/>
              <a:gd name="connsiteX5332" fmla="*/ 719660 w 2570449"/>
              <a:gd name="connsiteY5332" fmla="*/ 334920 h 1639386"/>
              <a:gd name="connsiteX5333" fmla="*/ 712994 w 2570449"/>
              <a:gd name="connsiteY5333" fmla="*/ 322334 h 1639386"/>
              <a:gd name="connsiteX5334" fmla="*/ 724265 w 2570449"/>
              <a:gd name="connsiteY5334" fmla="*/ 324987 h 1639386"/>
              <a:gd name="connsiteX5335" fmla="*/ 728343 w 2570449"/>
              <a:gd name="connsiteY5335" fmla="*/ 313256 h 1639386"/>
              <a:gd name="connsiteX5336" fmla="*/ 718278 w 2570449"/>
              <a:gd name="connsiteY5336" fmla="*/ 320316 h 1639386"/>
              <a:gd name="connsiteX5337" fmla="*/ 738408 w 2570449"/>
              <a:gd name="connsiteY5337" fmla="*/ 292600 h 1639386"/>
              <a:gd name="connsiteX5338" fmla="*/ 738408 w 2570449"/>
              <a:gd name="connsiteY5338" fmla="*/ 300472 h 1639386"/>
              <a:gd name="connsiteX5339" fmla="*/ 745710 w 2570449"/>
              <a:gd name="connsiteY5339" fmla="*/ 300472 h 1639386"/>
              <a:gd name="connsiteX5340" fmla="*/ 737004 w 2570449"/>
              <a:gd name="connsiteY5340" fmla="*/ 320009 h 1639386"/>
              <a:gd name="connsiteX5341" fmla="*/ 734900 w 2570449"/>
              <a:gd name="connsiteY5341" fmla="*/ 322158 h 1639386"/>
              <a:gd name="connsiteX5342" fmla="*/ 731282 w 2570449"/>
              <a:gd name="connsiteY5342" fmla="*/ 330052 h 1639386"/>
              <a:gd name="connsiteX5343" fmla="*/ 733431 w 2570449"/>
              <a:gd name="connsiteY5343" fmla="*/ 331718 h 1639386"/>
              <a:gd name="connsiteX5344" fmla="*/ 739570 w 2570449"/>
              <a:gd name="connsiteY5344" fmla="*/ 326478 h 1639386"/>
              <a:gd name="connsiteX5345" fmla="*/ 739693 w 2570449"/>
              <a:gd name="connsiteY5345" fmla="*/ 326235 h 1639386"/>
              <a:gd name="connsiteX5346" fmla="*/ 739790 w 2570449"/>
              <a:gd name="connsiteY5346" fmla="*/ 326324 h 1639386"/>
              <a:gd name="connsiteX5347" fmla="*/ 741543 w 2570449"/>
              <a:gd name="connsiteY5347" fmla="*/ 322860 h 1639386"/>
              <a:gd name="connsiteX5348" fmla="*/ 741522 w 2570449"/>
              <a:gd name="connsiteY5348" fmla="*/ 322845 h 1639386"/>
              <a:gd name="connsiteX5349" fmla="*/ 752244 w 2570449"/>
              <a:gd name="connsiteY5349" fmla="*/ 313760 h 1639386"/>
              <a:gd name="connsiteX5350" fmla="*/ 745030 w 2570449"/>
              <a:gd name="connsiteY5350" fmla="*/ 340599 h 1639386"/>
              <a:gd name="connsiteX5351" fmla="*/ 764261 w 2570449"/>
              <a:gd name="connsiteY5351" fmla="*/ 304331 h 1639386"/>
              <a:gd name="connsiteX5352" fmla="*/ 763757 w 2570449"/>
              <a:gd name="connsiteY5352" fmla="*/ 324548 h 1639386"/>
              <a:gd name="connsiteX5353" fmla="*/ 774545 w 2570449"/>
              <a:gd name="connsiteY5353" fmla="*/ 306677 h 1639386"/>
              <a:gd name="connsiteX5354" fmla="*/ 808226 w 2570449"/>
              <a:gd name="connsiteY5354" fmla="*/ 250937 h 1639386"/>
              <a:gd name="connsiteX5355" fmla="*/ 808313 w 2570449"/>
              <a:gd name="connsiteY5355" fmla="*/ 242868 h 1639386"/>
              <a:gd name="connsiteX5356" fmla="*/ 792131 w 2570449"/>
              <a:gd name="connsiteY5356" fmla="*/ 257516 h 1639386"/>
              <a:gd name="connsiteX5357" fmla="*/ 789916 w 2570449"/>
              <a:gd name="connsiteY5357" fmla="*/ 257033 h 1639386"/>
              <a:gd name="connsiteX5358" fmla="*/ 790968 w 2570449"/>
              <a:gd name="connsiteY5358" fmla="*/ 250170 h 1639386"/>
              <a:gd name="connsiteX5359" fmla="*/ 807941 w 2570449"/>
              <a:gd name="connsiteY5359" fmla="*/ 235172 h 1639386"/>
              <a:gd name="connsiteX5360" fmla="*/ 807941 w 2570449"/>
              <a:gd name="connsiteY5360" fmla="*/ 226773 h 1639386"/>
              <a:gd name="connsiteX5361" fmla="*/ 812984 w 2570449"/>
              <a:gd name="connsiteY5361" fmla="*/ 226269 h 1639386"/>
              <a:gd name="connsiteX5362" fmla="*/ 819321 w 2570449"/>
              <a:gd name="connsiteY5362" fmla="*/ 208091 h 1639386"/>
              <a:gd name="connsiteX5363" fmla="*/ 798007 w 2570449"/>
              <a:gd name="connsiteY5363" fmla="*/ 229800 h 1639386"/>
              <a:gd name="connsiteX5364" fmla="*/ 838683 w 2570449"/>
              <a:gd name="connsiteY5364" fmla="*/ 176099 h 1639386"/>
              <a:gd name="connsiteX5365" fmla="*/ 827105 w 2570449"/>
              <a:gd name="connsiteY5365" fmla="*/ 169850 h 1639386"/>
              <a:gd name="connsiteX5366" fmla="*/ 805747 w 2570449"/>
              <a:gd name="connsiteY5366" fmla="*/ 196886 h 1639386"/>
              <a:gd name="connsiteX5367" fmla="*/ 780509 w 2570449"/>
              <a:gd name="connsiteY5367" fmla="*/ 218047 h 1639386"/>
              <a:gd name="connsiteX5368" fmla="*/ 795573 w 2570449"/>
              <a:gd name="connsiteY5368" fmla="*/ 193729 h 1639386"/>
              <a:gd name="connsiteX5369" fmla="*/ 780289 w 2570449"/>
              <a:gd name="connsiteY5369" fmla="*/ 200022 h 1639386"/>
              <a:gd name="connsiteX5370" fmla="*/ 794477 w 2570449"/>
              <a:gd name="connsiteY5370" fmla="*/ 182261 h 1639386"/>
              <a:gd name="connsiteX5371" fmla="*/ 798643 w 2570449"/>
              <a:gd name="connsiteY5371" fmla="*/ 188774 h 1639386"/>
              <a:gd name="connsiteX5372" fmla="*/ 800989 w 2570449"/>
              <a:gd name="connsiteY5372" fmla="*/ 187896 h 1639386"/>
              <a:gd name="connsiteX5373" fmla="*/ 823860 w 2570449"/>
              <a:gd name="connsiteY5373" fmla="*/ 157439 h 1639386"/>
              <a:gd name="connsiteX5374" fmla="*/ 823991 w 2570449"/>
              <a:gd name="connsiteY5374" fmla="*/ 151058 h 1639386"/>
              <a:gd name="connsiteX5375" fmla="*/ 803577 w 2570449"/>
              <a:gd name="connsiteY5375" fmla="*/ 158974 h 1639386"/>
              <a:gd name="connsiteX5376" fmla="*/ 822895 w 2570449"/>
              <a:gd name="connsiteY5376" fmla="*/ 132946 h 1639386"/>
              <a:gd name="connsiteX5377" fmla="*/ 808445 w 2570449"/>
              <a:gd name="connsiteY5377" fmla="*/ 146409 h 1639386"/>
              <a:gd name="connsiteX5378" fmla="*/ 753078 w 2570449"/>
              <a:gd name="connsiteY5378" fmla="*/ 202565 h 1639386"/>
              <a:gd name="connsiteX5379" fmla="*/ 745447 w 2570449"/>
              <a:gd name="connsiteY5379" fmla="*/ 208749 h 1639386"/>
              <a:gd name="connsiteX5380" fmla="*/ 739417 w 2570449"/>
              <a:gd name="connsiteY5380" fmla="*/ 218858 h 1639386"/>
              <a:gd name="connsiteX5381" fmla="*/ 732576 w 2570449"/>
              <a:gd name="connsiteY5381" fmla="*/ 230633 h 1639386"/>
              <a:gd name="connsiteX5382" fmla="*/ 730229 w 2570449"/>
              <a:gd name="connsiteY5382" fmla="*/ 222563 h 1639386"/>
              <a:gd name="connsiteX5383" fmla="*/ 720493 w 2570449"/>
              <a:gd name="connsiteY5383" fmla="*/ 224822 h 1639386"/>
              <a:gd name="connsiteX5384" fmla="*/ 717731 w 2570449"/>
              <a:gd name="connsiteY5384" fmla="*/ 229712 h 1639386"/>
              <a:gd name="connsiteX5385" fmla="*/ 709990 w 2570449"/>
              <a:gd name="connsiteY5385" fmla="*/ 241750 h 1639386"/>
              <a:gd name="connsiteX5386" fmla="*/ 710385 w 2570449"/>
              <a:gd name="connsiteY5386" fmla="*/ 234317 h 1639386"/>
              <a:gd name="connsiteX5387" fmla="*/ 704179 w 2570449"/>
              <a:gd name="connsiteY5387" fmla="*/ 236268 h 1639386"/>
              <a:gd name="connsiteX5388" fmla="*/ 736719 w 2570449"/>
              <a:gd name="connsiteY5388" fmla="*/ 197545 h 1639386"/>
              <a:gd name="connsiteX5389" fmla="*/ 747355 w 2570449"/>
              <a:gd name="connsiteY5389" fmla="*/ 182721 h 1639386"/>
              <a:gd name="connsiteX5390" fmla="*/ 749876 w 2570449"/>
              <a:gd name="connsiteY5390" fmla="*/ 184103 h 1639386"/>
              <a:gd name="connsiteX5391" fmla="*/ 745293 w 2570449"/>
              <a:gd name="connsiteY5391" fmla="*/ 194627 h 1639386"/>
              <a:gd name="connsiteX5392" fmla="*/ 746741 w 2570449"/>
              <a:gd name="connsiteY5392" fmla="*/ 195856 h 1639386"/>
              <a:gd name="connsiteX5393" fmla="*/ 763406 w 2570449"/>
              <a:gd name="connsiteY5393" fmla="*/ 178598 h 1639386"/>
              <a:gd name="connsiteX5394" fmla="*/ 761607 w 2570449"/>
              <a:gd name="connsiteY5394" fmla="*/ 176648 h 1639386"/>
              <a:gd name="connsiteX5395" fmla="*/ 753253 w 2570449"/>
              <a:gd name="connsiteY5395" fmla="*/ 182042 h 1639386"/>
              <a:gd name="connsiteX5396" fmla="*/ 767638 w 2570449"/>
              <a:gd name="connsiteY5396" fmla="*/ 161517 h 1639386"/>
              <a:gd name="connsiteX5397" fmla="*/ 785268 w 2570449"/>
              <a:gd name="connsiteY5397" fmla="*/ 141125 h 1639386"/>
              <a:gd name="connsiteX5398" fmla="*/ 744329 w 2570449"/>
              <a:gd name="connsiteY5398" fmla="*/ 175091 h 1639386"/>
              <a:gd name="connsiteX5399" fmla="*/ 742005 w 2570449"/>
              <a:gd name="connsiteY5399" fmla="*/ 173205 h 1639386"/>
              <a:gd name="connsiteX5400" fmla="*/ 747333 w 2570449"/>
              <a:gd name="connsiteY5400" fmla="*/ 165530 h 1639386"/>
              <a:gd name="connsiteX5401" fmla="*/ 752332 w 2570449"/>
              <a:gd name="connsiteY5401" fmla="*/ 149282 h 1639386"/>
              <a:gd name="connsiteX5402" fmla="*/ 757880 w 2570449"/>
              <a:gd name="connsiteY5402" fmla="*/ 134700 h 1639386"/>
              <a:gd name="connsiteX5403" fmla="*/ 779084 w 2570449"/>
              <a:gd name="connsiteY5403" fmla="*/ 114329 h 1639386"/>
              <a:gd name="connsiteX5404" fmla="*/ 782066 w 2570449"/>
              <a:gd name="connsiteY5404" fmla="*/ 107006 h 1639386"/>
              <a:gd name="connsiteX5405" fmla="*/ 767046 w 2570449"/>
              <a:gd name="connsiteY5405" fmla="*/ 113079 h 1639386"/>
              <a:gd name="connsiteX5406" fmla="*/ 765664 w 2570449"/>
              <a:gd name="connsiteY5406" fmla="*/ 111677 h 1639386"/>
              <a:gd name="connsiteX5407" fmla="*/ 769173 w 2570449"/>
              <a:gd name="connsiteY5407" fmla="*/ 106304 h 1639386"/>
              <a:gd name="connsiteX5408" fmla="*/ 800003 w 2570449"/>
              <a:gd name="connsiteY5408" fmla="*/ 83631 h 1639386"/>
              <a:gd name="connsiteX5409" fmla="*/ 812022 w 2570449"/>
              <a:gd name="connsiteY5409" fmla="*/ 81113 h 1639386"/>
              <a:gd name="connsiteX5410" fmla="*/ 1753453 w 2570449"/>
              <a:gd name="connsiteY5410" fmla="*/ 80934 h 1639386"/>
              <a:gd name="connsiteX5411" fmla="*/ 1743762 w 2570449"/>
              <a:gd name="connsiteY5411" fmla="*/ 99112 h 1639386"/>
              <a:gd name="connsiteX5412" fmla="*/ 1753453 w 2570449"/>
              <a:gd name="connsiteY5412" fmla="*/ 80934 h 1639386"/>
              <a:gd name="connsiteX5413" fmla="*/ 631797 w 2570449"/>
              <a:gd name="connsiteY5413" fmla="*/ 78281 h 1639386"/>
              <a:gd name="connsiteX5414" fmla="*/ 627849 w 2570449"/>
              <a:gd name="connsiteY5414" fmla="*/ 83061 h 1639386"/>
              <a:gd name="connsiteX5415" fmla="*/ 623403 w 2570449"/>
              <a:gd name="connsiteY5415" fmla="*/ 83018 h 1639386"/>
              <a:gd name="connsiteX5416" fmla="*/ 623290 w 2570449"/>
              <a:gd name="connsiteY5416" fmla="*/ 83017 h 1639386"/>
              <a:gd name="connsiteX5417" fmla="*/ 623290 w 2570449"/>
              <a:gd name="connsiteY5417" fmla="*/ 83018 h 1639386"/>
              <a:gd name="connsiteX5418" fmla="*/ 623289 w 2570449"/>
              <a:gd name="connsiteY5418" fmla="*/ 83018 h 1639386"/>
              <a:gd name="connsiteX5419" fmla="*/ 619342 w 2570449"/>
              <a:gd name="connsiteY5419" fmla="*/ 90253 h 1639386"/>
              <a:gd name="connsiteX5420" fmla="*/ 612567 w 2570449"/>
              <a:gd name="connsiteY5420" fmla="*/ 101459 h 1639386"/>
              <a:gd name="connsiteX5421" fmla="*/ 631797 w 2570449"/>
              <a:gd name="connsiteY5421" fmla="*/ 78281 h 1639386"/>
              <a:gd name="connsiteX5422" fmla="*/ 749569 w 2570449"/>
              <a:gd name="connsiteY5422" fmla="*/ 77952 h 1639386"/>
              <a:gd name="connsiteX5423" fmla="*/ 752529 w 2570449"/>
              <a:gd name="connsiteY5423" fmla="*/ 79070 h 1639386"/>
              <a:gd name="connsiteX5424" fmla="*/ 748012 w 2570449"/>
              <a:gd name="connsiteY5424" fmla="*/ 90845 h 1639386"/>
              <a:gd name="connsiteX5425" fmla="*/ 745140 w 2570449"/>
              <a:gd name="connsiteY5425" fmla="*/ 89771 h 1639386"/>
              <a:gd name="connsiteX5426" fmla="*/ 749569 w 2570449"/>
              <a:gd name="connsiteY5426" fmla="*/ 77952 h 1639386"/>
              <a:gd name="connsiteX5427" fmla="*/ 790223 w 2570449"/>
              <a:gd name="connsiteY5427" fmla="*/ 75233 h 1639386"/>
              <a:gd name="connsiteX5428" fmla="*/ 770817 w 2570449"/>
              <a:gd name="connsiteY5428" fmla="*/ 94420 h 1639386"/>
              <a:gd name="connsiteX5429" fmla="*/ 738715 w 2570449"/>
              <a:gd name="connsiteY5429" fmla="*/ 116260 h 1639386"/>
              <a:gd name="connsiteX5430" fmla="*/ 726546 w 2570449"/>
              <a:gd name="connsiteY5430" fmla="*/ 124154 h 1639386"/>
              <a:gd name="connsiteX5431" fmla="*/ 724879 w 2570449"/>
              <a:gd name="connsiteY5431" fmla="*/ 121742 h 1639386"/>
              <a:gd name="connsiteX5432" fmla="*/ 749920 w 2570449"/>
              <a:gd name="connsiteY5432" fmla="*/ 102139 h 1639386"/>
              <a:gd name="connsiteX5433" fmla="*/ 775115 w 2570449"/>
              <a:gd name="connsiteY5433" fmla="*/ 82053 h 1639386"/>
              <a:gd name="connsiteX5434" fmla="*/ 790223 w 2570449"/>
              <a:gd name="connsiteY5434" fmla="*/ 75233 h 1639386"/>
              <a:gd name="connsiteX5435" fmla="*/ 1021338 w 2570449"/>
              <a:gd name="connsiteY5435" fmla="*/ 74093 h 1639386"/>
              <a:gd name="connsiteX5436" fmla="*/ 1021908 w 2570449"/>
              <a:gd name="connsiteY5436" fmla="*/ 75803 h 1639386"/>
              <a:gd name="connsiteX5437" fmla="*/ 1019453 w 2570449"/>
              <a:gd name="connsiteY5437" fmla="*/ 78193 h 1639386"/>
              <a:gd name="connsiteX5438" fmla="*/ 1018992 w 2570449"/>
              <a:gd name="connsiteY5438" fmla="*/ 75079 h 1639386"/>
              <a:gd name="connsiteX5439" fmla="*/ 1021338 w 2570449"/>
              <a:gd name="connsiteY5439" fmla="*/ 74093 h 1639386"/>
              <a:gd name="connsiteX5440" fmla="*/ 1762882 w 2570449"/>
              <a:gd name="connsiteY5440" fmla="*/ 65256 h 1639386"/>
              <a:gd name="connsiteX5441" fmla="*/ 1765579 w 2570449"/>
              <a:gd name="connsiteY5441" fmla="*/ 67778 h 1639386"/>
              <a:gd name="connsiteX5442" fmla="*/ 1757576 w 2570449"/>
              <a:gd name="connsiteY5442" fmla="*/ 76593 h 1639386"/>
              <a:gd name="connsiteX5443" fmla="*/ 1754616 w 2570449"/>
              <a:gd name="connsiteY5443" fmla="*/ 73764 h 1639386"/>
              <a:gd name="connsiteX5444" fmla="*/ 1762882 w 2570449"/>
              <a:gd name="connsiteY5444" fmla="*/ 65256 h 1639386"/>
              <a:gd name="connsiteX5445" fmla="*/ 635459 w 2570449"/>
              <a:gd name="connsiteY5445" fmla="*/ 62778 h 1639386"/>
              <a:gd name="connsiteX5446" fmla="*/ 638222 w 2570449"/>
              <a:gd name="connsiteY5446" fmla="*/ 63677 h 1639386"/>
              <a:gd name="connsiteX5447" fmla="*/ 635919 w 2570449"/>
              <a:gd name="connsiteY5447" fmla="*/ 68129 h 1639386"/>
              <a:gd name="connsiteX5448" fmla="*/ 634143 w 2570449"/>
              <a:gd name="connsiteY5448" fmla="*/ 67690 h 1639386"/>
              <a:gd name="connsiteX5449" fmla="*/ 635459 w 2570449"/>
              <a:gd name="connsiteY5449" fmla="*/ 62778 h 1639386"/>
              <a:gd name="connsiteX5450" fmla="*/ 770862 w 2570449"/>
              <a:gd name="connsiteY5450" fmla="*/ 59533 h 1639386"/>
              <a:gd name="connsiteX5451" fmla="*/ 776014 w 2570449"/>
              <a:gd name="connsiteY5451" fmla="*/ 63722 h 1639386"/>
              <a:gd name="connsiteX5452" fmla="*/ 762047 w 2570449"/>
              <a:gd name="connsiteY5452" fmla="*/ 79838 h 1639386"/>
              <a:gd name="connsiteX5453" fmla="*/ 760446 w 2570449"/>
              <a:gd name="connsiteY5453" fmla="*/ 68436 h 1639386"/>
              <a:gd name="connsiteX5454" fmla="*/ 770862 w 2570449"/>
              <a:gd name="connsiteY5454" fmla="*/ 59533 h 1639386"/>
              <a:gd name="connsiteX5455" fmla="*/ 752902 w 2570449"/>
              <a:gd name="connsiteY5455" fmla="*/ 54205 h 1639386"/>
              <a:gd name="connsiteX5456" fmla="*/ 745338 w 2570449"/>
              <a:gd name="connsiteY5456" fmla="*/ 60937 h 1639386"/>
              <a:gd name="connsiteX5457" fmla="*/ 739768 w 2570449"/>
              <a:gd name="connsiteY5457" fmla="*/ 86679 h 1639386"/>
              <a:gd name="connsiteX5458" fmla="*/ 736655 w 2570449"/>
              <a:gd name="connsiteY5458" fmla="*/ 87008 h 1639386"/>
              <a:gd name="connsiteX5459" fmla="*/ 735624 w 2570449"/>
              <a:gd name="connsiteY5459" fmla="*/ 78830 h 1639386"/>
              <a:gd name="connsiteX5460" fmla="*/ 729288 w 2570449"/>
              <a:gd name="connsiteY5460" fmla="*/ 80167 h 1639386"/>
              <a:gd name="connsiteX5461" fmla="*/ 734725 w 2570449"/>
              <a:gd name="connsiteY5461" fmla="*/ 70321 h 1639386"/>
              <a:gd name="connsiteX5462" fmla="*/ 727774 w 2570449"/>
              <a:gd name="connsiteY5462" fmla="*/ 69028 h 1639386"/>
              <a:gd name="connsiteX5463" fmla="*/ 752902 w 2570449"/>
              <a:gd name="connsiteY5463" fmla="*/ 54205 h 1639386"/>
              <a:gd name="connsiteX5464" fmla="*/ 1028510 w 2570449"/>
              <a:gd name="connsiteY5464" fmla="*/ 51026 h 1639386"/>
              <a:gd name="connsiteX5465" fmla="*/ 1029321 w 2570449"/>
              <a:gd name="connsiteY5465" fmla="*/ 53109 h 1639386"/>
              <a:gd name="connsiteX5466" fmla="*/ 1026822 w 2570449"/>
              <a:gd name="connsiteY5466" fmla="*/ 54753 h 1639386"/>
              <a:gd name="connsiteX5467" fmla="*/ 1025922 w 2570449"/>
              <a:gd name="connsiteY5467" fmla="*/ 52517 h 1639386"/>
              <a:gd name="connsiteX5468" fmla="*/ 1028510 w 2570449"/>
              <a:gd name="connsiteY5468" fmla="*/ 51026 h 1639386"/>
              <a:gd name="connsiteX5469" fmla="*/ 728892 w 2570449"/>
              <a:gd name="connsiteY5469" fmla="*/ 47144 h 1639386"/>
              <a:gd name="connsiteX5470" fmla="*/ 714925 w 2570449"/>
              <a:gd name="connsiteY5470" fmla="*/ 62779 h 1639386"/>
              <a:gd name="connsiteX5471" fmla="*/ 702996 w 2570449"/>
              <a:gd name="connsiteY5471" fmla="*/ 68831 h 1639386"/>
              <a:gd name="connsiteX5472" fmla="*/ 693019 w 2570449"/>
              <a:gd name="connsiteY5472" fmla="*/ 73194 h 1639386"/>
              <a:gd name="connsiteX5473" fmla="*/ 728892 w 2570449"/>
              <a:gd name="connsiteY5473" fmla="*/ 47144 h 1639386"/>
              <a:gd name="connsiteX5474" fmla="*/ 1800334 w 2570449"/>
              <a:gd name="connsiteY5474" fmla="*/ 46091 h 1639386"/>
              <a:gd name="connsiteX5475" fmla="*/ 1805882 w 2570449"/>
              <a:gd name="connsiteY5475" fmla="*/ 47452 h 1639386"/>
              <a:gd name="connsiteX5476" fmla="*/ 1804896 w 2570449"/>
              <a:gd name="connsiteY5476" fmla="*/ 50258 h 1639386"/>
              <a:gd name="connsiteX5477" fmla="*/ 1799457 w 2570449"/>
              <a:gd name="connsiteY5477" fmla="*/ 47912 h 1639386"/>
              <a:gd name="connsiteX5478" fmla="*/ 1800334 w 2570449"/>
              <a:gd name="connsiteY5478" fmla="*/ 46091 h 1639386"/>
              <a:gd name="connsiteX5479" fmla="*/ 1931548 w 2570449"/>
              <a:gd name="connsiteY5479" fmla="*/ 41289 h 1639386"/>
              <a:gd name="connsiteX5480" fmla="*/ 1933434 w 2570449"/>
              <a:gd name="connsiteY5480" fmla="*/ 42254 h 1639386"/>
              <a:gd name="connsiteX5481" fmla="*/ 1928939 w 2570449"/>
              <a:gd name="connsiteY5481" fmla="*/ 51574 h 1639386"/>
              <a:gd name="connsiteX5482" fmla="*/ 1926417 w 2570449"/>
              <a:gd name="connsiteY5482" fmla="*/ 49885 h 1639386"/>
              <a:gd name="connsiteX5483" fmla="*/ 1931548 w 2570449"/>
              <a:gd name="connsiteY5483" fmla="*/ 41289 h 1639386"/>
              <a:gd name="connsiteX5484" fmla="*/ 719418 w 2570449"/>
              <a:gd name="connsiteY5484" fmla="*/ 40456 h 1639386"/>
              <a:gd name="connsiteX5485" fmla="*/ 721546 w 2570449"/>
              <a:gd name="connsiteY5485" fmla="*/ 42013 h 1639386"/>
              <a:gd name="connsiteX5486" fmla="*/ 716217 w 2570449"/>
              <a:gd name="connsiteY5486" fmla="*/ 49622 h 1639386"/>
              <a:gd name="connsiteX5487" fmla="*/ 713542 w 2570449"/>
              <a:gd name="connsiteY5487" fmla="*/ 47363 h 1639386"/>
              <a:gd name="connsiteX5488" fmla="*/ 719418 w 2570449"/>
              <a:gd name="connsiteY5488" fmla="*/ 40456 h 1639386"/>
              <a:gd name="connsiteX5489" fmla="*/ 1820398 w 2570449"/>
              <a:gd name="connsiteY5489" fmla="*/ 0 h 1639386"/>
              <a:gd name="connsiteX5490" fmla="*/ 1822788 w 2570449"/>
              <a:gd name="connsiteY5490" fmla="*/ 1842 h 1639386"/>
              <a:gd name="connsiteX5491" fmla="*/ 1811824 w 2570449"/>
              <a:gd name="connsiteY5491" fmla="*/ 15459 h 1639386"/>
              <a:gd name="connsiteX5492" fmla="*/ 1809960 w 2570449"/>
              <a:gd name="connsiteY5492" fmla="*/ 13771 h 1639386"/>
              <a:gd name="connsiteX5493" fmla="*/ 1820398 w 2570449"/>
              <a:gd name="connsiteY5493" fmla="*/ 0 h 1639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</a:cxnLst>
            <a:rect l="l" t="t" r="r" b="b"/>
            <a:pathLst>
              <a:path w="2570449" h="1639386">
                <a:moveTo>
                  <a:pt x="758691" y="1623774"/>
                </a:moveTo>
                <a:cubicBezTo>
                  <a:pt x="759371" y="1624278"/>
                  <a:pt x="760029" y="1624783"/>
                  <a:pt x="760709" y="1625288"/>
                </a:cubicBezTo>
                <a:cubicBezTo>
                  <a:pt x="757398" y="1629980"/>
                  <a:pt x="754108" y="1634694"/>
                  <a:pt x="750798" y="1639386"/>
                </a:cubicBezTo>
                <a:cubicBezTo>
                  <a:pt x="749613" y="1638531"/>
                  <a:pt x="748407" y="1637654"/>
                  <a:pt x="747223" y="1636755"/>
                </a:cubicBezTo>
                <a:cubicBezTo>
                  <a:pt x="751038" y="1632436"/>
                  <a:pt x="754876" y="1628116"/>
                  <a:pt x="758691" y="1623774"/>
                </a:cubicBezTo>
                <a:close/>
                <a:moveTo>
                  <a:pt x="1854737" y="1589873"/>
                </a:moveTo>
                <a:cubicBezTo>
                  <a:pt x="1855593" y="1590509"/>
                  <a:pt x="1856447" y="1591145"/>
                  <a:pt x="1857303" y="1591803"/>
                </a:cubicBezTo>
                <a:cubicBezTo>
                  <a:pt x="1855351" y="1594259"/>
                  <a:pt x="1853378" y="1596715"/>
                  <a:pt x="1851426" y="1599170"/>
                </a:cubicBezTo>
                <a:cubicBezTo>
                  <a:pt x="1850637" y="1598579"/>
                  <a:pt x="1849869" y="1597987"/>
                  <a:pt x="1849080" y="1597394"/>
                </a:cubicBezTo>
                <a:cubicBezTo>
                  <a:pt x="1850965" y="1594895"/>
                  <a:pt x="1852851" y="1592373"/>
                  <a:pt x="1854737" y="1589873"/>
                </a:cubicBezTo>
                <a:close/>
                <a:moveTo>
                  <a:pt x="765993" y="1589194"/>
                </a:moveTo>
                <a:cubicBezTo>
                  <a:pt x="767748" y="1589698"/>
                  <a:pt x="769524" y="1590203"/>
                  <a:pt x="771278" y="1590729"/>
                </a:cubicBezTo>
                <a:cubicBezTo>
                  <a:pt x="770993" y="1591650"/>
                  <a:pt x="770598" y="1593404"/>
                  <a:pt x="770445" y="1593383"/>
                </a:cubicBezTo>
                <a:cubicBezTo>
                  <a:pt x="768603" y="1593119"/>
                  <a:pt x="766782" y="1592593"/>
                  <a:pt x="764963" y="1592133"/>
                </a:cubicBezTo>
                <a:cubicBezTo>
                  <a:pt x="765314" y="1591145"/>
                  <a:pt x="765643" y="1590159"/>
                  <a:pt x="765993" y="1589194"/>
                </a:cubicBezTo>
                <a:close/>
                <a:moveTo>
                  <a:pt x="642323" y="1588273"/>
                </a:moveTo>
                <a:cubicBezTo>
                  <a:pt x="643068" y="1588756"/>
                  <a:pt x="643770" y="1589216"/>
                  <a:pt x="644472" y="1589699"/>
                </a:cubicBezTo>
                <a:cubicBezTo>
                  <a:pt x="642630" y="1592571"/>
                  <a:pt x="640766" y="1595421"/>
                  <a:pt x="638924" y="1598294"/>
                </a:cubicBezTo>
                <a:cubicBezTo>
                  <a:pt x="638310" y="1597898"/>
                  <a:pt x="637696" y="1597504"/>
                  <a:pt x="637082" y="1597088"/>
                </a:cubicBezTo>
                <a:cubicBezTo>
                  <a:pt x="638836" y="1594149"/>
                  <a:pt x="640590" y="1591211"/>
                  <a:pt x="642323" y="1588273"/>
                </a:cubicBezTo>
                <a:close/>
                <a:moveTo>
                  <a:pt x="1935210" y="1571192"/>
                </a:moveTo>
                <a:cubicBezTo>
                  <a:pt x="1935276" y="1571082"/>
                  <a:pt x="1936876" y="1571872"/>
                  <a:pt x="1936833" y="1571938"/>
                </a:cubicBezTo>
                <a:cubicBezTo>
                  <a:pt x="1936284" y="1573559"/>
                  <a:pt x="1935627" y="1575139"/>
                  <a:pt x="1934991" y="1576717"/>
                </a:cubicBezTo>
                <a:cubicBezTo>
                  <a:pt x="1934136" y="1576301"/>
                  <a:pt x="1933302" y="1575884"/>
                  <a:pt x="1932469" y="1575467"/>
                </a:cubicBezTo>
                <a:cubicBezTo>
                  <a:pt x="1933368" y="1574021"/>
                  <a:pt x="1934223" y="1572551"/>
                  <a:pt x="1935210" y="1571192"/>
                </a:cubicBezTo>
                <a:close/>
                <a:moveTo>
                  <a:pt x="760686" y="1570314"/>
                </a:moveTo>
                <a:cubicBezTo>
                  <a:pt x="760380" y="1571498"/>
                  <a:pt x="760050" y="1572683"/>
                  <a:pt x="759744" y="1573866"/>
                </a:cubicBezTo>
                <a:cubicBezTo>
                  <a:pt x="759042" y="1573494"/>
                  <a:pt x="758318" y="1573099"/>
                  <a:pt x="757617" y="1572704"/>
                </a:cubicBezTo>
                <a:cubicBezTo>
                  <a:pt x="758648" y="1571915"/>
                  <a:pt x="759656" y="1571104"/>
                  <a:pt x="760686" y="1570314"/>
                </a:cubicBezTo>
                <a:close/>
                <a:moveTo>
                  <a:pt x="1871766" y="1568429"/>
                </a:moveTo>
                <a:cubicBezTo>
                  <a:pt x="1873233" y="1568028"/>
                  <a:pt x="1875129" y="1568111"/>
                  <a:pt x="1879054" y="1568450"/>
                </a:cubicBezTo>
                <a:cubicBezTo>
                  <a:pt x="1871292" y="1573713"/>
                  <a:pt x="1868025" y="1583975"/>
                  <a:pt x="1856820" y="1585685"/>
                </a:cubicBezTo>
                <a:cubicBezTo>
                  <a:pt x="1851908" y="1586431"/>
                  <a:pt x="1847457" y="1590049"/>
                  <a:pt x="1841470" y="1593031"/>
                </a:cubicBezTo>
                <a:cubicBezTo>
                  <a:pt x="1844364" y="1584874"/>
                  <a:pt x="1848816" y="1579743"/>
                  <a:pt x="1855942" y="1576717"/>
                </a:cubicBezTo>
                <a:cubicBezTo>
                  <a:pt x="1859736" y="1575116"/>
                  <a:pt x="1863748" y="1573669"/>
                  <a:pt x="1867059" y="1571300"/>
                </a:cubicBezTo>
                <a:cubicBezTo>
                  <a:pt x="1869264" y="1569711"/>
                  <a:pt x="1870299" y="1568828"/>
                  <a:pt x="1871766" y="1568429"/>
                </a:cubicBezTo>
                <a:close/>
                <a:moveTo>
                  <a:pt x="814365" y="1562091"/>
                </a:moveTo>
                <a:cubicBezTo>
                  <a:pt x="813597" y="1571147"/>
                  <a:pt x="812917" y="1571849"/>
                  <a:pt x="805243" y="1570402"/>
                </a:cubicBezTo>
                <a:cubicBezTo>
                  <a:pt x="807962" y="1567924"/>
                  <a:pt x="810659" y="1565468"/>
                  <a:pt x="814365" y="1562091"/>
                </a:cubicBezTo>
                <a:close/>
                <a:moveTo>
                  <a:pt x="1550909" y="1561303"/>
                </a:moveTo>
                <a:cubicBezTo>
                  <a:pt x="1551457" y="1562597"/>
                  <a:pt x="1552225" y="1563584"/>
                  <a:pt x="1551984" y="1564022"/>
                </a:cubicBezTo>
                <a:cubicBezTo>
                  <a:pt x="1551588" y="1564746"/>
                  <a:pt x="1550536" y="1565096"/>
                  <a:pt x="1549769" y="1565601"/>
                </a:cubicBezTo>
                <a:cubicBezTo>
                  <a:pt x="1549462" y="1565053"/>
                  <a:pt x="1548761" y="1564352"/>
                  <a:pt x="1548891" y="1563978"/>
                </a:cubicBezTo>
                <a:cubicBezTo>
                  <a:pt x="1549199" y="1563167"/>
                  <a:pt x="1549944" y="1562531"/>
                  <a:pt x="1550909" y="1561303"/>
                </a:cubicBezTo>
                <a:close/>
                <a:moveTo>
                  <a:pt x="1808864" y="1559855"/>
                </a:moveTo>
                <a:cubicBezTo>
                  <a:pt x="1812657" y="1564811"/>
                  <a:pt x="1812745" y="1569722"/>
                  <a:pt x="1808930" y="1573144"/>
                </a:cubicBezTo>
                <a:cubicBezTo>
                  <a:pt x="1800729" y="1580511"/>
                  <a:pt x="1800729" y="1580511"/>
                  <a:pt x="1795444" y="1575051"/>
                </a:cubicBezTo>
                <a:cubicBezTo>
                  <a:pt x="1799742" y="1570184"/>
                  <a:pt x="1804062" y="1565294"/>
                  <a:pt x="1808864" y="1559855"/>
                </a:cubicBezTo>
                <a:close/>
                <a:moveTo>
                  <a:pt x="1831011" y="1552772"/>
                </a:moveTo>
                <a:cubicBezTo>
                  <a:pt x="1838533" y="1552751"/>
                  <a:pt x="1833468" y="1558189"/>
                  <a:pt x="1834980" y="1560578"/>
                </a:cubicBezTo>
                <a:cubicBezTo>
                  <a:pt x="1836712" y="1560272"/>
                  <a:pt x="1838401" y="1559943"/>
                  <a:pt x="1841405" y="1559395"/>
                </a:cubicBezTo>
                <a:cubicBezTo>
                  <a:pt x="1839453" y="1563012"/>
                  <a:pt x="1838006" y="1565666"/>
                  <a:pt x="1836208" y="1569043"/>
                </a:cubicBezTo>
                <a:cubicBezTo>
                  <a:pt x="1838752" y="1569547"/>
                  <a:pt x="1840922" y="1569986"/>
                  <a:pt x="1844277" y="1570643"/>
                </a:cubicBezTo>
                <a:cubicBezTo>
                  <a:pt x="1842195" y="1574415"/>
                  <a:pt x="1840682" y="1577616"/>
                  <a:pt x="1838752" y="1580532"/>
                </a:cubicBezTo>
                <a:cubicBezTo>
                  <a:pt x="1833314" y="1588733"/>
                  <a:pt x="1825288" y="1584896"/>
                  <a:pt x="1818140" y="1585532"/>
                </a:cubicBezTo>
                <a:cubicBezTo>
                  <a:pt x="1816320" y="1577419"/>
                  <a:pt x="1821166" y="1577726"/>
                  <a:pt x="1825639" y="1578340"/>
                </a:cubicBezTo>
                <a:cubicBezTo>
                  <a:pt x="1827481" y="1569569"/>
                  <a:pt x="1829235" y="1561193"/>
                  <a:pt x="1831011" y="1552772"/>
                </a:cubicBezTo>
                <a:close/>
                <a:moveTo>
                  <a:pt x="1823073" y="1548760"/>
                </a:moveTo>
                <a:cubicBezTo>
                  <a:pt x="1823949" y="1549089"/>
                  <a:pt x="1824849" y="1549440"/>
                  <a:pt x="1825748" y="1549812"/>
                </a:cubicBezTo>
                <a:cubicBezTo>
                  <a:pt x="1824234" y="1553716"/>
                  <a:pt x="1822722" y="1557597"/>
                  <a:pt x="1821209" y="1561499"/>
                </a:cubicBezTo>
                <a:cubicBezTo>
                  <a:pt x="1820244" y="1561127"/>
                  <a:pt x="1819302" y="1560755"/>
                  <a:pt x="1818336" y="1560359"/>
                </a:cubicBezTo>
                <a:cubicBezTo>
                  <a:pt x="1819915" y="1556501"/>
                  <a:pt x="1821494" y="1552619"/>
                  <a:pt x="1823073" y="1548760"/>
                </a:cubicBezTo>
                <a:close/>
                <a:moveTo>
                  <a:pt x="1933587" y="1544484"/>
                </a:moveTo>
                <a:cubicBezTo>
                  <a:pt x="1934619" y="1544945"/>
                  <a:pt x="1935627" y="1545406"/>
                  <a:pt x="1936658" y="1545866"/>
                </a:cubicBezTo>
                <a:cubicBezTo>
                  <a:pt x="1935495" y="1548431"/>
                  <a:pt x="1934311" y="1550997"/>
                  <a:pt x="1933149" y="1553584"/>
                </a:cubicBezTo>
                <a:cubicBezTo>
                  <a:pt x="1932141" y="1553124"/>
                  <a:pt x="1931110" y="1552664"/>
                  <a:pt x="1930101" y="1552203"/>
                </a:cubicBezTo>
                <a:cubicBezTo>
                  <a:pt x="1931263" y="1549637"/>
                  <a:pt x="1932426" y="1547050"/>
                  <a:pt x="1933587" y="1544484"/>
                </a:cubicBezTo>
                <a:close/>
                <a:moveTo>
                  <a:pt x="1535932" y="1543673"/>
                </a:moveTo>
                <a:cubicBezTo>
                  <a:pt x="1536525" y="1544309"/>
                  <a:pt x="1537095" y="1544945"/>
                  <a:pt x="1537665" y="1545581"/>
                </a:cubicBezTo>
                <a:cubicBezTo>
                  <a:pt x="1535012" y="1547598"/>
                  <a:pt x="1532381" y="1549594"/>
                  <a:pt x="1529727" y="1551611"/>
                </a:cubicBezTo>
                <a:cubicBezTo>
                  <a:pt x="1529201" y="1550975"/>
                  <a:pt x="1528674" y="1550339"/>
                  <a:pt x="1528149" y="1549703"/>
                </a:cubicBezTo>
                <a:cubicBezTo>
                  <a:pt x="1530736" y="1547686"/>
                  <a:pt x="1533345" y="1545668"/>
                  <a:pt x="1535932" y="1543673"/>
                </a:cubicBezTo>
                <a:close/>
                <a:moveTo>
                  <a:pt x="1566105" y="1542752"/>
                </a:moveTo>
                <a:cubicBezTo>
                  <a:pt x="1566851" y="1543278"/>
                  <a:pt x="1567552" y="1543804"/>
                  <a:pt x="1568276" y="1544330"/>
                </a:cubicBezTo>
                <a:cubicBezTo>
                  <a:pt x="1567179" y="1545866"/>
                  <a:pt x="1566105" y="1547400"/>
                  <a:pt x="1565009" y="1548935"/>
                </a:cubicBezTo>
                <a:cubicBezTo>
                  <a:pt x="1564461" y="1548628"/>
                  <a:pt x="1563934" y="1548299"/>
                  <a:pt x="1563386" y="1547992"/>
                </a:cubicBezTo>
                <a:cubicBezTo>
                  <a:pt x="1564285" y="1546238"/>
                  <a:pt x="1565205" y="1544506"/>
                  <a:pt x="1566105" y="1542752"/>
                </a:cubicBezTo>
                <a:close/>
                <a:moveTo>
                  <a:pt x="826579" y="1540931"/>
                </a:moveTo>
                <a:cubicBezTo>
                  <a:pt x="827435" y="1541282"/>
                  <a:pt x="828267" y="1541633"/>
                  <a:pt x="829101" y="1541984"/>
                </a:cubicBezTo>
                <a:cubicBezTo>
                  <a:pt x="830811" y="1550733"/>
                  <a:pt x="823707" y="1554548"/>
                  <a:pt x="819387" y="1559921"/>
                </a:cubicBezTo>
                <a:cubicBezTo>
                  <a:pt x="818751" y="1559591"/>
                  <a:pt x="818115" y="1559262"/>
                  <a:pt x="817479" y="1558934"/>
                </a:cubicBezTo>
                <a:cubicBezTo>
                  <a:pt x="820505" y="1552926"/>
                  <a:pt x="823553" y="1546940"/>
                  <a:pt x="826579" y="1540931"/>
                </a:cubicBezTo>
                <a:close/>
                <a:moveTo>
                  <a:pt x="1906200" y="1540910"/>
                </a:moveTo>
                <a:cubicBezTo>
                  <a:pt x="1907209" y="1541502"/>
                  <a:pt x="1908240" y="1542072"/>
                  <a:pt x="1909270" y="1542642"/>
                </a:cubicBezTo>
                <a:cubicBezTo>
                  <a:pt x="1908152" y="1544615"/>
                  <a:pt x="1907077" y="1546589"/>
                  <a:pt x="1905828" y="1548474"/>
                </a:cubicBezTo>
                <a:cubicBezTo>
                  <a:pt x="1905784" y="1548540"/>
                  <a:pt x="1903394" y="1547291"/>
                  <a:pt x="1903437" y="1547159"/>
                </a:cubicBezTo>
                <a:cubicBezTo>
                  <a:pt x="1904227" y="1545032"/>
                  <a:pt x="1905236" y="1542971"/>
                  <a:pt x="1906200" y="1540910"/>
                </a:cubicBezTo>
                <a:close/>
                <a:moveTo>
                  <a:pt x="1863398" y="1538783"/>
                </a:moveTo>
                <a:cubicBezTo>
                  <a:pt x="1867279" y="1544111"/>
                  <a:pt x="1864297" y="1546721"/>
                  <a:pt x="1859232" y="1547905"/>
                </a:cubicBezTo>
                <a:cubicBezTo>
                  <a:pt x="1860613" y="1544857"/>
                  <a:pt x="1862016" y="1541809"/>
                  <a:pt x="1863398" y="1538783"/>
                </a:cubicBezTo>
                <a:close/>
                <a:moveTo>
                  <a:pt x="1957905" y="1538256"/>
                </a:moveTo>
                <a:cubicBezTo>
                  <a:pt x="1960581" y="1558166"/>
                  <a:pt x="1953696" y="1565951"/>
                  <a:pt x="1938938" y="1560974"/>
                </a:cubicBezTo>
                <a:cubicBezTo>
                  <a:pt x="1940429" y="1559241"/>
                  <a:pt x="1941701" y="1557750"/>
                  <a:pt x="1942972" y="1556281"/>
                </a:cubicBezTo>
                <a:lnTo>
                  <a:pt x="1946319" y="1556480"/>
                </a:lnTo>
                <a:lnTo>
                  <a:pt x="1942995" y="1556282"/>
                </a:lnTo>
                <a:cubicBezTo>
                  <a:pt x="1943389" y="1553782"/>
                  <a:pt x="1943805" y="1551260"/>
                  <a:pt x="1944201" y="1548760"/>
                </a:cubicBezTo>
                <a:cubicBezTo>
                  <a:pt x="1945122" y="1548826"/>
                  <a:pt x="1946043" y="1548869"/>
                  <a:pt x="1946964" y="1548935"/>
                </a:cubicBezTo>
                <a:lnTo>
                  <a:pt x="1947402" y="1556543"/>
                </a:lnTo>
                <a:lnTo>
                  <a:pt x="1947402" y="1556544"/>
                </a:lnTo>
                <a:lnTo>
                  <a:pt x="1947402" y="1556544"/>
                </a:lnTo>
                <a:lnTo>
                  <a:pt x="1947402" y="1556543"/>
                </a:lnTo>
                <a:lnTo>
                  <a:pt x="1951437" y="1549374"/>
                </a:lnTo>
                <a:cubicBezTo>
                  <a:pt x="1953300" y="1546128"/>
                  <a:pt x="1955187" y="1542905"/>
                  <a:pt x="1957905" y="1538256"/>
                </a:cubicBezTo>
                <a:close/>
                <a:moveTo>
                  <a:pt x="1484733" y="1538081"/>
                </a:moveTo>
                <a:cubicBezTo>
                  <a:pt x="1484865" y="1538870"/>
                  <a:pt x="1485018" y="1539681"/>
                  <a:pt x="1485150" y="1540471"/>
                </a:cubicBezTo>
                <a:cubicBezTo>
                  <a:pt x="1483395" y="1540822"/>
                  <a:pt x="1481641" y="1541151"/>
                  <a:pt x="1479887" y="1541501"/>
                </a:cubicBezTo>
                <a:cubicBezTo>
                  <a:pt x="1479755" y="1540778"/>
                  <a:pt x="1479602" y="1540076"/>
                  <a:pt x="1479470" y="1539353"/>
                </a:cubicBezTo>
                <a:cubicBezTo>
                  <a:pt x="1481224" y="1538914"/>
                  <a:pt x="1482978" y="1538498"/>
                  <a:pt x="1484733" y="1538081"/>
                </a:cubicBezTo>
                <a:close/>
                <a:moveTo>
                  <a:pt x="836139" y="1534156"/>
                </a:moveTo>
                <a:cubicBezTo>
                  <a:pt x="841380" y="1539791"/>
                  <a:pt x="837148" y="1541216"/>
                  <a:pt x="836008" y="1543562"/>
                </a:cubicBezTo>
                <a:cubicBezTo>
                  <a:pt x="835152" y="1543322"/>
                  <a:pt x="834297" y="1543058"/>
                  <a:pt x="833442" y="1542795"/>
                </a:cubicBezTo>
                <a:cubicBezTo>
                  <a:pt x="834210" y="1540340"/>
                  <a:pt x="834977" y="1537862"/>
                  <a:pt x="836139" y="1534156"/>
                </a:cubicBezTo>
                <a:close/>
                <a:moveTo>
                  <a:pt x="1130955" y="1533520"/>
                </a:moveTo>
                <a:cubicBezTo>
                  <a:pt x="1131481" y="1533783"/>
                  <a:pt x="1132007" y="1534046"/>
                  <a:pt x="1132512" y="1534331"/>
                </a:cubicBezTo>
                <a:cubicBezTo>
                  <a:pt x="1131634" y="1535976"/>
                  <a:pt x="1130778" y="1537599"/>
                  <a:pt x="1129902" y="1539243"/>
                </a:cubicBezTo>
                <a:cubicBezTo>
                  <a:pt x="1129376" y="1538958"/>
                  <a:pt x="1128828" y="1538695"/>
                  <a:pt x="1128301" y="1538410"/>
                </a:cubicBezTo>
                <a:cubicBezTo>
                  <a:pt x="1129178" y="1536787"/>
                  <a:pt x="1130077" y="1535143"/>
                  <a:pt x="1130955" y="1533520"/>
                </a:cubicBezTo>
                <a:close/>
                <a:moveTo>
                  <a:pt x="1782485" y="1533170"/>
                </a:moveTo>
                <a:cubicBezTo>
                  <a:pt x="1781844" y="1532648"/>
                  <a:pt x="1780677" y="1533005"/>
                  <a:pt x="1778341" y="1533717"/>
                </a:cubicBezTo>
                <a:cubicBezTo>
                  <a:pt x="1779985" y="1535077"/>
                  <a:pt x="1781410" y="1536217"/>
                  <a:pt x="1783472" y="1537883"/>
                </a:cubicBezTo>
                <a:cubicBezTo>
                  <a:pt x="1783242" y="1535088"/>
                  <a:pt x="1783127" y="1533690"/>
                  <a:pt x="1782485" y="1533170"/>
                </a:cubicBezTo>
                <a:close/>
                <a:moveTo>
                  <a:pt x="1598908" y="1532226"/>
                </a:moveTo>
                <a:cubicBezTo>
                  <a:pt x="1596145" y="1541501"/>
                  <a:pt x="1592900" y="1544988"/>
                  <a:pt x="1583230" y="1547948"/>
                </a:cubicBezTo>
                <a:cubicBezTo>
                  <a:pt x="1586278" y="1538980"/>
                  <a:pt x="1591892" y="1534879"/>
                  <a:pt x="1598908" y="1532226"/>
                </a:cubicBezTo>
                <a:close/>
                <a:moveTo>
                  <a:pt x="1517142" y="1532183"/>
                </a:moveTo>
                <a:cubicBezTo>
                  <a:pt x="1515453" y="1540669"/>
                  <a:pt x="1514247" y="1542269"/>
                  <a:pt x="1503151" y="1550273"/>
                </a:cubicBezTo>
                <a:cubicBezTo>
                  <a:pt x="1503042" y="1538783"/>
                  <a:pt x="1512098" y="1537972"/>
                  <a:pt x="1517142" y="1532183"/>
                </a:cubicBezTo>
                <a:close/>
                <a:moveTo>
                  <a:pt x="1491595" y="1529178"/>
                </a:moveTo>
                <a:cubicBezTo>
                  <a:pt x="1495104" y="1536502"/>
                  <a:pt x="1495104" y="1536502"/>
                  <a:pt x="1489314" y="1540230"/>
                </a:cubicBezTo>
                <a:cubicBezTo>
                  <a:pt x="1490104" y="1536349"/>
                  <a:pt x="1490674" y="1533652"/>
                  <a:pt x="1491595" y="1529178"/>
                </a:cubicBezTo>
                <a:close/>
                <a:moveTo>
                  <a:pt x="1883505" y="1524464"/>
                </a:moveTo>
                <a:cubicBezTo>
                  <a:pt x="1880764" y="1527885"/>
                  <a:pt x="1877958" y="1531393"/>
                  <a:pt x="1874559" y="1535625"/>
                </a:cubicBezTo>
                <a:cubicBezTo>
                  <a:pt x="1874581" y="1529201"/>
                  <a:pt x="1874581" y="1529201"/>
                  <a:pt x="1883505" y="1524464"/>
                </a:cubicBezTo>
                <a:close/>
                <a:moveTo>
                  <a:pt x="779193" y="1524420"/>
                </a:moveTo>
                <a:cubicBezTo>
                  <a:pt x="781495" y="1531810"/>
                  <a:pt x="780027" y="1534945"/>
                  <a:pt x="771979" y="1540493"/>
                </a:cubicBezTo>
                <a:cubicBezTo>
                  <a:pt x="769128" y="1532183"/>
                  <a:pt x="779522" y="1530801"/>
                  <a:pt x="779193" y="1524420"/>
                </a:cubicBezTo>
                <a:close/>
                <a:moveTo>
                  <a:pt x="1579371" y="1519640"/>
                </a:moveTo>
                <a:cubicBezTo>
                  <a:pt x="1577463" y="1525012"/>
                  <a:pt x="1576191" y="1528608"/>
                  <a:pt x="1574854" y="1532358"/>
                </a:cubicBezTo>
                <a:cubicBezTo>
                  <a:pt x="1571477" y="1531919"/>
                  <a:pt x="1568781" y="1531590"/>
                  <a:pt x="1567837" y="1531481"/>
                </a:cubicBezTo>
                <a:cubicBezTo>
                  <a:pt x="1562487" y="1539068"/>
                  <a:pt x="1558212" y="1545646"/>
                  <a:pt x="1553299" y="1551720"/>
                </a:cubicBezTo>
                <a:cubicBezTo>
                  <a:pt x="1552181" y="1553102"/>
                  <a:pt x="1548256" y="1553738"/>
                  <a:pt x="1546809" y="1552838"/>
                </a:cubicBezTo>
                <a:cubicBezTo>
                  <a:pt x="1545450" y="1551983"/>
                  <a:pt x="1544441" y="1547510"/>
                  <a:pt x="1545318" y="1546567"/>
                </a:cubicBezTo>
                <a:cubicBezTo>
                  <a:pt x="1553497" y="1537905"/>
                  <a:pt x="1562004" y="1529552"/>
                  <a:pt x="1570732" y="1521416"/>
                </a:cubicBezTo>
                <a:cubicBezTo>
                  <a:pt x="1572069" y="1520166"/>
                  <a:pt x="1574876" y="1520495"/>
                  <a:pt x="1579371" y="1519640"/>
                </a:cubicBezTo>
                <a:close/>
                <a:moveTo>
                  <a:pt x="1504116" y="1518434"/>
                </a:moveTo>
                <a:cubicBezTo>
                  <a:pt x="1504927" y="1518522"/>
                  <a:pt x="1505694" y="1519070"/>
                  <a:pt x="1506989" y="1519685"/>
                </a:cubicBezTo>
                <a:cubicBezTo>
                  <a:pt x="1505914" y="1520671"/>
                  <a:pt x="1505256" y="1521242"/>
                  <a:pt x="1504620" y="1521833"/>
                </a:cubicBezTo>
                <a:cubicBezTo>
                  <a:pt x="1504050" y="1521176"/>
                  <a:pt x="1503304" y="1520584"/>
                  <a:pt x="1502998" y="1519838"/>
                </a:cubicBezTo>
                <a:cubicBezTo>
                  <a:pt x="1502888" y="1519553"/>
                  <a:pt x="1503765" y="1518391"/>
                  <a:pt x="1504116" y="1518434"/>
                </a:cubicBezTo>
                <a:close/>
                <a:moveTo>
                  <a:pt x="853155" y="1516351"/>
                </a:moveTo>
                <a:cubicBezTo>
                  <a:pt x="854251" y="1517031"/>
                  <a:pt x="855369" y="1517711"/>
                  <a:pt x="856488" y="1518412"/>
                </a:cubicBezTo>
                <a:cubicBezTo>
                  <a:pt x="853922" y="1522161"/>
                  <a:pt x="851357" y="1525912"/>
                  <a:pt x="848769" y="1529661"/>
                </a:cubicBezTo>
                <a:cubicBezTo>
                  <a:pt x="847827" y="1529069"/>
                  <a:pt x="846906" y="1528478"/>
                  <a:pt x="845963" y="1527907"/>
                </a:cubicBezTo>
                <a:cubicBezTo>
                  <a:pt x="848353" y="1524047"/>
                  <a:pt x="850743" y="1520210"/>
                  <a:pt x="853155" y="1516351"/>
                </a:cubicBezTo>
                <a:close/>
                <a:moveTo>
                  <a:pt x="839099" y="1515123"/>
                </a:moveTo>
                <a:cubicBezTo>
                  <a:pt x="839932" y="1515979"/>
                  <a:pt x="840743" y="1516812"/>
                  <a:pt x="841576" y="1517645"/>
                </a:cubicBezTo>
                <a:cubicBezTo>
                  <a:pt x="838638" y="1520825"/>
                  <a:pt x="835700" y="1524004"/>
                  <a:pt x="832761" y="1527184"/>
                </a:cubicBezTo>
                <a:cubicBezTo>
                  <a:pt x="832038" y="1526548"/>
                  <a:pt x="831293" y="1525912"/>
                  <a:pt x="830569" y="1525277"/>
                </a:cubicBezTo>
                <a:cubicBezTo>
                  <a:pt x="833419" y="1521899"/>
                  <a:pt x="836248" y="1518522"/>
                  <a:pt x="839099" y="1515123"/>
                </a:cubicBezTo>
                <a:close/>
                <a:moveTo>
                  <a:pt x="1843794" y="1514948"/>
                </a:moveTo>
                <a:cubicBezTo>
                  <a:pt x="1844562" y="1516022"/>
                  <a:pt x="1845329" y="1517096"/>
                  <a:pt x="1846119" y="1518171"/>
                </a:cubicBezTo>
                <a:cubicBezTo>
                  <a:pt x="1842237" y="1521285"/>
                  <a:pt x="1838466" y="1524575"/>
                  <a:pt x="1834453" y="1527512"/>
                </a:cubicBezTo>
                <a:cubicBezTo>
                  <a:pt x="1823336" y="1535582"/>
                  <a:pt x="1811802" y="1543124"/>
                  <a:pt x="1801035" y="1551633"/>
                </a:cubicBezTo>
                <a:cubicBezTo>
                  <a:pt x="1795444" y="1556040"/>
                  <a:pt x="1791783" y="1562969"/>
                  <a:pt x="1783800" y="1564022"/>
                </a:cubicBezTo>
                <a:cubicBezTo>
                  <a:pt x="1782792" y="1564154"/>
                  <a:pt x="1781762" y="1564044"/>
                  <a:pt x="1778823" y="1564044"/>
                </a:cubicBezTo>
                <a:cubicBezTo>
                  <a:pt x="1797352" y="1541633"/>
                  <a:pt x="1823358" y="1532073"/>
                  <a:pt x="1843794" y="1514948"/>
                </a:cubicBezTo>
                <a:close/>
                <a:moveTo>
                  <a:pt x="1820004" y="1513500"/>
                </a:moveTo>
                <a:cubicBezTo>
                  <a:pt x="1820706" y="1514290"/>
                  <a:pt x="1821385" y="1515080"/>
                  <a:pt x="1822087" y="1515869"/>
                </a:cubicBezTo>
                <a:cubicBezTo>
                  <a:pt x="1819039" y="1518544"/>
                  <a:pt x="1815969" y="1521219"/>
                  <a:pt x="1812921" y="1523915"/>
                </a:cubicBezTo>
                <a:cubicBezTo>
                  <a:pt x="1812241" y="1523126"/>
                  <a:pt x="1811540" y="1522359"/>
                  <a:pt x="1810860" y="1521570"/>
                </a:cubicBezTo>
                <a:cubicBezTo>
                  <a:pt x="1813908" y="1518872"/>
                  <a:pt x="1816956" y="1516198"/>
                  <a:pt x="1820004" y="1513500"/>
                </a:cubicBezTo>
                <a:close/>
                <a:moveTo>
                  <a:pt x="1540734" y="1512909"/>
                </a:moveTo>
                <a:cubicBezTo>
                  <a:pt x="1541130" y="1512887"/>
                  <a:pt x="1541590" y="1513676"/>
                  <a:pt x="1542029" y="1514115"/>
                </a:cubicBezTo>
                <a:cubicBezTo>
                  <a:pt x="1541568" y="1514642"/>
                  <a:pt x="1541130" y="1515146"/>
                  <a:pt x="1540713" y="1515650"/>
                </a:cubicBezTo>
                <a:cubicBezTo>
                  <a:pt x="1540143" y="1515080"/>
                  <a:pt x="1539573" y="1514510"/>
                  <a:pt x="1539024" y="1513940"/>
                </a:cubicBezTo>
                <a:cubicBezTo>
                  <a:pt x="1539594" y="1513567"/>
                  <a:pt x="1540143" y="1512931"/>
                  <a:pt x="1540734" y="1512909"/>
                </a:cubicBezTo>
                <a:close/>
                <a:moveTo>
                  <a:pt x="1051029" y="1507405"/>
                </a:moveTo>
                <a:cubicBezTo>
                  <a:pt x="1047805" y="1511725"/>
                  <a:pt x="1045437" y="1514904"/>
                  <a:pt x="1041798" y="1519794"/>
                </a:cubicBezTo>
                <a:cubicBezTo>
                  <a:pt x="1040109" y="1509290"/>
                  <a:pt x="1040109" y="1509290"/>
                  <a:pt x="1051029" y="1507405"/>
                </a:cubicBezTo>
                <a:close/>
                <a:moveTo>
                  <a:pt x="640700" y="1507251"/>
                </a:moveTo>
                <a:cubicBezTo>
                  <a:pt x="641182" y="1507580"/>
                  <a:pt x="641643" y="1507909"/>
                  <a:pt x="642125" y="1508237"/>
                </a:cubicBezTo>
                <a:cubicBezTo>
                  <a:pt x="641050" y="1509926"/>
                  <a:pt x="639954" y="1511593"/>
                  <a:pt x="638880" y="1513281"/>
                </a:cubicBezTo>
                <a:cubicBezTo>
                  <a:pt x="638244" y="1512755"/>
                  <a:pt x="637586" y="1512229"/>
                  <a:pt x="636928" y="1511702"/>
                </a:cubicBezTo>
                <a:cubicBezTo>
                  <a:pt x="638178" y="1510211"/>
                  <a:pt x="639450" y="1508742"/>
                  <a:pt x="640700" y="1507251"/>
                </a:cubicBezTo>
                <a:close/>
                <a:moveTo>
                  <a:pt x="1182331" y="1505891"/>
                </a:moveTo>
                <a:lnTo>
                  <a:pt x="1182441" y="1505980"/>
                </a:lnTo>
                <a:lnTo>
                  <a:pt x="1182327" y="1506034"/>
                </a:lnTo>
                <a:close/>
                <a:moveTo>
                  <a:pt x="1182375" y="1505871"/>
                </a:moveTo>
                <a:lnTo>
                  <a:pt x="1182484" y="1505978"/>
                </a:lnTo>
                <a:lnTo>
                  <a:pt x="1182352" y="1505891"/>
                </a:lnTo>
                <a:close/>
                <a:moveTo>
                  <a:pt x="1407609" y="1504318"/>
                </a:moveTo>
                <a:lnTo>
                  <a:pt x="1399895" y="1513259"/>
                </a:lnTo>
                <a:cubicBezTo>
                  <a:pt x="1399281" y="1512645"/>
                  <a:pt x="1398645" y="1512031"/>
                  <a:pt x="1398031" y="1511439"/>
                </a:cubicBezTo>
                <a:close/>
                <a:moveTo>
                  <a:pt x="1408249" y="1503677"/>
                </a:moveTo>
                <a:lnTo>
                  <a:pt x="1408429" y="1503748"/>
                </a:lnTo>
                <a:lnTo>
                  <a:pt x="1408359" y="1503809"/>
                </a:lnTo>
                <a:close/>
                <a:moveTo>
                  <a:pt x="1408161" y="1503677"/>
                </a:moveTo>
                <a:lnTo>
                  <a:pt x="1408293" y="1503809"/>
                </a:lnTo>
                <a:lnTo>
                  <a:pt x="1407609" y="1504318"/>
                </a:lnTo>
                <a:close/>
                <a:moveTo>
                  <a:pt x="1177967" y="1501506"/>
                </a:moveTo>
                <a:lnTo>
                  <a:pt x="1177989" y="1501550"/>
                </a:lnTo>
                <a:cubicBezTo>
                  <a:pt x="1177046" y="1503765"/>
                  <a:pt x="1176081" y="1505980"/>
                  <a:pt x="1174480" y="1509773"/>
                </a:cubicBezTo>
                <a:lnTo>
                  <a:pt x="1182327" y="1506034"/>
                </a:lnTo>
                <a:lnTo>
                  <a:pt x="1182243" y="1509071"/>
                </a:lnTo>
                <a:cubicBezTo>
                  <a:pt x="1175467" y="1518149"/>
                  <a:pt x="1168560" y="1527117"/>
                  <a:pt x="1159833" y="1535274"/>
                </a:cubicBezTo>
                <a:cubicBezTo>
                  <a:pt x="1160008" y="1533455"/>
                  <a:pt x="1159723" y="1531437"/>
                  <a:pt x="1160447" y="1529858"/>
                </a:cubicBezTo>
                <a:cubicBezTo>
                  <a:pt x="1163626" y="1522886"/>
                  <a:pt x="1169613" y="1517207"/>
                  <a:pt x="1168297" y="1508172"/>
                </a:cubicBezTo>
                <a:cubicBezTo>
                  <a:pt x="1168056" y="1506462"/>
                  <a:pt x="1174568" y="1503765"/>
                  <a:pt x="1177967" y="1501506"/>
                </a:cubicBezTo>
                <a:close/>
                <a:moveTo>
                  <a:pt x="2040352" y="1500168"/>
                </a:moveTo>
                <a:cubicBezTo>
                  <a:pt x="2040966" y="1500695"/>
                  <a:pt x="2041580" y="1501220"/>
                  <a:pt x="2042194" y="1501769"/>
                </a:cubicBezTo>
                <a:cubicBezTo>
                  <a:pt x="2040988" y="1502339"/>
                  <a:pt x="2039760" y="1502909"/>
                  <a:pt x="2038554" y="1503458"/>
                </a:cubicBezTo>
                <a:cubicBezTo>
                  <a:pt x="2039146" y="1502361"/>
                  <a:pt x="2039760" y="1501265"/>
                  <a:pt x="2040352" y="1500168"/>
                </a:cubicBezTo>
                <a:close/>
                <a:moveTo>
                  <a:pt x="1555865" y="1498787"/>
                </a:moveTo>
                <a:cubicBezTo>
                  <a:pt x="1554396" y="1506242"/>
                  <a:pt x="1554396" y="1506242"/>
                  <a:pt x="1545581" y="1507711"/>
                </a:cubicBezTo>
                <a:cubicBezTo>
                  <a:pt x="1549002" y="1504729"/>
                  <a:pt x="1552422" y="1501747"/>
                  <a:pt x="1555865" y="1498787"/>
                </a:cubicBezTo>
                <a:close/>
                <a:moveTo>
                  <a:pt x="1923457" y="1498019"/>
                </a:moveTo>
                <a:cubicBezTo>
                  <a:pt x="1926768" y="1505804"/>
                  <a:pt x="1926768" y="1505804"/>
                  <a:pt x="1918677" y="1509071"/>
                </a:cubicBezTo>
                <a:cubicBezTo>
                  <a:pt x="1920519" y="1504817"/>
                  <a:pt x="1921725" y="1502033"/>
                  <a:pt x="1923457" y="1498019"/>
                </a:cubicBezTo>
                <a:close/>
                <a:moveTo>
                  <a:pt x="1101198" y="1497099"/>
                </a:moveTo>
                <a:lnTo>
                  <a:pt x="1101308" y="1497230"/>
                </a:lnTo>
                <a:lnTo>
                  <a:pt x="1101140" y="1497186"/>
                </a:lnTo>
                <a:close/>
                <a:moveTo>
                  <a:pt x="1101396" y="1497088"/>
                </a:moveTo>
                <a:lnTo>
                  <a:pt x="1101352" y="1497230"/>
                </a:lnTo>
                <a:lnTo>
                  <a:pt x="1101243" y="1497098"/>
                </a:lnTo>
                <a:close/>
                <a:moveTo>
                  <a:pt x="558252" y="1496879"/>
                </a:moveTo>
                <a:cubicBezTo>
                  <a:pt x="558296" y="1496836"/>
                  <a:pt x="558975" y="1497735"/>
                  <a:pt x="559546" y="1498414"/>
                </a:cubicBezTo>
                <a:cubicBezTo>
                  <a:pt x="558954" y="1499051"/>
                  <a:pt x="558318" y="1499708"/>
                  <a:pt x="557703" y="1500366"/>
                </a:cubicBezTo>
                <a:cubicBezTo>
                  <a:pt x="557156" y="1499774"/>
                  <a:pt x="556608" y="1499183"/>
                  <a:pt x="556059" y="1498589"/>
                </a:cubicBezTo>
                <a:cubicBezTo>
                  <a:pt x="556783" y="1497998"/>
                  <a:pt x="557463" y="1497362"/>
                  <a:pt x="558252" y="1496879"/>
                </a:cubicBezTo>
                <a:close/>
                <a:moveTo>
                  <a:pt x="1953652" y="1496156"/>
                </a:moveTo>
                <a:cubicBezTo>
                  <a:pt x="1953411" y="1497208"/>
                  <a:pt x="1953279" y="1498283"/>
                  <a:pt x="1952862" y="1499247"/>
                </a:cubicBezTo>
                <a:cubicBezTo>
                  <a:pt x="1952775" y="1499489"/>
                  <a:pt x="1951744" y="1499291"/>
                  <a:pt x="1949748" y="1499291"/>
                </a:cubicBezTo>
                <a:cubicBezTo>
                  <a:pt x="1951590" y="1497822"/>
                  <a:pt x="1952621" y="1496989"/>
                  <a:pt x="1953652" y="1496156"/>
                </a:cubicBezTo>
                <a:close/>
                <a:moveTo>
                  <a:pt x="1332292" y="1495827"/>
                </a:moveTo>
                <a:cubicBezTo>
                  <a:pt x="1332862" y="1496792"/>
                  <a:pt x="1333432" y="1497735"/>
                  <a:pt x="1334003" y="1498700"/>
                </a:cubicBezTo>
                <a:cubicBezTo>
                  <a:pt x="1330670" y="1502406"/>
                  <a:pt x="1327359" y="1506134"/>
                  <a:pt x="1322008" y="1512098"/>
                </a:cubicBezTo>
                <a:cubicBezTo>
                  <a:pt x="1320670" y="1506440"/>
                  <a:pt x="1318653" y="1501287"/>
                  <a:pt x="1319487" y="1500783"/>
                </a:cubicBezTo>
                <a:cubicBezTo>
                  <a:pt x="1323324" y="1498436"/>
                  <a:pt x="1327950" y="1497362"/>
                  <a:pt x="1332292" y="1495827"/>
                </a:cubicBezTo>
                <a:close/>
                <a:moveTo>
                  <a:pt x="1532600" y="1495695"/>
                </a:moveTo>
                <a:cubicBezTo>
                  <a:pt x="1532973" y="1496485"/>
                  <a:pt x="1533565" y="1497275"/>
                  <a:pt x="1533653" y="1498085"/>
                </a:cubicBezTo>
                <a:cubicBezTo>
                  <a:pt x="1533696" y="1498436"/>
                  <a:pt x="1532556" y="1499313"/>
                  <a:pt x="1532162" y="1499204"/>
                </a:cubicBezTo>
                <a:cubicBezTo>
                  <a:pt x="1531372" y="1498985"/>
                  <a:pt x="1530758" y="1498261"/>
                  <a:pt x="1529640" y="1497406"/>
                </a:cubicBezTo>
                <a:cubicBezTo>
                  <a:pt x="1530999" y="1496617"/>
                  <a:pt x="1531811" y="1496156"/>
                  <a:pt x="1532600" y="1495695"/>
                </a:cubicBezTo>
                <a:close/>
                <a:moveTo>
                  <a:pt x="871925" y="1494752"/>
                </a:moveTo>
                <a:cubicBezTo>
                  <a:pt x="872824" y="1494862"/>
                  <a:pt x="873723" y="1494971"/>
                  <a:pt x="874644" y="1495060"/>
                </a:cubicBezTo>
                <a:cubicBezTo>
                  <a:pt x="874249" y="1496528"/>
                  <a:pt x="873854" y="1497976"/>
                  <a:pt x="873459" y="1499444"/>
                </a:cubicBezTo>
                <a:cubicBezTo>
                  <a:pt x="872868" y="1499357"/>
                  <a:pt x="872253" y="1499248"/>
                  <a:pt x="871662" y="1499159"/>
                </a:cubicBezTo>
                <a:cubicBezTo>
                  <a:pt x="871749" y="1497691"/>
                  <a:pt x="871837" y="1496222"/>
                  <a:pt x="871925" y="1494752"/>
                </a:cubicBezTo>
                <a:close/>
                <a:moveTo>
                  <a:pt x="1091756" y="1494706"/>
                </a:moveTo>
                <a:lnTo>
                  <a:pt x="1101140" y="1497186"/>
                </a:lnTo>
                <a:lnTo>
                  <a:pt x="1097136" y="1503143"/>
                </a:lnTo>
                <a:cubicBezTo>
                  <a:pt x="1095410" y="1503727"/>
                  <a:pt x="1092735" y="1503074"/>
                  <a:pt x="1087384" y="1501769"/>
                </a:cubicBezTo>
                <a:cubicBezTo>
                  <a:pt x="1089138" y="1497439"/>
                  <a:pt x="1090016" y="1495274"/>
                  <a:pt x="1091756" y="1494706"/>
                </a:cubicBezTo>
                <a:close/>
                <a:moveTo>
                  <a:pt x="1028596" y="1490899"/>
                </a:moveTo>
                <a:lnTo>
                  <a:pt x="1021140" y="1501616"/>
                </a:lnTo>
                <a:cubicBezTo>
                  <a:pt x="1018093" y="1505474"/>
                  <a:pt x="1014672" y="1509049"/>
                  <a:pt x="1011647" y="1512470"/>
                </a:cubicBezTo>
                <a:cubicBezTo>
                  <a:pt x="1011022" y="1507985"/>
                  <a:pt x="1012507" y="1503413"/>
                  <a:pt x="1015572" y="1499522"/>
                </a:cubicBezTo>
                <a:close/>
                <a:moveTo>
                  <a:pt x="689031" y="1490623"/>
                </a:moveTo>
                <a:lnTo>
                  <a:pt x="689035" y="1490624"/>
                </a:lnTo>
                <a:lnTo>
                  <a:pt x="689006" y="1490674"/>
                </a:lnTo>
                <a:close/>
                <a:moveTo>
                  <a:pt x="689076" y="1490553"/>
                </a:moveTo>
                <a:lnTo>
                  <a:pt x="689037" y="1490621"/>
                </a:lnTo>
                <a:lnTo>
                  <a:pt x="689049" y="1490585"/>
                </a:lnTo>
                <a:lnTo>
                  <a:pt x="689031" y="1490623"/>
                </a:lnTo>
                <a:lnTo>
                  <a:pt x="688988" y="1490606"/>
                </a:lnTo>
                <a:close/>
                <a:moveTo>
                  <a:pt x="1028859" y="1490520"/>
                </a:moveTo>
                <a:lnTo>
                  <a:pt x="1028969" y="1490652"/>
                </a:lnTo>
                <a:lnTo>
                  <a:pt x="1028596" y="1490899"/>
                </a:lnTo>
                <a:close/>
                <a:moveTo>
                  <a:pt x="1029119" y="1490413"/>
                </a:moveTo>
                <a:lnTo>
                  <a:pt x="1029013" y="1490651"/>
                </a:lnTo>
                <a:cubicBezTo>
                  <a:pt x="1029013" y="1490651"/>
                  <a:pt x="1028881" y="1490520"/>
                  <a:pt x="1028881" y="1490520"/>
                </a:cubicBezTo>
                <a:close/>
                <a:moveTo>
                  <a:pt x="685656" y="1489287"/>
                </a:moveTo>
                <a:lnTo>
                  <a:pt x="688988" y="1490606"/>
                </a:lnTo>
                <a:lnTo>
                  <a:pt x="683349" y="1493963"/>
                </a:lnTo>
                <a:cubicBezTo>
                  <a:pt x="684412" y="1491124"/>
                  <a:pt x="684944" y="1489703"/>
                  <a:pt x="685656" y="1489287"/>
                </a:cubicBezTo>
                <a:close/>
                <a:moveTo>
                  <a:pt x="1300563" y="1488108"/>
                </a:moveTo>
                <a:cubicBezTo>
                  <a:pt x="1302054" y="1488306"/>
                  <a:pt x="1303523" y="1488503"/>
                  <a:pt x="1304992" y="1488678"/>
                </a:cubicBezTo>
                <a:cubicBezTo>
                  <a:pt x="1303720" y="1489863"/>
                  <a:pt x="1302471" y="1491047"/>
                  <a:pt x="1301199" y="1492231"/>
                </a:cubicBezTo>
                <a:cubicBezTo>
                  <a:pt x="1300979" y="1490849"/>
                  <a:pt x="1300782" y="1489490"/>
                  <a:pt x="1300563" y="1488108"/>
                </a:cubicBezTo>
                <a:close/>
                <a:moveTo>
                  <a:pt x="1870155" y="1486837"/>
                </a:moveTo>
                <a:lnTo>
                  <a:pt x="1852324" y="1506023"/>
                </a:lnTo>
                <a:cubicBezTo>
                  <a:pt x="1854846" y="1502219"/>
                  <a:pt x="1857000" y="1498080"/>
                  <a:pt x="1859769" y="1494495"/>
                </a:cubicBezTo>
                <a:close/>
                <a:moveTo>
                  <a:pt x="1818292" y="1486196"/>
                </a:moveTo>
                <a:lnTo>
                  <a:pt x="1818293" y="1486222"/>
                </a:lnTo>
                <a:lnTo>
                  <a:pt x="1818279" y="1486202"/>
                </a:lnTo>
                <a:close/>
                <a:moveTo>
                  <a:pt x="1870756" y="1486189"/>
                </a:moveTo>
                <a:lnTo>
                  <a:pt x="1870875" y="1486288"/>
                </a:lnTo>
                <a:lnTo>
                  <a:pt x="1870881" y="1486275"/>
                </a:lnTo>
                <a:lnTo>
                  <a:pt x="1870897" y="1486289"/>
                </a:lnTo>
                <a:lnTo>
                  <a:pt x="1870155" y="1486837"/>
                </a:lnTo>
                <a:close/>
                <a:moveTo>
                  <a:pt x="1818291" y="1486183"/>
                </a:moveTo>
                <a:lnTo>
                  <a:pt x="1818305" y="1486188"/>
                </a:lnTo>
                <a:lnTo>
                  <a:pt x="1818292" y="1486196"/>
                </a:lnTo>
                <a:close/>
                <a:moveTo>
                  <a:pt x="1818204" y="1486148"/>
                </a:moveTo>
                <a:lnTo>
                  <a:pt x="1818257" y="1486169"/>
                </a:lnTo>
                <a:lnTo>
                  <a:pt x="1818279" y="1486202"/>
                </a:lnTo>
                <a:lnTo>
                  <a:pt x="1818204" y="1486244"/>
                </a:lnTo>
                <a:close/>
                <a:moveTo>
                  <a:pt x="1871004" y="1485947"/>
                </a:moveTo>
                <a:lnTo>
                  <a:pt x="1870881" y="1486275"/>
                </a:lnTo>
                <a:lnTo>
                  <a:pt x="1870765" y="1486179"/>
                </a:lnTo>
                <a:lnTo>
                  <a:pt x="1870756" y="1486189"/>
                </a:lnTo>
                <a:lnTo>
                  <a:pt x="1870743" y="1486178"/>
                </a:lnTo>
                <a:close/>
                <a:moveTo>
                  <a:pt x="1631887" y="1485433"/>
                </a:moveTo>
                <a:cubicBezTo>
                  <a:pt x="1632699" y="1485981"/>
                  <a:pt x="1633510" y="1486529"/>
                  <a:pt x="1634321" y="1487078"/>
                </a:cubicBezTo>
                <a:cubicBezTo>
                  <a:pt x="1632567" y="1489512"/>
                  <a:pt x="1630812" y="1491946"/>
                  <a:pt x="1629059" y="1494380"/>
                </a:cubicBezTo>
                <a:cubicBezTo>
                  <a:pt x="1628423" y="1493941"/>
                  <a:pt x="1627765" y="1493503"/>
                  <a:pt x="1627129" y="1493064"/>
                </a:cubicBezTo>
                <a:cubicBezTo>
                  <a:pt x="1628708" y="1490521"/>
                  <a:pt x="1630308" y="1487976"/>
                  <a:pt x="1631887" y="1485433"/>
                </a:cubicBezTo>
                <a:close/>
                <a:moveTo>
                  <a:pt x="904005" y="1483986"/>
                </a:moveTo>
                <a:lnTo>
                  <a:pt x="903949" y="1484109"/>
                </a:lnTo>
                <a:lnTo>
                  <a:pt x="903873" y="1484140"/>
                </a:lnTo>
                <a:close/>
                <a:moveTo>
                  <a:pt x="903940" y="1483960"/>
                </a:moveTo>
                <a:lnTo>
                  <a:pt x="903982" y="1483985"/>
                </a:lnTo>
                <a:lnTo>
                  <a:pt x="903851" y="1484140"/>
                </a:lnTo>
                <a:close/>
                <a:moveTo>
                  <a:pt x="1713545" y="1483416"/>
                </a:moveTo>
                <a:cubicBezTo>
                  <a:pt x="1709510" y="1485696"/>
                  <a:pt x="1705608" y="1487889"/>
                  <a:pt x="1701726" y="1490060"/>
                </a:cubicBezTo>
                <a:cubicBezTo>
                  <a:pt x="1713633" y="1492252"/>
                  <a:pt x="1715672" y="1490783"/>
                  <a:pt x="1713545" y="1483416"/>
                </a:cubicBezTo>
                <a:close/>
                <a:moveTo>
                  <a:pt x="1823561" y="1483265"/>
                </a:moveTo>
                <a:cubicBezTo>
                  <a:pt x="1825611" y="1483783"/>
                  <a:pt x="1827754" y="1484830"/>
                  <a:pt x="1829475" y="1483460"/>
                </a:cubicBezTo>
                <a:cubicBezTo>
                  <a:pt x="1829826" y="1484270"/>
                  <a:pt x="1830177" y="1485104"/>
                  <a:pt x="1830528" y="1485916"/>
                </a:cubicBezTo>
                <a:cubicBezTo>
                  <a:pt x="1828335" y="1486836"/>
                  <a:pt x="1826165" y="1488371"/>
                  <a:pt x="1823928" y="1488459"/>
                </a:cubicBezTo>
                <a:lnTo>
                  <a:pt x="1818305" y="1486188"/>
                </a:lnTo>
                <a:close/>
                <a:moveTo>
                  <a:pt x="1196496" y="1481376"/>
                </a:moveTo>
                <a:cubicBezTo>
                  <a:pt x="1197395" y="1488163"/>
                  <a:pt x="1195772" y="1492871"/>
                  <a:pt x="1192968" y="1496594"/>
                </a:cubicBezTo>
                <a:lnTo>
                  <a:pt x="1182375" y="1505871"/>
                </a:lnTo>
                <a:lnTo>
                  <a:pt x="1178032" y="1501571"/>
                </a:lnTo>
                <a:lnTo>
                  <a:pt x="1177989" y="1501528"/>
                </a:lnTo>
                <a:cubicBezTo>
                  <a:pt x="1181080" y="1496199"/>
                  <a:pt x="1189215" y="1494467"/>
                  <a:pt x="1188624" y="1486200"/>
                </a:cubicBezTo>
                <a:cubicBezTo>
                  <a:pt x="1188536" y="1485017"/>
                  <a:pt x="1192856" y="1483547"/>
                  <a:pt x="1196496" y="1481376"/>
                </a:cubicBezTo>
                <a:close/>
                <a:moveTo>
                  <a:pt x="1251512" y="1480390"/>
                </a:moveTo>
                <a:cubicBezTo>
                  <a:pt x="1252125" y="1480807"/>
                  <a:pt x="1252761" y="1481201"/>
                  <a:pt x="1253376" y="1481618"/>
                </a:cubicBezTo>
                <a:cubicBezTo>
                  <a:pt x="1251906" y="1483986"/>
                  <a:pt x="1250437" y="1486355"/>
                  <a:pt x="1248990" y="1488722"/>
                </a:cubicBezTo>
                <a:cubicBezTo>
                  <a:pt x="1248157" y="1488240"/>
                  <a:pt x="1247345" y="1487736"/>
                  <a:pt x="1246534" y="1487231"/>
                </a:cubicBezTo>
                <a:cubicBezTo>
                  <a:pt x="1248201" y="1484951"/>
                  <a:pt x="1249845" y="1482671"/>
                  <a:pt x="1251512" y="1480390"/>
                </a:cubicBezTo>
                <a:close/>
                <a:moveTo>
                  <a:pt x="914778" y="1479773"/>
                </a:moveTo>
                <a:lnTo>
                  <a:pt x="902251" y="1503414"/>
                </a:lnTo>
                <a:cubicBezTo>
                  <a:pt x="900453" y="1506353"/>
                  <a:pt x="896791" y="1508150"/>
                  <a:pt x="892537" y="1509093"/>
                </a:cubicBezTo>
                <a:lnTo>
                  <a:pt x="903949" y="1484109"/>
                </a:lnTo>
                <a:close/>
                <a:moveTo>
                  <a:pt x="914881" y="1479578"/>
                </a:moveTo>
                <a:cubicBezTo>
                  <a:pt x="914881" y="1479578"/>
                  <a:pt x="914991" y="1479666"/>
                  <a:pt x="914991" y="1479688"/>
                </a:cubicBezTo>
                <a:lnTo>
                  <a:pt x="914778" y="1479773"/>
                </a:lnTo>
                <a:lnTo>
                  <a:pt x="914846" y="1479646"/>
                </a:lnTo>
                <a:lnTo>
                  <a:pt x="914968" y="1479688"/>
                </a:lnTo>
                <a:lnTo>
                  <a:pt x="914874" y="1479593"/>
                </a:lnTo>
                <a:close/>
                <a:moveTo>
                  <a:pt x="1879076" y="1478768"/>
                </a:moveTo>
                <a:lnTo>
                  <a:pt x="1871004" y="1485947"/>
                </a:lnTo>
                <a:lnTo>
                  <a:pt x="1872961" y="1480736"/>
                </a:lnTo>
                <a:cubicBezTo>
                  <a:pt x="1874148" y="1479321"/>
                  <a:pt x="1876006" y="1478504"/>
                  <a:pt x="1879076" y="1478768"/>
                </a:cubicBezTo>
                <a:close/>
                <a:moveTo>
                  <a:pt x="526698" y="1473789"/>
                </a:moveTo>
                <a:cubicBezTo>
                  <a:pt x="523321" y="1482473"/>
                  <a:pt x="519922" y="1491156"/>
                  <a:pt x="516042" y="1501133"/>
                </a:cubicBezTo>
                <a:cubicBezTo>
                  <a:pt x="509858" y="1487187"/>
                  <a:pt x="516940" y="1479863"/>
                  <a:pt x="526698" y="1473789"/>
                </a:cubicBezTo>
                <a:close/>
                <a:moveTo>
                  <a:pt x="1500804" y="1472759"/>
                </a:moveTo>
                <a:cubicBezTo>
                  <a:pt x="1496727" y="1476223"/>
                  <a:pt x="1492647" y="1479688"/>
                  <a:pt x="1488570" y="1483130"/>
                </a:cubicBezTo>
                <a:cubicBezTo>
                  <a:pt x="1489205" y="1483898"/>
                  <a:pt x="1489863" y="1484666"/>
                  <a:pt x="1490499" y="1485433"/>
                </a:cubicBezTo>
                <a:cubicBezTo>
                  <a:pt x="1494643" y="1482056"/>
                  <a:pt x="1498809" y="1478679"/>
                  <a:pt x="1502953" y="1475324"/>
                </a:cubicBezTo>
                <a:cubicBezTo>
                  <a:pt x="1502229" y="1474469"/>
                  <a:pt x="1501528" y="1473614"/>
                  <a:pt x="1500804" y="1472759"/>
                </a:cubicBezTo>
                <a:close/>
                <a:moveTo>
                  <a:pt x="537048" y="1472057"/>
                </a:moveTo>
                <a:cubicBezTo>
                  <a:pt x="537553" y="1472255"/>
                  <a:pt x="538079" y="1472474"/>
                  <a:pt x="538583" y="1472672"/>
                </a:cubicBezTo>
                <a:cubicBezTo>
                  <a:pt x="537969" y="1473746"/>
                  <a:pt x="537333" y="1474799"/>
                  <a:pt x="536720" y="1475873"/>
                </a:cubicBezTo>
                <a:cubicBezTo>
                  <a:pt x="536325" y="1475039"/>
                  <a:pt x="535733" y="1474229"/>
                  <a:pt x="535623" y="1473351"/>
                </a:cubicBezTo>
                <a:cubicBezTo>
                  <a:pt x="535580" y="1472978"/>
                  <a:pt x="536544" y="1472496"/>
                  <a:pt x="537048" y="1472057"/>
                </a:cubicBezTo>
                <a:close/>
                <a:moveTo>
                  <a:pt x="1388624" y="1470413"/>
                </a:moveTo>
                <a:cubicBezTo>
                  <a:pt x="1384830" y="1473110"/>
                  <a:pt x="1381300" y="1477539"/>
                  <a:pt x="1377200" y="1478175"/>
                </a:cubicBezTo>
                <a:cubicBezTo>
                  <a:pt x="1365972" y="1479929"/>
                  <a:pt x="1366411" y="1489314"/>
                  <a:pt x="1363275" y="1496572"/>
                </a:cubicBezTo>
                <a:cubicBezTo>
                  <a:pt x="1375928" y="1492231"/>
                  <a:pt x="1381958" y="1481047"/>
                  <a:pt x="1390202" y="1472211"/>
                </a:cubicBezTo>
                <a:cubicBezTo>
                  <a:pt x="1389676" y="1471619"/>
                  <a:pt x="1389150" y="1471005"/>
                  <a:pt x="1388624" y="1470413"/>
                </a:cubicBezTo>
                <a:close/>
                <a:moveTo>
                  <a:pt x="755030" y="1469887"/>
                </a:moveTo>
                <a:cubicBezTo>
                  <a:pt x="755315" y="1470457"/>
                  <a:pt x="755995" y="1471203"/>
                  <a:pt x="755841" y="1471553"/>
                </a:cubicBezTo>
                <a:cubicBezTo>
                  <a:pt x="755446" y="1472365"/>
                  <a:pt x="754657" y="1472979"/>
                  <a:pt x="753933" y="1473790"/>
                </a:cubicBezTo>
                <a:cubicBezTo>
                  <a:pt x="753495" y="1472847"/>
                  <a:pt x="752815" y="1472014"/>
                  <a:pt x="753012" y="1471707"/>
                </a:cubicBezTo>
                <a:cubicBezTo>
                  <a:pt x="753473" y="1470962"/>
                  <a:pt x="754329" y="1470479"/>
                  <a:pt x="755030" y="1469887"/>
                </a:cubicBezTo>
                <a:close/>
                <a:moveTo>
                  <a:pt x="1114968" y="1464646"/>
                </a:moveTo>
                <a:cubicBezTo>
                  <a:pt x="1114333" y="1465523"/>
                  <a:pt x="1113675" y="1466400"/>
                  <a:pt x="1113039" y="1467277"/>
                </a:cubicBezTo>
                <a:cubicBezTo>
                  <a:pt x="1115034" y="1468746"/>
                  <a:pt x="1117008" y="1470215"/>
                  <a:pt x="1118982" y="1471663"/>
                </a:cubicBezTo>
                <a:cubicBezTo>
                  <a:pt x="1119617" y="1470785"/>
                  <a:pt x="1120275" y="1469908"/>
                  <a:pt x="1120911" y="1469031"/>
                </a:cubicBezTo>
                <a:cubicBezTo>
                  <a:pt x="1118938" y="1467563"/>
                  <a:pt x="1116942" y="1466115"/>
                  <a:pt x="1114968" y="1464646"/>
                </a:cubicBezTo>
                <a:close/>
                <a:moveTo>
                  <a:pt x="1590171" y="1464299"/>
                </a:moveTo>
                <a:lnTo>
                  <a:pt x="1591489" y="1469949"/>
                </a:lnTo>
                <a:cubicBezTo>
                  <a:pt x="1590977" y="1471158"/>
                  <a:pt x="1589337" y="1472079"/>
                  <a:pt x="1586059" y="1473921"/>
                </a:cubicBezTo>
                <a:cubicBezTo>
                  <a:pt x="1584393" y="1471246"/>
                  <a:pt x="1584546" y="1469393"/>
                  <a:pt x="1585557" y="1467929"/>
                </a:cubicBezTo>
                <a:close/>
                <a:moveTo>
                  <a:pt x="1590159" y="1464251"/>
                </a:moveTo>
                <a:lnTo>
                  <a:pt x="1590203" y="1464273"/>
                </a:lnTo>
                <a:lnTo>
                  <a:pt x="1590171" y="1464299"/>
                </a:lnTo>
                <a:close/>
                <a:moveTo>
                  <a:pt x="1590325" y="1464162"/>
                </a:moveTo>
                <a:lnTo>
                  <a:pt x="1590269" y="1464229"/>
                </a:lnTo>
                <a:lnTo>
                  <a:pt x="1590225" y="1464207"/>
                </a:lnTo>
                <a:close/>
                <a:moveTo>
                  <a:pt x="1466204" y="1463923"/>
                </a:moveTo>
                <a:cubicBezTo>
                  <a:pt x="1466730" y="1465304"/>
                  <a:pt x="1466993" y="1466751"/>
                  <a:pt x="1467344" y="1468199"/>
                </a:cubicBezTo>
                <a:cubicBezTo>
                  <a:pt x="1466532" y="1468396"/>
                  <a:pt x="1465699" y="1468549"/>
                  <a:pt x="1464888" y="1468724"/>
                </a:cubicBezTo>
                <a:cubicBezTo>
                  <a:pt x="1464515" y="1467278"/>
                  <a:pt x="1464120" y="1465853"/>
                  <a:pt x="1463748" y="1464405"/>
                </a:cubicBezTo>
                <a:cubicBezTo>
                  <a:pt x="1464603" y="1464230"/>
                  <a:pt x="1466159" y="1463791"/>
                  <a:pt x="1466204" y="1463923"/>
                </a:cubicBezTo>
                <a:close/>
                <a:moveTo>
                  <a:pt x="1638158" y="1463615"/>
                </a:moveTo>
                <a:cubicBezTo>
                  <a:pt x="1636755" y="1465413"/>
                  <a:pt x="1635330" y="1467189"/>
                  <a:pt x="1633926" y="1468988"/>
                </a:cubicBezTo>
                <a:cubicBezTo>
                  <a:pt x="1634584" y="1469558"/>
                  <a:pt x="1635242" y="1470149"/>
                  <a:pt x="1635900" y="1470719"/>
                </a:cubicBezTo>
                <a:cubicBezTo>
                  <a:pt x="1637544" y="1469184"/>
                  <a:pt x="1639189" y="1467672"/>
                  <a:pt x="1640811" y="1466159"/>
                </a:cubicBezTo>
                <a:cubicBezTo>
                  <a:pt x="1639935" y="1465303"/>
                  <a:pt x="1639057" y="1464449"/>
                  <a:pt x="1638158" y="1463615"/>
                </a:cubicBezTo>
                <a:close/>
                <a:moveTo>
                  <a:pt x="1581192" y="1462325"/>
                </a:moveTo>
                <a:lnTo>
                  <a:pt x="1576125" y="1469777"/>
                </a:lnTo>
                <a:cubicBezTo>
                  <a:pt x="1575271" y="1468900"/>
                  <a:pt x="1574438" y="1468001"/>
                  <a:pt x="1573582" y="1467124"/>
                </a:cubicBezTo>
                <a:close/>
                <a:moveTo>
                  <a:pt x="1581389" y="1462037"/>
                </a:moveTo>
                <a:lnTo>
                  <a:pt x="1581476" y="1462146"/>
                </a:lnTo>
                <a:lnTo>
                  <a:pt x="1581477" y="1462146"/>
                </a:lnTo>
                <a:lnTo>
                  <a:pt x="1581192" y="1462325"/>
                </a:lnTo>
                <a:close/>
                <a:moveTo>
                  <a:pt x="1053638" y="1462015"/>
                </a:moveTo>
                <a:cubicBezTo>
                  <a:pt x="1051686" y="1464032"/>
                  <a:pt x="1049735" y="1466049"/>
                  <a:pt x="1047783" y="1468067"/>
                </a:cubicBezTo>
                <a:cubicBezTo>
                  <a:pt x="1048068" y="1468264"/>
                  <a:pt x="1048331" y="1468460"/>
                  <a:pt x="1048989" y="1468943"/>
                </a:cubicBezTo>
                <a:cubicBezTo>
                  <a:pt x="1051029" y="1467343"/>
                  <a:pt x="1053155" y="1465654"/>
                  <a:pt x="1055283" y="1463966"/>
                </a:cubicBezTo>
                <a:cubicBezTo>
                  <a:pt x="1054734" y="1463308"/>
                  <a:pt x="1054186" y="1462673"/>
                  <a:pt x="1053638" y="1462015"/>
                </a:cubicBezTo>
                <a:close/>
                <a:moveTo>
                  <a:pt x="1370928" y="1461839"/>
                </a:moveTo>
                <a:cubicBezTo>
                  <a:pt x="1367595" y="1463725"/>
                  <a:pt x="1361477" y="1465544"/>
                  <a:pt x="1361433" y="1467474"/>
                </a:cubicBezTo>
                <a:cubicBezTo>
                  <a:pt x="1361346" y="1472496"/>
                  <a:pt x="1359986" y="1474798"/>
                  <a:pt x="1355207" y="1475960"/>
                </a:cubicBezTo>
                <a:cubicBezTo>
                  <a:pt x="1354395" y="1472583"/>
                  <a:pt x="1353671" y="1469623"/>
                  <a:pt x="1352817" y="1466136"/>
                </a:cubicBezTo>
                <a:cubicBezTo>
                  <a:pt x="1345623" y="1468505"/>
                  <a:pt x="1344813" y="1473395"/>
                  <a:pt x="1345273" y="1479359"/>
                </a:cubicBezTo>
                <a:cubicBezTo>
                  <a:pt x="1349066" y="1480828"/>
                  <a:pt x="1352619" y="1482188"/>
                  <a:pt x="1356609" y="1483723"/>
                </a:cubicBezTo>
                <a:cubicBezTo>
                  <a:pt x="1362091" y="1476421"/>
                  <a:pt x="1367200" y="1469558"/>
                  <a:pt x="1372310" y="1462694"/>
                </a:cubicBezTo>
                <a:cubicBezTo>
                  <a:pt x="1371849" y="1462409"/>
                  <a:pt x="1371389" y="1462124"/>
                  <a:pt x="1370928" y="1461839"/>
                </a:cubicBezTo>
                <a:close/>
                <a:moveTo>
                  <a:pt x="957705" y="1461641"/>
                </a:moveTo>
                <a:cubicBezTo>
                  <a:pt x="945579" y="1464821"/>
                  <a:pt x="943496" y="1474622"/>
                  <a:pt x="938256" y="1481442"/>
                </a:cubicBezTo>
                <a:cubicBezTo>
                  <a:pt x="938826" y="1482012"/>
                  <a:pt x="939395" y="1482583"/>
                  <a:pt x="939966" y="1483152"/>
                </a:cubicBezTo>
                <a:cubicBezTo>
                  <a:pt x="945426" y="1476530"/>
                  <a:pt x="950886" y="1469908"/>
                  <a:pt x="957705" y="1461641"/>
                </a:cubicBezTo>
                <a:close/>
                <a:moveTo>
                  <a:pt x="1582041" y="1461380"/>
                </a:moveTo>
                <a:lnTo>
                  <a:pt x="1581476" y="1462146"/>
                </a:lnTo>
                <a:lnTo>
                  <a:pt x="1581389" y="1462037"/>
                </a:lnTo>
                <a:lnTo>
                  <a:pt x="1581389" y="1462037"/>
                </a:lnTo>
                <a:lnTo>
                  <a:pt x="1581388" y="1462037"/>
                </a:lnTo>
                <a:close/>
                <a:moveTo>
                  <a:pt x="1188251" y="1460808"/>
                </a:moveTo>
                <a:cubicBezTo>
                  <a:pt x="1189259" y="1461707"/>
                  <a:pt x="1190268" y="1462607"/>
                  <a:pt x="1191276" y="1463483"/>
                </a:cubicBezTo>
                <a:cubicBezTo>
                  <a:pt x="1189171" y="1465610"/>
                  <a:pt x="1187066" y="1467716"/>
                  <a:pt x="1184940" y="1469842"/>
                </a:cubicBezTo>
                <a:cubicBezTo>
                  <a:pt x="1184040" y="1468988"/>
                  <a:pt x="1183141" y="1468132"/>
                  <a:pt x="1182264" y="1467255"/>
                </a:cubicBezTo>
                <a:cubicBezTo>
                  <a:pt x="1184259" y="1465106"/>
                  <a:pt x="1186255" y="1462957"/>
                  <a:pt x="1188251" y="1460808"/>
                </a:cubicBezTo>
                <a:close/>
                <a:moveTo>
                  <a:pt x="976431" y="1459536"/>
                </a:moveTo>
                <a:cubicBezTo>
                  <a:pt x="974436" y="1461093"/>
                  <a:pt x="972396" y="1462673"/>
                  <a:pt x="970379" y="1464251"/>
                </a:cubicBezTo>
                <a:cubicBezTo>
                  <a:pt x="975269" y="1467146"/>
                  <a:pt x="978054" y="1466444"/>
                  <a:pt x="978076" y="1461554"/>
                </a:cubicBezTo>
                <a:cubicBezTo>
                  <a:pt x="978076" y="1461071"/>
                  <a:pt x="977308" y="1460567"/>
                  <a:pt x="976431" y="1459536"/>
                </a:cubicBezTo>
                <a:close/>
                <a:moveTo>
                  <a:pt x="1972487" y="1457147"/>
                </a:moveTo>
                <a:cubicBezTo>
                  <a:pt x="1973255" y="1457454"/>
                  <a:pt x="1974000" y="1457739"/>
                  <a:pt x="1974723" y="1458023"/>
                </a:cubicBezTo>
                <a:cubicBezTo>
                  <a:pt x="1973211" y="1461664"/>
                  <a:pt x="1971698" y="1465304"/>
                  <a:pt x="1970207" y="1468943"/>
                </a:cubicBezTo>
                <a:cubicBezTo>
                  <a:pt x="1969264" y="1468549"/>
                  <a:pt x="1968321" y="1468154"/>
                  <a:pt x="1967356" y="1467737"/>
                </a:cubicBezTo>
                <a:cubicBezTo>
                  <a:pt x="1969066" y="1464207"/>
                  <a:pt x="1970777" y="1460677"/>
                  <a:pt x="1972487" y="1457147"/>
                </a:cubicBezTo>
                <a:close/>
                <a:moveTo>
                  <a:pt x="1628160" y="1456006"/>
                </a:moveTo>
                <a:cubicBezTo>
                  <a:pt x="1627304" y="1455875"/>
                  <a:pt x="1626318" y="1456598"/>
                  <a:pt x="1625397" y="1456949"/>
                </a:cubicBezTo>
                <a:cubicBezTo>
                  <a:pt x="1626186" y="1457980"/>
                  <a:pt x="1626866" y="1459163"/>
                  <a:pt x="1627852" y="1459953"/>
                </a:cubicBezTo>
                <a:cubicBezTo>
                  <a:pt x="1628028" y="1460129"/>
                  <a:pt x="1629344" y="1458944"/>
                  <a:pt x="1630550" y="1458111"/>
                </a:cubicBezTo>
                <a:cubicBezTo>
                  <a:pt x="1629541" y="1457168"/>
                  <a:pt x="1628927" y="1456116"/>
                  <a:pt x="1628160" y="1456006"/>
                </a:cubicBezTo>
                <a:close/>
                <a:moveTo>
                  <a:pt x="1291902" y="1455392"/>
                </a:moveTo>
                <a:cubicBezTo>
                  <a:pt x="1283220" y="1472057"/>
                  <a:pt x="1265173" y="1480762"/>
                  <a:pt x="1256029" y="1497054"/>
                </a:cubicBezTo>
                <a:cubicBezTo>
                  <a:pt x="1262344" y="1478372"/>
                  <a:pt x="1276488" y="1466356"/>
                  <a:pt x="1291902" y="1455392"/>
                </a:cubicBezTo>
                <a:close/>
                <a:moveTo>
                  <a:pt x="1839783" y="1454976"/>
                </a:moveTo>
                <a:cubicBezTo>
                  <a:pt x="1840068" y="1455743"/>
                  <a:pt x="1840812" y="1456818"/>
                  <a:pt x="1840550" y="1457191"/>
                </a:cubicBezTo>
                <a:cubicBezTo>
                  <a:pt x="1840068" y="1457849"/>
                  <a:pt x="1838993" y="1458090"/>
                  <a:pt x="1838181" y="1458506"/>
                </a:cubicBezTo>
                <a:cubicBezTo>
                  <a:pt x="1837984" y="1457915"/>
                  <a:pt x="1837809" y="1457323"/>
                  <a:pt x="1837545" y="1456490"/>
                </a:cubicBezTo>
                <a:cubicBezTo>
                  <a:pt x="1838247" y="1456007"/>
                  <a:pt x="1839015" y="1455503"/>
                  <a:pt x="1839783" y="1454976"/>
                </a:cubicBezTo>
                <a:close/>
                <a:moveTo>
                  <a:pt x="1700148" y="1449866"/>
                </a:moveTo>
                <a:cubicBezTo>
                  <a:pt x="1697713" y="1455765"/>
                  <a:pt x="1695806" y="1460326"/>
                  <a:pt x="1693328" y="1466312"/>
                </a:cubicBezTo>
                <a:cubicBezTo>
                  <a:pt x="1696332" y="1465391"/>
                  <a:pt x="1699161" y="1465369"/>
                  <a:pt x="1700345" y="1463966"/>
                </a:cubicBezTo>
                <a:cubicBezTo>
                  <a:pt x="1702734" y="1461093"/>
                  <a:pt x="1704226" y="1457476"/>
                  <a:pt x="1706243" y="1453879"/>
                </a:cubicBezTo>
                <a:cubicBezTo>
                  <a:pt x="1704314" y="1452586"/>
                  <a:pt x="1702603" y="1451468"/>
                  <a:pt x="1700148" y="1449866"/>
                </a:cubicBezTo>
                <a:close/>
                <a:moveTo>
                  <a:pt x="1315950" y="1449072"/>
                </a:moveTo>
                <a:lnTo>
                  <a:pt x="1305825" y="1461182"/>
                </a:lnTo>
                <a:cubicBezTo>
                  <a:pt x="1300980" y="1458375"/>
                  <a:pt x="1301001" y="1454976"/>
                  <a:pt x="1304203" y="1452980"/>
                </a:cubicBezTo>
                <a:close/>
                <a:moveTo>
                  <a:pt x="1316175" y="1448880"/>
                </a:moveTo>
                <a:lnTo>
                  <a:pt x="1316295" y="1448911"/>
                </a:lnTo>
                <a:lnTo>
                  <a:pt x="1316263" y="1448990"/>
                </a:lnTo>
                <a:close/>
                <a:moveTo>
                  <a:pt x="1316110" y="1448880"/>
                </a:moveTo>
                <a:lnTo>
                  <a:pt x="1316197" y="1448990"/>
                </a:lnTo>
                <a:lnTo>
                  <a:pt x="1315950" y="1449072"/>
                </a:lnTo>
                <a:close/>
                <a:moveTo>
                  <a:pt x="1286530" y="1448836"/>
                </a:moveTo>
                <a:cubicBezTo>
                  <a:pt x="1286749" y="1449406"/>
                  <a:pt x="1286968" y="1449954"/>
                  <a:pt x="1287188" y="1450525"/>
                </a:cubicBezTo>
                <a:cubicBezTo>
                  <a:pt x="1286727" y="1450941"/>
                  <a:pt x="1286266" y="1451336"/>
                  <a:pt x="1285827" y="1451752"/>
                </a:cubicBezTo>
                <a:cubicBezTo>
                  <a:pt x="1285499" y="1451028"/>
                  <a:pt x="1285170" y="1450305"/>
                  <a:pt x="1284841" y="1449603"/>
                </a:cubicBezTo>
                <a:cubicBezTo>
                  <a:pt x="1285411" y="1449340"/>
                  <a:pt x="1285959" y="1449099"/>
                  <a:pt x="1286530" y="1448836"/>
                </a:cubicBezTo>
                <a:close/>
                <a:moveTo>
                  <a:pt x="1966589" y="1448463"/>
                </a:moveTo>
                <a:cubicBezTo>
                  <a:pt x="1967466" y="1448924"/>
                  <a:pt x="1968342" y="1449406"/>
                  <a:pt x="1969242" y="1449889"/>
                </a:cubicBezTo>
                <a:cubicBezTo>
                  <a:pt x="1965579" y="1457410"/>
                  <a:pt x="1961940" y="1464931"/>
                  <a:pt x="1958278" y="1472452"/>
                </a:cubicBezTo>
                <a:cubicBezTo>
                  <a:pt x="1957466" y="1472057"/>
                  <a:pt x="1956633" y="1471640"/>
                  <a:pt x="1955822" y="1471246"/>
                </a:cubicBezTo>
                <a:cubicBezTo>
                  <a:pt x="1959418" y="1463659"/>
                  <a:pt x="1962993" y="1456050"/>
                  <a:pt x="1966589" y="1448463"/>
                </a:cubicBezTo>
                <a:close/>
                <a:moveTo>
                  <a:pt x="1595790" y="1447552"/>
                </a:moveTo>
                <a:lnTo>
                  <a:pt x="1582041" y="1461380"/>
                </a:lnTo>
                <a:lnTo>
                  <a:pt x="1587978" y="1453331"/>
                </a:lnTo>
                <a:close/>
                <a:moveTo>
                  <a:pt x="1107101" y="1447206"/>
                </a:moveTo>
                <a:cubicBezTo>
                  <a:pt x="1103136" y="1447038"/>
                  <a:pt x="1101401" y="1452185"/>
                  <a:pt x="1098261" y="1452104"/>
                </a:cubicBezTo>
                <a:cubicBezTo>
                  <a:pt x="1094598" y="1451423"/>
                  <a:pt x="1090980" y="1450744"/>
                  <a:pt x="1087384" y="1450064"/>
                </a:cubicBezTo>
                <a:cubicBezTo>
                  <a:pt x="1087318" y="1451051"/>
                  <a:pt x="1087252" y="1452015"/>
                  <a:pt x="1087209" y="1453002"/>
                </a:cubicBezTo>
                <a:cubicBezTo>
                  <a:pt x="1096111" y="1460808"/>
                  <a:pt x="1102646" y="1451095"/>
                  <a:pt x="1111943" y="1449538"/>
                </a:cubicBezTo>
                <a:cubicBezTo>
                  <a:pt x="1109991" y="1447910"/>
                  <a:pt x="1108422" y="1447262"/>
                  <a:pt x="1107101" y="1447206"/>
                </a:cubicBezTo>
                <a:close/>
                <a:moveTo>
                  <a:pt x="1642215" y="1447169"/>
                </a:moveTo>
                <a:cubicBezTo>
                  <a:pt x="1641470" y="1447718"/>
                  <a:pt x="1641009" y="1448682"/>
                  <a:pt x="1640439" y="1449472"/>
                </a:cubicBezTo>
                <a:cubicBezTo>
                  <a:pt x="1640987" y="1449800"/>
                  <a:pt x="1641513" y="1450086"/>
                  <a:pt x="1642347" y="1450568"/>
                </a:cubicBezTo>
                <a:cubicBezTo>
                  <a:pt x="1642938" y="1449866"/>
                  <a:pt x="1643553" y="1449143"/>
                  <a:pt x="1644167" y="1448397"/>
                </a:cubicBezTo>
                <a:cubicBezTo>
                  <a:pt x="1643487" y="1447958"/>
                  <a:pt x="1642456" y="1447016"/>
                  <a:pt x="1642215" y="1447169"/>
                </a:cubicBezTo>
                <a:close/>
                <a:moveTo>
                  <a:pt x="1596672" y="1446665"/>
                </a:moveTo>
                <a:lnTo>
                  <a:pt x="1596672" y="1446666"/>
                </a:lnTo>
                <a:lnTo>
                  <a:pt x="1596672" y="1446666"/>
                </a:lnTo>
                <a:lnTo>
                  <a:pt x="1596674" y="1446668"/>
                </a:lnTo>
                <a:lnTo>
                  <a:pt x="1596781" y="1446819"/>
                </a:lnTo>
                <a:lnTo>
                  <a:pt x="1595790" y="1447552"/>
                </a:lnTo>
                <a:close/>
                <a:moveTo>
                  <a:pt x="1597101" y="1446528"/>
                </a:moveTo>
                <a:lnTo>
                  <a:pt x="1596782" y="1446797"/>
                </a:lnTo>
                <a:lnTo>
                  <a:pt x="1596674" y="1446668"/>
                </a:lnTo>
                <a:lnTo>
                  <a:pt x="1596672" y="1446666"/>
                </a:lnTo>
                <a:close/>
                <a:moveTo>
                  <a:pt x="1257958" y="1445152"/>
                </a:moveTo>
                <a:cubicBezTo>
                  <a:pt x="1251687" y="1448069"/>
                  <a:pt x="1246556" y="1450437"/>
                  <a:pt x="1241424" y="1452805"/>
                </a:cubicBezTo>
                <a:cubicBezTo>
                  <a:pt x="1255458" y="1454712"/>
                  <a:pt x="1255458" y="1454712"/>
                  <a:pt x="1257958" y="1445152"/>
                </a:cubicBezTo>
                <a:close/>
                <a:moveTo>
                  <a:pt x="1206187" y="1443552"/>
                </a:moveTo>
                <a:cubicBezTo>
                  <a:pt x="1207196" y="1443947"/>
                  <a:pt x="1208205" y="1444342"/>
                  <a:pt x="1209213" y="1444736"/>
                </a:cubicBezTo>
                <a:cubicBezTo>
                  <a:pt x="1210397" y="1449977"/>
                  <a:pt x="1205990" y="1453003"/>
                  <a:pt x="1203951" y="1456972"/>
                </a:cubicBezTo>
                <a:cubicBezTo>
                  <a:pt x="1203030" y="1456599"/>
                  <a:pt x="1202130" y="1456226"/>
                  <a:pt x="1201209" y="1455875"/>
                </a:cubicBezTo>
                <a:cubicBezTo>
                  <a:pt x="1202876" y="1451775"/>
                  <a:pt x="1204520" y="1447652"/>
                  <a:pt x="1206187" y="1443552"/>
                </a:cubicBezTo>
                <a:close/>
                <a:moveTo>
                  <a:pt x="1600905" y="1443311"/>
                </a:moveTo>
                <a:cubicBezTo>
                  <a:pt x="1601211" y="1443881"/>
                  <a:pt x="1601519" y="1444429"/>
                  <a:pt x="1601847" y="1445000"/>
                </a:cubicBezTo>
                <a:lnTo>
                  <a:pt x="1597101" y="1446528"/>
                </a:lnTo>
                <a:close/>
                <a:moveTo>
                  <a:pt x="1529661" y="1442390"/>
                </a:moveTo>
                <a:cubicBezTo>
                  <a:pt x="1522250" y="1449888"/>
                  <a:pt x="1514751" y="1457278"/>
                  <a:pt x="1507602" y="1465019"/>
                </a:cubicBezTo>
                <a:cubicBezTo>
                  <a:pt x="1506681" y="1466027"/>
                  <a:pt x="1507712" y="1468812"/>
                  <a:pt x="1507932" y="1472211"/>
                </a:cubicBezTo>
                <a:cubicBezTo>
                  <a:pt x="1513545" y="1468505"/>
                  <a:pt x="1518347" y="1465961"/>
                  <a:pt x="1522381" y="1462496"/>
                </a:cubicBezTo>
                <a:cubicBezTo>
                  <a:pt x="1526109" y="1459317"/>
                  <a:pt x="1529398" y="1457607"/>
                  <a:pt x="1534025" y="1460282"/>
                </a:cubicBezTo>
                <a:cubicBezTo>
                  <a:pt x="1539309" y="1463330"/>
                  <a:pt x="1542993" y="1460567"/>
                  <a:pt x="1546085" y="1456467"/>
                </a:cubicBezTo>
                <a:cubicBezTo>
                  <a:pt x="1547817" y="1454164"/>
                  <a:pt x="1549330" y="1451687"/>
                  <a:pt x="1550952" y="1449296"/>
                </a:cubicBezTo>
                <a:cubicBezTo>
                  <a:pt x="1550602" y="1448836"/>
                  <a:pt x="1550274" y="1448375"/>
                  <a:pt x="1549922" y="1447937"/>
                </a:cubicBezTo>
                <a:cubicBezTo>
                  <a:pt x="1548366" y="1449340"/>
                  <a:pt x="1546984" y="1451072"/>
                  <a:pt x="1545186" y="1452059"/>
                </a:cubicBezTo>
                <a:cubicBezTo>
                  <a:pt x="1543388" y="1453046"/>
                  <a:pt x="1541041" y="1454033"/>
                  <a:pt x="1539178" y="1453704"/>
                </a:cubicBezTo>
                <a:cubicBezTo>
                  <a:pt x="1537424" y="1453397"/>
                  <a:pt x="1536108" y="1450678"/>
                  <a:pt x="1534332" y="1450328"/>
                </a:cubicBezTo>
                <a:cubicBezTo>
                  <a:pt x="1532819" y="1450020"/>
                  <a:pt x="1530933" y="1451577"/>
                  <a:pt x="1528697" y="1452542"/>
                </a:cubicBezTo>
                <a:cubicBezTo>
                  <a:pt x="1529991" y="1448880"/>
                  <a:pt x="1530933" y="1446248"/>
                  <a:pt x="1531854" y="1443617"/>
                </a:cubicBezTo>
                <a:cubicBezTo>
                  <a:pt x="1531131" y="1443200"/>
                  <a:pt x="1530384" y="1442806"/>
                  <a:pt x="1529661" y="1442390"/>
                </a:cubicBezTo>
                <a:close/>
                <a:moveTo>
                  <a:pt x="862320" y="1442324"/>
                </a:moveTo>
                <a:lnTo>
                  <a:pt x="862167" y="1442477"/>
                </a:lnTo>
                <a:lnTo>
                  <a:pt x="862169" y="1442471"/>
                </a:lnTo>
                <a:close/>
                <a:moveTo>
                  <a:pt x="862365" y="1442301"/>
                </a:moveTo>
                <a:lnTo>
                  <a:pt x="862339" y="1442370"/>
                </a:lnTo>
                <a:lnTo>
                  <a:pt x="862212" y="1442455"/>
                </a:lnTo>
                <a:close/>
                <a:moveTo>
                  <a:pt x="868766" y="1438093"/>
                </a:moveTo>
                <a:lnTo>
                  <a:pt x="865558" y="1450365"/>
                </a:lnTo>
                <a:cubicBezTo>
                  <a:pt x="863335" y="1453950"/>
                  <a:pt x="860040" y="1457015"/>
                  <a:pt x="855874" y="1459690"/>
                </a:cubicBezTo>
                <a:lnTo>
                  <a:pt x="862339" y="1442370"/>
                </a:lnTo>
                <a:close/>
                <a:moveTo>
                  <a:pt x="868812" y="1437916"/>
                </a:moveTo>
                <a:lnTo>
                  <a:pt x="868899" y="1438004"/>
                </a:lnTo>
                <a:lnTo>
                  <a:pt x="868766" y="1438093"/>
                </a:lnTo>
                <a:lnTo>
                  <a:pt x="868798" y="1437969"/>
                </a:lnTo>
                <a:lnTo>
                  <a:pt x="868855" y="1438025"/>
                </a:lnTo>
                <a:lnTo>
                  <a:pt x="868812" y="1437917"/>
                </a:lnTo>
                <a:close/>
                <a:moveTo>
                  <a:pt x="868809" y="1437913"/>
                </a:moveTo>
                <a:lnTo>
                  <a:pt x="868812" y="1437917"/>
                </a:lnTo>
                <a:lnTo>
                  <a:pt x="868798" y="1437969"/>
                </a:lnTo>
                <a:lnTo>
                  <a:pt x="868767" y="1437938"/>
                </a:lnTo>
                <a:close/>
                <a:moveTo>
                  <a:pt x="999587" y="1434254"/>
                </a:moveTo>
                <a:cubicBezTo>
                  <a:pt x="998403" y="1434429"/>
                  <a:pt x="997350" y="1435285"/>
                  <a:pt x="996231" y="1435855"/>
                </a:cubicBezTo>
                <a:cubicBezTo>
                  <a:pt x="996823" y="1436908"/>
                  <a:pt x="997416" y="1437916"/>
                  <a:pt x="998512" y="1439780"/>
                </a:cubicBezTo>
                <a:cubicBezTo>
                  <a:pt x="999871" y="1438113"/>
                  <a:pt x="1000902" y="1437280"/>
                  <a:pt x="1001274" y="1436205"/>
                </a:cubicBezTo>
                <a:cubicBezTo>
                  <a:pt x="1001428" y="1435767"/>
                  <a:pt x="1000069" y="1434188"/>
                  <a:pt x="999587" y="1434254"/>
                </a:cubicBezTo>
                <a:close/>
                <a:moveTo>
                  <a:pt x="1271838" y="1432193"/>
                </a:moveTo>
                <a:cubicBezTo>
                  <a:pt x="1270237" y="1434013"/>
                  <a:pt x="1268680" y="1435855"/>
                  <a:pt x="1267102" y="1437675"/>
                </a:cubicBezTo>
                <a:cubicBezTo>
                  <a:pt x="1267693" y="1438289"/>
                  <a:pt x="1268264" y="1438903"/>
                  <a:pt x="1268856" y="1439517"/>
                </a:cubicBezTo>
                <a:cubicBezTo>
                  <a:pt x="1270698" y="1437982"/>
                  <a:pt x="1272540" y="1436447"/>
                  <a:pt x="1274403" y="1434934"/>
                </a:cubicBezTo>
                <a:cubicBezTo>
                  <a:pt x="1273548" y="1434013"/>
                  <a:pt x="1272693" y="1433114"/>
                  <a:pt x="1271838" y="1432193"/>
                </a:cubicBezTo>
                <a:close/>
                <a:moveTo>
                  <a:pt x="1663638" y="1430395"/>
                </a:moveTo>
                <a:cubicBezTo>
                  <a:pt x="1662761" y="1430723"/>
                  <a:pt x="1661818" y="1431623"/>
                  <a:pt x="1661533" y="1432500"/>
                </a:cubicBezTo>
                <a:cubicBezTo>
                  <a:pt x="1661379" y="1433004"/>
                  <a:pt x="1662411" y="1433903"/>
                  <a:pt x="1663090" y="1434934"/>
                </a:cubicBezTo>
                <a:cubicBezTo>
                  <a:pt x="1664187" y="1433750"/>
                  <a:pt x="1665195" y="1433070"/>
                  <a:pt x="1665436" y="1432171"/>
                </a:cubicBezTo>
                <a:cubicBezTo>
                  <a:pt x="1665568" y="1431755"/>
                  <a:pt x="1664011" y="1430264"/>
                  <a:pt x="1663638" y="1430395"/>
                </a:cubicBezTo>
                <a:close/>
                <a:moveTo>
                  <a:pt x="977528" y="1427983"/>
                </a:moveTo>
                <a:cubicBezTo>
                  <a:pt x="976299" y="1429079"/>
                  <a:pt x="975093" y="1430153"/>
                  <a:pt x="973865" y="1431206"/>
                </a:cubicBezTo>
                <a:cubicBezTo>
                  <a:pt x="974238" y="1431710"/>
                  <a:pt x="974633" y="1432214"/>
                  <a:pt x="975006" y="1432719"/>
                </a:cubicBezTo>
                <a:cubicBezTo>
                  <a:pt x="976168" y="1431447"/>
                  <a:pt x="977330" y="1430176"/>
                  <a:pt x="978492" y="1428926"/>
                </a:cubicBezTo>
                <a:cubicBezTo>
                  <a:pt x="978163" y="1428619"/>
                  <a:pt x="977856" y="1428312"/>
                  <a:pt x="977528" y="1427983"/>
                </a:cubicBezTo>
                <a:close/>
                <a:moveTo>
                  <a:pt x="1925738" y="1425242"/>
                </a:moveTo>
                <a:cubicBezTo>
                  <a:pt x="1926658" y="1425944"/>
                  <a:pt x="1927580" y="1426646"/>
                  <a:pt x="1928500" y="1427348"/>
                </a:cubicBezTo>
                <a:cubicBezTo>
                  <a:pt x="1928215" y="1433860"/>
                  <a:pt x="1924181" y="1437193"/>
                  <a:pt x="1919137" y="1439693"/>
                </a:cubicBezTo>
                <a:cubicBezTo>
                  <a:pt x="1918282" y="1439035"/>
                  <a:pt x="1917450" y="1438377"/>
                  <a:pt x="1916594" y="1437697"/>
                </a:cubicBezTo>
                <a:cubicBezTo>
                  <a:pt x="1919642" y="1433553"/>
                  <a:pt x="1922690" y="1429387"/>
                  <a:pt x="1925738" y="1425242"/>
                </a:cubicBezTo>
                <a:close/>
                <a:moveTo>
                  <a:pt x="1466970" y="1424584"/>
                </a:moveTo>
                <a:cubicBezTo>
                  <a:pt x="1466072" y="1426163"/>
                  <a:pt x="1465194" y="1427764"/>
                  <a:pt x="1464296" y="1429343"/>
                </a:cubicBezTo>
                <a:cubicBezTo>
                  <a:pt x="1464822" y="1429649"/>
                  <a:pt x="1465348" y="1429979"/>
                  <a:pt x="1465874" y="1430285"/>
                </a:cubicBezTo>
                <a:cubicBezTo>
                  <a:pt x="1466817" y="1428860"/>
                  <a:pt x="1467738" y="1427435"/>
                  <a:pt x="1468659" y="1426031"/>
                </a:cubicBezTo>
                <a:cubicBezTo>
                  <a:pt x="1468089" y="1425549"/>
                  <a:pt x="1467540" y="1425066"/>
                  <a:pt x="1466970" y="1424584"/>
                </a:cubicBezTo>
                <a:close/>
                <a:moveTo>
                  <a:pt x="1801694" y="1424366"/>
                </a:moveTo>
                <a:cubicBezTo>
                  <a:pt x="1802264" y="1424234"/>
                  <a:pt x="1803141" y="1425418"/>
                  <a:pt x="1804150" y="1426229"/>
                </a:cubicBezTo>
                <a:cubicBezTo>
                  <a:pt x="1803097" y="1427216"/>
                  <a:pt x="1802373" y="1427895"/>
                  <a:pt x="1801650" y="1428575"/>
                </a:cubicBezTo>
                <a:cubicBezTo>
                  <a:pt x="1801014" y="1427874"/>
                  <a:pt x="1799808" y="1427128"/>
                  <a:pt x="1799853" y="1426470"/>
                </a:cubicBezTo>
                <a:cubicBezTo>
                  <a:pt x="1799896" y="1425703"/>
                  <a:pt x="1800905" y="1424540"/>
                  <a:pt x="1801694" y="1424366"/>
                </a:cubicBezTo>
                <a:close/>
                <a:moveTo>
                  <a:pt x="969436" y="1424146"/>
                </a:moveTo>
                <a:cubicBezTo>
                  <a:pt x="963186" y="1428751"/>
                  <a:pt x="952640" y="1419037"/>
                  <a:pt x="948210" y="1429890"/>
                </a:cubicBezTo>
                <a:cubicBezTo>
                  <a:pt x="952859" y="1432171"/>
                  <a:pt x="956104" y="1433750"/>
                  <a:pt x="957508" y="1434429"/>
                </a:cubicBezTo>
                <a:cubicBezTo>
                  <a:pt x="961608" y="1430900"/>
                  <a:pt x="965511" y="1427522"/>
                  <a:pt x="969436" y="1424146"/>
                </a:cubicBezTo>
                <a:close/>
                <a:moveTo>
                  <a:pt x="1547576" y="1423838"/>
                </a:moveTo>
                <a:cubicBezTo>
                  <a:pt x="1546019" y="1426053"/>
                  <a:pt x="1544440" y="1428268"/>
                  <a:pt x="1542883" y="1430483"/>
                </a:cubicBezTo>
                <a:cubicBezTo>
                  <a:pt x="1543388" y="1430855"/>
                  <a:pt x="1543914" y="1431228"/>
                  <a:pt x="1544418" y="1431601"/>
                </a:cubicBezTo>
                <a:cubicBezTo>
                  <a:pt x="1546239" y="1429584"/>
                  <a:pt x="1548059" y="1427545"/>
                  <a:pt x="1549878" y="1425527"/>
                </a:cubicBezTo>
                <a:cubicBezTo>
                  <a:pt x="1549111" y="1424957"/>
                  <a:pt x="1548344" y="1424408"/>
                  <a:pt x="1547576" y="1423838"/>
                </a:cubicBezTo>
                <a:close/>
                <a:moveTo>
                  <a:pt x="798205" y="1422150"/>
                </a:moveTo>
                <a:cubicBezTo>
                  <a:pt x="799060" y="1422369"/>
                  <a:pt x="799828" y="1422940"/>
                  <a:pt x="800639" y="1423400"/>
                </a:cubicBezTo>
                <a:cubicBezTo>
                  <a:pt x="800047" y="1424365"/>
                  <a:pt x="799674" y="1424957"/>
                  <a:pt x="799323" y="1425527"/>
                </a:cubicBezTo>
                <a:cubicBezTo>
                  <a:pt x="798600" y="1424936"/>
                  <a:pt x="797745" y="1424431"/>
                  <a:pt x="797196" y="1423707"/>
                </a:cubicBezTo>
                <a:cubicBezTo>
                  <a:pt x="797064" y="1423510"/>
                  <a:pt x="798007" y="1422084"/>
                  <a:pt x="798205" y="1422150"/>
                </a:cubicBezTo>
                <a:close/>
                <a:moveTo>
                  <a:pt x="1244780" y="1421997"/>
                </a:moveTo>
                <a:cubicBezTo>
                  <a:pt x="1244056" y="1423554"/>
                  <a:pt x="1243311" y="1425110"/>
                  <a:pt x="1242564" y="1426689"/>
                </a:cubicBezTo>
                <a:cubicBezTo>
                  <a:pt x="1243091" y="1426952"/>
                  <a:pt x="1243617" y="1427216"/>
                  <a:pt x="1244144" y="1427479"/>
                </a:cubicBezTo>
                <a:cubicBezTo>
                  <a:pt x="1244955" y="1425944"/>
                  <a:pt x="1245766" y="1424408"/>
                  <a:pt x="1246599" y="1422874"/>
                </a:cubicBezTo>
                <a:cubicBezTo>
                  <a:pt x="1245986" y="1422589"/>
                  <a:pt x="1245393" y="1422281"/>
                  <a:pt x="1244780" y="1421997"/>
                </a:cubicBezTo>
                <a:close/>
                <a:moveTo>
                  <a:pt x="1691119" y="1420617"/>
                </a:moveTo>
                <a:lnTo>
                  <a:pt x="1694337" y="1423313"/>
                </a:lnTo>
                <a:cubicBezTo>
                  <a:pt x="1693307" y="1423926"/>
                  <a:pt x="1692254" y="1424540"/>
                  <a:pt x="1691223" y="1425154"/>
                </a:cubicBezTo>
                <a:close/>
                <a:moveTo>
                  <a:pt x="1691058" y="1420400"/>
                </a:moveTo>
                <a:lnTo>
                  <a:pt x="1691021" y="1420432"/>
                </a:lnTo>
                <a:lnTo>
                  <a:pt x="1690938" y="1420484"/>
                </a:lnTo>
                <a:lnTo>
                  <a:pt x="1690980" y="1420436"/>
                </a:lnTo>
                <a:close/>
                <a:moveTo>
                  <a:pt x="1230680" y="1420374"/>
                </a:moveTo>
                <a:cubicBezTo>
                  <a:pt x="1229167" y="1422917"/>
                  <a:pt x="1227654" y="1425461"/>
                  <a:pt x="1226141" y="1428027"/>
                </a:cubicBezTo>
                <a:cubicBezTo>
                  <a:pt x="1226909" y="1428531"/>
                  <a:pt x="1227676" y="1429036"/>
                  <a:pt x="1228443" y="1429540"/>
                </a:cubicBezTo>
                <a:cubicBezTo>
                  <a:pt x="1230242" y="1427237"/>
                  <a:pt x="1232040" y="1424936"/>
                  <a:pt x="1233816" y="1422655"/>
                </a:cubicBezTo>
                <a:cubicBezTo>
                  <a:pt x="1232763" y="1421888"/>
                  <a:pt x="1231733" y="1421141"/>
                  <a:pt x="1230680" y="1420374"/>
                </a:cubicBezTo>
                <a:close/>
                <a:moveTo>
                  <a:pt x="1691113" y="1420352"/>
                </a:moveTo>
                <a:lnTo>
                  <a:pt x="1691119" y="1420617"/>
                </a:lnTo>
                <a:lnTo>
                  <a:pt x="1690960" y="1420484"/>
                </a:lnTo>
                <a:lnTo>
                  <a:pt x="1691021" y="1420432"/>
                </a:lnTo>
                <a:lnTo>
                  <a:pt x="1691113" y="1420374"/>
                </a:lnTo>
                <a:lnTo>
                  <a:pt x="1691058" y="1420400"/>
                </a:lnTo>
                <a:close/>
                <a:moveTo>
                  <a:pt x="1710980" y="1418181"/>
                </a:moveTo>
                <a:cubicBezTo>
                  <a:pt x="1709313" y="1421229"/>
                  <a:pt x="1707647" y="1424255"/>
                  <a:pt x="1705980" y="1427303"/>
                </a:cubicBezTo>
                <a:cubicBezTo>
                  <a:pt x="1706660" y="1427741"/>
                  <a:pt x="1707362" y="1428180"/>
                  <a:pt x="1708041" y="1428641"/>
                </a:cubicBezTo>
                <a:cubicBezTo>
                  <a:pt x="1710234" y="1425965"/>
                  <a:pt x="1712427" y="1423290"/>
                  <a:pt x="1714620" y="1420616"/>
                </a:cubicBezTo>
                <a:cubicBezTo>
                  <a:pt x="1713414" y="1419804"/>
                  <a:pt x="1712208" y="1418993"/>
                  <a:pt x="1710980" y="1418181"/>
                </a:cubicBezTo>
                <a:close/>
                <a:moveTo>
                  <a:pt x="1000683" y="1417238"/>
                </a:moveTo>
                <a:cubicBezTo>
                  <a:pt x="1000376" y="1417742"/>
                  <a:pt x="1000047" y="1418225"/>
                  <a:pt x="999740" y="1418730"/>
                </a:cubicBezTo>
                <a:cubicBezTo>
                  <a:pt x="1000332" y="1418971"/>
                  <a:pt x="1000923" y="1419453"/>
                  <a:pt x="1001494" y="1419409"/>
                </a:cubicBezTo>
                <a:cubicBezTo>
                  <a:pt x="1001823" y="1419388"/>
                  <a:pt x="1002108" y="1418555"/>
                  <a:pt x="1002393" y="1418072"/>
                </a:cubicBezTo>
                <a:cubicBezTo>
                  <a:pt x="1001823" y="1417787"/>
                  <a:pt x="1001253" y="1417523"/>
                  <a:pt x="1000683" y="1417238"/>
                </a:cubicBezTo>
                <a:close/>
                <a:moveTo>
                  <a:pt x="847936" y="1417064"/>
                </a:moveTo>
                <a:cubicBezTo>
                  <a:pt x="849888" y="1422984"/>
                  <a:pt x="844581" y="1425353"/>
                  <a:pt x="841774" y="1428926"/>
                </a:cubicBezTo>
                <a:cubicBezTo>
                  <a:pt x="838639" y="1432940"/>
                  <a:pt x="835745" y="1437128"/>
                  <a:pt x="832653" y="1441206"/>
                </a:cubicBezTo>
                <a:cubicBezTo>
                  <a:pt x="829736" y="1445044"/>
                  <a:pt x="826754" y="1448815"/>
                  <a:pt x="823794" y="1452608"/>
                </a:cubicBezTo>
                <a:cubicBezTo>
                  <a:pt x="822829" y="1451951"/>
                  <a:pt x="821843" y="1451293"/>
                  <a:pt x="820878" y="1450657"/>
                </a:cubicBezTo>
                <a:cubicBezTo>
                  <a:pt x="824277" y="1444122"/>
                  <a:pt x="827675" y="1437588"/>
                  <a:pt x="831183" y="1430834"/>
                </a:cubicBezTo>
                <a:cubicBezTo>
                  <a:pt x="830350" y="1429519"/>
                  <a:pt x="829276" y="1427830"/>
                  <a:pt x="828048" y="1425901"/>
                </a:cubicBezTo>
                <a:cubicBezTo>
                  <a:pt x="834780" y="1422919"/>
                  <a:pt x="841029" y="1420134"/>
                  <a:pt x="847936" y="1417064"/>
                </a:cubicBezTo>
                <a:close/>
                <a:moveTo>
                  <a:pt x="1458748" y="1414980"/>
                </a:moveTo>
                <a:cubicBezTo>
                  <a:pt x="1457630" y="1415550"/>
                  <a:pt x="1456490" y="1416098"/>
                  <a:pt x="1455349" y="1416647"/>
                </a:cubicBezTo>
                <a:cubicBezTo>
                  <a:pt x="1455612" y="1417283"/>
                  <a:pt x="1455853" y="1417918"/>
                  <a:pt x="1456116" y="1418555"/>
                </a:cubicBezTo>
                <a:cubicBezTo>
                  <a:pt x="1457257" y="1417787"/>
                  <a:pt x="1458397" y="1417041"/>
                  <a:pt x="1459515" y="1416274"/>
                </a:cubicBezTo>
                <a:cubicBezTo>
                  <a:pt x="1459252" y="1415835"/>
                  <a:pt x="1459011" y="1415418"/>
                  <a:pt x="1458748" y="1414980"/>
                </a:cubicBezTo>
                <a:close/>
                <a:moveTo>
                  <a:pt x="1476903" y="1414673"/>
                </a:moveTo>
                <a:cubicBezTo>
                  <a:pt x="1471575" y="1416581"/>
                  <a:pt x="1472079" y="1419233"/>
                  <a:pt x="1474206" y="1422216"/>
                </a:cubicBezTo>
                <a:cubicBezTo>
                  <a:pt x="1474448" y="1422566"/>
                  <a:pt x="1475435" y="1422392"/>
                  <a:pt x="1476903" y="1422545"/>
                </a:cubicBezTo>
                <a:cubicBezTo>
                  <a:pt x="1476903" y="1420089"/>
                  <a:pt x="1476903" y="1417721"/>
                  <a:pt x="1476903" y="1414673"/>
                </a:cubicBezTo>
                <a:close/>
                <a:moveTo>
                  <a:pt x="1158057" y="1414629"/>
                </a:moveTo>
                <a:cubicBezTo>
                  <a:pt x="1154526" y="1417721"/>
                  <a:pt x="1150579" y="1421185"/>
                  <a:pt x="1146654" y="1424628"/>
                </a:cubicBezTo>
                <a:cubicBezTo>
                  <a:pt x="1146961" y="1425132"/>
                  <a:pt x="1147268" y="1425614"/>
                  <a:pt x="1147575" y="1426119"/>
                </a:cubicBezTo>
                <a:cubicBezTo>
                  <a:pt x="1150381" y="1425286"/>
                  <a:pt x="1153167" y="1424453"/>
                  <a:pt x="1155951" y="1423598"/>
                </a:cubicBezTo>
                <a:cubicBezTo>
                  <a:pt x="1156193" y="1424014"/>
                  <a:pt x="1156434" y="1424431"/>
                  <a:pt x="1156653" y="1424847"/>
                </a:cubicBezTo>
                <a:cubicBezTo>
                  <a:pt x="1146347" y="1436096"/>
                  <a:pt x="1136041" y="1447323"/>
                  <a:pt x="1125735" y="1458572"/>
                </a:cubicBezTo>
                <a:cubicBezTo>
                  <a:pt x="1126173" y="1459010"/>
                  <a:pt x="1126612" y="1459449"/>
                  <a:pt x="1127051" y="1459865"/>
                </a:cubicBezTo>
                <a:cubicBezTo>
                  <a:pt x="1132050" y="1456292"/>
                  <a:pt x="1137027" y="1452717"/>
                  <a:pt x="1142027" y="1449165"/>
                </a:cubicBezTo>
                <a:cubicBezTo>
                  <a:pt x="1142575" y="1449800"/>
                  <a:pt x="1143146" y="1450437"/>
                  <a:pt x="1143694" y="1451051"/>
                </a:cubicBezTo>
                <a:cubicBezTo>
                  <a:pt x="1139616" y="1457059"/>
                  <a:pt x="1135515" y="1463045"/>
                  <a:pt x="1131436" y="1469054"/>
                </a:cubicBezTo>
                <a:cubicBezTo>
                  <a:pt x="1136085" y="1467497"/>
                  <a:pt x="1139659" y="1464734"/>
                  <a:pt x="1143212" y="1461949"/>
                </a:cubicBezTo>
                <a:cubicBezTo>
                  <a:pt x="1147180" y="1458835"/>
                  <a:pt x="1150798" y="1453638"/>
                  <a:pt x="1155162" y="1452936"/>
                </a:cubicBezTo>
                <a:cubicBezTo>
                  <a:pt x="1165424" y="1451270"/>
                  <a:pt x="1171848" y="1444385"/>
                  <a:pt x="1178976" y="1438486"/>
                </a:cubicBezTo>
                <a:cubicBezTo>
                  <a:pt x="1185465" y="1433114"/>
                  <a:pt x="1191057" y="1426667"/>
                  <a:pt x="1197044" y="1420681"/>
                </a:cubicBezTo>
                <a:cubicBezTo>
                  <a:pt x="1196517" y="1419892"/>
                  <a:pt x="1195991" y="1419124"/>
                  <a:pt x="1195464" y="1418335"/>
                </a:cubicBezTo>
                <a:cubicBezTo>
                  <a:pt x="1190005" y="1421119"/>
                  <a:pt x="1184567" y="1423904"/>
                  <a:pt x="1178208" y="1427150"/>
                </a:cubicBezTo>
                <a:cubicBezTo>
                  <a:pt x="1178383" y="1424255"/>
                  <a:pt x="1178514" y="1422392"/>
                  <a:pt x="1178537" y="1421975"/>
                </a:cubicBezTo>
                <a:cubicBezTo>
                  <a:pt x="1171586" y="1419475"/>
                  <a:pt x="1165292" y="1417238"/>
                  <a:pt x="1158057" y="1414629"/>
                </a:cubicBezTo>
                <a:close/>
                <a:moveTo>
                  <a:pt x="985794" y="1414125"/>
                </a:moveTo>
                <a:cubicBezTo>
                  <a:pt x="984566" y="1415966"/>
                  <a:pt x="983601" y="1416778"/>
                  <a:pt x="983733" y="1417370"/>
                </a:cubicBezTo>
                <a:cubicBezTo>
                  <a:pt x="983886" y="1418093"/>
                  <a:pt x="984983" y="1419212"/>
                  <a:pt x="985575" y="1419146"/>
                </a:cubicBezTo>
                <a:cubicBezTo>
                  <a:pt x="986320" y="1419080"/>
                  <a:pt x="987460" y="1418027"/>
                  <a:pt x="987504" y="1417326"/>
                </a:cubicBezTo>
                <a:cubicBezTo>
                  <a:pt x="987549" y="1416515"/>
                  <a:pt x="986627" y="1415637"/>
                  <a:pt x="985794" y="1414125"/>
                </a:cubicBezTo>
                <a:close/>
                <a:moveTo>
                  <a:pt x="1795817" y="1413686"/>
                </a:moveTo>
                <a:cubicBezTo>
                  <a:pt x="1796322" y="1414147"/>
                  <a:pt x="1797308" y="1414783"/>
                  <a:pt x="1797221" y="1415003"/>
                </a:cubicBezTo>
                <a:cubicBezTo>
                  <a:pt x="1796935" y="1415726"/>
                  <a:pt x="1796256" y="1416296"/>
                  <a:pt x="1795729" y="1416910"/>
                </a:cubicBezTo>
                <a:cubicBezTo>
                  <a:pt x="1795379" y="1416318"/>
                  <a:pt x="1794786" y="1415747"/>
                  <a:pt x="1794765" y="1415134"/>
                </a:cubicBezTo>
                <a:cubicBezTo>
                  <a:pt x="1794742" y="1414673"/>
                  <a:pt x="1795444" y="1414169"/>
                  <a:pt x="1795817" y="1413686"/>
                </a:cubicBezTo>
                <a:close/>
                <a:moveTo>
                  <a:pt x="1370161" y="1412480"/>
                </a:moveTo>
                <a:cubicBezTo>
                  <a:pt x="1368561" y="1414016"/>
                  <a:pt x="1366915" y="1415550"/>
                  <a:pt x="1365293" y="1417107"/>
                </a:cubicBezTo>
                <a:cubicBezTo>
                  <a:pt x="1365643" y="1417480"/>
                  <a:pt x="1365972" y="1417874"/>
                  <a:pt x="1366323" y="1418247"/>
                </a:cubicBezTo>
                <a:cubicBezTo>
                  <a:pt x="1367968" y="1416734"/>
                  <a:pt x="1369634" y="1415199"/>
                  <a:pt x="1371279" y="1413686"/>
                </a:cubicBezTo>
                <a:cubicBezTo>
                  <a:pt x="1370906" y="1413292"/>
                  <a:pt x="1370534" y="1412875"/>
                  <a:pt x="1370161" y="1412480"/>
                </a:cubicBezTo>
                <a:close/>
                <a:moveTo>
                  <a:pt x="1236600" y="1410507"/>
                </a:moveTo>
                <a:cubicBezTo>
                  <a:pt x="1235175" y="1411516"/>
                  <a:pt x="1233728" y="1412546"/>
                  <a:pt x="1232281" y="1413555"/>
                </a:cubicBezTo>
                <a:cubicBezTo>
                  <a:pt x="1232742" y="1414125"/>
                  <a:pt x="1233201" y="1414717"/>
                  <a:pt x="1233662" y="1415287"/>
                </a:cubicBezTo>
                <a:cubicBezTo>
                  <a:pt x="1234956" y="1414081"/>
                  <a:pt x="1236249" y="1412853"/>
                  <a:pt x="1237543" y="1411647"/>
                </a:cubicBezTo>
                <a:cubicBezTo>
                  <a:pt x="1237236" y="1411274"/>
                  <a:pt x="1236930" y="1410879"/>
                  <a:pt x="1236600" y="1410507"/>
                </a:cubicBezTo>
                <a:close/>
                <a:moveTo>
                  <a:pt x="2096503" y="1409683"/>
                </a:moveTo>
                <a:lnTo>
                  <a:pt x="2094930" y="1416186"/>
                </a:lnTo>
                <a:cubicBezTo>
                  <a:pt x="2093987" y="1415681"/>
                  <a:pt x="2093066" y="1415200"/>
                  <a:pt x="2092123" y="1414695"/>
                </a:cubicBezTo>
                <a:close/>
                <a:moveTo>
                  <a:pt x="2096574" y="1409389"/>
                </a:moveTo>
                <a:cubicBezTo>
                  <a:pt x="2096574" y="1409389"/>
                  <a:pt x="2096684" y="1409477"/>
                  <a:pt x="2096684" y="1409477"/>
                </a:cubicBezTo>
                <a:lnTo>
                  <a:pt x="2096503" y="1409683"/>
                </a:lnTo>
                <a:close/>
                <a:moveTo>
                  <a:pt x="787218" y="1409388"/>
                </a:moveTo>
                <a:cubicBezTo>
                  <a:pt x="786210" y="1411450"/>
                  <a:pt x="785223" y="1413511"/>
                  <a:pt x="784236" y="1415572"/>
                </a:cubicBezTo>
                <a:cubicBezTo>
                  <a:pt x="784763" y="1415813"/>
                  <a:pt x="785289" y="1416054"/>
                  <a:pt x="785793" y="1416296"/>
                </a:cubicBezTo>
                <a:cubicBezTo>
                  <a:pt x="786759" y="1414212"/>
                  <a:pt x="787701" y="1412129"/>
                  <a:pt x="788666" y="1410068"/>
                </a:cubicBezTo>
                <a:cubicBezTo>
                  <a:pt x="788184" y="1409849"/>
                  <a:pt x="787701" y="1409630"/>
                  <a:pt x="787218" y="1409388"/>
                </a:cubicBezTo>
                <a:close/>
                <a:moveTo>
                  <a:pt x="1942118" y="1408950"/>
                </a:moveTo>
                <a:cubicBezTo>
                  <a:pt x="1942710" y="1409324"/>
                  <a:pt x="1943324" y="1409717"/>
                  <a:pt x="1943937" y="1410113"/>
                </a:cubicBezTo>
                <a:cubicBezTo>
                  <a:pt x="1942687" y="1411955"/>
                  <a:pt x="1941438" y="1413797"/>
                  <a:pt x="1940166" y="1415660"/>
                </a:cubicBezTo>
                <a:cubicBezTo>
                  <a:pt x="1939596" y="1415309"/>
                  <a:pt x="1939047" y="1414937"/>
                  <a:pt x="1938477" y="1414586"/>
                </a:cubicBezTo>
                <a:cubicBezTo>
                  <a:pt x="1939683" y="1412700"/>
                  <a:pt x="1940889" y="1410815"/>
                  <a:pt x="1942118" y="1408950"/>
                </a:cubicBezTo>
                <a:close/>
                <a:moveTo>
                  <a:pt x="1885675" y="1408117"/>
                </a:moveTo>
                <a:cubicBezTo>
                  <a:pt x="1886750" y="1408973"/>
                  <a:pt x="1887824" y="1409827"/>
                  <a:pt x="1888899" y="1410660"/>
                </a:cubicBezTo>
                <a:cubicBezTo>
                  <a:pt x="1883264" y="1419717"/>
                  <a:pt x="1878988" y="1430132"/>
                  <a:pt x="1871685" y="1437544"/>
                </a:cubicBezTo>
                <a:cubicBezTo>
                  <a:pt x="1857806" y="1451643"/>
                  <a:pt x="1845789" y="1467826"/>
                  <a:pt x="1828642" y="1478745"/>
                </a:cubicBezTo>
                <a:cubicBezTo>
                  <a:pt x="1832830" y="1468198"/>
                  <a:pt x="1842720" y="1462300"/>
                  <a:pt x="1849407" y="1453157"/>
                </a:cubicBezTo>
                <a:cubicBezTo>
                  <a:pt x="1848420" y="1451600"/>
                  <a:pt x="1847325" y="1449889"/>
                  <a:pt x="1845461" y="1446972"/>
                </a:cubicBezTo>
                <a:cubicBezTo>
                  <a:pt x="1858770" y="1434123"/>
                  <a:pt x="1872212" y="1421120"/>
                  <a:pt x="1885675" y="1408117"/>
                </a:cubicBezTo>
                <a:close/>
                <a:moveTo>
                  <a:pt x="1988231" y="1407108"/>
                </a:moveTo>
                <a:cubicBezTo>
                  <a:pt x="1985271" y="1415309"/>
                  <a:pt x="1982640" y="1422633"/>
                  <a:pt x="1979789" y="1430505"/>
                </a:cubicBezTo>
                <a:cubicBezTo>
                  <a:pt x="1976873" y="1428685"/>
                  <a:pt x="1975491" y="1427808"/>
                  <a:pt x="1973430" y="1426514"/>
                </a:cubicBezTo>
                <a:cubicBezTo>
                  <a:pt x="1972553" y="1429540"/>
                  <a:pt x="1971697" y="1432215"/>
                  <a:pt x="1971018" y="1434956"/>
                </a:cubicBezTo>
                <a:cubicBezTo>
                  <a:pt x="1969725" y="1440285"/>
                  <a:pt x="1968036" y="1444692"/>
                  <a:pt x="1960953" y="1443925"/>
                </a:cubicBezTo>
                <a:cubicBezTo>
                  <a:pt x="1959133" y="1443727"/>
                  <a:pt x="1956305" y="1445657"/>
                  <a:pt x="1955142" y="1447389"/>
                </a:cubicBezTo>
                <a:cubicBezTo>
                  <a:pt x="1946086" y="1460809"/>
                  <a:pt x="1935627" y="1473505"/>
                  <a:pt x="1931943" y="1489906"/>
                </a:cubicBezTo>
                <a:cubicBezTo>
                  <a:pt x="1931592" y="1491419"/>
                  <a:pt x="1930014" y="1492647"/>
                  <a:pt x="1929005" y="1494007"/>
                </a:cubicBezTo>
                <a:cubicBezTo>
                  <a:pt x="1928193" y="1493787"/>
                  <a:pt x="1927404" y="1493568"/>
                  <a:pt x="1926593" y="1493371"/>
                </a:cubicBezTo>
                <a:cubicBezTo>
                  <a:pt x="1927162" y="1490345"/>
                  <a:pt x="1927733" y="1487341"/>
                  <a:pt x="1928544" y="1483021"/>
                </a:cubicBezTo>
                <a:cubicBezTo>
                  <a:pt x="1916922" y="1494358"/>
                  <a:pt x="1906025" y="1504992"/>
                  <a:pt x="1893811" y="1516899"/>
                </a:cubicBezTo>
                <a:cubicBezTo>
                  <a:pt x="1894667" y="1502032"/>
                  <a:pt x="1901880" y="1493306"/>
                  <a:pt x="1910301" y="1484534"/>
                </a:cubicBezTo>
                <a:cubicBezTo>
                  <a:pt x="1927448" y="1466685"/>
                  <a:pt x="1943586" y="1447872"/>
                  <a:pt x="1960273" y="1429584"/>
                </a:cubicBezTo>
                <a:cubicBezTo>
                  <a:pt x="1967136" y="1422085"/>
                  <a:pt x="1974219" y="1414784"/>
                  <a:pt x="1981587" y="1407788"/>
                </a:cubicBezTo>
                <a:cubicBezTo>
                  <a:pt x="1982902" y="1406582"/>
                  <a:pt x="1986060" y="1407284"/>
                  <a:pt x="1988231" y="1407108"/>
                </a:cubicBezTo>
                <a:close/>
                <a:moveTo>
                  <a:pt x="1935342" y="1404257"/>
                </a:moveTo>
                <a:cubicBezTo>
                  <a:pt x="1934376" y="1410529"/>
                  <a:pt x="1933763" y="1414586"/>
                  <a:pt x="1932907" y="1420220"/>
                </a:cubicBezTo>
                <a:cubicBezTo>
                  <a:pt x="1926264" y="1412480"/>
                  <a:pt x="1926351" y="1411889"/>
                  <a:pt x="1935342" y="1404257"/>
                </a:cubicBezTo>
                <a:close/>
                <a:moveTo>
                  <a:pt x="1262607" y="1404126"/>
                </a:moveTo>
                <a:cubicBezTo>
                  <a:pt x="1260303" y="1407064"/>
                  <a:pt x="1257980" y="1410002"/>
                  <a:pt x="1255677" y="1412941"/>
                </a:cubicBezTo>
                <a:cubicBezTo>
                  <a:pt x="1256248" y="1413423"/>
                  <a:pt x="1256817" y="1413906"/>
                  <a:pt x="1257387" y="1414388"/>
                </a:cubicBezTo>
                <a:cubicBezTo>
                  <a:pt x="1259844" y="1411581"/>
                  <a:pt x="1262322" y="1408775"/>
                  <a:pt x="1264799" y="1405968"/>
                </a:cubicBezTo>
                <a:cubicBezTo>
                  <a:pt x="1264076" y="1405354"/>
                  <a:pt x="1263330" y="1404740"/>
                  <a:pt x="1262607" y="1404126"/>
                </a:cubicBezTo>
                <a:close/>
                <a:moveTo>
                  <a:pt x="1814653" y="1402196"/>
                </a:moveTo>
                <a:cubicBezTo>
                  <a:pt x="1815311" y="1402130"/>
                  <a:pt x="1816122" y="1403292"/>
                  <a:pt x="1817130" y="1404104"/>
                </a:cubicBezTo>
                <a:cubicBezTo>
                  <a:pt x="1816188" y="1405157"/>
                  <a:pt x="1815507" y="1405880"/>
                  <a:pt x="1814829" y="1406626"/>
                </a:cubicBezTo>
                <a:cubicBezTo>
                  <a:pt x="1814016" y="1405793"/>
                  <a:pt x="1813206" y="1404938"/>
                  <a:pt x="1812372" y="1404104"/>
                </a:cubicBezTo>
                <a:cubicBezTo>
                  <a:pt x="1813118" y="1403424"/>
                  <a:pt x="1813820" y="1402306"/>
                  <a:pt x="1814653" y="1402196"/>
                </a:cubicBezTo>
                <a:close/>
                <a:moveTo>
                  <a:pt x="1806101" y="1401539"/>
                </a:moveTo>
                <a:cubicBezTo>
                  <a:pt x="1807022" y="1402087"/>
                  <a:pt x="1807921" y="1402635"/>
                  <a:pt x="1808841" y="1403183"/>
                </a:cubicBezTo>
                <a:cubicBezTo>
                  <a:pt x="1807482" y="1405267"/>
                  <a:pt x="1806101" y="1407328"/>
                  <a:pt x="1804741" y="1409411"/>
                </a:cubicBezTo>
                <a:cubicBezTo>
                  <a:pt x="1803996" y="1408994"/>
                  <a:pt x="1803250" y="1408577"/>
                  <a:pt x="1802483" y="1408139"/>
                </a:cubicBezTo>
                <a:cubicBezTo>
                  <a:pt x="1803689" y="1405946"/>
                  <a:pt x="1804894" y="1403732"/>
                  <a:pt x="1806101" y="1401539"/>
                </a:cubicBezTo>
                <a:close/>
                <a:moveTo>
                  <a:pt x="1212612" y="1401494"/>
                </a:moveTo>
                <a:cubicBezTo>
                  <a:pt x="1209915" y="1404279"/>
                  <a:pt x="1207196" y="1407042"/>
                  <a:pt x="1204499" y="1409827"/>
                </a:cubicBezTo>
                <a:cubicBezTo>
                  <a:pt x="1204761" y="1410112"/>
                  <a:pt x="1205046" y="1410397"/>
                  <a:pt x="1205310" y="1410704"/>
                </a:cubicBezTo>
                <a:cubicBezTo>
                  <a:pt x="1208468" y="1408424"/>
                  <a:pt x="1211625" y="1406144"/>
                  <a:pt x="1214783" y="1403863"/>
                </a:cubicBezTo>
                <a:cubicBezTo>
                  <a:pt x="1214059" y="1403073"/>
                  <a:pt x="1213335" y="1402284"/>
                  <a:pt x="1212612" y="1401494"/>
                </a:cubicBezTo>
                <a:close/>
                <a:moveTo>
                  <a:pt x="1185641" y="1401056"/>
                </a:moveTo>
                <a:cubicBezTo>
                  <a:pt x="1180576" y="1403489"/>
                  <a:pt x="1175489" y="1405902"/>
                  <a:pt x="1170423" y="1408336"/>
                </a:cubicBezTo>
                <a:cubicBezTo>
                  <a:pt x="1170993" y="1409476"/>
                  <a:pt x="1171586" y="1410617"/>
                  <a:pt x="1172156" y="1411757"/>
                </a:cubicBezTo>
                <a:cubicBezTo>
                  <a:pt x="1179150" y="1412546"/>
                  <a:pt x="1182198" y="1406560"/>
                  <a:pt x="1186693" y="1403073"/>
                </a:cubicBezTo>
                <a:cubicBezTo>
                  <a:pt x="1186343" y="1402394"/>
                  <a:pt x="1185992" y="1401736"/>
                  <a:pt x="1185641" y="1401056"/>
                </a:cubicBezTo>
                <a:close/>
                <a:moveTo>
                  <a:pt x="1709423" y="1399697"/>
                </a:moveTo>
                <a:lnTo>
                  <a:pt x="1690980" y="1420436"/>
                </a:lnTo>
                <a:lnTo>
                  <a:pt x="1686267" y="1422632"/>
                </a:lnTo>
                <a:cubicBezTo>
                  <a:pt x="1675874" y="1433596"/>
                  <a:pt x="1665590" y="1444670"/>
                  <a:pt x="1655415" y="1455853"/>
                </a:cubicBezTo>
                <a:cubicBezTo>
                  <a:pt x="1653749" y="1457672"/>
                  <a:pt x="1652762" y="1460107"/>
                  <a:pt x="1651446" y="1462256"/>
                </a:cubicBezTo>
                <a:cubicBezTo>
                  <a:pt x="1659582" y="1457387"/>
                  <a:pt x="1665853" y="1449449"/>
                  <a:pt x="1673812" y="1446972"/>
                </a:cubicBezTo>
                <a:cubicBezTo>
                  <a:pt x="1683702" y="1443881"/>
                  <a:pt x="1689645" y="1436798"/>
                  <a:pt x="1697165" y="1431294"/>
                </a:cubicBezTo>
                <a:cubicBezTo>
                  <a:pt x="1699248" y="1429760"/>
                  <a:pt x="1700739" y="1426886"/>
                  <a:pt x="1701617" y="1424321"/>
                </a:cubicBezTo>
                <a:cubicBezTo>
                  <a:pt x="1703832" y="1417852"/>
                  <a:pt x="1705169" y="1411099"/>
                  <a:pt x="1710848" y="1406297"/>
                </a:cubicBezTo>
                <a:cubicBezTo>
                  <a:pt x="1711878" y="1405420"/>
                  <a:pt x="1711484" y="1402832"/>
                  <a:pt x="1711725" y="1401012"/>
                </a:cubicBezTo>
                <a:cubicBezTo>
                  <a:pt x="1710957" y="1400573"/>
                  <a:pt x="1710190" y="1400135"/>
                  <a:pt x="1709423" y="1399697"/>
                </a:cubicBezTo>
                <a:close/>
                <a:moveTo>
                  <a:pt x="2100959" y="1398446"/>
                </a:moveTo>
                <a:lnTo>
                  <a:pt x="2101047" y="1398556"/>
                </a:lnTo>
                <a:cubicBezTo>
                  <a:pt x="2099600" y="1402196"/>
                  <a:pt x="2098131" y="1405836"/>
                  <a:pt x="2096684" y="1409476"/>
                </a:cubicBezTo>
                <a:lnTo>
                  <a:pt x="2096574" y="1409388"/>
                </a:lnTo>
                <a:cubicBezTo>
                  <a:pt x="2101047" y="1406933"/>
                  <a:pt x="2102078" y="1403139"/>
                  <a:pt x="2100959" y="1398446"/>
                </a:cubicBezTo>
                <a:close/>
                <a:moveTo>
                  <a:pt x="2101241" y="1398206"/>
                </a:moveTo>
                <a:lnTo>
                  <a:pt x="2101047" y="1398556"/>
                </a:lnTo>
                <a:cubicBezTo>
                  <a:pt x="2101047" y="1398556"/>
                  <a:pt x="2100960" y="1398446"/>
                  <a:pt x="2100960" y="1398446"/>
                </a:cubicBezTo>
                <a:close/>
                <a:moveTo>
                  <a:pt x="1669011" y="1398117"/>
                </a:moveTo>
                <a:cubicBezTo>
                  <a:pt x="1657235" y="1411801"/>
                  <a:pt x="1641755" y="1422698"/>
                  <a:pt x="1637281" y="1441994"/>
                </a:cubicBezTo>
                <a:cubicBezTo>
                  <a:pt x="1641666" y="1439210"/>
                  <a:pt x="1646754" y="1436096"/>
                  <a:pt x="1648047" y="1431820"/>
                </a:cubicBezTo>
                <a:cubicBezTo>
                  <a:pt x="1651425" y="1420616"/>
                  <a:pt x="1659450" y="1413555"/>
                  <a:pt x="1667212" y="1405924"/>
                </a:cubicBezTo>
                <a:cubicBezTo>
                  <a:pt x="1668945" y="1404213"/>
                  <a:pt x="1670085" y="1401889"/>
                  <a:pt x="1671488" y="1399850"/>
                </a:cubicBezTo>
                <a:cubicBezTo>
                  <a:pt x="1670655" y="1399280"/>
                  <a:pt x="1669844" y="1398688"/>
                  <a:pt x="1669011" y="1398117"/>
                </a:cubicBezTo>
                <a:close/>
                <a:moveTo>
                  <a:pt x="1694838" y="1397282"/>
                </a:moveTo>
                <a:cubicBezTo>
                  <a:pt x="1692982" y="1397679"/>
                  <a:pt x="1691442" y="1399072"/>
                  <a:pt x="1689995" y="1401407"/>
                </a:cubicBezTo>
                <a:cubicBezTo>
                  <a:pt x="1688022" y="1404587"/>
                  <a:pt x="1685017" y="1407130"/>
                  <a:pt x="1682562" y="1410002"/>
                </a:cubicBezTo>
                <a:cubicBezTo>
                  <a:pt x="1681246" y="1411537"/>
                  <a:pt x="1679163" y="1413160"/>
                  <a:pt x="1679053" y="1414849"/>
                </a:cubicBezTo>
                <a:cubicBezTo>
                  <a:pt x="1678790" y="1419059"/>
                  <a:pt x="1677935" y="1421624"/>
                  <a:pt x="1672979" y="1422172"/>
                </a:cubicBezTo>
                <a:cubicBezTo>
                  <a:pt x="1671620" y="1422326"/>
                  <a:pt x="1670699" y="1426207"/>
                  <a:pt x="1669559" y="1428378"/>
                </a:cubicBezTo>
                <a:cubicBezTo>
                  <a:pt x="1670480" y="1428904"/>
                  <a:pt x="1671401" y="1429430"/>
                  <a:pt x="1672321" y="1429956"/>
                </a:cubicBezTo>
                <a:cubicBezTo>
                  <a:pt x="1681969" y="1419826"/>
                  <a:pt x="1691595" y="1409651"/>
                  <a:pt x="1701573" y="1399127"/>
                </a:cubicBezTo>
                <a:cubicBezTo>
                  <a:pt x="1698865" y="1397482"/>
                  <a:pt x="1696694" y="1396885"/>
                  <a:pt x="1694838" y="1397282"/>
                </a:cubicBezTo>
                <a:close/>
                <a:moveTo>
                  <a:pt x="1422195" y="1397219"/>
                </a:moveTo>
                <a:cubicBezTo>
                  <a:pt x="1418532" y="1398469"/>
                  <a:pt x="1414849" y="1399697"/>
                  <a:pt x="1409850" y="1401407"/>
                </a:cubicBezTo>
                <a:cubicBezTo>
                  <a:pt x="1418138" y="1405748"/>
                  <a:pt x="1418138" y="1405748"/>
                  <a:pt x="1422195" y="1397219"/>
                </a:cubicBezTo>
                <a:close/>
                <a:moveTo>
                  <a:pt x="763318" y="1394039"/>
                </a:moveTo>
                <a:lnTo>
                  <a:pt x="756080" y="1401335"/>
                </a:lnTo>
                <a:lnTo>
                  <a:pt x="752047" y="1404718"/>
                </a:lnTo>
                <a:cubicBezTo>
                  <a:pt x="752157" y="1404849"/>
                  <a:pt x="752266" y="1404959"/>
                  <a:pt x="752354" y="1405091"/>
                </a:cubicBezTo>
                <a:lnTo>
                  <a:pt x="756080" y="1401335"/>
                </a:lnTo>
                <a:lnTo>
                  <a:pt x="764019" y="1394675"/>
                </a:lnTo>
                <a:cubicBezTo>
                  <a:pt x="763778" y="1394456"/>
                  <a:pt x="763559" y="1394258"/>
                  <a:pt x="763318" y="1394039"/>
                </a:cubicBezTo>
                <a:close/>
                <a:moveTo>
                  <a:pt x="1309071" y="1393995"/>
                </a:moveTo>
                <a:cubicBezTo>
                  <a:pt x="1306922" y="1396955"/>
                  <a:pt x="1302471" y="1400441"/>
                  <a:pt x="1303019" y="1402811"/>
                </a:cubicBezTo>
                <a:cubicBezTo>
                  <a:pt x="1304817" y="1410749"/>
                  <a:pt x="1299335" y="1414125"/>
                  <a:pt x="1295147" y="1418204"/>
                </a:cubicBezTo>
                <a:cubicBezTo>
                  <a:pt x="1289906" y="1423334"/>
                  <a:pt x="1284074" y="1427873"/>
                  <a:pt x="1278504" y="1432653"/>
                </a:cubicBezTo>
                <a:cubicBezTo>
                  <a:pt x="1280850" y="1433881"/>
                  <a:pt x="1283547" y="1434101"/>
                  <a:pt x="1285433" y="1432961"/>
                </a:cubicBezTo>
                <a:cubicBezTo>
                  <a:pt x="1293919" y="1427829"/>
                  <a:pt x="1300804" y="1421009"/>
                  <a:pt x="1305387" y="1412085"/>
                </a:cubicBezTo>
                <a:cubicBezTo>
                  <a:pt x="1306023" y="1410836"/>
                  <a:pt x="1307076" y="1408994"/>
                  <a:pt x="1306615" y="1408094"/>
                </a:cubicBezTo>
                <a:cubicBezTo>
                  <a:pt x="1303786" y="1402503"/>
                  <a:pt x="1307163" y="1398776"/>
                  <a:pt x="1309071" y="1393995"/>
                </a:cubicBezTo>
                <a:close/>
                <a:moveTo>
                  <a:pt x="1455437" y="1393842"/>
                </a:moveTo>
                <a:cubicBezTo>
                  <a:pt x="1453836" y="1396496"/>
                  <a:pt x="1452324" y="1399192"/>
                  <a:pt x="1450788" y="1401889"/>
                </a:cubicBezTo>
                <a:cubicBezTo>
                  <a:pt x="1451445" y="1402218"/>
                  <a:pt x="1452126" y="1402569"/>
                  <a:pt x="1452783" y="1402898"/>
                </a:cubicBezTo>
                <a:cubicBezTo>
                  <a:pt x="1454450" y="1400267"/>
                  <a:pt x="1456116" y="1397613"/>
                  <a:pt x="1457849" y="1394850"/>
                </a:cubicBezTo>
                <a:cubicBezTo>
                  <a:pt x="1456577" y="1394302"/>
                  <a:pt x="1455481" y="1393754"/>
                  <a:pt x="1455437" y="1393842"/>
                </a:cubicBezTo>
                <a:close/>
                <a:moveTo>
                  <a:pt x="1875502" y="1393316"/>
                </a:moveTo>
                <a:cubicBezTo>
                  <a:pt x="1875700" y="1393886"/>
                  <a:pt x="1875897" y="1394478"/>
                  <a:pt x="1876072" y="1395092"/>
                </a:cubicBezTo>
                <a:cubicBezTo>
                  <a:pt x="1875591" y="1395530"/>
                  <a:pt x="1875108" y="1395969"/>
                  <a:pt x="1874625" y="1396407"/>
                </a:cubicBezTo>
                <a:cubicBezTo>
                  <a:pt x="1874340" y="1395618"/>
                  <a:pt x="1873945" y="1394850"/>
                  <a:pt x="1873857" y="1394039"/>
                </a:cubicBezTo>
                <a:cubicBezTo>
                  <a:pt x="1873836" y="1393842"/>
                  <a:pt x="1874932" y="1393557"/>
                  <a:pt x="1875502" y="1393316"/>
                </a:cubicBezTo>
                <a:close/>
                <a:moveTo>
                  <a:pt x="2104951" y="1391474"/>
                </a:moveTo>
                <a:cubicBezTo>
                  <a:pt x="2105653" y="1392044"/>
                  <a:pt x="2106355" y="1392614"/>
                  <a:pt x="2107078" y="1393184"/>
                </a:cubicBezTo>
                <a:lnTo>
                  <a:pt x="2101241" y="1398206"/>
                </a:lnTo>
                <a:close/>
                <a:moveTo>
                  <a:pt x="1531262" y="1391430"/>
                </a:moveTo>
                <a:cubicBezTo>
                  <a:pt x="1521570" y="1392789"/>
                  <a:pt x="1517448" y="1400464"/>
                  <a:pt x="1512097" y="1406603"/>
                </a:cubicBezTo>
                <a:cubicBezTo>
                  <a:pt x="1506199" y="1413379"/>
                  <a:pt x="1500870" y="1420703"/>
                  <a:pt x="1494446" y="1426931"/>
                </a:cubicBezTo>
                <a:cubicBezTo>
                  <a:pt x="1488240" y="1432938"/>
                  <a:pt x="1481508" y="1438793"/>
                  <a:pt x="1474053" y="1443025"/>
                </a:cubicBezTo>
                <a:cubicBezTo>
                  <a:pt x="1460612" y="1450634"/>
                  <a:pt x="1460743" y="1462848"/>
                  <a:pt x="1460020" y="1477211"/>
                </a:cubicBezTo>
                <a:cubicBezTo>
                  <a:pt x="1478987" y="1465172"/>
                  <a:pt x="1499292" y="1458177"/>
                  <a:pt x="1514005" y="1440043"/>
                </a:cubicBezTo>
                <a:cubicBezTo>
                  <a:pt x="1510014" y="1439319"/>
                  <a:pt x="1507602" y="1438881"/>
                  <a:pt x="1503567" y="1438157"/>
                </a:cubicBezTo>
                <a:cubicBezTo>
                  <a:pt x="1509049" y="1433048"/>
                  <a:pt x="1513347" y="1429057"/>
                  <a:pt x="1517448" y="1425220"/>
                </a:cubicBezTo>
                <a:cubicBezTo>
                  <a:pt x="1515365" y="1421449"/>
                  <a:pt x="1513851" y="1418685"/>
                  <a:pt x="1512185" y="1415682"/>
                </a:cubicBezTo>
                <a:cubicBezTo>
                  <a:pt x="1518697" y="1407415"/>
                  <a:pt x="1524882" y="1399544"/>
                  <a:pt x="1531262" y="1391430"/>
                </a:cubicBezTo>
                <a:close/>
                <a:moveTo>
                  <a:pt x="1899513" y="1389172"/>
                </a:moveTo>
                <a:cubicBezTo>
                  <a:pt x="1899907" y="1389610"/>
                  <a:pt x="1900302" y="1390049"/>
                  <a:pt x="1900697" y="1390488"/>
                </a:cubicBezTo>
                <a:cubicBezTo>
                  <a:pt x="1899711" y="1391365"/>
                  <a:pt x="1898723" y="1392242"/>
                  <a:pt x="1897758" y="1393119"/>
                </a:cubicBezTo>
                <a:cubicBezTo>
                  <a:pt x="1897364" y="1392703"/>
                  <a:pt x="1896969" y="1392264"/>
                  <a:pt x="1896574" y="1391825"/>
                </a:cubicBezTo>
                <a:cubicBezTo>
                  <a:pt x="1897560" y="1390948"/>
                  <a:pt x="1898548" y="1390071"/>
                  <a:pt x="1899513" y="1389172"/>
                </a:cubicBezTo>
                <a:close/>
                <a:moveTo>
                  <a:pt x="1999524" y="1388207"/>
                </a:moveTo>
                <a:cubicBezTo>
                  <a:pt x="2001321" y="1397263"/>
                  <a:pt x="1995291" y="1400573"/>
                  <a:pt x="1990950" y="1405112"/>
                </a:cubicBezTo>
                <a:cubicBezTo>
                  <a:pt x="1989963" y="1404279"/>
                  <a:pt x="1988954" y="1403468"/>
                  <a:pt x="1987968" y="1402657"/>
                </a:cubicBezTo>
                <a:cubicBezTo>
                  <a:pt x="1991826" y="1397833"/>
                  <a:pt x="1995664" y="1393031"/>
                  <a:pt x="1999524" y="1388207"/>
                </a:cubicBezTo>
                <a:close/>
                <a:moveTo>
                  <a:pt x="1163100" y="1385992"/>
                </a:moveTo>
                <a:cubicBezTo>
                  <a:pt x="1154790" y="1399982"/>
                  <a:pt x="1154790" y="1399982"/>
                  <a:pt x="1147049" y="1393535"/>
                </a:cubicBezTo>
                <a:cubicBezTo>
                  <a:pt x="1152597" y="1390925"/>
                  <a:pt x="1156829" y="1388930"/>
                  <a:pt x="1163100" y="1385992"/>
                </a:cubicBezTo>
                <a:close/>
                <a:moveTo>
                  <a:pt x="1723018" y="1384413"/>
                </a:moveTo>
                <a:cubicBezTo>
                  <a:pt x="1720409" y="1387965"/>
                  <a:pt x="1717799" y="1391540"/>
                  <a:pt x="1715211" y="1395092"/>
                </a:cubicBezTo>
                <a:cubicBezTo>
                  <a:pt x="1715891" y="1395574"/>
                  <a:pt x="1716571" y="1396057"/>
                  <a:pt x="1717272" y="1396539"/>
                </a:cubicBezTo>
                <a:cubicBezTo>
                  <a:pt x="1719926" y="1393031"/>
                  <a:pt x="1722601" y="1389522"/>
                  <a:pt x="1725299" y="1386035"/>
                </a:cubicBezTo>
                <a:cubicBezTo>
                  <a:pt x="1724531" y="1385487"/>
                  <a:pt x="1723785" y="1384961"/>
                  <a:pt x="1723018" y="1384413"/>
                </a:cubicBezTo>
                <a:close/>
                <a:moveTo>
                  <a:pt x="2120169" y="1382528"/>
                </a:moveTo>
                <a:cubicBezTo>
                  <a:pt x="2121681" y="1389719"/>
                  <a:pt x="2121681" y="1389719"/>
                  <a:pt x="2116529" y="1393052"/>
                </a:cubicBezTo>
                <a:cubicBezTo>
                  <a:pt x="2115893" y="1392593"/>
                  <a:pt x="2115257" y="1392154"/>
                  <a:pt x="2114621" y="1391715"/>
                </a:cubicBezTo>
                <a:cubicBezTo>
                  <a:pt x="2116200" y="1389084"/>
                  <a:pt x="2117778" y="1386475"/>
                  <a:pt x="2120169" y="1382528"/>
                </a:cubicBezTo>
                <a:close/>
                <a:moveTo>
                  <a:pt x="1466576" y="1381562"/>
                </a:moveTo>
                <a:cubicBezTo>
                  <a:pt x="1465304" y="1382528"/>
                  <a:pt x="1464011" y="1383492"/>
                  <a:pt x="1462739" y="1384435"/>
                </a:cubicBezTo>
                <a:cubicBezTo>
                  <a:pt x="1463374" y="1385137"/>
                  <a:pt x="1464449" y="1386540"/>
                  <a:pt x="1464603" y="1386452"/>
                </a:cubicBezTo>
                <a:cubicBezTo>
                  <a:pt x="1465896" y="1385663"/>
                  <a:pt x="1467015" y="1384610"/>
                  <a:pt x="1468177" y="1383624"/>
                </a:cubicBezTo>
                <a:cubicBezTo>
                  <a:pt x="1467650" y="1382944"/>
                  <a:pt x="1467102" y="1382264"/>
                  <a:pt x="1466576" y="1381562"/>
                </a:cubicBezTo>
                <a:close/>
                <a:moveTo>
                  <a:pt x="856904" y="1381365"/>
                </a:moveTo>
                <a:cubicBezTo>
                  <a:pt x="849186" y="1380335"/>
                  <a:pt x="845589" y="1384786"/>
                  <a:pt x="842082" y="1389347"/>
                </a:cubicBezTo>
                <a:cubicBezTo>
                  <a:pt x="842717" y="1390158"/>
                  <a:pt x="843375" y="1390948"/>
                  <a:pt x="844011" y="1391759"/>
                </a:cubicBezTo>
                <a:cubicBezTo>
                  <a:pt x="848309" y="1388294"/>
                  <a:pt x="852606" y="1384829"/>
                  <a:pt x="856904" y="1381365"/>
                </a:cubicBezTo>
                <a:close/>
                <a:moveTo>
                  <a:pt x="2008009" y="1380532"/>
                </a:moveTo>
                <a:cubicBezTo>
                  <a:pt x="2008842" y="1380730"/>
                  <a:pt x="2009654" y="1380926"/>
                  <a:pt x="2010487" y="1381124"/>
                </a:cubicBezTo>
                <a:cubicBezTo>
                  <a:pt x="2010136" y="1383360"/>
                  <a:pt x="2009763" y="1385597"/>
                  <a:pt x="2009412" y="1387833"/>
                </a:cubicBezTo>
                <a:cubicBezTo>
                  <a:pt x="2008272" y="1387505"/>
                  <a:pt x="2007132" y="1387198"/>
                  <a:pt x="2006014" y="1386890"/>
                </a:cubicBezTo>
                <a:cubicBezTo>
                  <a:pt x="2006672" y="1384764"/>
                  <a:pt x="2007330" y="1382637"/>
                  <a:pt x="2008009" y="1380532"/>
                </a:cubicBezTo>
                <a:close/>
                <a:moveTo>
                  <a:pt x="1450854" y="1379786"/>
                </a:moveTo>
                <a:cubicBezTo>
                  <a:pt x="1448946" y="1382418"/>
                  <a:pt x="1447038" y="1385027"/>
                  <a:pt x="1445130" y="1387658"/>
                </a:cubicBezTo>
                <a:cubicBezTo>
                  <a:pt x="1445723" y="1388119"/>
                  <a:pt x="1446315" y="1388601"/>
                  <a:pt x="1446885" y="1389062"/>
                </a:cubicBezTo>
                <a:cubicBezTo>
                  <a:pt x="1448990" y="1386628"/>
                  <a:pt x="1451095" y="1384194"/>
                  <a:pt x="1453200" y="1381760"/>
                </a:cubicBezTo>
                <a:cubicBezTo>
                  <a:pt x="1452411" y="1381102"/>
                  <a:pt x="1451643" y="1380444"/>
                  <a:pt x="1450854" y="1379786"/>
                </a:cubicBezTo>
                <a:close/>
                <a:moveTo>
                  <a:pt x="1757510" y="1379216"/>
                </a:moveTo>
                <a:cubicBezTo>
                  <a:pt x="1747050" y="1391342"/>
                  <a:pt x="1737621" y="1401824"/>
                  <a:pt x="1728807" y="1412809"/>
                </a:cubicBezTo>
                <a:lnTo>
                  <a:pt x="1726216" y="1422548"/>
                </a:lnTo>
                <a:lnTo>
                  <a:pt x="1726110" y="1422655"/>
                </a:lnTo>
                <a:lnTo>
                  <a:pt x="1726086" y="1422688"/>
                </a:lnTo>
                <a:lnTo>
                  <a:pt x="1721253" y="1422101"/>
                </a:lnTo>
                <a:cubicBezTo>
                  <a:pt x="1719762" y="1422315"/>
                  <a:pt x="1718468" y="1423280"/>
                  <a:pt x="1717514" y="1426010"/>
                </a:cubicBezTo>
                <a:cubicBezTo>
                  <a:pt x="1716330" y="1429430"/>
                  <a:pt x="1712624" y="1432018"/>
                  <a:pt x="1709883" y="1434803"/>
                </a:cubicBezTo>
                <a:cubicBezTo>
                  <a:pt x="1707647" y="1437104"/>
                  <a:pt x="1705059" y="1439100"/>
                  <a:pt x="1702866" y="1441447"/>
                </a:cubicBezTo>
                <a:cubicBezTo>
                  <a:pt x="1702384" y="1441951"/>
                  <a:pt x="1702910" y="1443376"/>
                  <a:pt x="1702998" y="1444801"/>
                </a:cubicBezTo>
                <a:cubicBezTo>
                  <a:pt x="1704380" y="1444275"/>
                  <a:pt x="1705323" y="1443947"/>
                  <a:pt x="1706265" y="1443573"/>
                </a:cubicBezTo>
                <a:cubicBezTo>
                  <a:pt x="1707471" y="1443091"/>
                  <a:pt x="1708656" y="1442609"/>
                  <a:pt x="1710081" y="1442039"/>
                </a:cubicBezTo>
                <a:cubicBezTo>
                  <a:pt x="1710585" y="1443727"/>
                  <a:pt x="1710891" y="1444735"/>
                  <a:pt x="1711199" y="1445766"/>
                </a:cubicBezTo>
                <a:cubicBezTo>
                  <a:pt x="1711572" y="1447038"/>
                  <a:pt x="1711944" y="1448288"/>
                  <a:pt x="1712339" y="1449625"/>
                </a:cubicBezTo>
                <a:cubicBezTo>
                  <a:pt x="1721220" y="1445985"/>
                  <a:pt x="1721088" y="1445897"/>
                  <a:pt x="1729004" y="1436075"/>
                </a:cubicBezTo>
                <a:cubicBezTo>
                  <a:pt x="1730407" y="1434342"/>
                  <a:pt x="1733235" y="1433662"/>
                  <a:pt x="1735473" y="1432676"/>
                </a:cubicBezTo>
                <a:cubicBezTo>
                  <a:pt x="1743783" y="1428992"/>
                  <a:pt x="1747862" y="1421646"/>
                  <a:pt x="1745712" y="1411274"/>
                </a:cubicBezTo>
                <a:cubicBezTo>
                  <a:pt x="1738411" y="1423181"/>
                  <a:pt x="1729530" y="1433267"/>
                  <a:pt x="1717251" y="1439473"/>
                </a:cubicBezTo>
                <a:cubicBezTo>
                  <a:pt x="1716549" y="1438903"/>
                  <a:pt x="1715847" y="1438310"/>
                  <a:pt x="1715146" y="1437741"/>
                </a:cubicBezTo>
                <a:lnTo>
                  <a:pt x="1726086" y="1422688"/>
                </a:lnTo>
                <a:lnTo>
                  <a:pt x="1726176" y="1422698"/>
                </a:lnTo>
                <a:lnTo>
                  <a:pt x="1726216" y="1422548"/>
                </a:lnTo>
                <a:lnTo>
                  <a:pt x="1753760" y="1394785"/>
                </a:lnTo>
                <a:cubicBezTo>
                  <a:pt x="1757093" y="1391233"/>
                  <a:pt x="1759198" y="1386650"/>
                  <a:pt x="1757510" y="1379216"/>
                </a:cubicBezTo>
                <a:close/>
                <a:moveTo>
                  <a:pt x="1414630" y="1377901"/>
                </a:moveTo>
                <a:cubicBezTo>
                  <a:pt x="1408797" y="1382396"/>
                  <a:pt x="1403512" y="1387571"/>
                  <a:pt x="1398030" y="1392505"/>
                </a:cubicBezTo>
                <a:cubicBezTo>
                  <a:pt x="1398798" y="1393491"/>
                  <a:pt x="1399565" y="1394456"/>
                  <a:pt x="1400333" y="1395443"/>
                </a:cubicBezTo>
                <a:cubicBezTo>
                  <a:pt x="1407065" y="1390640"/>
                  <a:pt x="1409565" y="1379172"/>
                  <a:pt x="1421384" y="1381168"/>
                </a:cubicBezTo>
                <a:cubicBezTo>
                  <a:pt x="1418971" y="1379041"/>
                  <a:pt x="1415726" y="1377068"/>
                  <a:pt x="1414630" y="1377901"/>
                </a:cubicBezTo>
                <a:close/>
                <a:moveTo>
                  <a:pt x="1285017" y="1375949"/>
                </a:moveTo>
                <a:cubicBezTo>
                  <a:pt x="1279425" y="1382790"/>
                  <a:pt x="1273702" y="1389785"/>
                  <a:pt x="1267759" y="1397043"/>
                </a:cubicBezTo>
                <a:cubicBezTo>
                  <a:pt x="1275719" y="1394894"/>
                  <a:pt x="1282385" y="1393097"/>
                  <a:pt x="1288108" y="1391540"/>
                </a:cubicBezTo>
                <a:cubicBezTo>
                  <a:pt x="1286902" y="1385444"/>
                  <a:pt x="1286047" y="1381102"/>
                  <a:pt x="1285017" y="1375949"/>
                </a:cubicBezTo>
                <a:close/>
                <a:moveTo>
                  <a:pt x="894532" y="1374830"/>
                </a:moveTo>
                <a:cubicBezTo>
                  <a:pt x="884621" y="1378273"/>
                  <a:pt x="882691" y="1387592"/>
                  <a:pt x="876595" y="1392680"/>
                </a:cubicBezTo>
                <a:cubicBezTo>
                  <a:pt x="875631" y="1393491"/>
                  <a:pt x="876464" y="1396451"/>
                  <a:pt x="876464" y="1398578"/>
                </a:cubicBezTo>
                <a:cubicBezTo>
                  <a:pt x="895058" y="1395026"/>
                  <a:pt x="897777" y="1393140"/>
                  <a:pt x="897120" y="1384019"/>
                </a:cubicBezTo>
                <a:cubicBezTo>
                  <a:pt x="894948" y="1385619"/>
                  <a:pt x="893063" y="1387022"/>
                  <a:pt x="891177" y="1388426"/>
                </a:cubicBezTo>
                <a:cubicBezTo>
                  <a:pt x="890563" y="1388053"/>
                  <a:pt x="889949" y="1387702"/>
                  <a:pt x="889335" y="1387329"/>
                </a:cubicBezTo>
                <a:cubicBezTo>
                  <a:pt x="890870" y="1383624"/>
                  <a:pt x="892427" y="1379918"/>
                  <a:pt x="894532" y="1374830"/>
                </a:cubicBezTo>
                <a:close/>
                <a:moveTo>
                  <a:pt x="1838642" y="1374721"/>
                </a:moveTo>
                <a:cubicBezTo>
                  <a:pt x="1835945" y="1382768"/>
                  <a:pt x="1837786" y="1392746"/>
                  <a:pt x="1827963" y="1399960"/>
                </a:cubicBezTo>
                <a:cubicBezTo>
                  <a:pt x="1828599" y="1389172"/>
                  <a:pt x="1832480" y="1381562"/>
                  <a:pt x="1838642" y="1374721"/>
                </a:cubicBezTo>
                <a:close/>
                <a:moveTo>
                  <a:pt x="1442872" y="1372923"/>
                </a:moveTo>
                <a:cubicBezTo>
                  <a:pt x="1436952" y="1375006"/>
                  <a:pt x="1431009" y="1377068"/>
                  <a:pt x="1425484" y="1378997"/>
                </a:cubicBezTo>
                <a:cubicBezTo>
                  <a:pt x="1425484" y="1382790"/>
                  <a:pt x="1425484" y="1386386"/>
                  <a:pt x="1425484" y="1391167"/>
                </a:cubicBezTo>
                <a:cubicBezTo>
                  <a:pt x="1432128" y="1384939"/>
                  <a:pt x="1437851" y="1379611"/>
                  <a:pt x="1443573" y="1374305"/>
                </a:cubicBezTo>
                <a:cubicBezTo>
                  <a:pt x="1443333" y="1373843"/>
                  <a:pt x="1443091" y="1373384"/>
                  <a:pt x="1442872" y="1372923"/>
                </a:cubicBezTo>
                <a:close/>
                <a:moveTo>
                  <a:pt x="1737774" y="1372529"/>
                </a:moveTo>
                <a:cubicBezTo>
                  <a:pt x="1728566" y="1382987"/>
                  <a:pt x="1728215" y="1387088"/>
                  <a:pt x="1736415" y="1390026"/>
                </a:cubicBezTo>
                <a:cubicBezTo>
                  <a:pt x="1735254" y="1384172"/>
                  <a:pt x="1743301" y="1379918"/>
                  <a:pt x="1737774" y="1372529"/>
                </a:cubicBezTo>
                <a:close/>
                <a:moveTo>
                  <a:pt x="1831362" y="1372463"/>
                </a:moveTo>
                <a:cubicBezTo>
                  <a:pt x="1829696" y="1376125"/>
                  <a:pt x="1828051" y="1379786"/>
                  <a:pt x="1826121" y="1384063"/>
                </a:cubicBezTo>
                <a:cubicBezTo>
                  <a:pt x="1822701" y="1375643"/>
                  <a:pt x="1822701" y="1375643"/>
                  <a:pt x="1831362" y="1372463"/>
                </a:cubicBezTo>
                <a:close/>
                <a:moveTo>
                  <a:pt x="1864669" y="1372024"/>
                </a:moveTo>
                <a:cubicBezTo>
                  <a:pt x="1864998" y="1372791"/>
                  <a:pt x="1865305" y="1373558"/>
                  <a:pt x="1865634" y="1374326"/>
                </a:cubicBezTo>
                <a:cubicBezTo>
                  <a:pt x="1865042" y="1374545"/>
                  <a:pt x="1864340" y="1375072"/>
                  <a:pt x="1863880" y="1374896"/>
                </a:cubicBezTo>
                <a:cubicBezTo>
                  <a:pt x="1863463" y="1374786"/>
                  <a:pt x="1863375" y="1373843"/>
                  <a:pt x="1863156" y="1373252"/>
                </a:cubicBezTo>
                <a:cubicBezTo>
                  <a:pt x="1863661" y="1372835"/>
                  <a:pt x="1864165" y="1372441"/>
                  <a:pt x="1864669" y="1372024"/>
                </a:cubicBezTo>
                <a:close/>
                <a:moveTo>
                  <a:pt x="1401583" y="1371827"/>
                </a:moveTo>
                <a:cubicBezTo>
                  <a:pt x="1399741" y="1373252"/>
                  <a:pt x="1397898" y="1374656"/>
                  <a:pt x="1396277" y="1375928"/>
                </a:cubicBezTo>
                <a:lnTo>
                  <a:pt x="1399369" y="1380841"/>
                </a:lnTo>
                <a:lnTo>
                  <a:pt x="1399346" y="1380882"/>
                </a:lnTo>
                <a:lnTo>
                  <a:pt x="1399246" y="1381311"/>
                </a:lnTo>
                <a:lnTo>
                  <a:pt x="1396035" y="1385421"/>
                </a:lnTo>
                <a:cubicBezTo>
                  <a:pt x="1396715" y="1385729"/>
                  <a:pt x="1397394" y="1386035"/>
                  <a:pt x="1398075" y="1386343"/>
                </a:cubicBezTo>
                <a:lnTo>
                  <a:pt x="1399246" y="1381311"/>
                </a:lnTo>
                <a:lnTo>
                  <a:pt x="1399478" y="1381014"/>
                </a:lnTo>
                <a:lnTo>
                  <a:pt x="1399369" y="1380841"/>
                </a:lnTo>
                <a:lnTo>
                  <a:pt x="1403688" y="1373033"/>
                </a:lnTo>
                <a:cubicBezTo>
                  <a:pt x="1402986" y="1372638"/>
                  <a:pt x="1402284" y="1372222"/>
                  <a:pt x="1401583" y="1371827"/>
                </a:cubicBezTo>
                <a:close/>
                <a:moveTo>
                  <a:pt x="1926878" y="1368407"/>
                </a:moveTo>
                <a:cubicBezTo>
                  <a:pt x="1927470" y="1368560"/>
                  <a:pt x="1928172" y="1372289"/>
                  <a:pt x="1927491" y="1372902"/>
                </a:cubicBezTo>
                <a:cubicBezTo>
                  <a:pt x="1917405" y="1382111"/>
                  <a:pt x="1914313" y="1395026"/>
                  <a:pt x="1908985" y="1406758"/>
                </a:cubicBezTo>
                <a:cubicBezTo>
                  <a:pt x="1908744" y="1407306"/>
                  <a:pt x="1907911" y="1407613"/>
                  <a:pt x="1906902" y="1408380"/>
                </a:cubicBezTo>
                <a:cubicBezTo>
                  <a:pt x="1899776" y="1399215"/>
                  <a:pt x="1903920" y="1391474"/>
                  <a:pt x="1909029" y="1384151"/>
                </a:cubicBezTo>
                <a:cubicBezTo>
                  <a:pt x="1912756" y="1378800"/>
                  <a:pt x="1916945" y="1373757"/>
                  <a:pt x="1921352" y="1368955"/>
                </a:cubicBezTo>
                <a:cubicBezTo>
                  <a:pt x="1922338" y="1367880"/>
                  <a:pt x="1925145" y="1367969"/>
                  <a:pt x="1926878" y="1368407"/>
                </a:cubicBezTo>
                <a:close/>
                <a:moveTo>
                  <a:pt x="1278438" y="1367222"/>
                </a:moveTo>
                <a:cubicBezTo>
                  <a:pt x="1274864" y="1371015"/>
                  <a:pt x="1271289" y="1374809"/>
                  <a:pt x="1267716" y="1378602"/>
                </a:cubicBezTo>
                <a:cubicBezTo>
                  <a:pt x="1268461" y="1379304"/>
                  <a:pt x="1269228" y="1380005"/>
                  <a:pt x="1269974" y="1380729"/>
                </a:cubicBezTo>
                <a:cubicBezTo>
                  <a:pt x="1273527" y="1376891"/>
                  <a:pt x="1277079" y="1373054"/>
                  <a:pt x="1280609" y="1369217"/>
                </a:cubicBezTo>
                <a:cubicBezTo>
                  <a:pt x="1279885" y="1368560"/>
                  <a:pt x="1279161" y="1367880"/>
                  <a:pt x="1278438" y="1367222"/>
                </a:cubicBezTo>
                <a:close/>
                <a:moveTo>
                  <a:pt x="1167024" y="1366893"/>
                </a:moveTo>
                <a:cubicBezTo>
                  <a:pt x="1165446" y="1367901"/>
                  <a:pt x="1163780" y="1368823"/>
                  <a:pt x="1162332" y="1369985"/>
                </a:cubicBezTo>
                <a:cubicBezTo>
                  <a:pt x="1161565" y="1370621"/>
                  <a:pt x="1161148" y="1371695"/>
                  <a:pt x="1160577" y="1372594"/>
                </a:cubicBezTo>
                <a:cubicBezTo>
                  <a:pt x="1160994" y="1372945"/>
                  <a:pt x="1161411" y="1373296"/>
                  <a:pt x="1161849" y="1373624"/>
                </a:cubicBezTo>
                <a:cubicBezTo>
                  <a:pt x="1163999" y="1371937"/>
                  <a:pt x="1166148" y="1370270"/>
                  <a:pt x="1168296" y="1368604"/>
                </a:cubicBezTo>
                <a:cubicBezTo>
                  <a:pt x="1167880" y="1368033"/>
                  <a:pt x="1167441" y="1367463"/>
                  <a:pt x="1167024" y="1366893"/>
                </a:cubicBezTo>
                <a:close/>
                <a:moveTo>
                  <a:pt x="1744134" y="1364525"/>
                </a:moveTo>
                <a:cubicBezTo>
                  <a:pt x="1743126" y="1364985"/>
                  <a:pt x="1742292" y="1365797"/>
                  <a:pt x="1741371" y="1366454"/>
                </a:cubicBezTo>
                <a:cubicBezTo>
                  <a:pt x="1742775" y="1366784"/>
                  <a:pt x="1744178" y="1367112"/>
                  <a:pt x="1745581" y="1367441"/>
                </a:cubicBezTo>
                <a:cubicBezTo>
                  <a:pt x="1745625" y="1366827"/>
                  <a:pt x="1745646" y="1366214"/>
                  <a:pt x="1745691" y="1365599"/>
                </a:cubicBezTo>
                <a:cubicBezTo>
                  <a:pt x="1745164" y="1365204"/>
                  <a:pt x="1744419" y="1364393"/>
                  <a:pt x="1744134" y="1364525"/>
                </a:cubicBezTo>
                <a:close/>
                <a:moveTo>
                  <a:pt x="886353" y="1364525"/>
                </a:moveTo>
                <a:cubicBezTo>
                  <a:pt x="881157" y="1367024"/>
                  <a:pt x="877977" y="1370495"/>
                  <a:pt x="875508" y="1374212"/>
                </a:cubicBezTo>
                <a:lnTo>
                  <a:pt x="869158" y="1384976"/>
                </a:lnTo>
                <a:lnTo>
                  <a:pt x="868789" y="1385268"/>
                </a:lnTo>
                <a:lnTo>
                  <a:pt x="868509" y="1385781"/>
                </a:lnTo>
                <a:lnTo>
                  <a:pt x="860917" y="1393206"/>
                </a:lnTo>
                <a:cubicBezTo>
                  <a:pt x="861773" y="1393776"/>
                  <a:pt x="862627" y="1394368"/>
                  <a:pt x="863504" y="1394939"/>
                </a:cubicBezTo>
                <a:lnTo>
                  <a:pt x="868509" y="1385781"/>
                </a:lnTo>
                <a:lnTo>
                  <a:pt x="868921" y="1385378"/>
                </a:lnTo>
                <a:lnTo>
                  <a:pt x="869158" y="1384976"/>
                </a:lnTo>
                <a:lnTo>
                  <a:pt x="879108" y="1377092"/>
                </a:lnTo>
                <a:cubicBezTo>
                  <a:pt x="881754" y="1373515"/>
                  <a:pt x="883886" y="1369206"/>
                  <a:pt x="886353" y="1364525"/>
                </a:cubicBezTo>
                <a:close/>
                <a:moveTo>
                  <a:pt x="1222019" y="1364042"/>
                </a:moveTo>
                <a:cubicBezTo>
                  <a:pt x="1215660" y="1368033"/>
                  <a:pt x="1209257" y="1370928"/>
                  <a:pt x="1206779" y="1379019"/>
                </a:cubicBezTo>
                <a:cubicBezTo>
                  <a:pt x="1216734" y="1375400"/>
                  <a:pt x="1219607" y="1372594"/>
                  <a:pt x="1222019" y="1364042"/>
                </a:cubicBezTo>
                <a:close/>
                <a:moveTo>
                  <a:pt x="1259317" y="1363232"/>
                </a:moveTo>
                <a:cubicBezTo>
                  <a:pt x="1258484" y="1364108"/>
                  <a:pt x="1257651" y="1365008"/>
                  <a:pt x="1256817" y="1365884"/>
                </a:cubicBezTo>
                <a:cubicBezTo>
                  <a:pt x="1257059" y="1366169"/>
                  <a:pt x="1257322" y="1366433"/>
                  <a:pt x="1257563" y="1366718"/>
                </a:cubicBezTo>
                <a:cubicBezTo>
                  <a:pt x="1258462" y="1366016"/>
                  <a:pt x="1259340" y="1365293"/>
                  <a:pt x="1260216" y="1364569"/>
                </a:cubicBezTo>
                <a:cubicBezTo>
                  <a:pt x="1259910" y="1364130"/>
                  <a:pt x="1259625" y="1363670"/>
                  <a:pt x="1259317" y="1363232"/>
                </a:cubicBezTo>
                <a:close/>
                <a:moveTo>
                  <a:pt x="930054" y="1362419"/>
                </a:moveTo>
                <a:cubicBezTo>
                  <a:pt x="912512" y="1375708"/>
                  <a:pt x="904750" y="1384478"/>
                  <a:pt x="903018" y="1392395"/>
                </a:cubicBezTo>
                <a:cubicBezTo>
                  <a:pt x="911701" y="1389259"/>
                  <a:pt x="924748" y="1375313"/>
                  <a:pt x="930054" y="1362419"/>
                </a:cubicBezTo>
                <a:close/>
                <a:moveTo>
                  <a:pt x="1494753" y="1362179"/>
                </a:moveTo>
                <a:cubicBezTo>
                  <a:pt x="1491069" y="1362321"/>
                  <a:pt x="1487533" y="1362101"/>
                  <a:pt x="1484641" y="1362935"/>
                </a:cubicBezTo>
                <a:lnTo>
                  <a:pt x="1478508" y="1369878"/>
                </a:lnTo>
                <a:lnTo>
                  <a:pt x="1478285" y="1369919"/>
                </a:lnTo>
                <a:lnTo>
                  <a:pt x="1478299" y="1370076"/>
                </a:lnTo>
                <a:lnTo>
                  <a:pt x="1476663" y="1371279"/>
                </a:lnTo>
                <a:cubicBezTo>
                  <a:pt x="1476114" y="1372419"/>
                  <a:pt x="1475808" y="1373690"/>
                  <a:pt x="1475566" y="1374962"/>
                </a:cubicBezTo>
                <a:cubicBezTo>
                  <a:pt x="1475544" y="1375072"/>
                  <a:pt x="1476750" y="1375423"/>
                  <a:pt x="1477364" y="1375664"/>
                </a:cubicBezTo>
                <a:cubicBezTo>
                  <a:pt x="1477759" y="1374458"/>
                  <a:pt x="1478241" y="1373296"/>
                  <a:pt x="1478483" y="1372067"/>
                </a:cubicBezTo>
                <a:lnTo>
                  <a:pt x="1478299" y="1370076"/>
                </a:lnTo>
                <a:lnTo>
                  <a:pt x="1478394" y="1370006"/>
                </a:lnTo>
                <a:lnTo>
                  <a:pt x="1478508" y="1369878"/>
                </a:lnTo>
                <a:lnTo>
                  <a:pt x="1487078" y="1368310"/>
                </a:lnTo>
                <a:cubicBezTo>
                  <a:pt x="1490214" y="1367995"/>
                  <a:pt x="1493163" y="1366926"/>
                  <a:pt x="1494753" y="1362179"/>
                </a:cubicBezTo>
                <a:close/>
                <a:moveTo>
                  <a:pt x="2042962" y="1361367"/>
                </a:moveTo>
                <a:cubicBezTo>
                  <a:pt x="2042172" y="1365271"/>
                  <a:pt x="2042370" y="1367332"/>
                  <a:pt x="2041428" y="1368450"/>
                </a:cubicBezTo>
                <a:cubicBezTo>
                  <a:pt x="2031012" y="1380773"/>
                  <a:pt x="2027131" y="1396034"/>
                  <a:pt x="2022417" y="1410836"/>
                </a:cubicBezTo>
                <a:cubicBezTo>
                  <a:pt x="2014785" y="1434868"/>
                  <a:pt x="2004589" y="1457651"/>
                  <a:pt x="1991652" y="1479316"/>
                </a:cubicBezTo>
                <a:cubicBezTo>
                  <a:pt x="1983824" y="1492384"/>
                  <a:pt x="1977092" y="1506067"/>
                  <a:pt x="1969461" y="1520232"/>
                </a:cubicBezTo>
                <a:cubicBezTo>
                  <a:pt x="1967137" y="1518281"/>
                  <a:pt x="1965646" y="1517009"/>
                  <a:pt x="1964265" y="1515824"/>
                </a:cubicBezTo>
                <a:cubicBezTo>
                  <a:pt x="1959528" y="1524728"/>
                  <a:pt x="1955055" y="1533148"/>
                  <a:pt x="1950582" y="1541546"/>
                </a:cubicBezTo>
                <a:cubicBezTo>
                  <a:pt x="1949902" y="1541326"/>
                  <a:pt x="1949201" y="1541085"/>
                  <a:pt x="1948521" y="1540865"/>
                </a:cubicBezTo>
                <a:cubicBezTo>
                  <a:pt x="1948674" y="1539089"/>
                  <a:pt x="1948389" y="1537116"/>
                  <a:pt x="1949047" y="1535538"/>
                </a:cubicBezTo>
                <a:cubicBezTo>
                  <a:pt x="1952029" y="1528499"/>
                  <a:pt x="1955230" y="1521569"/>
                  <a:pt x="1958454" y="1514618"/>
                </a:cubicBezTo>
                <a:cubicBezTo>
                  <a:pt x="1960712" y="1509729"/>
                  <a:pt x="1964089" y="1506615"/>
                  <a:pt x="1971610" y="1509400"/>
                </a:cubicBezTo>
                <a:cubicBezTo>
                  <a:pt x="1970119" y="1506089"/>
                  <a:pt x="1969461" y="1504664"/>
                  <a:pt x="1968936" y="1503479"/>
                </a:cubicBezTo>
                <a:cubicBezTo>
                  <a:pt x="1971764" y="1500585"/>
                  <a:pt x="1975974" y="1497998"/>
                  <a:pt x="1977486" y="1494292"/>
                </a:cubicBezTo>
                <a:cubicBezTo>
                  <a:pt x="1978824" y="1490981"/>
                  <a:pt x="1977201" y="1486464"/>
                  <a:pt x="1976763" y="1480894"/>
                </a:cubicBezTo>
                <a:cubicBezTo>
                  <a:pt x="1979109" y="1478855"/>
                  <a:pt x="1979328" y="1472189"/>
                  <a:pt x="1986675" y="1471948"/>
                </a:cubicBezTo>
                <a:cubicBezTo>
                  <a:pt x="1988472" y="1471882"/>
                  <a:pt x="1991958" y="1467278"/>
                  <a:pt x="1991542" y="1465523"/>
                </a:cubicBezTo>
                <a:cubicBezTo>
                  <a:pt x="1989810" y="1458484"/>
                  <a:pt x="1993494" y="1453266"/>
                  <a:pt x="1997002" y="1448661"/>
                </a:cubicBezTo>
                <a:cubicBezTo>
                  <a:pt x="2000927" y="1443486"/>
                  <a:pt x="1997595" y="1438442"/>
                  <a:pt x="1999984" y="1431009"/>
                </a:cubicBezTo>
                <a:cubicBezTo>
                  <a:pt x="1993779" y="1433267"/>
                  <a:pt x="1989438" y="1434847"/>
                  <a:pt x="1984744" y="1436557"/>
                </a:cubicBezTo>
                <a:cubicBezTo>
                  <a:pt x="1983078" y="1428641"/>
                  <a:pt x="1990446" y="1424519"/>
                  <a:pt x="1992792" y="1416603"/>
                </a:cubicBezTo>
                <a:cubicBezTo>
                  <a:pt x="1994371" y="1420571"/>
                  <a:pt x="1995468" y="1423290"/>
                  <a:pt x="1996695" y="1426317"/>
                </a:cubicBezTo>
                <a:cubicBezTo>
                  <a:pt x="2000423" y="1426317"/>
                  <a:pt x="2004063" y="1426317"/>
                  <a:pt x="2007813" y="1426317"/>
                </a:cubicBezTo>
                <a:cubicBezTo>
                  <a:pt x="2010399" y="1420308"/>
                  <a:pt x="2013426" y="1414454"/>
                  <a:pt x="2015378" y="1408249"/>
                </a:cubicBezTo>
                <a:cubicBezTo>
                  <a:pt x="2016342" y="1405178"/>
                  <a:pt x="2016036" y="1401275"/>
                  <a:pt x="2015092" y="1398118"/>
                </a:cubicBezTo>
                <a:cubicBezTo>
                  <a:pt x="2012988" y="1391189"/>
                  <a:pt x="2014128" y="1389500"/>
                  <a:pt x="2022899" y="1389237"/>
                </a:cubicBezTo>
                <a:cubicBezTo>
                  <a:pt x="2026056" y="1378514"/>
                  <a:pt x="2029389" y="1367639"/>
                  <a:pt x="2042962" y="1361367"/>
                </a:cubicBezTo>
                <a:close/>
                <a:moveTo>
                  <a:pt x="1185334" y="1361367"/>
                </a:moveTo>
                <a:cubicBezTo>
                  <a:pt x="1180159" y="1365358"/>
                  <a:pt x="1175181" y="1368998"/>
                  <a:pt x="1170446" y="1372923"/>
                </a:cubicBezTo>
                <a:cubicBezTo>
                  <a:pt x="1162595" y="1379414"/>
                  <a:pt x="1157004" y="1390049"/>
                  <a:pt x="1144023" y="1386803"/>
                </a:cubicBezTo>
                <a:cubicBezTo>
                  <a:pt x="1143453" y="1386671"/>
                  <a:pt x="1142729" y="1387395"/>
                  <a:pt x="1142027" y="1387615"/>
                </a:cubicBezTo>
                <a:cubicBezTo>
                  <a:pt x="1129507" y="1391627"/>
                  <a:pt x="1121788" y="1401977"/>
                  <a:pt x="1112491" y="1410441"/>
                </a:cubicBezTo>
                <a:cubicBezTo>
                  <a:pt x="1118587" y="1406692"/>
                  <a:pt x="1124661" y="1402941"/>
                  <a:pt x="1130756" y="1399192"/>
                </a:cubicBezTo>
                <a:cubicBezTo>
                  <a:pt x="1127598" y="1407700"/>
                  <a:pt x="1124354" y="1415068"/>
                  <a:pt x="1116942" y="1420089"/>
                </a:cubicBezTo>
                <a:cubicBezTo>
                  <a:pt x="1111307" y="1423883"/>
                  <a:pt x="1106921" y="1429605"/>
                  <a:pt x="1102229" y="1434693"/>
                </a:cubicBezTo>
                <a:cubicBezTo>
                  <a:pt x="1101111" y="1435920"/>
                  <a:pt x="1101001" y="1438091"/>
                  <a:pt x="1100124" y="1440723"/>
                </a:cubicBezTo>
                <a:cubicBezTo>
                  <a:pt x="1113631" y="1429123"/>
                  <a:pt x="1126173" y="1418378"/>
                  <a:pt x="1140536" y="1406055"/>
                </a:cubicBezTo>
                <a:lnTo>
                  <a:pt x="1145121" y="1418179"/>
                </a:lnTo>
                <a:lnTo>
                  <a:pt x="1145097" y="1418204"/>
                </a:lnTo>
                <a:lnTo>
                  <a:pt x="1144973" y="1418307"/>
                </a:lnTo>
                <a:lnTo>
                  <a:pt x="1136814" y="1419001"/>
                </a:lnTo>
                <a:cubicBezTo>
                  <a:pt x="1134732" y="1420199"/>
                  <a:pt x="1133575" y="1422676"/>
                  <a:pt x="1134024" y="1427390"/>
                </a:cubicBezTo>
                <a:lnTo>
                  <a:pt x="1144973" y="1418307"/>
                </a:lnTo>
                <a:lnTo>
                  <a:pt x="1145163" y="1418291"/>
                </a:lnTo>
                <a:lnTo>
                  <a:pt x="1145121" y="1418179"/>
                </a:lnTo>
                <a:lnTo>
                  <a:pt x="1160052" y="1402199"/>
                </a:lnTo>
                <a:cubicBezTo>
                  <a:pt x="1164547" y="1396627"/>
                  <a:pt x="1167924" y="1390443"/>
                  <a:pt x="1168296" y="1382528"/>
                </a:cubicBezTo>
                <a:cubicBezTo>
                  <a:pt x="1173997" y="1380028"/>
                  <a:pt x="1178953" y="1377857"/>
                  <a:pt x="1182791" y="1376190"/>
                </a:cubicBezTo>
                <a:cubicBezTo>
                  <a:pt x="1183711" y="1370796"/>
                  <a:pt x="1184501" y="1366301"/>
                  <a:pt x="1185334" y="1361367"/>
                </a:cubicBezTo>
                <a:close/>
                <a:moveTo>
                  <a:pt x="1195903" y="1361214"/>
                </a:moveTo>
                <a:cubicBezTo>
                  <a:pt x="1194017" y="1363209"/>
                  <a:pt x="1192131" y="1365227"/>
                  <a:pt x="1190246" y="1367222"/>
                </a:cubicBezTo>
                <a:cubicBezTo>
                  <a:pt x="1191013" y="1367924"/>
                  <a:pt x="1191803" y="1368625"/>
                  <a:pt x="1192570" y="1369349"/>
                </a:cubicBezTo>
                <a:cubicBezTo>
                  <a:pt x="1194346" y="1367222"/>
                  <a:pt x="1196145" y="1365117"/>
                  <a:pt x="1197921" y="1362990"/>
                </a:cubicBezTo>
                <a:cubicBezTo>
                  <a:pt x="1197240" y="1362398"/>
                  <a:pt x="1196583" y="1361805"/>
                  <a:pt x="1195903" y="1361214"/>
                </a:cubicBezTo>
                <a:close/>
                <a:moveTo>
                  <a:pt x="1982595" y="1360753"/>
                </a:moveTo>
                <a:cubicBezTo>
                  <a:pt x="1983363" y="1361301"/>
                  <a:pt x="1984130" y="1361849"/>
                  <a:pt x="1984920" y="1362419"/>
                </a:cubicBezTo>
                <a:cubicBezTo>
                  <a:pt x="1983648" y="1363976"/>
                  <a:pt x="1982398" y="1365511"/>
                  <a:pt x="1981126" y="1367068"/>
                </a:cubicBezTo>
                <a:cubicBezTo>
                  <a:pt x="1980556" y="1366673"/>
                  <a:pt x="1980008" y="1366279"/>
                  <a:pt x="1979438" y="1365884"/>
                </a:cubicBezTo>
                <a:cubicBezTo>
                  <a:pt x="1980490" y="1364174"/>
                  <a:pt x="1981543" y="1362463"/>
                  <a:pt x="1982595" y="1360753"/>
                </a:cubicBezTo>
                <a:close/>
                <a:moveTo>
                  <a:pt x="1114464" y="1358780"/>
                </a:moveTo>
                <a:cubicBezTo>
                  <a:pt x="1107448" y="1362266"/>
                  <a:pt x="1102930" y="1364525"/>
                  <a:pt x="1098414" y="1366761"/>
                </a:cubicBezTo>
                <a:cubicBezTo>
                  <a:pt x="1098545" y="1367551"/>
                  <a:pt x="1098677" y="1368362"/>
                  <a:pt x="1098808" y="1369151"/>
                </a:cubicBezTo>
                <a:cubicBezTo>
                  <a:pt x="1103918" y="1367551"/>
                  <a:pt x="1106745" y="1376541"/>
                  <a:pt x="1111899" y="1371432"/>
                </a:cubicBezTo>
                <a:cubicBezTo>
                  <a:pt x="1113982" y="1369371"/>
                  <a:pt x="1113411" y="1364612"/>
                  <a:pt x="1114464" y="1358780"/>
                </a:cubicBezTo>
                <a:close/>
                <a:moveTo>
                  <a:pt x="1846821" y="1358210"/>
                </a:moveTo>
                <a:cubicBezTo>
                  <a:pt x="1847061" y="1359086"/>
                  <a:pt x="1847457" y="1359942"/>
                  <a:pt x="1847478" y="1360819"/>
                </a:cubicBezTo>
                <a:cubicBezTo>
                  <a:pt x="1847457" y="1361082"/>
                  <a:pt x="1846338" y="1361345"/>
                  <a:pt x="1845351" y="1361740"/>
                </a:cubicBezTo>
                <a:cubicBezTo>
                  <a:pt x="1845242" y="1360709"/>
                  <a:pt x="1844979" y="1359789"/>
                  <a:pt x="1845132" y="1358912"/>
                </a:cubicBezTo>
                <a:cubicBezTo>
                  <a:pt x="1845198" y="1358582"/>
                  <a:pt x="1846228" y="1358451"/>
                  <a:pt x="1846821" y="1358210"/>
                </a:cubicBezTo>
                <a:close/>
                <a:moveTo>
                  <a:pt x="401537" y="1356609"/>
                </a:moveTo>
                <a:cubicBezTo>
                  <a:pt x="400506" y="1358714"/>
                  <a:pt x="399475" y="1360841"/>
                  <a:pt x="398445" y="1362946"/>
                </a:cubicBezTo>
                <a:cubicBezTo>
                  <a:pt x="398927" y="1363187"/>
                  <a:pt x="399409" y="1363451"/>
                  <a:pt x="399870" y="1363691"/>
                </a:cubicBezTo>
                <a:cubicBezTo>
                  <a:pt x="401032" y="1361762"/>
                  <a:pt x="402195" y="1359833"/>
                  <a:pt x="403356" y="1357903"/>
                </a:cubicBezTo>
                <a:cubicBezTo>
                  <a:pt x="402742" y="1357464"/>
                  <a:pt x="402150" y="1357047"/>
                  <a:pt x="401537" y="1356609"/>
                </a:cubicBezTo>
                <a:close/>
                <a:moveTo>
                  <a:pt x="878240" y="1353890"/>
                </a:moveTo>
                <a:cubicBezTo>
                  <a:pt x="869227" y="1357245"/>
                  <a:pt x="866640" y="1364634"/>
                  <a:pt x="863394" y="1371761"/>
                </a:cubicBezTo>
                <a:cubicBezTo>
                  <a:pt x="874095" y="1370576"/>
                  <a:pt x="875696" y="1362398"/>
                  <a:pt x="878240" y="1353890"/>
                </a:cubicBezTo>
                <a:close/>
                <a:moveTo>
                  <a:pt x="1683088" y="1353737"/>
                </a:moveTo>
                <a:cubicBezTo>
                  <a:pt x="1677168" y="1364963"/>
                  <a:pt x="1665392" y="1371892"/>
                  <a:pt x="1660809" y="1385400"/>
                </a:cubicBezTo>
                <a:cubicBezTo>
                  <a:pt x="1665195" y="1384259"/>
                  <a:pt x="1668198" y="1383492"/>
                  <a:pt x="1671312" y="1382681"/>
                </a:cubicBezTo>
                <a:cubicBezTo>
                  <a:pt x="1671971" y="1386058"/>
                  <a:pt x="1671971" y="1390487"/>
                  <a:pt x="1673045" y="1390750"/>
                </a:cubicBezTo>
                <a:cubicBezTo>
                  <a:pt x="1678899" y="1392285"/>
                  <a:pt x="1678067" y="1396802"/>
                  <a:pt x="1677737" y="1400771"/>
                </a:cubicBezTo>
                <a:cubicBezTo>
                  <a:pt x="1684448" y="1394039"/>
                  <a:pt x="1692122" y="1388558"/>
                  <a:pt x="1696661" y="1381124"/>
                </a:cubicBezTo>
                <a:cubicBezTo>
                  <a:pt x="1700958" y="1374086"/>
                  <a:pt x="1701990" y="1365029"/>
                  <a:pt x="1704423" y="1356917"/>
                </a:cubicBezTo>
                <a:cubicBezTo>
                  <a:pt x="1698898" y="1356785"/>
                  <a:pt x="1698174" y="1367090"/>
                  <a:pt x="1691157" y="1361960"/>
                </a:cubicBezTo>
                <a:cubicBezTo>
                  <a:pt x="1687605" y="1370818"/>
                  <a:pt x="1684140" y="1379457"/>
                  <a:pt x="1680654" y="1388119"/>
                </a:cubicBezTo>
                <a:cubicBezTo>
                  <a:pt x="1679886" y="1387877"/>
                  <a:pt x="1679118" y="1387636"/>
                  <a:pt x="1678352" y="1387395"/>
                </a:cubicBezTo>
                <a:cubicBezTo>
                  <a:pt x="1680698" y="1376541"/>
                  <a:pt x="1683022" y="1365686"/>
                  <a:pt x="1685369" y="1354832"/>
                </a:cubicBezTo>
                <a:cubicBezTo>
                  <a:pt x="1684601" y="1354460"/>
                  <a:pt x="1683855" y="1354109"/>
                  <a:pt x="1683088" y="1353737"/>
                </a:cubicBezTo>
                <a:close/>
                <a:moveTo>
                  <a:pt x="865083" y="1352925"/>
                </a:moveTo>
                <a:cubicBezTo>
                  <a:pt x="863549" y="1355030"/>
                  <a:pt x="862014" y="1357136"/>
                  <a:pt x="860478" y="1359241"/>
                </a:cubicBezTo>
                <a:cubicBezTo>
                  <a:pt x="861114" y="1359679"/>
                  <a:pt x="861728" y="1360118"/>
                  <a:pt x="862365" y="1360556"/>
                </a:cubicBezTo>
                <a:cubicBezTo>
                  <a:pt x="863811" y="1358408"/>
                  <a:pt x="865281" y="1356236"/>
                  <a:pt x="866772" y="1354088"/>
                </a:cubicBezTo>
                <a:cubicBezTo>
                  <a:pt x="866202" y="1353693"/>
                  <a:pt x="865632" y="1353320"/>
                  <a:pt x="865083" y="1352925"/>
                </a:cubicBezTo>
                <a:close/>
                <a:moveTo>
                  <a:pt x="1463001" y="1352157"/>
                </a:moveTo>
                <a:cubicBezTo>
                  <a:pt x="1461204" y="1354065"/>
                  <a:pt x="1459428" y="1355973"/>
                  <a:pt x="1456511" y="1359109"/>
                </a:cubicBezTo>
                <a:cubicBezTo>
                  <a:pt x="1459888" y="1356412"/>
                  <a:pt x="1461927" y="1354789"/>
                  <a:pt x="1463988" y="1353145"/>
                </a:cubicBezTo>
                <a:cubicBezTo>
                  <a:pt x="1463659" y="1352816"/>
                  <a:pt x="1463331" y="1352487"/>
                  <a:pt x="1463001" y="1352157"/>
                </a:cubicBezTo>
                <a:close/>
                <a:moveTo>
                  <a:pt x="1916724" y="1351829"/>
                </a:moveTo>
                <a:cubicBezTo>
                  <a:pt x="1915891" y="1352926"/>
                  <a:pt x="1915059" y="1354022"/>
                  <a:pt x="1914225" y="1355119"/>
                </a:cubicBezTo>
                <a:cubicBezTo>
                  <a:pt x="1914663" y="1355469"/>
                  <a:pt x="1915124" y="1355798"/>
                  <a:pt x="1915563" y="1356149"/>
                </a:cubicBezTo>
                <a:cubicBezTo>
                  <a:pt x="1916418" y="1355053"/>
                  <a:pt x="1917251" y="1353956"/>
                  <a:pt x="1918084" y="1352882"/>
                </a:cubicBezTo>
                <a:cubicBezTo>
                  <a:pt x="1917624" y="1352531"/>
                  <a:pt x="1917186" y="1352180"/>
                  <a:pt x="1916724" y="1351829"/>
                </a:cubicBezTo>
                <a:close/>
                <a:moveTo>
                  <a:pt x="938584" y="1351741"/>
                </a:moveTo>
                <a:cubicBezTo>
                  <a:pt x="937290" y="1352246"/>
                  <a:pt x="935997" y="1352750"/>
                  <a:pt x="934725" y="1353254"/>
                </a:cubicBezTo>
                <a:cubicBezTo>
                  <a:pt x="935799" y="1354043"/>
                  <a:pt x="936874" y="1354855"/>
                  <a:pt x="937948" y="1355645"/>
                </a:cubicBezTo>
                <a:cubicBezTo>
                  <a:pt x="938168" y="1354351"/>
                  <a:pt x="938365" y="1353056"/>
                  <a:pt x="938584" y="1351741"/>
                </a:cubicBezTo>
                <a:close/>
                <a:moveTo>
                  <a:pt x="408114" y="1347399"/>
                </a:moveTo>
                <a:cubicBezTo>
                  <a:pt x="407829" y="1347992"/>
                  <a:pt x="407370" y="1348583"/>
                  <a:pt x="407347" y="1349175"/>
                </a:cubicBezTo>
                <a:cubicBezTo>
                  <a:pt x="407347" y="1349439"/>
                  <a:pt x="408268" y="1349723"/>
                  <a:pt x="408772" y="1349987"/>
                </a:cubicBezTo>
                <a:cubicBezTo>
                  <a:pt x="409057" y="1349439"/>
                  <a:pt x="409365" y="1348869"/>
                  <a:pt x="409671" y="1348298"/>
                </a:cubicBezTo>
                <a:cubicBezTo>
                  <a:pt x="409146" y="1347992"/>
                  <a:pt x="408619" y="1347707"/>
                  <a:pt x="408114" y="1347399"/>
                </a:cubicBezTo>
                <a:close/>
                <a:moveTo>
                  <a:pt x="1238662" y="1347202"/>
                </a:moveTo>
                <a:cubicBezTo>
                  <a:pt x="1236140" y="1349395"/>
                  <a:pt x="1233618" y="1351588"/>
                  <a:pt x="1231096" y="1353780"/>
                </a:cubicBezTo>
                <a:cubicBezTo>
                  <a:pt x="1231842" y="1354592"/>
                  <a:pt x="1232588" y="1355403"/>
                  <a:pt x="1233333" y="1356236"/>
                </a:cubicBezTo>
                <a:cubicBezTo>
                  <a:pt x="1235855" y="1353912"/>
                  <a:pt x="1238355" y="1351610"/>
                  <a:pt x="1240854" y="1349285"/>
                </a:cubicBezTo>
                <a:cubicBezTo>
                  <a:pt x="1240131" y="1348583"/>
                  <a:pt x="1239385" y="1347904"/>
                  <a:pt x="1238662" y="1347202"/>
                </a:cubicBezTo>
                <a:close/>
                <a:moveTo>
                  <a:pt x="1811823" y="1346106"/>
                </a:moveTo>
                <a:cubicBezTo>
                  <a:pt x="1810859" y="1361873"/>
                  <a:pt x="1795159" y="1378164"/>
                  <a:pt x="1781739" y="1377068"/>
                </a:cubicBezTo>
                <a:cubicBezTo>
                  <a:pt x="1781739" y="1373648"/>
                  <a:pt x="1781739" y="1370929"/>
                  <a:pt x="1781739" y="1367552"/>
                </a:cubicBezTo>
                <a:cubicBezTo>
                  <a:pt x="1785555" y="1368231"/>
                  <a:pt x="1788625" y="1368779"/>
                  <a:pt x="1791848" y="1369349"/>
                </a:cubicBezTo>
                <a:cubicBezTo>
                  <a:pt x="1798448" y="1361696"/>
                  <a:pt x="1802658" y="1352180"/>
                  <a:pt x="1811823" y="1346106"/>
                </a:cubicBezTo>
                <a:close/>
                <a:moveTo>
                  <a:pt x="1421318" y="1345382"/>
                </a:moveTo>
                <a:cubicBezTo>
                  <a:pt x="1413578" y="1348298"/>
                  <a:pt x="1406166" y="1351105"/>
                  <a:pt x="1398338" y="1354043"/>
                </a:cubicBezTo>
                <a:cubicBezTo>
                  <a:pt x="1398513" y="1350755"/>
                  <a:pt x="1398622" y="1348737"/>
                  <a:pt x="1398732" y="1346698"/>
                </a:cubicBezTo>
                <a:cubicBezTo>
                  <a:pt x="1398250" y="1346654"/>
                  <a:pt x="1397768" y="1346588"/>
                  <a:pt x="1397285" y="1346545"/>
                </a:cubicBezTo>
                <a:cubicBezTo>
                  <a:pt x="1394325" y="1351368"/>
                  <a:pt x="1391387" y="1356193"/>
                  <a:pt x="1387812" y="1362047"/>
                </a:cubicBezTo>
                <a:cubicBezTo>
                  <a:pt x="1398119" y="1363823"/>
                  <a:pt x="1406385" y="1353671"/>
                  <a:pt x="1415880" y="1362332"/>
                </a:cubicBezTo>
                <a:cubicBezTo>
                  <a:pt x="1416800" y="1355556"/>
                  <a:pt x="1424628" y="1352794"/>
                  <a:pt x="1421318" y="1345382"/>
                </a:cubicBezTo>
                <a:close/>
                <a:moveTo>
                  <a:pt x="1164240" y="1345097"/>
                </a:moveTo>
                <a:cubicBezTo>
                  <a:pt x="1160687" y="1348232"/>
                  <a:pt x="1157135" y="1351368"/>
                  <a:pt x="1153584" y="1354504"/>
                </a:cubicBezTo>
                <a:cubicBezTo>
                  <a:pt x="1154482" y="1355425"/>
                  <a:pt x="1155381" y="1356323"/>
                  <a:pt x="1156280" y="1357245"/>
                </a:cubicBezTo>
                <a:cubicBezTo>
                  <a:pt x="1159569" y="1353824"/>
                  <a:pt x="1162836" y="1350404"/>
                  <a:pt x="1166125" y="1346983"/>
                </a:cubicBezTo>
                <a:cubicBezTo>
                  <a:pt x="1165490" y="1346347"/>
                  <a:pt x="1164876" y="1345712"/>
                  <a:pt x="1164240" y="1345097"/>
                </a:cubicBezTo>
                <a:close/>
                <a:moveTo>
                  <a:pt x="1008971" y="1342707"/>
                </a:moveTo>
                <a:cubicBezTo>
                  <a:pt x="1007151" y="1344308"/>
                  <a:pt x="1005331" y="1345931"/>
                  <a:pt x="1003489" y="1347553"/>
                </a:cubicBezTo>
                <a:cubicBezTo>
                  <a:pt x="1004126" y="1348211"/>
                  <a:pt x="1004784" y="1348890"/>
                  <a:pt x="1005419" y="1349549"/>
                </a:cubicBezTo>
                <a:cubicBezTo>
                  <a:pt x="1007064" y="1347750"/>
                  <a:pt x="1008730" y="1345931"/>
                  <a:pt x="1010375" y="1344132"/>
                </a:cubicBezTo>
                <a:cubicBezTo>
                  <a:pt x="1009914" y="1343650"/>
                  <a:pt x="1009432" y="1343168"/>
                  <a:pt x="1008971" y="1342707"/>
                </a:cubicBezTo>
                <a:close/>
                <a:moveTo>
                  <a:pt x="1674887" y="1342247"/>
                </a:moveTo>
                <a:lnTo>
                  <a:pt x="1669494" y="1345691"/>
                </a:lnTo>
                <a:lnTo>
                  <a:pt x="1669011" y="1345821"/>
                </a:lnTo>
                <a:lnTo>
                  <a:pt x="1669013" y="1346066"/>
                </a:lnTo>
                <a:lnTo>
                  <a:pt x="1644429" y="1377155"/>
                </a:lnTo>
                <a:cubicBezTo>
                  <a:pt x="1655218" y="1371914"/>
                  <a:pt x="1662234" y="1362858"/>
                  <a:pt x="1669077" y="1353803"/>
                </a:cubicBezTo>
                <a:lnTo>
                  <a:pt x="1669013" y="1346066"/>
                </a:lnTo>
                <a:lnTo>
                  <a:pt x="1669120" y="1345931"/>
                </a:lnTo>
                <a:lnTo>
                  <a:pt x="1669494" y="1345691"/>
                </a:lnTo>
                <a:lnTo>
                  <a:pt x="1675720" y="1344023"/>
                </a:lnTo>
                <a:cubicBezTo>
                  <a:pt x="1675435" y="1343431"/>
                  <a:pt x="1675150" y="1342839"/>
                  <a:pt x="1674887" y="1342247"/>
                </a:cubicBezTo>
                <a:close/>
                <a:moveTo>
                  <a:pt x="1083086" y="1341961"/>
                </a:moveTo>
                <a:lnTo>
                  <a:pt x="1079551" y="1345768"/>
                </a:lnTo>
                <a:lnTo>
                  <a:pt x="1079271" y="1345865"/>
                </a:lnTo>
                <a:lnTo>
                  <a:pt x="1079278" y="1346000"/>
                </a:lnTo>
                <a:lnTo>
                  <a:pt x="1068532" y="1351083"/>
                </a:lnTo>
                <a:cubicBezTo>
                  <a:pt x="1065506" y="1353512"/>
                  <a:pt x="1063538" y="1357179"/>
                  <a:pt x="1064031" y="1363648"/>
                </a:cubicBezTo>
                <a:cubicBezTo>
                  <a:pt x="1070149" y="1361850"/>
                  <a:pt x="1075412" y="1360314"/>
                  <a:pt x="1079972" y="1358977"/>
                </a:cubicBezTo>
                <a:lnTo>
                  <a:pt x="1079278" y="1346000"/>
                </a:lnTo>
                <a:lnTo>
                  <a:pt x="1079380" y="1345952"/>
                </a:lnTo>
                <a:lnTo>
                  <a:pt x="1079551" y="1345768"/>
                </a:lnTo>
                <a:lnTo>
                  <a:pt x="1084402" y="1344089"/>
                </a:lnTo>
                <a:cubicBezTo>
                  <a:pt x="1083963" y="1343387"/>
                  <a:pt x="1083525" y="1342685"/>
                  <a:pt x="1083086" y="1341961"/>
                </a:cubicBezTo>
                <a:close/>
                <a:moveTo>
                  <a:pt x="1740012" y="1341830"/>
                </a:moveTo>
                <a:lnTo>
                  <a:pt x="1730577" y="1354619"/>
                </a:lnTo>
                <a:lnTo>
                  <a:pt x="1730539" y="1354613"/>
                </a:lnTo>
                <a:lnTo>
                  <a:pt x="1730443" y="1354776"/>
                </a:lnTo>
                <a:lnTo>
                  <a:pt x="1728763" y="1352070"/>
                </a:lnTo>
                <a:cubicBezTo>
                  <a:pt x="1718304" y="1364898"/>
                  <a:pt x="1708283" y="1377155"/>
                  <a:pt x="1698261" y="1389434"/>
                </a:cubicBezTo>
                <a:cubicBezTo>
                  <a:pt x="1699008" y="1390070"/>
                  <a:pt x="1699752" y="1390706"/>
                  <a:pt x="1700476" y="1391342"/>
                </a:cubicBezTo>
                <a:cubicBezTo>
                  <a:pt x="1703590" y="1388009"/>
                  <a:pt x="1706704" y="1384676"/>
                  <a:pt x="1711308" y="1379764"/>
                </a:cubicBezTo>
                <a:cubicBezTo>
                  <a:pt x="1710672" y="1383800"/>
                  <a:pt x="1710366" y="1385663"/>
                  <a:pt x="1709730" y="1389653"/>
                </a:cubicBezTo>
                <a:cubicBezTo>
                  <a:pt x="1714422" y="1384238"/>
                  <a:pt x="1720650" y="1380335"/>
                  <a:pt x="1720803" y="1376213"/>
                </a:cubicBezTo>
                <a:cubicBezTo>
                  <a:pt x="1720979" y="1371673"/>
                  <a:pt x="1722612" y="1368055"/>
                  <a:pt x="1724602" y="1364681"/>
                </a:cubicBezTo>
                <a:lnTo>
                  <a:pt x="1730443" y="1354776"/>
                </a:lnTo>
                <a:lnTo>
                  <a:pt x="1730451" y="1354789"/>
                </a:lnTo>
                <a:lnTo>
                  <a:pt x="1730577" y="1354619"/>
                </a:lnTo>
                <a:lnTo>
                  <a:pt x="1734025" y="1355096"/>
                </a:lnTo>
                <a:cubicBezTo>
                  <a:pt x="1736811" y="1351237"/>
                  <a:pt x="1739288" y="1347158"/>
                  <a:pt x="1741875" y="1343168"/>
                </a:cubicBezTo>
                <a:cubicBezTo>
                  <a:pt x="1741262" y="1342729"/>
                  <a:pt x="1740648" y="1342290"/>
                  <a:pt x="1740012" y="1341830"/>
                </a:cubicBezTo>
                <a:close/>
                <a:moveTo>
                  <a:pt x="1050436" y="1339177"/>
                </a:moveTo>
                <a:lnTo>
                  <a:pt x="1048713" y="1345775"/>
                </a:lnTo>
                <a:lnTo>
                  <a:pt x="1048610" y="1345824"/>
                </a:lnTo>
                <a:lnTo>
                  <a:pt x="1046448" y="1339403"/>
                </a:lnTo>
                <a:lnTo>
                  <a:pt x="1046511" y="1339396"/>
                </a:lnTo>
                <a:lnTo>
                  <a:pt x="1046454" y="1339264"/>
                </a:lnTo>
                <a:close/>
                <a:moveTo>
                  <a:pt x="1263374" y="1334681"/>
                </a:moveTo>
                <a:cubicBezTo>
                  <a:pt x="1262628" y="1336260"/>
                  <a:pt x="1261883" y="1337817"/>
                  <a:pt x="1261137" y="1339396"/>
                </a:cubicBezTo>
                <a:cubicBezTo>
                  <a:pt x="1261554" y="1339616"/>
                  <a:pt x="1261971" y="1339835"/>
                  <a:pt x="1262388" y="1340054"/>
                </a:cubicBezTo>
                <a:cubicBezTo>
                  <a:pt x="1263308" y="1338738"/>
                  <a:pt x="1264230" y="1337401"/>
                  <a:pt x="1265129" y="1336063"/>
                </a:cubicBezTo>
                <a:cubicBezTo>
                  <a:pt x="1264536" y="1335602"/>
                  <a:pt x="1263966" y="1335142"/>
                  <a:pt x="1263374" y="1334681"/>
                </a:cubicBezTo>
                <a:close/>
                <a:moveTo>
                  <a:pt x="858088" y="1333848"/>
                </a:moveTo>
                <a:cubicBezTo>
                  <a:pt x="857892" y="1333541"/>
                  <a:pt x="854843" y="1335032"/>
                  <a:pt x="852694" y="1335866"/>
                </a:cubicBezTo>
                <a:cubicBezTo>
                  <a:pt x="855699" y="1338497"/>
                  <a:pt x="857200" y="1339812"/>
                  <a:pt x="857579" y="1341344"/>
                </a:cubicBezTo>
                <a:lnTo>
                  <a:pt x="855788" y="1347877"/>
                </a:lnTo>
                <a:lnTo>
                  <a:pt x="855633" y="1347992"/>
                </a:lnTo>
                <a:lnTo>
                  <a:pt x="855561" y="1348220"/>
                </a:lnTo>
                <a:lnTo>
                  <a:pt x="846576" y="1353714"/>
                </a:lnTo>
                <a:cubicBezTo>
                  <a:pt x="845809" y="1351040"/>
                  <a:pt x="845349" y="1349395"/>
                  <a:pt x="844449" y="1346281"/>
                </a:cubicBezTo>
                <a:cubicBezTo>
                  <a:pt x="842454" y="1351588"/>
                  <a:pt x="840634" y="1355162"/>
                  <a:pt x="839867" y="1358955"/>
                </a:cubicBezTo>
                <a:cubicBezTo>
                  <a:pt x="839538" y="1360556"/>
                  <a:pt x="840941" y="1363077"/>
                  <a:pt x="842322" y="1364284"/>
                </a:cubicBezTo>
                <a:cubicBezTo>
                  <a:pt x="843112" y="1364985"/>
                  <a:pt x="846248" y="1364503"/>
                  <a:pt x="846993" y="1363538"/>
                </a:cubicBezTo>
                <a:cubicBezTo>
                  <a:pt x="848791" y="1361170"/>
                  <a:pt x="851121" y="1359065"/>
                  <a:pt x="852916" y="1356662"/>
                </a:cubicBezTo>
                <a:lnTo>
                  <a:pt x="855561" y="1348220"/>
                </a:lnTo>
                <a:lnTo>
                  <a:pt x="855720" y="1348123"/>
                </a:lnTo>
                <a:lnTo>
                  <a:pt x="855788" y="1347877"/>
                </a:lnTo>
                <a:lnTo>
                  <a:pt x="862342" y="1343036"/>
                </a:lnTo>
                <a:cubicBezTo>
                  <a:pt x="862299" y="1339922"/>
                  <a:pt x="859930" y="1336743"/>
                  <a:pt x="858088" y="1333848"/>
                </a:cubicBezTo>
                <a:close/>
                <a:moveTo>
                  <a:pt x="1100935" y="1333410"/>
                </a:moveTo>
                <a:cubicBezTo>
                  <a:pt x="1099224" y="1334243"/>
                  <a:pt x="1097514" y="1335077"/>
                  <a:pt x="1095804" y="1335910"/>
                </a:cubicBezTo>
                <a:cubicBezTo>
                  <a:pt x="1096177" y="1336721"/>
                  <a:pt x="1096550" y="1337554"/>
                  <a:pt x="1096923" y="1338365"/>
                </a:cubicBezTo>
                <a:cubicBezTo>
                  <a:pt x="1098611" y="1337312"/>
                  <a:pt x="1100277" y="1336238"/>
                  <a:pt x="1101966" y="1335186"/>
                </a:cubicBezTo>
                <a:cubicBezTo>
                  <a:pt x="1101615" y="1334594"/>
                  <a:pt x="1101286" y="1334002"/>
                  <a:pt x="1100935" y="1333410"/>
                </a:cubicBezTo>
                <a:close/>
                <a:moveTo>
                  <a:pt x="1817437" y="1331524"/>
                </a:moveTo>
                <a:cubicBezTo>
                  <a:pt x="1818030" y="1331414"/>
                  <a:pt x="1818885" y="1332621"/>
                  <a:pt x="1819893" y="1333475"/>
                </a:cubicBezTo>
                <a:cubicBezTo>
                  <a:pt x="1818797" y="1334463"/>
                  <a:pt x="1818030" y="1335142"/>
                  <a:pt x="1817284" y="1335822"/>
                </a:cubicBezTo>
                <a:cubicBezTo>
                  <a:pt x="1816626" y="1335077"/>
                  <a:pt x="1815420" y="1334309"/>
                  <a:pt x="1815486" y="1333630"/>
                </a:cubicBezTo>
                <a:cubicBezTo>
                  <a:pt x="1815552" y="1332840"/>
                  <a:pt x="1816626" y="1331722"/>
                  <a:pt x="1817437" y="1331524"/>
                </a:cubicBezTo>
                <a:close/>
                <a:moveTo>
                  <a:pt x="1857412" y="1331217"/>
                </a:moveTo>
                <a:cubicBezTo>
                  <a:pt x="1858201" y="1331765"/>
                  <a:pt x="1859034" y="1332314"/>
                  <a:pt x="1859846" y="1332884"/>
                </a:cubicBezTo>
                <a:cubicBezTo>
                  <a:pt x="1858640" y="1334573"/>
                  <a:pt x="1857433" y="1336261"/>
                  <a:pt x="1856250" y="1337927"/>
                </a:cubicBezTo>
                <a:cubicBezTo>
                  <a:pt x="1855635" y="1337576"/>
                  <a:pt x="1855022" y="1337225"/>
                  <a:pt x="1854408" y="1336874"/>
                </a:cubicBezTo>
                <a:cubicBezTo>
                  <a:pt x="1855416" y="1334989"/>
                  <a:pt x="1856425" y="1333103"/>
                  <a:pt x="1857412" y="1331217"/>
                </a:cubicBezTo>
                <a:close/>
                <a:moveTo>
                  <a:pt x="1253441" y="1330757"/>
                </a:moveTo>
                <a:cubicBezTo>
                  <a:pt x="1249033" y="1332160"/>
                  <a:pt x="1245415" y="1333322"/>
                  <a:pt x="1241797" y="1334506"/>
                </a:cubicBezTo>
                <a:cubicBezTo>
                  <a:pt x="1245678" y="1334045"/>
                  <a:pt x="1252717" y="1342136"/>
                  <a:pt x="1253441" y="1330757"/>
                </a:cubicBezTo>
                <a:close/>
                <a:moveTo>
                  <a:pt x="197677" y="1329463"/>
                </a:moveTo>
                <a:cubicBezTo>
                  <a:pt x="201690" y="1335449"/>
                  <a:pt x="200462" y="1338519"/>
                  <a:pt x="196055" y="1343015"/>
                </a:cubicBezTo>
                <a:cubicBezTo>
                  <a:pt x="188796" y="1350404"/>
                  <a:pt x="183380" y="1359569"/>
                  <a:pt x="176999" y="1367836"/>
                </a:cubicBezTo>
                <a:cubicBezTo>
                  <a:pt x="174258" y="1371389"/>
                  <a:pt x="171057" y="1374546"/>
                  <a:pt x="168054" y="1377879"/>
                </a:cubicBezTo>
                <a:cubicBezTo>
                  <a:pt x="166979" y="1377089"/>
                  <a:pt x="165882" y="1376256"/>
                  <a:pt x="164808" y="1375423"/>
                </a:cubicBezTo>
                <a:cubicBezTo>
                  <a:pt x="171167" y="1357048"/>
                  <a:pt x="188907" y="1346698"/>
                  <a:pt x="197677" y="1329463"/>
                </a:cubicBezTo>
                <a:close/>
                <a:moveTo>
                  <a:pt x="1225614" y="1328673"/>
                </a:moveTo>
                <a:cubicBezTo>
                  <a:pt x="1214432" y="1326612"/>
                  <a:pt x="1210507" y="1330427"/>
                  <a:pt x="1209651" y="1345053"/>
                </a:cubicBezTo>
                <a:cubicBezTo>
                  <a:pt x="1214059" y="1338738"/>
                  <a:pt x="1223861" y="1337686"/>
                  <a:pt x="1225614" y="1328673"/>
                </a:cubicBezTo>
                <a:close/>
                <a:moveTo>
                  <a:pt x="1033815" y="1327621"/>
                </a:moveTo>
                <a:cubicBezTo>
                  <a:pt x="1028662" y="1327336"/>
                  <a:pt x="1026557" y="1330164"/>
                  <a:pt x="1024913" y="1333870"/>
                </a:cubicBezTo>
                <a:cubicBezTo>
                  <a:pt x="1023399" y="1337291"/>
                  <a:pt x="1023027" y="1340799"/>
                  <a:pt x="1028859" y="1343365"/>
                </a:cubicBezTo>
                <a:cubicBezTo>
                  <a:pt x="1028859" y="1339681"/>
                  <a:pt x="1028859" y="1336984"/>
                  <a:pt x="1028859" y="1334089"/>
                </a:cubicBezTo>
                <a:cubicBezTo>
                  <a:pt x="1032543" y="1334089"/>
                  <a:pt x="1036074" y="1334769"/>
                  <a:pt x="1039209" y="1333936"/>
                </a:cubicBezTo>
                <a:cubicBezTo>
                  <a:pt x="1041863" y="1333223"/>
                  <a:pt x="1043447" y="1333651"/>
                  <a:pt x="1044489" y="1334726"/>
                </a:cubicBezTo>
                <a:lnTo>
                  <a:pt x="1046454" y="1339264"/>
                </a:lnTo>
                <a:lnTo>
                  <a:pt x="1046402" y="1339265"/>
                </a:lnTo>
                <a:lnTo>
                  <a:pt x="1046448" y="1339403"/>
                </a:lnTo>
                <a:lnTo>
                  <a:pt x="1037529" y="1340413"/>
                </a:lnTo>
                <a:cubicBezTo>
                  <a:pt x="1035871" y="1341753"/>
                  <a:pt x="1035241" y="1344352"/>
                  <a:pt x="1034715" y="1348979"/>
                </a:cubicBezTo>
                <a:cubicBezTo>
                  <a:pt x="1036491" y="1348277"/>
                  <a:pt x="1038091" y="1347114"/>
                  <a:pt x="1039648" y="1347158"/>
                </a:cubicBezTo>
                <a:cubicBezTo>
                  <a:pt x="1041205" y="1347202"/>
                  <a:pt x="1042827" y="1349264"/>
                  <a:pt x="1044187" y="1349022"/>
                </a:cubicBezTo>
                <a:cubicBezTo>
                  <a:pt x="1045809" y="1348737"/>
                  <a:pt x="1047147" y="1346961"/>
                  <a:pt x="1048572" y="1345842"/>
                </a:cubicBezTo>
                <a:lnTo>
                  <a:pt x="1048610" y="1345824"/>
                </a:lnTo>
                <a:lnTo>
                  <a:pt x="1048660" y="1345974"/>
                </a:lnTo>
                <a:lnTo>
                  <a:pt x="1048713" y="1345775"/>
                </a:lnTo>
                <a:lnTo>
                  <a:pt x="1056228" y="1342151"/>
                </a:lnTo>
                <a:cubicBezTo>
                  <a:pt x="1057716" y="1340345"/>
                  <a:pt x="1057859" y="1337817"/>
                  <a:pt x="1055808" y="1334134"/>
                </a:cubicBezTo>
                <a:cubicBezTo>
                  <a:pt x="1058199" y="1332357"/>
                  <a:pt x="1060369" y="1330735"/>
                  <a:pt x="1064316" y="1327774"/>
                </a:cubicBezTo>
                <a:cubicBezTo>
                  <a:pt x="1052278" y="1327774"/>
                  <a:pt x="1043025" y="1328147"/>
                  <a:pt x="1033815" y="1327621"/>
                </a:cubicBezTo>
                <a:close/>
                <a:moveTo>
                  <a:pt x="1433970" y="1327533"/>
                </a:moveTo>
                <a:cubicBezTo>
                  <a:pt x="1431382" y="1333235"/>
                  <a:pt x="1421888" y="1333344"/>
                  <a:pt x="1426602" y="1343058"/>
                </a:cubicBezTo>
                <a:cubicBezTo>
                  <a:pt x="1429826" y="1338059"/>
                  <a:pt x="1437698" y="1336984"/>
                  <a:pt x="1433970" y="1327533"/>
                </a:cubicBezTo>
                <a:close/>
                <a:moveTo>
                  <a:pt x="2033271" y="1325955"/>
                </a:moveTo>
                <a:cubicBezTo>
                  <a:pt x="2034038" y="1326131"/>
                  <a:pt x="2034674" y="1326766"/>
                  <a:pt x="2035814" y="1327468"/>
                </a:cubicBezTo>
                <a:cubicBezTo>
                  <a:pt x="2034609" y="1328366"/>
                  <a:pt x="2033906" y="1328893"/>
                  <a:pt x="2033183" y="1329419"/>
                </a:cubicBezTo>
                <a:cubicBezTo>
                  <a:pt x="2032767" y="1328696"/>
                  <a:pt x="2032152" y="1328016"/>
                  <a:pt x="2032043" y="1327226"/>
                </a:cubicBezTo>
                <a:cubicBezTo>
                  <a:pt x="2031977" y="1326854"/>
                  <a:pt x="2032920" y="1325889"/>
                  <a:pt x="2033271" y="1325955"/>
                </a:cubicBezTo>
                <a:close/>
                <a:moveTo>
                  <a:pt x="1965602" y="1322731"/>
                </a:moveTo>
                <a:cubicBezTo>
                  <a:pt x="1958607" y="1336107"/>
                  <a:pt x="1952445" y="1347860"/>
                  <a:pt x="1946306" y="1359591"/>
                </a:cubicBezTo>
                <a:cubicBezTo>
                  <a:pt x="1945319" y="1359131"/>
                  <a:pt x="1944333" y="1358692"/>
                  <a:pt x="1943367" y="1358253"/>
                </a:cubicBezTo>
                <a:cubicBezTo>
                  <a:pt x="1945692" y="1346128"/>
                  <a:pt x="1949573" y="1334528"/>
                  <a:pt x="1957554" y="1324792"/>
                </a:cubicBezTo>
                <a:cubicBezTo>
                  <a:pt x="1958892" y="1323170"/>
                  <a:pt x="1962531" y="1323455"/>
                  <a:pt x="1965602" y="1322731"/>
                </a:cubicBezTo>
                <a:close/>
                <a:moveTo>
                  <a:pt x="1441096" y="1321415"/>
                </a:moveTo>
                <a:cubicBezTo>
                  <a:pt x="1440438" y="1323608"/>
                  <a:pt x="1439758" y="1325779"/>
                  <a:pt x="1439100" y="1327972"/>
                </a:cubicBezTo>
                <a:cubicBezTo>
                  <a:pt x="1439978" y="1328279"/>
                  <a:pt x="1440855" y="1328564"/>
                  <a:pt x="1441710" y="1328871"/>
                </a:cubicBezTo>
                <a:cubicBezTo>
                  <a:pt x="1442478" y="1326700"/>
                  <a:pt x="1443223" y="1324550"/>
                  <a:pt x="1443990" y="1322402"/>
                </a:cubicBezTo>
                <a:cubicBezTo>
                  <a:pt x="1443026" y="1322073"/>
                  <a:pt x="1442061" y="1321745"/>
                  <a:pt x="1441096" y="1321415"/>
                </a:cubicBezTo>
                <a:close/>
                <a:moveTo>
                  <a:pt x="1892013" y="1321130"/>
                </a:moveTo>
                <a:cubicBezTo>
                  <a:pt x="1892736" y="1321920"/>
                  <a:pt x="1893482" y="1322687"/>
                  <a:pt x="1894206" y="1323477"/>
                </a:cubicBezTo>
                <a:cubicBezTo>
                  <a:pt x="1890807" y="1329331"/>
                  <a:pt x="1887430" y="1335186"/>
                  <a:pt x="1884032" y="1341041"/>
                </a:cubicBezTo>
                <a:cubicBezTo>
                  <a:pt x="1883022" y="1340668"/>
                  <a:pt x="1882014" y="1340317"/>
                  <a:pt x="1881027" y="1339967"/>
                </a:cubicBezTo>
                <a:cubicBezTo>
                  <a:pt x="1881027" y="1337664"/>
                  <a:pt x="1881027" y="1335362"/>
                  <a:pt x="1881027" y="1331195"/>
                </a:cubicBezTo>
                <a:cubicBezTo>
                  <a:pt x="1877409" y="1335406"/>
                  <a:pt x="1874954" y="1338278"/>
                  <a:pt x="1872498" y="1341150"/>
                </a:cubicBezTo>
                <a:cubicBezTo>
                  <a:pt x="1873112" y="1333059"/>
                  <a:pt x="1874274" y="1331502"/>
                  <a:pt x="1879997" y="1328520"/>
                </a:cubicBezTo>
                <a:cubicBezTo>
                  <a:pt x="1884162" y="1326349"/>
                  <a:pt x="1888023" y="1323630"/>
                  <a:pt x="1892013" y="1321130"/>
                </a:cubicBezTo>
                <a:close/>
                <a:moveTo>
                  <a:pt x="1938455" y="1319157"/>
                </a:moveTo>
                <a:cubicBezTo>
                  <a:pt x="1942139" y="1327358"/>
                  <a:pt x="1940231" y="1332138"/>
                  <a:pt x="1936701" y="1336787"/>
                </a:cubicBezTo>
                <a:cubicBezTo>
                  <a:pt x="1931898" y="1343147"/>
                  <a:pt x="1927557" y="1349878"/>
                  <a:pt x="1922514" y="1356017"/>
                </a:cubicBezTo>
                <a:cubicBezTo>
                  <a:pt x="1920628" y="1358320"/>
                  <a:pt x="1917031" y="1361170"/>
                  <a:pt x="1914707" y="1360798"/>
                </a:cubicBezTo>
                <a:cubicBezTo>
                  <a:pt x="1906901" y="1359548"/>
                  <a:pt x="1903678" y="1364504"/>
                  <a:pt x="1899885" y="1369437"/>
                </a:cubicBezTo>
                <a:cubicBezTo>
                  <a:pt x="1897077" y="1373099"/>
                  <a:pt x="1893942" y="1376498"/>
                  <a:pt x="1889886" y="1379151"/>
                </a:cubicBezTo>
                <a:cubicBezTo>
                  <a:pt x="1894819" y="1366235"/>
                  <a:pt x="1905498" y="1357487"/>
                  <a:pt x="1914049" y="1346369"/>
                </a:cubicBezTo>
                <a:cubicBezTo>
                  <a:pt x="1906836" y="1349439"/>
                  <a:pt x="1900367" y="1352180"/>
                  <a:pt x="1892889" y="1355360"/>
                </a:cubicBezTo>
                <a:cubicBezTo>
                  <a:pt x="1892758" y="1359000"/>
                  <a:pt x="1893855" y="1364087"/>
                  <a:pt x="1886662" y="1365534"/>
                </a:cubicBezTo>
                <a:cubicBezTo>
                  <a:pt x="1880874" y="1366697"/>
                  <a:pt x="1882913" y="1372112"/>
                  <a:pt x="1884338" y="1376936"/>
                </a:cubicBezTo>
                <a:cubicBezTo>
                  <a:pt x="1881488" y="1377112"/>
                  <a:pt x="1878790" y="1377265"/>
                  <a:pt x="1876269" y="1377397"/>
                </a:cubicBezTo>
                <a:cubicBezTo>
                  <a:pt x="1871970" y="1383536"/>
                  <a:pt x="1874340" y="1393009"/>
                  <a:pt x="1863397" y="1398053"/>
                </a:cubicBezTo>
                <a:cubicBezTo>
                  <a:pt x="1865349" y="1391715"/>
                  <a:pt x="1866598" y="1387505"/>
                  <a:pt x="1867914" y="1383317"/>
                </a:cubicBezTo>
                <a:cubicBezTo>
                  <a:pt x="1871620" y="1371564"/>
                  <a:pt x="1875348" y="1360140"/>
                  <a:pt x="1884711" y="1350930"/>
                </a:cubicBezTo>
                <a:cubicBezTo>
                  <a:pt x="1888986" y="1346742"/>
                  <a:pt x="1889929" y="1339199"/>
                  <a:pt x="1892517" y="1333235"/>
                </a:cubicBezTo>
                <a:cubicBezTo>
                  <a:pt x="1896091" y="1324990"/>
                  <a:pt x="1899621" y="1323719"/>
                  <a:pt x="1909050" y="1327490"/>
                </a:cubicBezTo>
                <a:cubicBezTo>
                  <a:pt x="1909314" y="1329310"/>
                  <a:pt x="1909773" y="1331371"/>
                  <a:pt x="1909883" y="1333454"/>
                </a:cubicBezTo>
                <a:cubicBezTo>
                  <a:pt x="1909949" y="1335209"/>
                  <a:pt x="1909599" y="1336962"/>
                  <a:pt x="1909204" y="1340888"/>
                </a:cubicBezTo>
                <a:cubicBezTo>
                  <a:pt x="1913853" y="1335494"/>
                  <a:pt x="1917339" y="1331459"/>
                  <a:pt x="1920803" y="1327424"/>
                </a:cubicBezTo>
                <a:cubicBezTo>
                  <a:pt x="1921461" y="1327819"/>
                  <a:pt x="1922141" y="1328191"/>
                  <a:pt x="1922799" y="1328586"/>
                </a:cubicBezTo>
                <a:cubicBezTo>
                  <a:pt x="1921154" y="1332116"/>
                  <a:pt x="1919487" y="1335647"/>
                  <a:pt x="1917471" y="1339967"/>
                </a:cubicBezTo>
                <a:cubicBezTo>
                  <a:pt x="1924290" y="1338980"/>
                  <a:pt x="1929663" y="1338015"/>
                  <a:pt x="1931460" y="1330340"/>
                </a:cubicBezTo>
                <a:cubicBezTo>
                  <a:pt x="1932271" y="1326854"/>
                  <a:pt x="1935407" y="1323850"/>
                  <a:pt x="1938455" y="1319157"/>
                </a:cubicBezTo>
                <a:close/>
                <a:moveTo>
                  <a:pt x="2051425" y="1318829"/>
                </a:moveTo>
                <a:cubicBezTo>
                  <a:pt x="2052346" y="1319531"/>
                  <a:pt x="2053311" y="1320233"/>
                  <a:pt x="2054254" y="1320934"/>
                </a:cubicBezTo>
                <a:cubicBezTo>
                  <a:pt x="2051776" y="1324354"/>
                  <a:pt x="2049299" y="1327753"/>
                  <a:pt x="2046820" y="1331174"/>
                </a:cubicBezTo>
                <a:cubicBezTo>
                  <a:pt x="2046096" y="1330669"/>
                  <a:pt x="2045352" y="1330187"/>
                  <a:pt x="2044628" y="1329683"/>
                </a:cubicBezTo>
                <a:cubicBezTo>
                  <a:pt x="2046886" y="1326065"/>
                  <a:pt x="2049144" y="1322447"/>
                  <a:pt x="2051425" y="1318829"/>
                </a:cubicBezTo>
                <a:close/>
                <a:moveTo>
                  <a:pt x="1152618" y="1318828"/>
                </a:moveTo>
                <a:lnTo>
                  <a:pt x="1147657" y="1327919"/>
                </a:lnTo>
                <a:lnTo>
                  <a:pt x="1147268" y="1328301"/>
                </a:lnTo>
                <a:lnTo>
                  <a:pt x="1147122" y="1328585"/>
                </a:lnTo>
                <a:lnTo>
                  <a:pt x="1133355" y="1336828"/>
                </a:lnTo>
                <a:cubicBezTo>
                  <a:pt x="1129473" y="1340876"/>
                  <a:pt x="1125790" y="1345613"/>
                  <a:pt x="1120516" y="1349351"/>
                </a:cubicBezTo>
                <a:cubicBezTo>
                  <a:pt x="1124727" y="1350974"/>
                  <a:pt x="1127928" y="1353298"/>
                  <a:pt x="1129221" y="1352508"/>
                </a:cubicBezTo>
                <a:cubicBezTo>
                  <a:pt x="1133146" y="1350074"/>
                  <a:pt x="1136961" y="1346917"/>
                  <a:pt x="1139616" y="1343168"/>
                </a:cubicBezTo>
                <a:lnTo>
                  <a:pt x="1147122" y="1328585"/>
                </a:lnTo>
                <a:lnTo>
                  <a:pt x="1147377" y="1328432"/>
                </a:lnTo>
                <a:lnTo>
                  <a:pt x="1147657" y="1327919"/>
                </a:lnTo>
                <a:lnTo>
                  <a:pt x="1155118" y="1320605"/>
                </a:lnTo>
                <a:cubicBezTo>
                  <a:pt x="1154285" y="1320012"/>
                  <a:pt x="1153452" y="1319420"/>
                  <a:pt x="1152618" y="1318828"/>
                </a:cubicBezTo>
                <a:close/>
                <a:moveTo>
                  <a:pt x="1052015" y="1317819"/>
                </a:moveTo>
                <a:cubicBezTo>
                  <a:pt x="1050480" y="1319398"/>
                  <a:pt x="1048967" y="1320977"/>
                  <a:pt x="1047432" y="1322555"/>
                </a:cubicBezTo>
                <a:cubicBezTo>
                  <a:pt x="1047981" y="1323125"/>
                  <a:pt x="1048550" y="1323718"/>
                  <a:pt x="1049099" y="1324288"/>
                </a:cubicBezTo>
                <a:cubicBezTo>
                  <a:pt x="1050787" y="1322797"/>
                  <a:pt x="1052475" y="1321306"/>
                  <a:pt x="1054142" y="1319815"/>
                </a:cubicBezTo>
                <a:cubicBezTo>
                  <a:pt x="1053440" y="1319157"/>
                  <a:pt x="1052739" y="1318477"/>
                  <a:pt x="1052015" y="1317819"/>
                </a:cubicBezTo>
                <a:close/>
                <a:moveTo>
                  <a:pt x="1423356" y="1316920"/>
                </a:moveTo>
                <a:cubicBezTo>
                  <a:pt x="1420287" y="1320758"/>
                  <a:pt x="1418138" y="1323433"/>
                  <a:pt x="1415068" y="1327226"/>
                </a:cubicBezTo>
                <a:cubicBezTo>
                  <a:pt x="1424169" y="1326173"/>
                  <a:pt x="1424169" y="1326173"/>
                  <a:pt x="1423356" y="1316920"/>
                </a:cubicBezTo>
                <a:close/>
                <a:moveTo>
                  <a:pt x="1571805" y="1316087"/>
                </a:moveTo>
                <a:cubicBezTo>
                  <a:pt x="1570951" y="1317030"/>
                  <a:pt x="1570095" y="1317973"/>
                  <a:pt x="1569240" y="1318916"/>
                </a:cubicBezTo>
                <a:cubicBezTo>
                  <a:pt x="1569986" y="1319661"/>
                  <a:pt x="1570731" y="1320429"/>
                  <a:pt x="1571499" y="1321174"/>
                </a:cubicBezTo>
                <a:cubicBezTo>
                  <a:pt x="1572245" y="1320034"/>
                  <a:pt x="1572990" y="1318894"/>
                  <a:pt x="1573736" y="1317731"/>
                </a:cubicBezTo>
                <a:cubicBezTo>
                  <a:pt x="1573100" y="1317183"/>
                  <a:pt x="1572442" y="1316635"/>
                  <a:pt x="1571805" y="1316087"/>
                </a:cubicBezTo>
                <a:close/>
                <a:moveTo>
                  <a:pt x="1875303" y="1314026"/>
                </a:moveTo>
                <a:cubicBezTo>
                  <a:pt x="1876203" y="1314048"/>
                  <a:pt x="1877080" y="1314420"/>
                  <a:pt x="1877957" y="1314662"/>
                </a:cubicBezTo>
                <a:cubicBezTo>
                  <a:pt x="1877715" y="1315275"/>
                  <a:pt x="1877562" y="1316327"/>
                  <a:pt x="1877233" y="1316393"/>
                </a:cubicBezTo>
                <a:cubicBezTo>
                  <a:pt x="1876378" y="1316547"/>
                  <a:pt x="1875435" y="1316262"/>
                  <a:pt x="1874427" y="1316131"/>
                </a:cubicBezTo>
                <a:cubicBezTo>
                  <a:pt x="1874821" y="1315144"/>
                  <a:pt x="1875084" y="1314026"/>
                  <a:pt x="1875303" y="1314026"/>
                </a:cubicBezTo>
                <a:close/>
                <a:moveTo>
                  <a:pt x="1831320" y="1313346"/>
                </a:moveTo>
                <a:lnTo>
                  <a:pt x="1835616" y="1317447"/>
                </a:lnTo>
                <a:cubicBezTo>
                  <a:pt x="1834936" y="1318127"/>
                  <a:pt x="1834278" y="1318806"/>
                  <a:pt x="1833599" y="1319486"/>
                </a:cubicBezTo>
                <a:lnTo>
                  <a:pt x="1829520" y="1316681"/>
                </a:lnTo>
                <a:lnTo>
                  <a:pt x="1831296" y="1313368"/>
                </a:lnTo>
                <a:close/>
                <a:moveTo>
                  <a:pt x="217061" y="1311877"/>
                </a:moveTo>
                <a:cubicBezTo>
                  <a:pt x="217806" y="1312491"/>
                  <a:pt x="218552" y="1313149"/>
                  <a:pt x="219297" y="1313785"/>
                </a:cubicBezTo>
                <a:cubicBezTo>
                  <a:pt x="217500" y="1316131"/>
                  <a:pt x="215701" y="1318499"/>
                  <a:pt x="212653" y="1322468"/>
                </a:cubicBezTo>
                <a:cubicBezTo>
                  <a:pt x="210900" y="1315298"/>
                  <a:pt x="213530" y="1313324"/>
                  <a:pt x="217061" y="1311877"/>
                </a:cubicBezTo>
                <a:close/>
                <a:moveTo>
                  <a:pt x="994697" y="1307733"/>
                </a:moveTo>
                <a:cubicBezTo>
                  <a:pt x="993666" y="1309487"/>
                  <a:pt x="992657" y="1311242"/>
                  <a:pt x="991626" y="1312995"/>
                </a:cubicBezTo>
                <a:cubicBezTo>
                  <a:pt x="990267" y="1314728"/>
                  <a:pt x="988930" y="1316459"/>
                  <a:pt x="987570" y="1318214"/>
                </a:cubicBezTo>
                <a:cubicBezTo>
                  <a:pt x="988097" y="1318521"/>
                  <a:pt x="988601" y="1318828"/>
                  <a:pt x="989127" y="1319157"/>
                </a:cubicBezTo>
                <a:cubicBezTo>
                  <a:pt x="989960" y="1317095"/>
                  <a:pt x="990793" y="1315034"/>
                  <a:pt x="991626" y="1312995"/>
                </a:cubicBezTo>
                <a:cubicBezTo>
                  <a:pt x="993227" y="1311724"/>
                  <a:pt x="994806" y="1310429"/>
                  <a:pt x="996407" y="1309158"/>
                </a:cubicBezTo>
                <a:cubicBezTo>
                  <a:pt x="995837" y="1308676"/>
                  <a:pt x="995267" y="1308215"/>
                  <a:pt x="994697" y="1307733"/>
                </a:cubicBezTo>
                <a:close/>
                <a:moveTo>
                  <a:pt x="300034" y="1305057"/>
                </a:moveTo>
                <a:cubicBezTo>
                  <a:pt x="298302" y="1306548"/>
                  <a:pt x="296592" y="1308018"/>
                  <a:pt x="294859" y="1309509"/>
                </a:cubicBezTo>
                <a:cubicBezTo>
                  <a:pt x="295583" y="1310276"/>
                  <a:pt x="296307" y="1311044"/>
                  <a:pt x="297052" y="1311811"/>
                </a:cubicBezTo>
                <a:cubicBezTo>
                  <a:pt x="298697" y="1310254"/>
                  <a:pt x="300341" y="1308719"/>
                  <a:pt x="301964" y="1307162"/>
                </a:cubicBezTo>
                <a:cubicBezTo>
                  <a:pt x="301328" y="1306461"/>
                  <a:pt x="300670" y="1305759"/>
                  <a:pt x="300034" y="1305057"/>
                </a:cubicBezTo>
                <a:close/>
                <a:moveTo>
                  <a:pt x="1977728" y="1304291"/>
                </a:moveTo>
                <a:cubicBezTo>
                  <a:pt x="1977903" y="1305167"/>
                  <a:pt x="1978101" y="1306067"/>
                  <a:pt x="1978276" y="1306944"/>
                </a:cubicBezTo>
                <a:cubicBezTo>
                  <a:pt x="1976741" y="1307317"/>
                  <a:pt x="1975206" y="1307690"/>
                  <a:pt x="1973694" y="1308062"/>
                </a:cubicBezTo>
                <a:cubicBezTo>
                  <a:pt x="1973474" y="1307448"/>
                  <a:pt x="1973232" y="1306834"/>
                  <a:pt x="1973013" y="1306220"/>
                </a:cubicBezTo>
                <a:cubicBezTo>
                  <a:pt x="1974592" y="1305584"/>
                  <a:pt x="1976171" y="1304948"/>
                  <a:pt x="1977728" y="1304291"/>
                </a:cubicBezTo>
                <a:close/>
                <a:moveTo>
                  <a:pt x="1118938" y="1303852"/>
                </a:moveTo>
                <a:cubicBezTo>
                  <a:pt x="1116614" y="1305847"/>
                  <a:pt x="1114289" y="1307843"/>
                  <a:pt x="1111965" y="1309859"/>
                </a:cubicBezTo>
                <a:cubicBezTo>
                  <a:pt x="1112338" y="1310342"/>
                  <a:pt x="1112688" y="1310802"/>
                  <a:pt x="1113061" y="1311285"/>
                </a:cubicBezTo>
                <a:cubicBezTo>
                  <a:pt x="1115385" y="1309224"/>
                  <a:pt x="1117710" y="1307141"/>
                  <a:pt x="1120034" y="1305080"/>
                </a:cubicBezTo>
                <a:cubicBezTo>
                  <a:pt x="1119662" y="1304663"/>
                  <a:pt x="1119311" y="1304246"/>
                  <a:pt x="1118938" y="1303852"/>
                </a:cubicBezTo>
                <a:close/>
                <a:moveTo>
                  <a:pt x="1958716" y="1301681"/>
                </a:moveTo>
                <a:cubicBezTo>
                  <a:pt x="1960251" y="1301900"/>
                  <a:pt x="1962795" y="1305628"/>
                  <a:pt x="1962378" y="1307096"/>
                </a:cubicBezTo>
                <a:cubicBezTo>
                  <a:pt x="1961391" y="1310671"/>
                  <a:pt x="1958958" y="1313828"/>
                  <a:pt x="1957116" y="1317161"/>
                </a:cubicBezTo>
                <a:cubicBezTo>
                  <a:pt x="1956150" y="1316702"/>
                  <a:pt x="1955187" y="1316241"/>
                  <a:pt x="1954199" y="1315780"/>
                </a:cubicBezTo>
                <a:cubicBezTo>
                  <a:pt x="1955098" y="1313369"/>
                  <a:pt x="1955997" y="1310978"/>
                  <a:pt x="1957182" y="1307843"/>
                </a:cubicBezTo>
                <a:cubicBezTo>
                  <a:pt x="1955032" y="1308062"/>
                  <a:pt x="1953168" y="1308260"/>
                  <a:pt x="1950559" y="1308522"/>
                </a:cubicBezTo>
                <a:cubicBezTo>
                  <a:pt x="1951020" y="1307009"/>
                  <a:pt x="1951041" y="1305167"/>
                  <a:pt x="1951875" y="1304619"/>
                </a:cubicBezTo>
                <a:cubicBezTo>
                  <a:pt x="1953958" y="1303215"/>
                  <a:pt x="1956589" y="1301396"/>
                  <a:pt x="1958716" y="1301681"/>
                </a:cubicBezTo>
                <a:close/>
                <a:moveTo>
                  <a:pt x="1004871" y="1296418"/>
                </a:moveTo>
                <a:cubicBezTo>
                  <a:pt x="1002546" y="1298304"/>
                  <a:pt x="1000814" y="1299707"/>
                  <a:pt x="997745" y="1302207"/>
                </a:cubicBezTo>
                <a:cubicBezTo>
                  <a:pt x="1004126" y="1303523"/>
                  <a:pt x="1006800" y="1302908"/>
                  <a:pt x="1004871" y="1296418"/>
                </a:cubicBezTo>
                <a:close/>
                <a:moveTo>
                  <a:pt x="1065939" y="1295826"/>
                </a:moveTo>
                <a:cubicBezTo>
                  <a:pt x="1063067" y="1295519"/>
                  <a:pt x="1058440" y="1295848"/>
                  <a:pt x="1057409" y="1297580"/>
                </a:cubicBezTo>
                <a:cubicBezTo>
                  <a:pt x="1055611" y="1300584"/>
                  <a:pt x="1055962" y="1304882"/>
                  <a:pt x="1055063" y="1311044"/>
                </a:cubicBezTo>
                <a:cubicBezTo>
                  <a:pt x="1060303" y="1307360"/>
                  <a:pt x="1063154" y="1305386"/>
                  <a:pt x="1065960" y="1303413"/>
                </a:cubicBezTo>
                <a:cubicBezTo>
                  <a:pt x="1067583" y="1304444"/>
                  <a:pt x="1069097" y="1305409"/>
                  <a:pt x="1070610" y="1306373"/>
                </a:cubicBezTo>
                <a:cubicBezTo>
                  <a:pt x="1070499" y="1301790"/>
                  <a:pt x="1072056" y="1296484"/>
                  <a:pt x="1065939" y="1295826"/>
                </a:cubicBezTo>
                <a:close/>
                <a:moveTo>
                  <a:pt x="986693" y="1295234"/>
                </a:moveTo>
                <a:cubicBezTo>
                  <a:pt x="986013" y="1296857"/>
                  <a:pt x="985356" y="1298480"/>
                  <a:pt x="984698" y="1300124"/>
                </a:cubicBezTo>
                <a:cubicBezTo>
                  <a:pt x="985179" y="1300322"/>
                  <a:pt x="985662" y="1300518"/>
                  <a:pt x="986145" y="1300715"/>
                </a:cubicBezTo>
                <a:cubicBezTo>
                  <a:pt x="986825" y="1299093"/>
                  <a:pt x="987483" y="1297448"/>
                  <a:pt x="988162" y="1295826"/>
                </a:cubicBezTo>
                <a:cubicBezTo>
                  <a:pt x="987680" y="1295629"/>
                  <a:pt x="987176" y="1295432"/>
                  <a:pt x="986693" y="1295234"/>
                </a:cubicBezTo>
                <a:close/>
                <a:moveTo>
                  <a:pt x="958670" y="1294619"/>
                </a:moveTo>
                <a:cubicBezTo>
                  <a:pt x="956411" y="1296199"/>
                  <a:pt x="954153" y="1297756"/>
                  <a:pt x="951894" y="1299334"/>
                </a:cubicBezTo>
                <a:cubicBezTo>
                  <a:pt x="952223" y="1299817"/>
                  <a:pt x="952552" y="1300299"/>
                  <a:pt x="952903" y="1300804"/>
                </a:cubicBezTo>
                <a:cubicBezTo>
                  <a:pt x="955227" y="1299334"/>
                  <a:pt x="957552" y="1297865"/>
                  <a:pt x="959876" y="1296396"/>
                </a:cubicBezTo>
                <a:cubicBezTo>
                  <a:pt x="959481" y="1295804"/>
                  <a:pt x="959064" y="1295212"/>
                  <a:pt x="958670" y="1294619"/>
                </a:cubicBezTo>
                <a:close/>
                <a:moveTo>
                  <a:pt x="1083546" y="1294445"/>
                </a:moveTo>
                <a:cubicBezTo>
                  <a:pt x="1080685" y="1295859"/>
                  <a:pt x="1079282" y="1297778"/>
                  <a:pt x="1078503" y="1299891"/>
                </a:cubicBezTo>
                <a:lnTo>
                  <a:pt x="1077249" y="1306301"/>
                </a:lnTo>
                <a:lnTo>
                  <a:pt x="1077100" y="1306418"/>
                </a:lnTo>
                <a:lnTo>
                  <a:pt x="1077219" y="1306456"/>
                </a:lnTo>
                <a:lnTo>
                  <a:pt x="1077210" y="1306505"/>
                </a:lnTo>
                <a:cubicBezTo>
                  <a:pt x="1076530" y="1309969"/>
                  <a:pt x="1075851" y="1313456"/>
                  <a:pt x="1074864" y="1318455"/>
                </a:cubicBezTo>
                <a:cubicBezTo>
                  <a:pt x="1086178" y="1310868"/>
                  <a:pt x="1087889" y="1308632"/>
                  <a:pt x="1088415" y="1300957"/>
                </a:cubicBezTo>
                <a:cubicBezTo>
                  <a:pt x="1086112" y="1303895"/>
                  <a:pt x="1084599" y="1306286"/>
                  <a:pt x="1082604" y="1308194"/>
                </a:cubicBezTo>
                <a:lnTo>
                  <a:pt x="1077219" y="1306456"/>
                </a:lnTo>
                <a:lnTo>
                  <a:pt x="1077249" y="1306301"/>
                </a:lnTo>
                <a:lnTo>
                  <a:pt x="1082642" y="1302108"/>
                </a:lnTo>
                <a:cubicBezTo>
                  <a:pt x="1084051" y="1300343"/>
                  <a:pt x="1084687" y="1298019"/>
                  <a:pt x="1083546" y="1294445"/>
                </a:cubicBezTo>
                <a:close/>
                <a:moveTo>
                  <a:pt x="1884987" y="1293902"/>
                </a:moveTo>
                <a:cubicBezTo>
                  <a:pt x="1887079" y="1294368"/>
                  <a:pt x="1888965" y="1296583"/>
                  <a:pt x="1891684" y="1300826"/>
                </a:cubicBezTo>
                <a:cubicBezTo>
                  <a:pt x="1886312" y="1299598"/>
                  <a:pt x="1881795" y="1298567"/>
                  <a:pt x="1877058" y="1297471"/>
                </a:cubicBezTo>
                <a:cubicBezTo>
                  <a:pt x="1880599" y="1294719"/>
                  <a:pt x="1882896" y="1293437"/>
                  <a:pt x="1884987" y="1293902"/>
                </a:cubicBezTo>
                <a:close/>
                <a:moveTo>
                  <a:pt x="971388" y="1290388"/>
                </a:moveTo>
                <a:cubicBezTo>
                  <a:pt x="969721" y="1292603"/>
                  <a:pt x="968076" y="1294817"/>
                  <a:pt x="966410" y="1297054"/>
                </a:cubicBezTo>
                <a:cubicBezTo>
                  <a:pt x="966892" y="1297405"/>
                  <a:pt x="967375" y="1297777"/>
                  <a:pt x="967857" y="1298129"/>
                </a:cubicBezTo>
                <a:cubicBezTo>
                  <a:pt x="969678" y="1296067"/>
                  <a:pt x="971520" y="1294006"/>
                  <a:pt x="973362" y="1291923"/>
                </a:cubicBezTo>
                <a:cubicBezTo>
                  <a:pt x="972704" y="1291418"/>
                  <a:pt x="972045" y="1290893"/>
                  <a:pt x="971388" y="1290388"/>
                </a:cubicBezTo>
                <a:close/>
                <a:moveTo>
                  <a:pt x="1315586" y="1286351"/>
                </a:moveTo>
                <a:cubicBezTo>
                  <a:pt x="1313177" y="1288294"/>
                  <a:pt x="1311143" y="1292888"/>
                  <a:pt x="1307076" y="1302075"/>
                </a:cubicBezTo>
                <a:cubicBezTo>
                  <a:pt x="1313238" y="1297098"/>
                  <a:pt x="1319421" y="1292120"/>
                  <a:pt x="1326350" y="1286528"/>
                </a:cubicBezTo>
                <a:cubicBezTo>
                  <a:pt x="1320780" y="1285115"/>
                  <a:pt x="1317995" y="1284407"/>
                  <a:pt x="1315586" y="1286351"/>
                </a:cubicBezTo>
                <a:close/>
                <a:moveTo>
                  <a:pt x="1863771" y="1284665"/>
                </a:moveTo>
                <a:cubicBezTo>
                  <a:pt x="1860459" y="1289072"/>
                  <a:pt x="1854057" y="1291835"/>
                  <a:pt x="1858179" y="1300167"/>
                </a:cubicBezTo>
                <a:cubicBezTo>
                  <a:pt x="1860722" y="1295366"/>
                  <a:pt x="1863288" y="1290563"/>
                  <a:pt x="1865831" y="1285761"/>
                </a:cubicBezTo>
                <a:cubicBezTo>
                  <a:pt x="1865152" y="1285388"/>
                  <a:pt x="1864450" y="1285037"/>
                  <a:pt x="1863771" y="1284665"/>
                </a:cubicBezTo>
                <a:close/>
                <a:moveTo>
                  <a:pt x="2078441" y="1284074"/>
                </a:moveTo>
                <a:cubicBezTo>
                  <a:pt x="2079318" y="1285148"/>
                  <a:pt x="2080173" y="1286223"/>
                  <a:pt x="2081028" y="1287297"/>
                </a:cubicBezTo>
                <a:cubicBezTo>
                  <a:pt x="2076357" y="1297296"/>
                  <a:pt x="2071665" y="1307296"/>
                  <a:pt x="2067016" y="1317251"/>
                </a:cubicBezTo>
                <a:cubicBezTo>
                  <a:pt x="2053553" y="1311725"/>
                  <a:pt x="2053311" y="1311593"/>
                  <a:pt x="2059912" y="1299686"/>
                </a:cubicBezTo>
                <a:cubicBezTo>
                  <a:pt x="2062608" y="1294796"/>
                  <a:pt x="2066249" y="1290257"/>
                  <a:pt x="2070217" y="1286333"/>
                </a:cubicBezTo>
                <a:cubicBezTo>
                  <a:pt x="2071971" y="1284600"/>
                  <a:pt x="2075634" y="1284776"/>
                  <a:pt x="2078441" y="1284074"/>
                </a:cubicBezTo>
                <a:close/>
                <a:moveTo>
                  <a:pt x="1985271" y="1282209"/>
                </a:moveTo>
                <a:cubicBezTo>
                  <a:pt x="1986301" y="1282802"/>
                  <a:pt x="1987332" y="1283393"/>
                  <a:pt x="1988363" y="1284008"/>
                </a:cubicBezTo>
                <a:cubicBezTo>
                  <a:pt x="1986783" y="1286814"/>
                  <a:pt x="1985205" y="1289642"/>
                  <a:pt x="1983626" y="1292449"/>
                </a:cubicBezTo>
                <a:cubicBezTo>
                  <a:pt x="1982464" y="1291769"/>
                  <a:pt x="1981258" y="1291090"/>
                  <a:pt x="1980052" y="1290410"/>
                </a:cubicBezTo>
                <a:cubicBezTo>
                  <a:pt x="1981785" y="1287669"/>
                  <a:pt x="1983539" y="1284950"/>
                  <a:pt x="1985271" y="1282209"/>
                </a:cubicBezTo>
                <a:close/>
                <a:moveTo>
                  <a:pt x="2087102" y="1281113"/>
                </a:moveTo>
                <a:cubicBezTo>
                  <a:pt x="2087277" y="1280981"/>
                  <a:pt x="2088636" y="1281902"/>
                  <a:pt x="2088593" y="1282012"/>
                </a:cubicBezTo>
                <a:cubicBezTo>
                  <a:pt x="2088264" y="1282845"/>
                  <a:pt x="2087716" y="1283613"/>
                  <a:pt x="2087255" y="1284424"/>
                </a:cubicBezTo>
                <a:cubicBezTo>
                  <a:pt x="2086400" y="1283898"/>
                  <a:pt x="2085852" y="1283547"/>
                  <a:pt x="2085303" y="1283218"/>
                </a:cubicBezTo>
                <a:cubicBezTo>
                  <a:pt x="2085873" y="1282494"/>
                  <a:pt x="2086378" y="1281661"/>
                  <a:pt x="2087102" y="1281113"/>
                </a:cubicBezTo>
                <a:close/>
                <a:moveTo>
                  <a:pt x="316129" y="1277648"/>
                </a:moveTo>
                <a:cubicBezTo>
                  <a:pt x="315077" y="1279819"/>
                  <a:pt x="314025" y="1281989"/>
                  <a:pt x="312972" y="1284161"/>
                </a:cubicBezTo>
                <a:cubicBezTo>
                  <a:pt x="313476" y="1284402"/>
                  <a:pt x="313980" y="1284621"/>
                  <a:pt x="314484" y="1284862"/>
                </a:cubicBezTo>
                <a:cubicBezTo>
                  <a:pt x="315537" y="1282691"/>
                  <a:pt x="316590" y="1280521"/>
                  <a:pt x="317642" y="1278350"/>
                </a:cubicBezTo>
                <a:cubicBezTo>
                  <a:pt x="317137" y="1278108"/>
                  <a:pt x="316634" y="1277889"/>
                  <a:pt x="316129" y="1277648"/>
                </a:cubicBezTo>
                <a:close/>
                <a:moveTo>
                  <a:pt x="2008360" y="1275236"/>
                </a:moveTo>
                <a:cubicBezTo>
                  <a:pt x="2009019" y="1275631"/>
                  <a:pt x="2009676" y="1276026"/>
                  <a:pt x="2010334" y="1276421"/>
                </a:cubicBezTo>
                <a:cubicBezTo>
                  <a:pt x="2009588" y="1277363"/>
                  <a:pt x="2008909" y="1278372"/>
                  <a:pt x="2008053" y="1279205"/>
                </a:cubicBezTo>
                <a:cubicBezTo>
                  <a:pt x="2007921" y="1279337"/>
                  <a:pt x="2007023" y="1278680"/>
                  <a:pt x="2006496" y="1278372"/>
                </a:cubicBezTo>
                <a:cubicBezTo>
                  <a:pt x="2007111" y="1277320"/>
                  <a:pt x="2007747" y="1276289"/>
                  <a:pt x="2008360" y="1275236"/>
                </a:cubicBezTo>
                <a:close/>
                <a:moveTo>
                  <a:pt x="1924662" y="1272517"/>
                </a:moveTo>
                <a:cubicBezTo>
                  <a:pt x="1923325" y="1275149"/>
                  <a:pt x="1922010" y="1277780"/>
                  <a:pt x="1920672" y="1280411"/>
                </a:cubicBezTo>
                <a:cubicBezTo>
                  <a:pt x="1921395" y="1280762"/>
                  <a:pt x="1922097" y="1281113"/>
                  <a:pt x="1922820" y="1281464"/>
                </a:cubicBezTo>
                <a:cubicBezTo>
                  <a:pt x="1924181" y="1278941"/>
                  <a:pt x="1925562" y="1276398"/>
                  <a:pt x="1926921" y="1273855"/>
                </a:cubicBezTo>
                <a:cubicBezTo>
                  <a:pt x="1926176" y="1273416"/>
                  <a:pt x="1925409" y="1272977"/>
                  <a:pt x="1924662" y="1272517"/>
                </a:cubicBezTo>
                <a:close/>
                <a:moveTo>
                  <a:pt x="1993077" y="1270456"/>
                </a:moveTo>
                <a:cubicBezTo>
                  <a:pt x="1994130" y="1270807"/>
                  <a:pt x="1995204" y="1271158"/>
                  <a:pt x="1996278" y="1271487"/>
                </a:cubicBezTo>
                <a:cubicBezTo>
                  <a:pt x="1995532" y="1274118"/>
                  <a:pt x="1994787" y="1276748"/>
                  <a:pt x="1994041" y="1279358"/>
                </a:cubicBezTo>
                <a:cubicBezTo>
                  <a:pt x="1992814" y="1278963"/>
                  <a:pt x="1991586" y="1278569"/>
                  <a:pt x="1990358" y="1278174"/>
                </a:cubicBezTo>
                <a:cubicBezTo>
                  <a:pt x="1991257" y="1275608"/>
                  <a:pt x="1992178" y="1273022"/>
                  <a:pt x="1993077" y="1270456"/>
                </a:cubicBezTo>
                <a:close/>
                <a:moveTo>
                  <a:pt x="1313676" y="1268811"/>
                </a:moveTo>
                <a:cubicBezTo>
                  <a:pt x="1312228" y="1271114"/>
                  <a:pt x="1310781" y="1273416"/>
                  <a:pt x="1309356" y="1275697"/>
                </a:cubicBezTo>
                <a:cubicBezTo>
                  <a:pt x="1309926" y="1276157"/>
                  <a:pt x="1310496" y="1276596"/>
                  <a:pt x="1311088" y="1277056"/>
                </a:cubicBezTo>
                <a:cubicBezTo>
                  <a:pt x="1312425" y="1274579"/>
                  <a:pt x="1313742" y="1272101"/>
                  <a:pt x="1315079" y="1269623"/>
                </a:cubicBezTo>
                <a:cubicBezTo>
                  <a:pt x="1314618" y="1269359"/>
                  <a:pt x="1314158" y="1269074"/>
                  <a:pt x="1313676" y="1268811"/>
                </a:cubicBezTo>
                <a:close/>
                <a:moveTo>
                  <a:pt x="1897538" y="1265237"/>
                </a:moveTo>
                <a:cubicBezTo>
                  <a:pt x="1895170" y="1268680"/>
                  <a:pt x="1892802" y="1272144"/>
                  <a:pt x="1890434" y="1275587"/>
                </a:cubicBezTo>
                <a:cubicBezTo>
                  <a:pt x="1891047" y="1276025"/>
                  <a:pt x="1891684" y="1276464"/>
                  <a:pt x="1892298" y="1276903"/>
                </a:cubicBezTo>
                <a:cubicBezTo>
                  <a:pt x="1894776" y="1273548"/>
                  <a:pt x="1897232" y="1270193"/>
                  <a:pt x="1899709" y="1266860"/>
                </a:cubicBezTo>
                <a:cubicBezTo>
                  <a:pt x="1898985" y="1266311"/>
                  <a:pt x="1898262" y="1265763"/>
                  <a:pt x="1897538" y="1265237"/>
                </a:cubicBezTo>
                <a:close/>
                <a:moveTo>
                  <a:pt x="2088023" y="1265171"/>
                </a:moveTo>
                <a:cubicBezTo>
                  <a:pt x="2082804" y="1271684"/>
                  <a:pt x="2079537" y="1275741"/>
                  <a:pt x="2075130" y="1281223"/>
                </a:cubicBezTo>
                <a:cubicBezTo>
                  <a:pt x="2073990" y="1274798"/>
                  <a:pt x="2070919" y="1269864"/>
                  <a:pt x="2076446" y="1266399"/>
                </a:cubicBezTo>
                <a:cubicBezTo>
                  <a:pt x="2078791" y="1264952"/>
                  <a:pt x="2082453" y="1265654"/>
                  <a:pt x="2088023" y="1265171"/>
                </a:cubicBezTo>
                <a:close/>
                <a:moveTo>
                  <a:pt x="262517" y="1263702"/>
                </a:moveTo>
                <a:cubicBezTo>
                  <a:pt x="261749" y="1265391"/>
                  <a:pt x="261026" y="1267101"/>
                  <a:pt x="260280" y="1268789"/>
                </a:cubicBezTo>
                <a:cubicBezTo>
                  <a:pt x="260806" y="1269008"/>
                  <a:pt x="261332" y="1269227"/>
                  <a:pt x="261880" y="1269469"/>
                </a:cubicBezTo>
                <a:cubicBezTo>
                  <a:pt x="262604" y="1267759"/>
                  <a:pt x="263306" y="1266049"/>
                  <a:pt x="264029" y="1264338"/>
                </a:cubicBezTo>
                <a:cubicBezTo>
                  <a:pt x="263526" y="1264119"/>
                  <a:pt x="263021" y="1263921"/>
                  <a:pt x="262517" y="1263702"/>
                </a:cubicBezTo>
                <a:close/>
                <a:moveTo>
                  <a:pt x="1978232" y="1262606"/>
                </a:moveTo>
                <a:lnTo>
                  <a:pt x="1978364" y="1262716"/>
                </a:lnTo>
                <a:lnTo>
                  <a:pt x="1978106" y="1263107"/>
                </a:lnTo>
                <a:close/>
                <a:moveTo>
                  <a:pt x="1978364" y="1262443"/>
                </a:moveTo>
                <a:lnTo>
                  <a:pt x="1978320" y="1262629"/>
                </a:lnTo>
                <a:cubicBezTo>
                  <a:pt x="1978320" y="1262629"/>
                  <a:pt x="1978188" y="1262519"/>
                  <a:pt x="1978211" y="1262519"/>
                </a:cubicBezTo>
                <a:close/>
                <a:moveTo>
                  <a:pt x="1328454" y="1262299"/>
                </a:moveTo>
                <a:cubicBezTo>
                  <a:pt x="1327402" y="1264250"/>
                  <a:pt x="1326372" y="1266180"/>
                  <a:pt x="1325341" y="1268110"/>
                </a:cubicBezTo>
                <a:cubicBezTo>
                  <a:pt x="1325802" y="1268351"/>
                  <a:pt x="1326262" y="1268592"/>
                  <a:pt x="1326722" y="1268834"/>
                </a:cubicBezTo>
                <a:cubicBezTo>
                  <a:pt x="1327775" y="1266926"/>
                  <a:pt x="1328827" y="1264996"/>
                  <a:pt x="1329902" y="1263088"/>
                </a:cubicBezTo>
                <a:cubicBezTo>
                  <a:pt x="1329420" y="1262825"/>
                  <a:pt x="1328937" y="1262562"/>
                  <a:pt x="1328454" y="1262299"/>
                </a:cubicBezTo>
                <a:close/>
                <a:moveTo>
                  <a:pt x="1951064" y="1261970"/>
                </a:moveTo>
                <a:lnTo>
                  <a:pt x="1947835" y="1268774"/>
                </a:lnTo>
                <a:lnTo>
                  <a:pt x="1947489" y="1269118"/>
                </a:lnTo>
                <a:lnTo>
                  <a:pt x="1947294" y="1269447"/>
                </a:lnTo>
                <a:lnTo>
                  <a:pt x="1939371" y="1274781"/>
                </a:lnTo>
                <a:cubicBezTo>
                  <a:pt x="1936498" y="1276519"/>
                  <a:pt x="1934267" y="1278843"/>
                  <a:pt x="1934969" y="1283854"/>
                </a:cubicBezTo>
                <a:cubicBezTo>
                  <a:pt x="1937425" y="1281726"/>
                  <a:pt x="1940155" y="1279846"/>
                  <a:pt x="1942471" y="1277596"/>
                </a:cubicBezTo>
                <a:lnTo>
                  <a:pt x="1947294" y="1269447"/>
                </a:lnTo>
                <a:lnTo>
                  <a:pt x="1947621" y="1269227"/>
                </a:lnTo>
                <a:lnTo>
                  <a:pt x="1947835" y="1268774"/>
                </a:lnTo>
                <a:lnTo>
                  <a:pt x="1953147" y="1263505"/>
                </a:lnTo>
                <a:cubicBezTo>
                  <a:pt x="1952445" y="1263001"/>
                  <a:pt x="1951743" y="1262474"/>
                  <a:pt x="1951064" y="1261970"/>
                </a:cubicBezTo>
                <a:close/>
                <a:moveTo>
                  <a:pt x="1982706" y="1260282"/>
                </a:moveTo>
                <a:lnTo>
                  <a:pt x="1982574" y="1260414"/>
                </a:lnTo>
                <a:lnTo>
                  <a:pt x="1982574" y="1260348"/>
                </a:lnTo>
                <a:close/>
                <a:moveTo>
                  <a:pt x="1980249" y="1254449"/>
                </a:moveTo>
                <a:cubicBezTo>
                  <a:pt x="1981017" y="1254603"/>
                  <a:pt x="1981806" y="1254757"/>
                  <a:pt x="1982574" y="1254887"/>
                </a:cubicBezTo>
                <a:lnTo>
                  <a:pt x="1982574" y="1260348"/>
                </a:lnTo>
                <a:lnTo>
                  <a:pt x="1978364" y="1262443"/>
                </a:lnTo>
                <a:close/>
                <a:moveTo>
                  <a:pt x="1910196" y="1242863"/>
                </a:moveTo>
                <a:lnTo>
                  <a:pt x="1910203" y="1242869"/>
                </a:lnTo>
                <a:lnTo>
                  <a:pt x="1910190" y="1242871"/>
                </a:lnTo>
                <a:close/>
                <a:moveTo>
                  <a:pt x="1910262" y="1242856"/>
                </a:moveTo>
                <a:lnTo>
                  <a:pt x="1910235" y="1242893"/>
                </a:lnTo>
                <a:lnTo>
                  <a:pt x="1910203" y="1242869"/>
                </a:lnTo>
                <a:close/>
                <a:moveTo>
                  <a:pt x="1910265" y="1242852"/>
                </a:moveTo>
                <a:lnTo>
                  <a:pt x="1910264" y="1242856"/>
                </a:lnTo>
                <a:lnTo>
                  <a:pt x="1910262" y="1242856"/>
                </a:lnTo>
                <a:close/>
                <a:moveTo>
                  <a:pt x="1910295" y="1242734"/>
                </a:moveTo>
                <a:lnTo>
                  <a:pt x="1910345" y="1242740"/>
                </a:lnTo>
                <a:lnTo>
                  <a:pt x="1910265" y="1242852"/>
                </a:lnTo>
                <a:close/>
                <a:moveTo>
                  <a:pt x="1910300" y="1242718"/>
                </a:moveTo>
                <a:lnTo>
                  <a:pt x="1910295" y="1242734"/>
                </a:lnTo>
                <a:lnTo>
                  <a:pt x="1910289" y="1242733"/>
                </a:lnTo>
                <a:close/>
                <a:moveTo>
                  <a:pt x="1909975" y="1242689"/>
                </a:moveTo>
                <a:lnTo>
                  <a:pt x="1910289" y="1242733"/>
                </a:lnTo>
                <a:lnTo>
                  <a:pt x="1910196" y="1242863"/>
                </a:lnTo>
                <a:close/>
                <a:moveTo>
                  <a:pt x="2010158" y="1242038"/>
                </a:moveTo>
                <a:cubicBezTo>
                  <a:pt x="2010333" y="1243289"/>
                  <a:pt x="2010509" y="1244561"/>
                  <a:pt x="2010684" y="1245810"/>
                </a:cubicBezTo>
                <a:cubicBezTo>
                  <a:pt x="2010180" y="1245963"/>
                  <a:pt x="2009676" y="1246095"/>
                  <a:pt x="2009193" y="1246248"/>
                </a:cubicBezTo>
                <a:cubicBezTo>
                  <a:pt x="2008776" y="1245020"/>
                  <a:pt x="2008382" y="1243793"/>
                  <a:pt x="2007966" y="1242565"/>
                </a:cubicBezTo>
                <a:cubicBezTo>
                  <a:pt x="2008667" y="1242389"/>
                  <a:pt x="2009413" y="1242214"/>
                  <a:pt x="2010158" y="1242038"/>
                </a:cubicBezTo>
                <a:close/>
                <a:moveTo>
                  <a:pt x="2093112" y="1240413"/>
                </a:moveTo>
                <a:cubicBezTo>
                  <a:pt x="2094946" y="1240103"/>
                  <a:pt x="2096936" y="1241008"/>
                  <a:pt x="2099052" y="1244099"/>
                </a:cubicBezTo>
                <a:cubicBezTo>
                  <a:pt x="2096946" y="1246928"/>
                  <a:pt x="2094688" y="1249932"/>
                  <a:pt x="2092188" y="1253265"/>
                </a:cubicBezTo>
                <a:cubicBezTo>
                  <a:pt x="2085807" y="1251314"/>
                  <a:pt x="2084690" y="1248047"/>
                  <a:pt x="2088111" y="1244012"/>
                </a:cubicBezTo>
                <a:cubicBezTo>
                  <a:pt x="2089602" y="1242247"/>
                  <a:pt x="2091279" y="1240723"/>
                  <a:pt x="2093112" y="1240413"/>
                </a:cubicBezTo>
                <a:close/>
                <a:moveTo>
                  <a:pt x="1905674" y="1239319"/>
                </a:moveTo>
                <a:lnTo>
                  <a:pt x="1909975" y="1242689"/>
                </a:lnTo>
                <a:lnTo>
                  <a:pt x="1904731" y="1241973"/>
                </a:lnTo>
                <a:cubicBezTo>
                  <a:pt x="1905038" y="1241095"/>
                  <a:pt x="1905367" y="1240196"/>
                  <a:pt x="1905674" y="1239319"/>
                </a:cubicBezTo>
                <a:close/>
                <a:moveTo>
                  <a:pt x="1009235" y="1238025"/>
                </a:moveTo>
                <a:lnTo>
                  <a:pt x="1005057" y="1242595"/>
                </a:lnTo>
                <a:lnTo>
                  <a:pt x="1004718" y="1242806"/>
                </a:lnTo>
                <a:lnTo>
                  <a:pt x="1004435" y="1243230"/>
                </a:lnTo>
                <a:lnTo>
                  <a:pt x="994653" y="1252716"/>
                </a:lnTo>
                <a:cubicBezTo>
                  <a:pt x="995398" y="1253330"/>
                  <a:pt x="996144" y="1253945"/>
                  <a:pt x="996889" y="1254558"/>
                </a:cubicBezTo>
                <a:lnTo>
                  <a:pt x="1004435" y="1243230"/>
                </a:lnTo>
                <a:lnTo>
                  <a:pt x="1004805" y="1242871"/>
                </a:lnTo>
                <a:lnTo>
                  <a:pt x="1005057" y="1242595"/>
                </a:lnTo>
                <a:lnTo>
                  <a:pt x="1010309" y="1239341"/>
                </a:lnTo>
                <a:cubicBezTo>
                  <a:pt x="1009958" y="1238902"/>
                  <a:pt x="1009585" y="1238463"/>
                  <a:pt x="1009235" y="1238025"/>
                </a:cubicBezTo>
                <a:close/>
                <a:moveTo>
                  <a:pt x="2080677" y="1235306"/>
                </a:moveTo>
                <a:cubicBezTo>
                  <a:pt x="2081730" y="1235657"/>
                  <a:pt x="2082738" y="1236622"/>
                  <a:pt x="2083287" y="1237609"/>
                </a:cubicBezTo>
                <a:cubicBezTo>
                  <a:pt x="2083485" y="1237916"/>
                  <a:pt x="2082191" y="1239078"/>
                  <a:pt x="2081072" y="1240481"/>
                </a:cubicBezTo>
                <a:cubicBezTo>
                  <a:pt x="2080020" y="1239122"/>
                  <a:pt x="2078989" y="1238245"/>
                  <a:pt x="2078682" y="1237171"/>
                </a:cubicBezTo>
                <a:cubicBezTo>
                  <a:pt x="2078551" y="1236732"/>
                  <a:pt x="2080239" y="1235153"/>
                  <a:pt x="2080677" y="1235306"/>
                </a:cubicBezTo>
                <a:close/>
                <a:moveTo>
                  <a:pt x="1884689" y="1233223"/>
                </a:moveTo>
                <a:cubicBezTo>
                  <a:pt x="1884294" y="1233070"/>
                  <a:pt x="1883615" y="1233705"/>
                  <a:pt x="1883066" y="1233990"/>
                </a:cubicBezTo>
                <a:cubicBezTo>
                  <a:pt x="1883483" y="1234495"/>
                  <a:pt x="1883812" y="1235262"/>
                  <a:pt x="1884316" y="1235415"/>
                </a:cubicBezTo>
                <a:cubicBezTo>
                  <a:pt x="1884755" y="1235547"/>
                  <a:pt x="1885435" y="1234999"/>
                  <a:pt x="1886004" y="1234736"/>
                </a:cubicBezTo>
                <a:cubicBezTo>
                  <a:pt x="1885566" y="1234210"/>
                  <a:pt x="1885238" y="1233420"/>
                  <a:pt x="1884689" y="1233223"/>
                </a:cubicBezTo>
                <a:close/>
                <a:moveTo>
                  <a:pt x="178425" y="1229933"/>
                </a:moveTo>
                <a:cubicBezTo>
                  <a:pt x="165816" y="1229956"/>
                  <a:pt x="163799" y="1233179"/>
                  <a:pt x="167900" y="1244231"/>
                </a:cubicBezTo>
                <a:cubicBezTo>
                  <a:pt x="175508" y="1242827"/>
                  <a:pt x="173798" y="1235131"/>
                  <a:pt x="178425" y="1229933"/>
                </a:cubicBezTo>
                <a:close/>
                <a:moveTo>
                  <a:pt x="215394" y="1226141"/>
                </a:moveTo>
                <a:cubicBezTo>
                  <a:pt x="205395" y="1231776"/>
                  <a:pt x="204102" y="1234276"/>
                  <a:pt x="207654" y="1240503"/>
                </a:cubicBezTo>
                <a:cubicBezTo>
                  <a:pt x="210417" y="1235351"/>
                  <a:pt x="212895" y="1230746"/>
                  <a:pt x="215394" y="1226141"/>
                </a:cubicBezTo>
                <a:close/>
                <a:moveTo>
                  <a:pt x="1858793" y="1222589"/>
                </a:moveTo>
                <a:cubicBezTo>
                  <a:pt x="1858047" y="1222589"/>
                  <a:pt x="1857324" y="1223641"/>
                  <a:pt x="1856577" y="1224233"/>
                </a:cubicBezTo>
                <a:cubicBezTo>
                  <a:pt x="1857390" y="1225000"/>
                  <a:pt x="1858113" y="1226009"/>
                  <a:pt x="1859100" y="1226404"/>
                </a:cubicBezTo>
                <a:cubicBezTo>
                  <a:pt x="1859472" y="1226535"/>
                  <a:pt x="1860415" y="1225285"/>
                  <a:pt x="1861358" y="1224452"/>
                </a:cubicBezTo>
                <a:cubicBezTo>
                  <a:pt x="1860284" y="1223619"/>
                  <a:pt x="1859538" y="1222589"/>
                  <a:pt x="1858793" y="1222589"/>
                </a:cubicBezTo>
                <a:close/>
                <a:moveTo>
                  <a:pt x="2118173" y="1211142"/>
                </a:moveTo>
                <a:cubicBezTo>
                  <a:pt x="2119488" y="1212085"/>
                  <a:pt x="2120782" y="1213028"/>
                  <a:pt x="2122098" y="1213970"/>
                </a:cubicBezTo>
                <a:cubicBezTo>
                  <a:pt x="2120256" y="1215966"/>
                  <a:pt x="2118392" y="1217984"/>
                  <a:pt x="2116550" y="1219979"/>
                </a:cubicBezTo>
                <a:cubicBezTo>
                  <a:pt x="2115585" y="1219212"/>
                  <a:pt x="2114620" y="1218466"/>
                  <a:pt x="2113634" y="1217699"/>
                </a:cubicBezTo>
                <a:cubicBezTo>
                  <a:pt x="2115147" y="1215506"/>
                  <a:pt x="2116659" y="1213313"/>
                  <a:pt x="2118173" y="1211142"/>
                </a:cubicBezTo>
                <a:close/>
                <a:moveTo>
                  <a:pt x="2052698" y="1204739"/>
                </a:moveTo>
                <a:cubicBezTo>
                  <a:pt x="2053333" y="1205244"/>
                  <a:pt x="2053991" y="1205726"/>
                  <a:pt x="2054628" y="1206209"/>
                </a:cubicBezTo>
                <a:cubicBezTo>
                  <a:pt x="2053618" y="1207810"/>
                  <a:pt x="2052632" y="1209432"/>
                  <a:pt x="2051623" y="1211033"/>
                </a:cubicBezTo>
                <a:cubicBezTo>
                  <a:pt x="2051118" y="1210770"/>
                  <a:pt x="2050614" y="1210485"/>
                  <a:pt x="2050132" y="1210222"/>
                </a:cubicBezTo>
                <a:cubicBezTo>
                  <a:pt x="2050988" y="1208402"/>
                  <a:pt x="2051842" y="1206581"/>
                  <a:pt x="2052698" y="1204739"/>
                </a:cubicBezTo>
                <a:close/>
                <a:moveTo>
                  <a:pt x="2121210" y="1201895"/>
                </a:moveTo>
                <a:cubicBezTo>
                  <a:pt x="2122679" y="1201681"/>
                  <a:pt x="2124401" y="1202831"/>
                  <a:pt x="2127843" y="1205134"/>
                </a:cubicBezTo>
                <a:cubicBezTo>
                  <a:pt x="2123633" y="1205726"/>
                  <a:pt x="2120497" y="1206186"/>
                  <a:pt x="2116090" y="1206844"/>
                </a:cubicBezTo>
                <a:cubicBezTo>
                  <a:pt x="2118524" y="1203686"/>
                  <a:pt x="2119741" y="1202108"/>
                  <a:pt x="2121210" y="1201895"/>
                </a:cubicBezTo>
                <a:close/>
                <a:moveTo>
                  <a:pt x="1867476" y="1199345"/>
                </a:moveTo>
                <a:cubicBezTo>
                  <a:pt x="1865393" y="1203314"/>
                  <a:pt x="1863310" y="1207304"/>
                  <a:pt x="1861226" y="1211274"/>
                </a:cubicBezTo>
                <a:cubicBezTo>
                  <a:pt x="1861995" y="1211690"/>
                  <a:pt x="1862762" y="1212107"/>
                  <a:pt x="1863529" y="1212523"/>
                </a:cubicBezTo>
                <a:cubicBezTo>
                  <a:pt x="1865590" y="1208511"/>
                  <a:pt x="1867652" y="1204498"/>
                  <a:pt x="1869713" y="1200485"/>
                </a:cubicBezTo>
                <a:cubicBezTo>
                  <a:pt x="1868967" y="1200113"/>
                  <a:pt x="1868221" y="1199717"/>
                  <a:pt x="1867476" y="1199345"/>
                </a:cubicBezTo>
                <a:close/>
                <a:moveTo>
                  <a:pt x="2031845" y="1191341"/>
                </a:moveTo>
                <a:lnTo>
                  <a:pt x="2022797" y="1208801"/>
                </a:lnTo>
                <a:lnTo>
                  <a:pt x="2022042" y="1209870"/>
                </a:lnTo>
                <a:lnTo>
                  <a:pt x="2021835" y="1210240"/>
                </a:lnTo>
                <a:lnTo>
                  <a:pt x="2015553" y="1214651"/>
                </a:lnTo>
                <a:cubicBezTo>
                  <a:pt x="2016386" y="1215418"/>
                  <a:pt x="2017241" y="1216185"/>
                  <a:pt x="2018074" y="1216952"/>
                </a:cubicBezTo>
                <a:lnTo>
                  <a:pt x="2021835" y="1210240"/>
                </a:lnTo>
                <a:lnTo>
                  <a:pt x="2022174" y="1210002"/>
                </a:lnTo>
                <a:lnTo>
                  <a:pt x="2022797" y="1208801"/>
                </a:lnTo>
                <a:lnTo>
                  <a:pt x="2034125" y="1192745"/>
                </a:lnTo>
                <a:cubicBezTo>
                  <a:pt x="2033357" y="1192284"/>
                  <a:pt x="2032612" y="1191802"/>
                  <a:pt x="2031845" y="1191341"/>
                </a:cubicBezTo>
                <a:close/>
                <a:moveTo>
                  <a:pt x="2063113" y="1183426"/>
                </a:moveTo>
                <a:cubicBezTo>
                  <a:pt x="2064034" y="1183886"/>
                  <a:pt x="2064977" y="1184325"/>
                  <a:pt x="2065920" y="1184764"/>
                </a:cubicBezTo>
                <a:cubicBezTo>
                  <a:pt x="2064253" y="1187658"/>
                  <a:pt x="2062587" y="1190552"/>
                  <a:pt x="2060920" y="1193447"/>
                </a:cubicBezTo>
                <a:cubicBezTo>
                  <a:pt x="2060196" y="1193096"/>
                  <a:pt x="2059495" y="1192723"/>
                  <a:pt x="2058771" y="1192373"/>
                </a:cubicBezTo>
                <a:cubicBezTo>
                  <a:pt x="2060219" y="1189390"/>
                  <a:pt x="2061666" y="1186408"/>
                  <a:pt x="2063113" y="1183426"/>
                </a:cubicBezTo>
                <a:close/>
                <a:moveTo>
                  <a:pt x="1878177" y="1181255"/>
                </a:moveTo>
                <a:cubicBezTo>
                  <a:pt x="1876773" y="1183075"/>
                  <a:pt x="1875348" y="1184895"/>
                  <a:pt x="1873944" y="1186715"/>
                </a:cubicBezTo>
                <a:cubicBezTo>
                  <a:pt x="1874515" y="1187329"/>
                  <a:pt x="1875084" y="1187943"/>
                  <a:pt x="1875655" y="1188557"/>
                </a:cubicBezTo>
                <a:cubicBezTo>
                  <a:pt x="1877256" y="1186847"/>
                  <a:pt x="1878879" y="1185136"/>
                  <a:pt x="1880479" y="1183426"/>
                </a:cubicBezTo>
                <a:cubicBezTo>
                  <a:pt x="1879711" y="1182702"/>
                  <a:pt x="1878944" y="1181978"/>
                  <a:pt x="1878177" y="1181255"/>
                </a:cubicBezTo>
                <a:close/>
                <a:moveTo>
                  <a:pt x="2136965" y="1176212"/>
                </a:moveTo>
                <a:cubicBezTo>
                  <a:pt x="2138807" y="1184325"/>
                  <a:pt x="2138500" y="1191254"/>
                  <a:pt x="2132009" y="1197788"/>
                </a:cubicBezTo>
                <a:cubicBezTo>
                  <a:pt x="2124663" y="1190553"/>
                  <a:pt x="2125036" y="1188974"/>
                  <a:pt x="2136965" y="1176212"/>
                </a:cubicBezTo>
                <a:close/>
                <a:moveTo>
                  <a:pt x="1880852" y="1169765"/>
                </a:moveTo>
                <a:cubicBezTo>
                  <a:pt x="1888373" y="1176233"/>
                  <a:pt x="1888373" y="1176233"/>
                  <a:pt x="1891794" y="1170664"/>
                </a:cubicBezTo>
                <a:cubicBezTo>
                  <a:pt x="1888022" y="1170357"/>
                  <a:pt x="1884426" y="1170072"/>
                  <a:pt x="1880852" y="1169765"/>
                </a:cubicBezTo>
                <a:close/>
                <a:moveTo>
                  <a:pt x="2134355" y="1165248"/>
                </a:moveTo>
                <a:cubicBezTo>
                  <a:pt x="2134772" y="1165775"/>
                  <a:pt x="2135188" y="1166279"/>
                  <a:pt x="2135802" y="1167024"/>
                </a:cubicBezTo>
                <a:cubicBezTo>
                  <a:pt x="2135188" y="1167704"/>
                  <a:pt x="2134553" y="1168428"/>
                  <a:pt x="2133917" y="1169152"/>
                </a:cubicBezTo>
                <a:cubicBezTo>
                  <a:pt x="2133325" y="1168494"/>
                  <a:pt x="2132754" y="1167836"/>
                  <a:pt x="2132163" y="1167179"/>
                </a:cubicBezTo>
                <a:cubicBezTo>
                  <a:pt x="2132886" y="1166542"/>
                  <a:pt x="2133610" y="1165884"/>
                  <a:pt x="2134355" y="1165248"/>
                </a:cubicBezTo>
                <a:close/>
                <a:moveTo>
                  <a:pt x="2035244" y="1157333"/>
                </a:moveTo>
                <a:cubicBezTo>
                  <a:pt x="2034301" y="1159679"/>
                  <a:pt x="2033621" y="1162179"/>
                  <a:pt x="2032305" y="1164284"/>
                </a:cubicBezTo>
                <a:cubicBezTo>
                  <a:pt x="2031735" y="1165183"/>
                  <a:pt x="2029740" y="1165907"/>
                  <a:pt x="2028687" y="1165622"/>
                </a:cubicBezTo>
                <a:cubicBezTo>
                  <a:pt x="2027613" y="1165337"/>
                  <a:pt x="2026297" y="1163780"/>
                  <a:pt x="2026166" y="1162661"/>
                </a:cubicBezTo>
                <a:cubicBezTo>
                  <a:pt x="2026034" y="1161543"/>
                  <a:pt x="2026955" y="1159592"/>
                  <a:pt x="2027920" y="1159175"/>
                </a:cubicBezTo>
                <a:cubicBezTo>
                  <a:pt x="2030222" y="1158209"/>
                  <a:pt x="2032788" y="1157903"/>
                  <a:pt x="2035244" y="1157333"/>
                </a:cubicBezTo>
                <a:close/>
                <a:moveTo>
                  <a:pt x="2015442" y="1150271"/>
                </a:moveTo>
                <a:cubicBezTo>
                  <a:pt x="2012526" y="1155731"/>
                  <a:pt x="2010684" y="1162923"/>
                  <a:pt x="2001431" y="1158362"/>
                </a:cubicBezTo>
                <a:cubicBezTo>
                  <a:pt x="2003010" y="1161389"/>
                  <a:pt x="2004610" y="1164437"/>
                  <a:pt x="2006233" y="1167528"/>
                </a:cubicBezTo>
                <a:cubicBezTo>
                  <a:pt x="2015903" y="1161542"/>
                  <a:pt x="2017328" y="1158911"/>
                  <a:pt x="2015442" y="1150271"/>
                </a:cubicBezTo>
                <a:close/>
                <a:moveTo>
                  <a:pt x="1963365" y="1140667"/>
                </a:moveTo>
                <a:cubicBezTo>
                  <a:pt x="1964155" y="1141237"/>
                  <a:pt x="1964922" y="1141808"/>
                  <a:pt x="1965690" y="1142356"/>
                </a:cubicBezTo>
                <a:cubicBezTo>
                  <a:pt x="1965843" y="1147091"/>
                  <a:pt x="1964243" y="1150271"/>
                  <a:pt x="1955800" y="1150249"/>
                </a:cubicBezTo>
                <a:cubicBezTo>
                  <a:pt x="1959156" y="1145996"/>
                  <a:pt x="1961260" y="1143342"/>
                  <a:pt x="1963365" y="1140667"/>
                </a:cubicBezTo>
                <a:close/>
                <a:moveTo>
                  <a:pt x="2021670" y="1135317"/>
                </a:moveTo>
                <a:cubicBezTo>
                  <a:pt x="2021385" y="1136764"/>
                  <a:pt x="2021100" y="1138211"/>
                  <a:pt x="2020815" y="1139636"/>
                </a:cubicBezTo>
                <a:cubicBezTo>
                  <a:pt x="2021385" y="1139746"/>
                  <a:pt x="2021955" y="1139878"/>
                  <a:pt x="2022548" y="1139987"/>
                </a:cubicBezTo>
                <a:cubicBezTo>
                  <a:pt x="2022832" y="1138540"/>
                  <a:pt x="2023140" y="1137115"/>
                  <a:pt x="2023446" y="1135668"/>
                </a:cubicBezTo>
                <a:cubicBezTo>
                  <a:pt x="2022854" y="1135559"/>
                  <a:pt x="2022262" y="1135427"/>
                  <a:pt x="2021670" y="1135317"/>
                </a:cubicBezTo>
                <a:close/>
                <a:moveTo>
                  <a:pt x="1969044" y="1130735"/>
                </a:moveTo>
                <a:cubicBezTo>
                  <a:pt x="1969548" y="1132621"/>
                  <a:pt x="1970227" y="1133827"/>
                  <a:pt x="1969898" y="1134177"/>
                </a:cubicBezTo>
                <a:cubicBezTo>
                  <a:pt x="1969153" y="1135055"/>
                  <a:pt x="1967947" y="1135559"/>
                  <a:pt x="1966917" y="1136195"/>
                </a:cubicBezTo>
                <a:cubicBezTo>
                  <a:pt x="1966676" y="1135603"/>
                  <a:pt x="1966040" y="1134814"/>
                  <a:pt x="1966237" y="1134441"/>
                </a:cubicBezTo>
                <a:cubicBezTo>
                  <a:pt x="1966785" y="1133389"/>
                  <a:pt x="1967662" y="1132490"/>
                  <a:pt x="1969044" y="1130735"/>
                </a:cubicBezTo>
                <a:close/>
                <a:moveTo>
                  <a:pt x="12741" y="1126524"/>
                </a:moveTo>
                <a:cubicBezTo>
                  <a:pt x="14145" y="1127928"/>
                  <a:pt x="15613" y="1129265"/>
                  <a:pt x="16863" y="1130800"/>
                </a:cubicBezTo>
                <a:cubicBezTo>
                  <a:pt x="16973" y="1130932"/>
                  <a:pt x="15306" y="1132883"/>
                  <a:pt x="15153" y="1132796"/>
                </a:cubicBezTo>
                <a:cubicBezTo>
                  <a:pt x="13464" y="1131809"/>
                  <a:pt x="11907" y="1130581"/>
                  <a:pt x="10307" y="1129441"/>
                </a:cubicBezTo>
                <a:cubicBezTo>
                  <a:pt x="11118" y="1128455"/>
                  <a:pt x="11930" y="1127489"/>
                  <a:pt x="12741" y="1126524"/>
                </a:cubicBezTo>
                <a:close/>
                <a:moveTo>
                  <a:pt x="2071379" y="1125317"/>
                </a:moveTo>
                <a:cubicBezTo>
                  <a:pt x="2070568" y="1126436"/>
                  <a:pt x="2069582" y="1127248"/>
                  <a:pt x="2069559" y="1128081"/>
                </a:cubicBezTo>
                <a:cubicBezTo>
                  <a:pt x="2069538" y="1128739"/>
                  <a:pt x="2070722" y="1129418"/>
                  <a:pt x="2071379" y="1130076"/>
                </a:cubicBezTo>
                <a:cubicBezTo>
                  <a:pt x="2072147" y="1129133"/>
                  <a:pt x="2073047" y="1128278"/>
                  <a:pt x="2073594" y="1127225"/>
                </a:cubicBezTo>
                <a:cubicBezTo>
                  <a:pt x="2073682" y="1127029"/>
                  <a:pt x="2072301" y="1126085"/>
                  <a:pt x="2071379" y="1125317"/>
                </a:cubicBezTo>
                <a:close/>
                <a:moveTo>
                  <a:pt x="2045022" y="1122380"/>
                </a:moveTo>
                <a:cubicBezTo>
                  <a:pt x="2043488" y="1123586"/>
                  <a:pt x="2041580" y="1124354"/>
                  <a:pt x="2040966" y="1125713"/>
                </a:cubicBezTo>
                <a:cubicBezTo>
                  <a:pt x="2035989" y="1136392"/>
                  <a:pt x="2026647" y="1144066"/>
                  <a:pt x="2023183" y="1156280"/>
                </a:cubicBezTo>
                <a:cubicBezTo>
                  <a:pt x="2020223" y="1166717"/>
                  <a:pt x="2011562" y="1175466"/>
                  <a:pt x="2005751" y="1185180"/>
                </a:cubicBezTo>
                <a:cubicBezTo>
                  <a:pt x="1998821" y="1196780"/>
                  <a:pt x="1992265" y="1208621"/>
                  <a:pt x="1984503" y="1222150"/>
                </a:cubicBezTo>
                <a:cubicBezTo>
                  <a:pt x="1989218" y="1219409"/>
                  <a:pt x="1991914" y="1217765"/>
                  <a:pt x="1994700" y="1216229"/>
                </a:cubicBezTo>
                <a:cubicBezTo>
                  <a:pt x="2000444" y="1213071"/>
                  <a:pt x="2007045" y="1210528"/>
                  <a:pt x="2003273" y="1201648"/>
                </a:cubicBezTo>
                <a:cubicBezTo>
                  <a:pt x="2002857" y="1200639"/>
                  <a:pt x="2003535" y="1198643"/>
                  <a:pt x="2004391" y="1197722"/>
                </a:cubicBezTo>
                <a:cubicBezTo>
                  <a:pt x="2009500" y="1192109"/>
                  <a:pt x="2014829" y="1186693"/>
                  <a:pt x="2020069" y="1181211"/>
                </a:cubicBezTo>
                <a:cubicBezTo>
                  <a:pt x="2018732" y="1185290"/>
                  <a:pt x="2017394" y="1189346"/>
                  <a:pt x="2015640" y="1194674"/>
                </a:cubicBezTo>
                <a:cubicBezTo>
                  <a:pt x="2021714" y="1191254"/>
                  <a:pt x="2022810" y="1186167"/>
                  <a:pt x="2024126" y="1181211"/>
                </a:cubicBezTo>
                <a:cubicBezTo>
                  <a:pt x="2036098" y="1178382"/>
                  <a:pt x="2034037" y="1166783"/>
                  <a:pt x="2037896" y="1158911"/>
                </a:cubicBezTo>
                <a:cubicBezTo>
                  <a:pt x="2037918" y="1158823"/>
                  <a:pt x="2036164" y="1157858"/>
                  <a:pt x="2035244" y="1157332"/>
                </a:cubicBezTo>
                <a:cubicBezTo>
                  <a:pt x="2039103" y="1155424"/>
                  <a:pt x="2042940" y="1153517"/>
                  <a:pt x="2046470" y="1151762"/>
                </a:cubicBezTo>
                <a:cubicBezTo>
                  <a:pt x="2056600" y="1158845"/>
                  <a:pt x="2057961" y="1158472"/>
                  <a:pt x="2060153" y="1148166"/>
                </a:cubicBezTo>
                <a:cubicBezTo>
                  <a:pt x="2056666" y="1147750"/>
                  <a:pt x="2054057" y="1154591"/>
                  <a:pt x="2049957" y="1149329"/>
                </a:cubicBezTo>
                <a:cubicBezTo>
                  <a:pt x="2046952" y="1145492"/>
                  <a:pt x="2048970" y="1142553"/>
                  <a:pt x="2050636" y="1139330"/>
                </a:cubicBezTo>
                <a:cubicBezTo>
                  <a:pt x="2050965" y="1138672"/>
                  <a:pt x="2051448" y="1138036"/>
                  <a:pt x="2051514" y="1137335"/>
                </a:cubicBezTo>
                <a:cubicBezTo>
                  <a:pt x="2051557" y="1136742"/>
                  <a:pt x="2051118" y="1136106"/>
                  <a:pt x="2051097" y="1136018"/>
                </a:cubicBezTo>
                <a:cubicBezTo>
                  <a:pt x="2048532" y="1136479"/>
                  <a:pt x="2046053" y="1136918"/>
                  <a:pt x="2042918" y="1137488"/>
                </a:cubicBezTo>
                <a:cubicBezTo>
                  <a:pt x="2046492" y="1127357"/>
                  <a:pt x="2046492" y="1127357"/>
                  <a:pt x="2045022" y="1122380"/>
                </a:cubicBezTo>
                <a:close/>
                <a:moveTo>
                  <a:pt x="1054580" y="1121634"/>
                </a:moveTo>
                <a:cubicBezTo>
                  <a:pt x="1053177" y="1123279"/>
                  <a:pt x="1052301" y="1123936"/>
                  <a:pt x="1052410" y="1124243"/>
                </a:cubicBezTo>
                <a:cubicBezTo>
                  <a:pt x="1052651" y="1124924"/>
                  <a:pt x="1053396" y="1125428"/>
                  <a:pt x="1053922" y="1126020"/>
                </a:cubicBezTo>
                <a:cubicBezTo>
                  <a:pt x="1054077" y="1124967"/>
                  <a:pt x="1054230" y="1123915"/>
                  <a:pt x="1054580" y="1121634"/>
                </a:cubicBezTo>
                <a:close/>
                <a:moveTo>
                  <a:pt x="1975316" y="1112776"/>
                </a:moveTo>
                <a:cubicBezTo>
                  <a:pt x="1968912" y="1123454"/>
                  <a:pt x="1963562" y="1134769"/>
                  <a:pt x="1951941" y="1143408"/>
                </a:cubicBezTo>
                <a:cubicBezTo>
                  <a:pt x="1952511" y="1138956"/>
                  <a:pt x="1952840" y="1136457"/>
                  <a:pt x="1953388" y="1132203"/>
                </a:cubicBezTo>
                <a:cubicBezTo>
                  <a:pt x="1947687" y="1141720"/>
                  <a:pt x="1942972" y="1149570"/>
                  <a:pt x="1938850" y="1156477"/>
                </a:cubicBezTo>
                <a:lnTo>
                  <a:pt x="1938850" y="1172416"/>
                </a:lnTo>
                <a:lnTo>
                  <a:pt x="1938696" y="1172594"/>
                </a:lnTo>
                <a:lnTo>
                  <a:pt x="1938835" y="1172732"/>
                </a:lnTo>
                <a:lnTo>
                  <a:pt x="1929201" y="1177505"/>
                </a:lnTo>
                <a:lnTo>
                  <a:pt x="1927857" y="1190102"/>
                </a:lnTo>
                <a:lnTo>
                  <a:pt x="1927733" y="1190135"/>
                </a:lnTo>
                <a:lnTo>
                  <a:pt x="1927766" y="1190360"/>
                </a:lnTo>
                <a:lnTo>
                  <a:pt x="1918413" y="1204541"/>
                </a:lnTo>
                <a:cubicBezTo>
                  <a:pt x="1914598" y="1211076"/>
                  <a:pt x="1912296" y="1218883"/>
                  <a:pt x="1907318" y="1224299"/>
                </a:cubicBezTo>
                <a:cubicBezTo>
                  <a:pt x="1903349" y="1228619"/>
                  <a:pt x="1900729" y="1233448"/>
                  <a:pt x="1898591" y="1238472"/>
                </a:cubicBezTo>
                <a:lnTo>
                  <a:pt x="1892801" y="1253702"/>
                </a:lnTo>
                <a:lnTo>
                  <a:pt x="1892627" y="1253725"/>
                </a:lnTo>
                <a:lnTo>
                  <a:pt x="1892522" y="1254186"/>
                </a:lnTo>
                <a:lnTo>
                  <a:pt x="1889140" y="1259514"/>
                </a:lnTo>
                <a:cubicBezTo>
                  <a:pt x="1889798" y="1259777"/>
                  <a:pt x="1890478" y="1260019"/>
                  <a:pt x="1891136" y="1260281"/>
                </a:cubicBezTo>
                <a:lnTo>
                  <a:pt x="1892522" y="1254186"/>
                </a:lnTo>
                <a:lnTo>
                  <a:pt x="1892759" y="1253813"/>
                </a:lnTo>
                <a:lnTo>
                  <a:pt x="1892801" y="1253702"/>
                </a:lnTo>
                <a:lnTo>
                  <a:pt x="1907954" y="1251708"/>
                </a:lnTo>
                <a:lnTo>
                  <a:pt x="1910264" y="1242856"/>
                </a:lnTo>
                <a:lnTo>
                  <a:pt x="1921128" y="1240592"/>
                </a:lnTo>
                <a:lnTo>
                  <a:pt x="1921154" y="1240700"/>
                </a:lnTo>
                <a:lnTo>
                  <a:pt x="1921224" y="1240700"/>
                </a:lnTo>
                <a:lnTo>
                  <a:pt x="1918786" y="1258988"/>
                </a:lnTo>
                <a:cubicBezTo>
                  <a:pt x="1924707" y="1253440"/>
                  <a:pt x="1930035" y="1249954"/>
                  <a:pt x="1937535" y="1249033"/>
                </a:cubicBezTo>
                <a:cubicBezTo>
                  <a:pt x="1945143" y="1248090"/>
                  <a:pt x="1950120" y="1251598"/>
                  <a:pt x="1955121" y="1258001"/>
                </a:cubicBezTo>
                <a:cubicBezTo>
                  <a:pt x="1963036" y="1244099"/>
                  <a:pt x="1970294" y="1231403"/>
                  <a:pt x="1977530" y="1218728"/>
                </a:cubicBezTo>
                <a:cubicBezTo>
                  <a:pt x="1976675" y="1218181"/>
                  <a:pt x="1975798" y="1217633"/>
                  <a:pt x="1974942" y="1217084"/>
                </a:cubicBezTo>
                <a:cubicBezTo>
                  <a:pt x="1969088" y="1225220"/>
                  <a:pt x="1963233" y="1233377"/>
                  <a:pt x="1956326" y="1243003"/>
                </a:cubicBezTo>
                <a:cubicBezTo>
                  <a:pt x="1952269" y="1242740"/>
                  <a:pt x="1946415" y="1242344"/>
                  <a:pt x="1938148" y="1241819"/>
                </a:cubicBezTo>
                <a:cubicBezTo>
                  <a:pt x="1941153" y="1237236"/>
                  <a:pt x="1942139" y="1234298"/>
                  <a:pt x="1944201" y="1232872"/>
                </a:cubicBezTo>
                <a:lnTo>
                  <a:pt x="1953758" y="1214843"/>
                </a:lnTo>
                <a:lnTo>
                  <a:pt x="1954155" y="1214409"/>
                </a:lnTo>
                <a:lnTo>
                  <a:pt x="1954434" y="1214100"/>
                </a:lnTo>
                <a:lnTo>
                  <a:pt x="1959945" y="1211274"/>
                </a:lnTo>
                <a:cubicBezTo>
                  <a:pt x="1959462" y="1210726"/>
                  <a:pt x="1958979" y="1210155"/>
                  <a:pt x="1958497" y="1209607"/>
                </a:cubicBezTo>
                <a:lnTo>
                  <a:pt x="1954434" y="1214100"/>
                </a:lnTo>
                <a:lnTo>
                  <a:pt x="1954046" y="1214300"/>
                </a:lnTo>
                <a:lnTo>
                  <a:pt x="1953758" y="1214843"/>
                </a:lnTo>
                <a:lnTo>
                  <a:pt x="1944332" y="1225132"/>
                </a:lnTo>
                <a:cubicBezTo>
                  <a:pt x="1941153" y="1222303"/>
                  <a:pt x="1939004" y="1220395"/>
                  <a:pt x="1936854" y="1218488"/>
                </a:cubicBezTo>
                <a:cubicBezTo>
                  <a:pt x="1938653" y="1224431"/>
                  <a:pt x="1937776" y="1228553"/>
                  <a:pt x="1932623" y="1230329"/>
                </a:cubicBezTo>
                <a:cubicBezTo>
                  <a:pt x="1933785" y="1233728"/>
                  <a:pt x="1934684" y="1236337"/>
                  <a:pt x="1936175" y="1240700"/>
                </a:cubicBezTo>
                <a:lnTo>
                  <a:pt x="1921224" y="1240700"/>
                </a:lnTo>
                <a:lnTo>
                  <a:pt x="1921242" y="1240568"/>
                </a:lnTo>
                <a:lnTo>
                  <a:pt x="1921128" y="1240592"/>
                </a:lnTo>
                <a:lnTo>
                  <a:pt x="1918896" y="1231315"/>
                </a:lnTo>
                <a:cubicBezTo>
                  <a:pt x="1921922" y="1225198"/>
                  <a:pt x="1926329" y="1219211"/>
                  <a:pt x="1927316" y="1212743"/>
                </a:cubicBezTo>
                <a:cubicBezTo>
                  <a:pt x="1927875" y="1209103"/>
                  <a:pt x="1928961" y="1205342"/>
                  <a:pt x="1929415" y="1201546"/>
                </a:cubicBezTo>
                <a:lnTo>
                  <a:pt x="1927766" y="1190360"/>
                </a:lnTo>
                <a:lnTo>
                  <a:pt x="1927842" y="1190245"/>
                </a:lnTo>
                <a:lnTo>
                  <a:pt x="1927857" y="1190102"/>
                </a:lnTo>
                <a:lnTo>
                  <a:pt x="1938296" y="1187326"/>
                </a:lnTo>
                <a:cubicBezTo>
                  <a:pt x="1941135" y="1185421"/>
                  <a:pt x="1943301" y="1182548"/>
                  <a:pt x="1944814" y="1178711"/>
                </a:cubicBezTo>
                <a:lnTo>
                  <a:pt x="1938835" y="1172732"/>
                </a:lnTo>
                <a:lnTo>
                  <a:pt x="1938850" y="1172725"/>
                </a:lnTo>
                <a:lnTo>
                  <a:pt x="1938850" y="1172416"/>
                </a:lnTo>
                <a:lnTo>
                  <a:pt x="1944705" y="1165643"/>
                </a:lnTo>
                <a:cubicBezTo>
                  <a:pt x="1947731" y="1162682"/>
                  <a:pt x="1950932" y="1157771"/>
                  <a:pt x="1954243" y="1157595"/>
                </a:cubicBezTo>
                <a:cubicBezTo>
                  <a:pt x="1962993" y="1157156"/>
                  <a:pt x="1965821" y="1151784"/>
                  <a:pt x="1968561" y="1145184"/>
                </a:cubicBezTo>
                <a:cubicBezTo>
                  <a:pt x="1970382" y="1140821"/>
                  <a:pt x="1972509" y="1136501"/>
                  <a:pt x="1975095" y="1132532"/>
                </a:cubicBezTo>
                <a:cubicBezTo>
                  <a:pt x="1979196" y="1126239"/>
                  <a:pt x="1981410" y="1120165"/>
                  <a:pt x="1975316" y="1112776"/>
                </a:cubicBezTo>
                <a:close/>
                <a:moveTo>
                  <a:pt x="1916220" y="1106614"/>
                </a:moveTo>
                <a:cubicBezTo>
                  <a:pt x="1915782" y="1106482"/>
                  <a:pt x="1914138" y="1108302"/>
                  <a:pt x="1914270" y="1108521"/>
                </a:cubicBezTo>
                <a:cubicBezTo>
                  <a:pt x="1915059" y="1109903"/>
                  <a:pt x="1916023" y="1111328"/>
                  <a:pt x="1917318" y="1112183"/>
                </a:cubicBezTo>
                <a:cubicBezTo>
                  <a:pt x="1917668" y="1112447"/>
                  <a:pt x="1919268" y="1110846"/>
                  <a:pt x="1921242" y="1109399"/>
                </a:cubicBezTo>
                <a:cubicBezTo>
                  <a:pt x="1919005" y="1108082"/>
                  <a:pt x="1917690" y="1107074"/>
                  <a:pt x="1916220" y="1106614"/>
                </a:cubicBezTo>
                <a:close/>
                <a:moveTo>
                  <a:pt x="2027744" y="1105781"/>
                </a:moveTo>
                <a:cubicBezTo>
                  <a:pt x="2025003" y="1109684"/>
                  <a:pt x="2022240" y="1113609"/>
                  <a:pt x="2019477" y="1117534"/>
                </a:cubicBezTo>
                <a:cubicBezTo>
                  <a:pt x="2020377" y="1118169"/>
                  <a:pt x="2021297" y="1118828"/>
                  <a:pt x="2022196" y="1119463"/>
                </a:cubicBezTo>
                <a:cubicBezTo>
                  <a:pt x="2024916" y="1115516"/>
                  <a:pt x="2027613" y="1111569"/>
                  <a:pt x="2030331" y="1107623"/>
                </a:cubicBezTo>
                <a:cubicBezTo>
                  <a:pt x="2029476" y="1107008"/>
                  <a:pt x="2028599" y="1106395"/>
                  <a:pt x="2027744" y="1105781"/>
                </a:cubicBezTo>
                <a:close/>
                <a:moveTo>
                  <a:pt x="2126527" y="1105517"/>
                </a:moveTo>
                <a:cubicBezTo>
                  <a:pt x="2126900" y="1106000"/>
                  <a:pt x="2127667" y="1106745"/>
                  <a:pt x="2127558" y="1106943"/>
                </a:cubicBezTo>
                <a:cubicBezTo>
                  <a:pt x="2126943" y="1107974"/>
                  <a:pt x="2126110" y="1108850"/>
                  <a:pt x="2125343" y="1109793"/>
                </a:cubicBezTo>
                <a:cubicBezTo>
                  <a:pt x="2124817" y="1109158"/>
                  <a:pt x="2124269" y="1108565"/>
                  <a:pt x="2123742" y="1107951"/>
                </a:cubicBezTo>
                <a:cubicBezTo>
                  <a:pt x="2124663" y="1107140"/>
                  <a:pt x="2125606" y="1106329"/>
                  <a:pt x="2126527" y="1105517"/>
                </a:cubicBezTo>
                <a:close/>
                <a:moveTo>
                  <a:pt x="1050940" y="1102580"/>
                </a:moveTo>
                <a:cubicBezTo>
                  <a:pt x="1050655" y="1102382"/>
                  <a:pt x="1049888" y="1102842"/>
                  <a:pt x="1049318" y="1102996"/>
                </a:cubicBezTo>
                <a:cubicBezTo>
                  <a:pt x="1049691" y="1103807"/>
                  <a:pt x="1050063" y="1104619"/>
                  <a:pt x="1050459" y="1105408"/>
                </a:cubicBezTo>
                <a:cubicBezTo>
                  <a:pt x="1050897" y="1105035"/>
                  <a:pt x="1051335" y="1104662"/>
                  <a:pt x="1051773" y="1104267"/>
                </a:cubicBezTo>
                <a:cubicBezTo>
                  <a:pt x="1051511" y="1103675"/>
                  <a:pt x="1051379" y="1102908"/>
                  <a:pt x="1050940" y="1102580"/>
                </a:cubicBezTo>
                <a:close/>
                <a:moveTo>
                  <a:pt x="2218601" y="1097097"/>
                </a:moveTo>
                <a:cubicBezTo>
                  <a:pt x="2219280" y="1097536"/>
                  <a:pt x="2219982" y="1097974"/>
                  <a:pt x="2220662" y="1098435"/>
                </a:cubicBezTo>
                <a:cubicBezTo>
                  <a:pt x="2220026" y="1106811"/>
                  <a:pt x="2214260" y="1112096"/>
                  <a:pt x="2209260" y="1117841"/>
                </a:cubicBezTo>
                <a:cubicBezTo>
                  <a:pt x="2208317" y="1117139"/>
                  <a:pt x="2207352" y="1116438"/>
                  <a:pt x="2206365" y="1115735"/>
                </a:cubicBezTo>
                <a:cubicBezTo>
                  <a:pt x="2210444" y="1109530"/>
                  <a:pt x="2214522" y="1103303"/>
                  <a:pt x="2218601" y="1097097"/>
                </a:cubicBezTo>
                <a:close/>
                <a:moveTo>
                  <a:pt x="1926486" y="1086728"/>
                </a:moveTo>
                <a:lnTo>
                  <a:pt x="1923528" y="1091459"/>
                </a:lnTo>
                <a:lnTo>
                  <a:pt x="1923391" y="1091505"/>
                </a:lnTo>
                <a:lnTo>
                  <a:pt x="1923391" y="1091657"/>
                </a:lnTo>
                <a:lnTo>
                  <a:pt x="1920181" y="1095809"/>
                </a:lnTo>
                <a:cubicBezTo>
                  <a:pt x="1919997" y="1097388"/>
                  <a:pt x="1920891" y="1099191"/>
                  <a:pt x="1923369" y="1101395"/>
                </a:cubicBezTo>
                <a:lnTo>
                  <a:pt x="1923391" y="1091657"/>
                </a:lnTo>
                <a:lnTo>
                  <a:pt x="1923457" y="1091571"/>
                </a:lnTo>
                <a:lnTo>
                  <a:pt x="1923528" y="1091459"/>
                </a:lnTo>
                <a:lnTo>
                  <a:pt x="1932885" y="1088282"/>
                </a:lnTo>
                <a:cubicBezTo>
                  <a:pt x="1929980" y="1086276"/>
                  <a:pt x="1927952" y="1085969"/>
                  <a:pt x="1926486" y="1086728"/>
                </a:cubicBezTo>
                <a:close/>
                <a:moveTo>
                  <a:pt x="2023884" y="1086462"/>
                </a:moveTo>
                <a:cubicBezTo>
                  <a:pt x="2019916" y="1092997"/>
                  <a:pt x="2010684" y="1096110"/>
                  <a:pt x="2010114" y="1104881"/>
                </a:cubicBezTo>
                <a:cubicBezTo>
                  <a:pt x="2010816" y="1105342"/>
                  <a:pt x="2011539" y="1105824"/>
                  <a:pt x="2012241" y="1106285"/>
                </a:cubicBezTo>
                <a:cubicBezTo>
                  <a:pt x="2016122" y="1099685"/>
                  <a:pt x="2020004" y="1093062"/>
                  <a:pt x="2023884" y="1086462"/>
                </a:cubicBezTo>
                <a:close/>
                <a:moveTo>
                  <a:pt x="2081992" y="1080893"/>
                </a:moveTo>
                <a:cubicBezTo>
                  <a:pt x="2078309" y="1087164"/>
                  <a:pt x="2074691" y="1093304"/>
                  <a:pt x="2071095" y="1099422"/>
                </a:cubicBezTo>
                <a:cubicBezTo>
                  <a:pt x="2082650" y="1093479"/>
                  <a:pt x="2085522" y="1087910"/>
                  <a:pt x="2081992" y="1080893"/>
                </a:cubicBezTo>
                <a:close/>
                <a:moveTo>
                  <a:pt x="1951875" y="1078021"/>
                </a:moveTo>
                <a:cubicBezTo>
                  <a:pt x="1949945" y="1078964"/>
                  <a:pt x="1948893" y="1079249"/>
                  <a:pt x="1948893" y="1079533"/>
                </a:cubicBezTo>
                <a:cubicBezTo>
                  <a:pt x="1948915" y="1080608"/>
                  <a:pt x="1949244" y="1081682"/>
                  <a:pt x="1949463" y="1082756"/>
                </a:cubicBezTo>
                <a:cubicBezTo>
                  <a:pt x="1950077" y="1081550"/>
                  <a:pt x="1950712" y="1080323"/>
                  <a:pt x="1951875" y="1078021"/>
                </a:cubicBezTo>
                <a:close/>
                <a:moveTo>
                  <a:pt x="1933171" y="1076902"/>
                </a:moveTo>
                <a:cubicBezTo>
                  <a:pt x="1932776" y="1077626"/>
                  <a:pt x="1932381" y="1078349"/>
                  <a:pt x="1931987" y="1079073"/>
                </a:cubicBezTo>
                <a:cubicBezTo>
                  <a:pt x="1932645" y="1079249"/>
                  <a:pt x="1933368" y="1079687"/>
                  <a:pt x="1933916" y="1079533"/>
                </a:cubicBezTo>
                <a:cubicBezTo>
                  <a:pt x="1934377" y="1079402"/>
                  <a:pt x="1934596" y="1078547"/>
                  <a:pt x="1934903" y="1077998"/>
                </a:cubicBezTo>
                <a:cubicBezTo>
                  <a:pt x="1934333" y="1077626"/>
                  <a:pt x="1933763" y="1077275"/>
                  <a:pt x="1933171" y="1076902"/>
                </a:cubicBezTo>
                <a:close/>
                <a:moveTo>
                  <a:pt x="2200138" y="1070478"/>
                </a:moveTo>
                <a:cubicBezTo>
                  <a:pt x="2201432" y="1070807"/>
                  <a:pt x="2202748" y="1071136"/>
                  <a:pt x="2204064" y="1071487"/>
                </a:cubicBezTo>
                <a:cubicBezTo>
                  <a:pt x="2203340" y="1074053"/>
                  <a:pt x="2202616" y="1076618"/>
                  <a:pt x="2201915" y="1079206"/>
                </a:cubicBezTo>
                <a:cubicBezTo>
                  <a:pt x="2200840" y="1078965"/>
                  <a:pt x="2199744" y="1078724"/>
                  <a:pt x="2198669" y="1078482"/>
                </a:cubicBezTo>
                <a:cubicBezTo>
                  <a:pt x="2199151" y="1075807"/>
                  <a:pt x="2199655" y="1073153"/>
                  <a:pt x="2200138" y="1070478"/>
                </a:cubicBezTo>
                <a:close/>
                <a:moveTo>
                  <a:pt x="58832" y="1060172"/>
                </a:moveTo>
                <a:cubicBezTo>
                  <a:pt x="57889" y="1063065"/>
                  <a:pt x="56968" y="1065960"/>
                  <a:pt x="56025" y="1068854"/>
                </a:cubicBezTo>
                <a:cubicBezTo>
                  <a:pt x="56771" y="1069118"/>
                  <a:pt x="57516" y="1069381"/>
                  <a:pt x="58284" y="1069644"/>
                </a:cubicBezTo>
                <a:cubicBezTo>
                  <a:pt x="59380" y="1066816"/>
                  <a:pt x="60498" y="1063987"/>
                  <a:pt x="61595" y="1061159"/>
                </a:cubicBezTo>
                <a:cubicBezTo>
                  <a:pt x="60674" y="1060829"/>
                  <a:pt x="59753" y="1060501"/>
                  <a:pt x="58832" y="1060172"/>
                </a:cubicBezTo>
                <a:close/>
                <a:moveTo>
                  <a:pt x="2045658" y="1044252"/>
                </a:moveTo>
                <a:cubicBezTo>
                  <a:pt x="2044628" y="1045831"/>
                  <a:pt x="2043598" y="1047387"/>
                  <a:pt x="2042567" y="1048944"/>
                </a:cubicBezTo>
                <a:cubicBezTo>
                  <a:pt x="2043159" y="1049449"/>
                  <a:pt x="2043751" y="1049953"/>
                  <a:pt x="2044365" y="1050435"/>
                </a:cubicBezTo>
                <a:cubicBezTo>
                  <a:pt x="2045308" y="1048703"/>
                  <a:pt x="2046273" y="1046971"/>
                  <a:pt x="2047215" y="1045239"/>
                </a:cubicBezTo>
                <a:cubicBezTo>
                  <a:pt x="2046690" y="1044910"/>
                  <a:pt x="2046162" y="1044581"/>
                  <a:pt x="2045658" y="1044252"/>
                </a:cubicBezTo>
                <a:close/>
                <a:moveTo>
                  <a:pt x="1312514" y="1043879"/>
                </a:moveTo>
                <a:cubicBezTo>
                  <a:pt x="1311395" y="1045129"/>
                  <a:pt x="1310277" y="1046357"/>
                  <a:pt x="1309158" y="1047607"/>
                </a:cubicBezTo>
                <a:cubicBezTo>
                  <a:pt x="1309707" y="1048111"/>
                  <a:pt x="1310255" y="1048594"/>
                  <a:pt x="1310803" y="1049098"/>
                </a:cubicBezTo>
                <a:cubicBezTo>
                  <a:pt x="1311681" y="1047563"/>
                  <a:pt x="1312557" y="1046006"/>
                  <a:pt x="1313434" y="1044471"/>
                </a:cubicBezTo>
                <a:cubicBezTo>
                  <a:pt x="1313127" y="1044274"/>
                  <a:pt x="1312821" y="1044077"/>
                  <a:pt x="1312514" y="1043879"/>
                </a:cubicBezTo>
                <a:close/>
                <a:moveTo>
                  <a:pt x="1289117" y="1043419"/>
                </a:moveTo>
                <a:cubicBezTo>
                  <a:pt x="1286902" y="1044910"/>
                  <a:pt x="1284687" y="1046401"/>
                  <a:pt x="1282473" y="1047870"/>
                </a:cubicBezTo>
                <a:cubicBezTo>
                  <a:pt x="1283218" y="1048901"/>
                  <a:pt x="1283942" y="1049909"/>
                  <a:pt x="1284687" y="1050940"/>
                </a:cubicBezTo>
                <a:cubicBezTo>
                  <a:pt x="1286793" y="1049295"/>
                  <a:pt x="1288875" y="1047650"/>
                  <a:pt x="1290981" y="1046006"/>
                </a:cubicBezTo>
                <a:cubicBezTo>
                  <a:pt x="1290366" y="1045151"/>
                  <a:pt x="1289752" y="1044274"/>
                  <a:pt x="1289117" y="1043419"/>
                </a:cubicBezTo>
                <a:close/>
                <a:moveTo>
                  <a:pt x="2064933" y="1039625"/>
                </a:moveTo>
                <a:cubicBezTo>
                  <a:pt x="2059320" y="1046138"/>
                  <a:pt x="2053662" y="1052606"/>
                  <a:pt x="2048202" y="1059251"/>
                </a:cubicBezTo>
                <a:cubicBezTo>
                  <a:pt x="2047588" y="1059996"/>
                  <a:pt x="2047961" y="1061948"/>
                  <a:pt x="2048487" y="1063044"/>
                </a:cubicBezTo>
                <a:cubicBezTo>
                  <a:pt x="2048794" y="1063702"/>
                  <a:pt x="2050373" y="1064316"/>
                  <a:pt x="2051207" y="1064140"/>
                </a:cubicBezTo>
                <a:cubicBezTo>
                  <a:pt x="2060153" y="1062188"/>
                  <a:pt x="2057895" y="1051159"/>
                  <a:pt x="2064735" y="1047168"/>
                </a:cubicBezTo>
                <a:cubicBezTo>
                  <a:pt x="2066314" y="1046269"/>
                  <a:pt x="2066402" y="1042871"/>
                  <a:pt x="2067147" y="1040634"/>
                </a:cubicBezTo>
                <a:cubicBezTo>
                  <a:pt x="2066402" y="1040305"/>
                  <a:pt x="2065679" y="1039954"/>
                  <a:pt x="2064933" y="1039625"/>
                </a:cubicBezTo>
                <a:close/>
                <a:moveTo>
                  <a:pt x="2110432" y="1036709"/>
                </a:moveTo>
                <a:cubicBezTo>
                  <a:pt x="2104599" y="1040876"/>
                  <a:pt x="2099885" y="1044274"/>
                  <a:pt x="2095193" y="1047673"/>
                </a:cubicBezTo>
                <a:cubicBezTo>
                  <a:pt x="2095412" y="1048682"/>
                  <a:pt x="2095610" y="1049711"/>
                  <a:pt x="2095829" y="1050721"/>
                </a:cubicBezTo>
                <a:cubicBezTo>
                  <a:pt x="2100916" y="1053023"/>
                  <a:pt x="2106025" y="1055325"/>
                  <a:pt x="2111529" y="1057803"/>
                </a:cubicBezTo>
                <a:cubicBezTo>
                  <a:pt x="2114949" y="1052870"/>
                  <a:pt x="2117866" y="1048682"/>
                  <a:pt x="2120783" y="1044493"/>
                </a:cubicBezTo>
                <a:cubicBezTo>
                  <a:pt x="2120300" y="1044099"/>
                  <a:pt x="2119818" y="1043704"/>
                  <a:pt x="2119335" y="1043309"/>
                </a:cubicBezTo>
                <a:cubicBezTo>
                  <a:pt x="2116725" y="1045195"/>
                  <a:pt x="2114094" y="1047059"/>
                  <a:pt x="2110432" y="1049690"/>
                </a:cubicBezTo>
                <a:cubicBezTo>
                  <a:pt x="2110432" y="1044887"/>
                  <a:pt x="2110432" y="1041577"/>
                  <a:pt x="2110432" y="1036709"/>
                </a:cubicBezTo>
                <a:close/>
                <a:moveTo>
                  <a:pt x="2050548" y="1034363"/>
                </a:moveTo>
                <a:cubicBezTo>
                  <a:pt x="2050023" y="1035656"/>
                  <a:pt x="2049496" y="1036928"/>
                  <a:pt x="2048970" y="1038200"/>
                </a:cubicBezTo>
                <a:cubicBezTo>
                  <a:pt x="2049408" y="1038376"/>
                  <a:pt x="2049847" y="1038572"/>
                  <a:pt x="2050308" y="1038748"/>
                </a:cubicBezTo>
                <a:cubicBezTo>
                  <a:pt x="2050856" y="1037477"/>
                  <a:pt x="2051426" y="1036227"/>
                  <a:pt x="2051974" y="1034955"/>
                </a:cubicBezTo>
                <a:cubicBezTo>
                  <a:pt x="2051491" y="1034757"/>
                  <a:pt x="2051031" y="1034561"/>
                  <a:pt x="2050548" y="1034363"/>
                </a:cubicBezTo>
                <a:close/>
                <a:moveTo>
                  <a:pt x="1273768" y="1034144"/>
                </a:moveTo>
                <a:cubicBezTo>
                  <a:pt x="1271312" y="1037849"/>
                  <a:pt x="1268834" y="1041554"/>
                  <a:pt x="1266378" y="1045261"/>
                </a:cubicBezTo>
                <a:cubicBezTo>
                  <a:pt x="1267343" y="1045809"/>
                  <a:pt x="1268286" y="1046357"/>
                  <a:pt x="1269250" y="1046927"/>
                </a:cubicBezTo>
                <a:cubicBezTo>
                  <a:pt x="1271289" y="1042958"/>
                  <a:pt x="1273329" y="1039034"/>
                  <a:pt x="1275390" y="1035108"/>
                </a:cubicBezTo>
                <a:cubicBezTo>
                  <a:pt x="1274842" y="1034780"/>
                  <a:pt x="1274316" y="1034472"/>
                  <a:pt x="1273768" y="1034144"/>
                </a:cubicBezTo>
                <a:close/>
                <a:moveTo>
                  <a:pt x="2093394" y="1033793"/>
                </a:moveTo>
                <a:cubicBezTo>
                  <a:pt x="2089974" y="1039933"/>
                  <a:pt x="2086575" y="1046050"/>
                  <a:pt x="2083155" y="1052190"/>
                </a:cubicBezTo>
                <a:cubicBezTo>
                  <a:pt x="2084120" y="1052738"/>
                  <a:pt x="2085084" y="1053264"/>
                  <a:pt x="2086071" y="1053812"/>
                </a:cubicBezTo>
                <a:cubicBezTo>
                  <a:pt x="2089338" y="1047650"/>
                  <a:pt x="2092627" y="1041511"/>
                  <a:pt x="2095895" y="1035371"/>
                </a:cubicBezTo>
                <a:cubicBezTo>
                  <a:pt x="2095061" y="1034845"/>
                  <a:pt x="2094228" y="1034319"/>
                  <a:pt x="2093394" y="1033793"/>
                </a:cubicBezTo>
                <a:close/>
                <a:moveTo>
                  <a:pt x="2114621" y="1025417"/>
                </a:moveTo>
                <a:cubicBezTo>
                  <a:pt x="2113722" y="1026447"/>
                  <a:pt x="2112845" y="1027477"/>
                  <a:pt x="2111946" y="1028486"/>
                </a:cubicBezTo>
                <a:cubicBezTo>
                  <a:pt x="2112603" y="1029166"/>
                  <a:pt x="2113261" y="1029824"/>
                  <a:pt x="2113919" y="1030504"/>
                </a:cubicBezTo>
                <a:cubicBezTo>
                  <a:pt x="2114906" y="1029582"/>
                  <a:pt x="2115870" y="1028639"/>
                  <a:pt x="2116857" y="1027697"/>
                </a:cubicBezTo>
                <a:cubicBezTo>
                  <a:pt x="2116112" y="1026929"/>
                  <a:pt x="2115366" y="1026184"/>
                  <a:pt x="2114621" y="1025417"/>
                </a:cubicBezTo>
                <a:close/>
                <a:moveTo>
                  <a:pt x="1983714" y="1014979"/>
                </a:moveTo>
                <a:cubicBezTo>
                  <a:pt x="1982771" y="1018334"/>
                  <a:pt x="1981828" y="1021667"/>
                  <a:pt x="1980885" y="1025022"/>
                </a:cubicBezTo>
                <a:cubicBezTo>
                  <a:pt x="1981740" y="1025241"/>
                  <a:pt x="1982573" y="1025482"/>
                  <a:pt x="1983429" y="1025701"/>
                </a:cubicBezTo>
                <a:cubicBezTo>
                  <a:pt x="1984415" y="1022369"/>
                  <a:pt x="1985380" y="1019036"/>
                  <a:pt x="1986366" y="1015703"/>
                </a:cubicBezTo>
                <a:cubicBezTo>
                  <a:pt x="1985490" y="1015461"/>
                  <a:pt x="1984613" y="1015220"/>
                  <a:pt x="1983714" y="1014979"/>
                </a:cubicBezTo>
                <a:close/>
                <a:moveTo>
                  <a:pt x="2213149" y="1006283"/>
                </a:moveTo>
                <a:cubicBezTo>
                  <a:pt x="2214588" y="1005008"/>
                  <a:pt x="2217351" y="1005452"/>
                  <a:pt x="2222592" y="1006625"/>
                </a:cubicBezTo>
                <a:cubicBezTo>
                  <a:pt x="2218602" y="1010133"/>
                  <a:pt x="2215531" y="1012853"/>
                  <a:pt x="2211650" y="1016251"/>
                </a:cubicBezTo>
                <a:cubicBezTo>
                  <a:pt x="2211595" y="1010550"/>
                  <a:pt x="2211711" y="1007557"/>
                  <a:pt x="2213149" y="1006283"/>
                </a:cubicBezTo>
                <a:close/>
                <a:moveTo>
                  <a:pt x="2128676" y="998665"/>
                </a:moveTo>
                <a:cubicBezTo>
                  <a:pt x="2127054" y="1001537"/>
                  <a:pt x="2125452" y="1004410"/>
                  <a:pt x="2123831" y="1007261"/>
                </a:cubicBezTo>
                <a:cubicBezTo>
                  <a:pt x="2124423" y="1007612"/>
                  <a:pt x="2125014" y="1007940"/>
                  <a:pt x="2125607" y="1008291"/>
                </a:cubicBezTo>
                <a:cubicBezTo>
                  <a:pt x="2127339" y="1005659"/>
                  <a:pt x="2129071" y="1003007"/>
                  <a:pt x="2130825" y="1000353"/>
                </a:cubicBezTo>
                <a:cubicBezTo>
                  <a:pt x="2130101" y="999783"/>
                  <a:pt x="2129400" y="999235"/>
                  <a:pt x="2128676" y="998665"/>
                </a:cubicBezTo>
                <a:close/>
                <a:moveTo>
                  <a:pt x="1859757" y="969062"/>
                </a:moveTo>
                <a:cubicBezTo>
                  <a:pt x="1859429" y="970247"/>
                  <a:pt x="1859121" y="971431"/>
                  <a:pt x="1858793" y="972637"/>
                </a:cubicBezTo>
                <a:cubicBezTo>
                  <a:pt x="1859780" y="971825"/>
                  <a:pt x="1860744" y="971015"/>
                  <a:pt x="1861687" y="970203"/>
                </a:cubicBezTo>
                <a:cubicBezTo>
                  <a:pt x="1861052" y="969830"/>
                  <a:pt x="1860415" y="969458"/>
                  <a:pt x="1859757" y="969062"/>
                </a:cubicBezTo>
                <a:close/>
                <a:moveTo>
                  <a:pt x="2197792" y="966300"/>
                </a:moveTo>
                <a:cubicBezTo>
                  <a:pt x="2198604" y="966761"/>
                  <a:pt x="2199393" y="967222"/>
                  <a:pt x="2200204" y="967682"/>
                </a:cubicBezTo>
                <a:cubicBezTo>
                  <a:pt x="2199195" y="969611"/>
                  <a:pt x="2198208" y="971519"/>
                  <a:pt x="2197200" y="973448"/>
                </a:cubicBezTo>
                <a:cubicBezTo>
                  <a:pt x="2196235" y="972966"/>
                  <a:pt x="2195270" y="972484"/>
                  <a:pt x="2194284" y="972001"/>
                </a:cubicBezTo>
                <a:cubicBezTo>
                  <a:pt x="2195446" y="970094"/>
                  <a:pt x="2196630" y="968208"/>
                  <a:pt x="2197792" y="966300"/>
                </a:cubicBezTo>
                <a:close/>
                <a:moveTo>
                  <a:pt x="2278381" y="960372"/>
                </a:moveTo>
                <a:lnTo>
                  <a:pt x="2275502" y="968076"/>
                </a:lnTo>
                <a:cubicBezTo>
                  <a:pt x="2274669" y="967550"/>
                  <a:pt x="2273858" y="967024"/>
                  <a:pt x="2273025" y="966476"/>
                </a:cubicBezTo>
                <a:close/>
                <a:moveTo>
                  <a:pt x="2278550" y="959919"/>
                </a:moveTo>
                <a:cubicBezTo>
                  <a:pt x="2278550" y="959919"/>
                  <a:pt x="2278682" y="960029"/>
                  <a:pt x="2278682" y="960029"/>
                </a:cubicBezTo>
                <a:lnTo>
                  <a:pt x="2278381" y="960372"/>
                </a:lnTo>
                <a:close/>
                <a:moveTo>
                  <a:pt x="2278863" y="959909"/>
                </a:moveTo>
                <a:lnTo>
                  <a:pt x="2278836" y="960050"/>
                </a:lnTo>
                <a:lnTo>
                  <a:pt x="2278704" y="959941"/>
                </a:lnTo>
                <a:close/>
                <a:moveTo>
                  <a:pt x="90210" y="958691"/>
                </a:moveTo>
                <a:cubicBezTo>
                  <a:pt x="87185" y="958713"/>
                  <a:pt x="84816" y="958713"/>
                  <a:pt x="82425" y="958713"/>
                </a:cubicBezTo>
                <a:cubicBezTo>
                  <a:pt x="74181" y="988841"/>
                  <a:pt x="55521" y="1015769"/>
                  <a:pt x="54337" y="1049317"/>
                </a:cubicBezTo>
                <a:cubicBezTo>
                  <a:pt x="58350" y="1049120"/>
                  <a:pt x="61683" y="1048967"/>
                  <a:pt x="64161" y="1048835"/>
                </a:cubicBezTo>
                <a:cubicBezTo>
                  <a:pt x="73085" y="1017939"/>
                  <a:pt x="81615" y="988424"/>
                  <a:pt x="90210" y="958691"/>
                </a:cubicBezTo>
                <a:close/>
                <a:moveTo>
                  <a:pt x="2115169" y="942926"/>
                </a:moveTo>
                <a:cubicBezTo>
                  <a:pt x="2114445" y="947113"/>
                  <a:pt x="2113700" y="949942"/>
                  <a:pt x="2113546" y="952793"/>
                </a:cubicBezTo>
                <a:lnTo>
                  <a:pt x="2114223" y="959858"/>
                </a:lnTo>
                <a:lnTo>
                  <a:pt x="2114138" y="959985"/>
                </a:lnTo>
                <a:lnTo>
                  <a:pt x="2114021" y="960127"/>
                </a:lnTo>
                <a:lnTo>
                  <a:pt x="2108122" y="960415"/>
                </a:lnTo>
                <a:cubicBezTo>
                  <a:pt x="2107445" y="962106"/>
                  <a:pt x="2107483" y="964634"/>
                  <a:pt x="2106288" y="965729"/>
                </a:cubicBezTo>
                <a:cubicBezTo>
                  <a:pt x="2106837" y="966300"/>
                  <a:pt x="2107407" y="966892"/>
                  <a:pt x="2107955" y="967462"/>
                </a:cubicBezTo>
                <a:lnTo>
                  <a:pt x="2114021" y="960127"/>
                </a:lnTo>
                <a:lnTo>
                  <a:pt x="2114247" y="960116"/>
                </a:lnTo>
                <a:lnTo>
                  <a:pt x="2114223" y="959858"/>
                </a:lnTo>
                <a:lnTo>
                  <a:pt x="2119004" y="952680"/>
                </a:lnTo>
                <a:cubicBezTo>
                  <a:pt x="2119226" y="949909"/>
                  <a:pt x="2117998" y="946730"/>
                  <a:pt x="2115169" y="942926"/>
                </a:cubicBezTo>
                <a:close/>
                <a:moveTo>
                  <a:pt x="2107165" y="942289"/>
                </a:moveTo>
                <a:cubicBezTo>
                  <a:pt x="2105455" y="944483"/>
                  <a:pt x="2103767" y="946675"/>
                  <a:pt x="2102056" y="948867"/>
                </a:cubicBezTo>
                <a:cubicBezTo>
                  <a:pt x="2102604" y="949262"/>
                  <a:pt x="2103174" y="949679"/>
                  <a:pt x="2103745" y="950074"/>
                </a:cubicBezTo>
                <a:cubicBezTo>
                  <a:pt x="2105346" y="947793"/>
                  <a:pt x="2106924" y="945512"/>
                  <a:pt x="2108503" y="943232"/>
                </a:cubicBezTo>
                <a:cubicBezTo>
                  <a:pt x="2108064" y="942926"/>
                  <a:pt x="2107604" y="942596"/>
                  <a:pt x="2107165" y="942289"/>
                </a:cubicBezTo>
                <a:close/>
                <a:moveTo>
                  <a:pt x="2082058" y="933233"/>
                </a:moveTo>
                <a:cubicBezTo>
                  <a:pt x="2072432" y="937355"/>
                  <a:pt x="2068398" y="941303"/>
                  <a:pt x="2069933" y="945381"/>
                </a:cubicBezTo>
                <a:cubicBezTo>
                  <a:pt x="2072191" y="945381"/>
                  <a:pt x="2074625" y="945381"/>
                  <a:pt x="2076752" y="945381"/>
                </a:cubicBezTo>
                <a:cubicBezTo>
                  <a:pt x="2078506" y="941369"/>
                  <a:pt x="2080194" y="937465"/>
                  <a:pt x="2082058" y="933233"/>
                </a:cubicBezTo>
                <a:close/>
                <a:moveTo>
                  <a:pt x="2215057" y="931553"/>
                </a:moveTo>
                <a:lnTo>
                  <a:pt x="2215093" y="931589"/>
                </a:lnTo>
                <a:lnTo>
                  <a:pt x="2215052" y="931589"/>
                </a:lnTo>
                <a:close/>
                <a:moveTo>
                  <a:pt x="2215114" y="931502"/>
                </a:moveTo>
                <a:lnTo>
                  <a:pt x="2215202" y="931589"/>
                </a:lnTo>
                <a:lnTo>
                  <a:pt x="2215093" y="931589"/>
                </a:lnTo>
                <a:close/>
                <a:moveTo>
                  <a:pt x="2215185" y="931208"/>
                </a:moveTo>
                <a:lnTo>
                  <a:pt x="2215114" y="931502"/>
                </a:lnTo>
                <a:lnTo>
                  <a:pt x="2215070" y="931457"/>
                </a:lnTo>
                <a:lnTo>
                  <a:pt x="2215057" y="931553"/>
                </a:lnTo>
                <a:lnTo>
                  <a:pt x="2214961" y="931457"/>
                </a:lnTo>
                <a:close/>
                <a:moveTo>
                  <a:pt x="2282410" y="920055"/>
                </a:moveTo>
                <a:cubicBezTo>
                  <a:pt x="2282915" y="920165"/>
                  <a:pt x="2283419" y="920274"/>
                  <a:pt x="2283901" y="920384"/>
                </a:cubicBezTo>
                <a:cubicBezTo>
                  <a:pt x="2283682" y="923322"/>
                  <a:pt x="2283485" y="926239"/>
                  <a:pt x="2283265" y="929134"/>
                </a:cubicBezTo>
                <a:cubicBezTo>
                  <a:pt x="2282367" y="930098"/>
                  <a:pt x="2281445" y="931085"/>
                  <a:pt x="2280546" y="932050"/>
                </a:cubicBezTo>
                <a:cubicBezTo>
                  <a:pt x="2278792" y="932774"/>
                  <a:pt x="2277016" y="933475"/>
                  <a:pt x="2275262" y="934199"/>
                </a:cubicBezTo>
                <a:cubicBezTo>
                  <a:pt x="2274801" y="933694"/>
                  <a:pt x="2274363" y="933212"/>
                  <a:pt x="2273902" y="932708"/>
                </a:cubicBezTo>
                <a:cubicBezTo>
                  <a:pt x="2276730" y="928497"/>
                  <a:pt x="2279559" y="924287"/>
                  <a:pt x="2282410" y="920055"/>
                </a:cubicBezTo>
                <a:close/>
                <a:moveTo>
                  <a:pt x="2132777" y="916130"/>
                </a:moveTo>
                <a:cubicBezTo>
                  <a:pt x="2118896" y="929396"/>
                  <a:pt x="2116835" y="936062"/>
                  <a:pt x="2124619" y="941061"/>
                </a:cubicBezTo>
                <a:cubicBezTo>
                  <a:pt x="2127141" y="933321"/>
                  <a:pt x="2129641" y="925712"/>
                  <a:pt x="2132777" y="916130"/>
                </a:cubicBezTo>
                <a:close/>
                <a:moveTo>
                  <a:pt x="72230" y="915735"/>
                </a:moveTo>
                <a:cubicBezTo>
                  <a:pt x="72450" y="923870"/>
                  <a:pt x="72318" y="931874"/>
                  <a:pt x="62846" y="936785"/>
                </a:cubicBezTo>
                <a:cubicBezTo>
                  <a:pt x="62341" y="927335"/>
                  <a:pt x="67604" y="921656"/>
                  <a:pt x="72230" y="915735"/>
                </a:cubicBezTo>
                <a:close/>
                <a:moveTo>
                  <a:pt x="2238489" y="914880"/>
                </a:moveTo>
                <a:cubicBezTo>
                  <a:pt x="2239212" y="915473"/>
                  <a:pt x="2239958" y="916064"/>
                  <a:pt x="2240703" y="916656"/>
                </a:cubicBezTo>
                <a:cubicBezTo>
                  <a:pt x="2234322" y="935207"/>
                  <a:pt x="2228599" y="944241"/>
                  <a:pt x="2218030" y="951828"/>
                </a:cubicBezTo>
                <a:cubicBezTo>
                  <a:pt x="2216123" y="942553"/>
                  <a:pt x="2225135" y="939242"/>
                  <a:pt x="2227656" y="932774"/>
                </a:cubicBezTo>
                <a:cubicBezTo>
                  <a:pt x="2230134" y="926370"/>
                  <a:pt x="2234783" y="920822"/>
                  <a:pt x="2238489" y="914880"/>
                </a:cubicBezTo>
                <a:close/>
                <a:moveTo>
                  <a:pt x="2223557" y="914529"/>
                </a:moveTo>
                <a:cubicBezTo>
                  <a:pt x="2222526" y="918092"/>
                  <a:pt x="2222181" y="921551"/>
                  <a:pt x="2221191" y="924506"/>
                </a:cubicBezTo>
                <a:lnTo>
                  <a:pt x="2215185" y="931208"/>
                </a:lnTo>
                <a:lnTo>
                  <a:pt x="2217228" y="922721"/>
                </a:lnTo>
                <a:cubicBezTo>
                  <a:pt x="2218014" y="919666"/>
                  <a:pt x="2219500" y="916722"/>
                  <a:pt x="2223557" y="914529"/>
                </a:cubicBezTo>
                <a:close/>
                <a:moveTo>
                  <a:pt x="1891398" y="912578"/>
                </a:moveTo>
                <a:cubicBezTo>
                  <a:pt x="1884755" y="919507"/>
                  <a:pt x="1879317" y="927072"/>
                  <a:pt x="1878922" y="938540"/>
                </a:cubicBezTo>
                <a:cubicBezTo>
                  <a:pt x="1884207" y="929637"/>
                  <a:pt x="1888855" y="921809"/>
                  <a:pt x="1893504" y="913981"/>
                </a:cubicBezTo>
                <a:cubicBezTo>
                  <a:pt x="1892802" y="913520"/>
                  <a:pt x="1892100" y="913038"/>
                  <a:pt x="1891398" y="912578"/>
                </a:cubicBezTo>
                <a:close/>
                <a:moveTo>
                  <a:pt x="1416297" y="890891"/>
                </a:moveTo>
                <a:cubicBezTo>
                  <a:pt x="1415178" y="892295"/>
                  <a:pt x="1414082" y="893676"/>
                  <a:pt x="1412985" y="895079"/>
                </a:cubicBezTo>
                <a:cubicBezTo>
                  <a:pt x="1413489" y="895605"/>
                  <a:pt x="1413972" y="896110"/>
                  <a:pt x="1414476" y="896636"/>
                </a:cubicBezTo>
                <a:cubicBezTo>
                  <a:pt x="1415770" y="895430"/>
                  <a:pt x="1417041" y="894203"/>
                  <a:pt x="1418336" y="892996"/>
                </a:cubicBezTo>
                <a:cubicBezTo>
                  <a:pt x="1417656" y="892295"/>
                  <a:pt x="1416975" y="891593"/>
                  <a:pt x="1416297" y="890891"/>
                </a:cubicBezTo>
                <a:close/>
                <a:moveTo>
                  <a:pt x="1202701" y="890277"/>
                </a:moveTo>
                <a:cubicBezTo>
                  <a:pt x="1200618" y="892931"/>
                  <a:pt x="1198512" y="895584"/>
                  <a:pt x="1196407" y="898237"/>
                </a:cubicBezTo>
                <a:cubicBezTo>
                  <a:pt x="1197108" y="898785"/>
                  <a:pt x="1197811" y="899333"/>
                  <a:pt x="1198512" y="899882"/>
                </a:cubicBezTo>
                <a:cubicBezTo>
                  <a:pt x="1201713" y="898084"/>
                  <a:pt x="1203051" y="894838"/>
                  <a:pt x="1202701" y="890277"/>
                </a:cubicBezTo>
                <a:close/>
                <a:moveTo>
                  <a:pt x="2247963" y="887822"/>
                </a:moveTo>
                <a:cubicBezTo>
                  <a:pt x="2248488" y="895234"/>
                  <a:pt x="2244410" y="899707"/>
                  <a:pt x="2238862" y="905079"/>
                </a:cubicBezTo>
                <a:cubicBezTo>
                  <a:pt x="2236494" y="894225"/>
                  <a:pt x="2237174" y="893019"/>
                  <a:pt x="2247963" y="887822"/>
                </a:cubicBezTo>
                <a:close/>
                <a:moveTo>
                  <a:pt x="2296860" y="885431"/>
                </a:moveTo>
                <a:cubicBezTo>
                  <a:pt x="2291159" y="891637"/>
                  <a:pt x="2285457" y="897842"/>
                  <a:pt x="2279778" y="904048"/>
                </a:cubicBezTo>
                <a:cubicBezTo>
                  <a:pt x="2279800" y="904793"/>
                  <a:pt x="2279822" y="905516"/>
                  <a:pt x="2279866" y="906263"/>
                </a:cubicBezTo>
                <a:cubicBezTo>
                  <a:pt x="2283901" y="905671"/>
                  <a:pt x="2289953" y="906482"/>
                  <a:pt x="2291553" y="904180"/>
                </a:cubicBezTo>
                <a:cubicBezTo>
                  <a:pt x="2295171" y="898982"/>
                  <a:pt x="2296575" y="892251"/>
                  <a:pt x="2298877" y="886155"/>
                </a:cubicBezTo>
                <a:cubicBezTo>
                  <a:pt x="2298198" y="885914"/>
                  <a:pt x="2297517" y="885672"/>
                  <a:pt x="2296860" y="885431"/>
                </a:cubicBezTo>
                <a:close/>
                <a:moveTo>
                  <a:pt x="1240876" y="881923"/>
                </a:moveTo>
                <a:cubicBezTo>
                  <a:pt x="1236030" y="884686"/>
                  <a:pt x="1232742" y="888589"/>
                  <a:pt x="1233201" y="895386"/>
                </a:cubicBezTo>
                <a:cubicBezTo>
                  <a:pt x="1236425" y="891484"/>
                  <a:pt x="1239648" y="887580"/>
                  <a:pt x="1242894" y="883677"/>
                </a:cubicBezTo>
                <a:cubicBezTo>
                  <a:pt x="1242214" y="883085"/>
                  <a:pt x="1241534" y="882515"/>
                  <a:pt x="1240876" y="881923"/>
                </a:cubicBezTo>
                <a:close/>
                <a:moveTo>
                  <a:pt x="1432479" y="871990"/>
                </a:moveTo>
                <a:cubicBezTo>
                  <a:pt x="1429212" y="874643"/>
                  <a:pt x="1425966" y="877318"/>
                  <a:pt x="1422699" y="879971"/>
                </a:cubicBezTo>
                <a:cubicBezTo>
                  <a:pt x="1423356" y="880805"/>
                  <a:pt x="1424037" y="881638"/>
                  <a:pt x="1424694" y="882449"/>
                </a:cubicBezTo>
                <a:cubicBezTo>
                  <a:pt x="1428027" y="879862"/>
                  <a:pt x="1431360" y="877274"/>
                  <a:pt x="1434693" y="874687"/>
                </a:cubicBezTo>
                <a:cubicBezTo>
                  <a:pt x="1433948" y="873788"/>
                  <a:pt x="1433224" y="872888"/>
                  <a:pt x="1432479" y="871990"/>
                </a:cubicBezTo>
                <a:close/>
                <a:moveTo>
                  <a:pt x="1445460" y="871859"/>
                </a:moveTo>
                <a:cubicBezTo>
                  <a:pt x="1443267" y="875213"/>
                  <a:pt x="1441447" y="878020"/>
                  <a:pt x="1439628" y="880848"/>
                </a:cubicBezTo>
                <a:cubicBezTo>
                  <a:pt x="1447455" y="879840"/>
                  <a:pt x="1447455" y="879840"/>
                  <a:pt x="1445460" y="871859"/>
                </a:cubicBezTo>
                <a:close/>
                <a:moveTo>
                  <a:pt x="2286510" y="867100"/>
                </a:moveTo>
                <a:cubicBezTo>
                  <a:pt x="2285611" y="869380"/>
                  <a:pt x="2284712" y="871661"/>
                  <a:pt x="2283813" y="873963"/>
                </a:cubicBezTo>
                <a:cubicBezTo>
                  <a:pt x="2284339" y="874160"/>
                  <a:pt x="2284866" y="874358"/>
                  <a:pt x="2285370" y="874577"/>
                </a:cubicBezTo>
                <a:cubicBezTo>
                  <a:pt x="2286269" y="872297"/>
                  <a:pt x="2287168" y="869994"/>
                  <a:pt x="2288067" y="867713"/>
                </a:cubicBezTo>
                <a:cubicBezTo>
                  <a:pt x="2287541" y="867517"/>
                  <a:pt x="2287014" y="867320"/>
                  <a:pt x="2286510" y="867100"/>
                </a:cubicBezTo>
                <a:close/>
                <a:moveTo>
                  <a:pt x="141587" y="862035"/>
                </a:moveTo>
                <a:cubicBezTo>
                  <a:pt x="142311" y="861619"/>
                  <a:pt x="144218" y="863329"/>
                  <a:pt x="146871" y="864776"/>
                </a:cubicBezTo>
                <a:cubicBezTo>
                  <a:pt x="144087" y="866882"/>
                  <a:pt x="142464" y="868658"/>
                  <a:pt x="140469" y="869359"/>
                </a:cubicBezTo>
                <a:cubicBezTo>
                  <a:pt x="139657" y="869644"/>
                  <a:pt x="138035" y="867605"/>
                  <a:pt x="136785" y="866640"/>
                </a:cubicBezTo>
                <a:cubicBezTo>
                  <a:pt x="138342" y="865039"/>
                  <a:pt x="139701" y="863066"/>
                  <a:pt x="141587" y="862035"/>
                </a:cubicBezTo>
                <a:close/>
                <a:moveTo>
                  <a:pt x="1454055" y="860631"/>
                </a:moveTo>
                <a:cubicBezTo>
                  <a:pt x="1452674" y="861991"/>
                  <a:pt x="1451271" y="863329"/>
                  <a:pt x="1449889" y="864688"/>
                </a:cubicBezTo>
                <a:cubicBezTo>
                  <a:pt x="1450744" y="865544"/>
                  <a:pt x="1451600" y="866377"/>
                  <a:pt x="1452433" y="867231"/>
                </a:cubicBezTo>
                <a:cubicBezTo>
                  <a:pt x="1453881" y="865937"/>
                  <a:pt x="1455327" y="864665"/>
                  <a:pt x="1456796" y="863372"/>
                </a:cubicBezTo>
                <a:cubicBezTo>
                  <a:pt x="1455876" y="862451"/>
                  <a:pt x="1454976" y="861553"/>
                  <a:pt x="1454055" y="860631"/>
                </a:cubicBezTo>
                <a:close/>
                <a:moveTo>
                  <a:pt x="1361938" y="858505"/>
                </a:moveTo>
                <a:cubicBezTo>
                  <a:pt x="1358781" y="868745"/>
                  <a:pt x="1349680" y="873832"/>
                  <a:pt x="1349505" y="883787"/>
                </a:cubicBezTo>
                <a:cubicBezTo>
                  <a:pt x="1354921" y="873700"/>
                  <a:pt x="1369876" y="876375"/>
                  <a:pt x="1375095" y="864249"/>
                </a:cubicBezTo>
                <a:cubicBezTo>
                  <a:pt x="1370753" y="862364"/>
                  <a:pt x="1367047" y="860741"/>
                  <a:pt x="1361938" y="858505"/>
                </a:cubicBezTo>
                <a:close/>
                <a:moveTo>
                  <a:pt x="2398779" y="850917"/>
                </a:moveTo>
                <a:cubicBezTo>
                  <a:pt x="2403120" y="852277"/>
                  <a:pt x="2406585" y="853351"/>
                  <a:pt x="2410071" y="854426"/>
                </a:cubicBezTo>
                <a:cubicBezTo>
                  <a:pt x="2410379" y="855127"/>
                  <a:pt x="2410663" y="855851"/>
                  <a:pt x="2410970" y="856553"/>
                </a:cubicBezTo>
                <a:cubicBezTo>
                  <a:pt x="2398428" y="857451"/>
                  <a:pt x="2397814" y="869665"/>
                  <a:pt x="2390600" y="875651"/>
                </a:cubicBezTo>
                <a:cubicBezTo>
                  <a:pt x="2388758" y="877164"/>
                  <a:pt x="2387596" y="879488"/>
                  <a:pt x="2386105" y="881440"/>
                </a:cubicBezTo>
                <a:cubicBezTo>
                  <a:pt x="2385118" y="880980"/>
                  <a:pt x="2384153" y="880497"/>
                  <a:pt x="2383167" y="880015"/>
                </a:cubicBezTo>
                <a:cubicBezTo>
                  <a:pt x="2388276" y="870499"/>
                  <a:pt x="2393385" y="860982"/>
                  <a:pt x="2398779" y="850917"/>
                </a:cubicBezTo>
                <a:close/>
                <a:moveTo>
                  <a:pt x="94596" y="838792"/>
                </a:moveTo>
                <a:cubicBezTo>
                  <a:pt x="89860" y="856553"/>
                  <a:pt x="77537" y="868241"/>
                  <a:pt x="64818" y="879599"/>
                </a:cubicBezTo>
                <a:cubicBezTo>
                  <a:pt x="64204" y="879117"/>
                  <a:pt x="63591" y="878612"/>
                  <a:pt x="62976" y="878108"/>
                </a:cubicBezTo>
                <a:cubicBezTo>
                  <a:pt x="67296" y="868942"/>
                  <a:pt x="71616" y="859754"/>
                  <a:pt x="75936" y="850589"/>
                </a:cubicBezTo>
                <a:cubicBezTo>
                  <a:pt x="76879" y="850919"/>
                  <a:pt x="77799" y="851225"/>
                  <a:pt x="78743" y="851554"/>
                </a:cubicBezTo>
                <a:cubicBezTo>
                  <a:pt x="78436" y="854163"/>
                  <a:pt x="78106" y="856795"/>
                  <a:pt x="77799" y="859403"/>
                </a:cubicBezTo>
                <a:cubicBezTo>
                  <a:pt x="78326" y="859777"/>
                  <a:pt x="78852" y="860150"/>
                  <a:pt x="79379" y="860522"/>
                </a:cubicBezTo>
                <a:cubicBezTo>
                  <a:pt x="84444" y="853286"/>
                  <a:pt x="89531" y="846029"/>
                  <a:pt x="94596" y="838792"/>
                </a:cubicBezTo>
                <a:close/>
                <a:moveTo>
                  <a:pt x="257232" y="834977"/>
                </a:moveTo>
                <a:lnTo>
                  <a:pt x="257304" y="835057"/>
                </a:lnTo>
                <a:lnTo>
                  <a:pt x="257100" y="835130"/>
                </a:lnTo>
                <a:close/>
                <a:moveTo>
                  <a:pt x="262867" y="833047"/>
                </a:moveTo>
                <a:cubicBezTo>
                  <a:pt x="261135" y="835503"/>
                  <a:pt x="260367" y="836555"/>
                  <a:pt x="259623" y="837629"/>
                </a:cubicBezTo>
                <a:lnTo>
                  <a:pt x="257304" y="835057"/>
                </a:lnTo>
                <a:close/>
                <a:moveTo>
                  <a:pt x="158010" y="828486"/>
                </a:moveTo>
                <a:cubicBezTo>
                  <a:pt x="160751" y="838244"/>
                  <a:pt x="159939" y="839933"/>
                  <a:pt x="151037" y="840897"/>
                </a:cubicBezTo>
                <a:cubicBezTo>
                  <a:pt x="153778" y="836007"/>
                  <a:pt x="155619" y="832762"/>
                  <a:pt x="158010" y="828486"/>
                </a:cubicBezTo>
                <a:close/>
                <a:moveTo>
                  <a:pt x="104179" y="823135"/>
                </a:moveTo>
                <a:cubicBezTo>
                  <a:pt x="104595" y="823771"/>
                  <a:pt x="104991" y="824407"/>
                  <a:pt x="105363" y="825043"/>
                </a:cubicBezTo>
                <a:cubicBezTo>
                  <a:pt x="103740" y="826424"/>
                  <a:pt x="102140" y="827806"/>
                  <a:pt x="100517" y="829187"/>
                </a:cubicBezTo>
                <a:cubicBezTo>
                  <a:pt x="99771" y="828157"/>
                  <a:pt x="99048" y="827148"/>
                  <a:pt x="98302" y="826118"/>
                </a:cubicBezTo>
                <a:cubicBezTo>
                  <a:pt x="100254" y="825130"/>
                  <a:pt x="102228" y="824122"/>
                  <a:pt x="104179" y="823135"/>
                </a:cubicBezTo>
                <a:close/>
                <a:moveTo>
                  <a:pt x="271200" y="816426"/>
                </a:moveTo>
                <a:cubicBezTo>
                  <a:pt x="262692" y="820285"/>
                  <a:pt x="258898" y="826973"/>
                  <a:pt x="257100" y="835130"/>
                </a:cubicBezTo>
                <a:lnTo>
                  <a:pt x="257210" y="834976"/>
                </a:lnTo>
                <a:cubicBezTo>
                  <a:pt x="252451" y="842914"/>
                  <a:pt x="244010" y="849010"/>
                  <a:pt x="243264" y="861398"/>
                </a:cubicBezTo>
                <a:cubicBezTo>
                  <a:pt x="252321" y="856574"/>
                  <a:pt x="256398" y="851356"/>
                  <a:pt x="255258" y="844866"/>
                </a:cubicBezTo>
                <a:cubicBezTo>
                  <a:pt x="260148" y="839800"/>
                  <a:pt x="264819" y="836270"/>
                  <a:pt x="267669" y="831643"/>
                </a:cubicBezTo>
                <a:cubicBezTo>
                  <a:pt x="270279" y="827411"/>
                  <a:pt x="278041" y="823267"/>
                  <a:pt x="271200" y="816426"/>
                </a:cubicBezTo>
                <a:close/>
                <a:moveTo>
                  <a:pt x="2471030" y="810593"/>
                </a:moveTo>
                <a:cubicBezTo>
                  <a:pt x="2471162" y="810527"/>
                  <a:pt x="2472039" y="812128"/>
                  <a:pt x="2472587" y="812939"/>
                </a:cubicBezTo>
                <a:cubicBezTo>
                  <a:pt x="2470767" y="814102"/>
                  <a:pt x="2468968" y="815264"/>
                  <a:pt x="2467149" y="816426"/>
                </a:cubicBezTo>
                <a:cubicBezTo>
                  <a:pt x="2466579" y="815462"/>
                  <a:pt x="2466030" y="814496"/>
                  <a:pt x="2465482" y="813554"/>
                </a:cubicBezTo>
                <a:cubicBezTo>
                  <a:pt x="2467302" y="812522"/>
                  <a:pt x="2469122" y="811448"/>
                  <a:pt x="2471030" y="810593"/>
                </a:cubicBezTo>
                <a:close/>
                <a:moveTo>
                  <a:pt x="2313651" y="804369"/>
                </a:moveTo>
                <a:lnTo>
                  <a:pt x="2313636" y="804386"/>
                </a:lnTo>
                <a:lnTo>
                  <a:pt x="2313637" y="804385"/>
                </a:lnTo>
                <a:close/>
                <a:moveTo>
                  <a:pt x="2313709" y="804274"/>
                </a:moveTo>
                <a:lnTo>
                  <a:pt x="2313637" y="804385"/>
                </a:lnTo>
                <a:lnTo>
                  <a:pt x="2313636" y="804386"/>
                </a:lnTo>
                <a:lnTo>
                  <a:pt x="2313636" y="804386"/>
                </a:lnTo>
                <a:lnTo>
                  <a:pt x="2313635" y="804387"/>
                </a:lnTo>
                <a:lnTo>
                  <a:pt x="2313634" y="804388"/>
                </a:lnTo>
                <a:lnTo>
                  <a:pt x="2313567" y="804348"/>
                </a:lnTo>
                <a:close/>
                <a:moveTo>
                  <a:pt x="2309734" y="802118"/>
                </a:moveTo>
                <a:lnTo>
                  <a:pt x="2313567" y="804348"/>
                </a:lnTo>
                <a:lnTo>
                  <a:pt x="2308942" y="806756"/>
                </a:lnTo>
                <a:cubicBezTo>
                  <a:pt x="2309161" y="805034"/>
                  <a:pt x="2309189" y="803001"/>
                  <a:pt x="2309734" y="802118"/>
                </a:cubicBezTo>
                <a:close/>
                <a:moveTo>
                  <a:pt x="2415641" y="797788"/>
                </a:moveTo>
                <a:cubicBezTo>
                  <a:pt x="2416737" y="798555"/>
                  <a:pt x="2417812" y="799301"/>
                  <a:pt x="2418886" y="800069"/>
                </a:cubicBezTo>
                <a:cubicBezTo>
                  <a:pt x="2416913" y="803423"/>
                  <a:pt x="2414940" y="806757"/>
                  <a:pt x="2412966" y="810111"/>
                </a:cubicBezTo>
                <a:cubicBezTo>
                  <a:pt x="2412220" y="809673"/>
                  <a:pt x="2411475" y="809234"/>
                  <a:pt x="2410729" y="808818"/>
                </a:cubicBezTo>
                <a:cubicBezTo>
                  <a:pt x="2411387" y="804608"/>
                  <a:pt x="2409480" y="799060"/>
                  <a:pt x="2415641" y="797788"/>
                </a:cubicBezTo>
                <a:close/>
                <a:moveTo>
                  <a:pt x="2484680" y="788467"/>
                </a:moveTo>
                <a:lnTo>
                  <a:pt x="2475459" y="799915"/>
                </a:lnTo>
                <a:cubicBezTo>
                  <a:pt x="2479308" y="797448"/>
                  <a:pt x="2481429" y="793419"/>
                  <a:pt x="2483770" y="789434"/>
                </a:cubicBezTo>
                <a:close/>
                <a:moveTo>
                  <a:pt x="2327163" y="780991"/>
                </a:moveTo>
                <a:cubicBezTo>
                  <a:pt x="2321682" y="782581"/>
                  <a:pt x="2318469" y="784334"/>
                  <a:pt x="2317110" y="786922"/>
                </a:cubicBezTo>
                <a:lnTo>
                  <a:pt x="2318145" y="797561"/>
                </a:lnTo>
                <a:lnTo>
                  <a:pt x="2318019" y="797721"/>
                </a:lnTo>
                <a:lnTo>
                  <a:pt x="2317827" y="798014"/>
                </a:lnTo>
                <a:lnTo>
                  <a:pt x="2305134" y="803905"/>
                </a:lnTo>
                <a:cubicBezTo>
                  <a:pt x="2302298" y="807622"/>
                  <a:pt x="2300401" y="812380"/>
                  <a:pt x="2297737" y="816206"/>
                </a:cubicBezTo>
                <a:cubicBezTo>
                  <a:pt x="2296750" y="817610"/>
                  <a:pt x="2298176" y="820679"/>
                  <a:pt x="2298549" y="823529"/>
                </a:cubicBezTo>
                <a:cubicBezTo>
                  <a:pt x="2308197" y="819056"/>
                  <a:pt x="2311968" y="812390"/>
                  <a:pt x="2313744" y="804256"/>
                </a:cubicBezTo>
                <a:lnTo>
                  <a:pt x="2313651" y="804369"/>
                </a:lnTo>
                <a:lnTo>
                  <a:pt x="2313744" y="804256"/>
                </a:lnTo>
                <a:lnTo>
                  <a:pt x="2313709" y="804274"/>
                </a:lnTo>
                <a:lnTo>
                  <a:pt x="2317827" y="798014"/>
                </a:lnTo>
                <a:lnTo>
                  <a:pt x="2318174" y="797853"/>
                </a:lnTo>
                <a:lnTo>
                  <a:pt x="2318145" y="797561"/>
                </a:lnTo>
                <a:lnTo>
                  <a:pt x="2323916" y="790253"/>
                </a:lnTo>
                <a:cubicBezTo>
                  <a:pt x="2325831" y="787689"/>
                  <a:pt x="2327306" y="784828"/>
                  <a:pt x="2327163" y="780991"/>
                </a:cubicBezTo>
                <a:close/>
                <a:moveTo>
                  <a:pt x="1118302" y="772067"/>
                </a:moveTo>
                <a:cubicBezTo>
                  <a:pt x="1116898" y="773404"/>
                  <a:pt x="1115473" y="774742"/>
                  <a:pt x="1114070" y="776078"/>
                </a:cubicBezTo>
                <a:cubicBezTo>
                  <a:pt x="1114968" y="776978"/>
                  <a:pt x="1115868" y="777877"/>
                  <a:pt x="1116745" y="778798"/>
                </a:cubicBezTo>
                <a:cubicBezTo>
                  <a:pt x="1118148" y="777461"/>
                  <a:pt x="1119573" y="776123"/>
                  <a:pt x="1120977" y="774763"/>
                </a:cubicBezTo>
                <a:cubicBezTo>
                  <a:pt x="1120078" y="773864"/>
                  <a:pt x="1119201" y="772966"/>
                  <a:pt x="1118302" y="772067"/>
                </a:cubicBezTo>
                <a:close/>
                <a:moveTo>
                  <a:pt x="283939" y="769259"/>
                </a:moveTo>
                <a:cubicBezTo>
                  <a:pt x="283281" y="770465"/>
                  <a:pt x="282646" y="771671"/>
                  <a:pt x="281988" y="772856"/>
                </a:cubicBezTo>
                <a:cubicBezTo>
                  <a:pt x="282471" y="773119"/>
                  <a:pt x="282953" y="773360"/>
                  <a:pt x="283435" y="773624"/>
                </a:cubicBezTo>
                <a:cubicBezTo>
                  <a:pt x="284071" y="772417"/>
                  <a:pt x="284685" y="771211"/>
                  <a:pt x="285299" y="769983"/>
                </a:cubicBezTo>
                <a:cubicBezTo>
                  <a:pt x="284838" y="769742"/>
                  <a:pt x="284378" y="769501"/>
                  <a:pt x="283939" y="769259"/>
                </a:cubicBezTo>
                <a:close/>
                <a:moveTo>
                  <a:pt x="1362749" y="766541"/>
                </a:moveTo>
                <a:cubicBezTo>
                  <a:pt x="1362223" y="766826"/>
                  <a:pt x="1361258" y="767067"/>
                  <a:pt x="1361237" y="767396"/>
                </a:cubicBezTo>
                <a:cubicBezTo>
                  <a:pt x="1361171" y="767944"/>
                  <a:pt x="1361718" y="768557"/>
                  <a:pt x="1362004" y="769150"/>
                </a:cubicBezTo>
                <a:cubicBezTo>
                  <a:pt x="1362508" y="768909"/>
                  <a:pt x="1363056" y="768623"/>
                  <a:pt x="1363583" y="768338"/>
                </a:cubicBezTo>
                <a:cubicBezTo>
                  <a:pt x="1363298" y="767747"/>
                  <a:pt x="1363034" y="767154"/>
                  <a:pt x="1362749" y="766541"/>
                </a:cubicBezTo>
                <a:close/>
                <a:moveTo>
                  <a:pt x="2506333" y="761585"/>
                </a:moveTo>
                <a:cubicBezTo>
                  <a:pt x="2502123" y="770598"/>
                  <a:pt x="2501290" y="781298"/>
                  <a:pt x="2491576" y="787548"/>
                </a:cubicBezTo>
                <a:cubicBezTo>
                  <a:pt x="2492103" y="785092"/>
                  <a:pt x="2492651" y="782657"/>
                  <a:pt x="2493396" y="779215"/>
                </a:cubicBezTo>
                <a:lnTo>
                  <a:pt x="2484680" y="788467"/>
                </a:lnTo>
                <a:close/>
                <a:moveTo>
                  <a:pt x="1146128" y="756936"/>
                </a:moveTo>
                <a:cubicBezTo>
                  <a:pt x="1142795" y="759567"/>
                  <a:pt x="1139484" y="762177"/>
                  <a:pt x="1136173" y="764786"/>
                </a:cubicBezTo>
                <a:cubicBezTo>
                  <a:pt x="1136918" y="765663"/>
                  <a:pt x="1137664" y="766541"/>
                  <a:pt x="1138409" y="767418"/>
                </a:cubicBezTo>
                <a:cubicBezTo>
                  <a:pt x="1141655" y="764765"/>
                  <a:pt x="1144922" y="762111"/>
                  <a:pt x="1148166" y="759458"/>
                </a:cubicBezTo>
                <a:cubicBezTo>
                  <a:pt x="1147488" y="758624"/>
                  <a:pt x="1146807" y="757791"/>
                  <a:pt x="1146128" y="756936"/>
                </a:cubicBezTo>
                <a:close/>
                <a:moveTo>
                  <a:pt x="185705" y="756695"/>
                </a:moveTo>
                <a:cubicBezTo>
                  <a:pt x="186319" y="759305"/>
                  <a:pt x="187197" y="760775"/>
                  <a:pt x="186780" y="761585"/>
                </a:cubicBezTo>
                <a:cubicBezTo>
                  <a:pt x="182832" y="769304"/>
                  <a:pt x="179017" y="777132"/>
                  <a:pt x="174500" y="784521"/>
                </a:cubicBezTo>
                <a:cubicBezTo>
                  <a:pt x="170159" y="791582"/>
                  <a:pt x="165510" y="785816"/>
                  <a:pt x="160422" y="783863"/>
                </a:cubicBezTo>
                <a:cubicBezTo>
                  <a:pt x="172374" y="781956"/>
                  <a:pt x="173053" y="769742"/>
                  <a:pt x="180289" y="763734"/>
                </a:cubicBezTo>
                <a:cubicBezTo>
                  <a:pt x="182109" y="762221"/>
                  <a:pt x="183293" y="759897"/>
                  <a:pt x="185705" y="756695"/>
                </a:cubicBezTo>
                <a:close/>
                <a:moveTo>
                  <a:pt x="1128893" y="756695"/>
                </a:moveTo>
                <a:cubicBezTo>
                  <a:pt x="1123126" y="757814"/>
                  <a:pt x="1122710" y="761651"/>
                  <a:pt x="1124639" y="768711"/>
                </a:cubicBezTo>
                <a:cubicBezTo>
                  <a:pt x="1127534" y="764348"/>
                  <a:pt x="1129485" y="761409"/>
                  <a:pt x="1131414" y="758471"/>
                </a:cubicBezTo>
                <a:cubicBezTo>
                  <a:pt x="1130582" y="757880"/>
                  <a:pt x="1129726" y="757286"/>
                  <a:pt x="1128893" y="756695"/>
                </a:cubicBezTo>
                <a:close/>
                <a:moveTo>
                  <a:pt x="1221032" y="754787"/>
                </a:moveTo>
                <a:cubicBezTo>
                  <a:pt x="1215900" y="765247"/>
                  <a:pt x="1201297" y="763120"/>
                  <a:pt x="1195464" y="775158"/>
                </a:cubicBezTo>
                <a:cubicBezTo>
                  <a:pt x="1200135" y="777110"/>
                  <a:pt x="1203885" y="778667"/>
                  <a:pt x="1208094" y="780443"/>
                </a:cubicBezTo>
                <a:cubicBezTo>
                  <a:pt x="1213489" y="771978"/>
                  <a:pt x="1218357" y="764326"/>
                  <a:pt x="1223225" y="756673"/>
                </a:cubicBezTo>
                <a:cubicBezTo>
                  <a:pt x="1222501" y="756038"/>
                  <a:pt x="1221756" y="755423"/>
                  <a:pt x="1221032" y="754787"/>
                </a:cubicBezTo>
                <a:close/>
                <a:moveTo>
                  <a:pt x="1337861" y="743933"/>
                </a:moveTo>
                <a:cubicBezTo>
                  <a:pt x="1334397" y="748100"/>
                  <a:pt x="1331261" y="751827"/>
                  <a:pt x="1328148" y="755555"/>
                </a:cubicBezTo>
                <a:cubicBezTo>
                  <a:pt x="1336854" y="753056"/>
                  <a:pt x="1337532" y="752112"/>
                  <a:pt x="1337861" y="743933"/>
                </a:cubicBezTo>
                <a:close/>
                <a:moveTo>
                  <a:pt x="1155666" y="742508"/>
                </a:moveTo>
                <a:cubicBezTo>
                  <a:pt x="1154636" y="743867"/>
                  <a:pt x="1153584" y="745249"/>
                  <a:pt x="1152531" y="746630"/>
                </a:cubicBezTo>
                <a:cubicBezTo>
                  <a:pt x="1152991" y="746960"/>
                  <a:pt x="1153429" y="747288"/>
                  <a:pt x="1153890" y="747639"/>
                </a:cubicBezTo>
                <a:cubicBezTo>
                  <a:pt x="1154921" y="746236"/>
                  <a:pt x="1155929" y="744854"/>
                  <a:pt x="1156960" y="743451"/>
                </a:cubicBezTo>
                <a:cubicBezTo>
                  <a:pt x="1156521" y="743144"/>
                  <a:pt x="1156104" y="742815"/>
                  <a:pt x="1155666" y="742508"/>
                </a:cubicBezTo>
                <a:close/>
                <a:moveTo>
                  <a:pt x="1372244" y="739504"/>
                </a:moveTo>
                <a:cubicBezTo>
                  <a:pt x="1370337" y="742202"/>
                  <a:pt x="1368429" y="744898"/>
                  <a:pt x="1366521" y="747573"/>
                </a:cubicBezTo>
                <a:cubicBezTo>
                  <a:pt x="1367157" y="748100"/>
                  <a:pt x="1367793" y="748604"/>
                  <a:pt x="1368429" y="749130"/>
                </a:cubicBezTo>
                <a:cubicBezTo>
                  <a:pt x="1370446" y="746433"/>
                  <a:pt x="1372463" y="743714"/>
                  <a:pt x="1374459" y="741017"/>
                </a:cubicBezTo>
                <a:cubicBezTo>
                  <a:pt x="1373713" y="740513"/>
                  <a:pt x="1372989" y="740008"/>
                  <a:pt x="1372244" y="739504"/>
                </a:cubicBezTo>
                <a:close/>
                <a:moveTo>
                  <a:pt x="291307" y="735293"/>
                </a:moveTo>
                <a:cubicBezTo>
                  <a:pt x="279423" y="732115"/>
                  <a:pt x="273063" y="738517"/>
                  <a:pt x="273195" y="754656"/>
                </a:cubicBezTo>
                <a:cubicBezTo>
                  <a:pt x="279576" y="747836"/>
                  <a:pt x="285430" y="741587"/>
                  <a:pt x="291307" y="735293"/>
                </a:cubicBezTo>
                <a:close/>
                <a:moveTo>
                  <a:pt x="331391" y="733298"/>
                </a:moveTo>
                <a:cubicBezTo>
                  <a:pt x="334526" y="744854"/>
                  <a:pt x="333868" y="746082"/>
                  <a:pt x="323804" y="751301"/>
                </a:cubicBezTo>
                <a:cubicBezTo>
                  <a:pt x="323014" y="750818"/>
                  <a:pt x="322225" y="750314"/>
                  <a:pt x="321414" y="749832"/>
                </a:cubicBezTo>
                <a:cubicBezTo>
                  <a:pt x="324440" y="744832"/>
                  <a:pt x="327465" y="739832"/>
                  <a:pt x="331391" y="733298"/>
                </a:cubicBezTo>
                <a:close/>
                <a:moveTo>
                  <a:pt x="355655" y="708198"/>
                </a:moveTo>
                <a:lnTo>
                  <a:pt x="353412" y="717431"/>
                </a:lnTo>
                <a:cubicBezTo>
                  <a:pt x="352441" y="720554"/>
                  <a:pt x="350852" y="723388"/>
                  <a:pt x="347354" y="725339"/>
                </a:cubicBezTo>
                <a:cubicBezTo>
                  <a:pt x="348165" y="722149"/>
                  <a:pt x="348401" y="718685"/>
                  <a:pt x="349383" y="715574"/>
                </a:cubicBezTo>
                <a:close/>
                <a:moveTo>
                  <a:pt x="355710" y="707972"/>
                </a:moveTo>
                <a:lnTo>
                  <a:pt x="355847" y="707972"/>
                </a:lnTo>
                <a:lnTo>
                  <a:pt x="355655" y="708198"/>
                </a:lnTo>
                <a:close/>
                <a:moveTo>
                  <a:pt x="355533" y="707972"/>
                </a:moveTo>
                <a:lnTo>
                  <a:pt x="355683" y="707972"/>
                </a:lnTo>
                <a:lnTo>
                  <a:pt x="355664" y="708104"/>
                </a:lnTo>
                <a:close/>
                <a:moveTo>
                  <a:pt x="297644" y="705056"/>
                </a:moveTo>
                <a:cubicBezTo>
                  <a:pt x="293719" y="711349"/>
                  <a:pt x="291110" y="715559"/>
                  <a:pt x="288478" y="719769"/>
                </a:cubicBezTo>
                <a:cubicBezTo>
                  <a:pt x="287952" y="719616"/>
                  <a:pt x="287404" y="719462"/>
                  <a:pt x="286878" y="719309"/>
                </a:cubicBezTo>
                <a:cubicBezTo>
                  <a:pt x="287097" y="716349"/>
                  <a:pt x="287338" y="713388"/>
                  <a:pt x="287580" y="710450"/>
                </a:cubicBezTo>
                <a:cubicBezTo>
                  <a:pt x="288588" y="709397"/>
                  <a:pt x="289596" y="708345"/>
                  <a:pt x="290583" y="707292"/>
                </a:cubicBezTo>
                <a:cubicBezTo>
                  <a:pt x="292096" y="706811"/>
                  <a:pt x="293632" y="706328"/>
                  <a:pt x="297644" y="705056"/>
                </a:cubicBezTo>
                <a:close/>
                <a:moveTo>
                  <a:pt x="2509556" y="704771"/>
                </a:moveTo>
                <a:cubicBezTo>
                  <a:pt x="2506464" y="711262"/>
                  <a:pt x="2503373" y="717774"/>
                  <a:pt x="2499513" y="725865"/>
                </a:cubicBezTo>
                <a:cubicBezTo>
                  <a:pt x="2497365" y="712380"/>
                  <a:pt x="2499141" y="708302"/>
                  <a:pt x="2509556" y="704771"/>
                </a:cubicBezTo>
                <a:close/>
                <a:moveTo>
                  <a:pt x="446378" y="698872"/>
                </a:moveTo>
                <a:cubicBezTo>
                  <a:pt x="443725" y="706438"/>
                  <a:pt x="441093" y="713936"/>
                  <a:pt x="438221" y="722138"/>
                </a:cubicBezTo>
                <a:cubicBezTo>
                  <a:pt x="451422" y="712555"/>
                  <a:pt x="454601" y="703367"/>
                  <a:pt x="446378" y="698872"/>
                </a:cubicBezTo>
                <a:close/>
                <a:moveTo>
                  <a:pt x="494181" y="693807"/>
                </a:moveTo>
                <a:cubicBezTo>
                  <a:pt x="492119" y="698434"/>
                  <a:pt x="490452" y="702227"/>
                  <a:pt x="488282" y="707095"/>
                </a:cubicBezTo>
                <a:cubicBezTo>
                  <a:pt x="499881" y="700670"/>
                  <a:pt x="503039" y="697162"/>
                  <a:pt x="500627" y="693807"/>
                </a:cubicBezTo>
                <a:cubicBezTo>
                  <a:pt x="498609" y="693807"/>
                  <a:pt x="496461" y="693807"/>
                  <a:pt x="494181" y="693807"/>
                </a:cubicBezTo>
                <a:close/>
                <a:moveTo>
                  <a:pt x="467166" y="689333"/>
                </a:moveTo>
                <a:cubicBezTo>
                  <a:pt x="465521" y="691439"/>
                  <a:pt x="463876" y="693566"/>
                  <a:pt x="462231" y="695671"/>
                </a:cubicBezTo>
                <a:cubicBezTo>
                  <a:pt x="462736" y="696197"/>
                  <a:pt x="463218" y="696701"/>
                  <a:pt x="463722" y="697228"/>
                </a:cubicBezTo>
                <a:cubicBezTo>
                  <a:pt x="465411" y="694991"/>
                  <a:pt x="467100" y="692732"/>
                  <a:pt x="468766" y="690496"/>
                </a:cubicBezTo>
                <a:cubicBezTo>
                  <a:pt x="468240" y="690101"/>
                  <a:pt x="467714" y="689729"/>
                  <a:pt x="467166" y="689333"/>
                </a:cubicBezTo>
                <a:close/>
                <a:moveTo>
                  <a:pt x="353472" y="687821"/>
                </a:moveTo>
                <a:cubicBezTo>
                  <a:pt x="353472" y="689597"/>
                  <a:pt x="353998" y="691263"/>
                  <a:pt x="353385" y="692206"/>
                </a:cubicBezTo>
                <a:cubicBezTo>
                  <a:pt x="346455" y="702973"/>
                  <a:pt x="339372" y="713607"/>
                  <a:pt x="331128" y="726084"/>
                </a:cubicBezTo>
                <a:cubicBezTo>
                  <a:pt x="331939" y="711349"/>
                  <a:pt x="342311" y="694245"/>
                  <a:pt x="353472" y="687821"/>
                </a:cubicBezTo>
                <a:close/>
                <a:moveTo>
                  <a:pt x="292030" y="679445"/>
                </a:moveTo>
                <a:lnTo>
                  <a:pt x="292162" y="679554"/>
                </a:lnTo>
                <a:lnTo>
                  <a:pt x="292002" y="679600"/>
                </a:lnTo>
                <a:close/>
                <a:moveTo>
                  <a:pt x="292463" y="678998"/>
                </a:moveTo>
                <a:lnTo>
                  <a:pt x="292295" y="679444"/>
                </a:lnTo>
                <a:lnTo>
                  <a:pt x="292163" y="679334"/>
                </a:lnTo>
                <a:close/>
                <a:moveTo>
                  <a:pt x="462912" y="671945"/>
                </a:moveTo>
                <a:lnTo>
                  <a:pt x="456842" y="679238"/>
                </a:lnTo>
                <a:lnTo>
                  <a:pt x="456618" y="679247"/>
                </a:lnTo>
                <a:lnTo>
                  <a:pt x="456642" y="679497"/>
                </a:lnTo>
                <a:lnTo>
                  <a:pt x="451816" y="686725"/>
                </a:lnTo>
                <a:cubicBezTo>
                  <a:pt x="451575" y="689498"/>
                  <a:pt x="452792" y="692678"/>
                  <a:pt x="455675" y="696482"/>
                </a:cubicBezTo>
                <a:cubicBezTo>
                  <a:pt x="456399" y="692250"/>
                  <a:pt x="457145" y="689444"/>
                  <a:pt x="457298" y="686593"/>
                </a:cubicBezTo>
                <a:lnTo>
                  <a:pt x="456642" y="679497"/>
                </a:lnTo>
                <a:lnTo>
                  <a:pt x="456706" y="679400"/>
                </a:lnTo>
                <a:lnTo>
                  <a:pt x="456842" y="679238"/>
                </a:lnTo>
                <a:lnTo>
                  <a:pt x="462728" y="678971"/>
                </a:lnTo>
                <a:cubicBezTo>
                  <a:pt x="463400" y="677273"/>
                  <a:pt x="463361" y="674741"/>
                  <a:pt x="464578" y="673678"/>
                </a:cubicBezTo>
                <a:cubicBezTo>
                  <a:pt x="464030" y="673108"/>
                  <a:pt x="463460" y="672516"/>
                  <a:pt x="462912" y="671945"/>
                </a:cubicBezTo>
                <a:close/>
                <a:moveTo>
                  <a:pt x="295343" y="671353"/>
                </a:moveTo>
                <a:cubicBezTo>
                  <a:pt x="296176" y="671901"/>
                  <a:pt x="296987" y="672428"/>
                  <a:pt x="297820" y="672976"/>
                </a:cubicBezTo>
                <a:lnTo>
                  <a:pt x="292463" y="678998"/>
                </a:lnTo>
                <a:close/>
                <a:moveTo>
                  <a:pt x="710253" y="666530"/>
                </a:moveTo>
                <a:cubicBezTo>
                  <a:pt x="710166" y="667757"/>
                  <a:pt x="710100" y="669007"/>
                  <a:pt x="710012" y="670235"/>
                </a:cubicBezTo>
                <a:cubicBezTo>
                  <a:pt x="710472" y="670279"/>
                  <a:pt x="710955" y="670345"/>
                  <a:pt x="711416" y="670388"/>
                </a:cubicBezTo>
                <a:cubicBezTo>
                  <a:pt x="711767" y="669204"/>
                  <a:pt x="712117" y="667998"/>
                  <a:pt x="712468" y="666792"/>
                </a:cubicBezTo>
                <a:cubicBezTo>
                  <a:pt x="711722" y="666704"/>
                  <a:pt x="710977" y="666617"/>
                  <a:pt x="710253" y="666530"/>
                </a:cubicBezTo>
                <a:close/>
                <a:moveTo>
                  <a:pt x="373711" y="665894"/>
                </a:moveTo>
                <a:cubicBezTo>
                  <a:pt x="374675" y="666377"/>
                  <a:pt x="375640" y="666902"/>
                  <a:pt x="376605" y="667407"/>
                </a:cubicBezTo>
                <a:cubicBezTo>
                  <a:pt x="375421" y="669315"/>
                  <a:pt x="374214" y="671201"/>
                  <a:pt x="373031" y="673108"/>
                </a:cubicBezTo>
                <a:cubicBezTo>
                  <a:pt x="372241" y="672648"/>
                  <a:pt x="371430" y="672165"/>
                  <a:pt x="370641" y="671705"/>
                </a:cubicBezTo>
                <a:cubicBezTo>
                  <a:pt x="371672" y="669775"/>
                  <a:pt x="372680" y="667845"/>
                  <a:pt x="373711" y="665894"/>
                </a:cubicBezTo>
                <a:close/>
                <a:moveTo>
                  <a:pt x="2516046" y="663021"/>
                </a:moveTo>
                <a:cubicBezTo>
                  <a:pt x="2514204" y="668590"/>
                  <a:pt x="2512385" y="674160"/>
                  <a:pt x="2510543" y="679730"/>
                </a:cubicBezTo>
                <a:cubicBezTo>
                  <a:pt x="2511354" y="679970"/>
                  <a:pt x="2512188" y="680190"/>
                  <a:pt x="2512999" y="680432"/>
                </a:cubicBezTo>
                <a:cubicBezTo>
                  <a:pt x="2514687" y="674861"/>
                  <a:pt x="2516376" y="669293"/>
                  <a:pt x="2518065" y="663722"/>
                </a:cubicBezTo>
                <a:cubicBezTo>
                  <a:pt x="2517384" y="663482"/>
                  <a:pt x="2516727" y="663263"/>
                  <a:pt x="2516046" y="663021"/>
                </a:cubicBezTo>
                <a:close/>
                <a:moveTo>
                  <a:pt x="445413" y="630919"/>
                </a:moveTo>
                <a:cubicBezTo>
                  <a:pt x="443682" y="633770"/>
                  <a:pt x="441949" y="636620"/>
                  <a:pt x="440217" y="639449"/>
                </a:cubicBezTo>
                <a:cubicBezTo>
                  <a:pt x="440765" y="639821"/>
                  <a:pt x="441335" y="640172"/>
                  <a:pt x="441883" y="640545"/>
                </a:cubicBezTo>
                <a:cubicBezTo>
                  <a:pt x="443703" y="637805"/>
                  <a:pt x="445545" y="635085"/>
                  <a:pt x="447387" y="632344"/>
                </a:cubicBezTo>
                <a:cubicBezTo>
                  <a:pt x="446730" y="631862"/>
                  <a:pt x="446072" y="631401"/>
                  <a:pt x="445413" y="630919"/>
                </a:cubicBezTo>
                <a:close/>
                <a:moveTo>
                  <a:pt x="359897" y="622959"/>
                </a:moveTo>
                <a:cubicBezTo>
                  <a:pt x="358472" y="635348"/>
                  <a:pt x="357901" y="635765"/>
                  <a:pt x="349810" y="632585"/>
                </a:cubicBezTo>
                <a:cubicBezTo>
                  <a:pt x="350205" y="631643"/>
                  <a:pt x="350358" y="630437"/>
                  <a:pt x="351038" y="629844"/>
                </a:cubicBezTo>
                <a:cubicBezTo>
                  <a:pt x="353406" y="627806"/>
                  <a:pt x="355950" y="625985"/>
                  <a:pt x="359897" y="622959"/>
                </a:cubicBezTo>
                <a:close/>
                <a:moveTo>
                  <a:pt x="587372" y="613904"/>
                </a:moveTo>
                <a:cubicBezTo>
                  <a:pt x="586363" y="617258"/>
                  <a:pt x="585376" y="620591"/>
                  <a:pt x="584389" y="623924"/>
                </a:cubicBezTo>
                <a:cubicBezTo>
                  <a:pt x="585245" y="624165"/>
                  <a:pt x="586078" y="624407"/>
                  <a:pt x="586933" y="624647"/>
                </a:cubicBezTo>
                <a:cubicBezTo>
                  <a:pt x="587920" y="621314"/>
                  <a:pt x="588885" y="617960"/>
                  <a:pt x="589871" y="614627"/>
                </a:cubicBezTo>
                <a:cubicBezTo>
                  <a:pt x="589038" y="614386"/>
                  <a:pt x="588204" y="614145"/>
                  <a:pt x="587372" y="613904"/>
                </a:cubicBezTo>
                <a:close/>
                <a:moveTo>
                  <a:pt x="457627" y="609671"/>
                </a:moveTo>
                <a:cubicBezTo>
                  <a:pt x="456443" y="610219"/>
                  <a:pt x="455237" y="610768"/>
                  <a:pt x="454031" y="611338"/>
                </a:cubicBezTo>
                <a:cubicBezTo>
                  <a:pt x="454645" y="611885"/>
                  <a:pt x="455259" y="612413"/>
                  <a:pt x="455873" y="612960"/>
                </a:cubicBezTo>
                <a:cubicBezTo>
                  <a:pt x="456465" y="611864"/>
                  <a:pt x="457035" y="610768"/>
                  <a:pt x="457627" y="609671"/>
                </a:cubicBezTo>
                <a:close/>
                <a:moveTo>
                  <a:pt x="520668" y="600769"/>
                </a:moveTo>
                <a:cubicBezTo>
                  <a:pt x="520032" y="601909"/>
                  <a:pt x="519418" y="603071"/>
                  <a:pt x="518783" y="604211"/>
                </a:cubicBezTo>
                <a:cubicBezTo>
                  <a:pt x="519222" y="604452"/>
                  <a:pt x="519681" y="604694"/>
                  <a:pt x="520120" y="604935"/>
                </a:cubicBezTo>
                <a:cubicBezTo>
                  <a:pt x="520713" y="603773"/>
                  <a:pt x="521326" y="602611"/>
                  <a:pt x="521940" y="601449"/>
                </a:cubicBezTo>
                <a:cubicBezTo>
                  <a:pt x="521523" y="601229"/>
                  <a:pt x="521085" y="600988"/>
                  <a:pt x="520668" y="600769"/>
                </a:cubicBezTo>
                <a:close/>
                <a:moveTo>
                  <a:pt x="1301330" y="592589"/>
                </a:moveTo>
                <a:cubicBezTo>
                  <a:pt x="1299444" y="596493"/>
                  <a:pt x="1297537" y="600396"/>
                  <a:pt x="1295652" y="604277"/>
                </a:cubicBezTo>
                <a:cubicBezTo>
                  <a:pt x="1296156" y="604562"/>
                  <a:pt x="1296660" y="604869"/>
                  <a:pt x="1297186" y="605154"/>
                </a:cubicBezTo>
                <a:cubicBezTo>
                  <a:pt x="1299598" y="601536"/>
                  <a:pt x="1302033" y="597940"/>
                  <a:pt x="1304466" y="594322"/>
                </a:cubicBezTo>
                <a:cubicBezTo>
                  <a:pt x="1303413" y="593752"/>
                  <a:pt x="1302361" y="593160"/>
                  <a:pt x="1301330" y="592589"/>
                </a:cubicBezTo>
                <a:close/>
                <a:moveTo>
                  <a:pt x="1282878" y="591688"/>
                </a:moveTo>
                <a:cubicBezTo>
                  <a:pt x="1282100" y="592952"/>
                  <a:pt x="1282023" y="595100"/>
                  <a:pt x="1281442" y="596756"/>
                </a:cubicBezTo>
                <a:cubicBezTo>
                  <a:pt x="1283810" y="595133"/>
                  <a:pt x="1286157" y="593532"/>
                  <a:pt x="1288524" y="591932"/>
                </a:cubicBezTo>
                <a:cubicBezTo>
                  <a:pt x="1285137" y="590046"/>
                  <a:pt x="1283657" y="590424"/>
                  <a:pt x="1282878" y="591688"/>
                </a:cubicBezTo>
                <a:close/>
                <a:moveTo>
                  <a:pt x="1260173" y="590354"/>
                </a:moveTo>
                <a:cubicBezTo>
                  <a:pt x="1259208" y="591603"/>
                  <a:pt x="1258243" y="592874"/>
                  <a:pt x="1257278" y="594125"/>
                </a:cubicBezTo>
                <a:cubicBezTo>
                  <a:pt x="1257651" y="594629"/>
                  <a:pt x="1258024" y="595112"/>
                  <a:pt x="1258418" y="595616"/>
                </a:cubicBezTo>
                <a:cubicBezTo>
                  <a:pt x="1259449" y="594191"/>
                  <a:pt x="1260480" y="592744"/>
                  <a:pt x="1261510" y="591318"/>
                </a:cubicBezTo>
                <a:cubicBezTo>
                  <a:pt x="1261072" y="590989"/>
                  <a:pt x="1260633" y="590682"/>
                  <a:pt x="1260173" y="590354"/>
                </a:cubicBezTo>
                <a:close/>
                <a:moveTo>
                  <a:pt x="2516508" y="590090"/>
                </a:moveTo>
                <a:cubicBezTo>
                  <a:pt x="2512494" y="590288"/>
                  <a:pt x="2509161" y="590463"/>
                  <a:pt x="2506640" y="590573"/>
                </a:cubicBezTo>
                <a:cubicBezTo>
                  <a:pt x="2497759" y="621424"/>
                  <a:pt x="2489274" y="650917"/>
                  <a:pt x="2480721" y="680651"/>
                </a:cubicBezTo>
                <a:cubicBezTo>
                  <a:pt x="2483616" y="680672"/>
                  <a:pt x="2486006" y="680672"/>
                  <a:pt x="2488134" y="680672"/>
                </a:cubicBezTo>
                <a:cubicBezTo>
                  <a:pt x="2497101" y="650654"/>
                  <a:pt x="2515148" y="623573"/>
                  <a:pt x="2516508" y="590090"/>
                </a:cubicBezTo>
                <a:close/>
                <a:moveTo>
                  <a:pt x="526457" y="588993"/>
                </a:moveTo>
                <a:cubicBezTo>
                  <a:pt x="525514" y="590704"/>
                  <a:pt x="524593" y="592415"/>
                  <a:pt x="523650" y="594125"/>
                </a:cubicBezTo>
                <a:cubicBezTo>
                  <a:pt x="524199" y="594410"/>
                  <a:pt x="524747" y="594716"/>
                  <a:pt x="525295" y="595002"/>
                </a:cubicBezTo>
                <a:cubicBezTo>
                  <a:pt x="526216" y="593270"/>
                  <a:pt x="527115" y="591537"/>
                  <a:pt x="528036" y="589805"/>
                </a:cubicBezTo>
                <a:cubicBezTo>
                  <a:pt x="527510" y="589541"/>
                  <a:pt x="526983" y="589257"/>
                  <a:pt x="526457" y="588993"/>
                </a:cubicBezTo>
                <a:close/>
                <a:moveTo>
                  <a:pt x="484642" y="585770"/>
                </a:moveTo>
                <a:cubicBezTo>
                  <a:pt x="481462" y="591888"/>
                  <a:pt x="478305" y="598028"/>
                  <a:pt x="475125" y="604145"/>
                </a:cubicBezTo>
                <a:cubicBezTo>
                  <a:pt x="475914" y="604584"/>
                  <a:pt x="476726" y="605001"/>
                  <a:pt x="477515" y="605440"/>
                </a:cubicBezTo>
                <a:cubicBezTo>
                  <a:pt x="480980" y="599365"/>
                  <a:pt x="484422" y="593313"/>
                  <a:pt x="487866" y="587262"/>
                </a:cubicBezTo>
                <a:cubicBezTo>
                  <a:pt x="486791" y="586757"/>
                  <a:pt x="485716" y="586274"/>
                  <a:pt x="484642" y="585770"/>
                </a:cubicBezTo>
                <a:close/>
                <a:moveTo>
                  <a:pt x="459426" y="581669"/>
                </a:moveTo>
                <a:cubicBezTo>
                  <a:pt x="455895" y="586582"/>
                  <a:pt x="453000" y="590594"/>
                  <a:pt x="450128" y="594607"/>
                </a:cubicBezTo>
                <a:cubicBezTo>
                  <a:pt x="450522" y="595068"/>
                  <a:pt x="450896" y="595528"/>
                  <a:pt x="451290" y="595988"/>
                </a:cubicBezTo>
                <a:cubicBezTo>
                  <a:pt x="454053" y="594212"/>
                  <a:pt x="456816" y="592436"/>
                  <a:pt x="460631" y="589980"/>
                </a:cubicBezTo>
                <a:cubicBezTo>
                  <a:pt x="460631" y="594761"/>
                  <a:pt x="460631" y="597984"/>
                  <a:pt x="460631" y="602808"/>
                </a:cubicBezTo>
                <a:cubicBezTo>
                  <a:pt x="466485" y="598445"/>
                  <a:pt x="471090" y="594980"/>
                  <a:pt x="477624" y="590090"/>
                </a:cubicBezTo>
                <a:cubicBezTo>
                  <a:pt x="470148" y="586625"/>
                  <a:pt x="464863" y="584169"/>
                  <a:pt x="459426" y="581669"/>
                </a:cubicBezTo>
                <a:close/>
                <a:moveTo>
                  <a:pt x="518147" y="575969"/>
                </a:moveTo>
                <a:cubicBezTo>
                  <a:pt x="511985" y="582525"/>
                  <a:pt x="507030" y="589871"/>
                  <a:pt x="504288" y="598554"/>
                </a:cubicBezTo>
                <a:cubicBezTo>
                  <a:pt x="504245" y="598685"/>
                  <a:pt x="504749" y="599015"/>
                  <a:pt x="505823" y="599979"/>
                </a:cubicBezTo>
                <a:cubicBezTo>
                  <a:pt x="511612" y="593248"/>
                  <a:pt x="517116" y="586976"/>
                  <a:pt x="522401" y="580552"/>
                </a:cubicBezTo>
                <a:cubicBezTo>
                  <a:pt x="523080" y="579719"/>
                  <a:pt x="523168" y="577153"/>
                  <a:pt x="522620" y="576824"/>
                </a:cubicBezTo>
                <a:cubicBezTo>
                  <a:pt x="521370" y="576035"/>
                  <a:pt x="518739" y="575333"/>
                  <a:pt x="518147" y="575969"/>
                </a:cubicBezTo>
                <a:close/>
                <a:moveTo>
                  <a:pt x="2512035" y="570158"/>
                </a:moveTo>
                <a:cubicBezTo>
                  <a:pt x="2511201" y="572921"/>
                  <a:pt x="2510324" y="575705"/>
                  <a:pt x="2509469" y="578468"/>
                </a:cubicBezTo>
                <a:cubicBezTo>
                  <a:pt x="2510083" y="578732"/>
                  <a:pt x="2510697" y="578995"/>
                  <a:pt x="2511311" y="579258"/>
                </a:cubicBezTo>
                <a:cubicBezTo>
                  <a:pt x="2512122" y="577920"/>
                  <a:pt x="2513306" y="576692"/>
                  <a:pt x="2513679" y="575245"/>
                </a:cubicBezTo>
                <a:cubicBezTo>
                  <a:pt x="2514095" y="573644"/>
                  <a:pt x="2513766" y="571868"/>
                  <a:pt x="2513766" y="570180"/>
                </a:cubicBezTo>
                <a:cubicBezTo>
                  <a:pt x="2513196" y="570180"/>
                  <a:pt x="2512604" y="570158"/>
                  <a:pt x="2512035" y="570158"/>
                </a:cubicBezTo>
                <a:close/>
                <a:moveTo>
                  <a:pt x="369545" y="560291"/>
                </a:moveTo>
                <a:cubicBezTo>
                  <a:pt x="370839" y="560948"/>
                  <a:pt x="372132" y="561607"/>
                  <a:pt x="373404" y="562242"/>
                </a:cubicBezTo>
                <a:cubicBezTo>
                  <a:pt x="372308" y="564566"/>
                  <a:pt x="371189" y="566913"/>
                  <a:pt x="370093" y="569237"/>
                </a:cubicBezTo>
                <a:cubicBezTo>
                  <a:pt x="369084" y="568843"/>
                  <a:pt x="368054" y="568427"/>
                  <a:pt x="367045" y="568031"/>
                </a:cubicBezTo>
                <a:cubicBezTo>
                  <a:pt x="367878" y="565444"/>
                  <a:pt x="368712" y="562879"/>
                  <a:pt x="369545" y="560291"/>
                </a:cubicBezTo>
                <a:close/>
                <a:moveTo>
                  <a:pt x="636160" y="560268"/>
                </a:moveTo>
                <a:cubicBezTo>
                  <a:pt x="636445" y="560992"/>
                  <a:pt x="636643" y="561782"/>
                  <a:pt x="637103" y="562396"/>
                </a:cubicBezTo>
                <a:cubicBezTo>
                  <a:pt x="637212" y="562549"/>
                  <a:pt x="638178" y="562067"/>
                  <a:pt x="638748" y="561869"/>
                </a:cubicBezTo>
                <a:cubicBezTo>
                  <a:pt x="638507" y="561321"/>
                  <a:pt x="638375" y="560554"/>
                  <a:pt x="637959" y="560291"/>
                </a:cubicBezTo>
                <a:cubicBezTo>
                  <a:pt x="637520" y="560027"/>
                  <a:pt x="636774" y="560268"/>
                  <a:pt x="636160" y="560268"/>
                </a:cubicBezTo>
                <a:close/>
                <a:moveTo>
                  <a:pt x="621315" y="556607"/>
                </a:moveTo>
                <a:cubicBezTo>
                  <a:pt x="620724" y="557857"/>
                  <a:pt x="620109" y="559106"/>
                  <a:pt x="618903" y="561563"/>
                </a:cubicBezTo>
                <a:cubicBezTo>
                  <a:pt x="620899" y="560444"/>
                  <a:pt x="621951" y="560115"/>
                  <a:pt x="621951" y="559786"/>
                </a:cubicBezTo>
                <a:cubicBezTo>
                  <a:pt x="621951" y="558734"/>
                  <a:pt x="621557" y="557660"/>
                  <a:pt x="621315" y="556607"/>
                </a:cubicBezTo>
                <a:close/>
                <a:moveTo>
                  <a:pt x="501263" y="538122"/>
                </a:moveTo>
                <a:cubicBezTo>
                  <a:pt x="489510" y="544371"/>
                  <a:pt x="485935" y="550401"/>
                  <a:pt x="488742" y="557879"/>
                </a:cubicBezTo>
                <a:cubicBezTo>
                  <a:pt x="492601" y="551783"/>
                  <a:pt x="496197" y="546104"/>
                  <a:pt x="501263" y="538122"/>
                </a:cubicBezTo>
                <a:close/>
                <a:moveTo>
                  <a:pt x="647475" y="538013"/>
                </a:moveTo>
                <a:lnTo>
                  <a:pt x="647454" y="547728"/>
                </a:lnTo>
                <a:lnTo>
                  <a:pt x="647388" y="547814"/>
                </a:lnTo>
                <a:lnTo>
                  <a:pt x="647319" y="547926"/>
                </a:lnTo>
                <a:lnTo>
                  <a:pt x="637959" y="551147"/>
                </a:lnTo>
                <a:cubicBezTo>
                  <a:pt x="640854" y="553109"/>
                  <a:pt x="642903" y="553438"/>
                  <a:pt x="644383" y="552695"/>
                </a:cubicBezTo>
                <a:lnTo>
                  <a:pt x="647319" y="547926"/>
                </a:lnTo>
                <a:lnTo>
                  <a:pt x="647454" y="547880"/>
                </a:lnTo>
                <a:lnTo>
                  <a:pt x="647454" y="547728"/>
                </a:lnTo>
                <a:lnTo>
                  <a:pt x="650662" y="543587"/>
                </a:lnTo>
                <a:cubicBezTo>
                  <a:pt x="650841" y="542014"/>
                  <a:pt x="649941" y="540216"/>
                  <a:pt x="647475" y="538013"/>
                </a:cubicBezTo>
                <a:close/>
                <a:moveTo>
                  <a:pt x="1520715" y="534087"/>
                </a:moveTo>
                <a:cubicBezTo>
                  <a:pt x="1520473" y="533912"/>
                  <a:pt x="1519662" y="534503"/>
                  <a:pt x="1519114" y="534767"/>
                </a:cubicBezTo>
                <a:cubicBezTo>
                  <a:pt x="1519553" y="535556"/>
                  <a:pt x="1519991" y="536324"/>
                  <a:pt x="1520430" y="537113"/>
                </a:cubicBezTo>
                <a:cubicBezTo>
                  <a:pt x="1520825" y="536675"/>
                  <a:pt x="1521219" y="536236"/>
                  <a:pt x="1521614" y="535798"/>
                </a:cubicBezTo>
                <a:cubicBezTo>
                  <a:pt x="1521329" y="535206"/>
                  <a:pt x="1521176" y="534438"/>
                  <a:pt x="1520715" y="534087"/>
                </a:cubicBezTo>
                <a:close/>
                <a:moveTo>
                  <a:pt x="559086" y="530996"/>
                </a:moveTo>
                <a:cubicBezTo>
                  <a:pt x="555862" y="537464"/>
                  <a:pt x="553647" y="541850"/>
                  <a:pt x="551433" y="546236"/>
                </a:cubicBezTo>
                <a:cubicBezTo>
                  <a:pt x="554831" y="542551"/>
                  <a:pt x="562550" y="540929"/>
                  <a:pt x="559086" y="530996"/>
                </a:cubicBezTo>
                <a:close/>
                <a:moveTo>
                  <a:pt x="445392" y="530097"/>
                </a:moveTo>
                <a:cubicBezTo>
                  <a:pt x="445787" y="530514"/>
                  <a:pt x="446181" y="530953"/>
                  <a:pt x="446751" y="531566"/>
                </a:cubicBezTo>
                <a:cubicBezTo>
                  <a:pt x="446226" y="532246"/>
                  <a:pt x="445611" y="533036"/>
                  <a:pt x="444997" y="533846"/>
                </a:cubicBezTo>
                <a:cubicBezTo>
                  <a:pt x="444405" y="533255"/>
                  <a:pt x="443814" y="532685"/>
                  <a:pt x="443221" y="532093"/>
                </a:cubicBezTo>
                <a:cubicBezTo>
                  <a:pt x="443945" y="531435"/>
                  <a:pt x="444669" y="530755"/>
                  <a:pt x="445392" y="530097"/>
                </a:cubicBezTo>
                <a:close/>
                <a:moveTo>
                  <a:pt x="1497867" y="529811"/>
                </a:moveTo>
                <a:cubicBezTo>
                  <a:pt x="1497537" y="530337"/>
                  <a:pt x="1496967" y="530864"/>
                  <a:pt x="1496967" y="531390"/>
                </a:cubicBezTo>
                <a:cubicBezTo>
                  <a:pt x="1496967" y="531763"/>
                  <a:pt x="1497735" y="532158"/>
                  <a:pt x="1498152" y="532531"/>
                </a:cubicBezTo>
                <a:cubicBezTo>
                  <a:pt x="1498480" y="532004"/>
                  <a:pt x="1498832" y="531478"/>
                  <a:pt x="1499182" y="530951"/>
                </a:cubicBezTo>
                <a:cubicBezTo>
                  <a:pt x="1498743" y="530579"/>
                  <a:pt x="1498305" y="530184"/>
                  <a:pt x="1497867" y="529811"/>
                </a:cubicBezTo>
                <a:close/>
                <a:moveTo>
                  <a:pt x="653615" y="527268"/>
                </a:moveTo>
                <a:cubicBezTo>
                  <a:pt x="652759" y="527225"/>
                  <a:pt x="650896" y="529307"/>
                  <a:pt x="651093" y="529790"/>
                </a:cubicBezTo>
                <a:cubicBezTo>
                  <a:pt x="651685" y="531149"/>
                  <a:pt x="653045" y="532202"/>
                  <a:pt x="654974" y="534350"/>
                </a:cubicBezTo>
                <a:cubicBezTo>
                  <a:pt x="655764" y="532049"/>
                  <a:pt x="656706" y="530711"/>
                  <a:pt x="656399" y="529790"/>
                </a:cubicBezTo>
                <a:cubicBezTo>
                  <a:pt x="656049" y="528693"/>
                  <a:pt x="654623" y="527312"/>
                  <a:pt x="653615" y="527268"/>
                </a:cubicBezTo>
                <a:close/>
                <a:moveTo>
                  <a:pt x="550818" y="522181"/>
                </a:moveTo>
                <a:cubicBezTo>
                  <a:pt x="542552" y="523715"/>
                  <a:pt x="541828" y="527860"/>
                  <a:pt x="543342" y="533474"/>
                </a:cubicBezTo>
                <a:cubicBezTo>
                  <a:pt x="545490" y="530228"/>
                  <a:pt x="547617" y="527005"/>
                  <a:pt x="550818" y="522181"/>
                </a:cubicBezTo>
                <a:close/>
                <a:moveTo>
                  <a:pt x="362265" y="522159"/>
                </a:moveTo>
                <a:cubicBezTo>
                  <a:pt x="362988" y="522664"/>
                  <a:pt x="363734" y="523124"/>
                  <a:pt x="364479" y="523607"/>
                </a:cubicBezTo>
                <a:cubicBezTo>
                  <a:pt x="360555" y="529724"/>
                  <a:pt x="356607" y="535864"/>
                  <a:pt x="351871" y="543232"/>
                </a:cubicBezTo>
                <a:cubicBezTo>
                  <a:pt x="351126" y="533474"/>
                  <a:pt x="353735" y="528716"/>
                  <a:pt x="362265" y="522159"/>
                </a:cubicBezTo>
                <a:close/>
                <a:moveTo>
                  <a:pt x="499574" y="509682"/>
                </a:moveTo>
                <a:cubicBezTo>
                  <a:pt x="498697" y="509924"/>
                  <a:pt x="497688" y="510910"/>
                  <a:pt x="497491" y="511765"/>
                </a:cubicBezTo>
                <a:cubicBezTo>
                  <a:pt x="497359" y="512269"/>
                  <a:pt x="498785" y="513782"/>
                  <a:pt x="499290" y="513695"/>
                </a:cubicBezTo>
                <a:cubicBezTo>
                  <a:pt x="500166" y="513519"/>
                  <a:pt x="500868" y="512467"/>
                  <a:pt x="502074" y="511415"/>
                </a:cubicBezTo>
                <a:cubicBezTo>
                  <a:pt x="501021" y="510647"/>
                  <a:pt x="500123" y="509528"/>
                  <a:pt x="499574" y="509682"/>
                </a:cubicBezTo>
                <a:close/>
                <a:moveTo>
                  <a:pt x="2558828" y="508125"/>
                </a:moveTo>
                <a:cubicBezTo>
                  <a:pt x="2559266" y="508169"/>
                  <a:pt x="2559486" y="509945"/>
                  <a:pt x="2559814" y="510910"/>
                </a:cubicBezTo>
                <a:cubicBezTo>
                  <a:pt x="2559135" y="511568"/>
                  <a:pt x="2558477" y="512225"/>
                  <a:pt x="2557819" y="512861"/>
                </a:cubicBezTo>
                <a:cubicBezTo>
                  <a:pt x="2556504" y="511392"/>
                  <a:pt x="2555187" y="509923"/>
                  <a:pt x="2553872" y="508432"/>
                </a:cubicBezTo>
                <a:cubicBezTo>
                  <a:pt x="2555538" y="508279"/>
                  <a:pt x="2557205" y="507906"/>
                  <a:pt x="2558828" y="508125"/>
                </a:cubicBezTo>
                <a:close/>
                <a:moveTo>
                  <a:pt x="604300" y="503060"/>
                </a:moveTo>
                <a:cubicBezTo>
                  <a:pt x="604586" y="503498"/>
                  <a:pt x="604893" y="503915"/>
                  <a:pt x="605199" y="504332"/>
                </a:cubicBezTo>
                <a:cubicBezTo>
                  <a:pt x="604104" y="505844"/>
                  <a:pt x="603007" y="507358"/>
                  <a:pt x="601932" y="508849"/>
                </a:cubicBezTo>
                <a:cubicBezTo>
                  <a:pt x="601428" y="508673"/>
                  <a:pt x="600946" y="508476"/>
                  <a:pt x="600441" y="508301"/>
                </a:cubicBezTo>
                <a:cubicBezTo>
                  <a:pt x="600683" y="506963"/>
                  <a:pt x="600617" y="505428"/>
                  <a:pt x="601297" y="504376"/>
                </a:cubicBezTo>
                <a:cubicBezTo>
                  <a:pt x="601779" y="503608"/>
                  <a:pt x="603270" y="503477"/>
                  <a:pt x="604300" y="503060"/>
                </a:cubicBezTo>
                <a:close/>
                <a:moveTo>
                  <a:pt x="549481" y="499618"/>
                </a:moveTo>
                <a:cubicBezTo>
                  <a:pt x="548801" y="500297"/>
                  <a:pt x="547749" y="500889"/>
                  <a:pt x="547573" y="501678"/>
                </a:cubicBezTo>
                <a:cubicBezTo>
                  <a:pt x="547442" y="502292"/>
                  <a:pt x="548385" y="503147"/>
                  <a:pt x="548867" y="503915"/>
                </a:cubicBezTo>
                <a:cubicBezTo>
                  <a:pt x="549459" y="503126"/>
                  <a:pt x="550073" y="502358"/>
                  <a:pt x="550621" y="501678"/>
                </a:cubicBezTo>
                <a:cubicBezTo>
                  <a:pt x="550139" y="500801"/>
                  <a:pt x="549810" y="500210"/>
                  <a:pt x="549481" y="499618"/>
                </a:cubicBezTo>
                <a:close/>
                <a:moveTo>
                  <a:pt x="611142" y="486592"/>
                </a:moveTo>
                <a:cubicBezTo>
                  <a:pt x="614651" y="494573"/>
                  <a:pt x="609563" y="495714"/>
                  <a:pt x="607392" y="498389"/>
                </a:cubicBezTo>
                <a:cubicBezTo>
                  <a:pt x="606384" y="497863"/>
                  <a:pt x="605375" y="497292"/>
                  <a:pt x="604366" y="496745"/>
                </a:cubicBezTo>
                <a:cubicBezTo>
                  <a:pt x="606274" y="493872"/>
                  <a:pt x="608204" y="491000"/>
                  <a:pt x="611142" y="486592"/>
                </a:cubicBezTo>
                <a:close/>
                <a:moveTo>
                  <a:pt x="535647" y="482021"/>
                </a:moveTo>
                <a:lnTo>
                  <a:pt x="535623" y="482075"/>
                </a:lnTo>
                <a:lnTo>
                  <a:pt x="535601" y="482032"/>
                </a:lnTo>
                <a:close/>
                <a:moveTo>
                  <a:pt x="535579" y="482009"/>
                </a:moveTo>
                <a:lnTo>
                  <a:pt x="535623" y="482075"/>
                </a:lnTo>
                <a:lnTo>
                  <a:pt x="535554" y="482022"/>
                </a:lnTo>
                <a:close/>
                <a:moveTo>
                  <a:pt x="542180" y="473809"/>
                </a:moveTo>
                <a:cubicBezTo>
                  <a:pt x="543254" y="474094"/>
                  <a:pt x="544570" y="475651"/>
                  <a:pt x="544701" y="476769"/>
                </a:cubicBezTo>
                <a:cubicBezTo>
                  <a:pt x="544833" y="477887"/>
                  <a:pt x="543890" y="479817"/>
                  <a:pt x="542925" y="480233"/>
                </a:cubicBezTo>
                <a:lnTo>
                  <a:pt x="535647" y="482021"/>
                </a:lnTo>
                <a:lnTo>
                  <a:pt x="538561" y="475124"/>
                </a:lnTo>
                <a:cubicBezTo>
                  <a:pt x="539109" y="474226"/>
                  <a:pt x="541127" y="473524"/>
                  <a:pt x="542180" y="473809"/>
                </a:cubicBezTo>
                <a:close/>
                <a:moveTo>
                  <a:pt x="564633" y="471857"/>
                </a:moveTo>
                <a:cubicBezTo>
                  <a:pt x="555006" y="477821"/>
                  <a:pt x="553560" y="480452"/>
                  <a:pt x="555226" y="488609"/>
                </a:cubicBezTo>
                <a:cubicBezTo>
                  <a:pt x="556937" y="486089"/>
                  <a:pt x="558033" y="482799"/>
                  <a:pt x="560204" y="481703"/>
                </a:cubicBezTo>
                <a:cubicBezTo>
                  <a:pt x="562550" y="480541"/>
                  <a:pt x="565926" y="481439"/>
                  <a:pt x="569567" y="481439"/>
                </a:cubicBezTo>
                <a:cubicBezTo>
                  <a:pt x="567812" y="478019"/>
                  <a:pt x="566234" y="474971"/>
                  <a:pt x="564633" y="471857"/>
                </a:cubicBezTo>
                <a:close/>
                <a:moveTo>
                  <a:pt x="437892" y="470322"/>
                </a:moveTo>
                <a:cubicBezTo>
                  <a:pt x="438178" y="470915"/>
                  <a:pt x="438463" y="471506"/>
                  <a:pt x="438879" y="472406"/>
                </a:cubicBezTo>
                <a:cubicBezTo>
                  <a:pt x="438243" y="472975"/>
                  <a:pt x="437541" y="473589"/>
                  <a:pt x="436840" y="474203"/>
                </a:cubicBezTo>
                <a:cubicBezTo>
                  <a:pt x="436401" y="473480"/>
                  <a:pt x="435415" y="472471"/>
                  <a:pt x="435634" y="472077"/>
                </a:cubicBezTo>
                <a:cubicBezTo>
                  <a:pt x="436050" y="471308"/>
                  <a:pt x="437103" y="470870"/>
                  <a:pt x="437892" y="470322"/>
                </a:cubicBezTo>
                <a:close/>
                <a:moveTo>
                  <a:pt x="682652" y="464963"/>
                </a:moveTo>
                <a:cubicBezTo>
                  <a:pt x="681282" y="464846"/>
                  <a:pt x="680553" y="466189"/>
                  <a:pt x="679095" y="468875"/>
                </a:cubicBezTo>
                <a:cubicBezTo>
                  <a:pt x="682822" y="469182"/>
                  <a:pt x="686440" y="469489"/>
                  <a:pt x="690058" y="469817"/>
                </a:cubicBezTo>
                <a:cubicBezTo>
                  <a:pt x="686034" y="466660"/>
                  <a:pt x="684023" y="465081"/>
                  <a:pt x="682652" y="464963"/>
                </a:cubicBezTo>
                <a:close/>
                <a:moveTo>
                  <a:pt x="695167" y="450894"/>
                </a:moveTo>
                <a:cubicBezTo>
                  <a:pt x="693567" y="452605"/>
                  <a:pt x="691944" y="454293"/>
                  <a:pt x="690343" y="456003"/>
                </a:cubicBezTo>
                <a:cubicBezTo>
                  <a:pt x="691110" y="456727"/>
                  <a:pt x="691900" y="457473"/>
                  <a:pt x="692667" y="458196"/>
                </a:cubicBezTo>
                <a:cubicBezTo>
                  <a:pt x="694071" y="456377"/>
                  <a:pt x="695496" y="454535"/>
                  <a:pt x="696900" y="452714"/>
                </a:cubicBezTo>
                <a:cubicBezTo>
                  <a:pt x="696330" y="452101"/>
                  <a:pt x="695738" y="451508"/>
                  <a:pt x="695167" y="450894"/>
                </a:cubicBezTo>
                <a:close/>
                <a:moveTo>
                  <a:pt x="510231" y="445763"/>
                </a:moveTo>
                <a:cubicBezTo>
                  <a:pt x="510954" y="446180"/>
                  <a:pt x="511678" y="446597"/>
                  <a:pt x="512402" y="447035"/>
                </a:cubicBezTo>
                <a:cubicBezTo>
                  <a:pt x="510692" y="450062"/>
                  <a:pt x="509003" y="453087"/>
                  <a:pt x="507293" y="456092"/>
                </a:cubicBezTo>
                <a:cubicBezTo>
                  <a:pt x="506481" y="455609"/>
                  <a:pt x="505670" y="455127"/>
                  <a:pt x="504837" y="454644"/>
                </a:cubicBezTo>
                <a:cubicBezTo>
                  <a:pt x="506635" y="451685"/>
                  <a:pt x="508433" y="448724"/>
                  <a:pt x="510231" y="445763"/>
                </a:cubicBezTo>
                <a:close/>
                <a:moveTo>
                  <a:pt x="439032" y="441641"/>
                </a:moveTo>
                <a:cubicBezTo>
                  <a:pt x="447036" y="446509"/>
                  <a:pt x="445917" y="451092"/>
                  <a:pt x="433770" y="462933"/>
                </a:cubicBezTo>
                <a:cubicBezTo>
                  <a:pt x="432169" y="454754"/>
                  <a:pt x="432147" y="447387"/>
                  <a:pt x="439032" y="441641"/>
                </a:cubicBezTo>
                <a:close/>
                <a:moveTo>
                  <a:pt x="452957" y="432695"/>
                </a:moveTo>
                <a:cubicBezTo>
                  <a:pt x="453461" y="434077"/>
                  <a:pt x="454075" y="434954"/>
                  <a:pt x="453856" y="435327"/>
                </a:cubicBezTo>
                <a:cubicBezTo>
                  <a:pt x="451444" y="439581"/>
                  <a:pt x="448659" y="440875"/>
                  <a:pt x="443637" y="434735"/>
                </a:cubicBezTo>
                <a:cubicBezTo>
                  <a:pt x="447892" y="433814"/>
                  <a:pt x="450479" y="433244"/>
                  <a:pt x="452957" y="432695"/>
                </a:cubicBezTo>
                <a:close/>
                <a:moveTo>
                  <a:pt x="519199" y="428397"/>
                </a:moveTo>
                <a:cubicBezTo>
                  <a:pt x="519704" y="428660"/>
                  <a:pt x="520185" y="428924"/>
                  <a:pt x="520690" y="429187"/>
                </a:cubicBezTo>
                <a:cubicBezTo>
                  <a:pt x="519857" y="431006"/>
                  <a:pt x="519046" y="432805"/>
                  <a:pt x="518213" y="434625"/>
                </a:cubicBezTo>
                <a:cubicBezTo>
                  <a:pt x="517555" y="434165"/>
                  <a:pt x="516875" y="433704"/>
                  <a:pt x="516217" y="433244"/>
                </a:cubicBezTo>
                <a:cubicBezTo>
                  <a:pt x="517203" y="431621"/>
                  <a:pt x="518213" y="430020"/>
                  <a:pt x="519199" y="428397"/>
                </a:cubicBezTo>
                <a:close/>
                <a:moveTo>
                  <a:pt x="552178" y="423507"/>
                </a:moveTo>
                <a:lnTo>
                  <a:pt x="548959" y="429214"/>
                </a:lnTo>
                <a:lnTo>
                  <a:pt x="548691" y="429384"/>
                </a:lnTo>
                <a:lnTo>
                  <a:pt x="548195" y="430357"/>
                </a:lnTo>
                <a:lnTo>
                  <a:pt x="536763" y="446640"/>
                </a:lnTo>
                <a:cubicBezTo>
                  <a:pt x="537552" y="447123"/>
                  <a:pt x="538342" y="447605"/>
                  <a:pt x="539132" y="448110"/>
                </a:cubicBezTo>
                <a:lnTo>
                  <a:pt x="548195" y="430357"/>
                </a:lnTo>
                <a:lnTo>
                  <a:pt x="548801" y="429494"/>
                </a:lnTo>
                <a:lnTo>
                  <a:pt x="548959" y="429214"/>
                </a:lnTo>
                <a:lnTo>
                  <a:pt x="554437" y="425722"/>
                </a:lnTo>
                <a:cubicBezTo>
                  <a:pt x="553691" y="424976"/>
                  <a:pt x="552924" y="424253"/>
                  <a:pt x="552178" y="423507"/>
                </a:cubicBezTo>
                <a:close/>
                <a:moveTo>
                  <a:pt x="453526" y="420635"/>
                </a:moveTo>
                <a:cubicBezTo>
                  <a:pt x="454404" y="421928"/>
                  <a:pt x="456267" y="423529"/>
                  <a:pt x="455982" y="424428"/>
                </a:cubicBezTo>
                <a:cubicBezTo>
                  <a:pt x="455412" y="426139"/>
                  <a:pt x="453636" y="427454"/>
                  <a:pt x="451618" y="429756"/>
                </a:cubicBezTo>
                <a:cubicBezTo>
                  <a:pt x="450347" y="427344"/>
                  <a:pt x="448659" y="425436"/>
                  <a:pt x="449075" y="424713"/>
                </a:cubicBezTo>
                <a:cubicBezTo>
                  <a:pt x="450018" y="423047"/>
                  <a:pt x="451992" y="421973"/>
                  <a:pt x="453526" y="420635"/>
                </a:cubicBezTo>
                <a:close/>
                <a:moveTo>
                  <a:pt x="585486" y="419056"/>
                </a:moveTo>
                <a:cubicBezTo>
                  <a:pt x="582328" y="419450"/>
                  <a:pt x="580860" y="421161"/>
                  <a:pt x="578996" y="422038"/>
                </a:cubicBezTo>
                <a:cubicBezTo>
                  <a:pt x="571693" y="425414"/>
                  <a:pt x="563536" y="427980"/>
                  <a:pt x="567747" y="439010"/>
                </a:cubicBezTo>
                <a:cubicBezTo>
                  <a:pt x="568010" y="439711"/>
                  <a:pt x="567177" y="441115"/>
                  <a:pt x="566496" y="441839"/>
                </a:cubicBezTo>
                <a:cubicBezTo>
                  <a:pt x="561212" y="447277"/>
                  <a:pt x="555906" y="452648"/>
                  <a:pt x="550621" y="458021"/>
                </a:cubicBezTo>
                <a:cubicBezTo>
                  <a:pt x="552090" y="454030"/>
                  <a:pt x="553538" y="450039"/>
                  <a:pt x="555006" y="446048"/>
                </a:cubicBezTo>
                <a:cubicBezTo>
                  <a:pt x="554173" y="445697"/>
                  <a:pt x="553340" y="445325"/>
                  <a:pt x="552507" y="444974"/>
                </a:cubicBezTo>
                <a:cubicBezTo>
                  <a:pt x="550643" y="449315"/>
                  <a:pt x="548757" y="453679"/>
                  <a:pt x="546894" y="458021"/>
                </a:cubicBezTo>
                <a:cubicBezTo>
                  <a:pt x="535601" y="460916"/>
                  <a:pt x="536808" y="472121"/>
                  <a:pt x="532597" y="479729"/>
                </a:cubicBezTo>
                <a:lnTo>
                  <a:pt x="535554" y="482022"/>
                </a:lnTo>
                <a:lnTo>
                  <a:pt x="524418" y="487645"/>
                </a:lnTo>
                <a:cubicBezTo>
                  <a:pt x="514200" y="480628"/>
                  <a:pt x="513082" y="480913"/>
                  <a:pt x="510603" y="491175"/>
                </a:cubicBezTo>
                <a:cubicBezTo>
                  <a:pt x="514112" y="491899"/>
                  <a:pt x="516678" y="484882"/>
                  <a:pt x="520778" y="490034"/>
                </a:cubicBezTo>
                <a:cubicBezTo>
                  <a:pt x="523782" y="493806"/>
                  <a:pt x="522050" y="496745"/>
                  <a:pt x="520295" y="499968"/>
                </a:cubicBezTo>
                <a:cubicBezTo>
                  <a:pt x="519945" y="500604"/>
                  <a:pt x="519484" y="501239"/>
                  <a:pt x="519397" y="501942"/>
                </a:cubicBezTo>
                <a:cubicBezTo>
                  <a:pt x="519309" y="502534"/>
                  <a:pt x="519660" y="503192"/>
                  <a:pt x="519769" y="503586"/>
                </a:cubicBezTo>
                <a:cubicBezTo>
                  <a:pt x="522247" y="503060"/>
                  <a:pt x="524703" y="502556"/>
                  <a:pt x="528342" y="501788"/>
                </a:cubicBezTo>
                <a:cubicBezTo>
                  <a:pt x="526413" y="507401"/>
                  <a:pt x="524988" y="511546"/>
                  <a:pt x="523563" y="515668"/>
                </a:cubicBezTo>
                <a:cubicBezTo>
                  <a:pt x="524418" y="516129"/>
                  <a:pt x="525295" y="516589"/>
                  <a:pt x="526150" y="517028"/>
                </a:cubicBezTo>
                <a:cubicBezTo>
                  <a:pt x="527729" y="515383"/>
                  <a:pt x="529703" y="513958"/>
                  <a:pt x="530821" y="512028"/>
                </a:cubicBezTo>
                <a:cubicBezTo>
                  <a:pt x="536500" y="502226"/>
                  <a:pt x="543627" y="493631"/>
                  <a:pt x="548100" y="482667"/>
                </a:cubicBezTo>
                <a:cubicBezTo>
                  <a:pt x="554173" y="467756"/>
                  <a:pt x="564699" y="454666"/>
                  <a:pt x="573163" y="440698"/>
                </a:cubicBezTo>
                <a:cubicBezTo>
                  <a:pt x="577461" y="433594"/>
                  <a:pt x="581385" y="426292"/>
                  <a:pt x="585486" y="419056"/>
                </a:cubicBezTo>
                <a:close/>
                <a:moveTo>
                  <a:pt x="711986" y="413003"/>
                </a:moveTo>
                <a:cubicBezTo>
                  <a:pt x="711218" y="413157"/>
                  <a:pt x="710604" y="414188"/>
                  <a:pt x="709925" y="414824"/>
                </a:cubicBezTo>
                <a:cubicBezTo>
                  <a:pt x="710889" y="415481"/>
                  <a:pt x="711788" y="416315"/>
                  <a:pt x="712863" y="416666"/>
                </a:cubicBezTo>
                <a:cubicBezTo>
                  <a:pt x="713148" y="416753"/>
                  <a:pt x="713937" y="415328"/>
                  <a:pt x="714726" y="414254"/>
                </a:cubicBezTo>
                <a:cubicBezTo>
                  <a:pt x="713586" y="413684"/>
                  <a:pt x="712687" y="412872"/>
                  <a:pt x="711986" y="413003"/>
                </a:cubicBezTo>
                <a:close/>
                <a:moveTo>
                  <a:pt x="685870" y="403860"/>
                </a:moveTo>
                <a:cubicBezTo>
                  <a:pt x="685563" y="404364"/>
                  <a:pt x="685278" y="404869"/>
                  <a:pt x="684971" y="405373"/>
                </a:cubicBezTo>
                <a:cubicBezTo>
                  <a:pt x="685563" y="405680"/>
                  <a:pt x="686177" y="406228"/>
                  <a:pt x="686769" y="406228"/>
                </a:cubicBezTo>
                <a:cubicBezTo>
                  <a:pt x="687076" y="406228"/>
                  <a:pt x="687405" y="405263"/>
                  <a:pt x="687711" y="404737"/>
                </a:cubicBezTo>
                <a:cubicBezTo>
                  <a:pt x="687098" y="404452"/>
                  <a:pt x="686484" y="404145"/>
                  <a:pt x="685870" y="403860"/>
                </a:cubicBezTo>
                <a:close/>
                <a:moveTo>
                  <a:pt x="489313" y="399980"/>
                </a:moveTo>
                <a:cubicBezTo>
                  <a:pt x="490431" y="400353"/>
                  <a:pt x="491331" y="401317"/>
                  <a:pt x="492317" y="402063"/>
                </a:cubicBezTo>
                <a:cubicBezTo>
                  <a:pt x="491682" y="402853"/>
                  <a:pt x="491067" y="403620"/>
                  <a:pt x="489927" y="405045"/>
                </a:cubicBezTo>
                <a:cubicBezTo>
                  <a:pt x="488897" y="403817"/>
                  <a:pt x="487822" y="403028"/>
                  <a:pt x="487536" y="401997"/>
                </a:cubicBezTo>
                <a:cubicBezTo>
                  <a:pt x="487383" y="401492"/>
                  <a:pt x="488940" y="399848"/>
                  <a:pt x="489313" y="399980"/>
                </a:cubicBezTo>
                <a:close/>
                <a:moveTo>
                  <a:pt x="2363190" y="398904"/>
                </a:moveTo>
                <a:cubicBezTo>
                  <a:pt x="2360427" y="404079"/>
                  <a:pt x="2357972" y="408662"/>
                  <a:pt x="2354331" y="415504"/>
                </a:cubicBezTo>
                <a:cubicBezTo>
                  <a:pt x="2365405" y="407675"/>
                  <a:pt x="2366699" y="405154"/>
                  <a:pt x="2363190" y="398904"/>
                </a:cubicBezTo>
                <a:close/>
                <a:moveTo>
                  <a:pt x="660903" y="396707"/>
                </a:moveTo>
                <a:lnTo>
                  <a:pt x="666091" y="397502"/>
                </a:lnTo>
                <a:cubicBezTo>
                  <a:pt x="665763" y="398378"/>
                  <a:pt x="665433" y="399233"/>
                  <a:pt x="665105" y="400110"/>
                </a:cubicBezTo>
                <a:close/>
                <a:moveTo>
                  <a:pt x="660565" y="396542"/>
                </a:moveTo>
                <a:lnTo>
                  <a:pt x="660500" y="396646"/>
                </a:lnTo>
                <a:lnTo>
                  <a:pt x="660508" y="396647"/>
                </a:lnTo>
                <a:lnTo>
                  <a:pt x="660478" y="396689"/>
                </a:lnTo>
                <a:lnTo>
                  <a:pt x="660509" y="396554"/>
                </a:lnTo>
                <a:close/>
                <a:moveTo>
                  <a:pt x="660609" y="396470"/>
                </a:moveTo>
                <a:lnTo>
                  <a:pt x="660903" y="396707"/>
                </a:lnTo>
                <a:lnTo>
                  <a:pt x="660508" y="396647"/>
                </a:lnTo>
                <a:lnTo>
                  <a:pt x="660588" y="396536"/>
                </a:lnTo>
                <a:lnTo>
                  <a:pt x="660565" y="396542"/>
                </a:lnTo>
                <a:close/>
                <a:moveTo>
                  <a:pt x="2403099" y="394716"/>
                </a:moveTo>
                <a:cubicBezTo>
                  <a:pt x="2395775" y="397128"/>
                  <a:pt x="2396761" y="404167"/>
                  <a:pt x="2393560" y="408355"/>
                </a:cubicBezTo>
                <a:cubicBezTo>
                  <a:pt x="2394086" y="409210"/>
                  <a:pt x="2394591" y="410087"/>
                  <a:pt x="2395117" y="410942"/>
                </a:cubicBezTo>
                <a:cubicBezTo>
                  <a:pt x="2398056" y="409649"/>
                  <a:pt x="2401651" y="409035"/>
                  <a:pt x="2403756" y="406908"/>
                </a:cubicBezTo>
                <a:cubicBezTo>
                  <a:pt x="2407309" y="403312"/>
                  <a:pt x="2405686" y="399189"/>
                  <a:pt x="2403099" y="394716"/>
                </a:cubicBezTo>
                <a:close/>
                <a:moveTo>
                  <a:pt x="562112" y="393116"/>
                </a:moveTo>
                <a:cubicBezTo>
                  <a:pt x="562331" y="394102"/>
                  <a:pt x="562791" y="395045"/>
                  <a:pt x="562594" y="395857"/>
                </a:cubicBezTo>
                <a:cubicBezTo>
                  <a:pt x="562484" y="396339"/>
                  <a:pt x="561366" y="396581"/>
                  <a:pt x="560708" y="396931"/>
                </a:cubicBezTo>
                <a:cubicBezTo>
                  <a:pt x="560577" y="395988"/>
                  <a:pt x="560292" y="395024"/>
                  <a:pt x="560379" y="394102"/>
                </a:cubicBezTo>
                <a:cubicBezTo>
                  <a:pt x="560401" y="393796"/>
                  <a:pt x="561322" y="393554"/>
                  <a:pt x="562112" y="393116"/>
                </a:cubicBezTo>
                <a:close/>
                <a:moveTo>
                  <a:pt x="479051" y="385726"/>
                </a:moveTo>
                <a:cubicBezTo>
                  <a:pt x="480936" y="387458"/>
                  <a:pt x="484269" y="389213"/>
                  <a:pt x="484182" y="390769"/>
                </a:cubicBezTo>
                <a:cubicBezTo>
                  <a:pt x="484050" y="393182"/>
                  <a:pt x="482099" y="396405"/>
                  <a:pt x="479971" y="397523"/>
                </a:cubicBezTo>
                <a:cubicBezTo>
                  <a:pt x="477954" y="398642"/>
                  <a:pt x="474731" y="397501"/>
                  <a:pt x="469972" y="397216"/>
                </a:cubicBezTo>
                <a:cubicBezTo>
                  <a:pt x="474051" y="392042"/>
                  <a:pt x="476046" y="389519"/>
                  <a:pt x="479051" y="385726"/>
                </a:cubicBezTo>
                <a:close/>
                <a:moveTo>
                  <a:pt x="1574437" y="385112"/>
                </a:moveTo>
                <a:cubicBezTo>
                  <a:pt x="1571981" y="387809"/>
                  <a:pt x="1569504" y="390484"/>
                  <a:pt x="1567047" y="393182"/>
                </a:cubicBezTo>
                <a:cubicBezTo>
                  <a:pt x="1567332" y="393466"/>
                  <a:pt x="1567618" y="393773"/>
                  <a:pt x="1567903" y="394058"/>
                </a:cubicBezTo>
                <a:cubicBezTo>
                  <a:pt x="1570534" y="391537"/>
                  <a:pt x="1573209" y="389036"/>
                  <a:pt x="1575862" y="386537"/>
                </a:cubicBezTo>
                <a:cubicBezTo>
                  <a:pt x="1575380" y="386055"/>
                  <a:pt x="1574919" y="385594"/>
                  <a:pt x="1574437" y="385112"/>
                </a:cubicBezTo>
                <a:close/>
                <a:moveTo>
                  <a:pt x="651948" y="380441"/>
                </a:moveTo>
                <a:cubicBezTo>
                  <a:pt x="646072" y="386077"/>
                  <a:pt x="640700" y="389475"/>
                  <a:pt x="633222" y="390397"/>
                </a:cubicBezTo>
                <a:cubicBezTo>
                  <a:pt x="625635" y="391340"/>
                  <a:pt x="620614" y="387897"/>
                  <a:pt x="615658" y="381406"/>
                </a:cubicBezTo>
                <a:cubicBezTo>
                  <a:pt x="607720" y="395330"/>
                  <a:pt x="600507" y="408026"/>
                  <a:pt x="593270" y="420722"/>
                </a:cubicBezTo>
                <a:cubicBezTo>
                  <a:pt x="594126" y="421271"/>
                  <a:pt x="595002" y="421819"/>
                  <a:pt x="595857" y="422366"/>
                </a:cubicBezTo>
                <a:cubicBezTo>
                  <a:pt x="601713" y="414209"/>
                  <a:pt x="607567" y="406052"/>
                  <a:pt x="614079" y="396974"/>
                </a:cubicBezTo>
                <a:cubicBezTo>
                  <a:pt x="618552" y="396755"/>
                  <a:pt x="624736" y="394650"/>
                  <a:pt x="631402" y="401119"/>
                </a:cubicBezTo>
                <a:cubicBezTo>
                  <a:pt x="628157" y="404616"/>
                  <a:pt x="624446" y="407939"/>
                  <a:pt x="621570" y="411726"/>
                </a:cubicBezTo>
                <a:lnTo>
                  <a:pt x="616906" y="424707"/>
                </a:lnTo>
                <a:lnTo>
                  <a:pt x="616623" y="425020"/>
                </a:lnTo>
                <a:lnTo>
                  <a:pt x="616315" y="425365"/>
                </a:lnTo>
                <a:lnTo>
                  <a:pt x="610900" y="428265"/>
                </a:lnTo>
                <a:cubicBezTo>
                  <a:pt x="611382" y="428792"/>
                  <a:pt x="611865" y="429296"/>
                  <a:pt x="612325" y="429822"/>
                </a:cubicBezTo>
                <a:lnTo>
                  <a:pt x="616315" y="425365"/>
                </a:lnTo>
                <a:lnTo>
                  <a:pt x="616754" y="425129"/>
                </a:lnTo>
                <a:lnTo>
                  <a:pt x="616906" y="424707"/>
                </a:lnTo>
                <a:lnTo>
                  <a:pt x="626271" y="414319"/>
                </a:lnTo>
                <a:cubicBezTo>
                  <a:pt x="629231" y="416841"/>
                  <a:pt x="631644" y="418880"/>
                  <a:pt x="636029" y="422608"/>
                </a:cubicBezTo>
                <a:cubicBezTo>
                  <a:pt x="634603" y="417631"/>
                  <a:pt x="633968" y="415372"/>
                  <a:pt x="633288" y="413048"/>
                </a:cubicBezTo>
                <a:cubicBezTo>
                  <a:pt x="636950" y="410855"/>
                  <a:pt x="640502" y="408728"/>
                  <a:pt x="644032" y="406623"/>
                </a:cubicBezTo>
                <a:cubicBezTo>
                  <a:pt x="639099" y="406601"/>
                  <a:pt x="634977" y="407040"/>
                  <a:pt x="635634" y="399716"/>
                </a:cubicBezTo>
                <a:lnTo>
                  <a:pt x="649528" y="398774"/>
                </a:lnTo>
                <a:lnTo>
                  <a:pt x="649514" y="398882"/>
                </a:lnTo>
                <a:lnTo>
                  <a:pt x="649561" y="398872"/>
                </a:lnTo>
                <a:lnTo>
                  <a:pt x="651861" y="408158"/>
                </a:lnTo>
                <a:cubicBezTo>
                  <a:pt x="648879" y="414275"/>
                  <a:pt x="644361" y="420262"/>
                  <a:pt x="643506" y="426686"/>
                </a:cubicBezTo>
                <a:cubicBezTo>
                  <a:pt x="643013" y="430337"/>
                  <a:pt x="641873" y="434098"/>
                  <a:pt x="641365" y="437888"/>
                </a:cubicBezTo>
                <a:lnTo>
                  <a:pt x="642998" y="449091"/>
                </a:lnTo>
                <a:lnTo>
                  <a:pt x="642980" y="449119"/>
                </a:lnTo>
                <a:lnTo>
                  <a:pt x="642966" y="449288"/>
                </a:lnTo>
                <a:lnTo>
                  <a:pt x="632553" y="452117"/>
                </a:lnTo>
                <a:cubicBezTo>
                  <a:pt x="629687" y="454030"/>
                  <a:pt x="627444" y="456947"/>
                  <a:pt x="625833" y="460982"/>
                </a:cubicBezTo>
                <a:lnTo>
                  <a:pt x="632030" y="466622"/>
                </a:lnTo>
                <a:lnTo>
                  <a:pt x="631994" y="466638"/>
                </a:lnTo>
                <a:lnTo>
                  <a:pt x="631994" y="466999"/>
                </a:lnTo>
                <a:lnTo>
                  <a:pt x="626205" y="473678"/>
                </a:lnTo>
                <a:cubicBezTo>
                  <a:pt x="623223" y="476703"/>
                  <a:pt x="619868" y="482141"/>
                  <a:pt x="616974" y="481943"/>
                </a:cubicBezTo>
                <a:cubicBezTo>
                  <a:pt x="606252" y="481242"/>
                  <a:pt x="604957" y="489377"/>
                  <a:pt x="601559" y="495824"/>
                </a:cubicBezTo>
                <a:cubicBezTo>
                  <a:pt x="599520" y="499683"/>
                  <a:pt x="598007" y="503893"/>
                  <a:pt x="595485" y="507380"/>
                </a:cubicBezTo>
                <a:cubicBezTo>
                  <a:pt x="590990" y="513629"/>
                  <a:pt x="590420" y="519527"/>
                  <a:pt x="595090" y="525668"/>
                </a:cubicBezTo>
                <a:cubicBezTo>
                  <a:pt x="602107" y="515822"/>
                  <a:pt x="609102" y="506063"/>
                  <a:pt x="616075" y="496285"/>
                </a:cubicBezTo>
                <a:cubicBezTo>
                  <a:pt x="616842" y="496679"/>
                  <a:pt x="617588" y="497052"/>
                  <a:pt x="618356" y="497447"/>
                </a:cubicBezTo>
                <a:cubicBezTo>
                  <a:pt x="617982" y="500406"/>
                  <a:pt x="617610" y="503389"/>
                  <a:pt x="616952" y="508630"/>
                </a:cubicBezTo>
                <a:cubicBezTo>
                  <a:pt x="622982" y="498214"/>
                  <a:pt x="627719" y="490034"/>
                  <a:pt x="631994" y="482645"/>
                </a:cubicBezTo>
                <a:lnTo>
                  <a:pt x="631994" y="466999"/>
                </a:lnTo>
                <a:lnTo>
                  <a:pt x="632192" y="466770"/>
                </a:lnTo>
                <a:lnTo>
                  <a:pt x="632030" y="466622"/>
                </a:lnTo>
                <a:lnTo>
                  <a:pt x="641906" y="462231"/>
                </a:lnTo>
                <a:lnTo>
                  <a:pt x="642966" y="449288"/>
                </a:lnTo>
                <a:lnTo>
                  <a:pt x="643024" y="449272"/>
                </a:lnTo>
                <a:lnTo>
                  <a:pt x="642998" y="449091"/>
                </a:lnTo>
                <a:lnTo>
                  <a:pt x="652497" y="434690"/>
                </a:lnTo>
                <a:cubicBezTo>
                  <a:pt x="657013" y="427235"/>
                  <a:pt x="660412" y="418880"/>
                  <a:pt x="665916" y="412258"/>
                </a:cubicBezTo>
                <a:cubicBezTo>
                  <a:pt x="672187" y="404671"/>
                  <a:pt x="673503" y="395681"/>
                  <a:pt x="677274" y="387392"/>
                </a:cubicBezTo>
                <a:cubicBezTo>
                  <a:pt x="672341" y="387107"/>
                  <a:pt x="668284" y="386867"/>
                  <a:pt x="662780" y="386537"/>
                </a:cubicBezTo>
                <a:lnTo>
                  <a:pt x="660509" y="396554"/>
                </a:lnTo>
                <a:lnTo>
                  <a:pt x="649561" y="398872"/>
                </a:lnTo>
                <a:lnTo>
                  <a:pt x="649536" y="398773"/>
                </a:lnTo>
                <a:lnTo>
                  <a:pt x="649528" y="398774"/>
                </a:lnTo>
                <a:close/>
                <a:moveTo>
                  <a:pt x="588294" y="378950"/>
                </a:moveTo>
                <a:lnTo>
                  <a:pt x="588294" y="379016"/>
                </a:lnTo>
                <a:lnTo>
                  <a:pt x="588162" y="379082"/>
                </a:lnTo>
                <a:close/>
                <a:moveTo>
                  <a:pt x="592503" y="376922"/>
                </a:moveTo>
                <a:lnTo>
                  <a:pt x="590595" y="384893"/>
                </a:lnTo>
                <a:cubicBezTo>
                  <a:pt x="589828" y="384761"/>
                  <a:pt x="589061" y="384630"/>
                  <a:pt x="588294" y="384498"/>
                </a:cubicBezTo>
                <a:lnTo>
                  <a:pt x="588294" y="379016"/>
                </a:lnTo>
                <a:lnTo>
                  <a:pt x="592364" y="376991"/>
                </a:lnTo>
                <a:lnTo>
                  <a:pt x="592393" y="377021"/>
                </a:lnTo>
                <a:lnTo>
                  <a:pt x="592406" y="376970"/>
                </a:lnTo>
                <a:close/>
                <a:moveTo>
                  <a:pt x="592547" y="376736"/>
                </a:moveTo>
                <a:lnTo>
                  <a:pt x="592657" y="376845"/>
                </a:lnTo>
                <a:lnTo>
                  <a:pt x="592503" y="376922"/>
                </a:lnTo>
                <a:close/>
                <a:moveTo>
                  <a:pt x="592571" y="376322"/>
                </a:moveTo>
                <a:lnTo>
                  <a:pt x="592406" y="376970"/>
                </a:lnTo>
                <a:lnTo>
                  <a:pt x="592364" y="376991"/>
                </a:lnTo>
                <a:lnTo>
                  <a:pt x="592284" y="376911"/>
                </a:lnTo>
                <a:close/>
                <a:moveTo>
                  <a:pt x="1244231" y="370442"/>
                </a:moveTo>
                <a:cubicBezTo>
                  <a:pt x="1242981" y="372372"/>
                  <a:pt x="1241754" y="374302"/>
                  <a:pt x="1240504" y="376210"/>
                </a:cubicBezTo>
                <a:cubicBezTo>
                  <a:pt x="1240920" y="376517"/>
                  <a:pt x="1241315" y="376802"/>
                  <a:pt x="1241732" y="377109"/>
                </a:cubicBezTo>
                <a:cubicBezTo>
                  <a:pt x="1243091" y="375420"/>
                  <a:pt x="1244429" y="373731"/>
                  <a:pt x="1245766" y="372021"/>
                </a:cubicBezTo>
                <a:cubicBezTo>
                  <a:pt x="1245262" y="371495"/>
                  <a:pt x="1244736" y="370969"/>
                  <a:pt x="1244231" y="370442"/>
                </a:cubicBezTo>
                <a:close/>
                <a:moveTo>
                  <a:pt x="2308920" y="369806"/>
                </a:moveTo>
                <a:cubicBezTo>
                  <a:pt x="2307933" y="371933"/>
                  <a:pt x="2306946" y="374060"/>
                  <a:pt x="2305938" y="376187"/>
                </a:cubicBezTo>
                <a:cubicBezTo>
                  <a:pt x="2306486" y="376429"/>
                  <a:pt x="2307056" y="376692"/>
                  <a:pt x="2307604" y="376933"/>
                </a:cubicBezTo>
                <a:cubicBezTo>
                  <a:pt x="2308569" y="374806"/>
                  <a:pt x="2309534" y="372657"/>
                  <a:pt x="2310498" y="370530"/>
                </a:cubicBezTo>
                <a:cubicBezTo>
                  <a:pt x="2309973" y="370289"/>
                  <a:pt x="2309446" y="370048"/>
                  <a:pt x="2308920" y="369806"/>
                </a:cubicBezTo>
                <a:close/>
                <a:moveTo>
                  <a:pt x="678612" y="362483"/>
                </a:moveTo>
                <a:cubicBezTo>
                  <a:pt x="676134" y="365838"/>
                  <a:pt x="673656" y="369171"/>
                  <a:pt x="671179" y="372504"/>
                </a:cubicBezTo>
                <a:cubicBezTo>
                  <a:pt x="671858" y="373073"/>
                  <a:pt x="672516" y="373666"/>
                  <a:pt x="673196" y="374236"/>
                </a:cubicBezTo>
                <a:cubicBezTo>
                  <a:pt x="675630" y="370772"/>
                  <a:pt x="678042" y="367285"/>
                  <a:pt x="680476" y="363820"/>
                </a:cubicBezTo>
                <a:cubicBezTo>
                  <a:pt x="679862" y="363382"/>
                  <a:pt x="679226" y="362921"/>
                  <a:pt x="678612" y="362483"/>
                </a:cubicBezTo>
                <a:close/>
                <a:moveTo>
                  <a:pt x="1259822" y="362308"/>
                </a:moveTo>
                <a:cubicBezTo>
                  <a:pt x="1258484" y="364785"/>
                  <a:pt x="1257125" y="367263"/>
                  <a:pt x="1255787" y="369740"/>
                </a:cubicBezTo>
                <a:cubicBezTo>
                  <a:pt x="1256248" y="370004"/>
                  <a:pt x="1256730" y="370267"/>
                  <a:pt x="1257191" y="370508"/>
                </a:cubicBezTo>
                <a:cubicBezTo>
                  <a:pt x="1258593" y="368075"/>
                  <a:pt x="1260019" y="365618"/>
                  <a:pt x="1261422" y="363185"/>
                </a:cubicBezTo>
                <a:cubicBezTo>
                  <a:pt x="1260897" y="362900"/>
                  <a:pt x="1260348" y="362592"/>
                  <a:pt x="1259822" y="362308"/>
                </a:cubicBezTo>
                <a:close/>
                <a:moveTo>
                  <a:pt x="580882" y="361672"/>
                </a:moveTo>
                <a:cubicBezTo>
                  <a:pt x="579786" y="364413"/>
                  <a:pt x="578712" y="367132"/>
                  <a:pt x="577396" y="370464"/>
                </a:cubicBezTo>
                <a:cubicBezTo>
                  <a:pt x="574018" y="364106"/>
                  <a:pt x="574018" y="364106"/>
                  <a:pt x="580882" y="361672"/>
                </a:cubicBezTo>
                <a:close/>
                <a:moveTo>
                  <a:pt x="563580" y="360224"/>
                </a:moveTo>
                <a:cubicBezTo>
                  <a:pt x="563405" y="361321"/>
                  <a:pt x="563339" y="362439"/>
                  <a:pt x="563010" y="363470"/>
                </a:cubicBezTo>
                <a:cubicBezTo>
                  <a:pt x="562923" y="363689"/>
                  <a:pt x="561826" y="363557"/>
                  <a:pt x="559787" y="363645"/>
                </a:cubicBezTo>
                <a:cubicBezTo>
                  <a:pt x="561585" y="362023"/>
                  <a:pt x="562572" y="361124"/>
                  <a:pt x="563580" y="360224"/>
                </a:cubicBezTo>
                <a:close/>
                <a:moveTo>
                  <a:pt x="520251" y="358887"/>
                </a:moveTo>
                <a:cubicBezTo>
                  <a:pt x="524046" y="365861"/>
                  <a:pt x="520624" y="369698"/>
                  <a:pt x="515735" y="372921"/>
                </a:cubicBezTo>
                <a:cubicBezTo>
                  <a:pt x="515121" y="372482"/>
                  <a:pt x="514485" y="372066"/>
                  <a:pt x="513827" y="371627"/>
                </a:cubicBezTo>
                <a:cubicBezTo>
                  <a:pt x="515976" y="367373"/>
                  <a:pt x="518103" y="363142"/>
                  <a:pt x="520251" y="358887"/>
                </a:cubicBezTo>
                <a:close/>
                <a:moveTo>
                  <a:pt x="495956" y="358229"/>
                </a:moveTo>
                <a:cubicBezTo>
                  <a:pt x="496812" y="364742"/>
                  <a:pt x="499640" y="369851"/>
                  <a:pt x="494334" y="373294"/>
                </a:cubicBezTo>
                <a:cubicBezTo>
                  <a:pt x="492031" y="374785"/>
                  <a:pt x="488348" y="374149"/>
                  <a:pt x="485277" y="374477"/>
                </a:cubicBezTo>
                <a:cubicBezTo>
                  <a:pt x="485124" y="373425"/>
                  <a:pt x="484971" y="372416"/>
                  <a:pt x="484817" y="371408"/>
                </a:cubicBezTo>
                <a:cubicBezTo>
                  <a:pt x="488172" y="367439"/>
                  <a:pt x="491526" y="363470"/>
                  <a:pt x="495956" y="358229"/>
                </a:cubicBezTo>
                <a:close/>
                <a:moveTo>
                  <a:pt x="648177" y="357922"/>
                </a:moveTo>
                <a:cubicBezTo>
                  <a:pt x="646861" y="360422"/>
                  <a:pt x="645523" y="362966"/>
                  <a:pt x="644208" y="365486"/>
                </a:cubicBezTo>
                <a:cubicBezTo>
                  <a:pt x="644910" y="365948"/>
                  <a:pt x="645611" y="366408"/>
                  <a:pt x="646291" y="366868"/>
                </a:cubicBezTo>
                <a:cubicBezTo>
                  <a:pt x="647694" y="364281"/>
                  <a:pt x="649098" y="361694"/>
                  <a:pt x="650501" y="359106"/>
                </a:cubicBezTo>
                <a:cubicBezTo>
                  <a:pt x="649734" y="358711"/>
                  <a:pt x="648945" y="358317"/>
                  <a:pt x="648177" y="357922"/>
                </a:cubicBezTo>
                <a:close/>
                <a:moveTo>
                  <a:pt x="483941" y="355203"/>
                </a:moveTo>
                <a:cubicBezTo>
                  <a:pt x="484138" y="355071"/>
                  <a:pt x="485037" y="355838"/>
                  <a:pt x="486834" y="356957"/>
                </a:cubicBezTo>
                <a:cubicBezTo>
                  <a:pt x="485607" y="357549"/>
                  <a:pt x="484730" y="358163"/>
                  <a:pt x="483786" y="358339"/>
                </a:cubicBezTo>
                <a:cubicBezTo>
                  <a:pt x="483327" y="358426"/>
                  <a:pt x="482691" y="357725"/>
                  <a:pt x="482142" y="357374"/>
                </a:cubicBezTo>
                <a:cubicBezTo>
                  <a:pt x="482735" y="356628"/>
                  <a:pt x="483239" y="355773"/>
                  <a:pt x="483941" y="355203"/>
                </a:cubicBezTo>
                <a:close/>
                <a:moveTo>
                  <a:pt x="636664" y="353120"/>
                </a:moveTo>
                <a:cubicBezTo>
                  <a:pt x="633792" y="356420"/>
                  <a:pt x="630887" y="358914"/>
                  <a:pt x="628488" y="361480"/>
                </a:cubicBezTo>
                <a:lnTo>
                  <a:pt x="623536" y="369957"/>
                </a:lnTo>
                <a:lnTo>
                  <a:pt x="623223" y="370157"/>
                </a:lnTo>
                <a:lnTo>
                  <a:pt x="623008" y="370615"/>
                </a:lnTo>
                <a:lnTo>
                  <a:pt x="617719" y="375924"/>
                </a:lnTo>
                <a:cubicBezTo>
                  <a:pt x="618421" y="376429"/>
                  <a:pt x="619123" y="376933"/>
                  <a:pt x="619802" y="377438"/>
                </a:cubicBezTo>
                <a:lnTo>
                  <a:pt x="623008" y="370615"/>
                </a:lnTo>
                <a:lnTo>
                  <a:pt x="623355" y="370267"/>
                </a:lnTo>
                <a:lnTo>
                  <a:pt x="623536" y="369957"/>
                </a:lnTo>
                <a:lnTo>
                  <a:pt x="631884" y="364607"/>
                </a:lnTo>
                <a:cubicBezTo>
                  <a:pt x="634861" y="362576"/>
                  <a:pt x="637191" y="359555"/>
                  <a:pt x="636664" y="353120"/>
                </a:cubicBezTo>
                <a:close/>
                <a:moveTo>
                  <a:pt x="2258289" y="352331"/>
                </a:moveTo>
                <a:cubicBezTo>
                  <a:pt x="2256470" y="354939"/>
                  <a:pt x="2254628" y="357549"/>
                  <a:pt x="2252610" y="360400"/>
                </a:cubicBezTo>
                <a:cubicBezTo>
                  <a:pt x="2253948" y="360728"/>
                  <a:pt x="2254890" y="361124"/>
                  <a:pt x="2254979" y="360970"/>
                </a:cubicBezTo>
                <a:cubicBezTo>
                  <a:pt x="2256601" y="358448"/>
                  <a:pt x="2258136" y="355838"/>
                  <a:pt x="2259671" y="353273"/>
                </a:cubicBezTo>
                <a:cubicBezTo>
                  <a:pt x="2259210" y="352967"/>
                  <a:pt x="2258750" y="352637"/>
                  <a:pt x="2258289" y="352331"/>
                </a:cubicBezTo>
                <a:close/>
                <a:moveTo>
                  <a:pt x="587964" y="346958"/>
                </a:moveTo>
                <a:cubicBezTo>
                  <a:pt x="588841" y="347594"/>
                  <a:pt x="589719" y="348230"/>
                  <a:pt x="590595" y="348844"/>
                </a:cubicBezTo>
                <a:cubicBezTo>
                  <a:pt x="588798" y="351563"/>
                  <a:pt x="586999" y="354304"/>
                  <a:pt x="585223" y="357023"/>
                </a:cubicBezTo>
                <a:cubicBezTo>
                  <a:pt x="584193" y="356189"/>
                  <a:pt x="583162" y="355335"/>
                  <a:pt x="582132" y="354501"/>
                </a:cubicBezTo>
                <a:cubicBezTo>
                  <a:pt x="584083" y="351980"/>
                  <a:pt x="586013" y="349458"/>
                  <a:pt x="587964" y="346958"/>
                </a:cubicBezTo>
                <a:close/>
                <a:moveTo>
                  <a:pt x="1603140" y="341213"/>
                </a:moveTo>
                <a:cubicBezTo>
                  <a:pt x="1601277" y="343252"/>
                  <a:pt x="1599435" y="345314"/>
                  <a:pt x="1597593" y="347353"/>
                </a:cubicBezTo>
                <a:cubicBezTo>
                  <a:pt x="1598207" y="347901"/>
                  <a:pt x="1598820" y="348449"/>
                  <a:pt x="1599413" y="349019"/>
                </a:cubicBezTo>
                <a:cubicBezTo>
                  <a:pt x="1601123" y="346783"/>
                  <a:pt x="1602811" y="344546"/>
                  <a:pt x="1604521" y="342309"/>
                </a:cubicBezTo>
                <a:cubicBezTo>
                  <a:pt x="1604061" y="341937"/>
                  <a:pt x="1603601" y="341585"/>
                  <a:pt x="1603140" y="341213"/>
                </a:cubicBezTo>
                <a:close/>
                <a:moveTo>
                  <a:pt x="714222" y="339590"/>
                </a:moveTo>
                <a:cubicBezTo>
                  <a:pt x="709661" y="342946"/>
                  <a:pt x="705955" y="346081"/>
                  <a:pt x="707863" y="353603"/>
                </a:cubicBezTo>
                <a:cubicBezTo>
                  <a:pt x="711963" y="349129"/>
                  <a:pt x="716898" y="346607"/>
                  <a:pt x="714222" y="339590"/>
                </a:cubicBezTo>
                <a:close/>
                <a:moveTo>
                  <a:pt x="1584414" y="339350"/>
                </a:moveTo>
                <a:cubicBezTo>
                  <a:pt x="1583669" y="340752"/>
                  <a:pt x="1583010" y="342222"/>
                  <a:pt x="1582331" y="343691"/>
                </a:cubicBezTo>
                <a:cubicBezTo>
                  <a:pt x="1583055" y="343955"/>
                  <a:pt x="1583800" y="344217"/>
                  <a:pt x="1584524" y="344480"/>
                </a:cubicBezTo>
                <a:cubicBezTo>
                  <a:pt x="1584984" y="342923"/>
                  <a:pt x="1585467" y="341366"/>
                  <a:pt x="1585839" y="339809"/>
                </a:cubicBezTo>
                <a:cubicBezTo>
                  <a:pt x="1585839" y="339766"/>
                  <a:pt x="1584458" y="339261"/>
                  <a:pt x="1584414" y="339350"/>
                </a:cubicBezTo>
                <a:close/>
                <a:moveTo>
                  <a:pt x="679884" y="338911"/>
                </a:moveTo>
                <a:cubicBezTo>
                  <a:pt x="684270" y="339963"/>
                  <a:pt x="688677" y="341016"/>
                  <a:pt x="695322" y="342617"/>
                </a:cubicBezTo>
                <a:cubicBezTo>
                  <a:pt x="687252" y="347397"/>
                  <a:pt x="682954" y="345665"/>
                  <a:pt x="679884" y="338911"/>
                </a:cubicBezTo>
                <a:close/>
                <a:moveTo>
                  <a:pt x="1618424" y="338735"/>
                </a:moveTo>
                <a:cubicBezTo>
                  <a:pt x="1616099" y="340139"/>
                  <a:pt x="1613775" y="341564"/>
                  <a:pt x="1611450" y="342967"/>
                </a:cubicBezTo>
                <a:cubicBezTo>
                  <a:pt x="1611801" y="343516"/>
                  <a:pt x="1612152" y="344064"/>
                  <a:pt x="1612503" y="344612"/>
                </a:cubicBezTo>
                <a:cubicBezTo>
                  <a:pt x="1614784" y="343121"/>
                  <a:pt x="1617064" y="341630"/>
                  <a:pt x="1619322" y="340117"/>
                </a:cubicBezTo>
                <a:cubicBezTo>
                  <a:pt x="1619016" y="339656"/>
                  <a:pt x="1618731" y="339196"/>
                  <a:pt x="1618424" y="338735"/>
                </a:cubicBezTo>
                <a:close/>
                <a:moveTo>
                  <a:pt x="1263879" y="337376"/>
                </a:moveTo>
                <a:cubicBezTo>
                  <a:pt x="1257629" y="342375"/>
                  <a:pt x="1251380" y="347353"/>
                  <a:pt x="1243486" y="353690"/>
                </a:cubicBezTo>
                <a:cubicBezTo>
                  <a:pt x="1259559" y="357374"/>
                  <a:pt x="1259602" y="344788"/>
                  <a:pt x="1263879" y="337376"/>
                </a:cubicBezTo>
                <a:close/>
                <a:moveTo>
                  <a:pt x="1566453" y="337181"/>
                </a:moveTo>
                <a:cubicBezTo>
                  <a:pt x="1565211" y="337968"/>
                  <a:pt x="1564998" y="339734"/>
                  <a:pt x="1565929" y="342989"/>
                </a:cubicBezTo>
                <a:cubicBezTo>
                  <a:pt x="1568298" y="341104"/>
                  <a:pt x="1570029" y="339722"/>
                  <a:pt x="1573143" y="337244"/>
                </a:cubicBezTo>
                <a:cubicBezTo>
                  <a:pt x="1569964" y="336587"/>
                  <a:pt x="1567695" y="336395"/>
                  <a:pt x="1566453" y="337181"/>
                </a:cubicBezTo>
                <a:close/>
                <a:moveTo>
                  <a:pt x="597393" y="331609"/>
                </a:moveTo>
                <a:cubicBezTo>
                  <a:pt x="597633" y="332376"/>
                  <a:pt x="597853" y="333144"/>
                  <a:pt x="598095" y="333911"/>
                </a:cubicBezTo>
                <a:cubicBezTo>
                  <a:pt x="596340" y="334438"/>
                  <a:pt x="594608" y="334986"/>
                  <a:pt x="592854" y="335513"/>
                </a:cubicBezTo>
                <a:cubicBezTo>
                  <a:pt x="592613" y="334723"/>
                  <a:pt x="592393" y="333934"/>
                  <a:pt x="592174" y="333166"/>
                </a:cubicBezTo>
                <a:cubicBezTo>
                  <a:pt x="593907" y="332640"/>
                  <a:pt x="595638" y="332114"/>
                  <a:pt x="597393" y="331609"/>
                </a:cubicBezTo>
                <a:close/>
                <a:moveTo>
                  <a:pt x="1515189" y="328473"/>
                </a:moveTo>
                <a:cubicBezTo>
                  <a:pt x="1510080" y="332245"/>
                  <a:pt x="1507295" y="334307"/>
                  <a:pt x="1504620" y="336279"/>
                </a:cubicBezTo>
                <a:cubicBezTo>
                  <a:pt x="1502932" y="334854"/>
                  <a:pt x="1501704" y="333845"/>
                  <a:pt x="1499379" y="331916"/>
                </a:cubicBezTo>
                <a:cubicBezTo>
                  <a:pt x="1499489" y="337661"/>
                  <a:pt x="1498985" y="342485"/>
                  <a:pt x="1504554" y="343450"/>
                </a:cubicBezTo>
                <a:cubicBezTo>
                  <a:pt x="1507624" y="343998"/>
                  <a:pt x="1512624" y="343318"/>
                  <a:pt x="1513983" y="341300"/>
                </a:cubicBezTo>
                <a:cubicBezTo>
                  <a:pt x="1515781" y="338669"/>
                  <a:pt x="1514838" y="334196"/>
                  <a:pt x="1515189" y="328473"/>
                </a:cubicBezTo>
                <a:close/>
                <a:moveTo>
                  <a:pt x="2273924" y="327706"/>
                </a:moveTo>
                <a:cubicBezTo>
                  <a:pt x="2272235" y="329175"/>
                  <a:pt x="2270547" y="330644"/>
                  <a:pt x="2268837" y="332113"/>
                </a:cubicBezTo>
                <a:cubicBezTo>
                  <a:pt x="2269560" y="332880"/>
                  <a:pt x="2270283" y="333670"/>
                  <a:pt x="2271008" y="334437"/>
                </a:cubicBezTo>
                <a:cubicBezTo>
                  <a:pt x="2272586" y="332859"/>
                  <a:pt x="2274187" y="331280"/>
                  <a:pt x="2275766" y="329679"/>
                </a:cubicBezTo>
                <a:cubicBezTo>
                  <a:pt x="2275152" y="329021"/>
                  <a:pt x="2274538" y="328364"/>
                  <a:pt x="2273924" y="327706"/>
                </a:cubicBezTo>
                <a:close/>
                <a:moveTo>
                  <a:pt x="694378" y="322970"/>
                </a:moveTo>
                <a:cubicBezTo>
                  <a:pt x="695014" y="323540"/>
                  <a:pt x="695650" y="324110"/>
                  <a:pt x="696308" y="324680"/>
                </a:cubicBezTo>
                <a:cubicBezTo>
                  <a:pt x="695760" y="325097"/>
                  <a:pt x="695190" y="325469"/>
                  <a:pt x="694619" y="325842"/>
                </a:cubicBezTo>
                <a:cubicBezTo>
                  <a:pt x="694137" y="325426"/>
                  <a:pt x="693260" y="324987"/>
                  <a:pt x="693260" y="324570"/>
                </a:cubicBezTo>
                <a:cubicBezTo>
                  <a:pt x="693282" y="324022"/>
                  <a:pt x="693984" y="323496"/>
                  <a:pt x="694378" y="322970"/>
                </a:cubicBezTo>
                <a:close/>
                <a:moveTo>
                  <a:pt x="614650" y="322663"/>
                </a:moveTo>
                <a:cubicBezTo>
                  <a:pt x="615373" y="323080"/>
                  <a:pt x="616097" y="323540"/>
                  <a:pt x="616820" y="323979"/>
                </a:cubicBezTo>
                <a:cubicBezTo>
                  <a:pt x="615812" y="326413"/>
                  <a:pt x="614825" y="328847"/>
                  <a:pt x="613751" y="331478"/>
                </a:cubicBezTo>
                <a:cubicBezTo>
                  <a:pt x="615768" y="331719"/>
                  <a:pt x="617412" y="331916"/>
                  <a:pt x="619956" y="332201"/>
                </a:cubicBezTo>
                <a:cubicBezTo>
                  <a:pt x="618706" y="334373"/>
                  <a:pt x="617851" y="337442"/>
                  <a:pt x="616667" y="337574"/>
                </a:cubicBezTo>
                <a:cubicBezTo>
                  <a:pt x="614233" y="337838"/>
                  <a:pt x="610110" y="337310"/>
                  <a:pt x="609343" y="335776"/>
                </a:cubicBezTo>
                <a:cubicBezTo>
                  <a:pt x="606207" y="329570"/>
                  <a:pt x="611163" y="326281"/>
                  <a:pt x="614650" y="322663"/>
                </a:cubicBezTo>
                <a:close/>
                <a:moveTo>
                  <a:pt x="504639" y="322663"/>
                </a:moveTo>
                <a:cubicBezTo>
                  <a:pt x="517159" y="327421"/>
                  <a:pt x="517510" y="327881"/>
                  <a:pt x="510976" y="339635"/>
                </a:cubicBezTo>
                <a:cubicBezTo>
                  <a:pt x="508279" y="344504"/>
                  <a:pt x="504705" y="349064"/>
                  <a:pt x="500758" y="352989"/>
                </a:cubicBezTo>
                <a:cubicBezTo>
                  <a:pt x="498982" y="354766"/>
                  <a:pt x="495321" y="354656"/>
                  <a:pt x="491307" y="355730"/>
                </a:cubicBezTo>
                <a:cubicBezTo>
                  <a:pt x="491834" y="341060"/>
                  <a:pt x="499026" y="332201"/>
                  <a:pt x="504639" y="322663"/>
                </a:cubicBezTo>
                <a:close/>
                <a:moveTo>
                  <a:pt x="1495937" y="320953"/>
                </a:moveTo>
                <a:cubicBezTo>
                  <a:pt x="1484688" y="328561"/>
                  <a:pt x="1482999" y="330776"/>
                  <a:pt x="1482385" y="338538"/>
                </a:cubicBezTo>
                <a:cubicBezTo>
                  <a:pt x="1484709" y="335600"/>
                  <a:pt x="1486223" y="333188"/>
                  <a:pt x="1488197" y="331280"/>
                </a:cubicBezTo>
                <a:lnTo>
                  <a:pt x="1493620" y="332952"/>
                </a:lnTo>
                <a:lnTo>
                  <a:pt x="1493587" y="333115"/>
                </a:lnTo>
                <a:lnTo>
                  <a:pt x="1488240" y="337359"/>
                </a:lnTo>
                <a:cubicBezTo>
                  <a:pt x="1486832" y="339152"/>
                  <a:pt x="1486191" y="341520"/>
                  <a:pt x="1487341" y="345182"/>
                </a:cubicBezTo>
                <a:cubicBezTo>
                  <a:pt x="1490103" y="343614"/>
                  <a:pt x="1491507" y="341646"/>
                  <a:pt x="1492305" y="339517"/>
                </a:cubicBezTo>
                <a:lnTo>
                  <a:pt x="1493587" y="333115"/>
                </a:lnTo>
                <a:lnTo>
                  <a:pt x="1493744" y="332990"/>
                </a:lnTo>
                <a:lnTo>
                  <a:pt x="1493620" y="332952"/>
                </a:lnTo>
                <a:lnTo>
                  <a:pt x="1493634" y="332880"/>
                </a:lnTo>
                <a:cubicBezTo>
                  <a:pt x="1494314" y="329417"/>
                  <a:pt x="1494972" y="325952"/>
                  <a:pt x="1495937" y="320953"/>
                </a:cubicBezTo>
                <a:close/>
                <a:moveTo>
                  <a:pt x="1581739" y="320229"/>
                </a:moveTo>
                <a:cubicBezTo>
                  <a:pt x="1579261" y="323606"/>
                  <a:pt x="1576806" y="326960"/>
                  <a:pt x="1574328" y="330315"/>
                </a:cubicBezTo>
                <a:cubicBezTo>
                  <a:pt x="1575183" y="330842"/>
                  <a:pt x="1576038" y="331368"/>
                  <a:pt x="1576893" y="331894"/>
                </a:cubicBezTo>
                <a:cubicBezTo>
                  <a:pt x="1579086" y="328364"/>
                  <a:pt x="1581257" y="324833"/>
                  <a:pt x="1583449" y="321303"/>
                </a:cubicBezTo>
                <a:cubicBezTo>
                  <a:pt x="1582880" y="320953"/>
                  <a:pt x="1582309" y="320601"/>
                  <a:pt x="1581739" y="320229"/>
                </a:cubicBezTo>
                <a:close/>
                <a:moveTo>
                  <a:pt x="737224" y="319856"/>
                </a:moveTo>
                <a:lnTo>
                  <a:pt x="741522" y="322845"/>
                </a:lnTo>
                <a:lnTo>
                  <a:pt x="741324" y="323013"/>
                </a:lnTo>
                <a:lnTo>
                  <a:pt x="739693" y="326235"/>
                </a:lnTo>
                <a:lnTo>
                  <a:pt x="735119" y="322004"/>
                </a:lnTo>
                <a:cubicBezTo>
                  <a:pt x="735820" y="321281"/>
                  <a:pt x="736522" y="320579"/>
                  <a:pt x="737224" y="319856"/>
                </a:cubicBezTo>
                <a:close/>
                <a:moveTo>
                  <a:pt x="998950" y="319067"/>
                </a:moveTo>
                <a:cubicBezTo>
                  <a:pt x="998183" y="319549"/>
                  <a:pt x="997745" y="320513"/>
                  <a:pt x="997152" y="321325"/>
                </a:cubicBezTo>
                <a:cubicBezTo>
                  <a:pt x="997876" y="321720"/>
                  <a:pt x="998643" y="322355"/>
                  <a:pt x="998885" y="322202"/>
                </a:cubicBezTo>
                <a:cubicBezTo>
                  <a:pt x="999652" y="321676"/>
                  <a:pt x="1000245" y="320864"/>
                  <a:pt x="1000902" y="320163"/>
                </a:cubicBezTo>
                <a:cubicBezTo>
                  <a:pt x="1000222" y="319768"/>
                  <a:pt x="999236" y="318869"/>
                  <a:pt x="998950" y="319067"/>
                </a:cubicBezTo>
                <a:close/>
                <a:moveTo>
                  <a:pt x="2356810" y="318387"/>
                </a:moveTo>
                <a:cubicBezTo>
                  <a:pt x="2357884" y="319154"/>
                  <a:pt x="2358981" y="319901"/>
                  <a:pt x="2360077" y="320668"/>
                </a:cubicBezTo>
                <a:cubicBezTo>
                  <a:pt x="2358257" y="323145"/>
                  <a:pt x="2356458" y="325645"/>
                  <a:pt x="2354639" y="328123"/>
                </a:cubicBezTo>
                <a:cubicBezTo>
                  <a:pt x="2353717" y="327531"/>
                  <a:pt x="2352819" y="326939"/>
                  <a:pt x="2351898" y="326347"/>
                </a:cubicBezTo>
                <a:cubicBezTo>
                  <a:pt x="2353542" y="323693"/>
                  <a:pt x="2355165" y="321041"/>
                  <a:pt x="2356810" y="318387"/>
                </a:cubicBezTo>
                <a:close/>
                <a:moveTo>
                  <a:pt x="1521153" y="316282"/>
                </a:moveTo>
                <a:cubicBezTo>
                  <a:pt x="1519685" y="317378"/>
                  <a:pt x="1518194" y="318474"/>
                  <a:pt x="1516702" y="319549"/>
                </a:cubicBezTo>
                <a:cubicBezTo>
                  <a:pt x="1517338" y="320273"/>
                  <a:pt x="1517996" y="320996"/>
                  <a:pt x="1518632" y="321720"/>
                </a:cubicBezTo>
                <a:cubicBezTo>
                  <a:pt x="1519947" y="320404"/>
                  <a:pt x="1521242" y="319110"/>
                  <a:pt x="1522557" y="317795"/>
                </a:cubicBezTo>
                <a:cubicBezTo>
                  <a:pt x="1522096" y="317291"/>
                  <a:pt x="1521614" y="316786"/>
                  <a:pt x="1521153" y="316282"/>
                </a:cubicBezTo>
                <a:close/>
                <a:moveTo>
                  <a:pt x="656246" y="313738"/>
                </a:moveTo>
                <a:cubicBezTo>
                  <a:pt x="660762" y="318496"/>
                  <a:pt x="664227" y="322180"/>
                  <a:pt x="667692" y="325842"/>
                </a:cubicBezTo>
                <a:lnTo>
                  <a:pt x="667592" y="325967"/>
                </a:lnTo>
                <a:lnTo>
                  <a:pt x="667473" y="325996"/>
                </a:lnTo>
                <a:lnTo>
                  <a:pt x="666564" y="327135"/>
                </a:lnTo>
                <a:lnTo>
                  <a:pt x="651356" y="327135"/>
                </a:lnTo>
                <a:cubicBezTo>
                  <a:pt x="652935" y="322816"/>
                  <a:pt x="654207" y="319329"/>
                  <a:pt x="656246" y="313738"/>
                </a:cubicBezTo>
                <a:close/>
                <a:moveTo>
                  <a:pt x="1128915" y="310625"/>
                </a:moveTo>
                <a:cubicBezTo>
                  <a:pt x="1128301" y="312773"/>
                  <a:pt x="1127664" y="314966"/>
                  <a:pt x="1127029" y="317137"/>
                </a:cubicBezTo>
                <a:cubicBezTo>
                  <a:pt x="1128126" y="317378"/>
                  <a:pt x="1129244" y="317619"/>
                  <a:pt x="1130340" y="317860"/>
                </a:cubicBezTo>
                <a:cubicBezTo>
                  <a:pt x="1130669" y="315624"/>
                  <a:pt x="1130998" y="313365"/>
                  <a:pt x="1131327" y="311129"/>
                </a:cubicBezTo>
                <a:cubicBezTo>
                  <a:pt x="1130516" y="310953"/>
                  <a:pt x="1129726" y="310778"/>
                  <a:pt x="1128915" y="310625"/>
                </a:cubicBezTo>
                <a:close/>
                <a:moveTo>
                  <a:pt x="536939" y="310120"/>
                </a:moveTo>
                <a:cubicBezTo>
                  <a:pt x="537729" y="310164"/>
                  <a:pt x="538474" y="310712"/>
                  <a:pt x="539680" y="311282"/>
                </a:cubicBezTo>
                <a:cubicBezTo>
                  <a:pt x="538584" y="312335"/>
                  <a:pt x="537925" y="312949"/>
                  <a:pt x="537267" y="313584"/>
                </a:cubicBezTo>
                <a:cubicBezTo>
                  <a:pt x="536763" y="312926"/>
                  <a:pt x="536040" y="312313"/>
                  <a:pt x="535842" y="311567"/>
                </a:cubicBezTo>
                <a:cubicBezTo>
                  <a:pt x="535733" y="311173"/>
                  <a:pt x="536566" y="310099"/>
                  <a:pt x="536939" y="310120"/>
                </a:cubicBezTo>
                <a:close/>
                <a:moveTo>
                  <a:pt x="1152070" y="308849"/>
                </a:moveTo>
                <a:cubicBezTo>
                  <a:pt x="1149022" y="313562"/>
                  <a:pt x="1147158" y="316457"/>
                  <a:pt x="1145295" y="319351"/>
                </a:cubicBezTo>
                <a:cubicBezTo>
                  <a:pt x="1153013" y="317049"/>
                  <a:pt x="1153013" y="317049"/>
                  <a:pt x="1152070" y="308849"/>
                </a:cubicBezTo>
                <a:close/>
                <a:moveTo>
                  <a:pt x="523519" y="308059"/>
                </a:moveTo>
                <a:cubicBezTo>
                  <a:pt x="524440" y="308695"/>
                  <a:pt x="525339" y="309353"/>
                  <a:pt x="526239" y="309989"/>
                </a:cubicBezTo>
                <a:cubicBezTo>
                  <a:pt x="524024" y="313475"/>
                  <a:pt x="521787" y="316983"/>
                  <a:pt x="519572" y="320470"/>
                </a:cubicBezTo>
                <a:cubicBezTo>
                  <a:pt x="518739" y="319965"/>
                  <a:pt x="517928" y="319483"/>
                  <a:pt x="517095" y="318979"/>
                </a:cubicBezTo>
                <a:cubicBezTo>
                  <a:pt x="519243" y="315339"/>
                  <a:pt x="521370" y="311699"/>
                  <a:pt x="523519" y="308059"/>
                </a:cubicBezTo>
                <a:close/>
                <a:moveTo>
                  <a:pt x="753561" y="303717"/>
                </a:moveTo>
                <a:cubicBezTo>
                  <a:pt x="754109" y="303585"/>
                  <a:pt x="755007" y="304858"/>
                  <a:pt x="756038" y="305735"/>
                </a:cubicBezTo>
                <a:cubicBezTo>
                  <a:pt x="754942" y="306700"/>
                  <a:pt x="754218" y="307818"/>
                  <a:pt x="753406" y="307883"/>
                </a:cubicBezTo>
                <a:cubicBezTo>
                  <a:pt x="752837" y="307949"/>
                  <a:pt x="751543" y="306524"/>
                  <a:pt x="751608" y="305888"/>
                </a:cubicBezTo>
                <a:cubicBezTo>
                  <a:pt x="751719" y="305033"/>
                  <a:pt x="752727" y="303936"/>
                  <a:pt x="753561" y="303717"/>
                </a:cubicBezTo>
                <a:close/>
                <a:moveTo>
                  <a:pt x="1322331" y="302928"/>
                </a:moveTo>
                <a:cubicBezTo>
                  <a:pt x="1319985" y="302215"/>
                  <a:pt x="1317864" y="302840"/>
                  <a:pt x="1317030" y="309353"/>
                </a:cubicBezTo>
                <a:cubicBezTo>
                  <a:pt x="1322052" y="307335"/>
                  <a:pt x="1325517" y="305931"/>
                  <a:pt x="1328981" y="304529"/>
                </a:cubicBezTo>
                <a:cubicBezTo>
                  <a:pt x="1327248" y="305690"/>
                  <a:pt x="1324678" y="303641"/>
                  <a:pt x="1322331" y="302928"/>
                </a:cubicBezTo>
                <a:close/>
                <a:moveTo>
                  <a:pt x="714179" y="301459"/>
                </a:moveTo>
                <a:cubicBezTo>
                  <a:pt x="714968" y="301853"/>
                  <a:pt x="715735" y="302249"/>
                  <a:pt x="716525" y="302643"/>
                </a:cubicBezTo>
                <a:cubicBezTo>
                  <a:pt x="715495" y="304835"/>
                  <a:pt x="714486" y="307007"/>
                  <a:pt x="713455" y="309199"/>
                </a:cubicBezTo>
                <a:cubicBezTo>
                  <a:pt x="712491" y="308673"/>
                  <a:pt x="711525" y="308147"/>
                  <a:pt x="710583" y="307621"/>
                </a:cubicBezTo>
                <a:cubicBezTo>
                  <a:pt x="711789" y="305559"/>
                  <a:pt x="712973" y="303520"/>
                  <a:pt x="714179" y="301459"/>
                </a:cubicBezTo>
                <a:close/>
                <a:moveTo>
                  <a:pt x="1473987" y="301107"/>
                </a:moveTo>
                <a:cubicBezTo>
                  <a:pt x="1472211" y="302160"/>
                  <a:pt x="1470457" y="303191"/>
                  <a:pt x="1468703" y="304244"/>
                </a:cubicBezTo>
                <a:cubicBezTo>
                  <a:pt x="1469054" y="304857"/>
                  <a:pt x="1469427" y="305471"/>
                  <a:pt x="1469778" y="306086"/>
                </a:cubicBezTo>
                <a:cubicBezTo>
                  <a:pt x="1471575" y="305098"/>
                  <a:pt x="1473373" y="304134"/>
                  <a:pt x="1475193" y="303147"/>
                </a:cubicBezTo>
                <a:cubicBezTo>
                  <a:pt x="1474799" y="302468"/>
                  <a:pt x="1474383" y="301787"/>
                  <a:pt x="1473987" y="301107"/>
                </a:cubicBezTo>
                <a:close/>
                <a:moveTo>
                  <a:pt x="1555404" y="299507"/>
                </a:moveTo>
                <a:cubicBezTo>
                  <a:pt x="1554856" y="299836"/>
                  <a:pt x="1554000" y="300055"/>
                  <a:pt x="1553826" y="300515"/>
                </a:cubicBezTo>
                <a:cubicBezTo>
                  <a:pt x="1553650" y="301042"/>
                  <a:pt x="1554088" y="301787"/>
                  <a:pt x="1554264" y="302423"/>
                </a:cubicBezTo>
                <a:cubicBezTo>
                  <a:pt x="1554834" y="302072"/>
                  <a:pt x="1555689" y="301831"/>
                  <a:pt x="1555886" y="301349"/>
                </a:cubicBezTo>
                <a:cubicBezTo>
                  <a:pt x="1556084" y="300888"/>
                  <a:pt x="1555580" y="300143"/>
                  <a:pt x="1555404" y="299507"/>
                </a:cubicBezTo>
                <a:close/>
                <a:moveTo>
                  <a:pt x="1143540" y="297271"/>
                </a:moveTo>
                <a:cubicBezTo>
                  <a:pt x="1143365" y="302621"/>
                  <a:pt x="1131612" y="302511"/>
                  <a:pt x="1137182" y="311808"/>
                </a:cubicBezTo>
                <a:cubicBezTo>
                  <a:pt x="1140471" y="306611"/>
                  <a:pt x="1148430" y="305405"/>
                  <a:pt x="1143540" y="297271"/>
                </a:cubicBezTo>
                <a:close/>
                <a:moveTo>
                  <a:pt x="688085" y="296350"/>
                </a:moveTo>
                <a:cubicBezTo>
                  <a:pt x="689291" y="300056"/>
                  <a:pt x="689839" y="301108"/>
                  <a:pt x="689927" y="302205"/>
                </a:cubicBezTo>
                <a:cubicBezTo>
                  <a:pt x="690036" y="303521"/>
                  <a:pt x="689773" y="304880"/>
                  <a:pt x="689576" y="307226"/>
                </a:cubicBezTo>
                <a:cubicBezTo>
                  <a:pt x="692163" y="305713"/>
                  <a:pt x="693873" y="304727"/>
                  <a:pt x="695584" y="303740"/>
                </a:cubicBezTo>
                <a:cubicBezTo>
                  <a:pt x="695934" y="304463"/>
                  <a:pt x="696571" y="305406"/>
                  <a:pt x="696417" y="305560"/>
                </a:cubicBezTo>
                <a:cubicBezTo>
                  <a:pt x="691067" y="311020"/>
                  <a:pt x="685169" y="315602"/>
                  <a:pt x="678306" y="318541"/>
                </a:cubicBezTo>
                <a:cubicBezTo>
                  <a:pt x="677626" y="317774"/>
                  <a:pt x="676968" y="317006"/>
                  <a:pt x="676288" y="316238"/>
                </a:cubicBezTo>
                <a:cubicBezTo>
                  <a:pt x="679797" y="310340"/>
                  <a:pt x="683283" y="304441"/>
                  <a:pt x="688085" y="296350"/>
                </a:cubicBezTo>
                <a:close/>
                <a:moveTo>
                  <a:pt x="1360908" y="294047"/>
                </a:moveTo>
                <a:cubicBezTo>
                  <a:pt x="1357706" y="301524"/>
                  <a:pt x="1346502" y="301173"/>
                  <a:pt x="1345295" y="310691"/>
                </a:cubicBezTo>
                <a:cubicBezTo>
                  <a:pt x="1356259" y="312905"/>
                  <a:pt x="1360227" y="309111"/>
                  <a:pt x="1360908" y="294047"/>
                </a:cubicBezTo>
                <a:close/>
                <a:moveTo>
                  <a:pt x="1522338" y="293411"/>
                </a:moveTo>
                <a:cubicBezTo>
                  <a:pt x="1521461" y="295648"/>
                  <a:pt x="1520562" y="297863"/>
                  <a:pt x="1519685" y="300077"/>
                </a:cubicBezTo>
                <a:cubicBezTo>
                  <a:pt x="1524838" y="298740"/>
                  <a:pt x="1525298" y="296372"/>
                  <a:pt x="1522162" y="293521"/>
                </a:cubicBezTo>
                <a:close/>
                <a:moveTo>
                  <a:pt x="1522338" y="293411"/>
                </a:moveTo>
                <a:lnTo>
                  <a:pt x="1522162" y="293521"/>
                </a:lnTo>
                <a:lnTo>
                  <a:pt x="1522291" y="293434"/>
                </a:lnTo>
                <a:close/>
                <a:moveTo>
                  <a:pt x="1526745" y="290429"/>
                </a:moveTo>
                <a:lnTo>
                  <a:pt x="1522291" y="293434"/>
                </a:lnTo>
                <a:lnTo>
                  <a:pt x="1514682" y="297208"/>
                </a:lnTo>
                <a:cubicBezTo>
                  <a:pt x="1513111" y="298997"/>
                  <a:pt x="1512876" y="301492"/>
                  <a:pt x="1515036" y="305230"/>
                </a:cubicBezTo>
                <a:cubicBezTo>
                  <a:pt x="1512645" y="307050"/>
                  <a:pt x="1510497" y="308673"/>
                  <a:pt x="1506944" y="311348"/>
                </a:cubicBezTo>
                <a:cubicBezTo>
                  <a:pt x="1517996" y="311348"/>
                  <a:pt x="1526569" y="311304"/>
                  <a:pt x="1535165" y="311369"/>
                </a:cubicBezTo>
                <a:cubicBezTo>
                  <a:pt x="1544287" y="311435"/>
                  <a:pt x="1547181" y="307949"/>
                  <a:pt x="1545449" y="298586"/>
                </a:cubicBezTo>
                <a:cubicBezTo>
                  <a:pt x="1545318" y="297906"/>
                  <a:pt x="1543914" y="297467"/>
                  <a:pt x="1541875" y="296130"/>
                </a:cubicBezTo>
                <a:cubicBezTo>
                  <a:pt x="1541875" y="299990"/>
                  <a:pt x="1541875" y="302730"/>
                  <a:pt x="1541875" y="304988"/>
                </a:cubicBezTo>
                <a:cubicBezTo>
                  <a:pt x="1536327" y="305384"/>
                  <a:pt x="1531393" y="305712"/>
                  <a:pt x="1525341" y="306151"/>
                </a:cubicBezTo>
                <a:cubicBezTo>
                  <a:pt x="1528609" y="300033"/>
                  <a:pt x="1537621" y="299112"/>
                  <a:pt x="1536897" y="291986"/>
                </a:cubicBezTo>
                <a:cubicBezTo>
                  <a:pt x="1533060" y="291328"/>
                  <a:pt x="1529902" y="290363"/>
                  <a:pt x="1526745" y="290429"/>
                </a:cubicBezTo>
                <a:close/>
                <a:moveTo>
                  <a:pt x="1565732" y="290057"/>
                </a:moveTo>
                <a:cubicBezTo>
                  <a:pt x="1563890" y="291723"/>
                  <a:pt x="1562070" y="293367"/>
                  <a:pt x="1560250" y="295034"/>
                </a:cubicBezTo>
                <a:cubicBezTo>
                  <a:pt x="1560930" y="295670"/>
                  <a:pt x="1561609" y="296306"/>
                  <a:pt x="1562312" y="296942"/>
                </a:cubicBezTo>
                <a:cubicBezTo>
                  <a:pt x="1563933" y="295121"/>
                  <a:pt x="1565535" y="293280"/>
                  <a:pt x="1567157" y="291459"/>
                </a:cubicBezTo>
                <a:cubicBezTo>
                  <a:pt x="1566675" y="290999"/>
                  <a:pt x="1566214" y="290539"/>
                  <a:pt x="1565732" y="290057"/>
                </a:cubicBezTo>
                <a:close/>
                <a:moveTo>
                  <a:pt x="2162576" y="289289"/>
                </a:moveTo>
                <a:cubicBezTo>
                  <a:pt x="2162094" y="289749"/>
                  <a:pt x="2161392" y="290123"/>
                  <a:pt x="2161216" y="290670"/>
                </a:cubicBezTo>
                <a:cubicBezTo>
                  <a:pt x="2161128" y="290999"/>
                  <a:pt x="2161896" y="291569"/>
                  <a:pt x="2162291" y="292030"/>
                </a:cubicBezTo>
                <a:cubicBezTo>
                  <a:pt x="2162751" y="291591"/>
                  <a:pt x="2163212" y="291152"/>
                  <a:pt x="2163672" y="290714"/>
                </a:cubicBezTo>
                <a:cubicBezTo>
                  <a:pt x="2163278" y="290210"/>
                  <a:pt x="2162927" y="289749"/>
                  <a:pt x="2162576" y="289289"/>
                </a:cubicBezTo>
                <a:close/>
                <a:moveTo>
                  <a:pt x="1440833" y="287403"/>
                </a:moveTo>
                <a:cubicBezTo>
                  <a:pt x="1437215" y="289552"/>
                  <a:pt x="1433882" y="292775"/>
                  <a:pt x="1431470" y="296262"/>
                </a:cubicBezTo>
                <a:lnTo>
                  <a:pt x="1423766" y="310788"/>
                </a:lnTo>
                <a:lnTo>
                  <a:pt x="1423488" y="310953"/>
                </a:lnTo>
                <a:lnTo>
                  <a:pt x="1423209" y="311470"/>
                </a:lnTo>
                <a:lnTo>
                  <a:pt x="1415792" y="318803"/>
                </a:lnTo>
                <a:cubicBezTo>
                  <a:pt x="1416625" y="319396"/>
                  <a:pt x="1417437" y="319988"/>
                  <a:pt x="1418270" y="320601"/>
                </a:cubicBezTo>
                <a:lnTo>
                  <a:pt x="1423209" y="311470"/>
                </a:lnTo>
                <a:lnTo>
                  <a:pt x="1423620" y="311063"/>
                </a:lnTo>
                <a:lnTo>
                  <a:pt x="1423766" y="310788"/>
                </a:lnTo>
                <a:lnTo>
                  <a:pt x="1437577" y="302582"/>
                </a:lnTo>
                <a:cubicBezTo>
                  <a:pt x="1441518" y="298493"/>
                  <a:pt x="1445340" y="293674"/>
                  <a:pt x="1450942" y="289837"/>
                </a:cubicBezTo>
                <a:cubicBezTo>
                  <a:pt x="1445789" y="288477"/>
                  <a:pt x="1442433" y="286460"/>
                  <a:pt x="1440833" y="287403"/>
                </a:cubicBezTo>
                <a:close/>
                <a:moveTo>
                  <a:pt x="655676" y="283676"/>
                </a:moveTo>
                <a:cubicBezTo>
                  <a:pt x="654777" y="284641"/>
                  <a:pt x="653878" y="285584"/>
                  <a:pt x="652980" y="286548"/>
                </a:cubicBezTo>
                <a:cubicBezTo>
                  <a:pt x="653330" y="286877"/>
                  <a:pt x="653681" y="287206"/>
                  <a:pt x="654054" y="287557"/>
                </a:cubicBezTo>
                <a:cubicBezTo>
                  <a:pt x="654931" y="286570"/>
                  <a:pt x="655808" y="285605"/>
                  <a:pt x="656707" y="284641"/>
                </a:cubicBezTo>
                <a:cubicBezTo>
                  <a:pt x="656356" y="284312"/>
                  <a:pt x="656005" y="283983"/>
                  <a:pt x="655676" y="283676"/>
                </a:cubicBezTo>
                <a:close/>
                <a:moveTo>
                  <a:pt x="1633532" y="283632"/>
                </a:moveTo>
                <a:cubicBezTo>
                  <a:pt x="1632765" y="284750"/>
                  <a:pt x="1631975" y="285868"/>
                  <a:pt x="1631208" y="287009"/>
                </a:cubicBezTo>
                <a:cubicBezTo>
                  <a:pt x="1631667" y="287337"/>
                  <a:pt x="1632128" y="287666"/>
                  <a:pt x="1632611" y="287995"/>
                </a:cubicBezTo>
                <a:cubicBezTo>
                  <a:pt x="1633379" y="286833"/>
                  <a:pt x="1634146" y="285692"/>
                  <a:pt x="1634891" y="284575"/>
                </a:cubicBezTo>
                <a:cubicBezTo>
                  <a:pt x="1634431" y="284267"/>
                  <a:pt x="1633971" y="283938"/>
                  <a:pt x="1633532" y="283632"/>
                </a:cubicBezTo>
                <a:close/>
                <a:moveTo>
                  <a:pt x="1337401" y="283149"/>
                </a:moveTo>
                <a:cubicBezTo>
                  <a:pt x="1334967" y="285495"/>
                  <a:pt x="1332511" y="287819"/>
                  <a:pt x="1330077" y="290166"/>
                </a:cubicBezTo>
                <a:cubicBezTo>
                  <a:pt x="1330626" y="290824"/>
                  <a:pt x="1331196" y="291482"/>
                  <a:pt x="1331744" y="292139"/>
                </a:cubicBezTo>
                <a:cubicBezTo>
                  <a:pt x="1334463" y="290123"/>
                  <a:pt x="1337160" y="288105"/>
                  <a:pt x="1339857" y="286087"/>
                </a:cubicBezTo>
                <a:cubicBezTo>
                  <a:pt x="1339046" y="285101"/>
                  <a:pt x="1338234" y="284136"/>
                  <a:pt x="1337401" y="283149"/>
                </a:cubicBezTo>
                <a:close/>
                <a:moveTo>
                  <a:pt x="1414279" y="282119"/>
                </a:moveTo>
                <a:cubicBezTo>
                  <a:pt x="1411099" y="285583"/>
                  <a:pt x="1407920" y="289070"/>
                  <a:pt x="1404741" y="292534"/>
                </a:cubicBezTo>
                <a:cubicBezTo>
                  <a:pt x="1405288" y="293039"/>
                  <a:pt x="1405859" y="293543"/>
                  <a:pt x="1406407" y="294047"/>
                </a:cubicBezTo>
                <a:cubicBezTo>
                  <a:pt x="1410179" y="291109"/>
                  <a:pt x="1413972" y="288192"/>
                  <a:pt x="1417765" y="285276"/>
                </a:cubicBezTo>
                <a:cubicBezTo>
                  <a:pt x="1416603" y="284224"/>
                  <a:pt x="1415441" y="283171"/>
                  <a:pt x="1414279" y="282119"/>
                </a:cubicBezTo>
                <a:close/>
                <a:moveTo>
                  <a:pt x="1706923" y="280737"/>
                </a:moveTo>
                <a:cubicBezTo>
                  <a:pt x="1706177" y="282381"/>
                  <a:pt x="1705410" y="284027"/>
                  <a:pt x="1704665" y="285671"/>
                </a:cubicBezTo>
                <a:cubicBezTo>
                  <a:pt x="1705104" y="285890"/>
                  <a:pt x="1705563" y="286132"/>
                  <a:pt x="1706002" y="286351"/>
                </a:cubicBezTo>
                <a:cubicBezTo>
                  <a:pt x="1706923" y="284794"/>
                  <a:pt x="1707822" y="283215"/>
                  <a:pt x="1708721" y="281658"/>
                </a:cubicBezTo>
                <a:cubicBezTo>
                  <a:pt x="1708129" y="281351"/>
                  <a:pt x="1707537" y="281044"/>
                  <a:pt x="1706923" y="280737"/>
                </a:cubicBezTo>
                <a:close/>
                <a:moveTo>
                  <a:pt x="1529574" y="280562"/>
                </a:moveTo>
                <a:cubicBezTo>
                  <a:pt x="1528455" y="281132"/>
                  <a:pt x="1527336" y="281702"/>
                  <a:pt x="1526219" y="282251"/>
                </a:cubicBezTo>
                <a:cubicBezTo>
                  <a:pt x="1526767" y="282733"/>
                  <a:pt x="1527293" y="283215"/>
                  <a:pt x="1527841" y="283676"/>
                </a:cubicBezTo>
                <a:cubicBezTo>
                  <a:pt x="1528411" y="282644"/>
                  <a:pt x="1529003" y="281592"/>
                  <a:pt x="1529574" y="280562"/>
                </a:cubicBezTo>
                <a:close/>
                <a:moveTo>
                  <a:pt x="1111943" y="280386"/>
                </a:moveTo>
                <a:cubicBezTo>
                  <a:pt x="1110298" y="282316"/>
                  <a:pt x="1108653" y="284267"/>
                  <a:pt x="1106987" y="286197"/>
                </a:cubicBezTo>
                <a:cubicBezTo>
                  <a:pt x="1107404" y="286526"/>
                  <a:pt x="1107798" y="286855"/>
                  <a:pt x="1108215" y="287184"/>
                </a:cubicBezTo>
                <a:cubicBezTo>
                  <a:pt x="1109859" y="285210"/>
                  <a:pt x="1111482" y="283237"/>
                  <a:pt x="1113105" y="281263"/>
                </a:cubicBezTo>
                <a:cubicBezTo>
                  <a:pt x="1112710" y="280979"/>
                  <a:pt x="1112338" y="280671"/>
                  <a:pt x="1111943" y="280386"/>
                </a:cubicBezTo>
                <a:close/>
                <a:moveTo>
                  <a:pt x="624714" y="279751"/>
                </a:moveTo>
                <a:cubicBezTo>
                  <a:pt x="625679" y="280124"/>
                  <a:pt x="626622" y="280475"/>
                  <a:pt x="627587" y="280847"/>
                </a:cubicBezTo>
                <a:cubicBezTo>
                  <a:pt x="625416" y="288413"/>
                  <a:pt x="623683" y="296131"/>
                  <a:pt x="620921" y="303476"/>
                </a:cubicBezTo>
                <a:cubicBezTo>
                  <a:pt x="619452" y="307380"/>
                  <a:pt x="616623" y="311019"/>
                  <a:pt x="613662" y="314045"/>
                </a:cubicBezTo>
                <a:cubicBezTo>
                  <a:pt x="611952" y="315800"/>
                  <a:pt x="608751" y="316106"/>
                  <a:pt x="604629" y="317663"/>
                </a:cubicBezTo>
                <a:cubicBezTo>
                  <a:pt x="612106" y="303542"/>
                  <a:pt x="618399" y="291636"/>
                  <a:pt x="624714" y="279751"/>
                </a:cubicBezTo>
                <a:close/>
                <a:moveTo>
                  <a:pt x="1496770" y="278128"/>
                </a:moveTo>
                <a:cubicBezTo>
                  <a:pt x="1494643" y="279334"/>
                  <a:pt x="1492494" y="280518"/>
                  <a:pt x="1490937" y="281372"/>
                </a:cubicBezTo>
                <a:lnTo>
                  <a:pt x="1491567" y="293375"/>
                </a:lnTo>
                <a:lnTo>
                  <a:pt x="1491464" y="293411"/>
                </a:lnTo>
                <a:lnTo>
                  <a:pt x="1491258" y="293629"/>
                </a:lnTo>
                <a:lnTo>
                  <a:pt x="1486201" y="295714"/>
                </a:lnTo>
                <a:cubicBezTo>
                  <a:pt x="1486640" y="296349"/>
                  <a:pt x="1487079" y="296963"/>
                  <a:pt x="1487517" y="297599"/>
                </a:cubicBezTo>
                <a:lnTo>
                  <a:pt x="1491258" y="293629"/>
                </a:lnTo>
                <a:lnTo>
                  <a:pt x="1491573" y="293499"/>
                </a:lnTo>
                <a:lnTo>
                  <a:pt x="1491567" y="293375"/>
                </a:lnTo>
                <a:lnTo>
                  <a:pt x="1501397" y="289881"/>
                </a:lnTo>
                <a:cubicBezTo>
                  <a:pt x="1503875" y="287600"/>
                  <a:pt x="1506309" y="283105"/>
                  <a:pt x="1505694" y="280211"/>
                </a:cubicBezTo>
                <a:cubicBezTo>
                  <a:pt x="1504861" y="276264"/>
                  <a:pt x="1500476" y="276023"/>
                  <a:pt x="1496770" y="278128"/>
                </a:cubicBezTo>
                <a:close/>
                <a:moveTo>
                  <a:pt x="723738" y="277733"/>
                </a:moveTo>
                <a:cubicBezTo>
                  <a:pt x="724726" y="278106"/>
                  <a:pt x="725844" y="278414"/>
                  <a:pt x="725822" y="278567"/>
                </a:cubicBezTo>
                <a:cubicBezTo>
                  <a:pt x="725690" y="279488"/>
                  <a:pt x="725295" y="280386"/>
                  <a:pt x="725010" y="281285"/>
                </a:cubicBezTo>
                <a:cubicBezTo>
                  <a:pt x="724396" y="281044"/>
                  <a:pt x="723300" y="280825"/>
                  <a:pt x="723278" y="280518"/>
                </a:cubicBezTo>
                <a:cubicBezTo>
                  <a:pt x="723190" y="279641"/>
                  <a:pt x="723542" y="278720"/>
                  <a:pt x="723738" y="277733"/>
                </a:cubicBezTo>
                <a:close/>
                <a:moveTo>
                  <a:pt x="1155228" y="276790"/>
                </a:moveTo>
                <a:cubicBezTo>
                  <a:pt x="1154394" y="284027"/>
                  <a:pt x="1145316" y="287753"/>
                  <a:pt x="1149768" y="295121"/>
                </a:cubicBezTo>
                <a:cubicBezTo>
                  <a:pt x="1157991" y="291459"/>
                  <a:pt x="1164919" y="288368"/>
                  <a:pt x="1172857" y="284837"/>
                </a:cubicBezTo>
                <a:cubicBezTo>
                  <a:pt x="1172199" y="288587"/>
                  <a:pt x="1171892" y="290539"/>
                  <a:pt x="1171563" y="292490"/>
                </a:cubicBezTo>
                <a:cubicBezTo>
                  <a:pt x="1172309" y="292622"/>
                  <a:pt x="1173033" y="292754"/>
                  <a:pt x="1173778" y="292863"/>
                </a:cubicBezTo>
                <a:cubicBezTo>
                  <a:pt x="1176168" y="288434"/>
                  <a:pt x="1178559" y="284004"/>
                  <a:pt x="1181168" y="279158"/>
                </a:cubicBezTo>
                <a:cubicBezTo>
                  <a:pt x="1171695" y="276132"/>
                  <a:pt x="1163494" y="285737"/>
                  <a:pt x="1155228" y="276790"/>
                </a:cubicBezTo>
                <a:close/>
                <a:moveTo>
                  <a:pt x="2170908" y="275738"/>
                </a:moveTo>
                <a:cubicBezTo>
                  <a:pt x="2169834" y="277865"/>
                  <a:pt x="2168760" y="279970"/>
                  <a:pt x="2167707" y="282096"/>
                </a:cubicBezTo>
                <a:cubicBezTo>
                  <a:pt x="2168211" y="282360"/>
                  <a:pt x="2168694" y="282623"/>
                  <a:pt x="2169198" y="282908"/>
                </a:cubicBezTo>
                <a:cubicBezTo>
                  <a:pt x="2170338" y="280956"/>
                  <a:pt x="2171478" y="279005"/>
                  <a:pt x="2172641" y="277053"/>
                </a:cubicBezTo>
                <a:cubicBezTo>
                  <a:pt x="2172070" y="276614"/>
                  <a:pt x="2171478" y="276176"/>
                  <a:pt x="2170908" y="275738"/>
                </a:cubicBezTo>
                <a:close/>
                <a:moveTo>
                  <a:pt x="1728587" y="275189"/>
                </a:moveTo>
                <a:cubicBezTo>
                  <a:pt x="1727316" y="274510"/>
                  <a:pt x="1723938" y="275321"/>
                  <a:pt x="1723149" y="276548"/>
                </a:cubicBezTo>
                <a:lnTo>
                  <a:pt x="1715371" y="291093"/>
                </a:lnTo>
                <a:lnTo>
                  <a:pt x="1715124" y="291240"/>
                </a:lnTo>
                <a:lnTo>
                  <a:pt x="1715058" y="291476"/>
                </a:lnTo>
                <a:lnTo>
                  <a:pt x="1709061" y="295785"/>
                </a:lnTo>
                <a:cubicBezTo>
                  <a:pt x="1708211" y="297462"/>
                  <a:pt x="1708512" y="299463"/>
                  <a:pt x="1709796" y="302160"/>
                </a:cubicBezTo>
                <a:cubicBezTo>
                  <a:pt x="1711813" y="306414"/>
                  <a:pt x="1714356" y="307488"/>
                  <a:pt x="1717602" y="303169"/>
                </a:cubicBezTo>
                <a:cubicBezTo>
                  <a:pt x="1714893" y="300713"/>
                  <a:pt x="1713540" y="299485"/>
                  <a:pt x="1713230" y="297994"/>
                </a:cubicBezTo>
                <a:lnTo>
                  <a:pt x="1715058" y="291476"/>
                </a:lnTo>
                <a:lnTo>
                  <a:pt x="1715234" y="291350"/>
                </a:lnTo>
                <a:lnTo>
                  <a:pt x="1715371" y="291093"/>
                </a:lnTo>
                <a:lnTo>
                  <a:pt x="1724334" y="285758"/>
                </a:lnTo>
                <a:cubicBezTo>
                  <a:pt x="1725057" y="288368"/>
                  <a:pt x="1725495" y="290012"/>
                  <a:pt x="1726373" y="293192"/>
                </a:cubicBezTo>
                <a:cubicBezTo>
                  <a:pt x="1728390" y="287885"/>
                  <a:pt x="1730188" y="284289"/>
                  <a:pt x="1730977" y="280496"/>
                </a:cubicBezTo>
                <a:cubicBezTo>
                  <a:pt x="1731306" y="278873"/>
                  <a:pt x="1729991" y="275979"/>
                  <a:pt x="1728587" y="275189"/>
                </a:cubicBezTo>
                <a:close/>
                <a:moveTo>
                  <a:pt x="1313061" y="272558"/>
                </a:moveTo>
                <a:cubicBezTo>
                  <a:pt x="1311855" y="273632"/>
                  <a:pt x="1310672" y="274707"/>
                  <a:pt x="1309466" y="275781"/>
                </a:cubicBezTo>
                <a:cubicBezTo>
                  <a:pt x="1309904" y="276220"/>
                  <a:pt x="1310343" y="276658"/>
                  <a:pt x="1310781" y="277097"/>
                </a:cubicBezTo>
                <a:cubicBezTo>
                  <a:pt x="1311855" y="275935"/>
                  <a:pt x="1312952" y="274751"/>
                  <a:pt x="1314026" y="273589"/>
                </a:cubicBezTo>
                <a:cubicBezTo>
                  <a:pt x="1313697" y="273238"/>
                  <a:pt x="1313391" y="272909"/>
                  <a:pt x="1313061" y="272558"/>
                </a:cubicBezTo>
                <a:close/>
                <a:moveTo>
                  <a:pt x="589937" y="272427"/>
                </a:moveTo>
                <a:cubicBezTo>
                  <a:pt x="590463" y="272866"/>
                  <a:pt x="590990" y="273283"/>
                  <a:pt x="591516" y="273721"/>
                </a:cubicBezTo>
                <a:cubicBezTo>
                  <a:pt x="590354" y="275387"/>
                  <a:pt x="589192" y="277054"/>
                  <a:pt x="588030" y="278720"/>
                </a:cubicBezTo>
                <a:cubicBezTo>
                  <a:pt x="587284" y="278063"/>
                  <a:pt x="586560" y="277427"/>
                  <a:pt x="585837" y="276791"/>
                </a:cubicBezTo>
                <a:cubicBezTo>
                  <a:pt x="587196" y="275344"/>
                  <a:pt x="588578" y="273896"/>
                  <a:pt x="589937" y="272427"/>
                </a:cubicBezTo>
                <a:close/>
                <a:moveTo>
                  <a:pt x="1082814" y="271999"/>
                </a:moveTo>
                <a:cubicBezTo>
                  <a:pt x="1081167" y="272393"/>
                  <a:pt x="1079863" y="274181"/>
                  <a:pt x="1077254" y="277755"/>
                </a:cubicBezTo>
                <a:cubicBezTo>
                  <a:pt x="1081638" y="276703"/>
                  <a:pt x="1086046" y="275650"/>
                  <a:pt x="1090432" y="274598"/>
                </a:cubicBezTo>
                <a:cubicBezTo>
                  <a:pt x="1086452" y="272602"/>
                  <a:pt x="1084462" y="271604"/>
                  <a:pt x="1082814" y="271999"/>
                </a:cubicBezTo>
                <a:close/>
                <a:moveTo>
                  <a:pt x="825175" y="271966"/>
                </a:moveTo>
                <a:cubicBezTo>
                  <a:pt x="825153" y="272580"/>
                  <a:pt x="825131" y="273216"/>
                  <a:pt x="825109" y="273830"/>
                </a:cubicBezTo>
                <a:cubicBezTo>
                  <a:pt x="825657" y="274224"/>
                  <a:pt x="826381" y="275036"/>
                  <a:pt x="826688" y="274904"/>
                </a:cubicBezTo>
                <a:cubicBezTo>
                  <a:pt x="827697" y="274444"/>
                  <a:pt x="828552" y="273632"/>
                  <a:pt x="829452" y="272953"/>
                </a:cubicBezTo>
                <a:cubicBezTo>
                  <a:pt x="828048" y="272624"/>
                  <a:pt x="826601" y="272295"/>
                  <a:pt x="825175" y="271966"/>
                </a:cubicBezTo>
                <a:close/>
                <a:moveTo>
                  <a:pt x="1378186" y="270146"/>
                </a:moveTo>
                <a:cubicBezTo>
                  <a:pt x="1376433" y="272273"/>
                  <a:pt x="1374678" y="274379"/>
                  <a:pt x="1372923" y="276505"/>
                </a:cubicBezTo>
                <a:cubicBezTo>
                  <a:pt x="1373604" y="277097"/>
                  <a:pt x="1374282" y="277667"/>
                  <a:pt x="1374985" y="278260"/>
                </a:cubicBezTo>
                <a:cubicBezTo>
                  <a:pt x="1376849" y="276220"/>
                  <a:pt x="1378713" y="274203"/>
                  <a:pt x="1380554" y="272186"/>
                </a:cubicBezTo>
                <a:cubicBezTo>
                  <a:pt x="1379765" y="271505"/>
                  <a:pt x="1378976" y="270826"/>
                  <a:pt x="1378186" y="270146"/>
                </a:cubicBezTo>
                <a:close/>
                <a:moveTo>
                  <a:pt x="1457059" y="266945"/>
                </a:moveTo>
                <a:cubicBezTo>
                  <a:pt x="1457301" y="272009"/>
                  <a:pt x="1457454" y="275431"/>
                  <a:pt x="1457673" y="280320"/>
                </a:cubicBezTo>
                <a:cubicBezTo>
                  <a:pt x="1463813" y="277119"/>
                  <a:pt x="1468155" y="274861"/>
                  <a:pt x="1472496" y="272603"/>
                </a:cubicBezTo>
                <a:cubicBezTo>
                  <a:pt x="1472255" y="271856"/>
                  <a:pt x="1472036" y="271133"/>
                  <a:pt x="1471794" y="270388"/>
                </a:cubicBezTo>
                <a:cubicBezTo>
                  <a:pt x="1467738" y="269423"/>
                  <a:pt x="1463703" y="268480"/>
                  <a:pt x="1457059" y="266945"/>
                </a:cubicBezTo>
                <a:close/>
                <a:moveTo>
                  <a:pt x="1707779" y="266769"/>
                </a:moveTo>
                <a:cubicBezTo>
                  <a:pt x="1703217" y="268940"/>
                  <a:pt x="1699709" y="270607"/>
                  <a:pt x="1697406" y="271724"/>
                </a:cubicBezTo>
                <a:cubicBezTo>
                  <a:pt x="1695609" y="276483"/>
                  <a:pt x="1694161" y="280364"/>
                  <a:pt x="1692210" y="285605"/>
                </a:cubicBezTo>
                <a:cubicBezTo>
                  <a:pt x="1701858" y="282141"/>
                  <a:pt x="1704336" y="274707"/>
                  <a:pt x="1707779" y="266769"/>
                </a:cubicBezTo>
                <a:close/>
                <a:moveTo>
                  <a:pt x="1409346" y="265892"/>
                </a:moveTo>
                <a:cubicBezTo>
                  <a:pt x="1407042" y="267471"/>
                  <a:pt x="1404741" y="269072"/>
                  <a:pt x="1402438" y="270672"/>
                </a:cubicBezTo>
                <a:cubicBezTo>
                  <a:pt x="1403074" y="271396"/>
                  <a:pt x="1403710" y="272120"/>
                  <a:pt x="1404368" y="272865"/>
                </a:cubicBezTo>
                <a:cubicBezTo>
                  <a:pt x="1406407" y="270980"/>
                  <a:pt x="1408425" y="269093"/>
                  <a:pt x="1410464" y="267230"/>
                </a:cubicBezTo>
                <a:cubicBezTo>
                  <a:pt x="1410090" y="266791"/>
                  <a:pt x="1409718" y="266331"/>
                  <a:pt x="1409346" y="265892"/>
                </a:cubicBezTo>
                <a:close/>
                <a:moveTo>
                  <a:pt x="1094072" y="263765"/>
                </a:moveTo>
                <a:cubicBezTo>
                  <a:pt x="1093699" y="263568"/>
                  <a:pt x="1092339" y="264292"/>
                  <a:pt x="1092362" y="264445"/>
                </a:cubicBezTo>
                <a:cubicBezTo>
                  <a:pt x="1092537" y="265388"/>
                  <a:pt x="1092734" y="266572"/>
                  <a:pt x="1093392" y="267098"/>
                </a:cubicBezTo>
                <a:cubicBezTo>
                  <a:pt x="1093787" y="267383"/>
                  <a:pt x="1095015" y="266638"/>
                  <a:pt x="1096462" y="266177"/>
                </a:cubicBezTo>
                <a:cubicBezTo>
                  <a:pt x="1095387" y="265037"/>
                  <a:pt x="1094839" y="264182"/>
                  <a:pt x="1094072" y="263765"/>
                </a:cubicBezTo>
                <a:close/>
                <a:moveTo>
                  <a:pt x="786100" y="262538"/>
                </a:moveTo>
                <a:cubicBezTo>
                  <a:pt x="788162" y="263392"/>
                  <a:pt x="788907" y="267362"/>
                  <a:pt x="791210" y="271835"/>
                </a:cubicBezTo>
                <a:cubicBezTo>
                  <a:pt x="785530" y="271088"/>
                  <a:pt x="782241" y="270650"/>
                  <a:pt x="778689" y="270168"/>
                </a:cubicBezTo>
                <a:cubicBezTo>
                  <a:pt x="772571" y="278105"/>
                  <a:pt x="767769" y="286986"/>
                  <a:pt x="759854" y="292994"/>
                </a:cubicBezTo>
                <a:cubicBezTo>
                  <a:pt x="759153" y="292533"/>
                  <a:pt x="758450" y="292095"/>
                  <a:pt x="757749" y="291635"/>
                </a:cubicBezTo>
                <a:cubicBezTo>
                  <a:pt x="759854" y="286613"/>
                  <a:pt x="761169" y="281044"/>
                  <a:pt x="764261" y="276746"/>
                </a:cubicBezTo>
                <a:cubicBezTo>
                  <a:pt x="767748" y="271878"/>
                  <a:pt x="772527" y="267712"/>
                  <a:pt x="777351" y="264072"/>
                </a:cubicBezTo>
                <a:cubicBezTo>
                  <a:pt x="779544" y="262427"/>
                  <a:pt x="783732" y="261551"/>
                  <a:pt x="786100" y="262538"/>
                </a:cubicBezTo>
                <a:close/>
                <a:moveTo>
                  <a:pt x="926523" y="262361"/>
                </a:moveTo>
                <a:cubicBezTo>
                  <a:pt x="915407" y="267230"/>
                  <a:pt x="908784" y="276724"/>
                  <a:pt x="901790" y="285605"/>
                </a:cubicBezTo>
                <a:lnTo>
                  <a:pt x="901833" y="293318"/>
                </a:lnTo>
                <a:lnTo>
                  <a:pt x="901724" y="293455"/>
                </a:lnTo>
                <a:cubicBezTo>
                  <a:pt x="898786" y="294902"/>
                  <a:pt x="895825" y="296372"/>
                  <a:pt x="892887" y="297819"/>
                </a:cubicBezTo>
                <a:lnTo>
                  <a:pt x="892716" y="298208"/>
                </a:lnTo>
                <a:lnTo>
                  <a:pt x="887537" y="303805"/>
                </a:lnTo>
                <a:cubicBezTo>
                  <a:pt x="888239" y="304244"/>
                  <a:pt x="888962" y="304704"/>
                  <a:pt x="889664" y="305143"/>
                </a:cubicBezTo>
                <a:lnTo>
                  <a:pt x="892716" y="298208"/>
                </a:lnTo>
                <a:lnTo>
                  <a:pt x="892975" y="297929"/>
                </a:lnTo>
                <a:cubicBezTo>
                  <a:pt x="895935" y="296481"/>
                  <a:pt x="898873" y="295012"/>
                  <a:pt x="901834" y="293564"/>
                </a:cubicBezTo>
                <a:lnTo>
                  <a:pt x="901833" y="293318"/>
                </a:lnTo>
                <a:close/>
                <a:moveTo>
                  <a:pt x="2403318" y="261595"/>
                </a:moveTo>
                <a:cubicBezTo>
                  <a:pt x="2404173" y="262143"/>
                  <a:pt x="2405050" y="262691"/>
                  <a:pt x="2405905" y="263218"/>
                </a:cubicBezTo>
                <a:cubicBezTo>
                  <a:pt x="2404392" y="266990"/>
                  <a:pt x="2403624" y="271352"/>
                  <a:pt x="2401191" y="274400"/>
                </a:cubicBezTo>
                <a:cubicBezTo>
                  <a:pt x="2392004" y="285978"/>
                  <a:pt x="2382289" y="297140"/>
                  <a:pt x="2372751" y="308454"/>
                </a:cubicBezTo>
                <a:cubicBezTo>
                  <a:pt x="2371962" y="308454"/>
                  <a:pt x="2371150" y="308454"/>
                  <a:pt x="2370339" y="308454"/>
                </a:cubicBezTo>
                <a:cubicBezTo>
                  <a:pt x="2370953" y="305340"/>
                  <a:pt x="2370669" y="301568"/>
                  <a:pt x="2372357" y="299223"/>
                </a:cubicBezTo>
                <a:cubicBezTo>
                  <a:pt x="2379483" y="289311"/>
                  <a:pt x="2387114" y="279751"/>
                  <a:pt x="2394766" y="270234"/>
                </a:cubicBezTo>
                <a:cubicBezTo>
                  <a:pt x="2397288" y="267099"/>
                  <a:pt x="2400446" y="264467"/>
                  <a:pt x="2403318" y="261595"/>
                </a:cubicBezTo>
                <a:close/>
                <a:moveTo>
                  <a:pt x="1304751" y="259073"/>
                </a:moveTo>
                <a:cubicBezTo>
                  <a:pt x="1294161" y="263699"/>
                  <a:pt x="1294161" y="263699"/>
                  <a:pt x="1291353" y="273347"/>
                </a:cubicBezTo>
                <a:cubicBezTo>
                  <a:pt x="1296090" y="268304"/>
                  <a:pt x="1299642" y="264511"/>
                  <a:pt x="1304751" y="259073"/>
                </a:cubicBezTo>
                <a:close/>
                <a:moveTo>
                  <a:pt x="744022" y="256289"/>
                </a:moveTo>
                <a:cubicBezTo>
                  <a:pt x="748451" y="261946"/>
                  <a:pt x="748144" y="266244"/>
                  <a:pt x="739000" y="269094"/>
                </a:cubicBezTo>
                <a:cubicBezTo>
                  <a:pt x="741127" y="263700"/>
                  <a:pt x="742575" y="259994"/>
                  <a:pt x="744022" y="256289"/>
                </a:cubicBezTo>
                <a:close/>
                <a:moveTo>
                  <a:pt x="1172792" y="253109"/>
                </a:moveTo>
                <a:lnTo>
                  <a:pt x="1171592" y="258109"/>
                </a:lnTo>
                <a:lnTo>
                  <a:pt x="1171366" y="258393"/>
                </a:lnTo>
                <a:lnTo>
                  <a:pt x="1171464" y="258560"/>
                </a:lnTo>
                <a:lnTo>
                  <a:pt x="1166915" y="266287"/>
                </a:lnTo>
                <a:cubicBezTo>
                  <a:pt x="1167551" y="266747"/>
                  <a:pt x="1168165" y="267208"/>
                  <a:pt x="1168800" y="267668"/>
                </a:cubicBezTo>
                <a:cubicBezTo>
                  <a:pt x="1170730" y="266397"/>
                  <a:pt x="1172660" y="265103"/>
                  <a:pt x="1174568" y="263831"/>
                </a:cubicBezTo>
                <a:lnTo>
                  <a:pt x="1171464" y="258560"/>
                </a:lnTo>
                <a:lnTo>
                  <a:pt x="1171497" y="258503"/>
                </a:lnTo>
                <a:lnTo>
                  <a:pt x="1171592" y="258109"/>
                </a:lnTo>
                <a:lnTo>
                  <a:pt x="1174830" y="254030"/>
                </a:lnTo>
                <a:cubicBezTo>
                  <a:pt x="1174152" y="253722"/>
                  <a:pt x="1173471" y="253415"/>
                  <a:pt x="1172792" y="253109"/>
                </a:cubicBezTo>
                <a:close/>
                <a:moveTo>
                  <a:pt x="1106242" y="252977"/>
                </a:moveTo>
                <a:cubicBezTo>
                  <a:pt x="1104948" y="253745"/>
                  <a:pt x="1103829" y="254819"/>
                  <a:pt x="1102668" y="255806"/>
                </a:cubicBezTo>
                <a:cubicBezTo>
                  <a:pt x="1103216" y="256485"/>
                  <a:pt x="1103742" y="257165"/>
                  <a:pt x="1104290" y="257845"/>
                </a:cubicBezTo>
                <a:cubicBezTo>
                  <a:pt x="1105562" y="256902"/>
                  <a:pt x="1106834" y="255937"/>
                  <a:pt x="1108105" y="254994"/>
                </a:cubicBezTo>
                <a:cubicBezTo>
                  <a:pt x="1107448" y="254293"/>
                  <a:pt x="1106395" y="252889"/>
                  <a:pt x="1106242" y="252977"/>
                </a:cubicBezTo>
                <a:close/>
                <a:moveTo>
                  <a:pt x="562221" y="252824"/>
                </a:moveTo>
                <a:cubicBezTo>
                  <a:pt x="562836" y="253109"/>
                  <a:pt x="564020" y="253481"/>
                  <a:pt x="563997" y="253657"/>
                </a:cubicBezTo>
                <a:cubicBezTo>
                  <a:pt x="563712" y="255411"/>
                  <a:pt x="563230" y="257121"/>
                  <a:pt x="562792" y="258854"/>
                </a:cubicBezTo>
                <a:cubicBezTo>
                  <a:pt x="561849" y="258524"/>
                  <a:pt x="560906" y="258173"/>
                  <a:pt x="559963" y="257823"/>
                </a:cubicBezTo>
                <a:cubicBezTo>
                  <a:pt x="560709" y="256157"/>
                  <a:pt x="561477" y="254490"/>
                  <a:pt x="562221" y="252824"/>
                </a:cubicBezTo>
                <a:close/>
                <a:moveTo>
                  <a:pt x="1123849" y="250280"/>
                </a:moveTo>
                <a:cubicBezTo>
                  <a:pt x="1121811" y="252802"/>
                  <a:pt x="1119771" y="255302"/>
                  <a:pt x="1117731" y="257822"/>
                </a:cubicBezTo>
                <a:cubicBezTo>
                  <a:pt x="1118587" y="258393"/>
                  <a:pt x="1119441" y="258963"/>
                  <a:pt x="1120297" y="259533"/>
                </a:cubicBezTo>
                <a:cubicBezTo>
                  <a:pt x="1122073" y="256880"/>
                  <a:pt x="1123872" y="254227"/>
                  <a:pt x="1125648" y="251573"/>
                </a:cubicBezTo>
                <a:cubicBezTo>
                  <a:pt x="1125055" y="251135"/>
                  <a:pt x="1124441" y="250718"/>
                  <a:pt x="1123849" y="250280"/>
                </a:cubicBezTo>
                <a:close/>
                <a:moveTo>
                  <a:pt x="842498" y="249600"/>
                </a:moveTo>
                <a:cubicBezTo>
                  <a:pt x="835043" y="252035"/>
                  <a:pt x="829429" y="260037"/>
                  <a:pt x="830635" y="263568"/>
                </a:cubicBezTo>
                <a:cubicBezTo>
                  <a:pt x="830920" y="264445"/>
                  <a:pt x="832038" y="265607"/>
                  <a:pt x="832784" y="265607"/>
                </a:cubicBezTo>
                <a:cubicBezTo>
                  <a:pt x="834012" y="265607"/>
                  <a:pt x="835941" y="265103"/>
                  <a:pt x="836380" y="264248"/>
                </a:cubicBezTo>
                <a:cubicBezTo>
                  <a:pt x="838353" y="260235"/>
                  <a:pt x="839889" y="256003"/>
                  <a:pt x="842498" y="249600"/>
                </a:cubicBezTo>
                <a:close/>
                <a:moveTo>
                  <a:pt x="1145382" y="248174"/>
                </a:moveTo>
                <a:cubicBezTo>
                  <a:pt x="1138673" y="254534"/>
                  <a:pt x="1132993" y="259906"/>
                  <a:pt x="1127313" y="265300"/>
                </a:cubicBezTo>
                <a:cubicBezTo>
                  <a:pt x="1127664" y="265783"/>
                  <a:pt x="1128015" y="266265"/>
                  <a:pt x="1128366" y="266769"/>
                </a:cubicBezTo>
                <a:cubicBezTo>
                  <a:pt x="1133892" y="264642"/>
                  <a:pt x="1139440" y="262537"/>
                  <a:pt x="1145382" y="260257"/>
                </a:cubicBezTo>
                <a:cubicBezTo>
                  <a:pt x="1145382" y="257055"/>
                  <a:pt x="1145382" y="253262"/>
                  <a:pt x="1145382" y="248174"/>
                </a:cubicBezTo>
                <a:close/>
                <a:moveTo>
                  <a:pt x="870412" y="248108"/>
                </a:moveTo>
                <a:cubicBezTo>
                  <a:pt x="867276" y="251441"/>
                  <a:pt x="864141" y="254775"/>
                  <a:pt x="859536" y="259665"/>
                </a:cubicBezTo>
                <a:cubicBezTo>
                  <a:pt x="860127" y="255587"/>
                  <a:pt x="860391" y="253679"/>
                  <a:pt x="860983" y="249556"/>
                </a:cubicBezTo>
                <a:cubicBezTo>
                  <a:pt x="856071" y="255368"/>
                  <a:pt x="850194" y="259139"/>
                  <a:pt x="850041" y="263129"/>
                </a:cubicBezTo>
                <a:cubicBezTo>
                  <a:pt x="849876" y="267657"/>
                  <a:pt x="848342" y="271319"/>
                  <a:pt x="846399" y="274724"/>
                </a:cubicBezTo>
                <a:lnTo>
                  <a:pt x="840402" y="284612"/>
                </a:lnTo>
                <a:lnTo>
                  <a:pt x="840393" y="284596"/>
                </a:lnTo>
                <a:lnTo>
                  <a:pt x="840267" y="284767"/>
                </a:lnTo>
                <a:lnTo>
                  <a:pt x="836819" y="284355"/>
                </a:lnTo>
                <a:cubicBezTo>
                  <a:pt x="834034" y="288215"/>
                  <a:pt x="831556" y="292271"/>
                  <a:pt x="828969" y="296283"/>
                </a:cubicBezTo>
                <a:cubicBezTo>
                  <a:pt x="829605" y="296723"/>
                  <a:pt x="830240" y="297182"/>
                  <a:pt x="830854" y="297621"/>
                </a:cubicBezTo>
                <a:lnTo>
                  <a:pt x="840267" y="284767"/>
                </a:lnTo>
                <a:lnTo>
                  <a:pt x="840306" y="284771"/>
                </a:lnTo>
                <a:lnTo>
                  <a:pt x="840402" y="284612"/>
                </a:lnTo>
                <a:lnTo>
                  <a:pt x="842148" y="287491"/>
                </a:lnTo>
                <a:cubicBezTo>
                  <a:pt x="852606" y="274619"/>
                  <a:pt x="862605" y="262318"/>
                  <a:pt x="872604" y="250016"/>
                </a:cubicBezTo>
                <a:cubicBezTo>
                  <a:pt x="871881" y="249381"/>
                  <a:pt x="871136" y="248745"/>
                  <a:pt x="870412" y="248108"/>
                </a:cubicBezTo>
                <a:close/>
                <a:moveTo>
                  <a:pt x="1726920" y="247868"/>
                </a:moveTo>
                <a:cubicBezTo>
                  <a:pt x="1722579" y="251222"/>
                  <a:pt x="1718259" y="254578"/>
                  <a:pt x="1713918" y="257933"/>
                </a:cubicBezTo>
                <a:cubicBezTo>
                  <a:pt x="1714707" y="258919"/>
                  <a:pt x="1715475" y="259928"/>
                  <a:pt x="1716264" y="260915"/>
                </a:cubicBezTo>
                <a:cubicBezTo>
                  <a:pt x="1720628" y="257516"/>
                  <a:pt x="1724991" y="254139"/>
                  <a:pt x="1729333" y="250740"/>
                </a:cubicBezTo>
                <a:cubicBezTo>
                  <a:pt x="1728522" y="249775"/>
                  <a:pt x="1727710" y="248832"/>
                  <a:pt x="1726920" y="247868"/>
                </a:cubicBezTo>
                <a:close/>
                <a:moveTo>
                  <a:pt x="454360" y="246398"/>
                </a:moveTo>
                <a:cubicBezTo>
                  <a:pt x="454996" y="246837"/>
                  <a:pt x="455610" y="247298"/>
                  <a:pt x="456246" y="247736"/>
                </a:cubicBezTo>
                <a:cubicBezTo>
                  <a:pt x="454645" y="250346"/>
                  <a:pt x="453067" y="252977"/>
                  <a:pt x="450654" y="256946"/>
                </a:cubicBezTo>
                <a:cubicBezTo>
                  <a:pt x="449186" y="249688"/>
                  <a:pt x="449186" y="249688"/>
                  <a:pt x="454360" y="246398"/>
                </a:cubicBezTo>
                <a:close/>
                <a:moveTo>
                  <a:pt x="1170467" y="244316"/>
                </a:moveTo>
                <a:cubicBezTo>
                  <a:pt x="1163538" y="248372"/>
                  <a:pt x="1161586" y="260411"/>
                  <a:pt x="1149483" y="258371"/>
                </a:cubicBezTo>
                <a:cubicBezTo>
                  <a:pt x="1151193" y="259643"/>
                  <a:pt x="1153671" y="262361"/>
                  <a:pt x="1154504" y="261945"/>
                </a:cubicBezTo>
                <a:cubicBezTo>
                  <a:pt x="1158253" y="259972"/>
                  <a:pt x="1161762" y="257384"/>
                  <a:pt x="1164876" y="254512"/>
                </a:cubicBezTo>
                <a:cubicBezTo>
                  <a:pt x="1167639" y="251946"/>
                  <a:pt x="1169787" y="248701"/>
                  <a:pt x="1172221" y="245763"/>
                </a:cubicBezTo>
                <a:cubicBezTo>
                  <a:pt x="1171629" y="245280"/>
                  <a:pt x="1171059" y="244798"/>
                  <a:pt x="1170467" y="244316"/>
                </a:cubicBezTo>
                <a:close/>
                <a:moveTo>
                  <a:pt x="853242" y="244206"/>
                </a:moveTo>
                <a:lnTo>
                  <a:pt x="849399" y="249359"/>
                </a:lnTo>
                <a:lnTo>
                  <a:pt x="849054" y="249556"/>
                </a:lnTo>
                <a:lnTo>
                  <a:pt x="848934" y="249966"/>
                </a:lnTo>
                <a:lnTo>
                  <a:pt x="845940" y="253788"/>
                </a:lnTo>
                <a:cubicBezTo>
                  <a:pt x="846467" y="254095"/>
                  <a:pt x="847015" y="254402"/>
                  <a:pt x="847541" y="254709"/>
                </a:cubicBezTo>
                <a:lnTo>
                  <a:pt x="848934" y="249966"/>
                </a:lnTo>
                <a:lnTo>
                  <a:pt x="849186" y="249644"/>
                </a:lnTo>
                <a:lnTo>
                  <a:pt x="849399" y="249359"/>
                </a:lnTo>
                <a:lnTo>
                  <a:pt x="854997" y="246158"/>
                </a:lnTo>
                <a:cubicBezTo>
                  <a:pt x="854405" y="245500"/>
                  <a:pt x="853812" y="244864"/>
                  <a:pt x="853242" y="244206"/>
                </a:cubicBezTo>
                <a:close/>
                <a:moveTo>
                  <a:pt x="1708195" y="243548"/>
                </a:moveTo>
                <a:lnTo>
                  <a:pt x="1702371" y="253574"/>
                </a:lnTo>
                <a:lnTo>
                  <a:pt x="1701924" y="254007"/>
                </a:lnTo>
                <a:lnTo>
                  <a:pt x="1701672" y="254431"/>
                </a:lnTo>
                <a:lnTo>
                  <a:pt x="1691610" y="262639"/>
                </a:lnTo>
                <a:cubicBezTo>
                  <a:pt x="1689063" y="266243"/>
                  <a:pt x="1687167" y="270376"/>
                  <a:pt x="1685061" y="274334"/>
                </a:cubicBezTo>
                <a:cubicBezTo>
                  <a:pt x="1689633" y="272361"/>
                  <a:pt x="1692637" y="269126"/>
                  <a:pt x="1695105" y="265462"/>
                </a:cubicBezTo>
                <a:lnTo>
                  <a:pt x="1701672" y="254431"/>
                </a:lnTo>
                <a:lnTo>
                  <a:pt x="1702056" y="254117"/>
                </a:lnTo>
                <a:lnTo>
                  <a:pt x="1702371" y="253574"/>
                </a:lnTo>
                <a:lnTo>
                  <a:pt x="1710804" y="245412"/>
                </a:lnTo>
                <a:cubicBezTo>
                  <a:pt x="1709927" y="244798"/>
                  <a:pt x="1709072" y="244163"/>
                  <a:pt x="1708195" y="243548"/>
                </a:cubicBezTo>
                <a:close/>
                <a:moveTo>
                  <a:pt x="695781" y="243176"/>
                </a:moveTo>
                <a:cubicBezTo>
                  <a:pt x="696066" y="243022"/>
                  <a:pt x="696768" y="243636"/>
                  <a:pt x="697580" y="244097"/>
                </a:cubicBezTo>
                <a:cubicBezTo>
                  <a:pt x="696922" y="244820"/>
                  <a:pt x="696330" y="245478"/>
                  <a:pt x="695716" y="246113"/>
                </a:cubicBezTo>
                <a:cubicBezTo>
                  <a:pt x="695365" y="245653"/>
                  <a:pt x="694685" y="245150"/>
                  <a:pt x="694707" y="244733"/>
                </a:cubicBezTo>
                <a:cubicBezTo>
                  <a:pt x="694773" y="244163"/>
                  <a:pt x="695277" y="243483"/>
                  <a:pt x="695781" y="243176"/>
                </a:cubicBezTo>
                <a:close/>
                <a:moveTo>
                  <a:pt x="704158" y="243000"/>
                </a:moveTo>
                <a:cubicBezTo>
                  <a:pt x="705079" y="244491"/>
                  <a:pt x="706197" y="245543"/>
                  <a:pt x="705999" y="246114"/>
                </a:cubicBezTo>
                <a:cubicBezTo>
                  <a:pt x="700956" y="260696"/>
                  <a:pt x="698523" y="276242"/>
                  <a:pt x="686484" y="287929"/>
                </a:cubicBezTo>
                <a:cubicBezTo>
                  <a:pt x="682187" y="292118"/>
                  <a:pt x="681068" y="299573"/>
                  <a:pt x="678525" y="305559"/>
                </a:cubicBezTo>
                <a:cubicBezTo>
                  <a:pt x="674600" y="314725"/>
                  <a:pt x="671420" y="315931"/>
                  <a:pt x="661465" y="311720"/>
                </a:cubicBezTo>
                <a:cubicBezTo>
                  <a:pt x="661465" y="308081"/>
                  <a:pt x="661465" y="304265"/>
                  <a:pt x="661465" y="298915"/>
                </a:cubicBezTo>
                <a:cubicBezTo>
                  <a:pt x="657014" y="303980"/>
                  <a:pt x="653439" y="308015"/>
                  <a:pt x="649866" y="312050"/>
                </a:cubicBezTo>
                <a:cubicBezTo>
                  <a:pt x="649208" y="311633"/>
                  <a:pt x="648572" y="311216"/>
                  <a:pt x="647913" y="310800"/>
                </a:cubicBezTo>
                <a:cubicBezTo>
                  <a:pt x="649558" y="307511"/>
                  <a:pt x="651203" y="304222"/>
                  <a:pt x="653286" y="300056"/>
                </a:cubicBezTo>
                <a:cubicBezTo>
                  <a:pt x="646664" y="300428"/>
                  <a:pt x="641511" y="301064"/>
                  <a:pt x="639537" y="308629"/>
                </a:cubicBezTo>
                <a:cubicBezTo>
                  <a:pt x="638616" y="312247"/>
                  <a:pt x="635634" y="315317"/>
                  <a:pt x="632652" y="320097"/>
                </a:cubicBezTo>
                <a:cubicBezTo>
                  <a:pt x="628596" y="312313"/>
                  <a:pt x="630459" y="307709"/>
                  <a:pt x="634056" y="303038"/>
                </a:cubicBezTo>
                <a:cubicBezTo>
                  <a:pt x="638923" y="296723"/>
                  <a:pt x="643068" y="289837"/>
                  <a:pt x="648155" y="283719"/>
                </a:cubicBezTo>
                <a:cubicBezTo>
                  <a:pt x="650238" y="281198"/>
                  <a:pt x="654251" y="278194"/>
                  <a:pt x="656882" y="278611"/>
                </a:cubicBezTo>
                <a:cubicBezTo>
                  <a:pt x="663877" y="279728"/>
                  <a:pt x="666750" y="275299"/>
                  <a:pt x="670170" y="271177"/>
                </a:cubicBezTo>
                <a:cubicBezTo>
                  <a:pt x="673350" y="267340"/>
                  <a:pt x="676376" y="263371"/>
                  <a:pt x="679467" y="259468"/>
                </a:cubicBezTo>
                <a:cubicBezTo>
                  <a:pt x="680301" y="259994"/>
                  <a:pt x="681156" y="260543"/>
                  <a:pt x="681990" y="261068"/>
                </a:cubicBezTo>
                <a:cubicBezTo>
                  <a:pt x="679687" y="264577"/>
                  <a:pt x="677538" y="268151"/>
                  <a:pt x="675082" y="271527"/>
                </a:cubicBezTo>
                <a:cubicBezTo>
                  <a:pt x="672516" y="275058"/>
                  <a:pt x="669776" y="278456"/>
                  <a:pt x="666903" y="281746"/>
                </a:cubicBezTo>
                <a:cubicBezTo>
                  <a:pt x="663811" y="285276"/>
                  <a:pt x="660456" y="288587"/>
                  <a:pt x="656093" y="293170"/>
                </a:cubicBezTo>
                <a:cubicBezTo>
                  <a:pt x="664030" y="289903"/>
                  <a:pt x="670368" y="287294"/>
                  <a:pt x="677801" y="284246"/>
                </a:cubicBezTo>
                <a:cubicBezTo>
                  <a:pt x="678349" y="280737"/>
                  <a:pt x="677582" y="275431"/>
                  <a:pt x="684314" y="273721"/>
                </a:cubicBezTo>
                <a:cubicBezTo>
                  <a:pt x="686419" y="273194"/>
                  <a:pt x="687143" y="267340"/>
                  <a:pt x="689072" y="262472"/>
                </a:cubicBezTo>
                <a:cubicBezTo>
                  <a:pt x="689488" y="262472"/>
                  <a:pt x="692229" y="262472"/>
                  <a:pt x="695058" y="262472"/>
                </a:cubicBezTo>
                <a:cubicBezTo>
                  <a:pt x="698259" y="256004"/>
                  <a:pt x="696900" y="247715"/>
                  <a:pt x="704158" y="243000"/>
                </a:cubicBezTo>
                <a:close/>
                <a:moveTo>
                  <a:pt x="1416167" y="241964"/>
                </a:moveTo>
                <a:cubicBezTo>
                  <a:pt x="1417765" y="241103"/>
                  <a:pt x="1419816" y="242606"/>
                  <a:pt x="1423444" y="245829"/>
                </a:cubicBezTo>
                <a:cubicBezTo>
                  <a:pt x="1419191" y="248132"/>
                  <a:pt x="1415397" y="250193"/>
                  <a:pt x="1411604" y="252275"/>
                </a:cubicBezTo>
                <a:cubicBezTo>
                  <a:pt x="1413423" y="246048"/>
                  <a:pt x="1414569" y="242825"/>
                  <a:pt x="1416167" y="241964"/>
                </a:cubicBezTo>
                <a:close/>
                <a:moveTo>
                  <a:pt x="1303524" y="241597"/>
                </a:moveTo>
                <a:cubicBezTo>
                  <a:pt x="1298743" y="243460"/>
                  <a:pt x="1294665" y="246617"/>
                  <a:pt x="1292253" y="245654"/>
                </a:cubicBezTo>
                <a:cubicBezTo>
                  <a:pt x="1287012" y="243505"/>
                  <a:pt x="1285082" y="246662"/>
                  <a:pt x="1282779" y="248745"/>
                </a:cubicBezTo>
                <a:cubicBezTo>
                  <a:pt x="1284008" y="254468"/>
                  <a:pt x="1284907" y="258700"/>
                  <a:pt x="1285937" y="263546"/>
                </a:cubicBezTo>
                <a:cubicBezTo>
                  <a:pt x="1291617" y="256463"/>
                  <a:pt x="1297252" y="249446"/>
                  <a:pt x="1303524" y="241597"/>
                </a:cubicBezTo>
                <a:close/>
                <a:moveTo>
                  <a:pt x="891506" y="241311"/>
                </a:moveTo>
                <a:cubicBezTo>
                  <a:pt x="885213" y="247276"/>
                  <a:pt x="878043" y="251903"/>
                  <a:pt x="874052" y="258480"/>
                </a:cubicBezTo>
                <a:cubicBezTo>
                  <a:pt x="869907" y="265344"/>
                  <a:pt x="868833" y="274071"/>
                  <a:pt x="866355" y="282206"/>
                </a:cubicBezTo>
                <a:cubicBezTo>
                  <a:pt x="870456" y="280123"/>
                  <a:pt x="874950" y="277843"/>
                  <a:pt x="880914" y="274795"/>
                </a:cubicBezTo>
                <a:cubicBezTo>
                  <a:pt x="883437" y="268326"/>
                  <a:pt x="886770" y="259796"/>
                  <a:pt x="890102" y="251267"/>
                </a:cubicBezTo>
                <a:cubicBezTo>
                  <a:pt x="890892" y="251464"/>
                  <a:pt x="891659" y="251661"/>
                  <a:pt x="892449" y="251837"/>
                </a:cubicBezTo>
                <a:cubicBezTo>
                  <a:pt x="890102" y="262757"/>
                  <a:pt x="887757" y="273655"/>
                  <a:pt x="885410" y="284575"/>
                </a:cubicBezTo>
                <a:cubicBezTo>
                  <a:pt x="886002" y="284947"/>
                  <a:pt x="886616" y="285320"/>
                  <a:pt x="887208" y="285692"/>
                </a:cubicBezTo>
                <a:cubicBezTo>
                  <a:pt x="895037" y="275760"/>
                  <a:pt x="902843" y="265805"/>
                  <a:pt x="910670" y="255871"/>
                </a:cubicBezTo>
                <a:cubicBezTo>
                  <a:pt x="910188" y="255389"/>
                  <a:pt x="909684" y="254906"/>
                  <a:pt x="909201" y="254446"/>
                </a:cubicBezTo>
                <a:cubicBezTo>
                  <a:pt x="905912" y="255126"/>
                  <a:pt x="902645" y="255827"/>
                  <a:pt x="901307" y="256091"/>
                </a:cubicBezTo>
                <a:cubicBezTo>
                  <a:pt x="897382" y="250192"/>
                  <a:pt x="894400" y="245654"/>
                  <a:pt x="891506" y="241311"/>
                </a:cubicBezTo>
                <a:close/>
                <a:moveTo>
                  <a:pt x="469626" y="241174"/>
                </a:moveTo>
                <a:lnTo>
                  <a:pt x="466376" y="248153"/>
                </a:lnTo>
                <a:cubicBezTo>
                  <a:pt x="465674" y="247605"/>
                  <a:pt x="464973" y="247079"/>
                  <a:pt x="464249" y="246530"/>
                </a:cubicBezTo>
                <a:close/>
                <a:moveTo>
                  <a:pt x="469783" y="240836"/>
                </a:moveTo>
                <a:lnTo>
                  <a:pt x="469873" y="240927"/>
                </a:lnTo>
                <a:lnTo>
                  <a:pt x="469626" y="241174"/>
                </a:lnTo>
                <a:close/>
                <a:moveTo>
                  <a:pt x="1694337" y="240302"/>
                </a:moveTo>
                <a:cubicBezTo>
                  <a:pt x="1689030" y="241619"/>
                  <a:pt x="1684008" y="241772"/>
                  <a:pt x="1680413" y="244118"/>
                </a:cubicBezTo>
                <a:cubicBezTo>
                  <a:pt x="1677102" y="246289"/>
                  <a:pt x="1670874" y="248153"/>
                  <a:pt x="1673177" y="255827"/>
                </a:cubicBezTo>
                <a:cubicBezTo>
                  <a:pt x="1675896" y="253811"/>
                  <a:pt x="1677782" y="252407"/>
                  <a:pt x="1679667" y="251025"/>
                </a:cubicBezTo>
                <a:cubicBezTo>
                  <a:pt x="1680281" y="251376"/>
                  <a:pt x="1680894" y="251749"/>
                  <a:pt x="1681509" y="252100"/>
                </a:cubicBezTo>
                <a:cubicBezTo>
                  <a:pt x="1679974" y="255806"/>
                  <a:pt x="1678440" y="259511"/>
                  <a:pt x="1676312" y="264576"/>
                </a:cubicBezTo>
                <a:cubicBezTo>
                  <a:pt x="1686224" y="261178"/>
                  <a:pt x="1688109" y="251858"/>
                  <a:pt x="1694205" y="246815"/>
                </a:cubicBezTo>
                <a:cubicBezTo>
                  <a:pt x="1695170" y="246026"/>
                  <a:pt x="1694337" y="243044"/>
                  <a:pt x="1694337" y="240302"/>
                </a:cubicBezTo>
                <a:close/>
                <a:moveTo>
                  <a:pt x="743101" y="239097"/>
                </a:moveTo>
                <a:cubicBezTo>
                  <a:pt x="742005" y="250521"/>
                  <a:pt x="738167" y="258152"/>
                  <a:pt x="732225" y="264884"/>
                </a:cubicBezTo>
                <a:cubicBezTo>
                  <a:pt x="734658" y="256640"/>
                  <a:pt x="733211" y="246881"/>
                  <a:pt x="743101" y="239097"/>
                </a:cubicBezTo>
                <a:close/>
                <a:moveTo>
                  <a:pt x="1118082" y="236334"/>
                </a:moveTo>
                <a:cubicBezTo>
                  <a:pt x="1116504" y="239162"/>
                  <a:pt x="1114902" y="241991"/>
                  <a:pt x="1113324" y="244798"/>
                </a:cubicBezTo>
                <a:cubicBezTo>
                  <a:pt x="1114114" y="245192"/>
                  <a:pt x="1114925" y="245588"/>
                  <a:pt x="1115715" y="246004"/>
                </a:cubicBezTo>
                <a:cubicBezTo>
                  <a:pt x="1117140" y="243110"/>
                  <a:pt x="1118543" y="240193"/>
                  <a:pt x="1119968" y="237299"/>
                </a:cubicBezTo>
                <a:cubicBezTo>
                  <a:pt x="1119332" y="236969"/>
                  <a:pt x="1118718" y="236663"/>
                  <a:pt x="1118082" y="236334"/>
                </a:cubicBezTo>
                <a:close/>
                <a:moveTo>
                  <a:pt x="1152640" y="235893"/>
                </a:moveTo>
                <a:cubicBezTo>
                  <a:pt x="1150683" y="236800"/>
                  <a:pt x="1149264" y="239162"/>
                  <a:pt x="1148123" y="242693"/>
                </a:cubicBezTo>
                <a:cubicBezTo>
                  <a:pt x="1152794" y="240829"/>
                  <a:pt x="1156434" y="239404"/>
                  <a:pt x="1160381" y="237825"/>
                </a:cubicBezTo>
                <a:cubicBezTo>
                  <a:pt x="1157092" y="235534"/>
                  <a:pt x="1154598" y="234986"/>
                  <a:pt x="1152640" y="235893"/>
                </a:cubicBezTo>
                <a:close/>
                <a:moveTo>
                  <a:pt x="580464" y="234821"/>
                </a:moveTo>
                <a:cubicBezTo>
                  <a:pt x="581254" y="235457"/>
                  <a:pt x="582021" y="236115"/>
                  <a:pt x="582811" y="236795"/>
                </a:cubicBezTo>
                <a:cubicBezTo>
                  <a:pt x="578952" y="241619"/>
                  <a:pt x="575092" y="246443"/>
                  <a:pt x="571212" y="251267"/>
                </a:cubicBezTo>
                <a:cubicBezTo>
                  <a:pt x="570532" y="250741"/>
                  <a:pt x="569852" y="250214"/>
                  <a:pt x="569194" y="249689"/>
                </a:cubicBezTo>
                <a:cubicBezTo>
                  <a:pt x="569895" y="242496"/>
                  <a:pt x="574873" y="238439"/>
                  <a:pt x="580464" y="234821"/>
                </a:cubicBezTo>
                <a:close/>
                <a:moveTo>
                  <a:pt x="1818468" y="234492"/>
                </a:moveTo>
                <a:cubicBezTo>
                  <a:pt x="1814587" y="237957"/>
                  <a:pt x="1810706" y="241421"/>
                  <a:pt x="1806825" y="244864"/>
                </a:cubicBezTo>
                <a:cubicBezTo>
                  <a:pt x="1807482" y="245434"/>
                  <a:pt x="1808140" y="246026"/>
                  <a:pt x="1808820" y="246596"/>
                </a:cubicBezTo>
                <a:cubicBezTo>
                  <a:pt x="1812372" y="242846"/>
                  <a:pt x="1815924" y="239097"/>
                  <a:pt x="1819477" y="235325"/>
                </a:cubicBezTo>
                <a:cubicBezTo>
                  <a:pt x="1819148" y="235040"/>
                  <a:pt x="1818797" y="234777"/>
                  <a:pt x="1818468" y="234492"/>
                </a:cubicBezTo>
                <a:close/>
                <a:moveTo>
                  <a:pt x="756630" y="231795"/>
                </a:moveTo>
                <a:cubicBezTo>
                  <a:pt x="757683" y="233352"/>
                  <a:pt x="758823" y="234404"/>
                  <a:pt x="758625" y="234866"/>
                </a:cubicBezTo>
                <a:cubicBezTo>
                  <a:pt x="758165" y="235918"/>
                  <a:pt x="757047" y="236708"/>
                  <a:pt x="756213" y="237584"/>
                </a:cubicBezTo>
                <a:cubicBezTo>
                  <a:pt x="755578" y="236861"/>
                  <a:pt x="754328" y="236027"/>
                  <a:pt x="754416" y="235436"/>
                </a:cubicBezTo>
                <a:cubicBezTo>
                  <a:pt x="754590" y="234338"/>
                  <a:pt x="755578" y="233396"/>
                  <a:pt x="756630" y="231795"/>
                </a:cubicBezTo>
                <a:close/>
                <a:moveTo>
                  <a:pt x="663657" y="230765"/>
                </a:moveTo>
                <a:cubicBezTo>
                  <a:pt x="670608" y="239251"/>
                  <a:pt x="667626" y="246837"/>
                  <a:pt x="662671" y="253942"/>
                </a:cubicBezTo>
                <a:cubicBezTo>
                  <a:pt x="658527" y="259884"/>
                  <a:pt x="653834" y="265454"/>
                  <a:pt x="649098" y="270914"/>
                </a:cubicBezTo>
                <a:cubicBezTo>
                  <a:pt x="648308" y="271835"/>
                  <a:pt x="644822" y="272010"/>
                  <a:pt x="644537" y="271484"/>
                </a:cubicBezTo>
                <a:cubicBezTo>
                  <a:pt x="643681" y="269927"/>
                  <a:pt x="642870" y="266945"/>
                  <a:pt x="643704" y="266068"/>
                </a:cubicBezTo>
                <a:cubicBezTo>
                  <a:pt x="652080" y="257121"/>
                  <a:pt x="657189" y="246575"/>
                  <a:pt x="660434" y="234908"/>
                </a:cubicBezTo>
                <a:cubicBezTo>
                  <a:pt x="660851" y="233396"/>
                  <a:pt x="662495" y="232212"/>
                  <a:pt x="663657" y="230765"/>
                </a:cubicBezTo>
                <a:close/>
                <a:moveTo>
                  <a:pt x="766848" y="230545"/>
                </a:moveTo>
                <a:cubicBezTo>
                  <a:pt x="767550" y="231159"/>
                  <a:pt x="768252" y="231795"/>
                  <a:pt x="768953" y="232430"/>
                </a:cubicBezTo>
                <a:cubicBezTo>
                  <a:pt x="767352" y="234294"/>
                  <a:pt x="765730" y="236159"/>
                  <a:pt x="764129" y="238022"/>
                </a:cubicBezTo>
                <a:cubicBezTo>
                  <a:pt x="763427" y="237386"/>
                  <a:pt x="762703" y="236750"/>
                  <a:pt x="762002" y="236136"/>
                </a:cubicBezTo>
                <a:cubicBezTo>
                  <a:pt x="763625" y="234272"/>
                  <a:pt x="765225" y="232409"/>
                  <a:pt x="766848" y="230545"/>
                </a:cubicBezTo>
                <a:close/>
                <a:moveTo>
                  <a:pt x="474161" y="229910"/>
                </a:moveTo>
                <a:lnTo>
                  <a:pt x="474172" y="229919"/>
                </a:lnTo>
                <a:lnTo>
                  <a:pt x="474161" y="229931"/>
                </a:lnTo>
                <a:lnTo>
                  <a:pt x="474269" y="229997"/>
                </a:lnTo>
                <a:lnTo>
                  <a:pt x="474270" y="229998"/>
                </a:lnTo>
                <a:cubicBezTo>
                  <a:pt x="469908" y="232475"/>
                  <a:pt x="468679" y="236225"/>
                  <a:pt x="469885" y="240939"/>
                </a:cubicBezTo>
                <a:lnTo>
                  <a:pt x="469873" y="240927"/>
                </a:lnTo>
                <a:lnTo>
                  <a:pt x="469884" y="240917"/>
                </a:lnTo>
                <a:lnTo>
                  <a:pt x="469797" y="240807"/>
                </a:lnTo>
                <a:lnTo>
                  <a:pt x="469783" y="240836"/>
                </a:lnTo>
                <a:lnTo>
                  <a:pt x="469776" y="240830"/>
                </a:lnTo>
                <a:cubicBezTo>
                  <a:pt x="471245" y="237190"/>
                  <a:pt x="472692" y="233549"/>
                  <a:pt x="474161" y="229910"/>
                </a:cubicBezTo>
                <a:close/>
                <a:moveTo>
                  <a:pt x="474334" y="229733"/>
                </a:moveTo>
                <a:lnTo>
                  <a:pt x="474270" y="229997"/>
                </a:lnTo>
                <a:lnTo>
                  <a:pt x="474269" y="229997"/>
                </a:lnTo>
                <a:lnTo>
                  <a:pt x="474172" y="229919"/>
                </a:lnTo>
                <a:close/>
                <a:moveTo>
                  <a:pt x="1365337" y="228835"/>
                </a:moveTo>
                <a:cubicBezTo>
                  <a:pt x="1362267" y="231356"/>
                  <a:pt x="1358956" y="234053"/>
                  <a:pt x="1355645" y="236750"/>
                </a:cubicBezTo>
                <a:cubicBezTo>
                  <a:pt x="1356369" y="237562"/>
                  <a:pt x="1357092" y="238373"/>
                  <a:pt x="1357815" y="239184"/>
                </a:cubicBezTo>
                <a:cubicBezTo>
                  <a:pt x="1360359" y="235676"/>
                  <a:pt x="1362903" y="232190"/>
                  <a:pt x="1365337" y="228835"/>
                </a:cubicBezTo>
                <a:close/>
                <a:moveTo>
                  <a:pt x="1400530" y="228111"/>
                </a:moveTo>
                <a:cubicBezTo>
                  <a:pt x="1392439" y="225305"/>
                  <a:pt x="1389545" y="232804"/>
                  <a:pt x="1384501" y="236334"/>
                </a:cubicBezTo>
                <a:cubicBezTo>
                  <a:pt x="1395290" y="235391"/>
                  <a:pt x="1395290" y="235391"/>
                  <a:pt x="1400530" y="228111"/>
                </a:cubicBezTo>
                <a:close/>
                <a:moveTo>
                  <a:pt x="1313281" y="224954"/>
                </a:moveTo>
                <a:cubicBezTo>
                  <a:pt x="1311636" y="227234"/>
                  <a:pt x="1310014" y="229536"/>
                  <a:pt x="1308369" y="231817"/>
                </a:cubicBezTo>
                <a:cubicBezTo>
                  <a:pt x="1309005" y="232277"/>
                  <a:pt x="1309663" y="232738"/>
                  <a:pt x="1310299" y="233198"/>
                </a:cubicBezTo>
                <a:cubicBezTo>
                  <a:pt x="1311877" y="230962"/>
                  <a:pt x="1313457" y="228747"/>
                  <a:pt x="1315035" y="226511"/>
                </a:cubicBezTo>
                <a:cubicBezTo>
                  <a:pt x="1314443" y="225984"/>
                  <a:pt x="1313873" y="225458"/>
                  <a:pt x="1313281" y="224954"/>
                </a:cubicBezTo>
                <a:close/>
                <a:moveTo>
                  <a:pt x="630635" y="223704"/>
                </a:moveTo>
                <a:cubicBezTo>
                  <a:pt x="631293" y="224231"/>
                  <a:pt x="631950" y="224756"/>
                  <a:pt x="632608" y="225284"/>
                </a:cubicBezTo>
                <a:cubicBezTo>
                  <a:pt x="631293" y="227037"/>
                  <a:pt x="629999" y="228792"/>
                  <a:pt x="628683" y="230546"/>
                </a:cubicBezTo>
                <a:cubicBezTo>
                  <a:pt x="628113" y="230151"/>
                  <a:pt x="627521" y="229756"/>
                  <a:pt x="626951" y="229361"/>
                </a:cubicBezTo>
                <a:cubicBezTo>
                  <a:pt x="628179" y="227476"/>
                  <a:pt x="629407" y="225590"/>
                  <a:pt x="630635" y="223704"/>
                </a:cubicBezTo>
                <a:close/>
                <a:moveTo>
                  <a:pt x="475893" y="223244"/>
                </a:moveTo>
                <a:cubicBezTo>
                  <a:pt x="476836" y="223748"/>
                  <a:pt x="477757" y="224230"/>
                  <a:pt x="478700" y="224735"/>
                </a:cubicBezTo>
                <a:lnTo>
                  <a:pt x="474334" y="229733"/>
                </a:lnTo>
                <a:close/>
                <a:moveTo>
                  <a:pt x="1784853" y="223024"/>
                </a:moveTo>
                <a:cubicBezTo>
                  <a:pt x="1783889" y="225107"/>
                  <a:pt x="1782902" y="227190"/>
                  <a:pt x="1781937" y="229252"/>
                </a:cubicBezTo>
                <a:cubicBezTo>
                  <a:pt x="1782617" y="229427"/>
                  <a:pt x="1783296" y="229602"/>
                  <a:pt x="1783998" y="229778"/>
                </a:cubicBezTo>
                <a:cubicBezTo>
                  <a:pt x="1784809" y="227738"/>
                  <a:pt x="1785621" y="225699"/>
                  <a:pt x="1786432" y="223638"/>
                </a:cubicBezTo>
                <a:cubicBezTo>
                  <a:pt x="1785906" y="223440"/>
                  <a:pt x="1785380" y="223221"/>
                  <a:pt x="1784853" y="223024"/>
                </a:cubicBezTo>
                <a:close/>
                <a:moveTo>
                  <a:pt x="775335" y="222652"/>
                </a:moveTo>
                <a:cubicBezTo>
                  <a:pt x="775598" y="223266"/>
                  <a:pt x="775861" y="223901"/>
                  <a:pt x="776124" y="224537"/>
                </a:cubicBezTo>
                <a:cubicBezTo>
                  <a:pt x="775664" y="224910"/>
                  <a:pt x="774984" y="225677"/>
                  <a:pt x="774765" y="225568"/>
                </a:cubicBezTo>
                <a:cubicBezTo>
                  <a:pt x="774195" y="225305"/>
                  <a:pt x="773822" y="224603"/>
                  <a:pt x="773383" y="224099"/>
                </a:cubicBezTo>
                <a:cubicBezTo>
                  <a:pt x="774041" y="223617"/>
                  <a:pt x="774677" y="223134"/>
                  <a:pt x="775335" y="222652"/>
                </a:cubicBezTo>
                <a:close/>
                <a:moveTo>
                  <a:pt x="1203994" y="221095"/>
                </a:moveTo>
                <a:cubicBezTo>
                  <a:pt x="1201692" y="223221"/>
                  <a:pt x="1199389" y="225348"/>
                  <a:pt x="1197087" y="227497"/>
                </a:cubicBezTo>
                <a:cubicBezTo>
                  <a:pt x="1197745" y="228023"/>
                  <a:pt x="1198425" y="228572"/>
                  <a:pt x="1199082" y="229097"/>
                </a:cubicBezTo>
                <a:cubicBezTo>
                  <a:pt x="1201144" y="226818"/>
                  <a:pt x="1203204" y="224537"/>
                  <a:pt x="1205266" y="222257"/>
                </a:cubicBezTo>
                <a:cubicBezTo>
                  <a:pt x="1204850" y="221862"/>
                  <a:pt x="1204411" y="221467"/>
                  <a:pt x="1203994" y="221095"/>
                </a:cubicBezTo>
                <a:close/>
                <a:moveTo>
                  <a:pt x="1585335" y="220217"/>
                </a:moveTo>
                <a:cubicBezTo>
                  <a:pt x="1584721" y="220547"/>
                  <a:pt x="1583559" y="221095"/>
                  <a:pt x="1583581" y="221160"/>
                </a:cubicBezTo>
                <a:cubicBezTo>
                  <a:pt x="1584239" y="222695"/>
                  <a:pt x="1585006" y="224164"/>
                  <a:pt x="1585730" y="225656"/>
                </a:cubicBezTo>
                <a:cubicBezTo>
                  <a:pt x="1586343" y="225348"/>
                  <a:pt x="1586936" y="225063"/>
                  <a:pt x="1587549" y="224756"/>
                </a:cubicBezTo>
                <a:cubicBezTo>
                  <a:pt x="1586805" y="223243"/>
                  <a:pt x="1586081" y="221730"/>
                  <a:pt x="1585335" y="220217"/>
                </a:cubicBezTo>
                <a:close/>
                <a:moveTo>
                  <a:pt x="638397" y="219340"/>
                </a:moveTo>
                <a:cubicBezTo>
                  <a:pt x="644514" y="227255"/>
                  <a:pt x="644427" y="227847"/>
                  <a:pt x="635240" y="232409"/>
                </a:cubicBezTo>
                <a:cubicBezTo>
                  <a:pt x="636205" y="228461"/>
                  <a:pt x="637147" y="224515"/>
                  <a:pt x="638397" y="219340"/>
                </a:cubicBezTo>
                <a:close/>
                <a:moveTo>
                  <a:pt x="879752" y="218993"/>
                </a:moveTo>
                <a:lnTo>
                  <a:pt x="879753" y="218996"/>
                </a:lnTo>
                <a:lnTo>
                  <a:pt x="879731" y="219011"/>
                </a:lnTo>
                <a:close/>
                <a:moveTo>
                  <a:pt x="879882" y="218904"/>
                </a:moveTo>
                <a:lnTo>
                  <a:pt x="879753" y="219012"/>
                </a:lnTo>
                <a:lnTo>
                  <a:pt x="879753" y="218996"/>
                </a:lnTo>
                <a:close/>
                <a:moveTo>
                  <a:pt x="879882" y="218903"/>
                </a:moveTo>
                <a:lnTo>
                  <a:pt x="879882" y="218904"/>
                </a:lnTo>
                <a:lnTo>
                  <a:pt x="879882" y="218904"/>
                </a:lnTo>
                <a:close/>
                <a:moveTo>
                  <a:pt x="879747" y="218789"/>
                </a:moveTo>
                <a:lnTo>
                  <a:pt x="879869" y="218889"/>
                </a:lnTo>
                <a:lnTo>
                  <a:pt x="879752" y="218993"/>
                </a:lnTo>
                <a:close/>
                <a:moveTo>
                  <a:pt x="1093984" y="216665"/>
                </a:moveTo>
                <a:cubicBezTo>
                  <a:pt x="1093830" y="219209"/>
                  <a:pt x="1093699" y="221599"/>
                  <a:pt x="1093567" y="223989"/>
                </a:cubicBezTo>
                <a:cubicBezTo>
                  <a:pt x="1094862" y="224011"/>
                  <a:pt x="1096155" y="224033"/>
                  <a:pt x="1097471" y="224054"/>
                </a:cubicBezTo>
                <a:cubicBezTo>
                  <a:pt x="1097273" y="221818"/>
                  <a:pt x="1097120" y="219559"/>
                  <a:pt x="1096769" y="217344"/>
                </a:cubicBezTo>
                <a:cubicBezTo>
                  <a:pt x="1096725" y="217103"/>
                  <a:pt x="1095606" y="217038"/>
                  <a:pt x="1093984" y="216665"/>
                </a:cubicBezTo>
                <a:close/>
                <a:moveTo>
                  <a:pt x="879621" y="214275"/>
                </a:moveTo>
                <a:lnTo>
                  <a:pt x="879747" y="218789"/>
                </a:lnTo>
                <a:lnTo>
                  <a:pt x="876529" y="216140"/>
                </a:lnTo>
                <a:cubicBezTo>
                  <a:pt x="877560" y="215525"/>
                  <a:pt x="878590" y="214889"/>
                  <a:pt x="879621" y="214275"/>
                </a:cubicBezTo>
                <a:close/>
                <a:moveTo>
                  <a:pt x="1771522" y="213946"/>
                </a:moveTo>
                <a:cubicBezTo>
                  <a:pt x="1772378" y="214232"/>
                  <a:pt x="1773123" y="214823"/>
                  <a:pt x="1773956" y="215327"/>
                </a:cubicBezTo>
                <a:cubicBezTo>
                  <a:pt x="1773320" y="216248"/>
                  <a:pt x="1772947" y="216797"/>
                  <a:pt x="1772574" y="217367"/>
                </a:cubicBezTo>
                <a:cubicBezTo>
                  <a:pt x="1771851" y="216775"/>
                  <a:pt x="1771018" y="216270"/>
                  <a:pt x="1770513" y="215525"/>
                </a:cubicBezTo>
                <a:cubicBezTo>
                  <a:pt x="1770360" y="215306"/>
                  <a:pt x="1771369" y="213902"/>
                  <a:pt x="1771522" y="213946"/>
                </a:cubicBezTo>
                <a:close/>
                <a:moveTo>
                  <a:pt x="1326635" y="211819"/>
                </a:moveTo>
                <a:cubicBezTo>
                  <a:pt x="1325868" y="213398"/>
                  <a:pt x="1325100" y="214999"/>
                  <a:pt x="1324332" y="216577"/>
                </a:cubicBezTo>
                <a:cubicBezTo>
                  <a:pt x="1324902" y="216863"/>
                  <a:pt x="1325472" y="217125"/>
                  <a:pt x="1326043" y="217410"/>
                </a:cubicBezTo>
                <a:cubicBezTo>
                  <a:pt x="1326832" y="216051"/>
                  <a:pt x="1327621" y="214670"/>
                  <a:pt x="1328411" y="213288"/>
                </a:cubicBezTo>
                <a:cubicBezTo>
                  <a:pt x="1327819" y="212806"/>
                  <a:pt x="1327227" y="212324"/>
                  <a:pt x="1326635" y="211819"/>
                </a:cubicBezTo>
                <a:close/>
                <a:moveTo>
                  <a:pt x="862847" y="210744"/>
                </a:moveTo>
                <a:cubicBezTo>
                  <a:pt x="860632" y="213419"/>
                  <a:pt x="858439" y="216095"/>
                  <a:pt x="856246" y="218792"/>
                </a:cubicBezTo>
                <a:cubicBezTo>
                  <a:pt x="857453" y="219604"/>
                  <a:pt x="858659" y="220415"/>
                  <a:pt x="859842" y="221204"/>
                </a:cubicBezTo>
                <a:cubicBezTo>
                  <a:pt x="861531" y="218156"/>
                  <a:pt x="863198" y="215108"/>
                  <a:pt x="864885" y="212082"/>
                </a:cubicBezTo>
                <a:cubicBezTo>
                  <a:pt x="864207" y="211643"/>
                  <a:pt x="863526" y="211184"/>
                  <a:pt x="862847" y="210744"/>
                </a:cubicBezTo>
                <a:close/>
                <a:moveTo>
                  <a:pt x="769062" y="210438"/>
                </a:moveTo>
                <a:cubicBezTo>
                  <a:pt x="769852" y="211601"/>
                  <a:pt x="770839" y="212411"/>
                  <a:pt x="770795" y="213157"/>
                </a:cubicBezTo>
                <a:cubicBezTo>
                  <a:pt x="770751" y="213902"/>
                  <a:pt x="769677" y="214582"/>
                  <a:pt x="769041" y="215306"/>
                </a:cubicBezTo>
                <a:cubicBezTo>
                  <a:pt x="768405" y="214626"/>
                  <a:pt x="767287" y="213947"/>
                  <a:pt x="767265" y="213223"/>
                </a:cubicBezTo>
                <a:cubicBezTo>
                  <a:pt x="767243" y="212434"/>
                  <a:pt x="768230" y="211622"/>
                  <a:pt x="769062" y="210438"/>
                </a:cubicBezTo>
                <a:close/>
                <a:moveTo>
                  <a:pt x="1342247" y="209889"/>
                </a:moveTo>
                <a:cubicBezTo>
                  <a:pt x="1340515" y="212192"/>
                  <a:pt x="1338783" y="214494"/>
                  <a:pt x="1336326" y="217784"/>
                </a:cubicBezTo>
                <a:lnTo>
                  <a:pt x="1342428" y="218836"/>
                </a:lnTo>
                <a:lnTo>
                  <a:pt x="1342401" y="218946"/>
                </a:lnTo>
                <a:lnTo>
                  <a:pt x="1342368" y="219037"/>
                </a:lnTo>
                <a:lnTo>
                  <a:pt x="1333367" y="227672"/>
                </a:lnTo>
                <a:cubicBezTo>
                  <a:pt x="1335274" y="226576"/>
                  <a:pt x="1338070" y="226226"/>
                  <a:pt x="1340121" y="225233"/>
                </a:cubicBezTo>
                <a:lnTo>
                  <a:pt x="1342368" y="219037"/>
                </a:lnTo>
                <a:lnTo>
                  <a:pt x="1342554" y="218858"/>
                </a:lnTo>
                <a:lnTo>
                  <a:pt x="1342428" y="218836"/>
                </a:lnTo>
                <a:lnTo>
                  <a:pt x="1344417" y="210767"/>
                </a:lnTo>
                <a:cubicBezTo>
                  <a:pt x="1343694" y="210482"/>
                  <a:pt x="1342971" y="210175"/>
                  <a:pt x="1342247" y="209889"/>
                </a:cubicBezTo>
                <a:close/>
                <a:moveTo>
                  <a:pt x="898742" y="209297"/>
                </a:moveTo>
                <a:cubicBezTo>
                  <a:pt x="888962" y="219625"/>
                  <a:pt x="879182" y="229931"/>
                  <a:pt x="868942" y="240741"/>
                </a:cubicBezTo>
                <a:cubicBezTo>
                  <a:pt x="877538" y="243548"/>
                  <a:pt x="877845" y="243416"/>
                  <a:pt x="880718" y="238417"/>
                </a:cubicBezTo>
                <a:cubicBezTo>
                  <a:pt x="882296" y="235676"/>
                  <a:pt x="883590" y="231992"/>
                  <a:pt x="886046" y="230743"/>
                </a:cubicBezTo>
                <a:cubicBezTo>
                  <a:pt x="890190" y="228659"/>
                  <a:pt x="891330" y="226072"/>
                  <a:pt x="892492" y="221818"/>
                </a:cubicBezTo>
                <a:cubicBezTo>
                  <a:pt x="893348" y="218682"/>
                  <a:pt x="898149" y="216709"/>
                  <a:pt x="901001" y="214012"/>
                </a:cubicBezTo>
                <a:cubicBezTo>
                  <a:pt x="901482" y="213529"/>
                  <a:pt x="900912" y="211973"/>
                  <a:pt x="900847" y="210899"/>
                </a:cubicBezTo>
                <a:cubicBezTo>
                  <a:pt x="900145" y="210371"/>
                  <a:pt x="899444" y="209824"/>
                  <a:pt x="898742" y="209297"/>
                </a:cubicBezTo>
                <a:close/>
                <a:moveTo>
                  <a:pt x="1105386" y="209012"/>
                </a:moveTo>
                <a:cubicBezTo>
                  <a:pt x="1104312" y="210460"/>
                  <a:pt x="1103238" y="211928"/>
                  <a:pt x="1102163" y="213419"/>
                </a:cubicBezTo>
                <a:cubicBezTo>
                  <a:pt x="1102711" y="213902"/>
                  <a:pt x="1103259" y="214362"/>
                  <a:pt x="1103829" y="214845"/>
                </a:cubicBezTo>
                <a:cubicBezTo>
                  <a:pt x="1104860" y="213266"/>
                  <a:pt x="1105869" y="211666"/>
                  <a:pt x="1106900" y="210086"/>
                </a:cubicBezTo>
                <a:cubicBezTo>
                  <a:pt x="1106395" y="209736"/>
                  <a:pt x="1105891" y="209363"/>
                  <a:pt x="1105386" y="209012"/>
                </a:cubicBezTo>
                <a:close/>
                <a:moveTo>
                  <a:pt x="1714752" y="208880"/>
                </a:moveTo>
                <a:cubicBezTo>
                  <a:pt x="1713764" y="209999"/>
                  <a:pt x="1712799" y="211118"/>
                  <a:pt x="1711813" y="212236"/>
                </a:cubicBezTo>
                <a:cubicBezTo>
                  <a:pt x="1712208" y="212652"/>
                  <a:pt x="1712603" y="213091"/>
                  <a:pt x="1712997" y="213508"/>
                </a:cubicBezTo>
                <a:cubicBezTo>
                  <a:pt x="1714137" y="212609"/>
                  <a:pt x="1715299" y="211709"/>
                  <a:pt x="1716439" y="210810"/>
                </a:cubicBezTo>
                <a:cubicBezTo>
                  <a:pt x="1715870" y="210175"/>
                  <a:pt x="1715299" y="209517"/>
                  <a:pt x="1714752" y="208880"/>
                </a:cubicBezTo>
                <a:close/>
                <a:moveTo>
                  <a:pt x="1025943" y="207675"/>
                </a:moveTo>
                <a:cubicBezTo>
                  <a:pt x="1023487" y="211052"/>
                  <a:pt x="1021032" y="214428"/>
                  <a:pt x="1018575" y="217784"/>
                </a:cubicBezTo>
                <a:cubicBezTo>
                  <a:pt x="1019211" y="218243"/>
                  <a:pt x="1019870" y="218682"/>
                  <a:pt x="1020505" y="219143"/>
                </a:cubicBezTo>
                <a:cubicBezTo>
                  <a:pt x="1023114" y="215898"/>
                  <a:pt x="1025724" y="212652"/>
                  <a:pt x="1028355" y="209385"/>
                </a:cubicBezTo>
                <a:cubicBezTo>
                  <a:pt x="1027544" y="208814"/>
                  <a:pt x="1026755" y="208245"/>
                  <a:pt x="1025943" y="207675"/>
                </a:cubicBezTo>
                <a:close/>
                <a:moveTo>
                  <a:pt x="1755492" y="206732"/>
                </a:moveTo>
                <a:cubicBezTo>
                  <a:pt x="1756084" y="207302"/>
                  <a:pt x="1756698" y="207873"/>
                  <a:pt x="1757290" y="208421"/>
                </a:cubicBezTo>
                <a:cubicBezTo>
                  <a:pt x="1756304" y="209057"/>
                  <a:pt x="1755294" y="209693"/>
                  <a:pt x="1754308" y="210307"/>
                </a:cubicBezTo>
                <a:cubicBezTo>
                  <a:pt x="1754703" y="209123"/>
                  <a:pt x="1755098" y="207917"/>
                  <a:pt x="1755492" y="206732"/>
                </a:cubicBezTo>
                <a:close/>
                <a:moveTo>
                  <a:pt x="1595861" y="206732"/>
                </a:moveTo>
                <a:cubicBezTo>
                  <a:pt x="1594677" y="207960"/>
                  <a:pt x="1593514" y="209188"/>
                  <a:pt x="1592330" y="210416"/>
                </a:cubicBezTo>
                <a:cubicBezTo>
                  <a:pt x="1592659" y="210767"/>
                  <a:pt x="1592966" y="211095"/>
                  <a:pt x="1593295" y="211446"/>
                </a:cubicBezTo>
                <a:cubicBezTo>
                  <a:pt x="1594523" y="210416"/>
                  <a:pt x="1595751" y="209385"/>
                  <a:pt x="1596957" y="208333"/>
                </a:cubicBezTo>
                <a:cubicBezTo>
                  <a:pt x="1596584" y="207806"/>
                  <a:pt x="1596211" y="207258"/>
                  <a:pt x="1595861" y="206732"/>
                </a:cubicBezTo>
                <a:close/>
                <a:moveTo>
                  <a:pt x="1292362" y="206315"/>
                </a:moveTo>
                <a:cubicBezTo>
                  <a:pt x="1289577" y="205438"/>
                  <a:pt x="1286793" y="205504"/>
                  <a:pt x="1284798" y="206798"/>
                </a:cubicBezTo>
                <a:cubicBezTo>
                  <a:pt x="1276816" y="211951"/>
                  <a:pt x="1270017" y="218375"/>
                  <a:pt x="1265676" y="227015"/>
                </a:cubicBezTo>
                <a:cubicBezTo>
                  <a:pt x="1264887" y="228572"/>
                  <a:pt x="1263702" y="230896"/>
                  <a:pt x="1264317" y="232014"/>
                </a:cubicBezTo>
                <a:lnTo>
                  <a:pt x="1264494" y="238370"/>
                </a:lnTo>
                <a:lnTo>
                  <a:pt x="1260720" y="244579"/>
                </a:lnTo>
                <a:cubicBezTo>
                  <a:pt x="1261872" y="242594"/>
                  <a:pt x="1263522" y="240851"/>
                  <a:pt x="1264509" y="238905"/>
                </a:cubicBezTo>
                <a:lnTo>
                  <a:pt x="1264494" y="238370"/>
                </a:lnTo>
                <a:lnTo>
                  <a:pt x="1268022" y="232562"/>
                </a:lnTo>
                <a:cubicBezTo>
                  <a:pt x="1267672" y="230392"/>
                  <a:pt x="1269821" y="227234"/>
                  <a:pt x="1271685" y="225414"/>
                </a:cubicBezTo>
                <a:cubicBezTo>
                  <a:pt x="1278372" y="218836"/>
                  <a:pt x="1285433" y="212652"/>
                  <a:pt x="1292362" y="206315"/>
                </a:cubicBezTo>
                <a:close/>
                <a:moveTo>
                  <a:pt x="1611758" y="204583"/>
                </a:moveTo>
                <a:cubicBezTo>
                  <a:pt x="1612591" y="205043"/>
                  <a:pt x="1613446" y="205504"/>
                  <a:pt x="1614279" y="205964"/>
                </a:cubicBezTo>
                <a:cubicBezTo>
                  <a:pt x="1609982" y="209144"/>
                  <a:pt x="1605684" y="212324"/>
                  <a:pt x="1600926" y="215832"/>
                </a:cubicBezTo>
                <a:cubicBezTo>
                  <a:pt x="1605925" y="215327"/>
                  <a:pt x="1610376" y="213815"/>
                  <a:pt x="1614257" y="214736"/>
                </a:cubicBezTo>
                <a:cubicBezTo>
                  <a:pt x="1620836" y="216292"/>
                  <a:pt x="1621428" y="212762"/>
                  <a:pt x="1622195" y="208925"/>
                </a:cubicBezTo>
                <a:cubicBezTo>
                  <a:pt x="1618358" y="207324"/>
                  <a:pt x="1615069" y="205943"/>
                  <a:pt x="1611758" y="204583"/>
                </a:cubicBezTo>
                <a:close/>
                <a:moveTo>
                  <a:pt x="907908" y="204539"/>
                </a:moveTo>
                <a:cubicBezTo>
                  <a:pt x="906921" y="205767"/>
                  <a:pt x="905846" y="206951"/>
                  <a:pt x="905058" y="208289"/>
                </a:cubicBezTo>
                <a:cubicBezTo>
                  <a:pt x="904969" y="208442"/>
                  <a:pt x="906417" y="209495"/>
                  <a:pt x="907140" y="210131"/>
                </a:cubicBezTo>
                <a:cubicBezTo>
                  <a:pt x="908105" y="208859"/>
                  <a:pt x="909069" y="207587"/>
                  <a:pt x="910035" y="206294"/>
                </a:cubicBezTo>
                <a:cubicBezTo>
                  <a:pt x="909333" y="205701"/>
                  <a:pt x="908631" y="205109"/>
                  <a:pt x="907908" y="204539"/>
                </a:cubicBezTo>
                <a:close/>
                <a:moveTo>
                  <a:pt x="1701902" y="201381"/>
                </a:moveTo>
                <a:cubicBezTo>
                  <a:pt x="1701902" y="201381"/>
                  <a:pt x="1701990" y="201447"/>
                  <a:pt x="1701990" y="201447"/>
                </a:cubicBezTo>
                <a:lnTo>
                  <a:pt x="1701940" y="201477"/>
                </a:lnTo>
                <a:close/>
                <a:moveTo>
                  <a:pt x="1702073" y="201298"/>
                </a:moveTo>
                <a:lnTo>
                  <a:pt x="1702033" y="201448"/>
                </a:lnTo>
                <a:cubicBezTo>
                  <a:pt x="1702033" y="201448"/>
                  <a:pt x="1701946" y="201382"/>
                  <a:pt x="1701946" y="201382"/>
                </a:cubicBezTo>
                <a:close/>
                <a:moveTo>
                  <a:pt x="1571258" y="200548"/>
                </a:moveTo>
                <a:cubicBezTo>
                  <a:pt x="1570534" y="201623"/>
                  <a:pt x="1569591" y="202434"/>
                  <a:pt x="1569613" y="203202"/>
                </a:cubicBezTo>
                <a:cubicBezTo>
                  <a:pt x="1569635" y="203903"/>
                  <a:pt x="1570753" y="204539"/>
                  <a:pt x="1571367" y="205197"/>
                </a:cubicBezTo>
                <a:cubicBezTo>
                  <a:pt x="1572091" y="204320"/>
                  <a:pt x="1572990" y="203531"/>
                  <a:pt x="1573428" y="202522"/>
                </a:cubicBezTo>
                <a:cubicBezTo>
                  <a:pt x="1573538" y="202280"/>
                  <a:pt x="1572179" y="201381"/>
                  <a:pt x="1571258" y="200548"/>
                </a:cubicBezTo>
                <a:close/>
                <a:moveTo>
                  <a:pt x="651948" y="200044"/>
                </a:moveTo>
                <a:cubicBezTo>
                  <a:pt x="652781" y="200724"/>
                  <a:pt x="653614" y="201425"/>
                  <a:pt x="654447" y="202105"/>
                </a:cubicBezTo>
                <a:cubicBezTo>
                  <a:pt x="651158" y="206206"/>
                  <a:pt x="647892" y="210328"/>
                  <a:pt x="644602" y="214429"/>
                </a:cubicBezTo>
                <a:cubicBezTo>
                  <a:pt x="642036" y="205964"/>
                  <a:pt x="646159" y="202412"/>
                  <a:pt x="651948" y="200044"/>
                </a:cubicBezTo>
                <a:close/>
                <a:moveTo>
                  <a:pt x="1301769" y="199847"/>
                </a:moveTo>
                <a:cubicBezTo>
                  <a:pt x="1299576" y="201008"/>
                  <a:pt x="1297384" y="202193"/>
                  <a:pt x="1295190" y="203377"/>
                </a:cubicBezTo>
                <a:cubicBezTo>
                  <a:pt x="1296046" y="204232"/>
                  <a:pt x="1296901" y="205065"/>
                  <a:pt x="1297778" y="205921"/>
                </a:cubicBezTo>
                <a:cubicBezTo>
                  <a:pt x="1299466" y="204210"/>
                  <a:pt x="1301155" y="202499"/>
                  <a:pt x="1302821" y="200812"/>
                </a:cubicBezTo>
                <a:cubicBezTo>
                  <a:pt x="1302471" y="200483"/>
                  <a:pt x="1302120" y="200175"/>
                  <a:pt x="1301769" y="199847"/>
                </a:cubicBezTo>
                <a:close/>
                <a:moveTo>
                  <a:pt x="1470303" y="199057"/>
                </a:moveTo>
                <a:cubicBezTo>
                  <a:pt x="1457059" y="210416"/>
                  <a:pt x="1444539" y="221138"/>
                  <a:pt x="1430176" y="233462"/>
                </a:cubicBezTo>
                <a:lnTo>
                  <a:pt x="1425707" y="221225"/>
                </a:lnTo>
                <a:lnTo>
                  <a:pt x="1425747" y="221182"/>
                </a:lnTo>
                <a:lnTo>
                  <a:pt x="1425874" y="221076"/>
                </a:lnTo>
                <a:lnTo>
                  <a:pt x="1434011" y="220376"/>
                </a:lnTo>
                <a:cubicBezTo>
                  <a:pt x="1436075" y="219132"/>
                  <a:pt x="1437226" y="216599"/>
                  <a:pt x="1436886" y="211928"/>
                </a:cubicBezTo>
                <a:lnTo>
                  <a:pt x="1425874" y="221076"/>
                </a:lnTo>
                <a:lnTo>
                  <a:pt x="1425660" y="221095"/>
                </a:lnTo>
                <a:lnTo>
                  <a:pt x="1425707" y="221225"/>
                </a:lnTo>
                <a:lnTo>
                  <a:pt x="1410811" y="237131"/>
                </a:lnTo>
                <a:cubicBezTo>
                  <a:pt x="1406303" y="242660"/>
                  <a:pt x="1402920" y="248778"/>
                  <a:pt x="1402635" y="256617"/>
                </a:cubicBezTo>
                <a:cubicBezTo>
                  <a:pt x="1397044" y="259358"/>
                  <a:pt x="1392220" y="261704"/>
                  <a:pt x="1388865" y="263370"/>
                </a:cubicBezTo>
                <a:cubicBezTo>
                  <a:pt x="1387374" y="269269"/>
                  <a:pt x="1386321" y="273500"/>
                  <a:pt x="1384677" y="280013"/>
                </a:cubicBezTo>
                <a:cubicBezTo>
                  <a:pt x="1394412" y="271396"/>
                  <a:pt x="1402350" y="264028"/>
                  <a:pt x="1410726" y="257187"/>
                </a:cubicBezTo>
                <a:cubicBezTo>
                  <a:pt x="1413621" y="254840"/>
                  <a:pt x="1417524" y="252692"/>
                  <a:pt x="1421098" y="252451"/>
                </a:cubicBezTo>
                <a:cubicBezTo>
                  <a:pt x="1433970" y="251552"/>
                  <a:pt x="1450635" y="241443"/>
                  <a:pt x="1458090" y="228923"/>
                </a:cubicBezTo>
                <a:cubicBezTo>
                  <a:pt x="1452126" y="232826"/>
                  <a:pt x="1446271" y="236685"/>
                  <a:pt x="1440395" y="240522"/>
                </a:cubicBezTo>
                <a:cubicBezTo>
                  <a:pt x="1439715" y="239886"/>
                  <a:pt x="1439013" y="239228"/>
                  <a:pt x="1438333" y="238592"/>
                </a:cubicBezTo>
                <a:cubicBezTo>
                  <a:pt x="1443399" y="233264"/>
                  <a:pt x="1444890" y="225962"/>
                  <a:pt x="1451468" y="221138"/>
                </a:cubicBezTo>
                <a:cubicBezTo>
                  <a:pt x="1457849" y="216467"/>
                  <a:pt x="1463199" y="210305"/>
                  <a:pt x="1468746" y="204539"/>
                </a:cubicBezTo>
                <a:cubicBezTo>
                  <a:pt x="1469821" y="203421"/>
                  <a:pt x="1469734" y="201206"/>
                  <a:pt x="1470303" y="199057"/>
                </a:cubicBezTo>
                <a:close/>
                <a:moveTo>
                  <a:pt x="1708515" y="197009"/>
                </a:moveTo>
                <a:lnTo>
                  <a:pt x="1708458" y="197062"/>
                </a:lnTo>
                <a:lnTo>
                  <a:pt x="1708501" y="197019"/>
                </a:lnTo>
                <a:close/>
                <a:moveTo>
                  <a:pt x="1708526" y="197000"/>
                </a:moveTo>
                <a:lnTo>
                  <a:pt x="1708524" y="197003"/>
                </a:lnTo>
                <a:lnTo>
                  <a:pt x="1708515" y="197009"/>
                </a:lnTo>
                <a:close/>
                <a:moveTo>
                  <a:pt x="1708582" y="196964"/>
                </a:moveTo>
                <a:lnTo>
                  <a:pt x="1708578" y="196987"/>
                </a:lnTo>
                <a:lnTo>
                  <a:pt x="1708503" y="197062"/>
                </a:lnTo>
                <a:lnTo>
                  <a:pt x="1708524" y="197003"/>
                </a:lnTo>
                <a:close/>
                <a:moveTo>
                  <a:pt x="1708590" y="196931"/>
                </a:moveTo>
                <a:lnTo>
                  <a:pt x="1708587" y="196944"/>
                </a:lnTo>
                <a:lnTo>
                  <a:pt x="1708526" y="197000"/>
                </a:lnTo>
                <a:lnTo>
                  <a:pt x="1708529" y="196991"/>
                </a:lnTo>
                <a:close/>
                <a:moveTo>
                  <a:pt x="933125" y="195856"/>
                </a:moveTo>
                <a:cubicBezTo>
                  <a:pt x="929221" y="199956"/>
                  <a:pt x="924331" y="202807"/>
                  <a:pt x="923103" y="206776"/>
                </a:cubicBezTo>
                <a:cubicBezTo>
                  <a:pt x="919354" y="219011"/>
                  <a:pt x="910802" y="227015"/>
                  <a:pt x="901768" y="234974"/>
                </a:cubicBezTo>
                <a:cubicBezTo>
                  <a:pt x="900540" y="236049"/>
                  <a:pt x="900519" y="238526"/>
                  <a:pt x="899553" y="241597"/>
                </a:cubicBezTo>
                <a:cubicBezTo>
                  <a:pt x="919726" y="226423"/>
                  <a:pt x="933607" y="207872"/>
                  <a:pt x="933125" y="195856"/>
                </a:cubicBezTo>
                <a:close/>
                <a:moveTo>
                  <a:pt x="1254896" y="190340"/>
                </a:moveTo>
                <a:lnTo>
                  <a:pt x="1254757" y="190506"/>
                </a:lnTo>
                <a:lnTo>
                  <a:pt x="1254735" y="190461"/>
                </a:lnTo>
                <a:lnTo>
                  <a:pt x="1254635" y="190436"/>
                </a:lnTo>
                <a:lnTo>
                  <a:pt x="1254669" y="190352"/>
                </a:lnTo>
                <a:lnTo>
                  <a:pt x="1254735" y="190460"/>
                </a:lnTo>
                <a:lnTo>
                  <a:pt x="1254691" y="190374"/>
                </a:lnTo>
                <a:close/>
                <a:moveTo>
                  <a:pt x="858461" y="189914"/>
                </a:moveTo>
                <a:cubicBezTo>
                  <a:pt x="853988" y="191449"/>
                  <a:pt x="849997" y="192830"/>
                  <a:pt x="846072" y="194189"/>
                </a:cubicBezTo>
                <a:cubicBezTo>
                  <a:pt x="844866" y="200921"/>
                  <a:pt x="841840" y="204890"/>
                  <a:pt x="834954" y="207455"/>
                </a:cubicBezTo>
                <a:cubicBezTo>
                  <a:pt x="826907" y="210460"/>
                  <a:pt x="822807" y="217784"/>
                  <a:pt x="824189" y="227410"/>
                </a:cubicBezTo>
                <a:cubicBezTo>
                  <a:pt x="827916" y="224756"/>
                  <a:pt x="830547" y="221335"/>
                  <a:pt x="832981" y="217784"/>
                </a:cubicBezTo>
                <a:cubicBezTo>
                  <a:pt x="834319" y="215832"/>
                  <a:pt x="834890" y="213157"/>
                  <a:pt x="836577" y="211688"/>
                </a:cubicBezTo>
                <a:cubicBezTo>
                  <a:pt x="840612" y="208157"/>
                  <a:pt x="844976" y="204999"/>
                  <a:pt x="849427" y="201995"/>
                </a:cubicBezTo>
                <a:cubicBezTo>
                  <a:pt x="850808" y="201074"/>
                  <a:pt x="852848" y="201119"/>
                  <a:pt x="854580" y="200723"/>
                </a:cubicBezTo>
                <a:cubicBezTo>
                  <a:pt x="854953" y="201272"/>
                  <a:pt x="855326" y="201820"/>
                  <a:pt x="855698" y="202390"/>
                </a:cubicBezTo>
                <a:lnTo>
                  <a:pt x="844871" y="216719"/>
                </a:lnTo>
                <a:lnTo>
                  <a:pt x="844668" y="216686"/>
                </a:lnTo>
                <a:lnTo>
                  <a:pt x="844491" y="217130"/>
                </a:lnTo>
                <a:lnTo>
                  <a:pt x="817194" y="244644"/>
                </a:lnTo>
                <a:cubicBezTo>
                  <a:pt x="813817" y="248219"/>
                  <a:pt x="811668" y="252823"/>
                  <a:pt x="813378" y="260454"/>
                </a:cubicBezTo>
                <a:cubicBezTo>
                  <a:pt x="823026" y="249140"/>
                  <a:pt x="831710" y="239513"/>
                  <a:pt x="839625" y="229295"/>
                </a:cubicBezTo>
                <a:lnTo>
                  <a:pt x="844491" y="217130"/>
                </a:lnTo>
                <a:lnTo>
                  <a:pt x="844779" y="216841"/>
                </a:lnTo>
                <a:lnTo>
                  <a:pt x="844871" y="216719"/>
                </a:lnTo>
                <a:lnTo>
                  <a:pt x="849081" y="217383"/>
                </a:lnTo>
                <a:cubicBezTo>
                  <a:pt x="850491" y="217339"/>
                  <a:pt x="851817" y="216698"/>
                  <a:pt x="853002" y="214494"/>
                </a:cubicBezTo>
                <a:cubicBezTo>
                  <a:pt x="855128" y="210547"/>
                  <a:pt x="858725" y="207368"/>
                  <a:pt x="861860" y="204035"/>
                </a:cubicBezTo>
                <a:cubicBezTo>
                  <a:pt x="863922" y="201842"/>
                  <a:pt x="866289" y="199934"/>
                  <a:pt x="868526" y="197895"/>
                </a:cubicBezTo>
                <a:cubicBezTo>
                  <a:pt x="868197" y="197325"/>
                  <a:pt x="867846" y="196776"/>
                  <a:pt x="867517" y="196207"/>
                </a:cubicBezTo>
                <a:cubicBezTo>
                  <a:pt x="865281" y="196470"/>
                  <a:pt x="863022" y="196755"/>
                  <a:pt x="860654" y="197040"/>
                </a:cubicBezTo>
                <a:cubicBezTo>
                  <a:pt x="859865" y="194474"/>
                  <a:pt x="859163" y="192194"/>
                  <a:pt x="858461" y="189914"/>
                </a:cubicBezTo>
                <a:close/>
                <a:moveTo>
                  <a:pt x="929199" y="189014"/>
                </a:moveTo>
                <a:cubicBezTo>
                  <a:pt x="928344" y="189475"/>
                  <a:pt x="927489" y="189914"/>
                  <a:pt x="926699" y="190331"/>
                </a:cubicBezTo>
                <a:cubicBezTo>
                  <a:pt x="926963" y="191229"/>
                  <a:pt x="927160" y="191843"/>
                  <a:pt x="927336" y="192457"/>
                </a:cubicBezTo>
                <a:cubicBezTo>
                  <a:pt x="928235" y="192062"/>
                  <a:pt x="929265" y="191822"/>
                  <a:pt x="929945" y="191185"/>
                </a:cubicBezTo>
                <a:cubicBezTo>
                  <a:pt x="930164" y="190966"/>
                  <a:pt x="929484" y="189760"/>
                  <a:pt x="929199" y="189014"/>
                </a:cubicBezTo>
                <a:close/>
                <a:moveTo>
                  <a:pt x="1267824" y="188273"/>
                </a:moveTo>
                <a:lnTo>
                  <a:pt x="1267826" y="188306"/>
                </a:lnTo>
                <a:lnTo>
                  <a:pt x="1267812" y="188321"/>
                </a:lnTo>
                <a:lnTo>
                  <a:pt x="1267803" y="188291"/>
                </a:lnTo>
                <a:close/>
                <a:moveTo>
                  <a:pt x="1267919" y="188192"/>
                </a:moveTo>
                <a:lnTo>
                  <a:pt x="1267824" y="188273"/>
                </a:lnTo>
                <a:lnTo>
                  <a:pt x="1267823" y="188207"/>
                </a:lnTo>
                <a:close/>
                <a:moveTo>
                  <a:pt x="1267979" y="188182"/>
                </a:moveTo>
                <a:cubicBezTo>
                  <a:pt x="1267979" y="188182"/>
                  <a:pt x="1267826" y="188313"/>
                  <a:pt x="1267826" y="188313"/>
                </a:cubicBezTo>
                <a:lnTo>
                  <a:pt x="1267826" y="188306"/>
                </a:lnTo>
                <a:lnTo>
                  <a:pt x="1267929" y="188190"/>
                </a:lnTo>
                <a:close/>
                <a:moveTo>
                  <a:pt x="1267956" y="188159"/>
                </a:moveTo>
                <a:lnTo>
                  <a:pt x="1267929" y="188190"/>
                </a:lnTo>
                <a:lnTo>
                  <a:pt x="1267919" y="188192"/>
                </a:lnTo>
                <a:close/>
                <a:moveTo>
                  <a:pt x="1747182" y="187085"/>
                </a:moveTo>
                <a:cubicBezTo>
                  <a:pt x="1748103" y="187655"/>
                  <a:pt x="1749045" y="188203"/>
                  <a:pt x="1749988" y="188751"/>
                </a:cubicBezTo>
                <a:cubicBezTo>
                  <a:pt x="1746612" y="195264"/>
                  <a:pt x="1743235" y="201776"/>
                  <a:pt x="1739682" y="208618"/>
                </a:cubicBezTo>
                <a:cubicBezTo>
                  <a:pt x="1740450" y="209802"/>
                  <a:pt x="1741569" y="211469"/>
                  <a:pt x="1742949" y="213574"/>
                </a:cubicBezTo>
                <a:cubicBezTo>
                  <a:pt x="1736021" y="216577"/>
                  <a:pt x="1729575" y="219362"/>
                  <a:pt x="1723128" y="222147"/>
                </a:cubicBezTo>
                <a:cubicBezTo>
                  <a:pt x="1729640" y="209342"/>
                  <a:pt x="1738038" y="197939"/>
                  <a:pt x="1747182" y="187085"/>
                </a:cubicBezTo>
                <a:close/>
                <a:moveTo>
                  <a:pt x="1328345" y="184541"/>
                </a:moveTo>
                <a:cubicBezTo>
                  <a:pt x="1322337" y="185616"/>
                  <a:pt x="1314135" y="182217"/>
                  <a:pt x="1311505" y="194825"/>
                </a:cubicBezTo>
                <a:cubicBezTo>
                  <a:pt x="1318653" y="191624"/>
                  <a:pt x="1323960" y="189234"/>
                  <a:pt x="1329288" y="186821"/>
                </a:cubicBezTo>
                <a:cubicBezTo>
                  <a:pt x="1328981" y="186054"/>
                  <a:pt x="1328652" y="185309"/>
                  <a:pt x="1328345" y="184541"/>
                </a:cubicBezTo>
                <a:close/>
                <a:moveTo>
                  <a:pt x="1475528" y="184121"/>
                </a:moveTo>
                <a:cubicBezTo>
                  <a:pt x="1468603" y="184202"/>
                  <a:pt x="1462809" y="190374"/>
                  <a:pt x="1455919" y="190637"/>
                </a:cubicBezTo>
                <a:cubicBezTo>
                  <a:pt x="1456226" y="191733"/>
                  <a:pt x="1456511" y="192830"/>
                  <a:pt x="1456818" y="193926"/>
                </a:cubicBezTo>
                <a:cubicBezTo>
                  <a:pt x="1462476" y="191909"/>
                  <a:pt x="1468111" y="189914"/>
                  <a:pt x="1474448" y="187677"/>
                </a:cubicBezTo>
                <a:cubicBezTo>
                  <a:pt x="1476399" y="188225"/>
                  <a:pt x="1479492" y="189080"/>
                  <a:pt x="1482583" y="189914"/>
                </a:cubicBezTo>
                <a:cubicBezTo>
                  <a:pt x="1482693" y="188774"/>
                  <a:pt x="1482802" y="187655"/>
                  <a:pt x="1482912" y="186515"/>
                </a:cubicBezTo>
                <a:cubicBezTo>
                  <a:pt x="1480270" y="184745"/>
                  <a:pt x="1477836" y="184094"/>
                  <a:pt x="1475528" y="184121"/>
                </a:cubicBezTo>
                <a:close/>
                <a:moveTo>
                  <a:pt x="1366477" y="182370"/>
                </a:moveTo>
                <a:cubicBezTo>
                  <a:pt x="1367618" y="182875"/>
                  <a:pt x="1368780" y="183379"/>
                  <a:pt x="1369942" y="183861"/>
                </a:cubicBezTo>
                <a:cubicBezTo>
                  <a:pt x="1368012" y="187896"/>
                  <a:pt x="1366104" y="191931"/>
                  <a:pt x="1364175" y="195965"/>
                </a:cubicBezTo>
                <a:cubicBezTo>
                  <a:pt x="1363101" y="195461"/>
                  <a:pt x="1362027" y="194957"/>
                  <a:pt x="1360952" y="194474"/>
                </a:cubicBezTo>
                <a:cubicBezTo>
                  <a:pt x="1362794" y="190440"/>
                  <a:pt x="1364636" y="186404"/>
                  <a:pt x="1366477" y="182370"/>
                </a:cubicBezTo>
                <a:close/>
                <a:moveTo>
                  <a:pt x="732137" y="180923"/>
                </a:moveTo>
                <a:cubicBezTo>
                  <a:pt x="732356" y="180792"/>
                  <a:pt x="733168" y="181559"/>
                  <a:pt x="733935" y="182063"/>
                </a:cubicBezTo>
                <a:cubicBezTo>
                  <a:pt x="733321" y="182875"/>
                  <a:pt x="732861" y="183906"/>
                  <a:pt x="732072" y="184367"/>
                </a:cubicBezTo>
                <a:cubicBezTo>
                  <a:pt x="731742" y="184563"/>
                  <a:pt x="730712" y="183511"/>
                  <a:pt x="729988" y="183029"/>
                </a:cubicBezTo>
                <a:cubicBezTo>
                  <a:pt x="730689" y="182305"/>
                  <a:pt x="731326" y="181472"/>
                  <a:pt x="732137" y="180923"/>
                </a:cubicBezTo>
                <a:close/>
                <a:moveTo>
                  <a:pt x="914157" y="180244"/>
                </a:moveTo>
                <a:cubicBezTo>
                  <a:pt x="910056" y="183445"/>
                  <a:pt x="906087" y="186821"/>
                  <a:pt x="901834" y="189803"/>
                </a:cubicBezTo>
                <a:cubicBezTo>
                  <a:pt x="899224" y="191624"/>
                  <a:pt x="896264" y="192983"/>
                  <a:pt x="893348" y="194233"/>
                </a:cubicBezTo>
                <a:cubicBezTo>
                  <a:pt x="891484" y="195044"/>
                  <a:pt x="889094" y="194825"/>
                  <a:pt x="887449" y="195878"/>
                </a:cubicBezTo>
                <a:cubicBezTo>
                  <a:pt x="872100" y="205504"/>
                  <a:pt x="866640" y="222104"/>
                  <a:pt x="858855" y="237058"/>
                </a:cubicBezTo>
                <a:cubicBezTo>
                  <a:pt x="858746" y="237277"/>
                  <a:pt x="859579" y="238022"/>
                  <a:pt x="861159" y="240040"/>
                </a:cubicBezTo>
                <a:lnTo>
                  <a:pt x="879882" y="218904"/>
                </a:lnTo>
                <a:lnTo>
                  <a:pt x="879885" y="218902"/>
                </a:lnTo>
                <a:lnTo>
                  <a:pt x="879869" y="218889"/>
                </a:lnTo>
                <a:lnTo>
                  <a:pt x="893874" y="206556"/>
                </a:lnTo>
                <a:cubicBezTo>
                  <a:pt x="901505" y="198707"/>
                  <a:pt x="908719" y="190461"/>
                  <a:pt x="916131" y="182370"/>
                </a:cubicBezTo>
                <a:cubicBezTo>
                  <a:pt x="915473" y="181669"/>
                  <a:pt x="914815" y="180945"/>
                  <a:pt x="914157" y="180244"/>
                </a:cubicBezTo>
                <a:close/>
                <a:moveTo>
                  <a:pt x="1714971" y="179717"/>
                </a:moveTo>
                <a:lnTo>
                  <a:pt x="1708529" y="196991"/>
                </a:lnTo>
                <a:lnTo>
                  <a:pt x="1708501" y="197019"/>
                </a:lnTo>
                <a:lnTo>
                  <a:pt x="1702073" y="201298"/>
                </a:lnTo>
                <a:lnTo>
                  <a:pt x="1705320" y="189045"/>
                </a:lnTo>
                <a:cubicBezTo>
                  <a:pt x="1707636" y="185518"/>
                  <a:pt x="1711013" y="182502"/>
                  <a:pt x="1714971" y="179717"/>
                </a:cubicBezTo>
                <a:close/>
                <a:moveTo>
                  <a:pt x="943474" y="179520"/>
                </a:moveTo>
                <a:cubicBezTo>
                  <a:pt x="942465" y="179849"/>
                  <a:pt x="941764" y="181121"/>
                  <a:pt x="940952" y="181976"/>
                </a:cubicBezTo>
                <a:cubicBezTo>
                  <a:pt x="941785" y="182502"/>
                  <a:pt x="942575" y="183379"/>
                  <a:pt x="943430" y="183445"/>
                </a:cubicBezTo>
                <a:cubicBezTo>
                  <a:pt x="944154" y="183511"/>
                  <a:pt x="944943" y="182612"/>
                  <a:pt x="946675" y="181493"/>
                </a:cubicBezTo>
                <a:cubicBezTo>
                  <a:pt x="945184" y="180529"/>
                  <a:pt x="944088" y="179322"/>
                  <a:pt x="943474" y="179520"/>
                </a:cubicBezTo>
                <a:close/>
                <a:moveTo>
                  <a:pt x="1264865" y="178445"/>
                </a:moveTo>
                <a:cubicBezTo>
                  <a:pt x="1265764" y="178664"/>
                  <a:pt x="1266642" y="178884"/>
                  <a:pt x="1267540" y="179103"/>
                </a:cubicBezTo>
                <a:lnTo>
                  <a:pt x="1267823" y="188207"/>
                </a:lnTo>
                <a:lnTo>
                  <a:pt x="1254896" y="190340"/>
                </a:lnTo>
                <a:close/>
                <a:moveTo>
                  <a:pt x="989112" y="177565"/>
                </a:moveTo>
                <a:lnTo>
                  <a:pt x="976102" y="194015"/>
                </a:lnTo>
                <a:cubicBezTo>
                  <a:pt x="976859" y="189388"/>
                  <a:pt x="977917" y="186329"/>
                  <a:pt x="979926" y="183871"/>
                </a:cubicBezTo>
                <a:close/>
                <a:moveTo>
                  <a:pt x="989368" y="177240"/>
                </a:moveTo>
                <a:lnTo>
                  <a:pt x="989382" y="177254"/>
                </a:lnTo>
                <a:lnTo>
                  <a:pt x="989369" y="177262"/>
                </a:lnTo>
                <a:lnTo>
                  <a:pt x="989444" y="177337"/>
                </a:lnTo>
                <a:lnTo>
                  <a:pt x="989112" y="177565"/>
                </a:lnTo>
                <a:close/>
                <a:moveTo>
                  <a:pt x="989628" y="177101"/>
                </a:moveTo>
                <a:lnTo>
                  <a:pt x="989457" y="177350"/>
                </a:lnTo>
                <a:lnTo>
                  <a:pt x="989444" y="177337"/>
                </a:lnTo>
                <a:lnTo>
                  <a:pt x="989456" y="177329"/>
                </a:lnTo>
                <a:lnTo>
                  <a:pt x="989382" y="177254"/>
                </a:lnTo>
                <a:close/>
                <a:moveTo>
                  <a:pt x="980400" y="175288"/>
                </a:moveTo>
                <a:cubicBezTo>
                  <a:pt x="980400" y="175288"/>
                  <a:pt x="980444" y="175310"/>
                  <a:pt x="980444" y="175310"/>
                </a:cubicBezTo>
                <a:lnTo>
                  <a:pt x="980349" y="175350"/>
                </a:lnTo>
                <a:close/>
                <a:moveTo>
                  <a:pt x="980688" y="175049"/>
                </a:moveTo>
                <a:lnTo>
                  <a:pt x="980707" y="175112"/>
                </a:lnTo>
                <a:lnTo>
                  <a:pt x="980664" y="175069"/>
                </a:lnTo>
                <a:close/>
                <a:moveTo>
                  <a:pt x="876968" y="174717"/>
                </a:moveTo>
                <a:cubicBezTo>
                  <a:pt x="870258" y="174257"/>
                  <a:pt x="870258" y="174257"/>
                  <a:pt x="865017" y="186515"/>
                </a:cubicBezTo>
                <a:cubicBezTo>
                  <a:pt x="867210" y="187238"/>
                  <a:pt x="869337" y="187918"/>
                  <a:pt x="871026" y="188488"/>
                </a:cubicBezTo>
                <a:cubicBezTo>
                  <a:pt x="873262" y="183313"/>
                  <a:pt x="875127" y="178972"/>
                  <a:pt x="876968" y="174717"/>
                </a:cubicBezTo>
                <a:close/>
                <a:moveTo>
                  <a:pt x="1598163" y="171998"/>
                </a:moveTo>
                <a:cubicBezTo>
                  <a:pt x="1596102" y="173840"/>
                  <a:pt x="1594040" y="175682"/>
                  <a:pt x="1591979" y="177524"/>
                </a:cubicBezTo>
                <a:cubicBezTo>
                  <a:pt x="1592615" y="178314"/>
                  <a:pt x="1593229" y="179081"/>
                  <a:pt x="1593864" y="179870"/>
                </a:cubicBezTo>
                <a:cubicBezTo>
                  <a:pt x="1596102" y="178379"/>
                  <a:pt x="1598338" y="176867"/>
                  <a:pt x="1600553" y="175376"/>
                </a:cubicBezTo>
                <a:cubicBezTo>
                  <a:pt x="1599763" y="174257"/>
                  <a:pt x="1598952" y="173117"/>
                  <a:pt x="1598163" y="171998"/>
                </a:cubicBezTo>
                <a:close/>
                <a:moveTo>
                  <a:pt x="1193535" y="170683"/>
                </a:moveTo>
                <a:cubicBezTo>
                  <a:pt x="1192284" y="171648"/>
                  <a:pt x="1191013" y="172613"/>
                  <a:pt x="1189764" y="173578"/>
                </a:cubicBezTo>
                <a:cubicBezTo>
                  <a:pt x="1190026" y="173929"/>
                  <a:pt x="1190289" y="174279"/>
                  <a:pt x="1190553" y="174653"/>
                </a:cubicBezTo>
                <a:cubicBezTo>
                  <a:pt x="1191868" y="173731"/>
                  <a:pt x="1193140" y="172810"/>
                  <a:pt x="1194434" y="171889"/>
                </a:cubicBezTo>
                <a:cubicBezTo>
                  <a:pt x="1194127" y="171494"/>
                  <a:pt x="1193841" y="171077"/>
                  <a:pt x="1193535" y="170683"/>
                </a:cubicBezTo>
                <a:close/>
                <a:moveTo>
                  <a:pt x="600682" y="170442"/>
                </a:moveTo>
                <a:cubicBezTo>
                  <a:pt x="601647" y="170881"/>
                  <a:pt x="602633" y="171298"/>
                  <a:pt x="603598" y="171736"/>
                </a:cubicBezTo>
                <a:cubicBezTo>
                  <a:pt x="601647" y="175727"/>
                  <a:pt x="599695" y="179696"/>
                  <a:pt x="597765" y="183686"/>
                </a:cubicBezTo>
                <a:cubicBezTo>
                  <a:pt x="596998" y="183380"/>
                  <a:pt x="596208" y="183051"/>
                  <a:pt x="595441" y="182744"/>
                </a:cubicBezTo>
                <a:cubicBezTo>
                  <a:pt x="597195" y="178643"/>
                  <a:pt x="598950" y="174542"/>
                  <a:pt x="600682" y="170442"/>
                </a:cubicBezTo>
                <a:close/>
                <a:moveTo>
                  <a:pt x="1439385" y="170332"/>
                </a:moveTo>
                <a:cubicBezTo>
                  <a:pt x="1434759" y="171911"/>
                  <a:pt x="1431185" y="174630"/>
                  <a:pt x="1427633" y="177415"/>
                </a:cubicBezTo>
                <a:cubicBezTo>
                  <a:pt x="1423664" y="180529"/>
                  <a:pt x="1420112" y="185572"/>
                  <a:pt x="1415704" y="186493"/>
                </a:cubicBezTo>
                <a:cubicBezTo>
                  <a:pt x="1405727" y="188554"/>
                  <a:pt x="1398996" y="195044"/>
                  <a:pt x="1391847" y="200965"/>
                </a:cubicBezTo>
                <a:cubicBezTo>
                  <a:pt x="1385357" y="206315"/>
                  <a:pt x="1379765" y="212762"/>
                  <a:pt x="1373778" y="218726"/>
                </a:cubicBezTo>
                <a:cubicBezTo>
                  <a:pt x="1374305" y="219494"/>
                  <a:pt x="1374853" y="220283"/>
                  <a:pt x="1375380" y="221051"/>
                </a:cubicBezTo>
                <a:cubicBezTo>
                  <a:pt x="1380818" y="218288"/>
                  <a:pt x="1386255" y="215525"/>
                  <a:pt x="1392636" y="212279"/>
                </a:cubicBezTo>
                <a:cubicBezTo>
                  <a:pt x="1392439" y="215152"/>
                  <a:pt x="1392307" y="217038"/>
                  <a:pt x="1392286" y="217169"/>
                </a:cubicBezTo>
                <a:cubicBezTo>
                  <a:pt x="1399170" y="219954"/>
                  <a:pt x="1405266" y="222410"/>
                  <a:pt x="1412240" y="225216"/>
                </a:cubicBezTo>
                <a:cubicBezTo>
                  <a:pt x="1415814" y="222081"/>
                  <a:pt x="1420002" y="218419"/>
                  <a:pt x="1424190" y="214736"/>
                </a:cubicBezTo>
                <a:cubicBezTo>
                  <a:pt x="1423861" y="214232"/>
                  <a:pt x="1423554" y="213727"/>
                  <a:pt x="1423226" y="213223"/>
                </a:cubicBezTo>
                <a:cubicBezTo>
                  <a:pt x="1420638" y="214100"/>
                  <a:pt x="1418028" y="214955"/>
                  <a:pt x="1415397" y="215810"/>
                </a:cubicBezTo>
                <a:cubicBezTo>
                  <a:pt x="1415002" y="215372"/>
                  <a:pt x="1414608" y="214910"/>
                  <a:pt x="1414213" y="214472"/>
                </a:cubicBezTo>
                <a:cubicBezTo>
                  <a:pt x="1424497" y="203246"/>
                  <a:pt x="1434803" y="192041"/>
                  <a:pt x="1445087" y="180813"/>
                </a:cubicBezTo>
                <a:cubicBezTo>
                  <a:pt x="1444648" y="180397"/>
                  <a:pt x="1444188" y="179959"/>
                  <a:pt x="1443749" y="179542"/>
                </a:cubicBezTo>
                <a:cubicBezTo>
                  <a:pt x="1438772" y="183094"/>
                  <a:pt x="1433794" y="186646"/>
                  <a:pt x="1428817" y="190199"/>
                </a:cubicBezTo>
                <a:cubicBezTo>
                  <a:pt x="1428246" y="189563"/>
                  <a:pt x="1427699" y="188949"/>
                  <a:pt x="1427128" y="188312"/>
                </a:cubicBezTo>
                <a:cubicBezTo>
                  <a:pt x="1431207" y="182327"/>
                  <a:pt x="1435308" y="176318"/>
                  <a:pt x="1439385" y="170332"/>
                </a:cubicBezTo>
                <a:close/>
                <a:moveTo>
                  <a:pt x="1522053" y="170267"/>
                </a:moveTo>
                <a:cubicBezTo>
                  <a:pt x="1520057" y="172130"/>
                  <a:pt x="1518083" y="174016"/>
                  <a:pt x="1516088" y="175880"/>
                </a:cubicBezTo>
                <a:cubicBezTo>
                  <a:pt x="1516505" y="176340"/>
                  <a:pt x="1516921" y="176779"/>
                  <a:pt x="1517316" y="177239"/>
                </a:cubicBezTo>
                <a:cubicBezTo>
                  <a:pt x="1519377" y="175529"/>
                  <a:pt x="1521438" y="173774"/>
                  <a:pt x="1523500" y="172043"/>
                </a:cubicBezTo>
                <a:cubicBezTo>
                  <a:pt x="1523017" y="171450"/>
                  <a:pt x="1522535" y="170858"/>
                  <a:pt x="1522053" y="170267"/>
                </a:cubicBezTo>
                <a:close/>
                <a:moveTo>
                  <a:pt x="994719" y="169697"/>
                </a:moveTo>
                <a:cubicBezTo>
                  <a:pt x="995574" y="170573"/>
                  <a:pt x="996408" y="171451"/>
                  <a:pt x="997263" y="172349"/>
                </a:cubicBezTo>
                <a:lnTo>
                  <a:pt x="989628" y="177101"/>
                </a:lnTo>
                <a:close/>
                <a:moveTo>
                  <a:pt x="935558" y="169324"/>
                </a:moveTo>
                <a:cubicBezTo>
                  <a:pt x="934089" y="171077"/>
                  <a:pt x="932620" y="172854"/>
                  <a:pt x="931151" y="174608"/>
                </a:cubicBezTo>
                <a:cubicBezTo>
                  <a:pt x="931852" y="175244"/>
                  <a:pt x="932532" y="175880"/>
                  <a:pt x="933234" y="176516"/>
                </a:cubicBezTo>
                <a:cubicBezTo>
                  <a:pt x="934769" y="174893"/>
                  <a:pt x="936282" y="173292"/>
                  <a:pt x="937817" y="171692"/>
                </a:cubicBezTo>
                <a:cubicBezTo>
                  <a:pt x="937071" y="170902"/>
                  <a:pt x="936303" y="170113"/>
                  <a:pt x="935558" y="169324"/>
                </a:cubicBezTo>
                <a:close/>
                <a:moveTo>
                  <a:pt x="1063899" y="169169"/>
                </a:moveTo>
                <a:cubicBezTo>
                  <a:pt x="1057409" y="171012"/>
                  <a:pt x="1052410" y="173797"/>
                  <a:pt x="1048046" y="177349"/>
                </a:cubicBezTo>
                <a:cubicBezTo>
                  <a:pt x="1044559" y="180200"/>
                  <a:pt x="1041446" y="181712"/>
                  <a:pt x="1037235" y="179301"/>
                </a:cubicBezTo>
                <a:cubicBezTo>
                  <a:pt x="1032061" y="176318"/>
                  <a:pt x="1028136" y="178358"/>
                  <a:pt x="1025022" y="182699"/>
                </a:cubicBezTo>
                <a:cubicBezTo>
                  <a:pt x="1022918" y="185616"/>
                  <a:pt x="1021009" y="188708"/>
                  <a:pt x="1019014" y="191711"/>
                </a:cubicBezTo>
                <a:cubicBezTo>
                  <a:pt x="1024781" y="179849"/>
                  <a:pt x="1034846" y="190835"/>
                  <a:pt x="1041885" y="187260"/>
                </a:cubicBezTo>
                <a:cubicBezTo>
                  <a:pt x="1040854" y="190154"/>
                  <a:pt x="1039889" y="192874"/>
                  <a:pt x="1038924" y="195614"/>
                </a:cubicBezTo>
                <a:cubicBezTo>
                  <a:pt x="1047761" y="190286"/>
                  <a:pt x="1055151" y="183839"/>
                  <a:pt x="1061970" y="176867"/>
                </a:cubicBezTo>
                <a:cubicBezTo>
                  <a:pt x="1063571" y="175244"/>
                  <a:pt x="1063308" y="171779"/>
                  <a:pt x="1063899" y="169169"/>
                </a:cubicBezTo>
                <a:close/>
                <a:moveTo>
                  <a:pt x="1385620" y="168820"/>
                </a:moveTo>
                <a:cubicBezTo>
                  <a:pt x="1387112" y="174917"/>
                  <a:pt x="1387112" y="174917"/>
                  <a:pt x="1379766" y="176057"/>
                </a:cubicBezTo>
                <a:cubicBezTo>
                  <a:pt x="1381542" y="173885"/>
                  <a:pt x="1383296" y="171714"/>
                  <a:pt x="1385620" y="168820"/>
                </a:cubicBezTo>
                <a:close/>
                <a:moveTo>
                  <a:pt x="1451841" y="167810"/>
                </a:moveTo>
                <a:cubicBezTo>
                  <a:pt x="1451161" y="168841"/>
                  <a:pt x="1450481" y="169872"/>
                  <a:pt x="1449801" y="170924"/>
                </a:cubicBezTo>
                <a:cubicBezTo>
                  <a:pt x="1451796" y="171998"/>
                  <a:pt x="1453792" y="173117"/>
                  <a:pt x="1455853" y="174104"/>
                </a:cubicBezTo>
                <a:cubicBezTo>
                  <a:pt x="1456007" y="174170"/>
                  <a:pt x="1456643" y="173183"/>
                  <a:pt x="1457717" y="171933"/>
                </a:cubicBezTo>
                <a:cubicBezTo>
                  <a:pt x="1455700" y="170507"/>
                  <a:pt x="1453770" y="169169"/>
                  <a:pt x="1451841" y="167810"/>
                </a:cubicBezTo>
                <a:close/>
                <a:moveTo>
                  <a:pt x="612282" y="166955"/>
                </a:moveTo>
                <a:cubicBezTo>
                  <a:pt x="613203" y="167482"/>
                  <a:pt x="614124" y="167987"/>
                  <a:pt x="615045" y="168469"/>
                </a:cubicBezTo>
                <a:cubicBezTo>
                  <a:pt x="611405" y="175989"/>
                  <a:pt x="607765" y="183511"/>
                  <a:pt x="604125" y="191032"/>
                </a:cubicBezTo>
                <a:cubicBezTo>
                  <a:pt x="603313" y="190659"/>
                  <a:pt x="602523" y="190265"/>
                  <a:pt x="601713" y="189892"/>
                </a:cubicBezTo>
                <a:cubicBezTo>
                  <a:pt x="605243" y="182240"/>
                  <a:pt x="608751" y="174608"/>
                  <a:pt x="612282" y="166955"/>
                </a:cubicBezTo>
                <a:close/>
                <a:moveTo>
                  <a:pt x="1816122" y="165706"/>
                </a:moveTo>
                <a:cubicBezTo>
                  <a:pt x="1816715" y="165925"/>
                  <a:pt x="1817307" y="166123"/>
                  <a:pt x="1817921" y="166342"/>
                </a:cubicBezTo>
                <a:cubicBezTo>
                  <a:pt x="1817373" y="167899"/>
                  <a:pt x="1816846" y="169433"/>
                  <a:pt x="1816298" y="170990"/>
                </a:cubicBezTo>
                <a:cubicBezTo>
                  <a:pt x="1815706" y="170749"/>
                  <a:pt x="1815092" y="170530"/>
                  <a:pt x="1814456" y="170333"/>
                </a:cubicBezTo>
                <a:cubicBezTo>
                  <a:pt x="1815004" y="168798"/>
                  <a:pt x="1815574" y="167241"/>
                  <a:pt x="1816122" y="165706"/>
                </a:cubicBezTo>
                <a:close/>
                <a:moveTo>
                  <a:pt x="984852" y="165508"/>
                </a:moveTo>
                <a:cubicBezTo>
                  <a:pt x="986452" y="168150"/>
                  <a:pt x="986304" y="169997"/>
                  <a:pt x="985306" y="171456"/>
                </a:cubicBezTo>
                <a:lnTo>
                  <a:pt x="980688" y="175049"/>
                </a:lnTo>
                <a:lnTo>
                  <a:pt x="978841" y="168929"/>
                </a:lnTo>
                <a:cubicBezTo>
                  <a:pt x="979562" y="167355"/>
                  <a:pt x="981596" y="166242"/>
                  <a:pt x="984852" y="165508"/>
                </a:cubicBezTo>
                <a:close/>
                <a:moveTo>
                  <a:pt x="1933544" y="163776"/>
                </a:moveTo>
                <a:cubicBezTo>
                  <a:pt x="1934245" y="164127"/>
                  <a:pt x="1934947" y="164500"/>
                  <a:pt x="1935649" y="164851"/>
                </a:cubicBezTo>
                <a:cubicBezTo>
                  <a:pt x="1934037" y="166802"/>
                  <a:pt x="1934114" y="169603"/>
                  <a:pt x="1933607" y="172111"/>
                </a:cubicBezTo>
                <a:lnTo>
                  <a:pt x="1928084" y="177590"/>
                </a:lnTo>
                <a:lnTo>
                  <a:pt x="1928084" y="177546"/>
                </a:lnTo>
                <a:lnTo>
                  <a:pt x="1927613" y="176969"/>
                </a:lnTo>
                <a:close/>
                <a:moveTo>
                  <a:pt x="1108105" y="163622"/>
                </a:moveTo>
                <a:cubicBezTo>
                  <a:pt x="1107448" y="167701"/>
                  <a:pt x="1106768" y="171779"/>
                  <a:pt x="1105847" y="177393"/>
                </a:cubicBezTo>
                <a:cubicBezTo>
                  <a:pt x="1103654" y="173030"/>
                  <a:pt x="1102097" y="169893"/>
                  <a:pt x="1099882" y="165509"/>
                </a:cubicBezTo>
                <a:cubicBezTo>
                  <a:pt x="1093590" y="174476"/>
                  <a:pt x="1085037" y="177656"/>
                  <a:pt x="1076814" y="181581"/>
                </a:cubicBezTo>
                <a:cubicBezTo>
                  <a:pt x="1068921" y="185353"/>
                  <a:pt x="1062782" y="191426"/>
                  <a:pt x="1057650" y="199452"/>
                </a:cubicBezTo>
                <a:cubicBezTo>
                  <a:pt x="1060896" y="200154"/>
                  <a:pt x="1063308" y="200680"/>
                  <a:pt x="1067232" y="201536"/>
                </a:cubicBezTo>
                <a:cubicBezTo>
                  <a:pt x="1061773" y="206360"/>
                  <a:pt x="1057584" y="210065"/>
                  <a:pt x="1053111" y="214034"/>
                </a:cubicBezTo>
                <a:cubicBezTo>
                  <a:pt x="1055151" y="217433"/>
                  <a:pt x="1056774" y="220108"/>
                  <a:pt x="1058769" y="223419"/>
                </a:cubicBezTo>
                <a:cubicBezTo>
                  <a:pt x="1052344" y="231641"/>
                  <a:pt x="1046050" y="239711"/>
                  <a:pt x="1039735" y="247780"/>
                </a:cubicBezTo>
                <a:cubicBezTo>
                  <a:pt x="1045437" y="245631"/>
                  <a:pt x="1050459" y="242627"/>
                  <a:pt x="1053835" y="238329"/>
                </a:cubicBezTo>
                <a:cubicBezTo>
                  <a:pt x="1066356" y="222323"/>
                  <a:pt x="1081025" y="208245"/>
                  <a:pt x="1097186" y="196426"/>
                </a:cubicBezTo>
                <a:cubicBezTo>
                  <a:pt x="1109509" y="187413"/>
                  <a:pt x="1109969" y="176429"/>
                  <a:pt x="1110649" y="164258"/>
                </a:cubicBezTo>
                <a:cubicBezTo>
                  <a:pt x="1109793" y="164039"/>
                  <a:pt x="1108961" y="163842"/>
                  <a:pt x="1108105" y="163622"/>
                </a:cubicBezTo>
                <a:close/>
                <a:moveTo>
                  <a:pt x="2034300" y="163009"/>
                </a:moveTo>
                <a:cubicBezTo>
                  <a:pt x="2034805" y="163272"/>
                  <a:pt x="2035310" y="163514"/>
                  <a:pt x="2035814" y="163776"/>
                </a:cubicBezTo>
                <a:cubicBezTo>
                  <a:pt x="2035156" y="165092"/>
                  <a:pt x="2034498" y="166408"/>
                  <a:pt x="2033862" y="167723"/>
                </a:cubicBezTo>
                <a:cubicBezTo>
                  <a:pt x="2033314" y="167460"/>
                  <a:pt x="2032788" y="167198"/>
                  <a:pt x="2032239" y="166913"/>
                </a:cubicBezTo>
                <a:cubicBezTo>
                  <a:pt x="2032920" y="165618"/>
                  <a:pt x="2033599" y="164324"/>
                  <a:pt x="2034300" y="163009"/>
                </a:cubicBezTo>
                <a:close/>
                <a:moveTo>
                  <a:pt x="741237" y="159807"/>
                </a:moveTo>
                <a:cubicBezTo>
                  <a:pt x="742114" y="160640"/>
                  <a:pt x="742991" y="161474"/>
                  <a:pt x="743847" y="162329"/>
                </a:cubicBezTo>
                <a:cubicBezTo>
                  <a:pt x="736523" y="170047"/>
                  <a:pt x="729199" y="177766"/>
                  <a:pt x="721371" y="185989"/>
                </a:cubicBezTo>
                <a:cubicBezTo>
                  <a:pt x="722379" y="187546"/>
                  <a:pt x="723476" y="189233"/>
                  <a:pt x="725471" y="192326"/>
                </a:cubicBezTo>
                <a:cubicBezTo>
                  <a:pt x="712140" y="205197"/>
                  <a:pt x="698588" y="218244"/>
                  <a:pt x="685059" y="231313"/>
                </a:cubicBezTo>
                <a:cubicBezTo>
                  <a:pt x="685629" y="218836"/>
                  <a:pt x="691221" y="209626"/>
                  <a:pt x="698939" y="201513"/>
                </a:cubicBezTo>
                <a:cubicBezTo>
                  <a:pt x="709420" y="190462"/>
                  <a:pt x="719704" y="179235"/>
                  <a:pt x="730339" y="168337"/>
                </a:cubicBezTo>
                <a:cubicBezTo>
                  <a:pt x="733541" y="165070"/>
                  <a:pt x="737575" y="162614"/>
                  <a:pt x="741237" y="159807"/>
                </a:cubicBezTo>
                <a:close/>
                <a:moveTo>
                  <a:pt x="1079293" y="156605"/>
                </a:moveTo>
                <a:cubicBezTo>
                  <a:pt x="1071180" y="159961"/>
                  <a:pt x="1071180" y="159961"/>
                  <a:pt x="1069755" y="167284"/>
                </a:cubicBezTo>
                <a:cubicBezTo>
                  <a:pt x="1073877" y="163929"/>
                  <a:pt x="1077342" y="161101"/>
                  <a:pt x="1080806" y="158294"/>
                </a:cubicBezTo>
                <a:cubicBezTo>
                  <a:pt x="1080302" y="157724"/>
                  <a:pt x="1079797" y="157176"/>
                  <a:pt x="1079293" y="156605"/>
                </a:cubicBezTo>
                <a:close/>
                <a:moveTo>
                  <a:pt x="1631251" y="156386"/>
                </a:moveTo>
                <a:cubicBezTo>
                  <a:pt x="1625352" y="163250"/>
                  <a:pt x="1619454" y="170113"/>
                  <a:pt x="1612875" y="177722"/>
                </a:cubicBezTo>
                <a:cubicBezTo>
                  <a:pt x="1625967" y="176560"/>
                  <a:pt x="1626339" y="164236"/>
                  <a:pt x="1633049" y="158140"/>
                </a:cubicBezTo>
                <a:cubicBezTo>
                  <a:pt x="1632457" y="157548"/>
                  <a:pt x="1631865" y="156956"/>
                  <a:pt x="1631251" y="156386"/>
                </a:cubicBezTo>
                <a:close/>
                <a:moveTo>
                  <a:pt x="1214519" y="155465"/>
                </a:moveTo>
                <a:cubicBezTo>
                  <a:pt x="1209081" y="162680"/>
                  <a:pt x="1203797" y="169697"/>
                  <a:pt x="1198491" y="176713"/>
                </a:cubicBezTo>
                <a:cubicBezTo>
                  <a:pt x="1199193" y="177217"/>
                  <a:pt x="1199894" y="177744"/>
                  <a:pt x="1200618" y="178248"/>
                </a:cubicBezTo>
                <a:cubicBezTo>
                  <a:pt x="1205354" y="173205"/>
                  <a:pt x="1210090" y="168161"/>
                  <a:pt x="1215375" y="162526"/>
                </a:cubicBezTo>
                <a:cubicBezTo>
                  <a:pt x="1216493" y="167087"/>
                  <a:pt x="1217217" y="170025"/>
                  <a:pt x="1218072" y="173490"/>
                </a:cubicBezTo>
                <a:cubicBezTo>
                  <a:pt x="1225198" y="170617"/>
                  <a:pt x="1226097" y="165793"/>
                  <a:pt x="1225505" y="160202"/>
                </a:cubicBezTo>
                <a:cubicBezTo>
                  <a:pt x="1221799" y="158601"/>
                  <a:pt x="1218598" y="157220"/>
                  <a:pt x="1214519" y="155465"/>
                </a:cubicBezTo>
                <a:close/>
                <a:moveTo>
                  <a:pt x="699858" y="153404"/>
                </a:moveTo>
                <a:lnTo>
                  <a:pt x="697931" y="158702"/>
                </a:lnTo>
                <a:cubicBezTo>
                  <a:pt x="696780" y="160152"/>
                  <a:pt x="694938" y="160991"/>
                  <a:pt x="691747" y="160640"/>
                </a:cubicBezTo>
                <a:close/>
                <a:moveTo>
                  <a:pt x="699970" y="153098"/>
                </a:moveTo>
                <a:lnTo>
                  <a:pt x="699978" y="153105"/>
                </a:lnTo>
                <a:lnTo>
                  <a:pt x="700080" y="153206"/>
                </a:lnTo>
                <a:lnTo>
                  <a:pt x="699858" y="153404"/>
                </a:lnTo>
                <a:close/>
                <a:moveTo>
                  <a:pt x="699969" y="153098"/>
                </a:moveTo>
                <a:lnTo>
                  <a:pt x="699970" y="153098"/>
                </a:lnTo>
                <a:lnTo>
                  <a:pt x="699970" y="153098"/>
                </a:lnTo>
                <a:close/>
                <a:moveTo>
                  <a:pt x="700379" y="152796"/>
                </a:moveTo>
                <a:lnTo>
                  <a:pt x="700101" y="153207"/>
                </a:lnTo>
                <a:lnTo>
                  <a:pt x="699978" y="153105"/>
                </a:lnTo>
                <a:lnTo>
                  <a:pt x="699970" y="153097"/>
                </a:lnTo>
                <a:close/>
                <a:moveTo>
                  <a:pt x="1321437" y="151782"/>
                </a:moveTo>
                <a:cubicBezTo>
                  <a:pt x="1322140" y="152330"/>
                  <a:pt x="1322841" y="152857"/>
                  <a:pt x="1323565" y="153405"/>
                </a:cubicBezTo>
                <a:cubicBezTo>
                  <a:pt x="1322074" y="155225"/>
                  <a:pt x="1320583" y="157023"/>
                  <a:pt x="1319070" y="158843"/>
                </a:cubicBezTo>
                <a:cubicBezTo>
                  <a:pt x="1318566" y="158471"/>
                  <a:pt x="1318039" y="158075"/>
                  <a:pt x="1317535" y="157703"/>
                </a:cubicBezTo>
                <a:cubicBezTo>
                  <a:pt x="1318829" y="155729"/>
                  <a:pt x="1320123" y="153756"/>
                  <a:pt x="1321437" y="151782"/>
                </a:cubicBezTo>
                <a:close/>
                <a:moveTo>
                  <a:pt x="744633" y="150121"/>
                </a:moveTo>
                <a:cubicBezTo>
                  <a:pt x="745749" y="150121"/>
                  <a:pt x="747212" y="151969"/>
                  <a:pt x="750139" y="155663"/>
                </a:cubicBezTo>
                <a:cubicBezTo>
                  <a:pt x="747048" y="155663"/>
                  <a:pt x="744131" y="155663"/>
                  <a:pt x="741215" y="155663"/>
                </a:cubicBezTo>
                <a:cubicBezTo>
                  <a:pt x="742750" y="151969"/>
                  <a:pt x="743517" y="150121"/>
                  <a:pt x="744633" y="150121"/>
                </a:cubicBezTo>
                <a:close/>
                <a:moveTo>
                  <a:pt x="1541765" y="148756"/>
                </a:moveTo>
                <a:cubicBezTo>
                  <a:pt x="1541765" y="148756"/>
                  <a:pt x="1541897" y="148887"/>
                  <a:pt x="1541897" y="148887"/>
                </a:cubicBezTo>
                <a:lnTo>
                  <a:pt x="1541661" y="148991"/>
                </a:lnTo>
                <a:close/>
                <a:moveTo>
                  <a:pt x="1542169" y="148562"/>
                </a:moveTo>
                <a:lnTo>
                  <a:pt x="1542006" y="148865"/>
                </a:lnTo>
                <a:lnTo>
                  <a:pt x="1541897" y="148734"/>
                </a:lnTo>
                <a:close/>
                <a:moveTo>
                  <a:pt x="860147" y="148150"/>
                </a:moveTo>
                <a:cubicBezTo>
                  <a:pt x="858291" y="149129"/>
                  <a:pt x="857628" y="151551"/>
                  <a:pt x="856817" y="156167"/>
                </a:cubicBezTo>
                <a:cubicBezTo>
                  <a:pt x="860961" y="153953"/>
                  <a:pt x="865105" y="151738"/>
                  <a:pt x="870631" y="148799"/>
                </a:cubicBezTo>
                <a:cubicBezTo>
                  <a:pt x="865050" y="147637"/>
                  <a:pt x="862002" y="147171"/>
                  <a:pt x="860147" y="148150"/>
                </a:cubicBezTo>
                <a:close/>
                <a:moveTo>
                  <a:pt x="1269602" y="147177"/>
                </a:moveTo>
                <a:cubicBezTo>
                  <a:pt x="1269821" y="148537"/>
                  <a:pt x="1270041" y="149918"/>
                  <a:pt x="1270282" y="151277"/>
                </a:cubicBezTo>
                <a:cubicBezTo>
                  <a:pt x="1268791" y="151124"/>
                  <a:pt x="1267278" y="150971"/>
                  <a:pt x="1265787" y="150795"/>
                </a:cubicBezTo>
                <a:cubicBezTo>
                  <a:pt x="1267059" y="149590"/>
                  <a:pt x="1268330" y="148383"/>
                  <a:pt x="1269602" y="147177"/>
                </a:cubicBezTo>
                <a:close/>
                <a:moveTo>
                  <a:pt x="941457" y="145226"/>
                </a:moveTo>
                <a:cubicBezTo>
                  <a:pt x="942137" y="145620"/>
                  <a:pt x="942795" y="146015"/>
                  <a:pt x="943475" y="146410"/>
                </a:cubicBezTo>
                <a:cubicBezTo>
                  <a:pt x="942071" y="148910"/>
                  <a:pt x="940690" y="151409"/>
                  <a:pt x="939287" y="153908"/>
                </a:cubicBezTo>
                <a:cubicBezTo>
                  <a:pt x="938409" y="153361"/>
                  <a:pt x="937511" y="152834"/>
                  <a:pt x="936612" y="152308"/>
                </a:cubicBezTo>
                <a:cubicBezTo>
                  <a:pt x="938235" y="149940"/>
                  <a:pt x="939857" y="147593"/>
                  <a:pt x="941457" y="145226"/>
                </a:cubicBezTo>
                <a:close/>
                <a:moveTo>
                  <a:pt x="1887869" y="144633"/>
                </a:moveTo>
                <a:cubicBezTo>
                  <a:pt x="1886640" y="148098"/>
                  <a:pt x="1886115" y="149633"/>
                  <a:pt x="1885566" y="151167"/>
                </a:cubicBezTo>
                <a:lnTo>
                  <a:pt x="1881786" y="148808"/>
                </a:lnTo>
                <a:lnTo>
                  <a:pt x="1881803" y="148778"/>
                </a:lnTo>
                <a:close/>
                <a:moveTo>
                  <a:pt x="765774" y="143800"/>
                </a:moveTo>
                <a:cubicBezTo>
                  <a:pt x="765006" y="144852"/>
                  <a:pt x="764239" y="145905"/>
                  <a:pt x="763493" y="146957"/>
                </a:cubicBezTo>
                <a:cubicBezTo>
                  <a:pt x="763800" y="147221"/>
                  <a:pt x="764129" y="147484"/>
                  <a:pt x="764436" y="147747"/>
                </a:cubicBezTo>
                <a:cubicBezTo>
                  <a:pt x="765335" y="146914"/>
                  <a:pt x="766234" y="146102"/>
                  <a:pt x="767133" y="145291"/>
                </a:cubicBezTo>
                <a:cubicBezTo>
                  <a:pt x="766673" y="144786"/>
                  <a:pt x="766234" y="144305"/>
                  <a:pt x="765774" y="143800"/>
                </a:cubicBezTo>
                <a:close/>
                <a:moveTo>
                  <a:pt x="1469559" y="142156"/>
                </a:moveTo>
                <a:lnTo>
                  <a:pt x="1469676" y="142187"/>
                </a:lnTo>
                <a:lnTo>
                  <a:pt x="1469646" y="142265"/>
                </a:lnTo>
                <a:close/>
                <a:moveTo>
                  <a:pt x="1469427" y="142156"/>
                </a:moveTo>
                <a:lnTo>
                  <a:pt x="1469536" y="142265"/>
                </a:lnTo>
                <a:lnTo>
                  <a:pt x="1469391" y="142277"/>
                </a:lnTo>
                <a:close/>
                <a:moveTo>
                  <a:pt x="1314465" y="141871"/>
                </a:moveTo>
                <a:cubicBezTo>
                  <a:pt x="1313939" y="153581"/>
                  <a:pt x="1291968" y="179214"/>
                  <a:pt x="1277759" y="184235"/>
                </a:cubicBezTo>
                <a:cubicBezTo>
                  <a:pt x="1281837" y="174587"/>
                  <a:pt x="1289884" y="169785"/>
                  <a:pt x="1296419" y="163448"/>
                </a:cubicBezTo>
                <a:cubicBezTo>
                  <a:pt x="1303041" y="157023"/>
                  <a:pt x="1308369" y="149282"/>
                  <a:pt x="1314465" y="141871"/>
                </a:cubicBezTo>
                <a:close/>
                <a:moveTo>
                  <a:pt x="1207985" y="141432"/>
                </a:moveTo>
                <a:cubicBezTo>
                  <a:pt x="1195136" y="147155"/>
                  <a:pt x="1188864" y="158206"/>
                  <a:pt x="1181694" y="168206"/>
                </a:cubicBezTo>
                <a:cubicBezTo>
                  <a:pt x="1190859" y="160289"/>
                  <a:pt x="1207130" y="159742"/>
                  <a:pt x="1207985" y="141432"/>
                </a:cubicBezTo>
                <a:close/>
                <a:moveTo>
                  <a:pt x="1039165" y="140336"/>
                </a:moveTo>
                <a:cubicBezTo>
                  <a:pt x="1039407" y="140226"/>
                  <a:pt x="1040503" y="141257"/>
                  <a:pt x="1040437" y="141520"/>
                </a:cubicBezTo>
                <a:cubicBezTo>
                  <a:pt x="1040174" y="142397"/>
                  <a:pt x="1039539" y="143186"/>
                  <a:pt x="1038727" y="144545"/>
                </a:cubicBezTo>
                <a:cubicBezTo>
                  <a:pt x="1037916" y="143362"/>
                  <a:pt x="1036907" y="142463"/>
                  <a:pt x="1037061" y="141980"/>
                </a:cubicBezTo>
                <a:cubicBezTo>
                  <a:pt x="1037302" y="141257"/>
                  <a:pt x="1038354" y="140687"/>
                  <a:pt x="1039165" y="140336"/>
                </a:cubicBezTo>
                <a:close/>
                <a:moveTo>
                  <a:pt x="621119" y="140117"/>
                </a:moveTo>
                <a:cubicBezTo>
                  <a:pt x="619276" y="141586"/>
                  <a:pt x="618246" y="142419"/>
                  <a:pt x="617215" y="143230"/>
                </a:cubicBezTo>
                <a:cubicBezTo>
                  <a:pt x="617457" y="142200"/>
                  <a:pt x="617588" y="141103"/>
                  <a:pt x="618005" y="140138"/>
                </a:cubicBezTo>
                <a:cubicBezTo>
                  <a:pt x="618092" y="139919"/>
                  <a:pt x="619145" y="140117"/>
                  <a:pt x="621119" y="140117"/>
                </a:cubicBezTo>
                <a:close/>
                <a:moveTo>
                  <a:pt x="1697451" y="139963"/>
                </a:moveTo>
                <a:cubicBezTo>
                  <a:pt x="1698021" y="140072"/>
                  <a:pt x="1698635" y="140182"/>
                  <a:pt x="1699227" y="140291"/>
                </a:cubicBezTo>
                <a:cubicBezTo>
                  <a:pt x="1699095" y="141761"/>
                  <a:pt x="1698963" y="143230"/>
                  <a:pt x="1698831" y="144721"/>
                </a:cubicBezTo>
                <a:cubicBezTo>
                  <a:pt x="1697955" y="144568"/>
                  <a:pt x="1697055" y="144436"/>
                  <a:pt x="1696179" y="144283"/>
                </a:cubicBezTo>
                <a:cubicBezTo>
                  <a:pt x="1696595" y="142835"/>
                  <a:pt x="1697034" y="141388"/>
                  <a:pt x="1697451" y="139963"/>
                </a:cubicBezTo>
                <a:close/>
                <a:moveTo>
                  <a:pt x="2013624" y="139043"/>
                </a:moveTo>
                <a:cubicBezTo>
                  <a:pt x="2013777" y="138955"/>
                  <a:pt x="2014434" y="139745"/>
                  <a:pt x="2015092" y="140314"/>
                </a:cubicBezTo>
                <a:cubicBezTo>
                  <a:pt x="2014412" y="141126"/>
                  <a:pt x="2013843" y="141827"/>
                  <a:pt x="2013250" y="142529"/>
                </a:cubicBezTo>
                <a:cubicBezTo>
                  <a:pt x="2012658" y="141959"/>
                  <a:pt x="2012044" y="141389"/>
                  <a:pt x="2011452" y="140819"/>
                </a:cubicBezTo>
                <a:cubicBezTo>
                  <a:pt x="2012154" y="140204"/>
                  <a:pt x="2012811" y="139503"/>
                  <a:pt x="2013624" y="139043"/>
                </a:cubicBezTo>
                <a:close/>
                <a:moveTo>
                  <a:pt x="2054715" y="137967"/>
                </a:moveTo>
                <a:cubicBezTo>
                  <a:pt x="2060986" y="152418"/>
                  <a:pt x="2053838" y="159698"/>
                  <a:pt x="2044190" y="165925"/>
                </a:cubicBezTo>
                <a:cubicBezTo>
                  <a:pt x="2047500" y="157110"/>
                  <a:pt x="2050834" y="148317"/>
                  <a:pt x="2054715" y="137967"/>
                </a:cubicBezTo>
                <a:close/>
                <a:moveTo>
                  <a:pt x="1475158" y="135630"/>
                </a:moveTo>
                <a:cubicBezTo>
                  <a:pt x="1477787" y="135753"/>
                  <a:pt x="1480906" y="137277"/>
                  <a:pt x="1483614" y="137398"/>
                </a:cubicBezTo>
                <a:cubicBezTo>
                  <a:pt x="1481739" y="141871"/>
                  <a:pt x="1480802" y="144108"/>
                  <a:pt x="1479045" y="144703"/>
                </a:cubicBezTo>
                <a:lnTo>
                  <a:pt x="1469676" y="142187"/>
                </a:lnTo>
                <a:lnTo>
                  <a:pt x="1471696" y="136846"/>
                </a:lnTo>
                <a:cubicBezTo>
                  <a:pt x="1472652" y="135857"/>
                  <a:pt x="1473844" y="135569"/>
                  <a:pt x="1475158" y="135630"/>
                </a:cubicBezTo>
                <a:close/>
                <a:moveTo>
                  <a:pt x="1162573" y="135578"/>
                </a:moveTo>
                <a:lnTo>
                  <a:pt x="1162574" y="135578"/>
                </a:lnTo>
                <a:lnTo>
                  <a:pt x="1162398" y="135841"/>
                </a:lnTo>
                <a:lnTo>
                  <a:pt x="1162309" y="135806"/>
                </a:lnTo>
                <a:close/>
                <a:moveTo>
                  <a:pt x="1163201" y="135114"/>
                </a:moveTo>
                <a:lnTo>
                  <a:pt x="1162683" y="135709"/>
                </a:lnTo>
                <a:lnTo>
                  <a:pt x="1162574" y="135578"/>
                </a:lnTo>
                <a:lnTo>
                  <a:pt x="1162574" y="135577"/>
                </a:lnTo>
                <a:lnTo>
                  <a:pt x="1162573" y="135578"/>
                </a:lnTo>
                <a:lnTo>
                  <a:pt x="1162573" y="135577"/>
                </a:lnTo>
                <a:close/>
                <a:moveTo>
                  <a:pt x="530931" y="134613"/>
                </a:moveTo>
                <a:cubicBezTo>
                  <a:pt x="531369" y="135052"/>
                  <a:pt x="531808" y="135469"/>
                  <a:pt x="532246" y="135907"/>
                </a:cubicBezTo>
                <a:cubicBezTo>
                  <a:pt x="531479" y="136981"/>
                  <a:pt x="530712" y="138056"/>
                  <a:pt x="529922" y="139152"/>
                </a:cubicBezTo>
                <a:cubicBezTo>
                  <a:pt x="529286" y="138517"/>
                  <a:pt x="528651" y="137903"/>
                  <a:pt x="528036" y="137266"/>
                </a:cubicBezTo>
                <a:cubicBezTo>
                  <a:pt x="529002" y="136389"/>
                  <a:pt x="529966" y="135490"/>
                  <a:pt x="530931" y="134613"/>
                </a:cubicBezTo>
                <a:close/>
                <a:moveTo>
                  <a:pt x="718410" y="133275"/>
                </a:moveTo>
                <a:cubicBezTo>
                  <a:pt x="715922" y="137112"/>
                  <a:pt x="713817" y="141295"/>
                  <a:pt x="711081" y="144905"/>
                </a:cubicBezTo>
                <a:lnTo>
                  <a:pt x="700379" y="152796"/>
                </a:lnTo>
                <a:lnTo>
                  <a:pt x="707743" y="141876"/>
                </a:lnTo>
                <a:cubicBezTo>
                  <a:pt x="710988" y="138729"/>
                  <a:pt x="714738" y="136038"/>
                  <a:pt x="718410" y="133275"/>
                </a:cubicBezTo>
                <a:close/>
                <a:moveTo>
                  <a:pt x="856685" y="131477"/>
                </a:moveTo>
                <a:cubicBezTo>
                  <a:pt x="854054" y="133055"/>
                  <a:pt x="851445" y="134656"/>
                  <a:pt x="848813" y="136235"/>
                </a:cubicBezTo>
                <a:cubicBezTo>
                  <a:pt x="849427" y="137134"/>
                  <a:pt x="850041" y="138033"/>
                  <a:pt x="850632" y="138932"/>
                </a:cubicBezTo>
                <a:cubicBezTo>
                  <a:pt x="853133" y="137156"/>
                  <a:pt x="855633" y="135358"/>
                  <a:pt x="858132" y="133581"/>
                </a:cubicBezTo>
                <a:cubicBezTo>
                  <a:pt x="857650" y="132880"/>
                  <a:pt x="857168" y="132179"/>
                  <a:pt x="856685" y="131477"/>
                </a:cubicBezTo>
                <a:close/>
                <a:moveTo>
                  <a:pt x="647892" y="130052"/>
                </a:moveTo>
                <a:cubicBezTo>
                  <a:pt x="649011" y="130578"/>
                  <a:pt x="650151" y="131082"/>
                  <a:pt x="651269" y="131609"/>
                </a:cubicBezTo>
                <a:cubicBezTo>
                  <a:pt x="650085" y="134459"/>
                  <a:pt x="648879" y="137332"/>
                  <a:pt x="647694" y="140182"/>
                </a:cubicBezTo>
                <a:cubicBezTo>
                  <a:pt x="646379" y="139568"/>
                  <a:pt x="645042" y="138954"/>
                  <a:pt x="643704" y="138362"/>
                </a:cubicBezTo>
                <a:cubicBezTo>
                  <a:pt x="645107" y="135599"/>
                  <a:pt x="646511" y="132836"/>
                  <a:pt x="647892" y="130052"/>
                </a:cubicBezTo>
                <a:close/>
                <a:moveTo>
                  <a:pt x="1026645" y="129022"/>
                </a:moveTo>
                <a:lnTo>
                  <a:pt x="1026650" y="129026"/>
                </a:lnTo>
                <a:lnTo>
                  <a:pt x="1026733" y="129131"/>
                </a:lnTo>
                <a:cubicBezTo>
                  <a:pt x="1020549" y="130205"/>
                  <a:pt x="1015944" y="133210"/>
                  <a:pt x="1013686" y="139108"/>
                </a:cubicBezTo>
                <a:close/>
                <a:moveTo>
                  <a:pt x="1026912" y="128847"/>
                </a:moveTo>
                <a:lnTo>
                  <a:pt x="1026754" y="129109"/>
                </a:lnTo>
                <a:lnTo>
                  <a:pt x="1026650" y="129026"/>
                </a:lnTo>
                <a:lnTo>
                  <a:pt x="1026646" y="129021"/>
                </a:lnTo>
                <a:lnTo>
                  <a:pt x="1026645" y="129022"/>
                </a:lnTo>
                <a:lnTo>
                  <a:pt x="1026645" y="129022"/>
                </a:lnTo>
                <a:close/>
                <a:moveTo>
                  <a:pt x="1248266" y="127946"/>
                </a:moveTo>
                <a:cubicBezTo>
                  <a:pt x="1249889" y="132727"/>
                  <a:pt x="1252279" y="137813"/>
                  <a:pt x="1251643" y="138230"/>
                </a:cubicBezTo>
                <a:cubicBezTo>
                  <a:pt x="1247806" y="140686"/>
                  <a:pt x="1243289" y="142090"/>
                  <a:pt x="1238991" y="143843"/>
                </a:cubicBezTo>
                <a:cubicBezTo>
                  <a:pt x="1238289" y="142682"/>
                  <a:pt x="1237588" y="141519"/>
                  <a:pt x="1236908" y="140357"/>
                </a:cubicBezTo>
                <a:cubicBezTo>
                  <a:pt x="1240131" y="136827"/>
                  <a:pt x="1243355" y="133319"/>
                  <a:pt x="1248266" y="127946"/>
                </a:cubicBezTo>
                <a:close/>
                <a:moveTo>
                  <a:pt x="1559439" y="127552"/>
                </a:moveTo>
                <a:cubicBezTo>
                  <a:pt x="1559757" y="132014"/>
                  <a:pt x="1558041" y="136646"/>
                  <a:pt x="1554912" y="140495"/>
                </a:cubicBezTo>
                <a:lnTo>
                  <a:pt x="1542169" y="148562"/>
                </a:lnTo>
                <a:lnTo>
                  <a:pt x="1546545" y="140402"/>
                </a:lnTo>
                <a:cubicBezTo>
                  <a:pt x="1550712" y="135688"/>
                  <a:pt x="1555449" y="131456"/>
                  <a:pt x="1559439" y="127552"/>
                </a:cubicBezTo>
                <a:close/>
                <a:moveTo>
                  <a:pt x="1170993" y="126170"/>
                </a:moveTo>
                <a:cubicBezTo>
                  <a:pt x="1171607" y="126785"/>
                  <a:pt x="1172221" y="127398"/>
                  <a:pt x="1172858" y="127990"/>
                </a:cubicBezTo>
                <a:lnTo>
                  <a:pt x="1163201" y="135114"/>
                </a:lnTo>
                <a:close/>
                <a:moveTo>
                  <a:pt x="1931965" y="126104"/>
                </a:moveTo>
                <a:cubicBezTo>
                  <a:pt x="1932600" y="126653"/>
                  <a:pt x="1933258" y="127179"/>
                  <a:pt x="1933894" y="127705"/>
                </a:cubicBezTo>
                <a:cubicBezTo>
                  <a:pt x="1932623" y="129196"/>
                  <a:pt x="1931351" y="130709"/>
                  <a:pt x="1930101" y="132200"/>
                </a:cubicBezTo>
                <a:cubicBezTo>
                  <a:pt x="1929618" y="131871"/>
                  <a:pt x="1929158" y="131543"/>
                  <a:pt x="1928676" y="131213"/>
                </a:cubicBezTo>
                <a:cubicBezTo>
                  <a:pt x="1929772" y="129503"/>
                  <a:pt x="1930869" y="127814"/>
                  <a:pt x="1931965" y="126104"/>
                </a:cubicBezTo>
                <a:close/>
                <a:moveTo>
                  <a:pt x="676288" y="123298"/>
                </a:moveTo>
                <a:cubicBezTo>
                  <a:pt x="676179" y="138033"/>
                  <a:pt x="668898" y="146102"/>
                  <a:pt x="661048" y="154413"/>
                </a:cubicBezTo>
                <a:cubicBezTo>
                  <a:pt x="643594" y="172920"/>
                  <a:pt x="626951" y="192173"/>
                  <a:pt x="609782" y="210942"/>
                </a:cubicBezTo>
                <a:cubicBezTo>
                  <a:pt x="603182" y="218156"/>
                  <a:pt x="596209" y="225041"/>
                  <a:pt x="589083" y="231752"/>
                </a:cubicBezTo>
                <a:cubicBezTo>
                  <a:pt x="587898" y="232870"/>
                  <a:pt x="585135" y="232300"/>
                  <a:pt x="582614" y="232585"/>
                </a:cubicBezTo>
                <a:cubicBezTo>
                  <a:pt x="585552" y="224318"/>
                  <a:pt x="588205" y="216863"/>
                  <a:pt x="591056" y="208881"/>
                </a:cubicBezTo>
                <a:cubicBezTo>
                  <a:pt x="593994" y="210723"/>
                  <a:pt x="595398" y="211601"/>
                  <a:pt x="597437" y="212873"/>
                </a:cubicBezTo>
                <a:cubicBezTo>
                  <a:pt x="598205" y="210175"/>
                  <a:pt x="598972" y="207829"/>
                  <a:pt x="599520" y="205439"/>
                </a:cubicBezTo>
                <a:cubicBezTo>
                  <a:pt x="600858" y="199715"/>
                  <a:pt x="602765" y="195045"/>
                  <a:pt x="610221" y="195659"/>
                </a:cubicBezTo>
                <a:cubicBezTo>
                  <a:pt x="612018" y="195812"/>
                  <a:pt x="614606" y="193576"/>
                  <a:pt x="615834" y="191777"/>
                </a:cubicBezTo>
                <a:cubicBezTo>
                  <a:pt x="624736" y="178709"/>
                  <a:pt x="634845" y="166276"/>
                  <a:pt x="638770" y="150422"/>
                </a:cubicBezTo>
                <a:cubicBezTo>
                  <a:pt x="639209" y="148624"/>
                  <a:pt x="641028" y="147155"/>
                  <a:pt x="642191" y="145511"/>
                </a:cubicBezTo>
                <a:cubicBezTo>
                  <a:pt x="642870" y="145774"/>
                  <a:pt x="643551" y="146037"/>
                  <a:pt x="644229" y="146300"/>
                </a:cubicBezTo>
                <a:cubicBezTo>
                  <a:pt x="643616" y="149107"/>
                  <a:pt x="643002" y="151936"/>
                  <a:pt x="641949" y="156715"/>
                </a:cubicBezTo>
                <a:cubicBezTo>
                  <a:pt x="653637" y="145335"/>
                  <a:pt x="664228" y="135029"/>
                  <a:pt x="676288" y="123298"/>
                </a:cubicBezTo>
                <a:close/>
                <a:moveTo>
                  <a:pt x="1030263" y="123276"/>
                </a:moveTo>
                <a:cubicBezTo>
                  <a:pt x="1030965" y="123956"/>
                  <a:pt x="1031666" y="124614"/>
                  <a:pt x="1032345" y="125294"/>
                </a:cubicBezTo>
                <a:lnTo>
                  <a:pt x="1026912" y="128847"/>
                </a:lnTo>
                <a:close/>
                <a:moveTo>
                  <a:pt x="1529070" y="119570"/>
                </a:moveTo>
                <a:cubicBezTo>
                  <a:pt x="1530714" y="130184"/>
                  <a:pt x="1530714" y="130184"/>
                  <a:pt x="1519860" y="132003"/>
                </a:cubicBezTo>
                <a:cubicBezTo>
                  <a:pt x="1523040" y="127706"/>
                  <a:pt x="1525407" y="124504"/>
                  <a:pt x="1529070" y="119570"/>
                </a:cubicBezTo>
                <a:close/>
                <a:moveTo>
                  <a:pt x="1066554" y="116895"/>
                </a:moveTo>
                <a:cubicBezTo>
                  <a:pt x="1067167" y="118211"/>
                  <a:pt x="1067979" y="119198"/>
                  <a:pt x="1067759" y="119702"/>
                </a:cubicBezTo>
                <a:cubicBezTo>
                  <a:pt x="1067474" y="120338"/>
                  <a:pt x="1066356" y="120710"/>
                  <a:pt x="1065522" y="120929"/>
                </a:cubicBezTo>
                <a:cubicBezTo>
                  <a:pt x="1065347" y="120974"/>
                  <a:pt x="1064470" y="119789"/>
                  <a:pt x="1064601" y="119417"/>
                </a:cubicBezTo>
                <a:cubicBezTo>
                  <a:pt x="1064865" y="118649"/>
                  <a:pt x="1065610" y="118036"/>
                  <a:pt x="1066554" y="116895"/>
                </a:cubicBezTo>
                <a:close/>
                <a:moveTo>
                  <a:pt x="758100" y="115623"/>
                </a:moveTo>
                <a:cubicBezTo>
                  <a:pt x="758801" y="116413"/>
                  <a:pt x="759503" y="117224"/>
                  <a:pt x="760204" y="118013"/>
                </a:cubicBezTo>
                <a:cubicBezTo>
                  <a:pt x="757134" y="120644"/>
                  <a:pt x="754065" y="123298"/>
                  <a:pt x="750995" y="125929"/>
                </a:cubicBezTo>
                <a:cubicBezTo>
                  <a:pt x="750315" y="125162"/>
                  <a:pt x="749636" y="124394"/>
                  <a:pt x="748956" y="123627"/>
                </a:cubicBezTo>
                <a:cubicBezTo>
                  <a:pt x="752004" y="120952"/>
                  <a:pt x="755052" y="118298"/>
                  <a:pt x="758100" y="115623"/>
                </a:cubicBezTo>
                <a:close/>
                <a:moveTo>
                  <a:pt x="1041819" y="113036"/>
                </a:moveTo>
                <a:cubicBezTo>
                  <a:pt x="1042346" y="113584"/>
                  <a:pt x="1042872" y="114132"/>
                  <a:pt x="1043376" y="114680"/>
                </a:cubicBezTo>
                <a:cubicBezTo>
                  <a:pt x="1042455" y="115535"/>
                  <a:pt x="1041513" y="116369"/>
                  <a:pt x="1040592" y="117224"/>
                </a:cubicBezTo>
                <a:cubicBezTo>
                  <a:pt x="1040219" y="116918"/>
                  <a:pt x="1039868" y="116610"/>
                  <a:pt x="1039495" y="116303"/>
                </a:cubicBezTo>
                <a:cubicBezTo>
                  <a:pt x="1040262" y="115207"/>
                  <a:pt x="1041052" y="114110"/>
                  <a:pt x="1041819" y="113036"/>
                </a:cubicBezTo>
                <a:close/>
                <a:moveTo>
                  <a:pt x="1737600" y="112313"/>
                </a:moveTo>
                <a:cubicBezTo>
                  <a:pt x="1738500" y="113014"/>
                  <a:pt x="1739420" y="113694"/>
                  <a:pt x="1740363" y="114374"/>
                </a:cubicBezTo>
                <a:cubicBezTo>
                  <a:pt x="1737425" y="117619"/>
                  <a:pt x="1734508" y="120887"/>
                  <a:pt x="1731570" y="124132"/>
                </a:cubicBezTo>
                <a:cubicBezTo>
                  <a:pt x="1730825" y="123474"/>
                  <a:pt x="1730057" y="122837"/>
                  <a:pt x="1729311" y="122180"/>
                </a:cubicBezTo>
                <a:cubicBezTo>
                  <a:pt x="1732074" y="118892"/>
                  <a:pt x="1734837" y="115602"/>
                  <a:pt x="1737600" y="112313"/>
                </a:cubicBezTo>
                <a:close/>
                <a:moveTo>
                  <a:pt x="1724970" y="111874"/>
                </a:moveTo>
                <a:cubicBezTo>
                  <a:pt x="1722513" y="115624"/>
                  <a:pt x="1720058" y="119373"/>
                  <a:pt x="1716834" y="124307"/>
                </a:cubicBezTo>
                <a:cubicBezTo>
                  <a:pt x="1716045" y="116084"/>
                  <a:pt x="1716045" y="116084"/>
                  <a:pt x="1724970" y="111874"/>
                </a:cubicBezTo>
                <a:close/>
                <a:moveTo>
                  <a:pt x="697361" y="104945"/>
                </a:moveTo>
                <a:cubicBezTo>
                  <a:pt x="697581" y="113102"/>
                  <a:pt x="690432" y="111830"/>
                  <a:pt x="686529" y="114264"/>
                </a:cubicBezTo>
                <a:cubicBezTo>
                  <a:pt x="689862" y="111392"/>
                  <a:pt x="693195" y="108519"/>
                  <a:pt x="697361" y="104945"/>
                </a:cubicBezTo>
                <a:close/>
                <a:moveTo>
                  <a:pt x="1412109" y="102467"/>
                </a:moveTo>
                <a:cubicBezTo>
                  <a:pt x="1410880" y="106656"/>
                  <a:pt x="1410442" y="108958"/>
                  <a:pt x="1409521" y="111063"/>
                </a:cubicBezTo>
                <a:cubicBezTo>
                  <a:pt x="1406714" y="117510"/>
                  <a:pt x="1400574" y="122707"/>
                  <a:pt x="1402855" y="131039"/>
                </a:cubicBezTo>
                <a:cubicBezTo>
                  <a:pt x="1403184" y="132223"/>
                  <a:pt x="1400685" y="134591"/>
                  <a:pt x="1399040" y="135797"/>
                </a:cubicBezTo>
                <a:cubicBezTo>
                  <a:pt x="1392155" y="140797"/>
                  <a:pt x="1383647" y="144064"/>
                  <a:pt x="1381783" y="154019"/>
                </a:cubicBezTo>
                <a:cubicBezTo>
                  <a:pt x="1381520" y="155378"/>
                  <a:pt x="1378362" y="156212"/>
                  <a:pt x="1376542" y="157286"/>
                </a:cubicBezTo>
                <a:cubicBezTo>
                  <a:pt x="1374328" y="152857"/>
                  <a:pt x="1373949" y="149244"/>
                  <a:pt x="1375811" y="145558"/>
                </a:cubicBezTo>
                <a:lnTo>
                  <a:pt x="1388431" y="133466"/>
                </a:lnTo>
                <a:lnTo>
                  <a:pt x="1388405" y="133539"/>
                </a:lnTo>
                <a:lnTo>
                  <a:pt x="1388607" y="133433"/>
                </a:lnTo>
                <a:lnTo>
                  <a:pt x="1392468" y="135479"/>
                </a:lnTo>
                <a:cubicBezTo>
                  <a:pt x="1393295" y="135057"/>
                  <a:pt x="1393909" y="133374"/>
                  <a:pt x="1395136" y="130008"/>
                </a:cubicBezTo>
                <a:lnTo>
                  <a:pt x="1388607" y="133433"/>
                </a:lnTo>
                <a:lnTo>
                  <a:pt x="1388515" y="133385"/>
                </a:lnTo>
                <a:lnTo>
                  <a:pt x="1388431" y="133466"/>
                </a:lnTo>
                <a:lnTo>
                  <a:pt x="1390905" y="126544"/>
                </a:lnTo>
                <a:cubicBezTo>
                  <a:pt x="1396036" y="119462"/>
                  <a:pt x="1401474" y="112620"/>
                  <a:pt x="1406912" y="105778"/>
                </a:cubicBezTo>
                <a:cubicBezTo>
                  <a:pt x="1407701" y="104792"/>
                  <a:pt x="1409127" y="104331"/>
                  <a:pt x="1412109" y="102467"/>
                </a:cubicBezTo>
                <a:close/>
                <a:moveTo>
                  <a:pt x="788162" y="101963"/>
                </a:moveTo>
                <a:cubicBezTo>
                  <a:pt x="787503" y="102598"/>
                  <a:pt x="786846" y="103256"/>
                  <a:pt x="786210" y="103892"/>
                </a:cubicBezTo>
                <a:cubicBezTo>
                  <a:pt x="787482" y="105296"/>
                  <a:pt x="788775" y="106698"/>
                  <a:pt x="790047" y="108080"/>
                </a:cubicBezTo>
                <a:cubicBezTo>
                  <a:pt x="790793" y="107247"/>
                  <a:pt x="791538" y="106414"/>
                  <a:pt x="792284" y="105581"/>
                </a:cubicBezTo>
                <a:cubicBezTo>
                  <a:pt x="790902" y="104374"/>
                  <a:pt x="789543" y="103169"/>
                  <a:pt x="788162" y="101963"/>
                </a:cubicBezTo>
                <a:close/>
                <a:moveTo>
                  <a:pt x="1441206" y="100187"/>
                </a:moveTo>
                <a:cubicBezTo>
                  <a:pt x="1441776" y="100472"/>
                  <a:pt x="1442325" y="100778"/>
                  <a:pt x="1442895" y="101063"/>
                </a:cubicBezTo>
                <a:cubicBezTo>
                  <a:pt x="1441974" y="102796"/>
                  <a:pt x="1441075" y="104528"/>
                  <a:pt x="1440153" y="106260"/>
                </a:cubicBezTo>
                <a:cubicBezTo>
                  <a:pt x="1439583" y="105953"/>
                  <a:pt x="1439035" y="105668"/>
                  <a:pt x="1438487" y="105383"/>
                </a:cubicBezTo>
                <a:cubicBezTo>
                  <a:pt x="1439386" y="103651"/>
                  <a:pt x="1440307" y="101919"/>
                  <a:pt x="1441206" y="100187"/>
                </a:cubicBezTo>
                <a:close/>
                <a:moveTo>
                  <a:pt x="1081508" y="99200"/>
                </a:moveTo>
                <a:cubicBezTo>
                  <a:pt x="1080718" y="103082"/>
                  <a:pt x="1080170" y="105779"/>
                  <a:pt x="1079250" y="110230"/>
                </a:cubicBezTo>
                <a:cubicBezTo>
                  <a:pt x="1075741" y="102906"/>
                  <a:pt x="1075741" y="102906"/>
                  <a:pt x="1081508" y="99200"/>
                </a:cubicBezTo>
                <a:close/>
                <a:moveTo>
                  <a:pt x="1797944" y="99046"/>
                </a:moveTo>
                <a:cubicBezTo>
                  <a:pt x="1798734" y="99485"/>
                  <a:pt x="1799544" y="99923"/>
                  <a:pt x="1800334" y="100361"/>
                </a:cubicBezTo>
                <a:cubicBezTo>
                  <a:pt x="1799019" y="102708"/>
                  <a:pt x="1797768" y="105076"/>
                  <a:pt x="1796343" y="107357"/>
                </a:cubicBezTo>
                <a:cubicBezTo>
                  <a:pt x="1794765" y="109901"/>
                  <a:pt x="1793010" y="112334"/>
                  <a:pt x="1791344" y="114812"/>
                </a:cubicBezTo>
                <a:cubicBezTo>
                  <a:pt x="1790116" y="107685"/>
                  <a:pt x="1791673" y="102028"/>
                  <a:pt x="1797944" y="99046"/>
                </a:cubicBezTo>
                <a:close/>
                <a:moveTo>
                  <a:pt x="1090805" y="97862"/>
                </a:moveTo>
                <a:cubicBezTo>
                  <a:pt x="1091046" y="98477"/>
                  <a:pt x="1091287" y="99068"/>
                  <a:pt x="1091507" y="99682"/>
                </a:cubicBezTo>
                <a:cubicBezTo>
                  <a:pt x="1089774" y="100362"/>
                  <a:pt x="1088064" y="101042"/>
                  <a:pt x="1086332" y="101721"/>
                </a:cubicBezTo>
                <a:cubicBezTo>
                  <a:pt x="1086091" y="101063"/>
                  <a:pt x="1085828" y="100384"/>
                  <a:pt x="1085586" y="99726"/>
                </a:cubicBezTo>
                <a:cubicBezTo>
                  <a:pt x="1087319" y="99112"/>
                  <a:pt x="1089073" y="98477"/>
                  <a:pt x="1090805" y="97862"/>
                </a:cubicBezTo>
                <a:close/>
                <a:moveTo>
                  <a:pt x="620570" y="97577"/>
                </a:moveTo>
                <a:cubicBezTo>
                  <a:pt x="621447" y="98038"/>
                  <a:pt x="622324" y="98477"/>
                  <a:pt x="623202" y="98937"/>
                </a:cubicBezTo>
                <a:cubicBezTo>
                  <a:pt x="620614" y="110120"/>
                  <a:pt x="615439" y="120251"/>
                  <a:pt x="608817" y="129723"/>
                </a:cubicBezTo>
                <a:cubicBezTo>
                  <a:pt x="608115" y="130709"/>
                  <a:pt x="605791" y="130644"/>
                  <a:pt x="604212" y="130929"/>
                </a:cubicBezTo>
                <a:cubicBezTo>
                  <a:pt x="602985" y="131171"/>
                  <a:pt x="601734" y="131214"/>
                  <a:pt x="599256" y="131456"/>
                </a:cubicBezTo>
                <a:cubicBezTo>
                  <a:pt x="600857" y="133867"/>
                  <a:pt x="601756" y="135249"/>
                  <a:pt x="602699" y="136674"/>
                </a:cubicBezTo>
                <a:cubicBezTo>
                  <a:pt x="593467" y="140819"/>
                  <a:pt x="588336" y="146519"/>
                  <a:pt x="595661" y="156782"/>
                </a:cubicBezTo>
                <a:cubicBezTo>
                  <a:pt x="591999" y="161145"/>
                  <a:pt x="590727" y="167263"/>
                  <a:pt x="583359" y="167899"/>
                </a:cubicBezTo>
                <a:cubicBezTo>
                  <a:pt x="581604" y="168053"/>
                  <a:pt x="578294" y="173578"/>
                  <a:pt x="578952" y="174674"/>
                </a:cubicBezTo>
                <a:cubicBezTo>
                  <a:pt x="583666" y="182502"/>
                  <a:pt x="573666" y="186208"/>
                  <a:pt x="574390" y="192852"/>
                </a:cubicBezTo>
                <a:cubicBezTo>
                  <a:pt x="574588" y="194628"/>
                  <a:pt x="571123" y="196580"/>
                  <a:pt x="570773" y="198685"/>
                </a:cubicBezTo>
                <a:cubicBezTo>
                  <a:pt x="570422" y="200812"/>
                  <a:pt x="571847" y="203246"/>
                  <a:pt x="572703" y="206250"/>
                </a:cubicBezTo>
                <a:cubicBezTo>
                  <a:pt x="577680" y="210438"/>
                  <a:pt x="581013" y="203838"/>
                  <a:pt x="585924" y="202369"/>
                </a:cubicBezTo>
                <a:cubicBezTo>
                  <a:pt x="587985" y="210767"/>
                  <a:pt x="580377" y="214823"/>
                  <a:pt x="578009" y="224011"/>
                </a:cubicBezTo>
                <a:cubicBezTo>
                  <a:pt x="576408" y="213354"/>
                  <a:pt x="569479" y="214166"/>
                  <a:pt x="563274" y="212696"/>
                </a:cubicBezTo>
                <a:cubicBezTo>
                  <a:pt x="560445" y="219209"/>
                  <a:pt x="557265" y="225722"/>
                  <a:pt x="554875" y="232475"/>
                </a:cubicBezTo>
                <a:cubicBezTo>
                  <a:pt x="554020" y="234909"/>
                  <a:pt x="554459" y="238177"/>
                  <a:pt x="555313" y="240742"/>
                </a:cubicBezTo>
                <a:cubicBezTo>
                  <a:pt x="557879" y="248549"/>
                  <a:pt x="557046" y="249864"/>
                  <a:pt x="547815" y="250390"/>
                </a:cubicBezTo>
                <a:cubicBezTo>
                  <a:pt x="544767" y="261025"/>
                  <a:pt x="541609" y="271813"/>
                  <a:pt x="528562" y="277624"/>
                </a:cubicBezTo>
                <a:cubicBezTo>
                  <a:pt x="529044" y="274334"/>
                  <a:pt x="528650" y="271857"/>
                  <a:pt x="529702" y="270608"/>
                </a:cubicBezTo>
                <a:cubicBezTo>
                  <a:pt x="540118" y="258240"/>
                  <a:pt x="543824" y="242912"/>
                  <a:pt x="548560" y="228111"/>
                </a:cubicBezTo>
                <a:cubicBezTo>
                  <a:pt x="556256" y="204057"/>
                  <a:pt x="566541" y="181297"/>
                  <a:pt x="579522" y="159610"/>
                </a:cubicBezTo>
                <a:cubicBezTo>
                  <a:pt x="587175" y="146849"/>
                  <a:pt x="593731" y="133429"/>
                  <a:pt x="601186" y="119527"/>
                </a:cubicBezTo>
                <a:cubicBezTo>
                  <a:pt x="603050" y="120864"/>
                  <a:pt x="604870" y="122159"/>
                  <a:pt x="606711" y="123474"/>
                </a:cubicBezTo>
                <a:cubicBezTo>
                  <a:pt x="611338" y="114812"/>
                  <a:pt x="615965" y="106195"/>
                  <a:pt x="620570" y="97577"/>
                </a:cubicBezTo>
                <a:close/>
                <a:moveTo>
                  <a:pt x="1734706" y="95757"/>
                </a:moveTo>
                <a:cubicBezTo>
                  <a:pt x="1735561" y="96108"/>
                  <a:pt x="1736416" y="96437"/>
                  <a:pt x="1737272" y="96788"/>
                </a:cubicBezTo>
                <a:cubicBezTo>
                  <a:pt x="1736394" y="99244"/>
                  <a:pt x="1735539" y="101721"/>
                  <a:pt x="1734662" y="104177"/>
                </a:cubicBezTo>
                <a:cubicBezTo>
                  <a:pt x="1733522" y="103652"/>
                  <a:pt x="1732359" y="103103"/>
                  <a:pt x="1731219" y="102554"/>
                </a:cubicBezTo>
                <a:cubicBezTo>
                  <a:pt x="1732381" y="100296"/>
                  <a:pt x="1733544" y="98015"/>
                  <a:pt x="1734706" y="95757"/>
                </a:cubicBezTo>
                <a:close/>
                <a:moveTo>
                  <a:pt x="663987" y="91241"/>
                </a:moveTo>
                <a:cubicBezTo>
                  <a:pt x="664053" y="91109"/>
                  <a:pt x="666267" y="91898"/>
                  <a:pt x="667495" y="92249"/>
                </a:cubicBezTo>
                <a:cubicBezTo>
                  <a:pt x="666750" y="94266"/>
                  <a:pt x="666004" y="96284"/>
                  <a:pt x="665259" y="98323"/>
                </a:cubicBezTo>
                <a:cubicBezTo>
                  <a:pt x="664185" y="97972"/>
                  <a:pt x="663110" y="97643"/>
                  <a:pt x="662013" y="97314"/>
                </a:cubicBezTo>
                <a:cubicBezTo>
                  <a:pt x="662628" y="95275"/>
                  <a:pt x="663153" y="93191"/>
                  <a:pt x="663987" y="91241"/>
                </a:cubicBezTo>
                <a:close/>
                <a:moveTo>
                  <a:pt x="1005705" y="90560"/>
                </a:moveTo>
                <a:cubicBezTo>
                  <a:pt x="1006407" y="91064"/>
                  <a:pt x="1007130" y="91591"/>
                  <a:pt x="1007854" y="92117"/>
                </a:cubicBezTo>
                <a:cubicBezTo>
                  <a:pt x="1006758" y="93630"/>
                  <a:pt x="1005639" y="95165"/>
                  <a:pt x="1004544" y="96677"/>
                </a:cubicBezTo>
                <a:cubicBezTo>
                  <a:pt x="1004016" y="96349"/>
                  <a:pt x="1003491" y="96020"/>
                  <a:pt x="1002964" y="95713"/>
                </a:cubicBezTo>
                <a:cubicBezTo>
                  <a:pt x="1003884" y="94002"/>
                  <a:pt x="1004806" y="92270"/>
                  <a:pt x="1005705" y="90560"/>
                </a:cubicBezTo>
                <a:close/>
                <a:moveTo>
                  <a:pt x="987812" y="90495"/>
                </a:moveTo>
                <a:cubicBezTo>
                  <a:pt x="984501" y="100494"/>
                  <a:pt x="979062" y="104901"/>
                  <a:pt x="970204" y="107445"/>
                </a:cubicBezTo>
                <a:cubicBezTo>
                  <a:pt x="974238" y="99968"/>
                  <a:pt x="977901" y="93806"/>
                  <a:pt x="987812" y="90495"/>
                </a:cubicBezTo>
                <a:close/>
                <a:moveTo>
                  <a:pt x="709421" y="90100"/>
                </a:moveTo>
                <a:cubicBezTo>
                  <a:pt x="710144" y="90560"/>
                  <a:pt x="710868" y="91021"/>
                  <a:pt x="711569" y="91481"/>
                </a:cubicBezTo>
                <a:cubicBezTo>
                  <a:pt x="710210" y="94551"/>
                  <a:pt x="708850" y="97599"/>
                  <a:pt x="706635" y="102533"/>
                </a:cubicBezTo>
                <a:cubicBezTo>
                  <a:pt x="703105" y="95209"/>
                  <a:pt x="707206" y="92994"/>
                  <a:pt x="709421" y="90100"/>
                </a:cubicBezTo>
                <a:close/>
                <a:moveTo>
                  <a:pt x="1065041" y="89310"/>
                </a:moveTo>
                <a:cubicBezTo>
                  <a:pt x="1067869" y="97664"/>
                  <a:pt x="1064624" y="101546"/>
                  <a:pt x="1052082" y="104549"/>
                </a:cubicBezTo>
                <a:cubicBezTo>
                  <a:pt x="1056182" y="99682"/>
                  <a:pt x="1060304" y="94835"/>
                  <a:pt x="1065041" y="89310"/>
                </a:cubicBezTo>
                <a:close/>
                <a:moveTo>
                  <a:pt x="1040964" y="87754"/>
                </a:moveTo>
                <a:cubicBezTo>
                  <a:pt x="1041424" y="88171"/>
                  <a:pt x="1041885" y="88587"/>
                  <a:pt x="1042345" y="89004"/>
                </a:cubicBezTo>
                <a:cubicBezTo>
                  <a:pt x="1041030" y="90539"/>
                  <a:pt x="1039713" y="92096"/>
                  <a:pt x="1038398" y="93630"/>
                </a:cubicBezTo>
                <a:cubicBezTo>
                  <a:pt x="1037828" y="93038"/>
                  <a:pt x="1037236" y="92446"/>
                  <a:pt x="1036622" y="91877"/>
                </a:cubicBezTo>
                <a:cubicBezTo>
                  <a:pt x="1038069" y="90495"/>
                  <a:pt x="1039516" y="89135"/>
                  <a:pt x="1040964" y="87754"/>
                </a:cubicBezTo>
                <a:close/>
                <a:moveTo>
                  <a:pt x="1024431" y="86921"/>
                </a:moveTo>
                <a:cubicBezTo>
                  <a:pt x="1025527" y="87403"/>
                  <a:pt x="1026537" y="91635"/>
                  <a:pt x="1025790" y="92381"/>
                </a:cubicBezTo>
                <a:cubicBezTo>
                  <a:pt x="1016954" y="101283"/>
                  <a:pt x="1007876" y="109923"/>
                  <a:pt x="998622" y="118409"/>
                </a:cubicBezTo>
                <a:cubicBezTo>
                  <a:pt x="997569" y="119373"/>
                  <a:pt x="995245" y="118957"/>
                  <a:pt x="991935" y="119373"/>
                </a:cubicBezTo>
                <a:cubicBezTo>
                  <a:pt x="993360" y="114812"/>
                  <a:pt x="994478" y="111239"/>
                  <a:pt x="995816" y="106940"/>
                </a:cubicBezTo>
                <a:cubicBezTo>
                  <a:pt x="999456" y="107510"/>
                  <a:pt x="1001846" y="107883"/>
                  <a:pt x="1002942" y="108059"/>
                </a:cubicBezTo>
                <a:cubicBezTo>
                  <a:pt x="1008270" y="100581"/>
                  <a:pt x="1012766" y="93762"/>
                  <a:pt x="1017897" y="87425"/>
                </a:cubicBezTo>
                <a:cubicBezTo>
                  <a:pt x="1018905" y="86175"/>
                  <a:pt x="1022589" y="86132"/>
                  <a:pt x="1024431" y="86921"/>
                </a:cubicBezTo>
                <a:close/>
                <a:moveTo>
                  <a:pt x="808620" y="85977"/>
                </a:moveTo>
                <a:cubicBezTo>
                  <a:pt x="808050" y="85977"/>
                  <a:pt x="807458" y="86416"/>
                  <a:pt x="806888" y="86679"/>
                </a:cubicBezTo>
                <a:cubicBezTo>
                  <a:pt x="807151" y="87183"/>
                  <a:pt x="807414" y="87687"/>
                  <a:pt x="807699" y="88170"/>
                </a:cubicBezTo>
                <a:cubicBezTo>
                  <a:pt x="808269" y="87885"/>
                  <a:pt x="808839" y="87622"/>
                  <a:pt x="809388" y="87337"/>
                </a:cubicBezTo>
                <a:cubicBezTo>
                  <a:pt x="809124" y="86854"/>
                  <a:pt x="808861" y="85977"/>
                  <a:pt x="808620" y="85977"/>
                </a:cubicBezTo>
                <a:close/>
                <a:moveTo>
                  <a:pt x="641379" y="85034"/>
                </a:moveTo>
                <a:cubicBezTo>
                  <a:pt x="639690" y="89726"/>
                  <a:pt x="638769" y="92315"/>
                  <a:pt x="637257" y="96503"/>
                </a:cubicBezTo>
                <a:cubicBezTo>
                  <a:pt x="635327" y="90056"/>
                  <a:pt x="635327" y="90056"/>
                  <a:pt x="641379" y="85034"/>
                </a:cubicBezTo>
                <a:close/>
                <a:moveTo>
                  <a:pt x="623290" y="83018"/>
                </a:moveTo>
                <a:lnTo>
                  <a:pt x="623403" y="83018"/>
                </a:lnTo>
                <a:lnTo>
                  <a:pt x="627850" y="83083"/>
                </a:lnTo>
                <a:cubicBezTo>
                  <a:pt x="627477" y="85999"/>
                  <a:pt x="627105" y="88893"/>
                  <a:pt x="626732" y="91810"/>
                </a:cubicBezTo>
                <a:cubicBezTo>
                  <a:pt x="625569" y="91766"/>
                  <a:pt x="624430" y="91700"/>
                  <a:pt x="623268" y="91656"/>
                </a:cubicBezTo>
                <a:close/>
                <a:moveTo>
                  <a:pt x="812022" y="81113"/>
                </a:moveTo>
                <a:cubicBezTo>
                  <a:pt x="815949" y="81965"/>
                  <a:pt x="819858" y="84048"/>
                  <a:pt x="823925" y="85977"/>
                </a:cubicBezTo>
                <a:cubicBezTo>
                  <a:pt x="821295" y="99287"/>
                  <a:pt x="806537" y="100538"/>
                  <a:pt x="798840" y="108629"/>
                </a:cubicBezTo>
                <a:cubicBezTo>
                  <a:pt x="799323" y="109439"/>
                  <a:pt x="799805" y="110251"/>
                  <a:pt x="800288" y="111062"/>
                </a:cubicBezTo>
                <a:cubicBezTo>
                  <a:pt x="810834" y="108124"/>
                  <a:pt x="821382" y="105186"/>
                  <a:pt x="832828" y="102006"/>
                </a:cubicBezTo>
                <a:cubicBezTo>
                  <a:pt x="831578" y="110470"/>
                  <a:pt x="824035" y="112487"/>
                  <a:pt x="820220" y="117136"/>
                </a:cubicBezTo>
                <a:cubicBezTo>
                  <a:pt x="817018" y="116150"/>
                  <a:pt x="814299" y="115294"/>
                  <a:pt x="811602" y="114461"/>
                </a:cubicBezTo>
                <a:cubicBezTo>
                  <a:pt x="811274" y="115141"/>
                  <a:pt x="810922" y="115842"/>
                  <a:pt x="810594" y="116522"/>
                </a:cubicBezTo>
                <a:cubicBezTo>
                  <a:pt x="812940" y="118386"/>
                  <a:pt x="815286" y="120250"/>
                  <a:pt x="817917" y="122377"/>
                </a:cubicBezTo>
                <a:cubicBezTo>
                  <a:pt x="824715" y="116698"/>
                  <a:pt x="830854" y="115316"/>
                  <a:pt x="837301" y="122377"/>
                </a:cubicBezTo>
                <a:cubicBezTo>
                  <a:pt x="839450" y="124723"/>
                  <a:pt x="843550" y="125271"/>
                  <a:pt x="846116" y="126368"/>
                </a:cubicBezTo>
                <a:cubicBezTo>
                  <a:pt x="851532" y="123999"/>
                  <a:pt x="856619" y="121784"/>
                  <a:pt x="864250" y="118451"/>
                </a:cubicBezTo>
                <a:cubicBezTo>
                  <a:pt x="861707" y="125864"/>
                  <a:pt x="859821" y="131038"/>
                  <a:pt x="868899" y="131630"/>
                </a:cubicBezTo>
                <a:cubicBezTo>
                  <a:pt x="868899" y="132485"/>
                  <a:pt x="868921" y="133340"/>
                  <a:pt x="868921" y="134218"/>
                </a:cubicBezTo>
                <a:cubicBezTo>
                  <a:pt x="865171" y="136367"/>
                  <a:pt x="861421" y="138515"/>
                  <a:pt x="857672" y="140665"/>
                </a:cubicBezTo>
                <a:cubicBezTo>
                  <a:pt x="858264" y="141629"/>
                  <a:pt x="858834" y="142594"/>
                  <a:pt x="859426" y="143558"/>
                </a:cubicBezTo>
                <a:cubicBezTo>
                  <a:pt x="866223" y="142133"/>
                  <a:pt x="873525" y="141827"/>
                  <a:pt x="879665" y="138998"/>
                </a:cubicBezTo>
                <a:cubicBezTo>
                  <a:pt x="885717" y="136213"/>
                  <a:pt x="887165" y="126916"/>
                  <a:pt x="896790" y="126719"/>
                </a:cubicBezTo>
                <a:cubicBezTo>
                  <a:pt x="893325" y="132179"/>
                  <a:pt x="889861" y="137638"/>
                  <a:pt x="885629" y="144326"/>
                </a:cubicBezTo>
                <a:cubicBezTo>
                  <a:pt x="896878" y="140971"/>
                  <a:pt x="902733" y="128385"/>
                  <a:pt x="916679" y="130753"/>
                </a:cubicBezTo>
                <a:cubicBezTo>
                  <a:pt x="909135" y="139239"/>
                  <a:pt x="902338" y="146891"/>
                  <a:pt x="894992" y="155159"/>
                </a:cubicBezTo>
                <a:cubicBezTo>
                  <a:pt x="893435" y="152593"/>
                  <a:pt x="892405" y="150927"/>
                  <a:pt x="890739" y="148208"/>
                </a:cubicBezTo>
                <a:cubicBezTo>
                  <a:pt x="889883" y="151190"/>
                  <a:pt x="889225" y="153404"/>
                  <a:pt x="888590" y="155619"/>
                </a:cubicBezTo>
                <a:cubicBezTo>
                  <a:pt x="875981" y="158206"/>
                  <a:pt x="873832" y="159544"/>
                  <a:pt x="868022" y="169082"/>
                </a:cubicBezTo>
                <a:cubicBezTo>
                  <a:pt x="877451" y="160465"/>
                  <a:pt x="886155" y="167789"/>
                  <a:pt x="896505" y="169609"/>
                </a:cubicBezTo>
                <a:cubicBezTo>
                  <a:pt x="897645" y="166670"/>
                  <a:pt x="898962" y="163293"/>
                  <a:pt x="900453" y="159478"/>
                </a:cubicBezTo>
                <a:cubicBezTo>
                  <a:pt x="910626" y="158119"/>
                  <a:pt x="911196" y="157592"/>
                  <a:pt x="915012" y="144282"/>
                </a:cubicBezTo>
                <a:cubicBezTo>
                  <a:pt x="917622" y="145576"/>
                  <a:pt x="922270" y="147374"/>
                  <a:pt x="922139" y="147879"/>
                </a:cubicBezTo>
                <a:cubicBezTo>
                  <a:pt x="920165" y="155268"/>
                  <a:pt x="927511" y="155005"/>
                  <a:pt x="931413" y="158711"/>
                </a:cubicBezTo>
                <a:cubicBezTo>
                  <a:pt x="927708" y="163009"/>
                  <a:pt x="924265" y="167000"/>
                  <a:pt x="920450" y="171407"/>
                </a:cubicBezTo>
                <a:cubicBezTo>
                  <a:pt x="925647" y="171034"/>
                  <a:pt x="925647" y="171034"/>
                  <a:pt x="934944" y="161276"/>
                </a:cubicBezTo>
                <a:cubicBezTo>
                  <a:pt x="937093" y="162614"/>
                  <a:pt x="939374" y="164017"/>
                  <a:pt x="941062" y="165069"/>
                </a:cubicBezTo>
                <a:cubicBezTo>
                  <a:pt x="948758" y="152528"/>
                  <a:pt x="961235" y="144896"/>
                  <a:pt x="969063" y="131740"/>
                </a:cubicBezTo>
                <a:cubicBezTo>
                  <a:pt x="973493" y="139349"/>
                  <a:pt x="973712" y="143888"/>
                  <a:pt x="967880" y="149238"/>
                </a:cubicBezTo>
                <a:cubicBezTo>
                  <a:pt x="960227" y="156277"/>
                  <a:pt x="953823" y="164697"/>
                  <a:pt x="945666" y="173884"/>
                </a:cubicBezTo>
                <a:cubicBezTo>
                  <a:pt x="949350" y="173205"/>
                  <a:pt x="951675" y="172766"/>
                  <a:pt x="954679" y="172217"/>
                </a:cubicBezTo>
                <a:cubicBezTo>
                  <a:pt x="953714" y="174345"/>
                  <a:pt x="952903" y="176121"/>
                  <a:pt x="951258" y="179761"/>
                </a:cubicBezTo>
                <a:cubicBezTo>
                  <a:pt x="956762" y="175507"/>
                  <a:pt x="960840" y="172372"/>
                  <a:pt x="964919" y="169235"/>
                </a:cubicBezTo>
                <a:cubicBezTo>
                  <a:pt x="965577" y="169697"/>
                  <a:pt x="966234" y="170135"/>
                  <a:pt x="966915" y="170596"/>
                </a:cubicBezTo>
                <a:cubicBezTo>
                  <a:pt x="964481" y="174893"/>
                  <a:pt x="962047" y="179191"/>
                  <a:pt x="959086" y="184410"/>
                </a:cubicBezTo>
                <a:lnTo>
                  <a:pt x="980349" y="175350"/>
                </a:lnTo>
                <a:lnTo>
                  <a:pt x="971673" y="185747"/>
                </a:lnTo>
                <a:cubicBezTo>
                  <a:pt x="964634" y="192764"/>
                  <a:pt x="964283" y="194168"/>
                  <a:pt x="968340" y="203640"/>
                </a:cubicBezTo>
                <a:cubicBezTo>
                  <a:pt x="970664" y="209056"/>
                  <a:pt x="970379" y="214143"/>
                  <a:pt x="965972" y="218660"/>
                </a:cubicBezTo>
                <a:cubicBezTo>
                  <a:pt x="962003" y="222739"/>
                  <a:pt x="960336" y="227102"/>
                  <a:pt x="965906" y="232168"/>
                </a:cubicBezTo>
                <a:cubicBezTo>
                  <a:pt x="970928" y="229471"/>
                  <a:pt x="977111" y="228440"/>
                  <a:pt x="973865" y="219844"/>
                </a:cubicBezTo>
                <a:cubicBezTo>
                  <a:pt x="973142" y="217915"/>
                  <a:pt x="975378" y="213881"/>
                  <a:pt x="977373" y="212104"/>
                </a:cubicBezTo>
                <a:cubicBezTo>
                  <a:pt x="984741" y="205613"/>
                  <a:pt x="992592" y="199671"/>
                  <a:pt x="1000222" y="193488"/>
                </a:cubicBezTo>
                <a:cubicBezTo>
                  <a:pt x="1001363" y="192566"/>
                  <a:pt x="1003336" y="191470"/>
                  <a:pt x="1003293" y="190527"/>
                </a:cubicBezTo>
                <a:cubicBezTo>
                  <a:pt x="1002810" y="178533"/>
                  <a:pt x="1013379" y="179805"/>
                  <a:pt x="1020528" y="176012"/>
                </a:cubicBezTo>
                <a:cubicBezTo>
                  <a:pt x="1019913" y="167986"/>
                  <a:pt x="1024452" y="161868"/>
                  <a:pt x="1030504" y="157197"/>
                </a:cubicBezTo>
                <a:cubicBezTo>
                  <a:pt x="1040919" y="149129"/>
                  <a:pt x="1051905" y="141827"/>
                  <a:pt x="1062540" y="134021"/>
                </a:cubicBezTo>
                <a:cubicBezTo>
                  <a:pt x="1070127" y="128451"/>
                  <a:pt x="1077538" y="122640"/>
                  <a:pt x="1085367" y="116654"/>
                </a:cubicBezTo>
                <a:cubicBezTo>
                  <a:pt x="1091177" y="120557"/>
                  <a:pt x="1091835" y="124745"/>
                  <a:pt x="1086441" y="129306"/>
                </a:cubicBezTo>
                <a:cubicBezTo>
                  <a:pt x="1089599" y="135994"/>
                  <a:pt x="1093611" y="137024"/>
                  <a:pt x="1098501" y="132222"/>
                </a:cubicBezTo>
                <a:cubicBezTo>
                  <a:pt x="1103150" y="127661"/>
                  <a:pt x="1107382" y="122662"/>
                  <a:pt x="1111965" y="118013"/>
                </a:cubicBezTo>
                <a:cubicBezTo>
                  <a:pt x="1114333" y="115623"/>
                  <a:pt x="1117074" y="113627"/>
                  <a:pt x="1119662" y="111458"/>
                </a:cubicBezTo>
                <a:cubicBezTo>
                  <a:pt x="1120363" y="111983"/>
                  <a:pt x="1121064" y="112532"/>
                  <a:pt x="1121766" y="113058"/>
                </a:cubicBezTo>
                <a:cubicBezTo>
                  <a:pt x="1117820" y="123166"/>
                  <a:pt x="1113894" y="133253"/>
                  <a:pt x="1109400" y="144786"/>
                </a:cubicBezTo>
                <a:cubicBezTo>
                  <a:pt x="1111986" y="143537"/>
                  <a:pt x="1114486" y="143099"/>
                  <a:pt x="1115649" y="141608"/>
                </a:cubicBezTo>
                <a:cubicBezTo>
                  <a:pt x="1117403" y="139370"/>
                  <a:pt x="1118850" y="136499"/>
                  <a:pt x="1119288" y="133736"/>
                </a:cubicBezTo>
                <a:cubicBezTo>
                  <a:pt x="1120845" y="123956"/>
                  <a:pt x="1127972" y="119549"/>
                  <a:pt x="1136457" y="114440"/>
                </a:cubicBezTo>
                <a:cubicBezTo>
                  <a:pt x="1128322" y="126499"/>
                  <a:pt x="1128322" y="126499"/>
                  <a:pt x="1142729" y="138384"/>
                </a:cubicBezTo>
                <a:cubicBezTo>
                  <a:pt x="1143431" y="129416"/>
                  <a:pt x="1146325" y="121741"/>
                  <a:pt x="1153364" y="116522"/>
                </a:cubicBezTo>
                <a:cubicBezTo>
                  <a:pt x="1154965" y="115338"/>
                  <a:pt x="1157706" y="115645"/>
                  <a:pt x="1161060" y="117158"/>
                </a:cubicBezTo>
                <a:cubicBezTo>
                  <a:pt x="1158561" y="120382"/>
                  <a:pt x="1156083" y="123583"/>
                  <a:pt x="1152399" y="128341"/>
                </a:cubicBezTo>
                <a:cubicBezTo>
                  <a:pt x="1156455" y="126872"/>
                  <a:pt x="1159065" y="125929"/>
                  <a:pt x="1164218" y="124043"/>
                </a:cubicBezTo>
                <a:cubicBezTo>
                  <a:pt x="1160775" y="128231"/>
                  <a:pt x="1158890" y="130512"/>
                  <a:pt x="1156389" y="133560"/>
                </a:cubicBezTo>
                <a:lnTo>
                  <a:pt x="1162309" y="135806"/>
                </a:lnTo>
                <a:lnTo>
                  <a:pt x="1150316" y="146190"/>
                </a:lnTo>
                <a:cubicBezTo>
                  <a:pt x="1143584" y="151080"/>
                  <a:pt x="1138299" y="156715"/>
                  <a:pt x="1137269" y="166451"/>
                </a:cubicBezTo>
                <a:cubicBezTo>
                  <a:pt x="1145097" y="163995"/>
                  <a:pt x="1153627" y="165398"/>
                  <a:pt x="1159241" y="157220"/>
                </a:cubicBezTo>
                <a:cubicBezTo>
                  <a:pt x="1160577" y="155290"/>
                  <a:pt x="1166082" y="154720"/>
                  <a:pt x="1168954" y="155663"/>
                </a:cubicBezTo>
                <a:cubicBezTo>
                  <a:pt x="1175204" y="157746"/>
                  <a:pt x="1180159" y="155904"/>
                  <a:pt x="1187460" y="152571"/>
                </a:cubicBezTo>
                <a:cubicBezTo>
                  <a:pt x="1183295" y="150313"/>
                  <a:pt x="1180729" y="148931"/>
                  <a:pt x="1177747" y="147330"/>
                </a:cubicBezTo>
                <a:cubicBezTo>
                  <a:pt x="1179172" y="140599"/>
                  <a:pt x="1177353" y="132923"/>
                  <a:pt x="1180005" y="126039"/>
                </a:cubicBezTo>
                <a:cubicBezTo>
                  <a:pt x="1180883" y="126061"/>
                  <a:pt x="1181760" y="126083"/>
                  <a:pt x="1182636" y="126104"/>
                </a:cubicBezTo>
                <a:cubicBezTo>
                  <a:pt x="1183404" y="128889"/>
                  <a:pt x="1184172" y="131652"/>
                  <a:pt x="1185225" y="135446"/>
                </a:cubicBezTo>
                <a:cubicBezTo>
                  <a:pt x="1196495" y="129197"/>
                  <a:pt x="1203951" y="120140"/>
                  <a:pt x="1211165" y="109988"/>
                </a:cubicBezTo>
                <a:cubicBezTo>
                  <a:pt x="1212941" y="122180"/>
                  <a:pt x="1200903" y="127266"/>
                  <a:pt x="1198030" y="138471"/>
                </a:cubicBezTo>
                <a:cubicBezTo>
                  <a:pt x="1208073" y="136213"/>
                  <a:pt x="1215989" y="129131"/>
                  <a:pt x="1224760" y="135227"/>
                </a:cubicBezTo>
                <a:cubicBezTo>
                  <a:pt x="1225746" y="135906"/>
                  <a:pt x="1225593" y="138209"/>
                  <a:pt x="1226251" y="140861"/>
                </a:cubicBezTo>
                <a:cubicBezTo>
                  <a:pt x="1220769" y="139919"/>
                  <a:pt x="1214147" y="135336"/>
                  <a:pt x="1214213" y="146343"/>
                </a:cubicBezTo>
                <a:cubicBezTo>
                  <a:pt x="1217129" y="145620"/>
                  <a:pt x="1219607" y="144852"/>
                  <a:pt x="1222151" y="144414"/>
                </a:cubicBezTo>
                <a:cubicBezTo>
                  <a:pt x="1229868" y="143099"/>
                  <a:pt x="1237302" y="142243"/>
                  <a:pt x="1241490" y="151475"/>
                </a:cubicBezTo>
                <a:cubicBezTo>
                  <a:pt x="1242126" y="152900"/>
                  <a:pt x="1247016" y="153996"/>
                  <a:pt x="1248682" y="153053"/>
                </a:cubicBezTo>
                <a:cubicBezTo>
                  <a:pt x="1253924" y="150028"/>
                  <a:pt x="1258682" y="146147"/>
                  <a:pt x="1263351" y="142243"/>
                </a:cubicBezTo>
                <a:cubicBezTo>
                  <a:pt x="1265742" y="140226"/>
                  <a:pt x="1267540" y="137485"/>
                  <a:pt x="1269601" y="135073"/>
                </a:cubicBezTo>
                <a:cubicBezTo>
                  <a:pt x="1270456" y="135358"/>
                  <a:pt x="1271334" y="135643"/>
                  <a:pt x="1272189" y="135950"/>
                </a:cubicBezTo>
                <a:cubicBezTo>
                  <a:pt x="1271312" y="139700"/>
                  <a:pt x="1270435" y="143427"/>
                  <a:pt x="1269579" y="147176"/>
                </a:cubicBezTo>
                <a:cubicBezTo>
                  <a:pt x="1268307" y="148382"/>
                  <a:pt x="1267036" y="149589"/>
                  <a:pt x="1265764" y="150795"/>
                </a:cubicBezTo>
                <a:cubicBezTo>
                  <a:pt x="1264931" y="151847"/>
                  <a:pt x="1264098" y="152900"/>
                  <a:pt x="1263242" y="153953"/>
                </a:cubicBezTo>
                <a:cubicBezTo>
                  <a:pt x="1269689" y="157329"/>
                  <a:pt x="1268703" y="163250"/>
                  <a:pt x="1268417" y="168973"/>
                </a:cubicBezTo>
                <a:cubicBezTo>
                  <a:pt x="1268373" y="169959"/>
                  <a:pt x="1268680" y="170968"/>
                  <a:pt x="1268856" y="172262"/>
                </a:cubicBezTo>
                <a:cubicBezTo>
                  <a:pt x="1260414" y="175682"/>
                  <a:pt x="1251599" y="178424"/>
                  <a:pt x="1246950" y="188488"/>
                </a:cubicBezTo>
                <a:lnTo>
                  <a:pt x="1254635" y="190436"/>
                </a:lnTo>
                <a:lnTo>
                  <a:pt x="1248880" y="204714"/>
                </a:lnTo>
                <a:cubicBezTo>
                  <a:pt x="1249735" y="205372"/>
                  <a:pt x="1250590" y="206052"/>
                  <a:pt x="1251445" y="206710"/>
                </a:cubicBezTo>
                <a:lnTo>
                  <a:pt x="1267812" y="188321"/>
                </a:lnTo>
                <a:lnTo>
                  <a:pt x="1269141" y="192808"/>
                </a:lnTo>
                <a:cubicBezTo>
                  <a:pt x="1266444" y="195768"/>
                  <a:pt x="1263440" y="198443"/>
                  <a:pt x="1260677" y="201360"/>
                </a:cubicBezTo>
                <a:cubicBezTo>
                  <a:pt x="1256708" y="205526"/>
                  <a:pt x="1255545" y="209889"/>
                  <a:pt x="1260633" y="215657"/>
                </a:cubicBezTo>
                <a:cubicBezTo>
                  <a:pt x="1263440" y="212850"/>
                  <a:pt x="1267497" y="210679"/>
                  <a:pt x="1267956" y="207916"/>
                </a:cubicBezTo>
                <a:cubicBezTo>
                  <a:pt x="1269536" y="198378"/>
                  <a:pt x="1278417" y="199101"/>
                  <a:pt x="1284030" y="195505"/>
                </a:cubicBezTo>
                <a:cubicBezTo>
                  <a:pt x="1285718" y="194431"/>
                  <a:pt x="1289271" y="196250"/>
                  <a:pt x="1292735" y="196886"/>
                </a:cubicBezTo>
                <a:cubicBezTo>
                  <a:pt x="1292625" y="192720"/>
                  <a:pt x="1293239" y="189212"/>
                  <a:pt x="1298546" y="187436"/>
                </a:cubicBezTo>
                <a:cubicBezTo>
                  <a:pt x="1304291" y="185506"/>
                  <a:pt x="1308194" y="180748"/>
                  <a:pt x="1306922" y="175266"/>
                </a:cubicBezTo>
                <a:cubicBezTo>
                  <a:pt x="1319969" y="169893"/>
                  <a:pt x="1325341" y="158864"/>
                  <a:pt x="1333301" y="149216"/>
                </a:cubicBezTo>
                <a:cubicBezTo>
                  <a:pt x="1331371" y="158711"/>
                  <a:pt x="1329441" y="168206"/>
                  <a:pt x="1327490" y="177744"/>
                </a:cubicBezTo>
                <a:cubicBezTo>
                  <a:pt x="1330428" y="178621"/>
                  <a:pt x="1333871" y="179630"/>
                  <a:pt x="1337270" y="180616"/>
                </a:cubicBezTo>
                <a:cubicBezTo>
                  <a:pt x="1347510" y="171692"/>
                  <a:pt x="1357772" y="162724"/>
                  <a:pt x="1368056" y="153777"/>
                </a:cubicBezTo>
                <a:cubicBezTo>
                  <a:pt x="1368801" y="154304"/>
                  <a:pt x="1369547" y="154852"/>
                  <a:pt x="1370292" y="155378"/>
                </a:cubicBezTo>
                <a:cubicBezTo>
                  <a:pt x="1368384" y="158228"/>
                  <a:pt x="1366938" y="161583"/>
                  <a:pt x="1364504" y="163842"/>
                </a:cubicBezTo>
                <a:cubicBezTo>
                  <a:pt x="1360381" y="167657"/>
                  <a:pt x="1355799" y="170464"/>
                  <a:pt x="1357114" y="177590"/>
                </a:cubicBezTo>
                <a:cubicBezTo>
                  <a:pt x="1357509" y="179739"/>
                  <a:pt x="1354000" y="182787"/>
                  <a:pt x="1351983" y="185177"/>
                </a:cubicBezTo>
                <a:cubicBezTo>
                  <a:pt x="1349637" y="187940"/>
                  <a:pt x="1346961" y="190440"/>
                  <a:pt x="1344440" y="193071"/>
                </a:cubicBezTo>
                <a:cubicBezTo>
                  <a:pt x="1345032" y="193751"/>
                  <a:pt x="1345646" y="194431"/>
                  <a:pt x="1346238" y="195132"/>
                </a:cubicBezTo>
                <a:cubicBezTo>
                  <a:pt x="1347927" y="193992"/>
                  <a:pt x="1349615" y="192830"/>
                  <a:pt x="1352466" y="190900"/>
                </a:cubicBezTo>
                <a:cubicBezTo>
                  <a:pt x="1354263" y="194365"/>
                  <a:pt x="1356018" y="197720"/>
                  <a:pt x="1357662" y="200899"/>
                </a:cubicBezTo>
                <a:cubicBezTo>
                  <a:pt x="1355579" y="205481"/>
                  <a:pt x="1346457" y="205175"/>
                  <a:pt x="1350909" y="213091"/>
                </a:cubicBezTo>
                <a:cubicBezTo>
                  <a:pt x="1355865" y="211907"/>
                  <a:pt x="1360973" y="210701"/>
                  <a:pt x="1367091" y="209253"/>
                </a:cubicBezTo>
                <a:cubicBezTo>
                  <a:pt x="1363911" y="202303"/>
                  <a:pt x="1367266" y="198531"/>
                  <a:pt x="1374327" y="195659"/>
                </a:cubicBezTo>
                <a:cubicBezTo>
                  <a:pt x="1378449" y="193992"/>
                  <a:pt x="1381300" y="189387"/>
                  <a:pt x="1385115" y="186646"/>
                </a:cubicBezTo>
                <a:cubicBezTo>
                  <a:pt x="1388229" y="184410"/>
                  <a:pt x="1391891" y="182963"/>
                  <a:pt x="1395312" y="181164"/>
                </a:cubicBezTo>
                <a:lnTo>
                  <a:pt x="1382269" y="196665"/>
                </a:lnTo>
                <a:lnTo>
                  <a:pt x="1381805" y="196952"/>
                </a:lnTo>
                <a:lnTo>
                  <a:pt x="1381638" y="197203"/>
                </a:lnTo>
                <a:lnTo>
                  <a:pt x="1377087" y="199356"/>
                </a:lnTo>
                <a:cubicBezTo>
                  <a:pt x="1375922" y="200685"/>
                  <a:pt x="1375325" y="202774"/>
                  <a:pt x="1375643" y="206205"/>
                </a:cubicBezTo>
                <a:lnTo>
                  <a:pt x="1381638" y="197203"/>
                </a:lnTo>
                <a:lnTo>
                  <a:pt x="1381935" y="197062"/>
                </a:lnTo>
                <a:lnTo>
                  <a:pt x="1382269" y="196665"/>
                </a:lnTo>
                <a:lnTo>
                  <a:pt x="1393350" y="189826"/>
                </a:lnTo>
                <a:cubicBezTo>
                  <a:pt x="1395986" y="186071"/>
                  <a:pt x="1398030" y="181603"/>
                  <a:pt x="1401342" y="178424"/>
                </a:cubicBezTo>
                <a:cubicBezTo>
                  <a:pt x="1399741" y="178906"/>
                  <a:pt x="1398140" y="179366"/>
                  <a:pt x="1396539" y="179849"/>
                </a:cubicBezTo>
                <a:cubicBezTo>
                  <a:pt x="1399631" y="175025"/>
                  <a:pt x="1402592" y="170091"/>
                  <a:pt x="1405859" y="165398"/>
                </a:cubicBezTo>
                <a:cubicBezTo>
                  <a:pt x="1408183" y="162044"/>
                  <a:pt x="1410946" y="158996"/>
                  <a:pt x="1412196" y="154676"/>
                </a:cubicBezTo>
                <a:cubicBezTo>
                  <a:pt x="1406473" y="158053"/>
                  <a:pt x="1400750" y="161429"/>
                  <a:pt x="1395027" y="164807"/>
                </a:cubicBezTo>
                <a:cubicBezTo>
                  <a:pt x="1394412" y="164302"/>
                  <a:pt x="1393798" y="163776"/>
                  <a:pt x="1393185" y="163271"/>
                </a:cubicBezTo>
                <a:cubicBezTo>
                  <a:pt x="1402416" y="154128"/>
                  <a:pt x="1411626" y="144984"/>
                  <a:pt x="1408709" y="130007"/>
                </a:cubicBezTo>
                <a:cubicBezTo>
                  <a:pt x="1409499" y="130030"/>
                  <a:pt x="1410266" y="130052"/>
                  <a:pt x="1411056" y="130073"/>
                </a:cubicBezTo>
                <a:cubicBezTo>
                  <a:pt x="1412678" y="131411"/>
                  <a:pt x="1414301" y="132727"/>
                  <a:pt x="1416362" y="134437"/>
                </a:cubicBezTo>
                <a:cubicBezTo>
                  <a:pt x="1420682" y="129525"/>
                  <a:pt x="1427655" y="126542"/>
                  <a:pt x="1426317" y="117903"/>
                </a:cubicBezTo>
                <a:cubicBezTo>
                  <a:pt x="1426098" y="116478"/>
                  <a:pt x="1427523" y="114329"/>
                  <a:pt x="1428795" y="113255"/>
                </a:cubicBezTo>
                <a:cubicBezTo>
                  <a:pt x="1429957" y="112290"/>
                  <a:pt x="1432325" y="111632"/>
                  <a:pt x="1433532" y="112181"/>
                </a:cubicBezTo>
                <a:cubicBezTo>
                  <a:pt x="1434715" y="112729"/>
                  <a:pt x="1436141" y="115469"/>
                  <a:pt x="1435680" y="116391"/>
                </a:cubicBezTo>
                <a:cubicBezTo>
                  <a:pt x="1433202" y="121522"/>
                  <a:pt x="1430220" y="126433"/>
                  <a:pt x="1427304" y="131345"/>
                </a:cubicBezTo>
                <a:cubicBezTo>
                  <a:pt x="1425528" y="134327"/>
                  <a:pt x="1423532" y="137200"/>
                  <a:pt x="1423291" y="141103"/>
                </a:cubicBezTo>
                <a:cubicBezTo>
                  <a:pt x="1430966" y="137682"/>
                  <a:pt x="1438662" y="134240"/>
                  <a:pt x="1447543" y="130271"/>
                </a:cubicBezTo>
                <a:cubicBezTo>
                  <a:pt x="1447609" y="129964"/>
                  <a:pt x="1448135" y="127727"/>
                  <a:pt x="1448880" y="124482"/>
                </a:cubicBezTo>
                <a:cubicBezTo>
                  <a:pt x="1452345" y="126499"/>
                  <a:pt x="1454998" y="128078"/>
                  <a:pt x="1458090" y="129876"/>
                </a:cubicBezTo>
                <a:cubicBezTo>
                  <a:pt x="1460392" y="127223"/>
                  <a:pt x="1462673" y="124613"/>
                  <a:pt x="1464931" y="122004"/>
                </a:cubicBezTo>
                <a:cubicBezTo>
                  <a:pt x="1465436" y="122267"/>
                  <a:pt x="1465940" y="122531"/>
                  <a:pt x="1466422" y="122793"/>
                </a:cubicBezTo>
                <a:cubicBezTo>
                  <a:pt x="1464207" y="129328"/>
                  <a:pt x="1462015" y="135862"/>
                  <a:pt x="1459581" y="143033"/>
                </a:cubicBezTo>
                <a:lnTo>
                  <a:pt x="1469391" y="142277"/>
                </a:lnTo>
                <a:lnTo>
                  <a:pt x="1467606" y="148295"/>
                </a:lnTo>
                <a:cubicBezTo>
                  <a:pt x="1471400" y="150378"/>
                  <a:pt x="1474887" y="152286"/>
                  <a:pt x="1479184" y="154654"/>
                </a:cubicBezTo>
                <a:cubicBezTo>
                  <a:pt x="1479908" y="153755"/>
                  <a:pt x="1481640" y="152023"/>
                  <a:pt x="1482912" y="150005"/>
                </a:cubicBezTo>
                <a:cubicBezTo>
                  <a:pt x="1487166" y="143274"/>
                  <a:pt x="1494862" y="140708"/>
                  <a:pt x="1501704" y="144019"/>
                </a:cubicBezTo>
                <a:cubicBezTo>
                  <a:pt x="1502274" y="144305"/>
                  <a:pt x="1502515" y="145576"/>
                  <a:pt x="1503019" y="145642"/>
                </a:cubicBezTo>
                <a:cubicBezTo>
                  <a:pt x="1511592" y="146694"/>
                  <a:pt x="1520035" y="147813"/>
                  <a:pt x="1526416" y="154852"/>
                </a:cubicBezTo>
                <a:cubicBezTo>
                  <a:pt x="1527074" y="155576"/>
                  <a:pt x="1530867" y="153645"/>
                  <a:pt x="1533126" y="152747"/>
                </a:cubicBezTo>
                <a:lnTo>
                  <a:pt x="1541661" y="148991"/>
                </a:lnTo>
                <a:lnTo>
                  <a:pt x="1535319" y="163359"/>
                </a:lnTo>
                <a:cubicBezTo>
                  <a:pt x="1536087" y="163973"/>
                  <a:pt x="1536875" y="164587"/>
                  <a:pt x="1537643" y="165179"/>
                </a:cubicBezTo>
                <a:cubicBezTo>
                  <a:pt x="1543015" y="159742"/>
                  <a:pt x="1548563" y="154478"/>
                  <a:pt x="1553672" y="148799"/>
                </a:cubicBezTo>
                <a:cubicBezTo>
                  <a:pt x="1558737" y="143165"/>
                  <a:pt x="1563342" y="137134"/>
                  <a:pt x="1568955" y="130271"/>
                </a:cubicBezTo>
                <a:cubicBezTo>
                  <a:pt x="1568757" y="141410"/>
                  <a:pt x="1565645" y="150224"/>
                  <a:pt x="1558496" y="157526"/>
                </a:cubicBezTo>
                <a:cubicBezTo>
                  <a:pt x="1556961" y="159083"/>
                  <a:pt x="1554922" y="160334"/>
                  <a:pt x="1553935" y="162176"/>
                </a:cubicBezTo>
                <a:cubicBezTo>
                  <a:pt x="1552839" y="164215"/>
                  <a:pt x="1551479" y="167789"/>
                  <a:pt x="1552378" y="168863"/>
                </a:cubicBezTo>
                <a:cubicBezTo>
                  <a:pt x="1554000" y="170792"/>
                  <a:pt x="1557246" y="172196"/>
                  <a:pt x="1559833" y="172196"/>
                </a:cubicBezTo>
                <a:cubicBezTo>
                  <a:pt x="1561719" y="172196"/>
                  <a:pt x="1564746" y="169916"/>
                  <a:pt x="1565250" y="168117"/>
                </a:cubicBezTo>
                <a:cubicBezTo>
                  <a:pt x="1566303" y="164324"/>
                  <a:pt x="1566017" y="160158"/>
                  <a:pt x="1566324" y="155510"/>
                </a:cubicBezTo>
                <a:cubicBezTo>
                  <a:pt x="1571543" y="151409"/>
                  <a:pt x="1577639" y="146585"/>
                  <a:pt x="1584458" y="141212"/>
                </a:cubicBezTo>
                <a:cubicBezTo>
                  <a:pt x="1585488" y="151167"/>
                  <a:pt x="1577463" y="157088"/>
                  <a:pt x="1575249" y="165968"/>
                </a:cubicBezTo>
                <a:cubicBezTo>
                  <a:pt x="1577222" y="167833"/>
                  <a:pt x="1579502" y="170003"/>
                  <a:pt x="1581629" y="172021"/>
                </a:cubicBezTo>
                <a:cubicBezTo>
                  <a:pt x="1595685" y="166319"/>
                  <a:pt x="1596014" y="151650"/>
                  <a:pt x="1602921" y="141739"/>
                </a:cubicBezTo>
                <a:cubicBezTo>
                  <a:pt x="1612701" y="145423"/>
                  <a:pt x="1612679" y="150992"/>
                  <a:pt x="1603097" y="165640"/>
                </a:cubicBezTo>
                <a:cubicBezTo>
                  <a:pt x="1608249" y="165618"/>
                  <a:pt x="1611012" y="163250"/>
                  <a:pt x="1613578" y="156935"/>
                </a:cubicBezTo>
                <a:cubicBezTo>
                  <a:pt x="1615419" y="152396"/>
                  <a:pt x="1617459" y="147923"/>
                  <a:pt x="1619411" y="143427"/>
                </a:cubicBezTo>
                <a:cubicBezTo>
                  <a:pt x="1620134" y="143647"/>
                  <a:pt x="1620836" y="143866"/>
                  <a:pt x="1621560" y="144063"/>
                </a:cubicBezTo>
                <a:cubicBezTo>
                  <a:pt x="1621560" y="146168"/>
                  <a:pt x="1621560" y="148273"/>
                  <a:pt x="1621560" y="152900"/>
                </a:cubicBezTo>
                <a:cubicBezTo>
                  <a:pt x="1627984" y="139612"/>
                  <a:pt x="1635966" y="151847"/>
                  <a:pt x="1643268" y="147374"/>
                </a:cubicBezTo>
                <a:cubicBezTo>
                  <a:pt x="1642193" y="154085"/>
                  <a:pt x="1638224" y="158733"/>
                  <a:pt x="1641185" y="165179"/>
                </a:cubicBezTo>
                <a:cubicBezTo>
                  <a:pt x="1642610" y="168272"/>
                  <a:pt x="1638926" y="173183"/>
                  <a:pt x="1633488" y="173863"/>
                </a:cubicBezTo>
                <a:cubicBezTo>
                  <a:pt x="1631273" y="174148"/>
                  <a:pt x="1629190" y="175550"/>
                  <a:pt x="1627194" y="176384"/>
                </a:cubicBezTo>
                <a:cubicBezTo>
                  <a:pt x="1631712" y="179366"/>
                  <a:pt x="1635593" y="181910"/>
                  <a:pt x="1639890" y="184760"/>
                </a:cubicBezTo>
                <a:cubicBezTo>
                  <a:pt x="1642040" y="182305"/>
                  <a:pt x="1644584" y="179411"/>
                  <a:pt x="1647105" y="176494"/>
                </a:cubicBezTo>
                <a:cubicBezTo>
                  <a:pt x="1647609" y="176735"/>
                  <a:pt x="1648113" y="176977"/>
                  <a:pt x="1648618" y="177239"/>
                </a:cubicBezTo>
                <a:cubicBezTo>
                  <a:pt x="1647828" y="180068"/>
                  <a:pt x="1647017" y="182897"/>
                  <a:pt x="1646096" y="186251"/>
                </a:cubicBezTo>
                <a:cubicBezTo>
                  <a:pt x="1647237" y="186054"/>
                  <a:pt x="1648640" y="186230"/>
                  <a:pt x="1648991" y="185703"/>
                </a:cubicBezTo>
                <a:cubicBezTo>
                  <a:pt x="1651950" y="181208"/>
                  <a:pt x="1654714" y="176603"/>
                  <a:pt x="1658331" y="170705"/>
                </a:cubicBezTo>
                <a:cubicBezTo>
                  <a:pt x="1655043" y="170968"/>
                  <a:pt x="1653025" y="171122"/>
                  <a:pt x="1650591" y="171297"/>
                </a:cubicBezTo>
                <a:lnTo>
                  <a:pt x="1655848" y="159851"/>
                </a:lnTo>
                <a:lnTo>
                  <a:pt x="1656076" y="159851"/>
                </a:lnTo>
                <a:lnTo>
                  <a:pt x="1660461" y="162551"/>
                </a:lnTo>
                <a:cubicBezTo>
                  <a:pt x="1662048" y="162877"/>
                  <a:pt x="1663737" y="162285"/>
                  <a:pt x="1665634" y="159851"/>
                </a:cubicBezTo>
                <a:lnTo>
                  <a:pt x="1656076" y="159851"/>
                </a:lnTo>
                <a:lnTo>
                  <a:pt x="1655898" y="159742"/>
                </a:lnTo>
                <a:lnTo>
                  <a:pt x="1655848" y="159851"/>
                </a:lnTo>
                <a:lnTo>
                  <a:pt x="1655810" y="159851"/>
                </a:lnTo>
                <a:cubicBezTo>
                  <a:pt x="1659867" y="152111"/>
                  <a:pt x="1663748" y="144260"/>
                  <a:pt x="1668045" y="136629"/>
                </a:cubicBezTo>
                <a:cubicBezTo>
                  <a:pt x="1670677" y="131960"/>
                  <a:pt x="1670962" y="132113"/>
                  <a:pt x="1678790" y="130337"/>
                </a:cubicBezTo>
                <a:cubicBezTo>
                  <a:pt x="1677848" y="139897"/>
                  <a:pt x="1659450" y="147067"/>
                  <a:pt x="1674317" y="159368"/>
                </a:cubicBezTo>
                <a:cubicBezTo>
                  <a:pt x="1678067" y="155795"/>
                  <a:pt x="1681136" y="152878"/>
                  <a:pt x="1684206" y="149939"/>
                </a:cubicBezTo>
                <a:cubicBezTo>
                  <a:pt x="1684821" y="150313"/>
                  <a:pt x="1685412" y="150707"/>
                  <a:pt x="1686026" y="151080"/>
                </a:cubicBezTo>
                <a:cubicBezTo>
                  <a:pt x="1678242" y="164456"/>
                  <a:pt x="1670457" y="177810"/>
                  <a:pt x="1662673" y="191185"/>
                </a:cubicBezTo>
                <a:cubicBezTo>
                  <a:pt x="1663331" y="191580"/>
                  <a:pt x="1663989" y="191953"/>
                  <a:pt x="1664646" y="192347"/>
                </a:cubicBezTo>
                <a:cubicBezTo>
                  <a:pt x="1670238" y="186887"/>
                  <a:pt x="1676049" y="182042"/>
                  <a:pt x="1678899" y="173774"/>
                </a:cubicBezTo>
                <a:cubicBezTo>
                  <a:pt x="1680610" y="168841"/>
                  <a:pt x="1685939" y="165026"/>
                  <a:pt x="1689995" y="161035"/>
                </a:cubicBezTo>
                <a:cubicBezTo>
                  <a:pt x="1695652" y="155465"/>
                  <a:pt x="1701726" y="150313"/>
                  <a:pt x="1707449" y="144830"/>
                </a:cubicBezTo>
                <a:cubicBezTo>
                  <a:pt x="1711265" y="141169"/>
                  <a:pt x="1714817" y="137178"/>
                  <a:pt x="1718478" y="133340"/>
                </a:cubicBezTo>
                <a:cubicBezTo>
                  <a:pt x="1719027" y="133823"/>
                  <a:pt x="1719576" y="134284"/>
                  <a:pt x="1720123" y="134766"/>
                </a:cubicBezTo>
                <a:cubicBezTo>
                  <a:pt x="1713764" y="143843"/>
                  <a:pt x="1707405" y="152922"/>
                  <a:pt x="1700235" y="163140"/>
                </a:cubicBezTo>
                <a:cubicBezTo>
                  <a:pt x="1700565" y="163271"/>
                  <a:pt x="1699182" y="162701"/>
                  <a:pt x="1696902" y="161737"/>
                </a:cubicBezTo>
                <a:cubicBezTo>
                  <a:pt x="1693656" y="170135"/>
                  <a:pt x="1690389" y="178511"/>
                  <a:pt x="1687166" y="186909"/>
                </a:cubicBezTo>
                <a:cubicBezTo>
                  <a:pt x="1686267" y="189278"/>
                  <a:pt x="1685982" y="192107"/>
                  <a:pt x="1684470" y="193970"/>
                </a:cubicBezTo>
                <a:cubicBezTo>
                  <a:pt x="1679865" y="199715"/>
                  <a:pt x="1680084" y="205197"/>
                  <a:pt x="1685040" y="211775"/>
                </a:cubicBezTo>
                <a:lnTo>
                  <a:pt x="1701940" y="201477"/>
                </a:lnTo>
                <a:lnTo>
                  <a:pt x="1704182" y="207083"/>
                </a:lnTo>
                <a:cubicBezTo>
                  <a:pt x="1704950" y="206995"/>
                  <a:pt x="1705739" y="206929"/>
                  <a:pt x="1706507" y="206842"/>
                </a:cubicBezTo>
                <a:lnTo>
                  <a:pt x="1708578" y="196987"/>
                </a:lnTo>
                <a:lnTo>
                  <a:pt x="1708634" y="196931"/>
                </a:lnTo>
                <a:lnTo>
                  <a:pt x="1708582" y="196964"/>
                </a:lnTo>
                <a:lnTo>
                  <a:pt x="1708587" y="196944"/>
                </a:lnTo>
                <a:lnTo>
                  <a:pt x="1716067" y="190089"/>
                </a:lnTo>
                <a:cubicBezTo>
                  <a:pt x="1718633" y="186712"/>
                  <a:pt x="1720409" y="182765"/>
                  <a:pt x="1722996" y="178248"/>
                </a:cubicBezTo>
                <a:cubicBezTo>
                  <a:pt x="1730385" y="188225"/>
                  <a:pt x="1721965" y="195198"/>
                  <a:pt x="1721439" y="203947"/>
                </a:cubicBezTo>
                <a:cubicBezTo>
                  <a:pt x="1725429" y="199255"/>
                  <a:pt x="1729420" y="194584"/>
                  <a:pt x="1733412" y="189892"/>
                </a:cubicBezTo>
                <a:cubicBezTo>
                  <a:pt x="1735166" y="199824"/>
                  <a:pt x="1728215" y="204386"/>
                  <a:pt x="1724377" y="210591"/>
                </a:cubicBezTo>
                <a:cubicBezTo>
                  <a:pt x="1720496" y="216841"/>
                  <a:pt x="1714115" y="221840"/>
                  <a:pt x="1714071" y="230348"/>
                </a:cubicBezTo>
                <a:cubicBezTo>
                  <a:pt x="1726877" y="229207"/>
                  <a:pt x="1728851" y="228462"/>
                  <a:pt x="1744375" y="218726"/>
                </a:cubicBezTo>
                <a:cubicBezTo>
                  <a:pt x="1751151" y="222278"/>
                  <a:pt x="1757948" y="229076"/>
                  <a:pt x="1766214" y="220941"/>
                </a:cubicBezTo>
                <a:cubicBezTo>
                  <a:pt x="1768671" y="225020"/>
                  <a:pt x="1762816" y="231641"/>
                  <a:pt x="1770447" y="233856"/>
                </a:cubicBezTo>
                <a:cubicBezTo>
                  <a:pt x="1775249" y="225809"/>
                  <a:pt x="1781082" y="219713"/>
                  <a:pt x="1789830" y="215130"/>
                </a:cubicBezTo>
                <a:cubicBezTo>
                  <a:pt x="1796036" y="211885"/>
                  <a:pt x="1799567" y="203465"/>
                  <a:pt x="1804127" y="197237"/>
                </a:cubicBezTo>
                <a:cubicBezTo>
                  <a:pt x="1805728" y="195044"/>
                  <a:pt x="1806496" y="192260"/>
                  <a:pt x="1808163" y="190154"/>
                </a:cubicBezTo>
                <a:cubicBezTo>
                  <a:pt x="1814653" y="181931"/>
                  <a:pt x="1821363" y="173906"/>
                  <a:pt x="1827941" y="165771"/>
                </a:cubicBezTo>
                <a:cubicBezTo>
                  <a:pt x="1835265" y="156694"/>
                  <a:pt x="1842413" y="147506"/>
                  <a:pt x="1849868" y="138537"/>
                </a:cubicBezTo>
                <a:cubicBezTo>
                  <a:pt x="1853246" y="134459"/>
                  <a:pt x="1857564" y="133406"/>
                  <a:pt x="1862630" y="135884"/>
                </a:cubicBezTo>
                <a:cubicBezTo>
                  <a:pt x="1866534" y="137792"/>
                  <a:pt x="1870611" y="139283"/>
                  <a:pt x="1874997" y="141125"/>
                </a:cubicBezTo>
                <a:cubicBezTo>
                  <a:pt x="1878702" y="137638"/>
                  <a:pt x="1882474" y="134086"/>
                  <a:pt x="1886268" y="130534"/>
                </a:cubicBezTo>
                <a:cubicBezTo>
                  <a:pt x="1886882" y="130973"/>
                  <a:pt x="1887474" y="131411"/>
                  <a:pt x="1888088" y="131849"/>
                </a:cubicBezTo>
                <a:cubicBezTo>
                  <a:pt x="1885983" y="137485"/>
                  <a:pt x="1883878" y="143120"/>
                  <a:pt x="1881795" y="148778"/>
                </a:cubicBezTo>
                <a:lnTo>
                  <a:pt x="1881816" y="148756"/>
                </a:lnTo>
                <a:lnTo>
                  <a:pt x="1881803" y="148778"/>
                </a:lnTo>
                <a:lnTo>
                  <a:pt x="1881773" y="148799"/>
                </a:lnTo>
                <a:lnTo>
                  <a:pt x="1881786" y="148808"/>
                </a:lnTo>
                <a:lnTo>
                  <a:pt x="1874625" y="161233"/>
                </a:lnTo>
                <a:cubicBezTo>
                  <a:pt x="1886355" y="160947"/>
                  <a:pt x="1886355" y="160947"/>
                  <a:pt x="1899841" y="133209"/>
                </a:cubicBezTo>
                <a:cubicBezTo>
                  <a:pt x="1906288" y="137134"/>
                  <a:pt x="1901705" y="142243"/>
                  <a:pt x="1901266" y="146563"/>
                </a:cubicBezTo>
                <a:cubicBezTo>
                  <a:pt x="1900827" y="151037"/>
                  <a:pt x="1899468" y="155421"/>
                  <a:pt x="1900236" y="161057"/>
                </a:cubicBezTo>
                <a:cubicBezTo>
                  <a:pt x="1902252" y="158250"/>
                  <a:pt x="1904270" y="155444"/>
                  <a:pt x="1907121" y="151475"/>
                </a:cubicBezTo>
                <a:cubicBezTo>
                  <a:pt x="1908744" y="155663"/>
                  <a:pt x="1906869" y="158924"/>
                  <a:pt x="1905383" y="161915"/>
                </a:cubicBezTo>
                <a:lnTo>
                  <a:pt x="1905969" y="170552"/>
                </a:lnTo>
                <a:lnTo>
                  <a:pt x="1905893" y="170617"/>
                </a:lnTo>
                <a:lnTo>
                  <a:pt x="1905823" y="170726"/>
                </a:lnTo>
                <a:lnTo>
                  <a:pt x="1900850" y="170726"/>
                </a:lnTo>
                <a:cubicBezTo>
                  <a:pt x="1897758" y="177261"/>
                  <a:pt x="1894776" y="183554"/>
                  <a:pt x="1891815" y="189848"/>
                </a:cubicBezTo>
                <a:cubicBezTo>
                  <a:pt x="1892276" y="190111"/>
                  <a:pt x="1892759" y="190352"/>
                  <a:pt x="1893219" y="190616"/>
                </a:cubicBezTo>
                <a:lnTo>
                  <a:pt x="1905823" y="170726"/>
                </a:lnTo>
                <a:lnTo>
                  <a:pt x="1905981" y="170726"/>
                </a:lnTo>
                <a:lnTo>
                  <a:pt x="1905969" y="170552"/>
                </a:lnTo>
                <a:lnTo>
                  <a:pt x="1913612" y="164017"/>
                </a:lnTo>
                <a:cubicBezTo>
                  <a:pt x="1911177" y="180046"/>
                  <a:pt x="1900850" y="188949"/>
                  <a:pt x="1891662" y="198619"/>
                </a:cubicBezTo>
                <a:cubicBezTo>
                  <a:pt x="1910849" y="188840"/>
                  <a:pt x="1917953" y="168052"/>
                  <a:pt x="1932249" y="153908"/>
                </a:cubicBezTo>
                <a:cubicBezTo>
                  <a:pt x="1932996" y="154325"/>
                  <a:pt x="1933763" y="154742"/>
                  <a:pt x="1934508" y="155159"/>
                </a:cubicBezTo>
                <a:cubicBezTo>
                  <a:pt x="1931899" y="160421"/>
                  <a:pt x="1929180" y="165640"/>
                  <a:pt x="1926746" y="170968"/>
                </a:cubicBezTo>
                <a:cubicBezTo>
                  <a:pt x="1925847" y="172941"/>
                  <a:pt x="1923106" y="175595"/>
                  <a:pt x="1927601" y="176954"/>
                </a:cubicBezTo>
                <a:lnTo>
                  <a:pt x="1927613" y="176969"/>
                </a:lnTo>
                <a:lnTo>
                  <a:pt x="1927580" y="177041"/>
                </a:lnTo>
                <a:cubicBezTo>
                  <a:pt x="1927580" y="177041"/>
                  <a:pt x="1928062" y="177612"/>
                  <a:pt x="1928062" y="177612"/>
                </a:cubicBezTo>
                <a:lnTo>
                  <a:pt x="1928084" y="177590"/>
                </a:lnTo>
                <a:lnTo>
                  <a:pt x="1928084" y="185441"/>
                </a:lnTo>
                <a:cubicBezTo>
                  <a:pt x="1935890" y="178292"/>
                  <a:pt x="1942359" y="172372"/>
                  <a:pt x="1948849" y="166429"/>
                </a:cubicBezTo>
                <a:cubicBezTo>
                  <a:pt x="1949660" y="167021"/>
                  <a:pt x="1950450" y="167614"/>
                  <a:pt x="1951260" y="168206"/>
                </a:cubicBezTo>
                <a:cubicBezTo>
                  <a:pt x="1948630" y="172217"/>
                  <a:pt x="1945977" y="176209"/>
                  <a:pt x="1942731" y="181142"/>
                </a:cubicBezTo>
                <a:cubicBezTo>
                  <a:pt x="1945121" y="180704"/>
                  <a:pt x="1947183" y="180945"/>
                  <a:pt x="1948213" y="180024"/>
                </a:cubicBezTo>
                <a:cubicBezTo>
                  <a:pt x="1952445" y="176187"/>
                  <a:pt x="1956348" y="171977"/>
                  <a:pt x="1960404" y="167942"/>
                </a:cubicBezTo>
                <a:cubicBezTo>
                  <a:pt x="1966873" y="161495"/>
                  <a:pt x="1969088" y="162176"/>
                  <a:pt x="1971873" y="171539"/>
                </a:cubicBezTo>
                <a:cubicBezTo>
                  <a:pt x="1974087" y="170639"/>
                  <a:pt x="1976302" y="169763"/>
                  <a:pt x="1978298" y="168950"/>
                </a:cubicBezTo>
                <a:cubicBezTo>
                  <a:pt x="1979021" y="169718"/>
                  <a:pt x="1979504" y="170003"/>
                  <a:pt x="1979481" y="170244"/>
                </a:cubicBezTo>
                <a:cubicBezTo>
                  <a:pt x="1979131" y="173226"/>
                  <a:pt x="1978714" y="176209"/>
                  <a:pt x="1977924" y="181997"/>
                </a:cubicBezTo>
                <a:cubicBezTo>
                  <a:pt x="1984086" y="176472"/>
                  <a:pt x="1988296" y="172679"/>
                  <a:pt x="1993471" y="168030"/>
                </a:cubicBezTo>
                <a:cubicBezTo>
                  <a:pt x="1995927" y="172437"/>
                  <a:pt x="1997769" y="175727"/>
                  <a:pt x="1999940" y="179630"/>
                </a:cubicBezTo>
                <a:cubicBezTo>
                  <a:pt x="2006583" y="172481"/>
                  <a:pt x="2013053" y="165486"/>
                  <a:pt x="2021473" y="156430"/>
                </a:cubicBezTo>
                <a:cubicBezTo>
                  <a:pt x="2021473" y="161474"/>
                  <a:pt x="2022130" y="164653"/>
                  <a:pt x="2021297" y="167372"/>
                </a:cubicBezTo>
                <a:cubicBezTo>
                  <a:pt x="2020332" y="170486"/>
                  <a:pt x="2018052" y="173205"/>
                  <a:pt x="2015289" y="177875"/>
                </a:cubicBezTo>
                <a:cubicBezTo>
                  <a:pt x="2018578" y="176658"/>
                  <a:pt x="2021210" y="174723"/>
                  <a:pt x="2023668" y="173709"/>
                </a:cubicBezTo>
                <a:lnTo>
                  <a:pt x="2030833" y="175036"/>
                </a:lnTo>
                <a:lnTo>
                  <a:pt x="2030717" y="175205"/>
                </a:lnTo>
                <a:lnTo>
                  <a:pt x="2024170" y="178245"/>
                </a:lnTo>
                <a:cubicBezTo>
                  <a:pt x="2023068" y="179810"/>
                  <a:pt x="2022777" y="182403"/>
                  <a:pt x="2022196" y="187589"/>
                </a:cubicBezTo>
                <a:lnTo>
                  <a:pt x="2030717" y="175205"/>
                </a:lnTo>
                <a:lnTo>
                  <a:pt x="2031011" y="175069"/>
                </a:lnTo>
                <a:lnTo>
                  <a:pt x="2030833" y="175036"/>
                </a:lnTo>
                <a:lnTo>
                  <a:pt x="2030901" y="174937"/>
                </a:lnTo>
                <a:cubicBezTo>
                  <a:pt x="2033423" y="173183"/>
                  <a:pt x="2035945" y="171429"/>
                  <a:pt x="2038466" y="169674"/>
                </a:cubicBezTo>
                <a:cubicBezTo>
                  <a:pt x="2039015" y="170048"/>
                  <a:pt x="2039585" y="170442"/>
                  <a:pt x="2040133" y="170815"/>
                </a:cubicBezTo>
                <a:cubicBezTo>
                  <a:pt x="2039103" y="174082"/>
                  <a:pt x="2038094" y="177349"/>
                  <a:pt x="2036865" y="181296"/>
                </a:cubicBezTo>
                <a:cubicBezTo>
                  <a:pt x="2039212" y="180068"/>
                  <a:pt x="2041383" y="178906"/>
                  <a:pt x="2044913" y="177064"/>
                </a:cubicBezTo>
                <a:cubicBezTo>
                  <a:pt x="2044102" y="180923"/>
                  <a:pt x="2043598" y="183248"/>
                  <a:pt x="2043291" y="184739"/>
                </a:cubicBezTo>
                <a:cubicBezTo>
                  <a:pt x="2046865" y="185988"/>
                  <a:pt x="2050285" y="187194"/>
                  <a:pt x="2055219" y="188927"/>
                </a:cubicBezTo>
                <a:cubicBezTo>
                  <a:pt x="2057303" y="187041"/>
                  <a:pt x="2060415" y="184190"/>
                  <a:pt x="2064538" y="180463"/>
                </a:cubicBezTo>
                <a:cubicBezTo>
                  <a:pt x="2064538" y="185089"/>
                  <a:pt x="2064538" y="188993"/>
                  <a:pt x="2064538" y="192896"/>
                </a:cubicBezTo>
                <a:cubicBezTo>
                  <a:pt x="2065328" y="193247"/>
                  <a:pt x="2066095" y="193575"/>
                  <a:pt x="2066885" y="193926"/>
                </a:cubicBezTo>
                <a:cubicBezTo>
                  <a:pt x="2070349" y="188795"/>
                  <a:pt x="2073814" y="183686"/>
                  <a:pt x="2078528" y="176691"/>
                </a:cubicBezTo>
                <a:cubicBezTo>
                  <a:pt x="2080282" y="186230"/>
                  <a:pt x="2081664" y="193751"/>
                  <a:pt x="2083527" y="203947"/>
                </a:cubicBezTo>
                <a:cubicBezTo>
                  <a:pt x="2088001" y="197829"/>
                  <a:pt x="2091399" y="193202"/>
                  <a:pt x="2094820" y="188554"/>
                </a:cubicBezTo>
                <a:cubicBezTo>
                  <a:pt x="2095653" y="188970"/>
                  <a:pt x="2096508" y="189387"/>
                  <a:pt x="2097342" y="189803"/>
                </a:cubicBezTo>
                <a:cubicBezTo>
                  <a:pt x="2097342" y="195198"/>
                  <a:pt x="2097342" y="200570"/>
                  <a:pt x="2097342" y="206490"/>
                </a:cubicBezTo>
                <a:cubicBezTo>
                  <a:pt x="2107319" y="205088"/>
                  <a:pt x="2107362" y="195264"/>
                  <a:pt x="2113130" y="191449"/>
                </a:cubicBezTo>
                <a:cubicBezTo>
                  <a:pt x="2116506" y="192545"/>
                  <a:pt x="2119708" y="193598"/>
                  <a:pt x="2123435" y="194825"/>
                </a:cubicBezTo>
                <a:cubicBezTo>
                  <a:pt x="2123435" y="198553"/>
                  <a:pt x="2123435" y="203223"/>
                  <a:pt x="2123435" y="209846"/>
                </a:cubicBezTo>
                <a:cubicBezTo>
                  <a:pt x="2129312" y="204780"/>
                  <a:pt x="2133500" y="201162"/>
                  <a:pt x="2137710" y="197545"/>
                </a:cubicBezTo>
                <a:cubicBezTo>
                  <a:pt x="2138259" y="197983"/>
                  <a:pt x="2138806" y="198399"/>
                  <a:pt x="2139333" y="198838"/>
                </a:cubicBezTo>
                <a:cubicBezTo>
                  <a:pt x="2138390" y="202127"/>
                  <a:pt x="2137447" y="205394"/>
                  <a:pt x="2135890" y="210854"/>
                </a:cubicBezTo>
                <a:cubicBezTo>
                  <a:pt x="2139464" y="208442"/>
                  <a:pt x="2141504" y="207083"/>
                  <a:pt x="2144178" y="205262"/>
                </a:cubicBezTo>
                <a:cubicBezTo>
                  <a:pt x="2144178" y="209012"/>
                  <a:pt x="2144178" y="212060"/>
                  <a:pt x="2144178" y="216051"/>
                </a:cubicBezTo>
                <a:cubicBezTo>
                  <a:pt x="2148717" y="213770"/>
                  <a:pt x="2152533" y="211885"/>
                  <a:pt x="2157357" y="209472"/>
                </a:cubicBezTo>
                <a:cubicBezTo>
                  <a:pt x="2157357" y="215327"/>
                  <a:pt x="2157357" y="220196"/>
                  <a:pt x="2157357" y="225063"/>
                </a:cubicBezTo>
                <a:cubicBezTo>
                  <a:pt x="2157927" y="224405"/>
                  <a:pt x="2158497" y="223770"/>
                  <a:pt x="2159068" y="223112"/>
                </a:cubicBezTo>
                <a:cubicBezTo>
                  <a:pt x="2161655" y="225305"/>
                  <a:pt x="2164264" y="227497"/>
                  <a:pt x="2166852" y="229668"/>
                </a:cubicBezTo>
                <a:cubicBezTo>
                  <a:pt x="2167203" y="226313"/>
                  <a:pt x="2171435" y="221840"/>
                  <a:pt x="2178912" y="221972"/>
                </a:cubicBezTo>
                <a:cubicBezTo>
                  <a:pt x="2186301" y="226379"/>
                  <a:pt x="2186630" y="232628"/>
                  <a:pt x="2183407" y="239689"/>
                </a:cubicBezTo>
                <a:cubicBezTo>
                  <a:pt x="2179965" y="247254"/>
                  <a:pt x="2176412" y="254775"/>
                  <a:pt x="2172860" y="262450"/>
                </a:cubicBezTo>
                <a:cubicBezTo>
                  <a:pt x="2174241" y="264292"/>
                  <a:pt x="2175974" y="266616"/>
                  <a:pt x="2177289" y="268348"/>
                </a:cubicBezTo>
                <a:cubicBezTo>
                  <a:pt x="2186455" y="258152"/>
                  <a:pt x="2195949" y="247605"/>
                  <a:pt x="2205422" y="237058"/>
                </a:cubicBezTo>
                <a:cubicBezTo>
                  <a:pt x="2206212" y="237386"/>
                  <a:pt x="2207023" y="237716"/>
                  <a:pt x="2207813" y="238044"/>
                </a:cubicBezTo>
                <a:cubicBezTo>
                  <a:pt x="2206541" y="242430"/>
                  <a:pt x="2205247" y="246815"/>
                  <a:pt x="2203690" y="252209"/>
                </a:cubicBezTo>
                <a:cubicBezTo>
                  <a:pt x="2210706" y="256046"/>
                  <a:pt x="2213973" y="262384"/>
                  <a:pt x="2207615" y="273107"/>
                </a:cubicBezTo>
                <a:cubicBezTo>
                  <a:pt x="2212263" y="270212"/>
                  <a:pt x="2214501" y="268808"/>
                  <a:pt x="2218118" y="266550"/>
                </a:cubicBezTo>
                <a:lnTo>
                  <a:pt x="2215236" y="280025"/>
                </a:lnTo>
                <a:lnTo>
                  <a:pt x="2215049" y="280255"/>
                </a:lnTo>
                <a:lnTo>
                  <a:pt x="2214843" y="280459"/>
                </a:lnTo>
                <a:lnTo>
                  <a:pt x="2209682" y="281645"/>
                </a:lnTo>
                <a:cubicBezTo>
                  <a:pt x="2208141" y="282738"/>
                  <a:pt x="2206990" y="284794"/>
                  <a:pt x="2206541" y="288675"/>
                </a:cubicBezTo>
                <a:lnTo>
                  <a:pt x="2214843" y="280459"/>
                </a:lnTo>
                <a:lnTo>
                  <a:pt x="2215158" y="280386"/>
                </a:lnTo>
                <a:lnTo>
                  <a:pt x="2215236" y="280025"/>
                </a:lnTo>
                <a:lnTo>
                  <a:pt x="2221122" y="272777"/>
                </a:lnTo>
                <a:cubicBezTo>
                  <a:pt x="2221779" y="272822"/>
                  <a:pt x="2222439" y="272865"/>
                  <a:pt x="2223117" y="272909"/>
                </a:cubicBezTo>
                <a:cubicBezTo>
                  <a:pt x="2222811" y="278852"/>
                  <a:pt x="2222526" y="284771"/>
                  <a:pt x="2222153" y="291986"/>
                </a:cubicBezTo>
                <a:lnTo>
                  <a:pt x="2234753" y="280403"/>
                </a:lnTo>
                <a:lnTo>
                  <a:pt x="2234831" y="280500"/>
                </a:lnTo>
                <a:lnTo>
                  <a:pt x="2231165" y="291240"/>
                </a:lnTo>
                <a:cubicBezTo>
                  <a:pt x="2228994" y="296174"/>
                  <a:pt x="2226407" y="300911"/>
                  <a:pt x="2223973" y="305712"/>
                </a:cubicBezTo>
                <a:cubicBezTo>
                  <a:pt x="2224982" y="306195"/>
                  <a:pt x="2226012" y="306655"/>
                  <a:pt x="2227021" y="307138"/>
                </a:cubicBezTo>
                <a:cubicBezTo>
                  <a:pt x="2230617" y="299441"/>
                  <a:pt x="2234301" y="291767"/>
                  <a:pt x="2237612" y="283961"/>
                </a:cubicBezTo>
                <a:lnTo>
                  <a:pt x="2234831" y="280500"/>
                </a:lnTo>
                <a:lnTo>
                  <a:pt x="2234915" y="280255"/>
                </a:lnTo>
                <a:lnTo>
                  <a:pt x="2234753" y="280403"/>
                </a:lnTo>
                <a:lnTo>
                  <a:pt x="2234739" y="280386"/>
                </a:lnTo>
                <a:cubicBezTo>
                  <a:pt x="2235989" y="277931"/>
                  <a:pt x="2237217" y="275474"/>
                  <a:pt x="2238642" y="272690"/>
                </a:cubicBezTo>
                <a:cubicBezTo>
                  <a:pt x="2241734" y="275057"/>
                  <a:pt x="2243904" y="276724"/>
                  <a:pt x="2246164" y="278435"/>
                </a:cubicBezTo>
                <a:cubicBezTo>
                  <a:pt x="2243357" y="287534"/>
                  <a:pt x="2240550" y="296657"/>
                  <a:pt x="2237744" y="305778"/>
                </a:cubicBezTo>
                <a:cubicBezTo>
                  <a:pt x="2238511" y="306173"/>
                  <a:pt x="2239278" y="306568"/>
                  <a:pt x="2240046" y="306962"/>
                </a:cubicBezTo>
                <a:cubicBezTo>
                  <a:pt x="2246274" y="300209"/>
                  <a:pt x="2252501" y="293455"/>
                  <a:pt x="2258728" y="286701"/>
                </a:cubicBezTo>
                <a:cubicBezTo>
                  <a:pt x="2259386" y="286986"/>
                  <a:pt x="2260044" y="287271"/>
                  <a:pt x="2260723" y="287579"/>
                </a:cubicBezTo>
                <a:cubicBezTo>
                  <a:pt x="2259539" y="295056"/>
                  <a:pt x="2258355" y="302511"/>
                  <a:pt x="2257171" y="309988"/>
                </a:cubicBezTo>
                <a:cubicBezTo>
                  <a:pt x="2257610" y="310076"/>
                  <a:pt x="2258070" y="310186"/>
                  <a:pt x="2258509" y="310274"/>
                </a:cubicBezTo>
                <a:cubicBezTo>
                  <a:pt x="2261403" y="304704"/>
                  <a:pt x="2264319" y="299112"/>
                  <a:pt x="2268003" y="292052"/>
                </a:cubicBezTo>
                <a:cubicBezTo>
                  <a:pt x="2270963" y="305186"/>
                  <a:pt x="2274538" y="316304"/>
                  <a:pt x="2264758" y="326193"/>
                </a:cubicBezTo>
                <a:cubicBezTo>
                  <a:pt x="2272148" y="320294"/>
                  <a:pt x="2275458" y="311962"/>
                  <a:pt x="2279625" y="303542"/>
                </a:cubicBezTo>
                <a:cubicBezTo>
                  <a:pt x="2282213" y="303652"/>
                  <a:pt x="2285040" y="303783"/>
                  <a:pt x="2287826" y="303914"/>
                </a:cubicBezTo>
                <a:cubicBezTo>
                  <a:pt x="2290808" y="310734"/>
                  <a:pt x="2292606" y="317049"/>
                  <a:pt x="2288484" y="324461"/>
                </a:cubicBezTo>
                <a:cubicBezTo>
                  <a:pt x="2285634" y="329613"/>
                  <a:pt x="2291202" y="331521"/>
                  <a:pt x="2295237" y="334196"/>
                </a:cubicBezTo>
                <a:cubicBezTo>
                  <a:pt x="2299798" y="325008"/>
                  <a:pt x="2304053" y="316457"/>
                  <a:pt x="2309052" y="306392"/>
                </a:cubicBezTo>
                <a:cubicBezTo>
                  <a:pt x="2316813" y="319856"/>
                  <a:pt x="2307099" y="331478"/>
                  <a:pt x="2310498" y="343998"/>
                </a:cubicBezTo>
                <a:cubicBezTo>
                  <a:pt x="2313503" y="339327"/>
                  <a:pt x="2316046" y="335336"/>
                  <a:pt x="2318612" y="331368"/>
                </a:cubicBezTo>
                <a:cubicBezTo>
                  <a:pt x="2319599" y="331631"/>
                  <a:pt x="2320563" y="331916"/>
                  <a:pt x="2321550" y="332179"/>
                </a:cubicBezTo>
                <a:cubicBezTo>
                  <a:pt x="2320848" y="339656"/>
                  <a:pt x="2320147" y="347133"/>
                  <a:pt x="2319555" y="353448"/>
                </a:cubicBezTo>
                <a:cubicBezTo>
                  <a:pt x="2324927" y="352177"/>
                  <a:pt x="2330211" y="350927"/>
                  <a:pt x="2336526" y="349436"/>
                </a:cubicBezTo>
                <a:cubicBezTo>
                  <a:pt x="2336286" y="353712"/>
                  <a:pt x="2336067" y="357505"/>
                  <a:pt x="2335760" y="362702"/>
                </a:cubicBezTo>
                <a:cubicBezTo>
                  <a:pt x="2340957" y="361145"/>
                  <a:pt x="2345890" y="359676"/>
                  <a:pt x="2352358" y="357746"/>
                </a:cubicBezTo>
                <a:cubicBezTo>
                  <a:pt x="2351459" y="362308"/>
                  <a:pt x="2350714" y="365969"/>
                  <a:pt x="2350012" y="369609"/>
                </a:cubicBezTo>
                <a:cubicBezTo>
                  <a:pt x="2359945" y="367022"/>
                  <a:pt x="2371851" y="368557"/>
                  <a:pt x="2376917" y="355291"/>
                </a:cubicBezTo>
                <a:cubicBezTo>
                  <a:pt x="2377728" y="355992"/>
                  <a:pt x="2378562" y="356672"/>
                  <a:pt x="2379373" y="357374"/>
                </a:cubicBezTo>
                <a:cubicBezTo>
                  <a:pt x="2377662" y="362044"/>
                  <a:pt x="2375952" y="366737"/>
                  <a:pt x="2373978" y="372131"/>
                </a:cubicBezTo>
                <a:cubicBezTo>
                  <a:pt x="2376040" y="371758"/>
                  <a:pt x="2377860" y="371451"/>
                  <a:pt x="2382004" y="370728"/>
                </a:cubicBezTo>
                <a:cubicBezTo>
                  <a:pt x="2378869" y="377393"/>
                  <a:pt x="2376347" y="382963"/>
                  <a:pt x="2373628" y="388445"/>
                </a:cubicBezTo>
                <a:cubicBezTo>
                  <a:pt x="2370404" y="394913"/>
                  <a:pt x="2374242" y="397347"/>
                  <a:pt x="2378649" y="399956"/>
                </a:cubicBezTo>
                <a:cubicBezTo>
                  <a:pt x="2385907" y="393686"/>
                  <a:pt x="2385819" y="381954"/>
                  <a:pt x="2397441" y="380267"/>
                </a:cubicBezTo>
                <a:cubicBezTo>
                  <a:pt x="2399809" y="391910"/>
                  <a:pt x="2412702" y="389519"/>
                  <a:pt x="2418733" y="398378"/>
                </a:cubicBezTo>
                <a:cubicBezTo>
                  <a:pt x="2418426" y="399891"/>
                  <a:pt x="2417811" y="403049"/>
                  <a:pt x="2417571" y="404233"/>
                </a:cubicBezTo>
                <a:cubicBezTo>
                  <a:pt x="2420793" y="410175"/>
                  <a:pt x="2423163" y="414560"/>
                  <a:pt x="2425815" y="419472"/>
                </a:cubicBezTo>
                <a:cubicBezTo>
                  <a:pt x="2426166" y="418464"/>
                  <a:pt x="2426780" y="416753"/>
                  <a:pt x="2427372" y="415043"/>
                </a:cubicBezTo>
                <a:cubicBezTo>
                  <a:pt x="2428030" y="415460"/>
                  <a:pt x="2428688" y="415876"/>
                  <a:pt x="2429346" y="416293"/>
                </a:cubicBezTo>
                <a:cubicBezTo>
                  <a:pt x="2430618" y="422411"/>
                  <a:pt x="2431889" y="428528"/>
                  <a:pt x="2433139" y="434646"/>
                </a:cubicBezTo>
                <a:cubicBezTo>
                  <a:pt x="2433972" y="434711"/>
                  <a:pt x="2434806" y="434800"/>
                  <a:pt x="2435661" y="434866"/>
                </a:cubicBezTo>
                <a:cubicBezTo>
                  <a:pt x="2437941" y="430151"/>
                  <a:pt x="2440221" y="425437"/>
                  <a:pt x="2442502" y="420744"/>
                </a:cubicBezTo>
                <a:cubicBezTo>
                  <a:pt x="2452698" y="420679"/>
                  <a:pt x="2453400" y="421709"/>
                  <a:pt x="2453006" y="436466"/>
                </a:cubicBezTo>
                <a:cubicBezTo>
                  <a:pt x="2451032" y="436466"/>
                  <a:pt x="2449037" y="436466"/>
                  <a:pt x="2447085" y="436466"/>
                </a:cubicBezTo>
                <a:cubicBezTo>
                  <a:pt x="2449212" y="447473"/>
                  <a:pt x="2451252" y="458108"/>
                  <a:pt x="2453488" y="469664"/>
                </a:cubicBezTo>
                <a:cubicBezTo>
                  <a:pt x="2458487" y="463525"/>
                  <a:pt x="2455461" y="454535"/>
                  <a:pt x="2462435" y="450062"/>
                </a:cubicBezTo>
                <a:cubicBezTo>
                  <a:pt x="2468070" y="453920"/>
                  <a:pt x="2464233" y="467932"/>
                  <a:pt x="2476863" y="463130"/>
                </a:cubicBezTo>
                <a:cubicBezTo>
                  <a:pt x="2475700" y="451772"/>
                  <a:pt x="2475700" y="451772"/>
                  <a:pt x="2491839" y="446926"/>
                </a:cubicBezTo>
                <a:cubicBezTo>
                  <a:pt x="2488812" y="454184"/>
                  <a:pt x="2486335" y="460148"/>
                  <a:pt x="2483858" y="466090"/>
                </a:cubicBezTo>
                <a:cubicBezTo>
                  <a:pt x="2484143" y="466309"/>
                  <a:pt x="2484449" y="466550"/>
                  <a:pt x="2484735" y="466770"/>
                </a:cubicBezTo>
                <a:cubicBezTo>
                  <a:pt x="2486664" y="464687"/>
                  <a:pt x="2488572" y="462582"/>
                  <a:pt x="2490501" y="460499"/>
                </a:cubicBezTo>
                <a:cubicBezTo>
                  <a:pt x="2491137" y="460806"/>
                  <a:pt x="2491795" y="461112"/>
                  <a:pt x="2492431" y="461398"/>
                </a:cubicBezTo>
                <a:cubicBezTo>
                  <a:pt x="2489449" y="468831"/>
                  <a:pt x="2486467" y="476264"/>
                  <a:pt x="2483485" y="483719"/>
                </a:cubicBezTo>
                <a:cubicBezTo>
                  <a:pt x="2483967" y="484115"/>
                  <a:pt x="2484471" y="484532"/>
                  <a:pt x="2484954" y="484926"/>
                </a:cubicBezTo>
                <a:cubicBezTo>
                  <a:pt x="2487563" y="482448"/>
                  <a:pt x="2490195" y="479970"/>
                  <a:pt x="2492804" y="477470"/>
                </a:cubicBezTo>
                <a:cubicBezTo>
                  <a:pt x="2494361" y="478085"/>
                  <a:pt x="2495896" y="478676"/>
                  <a:pt x="2496071" y="478764"/>
                </a:cubicBezTo>
                <a:cubicBezTo>
                  <a:pt x="2500457" y="475103"/>
                  <a:pt x="2504118" y="472032"/>
                  <a:pt x="2507802" y="468963"/>
                </a:cubicBezTo>
                <a:cubicBezTo>
                  <a:pt x="2509710" y="472844"/>
                  <a:pt x="2511596" y="476703"/>
                  <a:pt x="2513898" y="481374"/>
                </a:cubicBezTo>
                <a:cubicBezTo>
                  <a:pt x="2514906" y="480869"/>
                  <a:pt x="2517165" y="479729"/>
                  <a:pt x="2520542" y="478019"/>
                </a:cubicBezTo>
                <a:cubicBezTo>
                  <a:pt x="2519818" y="482690"/>
                  <a:pt x="2519249" y="486439"/>
                  <a:pt x="2518590" y="490671"/>
                </a:cubicBezTo>
                <a:cubicBezTo>
                  <a:pt x="2522976" y="488873"/>
                  <a:pt x="2527011" y="487228"/>
                  <a:pt x="2530980" y="485584"/>
                </a:cubicBezTo>
                <a:cubicBezTo>
                  <a:pt x="2531769" y="494618"/>
                  <a:pt x="2532471" y="502687"/>
                  <a:pt x="2533172" y="510778"/>
                </a:cubicBezTo>
                <a:cubicBezTo>
                  <a:pt x="2533852" y="510954"/>
                  <a:pt x="2534510" y="511151"/>
                  <a:pt x="2535189" y="511326"/>
                </a:cubicBezTo>
                <a:cubicBezTo>
                  <a:pt x="2536263" y="509858"/>
                  <a:pt x="2537361" y="508367"/>
                  <a:pt x="2539158" y="505910"/>
                </a:cubicBezTo>
                <a:cubicBezTo>
                  <a:pt x="2543566" y="512972"/>
                  <a:pt x="2547798" y="519703"/>
                  <a:pt x="2552294" y="526895"/>
                </a:cubicBezTo>
                <a:cubicBezTo>
                  <a:pt x="2555999" y="524483"/>
                  <a:pt x="2559858" y="521983"/>
                  <a:pt x="2563695" y="519462"/>
                </a:cubicBezTo>
                <a:cubicBezTo>
                  <a:pt x="2564419" y="519878"/>
                  <a:pt x="2565165" y="520295"/>
                  <a:pt x="2565888" y="520712"/>
                </a:cubicBezTo>
                <a:cubicBezTo>
                  <a:pt x="2564397" y="524527"/>
                  <a:pt x="2562906" y="528320"/>
                  <a:pt x="2561196" y="532661"/>
                </a:cubicBezTo>
                <a:cubicBezTo>
                  <a:pt x="2563980" y="534131"/>
                  <a:pt x="2566809" y="535600"/>
                  <a:pt x="2570449" y="537508"/>
                </a:cubicBezTo>
                <a:cubicBezTo>
                  <a:pt x="2569593" y="548910"/>
                  <a:pt x="2571524" y="560619"/>
                  <a:pt x="2566787" y="572504"/>
                </a:cubicBezTo>
                <a:cubicBezTo>
                  <a:pt x="2563542" y="580661"/>
                  <a:pt x="2562927" y="590288"/>
                  <a:pt x="2562950" y="599255"/>
                </a:cubicBezTo>
                <a:cubicBezTo>
                  <a:pt x="2562972" y="612259"/>
                  <a:pt x="2557139" y="623201"/>
                  <a:pt x="2552995" y="634800"/>
                </a:cubicBezTo>
                <a:cubicBezTo>
                  <a:pt x="2549267" y="645260"/>
                  <a:pt x="2545715" y="655565"/>
                  <a:pt x="2551460" y="666727"/>
                </a:cubicBezTo>
                <a:cubicBezTo>
                  <a:pt x="2552447" y="668635"/>
                  <a:pt x="2549684" y="672691"/>
                  <a:pt x="2548302" y="675585"/>
                </a:cubicBezTo>
                <a:cubicBezTo>
                  <a:pt x="2546439" y="679445"/>
                  <a:pt x="2542930" y="682975"/>
                  <a:pt x="2542425" y="686966"/>
                </a:cubicBezTo>
                <a:cubicBezTo>
                  <a:pt x="2540825" y="699224"/>
                  <a:pt x="2535585" y="709880"/>
                  <a:pt x="2530058" y="720581"/>
                </a:cubicBezTo>
                <a:cubicBezTo>
                  <a:pt x="2525783" y="728847"/>
                  <a:pt x="2522252" y="737531"/>
                  <a:pt x="2517933" y="745775"/>
                </a:cubicBezTo>
                <a:cubicBezTo>
                  <a:pt x="2516025" y="749415"/>
                  <a:pt x="2512955" y="752419"/>
                  <a:pt x="2509731" y="756608"/>
                </a:cubicBezTo>
                <a:cubicBezTo>
                  <a:pt x="2507802" y="748779"/>
                  <a:pt x="2507802" y="748779"/>
                  <a:pt x="2512297" y="746258"/>
                </a:cubicBezTo>
                <a:cubicBezTo>
                  <a:pt x="2514030" y="738780"/>
                  <a:pt x="2514425" y="732136"/>
                  <a:pt x="2517078" y="726588"/>
                </a:cubicBezTo>
                <a:cubicBezTo>
                  <a:pt x="2525937" y="708038"/>
                  <a:pt x="2530278" y="688215"/>
                  <a:pt x="2535957" y="668678"/>
                </a:cubicBezTo>
                <a:cubicBezTo>
                  <a:pt x="2540343" y="653614"/>
                  <a:pt x="2539619" y="637102"/>
                  <a:pt x="2548938" y="623267"/>
                </a:cubicBezTo>
                <a:cubicBezTo>
                  <a:pt x="2552995" y="617258"/>
                  <a:pt x="2552073" y="607193"/>
                  <a:pt x="2549355" y="601997"/>
                </a:cubicBezTo>
                <a:cubicBezTo>
                  <a:pt x="2544486" y="606821"/>
                  <a:pt x="2539487" y="611579"/>
                  <a:pt x="2534751" y="616556"/>
                </a:cubicBezTo>
                <a:cubicBezTo>
                  <a:pt x="2533896" y="617456"/>
                  <a:pt x="2533611" y="619385"/>
                  <a:pt x="2533830" y="620701"/>
                </a:cubicBezTo>
                <a:cubicBezTo>
                  <a:pt x="2534313" y="623705"/>
                  <a:pt x="2536505" y="626972"/>
                  <a:pt x="2535804" y="629560"/>
                </a:cubicBezTo>
                <a:cubicBezTo>
                  <a:pt x="2531769" y="644668"/>
                  <a:pt x="2527296" y="659666"/>
                  <a:pt x="2522537" y="674576"/>
                </a:cubicBezTo>
                <a:cubicBezTo>
                  <a:pt x="2520564" y="680783"/>
                  <a:pt x="2517473" y="686637"/>
                  <a:pt x="2514972" y="692689"/>
                </a:cubicBezTo>
                <a:cubicBezTo>
                  <a:pt x="2512802" y="697952"/>
                  <a:pt x="2509908" y="699837"/>
                  <a:pt x="2504403" y="692820"/>
                </a:cubicBezTo>
                <a:cubicBezTo>
                  <a:pt x="2499470" y="702973"/>
                  <a:pt x="2495019" y="711612"/>
                  <a:pt x="2491028" y="720471"/>
                </a:cubicBezTo>
                <a:cubicBezTo>
                  <a:pt x="2485787" y="732070"/>
                  <a:pt x="2480985" y="743846"/>
                  <a:pt x="2475832" y="755467"/>
                </a:cubicBezTo>
                <a:cubicBezTo>
                  <a:pt x="2474976" y="757375"/>
                  <a:pt x="2473113" y="758800"/>
                  <a:pt x="2471973" y="760620"/>
                </a:cubicBezTo>
                <a:cubicBezTo>
                  <a:pt x="2469319" y="764830"/>
                  <a:pt x="2466403" y="768953"/>
                  <a:pt x="2464320" y="773448"/>
                </a:cubicBezTo>
                <a:cubicBezTo>
                  <a:pt x="2460702" y="781254"/>
                  <a:pt x="2458794" y="789696"/>
                  <a:pt x="2448510" y="792722"/>
                </a:cubicBezTo>
                <a:cubicBezTo>
                  <a:pt x="2445024" y="793753"/>
                  <a:pt x="2442809" y="799760"/>
                  <a:pt x="2440463" y="803751"/>
                </a:cubicBezTo>
                <a:cubicBezTo>
                  <a:pt x="2434784" y="813399"/>
                  <a:pt x="2429280" y="823179"/>
                  <a:pt x="2423841" y="832981"/>
                </a:cubicBezTo>
                <a:cubicBezTo>
                  <a:pt x="2421321" y="837542"/>
                  <a:pt x="2419106" y="842278"/>
                  <a:pt x="2416716" y="847015"/>
                </a:cubicBezTo>
                <a:cubicBezTo>
                  <a:pt x="2409172" y="844625"/>
                  <a:pt x="2407506" y="840590"/>
                  <a:pt x="2410707" y="834998"/>
                </a:cubicBezTo>
                <a:cubicBezTo>
                  <a:pt x="2416672" y="824604"/>
                  <a:pt x="2423163" y="814518"/>
                  <a:pt x="2429105" y="804102"/>
                </a:cubicBezTo>
                <a:cubicBezTo>
                  <a:pt x="2437043" y="790200"/>
                  <a:pt x="2445331" y="776408"/>
                  <a:pt x="2452238" y="762001"/>
                </a:cubicBezTo>
                <a:lnTo>
                  <a:pt x="2464958" y="727850"/>
                </a:lnTo>
                <a:lnTo>
                  <a:pt x="2465175" y="727707"/>
                </a:lnTo>
                <a:lnTo>
                  <a:pt x="2465331" y="727176"/>
                </a:lnTo>
                <a:lnTo>
                  <a:pt x="2471556" y="717598"/>
                </a:lnTo>
                <a:cubicBezTo>
                  <a:pt x="2470548" y="717160"/>
                  <a:pt x="2469539" y="716721"/>
                  <a:pt x="2468529" y="716282"/>
                </a:cubicBezTo>
                <a:lnTo>
                  <a:pt x="2465331" y="727176"/>
                </a:lnTo>
                <a:lnTo>
                  <a:pt x="2465043" y="727619"/>
                </a:lnTo>
                <a:lnTo>
                  <a:pt x="2464958" y="727850"/>
                </a:lnTo>
                <a:lnTo>
                  <a:pt x="2451009" y="736960"/>
                </a:lnTo>
                <a:cubicBezTo>
                  <a:pt x="2457040" y="746192"/>
                  <a:pt x="2447721" y="751608"/>
                  <a:pt x="2445222" y="758493"/>
                </a:cubicBezTo>
                <a:cubicBezTo>
                  <a:pt x="2442941" y="764786"/>
                  <a:pt x="2437481" y="765071"/>
                  <a:pt x="2430201" y="760862"/>
                </a:cubicBezTo>
                <a:cubicBezTo>
                  <a:pt x="2430749" y="765005"/>
                  <a:pt x="2430837" y="767132"/>
                  <a:pt x="2431341" y="769194"/>
                </a:cubicBezTo>
                <a:cubicBezTo>
                  <a:pt x="2431845" y="771299"/>
                  <a:pt x="2433205" y="773338"/>
                  <a:pt x="2433183" y="775400"/>
                </a:cubicBezTo>
                <a:cubicBezTo>
                  <a:pt x="2433183" y="776167"/>
                  <a:pt x="2429280" y="777855"/>
                  <a:pt x="2428907" y="777461"/>
                </a:cubicBezTo>
                <a:cubicBezTo>
                  <a:pt x="2427395" y="775882"/>
                  <a:pt x="2426561" y="773667"/>
                  <a:pt x="2425508" y="771650"/>
                </a:cubicBezTo>
                <a:cubicBezTo>
                  <a:pt x="2425048" y="770751"/>
                  <a:pt x="2424697" y="769786"/>
                  <a:pt x="2423644" y="767418"/>
                </a:cubicBezTo>
                <a:cubicBezTo>
                  <a:pt x="2417549" y="780443"/>
                  <a:pt x="2406015" y="787876"/>
                  <a:pt x="2402660" y="802502"/>
                </a:cubicBezTo>
                <a:cubicBezTo>
                  <a:pt x="2399875" y="814628"/>
                  <a:pt x="2389613" y="824648"/>
                  <a:pt x="2379657" y="833156"/>
                </a:cubicBezTo>
                <a:cubicBezTo>
                  <a:pt x="2378956" y="832718"/>
                  <a:pt x="2378255" y="832257"/>
                  <a:pt x="2377553" y="831818"/>
                </a:cubicBezTo>
                <a:cubicBezTo>
                  <a:pt x="2382684" y="823136"/>
                  <a:pt x="2387814" y="814474"/>
                  <a:pt x="2392946" y="805790"/>
                </a:cubicBezTo>
                <a:cubicBezTo>
                  <a:pt x="2392200" y="805286"/>
                  <a:pt x="2391433" y="804782"/>
                  <a:pt x="2390688" y="804278"/>
                </a:cubicBezTo>
                <a:cubicBezTo>
                  <a:pt x="2387486" y="809058"/>
                  <a:pt x="2384679" y="814166"/>
                  <a:pt x="2380952" y="818509"/>
                </a:cubicBezTo>
                <a:cubicBezTo>
                  <a:pt x="2375602" y="824780"/>
                  <a:pt x="2368958" y="829999"/>
                  <a:pt x="2364024" y="836533"/>
                </a:cubicBezTo>
                <a:cubicBezTo>
                  <a:pt x="2358630" y="843681"/>
                  <a:pt x="2354420" y="851750"/>
                  <a:pt x="2349902" y="859557"/>
                </a:cubicBezTo>
                <a:cubicBezTo>
                  <a:pt x="2346240" y="865894"/>
                  <a:pt x="2346394" y="865960"/>
                  <a:pt x="2336592" y="870170"/>
                </a:cubicBezTo>
                <a:cubicBezTo>
                  <a:pt x="2337820" y="865521"/>
                  <a:pt x="2338808" y="861749"/>
                  <a:pt x="2339816" y="857978"/>
                </a:cubicBezTo>
                <a:cubicBezTo>
                  <a:pt x="2339136" y="857583"/>
                  <a:pt x="2338434" y="857210"/>
                  <a:pt x="2337755" y="856816"/>
                </a:cubicBezTo>
                <a:cubicBezTo>
                  <a:pt x="2330979" y="867604"/>
                  <a:pt x="2324181" y="878370"/>
                  <a:pt x="2317406" y="889160"/>
                </a:cubicBezTo>
                <a:cubicBezTo>
                  <a:pt x="2320542" y="899552"/>
                  <a:pt x="2313898" y="907292"/>
                  <a:pt x="2309819" y="915515"/>
                </a:cubicBezTo>
                <a:cubicBezTo>
                  <a:pt x="2306661" y="921919"/>
                  <a:pt x="2302386" y="927817"/>
                  <a:pt x="2298153" y="933628"/>
                </a:cubicBezTo>
                <a:cubicBezTo>
                  <a:pt x="2293899" y="939439"/>
                  <a:pt x="2288922" y="944636"/>
                  <a:pt x="2288901" y="952617"/>
                </a:cubicBezTo>
                <a:cubicBezTo>
                  <a:pt x="2288889" y="955928"/>
                  <a:pt x="2287530" y="957617"/>
                  <a:pt x="2285578" y="958549"/>
                </a:cubicBezTo>
                <a:lnTo>
                  <a:pt x="2278863" y="959909"/>
                </a:lnTo>
                <a:lnTo>
                  <a:pt x="2280261" y="952574"/>
                </a:lnTo>
                <a:cubicBezTo>
                  <a:pt x="2279888" y="952289"/>
                  <a:pt x="2279515" y="952003"/>
                  <a:pt x="2279165" y="951718"/>
                </a:cubicBezTo>
                <a:cubicBezTo>
                  <a:pt x="2276490" y="955556"/>
                  <a:pt x="2273419" y="959174"/>
                  <a:pt x="2271227" y="963274"/>
                </a:cubicBezTo>
                <a:cubicBezTo>
                  <a:pt x="2265591" y="973799"/>
                  <a:pt x="2260570" y="984675"/>
                  <a:pt x="2254781" y="995135"/>
                </a:cubicBezTo>
                <a:cubicBezTo>
                  <a:pt x="2252413" y="999410"/>
                  <a:pt x="2248466" y="1002788"/>
                  <a:pt x="2245703" y="1006888"/>
                </a:cubicBezTo>
                <a:cubicBezTo>
                  <a:pt x="2241252" y="1013510"/>
                  <a:pt x="2235134" y="1019957"/>
                  <a:pt x="2233533" y="1027302"/>
                </a:cubicBezTo>
                <a:cubicBezTo>
                  <a:pt x="2231976" y="1034429"/>
                  <a:pt x="2231297" y="1041862"/>
                  <a:pt x="2228754" y="1048857"/>
                </a:cubicBezTo>
                <a:cubicBezTo>
                  <a:pt x="2226494" y="1055106"/>
                  <a:pt x="2224653" y="1061729"/>
                  <a:pt x="2217570" y="1064360"/>
                </a:cubicBezTo>
                <a:cubicBezTo>
                  <a:pt x="2212702" y="1059053"/>
                  <a:pt x="2226494" y="1052870"/>
                  <a:pt x="2215268" y="1047673"/>
                </a:cubicBezTo>
                <a:cubicBezTo>
                  <a:pt x="2213667" y="1052782"/>
                  <a:pt x="2212329" y="1057124"/>
                  <a:pt x="2210466" y="1063065"/>
                </a:cubicBezTo>
                <a:cubicBezTo>
                  <a:pt x="2205334" y="1052474"/>
                  <a:pt x="2207658" y="1044274"/>
                  <a:pt x="2215466" y="1040283"/>
                </a:cubicBezTo>
                <a:cubicBezTo>
                  <a:pt x="2219763" y="1038090"/>
                  <a:pt x="2220750" y="1035174"/>
                  <a:pt x="2219083" y="1030504"/>
                </a:cubicBezTo>
                <a:cubicBezTo>
                  <a:pt x="2218272" y="1028246"/>
                  <a:pt x="2218578" y="1024847"/>
                  <a:pt x="2219784" y="1022741"/>
                </a:cubicBezTo>
                <a:cubicBezTo>
                  <a:pt x="2225201" y="1013269"/>
                  <a:pt x="2231274" y="1004168"/>
                  <a:pt x="2236822" y="994762"/>
                </a:cubicBezTo>
                <a:cubicBezTo>
                  <a:pt x="2244366" y="981978"/>
                  <a:pt x="2251733" y="969107"/>
                  <a:pt x="2258925" y="956126"/>
                </a:cubicBezTo>
                <a:cubicBezTo>
                  <a:pt x="2260263" y="953714"/>
                  <a:pt x="2260351" y="950600"/>
                  <a:pt x="2261096" y="947837"/>
                </a:cubicBezTo>
                <a:cubicBezTo>
                  <a:pt x="2262368" y="943166"/>
                  <a:pt x="2264451" y="939921"/>
                  <a:pt x="2270328" y="941237"/>
                </a:cubicBezTo>
                <a:cubicBezTo>
                  <a:pt x="2277630" y="942860"/>
                  <a:pt x="2280195" y="938496"/>
                  <a:pt x="2280678" y="932093"/>
                </a:cubicBezTo>
                <a:cubicBezTo>
                  <a:pt x="2281577" y="931128"/>
                  <a:pt x="2282497" y="930141"/>
                  <a:pt x="2283396" y="929177"/>
                </a:cubicBezTo>
                <a:cubicBezTo>
                  <a:pt x="2288484" y="920362"/>
                  <a:pt x="2288484" y="920362"/>
                  <a:pt x="2281467" y="915384"/>
                </a:cubicBezTo>
                <a:cubicBezTo>
                  <a:pt x="2280348" y="916678"/>
                  <a:pt x="2279230" y="918016"/>
                  <a:pt x="2278046" y="919331"/>
                </a:cubicBezTo>
                <a:cubicBezTo>
                  <a:pt x="2276883" y="920647"/>
                  <a:pt x="2275677" y="921919"/>
                  <a:pt x="2273047" y="922620"/>
                </a:cubicBezTo>
                <a:cubicBezTo>
                  <a:pt x="2273792" y="919814"/>
                  <a:pt x="2274560" y="917029"/>
                  <a:pt x="2275305" y="914222"/>
                </a:cubicBezTo>
                <a:cubicBezTo>
                  <a:pt x="2274779" y="914069"/>
                  <a:pt x="2274252" y="913893"/>
                  <a:pt x="2273726" y="913739"/>
                </a:cubicBezTo>
                <a:cubicBezTo>
                  <a:pt x="2271643" y="918629"/>
                  <a:pt x="2269867" y="923695"/>
                  <a:pt x="2267389" y="928409"/>
                </a:cubicBezTo>
                <a:cubicBezTo>
                  <a:pt x="2261315" y="940031"/>
                  <a:pt x="2255109" y="951586"/>
                  <a:pt x="2248575" y="962945"/>
                </a:cubicBezTo>
                <a:cubicBezTo>
                  <a:pt x="2246448" y="966651"/>
                  <a:pt x="2243181" y="969720"/>
                  <a:pt x="2240309" y="972966"/>
                </a:cubicBezTo>
                <a:cubicBezTo>
                  <a:pt x="2235682" y="978163"/>
                  <a:pt x="2231099" y="983315"/>
                  <a:pt x="2230946" y="990881"/>
                </a:cubicBezTo>
                <a:cubicBezTo>
                  <a:pt x="2230902" y="992635"/>
                  <a:pt x="2230639" y="994937"/>
                  <a:pt x="2229521" y="996011"/>
                </a:cubicBezTo>
                <a:cubicBezTo>
                  <a:pt x="2227328" y="998094"/>
                  <a:pt x="2224521" y="1000814"/>
                  <a:pt x="2221890" y="1000858"/>
                </a:cubicBezTo>
                <a:cubicBezTo>
                  <a:pt x="2219456" y="1000913"/>
                  <a:pt x="2218140" y="999909"/>
                  <a:pt x="2217513" y="998396"/>
                </a:cubicBezTo>
                <a:lnTo>
                  <a:pt x="2217273" y="993095"/>
                </a:lnTo>
                <a:lnTo>
                  <a:pt x="2217351" y="992986"/>
                </a:lnTo>
                <a:lnTo>
                  <a:pt x="2217675" y="992804"/>
                </a:lnTo>
                <a:lnTo>
                  <a:pt x="2224521" y="991604"/>
                </a:lnTo>
                <a:cubicBezTo>
                  <a:pt x="2224258" y="990881"/>
                  <a:pt x="2223995" y="990135"/>
                  <a:pt x="2223710" y="989411"/>
                </a:cubicBezTo>
                <a:lnTo>
                  <a:pt x="2217675" y="992804"/>
                </a:lnTo>
                <a:lnTo>
                  <a:pt x="2217263" y="992876"/>
                </a:lnTo>
                <a:lnTo>
                  <a:pt x="2217273" y="993095"/>
                </a:lnTo>
                <a:lnTo>
                  <a:pt x="2206650" y="1007808"/>
                </a:lnTo>
                <a:cubicBezTo>
                  <a:pt x="2203208" y="1015045"/>
                  <a:pt x="2199239" y="1020767"/>
                  <a:pt x="2188889" y="1022390"/>
                </a:cubicBezTo>
                <a:cubicBezTo>
                  <a:pt x="2196344" y="1008335"/>
                  <a:pt x="2203273" y="995354"/>
                  <a:pt x="2210136" y="982329"/>
                </a:cubicBezTo>
                <a:cubicBezTo>
                  <a:pt x="2213667" y="975663"/>
                  <a:pt x="2215772" y="967747"/>
                  <a:pt x="2224697" y="965839"/>
                </a:cubicBezTo>
                <a:cubicBezTo>
                  <a:pt x="2225267" y="957704"/>
                  <a:pt x="2235288" y="954743"/>
                  <a:pt x="2235354" y="945995"/>
                </a:cubicBezTo>
                <a:cubicBezTo>
                  <a:pt x="2235375" y="942926"/>
                  <a:pt x="2238138" y="939878"/>
                  <a:pt x="2240792" y="934505"/>
                </a:cubicBezTo>
                <a:cubicBezTo>
                  <a:pt x="2242699" y="939088"/>
                  <a:pt x="2243445" y="941259"/>
                  <a:pt x="2244498" y="943276"/>
                </a:cubicBezTo>
                <a:cubicBezTo>
                  <a:pt x="2245550" y="945250"/>
                  <a:pt x="2246909" y="947069"/>
                  <a:pt x="2248553" y="949547"/>
                </a:cubicBezTo>
                <a:lnTo>
                  <a:pt x="2274267" y="900963"/>
                </a:lnTo>
                <a:lnTo>
                  <a:pt x="2274450" y="900890"/>
                </a:lnTo>
                <a:lnTo>
                  <a:pt x="2274406" y="900565"/>
                </a:lnTo>
                <a:lnTo>
                  <a:pt x="2276424" y="892536"/>
                </a:lnTo>
                <a:cubicBezTo>
                  <a:pt x="2275371" y="892470"/>
                  <a:pt x="2274341" y="892427"/>
                  <a:pt x="2273288" y="892361"/>
                </a:cubicBezTo>
                <a:lnTo>
                  <a:pt x="2274406" y="900565"/>
                </a:lnTo>
                <a:lnTo>
                  <a:pt x="2274341" y="900824"/>
                </a:lnTo>
                <a:lnTo>
                  <a:pt x="2274267" y="900963"/>
                </a:lnTo>
                <a:lnTo>
                  <a:pt x="2260482" y="906416"/>
                </a:lnTo>
                <a:cubicBezTo>
                  <a:pt x="2263508" y="898632"/>
                  <a:pt x="2266403" y="891176"/>
                  <a:pt x="2270306" y="881133"/>
                </a:cubicBezTo>
                <a:cubicBezTo>
                  <a:pt x="2265547" y="885103"/>
                  <a:pt x="2262675" y="887493"/>
                  <a:pt x="2259824" y="889883"/>
                </a:cubicBezTo>
                <a:cubicBezTo>
                  <a:pt x="2259079" y="889444"/>
                  <a:pt x="2258333" y="889005"/>
                  <a:pt x="2257587" y="888567"/>
                </a:cubicBezTo>
                <a:cubicBezTo>
                  <a:pt x="2259035" y="883283"/>
                  <a:pt x="2260461" y="877998"/>
                  <a:pt x="2262148" y="871814"/>
                </a:cubicBezTo>
                <a:cubicBezTo>
                  <a:pt x="2266029" y="873350"/>
                  <a:pt x="2268837" y="874468"/>
                  <a:pt x="2272125" y="875761"/>
                </a:cubicBezTo>
                <a:cubicBezTo>
                  <a:pt x="2286467" y="863636"/>
                  <a:pt x="2282782" y="844646"/>
                  <a:pt x="2290808" y="830174"/>
                </a:cubicBezTo>
                <a:cubicBezTo>
                  <a:pt x="2289887" y="829560"/>
                  <a:pt x="2288966" y="828947"/>
                  <a:pt x="2288045" y="828332"/>
                </a:cubicBezTo>
                <a:cubicBezTo>
                  <a:pt x="2280261" y="836467"/>
                  <a:pt x="2272476" y="844625"/>
                  <a:pt x="2264693" y="852759"/>
                </a:cubicBezTo>
                <a:cubicBezTo>
                  <a:pt x="2264363" y="852628"/>
                  <a:pt x="2264034" y="852474"/>
                  <a:pt x="2263683" y="852343"/>
                </a:cubicBezTo>
                <a:cubicBezTo>
                  <a:pt x="2266271" y="846005"/>
                  <a:pt x="2268858" y="839690"/>
                  <a:pt x="2271446" y="833354"/>
                </a:cubicBezTo>
                <a:cubicBezTo>
                  <a:pt x="2270547" y="832849"/>
                  <a:pt x="2269626" y="832345"/>
                  <a:pt x="2268727" y="831841"/>
                </a:cubicBezTo>
                <a:cubicBezTo>
                  <a:pt x="2262543" y="840326"/>
                  <a:pt x="2255592" y="848220"/>
                  <a:pt x="2250549" y="857649"/>
                </a:cubicBezTo>
                <a:cubicBezTo>
                  <a:pt x="2244387" y="869139"/>
                  <a:pt x="2238094" y="880564"/>
                  <a:pt x="2231867" y="891988"/>
                </a:cubicBezTo>
                <a:cubicBezTo>
                  <a:pt x="2227964" y="899136"/>
                  <a:pt x="2223468" y="905451"/>
                  <a:pt x="2214128" y="905648"/>
                </a:cubicBezTo>
                <a:cubicBezTo>
                  <a:pt x="2213404" y="905671"/>
                  <a:pt x="2212725" y="907183"/>
                  <a:pt x="2212022" y="907995"/>
                </a:cubicBezTo>
                <a:cubicBezTo>
                  <a:pt x="2222043" y="919441"/>
                  <a:pt x="2204896" y="922401"/>
                  <a:pt x="2204808" y="931589"/>
                </a:cubicBezTo>
                <a:lnTo>
                  <a:pt x="2215052" y="931589"/>
                </a:lnTo>
                <a:lnTo>
                  <a:pt x="2212719" y="948393"/>
                </a:lnTo>
                <a:cubicBezTo>
                  <a:pt x="2210345" y="953439"/>
                  <a:pt x="2206793" y="958022"/>
                  <a:pt x="2203296" y="962551"/>
                </a:cubicBezTo>
                <a:cubicBezTo>
                  <a:pt x="2200423" y="966278"/>
                  <a:pt x="2194809" y="963734"/>
                  <a:pt x="2193867" y="958779"/>
                </a:cubicBezTo>
                <a:cubicBezTo>
                  <a:pt x="2193537" y="957090"/>
                  <a:pt x="2193845" y="955226"/>
                  <a:pt x="2193341" y="953604"/>
                </a:cubicBezTo>
                <a:cubicBezTo>
                  <a:pt x="2192704" y="951586"/>
                  <a:pt x="2191542" y="949745"/>
                  <a:pt x="2189942" y="946478"/>
                </a:cubicBezTo>
                <a:cubicBezTo>
                  <a:pt x="2187573" y="949241"/>
                  <a:pt x="2185314" y="951345"/>
                  <a:pt x="2183714" y="953867"/>
                </a:cubicBezTo>
                <a:cubicBezTo>
                  <a:pt x="2180403" y="959086"/>
                  <a:pt x="2177070" y="964370"/>
                  <a:pt x="2174483" y="969962"/>
                </a:cubicBezTo>
                <a:cubicBezTo>
                  <a:pt x="2172597" y="974018"/>
                  <a:pt x="2172487" y="978908"/>
                  <a:pt x="2170579" y="982964"/>
                </a:cubicBezTo>
                <a:cubicBezTo>
                  <a:pt x="2167400" y="989740"/>
                  <a:pt x="2163475" y="996165"/>
                  <a:pt x="2159791" y="1002699"/>
                </a:cubicBezTo>
                <a:cubicBezTo>
                  <a:pt x="2158431" y="1005089"/>
                  <a:pt x="2156919" y="1007392"/>
                  <a:pt x="2154594" y="1011164"/>
                </a:cubicBezTo>
                <a:cubicBezTo>
                  <a:pt x="2150691" y="1010725"/>
                  <a:pt x="2148126" y="1013948"/>
                  <a:pt x="2145187" y="1019036"/>
                </a:cubicBezTo>
                <a:cubicBezTo>
                  <a:pt x="2132141" y="1041686"/>
                  <a:pt x="2118129" y="1063789"/>
                  <a:pt x="2104271" y="1086440"/>
                </a:cubicBezTo>
                <a:cubicBezTo>
                  <a:pt x="2105631" y="1088042"/>
                  <a:pt x="2106903" y="1089533"/>
                  <a:pt x="2108700" y="1091681"/>
                </a:cubicBezTo>
                <a:cubicBezTo>
                  <a:pt x="2105828" y="1092515"/>
                  <a:pt x="2103547" y="1093151"/>
                  <a:pt x="2101004" y="1093874"/>
                </a:cubicBezTo>
                <a:cubicBezTo>
                  <a:pt x="2101661" y="1095233"/>
                  <a:pt x="2103021" y="1097273"/>
                  <a:pt x="2102714" y="1097580"/>
                </a:cubicBezTo>
                <a:cubicBezTo>
                  <a:pt x="2094645" y="1105473"/>
                  <a:pt x="2098614" y="1120406"/>
                  <a:pt x="2084668" y="1125537"/>
                </a:cubicBezTo>
                <a:cubicBezTo>
                  <a:pt x="2074340" y="1129331"/>
                  <a:pt x="2070963" y="1142268"/>
                  <a:pt x="2075546" y="1152047"/>
                </a:cubicBezTo>
                <a:cubicBezTo>
                  <a:pt x="2066139" y="1153889"/>
                  <a:pt x="2060657" y="1158385"/>
                  <a:pt x="2062061" y="1169305"/>
                </a:cubicBezTo>
                <a:cubicBezTo>
                  <a:pt x="2062477" y="1172638"/>
                  <a:pt x="2058837" y="1177724"/>
                  <a:pt x="2055636" y="1180071"/>
                </a:cubicBezTo>
                <a:cubicBezTo>
                  <a:pt x="2043225" y="1189127"/>
                  <a:pt x="2037721" y="1202568"/>
                  <a:pt x="2031647" y="1215659"/>
                </a:cubicBezTo>
                <a:cubicBezTo>
                  <a:pt x="2028906" y="1221557"/>
                  <a:pt x="2021626" y="1230022"/>
                  <a:pt x="2014521" y="1233245"/>
                </a:cubicBezTo>
                <a:cubicBezTo>
                  <a:pt x="2014521" y="1229539"/>
                  <a:pt x="2014521" y="1226228"/>
                  <a:pt x="2014521" y="1222917"/>
                </a:cubicBezTo>
                <a:cubicBezTo>
                  <a:pt x="2013951" y="1222544"/>
                  <a:pt x="2013404" y="1222193"/>
                  <a:pt x="2012833" y="1221821"/>
                </a:cubicBezTo>
                <a:cubicBezTo>
                  <a:pt x="2009391" y="1226513"/>
                  <a:pt x="2005026" y="1230789"/>
                  <a:pt x="2002747" y="1235986"/>
                </a:cubicBezTo>
                <a:cubicBezTo>
                  <a:pt x="1999173" y="1244165"/>
                  <a:pt x="1997001" y="1252980"/>
                  <a:pt x="1994238" y="1261531"/>
                </a:cubicBezTo>
                <a:cubicBezTo>
                  <a:pt x="1994129" y="1261860"/>
                  <a:pt x="1994349" y="1262474"/>
                  <a:pt x="1994172" y="1262584"/>
                </a:cubicBezTo>
                <a:cubicBezTo>
                  <a:pt x="1983977" y="1269031"/>
                  <a:pt x="1983056" y="1283919"/>
                  <a:pt x="1970426" y="1288349"/>
                </a:cubicBezTo>
                <a:cubicBezTo>
                  <a:pt x="1966983" y="1289555"/>
                  <a:pt x="1964154" y="1292537"/>
                  <a:pt x="1959988" y="1293918"/>
                </a:cubicBezTo>
                <a:cubicBezTo>
                  <a:pt x="1963551" y="1288941"/>
                  <a:pt x="1965848" y="1283289"/>
                  <a:pt x="1968402" y="1277807"/>
                </a:cubicBezTo>
                <a:lnTo>
                  <a:pt x="1978106" y="1263107"/>
                </a:lnTo>
                <a:lnTo>
                  <a:pt x="1975863" y="1272035"/>
                </a:lnTo>
                <a:cubicBezTo>
                  <a:pt x="1976762" y="1272298"/>
                  <a:pt x="1977662" y="1272560"/>
                  <a:pt x="1978560" y="1272802"/>
                </a:cubicBezTo>
                <a:cubicBezTo>
                  <a:pt x="1979942" y="1268658"/>
                  <a:pt x="1981346" y="1264514"/>
                  <a:pt x="1982727" y="1260369"/>
                </a:cubicBezTo>
                <a:lnTo>
                  <a:pt x="1982595" y="1260501"/>
                </a:lnTo>
                <a:cubicBezTo>
                  <a:pt x="1985227" y="1257168"/>
                  <a:pt x="1987857" y="1253835"/>
                  <a:pt x="1991103" y="1249757"/>
                </a:cubicBezTo>
                <a:cubicBezTo>
                  <a:pt x="1988274" y="1249208"/>
                  <a:pt x="1985556" y="1249099"/>
                  <a:pt x="1985490" y="1248616"/>
                </a:cubicBezTo>
                <a:cubicBezTo>
                  <a:pt x="1984305" y="1240349"/>
                  <a:pt x="1991871" y="1238376"/>
                  <a:pt x="1996366" y="1234013"/>
                </a:cubicBezTo>
                <a:cubicBezTo>
                  <a:pt x="1995467" y="1231732"/>
                  <a:pt x="1994568" y="1229452"/>
                  <a:pt x="1993668" y="1227171"/>
                </a:cubicBezTo>
                <a:cubicBezTo>
                  <a:pt x="1990423" y="1232105"/>
                  <a:pt x="1987222" y="1236972"/>
                  <a:pt x="1984020" y="1241862"/>
                </a:cubicBezTo>
                <a:cubicBezTo>
                  <a:pt x="1983318" y="1241577"/>
                  <a:pt x="1982617" y="1241315"/>
                  <a:pt x="1981916" y="1241029"/>
                </a:cubicBezTo>
                <a:cubicBezTo>
                  <a:pt x="1982310" y="1237630"/>
                  <a:pt x="1982705" y="1234253"/>
                  <a:pt x="1983078" y="1230855"/>
                </a:cubicBezTo>
                <a:cubicBezTo>
                  <a:pt x="1978232" y="1235701"/>
                  <a:pt x="1972860" y="1239166"/>
                  <a:pt x="1973759" y="1247454"/>
                </a:cubicBezTo>
                <a:cubicBezTo>
                  <a:pt x="1974285" y="1252388"/>
                  <a:pt x="1970908" y="1258550"/>
                  <a:pt x="1967641" y="1262935"/>
                </a:cubicBezTo>
                <a:cubicBezTo>
                  <a:pt x="1959132" y="1274293"/>
                  <a:pt x="1949375" y="1284709"/>
                  <a:pt x="1940780" y="1296001"/>
                </a:cubicBezTo>
                <a:cubicBezTo>
                  <a:pt x="1935780" y="1302557"/>
                  <a:pt x="1932140" y="1310144"/>
                  <a:pt x="1927755" y="1317206"/>
                </a:cubicBezTo>
                <a:cubicBezTo>
                  <a:pt x="1926527" y="1319178"/>
                  <a:pt x="1924838" y="1320890"/>
                  <a:pt x="1923369" y="1322731"/>
                </a:cubicBezTo>
                <a:cubicBezTo>
                  <a:pt x="1922580" y="1322315"/>
                  <a:pt x="1921791" y="1321876"/>
                  <a:pt x="1921001" y="1321459"/>
                </a:cubicBezTo>
                <a:cubicBezTo>
                  <a:pt x="1924334" y="1314333"/>
                  <a:pt x="1927667" y="1307206"/>
                  <a:pt x="1931000" y="1300080"/>
                </a:cubicBezTo>
                <a:cubicBezTo>
                  <a:pt x="1930539" y="1299575"/>
                  <a:pt x="1930079" y="1299093"/>
                  <a:pt x="1929618" y="1298589"/>
                </a:cubicBezTo>
                <a:cubicBezTo>
                  <a:pt x="1923807" y="1301615"/>
                  <a:pt x="1917996" y="1304619"/>
                  <a:pt x="1909752" y="1308895"/>
                </a:cubicBezTo>
                <a:cubicBezTo>
                  <a:pt x="1911879" y="1303698"/>
                  <a:pt x="1913129" y="1300409"/>
                  <a:pt x="1914598" y="1297185"/>
                </a:cubicBezTo>
                <a:cubicBezTo>
                  <a:pt x="1916220" y="1293567"/>
                  <a:pt x="1915738" y="1291528"/>
                  <a:pt x="1910124" y="1292142"/>
                </a:cubicBezTo>
                <a:cubicBezTo>
                  <a:pt x="1913787" y="1299598"/>
                  <a:pt x="1907078" y="1301834"/>
                  <a:pt x="1903065" y="1305628"/>
                </a:cubicBezTo>
                <a:cubicBezTo>
                  <a:pt x="1904490" y="1315649"/>
                  <a:pt x="1912296" y="1311351"/>
                  <a:pt x="1919181" y="1312688"/>
                </a:cubicBezTo>
                <a:cubicBezTo>
                  <a:pt x="1917909" y="1316678"/>
                  <a:pt x="1916725" y="1320450"/>
                  <a:pt x="1915322" y="1324858"/>
                </a:cubicBezTo>
                <a:cubicBezTo>
                  <a:pt x="1907187" y="1320100"/>
                  <a:pt x="1901485" y="1311219"/>
                  <a:pt x="1889228" y="1318609"/>
                </a:cubicBezTo>
                <a:cubicBezTo>
                  <a:pt x="1894842" y="1309070"/>
                  <a:pt x="1899753" y="1302119"/>
                  <a:pt x="1903152" y="1294510"/>
                </a:cubicBezTo>
                <a:cubicBezTo>
                  <a:pt x="1906572" y="1286858"/>
                  <a:pt x="1908502" y="1278525"/>
                  <a:pt x="1911068" y="1270478"/>
                </a:cubicBezTo>
                <a:cubicBezTo>
                  <a:pt x="1909993" y="1269995"/>
                  <a:pt x="1908897" y="1269513"/>
                  <a:pt x="1907823" y="1269031"/>
                </a:cubicBezTo>
                <a:cubicBezTo>
                  <a:pt x="1905455" y="1273438"/>
                  <a:pt x="1902846" y="1277736"/>
                  <a:pt x="1900784" y="1282297"/>
                </a:cubicBezTo>
                <a:cubicBezTo>
                  <a:pt x="1895762" y="1293371"/>
                  <a:pt x="1883483" y="1294905"/>
                  <a:pt x="1875282" y="1284358"/>
                </a:cubicBezTo>
                <a:cubicBezTo>
                  <a:pt x="1870853" y="1292252"/>
                  <a:pt x="1866643" y="1299773"/>
                  <a:pt x="1862345" y="1307447"/>
                </a:cubicBezTo>
                <a:cubicBezTo>
                  <a:pt x="1858968" y="1307009"/>
                  <a:pt x="1855833" y="1306592"/>
                  <a:pt x="1850702" y="1305913"/>
                </a:cubicBezTo>
                <a:cubicBezTo>
                  <a:pt x="1853442" y="1310276"/>
                  <a:pt x="1855022" y="1312798"/>
                  <a:pt x="1857718" y="1317118"/>
                </a:cubicBezTo>
                <a:cubicBezTo>
                  <a:pt x="1853091" y="1316240"/>
                  <a:pt x="1850043" y="1315649"/>
                  <a:pt x="1846382" y="1314947"/>
                </a:cubicBezTo>
                <a:cubicBezTo>
                  <a:pt x="1845198" y="1318192"/>
                  <a:pt x="1843992" y="1321481"/>
                  <a:pt x="1842237" y="1326262"/>
                </a:cubicBezTo>
                <a:cubicBezTo>
                  <a:pt x="1846425" y="1323521"/>
                  <a:pt x="1849408" y="1321591"/>
                  <a:pt x="1853091" y="1319178"/>
                </a:cubicBezTo>
                <a:cubicBezTo>
                  <a:pt x="1851228" y="1330888"/>
                  <a:pt x="1844277" y="1340294"/>
                  <a:pt x="1832457" y="1347509"/>
                </a:cubicBezTo>
                <a:cubicBezTo>
                  <a:pt x="1832238" y="1344483"/>
                  <a:pt x="1832041" y="1341896"/>
                  <a:pt x="1831844" y="1339265"/>
                </a:cubicBezTo>
                <a:cubicBezTo>
                  <a:pt x="1829849" y="1339506"/>
                  <a:pt x="1827875" y="1339725"/>
                  <a:pt x="1824981" y="1340054"/>
                </a:cubicBezTo>
                <a:cubicBezTo>
                  <a:pt x="1826932" y="1332182"/>
                  <a:pt x="1837062" y="1328542"/>
                  <a:pt x="1833620" y="1319573"/>
                </a:cubicBezTo>
                <a:cubicBezTo>
                  <a:pt x="1834299" y="1318894"/>
                  <a:pt x="1834958" y="1318214"/>
                  <a:pt x="1835637" y="1317534"/>
                </a:cubicBezTo>
                <a:cubicBezTo>
                  <a:pt x="1836887" y="1314903"/>
                  <a:pt x="1838137" y="1312271"/>
                  <a:pt x="1839409" y="1309662"/>
                </a:cubicBezTo>
                <a:cubicBezTo>
                  <a:pt x="1838685" y="1309092"/>
                  <a:pt x="1837940" y="1308522"/>
                  <a:pt x="1837216" y="1307930"/>
                </a:cubicBezTo>
                <a:lnTo>
                  <a:pt x="1831320" y="1313346"/>
                </a:lnTo>
                <a:lnTo>
                  <a:pt x="1831253" y="1313281"/>
                </a:lnTo>
                <a:cubicBezTo>
                  <a:pt x="1830660" y="1314399"/>
                  <a:pt x="1830046" y="1315518"/>
                  <a:pt x="1829454" y="1316636"/>
                </a:cubicBezTo>
                <a:lnTo>
                  <a:pt x="1829520" y="1316681"/>
                </a:lnTo>
                <a:lnTo>
                  <a:pt x="1829498" y="1316723"/>
                </a:lnTo>
                <a:cubicBezTo>
                  <a:pt x="1825770" y="1319749"/>
                  <a:pt x="1822042" y="1322775"/>
                  <a:pt x="1816626" y="1327182"/>
                </a:cubicBezTo>
                <a:cubicBezTo>
                  <a:pt x="1818249" y="1315670"/>
                  <a:pt x="1828731" y="1309509"/>
                  <a:pt x="1826121" y="1296593"/>
                </a:cubicBezTo>
                <a:cubicBezTo>
                  <a:pt x="1822415" y="1304795"/>
                  <a:pt x="1819937" y="1310956"/>
                  <a:pt x="1816889" y="1316789"/>
                </a:cubicBezTo>
                <a:cubicBezTo>
                  <a:pt x="1813907" y="1322468"/>
                  <a:pt x="1810332" y="1327840"/>
                  <a:pt x="1806934" y="1333497"/>
                </a:cubicBezTo>
                <a:cubicBezTo>
                  <a:pt x="1800641" y="1323521"/>
                  <a:pt x="1800641" y="1323521"/>
                  <a:pt x="1805904" y="1315078"/>
                </a:cubicBezTo>
                <a:cubicBezTo>
                  <a:pt x="1797747" y="1313215"/>
                  <a:pt x="1794085" y="1319902"/>
                  <a:pt x="1795839" y="1332993"/>
                </a:cubicBezTo>
                <a:cubicBezTo>
                  <a:pt x="1779744" y="1350995"/>
                  <a:pt x="1768452" y="1371213"/>
                  <a:pt x="1761303" y="1393667"/>
                </a:cubicBezTo>
                <a:cubicBezTo>
                  <a:pt x="1762115" y="1394281"/>
                  <a:pt x="1762926" y="1394873"/>
                  <a:pt x="1763737" y="1395486"/>
                </a:cubicBezTo>
                <a:cubicBezTo>
                  <a:pt x="1768671" y="1391057"/>
                  <a:pt x="1773604" y="1386650"/>
                  <a:pt x="1780907" y="1380115"/>
                </a:cubicBezTo>
                <a:cubicBezTo>
                  <a:pt x="1780424" y="1384895"/>
                  <a:pt x="1780928" y="1388864"/>
                  <a:pt x="1779832" y="1389368"/>
                </a:cubicBezTo>
                <a:cubicBezTo>
                  <a:pt x="1772595" y="1392745"/>
                  <a:pt x="1773977" y="1405420"/>
                  <a:pt x="1762641" y="1405091"/>
                </a:cubicBezTo>
                <a:cubicBezTo>
                  <a:pt x="1762641" y="1407284"/>
                  <a:pt x="1762641" y="1409959"/>
                  <a:pt x="1762641" y="1413007"/>
                </a:cubicBezTo>
                <a:cubicBezTo>
                  <a:pt x="1760360" y="1413007"/>
                  <a:pt x="1758628" y="1413007"/>
                  <a:pt x="1757422" y="1413007"/>
                </a:cubicBezTo>
                <a:cubicBezTo>
                  <a:pt x="1755515" y="1419146"/>
                  <a:pt x="1753673" y="1425045"/>
                  <a:pt x="1751852" y="1430921"/>
                </a:cubicBezTo>
                <a:cubicBezTo>
                  <a:pt x="1752116" y="1431294"/>
                  <a:pt x="1752378" y="1431689"/>
                  <a:pt x="1752642" y="1432061"/>
                </a:cubicBezTo>
                <a:cubicBezTo>
                  <a:pt x="1759308" y="1425066"/>
                  <a:pt x="1765952" y="1418072"/>
                  <a:pt x="1772618" y="1411055"/>
                </a:cubicBezTo>
                <a:cubicBezTo>
                  <a:pt x="1768584" y="1435920"/>
                  <a:pt x="1748256" y="1447915"/>
                  <a:pt x="1731657" y="1463681"/>
                </a:cubicBezTo>
                <a:cubicBezTo>
                  <a:pt x="1735714" y="1465808"/>
                  <a:pt x="1739310" y="1467672"/>
                  <a:pt x="1743213" y="1469689"/>
                </a:cubicBezTo>
                <a:cubicBezTo>
                  <a:pt x="1757838" y="1453419"/>
                  <a:pt x="1769526" y="1434298"/>
                  <a:pt x="1786607" y="1420221"/>
                </a:cubicBezTo>
                <a:cubicBezTo>
                  <a:pt x="1787595" y="1420922"/>
                  <a:pt x="1788581" y="1421603"/>
                  <a:pt x="1789590" y="1422304"/>
                </a:cubicBezTo>
                <a:cubicBezTo>
                  <a:pt x="1785182" y="1429584"/>
                  <a:pt x="1780797" y="1436885"/>
                  <a:pt x="1775358" y="1445876"/>
                </a:cubicBezTo>
                <a:cubicBezTo>
                  <a:pt x="1782134" y="1443069"/>
                  <a:pt x="1786454" y="1441293"/>
                  <a:pt x="1791848" y="1439057"/>
                </a:cubicBezTo>
                <a:cubicBezTo>
                  <a:pt x="1790335" y="1449340"/>
                  <a:pt x="1784020" y="1453638"/>
                  <a:pt x="1776390" y="1457563"/>
                </a:cubicBezTo>
                <a:cubicBezTo>
                  <a:pt x="1774701" y="1454932"/>
                  <a:pt x="1773254" y="1452673"/>
                  <a:pt x="1771785" y="1450371"/>
                </a:cubicBezTo>
                <a:cubicBezTo>
                  <a:pt x="1763671" y="1460524"/>
                  <a:pt x="1755975" y="1470128"/>
                  <a:pt x="1748300" y="1479731"/>
                </a:cubicBezTo>
                <a:cubicBezTo>
                  <a:pt x="1747840" y="1480302"/>
                  <a:pt x="1747116" y="1480872"/>
                  <a:pt x="1747050" y="1481486"/>
                </a:cubicBezTo>
                <a:cubicBezTo>
                  <a:pt x="1746809" y="1483854"/>
                  <a:pt x="1746787" y="1486266"/>
                  <a:pt x="1746655" y="1489248"/>
                </a:cubicBezTo>
                <a:cubicBezTo>
                  <a:pt x="1753080" y="1484687"/>
                  <a:pt x="1758014" y="1479184"/>
                  <a:pt x="1768977" y="1480389"/>
                </a:cubicBezTo>
                <a:cubicBezTo>
                  <a:pt x="1759943" y="1489292"/>
                  <a:pt x="1752620" y="1496528"/>
                  <a:pt x="1745274" y="1503786"/>
                </a:cubicBezTo>
                <a:cubicBezTo>
                  <a:pt x="1746063" y="1504663"/>
                  <a:pt x="1746853" y="1505562"/>
                  <a:pt x="1747643" y="1506439"/>
                </a:cubicBezTo>
                <a:cubicBezTo>
                  <a:pt x="1752159" y="1502448"/>
                  <a:pt x="1756940" y="1498677"/>
                  <a:pt x="1761171" y="1494401"/>
                </a:cubicBezTo>
                <a:cubicBezTo>
                  <a:pt x="1779437" y="1475982"/>
                  <a:pt x="1797483" y="1457366"/>
                  <a:pt x="1815749" y="1438968"/>
                </a:cubicBezTo>
                <a:cubicBezTo>
                  <a:pt x="1819060" y="1435636"/>
                  <a:pt x="1823073" y="1432982"/>
                  <a:pt x="1826712" y="1429979"/>
                </a:cubicBezTo>
                <a:cubicBezTo>
                  <a:pt x="1829432" y="1427741"/>
                  <a:pt x="1832041" y="1426251"/>
                  <a:pt x="1831406" y="1421273"/>
                </a:cubicBezTo>
                <a:cubicBezTo>
                  <a:pt x="1830989" y="1418006"/>
                  <a:pt x="1835046" y="1414169"/>
                  <a:pt x="1838313" y="1408468"/>
                </a:cubicBezTo>
                <a:cubicBezTo>
                  <a:pt x="1839474" y="1413138"/>
                  <a:pt x="1839957" y="1414980"/>
                  <a:pt x="1840548" y="1417392"/>
                </a:cubicBezTo>
                <a:cubicBezTo>
                  <a:pt x="1844605" y="1416230"/>
                  <a:pt x="1848641" y="1415068"/>
                  <a:pt x="1853552" y="1413665"/>
                </a:cubicBezTo>
                <a:cubicBezTo>
                  <a:pt x="1850570" y="1406253"/>
                  <a:pt x="1852368" y="1400924"/>
                  <a:pt x="1860240" y="1397372"/>
                </a:cubicBezTo>
                <a:cubicBezTo>
                  <a:pt x="1860240" y="1400201"/>
                  <a:pt x="1860240" y="1402635"/>
                  <a:pt x="1860240" y="1405112"/>
                </a:cubicBezTo>
                <a:cubicBezTo>
                  <a:pt x="1862169" y="1404498"/>
                  <a:pt x="1864319" y="1403797"/>
                  <a:pt x="1866423" y="1403139"/>
                </a:cubicBezTo>
                <a:cubicBezTo>
                  <a:pt x="1866972" y="1404477"/>
                  <a:pt x="1867652" y="1405442"/>
                  <a:pt x="1867431" y="1405727"/>
                </a:cubicBezTo>
                <a:cubicBezTo>
                  <a:pt x="1857718" y="1419168"/>
                  <a:pt x="1848750" y="1433267"/>
                  <a:pt x="1834103" y="1442236"/>
                </a:cubicBezTo>
                <a:cubicBezTo>
                  <a:pt x="1832765" y="1443047"/>
                  <a:pt x="1831844" y="1444625"/>
                  <a:pt x="1830879" y="1445963"/>
                </a:cubicBezTo>
                <a:cubicBezTo>
                  <a:pt x="1828314" y="1449604"/>
                  <a:pt x="1825814" y="1453310"/>
                  <a:pt x="1823315" y="1456971"/>
                </a:cubicBezTo>
                <a:cubicBezTo>
                  <a:pt x="1822569" y="1456577"/>
                  <a:pt x="1821823" y="1456182"/>
                  <a:pt x="1821078" y="1455765"/>
                </a:cubicBezTo>
                <a:cubicBezTo>
                  <a:pt x="1821428" y="1454339"/>
                  <a:pt x="1821647" y="1452848"/>
                  <a:pt x="1822174" y="1451489"/>
                </a:cubicBezTo>
                <a:cubicBezTo>
                  <a:pt x="1822766" y="1449977"/>
                  <a:pt x="1823621" y="1448573"/>
                  <a:pt x="1824345" y="1447125"/>
                </a:cubicBezTo>
                <a:cubicBezTo>
                  <a:pt x="1823709" y="1446621"/>
                  <a:pt x="1823094" y="1446095"/>
                  <a:pt x="1822459" y="1445591"/>
                </a:cubicBezTo>
                <a:cubicBezTo>
                  <a:pt x="1817438" y="1450678"/>
                  <a:pt x="1812395" y="1455765"/>
                  <a:pt x="1807373" y="1460852"/>
                </a:cubicBezTo>
                <a:cubicBezTo>
                  <a:pt x="1807878" y="1461510"/>
                  <a:pt x="1808382" y="1462168"/>
                  <a:pt x="1808864" y="1462804"/>
                </a:cubicBezTo>
                <a:cubicBezTo>
                  <a:pt x="1811188" y="1461335"/>
                  <a:pt x="1813491" y="1459865"/>
                  <a:pt x="1817635" y="1457234"/>
                </a:cubicBezTo>
                <a:cubicBezTo>
                  <a:pt x="1817218" y="1469119"/>
                  <a:pt x="1806671" y="1471553"/>
                  <a:pt x="1802636" y="1478526"/>
                </a:cubicBezTo>
                <a:cubicBezTo>
                  <a:pt x="1798668" y="1485411"/>
                  <a:pt x="1791651" y="1490520"/>
                  <a:pt x="1786520" y="1497076"/>
                </a:cubicBezTo>
                <a:cubicBezTo>
                  <a:pt x="1801848" y="1488809"/>
                  <a:pt x="1813425" y="1475565"/>
                  <a:pt x="1826669" y="1464580"/>
                </a:cubicBezTo>
                <a:cubicBezTo>
                  <a:pt x="1827459" y="1465303"/>
                  <a:pt x="1828226" y="1466049"/>
                  <a:pt x="1829015" y="1466773"/>
                </a:cubicBezTo>
                <a:cubicBezTo>
                  <a:pt x="1826801" y="1469645"/>
                  <a:pt x="1824585" y="1472517"/>
                  <a:pt x="1822327" y="1475369"/>
                </a:cubicBezTo>
                <a:cubicBezTo>
                  <a:pt x="1821066" y="1476958"/>
                  <a:pt x="1819208" y="1478323"/>
                  <a:pt x="1818090" y="1479965"/>
                </a:cubicBezTo>
                <a:lnTo>
                  <a:pt x="1818291" y="1486183"/>
                </a:lnTo>
                <a:lnTo>
                  <a:pt x="1818257" y="1486169"/>
                </a:lnTo>
                <a:lnTo>
                  <a:pt x="1818204" y="1486091"/>
                </a:lnTo>
                <a:lnTo>
                  <a:pt x="1818204" y="1486148"/>
                </a:lnTo>
                <a:lnTo>
                  <a:pt x="1818117" y="1486112"/>
                </a:lnTo>
                <a:lnTo>
                  <a:pt x="1818204" y="1486244"/>
                </a:lnTo>
                <a:lnTo>
                  <a:pt x="1818207" y="1497776"/>
                </a:lnTo>
                <a:cubicBezTo>
                  <a:pt x="1816999" y="1501215"/>
                  <a:pt x="1814466" y="1504280"/>
                  <a:pt x="1810267" y="1507207"/>
                </a:cubicBezTo>
                <a:cubicBezTo>
                  <a:pt x="1801935" y="1513018"/>
                  <a:pt x="1795576" y="1521701"/>
                  <a:pt x="1788362" y="1529135"/>
                </a:cubicBezTo>
                <a:cubicBezTo>
                  <a:pt x="1788932" y="1530034"/>
                  <a:pt x="1789502" y="1530911"/>
                  <a:pt x="1790072" y="1531810"/>
                </a:cubicBezTo>
                <a:cubicBezTo>
                  <a:pt x="1794611" y="1530034"/>
                  <a:pt x="1799150" y="1528258"/>
                  <a:pt x="1803689" y="1526481"/>
                </a:cubicBezTo>
                <a:cubicBezTo>
                  <a:pt x="1804127" y="1526963"/>
                  <a:pt x="1804588" y="1527468"/>
                  <a:pt x="1805026" y="1527950"/>
                </a:cubicBezTo>
                <a:cubicBezTo>
                  <a:pt x="1803843" y="1529770"/>
                  <a:pt x="1803053" y="1532073"/>
                  <a:pt x="1801431" y="1533301"/>
                </a:cubicBezTo>
                <a:cubicBezTo>
                  <a:pt x="1791278" y="1540997"/>
                  <a:pt x="1781082" y="1548628"/>
                  <a:pt x="1770622" y="1555886"/>
                </a:cubicBezTo>
                <a:cubicBezTo>
                  <a:pt x="1764373" y="1560227"/>
                  <a:pt x="1762575" y="1559789"/>
                  <a:pt x="1746853" y="1553759"/>
                </a:cubicBezTo>
                <a:cubicBezTo>
                  <a:pt x="1747050" y="1546632"/>
                  <a:pt x="1754133" y="1544549"/>
                  <a:pt x="1757334" y="1539769"/>
                </a:cubicBezTo>
                <a:cubicBezTo>
                  <a:pt x="1760667" y="1534769"/>
                  <a:pt x="1770337" y="1538760"/>
                  <a:pt x="1771236" y="1528279"/>
                </a:cubicBezTo>
                <a:cubicBezTo>
                  <a:pt x="1759878" y="1531459"/>
                  <a:pt x="1749375" y="1534375"/>
                  <a:pt x="1738893" y="1537313"/>
                </a:cubicBezTo>
                <a:cubicBezTo>
                  <a:pt x="1740428" y="1530867"/>
                  <a:pt x="1740428" y="1530867"/>
                  <a:pt x="1750778" y="1522556"/>
                </a:cubicBezTo>
                <a:cubicBezTo>
                  <a:pt x="1753563" y="1523433"/>
                  <a:pt x="1756260" y="1524311"/>
                  <a:pt x="1758979" y="1525187"/>
                </a:cubicBezTo>
                <a:cubicBezTo>
                  <a:pt x="1759329" y="1524507"/>
                  <a:pt x="1759680" y="1523828"/>
                  <a:pt x="1760031" y="1523171"/>
                </a:cubicBezTo>
                <a:cubicBezTo>
                  <a:pt x="1757751" y="1521285"/>
                  <a:pt x="1755449" y="1519376"/>
                  <a:pt x="1752620" y="1517052"/>
                </a:cubicBezTo>
                <a:cubicBezTo>
                  <a:pt x="1744683" y="1526744"/>
                  <a:pt x="1737621" y="1519749"/>
                  <a:pt x="1730232" y="1516811"/>
                </a:cubicBezTo>
                <a:cubicBezTo>
                  <a:pt x="1725825" y="1515057"/>
                  <a:pt x="1721549" y="1512470"/>
                  <a:pt x="1716790" y="1517184"/>
                </a:cubicBezTo>
                <a:cubicBezTo>
                  <a:pt x="1714926" y="1519025"/>
                  <a:pt x="1710957" y="1518719"/>
                  <a:pt x="1705980" y="1519815"/>
                </a:cubicBezTo>
                <a:lnTo>
                  <a:pt x="1710747" y="1510369"/>
                </a:lnTo>
                <a:lnTo>
                  <a:pt x="1710870" y="1510386"/>
                </a:lnTo>
                <a:lnTo>
                  <a:pt x="1710997" y="1510167"/>
                </a:lnTo>
                <a:lnTo>
                  <a:pt x="1723632" y="1502427"/>
                </a:lnTo>
                <a:cubicBezTo>
                  <a:pt x="1718742" y="1500968"/>
                  <a:pt x="1716237" y="1502021"/>
                  <a:pt x="1714611" y="1503907"/>
                </a:cubicBezTo>
                <a:lnTo>
                  <a:pt x="1710997" y="1510167"/>
                </a:lnTo>
                <a:lnTo>
                  <a:pt x="1710782" y="1510299"/>
                </a:lnTo>
                <a:lnTo>
                  <a:pt x="1710747" y="1510369"/>
                </a:lnTo>
                <a:lnTo>
                  <a:pt x="1702823" y="1509268"/>
                </a:lnTo>
                <a:cubicBezTo>
                  <a:pt x="1706441" y="1504838"/>
                  <a:pt x="1709204" y="1501440"/>
                  <a:pt x="1713786" y="1495826"/>
                </a:cubicBezTo>
                <a:cubicBezTo>
                  <a:pt x="1704489" y="1497669"/>
                  <a:pt x="1697144" y="1497844"/>
                  <a:pt x="1691004" y="1500672"/>
                </a:cubicBezTo>
                <a:cubicBezTo>
                  <a:pt x="1684974" y="1503458"/>
                  <a:pt x="1683504" y="1512710"/>
                  <a:pt x="1673878" y="1513018"/>
                </a:cubicBezTo>
                <a:cubicBezTo>
                  <a:pt x="1677058" y="1507777"/>
                  <a:pt x="1680216" y="1502537"/>
                  <a:pt x="1684359" y="1495695"/>
                </a:cubicBezTo>
                <a:cubicBezTo>
                  <a:pt x="1673265" y="1499489"/>
                  <a:pt x="1667520" y="1511395"/>
                  <a:pt x="1654077" y="1508829"/>
                </a:cubicBezTo>
                <a:cubicBezTo>
                  <a:pt x="1661598" y="1500344"/>
                  <a:pt x="1668396" y="1492691"/>
                  <a:pt x="1675764" y="1484402"/>
                </a:cubicBezTo>
                <a:cubicBezTo>
                  <a:pt x="1677365" y="1487033"/>
                  <a:pt x="1678395" y="1488722"/>
                  <a:pt x="1680018" y="1491398"/>
                </a:cubicBezTo>
                <a:cubicBezTo>
                  <a:pt x="1680894" y="1488350"/>
                  <a:pt x="1681531" y="1486135"/>
                  <a:pt x="1682386" y="1483175"/>
                </a:cubicBezTo>
                <a:cubicBezTo>
                  <a:pt x="1690828" y="1483460"/>
                  <a:pt x="1697691" y="1480061"/>
                  <a:pt x="1701375" y="1471312"/>
                </a:cubicBezTo>
                <a:cubicBezTo>
                  <a:pt x="1698350" y="1472934"/>
                  <a:pt x="1695323" y="1474557"/>
                  <a:pt x="1692999" y="1475807"/>
                </a:cubicBezTo>
                <a:cubicBezTo>
                  <a:pt x="1686574" y="1473614"/>
                  <a:pt x="1680741" y="1471619"/>
                  <a:pt x="1673593" y="1469184"/>
                </a:cubicBezTo>
                <a:cubicBezTo>
                  <a:pt x="1672497" y="1473220"/>
                  <a:pt x="1671531" y="1476728"/>
                  <a:pt x="1670545" y="1480302"/>
                </a:cubicBezTo>
                <a:cubicBezTo>
                  <a:pt x="1660107" y="1481376"/>
                  <a:pt x="1659318" y="1482122"/>
                  <a:pt x="1656249" y="1494533"/>
                </a:cubicBezTo>
                <a:cubicBezTo>
                  <a:pt x="1652148" y="1494029"/>
                  <a:pt x="1647828" y="1495103"/>
                  <a:pt x="1647960" y="1487911"/>
                </a:cubicBezTo>
                <a:cubicBezTo>
                  <a:pt x="1648004" y="1485850"/>
                  <a:pt x="1643333" y="1483723"/>
                  <a:pt x="1639758" y="1480740"/>
                </a:cubicBezTo>
                <a:cubicBezTo>
                  <a:pt x="1643027" y="1476749"/>
                  <a:pt x="1646513" y="1472517"/>
                  <a:pt x="1651184" y="1466816"/>
                </a:cubicBezTo>
                <a:cubicBezTo>
                  <a:pt x="1641843" y="1467058"/>
                  <a:pt x="1641360" y="1475785"/>
                  <a:pt x="1635440" y="1478175"/>
                </a:cubicBezTo>
                <a:cubicBezTo>
                  <a:pt x="1633400" y="1476881"/>
                  <a:pt x="1631142" y="1475456"/>
                  <a:pt x="1630374" y="1474973"/>
                </a:cubicBezTo>
                <a:cubicBezTo>
                  <a:pt x="1620288" y="1486003"/>
                  <a:pt x="1610880" y="1496309"/>
                  <a:pt x="1600926" y="1507207"/>
                </a:cubicBezTo>
                <a:cubicBezTo>
                  <a:pt x="1597131" y="1499948"/>
                  <a:pt x="1597395" y="1495279"/>
                  <a:pt x="1603074" y="1490038"/>
                </a:cubicBezTo>
                <a:cubicBezTo>
                  <a:pt x="1610706" y="1482999"/>
                  <a:pt x="1617152" y="1474688"/>
                  <a:pt x="1625573" y="1465282"/>
                </a:cubicBezTo>
                <a:cubicBezTo>
                  <a:pt x="1621296" y="1466246"/>
                  <a:pt x="1618884" y="1466773"/>
                  <a:pt x="1615814" y="1467452"/>
                </a:cubicBezTo>
                <a:cubicBezTo>
                  <a:pt x="1616889" y="1465150"/>
                  <a:pt x="1617722" y="1463396"/>
                  <a:pt x="1619454" y="1459691"/>
                </a:cubicBezTo>
                <a:cubicBezTo>
                  <a:pt x="1613797" y="1464053"/>
                  <a:pt x="1609740" y="1467189"/>
                  <a:pt x="1605684" y="1470325"/>
                </a:cubicBezTo>
                <a:cubicBezTo>
                  <a:pt x="1605135" y="1469908"/>
                  <a:pt x="1604587" y="1469492"/>
                  <a:pt x="1604017" y="1469097"/>
                </a:cubicBezTo>
                <a:cubicBezTo>
                  <a:pt x="1606341" y="1464470"/>
                  <a:pt x="1608666" y="1459844"/>
                  <a:pt x="1611231" y="1454690"/>
                </a:cubicBezTo>
                <a:lnTo>
                  <a:pt x="1590325" y="1464162"/>
                </a:lnTo>
                <a:lnTo>
                  <a:pt x="1599039" y="1453792"/>
                </a:lnTo>
                <a:cubicBezTo>
                  <a:pt x="1606166" y="1446687"/>
                  <a:pt x="1606560" y="1444976"/>
                  <a:pt x="1602110" y="1436052"/>
                </a:cubicBezTo>
                <a:cubicBezTo>
                  <a:pt x="1599347" y="1430527"/>
                  <a:pt x="1600443" y="1425703"/>
                  <a:pt x="1604741" y="1421273"/>
                </a:cubicBezTo>
                <a:cubicBezTo>
                  <a:pt x="1608666" y="1417217"/>
                  <a:pt x="1610157" y="1412744"/>
                  <a:pt x="1604544" y="1406845"/>
                </a:cubicBezTo>
                <a:cubicBezTo>
                  <a:pt x="1601211" y="1409366"/>
                  <a:pt x="1597965" y="1411844"/>
                  <a:pt x="1593887" y="1414936"/>
                </a:cubicBezTo>
                <a:cubicBezTo>
                  <a:pt x="1600311" y="1421690"/>
                  <a:pt x="1597131" y="1425440"/>
                  <a:pt x="1590992" y="1429540"/>
                </a:cubicBezTo>
                <a:cubicBezTo>
                  <a:pt x="1583472" y="1434584"/>
                  <a:pt x="1576806" y="1440876"/>
                  <a:pt x="1569767" y="1446665"/>
                </a:cubicBezTo>
                <a:cubicBezTo>
                  <a:pt x="1568934" y="1447367"/>
                  <a:pt x="1567443" y="1448178"/>
                  <a:pt x="1567464" y="1448902"/>
                </a:cubicBezTo>
                <a:cubicBezTo>
                  <a:pt x="1567924" y="1460699"/>
                  <a:pt x="1557575" y="1459734"/>
                  <a:pt x="1550274" y="1463396"/>
                </a:cubicBezTo>
                <a:cubicBezTo>
                  <a:pt x="1550756" y="1471312"/>
                  <a:pt x="1546458" y="1477583"/>
                  <a:pt x="1540362" y="1482188"/>
                </a:cubicBezTo>
                <a:cubicBezTo>
                  <a:pt x="1521943" y="1496067"/>
                  <a:pt x="1503173" y="1509509"/>
                  <a:pt x="1483920" y="1523543"/>
                </a:cubicBezTo>
                <a:cubicBezTo>
                  <a:pt x="1482320" y="1519968"/>
                  <a:pt x="1477671" y="1516943"/>
                  <a:pt x="1482956" y="1511921"/>
                </a:cubicBezTo>
                <a:cubicBezTo>
                  <a:pt x="1483680" y="1511219"/>
                  <a:pt x="1482868" y="1507317"/>
                  <a:pt x="1481706" y="1506571"/>
                </a:cubicBezTo>
                <a:cubicBezTo>
                  <a:pt x="1479951" y="1505453"/>
                  <a:pt x="1476290" y="1504685"/>
                  <a:pt x="1475106" y="1505694"/>
                </a:cubicBezTo>
                <a:cubicBezTo>
                  <a:pt x="1469339" y="1510605"/>
                  <a:pt x="1464230" y="1516263"/>
                  <a:pt x="1458682" y="1521438"/>
                </a:cubicBezTo>
                <a:cubicBezTo>
                  <a:pt x="1456139" y="1523828"/>
                  <a:pt x="1453134" y="1525736"/>
                  <a:pt x="1450350" y="1527863"/>
                </a:cubicBezTo>
                <a:cubicBezTo>
                  <a:pt x="1449867" y="1527271"/>
                  <a:pt x="1449363" y="1526701"/>
                  <a:pt x="1448880" y="1526108"/>
                </a:cubicBezTo>
                <a:cubicBezTo>
                  <a:pt x="1452893" y="1516175"/>
                  <a:pt x="1456906" y="1506220"/>
                  <a:pt x="1461621" y="1494555"/>
                </a:cubicBezTo>
                <a:cubicBezTo>
                  <a:pt x="1458616" y="1496024"/>
                  <a:pt x="1456292" y="1496550"/>
                  <a:pt x="1454954" y="1497998"/>
                </a:cubicBezTo>
                <a:cubicBezTo>
                  <a:pt x="1453551" y="1499510"/>
                  <a:pt x="1452608" y="1501813"/>
                  <a:pt x="1452258" y="1503896"/>
                </a:cubicBezTo>
                <a:cubicBezTo>
                  <a:pt x="1450569" y="1513851"/>
                  <a:pt x="1443881" y="1519618"/>
                  <a:pt x="1435701" y="1524398"/>
                </a:cubicBezTo>
                <a:cubicBezTo>
                  <a:pt x="1436996" y="1520144"/>
                  <a:pt x="1440306" y="1515144"/>
                  <a:pt x="1439034" y="1511966"/>
                </a:cubicBezTo>
                <a:cubicBezTo>
                  <a:pt x="1437390" y="1507865"/>
                  <a:pt x="1432106" y="1505234"/>
                  <a:pt x="1427764" y="1501418"/>
                </a:cubicBezTo>
                <a:cubicBezTo>
                  <a:pt x="1426997" y="1510825"/>
                  <a:pt x="1423795" y="1519070"/>
                  <a:pt x="1415792" y="1524377"/>
                </a:cubicBezTo>
                <a:cubicBezTo>
                  <a:pt x="1414564" y="1525187"/>
                  <a:pt x="1412064" y="1524113"/>
                  <a:pt x="1408293" y="1523719"/>
                </a:cubicBezTo>
                <a:cubicBezTo>
                  <a:pt x="1411976" y="1519180"/>
                  <a:pt x="1414586" y="1515977"/>
                  <a:pt x="1418598" y="1511022"/>
                </a:cubicBezTo>
                <a:cubicBezTo>
                  <a:pt x="1414213" y="1512667"/>
                  <a:pt x="1411604" y="1513653"/>
                  <a:pt x="1408973" y="1514618"/>
                </a:cubicBezTo>
                <a:cubicBezTo>
                  <a:pt x="1408644" y="1514267"/>
                  <a:pt x="1408314" y="1513916"/>
                  <a:pt x="1407964" y="1513566"/>
                </a:cubicBezTo>
                <a:cubicBezTo>
                  <a:pt x="1409850" y="1511308"/>
                  <a:pt x="1411735" y="1509049"/>
                  <a:pt x="1414257" y="1506044"/>
                </a:cubicBezTo>
                <a:lnTo>
                  <a:pt x="1408429" y="1503748"/>
                </a:lnTo>
                <a:lnTo>
                  <a:pt x="1420638" y="1493239"/>
                </a:lnTo>
                <a:cubicBezTo>
                  <a:pt x="1427326" y="1488327"/>
                  <a:pt x="1432655" y="1482713"/>
                  <a:pt x="1433663" y="1472956"/>
                </a:cubicBezTo>
                <a:cubicBezTo>
                  <a:pt x="1425879" y="1475588"/>
                  <a:pt x="1417283" y="1474008"/>
                  <a:pt x="1411670" y="1482188"/>
                </a:cubicBezTo>
                <a:cubicBezTo>
                  <a:pt x="1410332" y="1484117"/>
                  <a:pt x="1404872" y="1484687"/>
                  <a:pt x="1401978" y="1483788"/>
                </a:cubicBezTo>
                <a:cubicBezTo>
                  <a:pt x="1395378" y="1481727"/>
                  <a:pt x="1390202" y="1483307"/>
                  <a:pt x="1383756" y="1487538"/>
                </a:cubicBezTo>
                <a:cubicBezTo>
                  <a:pt x="1387593" y="1489511"/>
                  <a:pt x="1390290" y="1490915"/>
                  <a:pt x="1393579" y="1492604"/>
                </a:cubicBezTo>
                <a:cubicBezTo>
                  <a:pt x="1392812" y="1499400"/>
                  <a:pt x="1392000" y="1506374"/>
                  <a:pt x="1391211" y="1513368"/>
                </a:cubicBezTo>
                <a:cubicBezTo>
                  <a:pt x="1390290" y="1513368"/>
                  <a:pt x="1389369" y="1513368"/>
                  <a:pt x="1388426" y="1513368"/>
                </a:cubicBezTo>
                <a:cubicBezTo>
                  <a:pt x="1387549" y="1510628"/>
                  <a:pt x="1386672" y="1507865"/>
                  <a:pt x="1385488" y="1504137"/>
                </a:cubicBezTo>
                <a:cubicBezTo>
                  <a:pt x="1374414" y="1510124"/>
                  <a:pt x="1367047" y="1519223"/>
                  <a:pt x="1358342" y="1527863"/>
                </a:cubicBezTo>
                <a:cubicBezTo>
                  <a:pt x="1360272" y="1523455"/>
                  <a:pt x="1361763" y="1518785"/>
                  <a:pt x="1364284" y="1514750"/>
                </a:cubicBezTo>
                <a:cubicBezTo>
                  <a:pt x="1366828" y="1510715"/>
                  <a:pt x="1372200" y="1508347"/>
                  <a:pt x="1371630" y="1501155"/>
                </a:cubicBezTo>
                <a:cubicBezTo>
                  <a:pt x="1369130" y="1501988"/>
                  <a:pt x="1367376" y="1502668"/>
                  <a:pt x="1365556" y="1503151"/>
                </a:cubicBezTo>
                <a:cubicBezTo>
                  <a:pt x="1361105" y="1504313"/>
                  <a:pt x="1356675" y="1506176"/>
                  <a:pt x="1352180" y="1506329"/>
                </a:cubicBezTo>
                <a:lnTo>
                  <a:pt x="1344726" y="1497207"/>
                </a:lnTo>
                <a:lnTo>
                  <a:pt x="1344780" y="1497184"/>
                </a:lnTo>
                <a:lnTo>
                  <a:pt x="1354066" y="1502734"/>
                </a:lnTo>
                <a:cubicBezTo>
                  <a:pt x="1354965" y="1499335"/>
                  <a:pt x="1355711" y="1496507"/>
                  <a:pt x="1356983" y="1491814"/>
                </a:cubicBezTo>
                <a:lnTo>
                  <a:pt x="1344780" y="1497184"/>
                </a:lnTo>
                <a:lnTo>
                  <a:pt x="1344637" y="1497098"/>
                </a:lnTo>
                <a:lnTo>
                  <a:pt x="1344726" y="1497207"/>
                </a:lnTo>
                <a:lnTo>
                  <a:pt x="1344725" y="1497208"/>
                </a:lnTo>
                <a:cubicBezTo>
                  <a:pt x="1339002" y="1494971"/>
                  <a:pt x="1331591" y="1495651"/>
                  <a:pt x="1329135" y="1487560"/>
                </a:cubicBezTo>
                <a:cubicBezTo>
                  <a:pt x="1328805" y="1486485"/>
                  <a:pt x="1323630" y="1485499"/>
                  <a:pt x="1321920" y="1486529"/>
                </a:cubicBezTo>
                <a:cubicBezTo>
                  <a:pt x="1316745" y="1489577"/>
                  <a:pt x="1312053" y="1493459"/>
                  <a:pt x="1307426" y="1497340"/>
                </a:cubicBezTo>
                <a:cubicBezTo>
                  <a:pt x="1305058" y="1499335"/>
                  <a:pt x="1303238" y="1502010"/>
                  <a:pt x="1301177" y="1504356"/>
                </a:cubicBezTo>
                <a:cubicBezTo>
                  <a:pt x="1300322" y="1504049"/>
                  <a:pt x="1299489" y="1503743"/>
                  <a:pt x="1298633" y="1503458"/>
                </a:cubicBezTo>
                <a:cubicBezTo>
                  <a:pt x="1299510" y="1499708"/>
                  <a:pt x="1300410" y="1495980"/>
                  <a:pt x="1301286" y="1492231"/>
                </a:cubicBezTo>
                <a:cubicBezTo>
                  <a:pt x="1302558" y="1491047"/>
                  <a:pt x="1303809" y="1489862"/>
                  <a:pt x="1305080" y="1488678"/>
                </a:cubicBezTo>
                <a:cubicBezTo>
                  <a:pt x="1305804" y="1487297"/>
                  <a:pt x="1307470" y="1485126"/>
                  <a:pt x="1307097" y="1484687"/>
                </a:cubicBezTo>
                <a:cubicBezTo>
                  <a:pt x="1305540" y="1482824"/>
                  <a:pt x="1303347" y="1481464"/>
                  <a:pt x="1301725" y="1480193"/>
                </a:cubicBezTo>
                <a:cubicBezTo>
                  <a:pt x="1302208" y="1475719"/>
                  <a:pt x="1302646" y="1471794"/>
                  <a:pt x="1303194" y="1466750"/>
                </a:cubicBezTo>
                <a:cubicBezTo>
                  <a:pt x="1310211" y="1463659"/>
                  <a:pt x="1319289" y="1461116"/>
                  <a:pt x="1323938" y="1450919"/>
                </a:cubicBezTo>
                <a:lnTo>
                  <a:pt x="1316295" y="1448911"/>
                </a:lnTo>
                <a:lnTo>
                  <a:pt x="1322403" y="1433618"/>
                </a:lnTo>
                <a:cubicBezTo>
                  <a:pt x="1314158" y="1440328"/>
                  <a:pt x="1307886" y="1445438"/>
                  <a:pt x="1301616" y="1450547"/>
                </a:cubicBezTo>
                <a:cubicBezTo>
                  <a:pt x="1301067" y="1450042"/>
                  <a:pt x="1300519" y="1449538"/>
                  <a:pt x="1299971" y="1449011"/>
                </a:cubicBezTo>
                <a:cubicBezTo>
                  <a:pt x="1303194" y="1445568"/>
                  <a:pt x="1306395" y="1442082"/>
                  <a:pt x="1309663" y="1438661"/>
                </a:cubicBezTo>
                <a:cubicBezTo>
                  <a:pt x="1313829" y="1434276"/>
                  <a:pt x="1315605" y="1429781"/>
                  <a:pt x="1309992" y="1423641"/>
                </a:cubicBezTo>
                <a:cubicBezTo>
                  <a:pt x="1301089" y="1432676"/>
                  <a:pt x="1296222" y="1448047"/>
                  <a:pt x="1279469" y="1443398"/>
                </a:cubicBezTo>
                <a:cubicBezTo>
                  <a:pt x="1277978" y="1453441"/>
                  <a:pt x="1261028" y="1452323"/>
                  <a:pt x="1264185" y="1465019"/>
                </a:cubicBezTo>
                <a:cubicBezTo>
                  <a:pt x="1250393" y="1468790"/>
                  <a:pt x="1245963" y="1481267"/>
                  <a:pt x="1237609" y="1490257"/>
                </a:cubicBezTo>
                <a:cubicBezTo>
                  <a:pt x="1239210" y="1481420"/>
                  <a:pt x="1240810" y="1472561"/>
                  <a:pt x="1242521" y="1463133"/>
                </a:cubicBezTo>
                <a:cubicBezTo>
                  <a:pt x="1239648" y="1461510"/>
                  <a:pt x="1236885" y="1459953"/>
                  <a:pt x="1234167" y="1458419"/>
                </a:cubicBezTo>
                <a:cubicBezTo>
                  <a:pt x="1228443" y="1463308"/>
                  <a:pt x="1223005" y="1467913"/>
                  <a:pt x="1217589" y="1472583"/>
                </a:cubicBezTo>
                <a:cubicBezTo>
                  <a:pt x="1212568" y="1476925"/>
                  <a:pt x="1207569" y="1481311"/>
                  <a:pt x="1202569" y="1485696"/>
                </a:cubicBezTo>
                <a:cubicBezTo>
                  <a:pt x="1201911" y="1485083"/>
                  <a:pt x="1201231" y="1484490"/>
                  <a:pt x="1200573" y="1483876"/>
                </a:cubicBezTo>
                <a:cubicBezTo>
                  <a:pt x="1205135" y="1477385"/>
                  <a:pt x="1209695" y="1470896"/>
                  <a:pt x="1214256" y="1464405"/>
                </a:cubicBezTo>
                <a:cubicBezTo>
                  <a:pt x="1209893" y="1453595"/>
                  <a:pt x="1227545" y="1454603"/>
                  <a:pt x="1224825" y="1443749"/>
                </a:cubicBezTo>
                <a:cubicBezTo>
                  <a:pt x="1222655" y="1445438"/>
                  <a:pt x="1220945" y="1446775"/>
                  <a:pt x="1218400" y="1448748"/>
                </a:cubicBezTo>
                <a:cubicBezTo>
                  <a:pt x="1216383" y="1445108"/>
                  <a:pt x="1214695" y="1442082"/>
                  <a:pt x="1213314" y="1439582"/>
                </a:cubicBezTo>
                <a:cubicBezTo>
                  <a:pt x="1214673" y="1434101"/>
                  <a:pt x="1224365" y="1434495"/>
                  <a:pt x="1219957" y="1426580"/>
                </a:cubicBezTo>
                <a:cubicBezTo>
                  <a:pt x="1214958" y="1427632"/>
                  <a:pt x="1209805" y="1428728"/>
                  <a:pt x="1203709" y="1430000"/>
                </a:cubicBezTo>
                <a:cubicBezTo>
                  <a:pt x="1206692" y="1436403"/>
                  <a:pt x="1204170" y="1440284"/>
                  <a:pt x="1197482" y="1443244"/>
                </a:cubicBezTo>
                <a:cubicBezTo>
                  <a:pt x="1193053" y="1445218"/>
                  <a:pt x="1189830" y="1449800"/>
                  <a:pt x="1185729" y="1452739"/>
                </a:cubicBezTo>
                <a:cubicBezTo>
                  <a:pt x="1182615" y="1454954"/>
                  <a:pt x="1178953" y="1456379"/>
                  <a:pt x="1175533" y="1458155"/>
                </a:cubicBezTo>
                <a:lnTo>
                  <a:pt x="1188552" y="1442681"/>
                </a:lnTo>
                <a:lnTo>
                  <a:pt x="1189017" y="1442390"/>
                </a:lnTo>
                <a:lnTo>
                  <a:pt x="1189194" y="1442127"/>
                </a:lnTo>
                <a:lnTo>
                  <a:pt x="1193784" y="1440026"/>
                </a:lnTo>
                <a:cubicBezTo>
                  <a:pt x="1194944" y="1438733"/>
                  <a:pt x="1195509" y="1436699"/>
                  <a:pt x="1195092" y="1433355"/>
                </a:cubicBezTo>
                <a:lnTo>
                  <a:pt x="1189194" y="1442127"/>
                </a:lnTo>
                <a:lnTo>
                  <a:pt x="1188908" y="1442258"/>
                </a:lnTo>
                <a:lnTo>
                  <a:pt x="1188552" y="1442681"/>
                </a:lnTo>
                <a:lnTo>
                  <a:pt x="1177577" y="1449551"/>
                </a:lnTo>
                <a:cubicBezTo>
                  <a:pt x="1175039" y="1453260"/>
                  <a:pt x="1173164" y="1457662"/>
                  <a:pt x="1170116" y="1460874"/>
                </a:cubicBezTo>
                <a:cubicBezTo>
                  <a:pt x="1171476" y="1460435"/>
                  <a:pt x="1172835" y="1459997"/>
                  <a:pt x="1174173" y="1459559"/>
                </a:cubicBezTo>
                <a:cubicBezTo>
                  <a:pt x="1171104" y="1464405"/>
                  <a:pt x="1168187" y="1469339"/>
                  <a:pt x="1164942" y="1474053"/>
                </a:cubicBezTo>
                <a:cubicBezTo>
                  <a:pt x="1162639" y="1477407"/>
                  <a:pt x="1159854" y="1480433"/>
                  <a:pt x="1158604" y="1484753"/>
                </a:cubicBezTo>
                <a:cubicBezTo>
                  <a:pt x="1164327" y="1481376"/>
                  <a:pt x="1170051" y="1477978"/>
                  <a:pt x="1175773" y="1474601"/>
                </a:cubicBezTo>
                <a:cubicBezTo>
                  <a:pt x="1176366" y="1475083"/>
                  <a:pt x="1176936" y="1475588"/>
                  <a:pt x="1177528" y="1476070"/>
                </a:cubicBezTo>
                <a:cubicBezTo>
                  <a:pt x="1168757" y="1485477"/>
                  <a:pt x="1159065" y="1494446"/>
                  <a:pt x="1162815" y="1509860"/>
                </a:cubicBezTo>
                <a:cubicBezTo>
                  <a:pt x="1161762" y="1509707"/>
                  <a:pt x="1160732" y="1509553"/>
                  <a:pt x="1159679" y="1509400"/>
                </a:cubicBezTo>
                <a:cubicBezTo>
                  <a:pt x="1158057" y="1508040"/>
                  <a:pt x="1156434" y="1506680"/>
                  <a:pt x="1154394" y="1504948"/>
                </a:cubicBezTo>
                <a:cubicBezTo>
                  <a:pt x="1150162" y="1509970"/>
                  <a:pt x="1143102" y="1512929"/>
                  <a:pt x="1144461" y="1521569"/>
                </a:cubicBezTo>
                <a:cubicBezTo>
                  <a:pt x="1144680" y="1522995"/>
                  <a:pt x="1143233" y="1525144"/>
                  <a:pt x="1141940" y="1526196"/>
                </a:cubicBezTo>
                <a:cubicBezTo>
                  <a:pt x="1140777" y="1527139"/>
                  <a:pt x="1138409" y="1527797"/>
                  <a:pt x="1137203" y="1527227"/>
                </a:cubicBezTo>
                <a:cubicBezTo>
                  <a:pt x="1136019" y="1526678"/>
                  <a:pt x="1134637" y="1523915"/>
                  <a:pt x="1135098" y="1522995"/>
                </a:cubicBezTo>
                <a:cubicBezTo>
                  <a:pt x="1137598" y="1517864"/>
                  <a:pt x="1140558" y="1512974"/>
                  <a:pt x="1143497" y="1508062"/>
                </a:cubicBezTo>
                <a:cubicBezTo>
                  <a:pt x="1145295" y="1505058"/>
                  <a:pt x="1147290" y="1502186"/>
                  <a:pt x="1147509" y="1498304"/>
                </a:cubicBezTo>
                <a:cubicBezTo>
                  <a:pt x="1139835" y="1501747"/>
                  <a:pt x="1132182" y="1505189"/>
                  <a:pt x="1123148" y="1509224"/>
                </a:cubicBezTo>
                <a:cubicBezTo>
                  <a:pt x="1123104" y="1509400"/>
                  <a:pt x="1122621" y="1511658"/>
                  <a:pt x="1121920" y="1514882"/>
                </a:cubicBezTo>
                <a:cubicBezTo>
                  <a:pt x="1118478" y="1512908"/>
                  <a:pt x="1115824" y="1511395"/>
                  <a:pt x="1112667" y="1509575"/>
                </a:cubicBezTo>
                <a:cubicBezTo>
                  <a:pt x="1110429" y="1512162"/>
                  <a:pt x="1108149" y="1514750"/>
                  <a:pt x="1105891" y="1517359"/>
                </a:cubicBezTo>
                <a:cubicBezTo>
                  <a:pt x="1105364" y="1517096"/>
                  <a:pt x="1104860" y="1516855"/>
                  <a:pt x="1104334" y="1516592"/>
                </a:cubicBezTo>
                <a:cubicBezTo>
                  <a:pt x="1106549" y="1510079"/>
                  <a:pt x="1108742" y="1503567"/>
                  <a:pt x="1111176" y="1496419"/>
                </a:cubicBezTo>
                <a:lnTo>
                  <a:pt x="1101396" y="1497088"/>
                </a:lnTo>
                <a:lnTo>
                  <a:pt x="1103238" y="1491068"/>
                </a:lnTo>
                <a:cubicBezTo>
                  <a:pt x="1099773" y="1489248"/>
                  <a:pt x="1096089" y="1487318"/>
                  <a:pt x="1091463" y="1484885"/>
                </a:cubicBezTo>
                <a:cubicBezTo>
                  <a:pt x="1091024" y="1485389"/>
                  <a:pt x="1089401" y="1486770"/>
                  <a:pt x="1088327" y="1488503"/>
                </a:cubicBezTo>
                <a:cubicBezTo>
                  <a:pt x="1082538" y="1497756"/>
                  <a:pt x="1077297" y="1499138"/>
                  <a:pt x="1067737" y="1493678"/>
                </a:cubicBezTo>
                <a:cubicBezTo>
                  <a:pt x="1066838" y="1493174"/>
                  <a:pt x="1065785" y="1491902"/>
                  <a:pt x="1065171" y="1492121"/>
                </a:cubicBezTo>
                <a:cubicBezTo>
                  <a:pt x="1056993" y="1494818"/>
                  <a:pt x="1051422" y="1491398"/>
                  <a:pt x="1046270" y="1485279"/>
                </a:cubicBezTo>
                <a:cubicBezTo>
                  <a:pt x="1045327" y="1484161"/>
                  <a:pt x="1040985" y="1485389"/>
                  <a:pt x="1038442" y="1486222"/>
                </a:cubicBezTo>
                <a:lnTo>
                  <a:pt x="1029119" y="1490413"/>
                </a:lnTo>
                <a:lnTo>
                  <a:pt x="1035459" y="1476070"/>
                </a:lnTo>
                <a:cubicBezTo>
                  <a:pt x="1034802" y="1475631"/>
                  <a:pt x="1034166" y="1475193"/>
                  <a:pt x="1033509" y="1474732"/>
                </a:cubicBezTo>
                <a:cubicBezTo>
                  <a:pt x="1021426" y="1484161"/>
                  <a:pt x="1011471" y="1495695"/>
                  <a:pt x="1002590" y="1509203"/>
                </a:cubicBezTo>
                <a:cubicBezTo>
                  <a:pt x="1002261" y="1496331"/>
                  <a:pt x="1004235" y="1490936"/>
                  <a:pt x="1012370" y="1481837"/>
                </a:cubicBezTo>
                <a:cubicBezTo>
                  <a:pt x="1013817" y="1480214"/>
                  <a:pt x="1015659" y="1478898"/>
                  <a:pt x="1016997" y="1477188"/>
                </a:cubicBezTo>
                <a:cubicBezTo>
                  <a:pt x="1019541" y="1473965"/>
                  <a:pt x="1020768" y="1470545"/>
                  <a:pt x="1015989" y="1468220"/>
                </a:cubicBezTo>
                <a:cubicBezTo>
                  <a:pt x="1012128" y="1466334"/>
                  <a:pt x="1007568" y="1465501"/>
                  <a:pt x="1005792" y="1470500"/>
                </a:cubicBezTo>
                <a:cubicBezTo>
                  <a:pt x="1004388" y="1474469"/>
                  <a:pt x="1004850" y="1479118"/>
                  <a:pt x="1004411" y="1484074"/>
                </a:cubicBezTo>
                <a:cubicBezTo>
                  <a:pt x="999104" y="1488195"/>
                  <a:pt x="992986" y="1492955"/>
                  <a:pt x="986079" y="1498304"/>
                </a:cubicBezTo>
                <a:cubicBezTo>
                  <a:pt x="985465" y="1488284"/>
                  <a:pt x="993425" y="1482254"/>
                  <a:pt x="995442" y="1473307"/>
                </a:cubicBezTo>
                <a:cubicBezTo>
                  <a:pt x="993359" y="1471421"/>
                  <a:pt x="991013" y="1469316"/>
                  <a:pt x="988689" y="1467211"/>
                </a:cubicBezTo>
                <a:cubicBezTo>
                  <a:pt x="976563" y="1474403"/>
                  <a:pt x="973975" y="1487582"/>
                  <a:pt x="967572" y="1497998"/>
                </a:cubicBezTo>
                <a:cubicBezTo>
                  <a:pt x="957968" y="1493283"/>
                  <a:pt x="958011" y="1490279"/>
                  <a:pt x="967945" y="1472561"/>
                </a:cubicBezTo>
                <a:cubicBezTo>
                  <a:pt x="960643" y="1473000"/>
                  <a:pt x="959394" y="1478723"/>
                  <a:pt x="957113" y="1483064"/>
                </a:cubicBezTo>
                <a:cubicBezTo>
                  <a:pt x="954876" y="1487341"/>
                  <a:pt x="953056" y="1491836"/>
                  <a:pt x="951061" y="1496243"/>
                </a:cubicBezTo>
                <a:cubicBezTo>
                  <a:pt x="950360" y="1495980"/>
                  <a:pt x="949636" y="1495695"/>
                  <a:pt x="948933" y="1495432"/>
                </a:cubicBezTo>
                <a:cubicBezTo>
                  <a:pt x="948933" y="1493853"/>
                  <a:pt x="948933" y="1492274"/>
                  <a:pt x="948933" y="1492296"/>
                </a:cubicBezTo>
                <a:cubicBezTo>
                  <a:pt x="941720" y="1491902"/>
                  <a:pt x="934966" y="1491551"/>
                  <a:pt x="927818" y="1491178"/>
                </a:cubicBezTo>
                <a:cubicBezTo>
                  <a:pt x="928059" y="1485542"/>
                  <a:pt x="931984" y="1481113"/>
                  <a:pt x="929792" y="1474491"/>
                </a:cubicBezTo>
                <a:cubicBezTo>
                  <a:pt x="927861" y="1468746"/>
                  <a:pt x="934418" y="1464755"/>
                  <a:pt x="942575" y="1465632"/>
                </a:cubicBezTo>
                <a:cubicBezTo>
                  <a:pt x="938233" y="1461050"/>
                  <a:pt x="935229" y="1457870"/>
                  <a:pt x="930384" y="1452761"/>
                </a:cubicBezTo>
                <a:cubicBezTo>
                  <a:pt x="928365" y="1456533"/>
                  <a:pt x="926393" y="1460238"/>
                  <a:pt x="924419" y="1463944"/>
                </a:cubicBezTo>
                <a:cubicBezTo>
                  <a:pt x="923586" y="1463286"/>
                  <a:pt x="922731" y="1462607"/>
                  <a:pt x="921897" y="1461949"/>
                </a:cubicBezTo>
                <a:cubicBezTo>
                  <a:pt x="922840" y="1459142"/>
                  <a:pt x="923783" y="1456357"/>
                  <a:pt x="924726" y="1453550"/>
                </a:cubicBezTo>
                <a:cubicBezTo>
                  <a:pt x="924090" y="1453199"/>
                  <a:pt x="923477" y="1452871"/>
                  <a:pt x="922840" y="1452520"/>
                </a:cubicBezTo>
                <a:cubicBezTo>
                  <a:pt x="919683" y="1457695"/>
                  <a:pt x="916525" y="1462848"/>
                  <a:pt x="912468" y="1469470"/>
                </a:cubicBezTo>
                <a:cubicBezTo>
                  <a:pt x="915955" y="1468790"/>
                  <a:pt x="917841" y="1468439"/>
                  <a:pt x="920274" y="1467957"/>
                </a:cubicBezTo>
                <a:cubicBezTo>
                  <a:pt x="921437" y="1473395"/>
                  <a:pt x="919660" y="1477122"/>
                  <a:pt x="914859" y="1479578"/>
                </a:cubicBezTo>
                <a:lnTo>
                  <a:pt x="914874" y="1479593"/>
                </a:lnTo>
                <a:lnTo>
                  <a:pt x="914846" y="1479646"/>
                </a:lnTo>
                <a:lnTo>
                  <a:pt x="907362" y="1477054"/>
                </a:lnTo>
                <a:lnTo>
                  <a:pt x="903940" y="1483960"/>
                </a:lnTo>
                <a:lnTo>
                  <a:pt x="895848" y="1478964"/>
                </a:lnTo>
                <a:cubicBezTo>
                  <a:pt x="893106" y="1482385"/>
                  <a:pt x="890190" y="1486025"/>
                  <a:pt x="887252" y="1489665"/>
                </a:cubicBezTo>
                <a:cubicBezTo>
                  <a:pt x="886485" y="1489183"/>
                  <a:pt x="885738" y="1488700"/>
                  <a:pt x="884971" y="1488240"/>
                </a:cubicBezTo>
                <a:cubicBezTo>
                  <a:pt x="887471" y="1484051"/>
                  <a:pt x="890037" y="1479907"/>
                  <a:pt x="892471" y="1475675"/>
                </a:cubicBezTo>
                <a:cubicBezTo>
                  <a:pt x="895190" y="1470961"/>
                  <a:pt x="897821" y="1466159"/>
                  <a:pt x="900496" y="1461401"/>
                </a:cubicBezTo>
                <a:cubicBezTo>
                  <a:pt x="902996" y="1456928"/>
                  <a:pt x="905473" y="1452454"/>
                  <a:pt x="907053" y="1447520"/>
                </a:cubicBezTo>
                <a:cubicBezTo>
                  <a:pt x="900080" y="1452827"/>
                  <a:pt x="893787" y="1458177"/>
                  <a:pt x="891396" y="1467035"/>
                </a:cubicBezTo>
                <a:cubicBezTo>
                  <a:pt x="889599" y="1473680"/>
                  <a:pt x="883239" y="1476684"/>
                  <a:pt x="878021" y="1480718"/>
                </a:cubicBezTo>
                <a:cubicBezTo>
                  <a:pt x="871793" y="1485542"/>
                  <a:pt x="866772" y="1491880"/>
                  <a:pt x="861136" y="1497471"/>
                </a:cubicBezTo>
                <a:cubicBezTo>
                  <a:pt x="858176" y="1500410"/>
                  <a:pt x="855018" y="1503128"/>
                  <a:pt x="850589" y="1504619"/>
                </a:cubicBezTo>
                <a:cubicBezTo>
                  <a:pt x="857013" y="1495520"/>
                  <a:pt x="863439" y="1486420"/>
                  <a:pt x="870609" y="1476289"/>
                </a:cubicBezTo>
                <a:cubicBezTo>
                  <a:pt x="870850" y="1476202"/>
                  <a:pt x="874227" y="1476004"/>
                  <a:pt x="874841" y="1474601"/>
                </a:cubicBezTo>
                <a:cubicBezTo>
                  <a:pt x="879994" y="1463067"/>
                  <a:pt x="885059" y="1451445"/>
                  <a:pt x="889182" y="1439517"/>
                </a:cubicBezTo>
                <a:cubicBezTo>
                  <a:pt x="890277" y="1436381"/>
                  <a:pt x="888019" y="1432084"/>
                  <a:pt x="887033" y="1426799"/>
                </a:cubicBezTo>
                <a:lnTo>
                  <a:pt x="868809" y="1437913"/>
                </a:lnTo>
                <a:lnTo>
                  <a:pt x="866552" y="1432346"/>
                </a:lnTo>
                <a:cubicBezTo>
                  <a:pt x="865763" y="1432434"/>
                  <a:pt x="864974" y="1432500"/>
                  <a:pt x="864184" y="1432588"/>
                </a:cubicBezTo>
                <a:lnTo>
                  <a:pt x="862169" y="1442471"/>
                </a:lnTo>
                <a:lnTo>
                  <a:pt x="854097" y="1450283"/>
                </a:lnTo>
                <a:cubicBezTo>
                  <a:pt x="851730" y="1453331"/>
                  <a:pt x="850173" y="1456993"/>
                  <a:pt x="847234" y="1459953"/>
                </a:cubicBezTo>
                <a:cubicBezTo>
                  <a:pt x="841116" y="1445591"/>
                  <a:pt x="852848" y="1437324"/>
                  <a:pt x="857453" y="1425965"/>
                </a:cubicBezTo>
                <a:cubicBezTo>
                  <a:pt x="850764" y="1433750"/>
                  <a:pt x="844055" y="1441556"/>
                  <a:pt x="837367" y="1449340"/>
                </a:cubicBezTo>
                <a:cubicBezTo>
                  <a:pt x="836666" y="1448792"/>
                  <a:pt x="835941" y="1448266"/>
                  <a:pt x="835240" y="1447718"/>
                </a:cubicBezTo>
                <a:cubicBezTo>
                  <a:pt x="838310" y="1432895"/>
                  <a:pt x="854712" y="1424870"/>
                  <a:pt x="857211" y="1408139"/>
                </a:cubicBezTo>
                <a:cubicBezTo>
                  <a:pt x="845809" y="1410879"/>
                  <a:pt x="835130" y="1411427"/>
                  <a:pt x="828026" y="1420988"/>
                </a:cubicBezTo>
                <a:cubicBezTo>
                  <a:pt x="820110" y="1418225"/>
                  <a:pt x="812984" y="1410309"/>
                  <a:pt x="804388" y="1418489"/>
                </a:cubicBezTo>
                <a:cubicBezTo>
                  <a:pt x="802327" y="1414212"/>
                  <a:pt x="807918" y="1407700"/>
                  <a:pt x="801055" y="1405793"/>
                </a:cubicBezTo>
                <a:cubicBezTo>
                  <a:pt x="794148" y="1414016"/>
                  <a:pt x="787613" y="1421799"/>
                  <a:pt x="780926" y="1429737"/>
                </a:cubicBezTo>
                <a:cubicBezTo>
                  <a:pt x="780246" y="1428641"/>
                  <a:pt x="779391" y="1427281"/>
                  <a:pt x="777921" y="1424936"/>
                </a:cubicBezTo>
                <a:cubicBezTo>
                  <a:pt x="774040" y="1430088"/>
                  <a:pt x="768252" y="1434539"/>
                  <a:pt x="767374" y="1439801"/>
                </a:cubicBezTo>
                <a:cubicBezTo>
                  <a:pt x="766278" y="1446248"/>
                  <a:pt x="762419" y="1448814"/>
                  <a:pt x="758647" y="1452607"/>
                </a:cubicBezTo>
                <a:cubicBezTo>
                  <a:pt x="754305" y="1456949"/>
                  <a:pt x="750666" y="1462036"/>
                  <a:pt x="746895" y="1466948"/>
                </a:cubicBezTo>
                <a:cubicBezTo>
                  <a:pt x="739614" y="1476464"/>
                  <a:pt x="732554" y="1486178"/>
                  <a:pt x="725208" y="1495651"/>
                </a:cubicBezTo>
                <a:cubicBezTo>
                  <a:pt x="716964" y="1506264"/>
                  <a:pt x="716415" y="1506329"/>
                  <a:pt x="704179" y="1501769"/>
                </a:cubicBezTo>
                <a:cubicBezTo>
                  <a:pt x="701460" y="1500761"/>
                  <a:pt x="698807" y="1499620"/>
                  <a:pt x="694268" y="1497779"/>
                </a:cubicBezTo>
                <a:cubicBezTo>
                  <a:pt x="693018" y="1499532"/>
                  <a:pt x="691549" y="1502054"/>
                  <a:pt x="689642" y="1504159"/>
                </a:cubicBezTo>
                <a:cubicBezTo>
                  <a:pt x="688085" y="1505870"/>
                  <a:pt x="686001" y="1507076"/>
                  <a:pt x="682713" y="1507536"/>
                </a:cubicBezTo>
                <a:lnTo>
                  <a:pt x="689035" y="1490624"/>
                </a:lnTo>
                <a:lnTo>
                  <a:pt x="689049" y="1490630"/>
                </a:lnTo>
                <a:cubicBezTo>
                  <a:pt x="689049" y="1490608"/>
                  <a:pt x="689094" y="1490543"/>
                  <a:pt x="689094" y="1490543"/>
                </a:cubicBezTo>
                <a:lnTo>
                  <a:pt x="689076" y="1490553"/>
                </a:lnTo>
                <a:lnTo>
                  <a:pt x="696834" y="1477013"/>
                </a:lnTo>
                <a:cubicBezTo>
                  <a:pt x="679029" y="1479469"/>
                  <a:pt x="678393" y="1495081"/>
                  <a:pt x="671595" y="1505321"/>
                </a:cubicBezTo>
                <a:cubicBezTo>
                  <a:pt x="668196" y="1502624"/>
                  <a:pt x="668196" y="1502624"/>
                  <a:pt x="672033" y="1478636"/>
                </a:cubicBezTo>
                <a:cubicBezTo>
                  <a:pt x="668919" y="1481530"/>
                  <a:pt x="666420" y="1483832"/>
                  <a:pt x="663241" y="1486770"/>
                </a:cubicBezTo>
                <a:cubicBezTo>
                  <a:pt x="661794" y="1483175"/>
                  <a:pt x="663783" y="1480198"/>
                  <a:pt x="665340" y="1477339"/>
                </a:cubicBezTo>
                <a:lnTo>
                  <a:pt x="664851" y="1468774"/>
                </a:lnTo>
                <a:lnTo>
                  <a:pt x="664908" y="1468724"/>
                </a:lnTo>
                <a:lnTo>
                  <a:pt x="664977" y="1468615"/>
                </a:lnTo>
                <a:lnTo>
                  <a:pt x="669951" y="1468615"/>
                </a:lnTo>
                <a:cubicBezTo>
                  <a:pt x="673065" y="1462102"/>
                  <a:pt x="676068" y="1455830"/>
                  <a:pt x="679051" y="1449560"/>
                </a:cubicBezTo>
                <a:cubicBezTo>
                  <a:pt x="678568" y="1449296"/>
                  <a:pt x="678086" y="1449033"/>
                  <a:pt x="677604" y="1448748"/>
                </a:cubicBezTo>
                <a:lnTo>
                  <a:pt x="664977" y="1468615"/>
                </a:lnTo>
                <a:lnTo>
                  <a:pt x="664842" y="1468615"/>
                </a:lnTo>
                <a:lnTo>
                  <a:pt x="664851" y="1468774"/>
                </a:lnTo>
                <a:lnTo>
                  <a:pt x="658593" y="1474250"/>
                </a:lnTo>
                <a:cubicBezTo>
                  <a:pt x="661245" y="1463636"/>
                  <a:pt x="663307" y="1452958"/>
                  <a:pt x="674117" y="1447280"/>
                </a:cubicBezTo>
                <a:cubicBezTo>
                  <a:pt x="667012" y="1448178"/>
                  <a:pt x="666595" y="1448463"/>
                  <a:pt x="660522" y="1456773"/>
                </a:cubicBezTo>
                <a:cubicBezTo>
                  <a:pt x="656860" y="1461773"/>
                  <a:pt x="653418" y="1466926"/>
                  <a:pt x="649689" y="1471859"/>
                </a:cubicBezTo>
                <a:cubicBezTo>
                  <a:pt x="646159" y="1476552"/>
                  <a:pt x="642388" y="1481069"/>
                  <a:pt x="638703" y="1485674"/>
                </a:cubicBezTo>
                <a:cubicBezTo>
                  <a:pt x="637936" y="1485170"/>
                  <a:pt x="637147" y="1484644"/>
                  <a:pt x="636379" y="1484140"/>
                </a:cubicBezTo>
                <a:cubicBezTo>
                  <a:pt x="639077" y="1478526"/>
                  <a:pt x="641796" y="1472891"/>
                  <a:pt x="644493" y="1467277"/>
                </a:cubicBezTo>
                <a:cubicBezTo>
                  <a:pt x="644032" y="1466970"/>
                  <a:pt x="643572" y="1466685"/>
                  <a:pt x="643111" y="1466378"/>
                </a:cubicBezTo>
                <a:cubicBezTo>
                  <a:pt x="641007" y="1469316"/>
                  <a:pt x="638879" y="1472255"/>
                  <a:pt x="636774" y="1475171"/>
                </a:cubicBezTo>
                <a:cubicBezTo>
                  <a:pt x="636204" y="1474952"/>
                  <a:pt x="635634" y="1474711"/>
                  <a:pt x="635064" y="1474491"/>
                </a:cubicBezTo>
                <a:cubicBezTo>
                  <a:pt x="637563" y="1468330"/>
                  <a:pt x="640064" y="1462168"/>
                  <a:pt x="643572" y="1453463"/>
                </a:cubicBezTo>
                <a:cubicBezTo>
                  <a:pt x="634998" y="1461116"/>
                  <a:pt x="628354" y="1467035"/>
                  <a:pt x="621688" y="1472978"/>
                </a:cubicBezTo>
                <a:cubicBezTo>
                  <a:pt x="620899" y="1472342"/>
                  <a:pt x="620132" y="1471684"/>
                  <a:pt x="619342" y="1471049"/>
                </a:cubicBezTo>
                <a:cubicBezTo>
                  <a:pt x="621973" y="1467299"/>
                  <a:pt x="624605" y="1463572"/>
                  <a:pt x="627959" y="1458769"/>
                </a:cubicBezTo>
                <a:cubicBezTo>
                  <a:pt x="625635" y="1459120"/>
                  <a:pt x="623442" y="1458791"/>
                  <a:pt x="622390" y="1459734"/>
                </a:cubicBezTo>
                <a:cubicBezTo>
                  <a:pt x="617895" y="1463812"/>
                  <a:pt x="613904" y="1468439"/>
                  <a:pt x="609387" y="1472474"/>
                </a:cubicBezTo>
                <a:cubicBezTo>
                  <a:pt x="607720" y="1473965"/>
                  <a:pt x="604322" y="1475719"/>
                  <a:pt x="603050" y="1474996"/>
                </a:cubicBezTo>
                <a:cubicBezTo>
                  <a:pt x="601142" y="1473921"/>
                  <a:pt x="600396" y="1470764"/>
                  <a:pt x="598752" y="1467803"/>
                </a:cubicBezTo>
                <a:cubicBezTo>
                  <a:pt x="596910" y="1468812"/>
                  <a:pt x="594585" y="1470062"/>
                  <a:pt x="590748" y="1472167"/>
                </a:cubicBezTo>
                <a:cubicBezTo>
                  <a:pt x="591472" y="1467343"/>
                  <a:pt x="591976" y="1463878"/>
                  <a:pt x="592854" y="1457914"/>
                </a:cubicBezTo>
                <a:cubicBezTo>
                  <a:pt x="586648" y="1463089"/>
                  <a:pt x="582109" y="1466860"/>
                  <a:pt x="576869" y="1471224"/>
                </a:cubicBezTo>
                <a:cubicBezTo>
                  <a:pt x="574610" y="1466685"/>
                  <a:pt x="573031" y="1463527"/>
                  <a:pt x="571058" y="1459559"/>
                </a:cubicBezTo>
                <a:cubicBezTo>
                  <a:pt x="564326" y="1466816"/>
                  <a:pt x="557835" y="1473833"/>
                  <a:pt x="551082" y="1481135"/>
                </a:cubicBezTo>
                <a:cubicBezTo>
                  <a:pt x="542070" y="1473570"/>
                  <a:pt x="556278" y="1469141"/>
                  <a:pt x="553275" y="1462387"/>
                </a:cubicBezTo>
                <a:cubicBezTo>
                  <a:pt x="551115" y="1463165"/>
                  <a:pt x="549042" y="1464887"/>
                  <a:pt x="546864" y="1465789"/>
                </a:cubicBezTo>
                <a:lnTo>
                  <a:pt x="539954" y="1464304"/>
                </a:lnTo>
                <a:lnTo>
                  <a:pt x="540053" y="1464161"/>
                </a:lnTo>
                <a:lnTo>
                  <a:pt x="546639" y="1461118"/>
                </a:lnTo>
                <a:cubicBezTo>
                  <a:pt x="547743" y="1459559"/>
                  <a:pt x="548045" y="1456971"/>
                  <a:pt x="548648" y="1451796"/>
                </a:cubicBezTo>
                <a:lnTo>
                  <a:pt x="540053" y="1464161"/>
                </a:lnTo>
                <a:lnTo>
                  <a:pt x="539811" y="1464273"/>
                </a:lnTo>
                <a:lnTo>
                  <a:pt x="539954" y="1464304"/>
                </a:lnTo>
                <a:lnTo>
                  <a:pt x="539899" y="1464383"/>
                </a:lnTo>
                <a:cubicBezTo>
                  <a:pt x="537377" y="1466356"/>
                  <a:pt x="534834" y="1468330"/>
                  <a:pt x="532312" y="1470303"/>
                </a:cubicBezTo>
                <a:cubicBezTo>
                  <a:pt x="531632" y="1470017"/>
                  <a:pt x="530952" y="1469711"/>
                  <a:pt x="530273" y="1469426"/>
                </a:cubicBezTo>
                <a:cubicBezTo>
                  <a:pt x="531456" y="1465742"/>
                  <a:pt x="532619" y="1462058"/>
                  <a:pt x="534000" y="1457738"/>
                </a:cubicBezTo>
                <a:cubicBezTo>
                  <a:pt x="531588" y="1459208"/>
                  <a:pt x="529593" y="1460392"/>
                  <a:pt x="526194" y="1462453"/>
                </a:cubicBezTo>
                <a:cubicBezTo>
                  <a:pt x="526830" y="1458791"/>
                  <a:pt x="527203" y="1456554"/>
                  <a:pt x="527553" y="1454537"/>
                </a:cubicBezTo>
                <a:cubicBezTo>
                  <a:pt x="524112" y="1453310"/>
                  <a:pt x="520449" y="1451993"/>
                  <a:pt x="515954" y="1450393"/>
                </a:cubicBezTo>
                <a:cubicBezTo>
                  <a:pt x="513345" y="1452673"/>
                  <a:pt x="510121" y="1455480"/>
                  <a:pt x="506613" y="1458550"/>
                </a:cubicBezTo>
                <a:cubicBezTo>
                  <a:pt x="506349" y="1454099"/>
                  <a:pt x="506108" y="1450152"/>
                  <a:pt x="505868" y="1446205"/>
                </a:cubicBezTo>
                <a:cubicBezTo>
                  <a:pt x="505188" y="1446029"/>
                  <a:pt x="504507" y="1445876"/>
                  <a:pt x="503828" y="1445700"/>
                </a:cubicBezTo>
                <a:cubicBezTo>
                  <a:pt x="500298" y="1450787"/>
                  <a:pt x="496746" y="1455875"/>
                  <a:pt x="491987" y="1462739"/>
                </a:cubicBezTo>
                <a:cubicBezTo>
                  <a:pt x="490386" y="1453024"/>
                  <a:pt x="489159" y="1445591"/>
                  <a:pt x="487404" y="1434977"/>
                </a:cubicBezTo>
                <a:cubicBezTo>
                  <a:pt x="482690" y="1441315"/>
                  <a:pt x="479116" y="1446161"/>
                  <a:pt x="475542" y="1450985"/>
                </a:cubicBezTo>
                <a:cubicBezTo>
                  <a:pt x="474774" y="1450458"/>
                  <a:pt x="474007" y="1449911"/>
                  <a:pt x="473239" y="1449384"/>
                </a:cubicBezTo>
                <a:cubicBezTo>
                  <a:pt x="473239" y="1444187"/>
                  <a:pt x="473239" y="1438991"/>
                  <a:pt x="473239" y="1433465"/>
                </a:cubicBezTo>
                <a:cubicBezTo>
                  <a:pt x="463350" y="1434101"/>
                  <a:pt x="463416" y="1444209"/>
                  <a:pt x="457715" y="1447981"/>
                </a:cubicBezTo>
                <a:cubicBezTo>
                  <a:pt x="454272" y="1446863"/>
                  <a:pt x="451005" y="1445788"/>
                  <a:pt x="447343" y="1444604"/>
                </a:cubicBezTo>
                <a:cubicBezTo>
                  <a:pt x="447343" y="1440920"/>
                  <a:pt x="447343" y="1436249"/>
                  <a:pt x="447343" y="1429605"/>
                </a:cubicBezTo>
                <a:cubicBezTo>
                  <a:pt x="441444" y="1434671"/>
                  <a:pt x="437256" y="1438289"/>
                  <a:pt x="433068" y="1441907"/>
                </a:cubicBezTo>
                <a:cubicBezTo>
                  <a:pt x="432542" y="1441468"/>
                  <a:pt x="431994" y="1441052"/>
                  <a:pt x="431468" y="1440614"/>
                </a:cubicBezTo>
                <a:cubicBezTo>
                  <a:pt x="432411" y="1437324"/>
                  <a:pt x="433353" y="1434035"/>
                  <a:pt x="434888" y="1428597"/>
                </a:cubicBezTo>
                <a:cubicBezTo>
                  <a:pt x="431336" y="1430987"/>
                  <a:pt x="429319" y="1432369"/>
                  <a:pt x="426600" y="1434188"/>
                </a:cubicBezTo>
                <a:cubicBezTo>
                  <a:pt x="426600" y="1430417"/>
                  <a:pt x="426600" y="1427369"/>
                  <a:pt x="426600" y="1423269"/>
                </a:cubicBezTo>
                <a:cubicBezTo>
                  <a:pt x="421753" y="1425965"/>
                  <a:pt x="417741" y="1428203"/>
                  <a:pt x="413158" y="1430768"/>
                </a:cubicBezTo>
                <a:cubicBezTo>
                  <a:pt x="413158" y="1425089"/>
                  <a:pt x="413158" y="1419760"/>
                  <a:pt x="413158" y="1414475"/>
                </a:cubicBezTo>
                <a:cubicBezTo>
                  <a:pt x="411053" y="1412261"/>
                  <a:pt x="408707" y="1409805"/>
                  <a:pt x="405703" y="1406669"/>
                </a:cubicBezTo>
                <a:cubicBezTo>
                  <a:pt x="404212" y="1413906"/>
                  <a:pt x="398927" y="1416909"/>
                  <a:pt x="392174" y="1417787"/>
                </a:cubicBezTo>
                <a:cubicBezTo>
                  <a:pt x="383578" y="1410090"/>
                  <a:pt x="383293" y="1409783"/>
                  <a:pt x="387218" y="1400201"/>
                </a:cubicBezTo>
                <a:cubicBezTo>
                  <a:pt x="390354" y="1392505"/>
                  <a:pt x="394125" y="1385071"/>
                  <a:pt x="397677" y="1377374"/>
                </a:cubicBezTo>
                <a:cubicBezTo>
                  <a:pt x="396340" y="1375708"/>
                  <a:pt x="394629" y="1373537"/>
                  <a:pt x="393028" y="1371563"/>
                </a:cubicBezTo>
                <a:cubicBezTo>
                  <a:pt x="384279" y="1381277"/>
                  <a:pt x="374676" y="1391934"/>
                  <a:pt x="365071" y="1402591"/>
                </a:cubicBezTo>
                <a:cubicBezTo>
                  <a:pt x="364282" y="1402174"/>
                  <a:pt x="363492" y="1401758"/>
                  <a:pt x="362725" y="1401341"/>
                </a:cubicBezTo>
                <a:cubicBezTo>
                  <a:pt x="364172" y="1396868"/>
                  <a:pt x="365641" y="1392416"/>
                  <a:pt x="367198" y="1387615"/>
                </a:cubicBezTo>
                <a:cubicBezTo>
                  <a:pt x="364194" y="1385202"/>
                  <a:pt x="360883" y="1382528"/>
                  <a:pt x="357704" y="1379962"/>
                </a:cubicBezTo>
                <a:cubicBezTo>
                  <a:pt x="359216" y="1375883"/>
                  <a:pt x="360554" y="1372287"/>
                  <a:pt x="362790" y="1366301"/>
                </a:cubicBezTo>
                <a:cubicBezTo>
                  <a:pt x="358252" y="1369524"/>
                  <a:pt x="355839" y="1371234"/>
                  <a:pt x="351937" y="1373997"/>
                </a:cubicBezTo>
                <a:lnTo>
                  <a:pt x="355543" y="1359463"/>
                </a:lnTo>
                <a:lnTo>
                  <a:pt x="355752" y="1359197"/>
                </a:lnTo>
                <a:lnTo>
                  <a:pt x="355958" y="1358995"/>
                </a:lnTo>
                <a:lnTo>
                  <a:pt x="361110" y="1357859"/>
                </a:lnTo>
                <a:cubicBezTo>
                  <a:pt x="362648" y="1356779"/>
                  <a:pt x="363799" y="1354734"/>
                  <a:pt x="364260" y="1350864"/>
                </a:cubicBezTo>
                <a:lnTo>
                  <a:pt x="355958" y="1358995"/>
                </a:lnTo>
                <a:lnTo>
                  <a:pt x="355642" y="1359065"/>
                </a:lnTo>
                <a:lnTo>
                  <a:pt x="355543" y="1359463"/>
                </a:lnTo>
                <a:lnTo>
                  <a:pt x="348056" y="1368998"/>
                </a:lnTo>
                <a:cubicBezTo>
                  <a:pt x="347551" y="1368757"/>
                  <a:pt x="347047" y="1368515"/>
                  <a:pt x="346542" y="1368275"/>
                </a:cubicBezTo>
                <a:cubicBezTo>
                  <a:pt x="347376" y="1361937"/>
                  <a:pt x="348231" y="1355622"/>
                  <a:pt x="349349" y="1347202"/>
                </a:cubicBezTo>
                <a:cubicBezTo>
                  <a:pt x="344657" y="1351105"/>
                  <a:pt x="341455" y="1353758"/>
                  <a:pt x="338254" y="1356412"/>
                </a:cubicBezTo>
                <a:cubicBezTo>
                  <a:pt x="337640" y="1355907"/>
                  <a:pt x="337004" y="1355403"/>
                  <a:pt x="336390" y="1354898"/>
                </a:cubicBezTo>
                <a:cubicBezTo>
                  <a:pt x="339810" y="1347970"/>
                  <a:pt x="343232" y="1341063"/>
                  <a:pt x="347025" y="1333388"/>
                </a:cubicBezTo>
                <a:cubicBezTo>
                  <a:pt x="340688" y="1337422"/>
                  <a:pt x="340337" y="1337269"/>
                  <a:pt x="336039" y="1348517"/>
                </a:cubicBezTo>
                <a:cubicBezTo>
                  <a:pt x="333934" y="1354065"/>
                  <a:pt x="333452" y="1360249"/>
                  <a:pt x="332048" y="1367024"/>
                </a:cubicBezTo>
                <a:cubicBezTo>
                  <a:pt x="328890" y="1364459"/>
                  <a:pt x="326544" y="1362529"/>
                  <a:pt x="324286" y="1360666"/>
                </a:cubicBezTo>
                <a:cubicBezTo>
                  <a:pt x="327114" y="1351346"/>
                  <a:pt x="332443" y="1342904"/>
                  <a:pt x="331851" y="1331436"/>
                </a:cubicBezTo>
                <a:cubicBezTo>
                  <a:pt x="324461" y="1339396"/>
                  <a:pt x="318321" y="1346018"/>
                  <a:pt x="312182" y="1352640"/>
                </a:cubicBezTo>
                <a:cubicBezTo>
                  <a:pt x="311459" y="1352355"/>
                  <a:pt x="310735" y="1352070"/>
                  <a:pt x="310011" y="1351785"/>
                </a:cubicBezTo>
                <a:cubicBezTo>
                  <a:pt x="311239" y="1344330"/>
                  <a:pt x="312489" y="1336896"/>
                  <a:pt x="313717" y="1329440"/>
                </a:cubicBezTo>
                <a:cubicBezTo>
                  <a:pt x="313256" y="1329287"/>
                  <a:pt x="312796" y="1329155"/>
                  <a:pt x="312336" y="1329002"/>
                </a:cubicBezTo>
                <a:cubicBezTo>
                  <a:pt x="309463" y="1334616"/>
                  <a:pt x="306569" y="1340207"/>
                  <a:pt x="302973" y="1347224"/>
                </a:cubicBezTo>
                <a:cubicBezTo>
                  <a:pt x="299201" y="1328696"/>
                  <a:pt x="299201" y="1328696"/>
                  <a:pt x="304354" y="1312337"/>
                </a:cubicBezTo>
                <a:cubicBezTo>
                  <a:pt x="299947" y="1319881"/>
                  <a:pt x="295539" y="1327424"/>
                  <a:pt x="290737" y="1335668"/>
                </a:cubicBezTo>
                <a:cubicBezTo>
                  <a:pt x="288807" y="1335668"/>
                  <a:pt x="286001" y="1335668"/>
                  <a:pt x="283172" y="1335668"/>
                </a:cubicBezTo>
                <a:cubicBezTo>
                  <a:pt x="277909" y="1327972"/>
                  <a:pt x="279115" y="1320188"/>
                  <a:pt x="283632" y="1312316"/>
                </a:cubicBezTo>
                <a:cubicBezTo>
                  <a:pt x="281045" y="1309859"/>
                  <a:pt x="278808" y="1307733"/>
                  <a:pt x="275892" y="1304992"/>
                </a:cubicBezTo>
                <a:cubicBezTo>
                  <a:pt x="271112" y="1314290"/>
                  <a:pt x="266638" y="1322994"/>
                  <a:pt x="262143" y="1331699"/>
                </a:cubicBezTo>
                <a:cubicBezTo>
                  <a:pt x="261376" y="1331414"/>
                  <a:pt x="260587" y="1331151"/>
                  <a:pt x="259819" y="1330866"/>
                </a:cubicBezTo>
                <a:cubicBezTo>
                  <a:pt x="259754" y="1323827"/>
                  <a:pt x="255280" y="1317249"/>
                  <a:pt x="260389" y="1309509"/>
                </a:cubicBezTo>
                <a:cubicBezTo>
                  <a:pt x="262385" y="1306482"/>
                  <a:pt x="260718" y="1301045"/>
                  <a:pt x="260718" y="1294817"/>
                </a:cubicBezTo>
                <a:cubicBezTo>
                  <a:pt x="257298" y="1300167"/>
                  <a:pt x="254754" y="1304158"/>
                  <a:pt x="252210" y="1308149"/>
                </a:cubicBezTo>
                <a:cubicBezTo>
                  <a:pt x="251223" y="1307886"/>
                  <a:pt x="250259" y="1307623"/>
                  <a:pt x="249273" y="1307360"/>
                </a:cubicBezTo>
                <a:cubicBezTo>
                  <a:pt x="249974" y="1299861"/>
                  <a:pt x="250654" y="1292384"/>
                  <a:pt x="251246" y="1286134"/>
                </a:cubicBezTo>
                <a:cubicBezTo>
                  <a:pt x="245786" y="1287384"/>
                  <a:pt x="240238" y="1288678"/>
                  <a:pt x="233857" y="1290146"/>
                </a:cubicBezTo>
                <a:cubicBezTo>
                  <a:pt x="234362" y="1285235"/>
                  <a:pt x="234756" y="1281376"/>
                  <a:pt x="235260" y="1276551"/>
                </a:cubicBezTo>
                <a:cubicBezTo>
                  <a:pt x="229625" y="1278350"/>
                  <a:pt x="224889" y="1279863"/>
                  <a:pt x="218420" y="1281923"/>
                </a:cubicBezTo>
                <a:cubicBezTo>
                  <a:pt x="219342" y="1277254"/>
                  <a:pt x="220043" y="1273658"/>
                  <a:pt x="220723" y="1270127"/>
                </a:cubicBezTo>
                <a:cubicBezTo>
                  <a:pt x="215854" y="1271092"/>
                  <a:pt x="210372" y="1271289"/>
                  <a:pt x="205746" y="1273373"/>
                </a:cubicBezTo>
                <a:cubicBezTo>
                  <a:pt x="200943" y="1275521"/>
                  <a:pt x="196953" y="1279469"/>
                  <a:pt x="191055" y="1281946"/>
                </a:cubicBezTo>
                <a:cubicBezTo>
                  <a:pt x="192941" y="1277450"/>
                  <a:pt x="194804" y="1272956"/>
                  <a:pt x="197085" y="1267517"/>
                </a:cubicBezTo>
                <a:cubicBezTo>
                  <a:pt x="194585" y="1267847"/>
                  <a:pt x="192546" y="1268110"/>
                  <a:pt x="188687" y="1268614"/>
                </a:cubicBezTo>
                <a:cubicBezTo>
                  <a:pt x="191822" y="1262168"/>
                  <a:pt x="194366" y="1256729"/>
                  <a:pt x="197062" y="1251379"/>
                </a:cubicBezTo>
                <a:cubicBezTo>
                  <a:pt x="200155" y="1245283"/>
                  <a:pt x="197633" y="1242016"/>
                  <a:pt x="191625" y="1239867"/>
                </a:cubicBezTo>
                <a:cubicBezTo>
                  <a:pt x="185354" y="1246051"/>
                  <a:pt x="185069" y="1257387"/>
                  <a:pt x="173688" y="1259383"/>
                </a:cubicBezTo>
                <a:cubicBezTo>
                  <a:pt x="170750" y="1248638"/>
                  <a:pt x="158931" y="1249691"/>
                  <a:pt x="152725" y="1243068"/>
                </a:cubicBezTo>
                <a:cubicBezTo>
                  <a:pt x="152375" y="1239296"/>
                  <a:pt x="152704" y="1235043"/>
                  <a:pt x="151476" y="1231315"/>
                </a:cubicBezTo>
                <a:cubicBezTo>
                  <a:pt x="150225" y="1227588"/>
                  <a:pt x="147419" y="1224386"/>
                  <a:pt x="145314" y="1221009"/>
                </a:cubicBezTo>
                <a:cubicBezTo>
                  <a:pt x="145182" y="1221119"/>
                  <a:pt x="143954" y="1222215"/>
                  <a:pt x="141784" y="1224146"/>
                </a:cubicBezTo>
                <a:cubicBezTo>
                  <a:pt x="140337" y="1217392"/>
                  <a:pt x="139043" y="1211295"/>
                  <a:pt x="137748" y="1205199"/>
                </a:cubicBezTo>
                <a:cubicBezTo>
                  <a:pt x="136960" y="1204980"/>
                  <a:pt x="136192" y="1204761"/>
                  <a:pt x="135403" y="1204541"/>
                </a:cubicBezTo>
                <a:cubicBezTo>
                  <a:pt x="133758" y="1207853"/>
                  <a:pt x="131916" y="1211076"/>
                  <a:pt x="130557" y="1214497"/>
                </a:cubicBezTo>
                <a:cubicBezTo>
                  <a:pt x="129263" y="1217720"/>
                  <a:pt x="128276" y="1220681"/>
                  <a:pt x="123759" y="1219826"/>
                </a:cubicBezTo>
                <a:cubicBezTo>
                  <a:pt x="119769" y="1219058"/>
                  <a:pt x="118497" y="1216559"/>
                  <a:pt x="118233" y="1212875"/>
                </a:cubicBezTo>
                <a:cubicBezTo>
                  <a:pt x="118036" y="1210046"/>
                  <a:pt x="117422" y="1207261"/>
                  <a:pt x="116896" y="1203884"/>
                </a:cubicBezTo>
                <a:cubicBezTo>
                  <a:pt x="119790" y="1203468"/>
                  <a:pt x="122004" y="1203139"/>
                  <a:pt x="123496" y="1202920"/>
                </a:cubicBezTo>
                <a:cubicBezTo>
                  <a:pt x="121413" y="1191845"/>
                  <a:pt x="119418" y="1181364"/>
                  <a:pt x="117071" y="1168932"/>
                </a:cubicBezTo>
                <a:cubicBezTo>
                  <a:pt x="114352" y="1176914"/>
                  <a:pt x="112182" y="1183272"/>
                  <a:pt x="110011" y="1189631"/>
                </a:cubicBezTo>
                <a:cubicBezTo>
                  <a:pt x="109134" y="1189565"/>
                  <a:pt x="108279" y="1189478"/>
                  <a:pt x="107401" y="1189412"/>
                </a:cubicBezTo>
                <a:cubicBezTo>
                  <a:pt x="106173" y="1186232"/>
                  <a:pt x="104726" y="1183097"/>
                  <a:pt x="103740" y="1179830"/>
                </a:cubicBezTo>
                <a:cubicBezTo>
                  <a:pt x="102336" y="1175204"/>
                  <a:pt x="98916" y="1174304"/>
                  <a:pt x="95166" y="1175685"/>
                </a:cubicBezTo>
                <a:cubicBezTo>
                  <a:pt x="91526" y="1177023"/>
                  <a:pt x="91592" y="1179435"/>
                  <a:pt x="94311" y="1182461"/>
                </a:cubicBezTo>
                <a:cubicBezTo>
                  <a:pt x="94947" y="1183163"/>
                  <a:pt x="93171" y="1187329"/>
                  <a:pt x="91526" y="1188491"/>
                </a:cubicBezTo>
                <a:cubicBezTo>
                  <a:pt x="88456" y="1190662"/>
                  <a:pt x="84640" y="1191802"/>
                  <a:pt x="79334" y="1194192"/>
                </a:cubicBezTo>
                <a:cubicBezTo>
                  <a:pt x="80299" y="1189697"/>
                  <a:pt x="80913" y="1186715"/>
                  <a:pt x="81549" y="1183733"/>
                </a:cubicBezTo>
                <a:lnTo>
                  <a:pt x="81610" y="1183628"/>
                </a:lnTo>
                <a:lnTo>
                  <a:pt x="81658" y="1183820"/>
                </a:lnTo>
                <a:lnTo>
                  <a:pt x="81777" y="1183344"/>
                </a:lnTo>
                <a:lnTo>
                  <a:pt x="87491" y="1173581"/>
                </a:lnTo>
                <a:cubicBezTo>
                  <a:pt x="86482" y="1173230"/>
                  <a:pt x="85473" y="1172879"/>
                  <a:pt x="84465" y="1172506"/>
                </a:cubicBezTo>
                <a:lnTo>
                  <a:pt x="81777" y="1183344"/>
                </a:lnTo>
                <a:lnTo>
                  <a:pt x="81610" y="1183628"/>
                </a:lnTo>
                <a:lnTo>
                  <a:pt x="79449" y="1174943"/>
                </a:lnTo>
                <a:cubicBezTo>
                  <a:pt x="79905" y="1172040"/>
                  <a:pt x="81231" y="1169184"/>
                  <a:pt x="82470" y="1166344"/>
                </a:cubicBezTo>
                <a:cubicBezTo>
                  <a:pt x="83851" y="1163186"/>
                  <a:pt x="85628" y="1160183"/>
                  <a:pt x="87711" y="1156214"/>
                </a:cubicBezTo>
                <a:cubicBezTo>
                  <a:pt x="80913" y="1155753"/>
                  <a:pt x="79707" y="1163801"/>
                  <a:pt x="72843" y="1162265"/>
                </a:cubicBezTo>
                <a:cubicBezTo>
                  <a:pt x="69686" y="1161564"/>
                  <a:pt x="68809" y="1172594"/>
                  <a:pt x="59622" y="1170599"/>
                </a:cubicBezTo>
                <a:cubicBezTo>
                  <a:pt x="59161" y="1166673"/>
                  <a:pt x="58635" y="1162222"/>
                  <a:pt x="58021" y="1157090"/>
                </a:cubicBezTo>
                <a:cubicBezTo>
                  <a:pt x="55608" y="1158538"/>
                  <a:pt x="53394" y="1159832"/>
                  <a:pt x="49885" y="1161914"/>
                </a:cubicBezTo>
                <a:cubicBezTo>
                  <a:pt x="50807" y="1156565"/>
                  <a:pt x="51465" y="1152793"/>
                  <a:pt x="52166" y="1148846"/>
                </a:cubicBezTo>
                <a:cubicBezTo>
                  <a:pt x="47649" y="1150666"/>
                  <a:pt x="43593" y="1152289"/>
                  <a:pt x="39930" y="1153780"/>
                </a:cubicBezTo>
                <a:cubicBezTo>
                  <a:pt x="39010" y="1144658"/>
                  <a:pt x="38220" y="1136611"/>
                  <a:pt x="37409" y="1128585"/>
                </a:cubicBezTo>
                <a:cubicBezTo>
                  <a:pt x="36707" y="1128454"/>
                  <a:pt x="36027" y="1128322"/>
                  <a:pt x="35325" y="1128212"/>
                </a:cubicBezTo>
                <a:cubicBezTo>
                  <a:pt x="34492" y="1129506"/>
                  <a:pt x="33659" y="1130800"/>
                  <a:pt x="31817" y="1133651"/>
                </a:cubicBezTo>
                <a:cubicBezTo>
                  <a:pt x="27278" y="1126765"/>
                  <a:pt x="23025" y="1120319"/>
                  <a:pt x="18091" y="1112819"/>
                </a:cubicBezTo>
                <a:cubicBezTo>
                  <a:pt x="14889" y="1115078"/>
                  <a:pt x="10920" y="1117862"/>
                  <a:pt x="6886" y="1120713"/>
                </a:cubicBezTo>
                <a:cubicBezTo>
                  <a:pt x="-1030" y="1114376"/>
                  <a:pt x="8706" y="1112271"/>
                  <a:pt x="9999" y="1107162"/>
                </a:cubicBezTo>
                <a:cubicBezTo>
                  <a:pt x="6930" y="1105715"/>
                  <a:pt x="3838" y="1104246"/>
                  <a:pt x="0" y="1102425"/>
                </a:cubicBezTo>
                <a:cubicBezTo>
                  <a:pt x="1206" y="1090848"/>
                  <a:pt x="-745" y="1078722"/>
                  <a:pt x="4101" y="1066618"/>
                </a:cubicBezTo>
                <a:cubicBezTo>
                  <a:pt x="7237" y="1058790"/>
                  <a:pt x="7741" y="1049537"/>
                  <a:pt x="7719" y="1040919"/>
                </a:cubicBezTo>
                <a:cubicBezTo>
                  <a:pt x="7697" y="1026403"/>
                  <a:pt x="15240" y="1014409"/>
                  <a:pt x="19056" y="1001208"/>
                </a:cubicBezTo>
                <a:cubicBezTo>
                  <a:pt x="21687" y="992130"/>
                  <a:pt x="25020" y="983009"/>
                  <a:pt x="19516" y="973339"/>
                </a:cubicBezTo>
                <a:cubicBezTo>
                  <a:pt x="18376" y="971343"/>
                  <a:pt x="21336" y="966782"/>
                  <a:pt x="22783" y="963581"/>
                </a:cubicBezTo>
                <a:cubicBezTo>
                  <a:pt x="24537" y="959678"/>
                  <a:pt x="27870" y="956126"/>
                  <a:pt x="28484" y="952091"/>
                </a:cubicBezTo>
                <a:cubicBezTo>
                  <a:pt x="30173" y="941061"/>
                  <a:pt x="34207" y="931172"/>
                  <a:pt x="39536" y="921458"/>
                </a:cubicBezTo>
                <a:cubicBezTo>
                  <a:pt x="44535" y="912358"/>
                  <a:pt x="48241" y="902557"/>
                  <a:pt x="53043" y="893325"/>
                </a:cubicBezTo>
                <a:cubicBezTo>
                  <a:pt x="54907" y="889729"/>
                  <a:pt x="58196" y="886900"/>
                  <a:pt x="61793" y="882581"/>
                </a:cubicBezTo>
                <a:cubicBezTo>
                  <a:pt x="62516" y="891176"/>
                  <a:pt x="62516" y="891176"/>
                  <a:pt x="58459" y="893567"/>
                </a:cubicBezTo>
                <a:cubicBezTo>
                  <a:pt x="56946" y="900561"/>
                  <a:pt x="56793" y="906548"/>
                  <a:pt x="54402" y="911459"/>
                </a:cubicBezTo>
                <a:cubicBezTo>
                  <a:pt x="45105" y="930624"/>
                  <a:pt x="40347" y="951060"/>
                  <a:pt x="34734" y="971431"/>
                </a:cubicBezTo>
                <a:cubicBezTo>
                  <a:pt x="30546" y="986582"/>
                  <a:pt x="30326" y="1002809"/>
                  <a:pt x="21819" y="1017062"/>
                </a:cubicBezTo>
                <a:cubicBezTo>
                  <a:pt x="18595" y="1022456"/>
                  <a:pt x="16380" y="1030547"/>
                  <a:pt x="21292" y="1039055"/>
                </a:cubicBezTo>
                <a:cubicBezTo>
                  <a:pt x="23353" y="1036468"/>
                  <a:pt x="24757" y="1034691"/>
                  <a:pt x="26160" y="1032915"/>
                </a:cubicBezTo>
                <a:cubicBezTo>
                  <a:pt x="27892" y="1030723"/>
                  <a:pt x="29186" y="1027718"/>
                  <a:pt x="31467" y="1026534"/>
                </a:cubicBezTo>
                <a:cubicBezTo>
                  <a:pt x="37255" y="1023509"/>
                  <a:pt x="38965" y="1020066"/>
                  <a:pt x="34953" y="1014409"/>
                </a:cubicBezTo>
                <a:cubicBezTo>
                  <a:pt x="34273" y="1013465"/>
                  <a:pt x="34361" y="1011623"/>
                  <a:pt x="34690" y="1010352"/>
                </a:cubicBezTo>
                <a:cubicBezTo>
                  <a:pt x="40237" y="988446"/>
                  <a:pt x="46530" y="966804"/>
                  <a:pt x="56091" y="946236"/>
                </a:cubicBezTo>
                <a:cubicBezTo>
                  <a:pt x="58240" y="941609"/>
                  <a:pt x="58986" y="941522"/>
                  <a:pt x="65279" y="944657"/>
                </a:cubicBezTo>
                <a:cubicBezTo>
                  <a:pt x="74642" y="937597"/>
                  <a:pt x="76023" y="925975"/>
                  <a:pt x="80825" y="916371"/>
                </a:cubicBezTo>
                <a:cubicBezTo>
                  <a:pt x="86175" y="905692"/>
                  <a:pt x="88434" y="892843"/>
                  <a:pt x="95670" y="883896"/>
                </a:cubicBezTo>
                <a:cubicBezTo>
                  <a:pt x="103279" y="874511"/>
                  <a:pt x="106196" y="863351"/>
                  <a:pt x="112554" y="853790"/>
                </a:cubicBezTo>
                <a:cubicBezTo>
                  <a:pt x="113892" y="851773"/>
                  <a:pt x="115844" y="849076"/>
                  <a:pt x="117861" y="848747"/>
                </a:cubicBezTo>
                <a:cubicBezTo>
                  <a:pt x="126390" y="847321"/>
                  <a:pt x="127969" y="840348"/>
                  <a:pt x="131061" y="834187"/>
                </a:cubicBezTo>
                <a:cubicBezTo>
                  <a:pt x="135447" y="825437"/>
                  <a:pt x="140403" y="816952"/>
                  <a:pt x="145138" y="808379"/>
                </a:cubicBezTo>
                <a:cubicBezTo>
                  <a:pt x="146673" y="805593"/>
                  <a:pt x="148230" y="802852"/>
                  <a:pt x="149875" y="800134"/>
                </a:cubicBezTo>
                <a:cubicBezTo>
                  <a:pt x="151432" y="797525"/>
                  <a:pt x="153099" y="794980"/>
                  <a:pt x="154743" y="792393"/>
                </a:cubicBezTo>
                <a:cubicBezTo>
                  <a:pt x="161760" y="795858"/>
                  <a:pt x="162856" y="800111"/>
                  <a:pt x="159677" y="805484"/>
                </a:cubicBezTo>
                <a:cubicBezTo>
                  <a:pt x="153558" y="815789"/>
                  <a:pt x="147068" y="825899"/>
                  <a:pt x="141126" y="836291"/>
                </a:cubicBezTo>
                <a:cubicBezTo>
                  <a:pt x="133364" y="849887"/>
                  <a:pt x="125338" y="863394"/>
                  <a:pt x="118606" y="877516"/>
                </a:cubicBezTo>
                <a:lnTo>
                  <a:pt x="105834" y="911691"/>
                </a:lnTo>
                <a:lnTo>
                  <a:pt x="105647" y="911810"/>
                </a:lnTo>
                <a:lnTo>
                  <a:pt x="105510" y="912278"/>
                </a:lnTo>
                <a:lnTo>
                  <a:pt x="99244" y="921941"/>
                </a:lnTo>
                <a:cubicBezTo>
                  <a:pt x="100253" y="922379"/>
                  <a:pt x="101283" y="922817"/>
                  <a:pt x="102292" y="923256"/>
                </a:cubicBezTo>
                <a:lnTo>
                  <a:pt x="105510" y="912278"/>
                </a:lnTo>
                <a:lnTo>
                  <a:pt x="105757" y="911897"/>
                </a:lnTo>
                <a:lnTo>
                  <a:pt x="105834" y="911691"/>
                </a:lnTo>
                <a:lnTo>
                  <a:pt x="120317" y="902425"/>
                </a:lnTo>
                <a:cubicBezTo>
                  <a:pt x="119988" y="901899"/>
                  <a:pt x="119659" y="901373"/>
                  <a:pt x="119330" y="900846"/>
                </a:cubicBezTo>
                <a:cubicBezTo>
                  <a:pt x="113870" y="892361"/>
                  <a:pt x="123518" y="888370"/>
                  <a:pt x="125184" y="881945"/>
                </a:cubicBezTo>
                <a:cubicBezTo>
                  <a:pt x="126084" y="878436"/>
                  <a:pt x="128759" y="874907"/>
                  <a:pt x="134131" y="875849"/>
                </a:cubicBezTo>
                <a:cubicBezTo>
                  <a:pt x="139284" y="876748"/>
                  <a:pt x="148055" y="871178"/>
                  <a:pt x="150576" y="867209"/>
                </a:cubicBezTo>
                <a:cubicBezTo>
                  <a:pt x="155357" y="859754"/>
                  <a:pt x="162878" y="853241"/>
                  <a:pt x="165180" y="845172"/>
                </a:cubicBezTo>
                <a:cubicBezTo>
                  <a:pt x="167680" y="836423"/>
                  <a:pt x="171978" y="829406"/>
                  <a:pt x="176911" y="822434"/>
                </a:cubicBezTo>
                <a:cubicBezTo>
                  <a:pt x="180792" y="816952"/>
                  <a:pt x="185507" y="812040"/>
                  <a:pt x="190638" y="807457"/>
                </a:cubicBezTo>
                <a:cubicBezTo>
                  <a:pt x="191340" y="819167"/>
                  <a:pt x="179082" y="824473"/>
                  <a:pt x="179367" y="836161"/>
                </a:cubicBezTo>
                <a:cubicBezTo>
                  <a:pt x="182700" y="831467"/>
                  <a:pt x="185551" y="826337"/>
                  <a:pt x="189454" y="822215"/>
                </a:cubicBezTo>
                <a:cubicBezTo>
                  <a:pt x="195352" y="815965"/>
                  <a:pt x="199256" y="808379"/>
                  <a:pt x="206470" y="802699"/>
                </a:cubicBezTo>
                <a:cubicBezTo>
                  <a:pt x="213333" y="797283"/>
                  <a:pt x="216863" y="787415"/>
                  <a:pt x="221227" y="779171"/>
                </a:cubicBezTo>
                <a:cubicBezTo>
                  <a:pt x="223990" y="773952"/>
                  <a:pt x="227564" y="770838"/>
                  <a:pt x="234581" y="769676"/>
                </a:cubicBezTo>
                <a:cubicBezTo>
                  <a:pt x="233244" y="774281"/>
                  <a:pt x="232212" y="777877"/>
                  <a:pt x="231182" y="781495"/>
                </a:cubicBezTo>
                <a:cubicBezTo>
                  <a:pt x="231774" y="781868"/>
                  <a:pt x="232366" y="782240"/>
                  <a:pt x="232958" y="782591"/>
                </a:cubicBezTo>
                <a:cubicBezTo>
                  <a:pt x="237717" y="775355"/>
                  <a:pt x="242518" y="768163"/>
                  <a:pt x="247189" y="760862"/>
                </a:cubicBezTo>
                <a:cubicBezTo>
                  <a:pt x="250873" y="755117"/>
                  <a:pt x="251882" y="748604"/>
                  <a:pt x="253680" y="742179"/>
                </a:cubicBezTo>
                <a:cubicBezTo>
                  <a:pt x="257079" y="729987"/>
                  <a:pt x="264270" y="718629"/>
                  <a:pt x="271178" y="707753"/>
                </a:cubicBezTo>
                <a:cubicBezTo>
                  <a:pt x="275409" y="701109"/>
                  <a:pt x="281615" y="695912"/>
                  <a:pt x="281724" y="687098"/>
                </a:cubicBezTo>
                <a:cubicBezTo>
                  <a:pt x="281769" y="683753"/>
                  <a:pt x="283364" y="682301"/>
                  <a:pt x="285456" y="681467"/>
                </a:cubicBezTo>
                <a:lnTo>
                  <a:pt x="292002" y="679600"/>
                </a:lnTo>
                <a:lnTo>
                  <a:pt x="290628" y="686943"/>
                </a:lnTo>
                <a:cubicBezTo>
                  <a:pt x="291000" y="687229"/>
                  <a:pt x="291372" y="687536"/>
                  <a:pt x="291745" y="687821"/>
                </a:cubicBezTo>
                <a:cubicBezTo>
                  <a:pt x="294399" y="683984"/>
                  <a:pt x="297293" y="680278"/>
                  <a:pt x="299683" y="676265"/>
                </a:cubicBezTo>
                <a:cubicBezTo>
                  <a:pt x="311963" y="655653"/>
                  <a:pt x="324132" y="634976"/>
                  <a:pt x="336303" y="614320"/>
                </a:cubicBezTo>
                <a:cubicBezTo>
                  <a:pt x="337201" y="612807"/>
                  <a:pt x="338693" y="611118"/>
                  <a:pt x="338561" y="609627"/>
                </a:cubicBezTo>
                <a:cubicBezTo>
                  <a:pt x="337333" y="593489"/>
                  <a:pt x="345381" y="581450"/>
                  <a:pt x="356892" y="570728"/>
                </a:cubicBezTo>
                <a:cubicBezTo>
                  <a:pt x="355204" y="575069"/>
                  <a:pt x="353604" y="579434"/>
                  <a:pt x="351805" y="583709"/>
                </a:cubicBezTo>
                <a:cubicBezTo>
                  <a:pt x="350029" y="587963"/>
                  <a:pt x="349941" y="587919"/>
                  <a:pt x="355862" y="591164"/>
                </a:cubicBezTo>
                <a:cubicBezTo>
                  <a:pt x="357177" y="586976"/>
                  <a:pt x="358449" y="582920"/>
                  <a:pt x="360159" y="577394"/>
                </a:cubicBezTo>
                <a:cubicBezTo>
                  <a:pt x="365159" y="587064"/>
                  <a:pt x="362878" y="596580"/>
                  <a:pt x="355862" y="599431"/>
                </a:cubicBezTo>
                <a:cubicBezTo>
                  <a:pt x="351125" y="601339"/>
                  <a:pt x="350248" y="604058"/>
                  <a:pt x="351520" y="608684"/>
                </a:cubicBezTo>
                <a:cubicBezTo>
                  <a:pt x="352178" y="611118"/>
                  <a:pt x="352397" y="614429"/>
                  <a:pt x="351257" y="616490"/>
                </a:cubicBezTo>
                <a:cubicBezTo>
                  <a:pt x="341960" y="633397"/>
                  <a:pt x="332114" y="650018"/>
                  <a:pt x="322794" y="666924"/>
                </a:cubicBezTo>
                <a:cubicBezTo>
                  <a:pt x="317796" y="676002"/>
                  <a:pt x="309507" y="683348"/>
                  <a:pt x="308257" y="694619"/>
                </a:cubicBezTo>
                <a:cubicBezTo>
                  <a:pt x="308082" y="696219"/>
                  <a:pt x="303126" y="698675"/>
                  <a:pt x="300670" y="698368"/>
                </a:cubicBezTo>
                <a:cubicBezTo>
                  <a:pt x="293259" y="697447"/>
                  <a:pt x="290474" y="700583"/>
                  <a:pt x="290386" y="707402"/>
                </a:cubicBezTo>
                <a:cubicBezTo>
                  <a:pt x="289377" y="708455"/>
                  <a:pt x="288369" y="709507"/>
                  <a:pt x="287382" y="710559"/>
                </a:cubicBezTo>
                <a:cubicBezTo>
                  <a:pt x="282251" y="719264"/>
                  <a:pt x="282251" y="719264"/>
                  <a:pt x="289400" y="724177"/>
                </a:cubicBezTo>
                <a:cubicBezTo>
                  <a:pt x="291724" y="721655"/>
                  <a:pt x="294092" y="719068"/>
                  <a:pt x="296460" y="716480"/>
                </a:cubicBezTo>
                <a:cubicBezTo>
                  <a:pt x="296899" y="716655"/>
                  <a:pt x="297315" y="716809"/>
                  <a:pt x="297753" y="716984"/>
                </a:cubicBezTo>
                <a:cubicBezTo>
                  <a:pt x="296964" y="719769"/>
                  <a:pt x="296175" y="722576"/>
                  <a:pt x="295407" y="725360"/>
                </a:cubicBezTo>
                <a:cubicBezTo>
                  <a:pt x="295956" y="725514"/>
                  <a:pt x="296504" y="725690"/>
                  <a:pt x="297052" y="725843"/>
                </a:cubicBezTo>
                <a:cubicBezTo>
                  <a:pt x="299157" y="720910"/>
                  <a:pt x="300933" y="715822"/>
                  <a:pt x="303411" y="711107"/>
                </a:cubicBezTo>
                <a:cubicBezTo>
                  <a:pt x="309660" y="699201"/>
                  <a:pt x="316085" y="687382"/>
                  <a:pt x="322773" y="675739"/>
                </a:cubicBezTo>
                <a:cubicBezTo>
                  <a:pt x="324725" y="672362"/>
                  <a:pt x="327816" y="669621"/>
                  <a:pt x="330447" y="666661"/>
                </a:cubicBezTo>
                <a:cubicBezTo>
                  <a:pt x="335052" y="661487"/>
                  <a:pt x="339657" y="656355"/>
                  <a:pt x="339810" y="648790"/>
                </a:cubicBezTo>
                <a:cubicBezTo>
                  <a:pt x="339855" y="647036"/>
                  <a:pt x="340118" y="644733"/>
                  <a:pt x="341214" y="643659"/>
                </a:cubicBezTo>
                <a:cubicBezTo>
                  <a:pt x="343385" y="641554"/>
                  <a:pt x="346170" y="638834"/>
                  <a:pt x="348780" y="638747"/>
                </a:cubicBezTo>
                <a:cubicBezTo>
                  <a:pt x="351192" y="638671"/>
                  <a:pt x="352529" y="639652"/>
                  <a:pt x="353184" y="641151"/>
                </a:cubicBezTo>
                <a:lnTo>
                  <a:pt x="353480" y="646425"/>
                </a:lnTo>
                <a:lnTo>
                  <a:pt x="353384" y="646553"/>
                </a:lnTo>
                <a:lnTo>
                  <a:pt x="353056" y="646742"/>
                </a:lnTo>
                <a:lnTo>
                  <a:pt x="346236" y="647978"/>
                </a:lnTo>
                <a:cubicBezTo>
                  <a:pt x="346520" y="648725"/>
                  <a:pt x="346784" y="649448"/>
                  <a:pt x="347069" y="650193"/>
                </a:cubicBezTo>
                <a:lnTo>
                  <a:pt x="353056" y="646742"/>
                </a:lnTo>
                <a:lnTo>
                  <a:pt x="353493" y="646663"/>
                </a:lnTo>
                <a:lnTo>
                  <a:pt x="353480" y="646425"/>
                </a:lnTo>
                <a:lnTo>
                  <a:pt x="363645" y="632849"/>
                </a:lnTo>
                <a:cubicBezTo>
                  <a:pt x="366978" y="625086"/>
                  <a:pt x="371211" y="619210"/>
                  <a:pt x="381188" y="617127"/>
                </a:cubicBezTo>
                <a:cubicBezTo>
                  <a:pt x="377109" y="625832"/>
                  <a:pt x="373535" y="633967"/>
                  <a:pt x="369522" y="641861"/>
                </a:cubicBezTo>
                <a:cubicBezTo>
                  <a:pt x="365904" y="648944"/>
                  <a:pt x="362089" y="655939"/>
                  <a:pt x="357791" y="662604"/>
                </a:cubicBezTo>
                <a:cubicBezTo>
                  <a:pt x="355335" y="666420"/>
                  <a:pt x="352243" y="670301"/>
                  <a:pt x="348494" y="672603"/>
                </a:cubicBezTo>
                <a:cubicBezTo>
                  <a:pt x="345666" y="674336"/>
                  <a:pt x="344415" y="675739"/>
                  <a:pt x="343736" y="678875"/>
                </a:cubicBezTo>
                <a:cubicBezTo>
                  <a:pt x="343253" y="681155"/>
                  <a:pt x="341543" y="683742"/>
                  <a:pt x="339591" y="684971"/>
                </a:cubicBezTo>
                <a:cubicBezTo>
                  <a:pt x="335995" y="687272"/>
                  <a:pt x="335490" y="689970"/>
                  <a:pt x="335337" y="693982"/>
                </a:cubicBezTo>
                <a:cubicBezTo>
                  <a:pt x="335228" y="696986"/>
                  <a:pt x="332421" y="699903"/>
                  <a:pt x="329922" y="704442"/>
                </a:cubicBezTo>
                <a:cubicBezTo>
                  <a:pt x="326940" y="698456"/>
                  <a:pt x="324966" y="694465"/>
                  <a:pt x="322466" y="689444"/>
                </a:cubicBezTo>
                <a:lnTo>
                  <a:pt x="296489" y="738533"/>
                </a:lnTo>
                <a:lnTo>
                  <a:pt x="296307" y="738605"/>
                </a:lnTo>
                <a:lnTo>
                  <a:pt x="296350" y="738935"/>
                </a:lnTo>
                <a:lnTo>
                  <a:pt x="294333" y="746981"/>
                </a:lnTo>
                <a:cubicBezTo>
                  <a:pt x="295364" y="747047"/>
                  <a:pt x="296394" y="747113"/>
                  <a:pt x="297425" y="747156"/>
                </a:cubicBezTo>
                <a:lnTo>
                  <a:pt x="296350" y="738935"/>
                </a:lnTo>
                <a:lnTo>
                  <a:pt x="296416" y="738671"/>
                </a:lnTo>
                <a:lnTo>
                  <a:pt x="296489" y="738533"/>
                </a:lnTo>
                <a:lnTo>
                  <a:pt x="310253" y="733145"/>
                </a:lnTo>
                <a:cubicBezTo>
                  <a:pt x="307007" y="741455"/>
                  <a:pt x="303872" y="749459"/>
                  <a:pt x="300735" y="757463"/>
                </a:cubicBezTo>
                <a:cubicBezTo>
                  <a:pt x="301263" y="757748"/>
                  <a:pt x="301788" y="758033"/>
                  <a:pt x="302315" y="758339"/>
                </a:cubicBezTo>
                <a:cubicBezTo>
                  <a:pt x="304924" y="755423"/>
                  <a:pt x="307555" y="752507"/>
                  <a:pt x="311217" y="748406"/>
                </a:cubicBezTo>
                <a:cubicBezTo>
                  <a:pt x="313827" y="756761"/>
                  <a:pt x="310384" y="761717"/>
                  <a:pt x="307599" y="767659"/>
                </a:cubicBezTo>
                <a:cubicBezTo>
                  <a:pt x="304288" y="766387"/>
                  <a:pt x="301438" y="765290"/>
                  <a:pt x="297995" y="763975"/>
                </a:cubicBezTo>
                <a:cubicBezTo>
                  <a:pt x="285189" y="776583"/>
                  <a:pt x="286680" y="794432"/>
                  <a:pt x="279686" y="811602"/>
                </a:cubicBezTo>
                <a:cubicBezTo>
                  <a:pt x="292096" y="804914"/>
                  <a:pt x="297929" y="794739"/>
                  <a:pt x="306897" y="787153"/>
                </a:cubicBezTo>
                <a:cubicBezTo>
                  <a:pt x="304398" y="793445"/>
                  <a:pt x="301876" y="799760"/>
                  <a:pt x="299376" y="806054"/>
                </a:cubicBezTo>
                <a:cubicBezTo>
                  <a:pt x="299902" y="806426"/>
                  <a:pt x="300429" y="806799"/>
                  <a:pt x="300955" y="807173"/>
                </a:cubicBezTo>
                <a:cubicBezTo>
                  <a:pt x="302358" y="806054"/>
                  <a:pt x="304091" y="805177"/>
                  <a:pt x="305100" y="803774"/>
                </a:cubicBezTo>
                <a:cubicBezTo>
                  <a:pt x="315997" y="788753"/>
                  <a:pt x="326676" y="773689"/>
                  <a:pt x="333561" y="756169"/>
                </a:cubicBezTo>
                <a:cubicBezTo>
                  <a:pt x="336039" y="749897"/>
                  <a:pt x="340929" y="744526"/>
                  <a:pt x="345095" y="739022"/>
                </a:cubicBezTo>
                <a:cubicBezTo>
                  <a:pt x="346520" y="737136"/>
                  <a:pt x="349064" y="734943"/>
                  <a:pt x="351125" y="734899"/>
                </a:cubicBezTo>
                <a:cubicBezTo>
                  <a:pt x="357813" y="734746"/>
                  <a:pt x="361695" y="734460"/>
                  <a:pt x="355423" y="727027"/>
                </a:cubicBezTo>
                <a:cubicBezTo>
                  <a:pt x="354502" y="725931"/>
                  <a:pt x="357901" y="720690"/>
                  <a:pt x="359874" y="717773"/>
                </a:cubicBezTo>
                <a:cubicBezTo>
                  <a:pt x="361782" y="714945"/>
                  <a:pt x="364413" y="712621"/>
                  <a:pt x="366738" y="710077"/>
                </a:cubicBezTo>
                <a:cubicBezTo>
                  <a:pt x="366409" y="709376"/>
                  <a:pt x="366058" y="708674"/>
                  <a:pt x="365729" y="707972"/>
                </a:cubicBezTo>
                <a:lnTo>
                  <a:pt x="355847" y="707972"/>
                </a:lnTo>
                <a:lnTo>
                  <a:pt x="355884" y="707929"/>
                </a:lnTo>
                <a:lnTo>
                  <a:pt x="355752" y="707797"/>
                </a:lnTo>
                <a:lnTo>
                  <a:pt x="355710" y="707972"/>
                </a:lnTo>
                <a:lnTo>
                  <a:pt x="355683" y="707972"/>
                </a:lnTo>
                <a:lnTo>
                  <a:pt x="358005" y="691178"/>
                </a:lnTo>
                <a:cubicBezTo>
                  <a:pt x="360373" y="686132"/>
                  <a:pt x="363920" y="681550"/>
                  <a:pt x="367417" y="677033"/>
                </a:cubicBezTo>
                <a:cubicBezTo>
                  <a:pt x="370290" y="673327"/>
                  <a:pt x="375969" y="675870"/>
                  <a:pt x="376868" y="680804"/>
                </a:cubicBezTo>
                <a:cubicBezTo>
                  <a:pt x="377175" y="682493"/>
                  <a:pt x="376846" y="684356"/>
                  <a:pt x="377329" y="685979"/>
                </a:cubicBezTo>
                <a:cubicBezTo>
                  <a:pt x="377943" y="687996"/>
                  <a:pt x="379127" y="689838"/>
                  <a:pt x="380859" y="693324"/>
                </a:cubicBezTo>
                <a:cubicBezTo>
                  <a:pt x="383403" y="690101"/>
                  <a:pt x="385705" y="687602"/>
                  <a:pt x="387503" y="684794"/>
                </a:cubicBezTo>
                <a:cubicBezTo>
                  <a:pt x="390617" y="679883"/>
                  <a:pt x="393818" y="674927"/>
                  <a:pt x="396231" y="669665"/>
                </a:cubicBezTo>
                <a:cubicBezTo>
                  <a:pt x="398094" y="665587"/>
                  <a:pt x="398269" y="660763"/>
                  <a:pt x="400111" y="656662"/>
                </a:cubicBezTo>
                <a:cubicBezTo>
                  <a:pt x="403028" y="650150"/>
                  <a:pt x="405703" y="643023"/>
                  <a:pt x="410395" y="637958"/>
                </a:cubicBezTo>
                <a:cubicBezTo>
                  <a:pt x="413355" y="634757"/>
                  <a:pt x="413772" y="631709"/>
                  <a:pt x="414057" y="627586"/>
                </a:cubicBezTo>
                <a:cubicBezTo>
                  <a:pt x="417171" y="628112"/>
                  <a:pt x="419429" y="628485"/>
                  <a:pt x="421074" y="628748"/>
                </a:cubicBezTo>
                <a:cubicBezTo>
                  <a:pt x="436269" y="603225"/>
                  <a:pt x="451092" y="578315"/>
                  <a:pt x="466223" y="552901"/>
                </a:cubicBezTo>
                <a:cubicBezTo>
                  <a:pt x="465104" y="551608"/>
                  <a:pt x="463811" y="550117"/>
                  <a:pt x="461903" y="547902"/>
                </a:cubicBezTo>
                <a:cubicBezTo>
                  <a:pt x="464469" y="547265"/>
                  <a:pt x="466442" y="546761"/>
                  <a:pt x="469359" y="546038"/>
                </a:cubicBezTo>
                <a:cubicBezTo>
                  <a:pt x="467648" y="542354"/>
                  <a:pt x="466880" y="538495"/>
                  <a:pt x="471924" y="536083"/>
                </a:cubicBezTo>
                <a:cubicBezTo>
                  <a:pt x="473217" y="535469"/>
                  <a:pt x="474292" y="532442"/>
                  <a:pt x="474007" y="530776"/>
                </a:cubicBezTo>
                <a:cubicBezTo>
                  <a:pt x="472581" y="522992"/>
                  <a:pt x="477362" y="519002"/>
                  <a:pt x="483063" y="516239"/>
                </a:cubicBezTo>
                <a:cubicBezTo>
                  <a:pt x="490562" y="512598"/>
                  <a:pt x="495495" y="507380"/>
                  <a:pt x="496416" y="498981"/>
                </a:cubicBezTo>
                <a:cubicBezTo>
                  <a:pt x="496790" y="495561"/>
                  <a:pt x="496482" y="492053"/>
                  <a:pt x="496482" y="487382"/>
                </a:cubicBezTo>
                <a:cubicBezTo>
                  <a:pt x="503850" y="485627"/>
                  <a:pt x="510209" y="481746"/>
                  <a:pt x="508608" y="470629"/>
                </a:cubicBezTo>
                <a:cubicBezTo>
                  <a:pt x="508126" y="467297"/>
                  <a:pt x="511635" y="462077"/>
                  <a:pt x="514792" y="459775"/>
                </a:cubicBezTo>
                <a:cubicBezTo>
                  <a:pt x="527181" y="450763"/>
                  <a:pt x="533057" y="437585"/>
                  <a:pt x="538977" y="424362"/>
                </a:cubicBezTo>
                <a:cubicBezTo>
                  <a:pt x="542420" y="416709"/>
                  <a:pt x="547485" y="410811"/>
                  <a:pt x="555928" y="405154"/>
                </a:cubicBezTo>
                <a:cubicBezTo>
                  <a:pt x="556169" y="410198"/>
                  <a:pt x="556323" y="413508"/>
                  <a:pt x="556542" y="417828"/>
                </a:cubicBezTo>
                <a:cubicBezTo>
                  <a:pt x="563691" y="412609"/>
                  <a:pt x="567659" y="405878"/>
                  <a:pt x="570400" y="398576"/>
                </a:cubicBezTo>
                <a:cubicBezTo>
                  <a:pt x="572900" y="391888"/>
                  <a:pt x="574434" y="384849"/>
                  <a:pt x="576387" y="377963"/>
                </a:cubicBezTo>
                <a:cubicBezTo>
                  <a:pt x="576474" y="377612"/>
                  <a:pt x="576298" y="377021"/>
                  <a:pt x="576474" y="376911"/>
                </a:cubicBezTo>
                <a:cubicBezTo>
                  <a:pt x="586845" y="370683"/>
                  <a:pt x="587547" y="355510"/>
                  <a:pt x="600331" y="351300"/>
                </a:cubicBezTo>
                <a:cubicBezTo>
                  <a:pt x="603752" y="350181"/>
                  <a:pt x="606537" y="347156"/>
                  <a:pt x="609804" y="344875"/>
                </a:cubicBezTo>
                <a:cubicBezTo>
                  <a:pt x="610329" y="346300"/>
                  <a:pt x="610988" y="347287"/>
                  <a:pt x="610768" y="347550"/>
                </a:cubicBezTo>
                <a:cubicBezTo>
                  <a:pt x="606953" y="352243"/>
                  <a:pt x="600396" y="356519"/>
                  <a:pt x="599783" y="361540"/>
                </a:cubicBezTo>
                <a:lnTo>
                  <a:pt x="592571" y="376322"/>
                </a:lnTo>
                <a:lnTo>
                  <a:pt x="594783" y="367635"/>
                </a:lnTo>
                <a:cubicBezTo>
                  <a:pt x="593884" y="367373"/>
                  <a:pt x="592985" y="367088"/>
                  <a:pt x="592086" y="366824"/>
                </a:cubicBezTo>
                <a:cubicBezTo>
                  <a:pt x="590683" y="370969"/>
                  <a:pt x="589302" y="375113"/>
                  <a:pt x="587898" y="379258"/>
                </a:cubicBezTo>
                <a:lnTo>
                  <a:pt x="588030" y="379126"/>
                </a:lnTo>
                <a:cubicBezTo>
                  <a:pt x="585399" y="382459"/>
                  <a:pt x="582767" y="385792"/>
                  <a:pt x="579500" y="389915"/>
                </a:cubicBezTo>
                <a:cubicBezTo>
                  <a:pt x="582351" y="390440"/>
                  <a:pt x="584894" y="390331"/>
                  <a:pt x="585135" y="391032"/>
                </a:cubicBezTo>
                <a:cubicBezTo>
                  <a:pt x="586583" y="395374"/>
                  <a:pt x="583863" y="398816"/>
                  <a:pt x="574215" y="405614"/>
                </a:cubicBezTo>
                <a:cubicBezTo>
                  <a:pt x="575115" y="407851"/>
                  <a:pt x="576035" y="410132"/>
                  <a:pt x="576956" y="412456"/>
                </a:cubicBezTo>
                <a:cubicBezTo>
                  <a:pt x="580179" y="407566"/>
                  <a:pt x="583403" y="402698"/>
                  <a:pt x="586626" y="397830"/>
                </a:cubicBezTo>
                <a:cubicBezTo>
                  <a:pt x="587328" y="398093"/>
                  <a:pt x="588008" y="398378"/>
                  <a:pt x="588709" y="398641"/>
                </a:cubicBezTo>
                <a:cubicBezTo>
                  <a:pt x="588315" y="402040"/>
                  <a:pt x="587920" y="405439"/>
                  <a:pt x="587547" y="408837"/>
                </a:cubicBezTo>
                <a:cubicBezTo>
                  <a:pt x="592393" y="403947"/>
                  <a:pt x="597941" y="400505"/>
                  <a:pt x="596844" y="392195"/>
                </a:cubicBezTo>
                <a:cubicBezTo>
                  <a:pt x="596231" y="387590"/>
                  <a:pt x="599256" y="381647"/>
                  <a:pt x="602326" y="377569"/>
                </a:cubicBezTo>
                <a:cubicBezTo>
                  <a:pt x="609979" y="367395"/>
                  <a:pt x="619014" y="358273"/>
                  <a:pt x="626666" y="348098"/>
                </a:cubicBezTo>
                <a:cubicBezTo>
                  <a:pt x="632718" y="340029"/>
                  <a:pt x="637498" y="331017"/>
                  <a:pt x="642936" y="322487"/>
                </a:cubicBezTo>
                <a:cubicBezTo>
                  <a:pt x="644186" y="320535"/>
                  <a:pt x="645852" y="318848"/>
                  <a:pt x="647322" y="317027"/>
                </a:cubicBezTo>
                <a:cubicBezTo>
                  <a:pt x="648111" y="317444"/>
                  <a:pt x="648900" y="317860"/>
                  <a:pt x="649689" y="318277"/>
                </a:cubicBezTo>
                <a:cubicBezTo>
                  <a:pt x="646356" y="325403"/>
                  <a:pt x="643024" y="332508"/>
                  <a:pt x="639669" y="339635"/>
                </a:cubicBezTo>
                <a:cubicBezTo>
                  <a:pt x="640151" y="340117"/>
                  <a:pt x="640634" y="340599"/>
                  <a:pt x="641094" y="341081"/>
                </a:cubicBezTo>
                <a:cubicBezTo>
                  <a:pt x="646905" y="338078"/>
                  <a:pt x="652716" y="335074"/>
                  <a:pt x="660938" y="330820"/>
                </a:cubicBezTo>
                <a:cubicBezTo>
                  <a:pt x="659140" y="335424"/>
                  <a:pt x="658088" y="338056"/>
                  <a:pt x="657079" y="340709"/>
                </a:cubicBezTo>
                <a:cubicBezTo>
                  <a:pt x="656070" y="343362"/>
                  <a:pt x="652694" y="346564"/>
                  <a:pt x="657978" y="347879"/>
                </a:cubicBezTo>
                <a:cubicBezTo>
                  <a:pt x="660543" y="343735"/>
                  <a:pt x="663285" y="340160"/>
                  <a:pt x="665083" y="336148"/>
                </a:cubicBezTo>
                <a:cubicBezTo>
                  <a:pt x="666245" y="333517"/>
                  <a:pt x="666026" y="330250"/>
                  <a:pt x="666442" y="327289"/>
                </a:cubicBezTo>
                <a:lnTo>
                  <a:pt x="666564" y="327135"/>
                </a:lnTo>
                <a:lnTo>
                  <a:pt x="666661" y="327135"/>
                </a:lnTo>
                <a:lnTo>
                  <a:pt x="667592" y="325967"/>
                </a:lnTo>
                <a:lnTo>
                  <a:pt x="680520" y="322882"/>
                </a:lnTo>
                <a:cubicBezTo>
                  <a:pt x="675937" y="330600"/>
                  <a:pt x="670915" y="337617"/>
                  <a:pt x="667451" y="345336"/>
                </a:cubicBezTo>
                <a:cubicBezTo>
                  <a:pt x="664030" y="352967"/>
                  <a:pt x="662166" y="361299"/>
                  <a:pt x="660719" y="369740"/>
                </a:cubicBezTo>
                <a:cubicBezTo>
                  <a:pt x="667736" y="366561"/>
                  <a:pt x="668372" y="359764"/>
                  <a:pt x="671047" y="354216"/>
                </a:cubicBezTo>
                <a:cubicBezTo>
                  <a:pt x="673547" y="349063"/>
                  <a:pt x="679380" y="346717"/>
                  <a:pt x="687953" y="348844"/>
                </a:cubicBezTo>
                <a:cubicBezTo>
                  <a:pt x="690366" y="349436"/>
                  <a:pt x="691988" y="353120"/>
                  <a:pt x="694641" y="356146"/>
                </a:cubicBezTo>
                <a:cubicBezTo>
                  <a:pt x="698654" y="349195"/>
                  <a:pt x="703412" y="340994"/>
                  <a:pt x="708499" y="332179"/>
                </a:cubicBezTo>
                <a:cubicBezTo>
                  <a:pt x="711284" y="332859"/>
                  <a:pt x="714178" y="333560"/>
                  <a:pt x="719660" y="334920"/>
                </a:cubicBezTo>
                <a:cubicBezTo>
                  <a:pt x="716985" y="329855"/>
                  <a:pt x="715407" y="326894"/>
                  <a:pt x="712994" y="322334"/>
                </a:cubicBezTo>
                <a:cubicBezTo>
                  <a:pt x="717489" y="323387"/>
                  <a:pt x="720362" y="324065"/>
                  <a:pt x="724265" y="324987"/>
                </a:cubicBezTo>
                <a:cubicBezTo>
                  <a:pt x="725449" y="321588"/>
                  <a:pt x="726677" y="318058"/>
                  <a:pt x="728343" y="313256"/>
                </a:cubicBezTo>
                <a:cubicBezTo>
                  <a:pt x="724265" y="316106"/>
                  <a:pt x="721480" y="318080"/>
                  <a:pt x="718278" y="320316"/>
                </a:cubicBezTo>
                <a:cubicBezTo>
                  <a:pt x="718344" y="309857"/>
                  <a:pt x="727094" y="297972"/>
                  <a:pt x="738408" y="292600"/>
                </a:cubicBezTo>
                <a:cubicBezTo>
                  <a:pt x="738408" y="295231"/>
                  <a:pt x="738408" y="297578"/>
                  <a:pt x="738408" y="300472"/>
                </a:cubicBezTo>
                <a:cubicBezTo>
                  <a:pt x="740557" y="300472"/>
                  <a:pt x="742728" y="300472"/>
                  <a:pt x="745710" y="300472"/>
                </a:cubicBezTo>
                <a:cubicBezTo>
                  <a:pt x="742925" y="307686"/>
                  <a:pt x="733760" y="311260"/>
                  <a:pt x="737004" y="320009"/>
                </a:cubicBezTo>
                <a:cubicBezTo>
                  <a:pt x="736303" y="320733"/>
                  <a:pt x="735602" y="321434"/>
                  <a:pt x="734900" y="322158"/>
                </a:cubicBezTo>
                <a:cubicBezTo>
                  <a:pt x="733694" y="324789"/>
                  <a:pt x="732488" y="327421"/>
                  <a:pt x="731282" y="330052"/>
                </a:cubicBezTo>
                <a:cubicBezTo>
                  <a:pt x="732005" y="330600"/>
                  <a:pt x="732708" y="331170"/>
                  <a:pt x="733431" y="331718"/>
                </a:cubicBezTo>
                <a:cubicBezTo>
                  <a:pt x="735470" y="329964"/>
                  <a:pt x="737532" y="328232"/>
                  <a:pt x="739570" y="326478"/>
                </a:cubicBezTo>
                <a:lnTo>
                  <a:pt x="739693" y="326235"/>
                </a:lnTo>
                <a:lnTo>
                  <a:pt x="739790" y="326324"/>
                </a:lnTo>
                <a:cubicBezTo>
                  <a:pt x="740359" y="325162"/>
                  <a:pt x="740952" y="324022"/>
                  <a:pt x="741543" y="322860"/>
                </a:cubicBezTo>
                <a:lnTo>
                  <a:pt x="741522" y="322845"/>
                </a:lnTo>
                <a:lnTo>
                  <a:pt x="752244" y="313760"/>
                </a:lnTo>
                <a:cubicBezTo>
                  <a:pt x="751784" y="323869"/>
                  <a:pt x="742860" y="330469"/>
                  <a:pt x="745030" y="340599"/>
                </a:cubicBezTo>
                <a:cubicBezTo>
                  <a:pt x="751148" y="329065"/>
                  <a:pt x="757266" y="317531"/>
                  <a:pt x="764261" y="304331"/>
                </a:cubicBezTo>
                <a:cubicBezTo>
                  <a:pt x="767748" y="312401"/>
                  <a:pt x="772330" y="318343"/>
                  <a:pt x="763757" y="324548"/>
                </a:cubicBezTo>
                <a:cubicBezTo>
                  <a:pt x="772988" y="326171"/>
                  <a:pt x="776803" y="319307"/>
                  <a:pt x="774545" y="306677"/>
                </a:cubicBezTo>
                <a:cubicBezTo>
                  <a:pt x="790179" y="291021"/>
                  <a:pt x="799455" y="271112"/>
                  <a:pt x="808226" y="250937"/>
                </a:cubicBezTo>
                <a:cubicBezTo>
                  <a:pt x="808949" y="249271"/>
                  <a:pt x="808313" y="247013"/>
                  <a:pt x="808313" y="242868"/>
                </a:cubicBezTo>
                <a:cubicBezTo>
                  <a:pt x="801954" y="248636"/>
                  <a:pt x="797042" y="253064"/>
                  <a:pt x="792131" y="257516"/>
                </a:cubicBezTo>
                <a:cubicBezTo>
                  <a:pt x="791385" y="257363"/>
                  <a:pt x="790661" y="257187"/>
                  <a:pt x="789916" y="257033"/>
                </a:cubicBezTo>
                <a:cubicBezTo>
                  <a:pt x="790223" y="254665"/>
                  <a:pt x="789762" y="250828"/>
                  <a:pt x="790968" y="250170"/>
                </a:cubicBezTo>
                <a:cubicBezTo>
                  <a:pt x="797788" y="246552"/>
                  <a:pt x="796713" y="234383"/>
                  <a:pt x="807941" y="235172"/>
                </a:cubicBezTo>
                <a:cubicBezTo>
                  <a:pt x="807941" y="232541"/>
                  <a:pt x="807941" y="229821"/>
                  <a:pt x="807941" y="226773"/>
                </a:cubicBezTo>
                <a:cubicBezTo>
                  <a:pt x="810440" y="226511"/>
                  <a:pt x="812457" y="226313"/>
                  <a:pt x="812984" y="226269"/>
                </a:cubicBezTo>
                <a:cubicBezTo>
                  <a:pt x="815199" y="219932"/>
                  <a:pt x="817128" y="214362"/>
                  <a:pt x="819321" y="208091"/>
                </a:cubicBezTo>
                <a:cubicBezTo>
                  <a:pt x="809958" y="212675"/>
                  <a:pt x="805287" y="221906"/>
                  <a:pt x="798007" y="229800"/>
                </a:cubicBezTo>
                <a:cubicBezTo>
                  <a:pt x="797481" y="215942"/>
                  <a:pt x="797481" y="215942"/>
                  <a:pt x="838683" y="176099"/>
                </a:cubicBezTo>
                <a:cubicBezTo>
                  <a:pt x="835020" y="174125"/>
                  <a:pt x="831468" y="172196"/>
                  <a:pt x="827105" y="169850"/>
                </a:cubicBezTo>
                <a:cubicBezTo>
                  <a:pt x="820132" y="178994"/>
                  <a:pt x="814452" y="189803"/>
                  <a:pt x="805747" y="196886"/>
                </a:cubicBezTo>
                <a:cubicBezTo>
                  <a:pt x="797283" y="203771"/>
                  <a:pt x="794652" y="216841"/>
                  <a:pt x="780509" y="218047"/>
                </a:cubicBezTo>
                <a:cubicBezTo>
                  <a:pt x="785092" y="210657"/>
                  <a:pt x="789675" y="203267"/>
                  <a:pt x="795573" y="193729"/>
                </a:cubicBezTo>
                <a:cubicBezTo>
                  <a:pt x="788907" y="196470"/>
                  <a:pt x="784675" y="198203"/>
                  <a:pt x="780289" y="200022"/>
                </a:cubicBezTo>
                <a:cubicBezTo>
                  <a:pt x="781539" y="189869"/>
                  <a:pt x="782263" y="188927"/>
                  <a:pt x="794477" y="182261"/>
                </a:cubicBezTo>
                <a:cubicBezTo>
                  <a:pt x="795858" y="184431"/>
                  <a:pt x="797262" y="186646"/>
                  <a:pt x="798643" y="188774"/>
                </a:cubicBezTo>
                <a:cubicBezTo>
                  <a:pt x="799717" y="188401"/>
                  <a:pt x="800638" y="188357"/>
                  <a:pt x="800989" y="187896"/>
                </a:cubicBezTo>
                <a:cubicBezTo>
                  <a:pt x="808686" y="177810"/>
                  <a:pt x="816470" y="167744"/>
                  <a:pt x="823860" y="157439"/>
                </a:cubicBezTo>
                <a:cubicBezTo>
                  <a:pt x="824868" y="156035"/>
                  <a:pt x="823991" y="153295"/>
                  <a:pt x="823991" y="151058"/>
                </a:cubicBezTo>
                <a:cubicBezTo>
                  <a:pt x="817215" y="153514"/>
                  <a:pt x="812852" y="161363"/>
                  <a:pt x="803577" y="158974"/>
                </a:cubicBezTo>
                <a:cubicBezTo>
                  <a:pt x="807743" y="147659"/>
                  <a:pt x="822303" y="146102"/>
                  <a:pt x="822895" y="132946"/>
                </a:cubicBezTo>
                <a:cubicBezTo>
                  <a:pt x="818071" y="137419"/>
                  <a:pt x="813093" y="141739"/>
                  <a:pt x="808445" y="146409"/>
                </a:cubicBezTo>
                <a:cubicBezTo>
                  <a:pt x="789938" y="165069"/>
                  <a:pt x="771563" y="183884"/>
                  <a:pt x="753078" y="202565"/>
                </a:cubicBezTo>
                <a:cubicBezTo>
                  <a:pt x="750775" y="204890"/>
                  <a:pt x="748056" y="206776"/>
                  <a:pt x="745447" y="208749"/>
                </a:cubicBezTo>
                <a:cubicBezTo>
                  <a:pt x="742092" y="211293"/>
                  <a:pt x="738189" y="212718"/>
                  <a:pt x="739417" y="218858"/>
                </a:cubicBezTo>
                <a:cubicBezTo>
                  <a:pt x="739965" y="221642"/>
                  <a:pt x="735821" y="225348"/>
                  <a:pt x="732576" y="230633"/>
                </a:cubicBezTo>
                <a:cubicBezTo>
                  <a:pt x="731436" y="226708"/>
                  <a:pt x="730953" y="224997"/>
                  <a:pt x="730229" y="222563"/>
                </a:cubicBezTo>
                <a:cubicBezTo>
                  <a:pt x="727203" y="223199"/>
                  <a:pt x="723629" y="223484"/>
                  <a:pt x="720493" y="224822"/>
                </a:cubicBezTo>
                <a:cubicBezTo>
                  <a:pt x="719068" y="225436"/>
                  <a:pt x="717226" y="228791"/>
                  <a:pt x="717731" y="229712"/>
                </a:cubicBezTo>
                <a:cubicBezTo>
                  <a:pt x="722028" y="237650"/>
                  <a:pt x="714201" y="238373"/>
                  <a:pt x="709990" y="241750"/>
                </a:cubicBezTo>
                <a:cubicBezTo>
                  <a:pt x="710121" y="239250"/>
                  <a:pt x="710253" y="236750"/>
                  <a:pt x="710385" y="234317"/>
                </a:cubicBezTo>
                <a:cubicBezTo>
                  <a:pt x="708279" y="234974"/>
                  <a:pt x="706153" y="235654"/>
                  <a:pt x="704179" y="236268"/>
                </a:cubicBezTo>
                <a:cubicBezTo>
                  <a:pt x="701022" y="230567"/>
                  <a:pt x="728059" y="200768"/>
                  <a:pt x="736719" y="197545"/>
                </a:cubicBezTo>
                <a:cubicBezTo>
                  <a:pt x="741039" y="191514"/>
                  <a:pt x="744197" y="187107"/>
                  <a:pt x="747355" y="182721"/>
                </a:cubicBezTo>
                <a:cubicBezTo>
                  <a:pt x="748188" y="183182"/>
                  <a:pt x="749043" y="183642"/>
                  <a:pt x="749876" y="184103"/>
                </a:cubicBezTo>
                <a:cubicBezTo>
                  <a:pt x="748341" y="187611"/>
                  <a:pt x="746829" y="191120"/>
                  <a:pt x="745293" y="194627"/>
                </a:cubicBezTo>
                <a:cubicBezTo>
                  <a:pt x="745776" y="195044"/>
                  <a:pt x="746258" y="195440"/>
                  <a:pt x="746741" y="195856"/>
                </a:cubicBezTo>
                <a:cubicBezTo>
                  <a:pt x="752289" y="190111"/>
                  <a:pt x="757836" y="184344"/>
                  <a:pt x="763406" y="178598"/>
                </a:cubicBezTo>
                <a:cubicBezTo>
                  <a:pt x="762813" y="177941"/>
                  <a:pt x="762200" y="177305"/>
                  <a:pt x="761607" y="176648"/>
                </a:cubicBezTo>
                <a:cubicBezTo>
                  <a:pt x="759239" y="178182"/>
                  <a:pt x="756893" y="179696"/>
                  <a:pt x="753253" y="182042"/>
                </a:cubicBezTo>
                <a:cubicBezTo>
                  <a:pt x="753253" y="170507"/>
                  <a:pt x="763800" y="168534"/>
                  <a:pt x="767638" y="161517"/>
                </a:cubicBezTo>
                <a:cubicBezTo>
                  <a:pt x="771519" y="154435"/>
                  <a:pt x="778316" y="148931"/>
                  <a:pt x="785268" y="141125"/>
                </a:cubicBezTo>
                <a:cubicBezTo>
                  <a:pt x="768909" y="151014"/>
                  <a:pt x="757025" y="163601"/>
                  <a:pt x="744329" y="175091"/>
                </a:cubicBezTo>
                <a:cubicBezTo>
                  <a:pt x="743561" y="174455"/>
                  <a:pt x="742772" y="173840"/>
                  <a:pt x="742005" y="173205"/>
                </a:cubicBezTo>
                <a:cubicBezTo>
                  <a:pt x="743758" y="170617"/>
                  <a:pt x="745030" y="167438"/>
                  <a:pt x="747333" y="165530"/>
                </a:cubicBezTo>
                <a:cubicBezTo>
                  <a:pt x="752748" y="161057"/>
                  <a:pt x="754832" y="156145"/>
                  <a:pt x="752332" y="149282"/>
                </a:cubicBezTo>
                <a:cubicBezTo>
                  <a:pt x="750052" y="143033"/>
                  <a:pt x="752091" y="138932"/>
                  <a:pt x="757880" y="134700"/>
                </a:cubicBezTo>
                <a:cubicBezTo>
                  <a:pt x="765730" y="128977"/>
                  <a:pt x="772242" y="121346"/>
                  <a:pt x="779084" y="114329"/>
                </a:cubicBezTo>
                <a:cubicBezTo>
                  <a:pt x="780378" y="113013"/>
                  <a:pt x="780618" y="110689"/>
                  <a:pt x="782066" y="107006"/>
                </a:cubicBezTo>
                <a:cubicBezTo>
                  <a:pt x="775860" y="109505"/>
                  <a:pt x="771453" y="111281"/>
                  <a:pt x="767046" y="113079"/>
                </a:cubicBezTo>
                <a:cubicBezTo>
                  <a:pt x="766585" y="112619"/>
                  <a:pt x="766125" y="112159"/>
                  <a:pt x="765664" y="111677"/>
                </a:cubicBezTo>
                <a:cubicBezTo>
                  <a:pt x="766826" y="109856"/>
                  <a:pt x="767572" y="107531"/>
                  <a:pt x="769173" y="106304"/>
                </a:cubicBezTo>
                <a:cubicBezTo>
                  <a:pt x="779346" y="98607"/>
                  <a:pt x="789653" y="91109"/>
                  <a:pt x="800003" y="83631"/>
                </a:cubicBezTo>
                <a:cubicBezTo>
                  <a:pt x="804147" y="80638"/>
                  <a:pt x="808094" y="80260"/>
                  <a:pt x="812022" y="81113"/>
                </a:cubicBezTo>
                <a:close/>
                <a:moveTo>
                  <a:pt x="1753453" y="80934"/>
                </a:moveTo>
                <a:cubicBezTo>
                  <a:pt x="1750339" y="86767"/>
                  <a:pt x="1747248" y="92600"/>
                  <a:pt x="1743762" y="99112"/>
                </a:cubicBezTo>
                <a:cubicBezTo>
                  <a:pt x="1740780" y="90692"/>
                  <a:pt x="1741941" y="88324"/>
                  <a:pt x="1753453" y="80934"/>
                </a:cubicBezTo>
                <a:close/>
                <a:moveTo>
                  <a:pt x="631797" y="78281"/>
                </a:moveTo>
                <a:cubicBezTo>
                  <a:pt x="630306" y="80102"/>
                  <a:pt x="629078" y="81570"/>
                  <a:pt x="627849" y="83061"/>
                </a:cubicBezTo>
                <a:lnTo>
                  <a:pt x="623403" y="83018"/>
                </a:lnTo>
                <a:lnTo>
                  <a:pt x="623290" y="83017"/>
                </a:lnTo>
                <a:lnTo>
                  <a:pt x="623290" y="83018"/>
                </a:lnTo>
                <a:lnTo>
                  <a:pt x="623289" y="83018"/>
                </a:lnTo>
                <a:cubicBezTo>
                  <a:pt x="621973" y="85429"/>
                  <a:pt x="620724" y="87885"/>
                  <a:pt x="619342" y="90253"/>
                </a:cubicBezTo>
                <a:cubicBezTo>
                  <a:pt x="617478" y="93476"/>
                  <a:pt x="615504" y="96634"/>
                  <a:pt x="612567" y="101459"/>
                </a:cubicBezTo>
                <a:cubicBezTo>
                  <a:pt x="610988" y="80671"/>
                  <a:pt x="616338" y="74620"/>
                  <a:pt x="631797" y="78281"/>
                </a:cubicBezTo>
                <a:close/>
                <a:moveTo>
                  <a:pt x="749569" y="77952"/>
                </a:moveTo>
                <a:cubicBezTo>
                  <a:pt x="750556" y="78325"/>
                  <a:pt x="751543" y="78698"/>
                  <a:pt x="752529" y="79070"/>
                </a:cubicBezTo>
                <a:cubicBezTo>
                  <a:pt x="751016" y="82995"/>
                  <a:pt x="749525" y="86921"/>
                  <a:pt x="748012" y="90845"/>
                </a:cubicBezTo>
                <a:cubicBezTo>
                  <a:pt x="747069" y="90494"/>
                  <a:pt x="746105" y="90122"/>
                  <a:pt x="745140" y="89771"/>
                </a:cubicBezTo>
                <a:cubicBezTo>
                  <a:pt x="746609" y="85824"/>
                  <a:pt x="748100" y="81899"/>
                  <a:pt x="749569" y="77952"/>
                </a:cubicBezTo>
                <a:close/>
                <a:moveTo>
                  <a:pt x="790223" y="75233"/>
                </a:moveTo>
                <a:cubicBezTo>
                  <a:pt x="784412" y="82557"/>
                  <a:pt x="780093" y="90101"/>
                  <a:pt x="770817" y="94420"/>
                </a:cubicBezTo>
                <a:cubicBezTo>
                  <a:pt x="759240" y="99815"/>
                  <a:pt x="749372" y="108871"/>
                  <a:pt x="738715" y="116260"/>
                </a:cubicBezTo>
                <a:cubicBezTo>
                  <a:pt x="734746" y="119023"/>
                  <a:pt x="730602" y="121523"/>
                  <a:pt x="726546" y="124154"/>
                </a:cubicBezTo>
                <a:cubicBezTo>
                  <a:pt x="725997" y="123343"/>
                  <a:pt x="725427" y="122553"/>
                  <a:pt x="724879" y="121742"/>
                </a:cubicBezTo>
                <a:cubicBezTo>
                  <a:pt x="732444" y="114309"/>
                  <a:pt x="741324" y="108432"/>
                  <a:pt x="749920" y="102139"/>
                </a:cubicBezTo>
                <a:cubicBezTo>
                  <a:pt x="758582" y="95780"/>
                  <a:pt x="766497" y="88456"/>
                  <a:pt x="775115" y="82053"/>
                </a:cubicBezTo>
                <a:cubicBezTo>
                  <a:pt x="779500" y="78808"/>
                  <a:pt x="784698" y="76703"/>
                  <a:pt x="790223" y="75233"/>
                </a:cubicBezTo>
                <a:close/>
                <a:moveTo>
                  <a:pt x="1021338" y="74093"/>
                </a:moveTo>
                <a:cubicBezTo>
                  <a:pt x="1021557" y="74684"/>
                  <a:pt x="1022106" y="75452"/>
                  <a:pt x="1021908" y="75803"/>
                </a:cubicBezTo>
                <a:cubicBezTo>
                  <a:pt x="1021448" y="76549"/>
                  <a:pt x="1020637" y="77097"/>
                  <a:pt x="1019453" y="78193"/>
                </a:cubicBezTo>
                <a:cubicBezTo>
                  <a:pt x="1019190" y="76702"/>
                  <a:pt x="1018663" y="75627"/>
                  <a:pt x="1018992" y="75079"/>
                </a:cubicBezTo>
                <a:cubicBezTo>
                  <a:pt x="1019365" y="74487"/>
                  <a:pt x="1020527" y="74400"/>
                  <a:pt x="1021338" y="74093"/>
                </a:cubicBezTo>
                <a:close/>
                <a:moveTo>
                  <a:pt x="1762882" y="65256"/>
                </a:moveTo>
                <a:cubicBezTo>
                  <a:pt x="1763781" y="66089"/>
                  <a:pt x="1764680" y="66945"/>
                  <a:pt x="1765579" y="67778"/>
                </a:cubicBezTo>
                <a:cubicBezTo>
                  <a:pt x="1762904" y="70716"/>
                  <a:pt x="1760229" y="73655"/>
                  <a:pt x="1757576" y="76593"/>
                </a:cubicBezTo>
                <a:cubicBezTo>
                  <a:pt x="1756567" y="75650"/>
                  <a:pt x="1755581" y="74707"/>
                  <a:pt x="1754616" y="73764"/>
                </a:cubicBezTo>
                <a:cubicBezTo>
                  <a:pt x="1757379" y="70936"/>
                  <a:pt x="1760120" y="68085"/>
                  <a:pt x="1762882" y="65256"/>
                </a:cubicBezTo>
                <a:close/>
                <a:moveTo>
                  <a:pt x="635459" y="62778"/>
                </a:moveTo>
                <a:cubicBezTo>
                  <a:pt x="636380" y="63086"/>
                  <a:pt x="637301" y="63370"/>
                  <a:pt x="638222" y="63677"/>
                </a:cubicBezTo>
                <a:cubicBezTo>
                  <a:pt x="637476" y="65168"/>
                  <a:pt x="636774" y="66703"/>
                  <a:pt x="635919" y="68129"/>
                </a:cubicBezTo>
                <a:cubicBezTo>
                  <a:pt x="635832" y="68282"/>
                  <a:pt x="634758" y="67844"/>
                  <a:pt x="634143" y="67690"/>
                </a:cubicBezTo>
                <a:cubicBezTo>
                  <a:pt x="634582" y="66045"/>
                  <a:pt x="635020" y="64401"/>
                  <a:pt x="635459" y="62778"/>
                </a:cubicBezTo>
                <a:close/>
                <a:moveTo>
                  <a:pt x="770862" y="59533"/>
                </a:moveTo>
                <a:cubicBezTo>
                  <a:pt x="772308" y="60695"/>
                  <a:pt x="773865" y="61967"/>
                  <a:pt x="776014" y="63722"/>
                </a:cubicBezTo>
                <a:cubicBezTo>
                  <a:pt x="771256" y="69224"/>
                  <a:pt x="766827" y="74312"/>
                  <a:pt x="762047" y="79838"/>
                </a:cubicBezTo>
                <a:cubicBezTo>
                  <a:pt x="756126" y="77272"/>
                  <a:pt x="758538" y="71747"/>
                  <a:pt x="760446" y="68436"/>
                </a:cubicBezTo>
                <a:cubicBezTo>
                  <a:pt x="762507" y="64839"/>
                  <a:pt x="767002" y="62669"/>
                  <a:pt x="770862" y="59533"/>
                </a:cubicBezTo>
                <a:close/>
                <a:moveTo>
                  <a:pt x="752902" y="54205"/>
                </a:moveTo>
                <a:cubicBezTo>
                  <a:pt x="753955" y="60366"/>
                  <a:pt x="751587" y="62515"/>
                  <a:pt x="745338" y="60937"/>
                </a:cubicBezTo>
                <a:cubicBezTo>
                  <a:pt x="743475" y="69510"/>
                  <a:pt x="741610" y="78106"/>
                  <a:pt x="739768" y="86679"/>
                </a:cubicBezTo>
                <a:cubicBezTo>
                  <a:pt x="738715" y="86789"/>
                  <a:pt x="737685" y="86898"/>
                  <a:pt x="736655" y="87008"/>
                </a:cubicBezTo>
                <a:cubicBezTo>
                  <a:pt x="736304" y="84267"/>
                  <a:pt x="735953" y="81526"/>
                  <a:pt x="735624" y="78830"/>
                </a:cubicBezTo>
                <a:cubicBezTo>
                  <a:pt x="734046" y="79158"/>
                  <a:pt x="732400" y="79508"/>
                  <a:pt x="729288" y="80167"/>
                </a:cubicBezTo>
                <a:cubicBezTo>
                  <a:pt x="731392" y="76330"/>
                  <a:pt x="732861" y="73676"/>
                  <a:pt x="734725" y="70321"/>
                </a:cubicBezTo>
                <a:cubicBezTo>
                  <a:pt x="732181" y="69839"/>
                  <a:pt x="730032" y="69444"/>
                  <a:pt x="727774" y="69028"/>
                </a:cubicBezTo>
                <a:cubicBezTo>
                  <a:pt x="732730" y="54775"/>
                  <a:pt x="734286" y="53854"/>
                  <a:pt x="752902" y="54205"/>
                </a:cubicBezTo>
                <a:close/>
                <a:moveTo>
                  <a:pt x="1028510" y="51026"/>
                </a:moveTo>
                <a:cubicBezTo>
                  <a:pt x="1028751" y="51617"/>
                  <a:pt x="1028992" y="52232"/>
                  <a:pt x="1029321" y="53109"/>
                </a:cubicBezTo>
                <a:cubicBezTo>
                  <a:pt x="1028510" y="53635"/>
                  <a:pt x="1027655" y="54183"/>
                  <a:pt x="1026822" y="54753"/>
                </a:cubicBezTo>
                <a:cubicBezTo>
                  <a:pt x="1026492" y="53986"/>
                  <a:pt x="1025703" y="52802"/>
                  <a:pt x="1025922" y="52517"/>
                </a:cubicBezTo>
                <a:cubicBezTo>
                  <a:pt x="1026536" y="51815"/>
                  <a:pt x="1027632" y="51508"/>
                  <a:pt x="1028510" y="51026"/>
                </a:cubicBezTo>
                <a:close/>
                <a:moveTo>
                  <a:pt x="728892" y="47144"/>
                </a:moveTo>
                <a:cubicBezTo>
                  <a:pt x="725844" y="54907"/>
                  <a:pt x="721832" y="59928"/>
                  <a:pt x="714925" y="62779"/>
                </a:cubicBezTo>
                <a:cubicBezTo>
                  <a:pt x="710824" y="64489"/>
                  <a:pt x="707009" y="66879"/>
                  <a:pt x="702996" y="68831"/>
                </a:cubicBezTo>
                <a:cubicBezTo>
                  <a:pt x="699707" y="70409"/>
                  <a:pt x="696330" y="71747"/>
                  <a:pt x="693019" y="73194"/>
                </a:cubicBezTo>
                <a:cubicBezTo>
                  <a:pt x="700716" y="57735"/>
                  <a:pt x="714837" y="53832"/>
                  <a:pt x="728892" y="47144"/>
                </a:cubicBezTo>
                <a:close/>
                <a:moveTo>
                  <a:pt x="1800334" y="46091"/>
                </a:moveTo>
                <a:cubicBezTo>
                  <a:pt x="1802199" y="46421"/>
                  <a:pt x="1804040" y="46969"/>
                  <a:pt x="1805882" y="47452"/>
                </a:cubicBezTo>
                <a:cubicBezTo>
                  <a:pt x="1805553" y="48395"/>
                  <a:pt x="1805224" y="49337"/>
                  <a:pt x="1804896" y="50258"/>
                </a:cubicBezTo>
                <a:cubicBezTo>
                  <a:pt x="1803075" y="49469"/>
                  <a:pt x="1801278" y="48701"/>
                  <a:pt x="1799457" y="47912"/>
                </a:cubicBezTo>
                <a:cubicBezTo>
                  <a:pt x="1799742" y="47276"/>
                  <a:pt x="1800159" y="46070"/>
                  <a:pt x="1800334" y="46091"/>
                </a:cubicBezTo>
                <a:close/>
                <a:moveTo>
                  <a:pt x="1931548" y="41289"/>
                </a:moveTo>
                <a:cubicBezTo>
                  <a:pt x="1932184" y="41618"/>
                  <a:pt x="1932798" y="41925"/>
                  <a:pt x="1933434" y="42254"/>
                </a:cubicBezTo>
                <a:cubicBezTo>
                  <a:pt x="1931943" y="45368"/>
                  <a:pt x="1930430" y="48460"/>
                  <a:pt x="1928939" y="51574"/>
                </a:cubicBezTo>
                <a:cubicBezTo>
                  <a:pt x="1928106" y="51003"/>
                  <a:pt x="1927272" y="50434"/>
                  <a:pt x="1926417" y="49885"/>
                </a:cubicBezTo>
                <a:cubicBezTo>
                  <a:pt x="1928127" y="47012"/>
                  <a:pt x="1929838" y="44140"/>
                  <a:pt x="1931548" y="41289"/>
                </a:cubicBezTo>
                <a:close/>
                <a:moveTo>
                  <a:pt x="719418" y="40456"/>
                </a:moveTo>
                <a:cubicBezTo>
                  <a:pt x="720121" y="40982"/>
                  <a:pt x="720845" y="41508"/>
                  <a:pt x="721546" y="42013"/>
                </a:cubicBezTo>
                <a:cubicBezTo>
                  <a:pt x="719770" y="44556"/>
                  <a:pt x="717993" y="47078"/>
                  <a:pt x="716217" y="49622"/>
                </a:cubicBezTo>
                <a:cubicBezTo>
                  <a:pt x="715341" y="48877"/>
                  <a:pt x="714441" y="48109"/>
                  <a:pt x="713542" y="47363"/>
                </a:cubicBezTo>
                <a:cubicBezTo>
                  <a:pt x="715494" y="45061"/>
                  <a:pt x="717467" y="42758"/>
                  <a:pt x="719418" y="40456"/>
                </a:cubicBezTo>
                <a:close/>
                <a:moveTo>
                  <a:pt x="1820398" y="0"/>
                </a:moveTo>
                <a:cubicBezTo>
                  <a:pt x="1821188" y="614"/>
                  <a:pt x="1821999" y="1228"/>
                  <a:pt x="1822788" y="1842"/>
                </a:cubicBezTo>
                <a:cubicBezTo>
                  <a:pt x="1821648" y="8289"/>
                  <a:pt x="1815684" y="11073"/>
                  <a:pt x="1811824" y="15459"/>
                </a:cubicBezTo>
                <a:cubicBezTo>
                  <a:pt x="1811188" y="14888"/>
                  <a:pt x="1810575" y="14319"/>
                  <a:pt x="1809960" y="13771"/>
                </a:cubicBezTo>
                <a:cubicBezTo>
                  <a:pt x="1813447" y="9188"/>
                  <a:pt x="1816912" y="4583"/>
                  <a:pt x="18203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PpHolder6">
            <a:extLst>
              <a:ext uri="{FF2B5EF4-FFF2-40B4-BE49-F238E27FC236}">
                <a16:creationId xmlns:a16="http://schemas.microsoft.com/office/drawing/2014/main" id="{F9E8155F-E2AA-40D2-959E-1442292DEA5E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2000205" y="1843657"/>
            <a:ext cx="2030243" cy="1480983"/>
          </a:xfrm>
          <a:custGeom>
            <a:avLst/>
            <a:gdLst>
              <a:gd name="connsiteX0" fmla="*/ 1112498 w 2030243"/>
              <a:gd name="connsiteY0" fmla="*/ 1480514 h 1480983"/>
              <a:gd name="connsiteX1" fmla="*/ 1112450 w 2030243"/>
              <a:gd name="connsiteY1" fmla="*/ 1480983 h 1480983"/>
              <a:gd name="connsiteX2" fmla="*/ 1111981 w 2030243"/>
              <a:gd name="connsiteY2" fmla="*/ 1480702 h 1480983"/>
              <a:gd name="connsiteX3" fmla="*/ 1167195 w 2030243"/>
              <a:gd name="connsiteY3" fmla="*/ 1474442 h 1480983"/>
              <a:gd name="connsiteX4" fmla="*/ 1148352 w 2030243"/>
              <a:gd name="connsiteY4" fmla="*/ 1477431 h 1480983"/>
              <a:gd name="connsiteX5" fmla="*/ 1148211 w 2030243"/>
              <a:gd name="connsiteY5" fmla="*/ 1475741 h 1480983"/>
              <a:gd name="connsiteX6" fmla="*/ 1167195 w 2030243"/>
              <a:gd name="connsiteY6" fmla="*/ 1474442 h 1480983"/>
              <a:gd name="connsiteX7" fmla="*/ 339356 w 2030243"/>
              <a:gd name="connsiteY7" fmla="*/ 1463033 h 1480983"/>
              <a:gd name="connsiteX8" fmla="*/ 358794 w 2030243"/>
              <a:gd name="connsiteY8" fmla="*/ 1471547 h 1480983"/>
              <a:gd name="connsiteX9" fmla="*/ 339356 w 2030243"/>
              <a:gd name="connsiteY9" fmla="*/ 1463033 h 1480983"/>
              <a:gd name="connsiteX10" fmla="*/ 368840 w 2030243"/>
              <a:gd name="connsiteY10" fmla="*/ 1460341 h 1480983"/>
              <a:gd name="connsiteX11" fmla="*/ 372534 w 2030243"/>
              <a:gd name="connsiteY11" fmla="*/ 1461954 h 1480983"/>
              <a:gd name="connsiteX12" fmla="*/ 371971 w 2030243"/>
              <a:gd name="connsiteY12" fmla="*/ 1463268 h 1480983"/>
              <a:gd name="connsiteX13" fmla="*/ 368278 w 2030243"/>
              <a:gd name="connsiteY13" fmla="*/ 1461640 h 1480983"/>
              <a:gd name="connsiteX14" fmla="*/ 368840 w 2030243"/>
              <a:gd name="connsiteY14" fmla="*/ 1460341 h 1480983"/>
              <a:gd name="connsiteX15" fmla="*/ 385746 w 2030243"/>
              <a:gd name="connsiteY15" fmla="*/ 1458993 h 1480983"/>
              <a:gd name="connsiteX16" fmla="*/ 395776 w 2030243"/>
              <a:gd name="connsiteY16" fmla="*/ 1464692 h 1480983"/>
              <a:gd name="connsiteX17" fmla="*/ 377840 w 2030243"/>
              <a:gd name="connsiteY17" fmla="*/ 1461124 h 1480983"/>
              <a:gd name="connsiteX18" fmla="*/ 385746 w 2030243"/>
              <a:gd name="connsiteY18" fmla="*/ 1458993 h 1480983"/>
              <a:gd name="connsiteX19" fmla="*/ 1286875 w 2030243"/>
              <a:gd name="connsiteY19" fmla="*/ 1454644 h 1480983"/>
              <a:gd name="connsiteX20" fmla="*/ 1287250 w 2030243"/>
              <a:gd name="connsiteY20" fmla="*/ 1456585 h 1480983"/>
              <a:gd name="connsiteX21" fmla="*/ 1280144 w 2030243"/>
              <a:gd name="connsiteY21" fmla="*/ 1458025 h 1480983"/>
              <a:gd name="connsiteX22" fmla="*/ 1279722 w 2030243"/>
              <a:gd name="connsiteY22" fmla="*/ 1455786 h 1480983"/>
              <a:gd name="connsiteX23" fmla="*/ 1286875 w 2030243"/>
              <a:gd name="connsiteY23" fmla="*/ 1454644 h 1480983"/>
              <a:gd name="connsiteX24" fmla="*/ 1081134 w 2030243"/>
              <a:gd name="connsiteY24" fmla="*/ 1453908 h 1480983"/>
              <a:gd name="connsiteX25" fmla="*/ 1081087 w 2030243"/>
              <a:gd name="connsiteY25" fmla="*/ 1454378 h 1480983"/>
              <a:gd name="connsiteX26" fmla="*/ 1080634 w 2030243"/>
              <a:gd name="connsiteY26" fmla="*/ 1454096 h 1480983"/>
              <a:gd name="connsiteX27" fmla="*/ 900138 w 2030243"/>
              <a:gd name="connsiteY27" fmla="*/ 1452155 h 1480983"/>
              <a:gd name="connsiteX28" fmla="*/ 901249 w 2030243"/>
              <a:gd name="connsiteY28" fmla="*/ 1452782 h 1480983"/>
              <a:gd name="connsiteX29" fmla="*/ 900421 w 2030243"/>
              <a:gd name="connsiteY29" fmla="*/ 1453752 h 1480983"/>
              <a:gd name="connsiteX30" fmla="*/ 899325 w 2030243"/>
              <a:gd name="connsiteY30" fmla="*/ 1453095 h 1480983"/>
              <a:gd name="connsiteX31" fmla="*/ 900138 w 2030243"/>
              <a:gd name="connsiteY31" fmla="*/ 1452155 h 1480983"/>
              <a:gd name="connsiteX32" fmla="*/ 245377 w 2030243"/>
              <a:gd name="connsiteY32" fmla="*/ 1445509 h 1480983"/>
              <a:gd name="connsiteX33" fmla="*/ 245406 w 2030243"/>
              <a:gd name="connsiteY33" fmla="*/ 1445519 h 1480983"/>
              <a:gd name="connsiteX34" fmla="*/ 245391 w 2030243"/>
              <a:gd name="connsiteY34" fmla="*/ 1445535 h 1480983"/>
              <a:gd name="connsiteX35" fmla="*/ 1315685 w 2030243"/>
              <a:gd name="connsiteY35" fmla="*/ 1445207 h 1480983"/>
              <a:gd name="connsiteX36" fmla="*/ 1294871 w 2030243"/>
              <a:gd name="connsiteY36" fmla="*/ 1451639 h 1480983"/>
              <a:gd name="connsiteX37" fmla="*/ 1315685 w 2030243"/>
              <a:gd name="connsiteY37" fmla="*/ 1445207 h 1480983"/>
              <a:gd name="connsiteX38" fmla="*/ 352832 w 2030243"/>
              <a:gd name="connsiteY38" fmla="*/ 1444440 h 1480983"/>
              <a:gd name="connsiteX39" fmla="*/ 353786 w 2030243"/>
              <a:gd name="connsiteY39" fmla="*/ 1445223 h 1480983"/>
              <a:gd name="connsiteX40" fmla="*/ 352784 w 2030243"/>
              <a:gd name="connsiteY40" fmla="*/ 1447148 h 1480983"/>
              <a:gd name="connsiteX41" fmla="*/ 351312 w 2030243"/>
              <a:gd name="connsiteY41" fmla="*/ 1445426 h 1480983"/>
              <a:gd name="connsiteX42" fmla="*/ 352832 w 2030243"/>
              <a:gd name="connsiteY42" fmla="*/ 1444440 h 1480983"/>
              <a:gd name="connsiteX43" fmla="*/ 334284 w 2030243"/>
              <a:gd name="connsiteY43" fmla="*/ 1443659 h 1480983"/>
              <a:gd name="connsiteX44" fmla="*/ 334582 w 2030243"/>
              <a:gd name="connsiteY44" fmla="*/ 1443987 h 1480983"/>
              <a:gd name="connsiteX45" fmla="*/ 335913 w 2030243"/>
              <a:gd name="connsiteY45" fmla="*/ 1444347 h 1480983"/>
              <a:gd name="connsiteX46" fmla="*/ 334598 w 2030243"/>
              <a:gd name="connsiteY46" fmla="*/ 1443956 h 1480983"/>
              <a:gd name="connsiteX47" fmla="*/ 242552 w 2030243"/>
              <a:gd name="connsiteY47" fmla="*/ 1441116 h 1480983"/>
              <a:gd name="connsiteX48" fmla="*/ 243818 w 2030243"/>
              <a:gd name="connsiteY48" fmla="*/ 1442382 h 1480983"/>
              <a:gd name="connsiteX49" fmla="*/ 243834 w 2030243"/>
              <a:gd name="connsiteY49" fmla="*/ 1442398 h 1480983"/>
              <a:gd name="connsiteX50" fmla="*/ 243827 w 2030243"/>
              <a:gd name="connsiteY50" fmla="*/ 1442390 h 1480983"/>
              <a:gd name="connsiteX51" fmla="*/ 243818 w 2030243"/>
              <a:gd name="connsiteY51" fmla="*/ 1442382 h 1480983"/>
              <a:gd name="connsiteX52" fmla="*/ 243810 w 2030243"/>
              <a:gd name="connsiteY52" fmla="*/ 1442374 h 1480983"/>
              <a:gd name="connsiteX53" fmla="*/ 242246 w 2030243"/>
              <a:gd name="connsiteY53" fmla="*/ 1440809 h 1480983"/>
              <a:gd name="connsiteX54" fmla="*/ 242248 w 2030243"/>
              <a:gd name="connsiteY54" fmla="*/ 1440812 h 1480983"/>
              <a:gd name="connsiteX55" fmla="*/ 242246 w 2030243"/>
              <a:gd name="connsiteY55" fmla="*/ 1440810 h 1480983"/>
              <a:gd name="connsiteX56" fmla="*/ 326444 w 2030243"/>
              <a:gd name="connsiteY56" fmla="*/ 1440512 h 1480983"/>
              <a:gd name="connsiteX57" fmla="*/ 326757 w 2030243"/>
              <a:gd name="connsiteY57" fmla="*/ 1440857 h 1480983"/>
              <a:gd name="connsiteX58" fmla="*/ 326893 w 2030243"/>
              <a:gd name="connsiteY58" fmla="*/ 1440873 h 1480983"/>
              <a:gd name="connsiteX59" fmla="*/ 329246 w 2030243"/>
              <a:gd name="connsiteY59" fmla="*/ 1441937 h 1480983"/>
              <a:gd name="connsiteX60" fmla="*/ 329481 w 2030243"/>
              <a:gd name="connsiteY60" fmla="*/ 1441170 h 1480983"/>
              <a:gd name="connsiteX61" fmla="*/ 326893 w 2030243"/>
              <a:gd name="connsiteY61" fmla="*/ 1440873 h 1480983"/>
              <a:gd name="connsiteX62" fmla="*/ 326789 w 2030243"/>
              <a:gd name="connsiteY62" fmla="*/ 1440826 h 1480983"/>
              <a:gd name="connsiteX63" fmla="*/ 213136 w 2030243"/>
              <a:gd name="connsiteY63" fmla="*/ 1439603 h 1480983"/>
              <a:gd name="connsiteX64" fmla="*/ 214262 w 2030243"/>
              <a:gd name="connsiteY64" fmla="*/ 1440245 h 1480983"/>
              <a:gd name="connsiteX65" fmla="*/ 213417 w 2030243"/>
              <a:gd name="connsiteY65" fmla="*/ 1441216 h 1480983"/>
              <a:gd name="connsiteX66" fmla="*/ 212306 w 2030243"/>
              <a:gd name="connsiteY66" fmla="*/ 1440544 h 1480983"/>
              <a:gd name="connsiteX67" fmla="*/ 213136 w 2030243"/>
              <a:gd name="connsiteY67" fmla="*/ 1439603 h 1480983"/>
              <a:gd name="connsiteX68" fmla="*/ 1337284 w 2030243"/>
              <a:gd name="connsiteY68" fmla="*/ 1439338 h 1480983"/>
              <a:gd name="connsiteX69" fmla="*/ 1337941 w 2030243"/>
              <a:gd name="connsiteY69" fmla="*/ 1441200 h 1480983"/>
              <a:gd name="connsiteX70" fmla="*/ 1326955 w 2030243"/>
              <a:gd name="connsiteY70" fmla="*/ 1445678 h 1480983"/>
              <a:gd name="connsiteX71" fmla="*/ 1325890 w 2030243"/>
              <a:gd name="connsiteY71" fmla="*/ 1442813 h 1480983"/>
              <a:gd name="connsiteX72" fmla="*/ 1337284 w 2030243"/>
              <a:gd name="connsiteY72" fmla="*/ 1439338 h 1480983"/>
              <a:gd name="connsiteX73" fmla="*/ 348684 w 2030243"/>
              <a:gd name="connsiteY73" fmla="*/ 1436129 h 1480983"/>
              <a:gd name="connsiteX74" fmla="*/ 348998 w 2030243"/>
              <a:gd name="connsiteY74" fmla="*/ 1436474 h 1480983"/>
              <a:gd name="connsiteX75" fmla="*/ 348652 w 2030243"/>
              <a:gd name="connsiteY75" fmla="*/ 1436162 h 1480983"/>
              <a:gd name="connsiteX76" fmla="*/ 347322 w 2030243"/>
              <a:gd name="connsiteY76" fmla="*/ 1435754 h 1480983"/>
              <a:gd name="connsiteX77" fmla="*/ 348684 w 2030243"/>
              <a:gd name="connsiteY77" fmla="*/ 1436129 h 1480983"/>
              <a:gd name="connsiteX78" fmla="*/ 348652 w 2030243"/>
              <a:gd name="connsiteY78" fmla="*/ 1436160 h 1480983"/>
              <a:gd name="connsiteX79" fmla="*/ 347322 w 2030243"/>
              <a:gd name="connsiteY79" fmla="*/ 1435754 h 1480983"/>
              <a:gd name="connsiteX80" fmla="*/ 959954 w 2030243"/>
              <a:gd name="connsiteY80" fmla="*/ 1435613 h 1480983"/>
              <a:gd name="connsiteX81" fmla="*/ 960516 w 2030243"/>
              <a:gd name="connsiteY81" fmla="*/ 1436772 h 1480983"/>
              <a:gd name="connsiteX82" fmla="*/ 959328 w 2030243"/>
              <a:gd name="connsiteY82" fmla="*/ 1437195 h 1480983"/>
              <a:gd name="connsiteX83" fmla="*/ 958671 w 2030243"/>
              <a:gd name="connsiteY83" fmla="*/ 1435645 h 1480983"/>
              <a:gd name="connsiteX84" fmla="*/ 959954 w 2030243"/>
              <a:gd name="connsiteY84" fmla="*/ 1435613 h 1480983"/>
              <a:gd name="connsiteX85" fmla="*/ 1351962 w 2030243"/>
              <a:gd name="connsiteY85" fmla="*/ 1435113 h 1480983"/>
              <a:gd name="connsiteX86" fmla="*/ 1353309 w 2030243"/>
              <a:gd name="connsiteY86" fmla="*/ 1436099 h 1480983"/>
              <a:gd name="connsiteX87" fmla="*/ 1352228 w 2030243"/>
              <a:gd name="connsiteY87" fmla="*/ 1436880 h 1480983"/>
              <a:gd name="connsiteX88" fmla="*/ 1351196 w 2030243"/>
              <a:gd name="connsiteY88" fmla="*/ 1436177 h 1480983"/>
              <a:gd name="connsiteX89" fmla="*/ 1351962 w 2030243"/>
              <a:gd name="connsiteY89" fmla="*/ 1435113 h 1480983"/>
              <a:gd name="connsiteX90" fmla="*/ 1239798 w 2030243"/>
              <a:gd name="connsiteY90" fmla="*/ 1435065 h 1480983"/>
              <a:gd name="connsiteX91" fmla="*/ 1240721 w 2030243"/>
              <a:gd name="connsiteY91" fmla="*/ 1435895 h 1480983"/>
              <a:gd name="connsiteX92" fmla="*/ 1239782 w 2030243"/>
              <a:gd name="connsiteY92" fmla="*/ 1436896 h 1480983"/>
              <a:gd name="connsiteX93" fmla="*/ 1238545 w 2030243"/>
              <a:gd name="connsiteY93" fmla="*/ 1435676 h 1480983"/>
              <a:gd name="connsiteX94" fmla="*/ 1239798 w 2030243"/>
              <a:gd name="connsiteY94" fmla="*/ 1435065 h 1480983"/>
              <a:gd name="connsiteX95" fmla="*/ 551824 w 2030243"/>
              <a:gd name="connsiteY95" fmla="*/ 1430934 h 1480983"/>
              <a:gd name="connsiteX96" fmla="*/ 559978 w 2030243"/>
              <a:gd name="connsiteY96" fmla="*/ 1432343 h 1480983"/>
              <a:gd name="connsiteX97" fmla="*/ 559477 w 2030243"/>
              <a:gd name="connsiteY97" fmla="*/ 1434612 h 1480983"/>
              <a:gd name="connsiteX98" fmla="*/ 551433 w 2030243"/>
              <a:gd name="connsiteY98" fmla="*/ 1432750 h 1480983"/>
              <a:gd name="connsiteX99" fmla="*/ 551824 w 2030243"/>
              <a:gd name="connsiteY99" fmla="*/ 1430934 h 1480983"/>
              <a:gd name="connsiteX100" fmla="*/ 804656 w 2030243"/>
              <a:gd name="connsiteY100" fmla="*/ 1430918 h 1480983"/>
              <a:gd name="connsiteX101" fmla="*/ 807316 w 2030243"/>
              <a:gd name="connsiteY101" fmla="*/ 1430981 h 1480983"/>
              <a:gd name="connsiteX102" fmla="*/ 809398 w 2030243"/>
              <a:gd name="connsiteY102" fmla="*/ 1432703 h 1480983"/>
              <a:gd name="connsiteX103" fmla="*/ 808412 w 2030243"/>
              <a:gd name="connsiteY103" fmla="*/ 1434705 h 1480983"/>
              <a:gd name="connsiteX104" fmla="*/ 804092 w 2030243"/>
              <a:gd name="connsiteY104" fmla="*/ 1432593 h 1480983"/>
              <a:gd name="connsiteX105" fmla="*/ 804656 w 2030243"/>
              <a:gd name="connsiteY105" fmla="*/ 1430918 h 1480983"/>
              <a:gd name="connsiteX106" fmla="*/ 766407 w 2030243"/>
              <a:gd name="connsiteY106" fmla="*/ 1430872 h 1480983"/>
              <a:gd name="connsiteX107" fmla="*/ 767127 w 2030243"/>
              <a:gd name="connsiteY107" fmla="*/ 1431764 h 1480983"/>
              <a:gd name="connsiteX108" fmla="*/ 766563 w 2030243"/>
              <a:gd name="connsiteY108" fmla="*/ 1432124 h 1480983"/>
              <a:gd name="connsiteX109" fmla="*/ 765874 w 2030243"/>
              <a:gd name="connsiteY109" fmla="*/ 1431216 h 1480983"/>
              <a:gd name="connsiteX110" fmla="*/ 766407 w 2030243"/>
              <a:gd name="connsiteY110" fmla="*/ 1430872 h 1480983"/>
              <a:gd name="connsiteX111" fmla="*/ 336334 w 2030243"/>
              <a:gd name="connsiteY111" fmla="*/ 1430511 h 1480983"/>
              <a:gd name="connsiteX112" fmla="*/ 340200 w 2030243"/>
              <a:gd name="connsiteY112" fmla="*/ 1432202 h 1480983"/>
              <a:gd name="connsiteX113" fmla="*/ 339356 w 2030243"/>
              <a:gd name="connsiteY113" fmla="*/ 1434111 h 1480983"/>
              <a:gd name="connsiteX114" fmla="*/ 335678 w 2030243"/>
              <a:gd name="connsiteY114" fmla="*/ 1432327 h 1480983"/>
              <a:gd name="connsiteX115" fmla="*/ 336334 w 2030243"/>
              <a:gd name="connsiteY115" fmla="*/ 1430511 h 1480983"/>
              <a:gd name="connsiteX116" fmla="*/ 1206588 w 2030243"/>
              <a:gd name="connsiteY116" fmla="*/ 1430261 h 1480983"/>
              <a:gd name="connsiteX117" fmla="*/ 1207339 w 2030243"/>
              <a:gd name="connsiteY117" fmla="*/ 1430261 h 1480983"/>
              <a:gd name="connsiteX118" fmla="*/ 1207714 w 2030243"/>
              <a:gd name="connsiteY118" fmla="*/ 1430793 h 1480983"/>
              <a:gd name="connsiteX119" fmla="*/ 1207089 w 2030243"/>
              <a:gd name="connsiteY119" fmla="*/ 1431185 h 1480983"/>
              <a:gd name="connsiteX120" fmla="*/ 1206588 w 2030243"/>
              <a:gd name="connsiteY120" fmla="*/ 1430261 h 1480983"/>
              <a:gd name="connsiteX121" fmla="*/ 579902 w 2030243"/>
              <a:gd name="connsiteY121" fmla="*/ 1430261 h 1480983"/>
              <a:gd name="connsiteX122" fmla="*/ 580089 w 2030243"/>
              <a:gd name="connsiteY122" fmla="*/ 1430777 h 1480983"/>
              <a:gd name="connsiteX123" fmla="*/ 578962 w 2030243"/>
              <a:gd name="connsiteY123" fmla="*/ 1431044 h 1480983"/>
              <a:gd name="connsiteX124" fmla="*/ 578775 w 2030243"/>
              <a:gd name="connsiteY124" fmla="*/ 1430527 h 1480983"/>
              <a:gd name="connsiteX125" fmla="*/ 579902 w 2030243"/>
              <a:gd name="connsiteY125" fmla="*/ 1430261 h 1480983"/>
              <a:gd name="connsiteX126" fmla="*/ 586615 w 2030243"/>
              <a:gd name="connsiteY126" fmla="*/ 1430246 h 1480983"/>
              <a:gd name="connsiteX127" fmla="*/ 589902 w 2030243"/>
              <a:gd name="connsiteY127" fmla="*/ 1431325 h 1480983"/>
              <a:gd name="connsiteX128" fmla="*/ 589479 w 2030243"/>
              <a:gd name="connsiteY128" fmla="*/ 1432609 h 1480983"/>
              <a:gd name="connsiteX129" fmla="*/ 586176 w 2030243"/>
              <a:gd name="connsiteY129" fmla="*/ 1431545 h 1480983"/>
              <a:gd name="connsiteX130" fmla="*/ 586615 w 2030243"/>
              <a:gd name="connsiteY130" fmla="*/ 1430246 h 1480983"/>
              <a:gd name="connsiteX131" fmla="*/ 880732 w 2030243"/>
              <a:gd name="connsiteY131" fmla="*/ 1429870 h 1480983"/>
              <a:gd name="connsiteX132" fmla="*/ 880744 w 2030243"/>
              <a:gd name="connsiteY132" fmla="*/ 1429874 h 1480983"/>
              <a:gd name="connsiteX133" fmla="*/ 880716 w 2030243"/>
              <a:gd name="connsiteY133" fmla="*/ 1429901 h 1480983"/>
              <a:gd name="connsiteX134" fmla="*/ 880792 w 2030243"/>
              <a:gd name="connsiteY134" fmla="*/ 1429889 h 1480983"/>
              <a:gd name="connsiteX135" fmla="*/ 882109 w 2030243"/>
              <a:gd name="connsiteY135" fmla="*/ 1430293 h 1480983"/>
              <a:gd name="connsiteX136" fmla="*/ 880701 w 2030243"/>
              <a:gd name="connsiteY136" fmla="*/ 1429901 h 1480983"/>
              <a:gd name="connsiteX137" fmla="*/ 567912 w 2030243"/>
              <a:gd name="connsiteY137" fmla="*/ 1428633 h 1480983"/>
              <a:gd name="connsiteX138" fmla="*/ 570809 w 2030243"/>
              <a:gd name="connsiteY138" fmla="*/ 1429713 h 1480983"/>
              <a:gd name="connsiteX139" fmla="*/ 570417 w 2030243"/>
              <a:gd name="connsiteY139" fmla="*/ 1430966 h 1480983"/>
              <a:gd name="connsiteX140" fmla="*/ 567459 w 2030243"/>
              <a:gd name="connsiteY140" fmla="*/ 1429916 h 1480983"/>
              <a:gd name="connsiteX141" fmla="*/ 567912 w 2030243"/>
              <a:gd name="connsiteY141" fmla="*/ 1428633 h 1480983"/>
              <a:gd name="connsiteX142" fmla="*/ 1077910 w 2030243"/>
              <a:gd name="connsiteY142" fmla="*/ 1428305 h 1480983"/>
              <a:gd name="connsiteX143" fmla="*/ 1078223 w 2030243"/>
              <a:gd name="connsiteY143" fmla="*/ 1428650 h 1480983"/>
              <a:gd name="connsiteX144" fmla="*/ 1077863 w 2030243"/>
              <a:gd name="connsiteY144" fmla="*/ 1428336 h 1480983"/>
              <a:gd name="connsiteX145" fmla="*/ 1077885 w 2030243"/>
              <a:gd name="connsiteY145" fmla="*/ 1428321 h 1480983"/>
              <a:gd name="connsiteX146" fmla="*/ 1077880 w 2030243"/>
              <a:gd name="connsiteY146" fmla="*/ 1428336 h 1480983"/>
              <a:gd name="connsiteX147" fmla="*/ 1077895 w 2030243"/>
              <a:gd name="connsiteY147" fmla="*/ 1428296 h 1480983"/>
              <a:gd name="connsiteX148" fmla="*/ 1077910 w 2030243"/>
              <a:gd name="connsiteY148" fmla="*/ 1428305 h 1480983"/>
              <a:gd name="connsiteX149" fmla="*/ 1077910 w 2030243"/>
              <a:gd name="connsiteY149" fmla="*/ 1428305 h 1480983"/>
              <a:gd name="connsiteX150" fmla="*/ 1077885 w 2030243"/>
              <a:gd name="connsiteY150" fmla="*/ 1428321 h 1480983"/>
              <a:gd name="connsiteX151" fmla="*/ 439644 w 2030243"/>
              <a:gd name="connsiteY151" fmla="*/ 1427382 h 1480983"/>
              <a:gd name="connsiteX152" fmla="*/ 442647 w 2030243"/>
              <a:gd name="connsiteY152" fmla="*/ 1428054 h 1480983"/>
              <a:gd name="connsiteX153" fmla="*/ 442507 w 2030243"/>
              <a:gd name="connsiteY153" fmla="*/ 1429196 h 1480983"/>
              <a:gd name="connsiteX154" fmla="*/ 439533 w 2030243"/>
              <a:gd name="connsiteY154" fmla="*/ 1429196 h 1480983"/>
              <a:gd name="connsiteX155" fmla="*/ 439644 w 2030243"/>
              <a:gd name="connsiteY155" fmla="*/ 1427382 h 1480983"/>
              <a:gd name="connsiteX156" fmla="*/ 1061086 w 2030243"/>
              <a:gd name="connsiteY156" fmla="*/ 1427163 h 1480983"/>
              <a:gd name="connsiteX157" fmla="*/ 1061760 w 2030243"/>
              <a:gd name="connsiteY157" fmla="*/ 1427177 h 1480983"/>
              <a:gd name="connsiteX158" fmla="*/ 1062120 w 2030243"/>
              <a:gd name="connsiteY158" fmla="*/ 1427648 h 1480983"/>
              <a:gd name="connsiteX159" fmla="*/ 1061540 w 2030243"/>
              <a:gd name="connsiteY159" fmla="*/ 1427992 h 1480983"/>
              <a:gd name="connsiteX160" fmla="*/ 1061086 w 2030243"/>
              <a:gd name="connsiteY160" fmla="*/ 1427163 h 1480983"/>
              <a:gd name="connsiteX161" fmla="*/ 930139 w 2030243"/>
              <a:gd name="connsiteY161" fmla="*/ 1426759 h 1480983"/>
              <a:gd name="connsiteX162" fmla="*/ 936102 w 2030243"/>
              <a:gd name="connsiteY162" fmla="*/ 1428915 h 1480983"/>
              <a:gd name="connsiteX163" fmla="*/ 935680 w 2030243"/>
              <a:gd name="connsiteY163" fmla="*/ 1430730 h 1480983"/>
              <a:gd name="connsiteX164" fmla="*/ 923661 w 2030243"/>
              <a:gd name="connsiteY164" fmla="*/ 1427772 h 1480983"/>
              <a:gd name="connsiteX165" fmla="*/ 930139 w 2030243"/>
              <a:gd name="connsiteY165" fmla="*/ 1426759 h 1480983"/>
              <a:gd name="connsiteX166" fmla="*/ 1000613 w 2030243"/>
              <a:gd name="connsiteY166" fmla="*/ 1425613 h 1480983"/>
              <a:gd name="connsiteX167" fmla="*/ 1001052 w 2030243"/>
              <a:gd name="connsiteY167" fmla="*/ 1426051 h 1480983"/>
              <a:gd name="connsiteX168" fmla="*/ 1000503 w 2030243"/>
              <a:gd name="connsiteY168" fmla="*/ 1426411 h 1480983"/>
              <a:gd name="connsiteX169" fmla="*/ 999877 w 2030243"/>
              <a:gd name="connsiteY169" fmla="*/ 1426238 h 1480983"/>
              <a:gd name="connsiteX170" fmla="*/ 1000613 w 2030243"/>
              <a:gd name="connsiteY170" fmla="*/ 1425613 h 1480983"/>
              <a:gd name="connsiteX171" fmla="*/ 991302 w 2030243"/>
              <a:gd name="connsiteY171" fmla="*/ 1425518 h 1480983"/>
              <a:gd name="connsiteX172" fmla="*/ 992163 w 2030243"/>
              <a:gd name="connsiteY172" fmla="*/ 1427147 h 1480983"/>
              <a:gd name="connsiteX173" fmla="*/ 991052 w 2030243"/>
              <a:gd name="connsiteY173" fmla="*/ 1427788 h 1480983"/>
              <a:gd name="connsiteX174" fmla="*/ 989815 w 2030243"/>
              <a:gd name="connsiteY174" fmla="*/ 1426395 h 1480983"/>
              <a:gd name="connsiteX175" fmla="*/ 991302 w 2030243"/>
              <a:gd name="connsiteY175" fmla="*/ 1425518 h 1480983"/>
              <a:gd name="connsiteX176" fmla="*/ 1137631 w 2030243"/>
              <a:gd name="connsiteY176" fmla="*/ 1425347 h 1480983"/>
              <a:gd name="connsiteX177" fmla="*/ 1138790 w 2030243"/>
              <a:gd name="connsiteY177" fmla="*/ 1426082 h 1480983"/>
              <a:gd name="connsiteX178" fmla="*/ 1137052 w 2030243"/>
              <a:gd name="connsiteY178" fmla="*/ 1426552 h 1480983"/>
              <a:gd name="connsiteX179" fmla="*/ 1136286 w 2030243"/>
              <a:gd name="connsiteY179" fmla="*/ 1425723 h 1480983"/>
              <a:gd name="connsiteX180" fmla="*/ 1137631 w 2030243"/>
              <a:gd name="connsiteY180" fmla="*/ 1425347 h 1480983"/>
              <a:gd name="connsiteX181" fmla="*/ 1044051 w 2030243"/>
              <a:gd name="connsiteY181" fmla="*/ 1424328 h 1480983"/>
              <a:gd name="connsiteX182" fmla="*/ 1056658 w 2030243"/>
              <a:gd name="connsiteY182" fmla="*/ 1429087 h 1480983"/>
              <a:gd name="connsiteX183" fmla="*/ 1049506 w 2030243"/>
              <a:gd name="connsiteY183" fmla="*/ 1430841 h 1480983"/>
              <a:gd name="connsiteX184" fmla="*/ 1015262 w 2030243"/>
              <a:gd name="connsiteY184" fmla="*/ 1431450 h 1480983"/>
              <a:gd name="connsiteX185" fmla="*/ 1015262 w 2030243"/>
              <a:gd name="connsiteY185" fmla="*/ 1429572 h 1480983"/>
              <a:gd name="connsiteX186" fmla="*/ 1027876 w 2030243"/>
              <a:gd name="connsiteY186" fmla="*/ 1429510 h 1480983"/>
              <a:gd name="connsiteX187" fmla="*/ 1033558 w 2030243"/>
              <a:gd name="connsiteY187" fmla="*/ 1428054 h 1480983"/>
              <a:gd name="connsiteX188" fmla="*/ 1044051 w 2030243"/>
              <a:gd name="connsiteY188" fmla="*/ 1424328 h 1480983"/>
              <a:gd name="connsiteX189" fmla="*/ 253779 w 2030243"/>
              <a:gd name="connsiteY189" fmla="*/ 1424204 h 1480983"/>
              <a:gd name="connsiteX190" fmla="*/ 252669 w 2030243"/>
              <a:gd name="connsiteY190" fmla="*/ 1425597 h 1480983"/>
              <a:gd name="connsiteX191" fmla="*/ 255971 w 2030243"/>
              <a:gd name="connsiteY191" fmla="*/ 1427851 h 1480983"/>
              <a:gd name="connsiteX192" fmla="*/ 256706 w 2030243"/>
              <a:gd name="connsiteY192" fmla="*/ 1426865 h 1480983"/>
              <a:gd name="connsiteX193" fmla="*/ 253779 w 2030243"/>
              <a:gd name="connsiteY193" fmla="*/ 1424204 h 1480983"/>
              <a:gd name="connsiteX194" fmla="*/ 1124580 w 2030243"/>
              <a:gd name="connsiteY194" fmla="*/ 1423938 h 1480983"/>
              <a:gd name="connsiteX195" fmla="*/ 1124908 w 2030243"/>
              <a:gd name="connsiteY195" fmla="*/ 1425285 h 1480983"/>
              <a:gd name="connsiteX196" fmla="*/ 1121528 w 2030243"/>
              <a:gd name="connsiteY196" fmla="*/ 1426161 h 1480983"/>
              <a:gd name="connsiteX197" fmla="*/ 1121183 w 2030243"/>
              <a:gd name="connsiteY197" fmla="*/ 1424783 h 1480983"/>
              <a:gd name="connsiteX198" fmla="*/ 1124580 w 2030243"/>
              <a:gd name="connsiteY198" fmla="*/ 1423938 h 1480983"/>
              <a:gd name="connsiteX199" fmla="*/ 1077238 w 2030243"/>
              <a:gd name="connsiteY199" fmla="*/ 1423343 h 1480983"/>
              <a:gd name="connsiteX200" fmla="*/ 1078677 w 2030243"/>
              <a:gd name="connsiteY200" fmla="*/ 1426269 h 1480983"/>
              <a:gd name="connsiteX201" fmla="*/ 1077895 w 2030243"/>
              <a:gd name="connsiteY201" fmla="*/ 1428296 h 1480983"/>
              <a:gd name="connsiteX202" fmla="*/ 1075891 w 2030243"/>
              <a:gd name="connsiteY202" fmla="*/ 1427443 h 1480983"/>
              <a:gd name="connsiteX203" fmla="*/ 1074858 w 2030243"/>
              <a:gd name="connsiteY203" fmla="*/ 1424251 h 1480983"/>
              <a:gd name="connsiteX204" fmla="*/ 1077238 w 2030243"/>
              <a:gd name="connsiteY204" fmla="*/ 1423343 h 1480983"/>
              <a:gd name="connsiteX205" fmla="*/ 519459 w 2030243"/>
              <a:gd name="connsiteY205" fmla="*/ 1422341 h 1480983"/>
              <a:gd name="connsiteX206" fmla="*/ 524155 w 2030243"/>
              <a:gd name="connsiteY206" fmla="*/ 1422560 h 1480983"/>
              <a:gd name="connsiteX207" fmla="*/ 524451 w 2030243"/>
              <a:gd name="connsiteY207" fmla="*/ 1423704 h 1480983"/>
              <a:gd name="connsiteX208" fmla="*/ 521807 w 2030243"/>
              <a:gd name="connsiteY208" fmla="*/ 1424955 h 1480983"/>
              <a:gd name="connsiteX209" fmla="*/ 519256 w 2030243"/>
              <a:gd name="connsiteY209" fmla="*/ 1423969 h 1480983"/>
              <a:gd name="connsiteX210" fmla="*/ 519459 w 2030243"/>
              <a:gd name="connsiteY210" fmla="*/ 1422341 h 1480983"/>
              <a:gd name="connsiteX211" fmla="*/ 902956 w 2030243"/>
              <a:gd name="connsiteY211" fmla="*/ 1421731 h 1480983"/>
              <a:gd name="connsiteX212" fmla="*/ 902658 w 2030243"/>
              <a:gd name="connsiteY212" fmla="*/ 1422059 h 1480983"/>
              <a:gd name="connsiteX213" fmla="*/ 902611 w 2030243"/>
              <a:gd name="connsiteY213" fmla="*/ 1422046 h 1480983"/>
              <a:gd name="connsiteX214" fmla="*/ 902611 w 2030243"/>
              <a:gd name="connsiteY214" fmla="*/ 1422045 h 1480983"/>
              <a:gd name="connsiteX215" fmla="*/ 952254 w 2030243"/>
              <a:gd name="connsiteY215" fmla="*/ 1420574 h 1480983"/>
              <a:gd name="connsiteX216" fmla="*/ 952380 w 2030243"/>
              <a:gd name="connsiteY216" fmla="*/ 1422326 h 1480983"/>
              <a:gd name="connsiteX217" fmla="*/ 948139 w 2030243"/>
              <a:gd name="connsiteY217" fmla="*/ 1422563 h 1480983"/>
              <a:gd name="connsiteX218" fmla="*/ 947997 w 2030243"/>
              <a:gd name="connsiteY218" fmla="*/ 1421247 h 1480983"/>
              <a:gd name="connsiteX219" fmla="*/ 952254 w 2030243"/>
              <a:gd name="connsiteY219" fmla="*/ 1420574 h 1480983"/>
              <a:gd name="connsiteX220" fmla="*/ 502588 w 2030243"/>
              <a:gd name="connsiteY220" fmla="*/ 1420464 h 1480983"/>
              <a:gd name="connsiteX221" fmla="*/ 510100 w 2030243"/>
              <a:gd name="connsiteY221" fmla="*/ 1420902 h 1480983"/>
              <a:gd name="connsiteX222" fmla="*/ 509898 w 2030243"/>
              <a:gd name="connsiteY222" fmla="*/ 1423296 h 1480983"/>
              <a:gd name="connsiteX223" fmla="*/ 502416 w 2030243"/>
              <a:gd name="connsiteY223" fmla="*/ 1422498 h 1480983"/>
              <a:gd name="connsiteX224" fmla="*/ 502588 w 2030243"/>
              <a:gd name="connsiteY224" fmla="*/ 1420464 h 1480983"/>
              <a:gd name="connsiteX225" fmla="*/ 857303 w 2030243"/>
              <a:gd name="connsiteY225" fmla="*/ 1420182 h 1480983"/>
              <a:gd name="connsiteX226" fmla="*/ 843594 w 2030243"/>
              <a:gd name="connsiteY226" fmla="*/ 1421231 h 1480983"/>
              <a:gd name="connsiteX227" fmla="*/ 870356 w 2030243"/>
              <a:gd name="connsiteY227" fmla="*/ 1422655 h 1480983"/>
              <a:gd name="connsiteX228" fmla="*/ 857303 w 2030243"/>
              <a:gd name="connsiteY228" fmla="*/ 1420182 h 1480983"/>
              <a:gd name="connsiteX229" fmla="*/ 1101683 w 2030243"/>
              <a:gd name="connsiteY229" fmla="*/ 1420166 h 1480983"/>
              <a:gd name="connsiteX230" fmla="*/ 1114720 w 2030243"/>
              <a:gd name="connsiteY230" fmla="*/ 1427099 h 1480983"/>
              <a:gd name="connsiteX231" fmla="*/ 1105095 w 2030243"/>
              <a:gd name="connsiteY231" fmla="*/ 1428461 h 1480983"/>
              <a:gd name="connsiteX232" fmla="*/ 1101683 w 2030243"/>
              <a:gd name="connsiteY232" fmla="*/ 1420166 h 1480983"/>
              <a:gd name="connsiteX233" fmla="*/ 960674 w 2030243"/>
              <a:gd name="connsiteY233" fmla="*/ 1419478 h 1480983"/>
              <a:gd name="connsiteX234" fmla="*/ 993289 w 2030243"/>
              <a:gd name="connsiteY234" fmla="*/ 1419478 h 1480983"/>
              <a:gd name="connsiteX235" fmla="*/ 960674 w 2030243"/>
              <a:gd name="connsiteY235" fmla="*/ 1419478 h 1480983"/>
              <a:gd name="connsiteX236" fmla="*/ 1003257 w 2030243"/>
              <a:gd name="connsiteY236" fmla="*/ 1419290 h 1480983"/>
              <a:gd name="connsiteX237" fmla="*/ 1003931 w 2030243"/>
              <a:gd name="connsiteY237" fmla="*/ 1419337 h 1480983"/>
              <a:gd name="connsiteX238" fmla="*/ 1004071 w 2030243"/>
              <a:gd name="connsiteY238" fmla="*/ 1419916 h 1480983"/>
              <a:gd name="connsiteX239" fmla="*/ 1003445 w 2030243"/>
              <a:gd name="connsiteY239" fmla="*/ 1420151 h 1480983"/>
              <a:gd name="connsiteX240" fmla="*/ 1003257 w 2030243"/>
              <a:gd name="connsiteY240" fmla="*/ 1419290 h 1480983"/>
              <a:gd name="connsiteX241" fmla="*/ 1118883 w 2030243"/>
              <a:gd name="connsiteY241" fmla="*/ 1418633 h 1480983"/>
              <a:gd name="connsiteX242" fmla="*/ 1120009 w 2030243"/>
              <a:gd name="connsiteY242" fmla="*/ 1419446 h 1480983"/>
              <a:gd name="connsiteX243" fmla="*/ 1119055 w 2030243"/>
              <a:gd name="connsiteY243" fmla="*/ 1420151 h 1480983"/>
              <a:gd name="connsiteX244" fmla="*/ 1117944 w 2030243"/>
              <a:gd name="connsiteY244" fmla="*/ 1419353 h 1480983"/>
              <a:gd name="connsiteX245" fmla="*/ 1118883 w 2030243"/>
              <a:gd name="connsiteY245" fmla="*/ 1418633 h 1480983"/>
              <a:gd name="connsiteX246" fmla="*/ 493857 w 2030243"/>
              <a:gd name="connsiteY246" fmla="*/ 1417788 h 1480983"/>
              <a:gd name="connsiteX247" fmla="*/ 494810 w 2030243"/>
              <a:gd name="connsiteY247" fmla="*/ 1418680 h 1480983"/>
              <a:gd name="connsiteX248" fmla="*/ 493716 w 2030243"/>
              <a:gd name="connsiteY248" fmla="*/ 1419150 h 1480983"/>
              <a:gd name="connsiteX249" fmla="*/ 492776 w 2030243"/>
              <a:gd name="connsiteY249" fmla="*/ 1418227 h 1480983"/>
              <a:gd name="connsiteX250" fmla="*/ 493857 w 2030243"/>
              <a:gd name="connsiteY250" fmla="*/ 1417788 h 1480983"/>
              <a:gd name="connsiteX251" fmla="*/ 229146 w 2030243"/>
              <a:gd name="connsiteY251" fmla="*/ 1417240 h 1480983"/>
              <a:gd name="connsiteX252" fmla="*/ 230554 w 2030243"/>
              <a:gd name="connsiteY252" fmla="*/ 1418493 h 1480983"/>
              <a:gd name="connsiteX253" fmla="*/ 229913 w 2030243"/>
              <a:gd name="connsiteY253" fmla="*/ 1419589 h 1480983"/>
              <a:gd name="connsiteX254" fmla="*/ 228332 w 2030243"/>
              <a:gd name="connsiteY254" fmla="*/ 1418618 h 1480983"/>
              <a:gd name="connsiteX255" fmla="*/ 229146 w 2030243"/>
              <a:gd name="connsiteY255" fmla="*/ 1417240 h 1480983"/>
              <a:gd name="connsiteX256" fmla="*/ 194606 w 2030243"/>
              <a:gd name="connsiteY256" fmla="*/ 1416801 h 1480983"/>
              <a:gd name="connsiteX257" fmla="*/ 197626 w 2030243"/>
              <a:gd name="connsiteY257" fmla="*/ 1418351 h 1480983"/>
              <a:gd name="connsiteX258" fmla="*/ 194324 w 2030243"/>
              <a:gd name="connsiteY258" fmla="*/ 1420714 h 1480983"/>
              <a:gd name="connsiteX259" fmla="*/ 192790 w 2030243"/>
              <a:gd name="connsiteY259" fmla="*/ 1418742 h 1480983"/>
              <a:gd name="connsiteX260" fmla="*/ 194606 w 2030243"/>
              <a:gd name="connsiteY260" fmla="*/ 1416801 h 1480983"/>
              <a:gd name="connsiteX261" fmla="*/ 483261 w 2030243"/>
              <a:gd name="connsiteY261" fmla="*/ 1416380 h 1480983"/>
              <a:gd name="connsiteX262" fmla="*/ 483870 w 2030243"/>
              <a:gd name="connsiteY262" fmla="*/ 1417569 h 1480983"/>
              <a:gd name="connsiteX263" fmla="*/ 482587 w 2030243"/>
              <a:gd name="connsiteY263" fmla="*/ 1418117 h 1480983"/>
              <a:gd name="connsiteX264" fmla="*/ 481617 w 2030243"/>
              <a:gd name="connsiteY264" fmla="*/ 1417099 h 1480983"/>
              <a:gd name="connsiteX265" fmla="*/ 483261 w 2030243"/>
              <a:gd name="connsiteY265" fmla="*/ 1416380 h 1480983"/>
              <a:gd name="connsiteX266" fmla="*/ 918622 w 2030243"/>
              <a:gd name="connsiteY266" fmla="*/ 1416316 h 1480983"/>
              <a:gd name="connsiteX267" fmla="*/ 921751 w 2030243"/>
              <a:gd name="connsiteY267" fmla="*/ 1416707 h 1480983"/>
              <a:gd name="connsiteX268" fmla="*/ 921391 w 2030243"/>
              <a:gd name="connsiteY268" fmla="*/ 1418539 h 1480983"/>
              <a:gd name="connsiteX269" fmla="*/ 918199 w 2030243"/>
              <a:gd name="connsiteY269" fmla="*/ 1418069 h 1480983"/>
              <a:gd name="connsiteX270" fmla="*/ 918622 w 2030243"/>
              <a:gd name="connsiteY270" fmla="*/ 1416316 h 1480983"/>
              <a:gd name="connsiteX271" fmla="*/ 470614 w 2030243"/>
              <a:gd name="connsiteY271" fmla="*/ 1415081 h 1480983"/>
              <a:gd name="connsiteX272" fmla="*/ 471366 w 2030243"/>
              <a:gd name="connsiteY272" fmla="*/ 1416003 h 1480983"/>
              <a:gd name="connsiteX273" fmla="*/ 470819 w 2030243"/>
              <a:gd name="connsiteY273" fmla="*/ 1416363 h 1480983"/>
              <a:gd name="connsiteX274" fmla="*/ 470052 w 2030243"/>
              <a:gd name="connsiteY274" fmla="*/ 1415441 h 1480983"/>
              <a:gd name="connsiteX275" fmla="*/ 470614 w 2030243"/>
              <a:gd name="connsiteY275" fmla="*/ 1415081 h 1480983"/>
              <a:gd name="connsiteX276" fmla="*/ 956449 w 2030243"/>
              <a:gd name="connsiteY276" fmla="*/ 1414442 h 1480983"/>
              <a:gd name="connsiteX277" fmla="*/ 973053 w 2030243"/>
              <a:gd name="connsiteY277" fmla="*/ 1415456 h 1480983"/>
              <a:gd name="connsiteX278" fmla="*/ 939936 w 2030243"/>
              <a:gd name="connsiteY278" fmla="*/ 1416317 h 1480983"/>
              <a:gd name="connsiteX279" fmla="*/ 956449 w 2030243"/>
              <a:gd name="connsiteY279" fmla="*/ 1414442 h 1480983"/>
              <a:gd name="connsiteX280" fmla="*/ 355883 w 2030243"/>
              <a:gd name="connsiteY280" fmla="*/ 1414031 h 1480983"/>
              <a:gd name="connsiteX281" fmla="*/ 356508 w 2030243"/>
              <a:gd name="connsiteY281" fmla="*/ 1414047 h 1480983"/>
              <a:gd name="connsiteX282" fmla="*/ 356759 w 2030243"/>
              <a:gd name="connsiteY282" fmla="*/ 1414658 h 1480983"/>
              <a:gd name="connsiteX283" fmla="*/ 356289 w 2030243"/>
              <a:gd name="connsiteY283" fmla="*/ 1415034 h 1480983"/>
              <a:gd name="connsiteX284" fmla="*/ 355883 w 2030243"/>
              <a:gd name="connsiteY284" fmla="*/ 1414031 h 1480983"/>
              <a:gd name="connsiteX285" fmla="*/ 1187447 w 2030243"/>
              <a:gd name="connsiteY285" fmla="*/ 1413640 h 1480983"/>
              <a:gd name="connsiteX286" fmla="*/ 1176383 w 2030243"/>
              <a:gd name="connsiteY286" fmla="*/ 1417443 h 1480983"/>
              <a:gd name="connsiteX287" fmla="*/ 1175866 w 2030243"/>
              <a:gd name="connsiteY287" fmla="*/ 1415629 h 1480983"/>
              <a:gd name="connsiteX288" fmla="*/ 1187447 w 2030243"/>
              <a:gd name="connsiteY288" fmla="*/ 1413640 h 1480983"/>
              <a:gd name="connsiteX289" fmla="*/ 464198 w 2030243"/>
              <a:gd name="connsiteY289" fmla="*/ 1413578 h 1480983"/>
              <a:gd name="connsiteX290" fmla="*/ 465122 w 2030243"/>
              <a:gd name="connsiteY290" fmla="*/ 1414376 h 1480983"/>
              <a:gd name="connsiteX291" fmla="*/ 464683 w 2030243"/>
              <a:gd name="connsiteY291" fmla="*/ 1414925 h 1480983"/>
              <a:gd name="connsiteX292" fmla="*/ 463791 w 2030243"/>
              <a:gd name="connsiteY292" fmla="*/ 1414111 h 1480983"/>
              <a:gd name="connsiteX293" fmla="*/ 464198 w 2030243"/>
              <a:gd name="connsiteY293" fmla="*/ 1413578 h 1480983"/>
              <a:gd name="connsiteX294" fmla="*/ 1265871 w 2030243"/>
              <a:gd name="connsiteY294" fmla="*/ 1413453 h 1480983"/>
              <a:gd name="connsiteX295" fmla="*/ 1265714 w 2030243"/>
              <a:gd name="connsiteY295" fmla="*/ 1415362 h 1480983"/>
              <a:gd name="connsiteX296" fmla="*/ 1262161 w 2030243"/>
              <a:gd name="connsiteY296" fmla="*/ 1415002 h 1480983"/>
              <a:gd name="connsiteX297" fmla="*/ 1262161 w 2030243"/>
              <a:gd name="connsiteY297" fmla="*/ 1413719 h 1480983"/>
              <a:gd name="connsiteX298" fmla="*/ 1265871 w 2030243"/>
              <a:gd name="connsiteY298" fmla="*/ 1413453 h 1480983"/>
              <a:gd name="connsiteX299" fmla="*/ 855864 w 2030243"/>
              <a:gd name="connsiteY299" fmla="*/ 1413264 h 1480983"/>
              <a:gd name="connsiteX300" fmla="*/ 857226 w 2030243"/>
              <a:gd name="connsiteY300" fmla="*/ 1413264 h 1480983"/>
              <a:gd name="connsiteX301" fmla="*/ 857742 w 2030243"/>
              <a:gd name="connsiteY301" fmla="*/ 1414486 h 1480983"/>
              <a:gd name="connsiteX302" fmla="*/ 856459 w 2030243"/>
              <a:gd name="connsiteY302" fmla="*/ 1414940 h 1480983"/>
              <a:gd name="connsiteX303" fmla="*/ 855864 w 2030243"/>
              <a:gd name="connsiteY303" fmla="*/ 1413264 h 1480983"/>
              <a:gd name="connsiteX304" fmla="*/ 1130229 w 2030243"/>
              <a:gd name="connsiteY304" fmla="*/ 1413125 h 1480983"/>
              <a:gd name="connsiteX305" fmla="*/ 1131138 w 2030243"/>
              <a:gd name="connsiteY305" fmla="*/ 1413938 h 1480983"/>
              <a:gd name="connsiteX306" fmla="*/ 1130213 w 2030243"/>
              <a:gd name="connsiteY306" fmla="*/ 1414940 h 1480983"/>
              <a:gd name="connsiteX307" fmla="*/ 1128993 w 2030243"/>
              <a:gd name="connsiteY307" fmla="*/ 1413735 h 1480983"/>
              <a:gd name="connsiteX308" fmla="*/ 1130229 w 2030243"/>
              <a:gd name="connsiteY308" fmla="*/ 1413125 h 1480983"/>
              <a:gd name="connsiteX309" fmla="*/ 1173237 w 2030243"/>
              <a:gd name="connsiteY309" fmla="*/ 1412655 h 1480983"/>
              <a:gd name="connsiteX310" fmla="*/ 1156835 w 2030243"/>
              <a:gd name="connsiteY310" fmla="*/ 1418288 h 1480983"/>
              <a:gd name="connsiteX311" fmla="*/ 1147242 w 2030243"/>
              <a:gd name="connsiteY311" fmla="*/ 1414314 h 1480983"/>
              <a:gd name="connsiteX312" fmla="*/ 1152861 w 2030243"/>
              <a:gd name="connsiteY312" fmla="*/ 1412920 h 1480983"/>
              <a:gd name="connsiteX313" fmla="*/ 1169309 w 2030243"/>
              <a:gd name="connsiteY313" fmla="*/ 1412702 h 1480983"/>
              <a:gd name="connsiteX314" fmla="*/ 1173237 w 2030243"/>
              <a:gd name="connsiteY314" fmla="*/ 1412655 h 1480983"/>
              <a:gd name="connsiteX315" fmla="*/ 348933 w 2030243"/>
              <a:gd name="connsiteY315" fmla="*/ 1412013 h 1480983"/>
              <a:gd name="connsiteX316" fmla="*/ 349278 w 2030243"/>
              <a:gd name="connsiteY316" fmla="*/ 1412546 h 1480983"/>
              <a:gd name="connsiteX317" fmla="*/ 348386 w 2030243"/>
              <a:gd name="connsiteY317" fmla="*/ 1413266 h 1480983"/>
              <a:gd name="connsiteX318" fmla="*/ 348042 w 2030243"/>
              <a:gd name="connsiteY318" fmla="*/ 1412732 h 1480983"/>
              <a:gd name="connsiteX319" fmla="*/ 348933 w 2030243"/>
              <a:gd name="connsiteY319" fmla="*/ 1412013 h 1480983"/>
              <a:gd name="connsiteX320" fmla="*/ 496156 w 2030243"/>
              <a:gd name="connsiteY320" fmla="*/ 1411605 h 1480983"/>
              <a:gd name="connsiteX321" fmla="*/ 498456 w 2030243"/>
              <a:gd name="connsiteY321" fmla="*/ 1411605 h 1480983"/>
              <a:gd name="connsiteX322" fmla="*/ 498441 w 2030243"/>
              <a:gd name="connsiteY322" fmla="*/ 1412168 h 1480983"/>
              <a:gd name="connsiteX323" fmla="*/ 496141 w 2030243"/>
              <a:gd name="connsiteY323" fmla="*/ 1412168 h 1480983"/>
              <a:gd name="connsiteX324" fmla="*/ 496156 w 2030243"/>
              <a:gd name="connsiteY324" fmla="*/ 1411605 h 1480983"/>
              <a:gd name="connsiteX325" fmla="*/ 1191046 w 2030243"/>
              <a:gd name="connsiteY325" fmla="*/ 1411480 h 1480983"/>
              <a:gd name="connsiteX326" fmla="*/ 1191720 w 2030243"/>
              <a:gd name="connsiteY326" fmla="*/ 1411527 h 1480983"/>
              <a:gd name="connsiteX327" fmla="*/ 1191845 w 2030243"/>
              <a:gd name="connsiteY327" fmla="*/ 1412106 h 1480983"/>
              <a:gd name="connsiteX328" fmla="*/ 1191234 w 2030243"/>
              <a:gd name="connsiteY328" fmla="*/ 1412341 h 1480983"/>
              <a:gd name="connsiteX329" fmla="*/ 1191046 w 2030243"/>
              <a:gd name="connsiteY329" fmla="*/ 1411480 h 1480983"/>
              <a:gd name="connsiteX330" fmla="*/ 1074598 w 2030243"/>
              <a:gd name="connsiteY330" fmla="*/ 1411450 h 1480983"/>
              <a:gd name="connsiteX331" fmla="*/ 1087363 w 2030243"/>
              <a:gd name="connsiteY331" fmla="*/ 1411637 h 1480983"/>
              <a:gd name="connsiteX332" fmla="*/ 1062150 w 2030243"/>
              <a:gd name="connsiteY332" fmla="*/ 1414501 h 1480983"/>
              <a:gd name="connsiteX333" fmla="*/ 1074598 w 2030243"/>
              <a:gd name="connsiteY333" fmla="*/ 1411450 h 1480983"/>
              <a:gd name="connsiteX334" fmla="*/ 209537 w 2030243"/>
              <a:gd name="connsiteY334" fmla="*/ 1411247 h 1480983"/>
              <a:gd name="connsiteX335" fmla="*/ 218441 w 2030243"/>
              <a:gd name="connsiteY335" fmla="*/ 1416363 h 1480983"/>
              <a:gd name="connsiteX336" fmla="*/ 228380 w 2030243"/>
              <a:gd name="connsiteY336" fmla="*/ 1426301 h 1480983"/>
              <a:gd name="connsiteX337" fmla="*/ 232698 w 2030243"/>
              <a:gd name="connsiteY337" fmla="*/ 1425550 h 1480983"/>
              <a:gd name="connsiteX338" fmla="*/ 237175 w 2030243"/>
              <a:gd name="connsiteY338" fmla="*/ 1429541 h 1480983"/>
              <a:gd name="connsiteX339" fmla="*/ 242261 w 2030243"/>
              <a:gd name="connsiteY339" fmla="*/ 1440824 h 1480983"/>
              <a:gd name="connsiteX340" fmla="*/ 242246 w 2030243"/>
              <a:gd name="connsiteY340" fmla="*/ 1440809 h 1480983"/>
              <a:gd name="connsiteX341" fmla="*/ 242230 w 2030243"/>
              <a:gd name="connsiteY341" fmla="*/ 1440793 h 1480983"/>
              <a:gd name="connsiteX342" fmla="*/ 242246 w 2030243"/>
              <a:gd name="connsiteY342" fmla="*/ 1440810 h 1480983"/>
              <a:gd name="connsiteX343" fmla="*/ 242277 w 2030243"/>
              <a:gd name="connsiteY343" fmla="*/ 1440856 h 1480983"/>
              <a:gd name="connsiteX344" fmla="*/ 242292 w 2030243"/>
              <a:gd name="connsiteY344" fmla="*/ 1440855 h 1480983"/>
              <a:gd name="connsiteX345" fmla="*/ 245877 w 2030243"/>
              <a:gd name="connsiteY345" fmla="*/ 1440699 h 1480983"/>
              <a:gd name="connsiteX346" fmla="*/ 243842 w 2030243"/>
              <a:gd name="connsiteY346" fmla="*/ 1442405 h 1480983"/>
              <a:gd name="connsiteX347" fmla="*/ 245377 w 2030243"/>
              <a:gd name="connsiteY347" fmla="*/ 1445509 h 1480983"/>
              <a:gd name="connsiteX348" fmla="*/ 234702 w 2030243"/>
              <a:gd name="connsiteY348" fmla="*/ 1441153 h 1480983"/>
              <a:gd name="connsiteX349" fmla="*/ 224764 w 2030243"/>
              <a:gd name="connsiteY349" fmla="*/ 1438212 h 1480983"/>
              <a:gd name="connsiteX350" fmla="*/ 207955 w 2030243"/>
              <a:gd name="connsiteY350" fmla="*/ 1422076 h 1480983"/>
              <a:gd name="connsiteX351" fmla="*/ 209537 w 2030243"/>
              <a:gd name="connsiteY351" fmla="*/ 1411247 h 1480983"/>
              <a:gd name="connsiteX352" fmla="*/ 1278985 w 2030243"/>
              <a:gd name="connsiteY352" fmla="*/ 1410996 h 1480983"/>
              <a:gd name="connsiteX353" fmla="*/ 1279315 w 2030243"/>
              <a:gd name="connsiteY353" fmla="*/ 1412951 h 1480983"/>
              <a:gd name="connsiteX354" fmla="*/ 1271864 w 2030243"/>
              <a:gd name="connsiteY354" fmla="*/ 1414689 h 1480983"/>
              <a:gd name="connsiteX355" fmla="*/ 1273320 w 2030243"/>
              <a:gd name="connsiteY355" fmla="*/ 1412186 h 1480983"/>
              <a:gd name="connsiteX356" fmla="*/ 1278985 w 2030243"/>
              <a:gd name="connsiteY356" fmla="*/ 1410996 h 1480983"/>
              <a:gd name="connsiteX357" fmla="*/ 447361 w 2030243"/>
              <a:gd name="connsiteY357" fmla="*/ 1410228 h 1480983"/>
              <a:gd name="connsiteX358" fmla="*/ 457047 w 2030243"/>
              <a:gd name="connsiteY358" fmla="*/ 1414422 h 1480983"/>
              <a:gd name="connsiteX359" fmla="*/ 435949 w 2030243"/>
              <a:gd name="connsiteY359" fmla="*/ 1411341 h 1480983"/>
              <a:gd name="connsiteX360" fmla="*/ 447361 w 2030243"/>
              <a:gd name="connsiteY360" fmla="*/ 1410228 h 1480983"/>
              <a:gd name="connsiteX361" fmla="*/ 339277 w 2030243"/>
              <a:gd name="connsiteY361" fmla="*/ 1409524 h 1480983"/>
              <a:gd name="connsiteX362" fmla="*/ 340608 w 2030243"/>
              <a:gd name="connsiteY362" fmla="*/ 1409948 h 1480983"/>
              <a:gd name="connsiteX363" fmla="*/ 339262 w 2030243"/>
              <a:gd name="connsiteY363" fmla="*/ 1409556 h 1480983"/>
              <a:gd name="connsiteX364" fmla="*/ 339157 w 2030243"/>
              <a:gd name="connsiteY364" fmla="*/ 1409457 h 1480983"/>
              <a:gd name="connsiteX365" fmla="*/ 339277 w 2030243"/>
              <a:gd name="connsiteY365" fmla="*/ 1409478 h 1480983"/>
              <a:gd name="connsiteX366" fmla="*/ 339247 w 2030243"/>
              <a:gd name="connsiteY366" fmla="*/ 1409509 h 1480983"/>
              <a:gd name="connsiteX367" fmla="*/ 1052150 w 2030243"/>
              <a:gd name="connsiteY367" fmla="*/ 1409306 h 1480983"/>
              <a:gd name="connsiteX368" fmla="*/ 1055343 w 2030243"/>
              <a:gd name="connsiteY368" fmla="*/ 1411871 h 1480983"/>
              <a:gd name="connsiteX369" fmla="*/ 1052792 w 2030243"/>
              <a:gd name="connsiteY369" fmla="*/ 1415925 h 1480983"/>
              <a:gd name="connsiteX370" fmla="*/ 1049912 w 2030243"/>
              <a:gd name="connsiteY370" fmla="*/ 1416926 h 1480983"/>
              <a:gd name="connsiteX371" fmla="*/ 1027736 w 2030243"/>
              <a:gd name="connsiteY371" fmla="*/ 1418320 h 1480983"/>
              <a:gd name="connsiteX372" fmla="*/ 1027203 w 2030243"/>
              <a:gd name="connsiteY372" fmla="*/ 1416160 h 1480983"/>
              <a:gd name="connsiteX373" fmla="*/ 1037673 w 2030243"/>
              <a:gd name="connsiteY373" fmla="*/ 1414344 h 1480983"/>
              <a:gd name="connsiteX374" fmla="*/ 1037720 w 2030243"/>
              <a:gd name="connsiteY374" fmla="*/ 1413453 h 1480983"/>
              <a:gd name="connsiteX375" fmla="*/ 1032540 w 2030243"/>
              <a:gd name="connsiteY375" fmla="*/ 1412138 h 1480983"/>
              <a:gd name="connsiteX376" fmla="*/ 1052150 w 2030243"/>
              <a:gd name="connsiteY376" fmla="*/ 1409306 h 1480983"/>
              <a:gd name="connsiteX377" fmla="*/ 1289894 w 2030243"/>
              <a:gd name="connsiteY377" fmla="*/ 1408679 h 1480983"/>
              <a:gd name="connsiteX378" fmla="*/ 1295341 w 2030243"/>
              <a:gd name="connsiteY378" fmla="*/ 1409492 h 1480983"/>
              <a:gd name="connsiteX379" fmla="*/ 1289894 w 2030243"/>
              <a:gd name="connsiteY379" fmla="*/ 1410308 h 1480983"/>
              <a:gd name="connsiteX380" fmla="*/ 1284448 w 2030243"/>
              <a:gd name="connsiteY380" fmla="*/ 1409492 h 1480983"/>
              <a:gd name="connsiteX381" fmla="*/ 1289894 w 2030243"/>
              <a:gd name="connsiteY381" fmla="*/ 1408679 h 1480983"/>
              <a:gd name="connsiteX382" fmla="*/ 1042321 w 2030243"/>
              <a:gd name="connsiteY382" fmla="*/ 1406849 h 1480983"/>
              <a:gd name="connsiteX383" fmla="*/ 1042995 w 2030243"/>
              <a:gd name="connsiteY383" fmla="*/ 1406863 h 1480983"/>
              <a:gd name="connsiteX384" fmla="*/ 1043323 w 2030243"/>
              <a:gd name="connsiteY384" fmla="*/ 1407317 h 1480983"/>
              <a:gd name="connsiteX385" fmla="*/ 1042761 w 2030243"/>
              <a:gd name="connsiteY385" fmla="*/ 1407647 h 1480983"/>
              <a:gd name="connsiteX386" fmla="*/ 1042321 w 2030243"/>
              <a:gd name="connsiteY386" fmla="*/ 1406849 h 1480983"/>
              <a:gd name="connsiteX387" fmla="*/ 1087426 w 2030243"/>
              <a:gd name="connsiteY387" fmla="*/ 1405424 h 1480983"/>
              <a:gd name="connsiteX388" fmla="*/ 1087566 w 2030243"/>
              <a:gd name="connsiteY388" fmla="*/ 1407114 h 1480983"/>
              <a:gd name="connsiteX389" fmla="*/ 1082824 w 2030243"/>
              <a:gd name="connsiteY389" fmla="*/ 1407490 h 1480983"/>
              <a:gd name="connsiteX390" fmla="*/ 1082699 w 2030243"/>
              <a:gd name="connsiteY390" fmla="*/ 1405847 h 1480983"/>
              <a:gd name="connsiteX391" fmla="*/ 1087426 w 2030243"/>
              <a:gd name="connsiteY391" fmla="*/ 1405424 h 1480983"/>
              <a:gd name="connsiteX392" fmla="*/ 864440 w 2030243"/>
              <a:gd name="connsiteY392" fmla="*/ 1404266 h 1480983"/>
              <a:gd name="connsiteX393" fmla="*/ 865691 w 2030243"/>
              <a:gd name="connsiteY393" fmla="*/ 1405518 h 1480983"/>
              <a:gd name="connsiteX394" fmla="*/ 864064 w 2030243"/>
              <a:gd name="connsiteY394" fmla="*/ 1407521 h 1480983"/>
              <a:gd name="connsiteX395" fmla="*/ 862921 w 2030243"/>
              <a:gd name="connsiteY395" fmla="*/ 1405737 h 1480983"/>
              <a:gd name="connsiteX396" fmla="*/ 864440 w 2030243"/>
              <a:gd name="connsiteY396" fmla="*/ 1404266 h 1480983"/>
              <a:gd name="connsiteX397" fmla="*/ 1096738 w 2030243"/>
              <a:gd name="connsiteY397" fmla="*/ 1404110 h 1480983"/>
              <a:gd name="connsiteX398" fmla="*/ 1096879 w 2030243"/>
              <a:gd name="connsiteY398" fmla="*/ 1404704 h 1480983"/>
              <a:gd name="connsiteX399" fmla="*/ 1096393 w 2030243"/>
              <a:gd name="connsiteY399" fmla="*/ 1405095 h 1480983"/>
              <a:gd name="connsiteX400" fmla="*/ 1096127 w 2030243"/>
              <a:gd name="connsiteY400" fmla="*/ 1404188 h 1480983"/>
              <a:gd name="connsiteX401" fmla="*/ 1096738 w 2030243"/>
              <a:gd name="connsiteY401" fmla="*/ 1404110 h 1480983"/>
              <a:gd name="connsiteX402" fmla="*/ 846457 w 2030243"/>
              <a:gd name="connsiteY402" fmla="*/ 1403640 h 1480983"/>
              <a:gd name="connsiteX403" fmla="*/ 849729 w 2030243"/>
              <a:gd name="connsiteY403" fmla="*/ 1404766 h 1480983"/>
              <a:gd name="connsiteX404" fmla="*/ 849275 w 2030243"/>
              <a:gd name="connsiteY404" fmla="*/ 1406097 h 1480983"/>
              <a:gd name="connsiteX405" fmla="*/ 846003 w 2030243"/>
              <a:gd name="connsiteY405" fmla="*/ 1404986 h 1480983"/>
              <a:gd name="connsiteX406" fmla="*/ 846457 w 2030243"/>
              <a:gd name="connsiteY406" fmla="*/ 1403640 h 1480983"/>
              <a:gd name="connsiteX407" fmla="*/ 1041727 w 2030243"/>
              <a:gd name="connsiteY407" fmla="*/ 1402685 h 1480983"/>
              <a:gd name="connsiteX408" fmla="*/ 1042353 w 2030243"/>
              <a:gd name="connsiteY408" fmla="*/ 1402997 h 1480983"/>
              <a:gd name="connsiteX409" fmla="*/ 1042290 w 2030243"/>
              <a:gd name="connsiteY409" fmla="*/ 1403671 h 1480983"/>
              <a:gd name="connsiteX410" fmla="*/ 1041258 w 2030243"/>
              <a:gd name="connsiteY410" fmla="*/ 1403217 h 1480983"/>
              <a:gd name="connsiteX411" fmla="*/ 1041727 w 2030243"/>
              <a:gd name="connsiteY411" fmla="*/ 1402685 h 1480983"/>
              <a:gd name="connsiteX412" fmla="*/ 1323667 w 2030243"/>
              <a:gd name="connsiteY412" fmla="*/ 1402654 h 1480983"/>
              <a:gd name="connsiteX413" fmla="*/ 1326782 w 2030243"/>
              <a:gd name="connsiteY413" fmla="*/ 1402716 h 1480983"/>
              <a:gd name="connsiteX414" fmla="*/ 1326861 w 2030243"/>
              <a:gd name="connsiteY414" fmla="*/ 1403906 h 1480983"/>
              <a:gd name="connsiteX415" fmla="*/ 1323793 w 2030243"/>
              <a:gd name="connsiteY415" fmla="*/ 1404610 h 1480983"/>
              <a:gd name="connsiteX416" fmla="*/ 1323667 w 2030243"/>
              <a:gd name="connsiteY416" fmla="*/ 1402654 h 1480983"/>
              <a:gd name="connsiteX417" fmla="*/ 624145 w 2030243"/>
              <a:gd name="connsiteY417" fmla="*/ 1401605 h 1480983"/>
              <a:gd name="connsiteX418" fmla="*/ 624333 w 2030243"/>
              <a:gd name="connsiteY418" fmla="*/ 1402263 h 1480983"/>
              <a:gd name="connsiteX419" fmla="*/ 623723 w 2030243"/>
              <a:gd name="connsiteY419" fmla="*/ 1402560 h 1480983"/>
              <a:gd name="connsiteX420" fmla="*/ 623222 w 2030243"/>
              <a:gd name="connsiteY420" fmla="*/ 1402091 h 1480983"/>
              <a:gd name="connsiteX421" fmla="*/ 624145 w 2030243"/>
              <a:gd name="connsiteY421" fmla="*/ 1401605 h 1480983"/>
              <a:gd name="connsiteX422" fmla="*/ 615663 w 2030243"/>
              <a:gd name="connsiteY422" fmla="*/ 1401512 h 1480983"/>
              <a:gd name="connsiteX423" fmla="*/ 616272 w 2030243"/>
              <a:gd name="connsiteY423" fmla="*/ 1401528 h 1480983"/>
              <a:gd name="connsiteX424" fmla="*/ 616524 w 2030243"/>
              <a:gd name="connsiteY424" fmla="*/ 1402122 h 1480983"/>
              <a:gd name="connsiteX425" fmla="*/ 616068 w 2030243"/>
              <a:gd name="connsiteY425" fmla="*/ 1402482 h 1480983"/>
              <a:gd name="connsiteX426" fmla="*/ 615663 w 2030243"/>
              <a:gd name="connsiteY426" fmla="*/ 1401512 h 1480983"/>
              <a:gd name="connsiteX427" fmla="*/ 1151514 w 2030243"/>
              <a:gd name="connsiteY427" fmla="*/ 1400917 h 1480983"/>
              <a:gd name="connsiteX428" fmla="*/ 1151029 w 2030243"/>
              <a:gd name="connsiteY428" fmla="*/ 1403186 h 1480983"/>
              <a:gd name="connsiteX429" fmla="*/ 1149699 w 2030243"/>
              <a:gd name="connsiteY429" fmla="*/ 1403499 h 1480983"/>
              <a:gd name="connsiteX430" fmla="*/ 1148854 w 2030243"/>
              <a:gd name="connsiteY430" fmla="*/ 1402451 h 1480983"/>
              <a:gd name="connsiteX431" fmla="*/ 1151514 w 2030243"/>
              <a:gd name="connsiteY431" fmla="*/ 1400917 h 1480983"/>
              <a:gd name="connsiteX432" fmla="*/ 1252130 w 2030243"/>
              <a:gd name="connsiteY432" fmla="*/ 1400432 h 1480983"/>
              <a:gd name="connsiteX433" fmla="*/ 1264729 w 2030243"/>
              <a:gd name="connsiteY433" fmla="*/ 1401261 h 1480983"/>
              <a:gd name="connsiteX434" fmla="*/ 1258468 w 2030243"/>
              <a:gd name="connsiteY434" fmla="*/ 1403796 h 1480983"/>
              <a:gd name="connsiteX435" fmla="*/ 1207777 w 2030243"/>
              <a:gd name="connsiteY435" fmla="*/ 1415410 h 1480983"/>
              <a:gd name="connsiteX436" fmla="*/ 1197636 w 2030243"/>
              <a:gd name="connsiteY436" fmla="*/ 1412983 h 1480983"/>
              <a:gd name="connsiteX437" fmla="*/ 1198465 w 2030243"/>
              <a:gd name="connsiteY437" fmla="*/ 1410871 h 1480983"/>
              <a:gd name="connsiteX438" fmla="*/ 1221878 w 2030243"/>
              <a:gd name="connsiteY438" fmla="*/ 1406535 h 1480983"/>
              <a:gd name="connsiteX439" fmla="*/ 1252130 w 2030243"/>
              <a:gd name="connsiteY439" fmla="*/ 1400432 h 1480983"/>
              <a:gd name="connsiteX440" fmla="*/ 1221095 w 2030243"/>
              <a:gd name="connsiteY440" fmla="*/ 1400338 h 1480983"/>
              <a:gd name="connsiteX441" fmla="*/ 1223772 w 2030243"/>
              <a:gd name="connsiteY441" fmla="*/ 1401136 h 1480983"/>
              <a:gd name="connsiteX442" fmla="*/ 1223552 w 2030243"/>
              <a:gd name="connsiteY442" fmla="*/ 1402748 h 1480983"/>
              <a:gd name="connsiteX443" fmla="*/ 1218670 w 2030243"/>
              <a:gd name="connsiteY443" fmla="*/ 1402748 h 1480983"/>
              <a:gd name="connsiteX444" fmla="*/ 1218340 w 2030243"/>
              <a:gd name="connsiteY444" fmla="*/ 1401636 h 1480983"/>
              <a:gd name="connsiteX445" fmla="*/ 1221095 w 2030243"/>
              <a:gd name="connsiteY445" fmla="*/ 1400338 h 1480983"/>
              <a:gd name="connsiteX446" fmla="*/ 1121528 w 2030243"/>
              <a:gd name="connsiteY446" fmla="*/ 1399414 h 1480983"/>
              <a:gd name="connsiteX447" fmla="*/ 1141717 w 2030243"/>
              <a:gd name="connsiteY447" fmla="*/ 1403139 h 1480983"/>
              <a:gd name="connsiteX448" fmla="*/ 1116145 w 2030243"/>
              <a:gd name="connsiteY448" fmla="*/ 1405111 h 1480983"/>
              <a:gd name="connsiteX449" fmla="*/ 1121528 w 2030243"/>
              <a:gd name="connsiteY449" fmla="*/ 1399414 h 1480983"/>
              <a:gd name="connsiteX450" fmla="*/ 962008 w 2030243"/>
              <a:gd name="connsiteY450" fmla="*/ 1398502 h 1480983"/>
              <a:gd name="connsiteX451" fmla="*/ 972615 w 2030243"/>
              <a:gd name="connsiteY451" fmla="*/ 1398929 h 1480983"/>
              <a:gd name="connsiteX452" fmla="*/ 972865 w 2030243"/>
              <a:gd name="connsiteY452" fmla="*/ 1400635 h 1480983"/>
              <a:gd name="connsiteX453" fmla="*/ 965306 w 2030243"/>
              <a:gd name="connsiteY453" fmla="*/ 1402685 h 1480983"/>
              <a:gd name="connsiteX454" fmla="*/ 971535 w 2030243"/>
              <a:gd name="connsiteY454" fmla="*/ 1403875 h 1480983"/>
              <a:gd name="connsiteX455" fmla="*/ 951377 w 2030243"/>
              <a:gd name="connsiteY455" fmla="*/ 1400447 h 1480983"/>
              <a:gd name="connsiteX456" fmla="*/ 962008 w 2030243"/>
              <a:gd name="connsiteY456" fmla="*/ 1398502 h 1480983"/>
              <a:gd name="connsiteX457" fmla="*/ 1271097 w 2030243"/>
              <a:gd name="connsiteY457" fmla="*/ 1397865 h 1480983"/>
              <a:gd name="connsiteX458" fmla="*/ 1271990 w 2030243"/>
              <a:gd name="connsiteY458" fmla="*/ 1398913 h 1480983"/>
              <a:gd name="connsiteX459" fmla="*/ 1270300 w 2030243"/>
              <a:gd name="connsiteY459" fmla="*/ 1399586 h 1480983"/>
              <a:gd name="connsiteX460" fmla="*/ 1269814 w 2030243"/>
              <a:gd name="connsiteY460" fmla="*/ 1398318 h 1480983"/>
              <a:gd name="connsiteX461" fmla="*/ 1271097 w 2030243"/>
              <a:gd name="connsiteY461" fmla="*/ 1397865 h 1480983"/>
              <a:gd name="connsiteX462" fmla="*/ 618337 w 2030243"/>
              <a:gd name="connsiteY462" fmla="*/ 1397724 h 1480983"/>
              <a:gd name="connsiteX463" fmla="*/ 609762 w 2030243"/>
              <a:gd name="connsiteY463" fmla="*/ 1399962 h 1480983"/>
              <a:gd name="connsiteX464" fmla="*/ 612438 w 2030243"/>
              <a:gd name="connsiteY464" fmla="*/ 1403452 h 1480983"/>
              <a:gd name="connsiteX465" fmla="*/ 650312 w 2030243"/>
              <a:gd name="connsiteY465" fmla="*/ 1408116 h 1480983"/>
              <a:gd name="connsiteX466" fmla="*/ 650672 w 2030243"/>
              <a:gd name="connsiteY466" fmla="*/ 1406535 h 1480983"/>
              <a:gd name="connsiteX467" fmla="*/ 626618 w 2030243"/>
              <a:gd name="connsiteY467" fmla="*/ 1399148 h 1480983"/>
              <a:gd name="connsiteX468" fmla="*/ 618337 w 2030243"/>
              <a:gd name="connsiteY468" fmla="*/ 1397724 h 1480983"/>
              <a:gd name="connsiteX469" fmla="*/ 1278344 w 2030243"/>
              <a:gd name="connsiteY469" fmla="*/ 1397583 h 1480983"/>
              <a:gd name="connsiteX470" fmla="*/ 1278296 w 2030243"/>
              <a:gd name="connsiteY470" fmla="*/ 1398053 h 1480983"/>
              <a:gd name="connsiteX471" fmla="*/ 1277843 w 2030243"/>
              <a:gd name="connsiteY471" fmla="*/ 1397771 h 1480983"/>
              <a:gd name="connsiteX472" fmla="*/ 782965 w 2030243"/>
              <a:gd name="connsiteY472" fmla="*/ 1397521 h 1480983"/>
              <a:gd name="connsiteX473" fmla="*/ 782965 w 2030243"/>
              <a:gd name="connsiteY473" fmla="*/ 1398100 h 1480983"/>
              <a:gd name="connsiteX474" fmla="*/ 787675 w 2030243"/>
              <a:gd name="connsiteY474" fmla="*/ 1398100 h 1480983"/>
              <a:gd name="connsiteX475" fmla="*/ 787675 w 2030243"/>
              <a:gd name="connsiteY475" fmla="*/ 1397521 h 1480983"/>
              <a:gd name="connsiteX476" fmla="*/ 782965 w 2030243"/>
              <a:gd name="connsiteY476" fmla="*/ 1397521 h 1480983"/>
              <a:gd name="connsiteX477" fmla="*/ 642034 w 2030243"/>
              <a:gd name="connsiteY477" fmla="*/ 1397489 h 1480983"/>
              <a:gd name="connsiteX478" fmla="*/ 641923 w 2030243"/>
              <a:gd name="connsiteY478" fmla="*/ 1398006 h 1480983"/>
              <a:gd name="connsiteX479" fmla="*/ 643990 w 2030243"/>
              <a:gd name="connsiteY479" fmla="*/ 1398006 h 1480983"/>
              <a:gd name="connsiteX480" fmla="*/ 644005 w 2030243"/>
              <a:gd name="connsiteY480" fmla="*/ 1397599 h 1480983"/>
              <a:gd name="connsiteX481" fmla="*/ 642034 w 2030243"/>
              <a:gd name="connsiteY481" fmla="*/ 1397489 h 1480983"/>
              <a:gd name="connsiteX482" fmla="*/ 1142719 w 2030243"/>
              <a:gd name="connsiteY482" fmla="*/ 1397301 h 1480983"/>
              <a:gd name="connsiteX483" fmla="*/ 1143204 w 2030243"/>
              <a:gd name="connsiteY483" fmla="*/ 1398209 h 1480983"/>
              <a:gd name="connsiteX484" fmla="*/ 1142452 w 2030243"/>
              <a:gd name="connsiteY484" fmla="*/ 1398209 h 1480983"/>
              <a:gd name="connsiteX485" fmla="*/ 1142107 w 2030243"/>
              <a:gd name="connsiteY485" fmla="*/ 1397677 h 1480983"/>
              <a:gd name="connsiteX486" fmla="*/ 1142719 w 2030243"/>
              <a:gd name="connsiteY486" fmla="*/ 1397301 h 1480983"/>
              <a:gd name="connsiteX487" fmla="*/ 217675 w 2030243"/>
              <a:gd name="connsiteY487" fmla="*/ 1396817 h 1480983"/>
              <a:gd name="connsiteX488" fmla="*/ 216673 w 2030243"/>
              <a:gd name="connsiteY488" fmla="*/ 1397223 h 1480983"/>
              <a:gd name="connsiteX489" fmla="*/ 217565 w 2030243"/>
              <a:gd name="connsiteY489" fmla="*/ 1398084 h 1480983"/>
              <a:gd name="connsiteX490" fmla="*/ 218598 w 2030243"/>
              <a:gd name="connsiteY490" fmla="*/ 1397678 h 1480983"/>
              <a:gd name="connsiteX491" fmla="*/ 217675 w 2030243"/>
              <a:gd name="connsiteY491" fmla="*/ 1396817 h 1480983"/>
              <a:gd name="connsiteX492" fmla="*/ 587397 w 2030243"/>
              <a:gd name="connsiteY492" fmla="*/ 1394939 h 1480983"/>
              <a:gd name="connsiteX493" fmla="*/ 586960 w 2030243"/>
              <a:gd name="connsiteY493" fmla="*/ 1396191 h 1480983"/>
              <a:gd name="connsiteX494" fmla="*/ 587836 w 2030243"/>
              <a:gd name="connsiteY494" fmla="*/ 1396722 h 1480983"/>
              <a:gd name="connsiteX495" fmla="*/ 588399 w 2030243"/>
              <a:gd name="connsiteY495" fmla="*/ 1395486 h 1480983"/>
              <a:gd name="connsiteX496" fmla="*/ 587397 w 2030243"/>
              <a:gd name="connsiteY496" fmla="*/ 1394939 h 1480983"/>
              <a:gd name="connsiteX497" fmla="*/ 1034778 w 2030243"/>
              <a:gd name="connsiteY497" fmla="*/ 1394438 h 1480983"/>
              <a:gd name="connsiteX498" fmla="*/ 1039270 w 2030243"/>
              <a:gd name="connsiteY498" fmla="*/ 1394782 h 1480983"/>
              <a:gd name="connsiteX499" fmla="*/ 1050178 w 2030243"/>
              <a:gd name="connsiteY499" fmla="*/ 1396472 h 1480983"/>
              <a:gd name="connsiteX500" fmla="*/ 1050742 w 2030243"/>
              <a:gd name="connsiteY500" fmla="*/ 1400025 h 1480983"/>
              <a:gd name="connsiteX501" fmla="*/ 1049192 w 2030243"/>
              <a:gd name="connsiteY501" fmla="*/ 1400776 h 1480983"/>
              <a:gd name="connsiteX502" fmla="*/ 1040286 w 2030243"/>
              <a:gd name="connsiteY502" fmla="*/ 1400635 h 1480983"/>
              <a:gd name="connsiteX503" fmla="*/ 1025686 w 2030243"/>
              <a:gd name="connsiteY503" fmla="*/ 1400901 h 1480983"/>
              <a:gd name="connsiteX504" fmla="*/ 1019503 w 2030243"/>
              <a:gd name="connsiteY504" fmla="*/ 1400510 h 1480983"/>
              <a:gd name="connsiteX505" fmla="*/ 1008063 w 2030243"/>
              <a:gd name="connsiteY505" fmla="*/ 1403546 h 1480983"/>
              <a:gd name="connsiteX506" fmla="*/ 996216 w 2030243"/>
              <a:gd name="connsiteY506" fmla="*/ 1404047 h 1480983"/>
              <a:gd name="connsiteX507" fmla="*/ 993994 w 2030243"/>
              <a:gd name="connsiteY507" fmla="*/ 1404360 h 1480983"/>
              <a:gd name="connsiteX508" fmla="*/ 979032 w 2030243"/>
              <a:gd name="connsiteY508" fmla="*/ 1400995 h 1480983"/>
              <a:gd name="connsiteX509" fmla="*/ 978969 w 2030243"/>
              <a:gd name="connsiteY509" fmla="*/ 1398992 h 1480983"/>
              <a:gd name="connsiteX510" fmla="*/ 987828 w 2030243"/>
              <a:gd name="connsiteY510" fmla="*/ 1398382 h 1480983"/>
              <a:gd name="connsiteX511" fmla="*/ 1005872 w 2030243"/>
              <a:gd name="connsiteY511" fmla="*/ 1398350 h 1480983"/>
              <a:gd name="connsiteX512" fmla="*/ 1012336 w 2030243"/>
              <a:gd name="connsiteY512" fmla="*/ 1395518 h 1480983"/>
              <a:gd name="connsiteX513" fmla="*/ 1017375 w 2030243"/>
              <a:gd name="connsiteY513" fmla="*/ 1395456 h 1480983"/>
              <a:gd name="connsiteX514" fmla="*/ 1034778 w 2030243"/>
              <a:gd name="connsiteY514" fmla="*/ 1394438 h 1480983"/>
              <a:gd name="connsiteX515" fmla="*/ 932034 w 2030243"/>
              <a:gd name="connsiteY515" fmla="*/ 1393483 h 1480983"/>
              <a:gd name="connsiteX516" fmla="*/ 930672 w 2030243"/>
              <a:gd name="connsiteY516" fmla="*/ 1395112 h 1480983"/>
              <a:gd name="connsiteX517" fmla="*/ 931909 w 2030243"/>
              <a:gd name="connsiteY517" fmla="*/ 1396410 h 1480983"/>
              <a:gd name="connsiteX518" fmla="*/ 933771 w 2030243"/>
              <a:gd name="connsiteY518" fmla="*/ 1394798 h 1480983"/>
              <a:gd name="connsiteX519" fmla="*/ 932034 w 2030243"/>
              <a:gd name="connsiteY519" fmla="*/ 1393483 h 1480983"/>
              <a:gd name="connsiteX520" fmla="*/ 1216526 w 2030243"/>
              <a:gd name="connsiteY520" fmla="*/ 1392716 h 1480983"/>
              <a:gd name="connsiteX521" fmla="*/ 1217340 w 2030243"/>
              <a:gd name="connsiteY521" fmla="*/ 1393624 h 1480983"/>
              <a:gd name="connsiteX522" fmla="*/ 1216243 w 2030243"/>
              <a:gd name="connsiteY522" fmla="*/ 1394328 h 1480983"/>
              <a:gd name="connsiteX523" fmla="*/ 1215415 w 2030243"/>
              <a:gd name="connsiteY523" fmla="*/ 1393326 h 1480983"/>
              <a:gd name="connsiteX524" fmla="*/ 1216526 w 2030243"/>
              <a:gd name="connsiteY524" fmla="*/ 1392716 h 1480983"/>
              <a:gd name="connsiteX525" fmla="*/ 1173379 w 2030243"/>
              <a:gd name="connsiteY525" fmla="*/ 1392308 h 1480983"/>
              <a:gd name="connsiteX526" fmla="*/ 1173337 w 2030243"/>
              <a:gd name="connsiteY526" fmla="*/ 1392356 h 1480983"/>
              <a:gd name="connsiteX527" fmla="*/ 1173331 w 2030243"/>
              <a:gd name="connsiteY527" fmla="*/ 1392356 h 1480983"/>
              <a:gd name="connsiteX528" fmla="*/ 1173362 w 2030243"/>
              <a:gd name="connsiteY528" fmla="*/ 1392325 h 1480983"/>
              <a:gd name="connsiteX529" fmla="*/ 1173362 w 2030243"/>
              <a:gd name="connsiteY529" fmla="*/ 1392324 h 1480983"/>
              <a:gd name="connsiteX530" fmla="*/ 1173018 w 2030243"/>
              <a:gd name="connsiteY530" fmla="*/ 1392011 h 1480983"/>
              <a:gd name="connsiteX531" fmla="*/ 1173362 w 2030243"/>
              <a:gd name="connsiteY531" fmla="*/ 1392324 h 1480983"/>
              <a:gd name="connsiteX532" fmla="*/ 1173331 w 2030243"/>
              <a:gd name="connsiteY532" fmla="*/ 1392356 h 1480983"/>
              <a:gd name="connsiteX533" fmla="*/ 1173331 w 2030243"/>
              <a:gd name="connsiteY533" fmla="*/ 1392357 h 1480983"/>
              <a:gd name="connsiteX534" fmla="*/ 1167682 w 2030243"/>
              <a:gd name="connsiteY534" fmla="*/ 1391489 h 1480983"/>
              <a:gd name="connsiteX535" fmla="*/ 1170310 w 2030243"/>
              <a:gd name="connsiteY535" fmla="*/ 1395752 h 1480983"/>
              <a:gd name="connsiteX536" fmla="*/ 1173337 w 2030243"/>
              <a:gd name="connsiteY536" fmla="*/ 1392356 h 1480983"/>
              <a:gd name="connsiteX537" fmla="*/ 1187871 w 2030243"/>
              <a:gd name="connsiteY537" fmla="*/ 1392356 h 1480983"/>
              <a:gd name="connsiteX538" fmla="*/ 1181704 w 2030243"/>
              <a:gd name="connsiteY538" fmla="*/ 1399477 h 1480983"/>
              <a:gd name="connsiteX539" fmla="*/ 1174771 w 2030243"/>
              <a:gd name="connsiteY539" fmla="*/ 1400040 h 1480983"/>
              <a:gd name="connsiteX540" fmla="*/ 1165225 w 2030243"/>
              <a:gd name="connsiteY540" fmla="*/ 1399727 h 1480983"/>
              <a:gd name="connsiteX541" fmla="*/ 1158526 w 2030243"/>
              <a:gd name="connsiteY541" fmla="*/ 1402012 h 1480983"/>
              <a:gd name="connsiteX542" fmla="*/ 1149261 w 2030243"/>
              <a:gd name="connsiteY542" fmla="*/ 1395314 h 1480983"/>
              <a:gd name="connsiteX543" fmla="*/ 1159716 w 2030243"/>
              <a:gd name="connsiteY543" fmla="*/ 1394249 h 1480983"/>
              <a:gd name="connsiteX544" fmla="*/ 1163503 w 2030243"/>
              <a:gd name="connsiteY544" fmla="*/ 1392966 h 1480983"/>
              <a:gd name="connsiteX545" fmla="*/ 1167682 w 2030243"/>
              <a:gd name="connsiteY545" fmla="*/ 1391489 h 1480983"/>
              <a:gd name="connsiteX546" fmla="*/ 1206199 w 2030243"/>
              <a:gd name="connsiteY546" fmla="*/ 1390781 h 1480983"/>
              <a:gd name="connsiteX547" fmla="*/ 1207574 w 2030243"/>
              <a:gd name="connsiteY547" fmla="*/ 1395815 h 1480983"/>
              <a:gd name="connsiteX548" fmla="*/ 1200202 w 2030243"/>
              <a:gd name="connsiteY548" fmla="*/ 1398678 h 1480983"/>
              <a:gd name="connsiteX549" fmla="*/ 1206224 w 2030243"/>
              <a:gd name="connsiteY549" fmla="*/ 1390748 h 1480983"/>
              <a:gd name="connsiteX550" fmla="*/ 1206199 w 2030243"/>
              <a:gd name="connsiteY550" fmla="*/ 1390781 h 1480983"/>
              <a:gd name="connsiteX551" fmla="*/ 1206196 w 2030243"/>
              <a:gd name="connsiteY551" fmla="*/ 1390775 h 1480983"/>
              <a:gd name="connsiteX552" fmla="*/ 1206226 w 2030243"/>
              <a:gd name="connsiteY552" fmla="*/ 1390745 h 1480983"/>
              <a:gd name="connsiteX553" fmla="*/ 1206227 w 2030243"/>
              <a:gd name="connsiteY553" fmla="*/ 1390745 h 1480983"/>
              <a:gd name="connsiteX554" fmla="*/ 1206224 w 2030243"/>
              <a:gd name="connsiteY554" fmla="*/ 1390748 h 1480983"/>
              <a:gd name="connsiteX555" fmla="*/ 1206227 w 2030243"/>
              <a:gd name="connsiteY555" fmla="*/ 1390744 h 1480983"/>
              <a:gd name="connsiteX556" fmla="*/ 1206226 w 2030243"/>
              <a:gd name="connsiteY556" fmla="*/ 1390745 h 1480983"/>
              <a:gd name="connsiteX557" fmla="*/ 1206196 w 2030243"/>
              <a:gd name="connsiteY557" fmla="*/ 1390775 h 1480983"/>
              <a:gd name="connsiteX558" fmla="*/ 1206196 w 2030243"/>
              <a:gd name="connsiteY558" fmla="*/ 1390775 h 1480983"/>
              <a:gd name="connsiteX559" fmla="*/ 1206169 w 2030243"/>
              <a:gd name="connsiteY559" fmla="*/ 1390760 h 1480983"/>
              <a:gd name="connsiteX560" fmla="*/ 1300880 w 2030243"/>
              <a:gd name="connsiteY560" fmla="*/ 1389493 h 1480983"/>
              <a:gd name="connsiteX561" fmla="*/ 1301491 w 2030243"/>
              <a:gd name="connsiteY561" fmla="*/ 1389837 h 1480983"/>
              <a:gd name="connsiteX562" fmla="*/ 1301225 w 2030243"/>
              <a:gd name="connsiteY562" fmla="*/ 1390370 h 1480983"/>
              <a:gd name="connsiteX563" fmla="*/ 1300521 w 2030243"/>
              <a:gd name="connsiteY563" fmla="*/ 1390385 h 1480983"/>
              <a:gd name="connsiteX564" fmla="*/ 1300880 w 2030243"/>
              <a:gd name="connsiteY564" fmla="*/ 1389493 h 1480983"/>
              <a:gd name="connsiteX565" fmla="*/ 787488 w 2030243"/>
              <a:gd name="connsiteY565" fmla="*/ 1389461 h 1480983"/>
              <a:gd name="connsiteX566" fmla="*/ 787236 w 2030243"/>
              <a:gd name="connsiteY566" fmla="*/ 1390494 h 1480983"/>
              <a:gd name="connsiteX567" fmla="*/ 788395 w 2030243"/>
              <a:gd name="connsiteY567" fmla="*/ 1391323 h 1480983"/>
              <a:gd name="connsiteX568" fmla="*/ 790211 w 2030243"/>
              <a:gd name="connsiteY568" fmla="*/ 1390181 h 1480983"/>
              <a:gd name="connsiteX569" fmla="*/ 787488 w 2030243"/>
              <a:gd name="connsiteY569" fmla="*/ 1389461 h 1480983"/>
              <a:gd name="connsiteX570" fmla="*/ 1200562 w 2030243"/>
              <a:gd name="connsiteY570" fmla="*/ 1387539 h 1480983"/>
              <a:gd name="connsiteX571" fmla="*/ 1206169 w 2030243"/>
              <a:gd name="connsiteY571" fmla="*/ 1390760 h 1480983"/>
              <a:gd name="connsiteX572" fmla="*/ 1200724 w 2030243"/>
              <a:gd name="connsiteY572" fmla="*/ 1392211 h 1480983"/>
              <a:gd name="connsiteX573" fmla="*/ 1195068 w 2030243"/>
              <a:gd name="connsiteY573" fmla="*/ 1391354 h 1480983"/>
              <a:gd name="connsiteX574" fmla="*/ 1200562 w 2030243"/>
              <a:gd name="connsiteY574" fmla="*/ 1387539 h 1480983"/>
              <a:gd name="connsiteX575" fmla="*/ 1378742 w 2030243"/>
              <a:gd name="connsiteY575" fmla="*/ 1386737 h 1480983"/>
              <a:gd name="connsiteX576" fmla="*/ 1379242 w 2030243"/>
              <a:gd name="connsiteY576" fmla="*/ 1387206 h 1480983"/>
              <a:gd name="connsiteX577" fmla="*/ 1378945 w 2030243"/>
              <a:gd name="connsiteY577" fmla="*/ 1387817 h 1480983"/>
              <a:gd name="connsiteX578" fmla="*/ 1378303 w 2030243"/>
              <a:gd name="connsiteY578" fmla="*/ 1387707 h 1480983"/>
              <a:gd name="connsiteX579" fmla="*/ 1378742 w 2030243"/>
              <a:gd name="connsiteY579" fmla="*/ 1386737 h 1480983"/>
              <a:gd name="connsiteX580" fmla="*/ 1216557 w 2030243"/>
              <a:gd name="connsiteY580" fmla="*/ 1384578 h 1480983"/>
              <a:gd name="connsiteX581" fmla="*/ 1217167 w 2030243"/>
              <a:gd name="connsiteY581" fmla="*/ 1386410 h 1480983"/>
              <a:gd name="connsiteX582" fmla="*/ 1212942 w 2030243"/>
              <a:gd name="connsiteY582" fmla="*/ 1387535 h 1480983"/>
              <a:gd name="connsiteX583" fmla="*/ 1212425 w 2030243"/>
              <a:gd name="connsiteY583" fmla="*/ 1386096 h 1480983"/>
              <a:gd name="connsiteX584" fmla="*/ 1216557 w 2030243"/>
              <a:gd name="connsiteY584" fmla="*/ 1384578 h 1480983"/>
              <a:gd name="connsiteX585" fmla="*/ 1096314 w 2030243"/>
              <a:gd name="connsiteY585" fmla="*/ 1382732 h 1480983"/>
              <a:gd name="connsiteX586" fmla="*/ 1093248 w 2030243"/>
              <a:gd name="connsiteY586" fmla="*/ 1385283 h 1480983"/>
              <a:gd name="connsiteX587" fmla="*/ 1097974 w 2030243"/>
              <a:gd name="connsiteY587" fmla="*/ 1388366 h 1480983"/>
              <a:gd name="connsiteX588" fmla="*/ 1101902 w 2030243"/>
              <a:gd name="connsiteY588" fmla="*/ 1386018 h 1480983"/>
              <a:gd name="connsiteX589" fmla="*/ 1096314 w 2030243"/>
              <a:gd name="connsiteY589" fmla="*/ 1382732 h 1480983"/>
              <a:gd name="connsiteX590" fmla="*/ 829039 w 2030243"/>
              <a:gd name="connsiteY590" fmla="*/ 1382388 h 1480983"/>
              <a:gd name="connsiteX591" fmla="*/ 806064 w 2030243"/>
              <a:gd name="connsiteY591" fmla="*/ 1384453 h 1480983"/>
              <a:gd name="connsiteX592" fmla="*/ 829101 w 2030243"/>
              <a:gd name="connsiteY592" fmla="*/ 1384453 h 1480983"/>
              <a:gd name="connsiteX593" fmla="*/ 829039 w 2030243"/>
              <a:gd name="connsiteY593" fmla="*/ 1382388 h 1480983"/>
              <a:gd name="connsiteX594" fmla="*/ 1080556 w 2030243"/>
              <a:gd name="connsiteY594" fmla="*/ 1381855 h 1480983"/>
              <a:gd name="connsiteX595" fmla="*/ 1079319 w 2030243"/>
              <a:gd name="connsiteY595" fmla="*/ 1382199 h 1480983"/>
              <a:gd name="connsiteX596" fmla="*/ 1079960 w 2030243"/>
              <a:gd name="connsiteY596" fmla="*/ 1383233 h 1480983"/>
              <a:gd name="connsiteX597" fmla="*/ 1081150 w 2030243"/>
              <a:gd name="connsiteY597" fmla="*/ 1382826 h 1480983"/>
              <a:gd name="connsiteX598" fmla="*/ 1080556 w 2030243"/>
              <a:gd name="connsiteY598" fmla="*/ 1381855 h 1480983"/>
              <a:gd name="connsiteX599" fmla="*/ 768973 w 2030243"/>
              <a:gd name="connsiteY599" fmla="*/ 1381745 h 1480983"/>
              <a:gd name="connsiteX600" fmla="*/ 768378 w 2030243"/>
              <a:gd name="connsiteY600" fmla="*/ 1381949 h 1480983"/>
              <a:gd name="connsiteX601" fmla="*/ 769160 w 2030243"/>
              <a:gd name="connsiteY601" fmla="*/ 1382497 h 1480983"/>
              <a:gd name="connsiteX602" fmla="*/ 769505 w 2030243"/>
              <a:gd name="connsiteY602" fmla="*/ 1382074 h 1480983"/>
              <a:gd name="connsiteX603" fmla="*/ 768973 w 2030243"/>
              <a:gd name="connsiteY603" fmla="*/ 1381745 h 1480983"/>
              <a:gd name="connsiteX604" fmla="*/ 837851 w 2030243"/>
              <a:gd name="connsiteY604" fmla="*/ 1381620 h 1480983"/>
              <a:gd name="connsiteX605" fmla="*/ 834642 w 2030243"/>
              <a:gd name="connsiteY605" fmla="*/ 1382826 h 1480983"/>
              <a:gd name="connsiteX606" fmla="*/ 834845 w 2030243"/>
              <a:gd name="connsiteY606" fmla="*/ 1384343 h 1480983"/>
              <a:gd name="connsiteX607" fmla="*/ 894802 w 2030243"/>
              <a:gd name="connsiteY607" fmla="*/ 1384578 h 1480983"/>
              <a:gd name="connsiteX608" fmla="*/ 837851 w 2030243"/>
              <a:gd name="connsiteY608" fmla="*/ 1381620 h 1480983"/>
              <a:gd name="connsiteX609" fmla="*/ 1184373 w 2030243"/>
              <a:gd name="connsiteY609" fmla="*/ 1381358 h 1480983"/>
              <a:gd name="connsiteX610" fmla="*/ 1184317 w 2030243"/>
              <a:gd name="connsiteY610" fmla="*/ 1381401 h 1480983"/>
              <a:gd name="connsiteX611" fmla="*/ 1184294 w 2030243"/>
              <a:gd name="connsiteY611" fmla="*/ 1381368 h 1480983"/>
              <a:gd name="connsiteX612" fmla="*/ 927625 w 2030243"/>
              <a:gd name="connsiteY612" fmla="*/ 1379775 h 1480983"/>
              <a:gd name="connsiteX613" fmla="*/ 927613 w 2030243"/>
              <a:gd name="connsiteY613" fmla="*/ 1379792 h 1480983"/>
              <a:gd name="connsiteX614" fmla="*/ 927606 w 2030243"/>
              <a:gd name="connsiteY614" fmla="*/ 1379789 h 1480983"/>
              <a:gd name="connsiteX615" fmla="*/ 927636 w 2030243"/>
              <a:gd name="connsiteY615" fmla="*/ 1379758 h 1480983"/>
              <a:gd name="connsiteX616" fmla="*/ 927645 w 2030243"/>
              <a:gd name="connsiteY616" fmla="*/ 1379761 h 1480983"/>
              <a:gd name="connsiteX617" fmla="*/ 927625 w 2030243"/>
              <a:gd name="connsiteY617" fmla="*/ 1379775 h 1480983"/>
              <a:gd name="connsiteX618" fmla="*/ 1024408 w 2030243"/>
              <a:gd name="connsiteY618" fmla="*/ 1378968 h 1480983"/>
              <a:gd name="connsiteX619" fmla="*/ 1028298 w 2030243"/>
              <a:gd name="connsiteY619" fmla="*/ 1383341 h 1480983"/>
              <a:gd name="connsiteX620" fmla="*/ 1051131 w 2030243"/>
              <a:gd name="connsiteY620" fmla="*/ 1382324 h 1480983"/>
              <a:gd name="connsiteX621" fmla="*/ 1011302 w 2030243"/>
              <a:gd name="connsiteY621" fmla="*/ 1392246 h 1480983"/>
              <a:gd name="connsiteX622" fmla="*/ 1009455 w 2030243"/>
              <a:gd name="connsiteY622" fmla="*/ 1384514 h 1480983"/>
              <a:gd name="connsiteX623" fmla="*/ 1003257 w 2030243"/>
              <a:gd name="connsiteY623" fmla="*/ 1383951 h 1480983"/>
              <a:gd name="connsiteX624" fmla="*/ 1021725 w 2030243"/>
              <a:gd name="connsiteY624" fmla="*/ 1384984 h 1480983"/>
              <a:gd name="connsiteX625" fmla="*/ 1019096 w 2030243"/>
              <a:gd name="connsiteY625" fmla="*/ 1380807 h 1480983"/>
              <a:gd name="connsiteX626" fmla="*/ 1024408 w 2030243"/>
              <a:gd name="connsiteY626" fmla="*/ 1378968 h 1480983"/>
              <a:gd name="connsiteX627" fmla="*/ 1139808 w 2030243"/>
              <a:gd name="connsiteY627" fmla="*/ 1378318 h 1480983"/>
              <a:gd name="connsiteX628" fmla="*/ 1136787 w 2030243"/>
              <a:gd name="connsiteY628" fmla="*/ 1379006 h 1480983"/>
              <a:gd name="connsiteX629" fmla="*/ 1137100 w 2030243"/>
              <a:gd name="connsiteY629" fmla="*/ 1380164 h 1480983"/>
              <a:gd name="connsiteX630" fmla="*/ 1140058 w 2030243"/>
              <a:gd name="connsiteY630" fmla="*/ 1379288 h 1480983"/>
              <a:gd name="connsiteX631" fmla="*/ 1139808 w 2030243"/>
              <a:gd name="connsiteY631" fmla="*/ 1378318 h 1480983"/>
              <a:gd name="connsiteX632" fmla="*/ 1399572 w 2030243"/>
              <a:gd name="connsiteY632" fmla="*/ 1378270 h 1480983"/>
              <a:gd name="connsiteX633" fmla="*/ 1400464 w 2030243"/>
              <a:gd name="connsiteY633" fmla="*/ 1380476 h 1480983"/>
              <a:gd name="connsiteX634" fmla="*/ 1394125 w 2030243"/>
              <a:gd name="connsiteY634" fmla="*/ 1382793 h 1480983"/>
              <a:gd name="connsiteX635" fmla="*/ 1393359 w 2030243"/>
              <a:gd name="connsiteY635" fmla="*/ 1380852 h 1480983"/>
              <a:gd name="connsiteX636" fmla="*/ 1399572 w 2030243"/>
              <a:gd name="connsiteY636" fmla="*/ 1378270 h 1480983"/>
              <a:gd name="connsiteX637" fmla="*/ 1237528 w 2030243"/>
              <a:gd name="connsiteY637" fmla="*/ 1378224 h 1480983"/>
              <a:gd name="connsiteX638" fmla="*/ 1237548 w 2030243"/>
              <a:gd name="connsiteY638" fmla="*/ 1378268 h 1480983"/>
              <a:gd name="connsiteX639" fmla="*/ 1237497 w 2030243"/>
              <a:gd name="connsiteY639" fmla="*/ 1378271 h 1480983"/>
              <a:gd name="connsiteX640" fmla="*/ 916822 w 2030243"/>
              <a:gd name="connsiteY640" fmla="*/ 1378067 h 1480983"/>
              <a:gd name="connsiteX641" fmla="*/ 916962 w 2030243"/>
              <a:gd name="connsiteY641" fmla="*/ 1380273 h 1480983"/>
              <a:gd name="connsiteX642" fmla="*/ 915929 w 2030243"/>
              <a:gd name="connsiteY642" fmla="*/ 1379350 h 1480983"/>
              <a:gd name="connsiteX643" fmla="*/ 916822 w 2030243"/>
              <a:gd name="connsiteY643" fmla="*/ 1378067 h 1480983"/>
              <a:gd name="connsiteX644" fmla="*/ 1236120 w 2030243"/>
              <a:gd name="connsiteY644" fmla="*/ 1377833 h 1480983"/>
              <a:gd name="connsiteX645" fmla="*/ 1237528 w 2030243"/>
              <a:gd name="connsiteY645" fmla="*/ 1378224 h 1480983"/>
              <a:gd name="connsiteX646" fmla="*/ 1237498 w 2030243"/>
              <a:gd name="connsiteY646" fmla="*/ 1378255 h 1480983"/>
              <a:gd name="connsiteX647" fmla="*/ 1236120 w 2030243"/>
              <a:gd name="connsiteY647" fmla="*/ 1377833 h 1480983"/>
              <a:gd name="connsiteX648" fmla="*/ 1225588 w 2030243"/>
              <a:gd name="connsiteY648" fmla="*/ 1377488 h 1480983"/>
              <a:gd name="connsiteX649" fmla="*/ 1227606 w 2030243"/>
              <a:gd name="connsiteY649" fmla="*/ 1381494 h 1480983"/>
              <a:gd name="connsiteX650" fmla="*/ 1225618 w 2030243"/>
              <a:gd name="connsiteY650" fmla="*/ 1382732 h 1480983"/>
              <a:gd name="connsiteX651" fmla="*/ 1222739 w 2030243"/>
              <a:gd name="connsiteY651" fmla="*/ 1379163 h 1480983"/>
              <a:gd name="connsiteX652" fmla="*/ 1225588 w 2030243"/>
              <a:gd name="connsiteY652" fmla="*/ 1377488 h 1480983"/>
              <a:gd name="connsiteX653" fmla="*/ 1250237 w 2030243"/>
              <a:gd name="connsiteY653" fmla="*/ 1377457 h 1480983"/>
              <a:gd name="connsiteX654" fmla="*/ 1250471 w 2030243"/>
              <a:gd name="connsiteY654" fmla="*/ 1378960 h 1480983"/>
              <a:gd name="connsiteX655" fmla="*/ 1238795 w 2030243"/>
              <a:gd name="connsiteY655" fmla="*/ 1381025 h 1480983"/>
              <a:gd name="connsiteX656" fmla="*/ 1237548 w 2030243"/>
              <a:gd name="connsiteY656" fmla="*/ 1378268 h 1480983"/>
              <a:gd name="connsiteX657" fmla="*/ 1272475 w 2030243"/>
              <a:gd name="connsiteY657" fmla="*/ 1376940 h 1480983"/>
              <a:gd name="connsiteX658" fmla="*/ 1273930 w 2030243"/>
              <a:gd name="connsiteY658" fmla="*/ 1377926 h 1480983"/>
              <a:gd name="connsiteX659" fmla="*/ 1272646 w 2030243"/>
              <a:gd name="connsiteY659" fmla="*/ 1379367 h 1480983"/>
              <a:gd name="connsiteX660" fmla="*/ 1271551 w 2030243"/>
              <a:gd name="connsiteY660" fmla="*/ 1378646 h 1480983"/>
              <a:gd name="connsiteX661" fmla="*/ 1272475 w 2030243"/>
              <a:gd name="connsiteY661" fmla="*/ 1376940 h 1480983"/>
              <a:gd name="connsiteX662" fmla="*/ 1406254 w 2030243"/>
              <a:gd name="connsiteY662" fmla="*/ 1375626 h 1480983"/>
              <a:gd name="connsiteX663" fmla="*/ 1409416 w 2030243"/>
              <a:gd name="connsiteY663" fmla="*/ 1376141 h 1480983"/>
              <a:gd name="connsiteX664" fmla="*/ 1405582 w 2030243"/>
              <a:gd name="connsiteY664" fmla="*/ 1378208 h 1480983"/>
              <a:gd name="connsiteX665" fmla="*/ 1404799 w 2030243"/>
              <a:gd name="connsiteY665" fmla="*/ 1377348 h 1480983"/>
              <a:gd name="connsiteX666" fmla="*/ 1406254 w 2030243"/>
              <a:gd name="connsiteY666" fmla="*/ 1375626 h 1480983"/>
              <a:gd name="connsiteX667" fmla="*/ 1025089 w 2030243"/>
              <a:gd name="connsiteY667" fmla="*/ 1375485 h 1480983"/>
              <a:gd name="connsiteX668" fmla="*/ 1025809 w 2030243"/>
              <a:gd name="connsiteY668" fmla="*/ 1375485 h 1480983"/>
              <a:gd name="connsiteX669" fmla="*/ 1025449 w 2030243"/>
              <a:gd name="connsiteY669" fmla="*/ 1376392 h 1480983"/>
              <a:gd name="connsiteX670" fmla="*/ 1024872 w 2030243"/>
              <a:gd name="connsiteY670" fmla="*/ 1376017 h 1480983"/>
              <a:gd name="connsiteX671" fmla="*/ 1025089 w 2030243"/>
              <a:gd name="connsiteY671" fmla="*/ 1375485 h 1480983"/>
              <a:gd name="connsiteX672" fmla="*/ 1362230 w 2030243"/>
              <a:gd name="connsiteY672" fmla="*/ 1374749 h 1480983"/>
              <a:gd name="connsiteX673" fmla="*/ 1363325 w 2030243"/>
              <a:gd name="connsiteY673" fmla="*/ 1374891 h 1480983"/>
              <a:gd name="connsiteX674" fmla="*/ 1363185 w 2030243"/>
              <a:gd name="connsiteY674" fmla="*/ 1375517 h 1480983"/>
              <a:gd name="connsiteX675" fmla="*/ 1362089 w 2030243"/>
              <a:gd name="connsiteY675" fmla="*/ 1375344 h 1480983"/>
              <a:gd name="connsiteX676" fmla="*/ 1362230 w 2030243"/>
              <a:gd name="connsiteY676" fmla="*/ 1374749 h 1480983"/>
              <a:gd name="connsiteX677" fmla="*/ 827161 w 2030243"/>
              <a:gd name="connsiteY677" fmla="*/ 1374734 h 1480983"/>
              <a:gd name="connsiteX678" fmla="*/ 821315 w 2030243"/>
              <a:gd name="connsiteY678" fmla="*/ 1375137 h 1480983"/>
              <a:gd name="connsiteX679" fmla="*/ 821260 w 2030243"/>
              <a:gd name="connsiteY679" fmla="*/ 1375125 h 1480983"/>
              <a:gd name="connsiteX680" fmla="*/ 820932 w 2030243"/>
              <a:gd name="connsiteY680" fmla="*/ 1374827 h 1480983"/>
              <a:gd name="connsiteX681" fmla="*/ 821246 w 2030243"/>
              <a:gd name="connsiteY681" fmla="*/ 1375141 h 1480983"/>
              <a:gd name="connsiteX682" fmla="*/ 821315 w 2030243"/>
              <a:gd name="connsiteY682" fmla="*/ 1375137 h 1480983"/>
              <a:gd name="connsiteX683" fmla="*/ 827068 w 2030243"/>
              <a:gd name="connsiteY683" fmla="*/ 1376299 h 1480983"/>
              <a:gd name="connsiteX684" fmla="*/ 827161 w 2030243"/>
              <a:gd name="connsiteY684" fmla="*/ 1374734 h 1480983"/>
              <a:gd name="connsiteX685" fmla="*/ 1001880 w 2030243"/>
              <a:gd name="connsiteY685" fmla="*/ 1374546 h 1480983"/>
              <a:gd name="connsiteX686" fmla="*/ 981833 w 2030243"/>
              <a:gd name="connsiteY686" fmla="*/ 1375485 h 1480983"/>
              <a:gd name="connsiteX687" fmla="*/ 981833 w 2030243"/>
              <a:gd name="connsiteY687" fmla="*/ 1376315 h 1480983"/>
              <a:gd name="connsiteX688" fmla="*/ 1001865 w 2030243"/>
              <a:gd name="connsiteY688" fmla="*/ 1376315 h 1480983"/>
              <a:gd name="connsiteX689" fmla="*/ 1001880 w 2030243"/>
              <a:gd name="connsiteY689" fmla="*/ 1374546 h 1480983"/>
              <a:gd name="connsiteX690" fmla="*/ 860261 w 2030243"/>
              <a:gd name="connsiteY690" fmla="*/ 1374359 h 1480983"/>
              <a:gd name="connsiteX691" fmla="*/ 859683 w 2030243"/>
              <a:gd name="connsiteY691" fmla="*/ 1374609 h 1480983"/>
              <a:gd name="connsiteX692" fmla="*/ 859683 w 2030243"/>
              <a:gd name="connsiteY692" fmla="*/ 1375235 h 1480983"/>
              <a:gd name="connsiteX693" fmla="*/ 860653 w 2030243"/>
              <a:gd name="connsiteY693" fmla="*/ 1374812 h 1480983"/>
              <a:gd name="connsiteX694" fmla="*/ 860261 w 2030243"/>
              <a:gd name="connsiteY694" fmla="*/ 1374359 h 1480983"/>
              <a:gd name="connsiteX695" fmla="*/ 1131747 w 2030243"/>
              <a:gd name="connsiteY695" fmla="*/ 1372433 h 1480983"/>
              <a:gd name="connsiteX696" fmla="*/ 1131966 w 2030243"/>
              <a:gd name="connsiteY696" fmla="*/ 1373482 h 1480983"/>
              <a:gd name="connsiteX697" fmla="*/ 1135206 w 2030243"/>
              <a:gd name="connsiteY697" fmla="*/ 1373200 h 1480983"/>
              <a:gd name="connsiteX698" fmla="*/ 1135159 w 2030243"/>
              <a:gd name="connsiteY698" fmla="*/ 1372433 h 1480983"/>
              <a:gd name="connsiteX699" fmla="*/ 1131747 w 2030243"/>
              <a:gd name="connsiteY699" fmla="*/ 1372433 h 1480983"/>
              <a:gd name="connsiteX700" fmla="*/ 1305935 w 2030243"/>
              <a:gd name="connsiteY700" fmla="*/ 1371979 h 1480983"/>
              <a:gd name="connsiteX701" fmla="*/ 1304011 w 2030243"/>
              <a:gd name="connsiteY701" fmla="*/ 1378537 h 1480983"/>
              <a:gd name="connsiteX702" fmla="*/ 1312587 w 2030243"/>
              <a:gd name="connsiteY702" fmla="*/ 1372808 h 1480983"/>
              <a:gd name="connsiteX703" fmla="*/ 1319896 w 2030243"/>
              <a:gd name="connsiteY703" fmla="*/ 1379491 h 1480983"/>
              <a:gd name="connsiteX704" fmla="*/ 1301334 w 2030243"/>
              <a:gd name="connsiteY704" fmla="*/ 1384625 h 1480983"/>
              <a:gd name="connsiteX705" fmla="*/ 1287547 w 2030243"/>
              <a:gd name="connsiteY705" fmla="*/ 1388412 h 1480983"/>
              <a:gd name="connsiteX706" fmla="*/ 1284901 w 2030243"/>
              <a:gd name="connsiteY706" fmla="*/ 1389883 h 1480983"/>
              <a:gd name="connsiteX707" fmla="*/ 1256558 w 2030243"/>
              <a:gd name="connsiteY707" fmla="*/ 1396065 h 1480983"/>
              <a:gd name="connsiteX708" fmla="*/ 1246902 w 2030243"/>
              <a:gd name="connsiteY708" fmla="*/ 1395470 h 1480983"/>
              <a:gd name="connsiteX709" fmla="*/ 1239453 w 2030243"/>
              <a:gd name="connsiteY709" fmla="*/ 1395017 h 1480983"/>
              <a:gd name="connsiteX710" fmla="*/ 1237590 w 2030243"/>
              <a:gd name="connsiteY710" fmla="*/ 1399399 h 1480983"/>
              <a:gd name="connsiteX711" fmla="*/ 1225837 w 2030243"/>
              <a:gd name="connsiteY711" fmla="*/ 1395643 h 1480983"/>
              <a:gd name="connsiteX712" fmla="*/ 1236432 w 2030243"/>
              <a:gd name="connsiteY712" fmla="*/ 1391135 h 1480983"/>
              <a:gd name="connsiteX713" fmla="*/ 1228435 w 2030243"/>
              <a:gd name="connsiteY713" fmla="*/ 1391558 h 1480983"/>
              <a:gd name="connsiteX714" fmla="*/ 1221064 w 2030243"/>
              <a:gd name="connsiteY714" fmla="*/ 1393686 h 1480983"/>
              <a:gd name="connsiteX715" fmla="*/ 1223770 w 2030243"/>
              <a:gd name="connsiteY715" fmla="*/ 1390713 h 1480983"/>
              <a:gd name="connsiteX716" fmla="*/ 1265996 w 2030243"/>
              <a:gd name="connsiteY716" fmla="*/ 1379038 h 1480983"/>
              <a:gd name="connsiteX717" fmla="*/ 1266575 w 2030243"/>
              <a:gd name="connsiteY717" fmla="*/ 1380681 h 1480983"/>
              <a:gd name="connsiteX718" fmla="*/ 1253394 w 2030243"/>
              <a:gd name="connsiteY718" fmla="*/ 1386008 h 1480983"/>
              <a:gd name="connsiteX719" fmla="*/ 1253146 w 2030243"/>
              <a:gd name="connsiteY719" fmla="*/ 1386050 h 1480983"/>
              <a:gd name="connsiteX720" fmla="*/ 1252890 w 2030243"/>
              <a:gd name="connsiteY720" fmla="*/ 1386146 h 1480983"/>
              <a:gd name="connsiteX721" fmla="*/ 1242880 w 2030243"/>
              <a:gd name="connsiteY721" fmla="*/ 1387880 h 1480983"/>
              <a:gd name="connsiteX722" fmla="*/ 1243412 w 2030243"/>
              <a:gd name="connsiteY722" fmla="*/ 1389728 h 1480983"/>
              <a:gd name="connsiteX723" fmla="*/ 1252890 w 2030243"/>
              <a:gd name="connsiteY723" fmla="*/ 1386146 h 1480983"/>
              <a:gd name="connsiteX724" fmla="*/ 1253178 w 2030243"/>
              <a:gd name="connsiteY724" fmla="*/ 1386096 h 1480983"/>
              <a:gd name="connsiteX725" fmla="*/ 1253394 w 2030243"/>
              <a:gd name="connsiteY725" fmla="*/ 1386008 h 1480983"/>
              <a:gd name="connsiteX726" fmla="*/ 1265433 w 2030243"/>
              <a:gd name="connsiteY726" fmla="*/ 1384047 h 1480983"/>
              <a:gd name="connsiteX727" fmla="*/ 1279675 w 2030243"/>
              <a:gd name="connsiteY727" fmla="*/ 1383373 h 1480983"/>
              <a:gd name="connsiteX728" fmla="*/ 1290208 w 2030243"/>
              <a:gd name="connsiteY728" fmla="*/ 1380008 h 1480983"/>
              <a:gd name="connsiteX729" fmla="*/ 1305935 w 2030243"/>
              <a:gd name="connsiteY729" fmla="*/ 1371979 h 1480983"/>
              <a:gd name="connsiteX730" fmla="*/ 1272475 w 2030243"/>
              <a:gd name="connsiteY730" fmla="*/ 1371573 h 1480983"/>
              <a:gd name="connsiteX731" fmla="*/ 1273695 w 2030243"/>
              <a:gd name="connsiteY731" fmla="*/ 1372151 h 1480983"/>
              <a:gd name="connsiteX732" fmla="*/ 1272976 w 2030243"/>
              <a:gd name="connsiteY732" fmla="*/ 1373168 h 1480983"/>
              <a:gd name="connsiteX733" fmla="*/ 1271740 w 2030243"/>
              <a:gd name="connsiteY733" fmla="*/ 1372683 h 1480983"/>
              <a:gd name="connsiteX734" fmla="*/ 1272475 w 2030243"/>
              <a:gd name="connsiteY734" fmla="*/ 1371573 h 1480983"/>
              <a:gd name="connsiteX735" fmla="*/ 969164 w 2030243"/>
              <a:gd name="connsiteY735" fmla="*/ 1370733 h 1480983"/>
              <a:gd name="connsiteX736" fmla="*/ 964336 w 2030243"/>
              <a:gd name="connsiteY736" fmla="*/ 1374092 h 1480983"/>
              <a:gd name="connsiteX737" fmla="*/ 974320 w 2030243"/>
              <a:gd name="connsiteY737" fmla="*/ 1374969 h 1480983"/>
              <a:gd name="connsiteX738" fmla="*/ 969164 w 2030243"/>
              <a:gd name="connsiteY738" fmla="*/ 1370733 h 1480983"/>
              <a:gd name="connsiteX739" fmla="*/ 1344967 w 2030243"/>
              <a:gd name="connsiteY739" fmla="*/ 1369554 h 1480983"/>
              <a:gd name="connsiteX740" fmla="*/ 1345438 w 2030243"/>
              <a:gd name="connsiteY740" fmla="*/ 1370978 h 1480983"/>
              <a:gd name="connsiteX741" fmla="*/ 1337831 w 2030243"/>
              <a:gd name="connsiteY741" fmla="*/ 1373591 h 1480983"/>
              <a:gd name="connsiteX742" fmla="*/ 1337252 w 2030243"/>
              <a:gd name="connsiteY742" fmla="*/ 1371260 h 1480983"/>
              <a:gd name="connsiteX743" fmla="*/ 1344967 w 2030243"/>
              <a:gd name="connsiteY743" fmla="*/ 1369554 h 1480983"/>
              <a:gd name="connsiteX744" fmla="*/ 1317439 w 2030243"/>
              <a:gd name="connsiteY744" fmla="*/ 1369350 h 1480983"/>
              <a:gd name="connsiteX745" fmla="*/ 1323700 w 2030243"/>
              <a:gd name="connsiteY745" fmla="*/ 1369350 h 1480983"/>
              <a:gd name="connsiteX746" fmla="*/ 1323606 w 2030243"/>
              <a:gd name="connsiteY746" fmla="*/ 1371463 h 1480983"/>
              <a:gd name="connsiteX747" fmla="*/ 1317345 w 2030243"/>
              <a:gd name="connsiteY747" fmla="*/ 1371119 h 1480983"/>
              <a:gd name="connsiteX748" fmla="*/ 1317439 w 2030243"/>
              <a:gd name="connsiteY748" fmla="*/ 1369350 h 1480983"/>
              <a:gd name="connsiteX749" fmla="*/ 795923 w 2030243"/>
              <a:gd name="connsiteY749" fmla="*/ 1368131 h 1480983"/>
              <a:gd name="connsiteX750" fmla="*/ 787700 w 2030243"/>
              <a:gd name="connsiteY750" fmla="*/ 1368427 h 1480983"/>
              <a:gd name="connsiteX751" fmla="*/ 786369 w 2030243"/>
              <a:gd name="connsiteY751" fmla="*/ 1369812 h 1480983"/>
              <a:gd name="connsiteX752" fmla="*/ 785969 w 2030243"/>
              <a:gd name="connsiteY752" fmla="*/ 1369883 h 1480983"/>
              <a:gd name="connsiteX753" fmla="*/ 786159 w 2030243"/>
              <a:gd name="connsiteY753" fmla="*/ 1370030 h 1480983"/>
              <a:gd name="connsiteX754" fmla="*/ 780195 w 2030243"/>
              <a:gd name="connsiteY754" fmla="*/ 1376237 h 1480983"/>
              <a:gd name="connsiteX755" fmla="*/ 794139 w 2030243"/>
              <a:gd name="connsiteY755" fmla="*/ 1376237 h 1480983"/>
              <a:gd name="connsiteX756" fmla="*/ 786159 w 2030243"/>
              <a:gd name="connsiteY756" fmla="*/ 1370030 h 1480983"/>
              <a:gd name="connsiteX757" fmla="*/ 786369 w 2030243"/>
              <a:gd name="connsiteY757" fmla="*/ 1369812 h 1480983"/>
              <a:gd name="connsiteX758" fmla="*/ 1017829 w 2030243"/>
              <a:gd name="connsiteY758" fmla="*/ 1367738 h 1480983"/>
              <a:gd name="connsiteX759" fmla="*/ 1017093 w 2030243"/>
              <a:gd name="connsiteY759" fmla="*/ 1368349 h 1480983"/>
              <a:gd name="connsiteX760" fmla="*/ 1017719 w 2030243"/>
              <a:gd name="connsiteY760" fmla="*/ 1368521 h 1480983"/>
              <a:gd name="connsiteX761" fmla="*/ 1018267 w 2030243"/>
              <a:gd name="connsiteY761" fmla="*/ 1368161 h 1480983"/>
              <a:gd name="connsiteX762" fmla="*/ 1017829 w 2030243"/>
              <a:gd name="connsiteY762" fmla="*/ 1367738 h 1480983"/>
              <a:gd name="connsiteX763" fmla="*/ 942003 w 2030243"/>
              <a:gd name="connsiteY763" fmla="*/ 1367425 h 1480983"/>
              <a:gd name="connsiteX764" fmla="*/ 945540 w 2030243"/>
              <a:gd name="connsiteY764" fmla="*/ 1371447 h 1480983"/>
              <a:gd name="connsiteX765" fmla="*/ 946777 w 2030243"/>
              <a:gd name="connsiteY765" fmla="*/ 1370399 h 1480983"/>
              <a:gd name="connsiteX766" fmla="*/ 945852 w 2030243"/>
              <a:gd name="connsiteY766" fmla="*/ 1368600 h 1480983"/>
              <a:gd name="connsiteX767" fmla="*/ 942003 w 2030243"/>
              <a:gd name="connsiteY767" fmla="*/ 1367425 h 1480983"/>
              <a:gd name="connsiteX768" fmla="*/ 1299550 w 2030243"/>
              <a:gd name="connsiteY768" fmla="*/ 1367347 h 1480983"/>
              <a:gd name="connsiteX769" fmla="*/ 1300004 w 2030243"/>
              <a:gd name="connsiteY769" fmla="*/ 1368552 h 1480983"/>
              <a:gd name="connsiteX770" fmla="*/ 1295936 w 2030243"/>
              <a:gd name="connsiteY770" fmla="*/ 1370180 h 1480983"/>
              <a:gd name="connsiteX771" fmla="*/ 1295388 w 2030243"/>
              <a:gd name="connsiteY771" fmla="*/ 1368787 h 1480983"/>
              <a:gd name="connsiteX772" fmla="*/ 1299550 w 2030243"/>
              <a:gd name="connsiteY772" fmla="*/ 1367347 h 1480983"/>
              <a:gd name="connsiteX773" fmla="*/ 832748 w 2030243"/>
              <a:gd name="connsiteY773" fmla="*/ 1366659 h 1480983"/>
              <a:gd name="connsiteX774" fmla="*/ 831731 w 2030243"/>
              <a:gd name="connsiteY774" fmla="*/ 1367456 h 1480983"/>
              <a:gd name="connsiteX775" fmla="*/ 832795 w 2030243"/>
              <a:gd name="connsiteY775" fmla="*/ 1368349 h 1480983"/>
              <a:gd name="connsiteX776" fmla="*/ 833813 w 2030243"/>
              <a:gd name="connsiteY776" fmla="*/ 1367568 h 1480983"/>
              <a:gd name="connsiteX777" fmla="*/ 832748 w 2030243"/>
              <a:gd name="connsiteY777" fmla="*/ 1366659 h 1480983"/>
              <a:gd name="connsiteX778" fmla="*/ 1356769 w 2030243"/>
              <a:gd name="connsiteY778" fmla="*/ 1366611 h 1480983"/>
              <a:gd name="connsiteX779" fmla="*/ 1357144 w 2030243"/>
              <a:gd name="connsiteY779" fmla="*/ 1367190 h 1480983"/>
              <a:gd name="connsiteX780" fmla="*/ 1356205 w 2030243"/>
              <a:gd name="connsiteY780" fmla="*/ 1367910 h 1480983"/>
              <a:gd name="connsiteX781" fmla="*/ 1355845 w 2030243"/>
              <a:gd name="connsiteY781" fmla="*/ 1367363 h 1480983"/>
              <a:gd name="connsiteX782" fmla="*/ 1356769 w 2030243"/>
              <a:gd name="connsiteY782" fmla="*/ 1366611 h 1480983"/>
              <a:gd name="connsiteX783" fmla="*/ 1106629 w 2030243"/>
              <a:gd name="connsiteY783" fmla="*/ 1366581 h 1480983"/>
              <a:gd name="connsiteX784" fmla="*/ 1105706 w 2030243"/>
              <a:gd name="connsiteY784" fmla="*/ 1367269 h 1480983"/>
              <a:gd name="connsiteX785" fmla="*/ 1107595 w 2030243"/>
              <a:gd name="connsiteY785" fmla="*/ 1368836 h 1480983"/>
              <a:gd name="connsiteX786" fmla="*/ 1107613 w 2030243"/>
              <a:gd name="connsiteY786" fmla="*/ 1368878 h 1480983"/>
              <a:gd name="connsiteX787" fmla="*/ 1102585 w 2030243"/>
              <a:gd name="connsiteY787" fmla="*/ 1372402 h 1480983"/>
              <a:gd name="connsiteX788" fmla="*/ 1096519 w 2030243"/>
              <a:gd name="connsiteY788" fmla="*/ 1372652 h 1480983"/>
              <a:gd name="connsiteX789" fmla="*/ 1090384 w 2030243"/>
              <a:gd name="connsiteY789" fmla="*/ 1375689 h 1480983"/>
              <a:gd name="connsiteX790" fmla="*/ 1120887 w 2030243"/>
              <a:gd name="connsiteY790" fmla="*/ 1369116 h 1480983"/>
              <a:gd name="connsiteX791" fmla="*/ 1112701 w 2030243"/>
              <a:gd name="connsiteY791" fmla="*/ 1368646 h 1480983"/>
              <a:gd name="connsiteX792" fmla="*/ 1107614 w 2030243"/>
              <a:gd name="connsiteY792" fmla="*/ 1368881 h 1480983"/>
              <a:gd name="connsiteX793" fmla="*/ 1107613 w 2030243"/>
              <a:gd name="connsiteY793" fmla="*/ 1368878 h 1480983"/>
              <a:gd name="connsiteX794" fmla="*/ 1107631 w 2030243"/>
              <a:gd name="connsiteY794" fmla="*/ 1368865 h 1480983"/>
              <a:gd name="connsiteX795" fmla="*/ 1107595 w 2030243"/>
              <a:gd name="connsiteY795" fmla="*/ 1368836 h 1480983"/>
              <a:gd name="connsiteX796" fmla="*/ 1247106 w 2030243"/>
              <a:gd name="connsiteY796" fmla="*/ 1366533 h 1480983"/>
              <a:gd name="connsiteX797" fmla="*/ 1247496 w 2030243"/>
              <a:gd name="connsiteY797" fmla="*/ 1367909 h 1480983"/>
              <a:gd name="connsiteX798" fmla="*/ 1242051 w 2030243"/>
              <a:gd name="connsiteY798" fmla="*/ 1369725 h 1480983"/>
              <a:gd name="connsiteX799" fmla="*/ 1241832 w 2030243"/>
              <a:gd name="connsiteY799" fmla="*/ 1367816 h 1480983"/>
              <a:gd name="connsiteX800" fmla="*/ 1247106 w 2030243"/>
              <a:gd name="connsiteY800" fmla="*/ 1366533 h 1480983"/>
              <a:gd name="connsiteX801" fmla="*/ 1429965 w 2030243"/>
              <a:gd name="connsiteY801" fmla="*/ 1365704 h 1480983"/>
              <a:gd name="connsiteX802" fmla="*/ 1429973 w 2030243"/>
              <a:gd name="connsiteY802" fmla="*/ 1365713 h 1480983"/>
              <a:gd name="connsiteX803" fmla="*/ 1429964 w 2030243"/>
              <a:gd name="connsiteY803" fmla="*/ 1365719 h 1480983"/>
              <a:gd name="connsiteX804" fmla="*/ 1429987 w 2030243"/>
              <a:gd name="connsiteY804" fmla="*/ 1365742 h 1480983"/>
              <a:gd name="connsiteX805" fmla="*/ 1428869 w 2030243"/>
              <a:gd name="connsiteY805" fmla="*/ 1366549 h 1480983"/>
              <a:gd name="connsiteX806" fmla="*/ 1429965 w 2030243"/>
              <a:gd name="connsiteY806" fmla="*/ 1365704 h 1480983"/>
              <a:gd name="connsiteX807" fmla="*/ 1025904 w 2030243"/>
              <a:gd name="connsiteY807" fmla="*/ 1365392 h 1480983"/>
              <a:gd name="connsiteX808" fmla="*/ 1026249 w 2030243"/>
              <a:gd name="connsiteY808" fmla="*/ 1365735 h 1480983"/>
              <a:gd name="connsiteX809" fmla="*/ 1027610 w 2030243"/>
              <a:gd name="connsiteY809" fmla="*/ 1366128 h 1480983"/>
              <a:gd name="connsiteX810" fmla="*/ 1026264 w 2030243"/>
              <a:gd name="connsiteY810" fmla="*/ 1365719 h 1480983"/>
              <a:gd name="connsiteX811" fmla="*/ 1431123 w 2030243"/>
              <a:gd name="connsiteY811" fmla="*/ 1364874 h 1480983"/>
              <a:gd name="connsiteX812" fmla="*/ 1429996 w 2030243"/>
              <a:gd name="connsiteY812" fmla="*/ 1365752 h 1480983"/>
              <a:gd name="connsiteX813" fmla="*/ 1429987 w 2030243"/>
              <a:gd name="connsiteY813" fmla="*/ 1365742 h 1480983"/>
              <a:gd name="connsiteX814" fmla="*/ 1429996 w 2030243"/>
              <a:gd name="connsiteY814" fmla="*/ 1365735 h 1480983"/>
              <a:gd name="connsiteX815" fmla="*/ 1429973 w 2030243"/>
              <a:gd name="connsiteY815" fmla="*/ 1365713 h 1480983"/>
              <a:gd name="connsiteX816" fmla="*/ 1253116 w 2030243"/>
              <a:gd name="connsiteY816" fmla="*/ 1364874 h 1480983"/>
              <a:gd name="connsiteX817" fmla="*/ 1253711 w 2030243"/>
              <a:gd name="connsiteY817" fmla="*/ 1366408 h 1480983"/>
              <a:gd name="connsiteX818" fmla="*/ 1251629 w 2030243"/>
              <a:gd name="connsiteY818" fmla="*/ 1366565 h 1480983"/>
              <a:gd name="connsiteX819" fmla="*/ 1251112 w 2030243"/>
              <a:gd name="connsiteY819" fmla="*/ 1365312 h 1480983"/>
              <a:gd name="connsiteX820" fmla="*/ 1253116 w 2030243"/>
              <a:gd name="connsiteY820" fmla="*/ 1364874 h 1480983"/>
              <a:gd name="connsiteX821" fmla="*/ 1214475 w 2030243"/>
              <a:gd name="connsiteY821" fmla="*/ 1364655 h 1480983"/>
              <a:gd name="connsiteX822" fmla="*/ 1214256 w 2030243"/>
              <a:gd name="connsiteY822" fmla="*/ 1365093 h 1480983"/>
              <a:gd name="connsiteX823" fmla="*/ 1214804 w 2030243"/>
              <a:gd name="connsiteY823" fmla="*/ 1365407 h 1480983"/>
              <a:gd name="connsiteX824" fmla="*/ 1215133 w 2030243"/>
              <a:gd name="connsiteY824" fmla="*/ 1364655 h 1480983"/>
              <a:gd name="connsiteX825" fmla="*/ 1214475 w 2030243"/>
              <a:gd name="connsiteY825" fmla="*/ 1364655 h 1480983"/>
              <a:gd name="connsiteX826" fmla="*/ 895757 w 2030243"/>
              <a:gd name="connsiteY826" fmla="*/ 1363951 h 1480983"/>
              <a:gd name="connsiteX827" fmla="*/ 896164 w 2030243"/>
              <a:gd name="connsiteY827" fmla="*/ 1364938 h 1480983"/>
              <a:gd name="connsiteX828" fmla="*/ 896633 w 2030243"/>
              <a:gd name="connsiteY828" fmla="*/ 1364562 h 1480983"/>
              <a:gd name="connsiteX829" fmla="*/ 896382 w 2030243"/>
              <a:gd name="connsiteY829" fmla="*/ 1363951 h 1480983"/>
              <a:gd name="connsiteX830" fmla="*/ 895757 w 2030243"/>
              <a:gd name="connsiteY830" fmla="*/ 1363951 h 1480983"/>
              <a:gd name="connsiteX831" fmla="*/ 1298487 w 2030243"/>
              <a:gd name="connsiteY831" fmla="*/ 1363950 h 1480983"/>
              <a:gd name="connsiteX832" fmla="*/ 1298815 w 2030243"/>
              <a:gd name="connsiteY832" fmla="*/ 1364529 h 1480983"/>
              <a:gd name="connsiteX833" fmla="*/ 1298408 w 2030243"/>
              <a:gd name="connsiteY833" fmla="*/ 1364967 h 1480983"/>
              <a:gd name="connsiteX834" fmla="*/ 1297813 w 2030243"/>
              <a:gd name="connsiteY834" fmla="*/ 1364702 h 1480983"/>
              <a:gd name="connsiteX835" fmla="*/ 1298487 w 2030243"/>
              <a:gd name="connsiteY835" fmla="*/ 1363950 h 1480983"/>
              <a:gd name="connsiteX836" fmla="*/ 1383265 w 2030243"/>
              <a:gd name="connsiteY836" fmla="*/ 1363544 h 1480983"/>
              <a:gd name="connsiteX837" fmla="*/ 1383358 w 2030243"/>
              <a:gd name="connsiteY837" fmla="*/ 1364780 h 1480983"/>
              <a:gd name="connsiteX838" fmla="*/ 1382685 w 2030243"/>
              <a:gd name="connsiteY838" fmla="*/ 1364906 h 1480983"/>
              <a:gd name="connsiteX839" fmla="*/ 1382591 w 2030243"/>
              <a:gd name="connsiteY839" fmla="*/ 1363669 h 1480983"/>
              <a:gd name="connsiteX840" fmla="*/ 1383265 w 2030243"/>
              <a:gd name="connsiteY840" fmla="*/ 1363544 h 1480983"/>
              <a:gd name="connsiteX841" fmla="*/ 1166945 w 2030243"/>
              <a:gd name="connsiteY841" fmla="*/ 1363325 h 1480983"/>
              <a:gd name="connsiteX842" fmla="*/ 1166664 w 2030243"/>
              <a:gd name="connsiteY842" fmla="*/ 1365093 h 1480983"/>
              <a:gd name="connsiteX843" fmla="*/ 1169779 w 2030243"/>
              <a:gd name="connsiteY843" fmla="*/ 1365328 h 1480983"/>
              <a:gd name="connsiteX844" fmla="*/ 1169967 w 2030243"/>
              <a:gd name="connsiteY844" fmla="*/ 1364279 h 1480983"/>
              <a:gd name="connsiteX845" fmla="*/ 1166945 w 2030243"/>
              <a:gd name="connsiteY845" fmla="*/ 1363325 h 1480983"/>
              <a:gd name="connsiteX846" fmla="*/ 162945 w 2030243"/>
              <a:gd name="connsiteY846" fmla="*/ 1363293 h 1480983"/>
              <a:gd name="connsiteX847" fmla="*/ 163102 w 2030243"/>
              <a:gd name="connsiteY847" fmla="*/ 1364404 h 1480983"/>
              <a:gd name="connsiteX848" fmla="*/ 162506 w 2030243"/>
              <a:gd name="connsiteY848" fmla="*/ 1364451 h 1480983"/>
              <a:gd name="connsiteX849" fmla="*/ 162318 w 2030243"/>
              <a:gd name="connsiteY849" fmla="*/ 1363356 h 1480983"/>
              <a:gd name="connsiteX850" fmla="*/ 162945 w 2030243"/>
              <a:gd name="connsiteY850" fmla="*/ 1363293 h 1480983"/>
              <a:gd name="connsiteX851" fmla="*/ 1234696 w 2030243"/>
              <a:gd name="connsiteY851" fmla="*/ 1362276 h 1480983"/>
              <a:gd name="connsiteX852" fmla="*/ 1234351 w 2030243"/>
              <a:gd name="connsiteY852" fmla="*/ 1362590 h 1480983"/>
              <a:gd name="connsiteX853" fmla="*/ 1223960 w 2030243"/>
              <a:gd name="connsiteY853" fmla="*/ 1363106 h 1480983"/>
              <a:gd name="connsiteX854" fmla="*/ 1234383 w 2030243"/>
              <a:gd name="connsiteY854" fmla="*/ 1362620 h 1480983"/>
              <a:gd name="connsiteX855" fmla="*/ 1234696 w 2030243"/>
              <a:gd name="connsiteY855" fmla="*/ 1362276 h 1480983"/>
              <a:gd name="connsiteX856" fmla="*/ 1339522 w 2030243"/>
              <a:gd name="connsiteY856" fmla="*/ 1361979 h 1480983"/>
              <a:gd name="connsiteX857" fmla="*/ 1339882 w 2030243"/>
              <a:gd name="connsiteY857" fmla="*/ 1362511 h 1480983"/>
              <a:gd name="connsiteX858" fmla="*/ 1338989 w 2030243"/>
              <a:gd name="connsiteY858" fmla="*/ 1363199 h 1480983"/>
              <a:gd name="connsiteX859" fmla="*/ 1338644 w 2030243"/>
              <a:gd name="connsiteY859" fmla="*/ 1362683 h 1480983"/>
              <a:gd name="connsiteX860" fmla="*/ 1339522 w 2030243"/>
              <a:gd name="connsiteY860" fmla="*/ 1361979 h 1480983"/>
              <a:gd name="connsiteX861" fmla="*/ 937731 w 2030243"/>
              <a:gd name="connsiteY861" fmla="*/ 1360492 h 1480983"/>
              <a:gd name="connsiteX862" fmla="*/ 936822 w 2030243"/>
              <a:gd name="connsiteY862" fmla="*/ 1360759 h 1480983"/>
              <a:gd name="connsiteX863" fmla="*/ 937215 w 2030243"/>
              <a:gd name="connsiteY863" fmla="*/ 1361228 h 1480983"/>
              <a:gd name="connsiteX864" fmla="*/ 937809 w 2030243"/>
              <a:gd name="connsiteY864" fmla="*/ 1361087 h 1480983"/>
              <a:gd name="connsiteX865" fmla="*/ 937731 w 2030243"/>
              <a:gd name="connsiteY865" fmla="*/ 1360492 h 1480983"/>
              <a:gd name="connsiteX866" fmla="*/ 184439 w 2030243"/>
              <a:gd name="connsiteY866" fmla="*/ 1360274 h 1480983"/>
              <a:gd name="connsiteX867" fmla="*/ 180615 w 2030243"/>
              <a:gd name="connsiteY867" fmla="*/ 1363826 h 1480983"/>
              <a:gd name="connsiteX868" fmla="*/ 191398 w 2030243"/>
              <a:gd name="connsiteY868" fmla="*/ 1362730 h 1480983"/>
              <a:gd name="connsiteX869" fmla="*/ 184439 w 2030243"/>
              <a:gd name="connsiteY869" fmla="*/ 1360274 h 1480983"/>
              <a:gd name="connsiteX870" fmla="*/ 928967 w 2030243"/>
              <a:gd name="connsiteY870" fmla="*/ 1360257 h 1480983"/>
              <a:gd name="connsiteX871" fmla="*/ 928622 w 2030243"/>
              <a:gd name="connsiteY871" fmla="*/ 1361212 h 1480983"/>
              <a:gd name="connsiteX872" fmla="*/ 929202 w 2030243"/>
              <a:gd name="connsiteY872" fmla="*/ 1361135 h 1480983"/>
              <a:gd name="connsiteX873" fmla="*/ 929452 w 2030243"/>
              <a:gd name="connsiteY873" fmla="*/ 1360571 h 1480983"/>
              <a:gd name="connsiteX874" fmla="*/ 928967 w 2030243"/>
              <a:gd name="connsiteY874" fmla="*/ 1360257 h 1480983"/>
              <a:gd name="connsiteX875" fmla="*/ 1128836 w 2030243"/>
              <a:gd name="connsiteY875" fmla="*/ 1359820 h 1480983"/>
              <a:gd name="connsiteX876" fmla="*/ 1128273 w 2030243"/>
              <a:gd name="connsiteY876" fmla="*/ 1360022 h 1480983"/>
              <a:gd name="connsiteX877" fmla="*/ 1129025 w 2030243"/>
              <a:gd name="connsiteY877" fmla="*/ 1360524 h 1480983"/>
              <a:gd name="connsiteX878" fmla="*/ 1129368 w 2030243"/>
              <a:gd name="connsiteY878" fmla="*/ 1360132 h 1480983"/>
              <a:gd name="connsiteX879" fmla="*/ 1128836 w 2030243"/>
              <a:gd name="connsiteY879" fmla="*/ 1359820 h 1480983"/>
              <a:gd name="connsiteX880" fmla="*/ 899185 w 2030243"/>
              <a:gd name="connsiteY880" fmla="*/ 1359146 h 1480983"/>
              <a:gd name="connsiteX881" fmla="*/ 899481 w 2030243"/>
              <a:gd name="connsiteY881" fmla="*/ 1359476 h 1480983"/>
              <a:gd name="connsiteX882" fmla="*/ 899826 w 2030243"/>
              <a:gd name="connsiteY882" fmla="*/ 1359788 h 1480983"/>
              <a:gd name="connsiteX883" fmla="*/ 899512 w 2030243"/>
              <a:gd name="connsiteY883" fmla="*/ 1359444 h 1480983"/>
              <a:gd name="connsiteX884" fmla="*/ 1257265 w 2030243"/>
              <a:gd name="connsiteY884" fmla="*/ 1358066 h 1480983"/>
              <a:gd name="connsiteX885" fmla="*/ 1266451 w 2030243"/>
              <a:gd name="connsiteY885" fmla="*/ 1359584 h 1480983"/>
              <a:gd name="connsiteX886" fmla="*/ 1251895 w 2030243"/>
              <a:gd name="connsiteY886" fmla="*/ 1362276 h 1480983"/>
              <a:gd name="connsiteX887" fmla="*/ 1257265 w 2030243"/>
              <a:gd name="connsiteY887" fmla="*/ 1358066 h 1480983"/>
              <a:gd name="connsiteX888" fmla="*/ 1226348 w 2030243"/>
              <a:gd name="connsiteY888" fmla="*/ 1357294 h 1480983"/>
              <a:gd name="connsiteX889" fmla="*/ 1221984 w 2030243"/>
              <a:gd name="connsiteY889" fmla="*/ 1359423 h 1480983"/>
              <a:gd name="connsiteX890" fmla="*/ 1221847 w 2030243"/>
              <a:gd name="connsiteY890" fmla="*/ 1359444 h 1480983"/>
              <a:gd name="connsiteX891" fmla="*/ 1221534 w 2030243"/>
              <a:gd name="connsiteY891" fmla="*/ 1359788 h 1480983"/>
              <a:gd name="connsiteX892" fmla="*/ 1221878 w 2030243"/>
              <a:gd name="connsiteY892" fmla="*/ 1359476 h 1480983"/>
              <a:gd name="connsiteX893" fmla="*/ 1221984 w 2030243"/>
              <a:gd name="connsiteY893" fmla="*/ 1359423 h 1480983"/>
              <a:gd name="connsiteX894" fmla="*/ 1232192 w 2030243"/>
              <a:gd name="connsiteY894" fmla="*/ 1357942 h 1480983"/>
              <a:gd name="connsiteX895" fmla="*/ 1226348 w 2030243"/>
              <a:gd name="connsiteY895" fmla="*/ 1357294 h 1480983"/>
              <a:gd name="connsiteX896" fmla="*/ 879777 w 2030243"/>
              <a:gd name="connsiteY896" fmla="*/ 1356862 h 1480983"/>
              <a:gd name="connsiteX897" fmla="*/ 879872 w 2030243"/>
              <a:gd name="connsiteY897" fmla="*/ 1368004 h 1480983"/>
              <a:gd name="connsiteX898" fmla="*/ 871546 w 2030243"/>
              <a:gd name="connsiteY898" fmla="*/ 1368318 h 1480983"/>
              <a:gd name="connsiteX899" fmla="*/ 855033 w 2030243"/>
              <a:gd name="connsiteY899" fmla="*/ 1367880 h 1480983"/>
              <a:gd name="connsiteX900" fmla="*/ 867007 w 2030243"/>
              <a:gd name="connsiteY900" fmla="*/ 1373060 h 1480983"/>
              <a:gd name="connsiteX901" fmla="*/ 877649 w 2030243"/>
              <a:gd name="connsiteY901" fmla="*/ 1372214 h 1480983"/>
              <a:gd name="connsiteX902" fmla="*/ 879714 w 2030243"/>
              <a:gd name="connsiteY902" fmla="*/ 1371401 h 1480983"/>
              <a:gd name="connsiteX903" fmla="*/ 879339 w 2030243"/>
              <a:gd name="connsiteY903" fmla="*/ 1376143 h 1480983"/>
              <a:gd name="connsiteX904" fmla="*/ 896258 w 2030243"/>
              <a:gd name="connsiteY904" fmla="*/ 1376143 h 1480983"/>
              <a:gd name="connsiteX905" fmla="*/ 892298 w 2030243"/>
              <a:gd name="connsiteY905" fmla="*/ 1368224 h 1480983"/>
              <a:gd name="connsiteX906" fmla="*/ 881374 w 2030243"/>
              <a:gd name="connsiteY906" fmla="*/ 1357518 h 1480983"/>
              <a:gd name="connsiteX907" fmla="*/ 879777 w 2030243"/>
              <a:gd name="connsiteY907" fmla="*/ 1356862 h 1480983"/>
              <a:gd name="connsiteX908" fmla="*/ 1317313 w 2030243"/>
              <a:gd name="connsiteY908" fmla="*/ 1355766 h 1480983"/>
              <a:gd name="connsiteX909" fmla="*/ 1318456 w 2030243"/>
              <a:gd name="connsiteY909" fmla="*/ 1356564 h 1480983"/>
              <a:gd name="connsiteX910" fmla="*/ 1317376 w 2030243"/>
              <a:gd name="connsiteY910" fmla="*/ 1357988 h 1480983"/>
              <a:gd name="connsiteX911" fmla="*/ 1316546 w 2030243"/>
              <a:gd name="connsiteY911" fmla="*/ 1356862 h 1480983"/>
              <a:gd name="connsiteX912" fmla="*/ 1317313 w 2030243"/>
              <a:gd name="connsiteY912" fmla="*/ 1355766 h 1480983"/>
              <a:gd name="connsiteX913" fmla="*/ 1360430 w 2030243"/>
              <a:gd name="connsiteY913" fmla="*/ 1353089 h 1480983"/>
              <a:gd name="connsiteX914" fmla="*/ 1360821 w 2030243"/>
              <a:gd name="connsiteY914" fmla="*/ 1354904 h 1480983"/>
              <a:gd name="connsiteX915" fmla="*/ 1356346 w 2030243"/>
              <a:gd name="connsiteY915" fmla="*/ 1355828 h 1480983"/>
              <a:gd name="connsiteX916" fmla="*/ 1355923 w 2030243"/>
              <a:gd name="connsiteY916" fmla="*/ 1354231 h 1480983"/>
              <a:gd name="connsiteX917" fmla="*/ 1360430 w 2030243"/>
              <a:gd name="connsiteY917" fmla="*/ 1353089 h 1480983"/>
              <a:gd name="connsiteX918" fmla="*/ 1261897 w 2030243"/>
              <a:gd name="connsiteY918" fmla="*/ 1352166 h 1480983"/>
              <a:gd name="connsiteX919" fmla="*/ 1262866 w 2030243"/>
              <a:gd name="connsiteY919" fmla="*/ 1353011 h 1480983"/>
              <a:gd name="connsiteX920" fmla="*/ 1261020 w 2030243"/>
              <a:gd name="connsiteY920" fmla="*/ 1355297 h 1480983"/>
              <a:gd name="connsiteX921" fmla="*/ 1259470 w 2030243"/>
              <a:gd name="connsiteY921" fmla="*/ 1353387 h 1480983"/>
              <a:gd name="connsiteX922" fmla="*/ 1261897 w 2030243"/>
              <a:gd name="connsiteY922" fmla="*/ 1352166 h 1480983"/>
              <a:gd name="connsiteX923" fmla="*/ 1189670 w 2030243"/>
              <a:gd name="connsiteY923" fmla="*/ 1351947 h 1480983"/>
              <a:gd name="connsiteX924" fmla="*/ 1189576 w 2030243"/>
              <a:gd name="connsiteY924" fmla="*/ 1352777 h 1480983"/>
              <a:gd name="connsiteX925" fmla="*/ 1190233 w 2030243"/>
              <a:gd name="connsiteY925" fmla="*/ 1352667 h 1480983"/>
              <a:gd name="connsiteX926" fmla="*/ 1190311 w 2030243"/>
              <a:gd name="connsiteY926" fmla="*/ 1352135 h 1480983"/>
              <a:gd name="connsiteX927" fmla="*/ 1189670 w 2030243"/>
              <a:gd name="connsiteY927" fmla="*/ 1351947 h 1480983"/>
              <a:gd name="connsiteX928" fmla="*/ 914067 w 2030243"/>
              <a:gd name="connsiteY928" fmla="*/ 1348942 h 1480983"/>
              <a:gd name="connsiteX929" fmla="*/ 913817 w 2030243"/>
              <a:gd name="connsiteY929" fmla="*/ 1349381 h 1480983"/>
              <a:gd name="connsiteX930" fmla="*/ 914364 w 2030243"/>
              <a:gd name="connsiteY930" fmla="*/ 1349646 h 1480983"/>
              <a:gd name="connsiteX931" fmla="*/ 914693 w 2030243"/>
              <a:gd name="connsiteY931" fmla="*/ 1348942 h 1480983"/>
              <a:gd name="connsiteX932" fmla="*/ 914067 w 2030243"/>
              <a:gd name="connsiteY932" fmla="*/ 1348942 h 1480983"/>
              <a:gd name="connsiteX933" fmla="*/ 1188136 w 2030243"/>
              <a:gd name="connsiteY933" fmla="*/ 1348379 h 1480983"/>
              <a:gd name="connsiteX934" fmla="*/ 1187166 w 2030243"/>
              <a:gd name="connsiteY934" fmla="*/ 1348802 h 1480983"/>
              <a:gd name="connsiteX935" fmla="*/ 1187557 w 2030243"/>
              <a:gd name="connsiteY935" fmla="*/ 1349255 h 1480983"/>
              <a:gd name="connsiteX936" fmla="*/ 1188136 w 2030243"/>
              <a:gd name="connsiteY936" fmla="*/ 1349021 h 1480983"/>
              <a:gd name="connsiteX937" fmla="*/ 1188136 w 2030243"/>
              <a:gd name="connsiteY937" fmla="*/ 1348379 h 1480983"/>
              <a:gd name="connsiteX938" fmla="*/ 1275715 w 2030243"/>
              <a:gd name="connsiteY938" fmla="*/ 1347893 h 1480983"/>
              <a:gd name="connsiteX939" fmla="*/ 1278799 w 2030243"/>
              <a:gd name="connsiteY939" fmla="*/ 1349286 h 1480983"/>
              <a:gd name="connsiteX940" fmla="*/ 1277218 w 2030243"/>
              <a:gd name="connsiteY940" fmla="*/ 1352323 h 1480983"/>
              <a:gd name="connsiteX941" fmla="*/ 1267453 w 2030243"/>
              <a:gd name="connsiteY941" fmla="*/ 1354107 h 1480983"/>
              <a:gd name="connsiteX942" fmla="*/ 1266920 w 2030243"/>
              <a:gd name="connsiteY942" fmla="*/ 1352323 h 1480983"/>
              <a:gd name="connsiteX943" fmla="*/ 1275715 w 2030243"/>
              <a:gd name="connsiteY943" fmla="*/ 1347893 h 1480983"/>
              <a:gd name="connsiteX944" fmla="*/ 885850 w 2030243"/>
              <a:gd name="connsiteY944" fmla="*/ 1347408 h 1480983"/>
              <a:gd name="connsiteX945" fmla="*/ 885630 w 2030243"/>
              <a:gd name="connsiteY945" fmla="*/ 1347878 h 1480983"/>
              <a:gd name="connsiteX946" fmla="*/ 886195 w 2030243"/>
              <a:gd name="connsiteY946" fmla="*/ 1348207 h 1480983"/>
              <a:gd name="connsiteX947" fmla="*/ 886538 w 2030243"/>
              <a:gd name="connsiteY947" fmla="*/ 1347425 h 1480983"/>
              <a:gd name="connsiteX948" fmla="*/ 885850 w 2030243"/>
              <a:gd name="connsiteY948" fmla="*/ 1347408 h 1480983"/>
              <a:gd name="connsiteX949" fmla="*/ 954805 w 2030243"/>
              <a:gd name="connsiteY949" fmla="*/ 1347221 h 1480983"/>
              <a:gd name="connsiteX950" fmla="*/ 952630 w 2030243"/>
              <a:gd name="connsiteY950" fmla="*/ 1347565 h 1480983"/>
              <a:gd name="connsiteX951" fmla="*/ 954335 w 2030243"/>
              <a:gd name="connsiteY951" fmla="*/ 1348160 h 1480983"/>
              <a:gd name="connsiteX952" fmla="*/ 954805 w 2030243"/>
              <a:gd name="connsiteY952" fmla="*/ 1347221 h 1480983"/>
              <a:gd name="connsiteX953" fmla="*/ 1323324 w 2030243"/>
              <a:gd name="connsiteY953" fmla="*/ 1346297 h 1480983"/>
              <a:gd name="connsiteX954" fmla="*/ 1324184 w 2030243"/>
              <a:gd name="connsiteY954" fmla="*/ 1347048 h 1480983"/>
              <a:gd name="connsiteX955" fmla="*/ 1323778 w 2030243"/>
              <a:gd name="connsiteY955" fmla="*/ 1347565 h 1480983"/>
              <a:gd name="connsiteX956" fmla="*/ 1322948 w 2030243"/>
              <a:gd name="connsiteY956" fmla="*/ 1346798 h 1480983"/>
              <a:gd name="connsiteX957" fmla="*/ 1323324 w 2030243"/>
              <a:gd name="connsiteY957" fmla="*/ 1346297 h 1480983"/>
              <a:gd name="connsiteX958" fmla="*/ 1331149 w 2030243"/>
              <a:gd name="connsiteY958" fmla="*/ 1346219 h 1480983"/>
              <a:gd name="connsiteX959" fmla="*/ 1334341 w 2030243"/>
              <a:gd name="connsiteY959" fmla="*/ 1347581 h 1480983"/>
              <a:gd name="connsiteX960" fmla="*/ 1331259 w 2030243"/>
              <a:gd name="connsiteY960" fmla="*/ 1349490 h 1480983"/>
              <a:gd name="connsiteX961" fmla="*/ 1329083 w 2030243"/>
              <a:gd name="connsiteY961" fmla="*/ 1348035 h 1480983"/>
              <a:gd name="connsiteX962" fmla="*/ 1331149 w 2030243"/>
              <a:gd name="connsiteY962" fmla="*/ 1346219 h 1480983"/>
              <a:gd name="connsiteX963" fmla="*/ 1212661 w 2030243"/>
              <a:gd name="connsiteY963" fmla="*/ 1345703 h 1480983"/>
              <a:gd name="connsiteX964" fmla="*/ 1201517 w 2030243"/>
              <a:gd name="connsiteY964" fmla="*/ 1350101 h 1480983"/>
              <a:gd name="connsiteX965" fmla="*/ 1201516 w 2030243"/>
              <a:gd name="connsiteY965" fmla="*/ 1350101 h 1480983"/>
              <a:gd name="connsiteX966" fmla="*/ 1201501 w 2030243"/>
              <a:gd name="connsiteY966" fmla="*/ 1350069 h 1480983"/>
              <a:gd name="connsiteX967" fmla="*/ 1201421 w 2030243"/>
              <a:gd name="connsiteY967" fmla="*/ 1350113 h 1480983"/>
              <a:gd name="connsiteX968" fmla="*/ 1198825 w 2030243"/>
              <a:gd name="connsiteY968" fmla="*/ 1350413 h 1480983"/>
              <a:gd name="connsiteX969" fmla="*/ 1199122 w 2030243"/>
              <a:gd name="connsiteY969" fmla="*/ 1351321 h 1480983"/>
              <a:gd name="connsiteX970" fmla="*/ 1201421 w 2030243"/>
              <a:gd name="connsiteY970" fmla="*/ 1350113 h 1480983"/>
              <a:gd name="connsiteX971" fmla="*/ 1201516 w 2030243"/>
              <a:gd name="connsiteY971" fmla="*/ 1350101 h 1480983"/>
              <a:gd name="connsiteX972" fmla="*/ 1203115 w 2030243"/>
              <a:gd name="connsiteY972" fmla="*/ 1353426 h 1480983"/>
              <a:gd name="connsiteX973" fmla="*/ 1201971 w 2030243"/>
              <a:gd name="connsiteY973" fmla="*/ 1357441 h 1480983"/>
              <a:gd name="connsiteX974" fmla="*/ 1214475 w 2030243"/>
              <a:gd name="connsiteY974" fmla="*/ 1350085 h 1480983"/>
              <a:gd name="connsiteX975" fmla="*/ 1212661 w 2030243"/>
              <a:gd name="connsiteY975" fmla="*/ 1345703 h 1480983"/>
              <a:gd name="connsiteX976" fmla="*/ 1376749 w 2030243"/>
              <a:gd name="connsiteY976" fmla="*/ 1345403 h 1480983"/>
              <a:gd name="connsiteX977" fmla="*/ 1376752 w 2030243"/>
              <a:gd name="connsiteY977" fmla="*/ 1345403 h 1480983"/>
              <a:gd name="connsiteX978" fmla="*/ 1376750 w 2030243"/>
              <a:gd name="connsiteY978" fmla="*/ 1345406 h 1480983"/>
              <a:gd name="connsiteX979" fmla="*/ 1376746 w 2030243"/>
              <a:gd name="connsiteY979" fmla="*/ 1345396 h 1480983"/>
              <a:gd name="connsiteX980" fmla="*/ 1376749 w 2030243"/>
              <a:gd name="connsiteY980" fmla="*/ 1345403 h 1480983"/>
              <a:gd name="connsiteX981" fmla="*/ 1376738 w 2030243"/>
              <a:gd name="connsiteY981" fmla="*/ 1345405 h 1480983"/>
              <a:gd name="connsiteX982" fmla="*/ 1376692 w 2030243"/>
              <a:gd name="connsiteY982" fmla="*/ 1345178 h 1480983"/>
              <a:gd name="connsiteX983" fmla="*/ 1376800 w 2030243"/>
              <a:gd name="connsiteY983" fmla="*/ 1345374 h 1480983"/>
              <a:gd name="connsiteX984" fmla="*/ 1376775 w 2030243"/>
              <a:gd name="connsiteY984" fmla="*/ 1345399 h 1480983"/>
              <a:gd name="connsiteX985" fmla="*/ 1376752 w 2030243"/>
              <a:gd name="connsiteY985" fmla="*/ 1345403 h 1480983"/>
              <a:gd name="connsiteX986" fmla="*/ 1376785 w 2030243"/>
              <a:gd name="connsiteY986" fmla="*/ 1345358 h 1480983"/>
              <a:gd name="connsiteX987" fmla="*/ 1376746 w 2030243"/>
              <a:gd name="connsiteY987" fmla="*/ 1345396 h 1480983"/>
              <a:gd name="connsiteX988" fmla="*/ 1381762 w 2030243"/>
              <a:gd name="connsiteY988" fmla="*/ 1344623 h 1480983"/>
              <a:gd name="connsiteX989" fmla="*/ 1382248 w 2030243"/>
              <a:gd name="connsiteY989" fmla="*/ 1346250 h 1480983"/>
              <a:gd name="connsiteX990" fmla="*/ 1375878 w 2030243"/>
              <a:gd name="connsiteY990" fmla="*/ 1348832 h 1480983"/>
              <a:gd name="connsiteX991" fmla="*/ 1375078 w 2030243"/>
              <a:gd name="connsiteY991" fmla="*/ 1347658 h 1480983"/>
              <a:gd name="connsiteX992" fmla="*/ 1376750 w 2030243"/>
              <a:gd name="connsiteY992" fmla="*/ 1345406 h 1480983"/>
              <a:gd name="connsiteX993" fmla="*/ 1376754 w 2030243"/>
              <a:gd name="connsiteY993" fmla="*/ 1345421 h 1480983"/>
              <a:gd name="connsiteX994" fmla="*/ 1376775 w 2030243"/>
              <a:gd name="connsiteY994" fmla="*/ 1345399 h 1480983"/>
              <a:gd name="connsiteX995" fmla="*/ 1407538 w 2030243"/>
              <a:gd name="connsiteY995" fmla="*/ 1344388 h 1480983"/>
              <a:gd name="connsiteX996" fmla="*/ 1398163 w 2030243"/>
              <a:gd name="connsiteY996" fmla="*/ 1355076 h 1480983"/>
              <a:gd name="connsiteX997" fmla="*/ 1403500 w 2030243"/>
              <a:gd name="connsiteY997" fmla="*/ 1351680 h 1480983"/>
              <a:gd name="connsiteX998" fmla="*/ 1401529 w 2030243"/>
              <a:gd name="connsiteY998" fmla="*/ 1348285 h 1480983"/>
              <a:gd name="connsiteX999" fmla="*/ 1407538 w 2030243"/>
              <a:gd name="connsiteY999" fmla="*/ 1344388 h 1480983"/>
              <a:gd name="connsiteX1000" fmla="*/ 1342197 w 2030243"/>
              <a:gd name="connsiteY1000" fmla="*/ 1342948 h 1480983"/>
              <a:gd name="connsiteX1001" fmla="*/ 1344217 w 2030243"/>
              <a:gd name="connsiteY1001" fmla="*/ 1343933 h 1480983"/>
              <a:gd name="connsiteX1002" fmla="*/ 1340085 w 2030243"/>
              <a:gd name="connsiteY1002" fmla="*/ 1348331 h 1480983"/>
              <a:gd name="connsiteX1003" fmla="*/ 1342197 w 2030243"/>
              <a:gd name="connsiteY1003" fmla="*/ 1342948 h 1480983"/>
              <a:gd name="connsiteX1004" fmla="*/ 1228639 w 2030243"/>
              <a:gd name="connsiteY1004" fmla="*/ 1342854 h 1480983"/>
              <a:gd name="connsiteX1005" fmla="*/ 1228639 w 2030243"/>
              <a:gd name="connsiteY1005" fmla="*/ 1343324 h 1480983"/>
              <a:gd name="connsiteX1006" fmla="*/ 1230814 w 2030243"/>
              <a:gd name="connsiteY1006" fmla="*/ 1343324 h 1480983"/>
              <a:gd name="connsiteX1007" fmla="*/ 1230814 w 2030243"/>
              <a:gd name="connsiteY1007" fmla="*/ 1342854 h 1480983"/>
              <a:gd name="connsiteX1008" fmla="*/ 1228639 w 2030243"/>
              <a:gd name="connsiteY1008" fmla="*/ 1342854 h 1480983"/>
              <a:gd name="connsiteX1009" fmla="*/ 859323 w 2030243"/>
              <a:gd name="connsiteY1009" fmla="*/ 1342682 h 1480983"/>
              <a:gd name="connsiteX1010" fmla="*/ 859494 w 2030243"/>
              <a:gd name="connsiteY1010" fmla="*/ 1343481 h 1480983"/>
              <a:gd name="connsiteX1011" fmla="*/ 860105 w 2030243"/>
              <a:gd name="connsiteY1011" fmla="*/ 1343262 h 1480983"/>
              <a:gd name="connsiteX1012" fmla="*/ 859980 w 2030243"/>
              <a:gd name="connsiteY1012" fmla="*/ 1342729 h 1480983"/>
              <a:gd name="connsiteX1013" fmla="*/ 859323 w 2030243"/>
              <a:gd name="connsiteY1013" fmla="*/ 1342682 h 1480983"/>
              <a:gd name="connsiteX1014" fmla="*/ 1376017 w 2030243"/>
              <a:gd name="connsiteY1014" fmla="*/ 1342525 h 1480983"/>
              <a:gd name="connsiteX1015" fmla="*/ 1376692 w 2030243"/>
              <a:gd name="connsiteY1015" fmla="*/ 1345178 h 1480983"/>
              <a:gd name="connsiteX1016" fmla="*/ 1375345 w 2030243"/>
              <a:gd name="connsiteY1016" fmla="*/ 1342744 h 1480983"/>
              <a:gd name="connsiteX1017" fmla="*/ 1376017 w 2030243"/>
              <a:gd name="connsiteY1017" fmla="*/ 1342525 h 1480983"/>
              <a:gd name="connsiteX1018" fmla="*/ 1392247 w 2030243"/>
              <a:gd name="connsiteY1018" fmla="*/ 1341273 h 1480983"/>
              <a:gd name="connsiteX1019" fmla="*/ 1392701 w 2030243"/>
              <a:gd name="connsiteY1019" fmla="*/ 1342337 h 1480983"/>
              <a:gd name="connsiteX1020" fmla="*/ 1390009 w 2030243"/>
              <a:gd name="connsiteY1020" fmla="*/ 1343793 h 1480983"/>
              <a:gd name="connsiteX1021" fmla="*/ 1389336 w 2030243"/>
              <a:gd name="connsiteY1021" fmla="*/ 1342353 h 1480983"/>
              <a:gd name="connsiteX1022" fmla="*/ 1392247 w 2030243"/>
              <a:gd name="connsiteY1022" fmla="*/ 1341273 h 1480983"/>
              <a:gd name="connsiteX1023" fmla="*/ 1271842 w 2030243"/>
              <a:gd name="connsiteY1023" fmla="*/ 1340626 h 1480983"/>
              <a:gd name="connsiteX1024" fmla="*/ 1271944 w 2030243"/>
              <a:gd name="connsiteY1024" fmla="*/ 1340679 h 1480983"/>
              <a:gd name="connsiteX1025" fmla="*/ 1271913 w 2030243"/>
              <a:gd name="connsiteY1025" fmla="*/ 1340710 h 1480983"/>
              <a:gd name="connsiteX1026" fmla="*/ 1271911 w 2030243"/>
              <a:gd name="connsiteY1026" fmla="*/ 1340709 h 1480983"/>
              <a:gd name="connsiteX1027" fmla="*/ 1271928 w 2030243"/>
              <a:gd name="connsiteY1027" fmla="*/ 1340679 h 1480983"/>
              <a:gd name="connsiteX1028" fmla="*/ 1271910 w 2030243"/>
              <a:gd name="connsiteY1028" fmla="*/ 1340707 h 1480983"/>
              <a:gd name="connsiteX1029" fmla="*/ 1305545 w 2030243"/>
              <a:gd name="connsiteY1029" fmla="*/ 1339912 h 1480983"/>
              <a:gd name="connsiteX1030" fmla="*/ 1306609 w 2030243"/>
              <a:gd name="connsiteY1030" fmla="*/ 1340413 h 1480983"/>
              <a:gd name="connsiteX1031" fmla="*/ 1305702 w 2030243"/>
              <a:gd name="connsiteY1031" fmla="*/ 1341446 h 1480983"/>
              <a:gd name="connsiteX1032" fmla="*/ 1304637 w 2030243"/>
              <a:gd name="connsiteY1032" fmla="*/ 1340946 h 1480983"/>
              <a:gd name="connsiteX1033" fmla="*/ 1305545 w 2030243"/>
              <a:gd name="connsiteY1033" fmla="*/ 1339912 h 1480983"/>
              <a:gd name="connsiteX1034" fmla="*/ 1269534 w 2030243"/>
              <a:gd name="connsiteY1034" fmla="*/ 1337861 h 1480983"/>
              <a:gd name="connsiteX1035" fmla="*/ 1271842 w 2030243"/>
              <a:gd name="connsiteY1035" fmla="*/ 1340626 h 1480983"/>
              <a:gd name="connsiteX1036" fmla="*/ 1268641 w 2030243"/>
              <a:gd name="connsiteY1036" fmla="*/ 1338957 h 1480983"/>
              <a:gd name="connsiteX1037" fmla="*/ 1269534 w 2030243"/>
              <a:gd name="connsiteY1037" fmla="*/ 1337861 h 1480983"/>
              <a:gd name="connsiteX1038" fmla="*/ 1314137 w 2030243"/>
              <a:gd name="connsiteY1038" fmla="*/ 1336766 h 1480983"/>
              <a:gd name="connsiteX1039" fmla="*/ 1314419 w 2030243"/>
              <a:gd name="connsiteY1039" fmla="*/ 1337298 h 1480983"/>
              <a:gd name="connsiteX1040" fmla="*/ 1313995 w 2030243"/>
              <a:gd name="connsiteY1040" fmla="*/ 1337783 h 1480983"/>
              <a:gd name="connsiteX1041" fmla="*/ 1313527 w 2030243"/>
              <a:gd name="connsiteY1041" fmla="*/ 1336953 h 1480983"/>
              <a:gd name="connsiteX1042" fmla="*/ 1314137 w 2030243"/>
              <a:gd name="connsiteY1042" fmla="*/ 1336766 h 1480983"/>
              <a:gd name="connsiteX1043" fmla="*/ 1387349 w 2030243"/>
              <a:gd name="connsiteY1043" fmla="*/ 1336421 h 1480983"/>
              <a:gd name="connsiteX1044" fmla="*/ 1388146 w 2030243"/>
              <a:gd name="connsiteY1044" fmla="*/ 1337924 h 1480983"/>
              <a:gd name="connsiteX1045" fmla="*/ 1384845 w 2030243"/>
              <a:gd name="connsiteY1045" fmla="*/ 1339630 h 1480983"/>
              <a:gd name="connsiteX1046" fmla="*/ 1384187 w 2030243"/>
              <a:gd name="connsiteY1046" fmla="*/ 1338456 h 1480983"/>
              <a:gd name="connsiteX1047" fmla="*/ 1387349 w 2030243"/>
              <a:gd name="connsiteY1047" fmla="*/ 1336421 h 1480983"/>
              <a:gd name="connsiteX1048" fmla="*/ 1365298 w 2030243"/>
              <a:gd name="connsiteY1048" fmla="*/ 1335232 h 1480983"/>
              <a:gd name="connsiteX1049" fmla="*/ 1349600 w 2030243"/>
              <a:gd name="connsiteY1049" fmla="*/ 1342166 h 1480983"/>
              <a:gd name="connsiteX1050" fmla="*/ 1365298 w 2030243"/>
              <a:gd name="connsiteY1050" fmla="*/ 1335232 h 1480983"/>
              <a:gd name="connsiteX1051" fmla="*/ 873846 w 2030243"/>
              <a:gd name="connsiteY1051" fmla="*/ 1334935 h 1480983"/>
              <a:gd name="connsiteX1052" fmla="*/ 873156 w 2030243"/>
              <a:gd name="connsiteY1052" fmla="*/ 1335452 h 1480983"/>
              <a:gd name="connsiteX1053" fmla="*/ 873736 w 2030243"/>
              <a:gd name="connsiteY1053" fmla="*/ 1335609 h 1480983"/>
              <a:gd name="connsiteX1054" fmla="*/ 874269 w 2030243"/>
              <a:gd name="connsiteY1054" fmla="*/ 1335311 h 1480983"/>
              <a:gd name="connsiteX1055" fmla="*/ 873846 w 2030243"/>
              <a:gd name="connsiteY1055" fmla="*/ 1334935 h 1480983"/>
              <a:gd name="connsiteX1056" fmla="*/ 1439386 w 2030243"/>
              <a:gd name="connsiteY1056" fmla="*/ 1334418 h 1480983"/>
              <a:gd name="connsiteX1057" fmla="*/ 1439409 w 2030243"/>
              <a:gd name="connsiteY1057" fmla="*/ 1334434 h 1480983"/>
              <a:gd name="connsiteX1058" fmla="*/ 1439354 w 2030243"/>
              <a:gd name="connsiteY1058" fmla="*/ 1334450 h 1480983"/>
              <a:gd name="connsiteX1059" fmla="*/ 1439386 w 2030243"/>
              <a:gd name="connsiteY1059" fmla="*/ 1334418 h 1480983"/>
              <a:gd name="connsiteX1060" fmla="*/ 1439354 w 2030243"/>
              <a:gd name="connsiteY1060" fmla="*/ 1334450 h 1480983"/>
              <a:gd name="connsiteX1061" fmla="*/ 1439354 w 2030243"/>
              <a:gd name="connsiteY1061" fmla="*/ 1334430 h 1480983"/>
              <a:gd name="connsiteX1062" fmla="*/ 890201 w 2030243"/>
              <a:gd name="connsiteY1062" fmla="*/ 1333526 h 1480983"/>
              <a:gd name="connsiteX1063" fmla="*/ 889965 w 2030243"/>
              <a:gd name="connsiteY1063" fmla="*/ 1334700 h 1480983"/>
              <a:gd name="connsiteX1064" fmla="*/ 892955 w 2030243"/>
              <a:gd name="connsiteY1064" fmla="*/ 1335578 h 1480983"/>
              <a:gd name="connsiteX1065" fmla="*/ 893189 w 2030243"/>
              <a:gd name="connsiteY1065" fmla="*/ 1333856 h 1480983"/>
              <a:gd name="connsiteX1066" fmla="*/ 890201 w 2030243"/>
              <a:gd name="connsiteY1066" fmla="*/ 1333526 h 1480983"/>
              <a:gd name="connsiteX1067" fmla="*/ 1439354 w 2030243"/>
              <a:gd name="connsiteY1067" fmla="*/ 1332891 h 1480983"/>
              <a:gd name="connsiteX1068" fmla="*/ 1439354 w 2030243"/>
              <a:gd name="connsiteY1068" fmla="*/ 1334430 h 1480983"/>
              <a:gd name="connsiteX1069" fmla="*/ 1424581 w 2030243"/>
              <a:gd name="connsiteY1069" fmla="*/ 1340084 h 1480983"/>
              <a:gd name="connsiteX1070" fmla="*/ 1414627 w 2030243"/>
              <a:gd name="connsiteY1070" fmla="*/ 1345906 h 1480983"/>
              <a:gd name="connsiteX1071" fmla="*/ 1411261 w 2030243"/>
              <a:gd name="connsiteY1071" fmla="*/ 1342838 h 1480983"/>
              <a:gd name="connsiteX1072" fmla="*/ 1420246 w 2030243"/>
              <a:gd name="connsiteY1072" fmla="*/ 1337501 h 1480983"/>
              <a:gd name="connsiteX1073" fmla="*/ 1424596 w 2030243"/>
              <a:gd name="connsiteY1073" fmla="*/ 1335889 h 1480983"/>
              <a:gd name="connsiteX1074" fmla="*/ 1439354 w 2030243"/>
              <a:gd name="connsiteY1074" fmla="*/ 1332853 h 1480983"/>
              <a:gd name="connsiteX1075" fmla="*/ 1439386 w 2030243"/>
              <a:gd name="connsiteY1075" fmla="*/ 1332884 h 1480983"/>
              <a:gd name="connsiteX1076" fmla="*/ 1439354 w 2030243"/>
              <a:gd name="connsiteY1076" fmla="*/ 1332891 h 1480983"/>
              <a:gd name="connsiteX1077" fmla="*/ 1439371 w 2030243"/>
              <a:gd name="connsiteY1077" fmla="*/ 1332821 h 1480983"/>
              <a:gd name="connsiteX1078" fmla="*/ 1439386 w 2030243"/>
              <a:gd name="connsiteY1078" fmla="*/ 1332869 h 1480983"/>
              <a:gd name="connsiteX1079" fmla="*/ 1439354 w 2030243"/>
              <a:gd name="connsiteY1079" fmla="*/ 1332853 h 1480983"/>
              <a:gd name="connsiteX1080" fmla="*/ 1287124 w 2030243"/>
              <a:gd name="connsiteY1080" fmla="*/ 1332697 h 1480983"/>
              <a:gd name="connsiteX1081" fmla="*/ 1293979 w 2030243"/>
              <a:gd name="connsiteY1081" fmla="*/ 1333559 h 1480983"/>
              <a:gd name="connsiteX1082" fmla="*/ 1300365 w 2030243"/>
              <a:gd name="connsiteY1082" fmla="*/ 1346595 h 1480983"/>
              <a:gd name="connsiteX1083" fmla="*/ 1294574 w 2030243"/>
              <a:gd name="connsiteY1083" fmla="*/ 1342635 h 1480983"/>
              <a:gd name="connsiteX1084" fmla="*/ 1286655 w 2030243"/>
              <a:gd name="connsiteY1084" fmla="*/ 1340115 h 1480983"/>
              <a:gd name="connsiteX1085" fmla="*/ 1269784 w 2030243"/>
              <a:gd name="connsiteY1085" fmla="*/ 1343996 h 1480983"/>
              <a:gd name="connsiteX1086" fmla="*/ 1271910 w 2030243"/>
              <a:gd name="connsiteY1086" fmla="*/ 1340707 h 1480983"/>
              <a:gd name="connsiteX1087" fmla="*/ 1271911 w 2030243"/>
              <a:gd name="connsiteY1087" fmla="*/ 1340709 h 1480983"/>
              <a:gd name="connsiteX1088" fmla="*/ 1271911 w 2030243"/>
              <a:gd name="connsiteY1088" fmla="*/ 1340710 h 1480983"/>
              <a:gd name="connsiteX1089" fmla="*/ 1271913 w 2030243"/>
              <a:gd name="connsiteY1089" fmla="*/ 1340710 h 1480983"/>
              <a:gd name="connsiteX1090" fmla="*/ 1446022 w 2030243"/>
              <a:gd name="connsiteY1090" fmla="*/ 1332462 h 1480983"/>
              <a:gd name="connsiteX1091" fmla="*/ 1442599 w 2030243"/>
              <a:gd name="connsiteY1091" fmla="*/ 1336569 h 1480983"/>
              <a:gd name="connsiteX1092" fmla="*/ 1439409 w 2030243"/>
              <a:gd name="connsiteY1092" fmla="*/ 1334434 h 1480983"/>
              <a:gd name="connsiteX1093" fmla="*/ 1305091 w 2030243"/>
              <a:gd name="connsiteY1093" fmla="*/ 1330677 h 1480983"/>
              <a:gd name="connsiteX1094" fmla="*/ 1305436 w 2030243"/>
              <a:gd name="connsiteY1094" fmla="*/ 1331225 h 1480983"/>
              <a:gd name="connsiteX1095" fmla="*/ 1304559 w 2030243"/>
              <a:gd name="connsiteY1095" fmla="*/ 1331898 h 1480983"/>
              <a:gd name="connsiteX1096" fmla="*/ 1304230 w 2030243"/>
              <a:gd name="connsiteY1096" fmla="*/ 1331381 h 1480983"/>
              <a:gd name="connsiteX1097" fmla="*/ 1305091 w 2030243"/>
              <a:gd name="connsiteY1097" fmla="*/ 1330677 h 1480983"/>
              <a:gd name="connsiteX1098" fmla="*/ 1375185 w 2030243"/>
              <a:gd name="connsiteY1098" fmla="*/ 1328199 h 1480983"/>
              <a:gd name="connsiteX1099" fmla="*/ 1374757 w 2030243"/>
              <a:gd name="connsiteY1099" fmla="*/ 1332188 h 1480983"/>
              <a:gd name="connsiteX1100" fmla="*/ 1369288 w 2030243"/>
              <a:gd name="connsiteY1100" fmla="*/ 1332415 h 1480983"/>
              <a:gd name="connsiteX1101" fmla="*/ 1375189 w 2030243"/>
              <a:gd name="connsiteY1101" fmla="*/ 1328158 h 1480983"/>
              <a:gd name="connsiteX1102" fmla="*/ 1375210 w 2030243"/>
              <a:gd name="connsiteY1102" fmla="*/ 1328168 h 1480983"/>
              <a:gd name="connsiteX1103" fmla="*/ 1375214 w 2030243"/>
              <a:gd name="connsiteY1103" fmla="*/ 1328178 h 1480983"/>
              <a:gd name="connsiteX1104" fmla="*/ 1375185 w 2030243"/>
              <a:gd name="connsiteY1104" fmla="*/ 1328199 h 1480983"/>
              <a:gd name="connsiteX1105" fmla="*/ 1375249 w 2030243"/>
              <a:gd name="connsiteY1105" fmla="*/ 1328135 h 1480983"/>
              <a:gd name="connsiteX1106" fmla="*/ 1375219 w 2030243"/>
              <a:gd name="connsiteY1106" fmla="*/ 1328190 h 1480983"/>
              <a:gd name="connsiteX1107" fmla="*/ 1375214 w 2030243"/>
              <a:gd name="connsiteY1107" fmla="*/ 1328178 h 1480983"/>
              <a:gd name="connsiteX1108" fmla="*/ 1375219 w 2030243"/>
              <a:gd name="connsiteY1108" fmla="*/ 1328174 h 1480983"/>
              <a:gd name="connsiteX1109" fmla="*/ 1375210 w 2030243"/>
              <a:gd name="connsiteY1109" fmla="*/ 1328168 h 1480983"/>
              <a:gd name="connsiteX1110" fmla="*/ 1375204 w 2030243"/>
              <a:gd name="connsiteY1110" fmla="*/ 1328159 h 1480983"/>
              <a:gd name="connsiteX1111" fmla="*/ 152099 w 2030243"/>
              <a:gd name="connsiteY1111" fmla="*/ 1327438 h 1480983"/>
              <a:gd name="connsiteX1112" fmla="*/ 153429 w 2030243"/>
              <a:gd name="connsiteY1112" fmla="*/ 1329003 h 1480983"/>
              <a:gd name="connsiteX1113" fmla="*/ 152114 w 2030243"/>
              <a:gd name="connsiteY1113" fmla="*/ 1330897 h 1480983"/>
              <a:gd name="connsiteX1114" fmla="*/ 150488 w 2030243"/>
              <a:gd name="connsiteY1114" fmla="*/ 1329379 h 1480983"/>
              <a:gd name="connsiteX1115" fmla="*/ 152099 w 2030243"/>
              <a:gd name="connsiteY1115" fmla="*/ 1327438 h 1480983"/>
              <a:gd name="connsiteX1116" fmla="*/ 1404548 w 2030243"/>
              <a:gd name="connsiteY1116" fmla="*/ 1327267 h 1480983"/>
              <a:gd name="connsiteX1117" fmla="*/ 1405472 w 2030243"/>
              <a:gd name="connsiteY1117" fmla="*/ 1328628 h 1480983"/>
              <a:gd name="connsiteX1118" fmla="*/ 1397897 w 2030243"/>
              <a:gd name="connsiteY1118" fmla="*/ 1333356 h 1480983"/>
              <a:gd name="connsiteX1119" fmla="*/ 1404548 w 2030243"/>
              <a:gd name="connsiteY1119" fmla="*/ 1327267 h 1480983"/>
              <a:gd name="connsiteX1120" fmla="*/ 1376143 w 2030243"/>
              <a:gd name="connsiteY1120" fmla="*/ 1326438 h 1480983"/>
              <a:gd name="connsiteX1121" fmla="*/ 1376957 w 2030243"/>
              <a:gd name="connsiteY1121" fmla="*/ 1327251 h 1480983"/>
              <a:gd name="connsiteX1122" fmla="*/ 1375249 w 2030243"/>
              <a:gd name="connsiteY1122" fmla="*/ 1328135 h 1480983"/>
              <a:gd name="connsiteX1123" fmla="*/ 1269220 w 2030243"/>
              <a:gd name="connsiteY1123" fmla="*/ 1325232 h 1480983"/>
              <a:gd name="connsiteX1124" fmla="*/ 1268923 w 2030243"/>
              <a:gd name="connsiteY1124" fmla="*/ 1326374 h 1480983"/>
              <a:gd name="connsiteX1125" fmla="*/ 1272194 w 2030243"/>
              <a:gd name="connsiteY1125" fmla="*/ 1327360 h 1480983"/>
              <a:gd name="connsiteX1126" fmla="*/ 1272554 w 2030243"/>
              <a:gd name="connsiteY1126" fmla="*/ 1326093 h 1480983"/>
              <a:gd name="connsiteX1127" fmla="*/ 1269220 w 2030243"/>
              <a:gd name="connsiteY1127" fmla="*/ 1325232 h 1480983"/>
              <a:gd name="connsiteX1128" fmla="*/ 1238186 w 2030243"/>
              <a:gd name="connsiteY1128" fmla="*/ 1324888 h 1480983"/>
              <a:gd name="connsiteX1129" fmla="*/ 1230000 w 2030243"/>
              <a:gd name="connsiteY1129" fmla="*/ 1326312 h 1480983"/>
              <a:gd name="connsiteX1130" fmla="*/ 1230392 w 2030243"/>
              <a:gd name="connsiteY1130" fmla="*/ 1328222 h 1480983"/>
              <a:gd name="connsiteX1131" fmla="*/ 1238483 w 2030243"/>
              <a:gd name="connsiteY1131" fmla="*/ 1326328 h 1480983"/>
              <a:gd name="connsiteX1132" fmla="*/ 1238186 w 2030243"/>
              <a:gd name="connsiteY1132" fmla="*/ 1324888 h 1480983"/>
              <a:gd name="connsiteX1133" fmla="*/ 1348130 w 2030243"/>
              <a:gd name="connsiteY1133" fmla="*/ 1323965 h 1480983"/>
              <a:gd name="connsiteX1134" fmla="*/ 1344265 w 2030243"/>
              <a:gd name="connsiteY1134" fmla="*/ 1331820 h 1480983"/>
              <a:gd name="connsiteX1135" fmla="*/ 1342949 w 2030243"/>
              <a:gd name="connsiteY1135" fmla="*/ 1330678 h 1480983"/>
              <a:gd name="connsiteX1136" fmla="*/ 1348130 w 2030243"/>
              <a:gd name="connsiteY1136" fmla="*/ 1323965 h 1480983"/>
              <a:gd name="connsiteX1137" fmla="*/ 1444033 w 2030243"/>
              <a:gd name="connsiteY1137" fmla="*/ 1323497 h 1480983"/>
              <a:gd name="connsiteX1138" fmla="*/ 1439371 w 2030243"/>
              <a:gd name="connsiteY1138" fmla="*/ 1332821 h 1480983"/>
              <a:gd name="connsiteX1139" fmla="*/ 1437489 w 2030243"/>
              <a:gd name="connsiteY1139" fmla="*/ 1327176 h 1480983"/>
              <a:gd name="connsiteX1140" fmla="*/ 1444049 w 2030243"/>
              <a:gd name="connsiteY1140" fmla="*/ 1323464 h 1480983"/>
              <a:gd name="connsiteX1141" fmla="*/ 1444066 w 2030243"/>
              <a:gd name="connsiteY1141" fmla="*/ 1323479 h 1480983"/>
              <a:gd name="connsiteX1142" fmla="*/ 1444033 w 2030243"/>
              <a:gd name="connsiteY1142" fmla="*/ 1323497 h 1480983"/>
              <a:gd name="connsiteX1143" fmla="*/ 1243163 w 2030243"/>
              <a:gd name="connsiteY1143" fmla="*/ 1323276 h 1480983"/>
              <a:gd name="connsiteX1144" fmla="*/ 1243554 w 2030243"/>
              <a:gd name="connsiteY1144" fmla="*/ 1324230 h 1480983"/>
              <a:gd name="connsiteX1145" fmla="*/ 1244008 w 2030243"/>
              <a:gd name="connsiteY1145" fmla="*/ 1323886 h 1480983"/>
              <a:gd name="connsiteX1146" fmla="*/ 1243756 w 2030243"/>
              <a:gd name="connsiteY1146" fmla="*/ 1323276 h 1480983"/>
              <a:gd name="connsiteX1147" fmla="*/ 1243163 w 2030243"/>
              <a:gd name="connsiteY1147" fmla="*/ 1323276 h 1480983"/>
              <a:gd name="connsiteX1148" fmla="*/ 1444395 w 2030243"/>
              <a:gd name="connsiteY1148" fmla="*/ 1323150 h 1480983"/>
              <a:gd name="connsiteX1149" fmla="*/ 1444081 w 2030243"/>
              <a:gd name="connsiteY1149" fmla="*/ 1323495 h 1480983"/>
              <a:gd name="connsiteX1150" fmla="*/ 1444066 w 2030243"/>
              <a:gd name="connsiteY1150" fmla="*/ 1323479 h 1480983"/>
              <a:gd name="connsiteX1151" fmla="*/ 1444066 w 2030243"/>
              <a:gd name="connsiteY1151" fmla="*/ 1323479 h 1480983"/>
              <a:gd name="connsiteX1152" fmla="*/ 1444051 w 2030243"/>
              <a:gd name="connsiteY1152" fmla="*/ 1323464 h 1480983"/>
              <a:gd name="connsiteX1153" fmla="*/ 1383343 w 2030243"/>
              <a:gd name="connsiteY1153" fmla="*/ 1322885 h 1480983"/>
              <a:gd name="connsiteX1154" fmla="*/ 1383718 w 2030243"/>
              <a:gd name="connsiteY1154" fmla="*/ 1323464 h 1480983"/>
              <a:gd name="connsiteX1155" fmla="*/ 1382779 w 2030243"/>
              <a:gd name="connsiteY1155" fmla="*/ 1324184 h 1480983"/>
              <a:gd name="connsiteX1156" fmla="*/ 1382419 w 2030243"/>
              <a:gd name="connsiteY1156" fmla="*/ 1323636 h 1480983"/>
              <a:gd name="connsiteX1157" fmla="*/ 1383343 w 2030243"/>
              <a:gd name="connsiteY1157" fmla="*/ 1322885 h 1480983"/>
              <a:gd name="connsiteX1158" fmla="*/ 1254169 w 2030243"/>
              <a:gd name="connsiteY1158" fmla="*/ 1322612 h 1480983"/>
              <a:gd name="connsiteX1159" fmla="*/ 1250550 w 2030243"/>
              <a:gd name="connsiteY1159" fmla="*/ 1323213 h 1480983"/>
              <a:gd name="connsiteX1160" fmla="*/ 1256214 w 2030243"/>
              <a:gd name="connsiteY1160" fmla="*/ 1325003 h 1480983"/>
              <a:gd name="connsiteX1161" fmla="*/ 1256262 w 2030243"/>
              <a:gd name="connsiteY1161" fmla="*/ 1325060 h 1480983"/>
              <a:gd name="connsiteX1162" fmla="*/ 1256381 w 2030243"/>
              <a:gd name="connsiteY1162" fmla="*/ 1325053 h 1480983"/>
              <a:gd name="connsiteX1163" fmla="*/ 1261677 w 2030243"/>
              <a:gd name="connsiteY1163" fmla="*/ 1326531 h 1480983"/>
              <a:gd name="connsiteX1164" fmla="*/ 1261912 w 2030243"/>
              <a:gd name="connsiteY1164" fmla="*/ 1324747 h 1480983"/>
              <a:gd name="connsiteX1165" fmla="*/ 1256381 w 2030243"/>
              <a:gd name="connsiteY1165" fmla="*/ 1325053 h 1480983"/>
              <a:gd name="connsiteX1166" fmla="*/ 1256293 w 2030243"/>
              <a:gd name="connsiteY1166" fmla="*/ 1325029 h 1480983"/>
              <a:gd name="connsiteX1167" fmla="*/ 1256214 w 2030243"/>
              <a:gd name="connsiteY1167" fmla="*/ 1325003 h 1480983"/>
              <a:gd name="connsiteX1168" fmla="*/ 1375219 w 2030243"/>
              <a:gd name="connsiteY1168" fmla="*/ 1321898 h 1480983"/>
              <a:gd name="connsiteX1169" fmla="*/ 1375517 w 2030243"/>
              <a:gd name="connsiteY1169" fmla="*/ 1322226 h 1480983"/>
              <a:gd name="connsiteX1170" fmla="*/ 1375189 w 2030243"/>
              <a:gd name="connsiteY1170" fmla="*/ 1321930 h 1480983"/>
              <a:gd name="connsiteX1171" fmla="*/ 1420090 w 2030243"/>
              <a:gd name="connsiteY1171" fmla="*/ 1321241 h 1480983"/>
              <a:gd name="connsiteX1172" fmla="*/ 1420794 w 2030243"/>
              <a:gd name="connsiteY1172" fmla="*/ 1321867 h 1480983"/>
              <a:gd name="connsiteX1173" fmla="*/ 1420246 w 2030243"/>
              <a:gd name="connsiteY1173" fmla="*/ 1322181 h 1480983"/>
              <a:gd name="connsiteX1174" fmla="*/ 1419823 w 2030243"/>
              <a:gd name="connsiteY1174" fmla="*/ 1321805 h 1480983"/>
              <a:gd name="connsiteX1175" fmla="*/ 1420090 w 2030243"/>
              <a:gd name="connsiteY1175" fmla="*/ 1321241 h 1480983"/>
              <a:gd name="connsiteX1176" fmla="*/ 852499 w 2030243"/>
              <a:gd name="connsiteY1176" fmla="*/ 1319582 h 1480983"/>
              <a:gd name="connsiteX1177" fmla="*/ 851888 w 2030243"/>
              <a:gd name="connsiteY1177" fmla="*/ 1319770 h 1480983"/>
              <a:gd name="connsiteX1178" fmla="*/ 852373 w 2030243"/>
              <a:gd name="connsiteY1178" fmla="*/ 1320599 h 1480983"/>
              <a:gd name="connsiteX1179" fmla="*/ 852797 w 2030243"/>
              <a:gd name="connsiteY1179" fmla="*/ 1320114 h 1480983"/>
              <a:gd name="connsiteX1180" fmla="*/ 852499 w 2030243"/>
              <a:gd name="connsiteY1180" fmla="*/ 1319582 h 1480983"/>
              <a:gd name="connsiteX1181" fmla="*/ 1449904 w 2030243"/>
              <a:gd name="connsiteY1181" fmla="*/ 1319582 h 1480983"/>
              <a:gd name="connsiteX1182" fmla="*/ 1450905 w 2030243"/>
              <a:gd name="connsiteY1182" fmla="*/ 1320348 h 1480983"/>
              <a:gd name="connsiteX1183" fmla="*/ 1450075 w 2030243"/>
              <a:gd name="connsiteY1183" fmla="*/ 1321398 h 1480983"/>
              <a:gd name="connsiteX1184" fmla="*/ 1448744 w 2030243"/>
              <a:gd name="connsiteY1184" fmla="*/ 1320317 h 1480983"/>
              <a:gd name="connsiteX1185" fmla="*/ 1449904 w 2030243"/>
              <a:gd name="connsiteY1185" fmla="*/ 1319582 h 1480983"/>
              <a:gd name="connsiteX1186" fmla="*/ 1311680 w 2030243"/>
              <a:gd name="connsiteY1186" fmla="*/ 1318518 h 1480983"/>
              <a:gd name="connsiteX1187" fmla="*/ 1300240 w 2030243"/>
              <a:gd name="connsiteY1187" fmla="*/ 1321382 h 1480983"/>
              <a:gd name="connsiteX1188" fmla="*/ 1300631 w 2030243"/>
              <a:gd name="connsiteY1188" fmla="*/ 1322900 h 1480983"/>
              <a:gd name="connsiteX1189" fmla="*/ 1312102 w 2030243"/>
              <a:gd name="connsiteY1189" fmla="*/ 1320224 h 1480983"/>
              <a:gd name="connsiteX1190" fmla="*/ 1311680 w 2030243"/>
              <a:gd name="connsiteY1190" fmla="*/ 1318518 h 1480983"/>
              <a:gd name="connsiteX1191" fmla="*/ 1421905 w 2030243"/>
              <a:gd name="connsiteY1191" fmla="*/ 1315904 h 1480983"/>
              <a:gd name="connsiteX1192" fmla="*/ 1425598 w 2030243"/>
              <a:gd name="connsiteY1192" fmla="*/ 1315904 h 1480983"/>
              <a:gd name="connsiteX1193" fmla="*/ 1425614 w 2030243"/>
              <a:gd name="connsiteY1193" fmla="*/ 1317375 h 1480983"/>
              <a:gd name="connsiteX1194" fmla="*/ 1422045 w 2030243"/>
              <a:gd name="connsiteY1194" fmla="*/ 1317313 h 1480983"/>
              <a:gd name="connsiteX1195" fmla="*/ 1421905 w 2030243"/>
              <a:gd name="connsiteY1195" fmla="*/ 1315904 h 1480983"/>
              <a:gd name="connsiteX1196" fmla="*/ 1274698 w 2030243"/>
              <a:gd name="connsiteY1196" fmla="*/ 1315654 h 1480983"/>
              <a:gd name="connsiteX1197" fmla="*/ 1266340 w 2030243"/>
              <a:gd name="connsiteY1197" fmla="*/ 1321851 h 1480983"/>
              <a:gd name="connsiteX1198" fmla="*/ 1274072 w 2030243"/>
              <a:gd name="connsiteY1198" fmla="*/ 1322556 h 1480983"/>
              <a:gd name="connsiteX1199" fmla="*/ 1282837 w 2030243"/>
              <a:gd name="connsiteY1199" fmla="*/ 1325451 h 1480983"/>
              <a:gd name="connsiteX1200" fmla="*/ 1274698 w 2030243"/>
              <a:gd name="connsiteY1200" fmla="*/ 1315654 h 1480983"/>
              <a:gd name="connsiteX1201" fmla="*/ 1326501 w 2030243"/>
              <a:gd name="connsiteY1201" fmla="*/ 1314699 h 1480983"/>
              <a:gd name="connsiteX1202" fmla="*/ 1323652 w 2030243"/>
              <a:gd name="connsiteY1202" fmla="*/ 1315763 h 1480983"/>
              <a:gd name="connsiteX1203" fmla="*/ 1324278 w 2030243"/>
              <a:gd name="connsiteY1203" fmla="*/ 1317094 h 1480983"/>
              <a:gd name="connsiteX1204" fmla="*/ 1326939 w 2030243"/>
              <a:gd name="connsiteY1204" fmla="*/ 1315717 h 1480983"/>
              <a:gd name="connsiteX1205" fmla="*/ 1326501 w 2030243"/>
              <a:gd name="connsiteY1205" fmla="*/ 1314699 h 1480983"/>
              <a:gd name="connsiteX1206" fmla="*/ 1373662 w 2030243"/>
              <a:gd name="connsiteY1206" fmla="*/ 1314065 h 1480983"/>
              <a:gd name="connsiteX1207" fmla="*/ 1373671 w 2030243"/>
              <a:gd name="connsiteY1207" fmla="*/ 1314073 h 1480983"/>
              <a:gd name="connsiteX1208" fmla="*/ 1373638 w 2030243"/>
              <a:gd name="connsiteY1208" fmla="*/ 1314090 h 1480983"/>
              <a:gd name="connsiteX1209" fmla="*/ 1373648 w 2030243"/>
              <a:gd name="connsiteY1209" fmla="*/ 1314051 h 1480983"/>
              <a:gd name="connsiteX1210" fmla="*/ 1373662 w 2030243"/>
              <a:gd name="connsiteY1210" fmla="*/ 1314065 h 1480983"/>
              <a:gd name="connsiteX1211" fmla="*/ 1373635 w 2030243"/>
              <a:gd name="connsiteY1211" fmla="*/ 1314091 h 1480983"/>
              <a:gd name="connsiteX1212" fmla="*/ 1373608 w 2030243"/>
              <a:gd name="connsiteY1212" fmla="*/ 1314104 h 1480983"/>
              <a:gd name="connsiteX1213" fmla="*/ 1400605 w 2030243"/>
              <a:gd name="connsiteY1213" fmla="*/ 1313885 h 1480983"/>
              <a:gd name="connsiteX1214" fmla="*/ 1398679 w 2030243"/>
              <a:gd name="connsiteY1214" fmla="*/ 1318764 h 1480983"/>
              <a:gd name="connsiteX1215" fmla="*/ 1397287 w 2030243"/>
              <a:gd name="connsiteY1215" fmla="*/ 1318377 h 1480983"/>
              <a:gd name="connsiteX1216" fmla="*/ 1398664 w 2030243"/>
              <a:gd name="connsiteY1216" fmla="*/ 1318799 h 1480983"/>
              <a:gd name="connsiteX1217" fmla="*/ 1398679 w 2030243"/>
              <a:gd name="connsiteY1217" fmla="*/ 1318764 h 1480983"/>
              <a:gd name="connsiteX1218" fmla="*/ 1398695 w 2030243"/>
              <a:gd name="connsiteY1218" fmla="*/ 1318768 h 1480983"/>
              <a:gd name="connsiteX1219" fmla="*/ 1401028 w 2030243"/>
              <a:gd name="connsiteY1219" fmla="*/ 1321679 h 1480983"/>
              <a:gd name="connsiteX1220" fmla="*/ 1400134 w 2030243"/>
              <a:gd name="connsiteY1220" fmla="*/ 1323088 h 1480983"/>
              <a:gd name="connsiteX1221" fmla="*/ 1391293 w 2030243"/>
              <a:gd name="connsiteY1221" fmla="*/ 1318330 h 1480983"/>
              <a:gd name="connsiteX1222" fmla="*/ 1400605 w 2030243"/>
              <a:gd name="connsiteY1222" fmla="*/ 1313885 h 1480983"/>
              <a:gd name="connsiteX1223" fmla="*/ 141990 w 2030243"/>
              <a:gd name="connsiteY1223" fmla="*/ 1311960 h 1480983"/>
              <a:gd name="connsiteX1224" fmla="*/ 142710 w 2030243"/>
              <a:gd name="connsiteY1224" fmla="*/ 1312852 h 1480983"/>
              <a:gd name="connsiteX1225" fmla="*/ 142146 w 2030243"/>
              <a:gd name="connsiteY1225" fmla="*/ 1313212 h 1480983"/>
              <a:gd name="connsiteX1226" fmla="*/ 141456 w 2030243"/>
              <a:gd name="connsiteY1226" fmla="*/ 1312304 h 1480983"/>
              <a:gd name="connsiteX1227" fmla="*/ 141990 w 2030243"/>
              <a:gd name="connsiteY1227" fmla="*/ 1311960 h 1480983"/>
              <a:gd name="connsiteX1228" fmla="*/ 1438399 w 2030243"/>
              <a:gd name="connsiteY1228" fmla="*/ 1308298 h 1480983"/>
              <a:gd name="connsiteX1229" fmla="*/ 1439699 w 2030243"/>
              <a:gd name="connsiteY1229" fmla="*/ 1308737 h 1480983"/>
              <a:gd name="connsiteX1230" fmla="*/ 1438915 w 2030243"/>
              <a:gd name="connsiteY1230" fmla="*/ 1310223 h 1480983"/>
              <a:gd name="connsiteX1231" fmla="*/ 1437837 w 2030243"/>
              <a:gd name="connsiteY1231" fmla="*/ 1309378 h 1480983"/>
              <a:gd name="connsiteX1232" fmla="*/ 1438399 w 2030243"/>
              <a:gd name="connsiteY1232" fmla="*/ 1308298 h 1480983"/>
              <a:gd name="connsiteX1233" fmla="*/ 1407225 w 2030243"/>
              <a:gd name="connsiteY1233" fmla="*/ 1308298 h 1480983"/>
              <a:gd name="connsiteX1234" fmla="*/ 1408132 w 2030243"/>
              <a:gd name="connsiteY1234" fmla="*/ 1309096 h 1480983"/>
              <a:gd name="connsiteX1235" fmla="*/ 1407225 w 2030243"/>
              <a:gd name="connsiteY1235" fmla="*/ 1310082 h 1480983"/>
              <a:gd name="connsiteX1236" fmla="*/ 1406020 w 2030243"/>
              <a:gd name="connsiteY1236" fmla="*/ 1308908 h 1480983"/>
              <a:gd name="connsiteX1237" fmla="*/ 1407225 w 2030243"/>
              <a:gd name="connsiteY1237" fmla="*/ 1308298 h 1480983"/>
              <a:gd name="connsiteX1238" fmla="*/ 148922 w 2030243"/>
              <a:gd name="connsiteY1238" fmla="*/ 1308126 h 1480983"/>
              <a:gd name="connsiteX1239" fmla="*/ 151066 w 2030243"/>
              <a:gd name="connsiteY1239" fmla="*/ 1309299 h 1480983"/>
              <a:gd name="connsiteX1240" fmla="*/ 148875 w 2030243"/>
              <a:gd name="connsiteY1240" fmla="*/ 1310207 h 1480983"/>
              <a:gd name="connsiteX1241" fmla="*/ 147717 w 2030243"/>
              <a:gd name="connsiteY1241" fmla="*/ 1309565 h 1480983"/>
              <a:gd name="connsiteX1242" fmla="*/ 148922 w 2030243"/>
              <a:gd name="connsiteY1242" fmla="*/ 1308126 h 1480983"/>
              <a:gd name="connsiteX1243" fmla="*/ 1390306 w 2030243"/>
              <a:gd name="connsiteY1243" fmla="*/ 1306482 h 1480983"/>
              <a:gd name="connsiteX1244" fmla="*/ 1391590 w 2030243"/>
              <a:gd name="connsiteY1244" fmla="*/ 1308282 h 1480983"/>
              <a:gd name="connsiteX1245" fmla="*/ 1382950 w 2030243"/>
              <a:gd name="connsiteY1245" fmla="*/ 1314965 h 1480983"/>
              <a:gd name="connsiteX1246" fmla="*/ 1375189 w 2030243"/>
              <a:gd name="connsiteY1246" fmla="*/ 1321914 h 1480983"/>
              <a:gd name="connsiteX1247" fmla="*/ 1375219 w 2030243"/>
              <a:gd name="connsiteY1247" fmla="*/ 1321883 h 1480983"/>
              <a:gd name="connsiteX1248" fmla="*/ 1367598 w 2030243"/>
              <a:gd name="connsiteY1248" fmla="*/ 1319927 h 1480983"/>
              <a:gd name="connsiteX1249" fmla="*/ 1373635 w 2030243"/>
              <a:gd name="connsiteY1249" fmla="*/ 1314091 h 1480983"/>
              <a:gd name="connsiteX1250" fmla="*/ 1373638 w 2030243"/>
              <a:gd name="connsiteY1250" fmla="*/ 1314090 h 1480983"/>
              <a:gd name="connsiteX1251" fmla="*/ 1373623 w 2030243"/>
              <a:gd name="connsiteY1251" fmla="*/ 1314104 h 1480983"/>
              <a:gd name="connsiteX1252" fmla="*/ 1383076 w 2030243"/>
              <a:gd name="connsiteY1252" fmla="*/ 1311224 h 1480983"/>
              <a:gd name="connsiteX1253" fmla="*/ 1390306 w 2030243"/>
              <a:gd name="connsiteY1253" fmla="*/ 1306482 h 1480983"/>
              <a:gd name="connsiteX1254" fmla="*/ 1357582 w 2030243"/>
              <a:gd name="connsiteY1254" fmla="*/ 1305731 h 1480983"/>
              <a:gd name="connsiteX1255" fmla="*/ 1348943 w 2030243"/>
              <a:gd name="connsiteY1255" fmla="*/ 1308815 h 1480983"/>
              <a:gd name="connsiteX1256" fmla="*/ 1339162 w 2030243"/>
              <a:gd name="connsiteY1256" fmla="*/ 1311178 h 1480983"/>
              <a:gd name="connsiteX1257" fmla="*/ 1357582 w 2030243"/>
              <a:gd name="connsiteY1257" fmla="*/ 1305731 h 1480983"/>
              <a:gd name="connsiteX1258" fmla="*/ 1376018 w 2030243"/>
              <a:gd name="connsiteY1258" fmla="*/ 1305543 h 1480983"/>
              <a:gd name="connsiteX1259" fmla="*/ 1377193 w 2030243"/>
              <a:gd name="connsiteY1259" fmla="*/ 1309190 h 1480983"/>
              <a:gd name="connsiteX1260" fmla="*/ 1373648 w 2030243"/>
              <a:gd name="connsiteY1260" fmla="*/ 1314051 h 1480983"/>
              <a:gd name="connsiteX1261" fmla="*/ 1369915 w 2030243"/>
              <a:gd name="connsiteY1261" fmla="*/ 1310301 h 1480983"/>
              <a:gd name="connsiteX1262" fmla="*/ 1376018 w 2030243"/>
              <a:gd name="connsiteY1262" fmla="*/ 1305543 h 1480983"/>
              <a:gd name="connsiteX1263" fmla="*/ 1295075 w 2030243"/>
              <a:gd name="connsiteY1263" fmla="*/ 1303541 h 1480983"/>
              <a:gd name="connsiteX1264" fmla="*/ 1286092 w 2030243"/>
              <a:gd name="connsiteY1264" fmla="*/ 1307454 h 1480983"/>
              <a:gd name="connsiteX1265" fmla="*/ 1286655 w 2030243"/>
              <a:gd name="connsiteY1265" fmla="*/ 1308737 h 1480983"/>
              <a:gd name="connsiteX1266" fmla="*/ 1295701 w 2030243"/>
              <a:gd name="connsiteY1266" fmla="*/ 1305278 h 1480983"/>
              <a:gd name="connsiteX1267" fmla="*/ 1295075 w 2030243"/>
              <a:gd name="connsiteY1267" fmla="*/ 1303541 h 1480983"/>
              <a:gd name="connsiteX1268" fmla="*/ 1271208 w 2030243"/>
              <a:gd name="connsiteY1268" fmla="*/ 1302962 h 1480983"/>
              <a:gd name="connsiteX1269" fmla="*/ 1262898 w 2030243"/>
              <a:gd name="connsiteY1269" fmla="*/ 1305587 h 1480983"/>
              <a:gd name="connsiteX1270" fmla="*/ 1259464 w 2030243"/>
              <a:gd name="connsiteY1270" fmla="*/ 1314007 h 1480983"/>
              <a:gd name="connsiteX1271" fmla="*/ 1259392 w 2030243"/>
              <a:gd name="connsiteY1271" fmla="*/ 1314074 h 1480983"/>
              <a:gd name="connsiteX1272" fmla="*/ 1259348 w 2030243"/>
              <a:gd name="connsiteY1272" fmla="*/ 1314128 h 1480983"/>
              <a:gd name="connsiteX1273" fmla="*/ 1254024 w 2030243"/>
              <a:gd name="connsiteY1273" fmla="*/ 1315811 h 1480983"/>
              <a:gd name="connsiteX1274" fmla="*/ 1257512 w 2030243"/>
              <a:gd name="connsiteY1274" fmla="*/ 1316398 h 1480983"/>
              <a:gd name="connsiteX1275" fmla="*/ 1259348 w 2030243"/>
              <a:gd name="connsiteY1275" fmla="*/ 1314128 h 1480983"/>
              <a:gd name="connsiteX1276" fmla="*/ 1259424 w 2030243"/>
              <a:gd name="connsiteY1276" fmla="*/ 1314104 h 1480983"/>
              <a:gd name="connsiteX1277" fmla="*/ 1259464 w 2030243"/>
              <a:gd name="connsiteY1277" fmla="*/ 1314007 h 1480983"/>
              <a:gd name="connsiteX1278" fmla="*/ 1329506 w 2030243"/>
              <a:gd name="connsiteY1278" fmla="*/ 1301381 h 1480983"/>
              <a:gd name="connsiteX1279" fmla="*/ 1325561 w 2030243"/>
              <a:gd name="connsiteY1279" fmla="*/ 1304120 h 1480983"/>
              <a:gd name="connsiteX1280" fmla="*/ 1327033 w 2030243"/>
              <a:gd name="connsiteY1280" fmla="*/ 1306185 h 1480983"/>
              <a:gd name="connsiteX1281" fmla="*/ 1330601 w 2030243"/>
              <a:gd name="connsiteY1281" fmla="*/ 1303056 h 1480983"/>
              <a:gd name="connsiteX1282" fmla="*/ 1329506 w 2030243"/>
              <a:gd name="connsiteY1282" fmla="*/ 1301381 h 1480983"/>
              <a:gd name="connsiteX1283" fmla="*/ 1421717 w 2030243"/>
              <a:gd name="connsiteY1283" fmla="*/ 1296560 h 1480983"/>
              <a:gd name="connsiteX1284" fmla="*/ 1422829 w 2030243"/>
              <a:gd name="connsiteY1284" fmla="*/ 1296701 h 1480983"/>
              <a:gd name="connsiteX1285" fmla="*/ 1422688 w 2030243"/>
              <a:gd name="connsiteY1285" fmla="*/ 1297326 h 1480983"/>
              <a:gd name="connsiteX1286" fmla="*/ 1421576 w 2030243"/>
              <a:gd name="connsiteY1286" fmla="*/ 1297154 h 1480983"/>
              <a:gd name="connsiteX1287" fmla="*/ 1421717 w 2030243"/>
              <a:gd name="connsiteY1287" fmla="*/ 1296560 h 1480983"/>
              <a:gd name="connsiteX1288" fmla="*/ 1242129 w 2030243"/>
              <a:gd name="connsiteY1288" fmla="*/ 1296530 h 1480983"/>
              <a:gd name="connsiteX1289" fmla="*/ 1239547 w 2030243"/>
              <a:gd name="connsiteY1289" fmla="*/ 1298627 h 1480983"/>
              <a:gd name="connsiteX1290" fmla="*/ 1245370 w 2030243"/>
              <a:gd name="connsiteY1290" fmla="*/ 1303682 h 1480983"/>
              <a:gd name="connsiteX1291" fmla="*/ 1245933 w 2030243"/>
              <a:gd name="connsiteY1291" fmla="*/ 1297093 h 1480983"/>
              <a:gd name="connsiteX1292" fmla="*/ 1242129 w 2030243"/>
              <a:gd name="connsiteY1292" fmla="*/ 1296530 h 1480983"/>
              <a:gd name="connsiteX1293" fmla="*/ 1461265 w 2030243"/>
              <a:gd name="connsiteY1293" fmla="*/ 1293728 h 1480983"/>
              <a:gd name="connsiteX1294" fmla="*/ 1461297 w 2030243"/>
              <a:gd name="connsiteY1294" fmla="*/ 1293759 h 1480983"/>
              <a:gd name="connsiteX1295" fmla="*/ 1460968 w 2030243"/>
              <a:gd name="connsiteY1295" fmla="*/ 1294055 h 1480983"/>
              <a:gd name="connsiteX1296" fmla="*/ 1461341 w 2030243"/>
              <a:gd name="connsiteY1296" fmla="*/ 1293709 h 1480983"/>
              <a:gd name="connsiteX1297" fmla="*/ 1461297 w 2030243"/>
              <a:gd name="connsiteY1297" fmla="*/ 1293759 h 1480983"/>
              <a:gd name="connsiteX1298" fmla="*/ 1461266 w 2030243"/>
              <a:gd name="connsiteY1298" fmla="*/ 1293727 h 1480983"/>
              <a:gd name="connsiteX1299" fmla="*/ 1319614 w 2030243"/>
              <a:gd name="connsiteY1299" fmla="*/ 1292648 h 1480983"/>
              <a:gd name="connsiteX1300" fmla="*/ 1318425 w 2030243"/>
              <a:gd name="connsiteY1300" fmla="*/ 1293242 h 1480983"/>
              <a:gd name="connsiteX1301" fmla="*/ 1319598 w 2030243"/>
              <a:gd name="connsiteY1301" fmla="*/ 1294401 h 1480983"/>
              <a:gd name="connsiteX1302" fmla="*/ 1320491 w 2030243"/>
              <a:gd name="connsiteY1302" fmla="*/ 1293431 h 1480983"/>
              <a:gd name="connsiteX1303" fmla="*/ 1319614 w 2030243"/>
              <a:gd name="connsiteY1303" fmla="*/ 1292648 h 1480983"/>
              <a:gd name="connsiteX1304" fmla="*/ 1351979 w 2030243"/>
              <a:gd name="connsiteY1304" fmla="*/ 1291615 h 1480983"/>
              <a:gd name="connsiteX1305" fmla="*/ 1338708 w 2030243"/>
              <a:gd name="connsiteY1305" fmla="*/ 1295747 h 1480983"/>
              <a:gd name="connsiteX1306" fmla="*/ 1331743 w 2030243"/>
              <a:gd name="connsiteY1306" fmla="*/ 1298705 h 1480983"/>
              <a:gd name="connsiteX1307" fmla="*/ 1344343 w 2030243"/>
              <a:gd name="connsiteY1307" fmla="*/ 1298893 h 1480983"/>
              <a:gd name="connsiteX1308" fmla="*/ 1360180 w 2030243"/>
              <a:gd name="connsiteY1308" fmla="*/ 1299221 h 1480983"/>
              <a:gd name="connsiteX1309" fmla="*/ 1356158 w 2030243"/>
              <a:gd name="connsiteY1309" fmla="*/ 1297218 h 1480983"/>
              <a:gd name="connsiteX1310" fmla="*/ 1350946 w 2030243"/>
              <a:gd name="connsiteY1310" fmla="*/ 1297437 h 1480983"/>
              <a:gd name="connsiteX1311" fmla="*/ 1351979 w 2030243"/>
              <a:gd name="connsiteY1311" fmla="*/ 1291615 h 1480983"/>
              <a:gd name="connsiteX1312" fmla="*/ 1271709 w 2030243"/>
              <a:gd name="connsiteY1312" fmla="*/ 1290316 h 1480983"/>
              <a:gd name="connsiteX1313" fmla="*/ 1253836 w 2030243"/>
              <a:gd name="connsiteY1313" fmla="*/ 1295637 h 1480983"/>
              <a:gd name="connsiteX1314" fmla="*/ 1268015 w 2030243"/>
              <a:gd name="connsiteY1314" fmla="*/ 1298799 h 1480983"/>
              <a:gd name="connsiteX1315" fmla="*/ 1271709 w 2030243"/>
              <a:gd name="connsiteY1315" fmla="*/ 1290316 h 1480983"/>
              <a:gd name="connsiteX1316" fmla="*/ 1386457 w 2030243"/>
              <a:gd name="connsiteY1316" fmla="*/ 1288188 h 1480983"/>
              <a:gd name="connsiteX1317" fmla="*/ 1384720 w 2030243"/>
              <a:gd name="connsiteY1317" fmla="*/ 1289534 h 1480983"/>
              <a:gd name="connsiteX1318" fmla="*/ 1385471 w 2030243"/>
              <a:gd name="connsiteY1318" fmla="*/ 1296936 h 1480983"/>
              <a:gd name="connsiteX1319" fmla="*/ 1394908 w 2030243"/>
              <a:gd name="connsiteY1319" fmla="*/ 1293947 h 1480983"/>
              <a:gd name="connsiteX1320" fmla="*/ 1386457 w 2030243"/>
              <a:gd name="connsiteY1320" fmla="*/ 1288188 h 1480983"/>
              <a:gd name="connsiteX1321" fmla="*/ 1327377 w 2030243"/>
              <a:gd name="connsiteY1321" fmla="*/ 1287984 h 1480983"/>
              <a:gd name="connsiteX1322" fmla="*/ 1326204 w 2030243"/>
              <a:gd name="connsiteY1322" fmla="*/ 1288642 h 1480983"/>
              <a:gd name="connsiteX1323" fmla="*/ 1327503 w 2030243"/>
              <a:gd name="connsiteY1323" fmla="*/ 1289737 h 1480983"/>
              <a:gd name="connsiteX1324" fmla="*/ 1328363 w 2030243"/>
              <a:gd name="connsiteY1324" fmla="*/ 1288719 h 1480983"/>
              <a:gd name="connsiteX1325" fmla="*/ 1327377 w 2030243"/>
              <a:gd name="connsiteY1325" fmla="*/ 1287984 h 1480983"/>
              <a:gd name="connsiteX1326" fmla="*/ 1468338 w 2030243"/>
              <a:gd name="connsiteY1326" fmla="*/ 1285808 h 1480983"/>
              <a:gd name="connsiteX1327" fmla="*/ 1467748 w 2030243"/>
              <a:gd name="connsiteY1327" fmla="*/ 1292104 h 1480983"/>
              <a:gd name="connsiteX1328" fmla="*/ 1461341 w 2030243"/>
              <a:gd name="connsiteY1328" fmla="*/ 1293709 h 1480983"/>
              <a:gd name="connsiteX1329" fmla="*/ 1381246 w 2030243"/>
              <a:gd name="connsiteY1329" fmla="*/ 1283727 h 1480983"/>
              <a:gd name="connsiteX1330" fmla="*/ 1380870 w 2030243"/>
              <a:gd name="connsiteY1330" fmla="*/ 1284228 h 1480983"/>
              <a:gd name="connsiteX1331" fmla="*/ 1381699 w 2030243"/>
              <a:gd name="connsiteY1331" fmla="*/ 1284996 h 1480983"/>
              <a:gd name="connsiteX1332" fmla="*/ 1382107 w 2030243"/>
              <a:gd name="connsiteY1332" fmla="*/ 1284479 h 1480983"/>
              <a:gd name="connsiteX1333" fmla="*/ 1381246 w 2030243"/>
              <a:gd name="connsiteY1333" fmla="*/ 1283727 h 1480983"/>
              <a:gd name="connsiteX1334" fmla="*/ 1389242 w 2030243"/>
              <a:gd name="connsiteY1334" fmla="*/ 1283649 h 1480983"/>
              <a:gd name="connsiteX1335" fmla="*/ 1388664 w 2030243"/>
              <a:gd name="connsiteY1335" fmla="*/ 1283822 h 1480983"/>
              <a:gd name="connsiteX1336" fmla="*/ 1389103 w 2030243"/>
              <a:gd name="connsiteY1336" fmla="*/ 1284588 h 1480983"/>
              <a:gd name="connsiteX1337" fmla="*/ 1389509 w 2030243"/>
              <a:gd name="connsiteY1337" fmla="*/ 1284149 h 1480983"/>
              <a:gd name="connsiteX1338" fmla="*/ 1389242 w 2030243"/>
              <a:gd name="connsiteY1338" fmla="*/ 1283649 h 1480983"/>
              <a:gd name="connsiteX1339" fmla="*/ 1363561 w 2030243"/>
              <a:gd name="connsiteY1339" fmla="*/ 1283054 h 1480983"/>
              <a:gd name="connsiteX1340" fmla="*/ 1356529 w 2030243"/>
              <a:gd name="connsiteY1340" fmla="*/ 1290551 h 1480983"/>
              <a:gd name="connsiteX1341" fmla="*/ 1356424 w 2030243"/>
              <a:gd name="connsiteY1341" fmla="*/ 1290598 h 1480983"/>
              <a:gd name="connsiteX1342" fmla="*/ 1356096 w 2030243"/>
              <a:gd name="connsiteY1342" fmla="*/ 1290958 h 1480983"/>
              <a:gd name="connsiteX1343" fmla="*/ 1356454 w 2030243"/>
              <a:gd name="connsiteY1343" fmla="*/ 1290629 h 1480983"/>
              <a:gd name="connsiteX1344" fmla="*/ 1356529 w 2030243"/>
              <a:gd name="connsiteY1344" fmla="*/ 1290551 h 1480983"/>
              <a:gd name="connsiteX1345" fmla="*/ 1361142 w 2030243"/>
              <a:gd name="connsiteY1345" fmla="*/ 1288464 h 1480983"/>
              <a:gd name="connsiteX1346" fmla="*/ 1363561 w 2030243"/>
              <a:gd name="connsiteY1346" fmla="*/ 1283054 h 1480983"/>
              <a:gd name="connsiteX1347" fmla="*/ 1415692 w 2030243"/>
              <a:gd name="connsiteY1347" fmla="*/ 1280753 h 1480983"/>
              <a:gd name="connsiteX1348" fmla="*/ 1416239 w 2030243"/>
              <a:gd name="connsiteY1348" fmla="*/ 1282052 h 1480983"/>
              <a:gd name="connsiteX1349" fmla="*/ 1412515 w 2030243"/>
              <a:gd name="connsiteY1349" fmla="*/ 1283617 h 1480983"/>
              <a:gd name="connsiteX1350" fmla="*/ 1411982 w 2030243"/>
              <a:gd name="connsiteY1350" fmla="*/ 1282334 h 1480983"/>
              <a:gd name="connsiteX1351" fmla="*/ 1415692 w 2030243"/>
              <a:gd name="connsiteY1351" fmla="*/ 1280753 h 1480983"/>
              <a:gd name="connsiteX1352" fmla="*/ 1459372 w 2030243"/>
              <a:gd name="connsiteY1352" fmla="*/ 1278421 h 1480983"/>
              <a:gd name="connsiteX1353" fmla="*/ 1460044 w 2030243"/>
              <a:gd name="connsiteY1353" fmla="*/ 1279595 h 1480983"/>
              <a:gd name="connsiteX1354" fmla="*/ 1456648 w 2030243"/>
              <a:gd name="connsiteY1354" fmla="*/ 1281880 h 1480983"/>
              <a:gd name="connsiteX1355" fmla="*/ 1455568 w 2030243"/>
              <a:gd name="connsiteY1355" fmla="*/ 1280346 h 1480983"/>
              <a:gd name="connsiteX1356" fmla="*/ 1459372 w 2030243"/>
              <a:gd name="connsiteY1356" fmla="*/ 1278421 h 1480983"/>
              <a:gd name="connsiteX1357" fmla="*/ 1248625 w 2030243"/>
              <a:gd name="connsiteY1357" fmla="*/ 1277781 h 1480983"/>
              <a:gd name="connsiteX1358" fmla="*/ 1248640 w 2030243"/>
              <a:gd name="connsiteY1358" fmla="*/ 1279110 h 1480983"/>
              <a:gd name="connsiteX1359" fmla="*/ 1254118 w 2030243"/>
              <a:gd name="connsiteY1359" fmla="*/ 1279376 h 1480983"/>
              <a:gd name="connsiteX1360" fmla="*/ 1254055 w 2030243"/>
              <a:gd name="connsiteY1360" fmla="*/ 1277781 h 1480983"/>
              <a:gd name="connsiteX1361" fmla="*/ 1248625 w 2030243"/>
              <a:gd name="connsiteY1361" fmla="*/ 1277781 h 1480983"/>
              <a:gd name="connsiteX1362" fmla="*/ 1454707 w 2030243"/>
              <a:gd name="connsiteY1362" fmla="*/ 1274070 h 1480983"/>
              <a:gd name="connsiteX1363" fmla="*/ 1449511 w 2030243"/>
              <a:gd name="connsiteY1363" fmla="*/ 1289471 h 1480983"/>
              <a:gd name="connsiteX1364" fmla="*/ 1438369 w 2030243"/>
              <a:gd name="connsiteY1364" fmla="*/ 1286356 h 1480983"/>
              <a:gd name="connsiteX1365" fmla="*/ 1446335 w 2030243"/>
              <a:gd name="connsiteY1365" fmla="*/ 1280143 h 1480983"/>
              <a:gd name="connsiteX1366" fmla="*/ 1445224 w 2030243"/>
              <a:gd name="connsiteY1366" fmla="*/ 1275291 h 1480983"/>
              <a:gd name="connsiteX1367" fmla="*/ 1454707 w 2030243"/>
              <a:gd name="connsiteY1367" fmla="*/ 1274070 h 1480983"/>
              <a:gd name="connsiteX1368" fmla="*/ 1486399 w 2030243"/>
              <a:gd name="connsiteY1368" fmla="*/ 1274054 h 1480983"/>
              <a:gd name="connsiteX1369" fmla="*/ 1487369 w 2030243"/>
              <a:gd name="connsiteY1369" fmla="*/ 1276136 h 1480983"/>
              <a:gd name="connsiteX1370" fmla="*/ 1485617 w 2030243"/>
              <a:gd name="connsiteY1370" fmla="*/ 1277967 h 1480983"/>
              <a:gd name="connsiteX1371" fmla="*/ 1485038 w 2030243"/>
              <a:gd name="connsiteY1371" fmla="*/ 1275964 h 1480983"/>
              <a:gd name="connsiteX1372" fmla="*/ 1486399 w 2030243"/>
              <a:gd name="connsiteY1372" fmla="*/ 1274054 h 1480983"/>
              <a:gd name="connsiteX1373" fmla="*/ 1458699 w 2030243"/>
              <a:gd name="connsiteY1373" fmla="*/ 1273210 h 1480983"/>
              <a:gd name="connsiteX1374" fmla="*/ 1459168 w 2030243"/>
              <a:gd name="connsiteY1374" fmla="*/ 1273289 h 1480983"/>
              <a:gd name="connsiteX1375" fmla="*/ 1458871 w 2030243"/>
              <a:gd name="connsiteY1375" fmla="*/ 1273695 h 1480983"/>
              <a:gd name="connsiteX1376" fmla="*/ 1378366 w 2030243"/>
              <a:gd name="connsiteY1376" fmla="*/ 1270895 h 1480983"/>
              <a:gd name="connsiteX1377" fmla="*/ 1377599 w 2030243"/>
              <a:gd name="connsiteY1377" fmla="*/ 1272303 h 1480983"/>
              <a:gd name="connsiteX1378" fmla="*/ 1380870 w 2030243"/>
              <a:gd name="connsiteY1378" fmla="*/ 1274478 h 1480983"/>
              <a:gd name="connsiteX1379" fmla="*/ 1382028 w 2030243"/>
              <a:gd name="connsiteY1379" fmla="*/ 1272835 h 1480983"/>
              <a:gd name="connsiteX1380" fmla="*/ 1378366 w 2030243"/>
              <a:gd name="connsiteY1380" fmla="*/ 1270895 h 1480983"/>
              <a:gd name="connsiteX1381" fmla="*/ 1476556 w 2030243"/>
              <a:gd name="connsiteY1381" fmla="*/ 1270706 h 1480983"/>
              <a:gd name="connsiteX1382" fmla="*/ 1476947 w 2030243"/>
              <a:gd name="connsiteY1382" fmla="*/ 1271848 h 1480983"/>
              <a:gd name="connsiteX1383" fmla="*/ 1475664 w 2030243"/>
              <a:gd name="connsiteY1383" fmla="*/ 1272130 h 1480983"/>
              <a:gd name="connsiteX1384" fmla="*/ 1475241 w 2030243"/>
              <a:gd name="connsiteY1384" fmla="*/ 1270973 h 1480983"/>
              <a:gd name="connsiteX1385" fmla="*/ 1476556 w 2030243"/>
              <a:gd name="connsiteY1385" fmla="*/ 1270706 h 1480983"/>
              <a:gd name="connsiteX1386" fmla="*/ 148251 w 2030243"/>
              <a:gd name="connsiteY1386" fmla="*/ 1267091 h 1480983"/>
              <a:gd name="connsiteX1387" fmla="*/ 157327 w 2030243"/>
              <a:gd name="connsiteY1387" fmla="*/ 1275136 h 1480983"/>
              <a:gd name="connsiteX1388" fmla="*/ 148251 w 2030243"/>
              <a:gd name="connsiteY1388" fmla="*/ 1267091 h 1480983"/>
              <a:gd name="connsiteX1389" fmla="*/ 1388961 w 2030243"/>
              <a:gd name="connsiteY1389" fmla="*/ 1265260 h 1480983"/>
              <a:gd name="connsiteX1390" fmla="*/ 1389274 w 2030243"/>
              <a:gd name="connsiteY1390" fmla="*/ 1265604 h 1480983"/>
              <a:gd name="connsiteX1391" fmla="*/ 1390589 w 2030243"/>
              <a:gd name="connsiteY1391" fmla="*/ 1265996 h 1480983"/>
              <a:gd name="connsiteX1392" fmla="*/ 1389306 w 2030243"/>
              <a:gd name="connsiteY1392" fmla="*/ 1265574 h 1480983"/>
              <a:gd name="connsiteX1393" fmla="*/ 1467698 w 2030243"/>
              <a:gd name="connsiteY1393" fmla="*/ 1263351 h 1480983"/>
              <a:gd name="connsiteX1394" fmla="*/ 1468246 w 2030243"/>
              <a:gd name="connsiteY1394" fmla="*/ 1263789 h 1480983"/>
              <a:gd name="connsiteX1395" fmla="*/ 1467415 w 2030243"/>
              <a:gd name="connsiteY1395" fmla="*/ 1264681 h 1480983"/>
              <a:gd name="connsiteX1396" fmla="*/ 1466884 w 2030243"/>
              <a:gd name="connsiteY1396" fmla="*/ 1264274 h 1480983"/>
              <a:gd name="connsiteX1397" fmla="*/ 1467698 w 2030243"/>
              <a:gd name="connsiteY1397" fmla="*/ 1263351 h 1480983"/>
              <a:gd name="connsiteX1398" fmla="*/ 143226 w 2030243"/>
              <a:gd name="connsiteY1398" fmla="*/ 1263288 h 1480983"/>
              <a:gd name="connsiteX1399" fmla="*/ 144947 w 2030243"/>
              <a:gd name="connsiteY1399" fmla="*/ 1264523 h 1480983"/>
              <a:gd name="connsiteX1400" fmla="*/ 143070 w 2030243"/>
              <a:gd name="connsiteY1400" fmla="*/ 1265917 h 1480983"/>
              <a:gd name="connsiteX1401" fmla="*/ 141722 w 2030243"/>
              <a:gd name="connsiteY1401" fmla="*/ 1264618 h 1480983"/>
              <a:gd name="connsiteX1402" fmla="*/ 143226 w 2030243"/>
              <a:gd name="connsiteY1402" fmla="*/ 1263288 h 1480983"/>
              <a:gd name="connsiteX1403" fmla="*/ 1292383 w 2030243"/>
              <a:gd name="connsiteY1403" fmla="*/ 1263194 h 1480983"/>
              <a:gd name="connsiteX1404" fmla="*/ 1288924 w 2030243"/>
              <a:gd name="connsiteY1404" fmla="*/ 1265574 h 1480983"/>
              <a:gd name="connsiteX1405" fmla="*/ 1289722 w 2030243"/>
              <a:gd name="connsiteY1405" fmla="*/ 1266810 h 1480983"/>
              <a:gd name="connsiteX1406" fmla="*/ 1293275 w 2030243"/>
              <a:gd name="connsiteY1406" fmla="*/ 1264556 h 1480983"/>
              <a:gd name="connsiteX1407" fmla="*/ 1292383 w 2030243"/>
              <a:gd name="connsiteY1407" fmla="*/ 1263194 h 1480983"/>
              <a:gd name="connsiteX1408" fmla="*/ 1241128 w 2030243"/>
              <a:gd name="connsiteY1408" fmla="*/ 1260549 h 1480983"/>
              <a:gd name="connsiteX1409" fmla="*/ 1240080 w 2030243"/>
              <a:gd name="connsiteY1409" fmla="*/ 1260925 h 1480983"/>
              <a:gd name="connsiteX1410" fmla="*/ 1240502 w 2030243"/>
              <a:gd name="connsiteY1410" fmla="*/ 1261441 h 1480983"/>
              <a:gd name="connsiteX1411" fmla="*/ 1241160 w 2030243"/>
              <a:gd name="connsiteY1411" fmla="*/ 1261222 h 1480983"/>
              <a:gd name="connsiteX1412" fmla="*/ 1241128 w 2030243"/>
              <a:gd name="connsiteY1412" fmla="*/ 1260549 h 1480983"/>
              <a:gd name="connsiteX1413" fmla="*/ 1454223 w 2030243"/>
              <a:gd name="connsiteY1413" fmla="*/ 1259171 h 1480983"/>
              <a:gd name="connsiteX1414" fmla="*/ 1443237 w 2030243"/>
              <a:gd name="connsiteY1414" fmla="*/ 1269751 h 1480983"/>
              <a:gd name="connsiteX1415" fmla="*/ 1441249 w 2030243"/>
              <a:gd name="connsiteY1415" fmla="*/ 1260862 h 1480983"/>
              <a:gd name="connsiteX1416" fmla="*/ 1454223 w 2030243"/>
              <a:gd name="connsiteY1416" fmla="*/ 1259171 h 1480983"/>
              <a:gd name="connsiteX1417" fmla="*/ 1509061 w 2030243"/>
              <a:gd name="connsiteY1417" fmla="*/ 1259078 h 1480983"/>
              <a:gd name="connsiteX1418" fmla="*/ 1509218 w 2030243"/>
              <a:gd name="connsiteY1418" fmla="*/ 1259547 h 1480983"/>
              <a:gd name="connsiteX1419" fmla="*/ 1508779 w 2030243"/>
              <a:gd name="connsiteY1419" fmla="*/ 1259469 h 1480983"/>
              <a:gd name="connsiteX1420" fmla="*/ 1479529 w 2030243"/>
              <a:gd name="connsiteY1420" fmla="*/ 1258483 h 1480983"/>
              <a:gd name="connsiteX1421" fmla="*/ 1480828 w 2030243"/>
              <a:gd name="connsiteY1421" fmla="*/ 1259516 h 1480983"/>
              <a:gd name="connsiteX1422" fmla="*/ 1474490 w 2030243"/>
              <a:gd name="connsiteY1422" fmla="*/ 1267404 h 1480983"/>
              <a:gd name="connsiteX1423" fmla="*/ 1479529 w 2030243"/>
              <a:gd name="connsiteY1423" fmla="*/ 1258483 h 1480983"/>
              <a:gd name="connsiteX1424" fmla="*/ 1520362 w 2030243"/>
              <a:gd name="connsiteY1424" fmla="*/ 1255791 h 1480983"/>
              <a:gd name="connsiteX1425" fmla="*/ 1505431 w 2030243"/>
              <a:gd name="connsiteY1425" fmla="*/ 1274056 h 1480983"/>
              <a:gd name="connsiteX1426" fmla="*/ 1520362 w 2030243"/>
              <a:gd name="connsiteY1426" fmla="*/ 1255791 h 1480983"/>
              <a:gd name="connsiteX1427" fmla="*/ 1258766 w 2030243"/>
              <a:gd name="connsiteY1427" fmla="*/ 1255431 h 1480983"/>
              <a:gd name="connsiteX1428" fmla="*/ 1257826 w 2030243"/>
              <a:gd name="connsiteY1428" fmla="*/ 1256089 h 1480983"/>
              <a:gd name="connsiteX1429" fmla="*/ 1258233 w 2030243"/>
              <a:gd name="connsiteY1429" fmla="*/ 1256668 h 1480983"/>
              <a:gd name="connsiteX1430" fmla="*/ 1259565 w 2030243"/>
              <a:gd name="connsiteY1430" fmla="*/ 1256605 h 1480983"/>
              <a:gd name="connsiteX1431" fmla="*/ 1258766 w 2030243"/>
              <a:gd name="connsiteY1431" fmla="*/ 1255431 h 1480983"/>
              <a:gd name="connsiteX1432" fmla="*/ 1469057 w 2030243"/>
              <a:gd name="connsiteY1432" fmla="*/ 1251576 h 1480983"/>
              <a:gd name="connsiteX1433" fmla="*/ 1468231 w 2030243"/>
              <a:gd name="connsiteY1433" fmla="*/ 1256171 h 1480983"/>
              <a:gd name="connsiteX1434" fmla="*/ 1463911 w 2030243"/>
              <a:gd name="connsiteY1434" fmla="*/ 1259109 h 1480983"/>
              <a:gd name="connsiteX1435" fmla="*/ 1469076 w 2030243"/>
              <a:gd name="connsiteY1435" fmla="*/ 1251471 h 1480983"/>
              <a:gd name="connsiteX1436" fmla="*/ 1469084 w 2030243"/>
              <a:gd name="connsiteY1436" fmla="*/ 1251480 h 1480983"/>
              <a:gd name="connsiteX1437" fmla="*/ 1469074 w 2030243"/>
              <a:gd name="connsiteY1437" fmla="*/ 1251487 h 1480983"/>
              <a:gd name="connsiteX1438" fmla="*/ 1469100 w 2030243"/>
              <a:gd name="connsiteY1438" fmla="*/ 1251513 h 1480983"/>
              <a:gd name="connsiteX1439" fmla="*/ 1469057 w 2030243"/>
              <a:gd name="connsiteY1439" fmla="*/ 1251576 h 1480983"/>
              <a:gd name="connsiteX1440" fmla="*/ 1401685 w 2030243"/>
              <a:gd name="connsiteY1440" fmla="*/ 1250752 h 1480983"/>
              <a:gd name="connsiteX1441" fmla="*/ 1397992 w 2030243"/>
              <a:gd name="connsiteY1441" fmla="*/ 1251629 h 1480983"/>
              <a:gd name="connsiteX1442" fmla="*/ 1396396 w 2030243"/>
              <a:gd name="connsiteY1442" fmla="*/ 1262474 h 1480983"/>
              <a:gd name="connsiteX1443" fmla="*/ 1401685 w 2030243"/>
              <a:gd name="connsiteY1443" fmla="*/ 1250752 h 1480983"/>
              <a:gd name="connsiteX1444" fmla="*/ 1470233 w 2030243"/>
              <a:gd name="connsiteY1444" fmla="*/ 1250626 h 1480983"/>
              <a:gd name="connsiteX1445" fmla="*/ 1469105 w 2030243"/>
              <a:gd name="connsiteY1445" fmla="*/ 1251519 h 1480983"/>
              <a:gd name="connsiteX1446" fmla="*/ 1469100 w 2030243"/>
              <a:gd name="connsiteY1446" fmla="*/ 1251513 h 1480983"/>
              <a:gd name="connsiteX1447" fmla="*/ 1469107 w 2030243"/>
              <a:gd name="connsiteY1447" fmla="*/ 1251503 h 1480983"/>
              <a:gd name="connsiteX1448" fmla="*/ 1469084 w 2030243"/>
              <a:gd name="connsiteY1448" fmla="*/ 1251480 h 1480983"/>
              <a:gd name="connsiteX1449" fmla="*/ 151396 w 2030243"/>
              <a:gd name="connsiteY1449" fmla="*/ 1248936 h 1480983"/>
              <a:gd name="connsiteX1450" fmla="*/ 151771 w 2030243"/>
              <a:gd name="connsiteY1450" fmla="*/ 1249203 h 1480983"/>
              <a:gd name="connsiteX1451" fmla="*/ 151332 w 2030243"/>
              <a:gd name="connsiteY1451" fmla="*/ 1249343 h 1480983"/>
              <a:gd name="connsiteX1452" fmla="*/ 1456555 w 2030243"/>
              <a:gd name="connsiteY1452" fmla="*/ 1247623 h 1480983"/>
              <a:gd name="connsiteX1453" fmla="*/ 1455945 w 2030243"/>
              <a:gd name="connsiteY1453" fmla="*/ 1247810 h 1480983"/>
              <a:gd name="connsiteX1454" fmla="*/ 1456414 w 2030243"/>
              <a:gd name="connsiteY1454" fmla="*/ 1248639 h 1480983"/>
              <a:gd name="connsiteX1455" fmla="*/ 1456837 w 2030243"/>
              <a:gd name="connsiteY1455" fmla="*/ 1248154 h 1480983"/>
              <a:gd name="connsiteX1456" fmla="*/ 1456555 w 2030243"/>
              <a:gd name="connsiteY1456" fmla="*/ 1247623 h 1480983"/>
              <a:gd name="connsiteX1457" fmla="*/ 1384141 w 2030243"/>
              <a:gd name="connsiteY1457" fmla="*/ 1244853 h 1480983"/>
              <a:gd name="connsiteX1458" fmla="*/ 1382513 w 2030243"/>
              <a:gd name="connsiteY1458" fmla="*/ 1245463 h 1480983"/>
              <a:gd name="connsiteX1459" fmla="*/ 1387834 w 2030243"/>
              <a:gd name="connsiteY1459" fmla="*/ 1253788 h 1480983"/>
              <a:gd name="connsiteX1460" fmla="*/ 1384141 w 2030243"/>
              <a:gd name="connsiteY1460" fmla="*/ 1244853 h 1480983"/>
              <a:gd name="connsiteX1461" fmla="*/ 1373749 w 2030243"/>
              <a:gd name="connsiteY1461" fmla="*/ 1243381 h 1480983"/>
              <a:gd name="connsiteX1462" fmla="*/ 1373436 w 2030243"/>
              <a:gd name="connsiteY1462" fmla="*/ 1244601 h 1480983"/>
              <a:gd name="connsiteX1463" fmla="*/ 1377114 w 2030243"/>
              <a:gd name="connsiteY1463" fmla="*/ 1245759 h 1480983"/>
              <a:gd name="connsiteX1464" fmla="*/ 1377395 w 2030243"/>
              <a:gd name="connsiteY1464" fmla="*/ 1244054 h 1480983"/>
              <a:gd name="connsiteX1465" fmla="*/ 1373749 w 2030243"/>
              <a:gd name="connsiteY1465" fmla="*/ 1243381 h 1480983"/>
              <a:gd name="connsiteX1466" fmla="*/ 1530111 w 2030243"/>
              <a:gd name="connsiteY1466" fmla="*/ 1242082 h 1480983"/>
              <a:gd name="connsiteX1467" fmla="*/ 1530142 w 2030243"/>
              <a:gd name="connsiteY1467" fmla="*/ 1242113 h 1480983"/>
              <a:gd name="connsiteX1468" fmla="*/ 1529798 w 2030243"/>
              <a:gd name="connsiteY1468" fmla="*/ 1242441 h 1480983"/>
              <a:gd name="connsiteX1469" fmla="*/ 1530471 w 2030243"/>
              <a:gd name="connsiteY1469" fmla="*/ 1241769 h 1480983"/>
              <a:gd name="connsiteX1470" fmla="*/ 1530143 w 2030243"/>
              <a:gd name="connsiteY1470" fmla="*/ 1242113 h 1480983"/>
              <a:gd name="connsiteX1471" fmla="*/ 1530112 w 2030243"/>
              <a:gd name="connsiteY1471" fmla="*/ 1242081 h 1480983"/>
              <a:gd name="connsiteX1472" fmla="*/ 1487902 w 2030243"/>
              <a:gd name="connsiteY1472" fmla="*/ 1240516 h 1480983"/>
              <a:gd name="connsiteX1473" fmla="*/ 1487889 w 2030243"/>
              <a:gd name="connsiteY1473" fmla="*/ 1240553 h 1480983"/>
              <a:gd name="connsiteX1474" fmla="*/ 1487855 w 2030243"/>
              <a:gd name="connsiteY1474" fmla="*/ 1240564 h 1480983"/>
              <a:gd name="connsiteX1475" fmla="*/ 1487781 w 2030243"/>
              <a:gd name="connsiteY1475" fmla="*/ 1240432 h 1480983"/>
              <a:gd name="connsiteX1476" fmla="*/ 1487870 w 2030243"/>
              <a:gd name="connsiteY1476" fmla="*/ 1240486 h 1480983"/>
              <a:gd name="connsiteX1477" fmla="*/ 1487824 w 2030243"/>
              <a:gd name="connsiteY1477" fmla="*/ 1240532 h 1480983"/>
              <a:gd name="connsiteX1478" fmla="*/ 1493818 w 2030243"/>
              <a:gd name="connsiteY1478" fmla="*/ 1238857 h 1480983"/>
              <a:gd name="connsiteX1479" fmla="*/ 1494397 w 2030243"/>
              <a:gd name="connsiteY1479" fmla="*/ 1240657 h 1480983"/>
              <a:gd name="connsiteX1480" fmla="*/ 1486462 w 2030243"/>
              <a:gd name="connsiteY1480" fmla="*/ 1244538 h 1480983"/>
              <a:gd name="connsiteX1481" fmla="*/ 1487889 w 2030243"/>
              <a:gd name="connsiteY1481" fmla="*/ 1240553 h 1480983"/>
              <a:gd name="connsiteX1482" fmla="*/ 1480045 w 2030243"/>
              <a:gd name="connsiteY1482" fmla="*/ 1235838 h 1480983"/>
              <a:gd name="connsiteX1483" fmla="*/ 1479435 w 2030243"/>
              <a:gd name="connsiteY1483" fmla="*/ 1240892 h 1480983"/>
              <a:gd name="connsiteX1484" fmla="*/ 1477886 w 2030243"/>
              <a:gd name="connsiteY1484" fmla="*/ 1241408 h 1480983"/>
              <a:gd name="connsiteX1485" fmla="*/ 1475395 w 2030243"/>
              <a:gd name="connsiteY1485" fmla="*/ 1235852 h 1480983"/>
              <a:gd name="connsiteX1486" fmla="*/ 1475382 w 2030243"/>
              <a:gd name="connsiteY1486" fmla="*/ 1235822 h 1480983"/>
              <a:gd name="connsiteX1487" fmla="*/ 1475395 w 2030243"/>
              <a:gd name="connsiteY1487" fmla="*/ 1235852 h 1480983"/>
              <a:gd name="connsiteX1488" fmla="*/ 1475350 w 2030243"/>
              <a:gd name="connsiteY1488" fmla="*/ 1235853 h 1480983"/>
              <a:gd name="connsiteX1489" fmla="*/ 1480015 w 2030243"/>
              <a:gd name="connsiteY1489" fmla="*/ 1235806 h 1480983"/>
              <a:gd name="connsiteX1490" fmla="*/ 1480021 w 2030243"/>
              <a:gd name="connsiteY1490" fmla="*/ 1235810 h 1480983"/>
              <a:gd name="connsiteX1491" fmla="*/ 1480030 w 2030243"/>
              <a:gd name="connsiteY1491" fmla="*/ 1235822 h 1480983"/>
              <a:gd name="connsiteX1492" fmla="*/ 1475335 w 2030243"/>
              <a:gd name="connsiteY1492" fmla="*/ 1235806 h 1480983"/>
              <a:gd name="connsiteX1493" fmla="*/ 1475304 w 2030243"/>
              <a:gd name="connsiteY1493" fmla="*/ 1235838 h 1480983"/>
              <a:gd name="connsiteX1494" fmla="*/ 1475306 w 2030243"/>
              <a:gd name="connsiteY1494" fmla="*/ 1235833 h 1480983"/>
              <a:gd name="connsiteX1495" fmla="*/ 1540534 w 2030243"/>
              <a:gd name="connsiteY1495" fmla="*/ 1231424 h 1480983"/>
              <a:gd name="connsiteX1496" fmla="*/ 1542208 w 2030243"/>
              <a:gd name="connsiteY1496" fmla="*/ 1233286 h 1480983"/>
              <a:gd name="connsiteX1497" fmla="*/ 1537279 w 2030243"/>
              <a:gd name="connsiteY1497" fmla="*/ 1237168 h 1480983"/>
              <a:gd name="connsiteX1498" fmla="*/ 1536058 w 2030243"/>
              <a:gd name="connsiteY1498" fmla="*/ 1235868 h 1480983"/>
              <a:gd name="connsiteX1499" fmla="*/ 1540534 w 2030243"/>
              <a:gd name="connsiteY1499" fmla="*/ 1231424 h 1480983"/>
              <a:gd name="connsiteX1500" fmla="*/ 1266763 w 2030243"/>
              <a:gd name="connsiteY1500" fmla="*/ 1223146 h 1480983"/>
              <a:gd name="connsiteX1501" fmla="*/ 1266434 w 2030243"/>
              <a:gd name="connsiteY1501" fmla="*/ 1224397 h 1480983"/>
              <a:gd name="connsiteX1502" fmla="*/ 1271722 w 2030243"/>
              <a:gd name="connsiteY1502" fmla="*/ 1224848 h 1480983"/>
              <a:gd name="connsiteX1503" fmla="*/ 1271911 w 2030243"/>
              <a:gd name="connsiteY1503" fmla="*/ 1224913 h 1480983"/>
              <a:gd name="connsiteX1504" fmla="*/ 1272256 w 2030243"/>
              <a:gd name="connsiteY1504" fmla="*/ 1225211 h 1480983"/>
              <a:gd name="connsiteX1505" fmla="*/ 1271944 w 2030243"/>
              <a:gd name="connsiteY1505" fmla="*/ 1224866 h 1480983"/>
              <a:gd name="connsiteX1506" fmla="*/ 1271722 w 2030243"/>
              <a:gd name="connsiteY1506" fmla="*/ 1224848 h 1480983"/>
              <a:gd name="connsiteX1507" fmla="*/ 1463159 w 2030243"/>
              <a:gd name="connsiteY1507" fmla="*/ 1221439 h 1480983"/>
              <a:gd name="connsiteX1508" fmla="*/ 1462814 w 2030243"/>
              <a:gd name="connsiteY1508" fmla="*/ 1221752 h 1480983"/>
              <a:gd name="connsiteX1509" fmla="*/ 1462697 w 2030243"/>
              <a:gd name="connsiteY1509" fmla="*/ 1221870 h 1480983"/>
              <a:gd name="connsiteX1510" fmla="*/ 1455925 w 2030243"/>
              <a:gd name="connsiteY1510" fmla="*/ 1225809 h 1480983"/>
              <a:gd name="connsiteX1511" fmla="*/ 1451935 w 2030243"/>
              <a:gd name="connsiteY1511" fmla="*/ 1232648 h 1480983"/>
              <a:gd name="connsiteX1512" fmla="*/ 1451875 w 2030243"/>
              <a:gd name="connsiteY1512" fmla="*/ 1232707 h 1480983"/>
              <a:gd name="connsiteX1513" fmla="*/ 1450295 w 2030243"/>
              <a:gd name="connsiteY1513" fmla="*/ 1234272 h 1480983"/>
              <a:gd name="connsiteX1514" fmla="*/ 1449151 w 2030243"/>
              <a:gd name="connsiteY1514" fmla="*/ 1235086 h 1480983"/>
              <a:gd name="connsiteX1515" fmla="*/ 1450326 w 2030243"/>
              <a:gd name="connsiteY1515" fmla="*/ 1234304 h 1480983"/>
              <a:gd name="connsiteX1516" fmla="*/ 1451891 w 2030243"/>
              <a:gd name="connsiteY1516" fmla="*/ 1232723 h 1480983"/>
              <a:gd name="connsiteX1517" fmla="*/ 1451935 w 2030243"/>
              <a:gd name="connsiteY1517" fmla="*/ 1232648 h 1480983"/>
              <a:gd name="connsiteX1518" fmla="*/ 1462697 w 2030243"/>
              <a:gd name="connsiteY1518" fmla="*/ 1221870 h 1480983"/>
              <a:gd name="connsiteX1519" fmla="*/ 1462846 w 2030243"/>
              <a:gd name="connsiteY1519" fmla="*/ 1221783 h 1480983"/>
              <a:gd name="connsiteX1520" fmla="*/ 1471705 w 2030243"/>
              <a:gd name="connsiteY1520" fmla="*/ 1220563 h 1480983"/>
              <a:gd name="connsiteX1521" fmla="*/ 1466352 w 2030243"/>
              <a:gd name="connsiteY1521" fmla="*/ 1225400 h 1480983"/>
              <a:gd name="connsiteX1522" fmla="*/ 1467620 w 2030243"/>
              <a:gd name="connsiteY1522" fmla="*/ 1226854 h 1480983"/>
              <a:gd name="connsiteX1523" fmla="*/ 1471705 w 2030243"/>
              <a:gd name="connsiteY1523" fmla="*/ 1220563 h 1480983"/>
              <a:gd name="connsiteX1524" fmla="*/ 1480032 w 2030243"/>
              <a:gd name="connsiteY1524" fmla="*/ 1213894 h 1480983"/>
              <a:gd name="connsiteX1525" fmla="*/ 1480062 w 2030243"/>
              <a:gd name="connsiteY1525" fmla="*/ 1213926 h 1480983"/>
              <a:gd name="connsiteX1526" fmla="*/ 1480046 w 2030243"/>
              <a:gd name="connsiteY1526" fmla="*/ 1213957 h 1480983"/>
              <a:gd name="connsiteX1527" fmla="*/ 1480022 w 2030243"/>
              <a:gd name="connsiteY1527" fmla="*/ 1213903 h 1480983"/>
              <a:gd name="connsiteX1528" fmla="*/ 1480018 w 2030243"/>
              <a:gd name="connsiteY1528" fmla="*/ 1213881 h 1480983"/>
              <a:gd name="connsiteX1529" fmla="*/ 1480046 w 2030243"/>
              <a:gd name="connsiteY1529" fmla="*/ 1213881 h 1480983"/>
              <a:gd name="connsiteX1530" fmla="*/ 1480032 w 2030243"/>
              <a:gd name="connsiteY1530" fmla="*/ 1213894 h 1480983"/>
              <a:gd name="connsiteX1531" fmla="*/ 1480009 w 2030243"/>
              <a:gd name="connsiteY1531" fmla="*/ 1213870 h 1480983"/>
              <a:gd name="connsiteX1532" fmla="*/ 1480018 w 2030243"/>
              <a:gd name="connsiteY1532" fmla="*/ 1213881 h 1480983"/>
              <a:gd name="connsiteX1533" fmla="*/ 1480012 w 2030243"/>
              <a:gd name="connsiteY1533" fmla="*/ 1213881 h 1480983"/>
              <a:gd name="connsiteX1534" fmla="*/ 1478480 w 2030243"/>
              <a:gd name="connsiteY1534" fmla="*/ 1210358 h 1480983"/>
              <a:gd name="connsiteX1535" fmla="*/ 1480009 w 2030243"/>
              <a:gd name="connsiteY1535" fmla="*/ 1213870 h 1480983"/>
              <a:gd name="connsiteX1536" fmla="*/ 1477432 w 2030243"/>
              <a:gd name="connsiteY1536" fmla="*/ 1211157 h 1480983"/>
              <a:gd name="connsiteX1537" fmla="*/ 1478480 w 2030243"/>
              <a:gd name="connsiteY1537" fmla="*/ 1210358 h 1480983"/>
              <a:gd name="connsiteX1538" fmla="*/ 1556044 w 2030243"/>
              <a:gd name="connsiteY1538" fmla="*/ 1208841 h 1480983"/>
              <a:gd name="connsiteX1539" fmla="*/ 1557608 w 2030243"/>
              <a:gd name="connsiteY1539" fmla="*/ 1210452 h 1480983"/>
              <a:gd name="connsiteX1540" fmla="*/ 1555496 w 2030243"/>
              <a:gd name="connsiteY1540" fmla="*/ 1211093 h 1480983"/>
              <a:gd name="connsiteX1541" fmla="*/ 1554901 w 2030243"/>
              <a:gd name="connsiteY1541" fmla="*/ 1209388 h 1480983"/>
              <a:gd name="connsiteX1542" fmla="*/ 1556044 w 2030243"/>
              <a:gd name="connsiteY1542" fmla="*/ 1208841 h 1480983"/>
              <a:gd name="connsiteX1543" fmla="*/ 120000 w 2030243"/>
              <a:gd name="connsiteY1543" fmla="*/ 1208637 h 1480983"/>
              <a:gd name="connsiteX1544" fmla="*/ 120940 w 2030243"/>
              <a:gd name="connsiteY1544" fmla="*/ 1209451 h 1480983"/>
              <a:gd name="connsiteX1545" fmla="*/ 120501 w 2030243"/>
              <a:gd name="connsiteY1545" fmla="*/ 1210013 h 1480983"/>
              <a:gd name="connsiteX1546" fmla="*/ 119593 w 2030243"/>
              <a:gd name="connsiteY1546" fmla="*/ 1209184 h 1480983"/>
              <a:gd name="connsiteX1547" fmla="*/ 120000 w 2030243"/>
              <a:gd name="connsiteY1547" fmla="*/ 1208637 h 1480983"/>
              <a:gd name="connsiteX1548" fmla="*/ 901657 w 2030243"/>
              <a:gd name="connsiteY1548" fmla="*/ 1199826 h 1480983"/>
              <a:gd name="connsiteX1549" fmla="*/ 896132 w 2030243"/>
              <a:gd name="connsiteY1549" fmla="*/ 1200609 h 1480983"/>
              <a:gd name="connsiteX1550" fmla="*/ 896554 w 2030243"/>
              <a:gd name="connsiteY1550" fmla="*/ 1202549 h 1480983"/>
              <a:gd name="connsiteX1551" fmla="*/ 901938 w 2030243"/>
              <a:gd name="connsiteY1551" fmla="*/ 1201048 h 1480983"/>
              <a:gd name="connsiteX1552" fmla="*/ 901657 w 2030243"/>
              <a:gd name="connsiteY1552" fmla="*/ 1199826 h 1480983"/>
              <a:gd name="connsiteX1553" fmla="*/ 1526278 w 2030243"/>
              <a:gd name="connsiteY1553" fmla="*/ 1197744 h 1480983"/>
              <a:gd name="connsiteX1554" fmla="*/ 1527670 w 2030243"/>
              <a:gd name="connsiteY1554" fmla="*/ 1200921 h 1480983"/>
              <a:gd name="connsiteX1555" fmla="*/ 1526653 w 2030243"/>
              <a:gd name="connsiteY1555" fmla="*/ 1203832 h 1480983"/>
              <a:gd name="connsiteX1556" fmla="*/ 1515745 w 2030243"/>
              <a:gd name="connsiteY1556" fmla="*/ 1225242 h 1480983"/>
              <a:gd name="connsiteX1557" fmla="*/ 1510236 w 2030243"/>
              <a:gd name="connsiteY1557" fmla="*/ 1230531 h 1480983"/>
              <a:gd name="connsiteX1558" fmla="*/ 1497622 w 2030243"/>
              <a:gd name="connsiteY1558" fmla="*/ 1235947 h 1480983"/>
              <a:gd name="connsiteX1559" fmla="*/ 1496275 w 2030243"/>
              <a:gd name="connsiteY1559" fmla="*/ 1235289 h 1480983"/>
              <a:gd name="connsiteX1560" fmla="*/ 1502426 w 2030243"/>
              <a:gd name="connsiteY1560" fmla="*/ 1223223 h 1480983"/>
              <a:gd name="connsiteX1561" fmla="*/ 1508311 w 2030243"/>
              <a:gd name="connsiteY1561" fmla="*/ 1213222 h 1480983"/>
              <a:gd name="connsiteX1562" fmla="*/ 1517090 w 2030243"/>
              <a:gd name="connsiteY1562" fmla="*/ 1204317 h 1480983"/>
              <a:gd name="connsiteX1563" fmla="*/ 1522944 w 2030243"/>
              <a:gd name="connsiteY1563" fmla="*/ 1198323 h 1480983"/>
              <a:gd name="connsiteX1564" fmla="*/ 1526278 w 2030243"/>
              <a:gd name="connsiteY1564" fmla="*/ 1197744 h 1480983"/>
              <a:gd name="connsiteX1565" fmla="*/ 1498466 w 2030243"/>
              <a:gd name="connsiteY1565" fmla="*/ 1195599 h 1480983"/>
              <a:gd name="connsiteX1566" fmla="*/ 1499342 w 2030243"/>
              <a:gd name="connsiteY1566" fmla="*/ 1196586 h 1480983"/>
              <a:gd name="connsiteX1567" fmla="*/ 1497763 w 2030243"/>
              <a:gd name="connsiteY1567" fmla="*/ 1197290 h 1480983"/>
              <a:gd name="connsiteX1568" fmla="*/ 1497245 w 2030243"/>
              <a:gd name="connsiteY1568" fmla="*/ 1196084 h 1480983"/>
              <a:gd name="connsiteX1569" fmla="*/ 1498466 w 2030243"/>
              <a:gd name="connsiteY1569" fmla="*/ 1195599 h 1480983"/>
              <a:gd name="connsiteX1570" fmla="*/ 1508716 w 2030243"/>
              <a:gd name="connsiteY1570" fmla="*/ 1194098 h 1480983"/>
              <a:gd name="connsiteX1571" fmla="*/ 1510156 w 2030243"/>
              <a:gd name="connsiteY1571" fmla="*/ 1195084 h 1480983"/>
              <a:gd name="connsiteX1572" fmla="*/ 1506667 w 2030243"/>
              <a:gd name="connsiteY1572" fmla="*/ 1198292 h 1480983"/>
              <a:gd name="connsiteX1573" fmla="*/ 1508716 w 2030243"/>
              <a:gd name="connsiteY1573" fmla="*/ 1194098 h 1480983"/>
              <a:gd name="connsiteX1574" fmla="*/ 1563931 w 2030243"/>
              <a:gd name="connsiteY1574" fmla="*/ 1191280 h 1480983"/>
              <a:gd name="connsiteX1575" fmla="*/ 1564902 w 2030243"/>
              <a:gd name="connsiteY1575" fmla="*/ 1191984 h 1480983"/>
              <a:gd name="connsiteX1576" fmla="*/ 1562993 w 2030243"/>
              <a:gd name="connsiteY1576" fmla="*/ 1193596 h 1480983"/>
              <a:gd name="connsiteX1577" fmla="*/ 1563931 w 2030243"/>
              <a:gd name="connsiteY1577" fmla="*/ 1191280 h 1480983"/>
              <a:gd name="connsiteX1578" fmla="*/ 1478761 w 2030243"/>
              <a:gd name="connsiteY1578" fmla="*/ 1188666 h 1480983"/>
              <a:gd name="connsiteX1579" fmla="*/ 1479279 w 2030243"/>
              <a:gd name="connsiteY1579" fmla="*/ 1189011 h 1480983"/>
              <a:gd name="connsiteX1580" fmla="*/ 1479059 w 2030243"/>
              <a:gd name="connsiteY1580" fmla="*/ 1189621 h 1480983"/>
              <a:gd name="connsiteX1581" fmla="*/ 1478418 w 2030243"/>
              <a:gd name="connsiteY1581" fmla="*/ 1189683 h 1480983"/>
              <a:gd name="connsiteX1582" fmla="*/ 1478761 w 2030243"/>
              <a:gd name="connsiteY1582" fmla="*/ 1188666 h 1480983"/>
              <a:gd name="connsiteX1583" fmla="*/ 1510219 w 2030243"/>
              <a:gd name="connsiteY1583" fmla="*/ 1187416 h 1480983"/>
              <a:gd name="connsiteX1584" fmla="*/ 1513366 w 2030243"/>
              <a:gd name="connsiteY1584" fmla="*/ 1188386 h 1480983"/>
              <a:gd name="connsiteX1585" fmla="*/ 1512896 w 2030243"/>
              <a:gd name="connsiteY1585" fmla="*/ 1189670 h 1480983"/>
              <a:gd name="connsiteX1586" fmla="*/ 1509734 w 2030243"/>
              <a:gd name="connsiteY1586" fmla="*/ 1189215 h 1480983"/>
              <a:gd name="connsiteX1587" fmla="*/ 1510219 w 2030243"/>
              <a:gd name="connsiteY1587" fmla="*/ 1187416 h 1480983"/>
              <a:gd name="connsiteX1588" fmla="*/ 102331 w 2030243"/>
              <a:gd name="connsiteY1588" fmla="*/ 1186382 h 1480983"/>
              <a:gd name="connsiteX1589" fmla="*/ 104992 w 2030243"/>
              <a:gd name="connsiteY1589" fmla="*/ 1188542 h 1480983"/>
              <a:gd name="connsiteX1590" fmla="*/ 101346 w 2030243"/>
              <a:gd name="connsiteY1590" fmla="*/ 1190091 h 1480983"/>
              <a:gd name="connsiteX1591" fmla="*/ 99515 w 2030243"/>
              <a:gd name="connsiteY1591" fmla="*/ 1188151 h 1480983"/>
              <a:gd name="connsiteX1592" fmla="*/ 102331 w 2030243"/>
              <a:gd name="connsiteY1592" fmla="*/ 1186382 h 1480983"/>
              <a:gd name="connsiteX1593" fmla="*/ 1497245 w 2030243"/>
              <a:gd name="connsiteY1593" fmla="*/ 1181058 h 1480983"/>
              <a:gd name="connsiteX1594" fmla="*/ 1497245 w 2030243"/>
              <a:gd name="connsiteY1594" fmla="*/ 1181061 h 1480983"/>
              <a:gd name="connsiteX1595" fmla="*/ 1497277 w 2030243"/>
              <a:gd name="connsiteY1595" fmla="*/ 1181093 h 1480983"/>
              <a:gd name="connsiteX1596" fmla="*/ 1497287 w 2030243"/>
              <a:gd name="connsiteY1596" fmla="*/ 1181103 h 1480983"/>
              <a:gd name="connsiteX1597" fmla="*/ 1494444 w 2030243"/>
              <a:gd name="connsiteY1597" fmla="*/ 1187352 h 1480983"/>
              <a:gd name="connsiteX1598" fmla="*/ 1493599 w 2030243"/>
              <a:gd name="connsiteY1598" fmla="*/ 1196618 h 1480983"/>
              <a:gd name="connsiteX1599" fmla="*/ 1485696 w 2030243"/>
              <a:gd name="connsiteY1599" fmla="*/ 1204004 h 1480983"/>
              <a:gd name="connsiteX1600" fmla="*/ 1479702 w 2030243"/>
              <a:gd name="connsiteY1600" fmla="*/ 1204568 h 1480983"/>
              <a:gd name="connsiteX1601" fmla="*/ 1481017 w 2030243"/>
              <a:gd name="connsiteY1601" fmla="*/ 1199701 h 1480983"/>
              <a:gd name="connsiteX1602" fmla="*/ 1491627 w 2030243"/>
              <a:gd name="connsiteY1602" fmla="*/ 1185881 h 1480983"/>
              <a:gd name="connsiteX1603" fmla="*/ 1537201 w 2030243"/>
              <a:gd name="connsiteY1603" fmla="*/ 1179919 h 1480983"/>
              <a:gd name="connsiteX1604" fmla="*/ 1530314 w 2030243"/>
              <a:gd name="connsiteY1604" fmla="*/ 1194474 h 1480983"/>
              <a:gd name="connsiteX1605" fmla="*/ 1529579 w 2030243"/>
              <a:gd name="connsiteY1605" fmla="*/ 1186915 h 1480983"/>
              <a:gd name="connsiteX1606" fmla="*/ 1537201 w 2030243"/>
              <a:gd name="connsiteY1606" fmla="*/ 1179919 h 1480983"/>
              <a:gd name="connsiteX1607" fmla="*/ 1518061 w 2030243"/>
              <a:gd name="connsiteY1607" fmla="*/ 1178307 h 1480983"/>
              <a:gd name="connsiteX1608" fmla="*/ 1520221 w 2030243"/>
              <a:gd name="connsiteY1608" fmla="*/ 1179637 h 1480983"/>
              <a:gd name="connsiteX1609" fmla="*/ 1516840 w 2030243"/>
              <a:gd name="connsiteY1609" fmla="*/ 1184661 h 1480983"/>
              <a:gd name="connsiteX1610" fmla="*/ 1515212 w 2030243"/>
              <a:gd name="connsiteY1610" fmla="*/ 1183737 h 1480983"/>
              <a:gd name="connsiteX1611" fmla="*/ 1518061 w 2030243"/>
              <a:gd name="connsiteY1611" fmla="*/ 1178307 h 1480983"/>
              <a:gd name="connsiteX1612" fmla="*/ 1502284 w 2030243"/>
              <a:gd name="connsiteY1612" fmla="*/ 1174503 h 1480983"/>
              <a:gd name="connsiteX1613" fmla="*/ 1501956 w 2030243"/>
              <a:gd name="connsiteY1613" fmla="*/ 1174801 h 1480983"/>
              <a:gd name="connsiteX1614" fmla="*/ 1500391 w 2030243"/>
              <a:gd name="connsiteY1614" fmla="*/ 1176366 h 1480983"/>
              <a:gd name="connsiteX1615" fmla="*/ 1500094 w 2030243"/>
              <a:gd name="connsiteY1615" fmla="*/ 1176695 h 1480983"/>
              <a:gd name="connsiteX1616" fmla="*/ 1500406 w 2030243"/>
              <a:gd name="connsiteY1616" fmla="*/ 1176397 h 1480983"/>
              <a:gd name="connsiteX1617" fmla="*/ 1501972 w 2030243"/>
              <a:gd name="connsiteY1617" fmla="*/ 1174832 h 1480983"/>
              <a:gd name="connsiteX1618" fmla="*/ 1539501 w 2030243"/>
              <a:gd name="connsiteY1618" fmla="*/ 1173236 h 1480983"/>
              <a:gd name="connsiteX1619" fmla="*/ 1539532 w 2030243"/>
              <a:gd name="connsiteY1619" fmla="*/ 1173267 h 1480983"/>
              <a:gd name="connsiteX1620" fmla="*/ 1539172 w 2030243"/>
              <a:gd name="connsiteY1620" fmla="*/ 1173596 h 1480983"/>
              <a:gd name="connsiteX1621" fmla="*/ 1539846 w 2030243"/>
              <a:gd name="connsiteY1621" fmla="*/ 1172923 h 1480983"/>
              <a:gd name="connsiteX1622" fmla="*/ 1539532 w 2030243"/>
              <a:gd name="connsiteY1622" fmla="*/ 1173269 h 1480983"/>
              <a:gd name="connsiteX1623" fmla="*/ 1539532 w 2030243"/>
              <a:gd name="connsiteY1623" fmla="*/ 1173267 h 1480983"/>
              <a:gd name="connsiteX1624" fmla="*/ 1539502 w 2030243"/>
              <a:gd name="connsiteY1624" fmla="*/ 1173236 h 1480983"/>
              <a:gd name="connsiteX1625" fmla="*/ 1527544 w 2030243"/>
              <a:gd name="connsiteY1625" fmla="*/ 1170888 h 1480983"/>
              <a:gd name="connsiteX1626" fmla="*/ 1529031 w 2030243"/>
              <a:gd name="connsiteY1626" fmla="*/ 1172358 h 1480983"/>
              <a:gd name="connsiteX1627" fmla="*/ 1524555 w 2030243"/>
              <a:gd name="connsiteY1627" fmla="*/ 1175865 h 1480983"/>
              <a:gd name="connsiteX1628" fmla="*/ 1523631 w 2030243"/>
              <a:gd name="connsiteY1628" fmla="*/ 1174910 h 1480983"/>
              <a:gd name="connsiteX1629" fmla="*/ 1527544 w 2030243"/>
              <a:gd name="connsiteY1629" fmla="*/ 1170888 h 1480983"/>
              <a:gd name="connsiteX1630" fmla="*/ 1578847 w 2030243"/>
              <a:gd name="connsiteY1630" fmla="*/ 1170246 h 1480983"/>
              <a:gd name="connsiteX1631" fmla="*/ 1580036 w 2030243"/>
              <a:gd name="connsiteY1631" fmla="*/ 1170575 h 1480983"/>
              <a:gd name="connsiteX1632" fmla="*/ 1579175 w 2030243"/>
              <a:gd name="connsiteY1632" fmla="*/ 1173878 h 1480983"/>
              <a:gd name="connsiteX1633" fmla="*/ 1577860 w 2030243"/>
              <a:gd name="connsiteY1633" fmla="*/ 1173518 h 1480983"/>
              <a:gd name="connsiteX1634" fmla="*/ 1578847 w 2030243"/>
              <a:gd name="connsiteY1634" fmla="*/ 1170246 h 1480983"/>
              <a:gd name="connsiteX1635" fmla="*/ 1504059 w 2030243"/>
              <a:gd name="connsiteY1635" fmla="*/ 1169441 h 1480983"/>
              <a:gd name="connsiteX1636" fmla="*/ 1509547 w 2030243"/>
              <a:gd name="connsiteY1636" fmla="*/ 1170763 h 1480983"/>
              <a:gd name="connsiteX1637" fmla="*/ 1506620 w 2030243"/>
              <a:gd name="connsiteY1637" fmla="*/ 1181343 h 1480983"/>
              <a:gd name="connsiteX1638" fmla="*/ 1503193 w 2030243"/>
              <a:gd name="connsiteY1638" fmla="*/ 1186726 h 1480983"/>
              <a:gd name="connsiteX1639" fmla="*/ 1497287 w 2030243"/>
              <a:gd name="connsiteY1639" fmla="*/ 1181103 h 1480983"/>
              <a:gd name="connsiteX1640" fmla="*/ 1497292 w 2030243"/>
              <a:gd name="connsiteY1640" fmla="*/ 1181093 h 1480983"/>
              <a:gd name="connsiteX1641" fmla="*/ 1497260 w 2030243"/>
              <a:gd name="connsiteY1641" fmla="*/ 1181045 h 1480983"/>
              <a:gd name="connsiteX1642" fmla="*/ 1497245 w 2030243"/>
              <a:gd name="connsiteY1642" fmla="*/ 1181058 h 1480983"/>
              <a:gd name="connsiteX1643" fmla="*/ 1498982 w 2030243"/>
              <a:gd name="connsiteY1643" fmla="*/ 1172156 h 1480983"/>
              <a:gd name="connsiteX1644" fmla="*/ 1504059 w 2030243"/>
              <a:gd name="connsiteY1644" fmla="*/ 1169441 h 1480983"/>
              <a:gd name="connsiteX1645" fmla="*/ 1519156 w 2030243"/>
              <a:gd name="connsiteY1645" fmla="*/ 1163846 h 1480983"/>
              <a:gd name="connsiteX1646" fmla="*/ 1519187 w 2030243"/>
              <a:gd name="connsiteY1646" fmla="*/ 1163892 h 1480983"/>
              <a:gd name="connsiteX1647" fmla="*/ 1519188 w 2030243"/>
              <a:gd name="connsiteY1647" fmla="*/ 1163889 h 1480983"/>
              <a:gd name="connsiteX1648" fmla="*/ 1519203 w 2030243"/>
              <a:gd name="connsiteY1648" fmla="*/ 1163908 h 1480983"/>
              <a:gd name="connsiteX1649" fmla="*/ 1519134 w 2030243"/>
              <a:gd name="connsiteY1649" fmla="*/ 1163867 h 1480983"/>
              <a:gd name="connsiteX1650" fmla="*/ 1519156 w 2030243"/>
              <a:gd name="connsiteY1650" fmla="*/ 1163845 h 1480983"/>
              <a:gd name="connsiteX1651" fmla="*/ 1519157 w 2030243"/>
              <a:gd name="connsiteY1651" fmla="*/ 1163846 h 1480983"/>
              <a:gd name="connsiteX1652" fmla="*/ 1519156 w 2030243"/>
              <a:gd name="connsiteY1652" fmla="*/ 1163846 h 1480983"/>
              <a:gd name="connsiteX1653" fmla="*/ 1519213 w 2030243"/>
              <a:gd name="connsiteY1653" fmla="*/ 1163840 h 1480983"/>
              <a:gd name="connsiteX1654" fmla="*/ 1519188 w 2030243"/>
              <a:gd name="connsiteY1654" fmla="*/ 1163889 h 1480983"/>
              <a:gd name="connsiteX1655" fmla="*/ 1519157 w 2030243"/>
              <a:gd name="connsiteY1655" fmla="*/ 1163846 h 1480983"/>
              <a:gd name="connsiteX1656" fmla="*/ 1525291 w 2030243"/>
              <a:gd name="connsiteY1656" fmla="*/ 1158962 h 1480983"/>
              <a:gd name="connsiteX1657" fmla="*/ 1526182 w 2030243"/>
              <a:gd name="connsiteY1657" fmla="*/ 1160826 h 1480983"/>
              <a:gd name="connsiteX1658" fmla="*/ 1523757 w 2030243"/>
              <a:gd name="connsiteY1658" fmla="*/ 1163438 h 1480983"/>
              <a:gd name="connsiteX1659" fmla="*/ 1519213 w 2030243"/>
              <a:gd name="connsiteY1659" fmla="*/ 1163840 h 1480983"/>
              <a:gd name="connsiteX1660" fmla="*/ 1521205 w 2030243"/>
              <a:gd name="connsiteY1660" fmla="*/ 1159856 h 1480983"/>
              <a:gd name="connsiteX1661" fmla="*/ 1525291 w 2030243"/>
              <a:gd name="connsiteY1661" fmla="*/ 1158962 h 1480983"/>
              <a:gd name="connsiteX1662" fmla="*/ 1562492 w 2030243"/>
              <a:gd name="connsiteY1662" fmla="*/ 1158493 h 1480983"/>
              <a:gd name="connsiteX1663" fmla="*/ 1563212 w 2030243"/>
              <a:gd name="connsiteY1663" fmla="*/ 1159134 h 1480983"/>
              <a:gd name="connsiteX1664" fmla="*/ 1562648 w 2030243"/>
              <a:gd name="connsiteY1664" fmla="*/ 1159464 h 1480983"/>
              <a:gd name="connsiteX1665" fmla="*/ 1562227 w 2030243"/>
              <a:gd name="connsiteY1665" fmla="*/ 1159072 h 1480983"/>
              <a:gd name="connsiteX1666" fmla="*/ 1562492 w 2030243"/>
              <a:gd name="connsiteY1666" fmla="*/ 1158493 h 1480983"/>
              <a:gd name="connsiteX1667" fmla="*/ 1538923 w 2030243"/>
              <a:gd name="connsiteY1667" fmla="*/ 1157038 h 1480983"/>
              <a:gd name="connsiteX1668" fmla="*/ 1539564 w 2030243"/>
              <a:gd name="connsiteY1668" fmla="*/ 1158117 h 1480983"/>
              <a:gd name="connsiteX1669" fmla="*/ 1538406 w 2030243"/>
              <a:gd name="connsiteY1669" fmla="*/ 1158696 h 1480983"/>
              <a:gd name="connsiteX1670" fmla="*/ 1537420 w 2030243"/>
              <a:gd name="connsiteY1670" fmla="*/ 1157805 h 1480983"/>
              <a:gd name="connsiteX1671" fmla="*/ 1538923 w 2030243"/>
              <a:gd name="connsiteY1671" fmla="*/ 1157038 h 1480983"/>
              <a:gd name="connsiteX1672" fmla="*/ 1547233 w 2030243"/>
              <a:gd name="connsiteY1672" fmla="*/ 1150356 h 1480983"/>
              <a:gd name="connsiteX1673" fmla="*/ 1547638 w 2030243"/>
              <a:gd name="connsiteY1673" fmla="*/ 1150575 h 1480983"/>
              <a:gd name="connsiteX1674" fmla="*/ 1547233 w 2030243"/>
              <a:gd name="connsiteY1674" fmla="*/ 1150778 h 1480983"/>
              <a:gd name="connsiteX1675" fmla="*/ 1511095 w 2030243"/>
              <a:gd name="connsiteY1675" fmla="*/ 1149431 h 1480983"/>
              <a:gd name="connsiteX1676" fmla="*/ 1509390 w 2030243"/>
              <a:gd name="connsiteY1676" fmla="*/ 1158040 h 1480983"/>
              <a:gd name="connsiteX1677" fmla="*/ 1519134 w 2030243"/>
              <a:gd name="connsiteY1677" fmla="*/ 1163867 h 1480983"/>
              <a:gd name="connsiteX1678" fmla="*/ 1515619 w 2030243"/>
              <a:gd name="connsiteY1678" fmla="*/ 1167267 h 1480983"/>
              <a:gd name="connsiteX1679" fmla="*/ 1510720 w 2030243"/>
              <a:gd name="connsiteY1679" fmla="*/ 1167601 h 1480983"/>
              <a:gd name="connsiteX1680" fmla="*/ 1508654 w 2030243"/>
              <a:gd name="connsiteY1680" fmla="*/ 1166882 h 1480983"/>
              <a:gd name="connsiteX1681" fmla="*/ 1501768 w 2030243"/>
              <a:gd name="connsiteY1681" fmla="*/ 1155927 h 1480983"/>
              <a:gd name="connsiteX1682" fmla="*/ 1511095 w 2030243"/>
              <a:gd name="connsiteY1682" fmla="*/ 1149431 h 1480983"/>
              <a:gd name="connsiteX1683" fmla="*/ 1528296 w 2030243"/>
              <a:gd name="connsiteY1683" fmla="*/ 1149197 h 1480983"/>
              <a:gd name="connsiteX1684" fmla="*/ 1529125 w 2030243"/>
              <a:gd name="connsiteY1684" fmla="*/ 1149948 h 1480983"/>
              <a:gd name="connsiteX1685" fmla="*/ 1528750 w 2030243"/>
              <a:gd name="connsiteY1685" fmla="*/ 1150449 h 1480983"/>
              <a:gd name="connsiteX1686" fmla="*/ 1527904 w 2030243"/>
              <a:gd name="connsiteY1686" fmla="*/ 1149713 h 1480983"/>
              <a:gd name="connsiteX1687" fmla="*/ 1528296 w 2030243"/>
              <a:gd name="connsiteY1687" fmla="*/ 1149197 h 1480983"/>
              <a:gd name="connsiteX1688" fmla="*/ 1524993 w 2030243"/>
              <a:gd name="connsiteY1688" fmla="*/ 1144235 h 1480983"/>
              <a:gd name="connsiteX1689" fmla="*/ 1523882 w 2030243"/>
              <a:gd name="connsiteY1689" fmla="*/ 1145097 h 1480983"/>
              <a:gd name="connsiteX1690" fmla="*/ 1523522 w 2030243"/>
              <a:gd name="connsiteY1690" fmla="*/ 1145425 h 1480983"/>
              <a:gd name="connsiteX1691" fmla="*/ 1523851 w 2030243"/>
              <a:gd name="connsiteY1691" fmla="*/ 1145065 h 1480983"/>
              <a:gd name="connsiteX1692" fmla="*/ 1524993 w 2030243"/>
              <a:gd name="connsiteY1692" fmla="*/ 1144235 h 1480983"/>
              <a:gd name="connsiteX1693" fmla="*/ 1550488 w 2030243"/>
              <a:gd name="connsiteY1693" fmla="*/ 1143485 h 1480983"/>
              <a:gd name="connsiteX1694" fmla="*/ 1551301 w 2030243"/>
              <a:gd name="connsiteY1694" fmla="*/ 1144627 h 1480983"/>
              <a:gd name="connsiteX1695" fmla="*/ 1550456 w 2030243"/>
              <a:gd name="connsiteY1695" fmla="*/ 1145567 h 1480983"/>
              <a:gd name="connsiteX1696" fmla="*/ 1549375 w 2030243"/>
              <a:gd name="connsiteY1696" fmla="*/ 1144799 h 1480983"/>
              <a:gd name="connsiteX1697" fmla="*/ 1550488 w 2030243"/>
              <a:gd name="connsiteY1697" fmla="*/ 1143485 h 1480983"/>
              <a:gd name="connsiteX1698" fmla="*/ 1515509 w 2030243"/>
              <a:gd name="connsiteY1698" fmla="*/ 1139243 h 1480983"/>
              <a:gd name="connsiteX1699" fmla="*/ 1516354 w 2030243"/>
              <a:gd name="connsiteY1699" fmla="*/ 1140354 h 1480983"/>
              <a:gd name="connsiteX1700" fmla="*/ 1512974 w 2030243"/>
              <a:gd name="connsiteY1700" fmla="*/ 1142968 h 1480983"/>
              <a:gd name="connsiteX1701" fmla="*/ 1512082 w 2030243"/>
              <a:gd name="connsiteY1701" fmla="*/ 1141778 h 1480983"/>
              <a:gd name="connsiteX1702" fmla="*/ 1515509 w 2030243"/>
              <a:gd name="connsiteY1702" fmla="*/ 1139243 h 1480983"/>
              <a:gd name="connsiteX1703" fmla="*/ 1530612 w 2030243"/>
              <a:gd name="connsiteY1703" fmla="*/ 1136269 h 1480983"/>
              <a:gd name="connsiteX1704" fmla="*/ 1532740 w 2030243"/>
              <a:gd name="connsiteY1704" fmla="*/ 1137458 h 1480983"/>
              <a:gd name="connsiteX1705" fmla="*/ 1530268 w 2030243"/>
              <a:gd name="connsiteY1705" fmla="*/ 1142138 h 1480983"/>
              <a:gd name="connsiteX1706" fmla="*/ 1528593 w 2030243"/>
              <a:gd name="connsiteY1706" fmla="*/ 1141419 h 1480983"/>
              <a:gd name="connsiteX1707" fmla="*/ 1530612 w 2030243"/>
              <a:gd name="connsiteY1707" fmla="*/ 1136269 h 1480983"/>
              <a:gd name="connsiteX1708" fmla="*/ 1509265 w 2030243"/>
              <a:gd name="connsiteY1708" fmla="*/ 1134939 h 1480983"/>
              <a:gd name="connsiteX1709" fmla="*/ 1510063 w 2030243"/>
              <a:gd name="connsiteY1709" fmla="*/ 1135645 h 1480983"/>
              <a:gd name="connsiteX1710" fmla="*/ 1509454 w 2030243"/>
              <a:gd name="connsiteY1710" fmla="*/ 1135988 h 1480983"/>
              <a:gd name="connsiteX1711" fmla="*/ 1508984 w 2030243"/>
              <a:gd name="connsiteY1711" fmla="*/ 1135565 h 1480983"/>
              <a:gd name="connsiteX1712" fmla="*/ 1509265 w 2030243"/>
              <a:gd name="connsiteY1712" fmla="*/ 1134939 h 1480983"/>
              <a:gd name="connsiteX1713" fmla="*/ 69685 w 2030243"/>
              <a:gd name="connsiteY1713" fmla="*/ 1132482 h 1480983"/>
              <a:gd name="connsiteX1714" fmla="*/ 70796 w 2030243"/>
              <a:gd name="connsiteY1714" fmla="*/ 1133233 h 1480983"/>
              <a:gd name="connsiteX1715" fmla="*/ 69809 w 2030243"/>
              <a:gd name="connsiteY1715" fmla="*/ 1134627 h 1480983"/>
              <a:gd name="connsiteX1716" fmla="*/ 68996 w 2030243"/>
              <a:gd name="connsiteY1716" fmla="*/ 1133562 h 1480983"/>
              <a:gd name="connsiteX1717" fmla="*/ 69685 w 2030243"/>
              <a:gd name="connsiteY1717" fmla="*/ 1132482 h 1480983"/>
              <a:gd name="connsiteX1718" fmla="*/ 92398 w 2030243"/>
              <a:gd name="connsiteY1718" fmla="*/ 1129407 h 1480983"/>
              <a:gd name="connsiteX1719" fmla="*/ 87214 w 2030243"/>
              <a:gd name="connsiteY1719" fmla="*/ 1132186 h 1480983"/>
              <a:gd name="connsiteX1720" fmla="*/ 97840 w 2030243"/>
              <a:gd name="connsiteY1720" fmla="*/ 1131560 h 1480983"/>
              <a:gd name="connsiteX1721" fmla="*/ 92398 w 2030243"/>
              <a:gd name="connsiteY1721" fmla="*/ 1129407 h 1480983"/>
              <a:gd name="connsiteX1722" fmla="*/ 1455084 w 2030243"/>
              <a:gd name="connsiteY1722" fmla="*/ 1128680 h 1480983"/>
              <a:gd name="connsiteX1723" fmla="*/ 1454458 w 2030243"/>
              <a:gd name="connsiteY1723" fmla="*/ 1128758 h 1480983"/>
              <a:gd name="connsiteX1724" fmla="*/ 1454740 w 2030243"/>
              <a:gd name="connsiteY1724" fmla="*/ 1129697 h 1480983"/>
              <a:gd name="connsiteX1725" fmla="*/ 1455240 w 2030243"/>
              <a:gd name="connsiteY1725" fmla="*/ 1129290 h 1480983"/>
              <a:gd name="connsiteX1726" fmla="*/ 1455084 w 2030243"/>
              <a:gd name="connsiteY1726" fmla="*/ 1128680 h 1480983"/>
              <a:gd name="connsiteX1727" fmla="*/ 1526794 w 2030243"/>
              <a:gd name="connsiteY1727" fmla="*/ 1126050 h 1480983"/>
              <a:gd name="connsiteX1728" fmla="*/ 1527232 w 2030243"/>
              <a:gd name="connsiteY1728" fmla="*/ 1126581 h 1480983"/>
              <a:gd name="connsiteX1729" fmla="*/ 1526214 w 2030243"/>
              <a:gd name="connsiteY1729" fmla="*/ 1126910 h 1480983"/>
              <a:gd name="connsiteX1730" fmla="*/ 1526152 w 2030243"/>
              <a:gd name="connsiteY1730" fmla="*/ 1126223 h 1480983"/>
              <a:gd name="connsiteX1731" fmla="*/ 1526794 w 2030243"/>
              <a:gd name="connsiteY1731" fmla="*/ 1126050 h 1480983"/>
              <a:gd name="connsiteX1732" fmla="*/ 1579910 w 2030243"/>
              <a:gd name="connsiteY1732" fmla="*/ 1124188 h 1480983"/>
              <a:gd name="connsiteX1733" fmla="*/ 1581757 w 2030243"/>
              <a:gd name="connsiteY1733" fmla="*/ 1125268 h 1480983"/>
              <a:gd name="connsiteX1734" fmla="*/ 1578784 w 2030243"/>
              <a:gd name="connsiteY1734" fmla="*/ 1130933 h 1480983"/>
              <a:gd name="connsiteX1735" fmla="*/ 1576357 w 2030243"/>
              <a:gd name="connsiteY1735" fmla="*/ 1129571 h 1480983"/>
              <a:gd name="connsiteX1736" fmla="*/ 1579910 w 2030243"/>
              <a:gd name="connsiteY1736" fmla="*/ 1124188 h 1480983"/>
              <a:gd name="connsiteX1737" fmla="*/ 1464897 w 2030243"/>
              <a:gd name="connsiteY1737" fmla="*/ 1112904 h 1480983"/>
              <a:gd name="connsiteX1738" fmla="*/ 1456570 w 2030243"/>
              <a:gd name="connsiteY1738" fmla="*/ 1123766 h 1480983"/>
              <a:gd name="connsiteX1739" fmla="*/ 1463629 w 2030243"/>
              <a:gd name="connsiteY1739" fmla="*/ 1122686 h 1480983"/>
              <a:gd name="connsiteX1740" fmla="*/ 1466648 w 2030243"/>
              <a:gd name="connsiteY1740" fmla="*/ 1114281 h 1480983"/>
              <a:gd name="connsiteX1741" fmla="*/ 1464897 w 2030243"/>
              <a:gd name="connsiteY1741" fmla="*/ 1112904 h 1480983"/>
              <a:gd name="connsiteX1742" fmla="*/ 1478386 w 2030243"/>
              <a:gd name="connsiteY1742" fmla="*/ 1111668 h 1480983"/>
              <a:gd name="connsiteX1743" fmla="*/ 1477855 w 2030243"/>
              <a:gd name="connsiteY1743" fmla="*/ 1112012 h 1480983"/>
              <a:gd name="connsiteX1744" fmla="*/ 1478560 w 2030243"/>
              <a:gd name="connsiteY1744" fmla="*/ 1112904 h 1480983"/>
              <a:gd name="connsiteX1745" fmla="*/ 1479107 w 2030243"/>
              <a:gd name="connsiteY1745" fmla="*/ 1112544 h 1480983"/>
              <a:gd name="connsiteX1746" fmla="*/ 1478386 w 2030243"/>
              <a:gd name="connsiteY1746" fmla="*/ 1111668 h 1480983"/>
              <a:gd name="connsiteX1747" fmla="*/ 1503865 w 2030243"/>
              <a:gd name="connsiteY1747" fmla="*/ 1109445 h 1480983"/>
              <a:gd name="connsiteX1748" fmla="*/ 1498842 w 2030243"/>
              <a:gd name="connsiteY1748" fmla="*/ 1123186 h 1480983"/>
              <a:gd name="connsiteX1749" fmla="*/ 1498826 w 2030243"/>
              <a:gd name="connsiteY1749" fmla="*/ 1123169 h 1480983"/>
              <a:gd name="connsiteX1750" fmla="*/ 1503865 w 2030243"/>
              <a:gd name="connsiteY1750" fmla="*/ 1109445 h 1480983"/>
              <a:gd name="connsiteX1751" fmla="*/ 1459826 w 2030243"/>
              <a:gd name="connsiteY1751" fmla="*/ 1107255 h 1480983"/>
              <a:gd name="connsiteX1752" fmla="*/ 1457588 w 2030243"/>
              <a:gd name="connsiteY1752" fmla="*/ 1110587 h 1480983"/>
              <a:gd name="connsiteX1753" fmla="*/ 1459043 w 2030243"/>
              <a:gd name="connsiteY1753" fmla="*/ 1111653 h 1480983"/>
              <a:gd name="connsiteX1754" fmla="*/ 1460953 w 2030243"/>
              <a:gd name="connsiteY1754" fmla="*/ 1107911 h 1480983"/>
              <a:gd name="connsiteX1755" fmla="*/ 1459826 w 2030243"/>
              <a:gd name="connsiteY1755" fmla="*/ 1107255 h 1480983"/>
              <a:gd name="connsiteX1756" fmla="*/ 1602744 w 2030243"/>
              <a:gd name="connsiteY1756" fmla="*/ 1102746 h 1480983"/>
              <a:gd name="connsiteX1757" fmla="*/ 1603261 w 2030243"/>
              <a:gd name="connsiteY1757" fmla="*/ 1104014 h 1480983"/>
              <a:gd name="connsiteX1758" fmla="*/ 1602259 w 2030243"/>
              <a:gd name="connsiteY1758" fmla="*/ 1104922 h 1480983"/>
              <a:gd name="connsiteX1759" fmla="*/ 1601586 w 2030243"/>
              <a:gd name="connsiteY1759" fmla="*/ 1103325 h 1480983"/>
              <a:gd name="connsiteX1760" fmla="*/ 1602744 w 2030243"/>
              <a:gd name="connsiteY1760" fmla="*/ 1102746 h 1480983"/>
              <a:gd name="connsiteX1761" fmla="*/ 1580005 w 2030243"/>
              <a:gd name="connsiteY1761" fmla="*/ 1100948 h 1480983"/>
              <a:gd name="connsiteX1762" fmla="*/ 1581632 w 2030243"/>
              <a:gd name="connsiteY1762" fmla="*/ 1102028 h 1480983"/>
              <a:gd name="connsiteX1763" fmla="*/ 1579034 w 2030243"/>
              <a:gd name="connsiteY1763" fmla="*/ 1105407 h 1480983"/>
              <a:gd name="connsiteX1764" fmla="*/ 1577829 w 2030243"/>
              <a:gd name="connsiteY1764" fmla="*/ 1104593 h 1480983"/>
              <a:gd name="connsiteX1765" fmla="*/ 1580005 w 2030243"/>
              <a:gd name="connsiteY1765" fmla="*/ 1100948 h 1480983"/>
              <a:gd name="connsiteX1766" fmla="*/ 1525792 w 2030243"/>
              <a:gd name="connsiteY1766" fmla="*/ 1097785 h 1480983"/>
              <a:gd name="connsiteX1767" fmla="*/ 1525447 w 2030243"/>
              <a:gd name="connsiteY1767" fmla="*/ 1098145 h 1480983"/>
              <a:gd name="connsiteX1768" fmla="*/ 1525087 w 2030243"/>
              <a:gd name="connsiteY1768" fmla="*/ 1098474 h 1480983"/>
              <a:gd name="connsiteX1769" fmla="*/ 1525432 w 2030243"/>
              <a:gd name="connsiteY1769" fmla="*/ 1098129 h 1480983"/>
              <a:gd name="connsiteX1770" fmla="*/ 1525432 w 2030243"/>
              <a:gd name="connsiteY1770" fmla="*/ 1098129 h 1480983"/>
              <a:gd name="connsiteX1771" fmla="*/ 59168 w 2030243"/>
              <a:gd name="connsiteY1771" fmla="*/ 1097395 h 1480983"/>
              <a:gd name="connsiteX1772" fmla="*/ 60278 w 2030243"/>
              <a:gd name="connsiteY1772" fmla="*/ 1099038 h 1480983"/>
              <a:gd name="connsiteX1773" fmla="*/ 58917 w 2030243"/>
              <a:gd name="connsiteY1773" fmla="*/ 1100838 h 1480983"/>
              <a:gd name="connsiteX1774" fmla="*/ 57289 w 2030243"/>
              <a:gd name="connsiteY1774" fmla="*/ 1099115 h 1480983"/>
              <a:gd name="connsiteX1775" fmla="*/ 59168 w 2030243"/>
              <a:gd name="connsiteY1775" fmla="*/ 1097395 h 1480983"/>
              <a:gd name="connsiteX1776" fmla="*/ 1546622 w 2030243"/>
              <a:gd name="connsiteY1776" fmla="*/ 1094171 h 1480983"/>
              <a:gd name="connsiteX1777" fmla="*/ 1548156 w 2030243"/>
              <a:gd name="connsiteY1777" fmla="*/ 1099710 h 1480983"/>
              <a:gd name="connsiteX1778" fmla="*/ 1552726 w 2030243"/>
              <a:gd name="connsiteY1778" fmla="*/ 1101244 h 1480983"/>
              <a:gd name="connsiteX1779" fmla="*/ 1550535 w 2030243"/>
              <a:gd name="connsiteY1779" fmla="*/ 1115658 h 1480983"/>
              <a:gd name="connsiteX1780" fmla="*/ 1547357 w 2030243"/>
              <a:gd name="connsiteY1780" fmla="*/ 1107661 h 1480983"/>
              <a:gd name="connsiteX1781" fmla="*/ 1542522 w 2030243"/>
              <a:gd name="connsiteY1781" fmla="*/ 1104186 h 1480983"/>
              <a:gd name="connsiteX1782" fmla="*/ 1546622 w 2030243"/>
              <a:gd name="connsiteY1782" fmla="*/ 1094171 h 1480983"/>
              <a:gd name="connsiteX1783" fmla="*/ 1650525 w 2030243"/>
              <a:gd name="connsiteY1783" fmla="*/ 1092528 h 1480983"/>
              <a:gd name="connsiteX1784" fmla="*/ 1649038 w 2030243"/>
              <a:gd name="connsiteY1784" fmla="*/ 1093278 h 1480983"/>
              <a:gd name="connsiteX1785" fmla="*/ 1650024 w 2030243"/>
              <a:gd name="connsiteY1785" fmla="*/ 1094187 h 1480983"/>
              <a:gd name="connsiteX1786" fmla="*/ 1651166 w 2030243"/>
              <a:gd name="connsiteY1786" fmla="*/ 1093592 h 1480983"/>
              <a:gd name="connsiteX1787" fmla="*/ 1650525 w 2030243"/>
              <a:gd name="connsiteY1787" fmla="*/ 1092528 h 1480983"/>
              <a:gd name="connsiteX1788" fmla="*/ 1518576 w 2030243"/>
              <a:gd name="connsiteY1788" fmla="*/ 1091792 h 1480983"/>
              <a:gd name="connsiteX1789" fmla="*/ 1520689 w 2030243"/>
              <a:gd name="connsiteY1789" fmla="*/ 1094014 h 1480983"/>
              <a:gd name="connsiteX1790" fmla="*/ 1517809 w 2030243"/>
              <a:gd name="connsiteY1790" fmla="*/ 1095548 h 1480983"/>
              <a:gd name="connsiteX1791" fmla="*/ 1516605 w 2030243"/>
              <a:gd name="connsiteY1791" fmla="*/ 1093419 h 1480983"/>
              <a:gd name="connsiteX1792" fmla="*/ 1518576 w 2030243"/>
              <a:gd name="connsiteY1792" fmla="*/ 1091792 h 1480983"/>
              <a:gd name="connsiteX1793" fmla="*/ 1469545 w 2030243"/>
              <a:gd name="connsiteY1793" fmla="*/ 1091275 h 1480983"/>
              <a:gd name="connsiteX1794" fmla="*/ 1468215 w 2030243"/>
              <a:gd name="connsiteY1794" fmla="*/ 1092668 h 1480983"/>
              <a:gd name="connsiteX1795" fmla="*/ 1469529 w 2030243"/>
              <a:gd name="connsiteY1795" fmla="*/ 1094061 h 1480983"/>
              <a:gd name="connsiteX1796" fmla="*/ 1471438 w 2030243"/>
              <a:gd name="connsiteY1796" fmla="*/ 1092684 h 1480983"/>
              <a:gd name="connsiteX1797" fmla="*/ 1469545 w 2030243"/>
              <a:gd name="connsiteY1797" fmla="*/ 1091275 h 1480983"/>
              <a:gd name="connsiteX1798" fmla="*/ 1564104 w 2030243"/>
              <a:gd name="connsiteY1798" fmla="*/ 1087738 h 1480983"/>
              <a:gd name="connsiteX1799" fmla="*/ 1565481 w 2030243"/>
              <a:gd name="connsiteY1799" fmla="*/ 1088552 h 1480983"/>
              <a:gd name="connsiteX1800" fmla="*/ 1563368 w 2030243"/>
              <a:gd name="connsiteY1800" fmla="*/ 1092699 h 1480983"/>
              <a:gd name="connsiteX1801" fmla="*/ 1561537 w 2030243"/>
              <a:gd name="connsiteY1801" fmla="*/ 1091369 h 1480983"/>
              <a:gd name="connsiteX1802" fmla="*/ 1564104 w 2030243"/>
              <a:gd name="connsiteY1802" fmla="*/ 1087738 h 1480983"/>
              <a:gd name="connsiteX1803" fmla="*/ 1696990 w 2030243"/>
              <a:gd name="connsiteY1803" fmla="*/ 1087347 h 1480983"/>
              <a:gd name="connsiteX1804" fmla="*/ 1694910 w 2030243"/>
              <a:gd name="connsiteY1804" fmla="*/ 1089444 h 1480983"/>
              <a:gd name="connsiteX1805" fmla="*/ 1699291 w 2030243"/>
              <a:gd name="connsiteY1805" fmla="*/ 1092261 h 1480983"/>
              <a:gd name="connsiteX1806" fmla="*/ 1700230 w 2030243"/>
              <a:gd name="connsiteY1806" fmla="*/ 1091369 h 1480983"/>
              <a:gd name="connsiteX1807" fmla="*/ 1696990 w 2030243"/>
              <a:gd name="connsiteY1807" fmla="*/ 1087347 h 1480983"/>
              <a:gd name="connsiteX1808" fmla="*/ 1512395 w 2030243"/>
              <a:gd name="connsiteY1808" fmla="*/ 1086767 h 1480983"/>
              <a:gd name="connsiteX1809" fmla="*/ 1513631 w 2030243"/>
              <a:gd name="connsiteY1809" fmla="*/ 1086908 h 1480983"/>
              <a:gd name="connsiteX1810" fmla="*/ 1513444 w 2030243"/>
              <a:gd name="connsiteY1810" fmla="*/ 1087613 h 1480983"/>
              <a:gd name="connsiteX1811" fmla="*/ 1512223 w 2030243"/>
              <a:gd name="connsiteY1811" fmla="*/ 1087425 h 1480983"/>
              <a:gd name="connsiteX1812" fmla="*/ 1512395 w 2030243"/>
              <a:gd name="connsiteY1812" fmla="*/ 1086767 h 1480983"/>
              <a:gd name="connsiteX1813" fmla="*/ 1483192 w 2030243"/>
              <a:gd name="connsiteY1813" fmla="*/ 1084279 h 1480983"/>
              <a:gd name="connsiteX1814" fmla="*/ 1478956 w 2030243"/>
              <a:gd name="connsiteY1814" fmla="*/ 1086824 h 1480983"/>
              <a:gd name="connsiteX1815" fmla="*/ 1478520 w 2030243"/>
              <a:gd name="connsiteY1815" fmla="*/ 1090254 h 1480983"/>
              <a:gd name="connsiteX1816" fmla="*/ 1478480 w 2030243"/>
              <a:gd name="connsiteY1816" fmla="*/ 1090305 h 1480983"/>
              <a:gd name="connsiteX1817" fmla="*/ 1476901 w 2030243"/>
              <a:gd name="connsiteY1817" fmla="*/ 1091870 h 1480983"/>
              <a:gd name="connsiteX1818" fmla="*/ 1476886 w 2030243"/>
              <a:gd name="connsiteY1818" fmla="*/ 1091996 h 1480983"/>
              <a:gd name="connsiteX1819" fmla="*/ 1475789 w 2030243"/>
              <a:gd name="connsiteY1819" fmla="*/ 1094374 h 1480983"/>
              <a:gd name="connsiteX1820" fmla="*/ 1476619 w 2030243"/>
              <a:gd name="connsiteY1820" fmla="*/ 1094625 h 1480983"/>
              <a:gd name="connsiteX1821" fmla="*/ 1476886 w 2030243"/>
              <a:gd name="connsiteY1821" fmla="*/ 1091996 h 1480983"/>
              <a:gd name="connsiteX1822" fmla="*/ 1476931 w 2030243"/>
              <a:gd name="connsiteY1822" fmla="*/ 1091901 h 1480983"/>
              <a:gd name="connsiteX1823" fmla="*/ 1478512 w 2030243"/>
              <a:gd name="connsiteY1823" fmla="*/ 1090321 h 1480983"/>
              <a:gd name="connsiteX1824" fmla="*/ 1478520 w 2030243"/>
              <a:gd name="connsiteY1824" fmla="*/ 1090254 h 1480983"/>
              <a:gd name="connsiteX1825" fmla="*/ 48150 w 2030243"/>
              <a:gd name="connsiteY1825" fmla="*/ 1081822 h 1480983"/>
              <a:gd name="connsiteX1826" fmla="*/ 48885 w 2030243"/>
              <a:gd name="connsiteY1826" fmla="*/ 1082714 h 1480983"/>
              <a:gd name="connsiteX1827" fmla="*/ 47726 w 2030243"/>
              <a:gd name="connsiteY1827" fmla="*/ 1082792 h 1480983"/>
              <a:gd name="connsiteX1828" fmla="*/ 47633 w 2030243"/>
              <a:gd name="connsiteY1828" fmla="*/ 1082182 h 1480983"/>
              <a:gd name="connsiteX1829" fmla="*/ 48150 w 2030243"/>
              <a:gd name="connsiteY1829" fmla="*/ 1081822 h 1480983"/>
              <a:gd name="connsiteX1830" fmla="*/ 1722500 w 2030243"/>
              <a:gd name="connsiteY1830" fmla="*/ 1080507 h 1480983"/>
              <a:gd name="connsiteX1831" fmla="*/ 1729152 w 2030243"/>
              <a:gd name="connsiteY1831" fmla="*/ 1085516 h 1480983"/>
              <a:gd name="connsiteX1832" fmla="*/ 1727149 w 2030243"/>
              <a:gd name="connsiteY1832" fmla="*/ 1086830 h 1480983"/>
              <a:gd name="connsiteX1833" fmla="*/ 1722500 w 2030243"/>
              <a:gd name="connsiteY1833" fmla="*/ 1080507 h 1480983"/>
              <a:gd name="connsiteX1834" fmla="*/ 1540363 w 2030243"/>
              <a:gd name="connsiteY1834" fmla="*/ 1077675 h 1480983"/>
              <a:gd name="connsiteX1835" fmla="*/ 1542302 w 2030243"/>
              <a:gd name="connsiteY1835" fmla="*/ 1078379 h 1480983"/>
              <a:gd name="connsiteX1836" fmla="*/ 1540503 w 2030243"/>
              <a:gd name="connsiteY1836" fmla="*/ 1086188 h 1480983"/>
              <a:gd name="connsiteX1837" fmla="*/ 1546842 w 2030243"/>
              <a:gd name="connsiteY1837" fmla="*/ 1087754 h 1480983"/>
              <a:gd name="connsiteX1838" fmla="*/ 1535026 w 2030243"/>
              <a:gd name="connsiteY1838" fmla="*/ 1097270 h 1480983"/>
              <a:gd name="connsiteX1839" fmla="*/ 1529814 w 2030243"/>
              <a:gd name="connsiteY1839" fmla="*/ 1094952 h 1480983"/>
              <a:gd name="connsiteX1840" fmla="*/ 1540363 w 2030243"/>
              <a:gd name="connsiteY1840" fmla="*/ 1077675 h 1480983"/>
              <a:gd name="connsiteX1841" fmla="*/ 55850 w 2030243"/>
              <a:gd name="connsiteY1841" fmla="*/ 1077158 h 1480983"/>
              <a:gd name="connsiteX1842" fmla="*/ 57587 w 2030243"/>
              <a:gd name="connsiteY1842" fmla="*/ 1078505 h 1480983"/>
              <a:gd name="connsiteX1843" fmla="*/ 55975 w 2030243"/>
              <a:gd name="connsiteY1843" fmla="*/ 1079976 h 1480983"/>
              <a:gd name="connsiteX1844" fmla="*/ 54221 w 2030243"/>
              <a:gd name="connsiteY1844" fmla="*/ 1078271 h 1480983"/>
              <a:gd name="connsiteX1845" fmla="*/ 55850 w 2030243"/>
              <a:gd name="connsiteY1845" fmla="*/ 1077158 h 1480983"/>
              <a:gd name="connsiteX1846" fmla="*/ 1489449 w 2030243"/>
              <a:gd name="connsiteY1846" fmla="*/ 1073090 h 1480983"/>
              <a:gd name="connsiteX1847" fmla="*/ 1489481 w 2030243"/>
              <a:gd name="connsiteY1847" fmla="*/ 1073090 h 1480983"/>
              <a:gd name="connsiteX1848" fmla="*/ 1489463 w 2030243"/>
              <a:gd name="connsiteY1848" fmla="*/ 1073110 h 1480983"/>
              <a:gd name="connsiteX1849" fmla="*/ 1745803 w 2030243"/>
              <a:gd name="connsiteY1849" fmla="*/ 1070851 h 1480983"/>
              <a:gd name="connsiteX1850" fmla="*/ 1746868 w 2030243"/>
              <a:gd name="connsiteY1850" fmla="*/ 1071070 h 1480983"/>
              <a:gd name="connsiteX1851" fmla="*/ 1746789 w 2030243"/>
              <a:gd name="connsiteY1851" fmla="*/ 1071650 h 1480983"/>
              <a:gd name="connsiteX1852" fmla="*/ 1745740 w 2030243"/>
              <a:gd name="connsiteY1852" fmla="*/ 1071414 h 1480983"/>
              <a:gd name="connsiteX1853" fmla="*/ 1745803 w 2030243"/>
              <a:gd name="connsiteY1853" fmla="*/ 1070851 h 1480983"/>
              <a:gd name="connsiteX1854" fmla="*/ 1491790 w 2030243"/>
              <a:gd name="connsiteY1854" fmla="*/ 1070662 h 1480983"/>
              <a:gd name="connsiteX1855" fmla="*/ 1494060 w 2030243"/>
              <a:gd name="connsiteY1855" fmla="*/ 1073062 h 1480983"/>
              <a:gd name="connsiteX1856" fmla="*/ 1494042 w 2030243"/>
              <a:gd name="connsiteY1856" fmla="*/ 1073090 h 1480983"/>
              <a:gd name="connsiteX1857" fmla="*/ 1489481 w 2030243"/>
              <a:gd name="connsiteY1857" fmla="*/ 1073090 h 1480983"/>
              <a:gd name="connsiteX1858" fmla="*/ 1560724 w 2030243"/>
              <a:gd name="connsiteY1858" fmla="*/ 1069756 h 1480983"/>
              <a:gd name="connsiteX1859" fmla="*/ 1558315 w 2030243"/>
              <a:gd name="connsiteY1859" fmla="*/ 1074681 h 1480983"/>
              <a:gd name="connsiteX1860" fmla="*/ 1558282 w 2030243"/>
              <a:gd name="connsiteY1860" fmla="*/ 1074655 h 1480983"/>
              <a:gd name="connsiteX1861" fmla="*/ 1557968 w 2030243"/>
              <a:gd name="connsiteY1861" fmla="*/ 1074999 h 1480983"/>
              <a:gd name="connsiteX1862" fmla="*/ 1558313 w 2030243"/>
              <a:gd name="connsiteY1862" fmla="*/ 1074687 h 1480983"/>
              <a:gd name="connsiteX1863" fmla="*/ 1558315 w 2030243"/>
              <a:gd name="connsiteY1863" fmla="*/ 1074681 h 1480983"/>
              <a:gd name="connsiteX1864" fmla="*/ 1562492 w 2030243"/>
              <a:gd name="connsiteY1864" fmla="*/ 1078066 h 1480983"/>
              <a:gd name="connsiteX1865" fmla="*/ 1559690 w 2030243"/>
              <a:gd name="connsiteY1865" fmla="*/ 1081964 h 1480983"/>
              <a:gd name="connsiteX1866" fmla="*/ 1550191 w 2030243"/>
              <a:gd name="connsiteY1866" fmla="*/ 1086251 h 1480983"/>
              <a:gd name="connsiteX1867" fmla="*/ 1560724 w 2030243"/>
              <a:gd name="connsiteY1867" fmla="*/ 1069756 h 1480983"/>
              <a:gd name="connsiteX1868" fmla="*/ 1598456 w 2030243"/>
              <a:gd name="connsiteY1868" fmla="*/ 1068222 h 1480983"/>
              <a:gd name="connsiteX1869" fmla="*/ 1614685 w 2030243"/>
              <a:gd name="connsiteY1869" fmla="*/ 1076972 h 1480983"/>
              <a:gd name="connsiteX1870" fmla="*/ 1598456 w 2030243"/>
              <a:gd name="connsiteY1870" fmla="*/ 1068222 h 1480983"/>
              <a:gd name="connsiteX1871" fmla="*/ 1648897 w 2030243"/>
              <a:gd name="connsiteY1871" fmla="*/ 1064544 h 1480983"/>
              <a:gd name="connsiteX1872" fmla="*/ 1661668 w 2030243"/>
              <a:gd name="connsiteY1872" fmla="*/ 1070820 h 1480983"/>
              <a:gd name="connsiteX1873" fmla="*/ 1648897 w 2030243"/>
              <a:gd name="connsiteY1873" fmla="*/ 1064544 h 1480983"/>
              <a:gd name="connsiteX1874" fmla="*/ 1577986 w 2030243"/>
              <a:gd name="connsiteY1874" fmla="*/ 1062541 h 1480983"/>
              <a:gd name="connsiteX1875" fmla="*/ 1567798 w 2030243"/>
              <a:gd name="connsiteY1875" fmla="*/ 1073998 h 1480983"/>
              <a:gd name="connsiteX1876" fmla="*/ 1577986 w 2030243"/>
              <a:gd name="connsiteY1876" fmla="*/ 1062541 h 1480983"/>
              <a:gd name="connsiteX1877" fmla="*/ 1524540 w 2030243"/>
              <a:gd name="connsiteY1877" fmla="*/ 1057361 h 1480983"/>
              <a:gd name="connsiteX1878" fmla="*/ 1524556 w 2030243"/>
              <a:gd name="connsiteY1878" fmla="*/ 1057971 h 1480983"/>
              <a:gd name="connsiteX1879" fmla="*/ 1523977 w 2030243"/>
              <a:gd name="connsiteY1879" fmla="*/ 1058222 h 1480983"/>
              <a:gd name="connsiteX1880" fmla="*/ 1523601 w 2030243"/>
              <a:gd name="connsiteY1880" fmla="*/ 1057784 h 1480983"/>
              <a:gd name="connsiteX1881" fmla="*/ 1524540 w 2030243"/>
              <a:gd name="connsiteY1881" fmla="*/ 1057361 h 1480983"/>
              <a:gd name="connsiteX1882" fmla="*/ 1556560 w 2030243"/>
              <a:gd name="connsiteY1882" fmla="*/ 1052555 h 1480983"/>
              <a:gd name="connsiteX1883" fmla="*/ 1556967 w 2030243"/>
              <a:gd name="connsiteY1883" fmla="*/ 1053057 h 1480983"/>
              <a:gd name="connsiteX1884" fmla="*/ 1556013 w 2030243"/>
              <a:gd name="connsiteY1884" fmla="*/ 1053354 h 1480983"/>
              <a:gd name="connsiteX1885" fmla="*/ 1555950 w 2030243"/>
              <a:gd name="connsiteY1885" fmla="*/ 1052712 h 1480983"/>
              <a:gd name="connsiteX1886" fmla="*/ 1556560 w 2030243"/>
              <a:gd name="connsiteY1886" fmla="*/ 1052555 h 1480983"/>
              <a:gd name="connsiteX1887" fmla="*/ 1513318 w 2030243"/>
              <a:gd name="connsiteY1887" fmla="*/ 1049786 h 1480983"/>
              <a:gd name="connsiteX1888" fmla="*/ 1523428 w 2030243"/>
              <a:gd name="connsiteY1888" fmla="*/ 1052665 h 1480983"/>
              <a:gd name="connsiteX1889" fmla="*/ 1514632 w 2030243"/>
              <a:gd name="connsiteY1889" fmla="*/ 1060944 h 1480983"/>
              <a:gd name="connsiteX1890" fmla="*/ 1517935 w 2030243"/>
              <a:gd name="connsiteY1890" fmla="*/ 1073089 h 1480983"/>
              <a:gd name="connsiteX1891" fmla="*/ 1505399 w 2030243"/>
              <a:gd name="connsiteY1891" fmla="*/ 1090508 h 1480983"/>
              <a:gd name="connsiteX1892" fmla="*/ 1495900 w 2030243"/>
              <a:gd name="connsiteY1892" fmla="*/ 1093748 h 1480983"/>
              <a:gd name="connsiteX1893" fmla="*/ 1508514 w 2030243"/>
              <a:gd name="connsiteY1893" fmla="*/ 1075953 h 1480983"/>
              <a:gd name="connsiteX1894" fmla="*/ 1512364 w 2030243"/>
              <a:gd name="connsiteY1894" fmla="*/ 1065093 h 1480983"/>
              <a:gd name="connsiteX1895" fmla="*/ 1513318 w 2030243"/>
              <a:gd name="connsiteY1895" fmla="*/ 1049786 h 1480983"/>
              <a:gd name="connsiteX1896" fmla="*/ 1473348 w 2030243"/>
              <a:gd name="connsiteY1896" fmla="*/ 1047267 h 1480983"/>
              <a:gd name="connsiteX1897" fmla="*/ 1472221 w 2030243"/>
              <a:gd name="connsiteY1897" fmla="*/ 1048049 h 1480983"/>
              <a:gd name="connsiteX1898" fmla="*/ 1471110 w 2030243"/>
              <a:gd name="connsiteY1898" fmla="*/ 1048910 h 1480983"/>
              <a:gd name="connsiteX1899" fmla="*/ 1472252 w 2030243"/>
              <a:gd name="connsiteY1899" fmla="*/ 1048081 h 1480983"/>
              <a:gd name="connsiteX1900" fmla="*/ 1473348 w 2030243"/>
              <a:gd name="connsiteY1900" fmla="*/ 1047267 h 1480983"/>
              <a:gd name="connsiteX1901" fmla="*/ 1463159 w 2030243"/>
              <a:gd name="connsiteY1901" fmla="*/ 1046155 h 1480983"/>
              <a:gd name="connsiteX1902" fmla="*/ 1462814 w 2030243"/>
              <a:gd name="connsiteY1902" fmla="*/ 1046468 h 1480983"/>
              <a:gd name="connsiteX1903" fmla="*/ 1462804 w 2030243"/>
              <a:gd name="connsiteY1903" fmla="*/ 1046565 h 1480983"/>
              <a:gd name="connsiteX1904" fmla="*/ 1460937 w 2030243"/>
              <a:gd name="connsiteY1904" fmla="*/ 1048190 h 1480983"/>
              <a:gd name="connsiteX1905" fmla="*/ 1462454 w 2030243"/>
              <a:gd name="connsiteY1905" fmla="*/ 1049911 h 1480983"/>
              <a:gd name="connsiteX1906" fmla="*/ 1462804 w 2030243"/>
              <a:gd name="connsiteY1906" fmla="*/ 1046565 h 1480983"/>
              <a:gd name="connsiteX1907" fmla="*/ 1462862 w 2030243"/>
              <a:gd name="connsiteY1907" fmla="*/ 1046515 h 1480983"/>
              <a:gd name="connsiteX1908" fmla="*/ 1463159 w 2030243"/>
              <a:gd name="connsiteY1908" fmla="*/ 1046155 h 1480983"/>
              <a:gd name="connsiteX1909" fmla="*/ 1524478 w 2030243"/>
              <a:gd name="connsiteY1909" fmla="*/ 1044918 h 1480983"/>
              <a:gd name="connsiteX1910" fmla="*/ 1524947 w 2030243"/>
              <a:gd name="connsiteY1910" fmla="*/ 1046155 h 1480983"/>
              <a:gd name="connsiteX1911" fmla="*/ 1523992 w 2030243"/>
              <a:gd name="connsiteY1911" fmla="*/ 1047031 h 1480983"/>
              <a:gd name="connsiteX1912" fmla="*/ 1523366 w 2030243"/>
              <a:gd name="connsiteY1912" fmla="*/ 1045482 h 1480983"/>
              <a:gd name="connsiteX1913" fmla="*/ 1524478 w 2030243"/>
              <a:gd name="connsiteY1913" fmla="*/ 1044918 h 1480983"/>
              <a:gd name="connsiteX1914" fmla="*/ 1546231 w 2030243"/>
              <a:gd name="connsiteY1914" fmla="*/ 1041836 h 1480983"/>
              <a:gd name="connsiteX1915" fmla="*/ 1547921 w 2030243"/>
              <a:gd name="connsiteY1915" fmla="*/ 1043245 h 1480983"/>
              <a:gd name="connsiteX1916" fmla="*/ 1546496 w 2030243"/>
              <a:gd name="connsiteY1916" fmla="*/ 1044465 h 1480983"/>
              <a:gd name="connsiteX1917" fmla="*/ 1545418 w 2030243"/>
              <a:gd name="connsiteY1917" fmla="*/ 1043824 h 1480983"/>
              <a:gd name="connsiteX1918" fmla="*/ 1546231 w 2030243"/>
              <a:gd name="connsiteY1918" fmla="*/ 1041836 h 1480983"/>
              <a:gd name="connsiteX1919" fmla="*/ 1597563 w 2030243"/>
              <a:gd name="connsiteY1919" fmla="*/ 1041116 h 1480983"/>
              <a:gd name="connsiteX1920" fmla="*/ 1601602 w 2030243"/>
              <a:gd name="connsiteY1920" fmla="*/ 1044465 h 1480983"/>
              <a:gd name="connsiteX1921" fmla="*/ 1600225 w 2030243"/>
              <a:gd name="connsiteY1921" fmla="*/ 1046062 h 1480983"/>
              <a:gd name="connsiteX1922" fmla="*/ 1596280 w 2030243"/>
              <a:gd name="connsiteY1922" fmla="*/ 1042603 h 1480983"/>
              <a:gd name="connsiteX1923" fmla="*/ 1597563 w 2030243"/>
              <a:gd name="connsiteY1923" fmla="*/ 1041116 h 1480983"/>
              <a:gd name="connsiteX1924" fmla="*/ 1484319 w 2030243"/>
              <a:gd name="connsiteY1924" fmla="*/ 1040741 h 1480983"/>
              <a:gd name="connsiteX1925" fmla="*/ 1477964 w 2030243"/>
              <a:gd name="connsiteY1925" fmla="*/ 1047643 h 1480983"/>
              <a:gd name="connsiteX1926" fmla="*/ 1467964 w 2030243"/>
              <a:gd name="connsiteY1926" fmla="*/ 1058894 h 1480983"/>
              <a:gd name="connsiteX1927" fmla="*/ 1473802 w 2030243"/>
              <a:gd name="connsiteY1927" fmla="*/ 1062134 h 1480983"/>
              <a:gd name="connsiteX1928" fmla="*/ 1473817 w 2030243"/>
              <a:gd name="connsiteY1928" fmla="*/ 1062150 h 1480983"/>
              <a:gd name="connsiteX1929" fmla="*/ 1470139 w 2030243"/>
              <a:gd name="connsiteY1929" fmla="*/ 1065202 h 1480983"/>
              <a:gd name="connsiteX1930" fmla="*/ 1464427 w 2030243"/>
              <a:gd name="connsiteY1930" fmla="*/ 1066856 h 1480983"/>
              <a:gd name="connsiteX1931" fmla="*/ 1464442 w 2030243"/>
              <a:gd name="connsiteY1931" fmla="*/ 1066829 h 1480983"/>
              <a:gd name="connsiteX1932" fmla="*/ 1464098 w 2030243"/>
              <a:gd name="connsiteY1932" fmla="*/ 1066517 h 1480983"/>
              <a:gd name="connsiteX1933" fmla="*/ 1464412 w 2030243"/>
              <a:gd name="connsiteY1933" fmla="*/ 1066861 h 1480983"/>
              <a:gd name="connsiteX1934" fmla="*/ 1464427 w 2030243"/>
              <a:gd name="connsiteY1934" fmla="*/ 1066856 h 1480983"/>
              <a:gd name="connsiteX1935" fmla="*/ 1461487 w 2030243"/>
              <a:gd name="connsiteY1935" fmla="*/ 1071930 h 1480983"/>
              <a:gd name="connsiteX1936" fmla="*/ 1461314 w 2030243"/>
              <a:gd name="connsiteY1936" fmla="*/ 1077768 h 1480983"/>
              <a:gd name="connsiteX1937" fmla="*/ 1461250 w 2030243"/>
              <a:gd name="connsiteY1937" fmla="*/ 1077785 h 1480983"/>
              <a:gd name="connsiteX1938" fmla="*/ 1461237 w 2030243"/>
              <a:gd name="connsiteY1938" fmla="*/ 1077797 h 1480983"/>
              <a:gd name="connsiteX1939" fmla="*/ 1455000 w 2030243"/>
              <a:gd name="connsiteY1939" fmla="*/ 1076253 h 1480983"/>
              <a:gd name="connsiteX1940" fmla="*/ 1455037 w 2030243"/>
              <a:gd name="connsiteY1940" fmla="*/ 1076220 h 1480983"/>
              <a:gd name="connsiteX1941" fmla="*/ 1454945 w 2030243"/>
              <a:gd name="connsiteY1941" fmla="*/ 1076144 h 1480983"/>
              <a:gd name="connsiteX1942" fmla="*/ 1454035 w 2030243"/>
              <a:gd name="connsiteY1942" fmla="*/ 1073966 h 1480983"/>
              <a:gd name="connsiteX1943" fmla="*/ 1453128 w 2030243"/>
              <a:gd name="connsiteY1943" fmla="*/ 1074639 h 1480983"/>
              <a:gd name="connsiteX1944" fmla="*/ 1454945 w 2030243"/>
              <a:gd name="connsiteY1944" fmla="*/ 1076144 h 1480983"/>
              <a:gd name="connsiteX1945" fmla="*/ 1454989 w 2030243"/>
              <a:gd name="connsiteY1945" fmla="*/ 1076252 h 1480983"/>
              <a:gd name="connsiteX1946" fmla="*/ 1455000 w 2030243"/>
              <a:gd name="connsiteY1946" fmla="*/ 1076253 h 1480983"/>
              <a:gd name="connsiteX1947" fmla="*/ 1450111 w 2030243"/>
              <a:gd name="connsiteY1947" fmla="*/ 1080709 h 1480983"/>
              <a:gd name="connsiteX1948" fmla="*/ 1443002 w 2030243"/>
              <a:gd name="connsiteY1948" fmla="*/ 1080962 h 1480983"/>
              <a:gd name="connsiteX1949" fmla="*/ 1446492 w 2030243"/>
              <a:gd name="connsiteY1949" fmla="*/ 1086987 h 1480983"/>
              <a:gd name="connsiteX1950" fmla="*/ 1454912 w 2030243"/>
              <a:gd name="connsiteY1950" fmla="*/ 1083716 h 1480983"/>
              <a:gd name="connsiteX1951" fmla="*/ 1461237 w 2030243"/>
              <a:gd name="connsiteY1951" fmla="*/ 1077797 h 1480983"/>
              <a:gd name="connsiteX1952" fmla="*/ 1461313 w 2030243"/>
              <a:gd name="connsiteY1952" fmla="*/ 1077817 h 1480983"/>
              <a:gd name="connsiteX1953" fmla="*/ 1461314 w 2030243"/>
              <a:gd name="connsiteY1953" fmla="*/ 1077768 h 1480983"/>
              <a:gd name="connsiteX1954" fmla="*/ 1470827 w 2030243"/>
              <a:gd name="connsiteY1954" fmla="*/ 1075375 h 1480983"/>
              <a:gd name="connsiteX1955" fmla="*/ 1467369 w 2030243"/>
              <a:gd name="connsiteY1955" fmla="*/ 1069427 h 1480983"/>
              <a:gd name="connsiteX1956" fmla="*/ 1477730 w 2030243"/>
              <a:gd name="connsiteY1956" fmla="*/ 1063919 h 1480983"/>
              <a:gd name="connsiteX1957" fmla="*/ 1484914 w 2030243"/>
              <a:gd name="connsiteY1957" fmla="*/ 1053324 h 1480983"/>
              <a:gd name="connsiteX1958" fmla="*/ 1484820 w 2030243"/>
              <a:gd name="connsiteY1958" fmla="*/ 1051805 h 1480983"/>
              <a:gd name="connsiteX1959" fmla="*/ 1484319 w 2030243"/>
              <a:gd name="connsiteY1959" fmla="*/ 1040741 h 1480983"/>
              <a:gd name="connsiteX1960" fmla="*/ 1575200 w 2030243"/>
              <a:gd name="connsiteY1960" fmla="*/ 1039285 h 1480983"/>
              <a:gd name="connsiteX1961" fmla="*/ 1576358 w 2030243"/>
              <a:gd name="connsiteY1961" fmla="*/ 1040037 h 1480983"/>
              <a:gd name="connsiteX1962" fmla="*/ 1574152 w 2030243"/>
              <a:gd name="connsiteY1962" fmla="*/ 1043761 h 1480983"/>
              <a:gd name="connsiteX1963" fmla="*/ 1572837 w 2030243"/>
              <a:gd name="connsiteY1963" fmla="*/ 1042650 h 1480983"/>
              <a:gd name="connsiteX1964" fmla="*/ 1575200 w 2030243"/>
              <a:gd name="connsiteY1964" fmla="*/ 1039285 h 1480983"/>
              <a:gd name="connsiteX1965" fmla="*/ 1480735 w 2030243"/>
              <a:gd name="connsiteY1965" fmla="*/ 1035451 h 1480983"/>
              <a:gd name="connsiteX1966" fmla="*/ 1479811 w 2030243"/>
              <a:gd name="connsiteY1966" fmla="*/ 1035857 h 1480983"/>
              <a:gd name="connsiteX1967" fmla="*/ 1480171 w 2030243"/>
              <a:gd name="connsiteY1967" fmla="*/ 1036280 h 1480983"/>
              <a:gd name="connsiteX1968" fmla="*/ 1480735 w 2030243"/>
              <a:gd name="connsiteY1968" fmla="*/ 1036045 h 1480983"/>
              <a:gd name="connsiteX1969" fmla="*/ 1480735 w 2030243"/>
              <a:gd name="connsiteY1969" fmla="*/ 1035451 h 1480983"/>
              <a:gd name="connsiteX1970" fmla="*/ 1547749 w 2030243"/>
              <a:gd name="connsiteY1970" fmla="*/ 1034965 h 1480983"/>
              <a:gd name="connsiteX1971" fmla="*/ 1548516 w 2030243"/>
              <a:gd name="connsiteY1971" fmla="*/ 1036029 h 1480983"/>
              <a:gd name="connsiteX1972" fmla="*/ 1547826 w 2030243"/>
              <a:gd name="connsiteY1972" fmla="*/ 1036937 h 1480983"/>
              <a:gd name="connsiteX1973" fmla="*/ 1547045 w 2030243"/>
              <a:gd name="connsiteY1973" fmla="*/ 1035857 h 1480983"/>
              <a:gd name="connsiteX1974" fmla="*/ 1547749 w 2030243"/>
              <a:gd name="connsiteY1974" fmla="*/ 1034965 h 1480983"/>
              <a:gd name="connsiteX1975" fmla="*/ 50607 w 2030243"/>
              <a:gd name="connsiteY1975" fmla="*/ 1032884 h 1480983"/>
              <a:gd name="connsiteX1976" fmla="*/ 51702 w 2030243"/>
              <a:gd name="connsiteY1976" fmla="*/ 1033604 h 1480983"/>
              <a:gd name="connsiteX1977" fmla="*/ 50780 w 2030243"/>
              <a:gd name="connsiteY1977" fmla="*/ 1035325 h 1480983"/>
              <a:gd name="connsiteX1978" fmla="*/ 49324 w 2030243"/>
              <a:gd name="connsiteY1978" fmla="*/ 1034355 h 1480983"/>
              <a:gd name="connsiteX1979" fmla="*/ 50607 w 2030243"/>
              <a:gd name="connsiteY1979" fmla="*/ 1032884 h 1480983"/>
              <a:gd name="connsiteX1980" fmla="*/ 1469732 w 2030243"/>
              <a:gd name="connsiteY1980" fmla="*/ 1027922 h 1480983"/>
              <a:gd name="connsiteX1981" fmla="*/ 1467025 w 2030243"/>
              <a:gd name="connsiteY1981" fmla="*/ 1029237 h 1480983"/>
              <a:gd name="connsiteX1982" fmla="*/ 1469482 w 2030243"/>
              <a:gd name="connsiteY1982" fmla="*/ 1031695 h 1480983"/>
              <a:gd name="connsiteX1983" fmla="*/ 1471532 w 2030243"/>
              <a:gd name="connsiteY1983" fmla="*/ 1029722 h 1480983"/>
              <a:gd name="connsiteX1984" fmla="*/ 1469732 w 2030243"/>
              <a:gd name="connsiteY1984" fmla="*/ 1027922 h 1480983"/>
              <a:gd name="connsiteX1985" fmla="*/ 1698963 w 2030243"/>
              <a:gd name="connsiteY1985" fmla="*/ 1026092 h 1480983"/>
              <a:gd name="connsiteX1986" fmla="*/ 1697288 w 2030243"/>
              <a:gd name="connsiteY1986" fmla="*/ 1027594 h 1480983"/>
              <a:gd name="connsiteX1987" fmla="*/ 1700637 w 2030243"/>
              <a:gd name="connsiteY1987" fmla="*/ 1029299 h 1480983"/>
              <a:gd name="connsiteX1988" fmla="*/ 1708009 w 2030243"/>
              <a:gd name="connsiteY1988" fmla="*/ 1035044 h 1480983"/>
              <a:gd name="connsiteX1989" fmla="*/ 1700716 w 2030243"/>
              <a:gd name="connsiteY1989" fmla="*/ 1029253 h 1480983"/>
              <a:gd name="connsiteX1990" fmla="*/ 1698963 w 2030243"/>
              <a:gd name="connsiteY1990" fmla="*/ 1026092 h 1480983"/>
              <a:gd name="connsiteX1991" fmla="*/ 1479420 w 2030243"/>
              <a:gd name="connsiteY1991" fmla="*/ 1024417 h 1480983"/>
              <a:gd name="connsiteX1992" fmla="*/ 1478950 w 2030243"/>
              <a:gd name="connsiteY1992" fmla="*/ 1025653 h 1480983"/>
              <a:gd name="connsiteX1993" fmla="*/ 1479952 w 2030243"/>
              <a:gd name="connsiteY1993" fmla="*/ 1026359 h 1480983"/>
              <a:gd name="connsiteX1994" fmla="*/ 1480516 w 2030243"/>
              <a:gd name="connsiteY1994" fmla="*/ 1025137 h 1480983"/>
              <a:gd name="connsiteX1995" fmla="*/ 1479420 w 2030243"/>
              <a:gd name="connsiteY1995" fmla="*/ 1024417 h 1480983"/>
              <a:gd name="connsiteX1996" fmla="*/ 1754240 w 2030243"/>
              <a:gd name="connsiteY1996" fmla="*/ 1022022 h 1480983"/>
              <a:gd name="connsiteX1997" fmla="*/ 1753707 w 2030243"/>
              <a:gd name="connsiteY1997" fmla="*/ 1023087 h 1480983"/>
              <a:gd name="connsiteX1998" fmla="*/ 1757245 w 2030243"/>
              <a:gd name="connsiteY1998" fmla="*/ 1024886 h 1480983"/>
              <a:gd name="connsiteX1999" fmla="*/ 1757776 w 2030243"/>
              <a:gd name="connsiteY1999" fmla="*/ 1023838 h 1480983"/>
              <a:gd name="connsiteX2000" fmla="*/ 1754240 w 2030243"/>
              <a:gd name="connsiteY2000" fmla="*/ 1022022 h 1480983"/>
              <a:gd name="connsiteX2001" fmla="*/ 1469998 w 2030243"/>
              <a:gd name="connsiteY2001" fmla="*/ 1020051 h 1480983"/>
              <a:gd name="connsiteX2002" fmla="*/ 1465476 w 2030243"/>
              <a:gd name="connsiteY2002" fmla="*/ 1020833 h 1480983"/>
              <a:gd name="connsiteX2003" fmla="*/ 1465741 w 2030243"/>
              <a:gd name="connsiteY2003" fmla="*/ 1022227 h 1480983"/>
              <a:gd name="connsiteX2004" fmla="*/ 1470249 w 2030243"/>
              <a:gd name="connsiteY2004" fmla="*/ 1021147 h 1480983"/>
              <a:gd name="connsiteX2005" fmla="*/ 1469998 w 2030243"/>
              <a:gd name="connsiteY2005" fmla="*/ 1020051 h 1480983"/>
              <a:gd name="connsiteX2006" fmla="*/ 1545840 w 2030243"/>
              <a:gd name="connsiteY2006" fmla="*/ 1018784 h 1480983"/>
              <a:gd name="connsiteX2007" fmla="*/ 1534510 w 2030243"/>
              <a:gd name="connsiteY2007" fmla="*/ 1034903 h 1480983"/>
              <a:gd name="connsiteX2008" fmla="*/ 1532521 w 2030243"/>
              <a:gd name="connsiteY2008" fmla="*/ 1035935 h 1480983"/>
              <a:gd name="connsiteX2009" fmla="*/ 1516887 w 2030243"/>
              <a:gd name="connsiteY2009" fmla="*/ 1043213 h 1480983"/>
              <a:gd name="connsiteX2010" fmla="*/ 1517106 w 2030243"/>
              <a:gd name="connsiteY2010" fmla="*/ 1040521 h 1480983"/>
              <a:gd name="connsiteX2011" fmla="*/ 1545840 w 2030243"/>
              <a:gd name="connsiteY2011" fmla="*/ 1018784 h 1480983"/>
              <a:gd name="connsiteX2012" fmla="*/ 1455067 w 2030243"/>
              <a:gd name="connsiteY2012" fmla="*/ 1017656 h 1480983"/>
              <a:gd name="connsiteX2013" fmla="*/ 1454458 w 2030243"/>
              <a:gd name="connsiteY2013" fmla="*/ 1017719 h 1480983"/>
              <a:gd name="connsiteX2014" fmla="*/ 1454724 w 2030243"/>
              <a:gd name="connsiteY2014" fmla="*/ 1018611 h 1480983"/>
              <a:gd name="connsiteX2015" fmla="*/ 1455209 w 2030243"/>
              <a:gd name="connsiteY2015" fmla="*/ 1018235 h 1480983"/>
              <a:gd name="connsiteX2016" fmla="*/ 1455067 w 2030243"/>
              <a:gd name="connsiteY2016" fmla="*/ 1017656 h 1480983"/>
              <a:gd name="connsiteX2017" fmla="*/ 1520236 w 2030243"/>
              <a:gd name="connsiteY2017" fmla="*/ 1017593 h 1480983"/>
              <a:gd name="connsiteX2018" fmla="*/ 1523617 w 2030243"/>
              <a:gd name="connsiteY2018" fmla="*/ 1018595 h 1480983"/>
              <a:gd name="connsiteX2019" fmla="*/ 1520924 w 2030243"/>
              <a:gd name="connsiteY2019" fmla="*/ 1020662 h 1480983"/>
              <a:gd name="connsiteX2020" fmla="*/ 1518827 w 2030243"/>
              <a:gd name="connsiteY2020" fmla="*/ 1019096 h 1480983"/>
              <a:gd name="connsiteX2021" fmla="*/ 1520236 w 2030243"/>
              <a:gd name="connsiteY2021" fmla="*/ 1017593 h 1480983"/>
              <a:gd name="connsiteX2022" fmla="*/ 1584480 w 2030243"/>
              <a:gd name="connsiteY2022" fmla="*/ 1016904 h 1480983"/>
              <a:gd name="connsiteX2023" fmla="*/ 1588659 w 2030243"/>
              <a:gd name="connsiteY2023" fmla="*/ 1017217 h 1480983"/>
              <a:gd name="connsiteX2024" fmla="*/ 1586155 w 2030243"/>
              <a:gd name="connsiteY2024" fmla="*/ 1019753 h 1480983"/>
              <a:gd name="connsiteX2025" fmla="*/ 1584370 w 2030243"/>
              <a:gd name="connsiteY2025" fmla="*/ 1018814 h 1480983"/>
              <a:gd name="connsiteX2026" fmla="*/ 1584480 w 2030243"/>
              <a:gd name="connsiteY2026" fmla="*/ 1016904 h 1480983"/>
              <a:gd name="connsiteX2027" fmla="*/ 1603605 w 2030243"/>
              <a:gd name="connsiteY2027" fmla="*/ 1015653 h 1480983"/>
              <a:gd name="connsiteX2028" fmla="*/ 1607251 w 2030243"/>
              <a:gd name="connsiteY2028" fmla="*/ 1017469 h 1480983"/>
              <a:gd name="connsiteX2029" fmla="*/ 1606563 w 2030243"/>
              <a:gd name="connsiteY2029" fmla="*/ 1019252 h 1480983"/>
              <a:gd name="connsiteX2030" fmla="*/ 1602665 w 2030243"/>
              <a:gd name="connsiteY2030" fmla="*/ 1017515 h 1480983"/>
              <a:gd name="connsiteX2031" fmla="*/ 1603605 w 2030243"/>
              <a:gd name="connsiteY2031" fmla="*/ 1015653 h 1480983"/>
              <a:gd name="connsiteX2032" fmla="*/ 1653733 w 2030243"/>
              <a:gd name="connsiteY2032" fmla="*/ 1014621 h 1480983"/>
              <a:gd name="connsiteX2033" fmla="*/ 1661903 w 2030243"/>
              <a:gd name="connsiteY2033" fmla="*/ 1020614 h 1480983"/>
              <a:gd name="connsiteX2034" fmla="*/ 1653733 w 2030243"/>
              <a:gd name="connsiteY2034" fmla="*/ 1014621 h 1480983"/>
              <a:gd name="connsiteX2035" fmla="*/ 1485790 w 2030243"/>
              <a:gd name="connsiteY2035" fmla="*/ 1012914 h 1480983"/>
              <a:gd name="connsiteX2036" fmla="*/ 1486557 w 2030243"/>
              <a:gd name="connsiteY2036" fmla="*/ 1013586 h 1480983"/>
              <a:gd name="connsiteX2037" fmla="*/ 1485962 w 2030243"/>
              <a:gd name="connsiteY2037" fmla="*/ 1013916 h 1480983"/>
              <a:gd name="connsiteX2038" fmla="*/ 1485524 w 2030243"/>
              <a:gd name="connsiteY2038" fmla="*/ 1013509 h 1480983"/>
              <a:gd name="connsiteX2039" fmla="*/ 1485790 w 2030243"/>
              <a:gd name="connsiteY2039" fmla="*/ 1012914 h 1480983"/>
              <a:gd name="connsiteX2040" fmla="*/ 1757323 w 2030243"/>
              <a:gd name="connsiteY2040" fmla="*/ 1011959 h 1480983"/>
              <a:gd name="connsiteX2041" fmla="*/ 1755946 w 2030243"/>
              <a:gd name="connsiteY2041" fmla="*/ 1012602 h 1480983"/>
              <a:gd name="connsiteX2042" fmla="*/ 1757542 w 2030243"/>
              <a:gd name="connsiteY2042" fmla="*/ 1015011 h 1480983"/>
              <a:gd name="connsiteX2043" fmla="*/ 1758387 w 2030243"/>
              <a:gd name="connsiteY2043" fmla="*/ 1014526 h 1480983"/>
              <a:gd name="connsiteX2044" fmla="*/ 1757323 w 2030243"/>
              <a:gd name="connsiteY2044" fmla="*/ 1011959 h 1480983"/>
              <a:gd name="connsiteX2045" fmla="*/ 1748872 w 2030243"/>
              <a:gd name="connsiteY2045" fmla="*/ 1011881 h 1480983"/>
              <a:gd name="connsiteX2046" fmla="*/ 1748464 w 2030243"/>
              <a:gd name="connsiteY2046" fmla="*/ 1013071 h 1480983"/>
              <a:gd name="connsiteX2047" fmla="*/ 1749576 w 2030243"/>
              <a:gd name="connsiteY2047" fmla="*/ 1013869 h 1480983"/>
              <a:gd name="connsiteX2048" fmla="*/ 1749920 w 2030243"/>
              <a:gd name="connsiteY2048" fmla="*/ 1012695 h 1480983"/>
              <a:gd name="connsiteX2049" fmla="*/ 1748872 w 2030243"/>
              <a:gd name="connsiteY2049" fmla="*/ 1011881 h 1480983"/>
              <a:gd name="connsiteX2050" fmla="*/ 1494209 w 2030243"/>
              <a:gd name="connsiteY2050" fmla="*/ 1006794 h 1480983"/>
              <a:gd name="connsiteX2051" fmla="*/ 1496603 w 2030243"/>
              <a:gd name="connsiteY2051" fmla="*/ 1008751 h 1480983"/>
              <a:gd name="connsiteX2052" fmla="*/ 1495915 w 2030243"/>
              <a:gd name="connsiteY2052" fmla="*/ 1009768 h 1480983"/>
              <a:gd name="connsiteX2053" fmla="*/ 1493113 w 2030243"/>
              <a:gd name="connsiteY2053" fmla="*/ 1008156 h 1480983"/>
              <a:gd name="connsiteX2054" fmla="*/ 1494209 w 2030243"/>
              <a:gd name="connsiteY2054" fmla="*/ 1006794 h 1480983"/>
              <a:gd name="connsiteX2055" fmla="*/ 1487917 w 2030243"/>
              <a:gd name="connsiteY2055" fmla="*/ 1005855 h 1480983"/>
              <a:gd name="connsiteX2056" fmla="*/ 1488950 w 2030243"/>
              <a:gd name="connsiteY2056" fmla="*/ 1006403 h 1480983"/>
              <a:gd name="connsiteX2057" fmla="*/ 1488544 w 2030243"/>
              <a:gd name="connsiteY2057" fmla="*/ 1007687 h 1480983"/>
              <a:gd name="connsiteX2058" fmla="*/ 1487103 w 2030243"/>
              <a:gd name="connsiteY2058" fmla="*/ 1006920 h 1480983"/>
              <a:gd name="connsiteX2059" fmla="*/ 1487917 w 2030243"/>
              <a:gd name="connsiteY2059" fmla="*/ 1005855 h 1480983"/>
              <a:gd name="connsiteX2060" fmla="*/ 1506640 w 2030243"/>
              <a:gd name="connsiteY2060" fmla="*/ 1001143 h 1480983"/>
              <a:gd name="connsiteX2061" fmla="*/ 1506637 w 2030243"/>
              <a:gd name="connsiteY2061" fmla="*/ 1001145 h 1480983"/>
              <a:gd name="connsiteX2062" fmla="*/ 1506635 w 2030243"/>
              <a:gd name="connsiteY2062" fmla="*/ 1001144 h 1480983"/>
              <a:gd name="connsiteX2063" fmla="*/ 1506667 w 2030243"/>
              <a:gd name="connsiteY2063" fmla="*/ 1001114 h 1480983"/>
              <a:gd name="connsiteX2064" fmla="*/ 1506672 w 2030243"/>
              <a:gd name="connsiteY2064" fmla="*/ 1001127 h 1480983"/>
              <a:gd name="connsiteX2065" fmla="*/ 1506640 w 2030243"/>
              <a:gd name="connsiteY2065" fmla="*/ 1001143 h 1480983"/>
              <a:gd name="connsiteX2066" fmla="*/ 1613308 w 2030243"/>
              <a:gd name="connsiteY2066" fmla="*/ 1000034 h 1480983"/>
              <a:gd name="connsiteX2067" fmla="*/ 1611885 w 2030243"/>
              <a:gd name="connsiteY2067" fmla="*/ 1001677 h 1480983"/>
              <a:gd name="connsiteX2068" fmla="*/ 1616579 w 2030243"/>
              <a:gd name="connsiteY2068" fmla="*/ 1005918 h 1480983"/>
              <a:gd name="connsiteX2069" fmla="*/ 1618207 w 2030243"/>
              <a:gd name="connsiteY2069" fmla="*/ 1004150 h 1480983"/>
              <a:gd name="connsiteX2070" fmla="*/ 1613308 w 2030243"/>
              <a:gd name="connsiteY2070" fmla="*/ 1000034 h 1480983"/>
              <a:gd name="connsiteX2071" fmla="*/ 1564339 w 2030243"/>
              <a:gd name="connsiteY2071" fmla="*/ 999298 h 1480983"/>
              <a:gd name="connsiteX2072" fmla="*/ 1566577 w 2030243"/>
              <a:gd name="connsiteY2072" fmla="*/ 999752 h 1480983"/>
              <a:gd name="connsiteX2073" fmla="*/ 1566921 w 2030243"/>
              <a:gd name="connsiteY2073" fmla="*/ 1002146 h 1480983"/>
              <a:gd name="connsiteX2074" fmla="*/ 1564339 w 2030243"/>
              <a:gd name="connsiteY2074" fmla="*/ 999298 h 1480983"/>
              <a:gd name="connsiteX2075" fmla="*/ 1558313 w 2030243"/>
              <a:gd name="connsiteY2075" fmla="*/ 993288 h 1480983"/>
              <a:gd name="connsiteX2076" fmla="*/ 1558306 w 2030243"/>
              <a:gd name="connsiteY2076" fmla="*/ 993312 h 1480983"/>
              <a:gd name="connsiteX2077" fmla="*/ 1558282 w 2030243"/>
              <a:gd name="connsiteY2077" fmla="*/ 993320 h 1480983"/>
              <a:gd name="connsiteX2078" fmla="*/ 1558266 w 2030243"/>
              <a:gd name="connsiteY2078" fmla="*/ 993164 h 1480983"/>
              <a:gd name="connsiteX2079" fmla="*/ 1558235 w 2030243"/>
              <a:gd name="connsiteY2079" fmla="*/ 993194 h 1480983"/>
              <a:gd name="connsiteX2080" fmla="*/ 1558230 w 2030243"/>
              <a:gd name="connsiteY2080" fmla="*/ 993191 h 1480983"/>
              <a:gd name="connsiteX2081" fmla="*/ 1580349 w 2030243"/>
              <a:gd name="connsiteY2081" fmla="*/ 992381 h 1480983"/>
              <a:gd name="connsiteX2082" fmla="*/ 1583871 w 2030243"/>
              <a:gd name="connsiteY2082" fmla="*/ 995590 h 1480983"/>
              <a:gd name="connsiteX2083" fmla="*/ 1586797 w 2030243"/>
              <a:gd name="connsiteY2083" fmla="*/ 998328 h 1480983"/>
              <a:gd name="connsiteX2084" fmla="*/ 1597174 w 2030243"/>
              <a:gd name="connsiteY2084" fmla="*/ 993336 h 1480983"/>
              <a:gd name="connsiteX2085" fmla="*/ 1597174 w 2030243"/>
              <a:gd name="connsiteY2085" fmla="*/ 1011412 h 1480983"/>
              <a:gd name="connsiteX2086" fmla="*/ 1591602 w 2030243"/>
              <a:gd name="connsiteY2086" fmla="*/ 1014104 h 1480983"/>
              <a:gd name="connsiteX2087" fmla="*/ 1589990 w 2030243"/>
              <a:gd name="connsiteY2087" fmla="*/ 1007123 h 1480983"/>
              <a:gd name="connsiteX2088" fmla="*/ 1573400 w 2030243"/>
              <a:gd name="connsiteY2088" fmla="*/ 1007154 h 1480983"/>
              <a:gd name="connsiteX2089" fmla="*/ 1583182 w 2030243"/>
              <a:gd name="connsiteY2089" fmla="*/ 1002944 h 1480983"/>
              <a:gd name="connsiteX2090" fmla="*/ 1579192 w 2030243"/>
              <a:gd name="connsiteY2090" fmla="*/ 993179 h 1480983"/>
              <a:gd name="connsiteX2091" fmla="*/ 1580349 w 2030243"/>
              <a:gd name="connsiteY2091" fmla="*/ 992381 h 1480983"/>
              <a:gd name="connsiteX2092" fmla="*/ 1561678 w 2030243"/>
              <a:gd name="connsiteY2092" fmla="*/ 992365 h 1480983"/>
              <a:gd name="connsiteX2093" fmla="*/ 1563118 w 2030243"/>
              <a:gd name="connsiteY2093" fmla="*/ 994196 h 1480983"/>
              <a:gd name="connsiteX2094" fmla="*/ 1559596 w 2030243"/>
              <a:gd name="connsiteY2094" fmla="*/ 998061 h 1480983"/>
              <a:gd name="connsiteX2095" fmla="*/ 1557499 w 2030243"/>
              <a:gd name="connsiteY2095" fmla="*/ 996512 h 1480983"/>
              <a:gd name="connsiteX2096" fmla="*/ 1558306 w 2030243"/>
              <a:gd name="connsiteY2096" fmla="*/ 993312 h 1480983"/>
              <a:gd name="connsiteX2097" fmla="*/ 1505635 w 2030243"/>
              <a:gd name="connsiteY2097" fmla="*/ 990018 h 1480983"/>
              <a:gd name="connsiteX2098" fmla="*/ 1497606 w 2030243"/>
              <a:gd name="connsiteY2098" fmla="*/ 991489 h 1480983"/>
              <a:gd name="connsiteX2099" fmla="*/ 1498044 w 2030243"/>
              <a:gd name="connsiteY2099" fmla="*/ 993429 h 1480983"/>
              <a:gd name="connsiteX2100" fmla="*/ 1505916 w 2030243"/>
              <a:gd name="connsiteY2100" fmla="*/ 991317 h 1480983"/>
              <a:gd name="connsiteX2101" fmla="*/ 1505635 w 2030243"/>
              <a:gd name="connsiteY2101" fmla="*/ 990018 h 1480983"/>
              <a:gd name="connsiteX2102" fmla="*/ 1622698 w 2030243"/>
              <a:gd name="connsiteY2102" fmla="*/ 989235 h 1480983"/>
              <a:gd name="connsiteX2103" fmla="*/ 1616282 w 2030243"/>
              <a:gd name="connsiteY2103" fmla="*/ 996293 h 1480983"/>
              <a:gd name="connsiteX2104" fmla="*/ 1636496 w 2030243"/>
              <a:gd name="connsiteY2104" fmla="*/ 1005768 h 1480983"/>
              <a:gd name="connsiteX2105" fmla="*/ 1636518 w 2030243"/>
              <a:gd name="connsiteY2105" fmla="*/ 1005825 h 1480983"/>
              <a:gd name="connsiteX2106" fmla="*/ 1636609 w 2030243"/>
              <a:gd name="connsiteY2106" fmla="*/ 1005839 h 1480983"/>
              <a:gd name="connsiteX2107" fmla="*/ 1643248 w 2030243"/>
              <a:gd name="connsiteY2107" fmla="*/ 1010973 h 1480983"/>
              <a:gd name="connsiteX2108" fmla="*/ 1648287 w 2030243"/>
              <a:gd name="connsiteY2108" fmla="*/ 1008845 h 1480983"/>
              <a:gd name="connsiteX2109" fmla="*/ 1647082 w 2030243"/>
              <a:gd name="connsiteY2109" fmla="*/ 1007499 h 1480983"/>
              <a:gd name="connsiteX2110" fmla="*/ 1636609 w 2030243"/>
              <a:gd name="connsiteY2110" fmla="*/ 1005839 h 1480983"/>
              <a:gd name="connsiteX2111" fmla="*/ 1636549 w 2030243"/>
              <a:gd name="connsiteY2111" fmla="*/ 1005793 h 1480983"/>
              <a:gd name="connsiteX2112" fmla="*/ 1636496 w 2030243"/>
              <a:gd name="connsiteY2112" fmla="*/ 1005768 h 1480983"/>
              <a:gd name="connsiteX2113" fmla="*/ 1632466 w 2030243"/>
              <a:gd name="connsiteY2113" fmla="*/ 995341 h 1480983"/>
              <a:gd name="connsiteX2114" fmla="*/ 1622698 w 2030243"/>
              <a:gd name="connsiteY2114" fmla="*/ 989235 h 1480983"/>
              <a:gd name="connsiteX2115" fmla="*/ 1473865 w 2030243"/>
              <a:gd name="connsiteY2115" fmla="*/ 988265 h 1480983"/>
              <a:gd name="connsiteX2116" fmla="*/ 1470766 w 2030243"/>
              <a:gd name="connsiteY2116" fmla="*/ 990629 h 1480983"/>
              <a:gd name="connsiteX2117" fmla="*/ 1471360 w 2030243"/>
              <a:gd name="connsiteY2117" fmla="*/ 991536 h 1480983"/>
              <a:gd name="connsiteX2118" fmla="*/ 1474709 w 2030243"/>
              <a:gd name="connsiteY2118" fmla="*/ 989642 h 1480983"/>
              <a:gd name="connsiteX2119" fmla="*/ 1473865 w 2030243"/>
              <a:gd name="connsiteY2119" fmla="*/ 988265 h 1480983"/>
              <a:gd name="connsiteX2120" fmla="*/ 1526996 w 2030243"/>
              <a:gd name="connsiteY2120" fmla="*/ 987952 h 1480983"/>
              <a:gd name="connsiteX2121" fmla="*/ 1516291 w 2030243"/>
              <a:gd name="connsiteY2121" fmla="*/ 991394 h 1480983"/>
              <a:gd name="connsiteX2122" fmla="*/ 1500376 w 2030243"/>
              <a:gd name="connsiteY2122" fmla="*/ 996247 h 1480983"/>
              <a:gd name="connsiteX2123" fmla="*/ 1492613 w 2030243"/>
              <a:gd name="connsiteY2123" fmla="*/ 1003133 h 1480983"/>
              <a:gd name="connsiteX2124" fmla="*/ 1484866 w 2030243"/>
              <a:gd name="connsiteY2124" fmla="*/ 990190 h 1480983"/>
              <a:gd name="connsiteX2125" fmla="*/ 1488075 w 2030243"/>
              <a:gd name="connsiteY2125" fmla="*/ 995652 h 1480983"/>
              <a:gd name="connsiteX2126" fmla="*/ 1484397 w 2030243"/>
              <a:gd name="connsiteY2126" fmla="*/ 1001630 h 1480983"/>
              <a:gd name="connsiteX2127" fmla="*/ 1481267 w 2030243"/>
              <a:gd name="connsiteY2127" fmla="*/ 996059 h 1480983"/>
              <a:gd name="connsiteX2128" fmla="*/ 1479451 w 2030243"/>
              <a:gd name="connsiteY2128" fmla="*/ 997531 h 1480983"/>
              <a:gd name="connsiteX2129" fmla="*/ 1478090 w 2030243"/>
              <a:gd name="connsiteY2129" fmla="*/ 1006263 h 1480983"/>
              <a:gd name="connsiteX2130" fmla="*/ 1471328 w 2030243"/>
              <a:gd name="connsiteY2130" fmla="*/ 1006920 h 1480983"/>
              <a:gd name="connsiteX2131" fmla="*/ 1484866 w 2030243"/>
              <a:gd name="connsiteY2131" fmla="*/ 1020630 h 1480983"/>
              <a:gd name="connsiteX2132" fmla="*/ 1491455 w 2030243"/>
              <a:gd name="connsiteY2132" fmla="*/ 1017500 h 1480983"/>
              <a:gd name="connsiteX2133" fmla="*/ 1496698 w 2030243"/>
              <a:gd name="connsiteY2133" fmla="*/ 1022132 h 1480983"/>
              <a:gd name="connsiteX2134" fmla="*/ 1502394 w 2030243"/>
              <a:gd name="connsiteY2134" fmla="*/ 1005746 h 1480983"/>
              <a:gd name="connsiteX2135" fmla="*/ 1506637 w 2030243"/>
              <a:gd name="connsiteY2135" fmla="*/ 1001145 h 1480983"/>
              <a:gd name="connsiteX2136" fmla="*/ 1506687 w 2030243"/>
              <a:gd name="connsiteY2136" fmla="*/ 1001165 h 1480983"/>
              <a:gd name="connsiteX2137" fmla="*/ 1507935 w 2030243"/>
              <a:gd name="connsiteY2137" fmla="*/ 1004322 h 1480983"/>
              <a:gd name="connsiteX2138" fmla="*/ 1509844 w 2030243"/>
              <a:gd name="connsiteY2138" fmla="*/ 1002397 h 1480983"/>
              <a:gd name="connsiteX2139" fmla="*/ 1506687 w 2030243"/>
              <a:gd name="connsiteY2139" fmla="*/ 1001165 h 1480983"/>
              <a:gd name="connsiteX2140" fmla="*/ 1506672 w 2030243"/>
              <a:gd name="connsiteY2140" fmla="*/ 1001127 h 1480983"/>
              <a:gd name="connsiteX2141" fmla="*/ 1513992 w 2030243"/>
              <a:gd name="connsiteY2141" fmla="*/ 997390 h 1480983"/>
              <a:gd name="connsiteX2142" fmla="*/ 1526996 w 2030243"/>
              <a:gd name="connsiteY2142" fmla="*/ 987952 h 1480983"/>
              <a:gd name="connsiteX2143" fmla="*/ 1543696 w 2030243"/>
              <a:gd name="connsiteY2143" fmla="*/ 984212 h 1480983"/>
              <a:gd name="connsiteX2144" fmla="*/ 1536997 w 2030243"/>
              <a:gd name="connsiteY2144" fmla="*/ 987842 h 1480983"/>
              <a:gd name="connsiteX2145" fmla="*/ 1538234 w 2030243"/>
              <a:gd name="connsiteY2145" fmla="*/ 990050 h 1480983"/>
              <a:gd name="connsiteX2146" fmla="*/ 1545042 w 2030243"/>
              <a:gd name="connsiteY2146" fmla="*/ 986277 h 1480983"/>
              <a:gd name="connsiteX2147" fmla="*/ 1543696 w 2030243"/>
              <a:gd name="connsiteY2147" fmla="*/ 984212 h 1480983"/>
              <a:gd name="connsiteX2148" fmla="*/ 1476712 w 2030243"/>
              <a:gd name="connsiteY2148" fmla="*/ 983663 h 1480983"/>
              <a:gd name="connsiteX2149" fmla="*/ 1476383 w 2030243"/>
              <a:gd name="connsiteY2149" fmla="*/ 984540 h 1480983"/>
              <a:gd name="connsiteX2150" fmla="*/ 1476978 w 2030243"/>
              <a:gd name="connsiteY2150" fmla="*/ 984634 h 1480983"/>
              <a:gd name="connsiteX2151" fmla="*/ 1477198 w 2030243"/>
              <a:gd name="connsiteY2151" fmla="*/ 984087 h 1480983"/>
              <a:gd name="connsiteX2152" fmla="*/ 1476712 w 2030243"/>
              <a:gd name="connsiteY2152" fmla="*/ 983663 h 1480983"/>
              <a:gd name="connsiteX2153" fmla="*/ 1468966 w 2030243"/>
              <a:gd name="connsiteY2153" fmla="*/ 983648 h 1480983"/>
              <a:gd name="connsiteX2154" fmla="*/ 1467775 w 2030243"/>
              <a:gd name="connsiteY2154" fmla="*/ 984258 h 1480983"/>
              <a:gd name="connsiteX2155" fmla="*/ 1468449 w 2030243"/>
              <a:gd name="connsiteY2155" fmla="*/ 985119 h 1480983"/>
              <a:gd name="connsiteX2156" fmla="*/ 1469638 w 2030243"/>
              <a:gd name="connsiteY2156" fmla="*/ 984493 h 1480983"/>
              <a:gd name="connsiteX2157" fmla="*/ 1468966 w 2030243"/>
              <a:gd name="connsiteY2157" fmla="*/ 983648 h 1480983"/>
              <a:gd name="connsiteX2158" fmla="*/ 1559847 w 2030243"/>
              <a:gd name="connsiteY2158" fmla="*/ 982333 h 1480983"/>
              <a:gd name="connsiteX2159" fmla="*/ 1559878 w 2030243"/>
              <a:gd name="connsiteY2159" fmla="*/ 982349 h 1480983"/>
              <a:gd name="connsiteX2160" fmla="*/ 1559502 w 2030243"/>
              <a:gd name="connsiteY2160" fmla="*/ 982693 h 1480983"/>
              <a:gd name="connsiteX2161" fmla="*/ 1559847 w 2030243"/>
              <a:gd name="connsiteY2161" fmla="*/ 982239 h 1480983"/>
              <a:gd name="connsiteX2162" fmla="*/ 1559869 w 2030243"/>
              <a:gd name="connsiteY2162" fmla="*/ 982248 h 1480983"/>
              <a:gd name="connsiteX2163" fmla="*/ 1559863 w 2030243"/>
              <a:gd name="connsiteY2163" fmla="*/ 982255 h 1480983"/>
              <a:gd name="connsiteX2164" fmla="*/ 1559847 w 2030243"/>
              <a:gd name="connsiteY2164" fmla="*/ 982239 h 1480983"/>
              <a:gd name="connsiteX2165" fmla="*/ 1503835 w 2030243"/>
              <a:gd name="connsiteY2165" fmla="*/ 982020 h 1480983"/>
              <a:gd name="connsiteX2166" fmla="*/ 1503506 w 2030243"/>
              <a:gd name="connsiteY2166" fmla="*/ 982333 h 1480983"/>
              <a:gd name="connsiteX2167" fmla="*/ 1503432 w 2030243"/>
              <a:gd name="connsiteY2167" fmla="*/ 982379 h 1480983"/>
              <a:gd name="connsiteX2168" fmla="*/ 1499108 w 2030243"/>
              <a:gd name="connsiteY2168" fmla="*/ 982991 h 1480983"/>
              <a:gd name="connsiteX2169" fmla="*/ 1499860 w 2030243"/>
              <a:gd name="connsiteY2169" fmla="*/ 984587 h 1480983"/>
              <a:gd name="connsiteX2170" fmla="*/ 1503432 w 2030243"/>
              <a:gd name="connsiteY2170" fmla="*/ 982379 h 1480983"/>
              <a:gd name="connsiteX2171" fmla="*/ 1503536 w 2030243"/>
              <a:gd name="connsiteY2171" fmla="*/ 982364 h 1480983"/>
              <a:gd name="connsiteX2172" fmla="*/ 1573948 w 2030243"/>
              <a:gd name="connsiteY2172" fmla="*/ 980783 h 1480983"/>
              <a:gd name="connsiteX2173" fmla="*/ 1575263 w 2030243"/>
              <a:gd name="connsiteY2173" fmla="*/ 981254 h 1480983"/>
              <a:gd name="connsiteX2174" fmla="*/ 1573964 w 2030243"/>
              <a:gd name="connsiteY2174" fmla="*/ 982364 h 1480983"/>
              <a:gd name="connsiteX2175" fmla="*/ 1573920 w 2030243"/>
              <a:gd name="connsiteY2175" fmla="*/ 982320 h 1480983"/>
              <a:gd name="connsiteX2176" fmla="*/ 1573948 w 2030243"/>
              <a:gd name="connsiteY2176" fmla="*/ 982287 h 1480983"/>
              <a:gd name="connsiteX2177" fmla="*/ 1573918 w 2030243"/>
              <a:gd name="connsiteY2177" fmla="*/ 982256 h 1480983"/>
              <a:gd name="connsiteX2178" fmla="*/ 1506667 w 2030243"/>
              <a:gd name="connsiteY2178" fmla="*/ 976074 h 1480983"/>
              <a:gd name="connsiteX2179" fmla="*/ 1506667 w 2030243"/>
              <a:gd name="connsiteY2179" fmla="*/ 976074 h 1480983"/>
              <a:gd name="connsiteX2180" fmla="*/ 1506652 w 2030243"/>
              <a:gd name="connsiteY2180" fmla="*/ 976088 h 1480983"/>
              <a:gd name="connsiteX2181" fmla="*/ 1506658 w 2030243"/>
              <a:gd name="connsiteY2181" fmla="*/ 976080 h 1480983"/>
              <a:gd name="connsiteX2182" fmla="*/ 1505227 w 2030243"/>
              <a:gd name="connsiteY2182" fmla="*/ 975682 h 1480983"/>
              <a:gd name="connsiteX2183" fmla="*/ 1506664 w 2030243"/>
              <a:gd name="connsiteY2183" fmla="*/ 976072 h 1480983"/>
              <a:gd name="connsiteX2184" fmla="*/ 1506658 w 2030243"/>
              <a:gd name="connsiteY2184" fmla="*/ 976080 h 1480983"/>
              <a:gd name="connsiteX2185" fmla="*/ 1506634 w 2030243"/>
              <a:gd name="connsiteY2185" fmla="*/ 976100 h 1480983"/>
              <a:gd name="connsiteX2186" fmla="*/ 1631180 w 2030243"/>
              <a:gd name="connsiteY2186" fmla="*/ 972786 h 1480983"/>
              <a:gd name="connsiteX2187" fmla="*/ 1631588 w 2030243"/>
              <a:gd name="connsiteY2187" fmla="*/ 973757 h 1480983"/>
              <a:gd name="connsiteX2188" fmla="*/ 1632058 w 2030243"/>
              <a:gd name="connsiteY2188" fmla="*/ 973397 h 1480983"/>
              <a:gd name="connsiteX2189" fmla="*/ 1631776 w 2030243"/>
              <a:gd name="connsiteY2189" fmla="*/ 972786 h 1480983"/>
              <a:gd name="connsiteX2190" fmla="*/ 1631180 w 2030243"/>
              <a:gd name="connsiteY2190" fmla="*/ 972786 h 1480983"/>
              <a:gd name="connsiteX2191" fmla="*/ 1520064 w 2030243"/>
              <a:gd name="connsiteY2191" fmla="*/ 970932 h 1480983"/>
              <a:gd name="connsiteX2192" fmla="*/ 1514899 w 2030243"/>
              <a:gd name="connsiteY2192" fmla="*/ 973647 h 1480983"/>
              <a:gd name="connsiteX2193" fmla="*/ 1510987 w 2030243"/>
              <a:gd name="connsiteY2193" fmla="*/ 985166 h 1480983"/>
              <a:gd name="connsiteX2194" fmla="*/ 1519188 w 2030243"/>
              <a:gd name="connsiteY2194" fmla="*/ 982584 h 1480983"/>
              <a:gd name="connsiteX2195" fmla="*/ 1528390 w 2030243"/>
              <a:gd name="connsiteY2195" fmla="*/ 974805 h 1480983"/>
              <a:gd name="connsiteX2196" fmla="*/ 1531801 w 2030243"/>
              <a:gd name="connsiteY2196" fmla="*/ 971644 h 1480983"/>
              <a:gd name="connsiteX2197" fmla="*/ 1520064 w 2030243"/>
              <a:gd name="connsiteY2197" fmla="*/ 970932 h 1480983"/>
              <a:gd name="connsiteX2198" fmla="*/ 1495789 w 2030243"/>
              <a:gd name="connsiteY2198" fmla="*/ 970846 h 1480983"/>
              <a:gd name="connsiteX2199" fmla="*/ 1496290 w 2030243"/>
              <a:gd name="connsiteY2199" fmla="*/ 971363 h 1480983"/>
              <a:gd name="connsiteX2200" fmla="*/ 1494161 w 2030243"/>
              <a:gd name="connsiteY2200" fmla="*/ 972959 h 1480983"/>
              <a:gd name="connsiteX2201" fmla="*/ 1494115 w 2030243"/>
              <a:gd name="connsiteY2201" fmla="*/ 972927 h 1480983"/>
              <a:gd name="connsiteX2202" fmla="*/ 1495789 w 2030243"/>
              <a:gd name="connsiteY2202" fmla="*/ 970846 h 1480983"/>
              <a:gd name="connsiteX2203" fmla="*/ 1541051 w 2030243"/>
              <a:gd name="connsiteY2203" fmla="*/ 969703 h 1480983"/>
              <a:gd name="connsiteX2204" fmla="*/ 1541066 w 2030243"/>
              <a:gd name="connsiteY2204" fmla="*/ 969720 h 1480983"/>
              <a:gd name="connsiteX2205" fmla="*/ 1541032 w 2030243"/>
              <a:gd name="connsiteY2205" fmla="*/ 969722 h 1480983"/>
              <a:gd name="connsiteX2206" fmla="*/ 1587329 w 2030243"/>
              <a:gd name="connsiteY2206" fmla="*/ 969530 h 1480983"/>
              <a:gd name="connsiteX2207" fmla="*/ 1591022 w 2030243"/>
              <a:gd name="connsiteY2207" fmla="*/ 979094 h 1480983"/>
              <a:gd name="connsiteX2208" fmla="*/ 1581522 w 2030243"/>
              <a:gd name="connsiteY2208" fmla="*/ 978404 h 1480983"/>
              <a:gd name="connsiteX2209" fmla="*/ 1587329 w 2030243"/>
              <a:gd name="connsiteY2209" fmla="*/ 969530 h 1480983"/>
              <a:gd name="connsiteX2210" fmla="*/ 1545761 w 2030243"/>
              <a:gd name="connsiteY2210" fmla="*/ 965133 h 1480983"/>
              <a:gd name="connsiteX2211" fmla="*/ 1545777 w 2030243"/>
              <a:gd name="connsiteY2211" fmla="*/ 965133 h 1480983"/>
              <a:gd name="connsiteX2212" fmla="*/ 1545778 w 2030243"/>
              <a:gd name="connsiteY2212" fmla="*/ 965133 h 1480983"/>
              <a:gd name="connsiteX2213" fmla="*/ 1541082 w 2030243"/>
              <a:gd name="connsiteY2213" fmla="*/ 969830 h 1480983"/>
              <a:gd name="connsiteX2214" fmla="*/ 1545761 w 2030243"/>
              <a:gd name="connsiteY2214" fmla="*/ 965133 h 1480983"/>
              <a:gd name="connsiteX2215" fmla="*/ 1525025 w 2030243"/>
              <a:gd name="connsiteY2215" fmla="*/ 964618 h 1480983"/>
              <a:gd name="connsiteX2216" fmla="*/ 1516195 w 2030243"/>
              <a:gd name="connsiteY2216" fmla="*/ 966679 h 1480983"/>
              <a:gd name="connsiteX2217" fmla="*/ 1516026 w 2030243"/>
              <a:gd name="connsiteY2217" fmla="*/ 966683 h 1480983"/>
              <a:gd name="connsiteX2218" fmla="*/ 1515697 w 2030243"/>
              <a:gd name="connsiteY2218" fmla="*/ 967027 h 1480983"/>
              <a:gd name="connsiteX2219" fmla="*/ 1516042 w 2030243"/>
              <a:gd name="connsiteY2219" fmla="*/ 966714 h 1480983"/>
              <a:gd name="connsiteX2220" fmla="*/ 1516195 w 2030243"/>
              <a:gd name="connsiteY2220" fmla="*/ 966679 h 1480983"/>
              <a:gd name="connsiteX2221" fmla="*/ 1525259 w 2030243"/>
              <a:gd name="connsiteY2221" fmla="*/ 966464 h 1480983"/>
              <a:gd name="connsiteX2222" fmla="*/ 1525025 w 2030243"/>
              <a:gd name="connsiteY2222" fmla="*/ 964618 h 1480983"/>
              <a:gd name="connsiteX2223" fmla="*/ 1606532 w 2030243"/>
              <a:gd name="connsiteY2223" fmla="*/ 962990 h 1480983"/>
              <a:gd name="connsiteX2224" fmla="*/ 1606141 w 2030243"/>
              <a:gd name="connsiteY2224" fmla="*/ 963490 h 1480983"/>
              <a:gd name="connsiteX2225" fmla="*/ 1606985 w 2030243"/>
              <a:gd name="connsiteY2225" fmla="*/ 964226 h 1480983"/>
              <a:gd name="connsiteX2226" fmla="*/ 1607345 w 2030243"/>
              <a:gd name="connsiteY2226" fmla="*/ 963740 h 1480983"/>
              <a:gd name="connsiteX2227" fmla="*/ 1606532 w 2030243"/>
              <a:gd name="connsiteY2227" fmla="*/ 962990 h 1480983"/>
              <a:gd name="connsiteX2228" fmla="*/ 1546779 w 2030243"/>
              <a:gd name="connsiteY2228" fmla="*/ 962801 h 1480983"/>
              <a:gd name="connsiteX2229" fmla="*/ 1547671 w 2030243"/>
              <a:gd name="connsiteY2229" fmla="*/ 963536 h 1480983"/>
              <a:gd name="connsiteX2230" fmla="*/ 1545777 w 2030243"/>
              <a:gd name="connsiteY2230" fmla="*/ 965133 h 1480983"/>
              <a:gd name="connsiteX2231" fmla="*/ 1546779 w 2030243"/>
              <a:gd name="connsiteY2231" fmla="*/ 962801 h 1480983"/>
              <a:gd name="connsiteX2232" fmla="*/ 1615108 w 2030243"/>
              <a:gd name="connsiteY2232" fmla="*/ 962239 h 1480983"/>
              <a:gd name="connsiteX2233" fmla="*/ 1614732 w 2030243"/>
              <a:gd name="connsiteY2233" fmla="*/ 963256 h 1480983"/>
              <a:gd name="connsiteX2234" fmla="*/ 1617565 w 2030243"/>
              <a:gd name="connsiteY2234" fmla="*/ 964368 h 1480983"/>
              <a:gd name="connsiteX2235" fmla="*/ 1617971 w 2030243"/>
              <a:gd name="connsiteY2235" fmla="*/ 963271 h 1480983"/>
              <a:gd name="connsiteX2236" fmla="*/ 1615108 w 2030243"/>
              <a:gd name="connsiteY2236" fmla="*/ 962239 h 1480983"/>
              <a:gd name="connsiteX2237" fmla="*/ 1495352 w 2030243"/>
              <a:gd name="connsiteY2237" fmla="*/ 961284 h 1480983"/>
              <a:gd name="connsiteX2238" fmla="*/ 1488373 w 2030243"/>
              <a:gd name="connsiteY2238" fmla="*/ 969563 h 1480983"/>
              <a:gd name="connsiteX2239" fmla="*/ 1478981 w 2030243"/>
              <a:gd name="connsiteY2239" fmla="*/ 974586 h 1480983"/>
              <a:gd name="connsiteX2240" fmla="*/ 1486165 w 2030243"/>
              <a:gd name="connsiteY2240" fmla="*/ 983398 h 1480983"/>
              <a:gd name="connsiteX2241" fmla="*/ 1488200 w 2030243"/>
              <a:gd name="connsiteY2241" fmla="*/ 971598 h 1480983"/>
              <a:gd name="connsiteX2242" fmla="*/ 1494116 w 2030243"/>
              <a:gd name="connsiteY2242" fmla="*/ 972943 h 1480983"/>
              <a:gd name="connsiteX2243" fmla="*/ 1494163 w 2030243"/>
              <a:gd name="connsiteY2243" fmla="*/ 972990 h 1480983"/>
              <a:gd name="connsiteX2244" fmla="*/ 1494882 w 2030243"/>
              <a:gd name="connsiteY2244" fmla="*/ 978734 h 1480983"/>
              <a:gd name="connsiteX2245" fmla="*/ 1503442 w 2030243"/>
              <a:gd name="connsiteY2245" fmla="*/ 978609 h 1480983"/>
              <a:gd name="connsiteX2246" fmla="*/ 1506634 w 2030243"/>
              <a:gd name="connsiteY2246" fmla="*/ 976100 h 1480983"/>
              <a:gd name="connsiteX2247" fmla="*/ 1506652 w 2030243"/>
              <a:gd name="connsiteY2247" fmla="*/ 976105 h 1480983"/>
              <a:gd name="connsiteX2248" fmla="*/ 1506667 w 2030243"/>
              <a:gd name="connsiteY2248" fmla="*/ 976074 h 1480983"/>
              <a:gd name="connsiteX2249" fmla="*/ 1506667 w 2030243"/>
              <a:gd name="connsiteY2249" fmla="*/ 976073 h 1480983"/>
              <a:gd name="connsiteX2250" fmla="*/ 1506667 w 2030243"/>
              <a:gd name="connsiteY2250" fmla="*/ 976074 h 1480983"/>
              <a:gd name="connsiteX2251" fmla="*/ 1506664 w 2030243"/>
              <a:gd name="connsiteY2251" fmla="*/ 976072 h 1480983"/>
              <a:gd name="connsiteX2252" fmla="*/ 1509703 w 2030243"/>
              <a:gd name="connsiteY2252" fmla="*/ 971942 h 1480983"/>
              <a:gd name="connsiteX2253" fmla="*/ 1495352 w 2030243"/>
              <a:gd name="connsiteY2253" fmla="*/ 961284 h 1480983"/>
              <a:gd name="connsiteX2254" fmla="*/ 21796 w 2030243"/>
              <a:gd name="connsiteY2254" fmla="*/ 958388 h 1480983"/>
              <a:gd name="connsiteX2255" fmla="*/ 25880 w 2030243"/>
              <a:gd name="connsiteY2255" fmla="*/ 960548 h 1480983"/>
              <a:gd name="connsiteX2256" fmla="*/ 23156 w 2030243"/>
              <a:gd name="connsiteY2256" fmla="*/ 964976 h 1480983"/>
              <a:gd name="connsiteX2257" fmla="*/ 13406 w 2030243"/>
              <a:gd name="connsiteY2257" fmla="*/ 965697 h 1480983"/>
              <a:gd name="connsiteX2258" fmla="*/ 12530 w 2030243"/>
              <a:gd name="connsiteY2258" fmla="*/ 963083 h 1480983"/>
              <a:gd name="connsiteX2259" fmla="*/ 21796 w 2030243"/>
              <a:gd name="connsiteY2259" fmla="*/ 958388 h 1480983"/>
              <a:gd name="connsiteX2260" fmla="*/ 1506134 w 2030243"/>
              <a:gd name="connsiteY2260" fmla="*/ 958185 h 1480983"/>
              <a:gd name="connsiteX2261" fmla="*/ 1506855 w 2030243"/>
              <a:gd name="connsiteY2261" fmla="*/ 958811 h 1480983"/>
              <a:gd name="connsiteX2262" fmla="*/ 1506291 w 2030243"/>
              <a:gd name="connsiteY2262" fmla="*/ 959156 h 1480983"/>
              <a:gd name="connsiteX2263" fmla="*/ 1505869 w 2030243"/>
              <a:gd name="connsiteY2263" fmla="*/ 958764 h 1480983"/>
              <a:gd name="connsiteX2264" fmla="*/ 1506134 w 2030243"/>
              <a:gd name="connsiteY2264" fmla="*/ 958185 h 1480983"/>
              <a:gd name="connsiteX2265" fmla="*/ 1613215 w 2030243"/>
              <a:gd name="connsiteY2265" fmla="*/ 957293 h 1480983"/>
              <a:gd name="connsiteX2266" fmla="*/ 1612276 w 2030243"/>
              <a:gd name="connsiteY2266" fmla="*/ 957559 h 1480983"/>
              <a:gd name="connsiteX2267" fmla="*/ 1612681 w 2030243"/>
              <a:gd name="connsiteY2267" fmla="*/ 958060 h 1480983"/>
              <a:gd name="connsiteX2268" fmla="*/ 1613293 w 2030243"/>
              <a:gd name="connsiteY2268" fmla="*/ 957919 h 1480983"/>
              <a:gd name="connsiteX2269" fmla="*/ 1613215 w 2030243"/>
              <a:gd name="connsiteY2269" fmla="*/ 957293 h 1480983"/>
              <a:gd name="connsiteX2270" fmla="*/ 1470069 w 2030243"/>
              <a:gd name="connsiteY2270" fmla="*/ 952277 h 1480983"/>
              <a:gd name="connsiteX2271" fmla="*/ 1466478 w 2030243"/>
              <a:gd name="connsiteY2271" fmla="*/ 952770 h 1480983"/>
              <a:gd name="connsiteX2272" fmla="*/ 1465711 w 2030243"/>
              <a:gd name="connsiteY2272" fmla="*/ 954726 h 1480983"/>
              <a:gd name="connsiteX2273" fmla="*/ 1470452 w 2030243"/>
              <a:gd name="connsiteY2273" fmla="*/ 957027 h 1480983"/>
              <a:gd name="connsiteX2274" fmla="*/ 1471501 w 2030243"/>
              <a:gd name="connsiteY2274" fmla="*/ 955305 h 1480983"/>
              <a:gd name="connsiteX2275" fmla="*/ 1470069 w 2030243"/>
              <a:gd name="connsiteY2275" fmla="*/ 952277 h 1480983"/>
              <a:gd name="connsiteX2276" fmla="*/ 1555888 w 2030243"/>
              <a:gd name="connsiteY2276" fmla="*/ 951221 h 1480983"/>
              <a:gd name="connsiteX2277" fmla="*/ 1553703 w 2030243"/>
              <a:gd name="connsiteY2277" fmla="*/ 952577 h 1480983"/>
              <a:gd name="connsiteX2278" fmla="*/ 1553587 w 2030243"/>
              <a:gd name="connsiteY2278" fmla="*/ 952598 h 1480983"/>
              <a:gd name="connsiteX2279" fmla="*/ 1553274 w 2030243"/>
              <a:gd name="connsiteY2279" fmla="*/ 952942 h 1480983"/>
              <a:gd name="connsiteX2280" fmla="*/ 1553619 w 2030243"/>
              <a:gd name="connsiteY2280" fmla="*/ 952629 h 1480983"/>
              <a:gd name="connsiteX2281" fmla="*/ 1553703 w 2030243"/>
              <a:gd name="connsiteY2281" fmla="*/ 952577 h 1480983"/>
              <a:gd name="connsiteX2282" fmla="*/ 1556263 w 2030243"/>
              <a:gd name="connsiteY2282" fmla="*/ 952112 h 1480983"/>
              <a:gd name="connsiteX2283" fmla="*/ 1555888 w 2030243"/>
              <a:gd name="connsiteY2283" fmla="*/ 951221 h 1480983"/>
              <a:gd name="connsiteX2284" fmla="*/ 1576827 w 2030243"/>
              <a:gd name="connsiteY2284" fmla="*/ 950203 h 1480983"/>
              <a:gd name="connsiteX2285" fmla="*/ 1581365 w 2030243"/>
              <a:gd name="connsiteY2285" fmla="*/ 952472 h 1480983"/>
              <a:gd name="connsiteX2286" fmla="*/ 1576545 w 2030243"/>
              <a:gd name="connsiteY2286" fmla="*/ 956729 h 1480983"/>
              <a:gd name="connsiteX2287" fmla="*/ 1572805 w 2030243"/>
              <a:gd name="connsiteY2287" fmla="*/ 953975 h 1480983"/>
              <a:gd name="connsiteX2288" fmla="*/ 1576827 w 2030243"/>
              <a:gd name="connsiteY2288" fmla="*/ 950203 h 1480983"/>
              <a:gd name="connsiteX2289" fmla="*/ 1500282 w 2030243"/>
              <a:gd name="connsiteY2289" fmla="*/ 950031 h 1480983"/>
              <a:gd name="connsiteX2290" fmla="*/ 1495242 w 2030243"/>
              <a:gd name="connsiteY2290" fmla="*/ 954006 h 1480983"/>
              <a:gd name="connsiteX2291" fmla="*/ 1499969 w 2030243"/>
              <a:gd name="connsiteY2291" fmla="*/ 953678 h 1480983"/>
              <a:gd name="connsiteX2292" fmla="*/ 1500720 w 2030243"/>
              <a:gd name="connsiteY2292" fmla="*/ 963194 h 1480983"/>
              <a:gd name="connsiteX2293" fmla="*/ 1503568 w 2030243"/>
              <a:gd name="connsiteY2293" fmla="*/ 966213 h 1480983"/>
              <a:gd name="connsiteX2294" fmla="*/ 1507278 w 2030243"/>
              <a:gd name="connsiteY2294" fmla="*/ 964806 h 1480983"/>
              <a:gd name="connsiteX2295" fmla="*/ 1514884 w 2030243"/>
              <a:gd name="connsiteY2295" fmla="*/ 960596 h 1480983"/>
              <a:gd name="connsiteX2296" fmla="*/ 1515259 w 2030243"/>
              <a:gd name="connsiteY2296" fmla="*/ 958514 h 1480983"/>
              <a:gd name="connsiteX2297" fmla="*/ 1500282 w 2030243"/>
              <a:gd name="connsiteY2297" fmla="*/ 950031 h 1480983"/>
              <a:gd name="connsiteX2298" fmla="*/ 1534195 w 2030243"/>
              <a:gd name="connsiteY2298" fmla="*/ 940594 h 1480983"/>
              <a:gd name="connsiteX2299" fmla="*/ 1531765 w 2030243"/>
              <a:gd name="connsiteY2299" fmla="*/ 943162 h 1480983"/>
              <a:gd name="connsiteX2300" fmla="*/ 1531676 w 2030243"/>
              <a:gd name="connsiteY2300" fmla="*/ 943208 h 1480983"/>
              <a:gd name="connsiteX2301" fmla="*/ 1530112 w 2030243"/>
              <a:gd name="connsiteY2301" fmla="*/ 944774 h 1480983"/>
              <a:gd name="connsiteX2302" fmla="*/ 1528531 w 2030243"/>
              <a:gd name="connsiteY2302" fmla="*/ 946353 h 1480983"/>
              <a:gd name="connsiteX2303" fmla="*/ 1528516 w 2030243"/>
              <a:gd name="connsiteY2303" fmla="*/ 946428 h 1480983"/>
              <a:gd name="connsiteX2304" fmla="*/ 1520690 w 2030243"/>
              <a:gd name="connsiteY2304" fmla="*/ 953756 h 1480983"/>
              <a:gd name="connsiteX2305" fmla="*/ 1526975 w 2030243"/>
              <a:gd name="connsiteY2305" fmla="*/ 954177 h 1480983"/>
              <a:gd name="connsiteX2306" fmla="*/ 1526965 w 2030243"/>
              <a:gd name="connsiteY2306" fmla="*/ 954225 h 1480983"/>
              <a:gd name="connsiteX2307" fmla="*/ 1527054 w 2030243"/>
              <a:gd name="connsiteY2307" fmla="*/ 954210 h 1480983"/>
              <a:gd name="connsiteX2308" fmla="*/ 1530798 w 2030243"/>
              <a:gd name="connsiteY2308" fmla="*/ 956254 h 1480983"/>
              <a:gd name="connsiteX2309" fmla="*/ 1534588 w 2030243"/>
              <a:gd name="connsiteY2309" fmla="*/ 952848 h 1480983"/>
              <a:gd name="connsiteX2310" fmla="*/ 1527054 w 2030243"/>
              <a:gd name="connsiteY2310" fmla="*/ 954210 h 1480983"/>
              <a:gd name="connsiteX2311" fmla="*/ 1526996 w 2030243"/>
              <a:gd name="connsiteY2311" fmla="*/ 954179 h 1480983"/>
              <a:gd name="connsiteX2312" fmla="*/ 1526975 w 2030243"/>
              <a:gd name="connsiteY2312" fmla="*/ 954177 h 1480983"/>
              <a:gd name="connsiteX2313" fmla="*/ 1528516 w 2030243"/>
              <a:gd name="connsiteY2313" fmla="*/ 946428 h 1480983"/>
              <a:gd name="connsiteX2314" fmla="*/ 1528562 w 2030243"/>
              <a:gd name="connsiteY2314" fmla="*/ 946385 h 1480983"/>
              <a:gd name="connsiteX2315" fmla="*/ 1530127 w 2030243"/>
              <a:gd name="connsiteY2315" fmla="*/ 944804 h 1480983"/>
              <a:gd name="connsiteX2316" fmla="*/ 1531691 w 2030243"/>
              <a:gd name="connsiteY2316" fmla="*/ 943238 h 1480983"/>
              <a:gd name="connsiteX2317" fmla="*/ 1531765 w 2030243"/>
              <a:gd name="connsiteY2317" fmla="*/ 943162 h 1480983"/>
              <a:gd name="connsiteX2318" fmla="*/ 1534932 w 2030243"/>
              <a:gd name="connsiteY2318" fmla="*/ 941517 h 1480983"/>
              <a:gd name="connsiteX2319" fmla="*/ 1534195 w 2030243"/>
              <a:gd name="connsiteY2319" fmla="*/ 940594 h 1480983"/>
              <a:gd name="connsiteX2320" fmla="*/ 1567358 w 2030243"/>
              <a:gd name="connsiteY2320" fmla="*/ 938199 h 1480983"/>
              <a:gd name="connsiteX2321" fmla="*/ 1567672 w 2030243"/>
              <a:gd name="connsiteY2321" fmla="*/ 938544 h 1480983"/>
              <a:gd name="connsiteX2322" fmla="*/ 1567760 w 2030243"/>
              <a:gd name="connsiteY2322" fmla="*/ 938581 h 1480983"/>
              <a:gd name="connsiteX2323" fmla="*/ 1569284 w 2030243"/>
              <a:gd name="connsiteY2323" fmla="*/ 940391 h 1480983"/>
              <a:gd name="connsiteX2324" fmla="*/ 1569941 w 2030243"/>
              <a:gd name="connsiteY2324" fmla="*/ 939482 h 1480983"/>
              <a:gd name="connsiteX2325" fmla="*/ 1567760 w 2030243"/>
              <a:gd name="connsiteY2325" fmla="*/ 938581 h 1480983"/>
              <a:gd name="connsiteX2326" fmla="*/ 1567704 w 2030243"/>
              <a:gd name="connsiteY2326" fmla="*/ 938512 h 1480983"/>
              <a:gd name="connsiteX2327" fmla="*/ 1554808 w 2030243"/>
              <a:gd name="connsiteY2327" fmla="*/ 936681 h 1480983"/>
              <a:gd name="connsiteX2328" fmla="*/ 1550175 w 2030243"/>
              <a:gd name="connsiteY2328" fmla="*/ 942285 h 1480983"/>
              <a:gd name="connsiteX2329" fmla="*/ 1557702 w 2030243"/>
              <a:gd name="connsiteY2329" fmla="*/ 943817 h 1480983"/>
              <a:gd name="connsiteX2330" fmla="*/ 1558000 w 2030243"/>
              <a:gd name="connsiteY2330" fmla="*/ 942581 h 1480983"/>
              <a:gd name="connsiteX2331" fmla="*/ 1554949 w 2030243"/>
              <a:gd name="connsiteY2331" fmla="*/ 940845 h 1480983"/>
              <a:gd name="connsiteX2332" fmla="*/ 1555732 w 2030243"/>
              <a:gd name="connsiteY2332" fmla="*/ 937025 h 1480983"/>
              <a:gd name="connsiteX2333" fmla="*/ 1554808 w 2030243"/>
              <a:gd name="connsiteY2333" fmla="*/ 936681 h 1480983"/>
              <a:gd name="connsiteX2334" fmla="*/ 1579050 w 2030243"/>
              <a:gd name="connsiteY2334" fmla="*/ 934068 h 1480983"/>
              <a:gd name="connsiteX2335" fmla="*/ 1578628 w 2030243"/>
              <a:gd name="connsiteY2335" fmla="*/ 935383 h 1480983"/>
              <a:gd name="connsiteX2336" fmla="*/ 1578331 w 2030243"/>
              <a:gd name="connsiteY2336" fmla="*/ 935743 h 1480983"/>
              <a:gd name="connsiteX2337" fmla="*/ 1578658 w 2030243"/>
              <a:gd name="connsiteY2337" fmla="*/ 935429 h 1480983"/>
              <a:gd name="connsiteX2338" fmla="*/ 1579050 w 2030243"/>
              <a:gd name="connsiteY2338" fmla="*/ 934068 h 1480983"/>
              <a:gd name="connsiteX2339" fmla="*/ 1501268 w 2030243"/>
              <a:gd name="connsiteY2339" fmla="*/ 928214 h 1480983"/>
              <a:gd name="connsiteX2340" fmla="*/ 1501268 w 2030243"/>
              <a:gd name="connsiteY2340" fmla="*/ 933834 h 1480983"/>
              <a:gd name="connsiteX2341" fmla="*/ 1501268 w 2030243"/>
              <a:gd name="connsiteY2341" fmla="*/ 928214 h 1480983"/>
              <a:gd name="connsiteX2342" fmla="*/ 1606530 w 2030243"/>
              <a:gd name="connsiteY2342" fmla="*/ 919157 h 1480983"/>
              <a:gd name="connsiteX2343" fmla="*/ 1599896 w 2030243"/>
              <a:gd name="connsiteY2343" fmla="*/ 919952 h 1480983"/>
              <a:gd name="connsiteX2344" fmla="*/ 1608353 w 2030243"/>
              <a:gd name="connsiteY2344" fmla="*/ 924413 h 1480983"/>
              <a:gd name="connsiteX2345" fmla="*/ 1608363 w 2030243"/>
              <a:gd name="connsiteY2345" fmla="*/ 924443 h 1480983"/>
              <a:gd name="connsiteX2346" fmla="*/ 1608408 w 2030243"/>
              <a:gd name="connsiteY2346" fmla="*/ 924462 h 1480983"/>
              <a:gd name="connsiteX2347" fmla="*/ 1609943 w 2030243"/>
              <a:gd name="connsiteY2347" fmla="*/ 926305 h 1480983"/>
              <a:gd name="connsiteX2348" fmla="*/ 1610602 w 2030243"/>
              <a:gd name="connsiteY2348" fmla="*/ 925413 h 1480983"/>
              <a:gd name="connsiteX2349" fmla="*/ 1608408 w 2030243"/>
              <a:gd name="connsiteY2349" fmla="*/ 924462 h 1480983"/>
              <a:gd name="connsiteX2350" fmla="*/ 1608379 w 2030243"/>
              <a:gd name="connsiteY2350" fmla="*/ 924427 h 1480983"/>
              <a:gd name="connsiteX2351" fmla="*/ 1608353 w 2030243"/>
              <a:gd name="connsiteY2351" fmla="*/ 924413 h 1480983"/>
              <a:gd name="connsiteX2352" fmla="*/ 1573792 w 2030243"/>
              <a:gd name="connsiteY2352" fmla="*/ 915570 h 1480983"/>
              <a:gd name="connsiteX2353" fmla="*/ 1574418 w 2030243"/>
              <a:gd name="connsiteY2353" fmla="*/ 921548 h 1480983"/>
              <a:gd name="connsiteX2354" fmla="*/ 1569769 w 2030243"/>
              <a:gd name="connsiteY2354" fmla="*/ 921313 h 1480983"/>
              <a:gd name="connsiteX2355" fmla="*/ 1569316 w 2030243"/>
              <a:gd name="connsiteY2355" fmla="*/ 926102 h 1480983"/>
              <a:gd name="connsiteX2356" fmla="*/ 1559894 w 2030243"/>
              <a:gd name="connsiteY2356" fmla="*/ 926008 h 1480983"/>
              <a:gd name="connsiteX2357" fmla="*/ 1559887 w 2030243"/>
              <a:gd name="connsiteY2357" fmla="*/ 926014 h 1480983"/>
              <a:gd name="connsiteX2358" fmla="*/ 1559847 w 2030243"/>
              <a:gd name="connsiteY2358" fmla="*/ 925992 h 1480983"/>
              <a:gd name="connsiteX2359" fmla="*/ 1559566 w 2030243"/>
              <a:gd name="connsiteY2359" fmla="*/ 926305 h 1480983"/>
              <a:gd name="connsiteX2360" fmla="*/ 1559887 w 2030243"/>
              <a:gd name="connsiteY2360" fmla="*/ 926014 h 1480983"/>
              <a:gd name="connsiteX2361" fmla="*/ 1564039 w 2030243"/>
              <a:gd name="connsiteY2361" fmla="*/ 928301 h 1480983"/>
              <a:gd name="connsiteX2362" fmla="*/ 1563524 w 2030243"/>
              <a:gd name="connsiteY2362" fmla="*/ 934130 h 1480983"/>
              <a:gd name="connsiteX2363" fmla="*/ 1571976 w 2030243"/>
              <a:gd name="connsiteY2363" fmla="*/ 931345 h 1480983"/>
              <a:gd name="connsiteX2364" fmla="*/ 1576092 w 2030243"/>
              <a:gd name="connsiteY2364" fmla="*/ 928230 h 1480983"/>
              <a:gd name="connsiteX2365" fmla="*/ 1579378 w 2030243"/>
              <a:gd name="connsiteY2365" fmla="*/ 917572 h 1480983"/>
              <a:gd name="connsiteX2366" fmla="*/ 1573792 w 2030243"/>
              <a:gd name="connsiteY2366" fmla="*/ 915570 h 1480983"/>
              <a:gd name="connsiteX2367" fmla="*/ 1526074 w 2030243"/>
              <a:gd name="connsiteY2367" fmla="*/ 914912 h 1480983"/>
              <a:gd name="connsiteX2368" fmla="*/ 1517044 w 2030243"/>
              <a:gd name="connsiteY2368" fmla="*/ 918605 h 1480983"/>
              <a:gd name="connsiteX2369" fmla="*/ 1526074 w 2030243"/>
              <a:gd name="connsiteY2369" fmla="*/ 914912 h 1480983"/>
              <a:gd name="connsiteX2370" fmla="*/ 1503381 w 2030243"/>
              <a:gd name="connsiteY2370" fmla="*/ 912736 h 1480983"/>
              <a:gd name="connsiteX2371" fmla="*/ 1502833 w 2030243"/>
              <a:gd name="connsiteY2371" fmla="*/ 912987 h 1480983"/>
              <a:gd name="connsiteX2372" fmla="*/ 1502833 w 2030243"/>
              <a:gd name="connsiteY2372" fmla="*/ 913583 h 1480983"/>
              <a:gd name="connsiteX2373" fmla="*/ 1503756 w 2030243"/>
              <a:gd name="connsiteY2373" fmla="*/ 913175 h 1480983"/>
              <a:gd name="connsiteX2374" fmla="*/ 1503381 w 2030243"/>
              <a:gd name="connsiteY2374" fmla="*/ 912736 h 1480983"/>
              <a:gd name="connsiteX2375" fmla="*/ 24377 w 2030243"/>
              <a:gd name="connsiteY2375" fmla="*/ 911030 h 1480983"/>
              <a:gd name="connsiteX2376" fmla="*/ 25346 w 2030243"/>
              <a:gd name="connsiteY2376" fmla="*/ 912689 h 1480983"/>
              <a:gd name="connsiteX2377" fmla="*/ 21685 w 2030243"/>
              <a:gd name="connsiteY2377" fmla="*/ 914708 h 1480983"/>
              <a:gd name="connsiteX2378" fmla="*/ 20684 w 2030243"/>
              <a:gd name="connsiteY2378" fmla="*/ 912876 h 1480983"/>
              <a:gd name="connsiteX2379" fmla="*/ 24377 w 2030243"/>
              <a:gd name="connsiteY2379" fmla="*/ 911030 h 1480983"/>
              <a:gd name="connsiteX2380" fmla="*/ 1588831 w 2030243"/>
              <a:gd name="connsiteY2380" fmla="*/ 909889 h 1480983"/>
              <a:gd name="connsiteX2381" fmla="*/ 1587877 w 2030243"/>
              <a:gd name="connsiteY2381" fmla="*/ 910717 h 1480983"/>
              <a:gd name="connsiteX2382" fmla="*/ 1588831 w 2030243"/>
              <a:gd name="connsiteY2382" fmla="*/ 911423 h 1480983"/>
              <a:gd name="connsiteX2383" fmla="*/ 1589786 w 2030243"/>
              <a:gd name="connsiteY2383" fmla="*/ 910733 h 1480983"/>
              <a:gd name="connsiteX2384" fmla="*/ 1588831 w 2030243"/>
              <a:gd name="connsiteY2384" fmla="*/ 909889 h 1480983"/>
              <a:gd name="connsiteX2385" fmla="*/ 1594200 w 2030243"/>
              <a:gd name="connsiteY2385" fmla="*/ 905522 h 1480983"/>
              <a:gd name="connsiteX2386" fmla="*/ 1593495 w 2030243"/>
              <a:gd name="connsiteY2386" fmla="*/ 906398 h 1480983"/>
              <a:gd name="connsiteX2387" fmla="*/ 1594419 w 2030243"/>
              <a:gd name="connsiteY2387" fmla="*/ 907400 h 1480983"/>
              <a:gd name="connsiteX2388" fmla="*/ 1595139 w 2030243"/>
              <a:gd name="connsiteY2388" fmla="*/ 906507 h 1480983"/>
              <a:gd name="connsiteX2389" fmla="*/ 1594200 w 2030243"/>
              <a:gd name="connsiteY2389" fmla="*/ 905522 h 1480983"/>
              <a:gd name="connsiteX2390" fmla="*/ 1541990 w 2030243"/>
              <a:gd name="connsiteY2390" fmla="*/ 896663 h 1480983"/>
              <a:gd name="connsiteX2391" fmla="*/ 1528812 w 2030243"/>
              <a:gd name="connsiteY2391" fmla="*/ 912376 h 1480983"/>
              <a:gd name="connsiteX2392" fmla="*/ 1550645 w 2030243"/>
              <a:gd name="connsiteY2392" fmla="*/ 899418 h 1480983"/>
              <a:gd name="connsiteX2393" fmla="*/ 1541990 w 2030243"/>
              <a:gd name="connsiteY2393" fmla="*/ 896663 h 1480983"/>
              <a:gd name="connsiteX2394" fmla="*/ 30356 w 2030243"/>
              <a:gd name="connsiteY2394" fmla="*/ 892907 h 1480983"/>
              <a:gd name="connsiteX2395" fmla="*/ 21717 w 2030243"/>
              <a:gd name="connsiteY2395" fmla="*/ 898197 h 1480983"/>
              <a:gd name="connsiteX2396" fmla="*/ 30356 w 2030243"/>
              <a:gd name="connsiteY2396" fmla="*/ 892907 h 1480983"/>
              <a:gd name="connsiteX2397" fmla="*/ 1560943 w 2030243"/>
              <a:gd name="connsiteY2397" fmla="*/ 889667 h 1480983"/>
              <a:gd name="connsiteX2398" fmla="*/ 1555215 w 2030243"/>
              <a:gd name="connsiteY2398" fmla="*/ 898181 h 1480983"/>
              <a:gd name="connsiteX2399" fmla="*/ 1562272 w 2030243"/>
              <a:gd name="connsiteY2399" fmla="*/ 890904 h 1480983"/>
              <a:gd name="connsiteX2400" fmla="*/ 1560943 w 2030243"/>
              <a:gd name="connsiteY2400" fmla="*/ 889667 h 1480983"/>
              <a:gd name="connsiteX2401" fmla="*/ 119297 w 2030243"/>
              <a:gd name="connsiteY2401" fmla="*/ 880856 h 1480983"/>
              <a:gd name="connsiteX2402" fmla="*/ 118937 w 2030243"/>
              <a:gd name="connsiteY2402" fmla="*/ 881436 h 1480983"/>
              <a:gd name="connsiteX2403" fmla="*/ 119829 w 2030243"/>
              <a:gd name="connsiteY2403" fmla="*/ 881795 h 1480983"/>
              <a:gd name="connsiteX2404" fmla="*/ 119829 w 2030243"/>
              <a:gd name="connsiteY2404" fmla="*/ 881075 h 1480983"/>
              <a:gd name="connsiteX2405" fmla="*/ 119297 w 2030243"/>
              <a:gd name="connsiteY2405" fmla="*/ 880856 h 1480983"/>
              <a:gd name="connsiteX2406" fmla="*/ 45896 w 2030243"/>
              <a:gd name="connsiteY2406" fmla="*/ 879886 h 1480983"/>
              <a:gd name="connsiteX2407" fmla="*/ 46193 w 2030243"/>
              <a:gd name="connsiteY2407" fmla="*/ 884847 h 1480983"/>
              <a:gd name="connsiteX2408" fmla="*/ 48995 w 2030243"/>
              <a:gd name="connsiteY2408" fmla="*/ 884205 h 1480983"/>
              <a:gd name="connsiteX2409" fmla="*/ 45896 w 2030243"/>
              <a:gd name="connsiteY2409" fmla="*/ 879886 h 1480983"/>
              <a:gd name="connsiteX2410" fmla="*/ 1561804 w 2030243"/>
              <a:gd name="connsiteY2410" fmla="*/ 878712 h 1480983"/>
              <a:gd name="connsiteX2411" fmla="*/ 1560989 w 2030243"/>
              <a:gd name="connsiteY2411" fmla="*/ 879542 h 1480983"/>
              <a:gd name="connsiteX2412" fmla="*/ 1564354 w 2030243"/>
              <a:gd name="connsiteY2412" fmla="*/ 884831 h 1480983"/>
              <a:gd name="connsiteX2413" fmla="*/ 1564042 w 2030243"/>
              <a:gd name="connsiteY2413" fmla="*/ 880512 h 1480983"/>
              <a:gd name="connsiteX2414" fmla="*/ 1561804 w 2030243"/>
              <a:gd name="connsiteY2414" fmla="*/ 878712 h 1480983"/>
              <a:gd name="connsiteX2415" fmla="*/ 1621696 w 2030243"/>
              <a:gd name="connsiteY2415" fmla="*/ 875019 h 1480983"/>
              <a:gd name="connsiteX2416" fmla="*/ 1620241 w 2030243"/>
              <a:gd name="connsiteY2416" fmla="*/ 876835 h 1480983"/>
              <a:gd name="connsiteX2417" fmla="*/ 1630962 w 2030243"/>
              <a:gd name="connsiteY2417" fmla="*/ 882828 h 1480983"/>
              <a:gd name="connsiteX2418" fmla="*/ 1621696 w 2030243"/>
              <a:gd name="connsiteY2418" fmla="*/ 875019 h 1480983"/>
              <a:gd name="connsiteX2419" fmla="*/ 114696 w 2030243"/>
              <a:gd name="connsiteY2419" fmla="*/ 868556 h 1480983"/>
              <a:gd name="connsiteX2420" fmla="*/ 104523 w 2030243"/>
              <a:gd name="connsiteY2420" fmla="*/ 869933 h 1480983"/>
              <a:gd name="connsiteX2421" fmla="*/ 114696 w 2030243"/>
              <a:gd name="connsiteY2421" fmla="*/ 868556 h 1480983"/>
              <a:gd name="connsiteX2422" fmla="*/ 1533148 w 2030243"/>
              <a:gd name="connsiteY2422" fmla="*/ 866145 h 1480983"/>
              <a:gd name="connsiteX2423" fmla="*/ 1532037 w 2030243"/>
              <a:gd name="connsiteY2423" fmla="*/ 866912 h 1480983"/>
              <a:gd name="connsiteX2424" fmla="*/ 1533413 w 2030243"/>
              <a:gd name="connsiteY2424" fmla="*/ 867866 h 1480983"/>
              <a:gd name="connsiteX2425" fmla="*/ 1535668 w 2030243"/>
              <a:gd name="connsiteY2425" fmla="*/ 866740 h 1480983"/>
              <a:gd name="connsiteX2426" fmla="*/ 1533148 w 2030243"/>
              <a:gd name="connsiteY2426" fmla="*/ 866145 h 1480983"/>
              <a:gd name="connsiteX2427" fmla="*/ 115806 w 2030243"/>
              <a:gd name="connsiteY2427" fmla="*/ 862812 h 1480983"/>
              <a:gd name="connsiteX2428" fmla="*/ 114930 w 2030243"/>
              <a:gd name="connsiteY2428" fmla="*/ 863516 h 1480983"/>
              <a:gd name="connsiteX2429" fmla="*/ 115275 w 2030243"/>
              <a:gd name="connsiteY2429" fmla="*/ 864032 h 1480983"/>
              <a:gd name="connsiteX2430" fmla="*/ 116166 w 2030243"/>
              <a:gd name="connsiteY2430" fmla="*/ 863360 h 1480983"/>
              <a:gd name="connsiteX2431" fmla="*/ 115806 w 2030243"/>
              <a:gd name="connsiteY2431" fmla="*/ 862812 h 1480983"/>
              <a:gd name="connsiteX2432" fmla="*/ 1586875 w 2030243"/>
              <a:gd name="connsiteY2432" fmla="*/ 857710 h 1480983"/>
              <a:gd name="connsiteX2433" fmla="*/ 1585967 w 2030243"/>
              <a:gd name="connsiteY2433" fmla="*/ 858727 h 1480983"/>
              <a:gd name="connsiteX2434" fmla="*/ 1587094 w 2030243"/>
              <a:gd name="connsiteY2434" fmla="*/ 859322 h 1480983"/>
              <a:gd name="connsiteX2435" fmla="*/ 1588018 w 2030243"/>
              <a:gd name="connsiteY2435" fmla="*/ 858289 h 1480983"/>
              <a:gd name="connsiteX2436" fmla="*/ 1586875 w 2030243"/>
              <a:gd name="connsiteY2436" fmla="*/ 857710 h 1480983"/>
              <a:gd name="connsiteX2437" fmla="*/ 1914940 w 2030243"/>
              <a:gd name="connsiteY2437" fmla="*/ 854080 h 1480983"/>
              <a:gd name="connsiteX2438" fmla="*/ 1912824 w 2030243"/>
              <a:gd name="connsiteY2438" fmla="*/ 855471 h 1480983"/>
              <a:gd name="connsiteX2439" fmla="*/ 1912433 w 2030243"/>
              <a:gd name="connsiteY2439" fmla="*/ 854564 h 1480983"/>
              <a:gd name="connsiteX2440" fmla="*/ 1916221 w 2030243"/>
              <a:gd name="connsiteY2440" fmla="*/ 853171 h 1480983"/>
              <a:gd name="connsiteX2441" fmla="*/ 1915102 w 2030243"/>
              <a:gd name="connsiteY2441" fmla="*/ 854042 h 1480983"/>
              <a:gd name="connsiteX2442" fmla="*/ 1915063 w 2030243"/>
              <a:gd name="connsiteY2442" fmla="*/ 854001 h 1480983"/>
              <a:gd name="connsiteX2443" fmla="*/ 1915093 w 2030243"/>
              <a:gd name="connsiteY2443" fmla="*/ 854049 h 1480983"/>
              <a:gd name="connsiteX2444" fmla="*/ 1915102 w 2030243"/>
              <a:gd name="connsiteY2444" fmla="*/ 854042 h 1480983"/>
              <a:gd name="connsiteX2445" fmla="*/ 1915108 w 2030243"/>
              <a:gd name="connsiteY2445" fmla="*/ 854049 h 1480983"/>
              <a:gd name="connsiteX2446" fmla="*/ 1914940 w 2030243"/>
              <a:gd name="connsiteY2446" fmla="*/ 854080 h 1480983"/>
              <a:gd name="connsiteX2447" fmla="*/ 1915061 w 2030243"/>
              <a:gd name="connsiteY2447" fmla="*/ 854000 h 1480983"/>
              <a:gd name="connsiteX2448" fmla="*/ 1916221 w 2030243"/>
              <a:gd name="connsiteY2448" fmla="*/ 853171 h 1480983"/>
              <a:gd name="connsiteX2449" fmla="*/ 1595498 w 2030243"/>
              <a:gd name="connsiteY2449" fmla="*/ 849008 h 1480983"/>
              <a:gd name="connsiteX2450" fmla="*/ 1595827 w 2030243"/>
              <a:gd name="connsiteY2450" fmla="*/ 849353 h 1480983"/>
              <a:gd name="connsiteX2451" fmla="*/ 1596187 w 2030243"/>
              <a:gd name="connsiteY2451" fmla="*/ 849682 h 1480983"/>
              <a:gd name="connsiteX2452" fmla="*/ 1595858 w 2030243"/>
              <a:gd name="connsiteY2452" fmla="*/ 849322 h 1480983"/>
              <a:gd name="connsiteX2453" fmla="*/ 1611274 w 2030243"/>
              <a:gd name="connsiteY2453" fmla="*/ 848852 h 1480983"/>
              <a:gd name="connsiteX2454" fmla="*/ 1601539 w 2030243"/>
              <a:gd name="connsiteY2454" fmla="*/ 854673 h 1480983"/>
              <a:gd name="connsiteX2455" fmla="*/ 1611274 w 2030243"/>
              <a:gd name="connsiteY2455" fmla="*/ 848852 h 1480983"/>
              <a:gd name="connsiteX2456" fmla="*/ 1602979 w 2030243"/>
              <a:gd name="connsiteY2456" fmla="*/ 841825 h 1480983"/>
              <a:gd name="connsiteX2457" fmla="*/ 1602369 w 2030243"/>
              <a:gd name="connsiteY2457" fmla="*/ 842044 h 1480983"/>
              <a:gd name="connsiteX2458" fmla="*/ 1603167 w 2030243"/>
              <a:gd name="connsiteY2458" fmla="*/ 842607 h 1480983"/>
              <a:gd name="connsiteX2459" fmla="*/ 1603526 w 2030243"/>
              <a:gd name="connsiteY2459" fmla="*/ 842169 h 1480983"/>
              <a:gd name="connsiteX2460" fmla="*/ 1602979 w 2030243"/>
              <a:gd name="connsiteY2460" fmla="*/ 841825 h 1480983"/>
              <a:gd name="connsiteX2461" fmla="*/ 30981 w 2030243"/>
              <a:gd name="connsiteY2461" fmla="*/ 831871 h 1480983"/>
              <a:gd name="connsiteX2462" fmla="*/ 31716 w 2030243"/>
              <a:gd name="connsiteY2462" fmla="*/ 834500 h 1480983"/>
              <a:gd name="connsiteX2463" fmla="*/ 26348 w 2030243"/>
              <a:gd name="connsiteY2463" fmla="*/ 836927 h 1480983"/>
              <a:gd name="connsiteX2464" fmla="*/ 25285 w 2030243"/>
              <a:gd name="connsiteY2464" fmla="*/ 833843 h 1480983"/>
              <a:gd name="connsiteX2465" fmla="*/ 30981 w 2030243"/>
              <a:gd name="connsiteY2465" fmla="*/ 831871 h 1480983"/>
              <a:gd name="connsiteX2466" fmla="*/ 68871 w 2030243"/>
              <a:gd name="connsiteY2466" fmla="*/ 827005 h 1480983"/>
              <a:gd name="connsiteX2467" fmla="*/ 67384 w 2030243"/>
              <a:gd name="connsiteY2467" fmla="*/ 828193 h 1480983"/>
              <a:gd name="connsiteX2468" fmla="*/ 71623 w 2030243"/>
              <a:gd name="connsiteY2468" fmla="*/ 832019 h 1480983"/>
              <a:gd name="connsiteX2469" fmla="*/ 71688 w 2030243"/>
              <a:gd name="connsiteY2469" fmla="*/ 832137 h 1480983"/>
              <a:gd name="connsiteX2470" fmla="*/ 71758 w 2030243"/>
              <a:gd name="connsiteY2470" fmla="*/ 832224 h 1480983"/>
              <a:gd name="connsiteX2471" fmla="*/ 72909 w 2030243"/>
              <a:gd name="connsiteY2471" fmla="*/ 835737 h 1480983"/>
              <a:gd name="connsiteX2472" fmla="*/ 74082 w 2030243"/>
              <a:gd name="connsiteY2472" fmla="*/ 835095 h 1480983"/>
              <a:gd name="connsiteX2473" fmla="*/ 71758 w 2030243"/>
              <a:gd name="connsiteY2473" fmla="*/ 832224 h 1480983"/>
              <a:gd name="connsiteX2474" fmla="*/ 71719 w 2030243"/>
              <a:gd name="connsiteY2474" fmla="*/ 832106 h 1480983"/>
              <a:gd name="connsiteX2475" fmla="*/ 71623 w 2030243"/>
              <a:gd name="connsiteY2475" fmla="*/ 832019 h 1480983"/>
              <a:gd name="connsiteX2476" fmla="*/ 120737 w 2030243"/>
              <a:gd name="connsiteY2476" fmla="*/ 826269 h 1480983"/>
              <a:gd name="connsiteX2477" fmla="*/ 118733 w 2030243"/>
              <a:gd name="connsiteY2477" fmla="*/ 827379 h 1480983"/>
              <a:gd name="connsiteX2478" fmla="*/ 119892 w 2030243"/>
              <a:gd name="connsiteY2478" fmla="*/ 828726 h 1480983"/>
              <a:gd name="connsiteX2479" fmla="*/ 121801 w 2030243"/>
              <a:gd name="connsiteY2479" fmla="*/ 828085 h 1480983"/>
              <a:gd name="connsiteX2480" fmla="*/ 120737 w 2030243"/>
              <a:gd name="connsiteY2480" fmla="*/ 826269 h 1480983"/>
              <a:gd name="connsiteX2481" fmla="*/ 139425 w 2030243"/>
              <a:gd name="connsiteY2481" fmla="*/ 815094 h 1480983"/>
              <a:gd name="connsiteX2482" fmla="*/ 137043 w 2030243"/>
              <a:gd name="connsiteY2482" fmla="*/ 817535 h 1480983"/>
              <a:gd name="connsiteX2483" fmla="*/ 137655 w 2030243"/>
              <a:gd name="connsiteY2483" fmla="*/ 819242 h 1480983"/>
              <a:gd name="connsiteX2484" fmla="*/ 143179 w 2030243"/>
              <a:gd name="connsiteY2484" fmla="*/ 817583 h 1480983"/>
              <a:gd name="connsiteX2485" fmla="*/ 139425 w 2030243"/>
              <a:gd name="connsiteY2485" fmla="*/ 815094 h 1480983"/>
              <a:gd name="connsiteX2486" fmla="*/ 1618489 w 2030243"/>
              <a:gd name="connsiteY2486" fmla="*/ 814030 h 1480983"/>
              <a:gd name="connsiteX2487" fmla="*/ 1617095 w 2030243"/>
              <a:gd name="connsiteY2487" fmla="*/ 816095 h 1480983"/>
              <a:gd name="connsiteX2488" fmla="*/ 1618864 w 2030243"/>
              <a:gd name="connsiteY2488" fmla="*/ 818193 h 1480983"/>
              <a:gd name="connsiteX2489" fmla="*/ 1620289 w 2030243"/>
              <a:gd name="connsiteY2489" fmla="*/ 816378 h 1480983"/>
              <a:gd name="connsiteX2490" fmla="*/ 1618489 w 2030243"/>
              <a:gd name="connsiteY2490" fmla="*/ 814030 h 1480983"/>
              <a:gd name="connsiteX2491" fmla="*/ 89030 w 2030243"/>
              <a:gd name="connsiteY2491" fmla="*/ 806267 h 1480983"/>
              <a:gd name="connsiteX2492" fmla="*/ 88670 w 2030243"/>
              <a:gd name="connsiteY2492" fmla="*/ 806721 h 1480983"/>
              <a:gd name="connsiteX2493" fmla="*/ 88982 w 2030243"/>
              <a:gd name="connsiteY2493" fmla="*/ 807300 h 1480983"/>
              <a:gd name="connsiteX2494" fmla="*/ 89623 w 2030243"/>
              <a:gd name="connsiteY2494" fmla="*/ 806580 h 1480983"/>
              <a:gd name="connsiteX2495" fmla="*/ 89030 w 2030243"/>
              <a:gd name="connsiteY2495" fmla="*/ 806267 h 1480983"/>
              <a:gd name="connsiteX2496" fmla="*/ 1606939 w 2030243"/>
              <a:gd name="connsiteY2496" fmla="*/ 805281 h 1480983"/>
              <a:gd name="connsiteX2497" fmla="*/ 1606516 w 2030243"/>
              <a:gd name="connsiteY2497" fmla="*/ 805782 h 1480983"/>
              <a:gd name="connsiteX2498" fmla="*/ 1607439 w 2030243"/>
              <a:gd name="connsiteY2498" fmla="*/ 806142 h 1480983"/>
              <a:gd name="connsiteX2499" fmla="*/ 1607518 w 2030243"/>
              <a:gd name="connsiteY2499" fmla="*/ 805516 h 1480983"/>
              <a:gd name="connsiteX2500" fmla="*/ 1606939 w 2030243"/>
              <a:gd name="connsiteY2500" fmla="*/ 805281 h 1480983"/>
              <a:gd name="connsiteX2501" fmla="*/ 1599130 w 2030243"/>
              <a:gd name="connsiteY2501" fmla="*/ 799820 h 1480983"/>
              <a:gd name="connsiteX2502" fmla="*/ 1598691 w 2030243"/>
              <a:gd name="connsiteY2502" fmla="*/ 799992 h 1480983"/>
              <a:gd name="connsiteX2503" fmla="*/ 1599082 w 2030243"/>
              <a:gd name="connsiteY2503" fmla="*/ 800242 h 1480983"/>
              <a:gd name="connsiteX2504" fmla="*/ 125729 w 2030243"/>
              <a:gd name="connsiteY2504" fmla="*/ 791306 h 1480983"/>
              <a:gd name="connsiteX2505" fmla="*/ 125102 w 2030243"/>
              <a:gd name="connsiteY2505" fmla="*/ 793028 h 1480983"/>
              <a:gd name="connsiteX2506" fmla="*/ 132348 w 2030243"/>
              <a:gd name="connsiteY2506" fmla="*/ 795516 h 1480983"/>
              <a:gd name="connsiteX2507" fmla="*/ 132913 w 2030243"/>
              <a:gd name="connsiteY2507" fmla="*/ 794013 h 1480983"/>
              <a:gd name="connsiteX2508" fmla="*/ 125729 w 2030243"/>
              <a:gd name="connsiteY2508" fmla="*/ 791306 h 1480983"/>
              <a:gd name="connsiteX2509" fmla="*/ 115524 w 2030243"/>
              <a:gd name="connsiteY2509" fmla="*/ 775781 h 1480983"/>
              <a:gd name="connsiteX2510" fmla="*/ 118201 w 2030243"/>
              <a:gd name="connsiteY2510" fmla="*/ 778284 h 1480983"/>
              <a:gd name="connsiteX2511" fmla="*/ 118889 w 2030243"/>
              <a:gd name="connsiteY2511" fmla="*/ 777329 h 1480983"/>
              <a:gd name="connsiteX2512" fmla="*/ 115524 w 2030243"/>
              <a:gd name="connsiteY2512" fmla="*/ 775781 h 1480983"/>
              <a:gd name="connsiteX2513" fmla="*/ 103240 w 2030243"/>
              <a:gd name="connsiteY2513" fmla="*/ 774012 h 1480983"/>
              <a:gd name="connsiteX2514" fmla="*/ 101361 w 2030243"/>
              <a:gd name="connsiteY2514" fmla="*/ 778409 h 1480983"/>
              <a:gd name="connsiteX2515" fmla="*/ 105431 w 2030243"/>
              <a:gd name="connsiteY2515" fmla="*/ 782901 h 1480983"/>
              <a:gd name="connsiteX2516" fmla="*/ 110032 w 2030243"/>
              <a:gd name="connsiteY2516" fmla="*/ 782760 h 1480983"/>
              <a:gd name="connsiteX2517" fmla="*/ 107434 w 2030243"/>
              <a:gd name="connsiteY2517" fmla="*/ 779020 h 1480983"/>
              <a:gd name="connsiteX2518" fmla="*/ 103240 w 2030243"/>
              <a:gd name="connsiteY2518" fmla="*/ 774012 h 1480983"/>
              <a:gd name="connsiteX2519" fmla="*/ 83097 w 2030243"/>
              <a:gd name="connsiteY2519" fmla="*/ 772666 h 1480983"/>
              <a:gd name="connsiteX2520" fmla="*/ 82424 w 2030243"/>
              <a:gd name="connsiteY2520" fmla="*/ 774012 h 1480983"/>
              <a:gd name="connsiteX2521" fmla="*/ 84207 w 2030243"/>
              <a:gd name="connsiteY2521" fmla="*/ 777329 h 1480983"/>
              <a:gd name="connsiteX2522" fmla="*/ 76900 w 2030243"/>
              <a:gd name="connsiteY2522" fmla="*/ 775999 h 1480983"/>
              <a:gd name="connsiteX2523" fmla="*/ 84224 w 2030243"/>
              <a:gd name="connsiteY2523" fmla="*/ 777361 h 1480983"/>
              <a:gd name="connsiteX2524" fmla="*/ 84207 w 2030243"/>
              <a:gd name="connsiteY2524" fmla="*/ 777329 h 1480983"/>
              <a:gd name="connsiteX2525" fmla="*/ 84209 w 2030243"/>
              <a:gd name="connsiteY2525" fmla="*/ 777329 h 1480983"/>
              <a:gd name="connsiteX2526" fmla="*/ 95493 w 2030243"/>
              <a:gd name="connsiteY2526" fmla="*/ 787691 h 1480983"/>
              <a:gd name="connsiteX2527" fmla="*/ 88951 w 2030243"/>
              <a:gd name="connsiteY2527" fmla="*/ 775545 h 1480983"/>
              <a:gd name="connsiteX2528" fmla="*/ 83097 w 2030243"/>
              <a:gd name="connsiteY2528" fmla="*/ 772666 h 1480983"/>
              <a:gd name="connsiteX2529" fmla="*/ 81720 w 2030243"/>
              <a:gd name="connsiteY2529" fmla="*/ 763996 h 1480983"/>
              <a:gd name="connsiteX2530" fmla="*/ 81015 w 2030243"/>
              <a:gd name="connsiteY2530" fmla="*/ 764857 h 1480983"/>
              <a:gd name="connsiteX2531" fmla="*/ 82080 w 2030243"/>
              <a:gd name="connsiteY2531" fmla="*/ 765639 h 1480983"/>
              <a:gd name="connsiteX2532" fmla="*/ 82769 w 2030243"/>
              <a:gd name="connsiteY2532" fmla="*/ 764825 h 1480983"/>
              <a:gd name="connsiteX2533" fmla="*/ 81720 w 2030243"/>
              <a:gd name="connsiteY2533" fmla="*/ 763996 h 1480983"/>
              <a:gd name="connsiteX2534" fmla="*/ 100234 w 2030243"/>
              <a:gd name="connsiteY2534" fmla="*/ 759598 h 1480983"/>
              <a:gd name="connsiteX2535" fmla="*/ 99170 w 2030243"/>
              <a:gd name="connsiteY2535" fmla="*/ 761132 h 1480983"/>
              <a:gd name="connsiteX2536" fmla="*/ 99872 w 2030243"/>
              <a:gd name="connsiteY2536" fmla="*/ 769502 h 1480983"/>
              <a:gd name="connsiteX2537" fmla="*/ 99859 w 2030243"/>
              <a:gd name="connsiteY2537" fmla="*/ 769505 h 1480983"/>
              <a:gd name="connsiteX2538" fmla="*/ 99530 w 2030243"/>
              <a:gd name="connsiteY2538" fmla="*/ 769833 h 1480983"/>
              <a:gd name="connsiteX2539" fmla="*/ 99875 w 2030243"/>
              <a:gd name="connsiteY2539" fmla="*/ 769535 h 1480983"/>
              <a:gd name="connsiteX2540" fmla="*/ 99872 w 2030243"/>
              <a:gd name="connsiteY2540" fmla="*/ 769502 h 1480983"/>
              <a:gd name="connsiteX2541" fmla="*/ 107852 w 2030243"/>
              <a:gd name="connsiteY2541" fmla="*/ 768507 h 1480983"/>
              <a:gd name="connsiteX2542" fmla="*/ 115352 w 2030243"/>
              <a:gd name="connsiteY2542" fmla="*/ 765420 h 1480983"/>
              <a:gd name="connsiteX2543" fmla="*/ 116276 w 2030243"/>
              <a:gd name="connsiteY2543" fmla="*/ 762196 h 1480983"/>
              <a:gd name="connsiteX2544" fmla="*/ 113287 w 2030243"/>
              <a:gd name="connsiteY2544" fmla="*/ 760428 h 1480983"/>
              <a:gd name="connsiteX2545" fmla="*/ 111644 w 2030243"/>
              <a:gd name="connsiteY2545" fmla="*/ 764419 h 1480983"/>
              <a:gd name="connsiteX2546" fmla="*/ 100234 w 2030243"/>
              <a:gd name="connsiteY2546" fmla="*/ 759598 h 1480983"/>
              <a:gd name="connsiteX2547" fmla="*/ 109421 w 2030243"/>
              <a:gd name="connsiteY2547" fmla="*/ 753025 h 1480983"/>
              <a:gd name="connsiteX2548" fmla="*/ 108765 w 2030243"/>
              <a:gd name="connsiteY2548" fmla="*/ 754199 h 1480983"/>
              <a:gd name="connsiteX2549" fmla="*/ 112335 w 2030243"/>
              <a:gd name="connsiteY2549" fmla="*/ 755416 h 1480983"/>
              <a:gd name="connsiteX2550" fmla="*/ 112379 w 2030243"/>
              <a:gd name="connsiteY2550" fmla="*/ 755450 h 1480983"/>
              <a:gd name="connsiteX2551" fmla="*/ 112724 w 2030243"/>
              <a:gd name="connsiteY2551" fmla="*/ 755779 h 1480983"/>
              <a:gd name="connsiteX2552" fmla="*/ 112395 w 2030243"/>
              <a:gd name="connsiteY2552" fmla="*/ 755435 h 1480983"/>
              <a:gd name="connsiteX2553" fmla="*/ 112335 w 2030243"/>
              <a:gd name="connsiteY2553" fmla="*/ 755416 h 1480983"/>
              <a:gd name="connsiteX2554" fmla="*/ 41264 w 2030243"/>
              <a:gd name="connsiteY2554" fmla="*/ 735544 h 1480983"/>
              <a:gd name="connsiteX2555" fmla="*/ 42407 w 2030243"/>
              <a:gd name="connsiteY2555" fmla="*/ 736248 h 1480983"/>
              <a:gd name="connsiteX2556" fmla="*/ 41437 w 2030243"/>
              <a:gd name="connsiteY2556" fmla="*/ 738000 h 1480983"/>
              <a:gd name="connsiteX2557" fmla="*/ 39917 w 2030243"/>
              <a:gd name="connsiteY2557" fmla="*/ 737030 h 1480983"/>
              <a:gd name="connsiteX2558" fmla="*/ 41264 w 2030243"/>
              <a:gd name="connsiteY2558" fmla="*/ 735544 h 1480983"/>
              <a:gd name="connsiteX2559" fmla="*/ 98591 w 2030243"/>
              <a:gd name="connsiteY2559" fmla="*/ 734120 h 1480983"/>
              <a:gd name="connsiteX2560" fmla="*/ 102848 w 2030243"/>
              <a:gd name="connsiteY2560" fmla="*/ 739003 h 1480983"/>
              <a:gd name="connsiteX2561" fmla="*/ 103944 w 2030243"/>
              <a:gd name="connsiteY2561" fmla="*/ 737250 h 1480983"/>
              <a:gd name="connsiteX2562" fmla="*/ 98591 w 2030243"/>
              <a:gd name="connsiteY2562" fmla="*/ 734120 h 1480983"/>
              <a:gd name="connsiteX2563" fmla="*/ 20402 w 2030243"/>
              <a:gd name="connsiteY2563" fmla="*/ 692129 h 1480983"/>
              <a:gd name="connsiteX2564" fmla="*/ 20339 w 2030243"/>
              <a:gd name="connsiteY2564" fmla="*/ 693771 h 1480983"/>
              <a:gd name="connsiteX2565" fmla="*/ 16786 w 2030243"/>
              <a:gd name="connsiteY2565" fmla="*/ 693443 h 1480983"/>
              <a:gd name="connsiteX2566" fmla="*/ 16833 w 2030243"/>
              <a:gd name="connsiteY2566" fmla="*/ 692192 h 1480983"/>
              <a:gd name="connsiteX2567" fmla="*/ 20402 w 2030243"/>
              <a:gd name="connsiteY2567" fmla="*/ 692129 h 1480983"/>
              <a:gd name="connsiteX2568" fmla="*/ 873204 w 2030243"/>
              <a:gd name="connsiteY2568" fmla="*/ 688858 h 1480983"/>
              <a:gd name="connsiteX2569" fmla="*/ 872907 w 2030243"/>
              <a:gd name="connsiteY2569" fmla="*/ 690314 h 1480983"/>
              <a:gd name="connsiteX2570" fmla="*/ 875567 w 2030243"/>
              <a:gd name="connsiteY2570" fmla="*/ 690705 h 1480983"/>
              <a:gd name="connsiteX2571" fmla="*/ 875725 w 2030243"/>
              <a:gd name="connsiteY2571" fmla="*/ 689892 h 1480983"/>
              <a:gd name="connsiteX2572" fmla="*/ 873204 w 2030243"/>
              <a:gd name="connsiteY2572" fmla="*/ 688858 h 1480983"/>
              <a:gd name="connsiteX2573" fmla="*/ 416 w 2030243"/>
              <a:gd name="connsiteY2573" fmla="*/ 676292 h 1480983"/>
              <a:gd name="connsiteX2574" fmla="*/ 13766 w 2030243"/>
              <a:gd name="connsiteY2574" fmla="*/ 680549 h 1480983"/>
              <a:gd name="connsiteX2575" fmla="*/ 10151 w 2030243"/>
              <a:gd name="connsiteY2575" fmla="*/ 689625 h 1480983"/>
              <a:gd name="connsiteX2576" fmla="*/ 416 w 2030243"/>
              <a:gd name="connsiteY2576" fmla="*/ 676292 h 1480983"/>
              <a:gd name="connsiteX2577" fmla="*/ 12128 w 2030243"/>
              <a:gd name="connsiteY2577" fmla="*/ 651892 h 1480983"/>
              <a:gd name="connsiteX2578" fmla="*/ 15519 w 2030243"/>
              <a:gd name="connsiteY2578" fmla="*/ 654709 h 1480983"/>
              <a:gd name="connsiteX2579" fmla="*/ 10558 w 2030243"/>
              <a:gd name="connsiteY2579" fmla="*/ 654709 h 1480983"/>
              <a:gd name="connsiteX2580" fmla="*/ 12128 w 2030243"/>
              <a:gd name="connsiteY2580" fmla="*/ 651892 h 1480983"/>
              <a:gd name="connsiteX2581" fmla="*/ 35729 w 2030243"/>
              <a:gd name="connsiteY2581" fmla="*/ 650625 h 1480983"/>
              <a:gd name="connsiteX2582" fmla="*/ 37492 w 2030243"/>
              <a:gd name="connsiteY2582" fmla="*/ 652017 h 1480983"/>
              <a:gd name="connsiteX2583" fmla="*/ 37398 w 2030243"/>
              <a:gd name="connsiteY2583" fmla="*/ 654646 h 1480983"/>
              <a:gd name="connsiteX2584" fmla="*/ 35050 w 2030243"/>
              <a:gd name="connsiteY2584" fmla="*/ 652721 h 1480983"/>
              <a:gd name="connsiteX2585" fmla="*/ 35705 w 2030243"/>
              <a:gd name="connsiteY2585" fmla="*/ 650591 h 1480983"/>
              <a:gd name="connsiteX2586" fmla="*/ 35723 w 2030243"/>
              <a:gd name="connsiteY2586" fmla="*/ 650593 h 1480983"/>
              <a:gd name="connsiteX2587" fmla="*/ 35708 w 2030243"/>
              <a:gd name="connsiteY2587" fmla="*/ 650608 h 1480983"/>
              <a:gd name="connsiteX2588" fmla="*/ 35740 w 2030243"/>
              <a:gd name="connsiteY2588" fmla="*/ 650593 h 1480983"/>
              <a:gd name="connsiteX2589" fmla="*/ 35729 w 2030243"/>
              <a:gd name="connsiteY2589" fmla="*/ 650625 h 1480983"/>
              <a:gd name="connsiteX2590" fmla="*/ 35708 w 2030243"/>
              <a:gd name="connsiteY2590" fmla="*/ 650609 h 1480983"/>
              <a:gd name="connsiteX2591" fmla="*/ 35708 w 2030243"/>
              <a:gd name="connsiteY2591" fmla="*/ 650609 h 1480983"/>
              <a:gd name="connsiteX2592" fmla="*/ 2732 w 2030243"/>
              <a:gd name="connsiteY2592" fmla="*/ 644990 h 1480983"/>
              <a:gd name="connsiteX2593" fmla="*/ 4595 w 2030243"/>
              <a:gd name="connsiteY2593" fmla="*/ 651924 h 1480983"/>
              <a:gd name="connsiteX2594" fmla="*/ 385 w 2030243"/>
              <a:gd name="connsiteY2594" fmla="*/ 645789 h 1480983"/>
              <a:gd name="connsiteX2595" fmla="*/ 2732 w 2030243"/>
              <a:gd name="connsiteY2595" fmla="*/ 644990 h 1480983"/>
              <a:gd name="connsiteX2596" fmla="*/ 13766 w 2030243"/>
              <a:gd name="connsiteY2596" fmla="*/ 644864 h 1480983"/>
              <a:gd name="connsiteX2597" fmla="*/ 14377 w 2030243"/>
              <a:gd name="connsiteY2597" fmla="*/ 646102 h 1480983"/>
              <a:gd name="connsiteX2598" fmla="*/ 13109 w 2030243"/>
              <a:gd name="connsiteY2598" fmla="*/ 646681 h 1480983"/>
              <a:gd name="connsiteX2599" fmla="*/ 12170 w 2030243"/>
              <a:gd name="connsiteY2599" fmla="*/ 645664 h 1480983"/>
              <a:gd name="connsiteX2600" fmla="*/ 13766 w 2030243"/>
              <a:gd name="connsiteY2600" fmla="*/ 644864 h 1480983"/>
              <a:gd name="connsiteX2601" fmla="*/ 24690 w 2030243"/>
              <a:gd name="connsiteY2601" fmla="*/ 642893 h 1480983"/>
              <a:gd name="connsiteX2602" fmla="*/ 34785 w 2030243"/>
              <a:gd name="connsiteY2602" fmla="*/ 645429 h 1480983"/>
              <a:gd name="connsiteX2603" fmla="*/ 35705 w 2030243"/>
              <a:gd name="connsiteY2603" fmla="*/ 650591 h 1480983"/>
              <a:gd name="connsiteX2604" fmla="*/ 24392 w 2030243"/>
              <a:gd name="connsiteY2604" fmla="*/ 648935 h 1480983"/>
              <a:gd name="connsiteX2605" fmla="*/ 20511 w 2030243"/>
              <a:gd name="connsiteY2605" fmla="*/ 646118 h 1480983"/>
              <a:gd name="connsiteX2606" fmla="*/ 24690 w 2030243"/>
              <a:gd name="connsiteY2606" fmla="*/ 642893 h 1480983"/>
              <a:gd name="connsiteX2607" fmla="*/ 52579 w 2030243"/>
              <a:gd name="connsiteY2607" fmla="*/ 626805 h 1480983"/>
              <a:gd name="connsiteX2608" fmla="*/ 52907 w 2030243"/>
              <a:gd name="connsiteY2608" fmla="*/ 627149 h 1480983"/>
              <a:gd name="connsiteX2609" fmla="*/ 52983 w 2030243"/>
              <a:gd name="connsiteY2609" fmla="*/ 627173 h 1480983"/>
              <a:gd name="connsiteX2610" fmla="*/ 54827 w 2030243"/>
              <a:gd name="connsiteY2610" fmla="*/ 629470 h 1480983"/>
              <a:gd name="connsiteX2611" fmla="*/ 58181 w 2030243"/>
              <a:gd name="connsiteY2611" fmla="*/ 628745 h 1480983"/>
              <a:gd name="connsiteX2612" fmla="*/ 52983 w 2030243"/>
              <a:gd name="connsiteY2612" fmla="*/ 627173 h 1480983"/>
              <a:gd name="connsiteX2613" fmla="*/ 52939 w 2030243"/>
              <a:gd name="connsiteY2613" fmla="*/ 627119 h 1480983"/>
              <a:gd name="connsiteX2614" fmla="*/ 89654 w 2030243"/>
              <a:gd name="connsiteY2614" fmla="*/ 610481 h 1480983"/>
              <a:gd name="connsiteX2615" fmla="*/ 87964 w 2030243"/>
              <a:gd name="connsiteY2615" fmla="*/ 612782 h 1480983"/>
              <a:gd name="connsiteX2616" fmla="*/ 88934 w 2030243"/>
              <a:gd name="connsiteY2616" fmla="*/ 613455 h 1480983"/>
              <a:gd name="connsiteX2617" fmla="*/ 90563 w 2030243"/>
              <a:gd name="connsiteY2617" fmla="*/ 611123 h 1480983"/>
              <a:gd name="connsiteX2618" fmla="*/ 89654 w 2030243"/>
              <a:gd name="connsiteY2618" fmla="*/ 610481 h 1480983"/>
              <a:gd name="connsiteX2619" fmla="*/ 48025 w 2030243"/>
              <a:gd name="connsiteY2619" fmla="*/ 599870 h 1480983"/>
              <a:gd name="connsiteX2620" fmla="*/ 48885 w 2030243"/>
              <a:gd name="connsiteY2620" fmla="*/ 600606 h 1480983"/>
              <a:gd name="connsiteX2621" fmla="*/ 48495 w 2030243"/>
              <a:gd name="connsiteY2621" fmla="*/ 601124 h 1480983"/>
              <a:gd name="connsiteX2622" fmla="*/ 47666 w 2030243"/>
              <a:gd name="connsiteY2622" fmla="*/ 600371 h 1480983"/>
              <a:gd name="connsiteX2623" fmla="*/ 48025 w 2030243"/>
              <a:gd name="connsiteY2623" fmla="*/ 599870 h 1480983"/>
              <a:gd name="connsiteX2624" fmla="*/ 64865 w 2030243"/>
              <a:gd name="connsiteY2624" fmla="*/ 597790 h 1480983"/>
              <a:gd name="connsiteX2625" fmla="*/ 64114 w 2030243"/>
              <a:gd name="connsiteY2625" fmla="*/ 598416 h 1480983"/>
              <a:gd name="connsiteX2626" fmla="*/ 64754 w 2030243"/>
              <a:gd name="connsiteY2626" fmla="*/ 598604 h 1480983"/>
              <a:gd name="connsiteX2627" fmla="*/ 65319 w 2030243"/>
              <a:gd name="connsiteY2627" fmla="*/ 598227 h 1480983"/>
              <a:gd name="connsiteX2628" fmla="*/ 64865 w 2030243"/>
              <a:gd name="connsiteY2628" fmla="*/ 597790 h 1480983"/>
              <a:gd name="connsiteX2629" fmla="*/ 76884 w 2030243"/>
              <a:gd name="connsiteY2629" fmla="*/ 577694 h 1480983"/>
              <a:gd name="connsiteX2630" fmla="*/ 76320 w 2030243"/>
              <a:gd name="connsiteY2630" fmla="*/ 578711 h 1480983"/>
              <a:gd name="connsiteX2631" fmla="*/ 81470 w 2030243"/>
              <a:gd name="connsiteY2631" fmla="*/ 581779 h 1480983"/>
              <a:gd name="connsiteX2632" fmla="*/ 82472 w 2030243"/>
              <a:gd name="connsiteY2632" fmla="*/ 580417 h 1480983"/>
              <a:gd name="connsiteX2633" fmla="*/ 76884 w 2030243"/>
              <a:gd name="connsiteY2633" fmla="*/ 577694 h 1480983"/>
              <a:gd name="connsiteX2634" fmla="*/ 66132 w 2030243"/>
              <a:gd name="connsiteY2634" fmla="*/ 574095 h 1480983"/>
              <a:gd name="connsiteX2635" fmla="*/ 62450 w 2030243"/>
              <a:gd name="connsiteY2635" fmla="*/ 575459 h 1480983"/>
              <a:gd name="connsiteX2636" fmla="*/ 62298 w 2030243"/>
              <a:gd name="connsiteY2636" fmla="*/ 575471 h 1480983"/>
              <a:gd name="connsiteX2637" fmla="*/ 62000 w 2030243"/>
              <a:gd name="connsiteY2637" fmla="*/ 575816 h 1480983"/>
              <a:gd name="connsiteX2638" fmla="*/ 62329 w 2030243"/>
              <a:gd name="connsiteY2638" fmla="*/ 575503 h 1480983"/>
              <a:gd name="connsiteX2639" fmla="*/ 62450 w 2030243"/>
              <a:gd name="connsiteY2639" fmla="*/ 575459 h 1480983"/>
              <a:gd name="connsiteX2640" fmla="*/ 66382 w 2030243"/>
              <a:gd name="connsiteY2640" fmla="*/ 575128 h 1480983"/>
              <a:gd name="connsiteX2641" fmla="*/ 66132 w 2030243"/>
              <a:gd name="connsiteY2641" fmla="*/ 574095 h 1480983"/>
              <a:gd name="connsiteX2642" fmla="*/ 91648 w 2030243"/>
              <a:gd name="connsiteY2642" fmla="*/ 573694 h 1480983"/>
              <a:gd name="connsiteX2643" fmla="*/ 87010 w 2030243"/>
              <a:gd name="connsiteY2643" fmla="*/ 576318 h 1480983"/>
              <a:gd name="connsiteX2644" fmla="*/ 94914 w 2030243"/>
              <a:gd name="connsiteY2644" fmla="*/ 578758 h 1480983"/>
              <a:gd name="connsiteX2645" fmla="*/ 91648 w 2030243"/>
              <a:gd name="connsiteY2645" fmla="*/ 573694 h 1480983"/>
              <a:gd name="connsiteX2646" fmla="*/ 2019825 w 2030243"/>
              <a:gd name="connsiteY2646" fmla="*/ 573281 h 1480983"/>
              <a:gd name="connsiteX2647" fmla="*/ 2020545 w 2030243"/>
              <a:gd name="connsiteY2647" fmla="*/ 574188 h 1480983"/>
              <a:gd name="connsiteX2648" fmla="*/ 2019982 w 2030243"/>
              <a:gd name="connsiteY2648" fmla="*/ 574548 h 1480983"/>
              <a:gd name="connsiteX2649" fmla="*/ 2019293 w 2030243"/>
              <a:gd name="connsiteY2649" fmla="*/ 573625 h 1480983"/>
              <a:gd name="connsiteX2650" fmla="*/ 2019825 w 2030243"/>
              <a:gd name="connsiteY2650" fmla="*/ 573281 h 1480983"/>
              <a:gd name="connsiteX2651" fmla="*/ 51515 w 2030243"/>
              <a:gd name="connsiteY2651" fmla="*/ 568288 h 1480983"/>
              <a:gd name="connsiteX2652" fmla="*/ 51641 w 2030243"/>
              <a:gd name="connsiteY2652" fmla="*/ 569979 h 1480983"/>
              <a:gd name="connsiteX2653" fmla="*/ 46929 w 2030243"/>
              <a:gd name="connsiteY2653" fmla="*/ 570291 h 1480983"/>
              <a:gd name="connsiteX2654" fmla="*/ 46805 w 2030243"/>
              <a:gd name="connsiteY2654" fmla="*/ 568648 h 1480983"/>
              <a:gd name="connsiteX2655" fmla="*/ 51515 w 2030243"/>
              <a:gd name="connsiteY2655" fmla="*/ 568288 h 1480983"/>
              <a:gd name="connsiteX2656" fmla="*/ 97152 w 2030243"/>
              <a:gd name="connsiteY2656" fmla="*/ 565377 h 1480983"/>
              <a:gd name="connsiteX2657" fmla="*/ 108029 w 2030243"/>
              <a:gd name="connsiteY2657" fmla="*/ 567725 h 1480983"/>
              <a:gd name="connsiteX2658" fmla="*/ 107026 w 2030243"/>
              <a:gd name="connsiteY2658" fmla="*/ 566692 h 1480983"/>
              <a:gd name="connsiteX2659" fmla="*/ 97152 w 2030243"/>
              <a:gd name="connsiteY2659" fmla="*/ 565377 h 1480983"/>
              <a:gd name="connsiteX2660" fmla="*/ 85231 w 2030243"/>
              <a:gd name="connsiteY2660" fmla="*/ 559927 h 1480983"/>
              <a:gd name="connsiteX2661" fmla="*/ 77886 w 2030243"/>
              <a:gd name="connsiteY2661" fmla="*/ 560541 h 1480983"/>
              <a:gd name="connsiteX2662" fmla="*/ 91391 w 2030243"/>
              <a:gd name="connsiteY2662" fmla="*/ 564078 h 1480983"/>
              <a:gd name="connsiteX2663" fmla="*/ 85231 w 2030243"/>
              <a:gd name="connsiteY2663" fmla="*/ 559927 h 1480983"/>
              <a:gd name="connsiteX2664" fmla="*/ 258349 w 2030243"/>
              <a:gd name="connsiteY2664" fmla="*/ 544640 h 1480983"/>
              <a:gd name="connsiteX2665" fmla="*/ 258099 w 2030243"/>
              <a:gd name="connsiteY2665" fmla="*/ 545079 h 1480983"/>
              <a:gd name="connsiteX2666" fmla="*/ 258647 w 2030243"/>
              <a:gd name="connsiteY2666" fmla="*/ 545345 h 1480983"/>
              <a:gd name="connsiteX2667" fmla="*/ 258975 w 2030243"/>
              <a:gd name="connsiteY2667" fmla="*/ 544640 h 1480983"/>
              <a:gd name="connsiteX2668" fmla="*/ 258349 w 2030243"/>
              <a:gd name="connsiteY2668" fmla="*/ 544640 h 1480983"/>
              <a:gd name="connsiteX2669" fmla="*/ 93286 w 2030243"/>
              <a:gd name="connsiteY2669" fmla="*/ 543858 h 1480983"/>
              <a:gd name="connsiteX2670" fmla="*/ 93599 w 2030243"/>
              <a:gd name="connsiteY2670" fmla="*/ 544202 h 1480983"/>
              <a:gd name="connsiteX2671" fmla="*/ 93747 w 2030243"/>
              <a:gd name="connsiteY2671" fmla="*/ 544204 h 1480983"/>
              <a:gd name="connsiteX2672" fmla="*/ 104805 w 2030243"/>
              <a:gd name="connsiteY2672" fmla="*/ 547301 h 1480983"/>
              <a:gd name="connsiteX2673" fmla="*/ 99173 w 2030243"/>
              <a:gd name="connsiteY2673" fmla="*/ 544267 h 1480983"/>
              <a:gd name="connsiteX2674" fmla="*/ 93747 w 2030243"/>
              <a:gd name="connsiteY2674" fmla="*/ 544204 h 1480983"/>
              <a:gd name="connsiteX2675" fmla="*/ 93629 w 2030243"/>
              <a:gd name="connsiteY2675" fmla="*/ 544171 h 1480983"/>
              <a:gd name="connsiteX2676" fmla="*/ 2025554 w 2030243"/>
              <a:gd name="connsiteY2676" fmla="*/ 543513 h 1480983"/>
              <a:gd name="connsiteX2677" fmla="*/ 2027589 w 2030243"/>
              <a:gd name="connsiteY2677" fmla="*/ 544781 h 1480983"/>
              <a:gd name="connsiteX2678" fmla="*/ 2024928 w 2030243"/>
              <a:gd name="connsiteY2678" fmla="*/ 546440 h 1480983"/>
              <a:gd name="connsiteX2679" fmla="*/ 2024083 w 2030243"/>
              <a:gd name="connsiteY2679" fmla="*/ 544890 h 1480983"/>
              <a:gd name="connsiteX2680" fmla="*/ 2025554 w 2030243"/>
              <a:gd name="connsiteY2680" fmla="*/ 543513 h 1480983"/>
              <a:gd name="connsiteX2681" fmla="*/ 31139 w 2030243"/>
              <a:gd name="connsiteY2681" fmla="*/ 535235 h 1480983"/>
              <a:gd name="connsiteX2682" fmla="*/ 37460 w 2030243"/>
              <a:gd name="connsiteY2682" fmla="*/ 537223 h 1480983"/>
              <a:gd name="connsiteX2683" fmla="*/ 27914 w 2030243"/>
              <a:gd name="connsiteY2683" fmla="*/ 540509 h 1480983"/>
              <a:gd name="connsiteX2684" fmla="*/ 27116 w 2030243"/>
              <a:gd name="connsiteY2684" fmla="*/ 537990 h 1480983"/>
              <a:gd name="connsiteX2685" fmla="*/ 31139 w 2030243"/>
              <a:gd name="connsiteY2685" fmla="*/ 535235 h 1480983"/>
              <a:gd name="connsiteX2686" fmla="*/ 77604 w 2030243"/>
              <a:gd name="connsiteY2686" fmla="*/ 522527 h 1480983"/>
              <a:gd name="connsiteX2687" fmla="*/ 72971 w 2030243"/>
              <a:gd name="connsiteY2687" fmla="*/ 523137 h 1480983"/>
              <a:gd name="connsiteX2688" fmla="*/ 73379 w 2030243"/>
              <a:gd name="connsiteY2688" fmla="*/ 525171 h 1480983"/>
              <a:gd name="connsiteX2689" fmla="*/ 77948 w 2030243"/>
              <a:gd name="connsiteY2689" fmla="*/ 524045 h 1480983"/>
              <a:gd name="connsiteX2690" fmla="*/ 77604 w 2030243"/>
              <a:gd name="connsiteY2690" fmla="*/ 522527 h 1480983"/>
              <a:gd name="connsiteX2691" fmla="*/ 132755 w 2030243"/>
              <a:gd name="connsiteY2691" fmla="*/ 494090 h 1480983"/>
              <a:gd name="connsiteX2692" fmla="*/ 123789 w 2030243"/>
              <a:gd name="connsiteY2692" fmla="*/ 496688 h 1480983"/>
              <a:gd name="connsiteX2693" fmla="*/ 115744 w 2030243"/>
              <a:gd name="connsiteY2693" fmla="*/ 499223 h 1480983"/>
              <a:gd name="connsiteX2694" fmla="*/ 135088 w 2030243"/>
              <a:gd name="connsiteY2694" fmla="*/ 506689 h 1480983"/>
              <a:gd name="connsiteX2695" fmla="*/ 134571 w 2030243"/>
              <a:gd name="connsiteY2695" fmla="*/ 500084 h 1480983"/>
              <a:gd name="connsiteX2696" fmla="*/ 132755 w 2030243"/>
              <a:gd name="connsiteY2696" fmla="*/ 494090 h 1480983"/>
              <a:gd name="connsiteX2697" fmla="*/ 1874857 w 2030243"/>
              <a:gd name="connsiteY2697" fmla="*/ 491743 h 1480983"/>
              <a:gd name="connsiteX2698" fmla="*/ 1874388 w 2030243"/>
              <a:gd name="connsiteY2698" fmla="*/ 492681 h 1480983"/>
              <a:gd name="connsiteX2699" fmla="*/ 1875483 w 2030243"/>
              <a:gd name="connsiteY2699" fmla="*/ 493370 h 1480983"/>
              <a:gd name="connsiteX2700" fmla="*/ 1875953 w 2030243"/>
              <a:gd name="connsiteY2700" fmla="*/ 492446 h 1480983"/>
              <a:gd name="connsiteX2701" fmla="*/ 1874857 w 2030243"/>
              <a:gd name="connsiteY2701" fmla="*/ 491743 h 1480983"/>
              <a:gd name="connsiteX2702" fmla="*/ 137280 w 2030243"/>
              <a:gd name="connsiteY2702" fmla="*/ 481930 h 1480983"/>
              <a:gd name="connsiteX2703" fmla="*/ 133992 w 2030243"/>
              <a:gd name="connsiteY2703" fmla="*/ 482681 h 1480983"/>
              <a:gd name="connsiteX2704" fmla="*/ 134430 w 2030243"/>
              <a:gd name="connsiteY2704" fmla="*/ 483980 h 1480983"/>
              <a:gd name="connsiteX2705" fmla="*/ 137529 w 2030243"/>
              <a:gd name="connsiteY2705" fmla="*/ 483276 h 1480983"/>
              <a:gd name="connsiteX2706" fmla="*/ 137280 w 2030243"/>
              <a:gd name="connsiteY2706" fmla="*/ 481930 h 1480983"/>
              <a:gd name="connsiteX2707" fmla="*/ 163133 w 2030243"/>
              <a:gd name="connsiteY2707" fmla="*/ 475685 h 1480983"/>
              <a:gd name="connsiteX2708" fmla="*/ 147718 w 2030243"/>
              <a:gd name="connsiteY2708" fmla="*/ 489364 h 1480983"/>
              <a:gd name="connsiteX2709" fmla="*/ 155213 w 2030243"/>
              <a:gd name="connsiteY2709" fmla="*/ 492227 h 1480983"/>
              <a:gd name="connsiteX2710" fmla="*/ 156545 w 2030243"/>
              <a:gd name="connsiteY2710" fmla="*/ 485435 h 1480983"/>
              <a:gd name="connsiteX2711" fmla="*/ 163133 w 2030243"/>
              <a:gd name="connsiteY2711" fmla="*/ 475685 h 1480983"/>
              <a:gd name="connsiteX2712" fmla="*/ 1846190 w 2030243"/>
              <a:gd name="connsiteY2712" fmla="*/ 467527 h 1480983"/>
              <a:gd name="connsiteX2713" fmla="*/ 1846222 w 2030243"/>
              <a:gd name="connsiteY2713" fmla="*/ 467551 h 1480983"/>
              <a:gd name="connsiteX2714" fmla="*/ 1845809 w 2030243"/>
              <a:gd name="connsiteY2714" fmla="*/ 468877 h 1480983"/>
              <a:gd name="connsiteX2715" fmla="*/ 1846191 w 2030243"/>
              <a:gd name="connsiteY2715" fmla="*/ 467520 h 1480983"/>
              <a:gd name="connsiteX2716" fmla="*/ 1846201 w 2030243"/>
              <a:gd name="connsiteY2716" fmla="*/ 467531 h 1480983"/>
              <a:gd name="connsiteX2717" fmla="*/ 1846190 w 2030243"/>
              <a:gd name="connsiteY2717" fmla="*/ 467524 h 1480983"/>
              <a:gd name="connsiteX2718" fmla="*/ 1846154 w 2030243"/>
              <a:gd name="connsiteY2718" fmla="*/ 467500 h 1480983"/>
              <a:gd name="connsiteX2719" fmla="*/ 1846190 w 2030243"/>
              <a:gd name="connsiteY2719" fmla="*/ 467524 h 1480983"/>
              <a:gd name="connsiteX2720" fmla="*/ 1846190 w 2030243"/>
              <a:gd name="connsiteY2720" fmla="*/ 467527 h 1480983"/>
              <a:gd name="connsiteX2721" fmla="*/ 129187 w 2030243"/>
              <a:gd name="connsiteY2721" fmla="*/ 467265 h 1480983"/>
              <a:gd name="connsiteX2722" fmla="*/ 128186 w 2030243"/>
              <a:gd name="connsiteY2722" fmla="*/ 468079 h 1480983"/>
              <a:gd name="connsiteX2723" fmla="*/ 129187 w 2030243"/>
              <a:gd name="connsiteY2723" fmla="*/ 468580 h 1480983"/>
              <a:gd name="connsiteX2724" fmla="*/ 130174 w 2030243"/>
              <a:gd name="connsiteY2724" fmla="*/ 467782 h 1480983"/>
              <a:gd name="connsiteX2725" fmla="*/ 129187 w 2030243"/>
              <a:gd name="connsiteY2725" fmla="*/ 467265 h 1480983"/>
              <a:gd name="connsiteX2726" fmla="*/ 1805541 w 2030243"/>
              <a:gd name="connsiteY2726" fmla="*/ 464369 h 1480983"/>
              <a:gd name="connsiteX2727" fmla="*/ 1808813 w 2030243"/>
              <a:gd name="connsiteY2727" fmla="*/ 466451 h 1480983"/>
              <a:gd name="connsiteX2728" fmla="*/ 1807125 w 2030243"/>
              <a:gd name="connsiteY2728" fmla="*/ 467504 h 1480983"/>
              <a:gd name="connsiteX2729" fmla="*/ 1807122 w 2030243"/>
              <a:gd name="connsiteY2729" fmla="*/ 467500 h 1480983"/>
              <a:gd name="connsiteX2730" fmla="*/ 1805556 w 2030243"/>
              <a:gd name="connsiteY2730" fmla="*/ 465935 h 1480983"/>
              <a:gd name="connsiteX2731" fmla="*/ 1805528 w 2030243"/>
              <a:gd name="connsiteY2731" fmla="*/ 465848 h 1480983"/>
              <a:gd name="connsiteX2732" fmla="*/ 1805541 w 2030243"/>
              <a:gd name="connsiteY2732" fmla="*/ 464370 h 1480983"/>
              <a:gd name="connsiteX2733" fmla="*/ 152447 w 2030243"/>
              <a:gd name="connsiteY2733" fmla="*/ 461997 h 1480983"/>
              <a:gd name="connsiteX2734" fmla="*/ 148829 w 2030243"/>
              <a:gd name="connsiteY2734" fmla="*/ 464886 h 1480983"/>
              <a:gd name="connsiteX2735" fmla="*/ 153086 w 2030243"/>
              <a:gd name="connsiteY2735" fmla="*/ 470035 h 1480983"/>
              <a:gd name="connsiteX2736" fmla="*/ 157483 w 2030243"/>
              <a:gd name="connsiteY2736" fmla="*/ 462523 h 1480983"/>
              <a:gd name="connsiteX2737" fmla="*/ 152447 w 2030243"/>
              <a:gd name="connsiteY2737" fmla="*/ 461997 h 1480983"/>
              <a:gd name="connsiteX2738" fmla="*/ 1960480 w 2030243"/>
              <a:gd name="connsiteY2738" fmla="*/ 458109 h 1480983"/>
              <a:gd name="connsiteX2739" fmla="*/ 1960792 w 2030243"/>
              <a:gd name="connsiteY2739" fmla="*/ 458454 h 1480983"/>
              <a:gd name="connsiteX2740" fmla="*/ 1960433 w 2030243"/>
              <a:gd name="connsiteY2740" fmla="*/ 458141 h 1480983"/>
              <a:gd name="connsiteX2741" fmla="*/ 1960480 w 2030243"/>
              <a:gd name="connsiteY2741" fmla="*/ 458110 h 1480983"/>
              <a:gd name="connsiteX2742" fmla="*/ 1960348 w 2030243"/>
              <a:gd name="connsiteY2742" fmla="*/ 457986 h 1480983"/>
              <a:gd name="connsiteX2743" fmla="*/ 1960480 w 2030243"/>
              <a:gd name="connsiteY2743" fmla="*/ 458110 h 1480983"/>
              <a:gd name="connsiteX2744" fmla="*/ 1960432 w 2030243"/>
              <a:gd name="connsiteY2744" fmla="*/ 458141 h 1480983"/>
              <a:gd name="connsiteX2745" fmla="*/ 1958209 w 2030243"/>
              <a:gd name="connsiteY2745" fmla="*/ 454040 h 1480983"/>
              <a:gd name="connsiteX2746" fmla="*/ 1960348 w 2030243"/>
              <a:gd name="connsiteY2746" fmla="*/ 457986 h 1480983"/>
              <a:gd name="connsiteX2747" fmla="*/ 1957067 w 2030243"/>
              <a:gd name="connsiteY2747" fmla="*/ 454886 h 1480983"/>
              <a:gd name="connsiteX2748" fmla="*/ 1958209 w 2030243"/>
              <a:gd name="connsiteY2748" fmla="*/ 454040 h 1480983"/>
              <a:gd name="connsiteX2749" fmla="*/ 161149 w 2030243"/>
              <a:gd name="connsiteY2749" fmla="*/ 452656 h 1480983"/>
              <a:gd name="connsiteX2750" fmla="*/ 156794 w 2030243"/>
              <a:gd name="connsiteY2750" fmla="*/ 455950 h 1480983"/>
              <a:gd name="connsiteX2751" fmla="*/ 168612 w 2030243"/>
              <a:gd name="connsiteY2751" fmla="*/ 458094 h 1480983"/>
              <a:gd name="connsiteX2752" fmla="*/ 168908 w 2030243"/>
              <a:gd name="connsiteY2752" fmla="*/ 456263 h 1480983"/>
              <a:gd name="connsiteX2753" fmla="*/ 161149 w 2030243"/>
              <a:gd name="connsiteY2753" fmla="*/ 452656 h 1480983"/>
              <a:gd name="connsiteX2754" fmla="*/ 1796339 w 2030243"/>
              <a:gd name="connsiteY2754" fmla="*/ 448266 h 1480983"/>
              <a:gd name="connsiteX2755" fmla="*/ 1794915 w 2030243"/>
              <a:gd name="connsiteY2755" fmla="*/ 449017 h 1480983"/>
              <a:gd name="connsiteX2756" fmla="*/ 1795635 w 2030243"/>
              <a:gd name="connsiteY2756" fmla="*/ 453384 h 1480983"/>
              <a:gd name="connsiteX2757" fmla="*/ 1792223 w 2030243"/>
              <a:gd name="connsiteY2757" fmla="*/ 457562 h 1480983"/>
              <a:gd name="connsiteX2758" fmla="*/ 1797794 w 2030243"/>
              <a:gd name="connsiteY2758" fmla="*/ 458673 h 1480983"/>
              <a:gd name="connsiteX2759" fmla="*/ 1805541 w 2030243"/>
              <a:gd name="connsiteY2759" fmla="*/ 464370 h 1480983"/>
              <a:gd name="connsiteX2760" fmla="*/ 1805181 w 2030243"/>
              <a:gd name="connsiteY2760" fmla="*/ 464840 h 1480983"/>
              <a:gd name="connsiteX2761" fmla="*/ 1805528 w 2030243"/>
              <a:gd name="connsiteY2761" fmla="*/ 465848 h 1480983"/>
              <a:gd name="connsiteX2762" fmla="*/ 1805526 w 2030243"/>
              <a:gd name="connsiteY2762" fmla="*/ 465950 h 1480983"/>
              <a:gd name="connsiteX2763" fmla="*/ 1807106 w 2030243"/>
              <a:gd name="connsiteY2763" fmla="*/ 467516 h 1480983"/>
              <a:gd name="connsiteX2764" fmla="*/ 1807125 w 2030243"/>
              <a:gd name="connsiteY2764" fmla="*/ 467504 h 1480983"/>
              <a:gd name="connsiteX2765" fmla="*/ 1815922 w 2030243"/>
              <a:gd name="connsiteY2765" fmla="*/ 474398 h 1480983"/>
              <a:gd name="connsiteX2766" fmla="*/ 1826341 w 2030243"/>
              <a:gd name="connsiteY2766" fmla="*/ 478455 h 1480983"/>
              <a:gd name="connsiteX2767" fmla="*/ 1801285 w 2030243"/>
              <a:gd name="connsiteY2767" fmla="*/ 455496 h 1480983"/>
              <a:gd name="connsiteX2768" fmla="*/ 1796339 w 2030243"/>
              <a:gd name="connsiteY2768" fmla="*/ 448266 h 1480983"/>
              <a:gd name="connsiteX2769" fmla="*/ 157828 w 2030243"/>
              <a:gd name="connsiteY2769" fmla="*/ 441865 h 1480983"/>
              <a:gd name="connsiteX2770" fmla="*/ 157374 w 2030243"/>
              <a:gd name="connsiteY2770" fmla="*/ 442883 h 1480983"/>
              <a:gd name="connsiteX2771" fmla="*/ 158031 w 2030243"/>
              <a:gd name="connsiteY2771" fmla="*/ 442945 h 1480983"/>
              <a:gd name="connsiteX2772" fmla="*/ 158344 w 2030243"/>
              <a:gd name="connsiteY2772" fmla="*/ 442319 h 1480983"/>
              <a:gd name="connsiteX2773" fmla="*/ 157828 w 2030243"/>
              <a:gd name="connsiteY2773" fmla="*/ 441865 h 1480983"/>
              <a:gd name="connsiteX2774" fmla="*/ 1917113 w 2030243"/>
              <a:gd name="connsiteY2774" fmla="*/ 441677 h 1480983"/>
              <a:gd name="connsiteX2775" fmla="*/ 1916783 w 2030243"/>
              <a:gd name="connsiteY2775" fmla="*/ 442772 h 1480983"/>
              <a:gd name="connsiteX2776" fmla="*/ 1917347 w 2030243"/>
              <a:gd name="connsiteY2776" fmla="*/ 443210 h 1480983"/>
              <a:gd name="connsiteX2777" fmla="*/ 1918286 w 2030243"/>
              <a:gd name="connsiteY2777" fmla="*/ 442523 h 1480983"/>
              <a:gd name="connsiteX2778" fmla="*/ 1917113 w 2030243"/>
              <a:gd name="connsiteY2778" fmla="*/ 441677 h 1480983"/>
              <a:gd name="connsiteX2779" fmla="*/ 105180 w 2030243"/>
              <a:gd name="connsiteY2779" fmla="*/ 441551 h 1480983"/>
              <a:gd name="connsiteX2780" fmla="*/ 110931 w 2030243"/>
              <a:gd name="connsiteY2780" fmla="*/ 442295 h 1480983"/>
              <a:gd name="connsiteX2781" fmla="*/ 110642 w 2030243"/>
              <a:gd name="connsiteY2781" fmla="*/ 442616 h 1480983"/>
              <a:gd name="connsiteX2782" fmla="*/ 110643 w 2030243"/>
              <a:gd name="connsiteY2782" fmla="*/ 442626 h 1480983"/>
              <a:gd name="connsiteX2783" fmla="*/ 1857109 w 2030243"/>
              <a:gd name="connsiteY2783" fmla="*/ 437514 h 1480983"/>
              <a:gd name="connsiteX2784" fmla="*/ 1856483 w 2030243"/>
              <a:gd name="connsiteY2784" fmla="*/ 438406 h 1480983"/>
              <a:gd name="connsiteX2785" fmla="*/ 1858677 w 2030243"/>
              <a:gd name="connsiteY2785" fmla="*/ 439293 h 1480983"/>
              <a:gd name="connsiteX2786" fmla="*/ 1858737 w 2030243"/>
              <a:gd name="connsiteY2786" fmla="*/ 439361 h 1480983"/>
              <a:gd name="connsiteX2787" fmla="*/ 1860302 w 2030243"/>
              <a:gd name="connsiteY2787" fmla="*/ 440926 h 1480983"/>
              <a:gd name="connsiteX2788" fmla="*/ 1861633 w 2030243"/>
              <a:gd name="connsiteY2788" fmla="*/ 441302 h 1480983"/>
              <a:gd name="connsiteX2789" fmla="*/ 1860348 w 2030243"/>
              <a:gd name="connsiteY2789" fmla="*/ 440894 h 1480983"/>
              <a:gd name="connsiteX2790" fmla="*/ 1858769 w 2030243"/>
              <a:gd name="connsiteY2790" fmla="*/ 439330 h 1480983"/>
              <a:gd name="connsiteX2791" fmla="*/ 1858677 w 2030243"/>
              <a:gd name="connsiteY2791" fmla="*/ 439293 h 1480983"/>
              <a:gd name="connsiteX2792" fmla="*/ 1833696 w 2030243"/>
              <a:gd name="connsiteY2792" fmla="*/ 429939 h 1480983"/>
              <a:gd name="connsiteX2793" fmla="*/ 1833727 w 2030243"/>
              <a:gd name="connsiteY2793" fmla="*/ 429987 h 1480983"/>
              <a:gd name="connsiteX2794" fmla="*/ 1832584 w 2030243"/>
              <a:gd name="connsiteY2794" fmla="*/ 430799 h 1480983"/>
              <a:gd name="connsiteX2795" fmla="*/ 1833696 w 2030243"/>
              <a:gd name="connsiteY2795" fmla="*/ 429939 h 1480983"/>
              <a:gd name="connsiteX2796" fmla="*/ 1758653 w 2030243"/>
              <a:gd name="connsiteY2796" fmla="*/ 425729 h 1480983"/>
              <a:gd name="connsiteX2797" fmla="*/ 1764850 w 2030243"/>
              <a:gd name="connsiteY2797" fmla="*/ 433085 h 1480983"/>
              <a:gd name="connsiteX2798" fmla="*/ 1767981 w 2030243"/>
              <a:gd name="connsiteY2798" fmla="*/ 436231 h 1480983"/>
              <a:gd name="connsiteX2799" fmla="*/ 1768018 w 2030243"/>
              <a:gd name="connsiteY2799" fmla="*/ 436241 h 1480983"/>
              <a:gd name="connsiteX2800" fmla="*/ 1785227 w 2030243"/>
              <a:gd name="connsiteY2800" fmla="*/ 448094 h 1480983"/>
              <a:gd name="connsiteX2801" fmla="*/ 1783287 w 2030243"/>
              <a:gd name="connsiteY2801" fmla="*/ 440363 h 1480983"/>
              <a:gd name="connsiteX2802" fmla="*/ 1768018 w 2030243"/>
              <a:gd name="connsiteY2802" fmla="*/ 436241 h 1480983"/>
              <a:gd name="connsiteX2803" fmla="*/ 1767981 w 2030243"/>
              <a:gd name="connsiteY2803" fmla="*/ 436215 h 1480983"/>
              <a:gd name="connsiteX2804" fmla="*/ 1764850 w 2030243"/>
              <a:gd name="connsiteY2804" fmla="*/ 433085 h 1480983"/>
              <a:gd name="connsiteX2805" fmla="*/ 1758653 w 2030243"/>
              <a:gd name="connsiteY2805" fmla="*/ 425729 h 1480983"/>
              <a:gd name="connsiteX2806" fmla="*/ 1752440 w 2030243"/>
              <a:gd name="connsiteY2806" fmla="*/ 422850 h 1480983"/>
              <a:gd name="connsiteX2807" fmla="*/ 1751908 w 2030243"/>
              <a:gd name="connsiteY2807" fmla="*/ 424039 h 1480983"/>
              <a:gd name="connsiteX2808" fmla="*/ 1753817 w 2030243"/>
              <a:gd name="connsiteY2808" fmla="*/ 424556 h 1480983"/>
              <a:gd name="connsiteX2809" fmla="*/ 1754443 w 2030243"/>
              <a:gd name="connsiteY2809" fmla="*/ 423116 h 1480983"/>
              <a:gd name="connsiteX2810" fmla="*/ 1752440 w 2030243"/>
              <a:gd name="connsiteY2810" fmla="*/ 422850 h 1480983"/>
              <a:gd name="connsiteX2811" fmla="*/ 1866437 w 2030243"/>
              <a:gd name="connsiteY2811" fmla="*/ 421942 h 1480983"/>
              <a:gd name="connsiteX2812" fmla="*/ 1864810 w 2030243"/>
              <a:gd name="connsiteY2812" fmla="*/ 423272 h 1480983"/>
              <a:gd name="connsiteX2813" fmla="*/ 1865983 w 2030243"/>
              <a:gd name="connsiteY2813" fmla="*/ 425307 h 1480983"/>
              <a:gd name="connsiteX2814" fmla="*/ 1868519 w 2030243"/>
              <a:gd name="connsiteY2814" fmla="*/ 426981 h 1480983"/>
              <a:gd name="connsiteX2815" fmla="*/ 1869145 w 2030243"/>
              <a:gd name="connsiteY2815" fmla="*/ 426090 h 1480983"/>
              <a:gd name="connsiteX2816" fmla="*/ 1866437 w 2030243"/>
              <a:gd name="connsiteY2816" fmla="*/ 421942 h 1480983"/>
              <a:gd name="connsiteX2817" fmla="*/ 1834510 w 2030243"/>
              <a:gd name="connsiteY2817" fmla="*/ 421661 h 1480983"/>
              <a:gd name="connsiteX2818" fmla="*/ 1851163 w 2030243"/>
              <a:gd name="connsiteY2818" fmla="*/ 434274 h 1480983"/>
              <a:gd name="connsiteX2819" fmla="*/ 1834510 w 2030243"/>
              <a:gd name="connsiteY2819" fmla="*/ 421661 h 1480983"/>
              <a:gd name="connsiteX2820" fmla="*/ 1747447 w 2030243"/>
              <a:gd name="connsiteY2820" fmla="*/ 419985 h 1480983"/>
              <a:gd name="connsiteX2821" fmla="*/ 1747057 w 2030243"/>
              <a:gd name="connsiteY2821" fmla="*/ 420471 h 1480983"/>
              <a:gd name="connsiteX2822" fmla="*/ 1747870 w 2030243"/>
              <a:gd name="connsiteY2822" fmla="*/ 421175 h 1480983"/>
              <a:gd name="connsiteX2823" fmla="*/ 1748230 w 2030243"/>
              <a:gd name="connsiteY2823" fmla="*/ 420705 h 1480983"/>
              <a:gd name="connsiteX2824" fmla="*/ 1747447 w 2030243"/>
              <a:gd name="connsiteY2824" fmla="*/ 419985 h 1480983"/>
              <a:gd name="connsiteX2825" fmla="*/ 1906407 w 2030243"/>
              <a:gd name="connsiteY2825" fmla="*/ 419469 h 1480983"/>
              <a:gd name="connsiteX2826" fmla="*/ 1907628 w 2030243"/>
              <a:gd name="connsiteY2826" fmla="*/ 420925 h 1480983"/>
              <a:gd name="connsiteX2827" fmla="*/ 1906126 w 2030243"/>
              <a:gd name="connsiteY2827" fmla="*/ 421785 h 1480983"/>
              <a:gd name="connsiteX2828" fmla="*/ 1905296 w 2030243"/>
              <a:gd name="connsiteY2828" fmla="*/ 420111 h 1480983"/>
              <a:gd name="connsiteX2829" fmla="*/ 1906407 w 2030243"/>
              <a:gd name="connsiteY2829" fmla="*/ 419469 h 1480983"/>
              <a:gd name="connsiteX2830" fmla="*/ 1899944 w 2030243"/>
              <a:gd name="connsiteY2830" fmla="*/ 418217 h 1480983"/>
              <a:gd name="connsiteX2831" fmla="*/ 1902276 w 2030243"/>
              <a:gd name="connsiteY2831" fmla="*/ 423788 h 1480983"/>
              <a:gd name="connsiteX2832" fmla="*/ 1899537 w 2030243"/>
              <a:gd name="connsiteY2832" fmla="*/ 424884 h 1480983"/>
              <a:gd name="connsiteX2833" fmla="*/ 1897456 w 2030243"/>
              <a:gd name="connsiteY2833" fmla="*/ 419375 h 1480983"/>
              <a:gd name="connsiteX2834" fmla="*/ 1899944 w 2030243"/>
              <a:gd name="connsiteY2834" fmla="*/ 418217 h 1480983"/>
              <a:gd name="connsiteX2835" fmla="*/ 1888067 w 2030243"/>
              <a:gd name="connsiteY2835" fmla="*/ 418107 h 1480983"/>
              <a:gd name="connsiteX2836" fmla="*/ 1886960 w 2030243"/>
              <a:gd name="connsiteY2836" fmla="*/ 418972 h 1480983"/>
              <a:gd name="connsiteX2837" fmla="*/ 1886938 w 2030243"/>
              <a:gd name="connsiteY2837" fmla="*/ 418961 h 1480983"/>
              <a:gd name="connsiteX2838" fmla="*/ 1752722 w 2030243"/>
              <a:gd name="connsiteY2838" fmla="*/ 416715 h 1480983"/>
              <a:gd name="connsiteX2839" fmla="*/ 1752111 w 2030243"/>
              <a:gd name="connsiteY2839" fmla="*/ 416856 h 1480983"/>
              <a:gd name="connsiteX2840" fmla="*/ 1752190 w 2030243"/>
              <a:gd name="connsiteY2840" fmla="*/ 417466 h 1480983"/>
              <a:gd name="connsiteX2841" fmla="*/ 1753112 w 2030243"/>
              <a:gd name="connsiteY2841" fmla="*/ 417201 h 1480983"/>
              <a:gd name="connsiteX2842" fmla="*/ 1752722 w 2030243"/>
              <a:gd name="connsiteY2842" fmla="*/ 416715 h 1480983"/>
              <a:gd name="connsiteX2843" fmla="*/ 1906534 w 2030243"/>
              <a:gd name="connsiteY2843" fmla="*/ 413491 h 1480983"/>
              <a:gd name="connsiteX2844" fmla="*/ 1907504 w 2030243"/>
              <a:gd name="connsiteY2844" fmla="*/ 414289 h 1480983"/>
              <a:gd name="connsiteX2845" fmla="*/ 1906424 w 2030243"/>
              <a:gd name="connsiteY2845" fmla="*/ 415197 h 1480983"/>
              <a:gd name="connsiteX2846" fmla="*/ 1905516 w 2030243"/>
              <a:gd name="connsiteY2846" fmla="*/ 414446 h 1480983"/>
              <a:gd name="connsiteX2847" fmla="*/ 1906534 w 2030243"/>
              <a:gd name="connsiteY2847" fmla="*/ 413491 h 1480983"/>
              <a:gd name="connsiteX2848" fmla="*/ 1850207 w 2030243"/>
              <a:gd name="connsiteY2848" fmla="*/ 411659 h 1480983"/>
              <a:gd name="connsiteX2849" fmla="*/ 1848830 w 2030243"/>
              <a:gd name="connsiteY2849" fmla="*/ 412568 h 1480983"/>
              <a:gd name="connsiteX2850" fmla="*/ 1851646 w 2030243"/>
              <a:gd name="connsiteY2850" fmla="*/ 416777 h 1480983"/>
              <a:gd name="connsiteX2851" fmla="*/ 1852993 w 2030243"/>
              <a:gd name="connsiteY2851" fmla="*/ 415885 h 1480983"/>
              <a:gd name="connsiteX2852" fmla="*/ 1850207 w 2030243"/>
              <a:gd name="connsiteY2852" fmla="*/ 411659 h 1480983"/>
              <a:gd name="connsiteX2853" fmla="*/ 1860866 w 2030243"/>
              <a:gd name="connsiteY2853" fmla="*/ 410001 h 1480983"/>
              <a:gd name="connsiteX2854" fmla="*/ 1859942 w 2030243"/>
              <a:gd name="connsiteY2854" fmla="*/ 411299 h 1480983"/>
              <a:gd name="connsiteX2855" fmla="*/ 1864700 w 2030243"/>
              <a:gd name="connsiteY2855" fmla="*/ 415337 h 1480983"/>
              <a:gd name="connsiteX2856" fmla="*/ 1866203 w 2030243"/>
              <a:gd name="connsiteY2856" fmla="*/ 413459 h 1480983"/>
              <a:gd name="connsiteX2857" fmla="*/ 1860866 w 2030243"/>
              <a:gd name="connsiteY2857" fmla="*/ 410001 h 1480983"/>
              <a:gd name="connsiteX2858" fmla="*/ 1885217 w 2030243"/>
              <a:gd name="connsiteY2858" fmla="*/ 408013 h 1480983"/>
              <a:gd name="connsiteX2859" fmla="*/ 1886094 w 2030243"/>
              <a:gd name="connsiteY2859" fmla="*/ 409061 h 1480983"/>
              <a:gd name="connsiteX2860" fmla="*/ 1885452 w 2030243"/>
              <a:gd name="connsiteY2860" fmla="*/ 410219 h 1480983"/>
              <a:gd name="connsiteX2861" fmla="*/ 1884278 w 2030243"/>
              <a:gd name="connsiteY2861" fmla="*/ 409499 h 1480983"/>
              <a:gd name="connsiteX2862" fmla="*/ 1885217 w 2030243"/>
              <a:gd name="connsiteY2862" fmla="*/ 408013 h 1480983"/>
              <a:gd name="connsiteX2863" fmla="*/ 1891587 w 2030243"/>
              <a:gd name="connsiteY2863" fmla="*/ 407716 h 1480983"/>
              <a:gd name="connsiteX2864" fmla="*/ 1897377 w 2030243"/>
              <a:gd name="connsiteY2864" fmla="*/ 413820 h 1480983"/>
              <a:gd name="connsiteX2865" fmla="*/ 1891619 w 2030243"/>
              <a:gd name="connsiteY2865" fmla="*/ 414320 h 1480983"/>
              <a:gd name="connsiteX2866" fmla="*/ 1891612 w 2030243"/>
              <a:gd name="connsiteY2866" fmla="*/ 414314 h 1480983"/>
              <a:gd name="connsiteX2867" fmla="*/ 1891618 w 2030243"/>
              <a:gd name="connsiteY2867" fmla="*/ 414320 h 1480983"/>
              <a:gd name="connsiteX2868" fmla="*/ 1891258 w 2030243"/>
              <a:gd name="connsiteY2868" fmla="*/ 414665 h 1480983"/>
              <a:gd name="connsiteX2869" fmla="*/ 1891587 w 2030243"/>
              <a:gd name="connsiteY2869" fmla="*/ 414289 h 1480983"/>
              <a:gd name="connsiteX2870" fmla="*/ 1786701 w 2030243"/>
              <a:gd name="connsiteY2870" fmla="*/ 398760 h 1480983"/>
              <a:gd name="connsiteX2871" fmla="*/ 1785791 w 2030243"/>
              <a:gd name="connsiteY2871" fmla="*/ 400939 h 1480983"/>
              <a:gd name="connsiteX2872" fmla="*/ 1784883 w 2030243"/>
              <a:gd name="connsiteY2872" fmla="*/ 400266 h 1480983"/>
              <a:gd name="connsiteX2873" fmla="*/ 1786741 w 2030243"/>
              <a:gd name="connsiteY2873" fmla="*/ 398663 h 1480983"/>
              <a:gd name="connsiteX2874" fmla="*/ 1786776 w 2030243"/>
              <a:gd name="connsiteY2874" fmla="*/ 398686 h 1480983"/>
              <a:gd name="connsiteX2875" fmla="*/ 1786780 w 2030243"/>
              <a:gd name="connsiteY2875" fmla="*/ 398677 h 1480983"/>
              <a:gd name="connsiteX2876" fmla="*/ 1786793 w 2030243"/>
              <a:gd name="connsiteY2876" fmla="*/ 398685 h 1480983"/>
              <a:gd name="connsiteX2877" fmla="*/ 1786701 w 2030243"/>
              <a:gd name="connsiteY2877" fmla="*/ 398760 h 1480983"/>
              <a:gd name="connsiteX2878" fmla="*/ 1786821 w 2030243"/>
              <a:gd name="connsiteY2878" fmla="*/ 398578 h 1480983"/>
              <a:gd name="connsiteX2879" fmla="*/ 1786780 w 2030243"/>
              <a:gd name="connsiteY2879" fmla="*/ 398677 h 1480983"/>
              <a:gd name="connsiteX2880" fmla="*/ 1786746 w 2030243"/>
              <a:gd name="connsiteY2880" fmla="*/ 398654 h 1480983"/>
              <a:gd name="connsiteX2881" fmla="*/ 1786741 w 2030243"/>
              <a:gd name="connsiteY2881" fmla="*/ 398663 h 1480983"/>
              <a:gd name="connsiteX2882" fmla="*/ 1786729 w 2030243"/>
              <a:gd name="connsiteY2882" fmla="*/ 398654 h 1480983"/>
              <a:gd name="connsiteX2883" fmla="*/ 1875342 w 2030243"/>
              <a:gd name="connsiteY2883" fmla="*/ 396948 h 1480983"/>
              <a:gd name="connsiteX2884" fmla="*/ 1886094 w 2030243"/>
              <a:gd name="connsiteY2884" fmla="*/ 402926 h 1480983"/>
              <a:gd name="connsiteX2885" fmla="*/ 1875342 w 2030243"/>
              <a:gd name="connsiteY2885" fmla="*/ 396948 h 1480983"/>
              <a:gd name="connsiteX2886" fmla="*/ 1787746 w 2030243"/>
              <a:gd name="connsiteY2886" fmla="*/ 396338 h 1480983"/>
              <a:gd name="connsiteX2887" fmla="*/ 1788623 w 2030243"/>
              <a:gd name="connsiteY2887" fmla="*/ 397073 h 1480983"/>
              <a:gd name="connsiteX2888" fmla="*/ 1786821 w 2030243"/>
              <a:gd name="connsiteY2888" fmla="*/ 398578 h 1480983"/>
              <a:gd name="connsiteX2889" fmla="*/ 134337 w 2030243"/>
              <a:gd name="connsiteY2889" fmla="*/ 394538 h 1480983"/>
              <a:gd name="connsiteX2890" fmla="*/ 135385 w 2030243"/>
              <a:gd name="connsiteY2890" fmla="*/ 396667 h 1480983"/>
              <a:gd name="connsiteX2891" fmla="*/ 133883 w 2030243"/>
              <a:gd name="connsiteY2891" fmla="*/ 397747 h 1480983"/>
              <a:gd name="connsiteX2892" fmla="*/ 133147 w 2030243"/>
              <a:gd name="connsiteY2892" fmla="*/ 396542 h 1480983"/>
              <a:gd name="connsiteX2893" fmla="*/ 134337 w 2030243"/>
              <a:gd name="connsiteY2893" fmla="*/ 394538 h 1480983"/>
              <a:gd name="connsiteX2894" fmla="*/ 1847344 w 2030243"/>
              <a:gd name="connsiteY2894" fmla="*/ 387668 h 1480983"/>
              <a:gd name="connsiteX2895" fmla="*/ 1854761 w 2030243"/>
              <a:gd name="connsiteY2895" fmla="*/ 393771 h 1480983"/>
              <a:gd name="connsiteX2896" fmla="*/ 1845418 w 2030243"/>
              <a:gd name="connsiteY2896" fmla="*/ 390110 h 1480983"/>
              <a:gd name="connsiteX2897" fmla="*/ 1847344 w 2030243"/>
              <a:gd name="connsiteY2897" fmla="*/ 387668 h 1480983"/>
              <a:gd name="connsiteX2898" fmla="*/ 1836951 w 2030243"/>
              <a:gd name="connsiteY2898" fmla="*/ 387527 h 1480983"/>
              <a:gd name="connsiteX2899" fmla="*/ 1838062 w 2030243"/>
              <a:gd name="connsiteY2899" fmla="*/ 388216 h 1480983"/>
              <a:gd name="connsiteX2900" fmla="*/ 1837546 w 2030243"/>
              <a:gd name="connsiteY2900" fmla="*/ 389499 h 1480983"/>
              <a:gd name="connsiteX2901" fmla="*/ 1836467 w 2030243"/>
              <a:gd name="connsiteY2901" fmla="*/ 388764 h 1480983"/>
              <a:gd name="connsiteX2902" fmla="*/ 1836951 w 2030243"/>
              <a:gd name="connsiteY2902" fmla="*/ 387527 h 1480983"/>
              <a:gd name="connsiteX2903" fmla="*/ 1830143 w 2030243"/>
              <a:gd name="connsiteY2903" fmla="*/ 382691 h 1480983"/>
              <a:gd name="connsiteX2904" fmla="*/ 1831256 w 2030243"/>
              <a:gd name="connsiteY2904" fmla="*/ 382832 h 1480983"/>
              <a:gd name="connsiteX2905" fmla="*/ 1831115 w 2030243"/>
              <a:gd name="connsiteY2905" fmla="*/ 383457 h 1480983"/>
              <a:gd name="connsiteX2906" fmla="*/ 1830003 w 2030243"/>
              <a:gd name="connsiteY2906" fmla="*/ 383285 h 1480983"/>
              <a:gd name="connsiteX2907" fmla="*/ 1830143 w 2030243"/>
              <a:gd name="connsiteY2907" fmla="*/ 382691 h 1480983"/>
              <a:gd name="connsiteX2908" fmla="*/ 1749169 w 2030243"/>
              <a:gd name="connsiteY2908" fmla="*/ 381423 h 1480983"/>
              <a:gd name="connsiteX2909" fmla="*/ 1749184 w 2030243"/>
              <a:gd name="connsiteY2909" fmla="*/ 381439 h 1480983"/>
              <a:gd name="connsiteX2910" fmla="*/ 1749175 w 2030243"/>
              <a:gd name="connsiteY2910" fmla="*/ 381437 h 1480983"/>
              <a:gd name="connsiteX2911" fmla="*/ 1749545 w 2030243"/>
              <a:gd name="connsiteY2911" fmla="*/ 381110 h 1480983"/>
              <a:gd name="connsiteX2912" fmla="*/ 1749216 w 2030243"/>
              <a:gd name="connsiteY2912" fmla="*/ 381455 h 1480983"/>
              <a:gd name="connsiteX2913" fmla="*/ 1749199 w 2030243"/>
              <a:gd name="connsiteY2913" fmla="*/ 381440 h 1480983"/>
              <a:gd name="connsiteX2914" fmla="*/ 1816631 w 2030243"/>
              <a:gd name="connsiteY2914" fmla="*/ 369113 h 1480983"/>
              <a:gd name="connsiteX2915" fmla="*/ 1822288 w 2030243"/>
              <a:gd name="connsiteY2915" fmla="*/ 374693 h 1480983"/>
              <a:gd name="connsiteX2916" fmla="*/ 1820816 w 2030243"/>
              <a:gd name="connsiteY2916" fmla="*/ 375961 h 1480983"/>
              <a:gd name="connsiteX2917" fmla="*/ 1816512 w 2030243"/>
              <a:gd name="connsiteY2917" fmla="*/ 368919 h 1480983"/>
              <a:gd name="connsiteX2918" fmla="*/ 1816631 w 2030243"/>
              <a:gd name="connsiteY2918" fmla="*/ 369113 h 1480983"/>
              <a:gd name="connsiteX2919" fmla="*/ 1816466 w 2030243"/>
              <a:gd name="connsiteY2919" fmla="*/ 368950 h 1480983"/>
              <a:gd name="connsiteX2920" fmla="*/ 1816512 w 2030243"/>
              <a:gd name="connsiteY2920" fmla="*/ 368919 h 1480983"/>
              <a:gd name="connsiteX2921" fmla="*/ 1825182 w 2030243"/>
              <a:gd name="connsiteY2921" fmla="*/ 368747 h 1480983"/>
              <a:gd name="connsiteX2922" fmla="*/ 1842711 w 2030243"/>
              <a:gd name="connsiteY2922" fmla="*/ 382002 h 1480983"/>
              <a:gd name="connsiteX2923" fmla="*/ 1841663 w 2030243"/>
              <a:gd name="connsiteY2923" fmla="*/ 384068 h 1480983"/>
              <a:gd name="connsiteX2924" fmla="*/ 1837531 w 2030243"/>
              <a:gd name="connsiteY2924" fmla="*/ 383552 h 1480983"/>
              <a:gd name="connsiteX2925" fmla="*/ 1825182 w 2030243"/>
              <a:gd name="connsiteY2925" fmla="*/ 368747 h 1480983"/>
              <a:gd name="connsiteX2926" fmla="*/ 1780218 w 2030243"/>
              <a:gd name="connsiteY2926" fmla="*/ 368339 h 1480983"/>
              <a:gd name="connsiteX2927" fmla="*/ 1781079 w 2030243"/>
              <a:gd name="connsiteY2927" fmla="*/ 369106 h 1480983"/>
              <a:gd name="connsiteX2928" fmla="*/ 1780704 w 2030243"/>
              <a:gd name="connsiteY2928" fmla="*/ 369623 h 1480983"/>
              <a:gd name="connsiteX2929" fmla="*/ 1779811 w 2030243"/>
              <a:gd name="connsiteY2929" fmla="*/ 368872 h 1480983"/>
              <a:gd name="connsiteX2930" fmla="*/ 1780218 w 2030243"/>
              <a:gd name="connsiteY2930" fmla="*/ 368339 h 1480983"/>
              <a:gd name="connsiteX2931" fmla="*/ 1815652 w 2030243"/>
              <a:gd name="connsiteY2931" fmla="*/ 367808 h 1480983"/>
              <a:gd name="connsiteX2932" fmla="*/ 1816512 w 2030243"/>
              <a:gd name="connsiteY2932" fmla="*/ 368919 h 1480983"/>
              <a:gd name="connsiteX2933" fmla="*/ 1816466 w 2030243"/>
              <a:gd name="connsiteY2933" fmla="*/ 368950 h 1480983"/>
              <a:gd name="connsiteX2934" fmla="*/ 1816466 w 2030243"/>
              <a:gd name="connsiteY2934" fmla="*/ 368951 h 1480983"/>
              <a:gd name="connsiteX2935" fmla="*/ 1815652 w 2030243"/>
              <a:gd name="connsiteY2935" fmla="*/ 367808 h 1480983"/>
              <a:gd name="connsiteX2936" fmla="*/ 1671841 w 2030243"/>
              <a:gd name="connsiteY2936" fmla="*/ 360201 h 1480983"/>
              <a:gd name="connsiteX2937" fmla="*/ 1676536 w 2030243"/>
              <a:gd name="connsiteY2937" fmla="*/ 365022 h 1480983"/>
              <a:gd name="connsiteX2938" fmla="*/ 1674784 w 2030243"/>
              <a:gd name="connsiteY2938" fmla="*/ 366728 h 1480983"/>
              <a:gd name="connsiteX2939" fmla="*/ 1670088 w 2030243"/>
              <a:gd name="connsiteY2939" fmla="*/ 361922 h 1480983"/>
              <a:gd name="connsiteX2940" fmla="*/ 1671841 w 2030243"/>
              <a:gd name="connsiteY2940" fmla="*/ 360201 h 1480983"/>
              <a:gd name="connsiteX2941" fmla="*/ 197580 w 2030243"/>
              <a:gd name="connsiteY2941" fmla="*/ 353690 h 1480983"/>
              <a:gd name="connsiteX2942" fmla="*/ 198879 w 2030243"/>
              <a:gd name="connsiteY2942" fmla="*/ 354176 h 1480983"/>
              <a:gd name="connsiteX2943" fmla="*/ 197956 w 2030243"/>
              <a:gd name="connsiteY2943" fmla="*/ 355616 h 1480983"/>
              <a:gd name="connsiteX2944" fmla="*/ 196939 w 2030243"/>
              <a:gd name="connsiteY2944" fmla="*/ 354708 h 1480983"/>
              <a:gd name="connsiteX2945" fmla="*/ 197580 w 2030243"/>
              <a:gd name="connsiteY2945" fmla="*/ 353690 h 1480983"/>
              <a:gd name="connsiteX2946" fmla="*/ 1782520 w 2030243"/>
              <a:gd name="connsiteY2946" fmla="*/ 350968 h 1480983"/>
              <a:gd name="connsiteX2947" fmla="*/ 1785196 w 2030243"/>
              <a:gd name="connsiteY2947" fmla="*/ 352908 h 1480983"/>
              <a:gd name="connsiteX2948" fmla="*/ 1783849 w 2030243"/>
              <a:gd name="connsiteY2948" fmla="*/ 356430 h 1480983"/>
              <a:gd name="connsiteX2949" fmla="*/ 1781032 w 2030243"/>
              <a:gd name="connsiteY2949" fmla="*/ 352126 h 1480983"/>
              <a:gd name="connsiteX2950" fmla="*/ 1782520 w 2030243"/>
              <a:gd name="connsiteY2950" fmla="*/ 350968 h 1480983"/>
              <a:gd name="connsiteX2951" fmla="*/ 1753879 w 2030243"/>
              <a:gd name="connsiteY2951" fmla="*/ 350060 h 1480983"/>
              <a:gd name="connsiteX2952" fmla="*/ 1773473 w 2030243"/>
              <a:gd name="connsiteY2952" fmla="*/ 368762 h 1480983"/>
              <a:gd name="connsiteX2953" fmla="*/ 1753879 w 2030243"/>
              <a:gd name="connsiteY2953" fmla="*/ 350060 h 1480983"/>
              <a:gd name="connsiteX2954" fmla="*/ 1741516 w 2030243"/>
              <a:gd name="connsiteY2954" fmla="*/ 343737 h 1480983"/>
              <a:gd name="connsiteX2955" fmla="*/ 1742565 w 2030243"/>
              <a:gd name="connsiteY2955" fmla="*/ 344394 h 1480983"/>
              <a:gd name="connsiteX2956" fmla="*/ 1742065 w 2030243"/>
              <a:gd name="connsiteY2956" fmla="*/ 345631 h 1480983"/>
              <a:gd name="connsiteX2957" fmla="*/ 1741047 w 2030243"/>
              <a:gd name="connsiteY2957" fmla="*/ 344927 h 1480983"/>
              <a:gd name="connsiteX2958" fmla="*/ 1741516 w 2030243"/>
              <a:gd name="connsiteY2958" fmla="*/ 343737 h 1480983"/>
              <a:gd name="connsiteX2959" fmla="*/ 1772425 w 2030243"/>
              <a:gd name="connsiteY2959" fmla="*/ 342313 h 1480983"/>
              <a:gd name="connsiteX2960" fmla="*/ 1774961 w 2030243"/>
              <a:gd name="connsiteY2960" fmla="*/ 346429 h 1480983"/>
              <a:gd name="connsiteX2961" fmla="*/ 1773052 w 2030243"/>
              <a:gd name="connsiteY2961" fmla="*/ 348229 h 1480983"/>
              <a:gd name="connsiteX2962" fmla="*/ 1770391 w 2030243"/>
              <a:gd name="connsiteY2962" fmla="*/ 345099 h 1480983"/>
              <a:gd name="connsiteX2963" fmla="*/ 1772425 w 2030243"/>
              <a:gd name="connsiteY2963" fmla="*/ 342313 h 1480983"/>
              <a:gd name="connsiteX2964" fmla="*/ 1660619 w 2030243"/>
              <a:gd name="connsiteY2964" fmla="*/ 338666 h 1480983"/>
              <a:gd name="connsiteX2965" fmla="*/ 1662857 w 2030243"/>
              <a:gd name="connsiteY2965" fmla="*/ 338697 h 1480983"/>
              <a:gd name="connsiteX2966" fmla="*/ 1668429 w 2030243"/>
              <a:gd name="connsiteY2966" fmla="*/ 341672 h 1480983"/>
              <a:gd name="connsiteX2967" fmla="*/ 1659194 w 2030243"/>
              <a:gd name="connsiteY2967" fmla="*/ 352454 h 1480983"/>
              <a:gd name="connsiteX2968" fmla="*/ 1660619 w 2030243"/>
              <a:gd name="connsiteY2968" fmla="*/ 338666 h 1480983"/>
              <a:gd name="connsiteX2969" fmla="*/ 1514492 w 2030243"/>
              <a:gd name="connsiteY2969" fmla="*/ 336131 h 1480983"/>
              <a:gd name="connsiteX2970" fmla="*/ 1513882 w 2030243"/>
              <a:gd name="connsiteY2970" fmla="*/ 337337 h 1480983"/>
              <a:gd name="connsiteX2971" fmla="*/ 1515400 w 2030243"/>
              <a:gd name="connsiteY2971" fmla="*/ 338807 h 1480983"/>
              <a:gd name="connsiteX2972" fmla="*/ 1517600 w 2030243"/>
              <a:gd name="connsiteY2972" fmla="*/ 339179 h 1480983"/>
              <a:gd name="connsiteX2973" fmla="*/ 1517606 w 2030243"/>
              <a:gd name="connsiteY2973" fmla="*/ 339199 h 1480983"/>
              <a:gd name="connsiteX2974" fmla="*/ 1517967 w 2030243"/>
              <a:gd name="connsiteY2974" fmla="*/ 339543 h 1480983"/>
              <a:gd name="connsiteX2975" fmla="*/ 1517623 w 2030243"/>
              <a:gd name="connsiteY2975" fmla="*/ 339183 h 1480983"/>
              <a:gd name="connsiteX2976" fmla="*/ 1517600 w 2030243"/>
              <a:gd name="connsiteY2976" fmla="*/ 339179 h 1480983"/>
              <a:gd name="connsiteX2977" fmla="*/ 1516903 w 2030243"/>
              <a:gd name="connsiteY2977" fmla="*/ 337071 h 1480983"/>
              <a:gd name="connsiteX2978" fmla="*/ 1514492 w 2030243"/>
              <a:gd name="connsiteY2978" fmla="*/ 336131 h 1480983"/>
              <a:gd name="connsiteX2979" fmla="*/ 1502566 w 2030243"/>
              <a:gd name="connsiteY2979" fmla="*/ 332328 h 1480983"/>
              <a:gd name="connsiteX2980" fmla="*/ 1501738 w 2030243"/>
              <a:gd name="connsiteY2980" fmla="*/ 332798 h 1480983"/>
              <a:gd name="connsiteX2981" fmla="*/ 1502223 w 2030243"/>
              <a:gd name="connsiteY2981" fmla="*/ 333204 h 1480983"/>
              <a:gd name="connsiteX2982" fmla="*/ 1502755 w 2030243"/>
              <a:gd name="connsiteY2982" fmla="*/ 332923 h 1480983"/>
              <a:gd name="connsiteX2983" fmla="*/ 1502566 w 2030243"/>
              <a:gd name="connsiteY2983" fmla="*/ 332328 h 1480983"/>
              <a:gd name="connsiteX2984" fmla="*/ 1511347 w 2030243"/>
              <a:gd name="connsiteY2984" fmla="*/ 328087 h 1480983"/>
              <a:gd name="connsiteX2985" fmla="*/ 1511065 w 2030243"/>
              <a:gd name="connsiteY2985" fmla="*/ 328682 h 1480983"/>
              <a:gd name="connsiteX2986" fmla="*/ 1511503 w 2030243"/>
              <a:gd name="connsiteY2986" fmla="*/ 329073 h 1480983"/>
              <a:gd name="connsiteX2987" fmla="*/ 1512097 w 2030243"/>
              <a:gd name="connsiteY2987" fmla="*/ 328760 h 1480983"/>
              <a:gd name="connsiteX2988" fmla="*/ 1511347 w 2030243"/>
              <a:gd name="connsiteY2988" fmla="*/ 328087 h 1480983"/>
              <a:gd name="connsiteX2989" fmla="*/ 1735178 w 2030243"/>
              <a:gd name="connsiteY2989" fmla="*/ 326631 h 1480983"/>
              <a:gd name="connsiteX2990" fmla="*/ 1737352 w 2030243"/>
              <a:gd name="connsiteY2990" fmla="*/ 328305 h 1480983"/>
              <a:gd name="connsiteX2991" fmla="*/ 1736851 w 2030243"/>
              <a:gd name="connsiteY2991" fmla="*/ 328838 h 1480983"/>
              <a:gd name="connsiteX2992" fmla="*/ 1735084 w 2030243"/>
              <a:gd name="connsiteY2992" fmla="*/ 326725 h 1480983"/>
              <a:gd name="connsiteX2993" fmla="*/ 1735178 w 2030243"/>
              <a:gd name="connsiteY2993" fmla="*/ 326631 h 1480983"/>
              <a:gd name="connsiteX2994" fmla="*/ 1642652 w 2030243"/>
              <a:gd name="connsiteY2994" fmla="*/ 322766 h 1480983"/>
              <a:gd name="connsiteX2995" fmla="*/ 1644938 w 2030243"/>
              <a:gd name="connsiteY2995" fmla="*/ 323204 h 1480983"/>
              <a:gd name="connsiteX2996" fmla="*/ 1649429 w 2030243"/>
              <a:gd name="connsiteY2996" fmla="*/ 327320 h 1480983"/>
              <a:gd name="connsiteX2997" fmla="*/ 1661355 w 2030243"/>
              <a:gd name="connsiteY2997" fmla="*/ 330794 h 1480983"/>
              <a:gd name="connsiteX2998" fmla="*/ 1653278 w 2030243"/>
              <a:gd name="connsiteY2998" fmla="*/ 340357 h 1480983"/>
              <a:gd name="connsiteX2999" fmla="*/ 1640148 w 2030243"/>
              <a:gd name="connsiteY2999" fmla="*/ 328604 h 1480983"/>
              <a:gd name="connsiteX3000" fmla="*/ 1642652 w 2030243"/>
              <a:gd name="connsiteY3000" fmla="*/ 322766 h 1480983"/>
              <a:gd name="connsiteX3001" fmla="*/ 1781768 w 2030243"/>
              <a:gd name="connsiteY3001" fmla="*/ 319933 h 1480983"/>
              <a:gd name="connsiteX3002" fmla="*/ 1783020 w 2030243"/>
              <a:gd name="connsiteY3002" fmla="*/ 320856 h 1480983"/>
              <a:gd name="connsiteX3003" fmla="*/ 1773520 w 2030243"/>
              <a:gd name="connsiteY3003" fmla="*/ 334206 h 1480983"/>
              <a:gd name="connsiteX3004" fmla="*/ 1772237 w 2030243"/>
              <a:gd name="connsiteY3004" fmla="*/ 333033 h 1480983"/>
              <a:gd name="connsiteX3005" fmla="*/ 1781768 w 2030243"/>
              <a:gd name="connsiteY3005" fmla="*/ 319933 h 1480983"/>
              <a:gd name="connsiteX3006" fmla="*/ 1637989 w 2030243"/>
              <a:gd name="connsiteY3006" fmla="*/ 319871 h 1480983"/>
              <a:gd name="connsiteX3007" fmla="*/ 1638756 w 2030243"/>
              <a:gd name="connsiteY3007" fmla="*/ 320809 h 1480983"/>
              <a:gd name="connsiteX3008" fmla="*/ 1638193 w 2030243"/>
              <a:gd name="connsiteY3008" fmla="*/ 321185 h 1480983"/>
              <a:gd name="connsiteX3009" fmla="*/ 1637441 w 2030243"/>
              <a:gd name="connsiteY3009" fmla="*/ 320231 h 1480983"/>
              <a:gd name="connsiteX3010" fmla="*/ 1637989 w 2030243"/>
              <a:gd name="connsiteY3010" fmla="*/ 319871 h 1480983"/>
              <a:gd name="connsiteX3011" fmla="*/ 1538014 w 2030243"/>
              <a:gd name="connsiteY3011" fmla="*/ 318180 h 1480983"/>
              <a:gd name="connsiteX3012" fmla="*/ 1538532 w 2030243"/>
              <a:gd name="connsiteY3012" fmla="*/ 318572 h 1480983"/>
              <a:gd name="connsiteX3013" fmla="*/ 1537765 w 2030243"/>
              <a:gd name="connsiteY3013" fmla="*/ 319417 h 1480983"/>
              <a:gd name="connsiteX3014" fmla="*/ 1537264 w 2030243"/>
              <a:gd name="connsiteY3014" fmla="*/ 319041 h 1480983"/>
              <a:gd name="connsiteX3015" fmla="*/ 1538014 w 2030243"/>
              <a:gd name="connsiteY3015" fmla="*/ 318180 h 1480983"/>
              <a:gd name="connsiteX3016" fmla="*/ 1727023 w 2030243"/>
              <a:gd name="connsiteY3016" fmla="*/ 317617 h 1480983"/>
              <a:gd name="connsiteX3017" fmla="*/ 1735177 w 2030243"/>
              <a:gd name="connsiteY3017" fmla="*/ 326632 h 1480983"/>
              <a:gd name="connsiteX3018" fmla="*/ 1735068 w 2030243"/>
              <a:gd name="connsiteY3018" fmla="*/ 326726 h 1480983"/>
              <a:gd name="connsiteX3019" fmla="*/ 1727023 w 2030243"/>
              <a:gd name="connsiteY3019" fmla="*/ 317617 h 1480983"/>
              <a:gd name="connsiteX3020" fmla="*/ 1414487 w 2030243"/>
              <a:gd name="connsiteY3020" fmla="*/ 314331 h 1480983"/>
              <a:gd name="connsiteX3021" fmla="*/ 1414142 w 2030243"/>
              <a:gd name="connsiteY3021" fmla="*/ 316349 h 1480983"/>
              <a:gd name="connsiteX3022" fmla="*/ 1422515 w 2030243"/>
              <a:gd name="connsiteY3022" fmla="*/ 319025 h 1480983"/>
              <a:gd name="connsiteX3023" fmla="*/ 1423032 w 2030243"/>
              <a:gd name="connsiteY3023" fmla="*/ 317351 h 1480983"/>
              <a:gd name="connsiteX3024" fmla="*/ 1414487 w 2030243"/>
              <a:gd name="connsiteY3024" fmla="*/ 314331 h 1480983"/>
              <a:gd name="connsiteX3025" fmla="*/ 439737 w 2030243"/>
              <a:gd name="connsiteY3025" fmla="*/ 313391 h 1480983"/>
              <a:gd name="connsiteX3026" fmla="*/ 436434 w 2030243"/>
              <a:gd name="connsiteY3026" fmla="*/ 314378 h 1480983"/>
              <a:gd name="connsiteX3027" fmla="*/ 436748 w 2030243"/>
              <a:gd name="connsiteY3027" fmla="*/ 315520 h 1480983"/>
              <a:gd name="connsiteX3028" fmla="*/ 440096 w 2030243"/>
              <a:gd name="connsiteY3028" fmla="*/ 314659 h 1480983"/>
              <a:gd name="connsiteX3029" fmla="*/ 439737 w 2030243"/>
              <a:gd name="connsiteY3029" fmla="*/ 313391 h 1480983"/>
              <a:gd name="connsiteX3030" fmla="*/ 1624060 w 2030243"/>
              <a:gd name="connsiteY3030" fmla="*/ 312562 h 1480983"/>
              <a:gd name="connsiteX3031" fmla="*/ 1634202 w 2030243"/>
              <a:gd name="connsiteY3031" fmla="*/ 318759 h 1480983"/>
              <a:gd name="connsiteX3032" fmla="*/ 1623997 w 2030243"/>
              <a:gd name="connsiteY3032" fmla="*/ 312625 h 1480983"/>
              <a:gd name="connsiteX3033" fmla="*/ 1392716 w 2030243"/>
              <a:gd name="connsiteY3033" fmla="*/ 311717 h 1480983"/>
              <a:gd name="connsiteX3034" fmla="*/ 1392060 w 2030243"/>
              <a:gd name="connsiteY3034" fmla="*/ 313845 h 1480983"/>
              <a:gd name="connsiteX3035" fmla="*/ 1401075 w 2030243"/>
              <a:gd name="connsiteY3035" fmla="*/ 314769 h 1480983"/>
              <a:gd name="connsiteX3036" fmla="*/ 1392716 w 2030243"/>
              <a:gd name="connsiteY3036" fmla="*/ 311717 h 1480983"/>
              <a:gd name="connsiteX3037" fmla="*/ 241932 w 2030243"/>
              <a:gd name="connsiteY3037" fmla="*/ 311466 h 1480983"/>
              <a:gd name="connsiteX3038" fmla="*/ 240869 w 2030243"/>
              <a:gd name="connsiteY3038" fmla="*/ 311623 h 1480983"/>
              <a:gd name="connsiteX3039" fmla="*/ 241431 w 2030243"/>
              <a:gd name="connsiteY3039" fmla="*/ 316115 h 1480983"/>
              <a:gd name="connsiteX3040" fmla="*/ 242621 w 2030243"/>
              <a:gd name="connsiteY3040" fmla="*/ 315942 h 1480983"/>
              <a:gd name="connsiteX3041" fmla="*/ 241932 w 2030243"/>
              <a:gd name="connsiteY3041" fmla="*/ 311466 h 1480983"/>
              <a:gd name="connsiteX3042" fmla="*/ 1688180 w 2030243"/>
              <a:gd name="connsiteY3042" fmla="*/ 309463 h 1480983"/>
              <a:gd name="connsiteX3043" fmla="*/ 1688195 w 2030243"/>
              <a:gd name="connsiteY3043" fmla="*/ 309479 h 1480983"/>
              <a:gd name="connsiteX3044" fmla="*/ 1688178 w 2030243"/>
              <a:gd name="connsiteY3044" fmla="*/ 309465 h 1480983"/>
              <a:gd name="connsiteX3045" fmla="*/ 1688160 w 2030243"/>
              <a:gd name="connsiteY3045" fmla="*/ 309452 h 1480983"/>
              <a:gd name="connsiteX3046" fmla="*/ 1688178 w 2030243"/>
              <a:gd name="connsiteY3046" fmla="*/ 309465 h 1480983"/>
              <a:gd name="connsiteX3047" fmla="*/ 1687835 w 2030243"/>
              <a:gd name="connsiteY3047" fmla="*/ 309807 h 1480983"/>
              <a:gd name="connsiteX3048" fmla="*/ 1780391 w 2030243"/>
              <a:gd name="connsiteY3048" fmla="*/ 308211 h 1480983"/>
              <a:gd name="connsiteX3049" fmla="*/ 1780235 w 2030243"/>
              <a:gd name="connsiteY3049" fmla="*/ 310184 h 1480983"/>
              <a:gd name="connsiteX3050" fmla="*/ 1774209 w 2030243"/>
              <a:gd name="connsiteY3050" fmla="*/ 308571 h 1480983"/>
              <a:gd name="connsiteX3051" fmla="*/ 1780391 w 2030243"/>
              <a:gd name="connsiteY3051" fmla="*/ 308211 h 1480983"/>
              <a:gd name="connsiteX3052" fmla="*/ 1425035 w 2030243"/>
              <a:gd name="connsiteY3052" fmla="*/ 307382 h 1480983"/>
              <a:gd name="connsiteX3053" fmla="*/ 1424050 w 2030243"/>
              <a:gd name="connsiteY3053" fmla="*/ 309479 h 1480983"/>
              <a:gd name="connsiteX3054" fmla="*/ 1432782 w 2030243"/>
              <a:gd name="connsiteY3054" fmla="*/ 310637 h 1480983"/>
              <a:gd name="connsiteX3055" fmla="*/ 1425035 w 2030243"/>
              <a:gd name="connsiteY3055" fmla="*/ 307382 h 1480983"/>
              <a:gd name="connsiteX3056" fmla="*/ 1578637 w 2030243"/>
              <a:gd name="connsiteY3056" fmla="*/ 306312 h 1480983"/>
              <a:gd name="connsiteX3057" fmla="*/ 1578674 w 2030243"/>
              <a:gd name="connsiteY3057" fmla="*/ 306349 h 1480983"/>
              <a:gd name="connsiteX3058" fmla="*/ 1578627 w 2030243"/>
              <a:gd name="connsiteY3058" fmla="*/ 306318 h 1480983"/>
              <a:gd name="connsiteX3059" fmla="*/ 1581759 w 2030243"/>
              <a:gd name="connsiteY3059" fmla="*/ 304797 h 1480983"/>
              <a:gd name="connsiteX3060" fmla="*/ 1581757 w 2030243"/>
              <a:gd name="connsiteY3060" fmla="*/ 304799 h 1480983"/>
              <a:gd name="connsiteX3061" fmla="*/ 1581755 w 2030243"/>
              <a:gd name="connsiteY3061" fmla="*/ 304797 h 1480983"/>
              <a:gd name="connsiteX3062" fmla="*/ 1581749 w 2030243"/>
              <a:gd name="connsiteY3062" fmla="*/ 304787 h 1480983"/>
              <a:gd name="connsiteX3063" fmla="*/ 1581755 w 2030243"/>
              <a:gd name="connsiteY3063" fmla="*/ 304797 h 1480983"/>
              <a:gd name="connsiteX3064" fmla="*/ 1581741 w 2030243"/>
              <a:gd name="connsiteY3064" fmla="*/ 304799 h 1480983"/>
              <a:gd name="connsiteX3065" fmla="*/ 1581764 w 2030243"/>
              <a:gd name="connsiteY3065" fmla="*/ 304765 h 1480983"/>
              <a:gd name="connsiteX3066" fmla="*/ 1581749 w 2030243"/>
              <a:gd name="connsiteY3066" fmla="*/ 304787 h 1480983"/>
              <a:gd name="connsiteX3067" fmla="*/ 1581742 w 2030243"/>
              <a:gd name="connsiteY3067" fmla="*/ 304775 h 1480983"/>
              <a:gd name="connsiteX3068" fmla="*/ 1581784 w 2030243"/>
              <a:gd name="connsiteY3068" fmla="*/ 304757 h 1480983"/>
              <a:gd name="connsiteX3069" fmla="*/ 1581844 w 2030243"/>
              <a:gd name="connsiteY3069" fmla="*/ 304783 h 1480983"/>
              <a:gd name="connsiteX3070" fmla="*/ 1581759 w 2030243"/>
              <a:gd name="connsiteY3070" fmla="*/ 304797 h 1480983"/>
              <a:gd name="connsiteX3071" fmla="*/ 1581788 w 2030243"/>
              <a:gd name="connsiteY3071" fmla="*/ 304753 h 1480983"/>
              <a:gd name="connsiteX3072" fmla="*/ 1581784 w 2030243"/>
              <a:gd name="connsiteY3072" fmla="*/ 304757 h 1480983"/>
              <a:gd name="connsiteX3073" fmla="*/ 1581781 w 2030243"/>
              <a:gd name="connsiteY3073" fmla="*/ 304756 h 1480983"/>
              <a:gd name="connsiteX3074" fmla="*/ 1581772 w 2030243"/>
              <a:gd name="connsiteY3074" fmla="*/ 304752 h 1480983"/>
              <a:gd name="connsiteX3075" fmla="*/ 1581781 w 2030243"/>
              <a:gd name="connsiteY3075" fmla="*/ 304756 h 1480983"/>
              <a:gd name="connsiteX3076" fmla="*/ 1581764 w 2030243"/>
              <a:gd name="connsiteY3076" fmla="*/ 304765 h 1480983"/>
              <a:gd name="connsiteX3077" fmla="*/ 1577062 w 2030243"/>
              <a:gd name="connsiteY3077" fmla="*/ 304737 h 1480983"/>
              <a:gd name="connsiteX3078" fmla="*/ 1577095 w 2030243"/>
              <a:gd name="connsiteY3078" fmla="*/ 304770 h 1480983"/>
              <a:gd name="connsiteX3079" fmla="*/ 1577093 w 2030243"/>
              <a:gd name="connsiteY3079" fmla="*/ 304784 h 1480983"/>
              <a:gd name="connsiteX3080" fmla="*/ 1583885 w 2030243"/>
              <a:gd name="connsiteY3080" fmla="*/ 304455 h 1480983"/>
              <a:gd name="connsiteX3081" fmla="*/ 1583744 w 2030243"/>
              <a:gd name="connsiteY3081" fmla="*/ 305582 h 1480983"/>
              <a:gd name="connsiteX3082" fmla="*/ 1581844 w 2030243"/>
              <a:gd name="connsiteY3082" fmla="*/ 304783 h 1480983"/>
              <a:gd name="connsiteX3083" fmla="*/ 1627269 w 2030243"/>
              <a:gd name="connsiteY3083" fmla="*/ 304064 h 1480983"/>
              <a:gd name="connsiteX3084" fmla="*/ 1627800 w 2030243"/>
              <a:gd name="connsiteY3084" fmla="*/ 304455 h 1480983"/>
              <a:gd name="connsiteX3085" fmla="*/ 1627018 w 2030243"/>
              <a:gd name="connsiteY3085" fmla="*/ 305301 h 1480983"/>
              <a:gd name="connsiteX3086" fmla="*/ 1626517 w 2030243"/>
              <a:gd name="connsiteY3086" fmla="*/ 304925 h 1480983"/>
              <a:gd name="connsiteX3087" fmla="*/ 1627269 w 2030243"/>
              <a:gd name="connsiteY3087" fmla="*/ 304064 h 1480983"/>
              <a:gd name="connsiteX3088" fmla="*/ 1541443 w 2030243"/>
              <a:gd name="connsiteY3088" fmla="*/ 303391 h 1480983"/>
              <a:gd name="connsiteX3089" fmla="*/ 1542334 w 2030243"/>
              <a:gd name="connsiteY3089" fmla="*/ 304127 h 1480983"/>
              <a:gd name="connsiteX3090" fmla="*/ 1541646 w 2030243"/>
              <a:gd name="connsiteY3090" fmla="*/ 305316 h 1480983"/>
              <a:gd name="connsiteX3091" fmla="*/ 1540785 w 2030243"/>
              <a:gd name="connsiteY3091" fmla="*/ 304596 h 1480983"/>
              <a:gd name="connsiteX3092" fmla="*/ 1541443 w 2030243"/>
              <a:gd name="connsiteY3092" fmla="*/ 303391 h 1480983"/>
              <a:gd name="connsiteX3093" fmla="*/ 1420418 w 2030243"/>
              <a:gd name="connsiteY3093" fmla="*/ 301607 h 1480983"/>
              <a:gd name="connsiteX3094" fmla="*/ 1419777 w 2030243"/>
              <a:gd name="connsiteY3094" fmla="*/ 302765 h 1480983"/>
              <a:gd name="connsiteX3095" fmla="*/ 1420684 w 2030243"/>
              <a:gd name="connsiteY3095" fmla="*/ 303266 h 1480983"/>
              <a:gd name="connsiteX3096" fmla="*/ 1421389 w 2030243"/>
              <a:gd name="connsiteY3096" fmla="*/ 302108 h 1480983"/>
              <a:gd name="connsiteX3097" fmla="*/ 1420418 w 2030243"/>
              <a:gd name="connsiteY3097" fmla="*/ 301607 h 1480983"/>
              <a:gd name="connsiteX3098" fmla="*/ 1604920 w 2030243"/>
              <a:gd name="connsiteY3098" fmla="*/ 300683 h 1480983"/>
              <a:gd name="connsiteX3099" fmla="*/ 1624060 w 2030243"/>
              <a:gd name="connsiteY3099" fmla="*/ 312561 h 1480983"/>
              <a:gd name="connsiteX3100" fmla="*/ 1623982 w 2030243"/>
              <a:gd name="connsiteY3100" fmla="*/ 312624 h 1480983"/>
              <a:gd name="connsiteX3101" fmla="*/ 1604920 w 2030243"/>
              <a:gd name="connsiteY3101" fmla="*/ 300683 h 1480983"/>
              <a:gd name="connsiteX3102" fmla="*/ 1378741 w 2030243"/>
              <a:gd name="connsiteY3102" fmla="*/ 299963 h 1480983"/>
              <a:gd name="connsiteX3103" fmla="*/ 1380932 w 2030243"/>
              <a:gd name="connsiteY3103" fmla="*/ 301404 h 1480983"/>
              <a:gd name="connsiteX3104" fmla="*/ 1378976 w 2030243"/>
              <a:gd name="connsiteY3104" fmla="*/ 302609 h 1480983"/>
              <a:gd name="connsiteX3105" fmla="*/ 1377333 w 2030243"/>
              <a:gd name="connsiteY3105" fmla="*/ 301231 h 1480983"/>
              <a:gd name="connsiteX3106" fmla="*/ 1378741 w 2030243"/>
              <a:gd name="connsiteY3106" fmla="*/ 299963 h 1480983"/>
              <a:gd name="connsiteX3107" fmla="*/ 251870 w 2030243"/>
              <a:gd name="connsiteY3107" fmla="*/ 299494 h 1480983"/>
              <a:gd name="connsiteX3108" fmla="*/ 251041 w 2030243"/>
              <a:gd name="connsiteY3108" fmla="*/ 300152 h 1480983"/>
              <a:gd name="connsiteX3109" fmla="*/ 251369 w 2030243"/>
              <a:gd name="connsiteY3109" fmla="*/ 300636 h 1480983"/>
              <a:gd name="connsiteX3110" fmla="*/ 251933 w 2030243"/>
              <a:gd name="connsiteY3110" fmla="*/ 300558 h 1480983"/>
              <a:gd name="connsiteX3111" fmla="*/ 251870 w 2030243"/>
              <a:gd name="connsiteY3111" fmla="*/ 299494 h 1480983"/>
              <a:gd name="connsiteX3112" fmla="*/ 1637441 w 2030243"/>
              <a:gd name="connsiteY3112" fmla="*/ 298789 h 1480983"/>
              <a:gd name="connsiteX3113" fmla="*/ 1647973 w 2030243"/>
              <a:gd name="connsiteY3113" fmla="*/ 305002 h 1480983"/>
              <a:gd name="connsiteX3114" fmla="*/ 1637441 w 2030243"/>
              <a:gd name="connsiteY3114" fmla="*/ 298789 h 1480983"/>
              <a:gd name="connsiteX3115" fmla="*/ 1577923 w 2030243"/>
              <a:gd name="connsiteY3115" fmla="*/ 298304 h 1480983"/>
              <a:gd name="connsiteX3116" fmla="*/ 1581742 w 2030243"/>
              <a:gd name="connsiteY3116" fmla="*/ 304775 h 1480983"/>
              <a:gd name="connsiteX3117" fmla="*/ 1578637 w 2030243"/>
              <a:gd name="connsiteY3117" fmla="*/ 306312 h 1480983"/>
              <a:gd name="connsiteX3118" fmla="*/ 1577095 w 2030243"/>
              <a:gd name="connsiteY3118" fmla="*/ 304770 h 1480983"/>
              <a:gd name="connsiteX3119" fmla="*/ 1415739 w 2030243"/>
              <a:gd name="connsiteY3119" fmla="*/ 296912 h 1480983"/>
              <a:gd name="connsiteX3120" fmla="*/ 1412499 w 2030243"/>
              <a:gd name="connsiteY3120" fmla="*/ 297929 h 1480983"/>
              <a:gd name="connsiteX3121" fmla="*/ 1407726 w 2030243"/>
              <a:gd name="connsiteY3121" fmla="*/ 304408 h 1480983"/>
              <a:gd name="connsiteX3122" fmla="*/ 1400590 w 2030243"/>
              <a:gd name="connsiteY3122" fmla="*/ 308070 h 1480983"/>
              <a:gd name="connsiteX3123" fmla="*/ 1405096 w 2030243"/>
              <a:gd name="connsiteY3123" fmla="*/ 316287 h 1480983"/>
              <a:gd name="connsiteX3124" fmla="*/ 1409902 w 2030243"/>
              <a:gd name="connsiteY3124" fmla="*/ 306692 h 1480983"/>
              <a:gd name="connsiteX3125" fmla="*/ 1417022 w 2030243"/>
              <a:gd name="connsiteY3125" fmla="*/ 306692 h 1480983"/>
              <a:gd name="connsiteX3126" fmla="*/ 1415739 w 2030243"/>
              <a:gd name="connsiteY3126" fmla="*/ 296912 h 1480983"/>
              <a:gd name="connsiteX3127" fmla="*/ 334097 w 2030243"/>
              <a:gd name="connsiteY3127" fmla="*/ 293093 h 1480983"/>
              <a:gd name="connsiteX3128" fmla="*/ 332673 w 2030243"/>
              <a:gd name="connsiteY3128" fmla="*/ 294596 h 1480983"/>
              <a:gd name="connsiteX3129" fmla="*/ 333502 w 2030243"/>
              <a:gd name="connsiteY3129" fmla="*/ 295581 h 1480983"/>
              <a:gd name="connsiteX3130" fmla="*/ 335037 w 2030243"/>
              <a:gd name="connsiteY3130" fmla="*/ 294251 h 1480983"/>
              <a:gd name="connsiteX3131" fmla="*/ 334097 w 2030243"/>
              <a:gd name="connsiteY3131" fmla="*/ 293093 h 1480983"/>
              <a:gd name="connsiteX3132" fmla="*/ 1666269 w 2030243"/>
              <a:gd name="connsiteY3132" fmla="*/ 292796 h 1480983"/>
              <a:gd name="connsiteX3133" fmla="*/ 1684549 w 2030243"/>
              <a:gd name="connsiteY3133" fmla="*/ 300229 h 1480983"/>
              <a:gd name="connsiteX3134" fmla="*/ 1701076 w 2030243"/>
              <a:gd name="connsiteY3134" fmla="*/ 310293 h 1480983"/>
              <a:gd name="connsiteX3135" fmla="*/ 1713251 w 2030243"/>
              <a:gd name="connsiteY3135" fmla="*/ 310997 h 1480983"/>
              <a:gd name="connsiteX3136" fmla="*/ 1713260 w 2030243"/>
              <a:gd name="connsiteY3136" fmla="*/ 311007 h 1480983"/>
              <a:gd name="connsiteX3137" fmla="*/ 1713220 w 2030243"/>
              <a:gd name="connsiteY3137" fmla="*/ 311028 h 1480983"/>
              <a:gd name="connsiteX3138" fmla="*/ 1713565 w 2030243"/>
              <a:gd name="connsiteY3138" fmla="*/ 311357 h 1480983"/>
              <a:gd name="connsiteX3139" fmla="*/ 1713260 w 2030243"/>
              <a:gd name="connsiteY3139" fmla="*/ 311007 h 1480983"/>
              <a:gd name="connsiteX3140" fmla="*/ 1715176 w 2030243"/>
              <a:gd name="connsiteY3140" fmla="*/ 309995 h 1480983"/>
              <a:gd name="connsiteX3141" fmla="*/ 1723237 w 2030243"/>
              <a:gd name="connsiteY3141" fmla="*/ 313469 h 1480983"/>
              <a:gd name="connsiteX3142" fmla="*/ 1722704 w 2030243"/>
              <a:gd name="connsiteY3142" fmla="*/ 316145 h 1480983"/>
              <a:gd name="connsiteX3143" fmla="*/ 1714144 w 2030243"/>
              <a:gd name="connsiteY3143" fmla="*/ 316787 h 1480983"/>
              <a:gd name="connsiteX3144" fmla="*/ 1706993 w 2030243"/>
              <a:gd name="connsiteY3144" fmla="*/ 314170 h 1480983"/>
              <a:gd name="connsiteX3145" fmla="*/ 1706976 w 2030243"/>
              <a:gd name="connsiteY3145" fmla="*/ 314142 h 1480983"/>
              <a:gd name="connsiteX3146" fmla="*/ 1706647 w 2030243"/>
              <a:gd name="connsiteY3146" fmla="*/ 313798 h 1480983"/>
              <a:gd name="connsiteX3147" fmla="*/ 1706960 w 2030243"/>
              <a:gd name="connsiteY3147" fmla="*/ 314158 h 1480983"/>
              <a:gd name="connsiteX3148" fmla="*/ 1706993 w 2030243"/>
              <a:gd name="connsiteY3148" fmla="*/ 314170 h 1480983"/>
              <a:gd name="connsiteX3149" fmla="*/ 1711889 w 2030243"/>
              <a:gd name="connsiteY3149" fmla="*/ 321999 h 1480983"/>
              <a:gd name="connsiteX3150" fmla="*/ 1715614 w 2030243"/>
              <a:gd name="connsiteY3150" fmla="*/ 325551 h 1480983"/>
              <a:gd name="connsiteX3151" fmla="*/ 1729763 w 2030243"/>
              <a:gd name="connsiteY3151" fmla="*/ 333721 h 1480983"/>
              <a:gd name="connsiteX3152" fmla="*/ 1736007 w 2030243"/>
              <a:gd name="connsiteY3152" fmla="*/ 342923 h 1480983"/>
              <a:gd name="connsiteX3153" fmla="*/ 1718291 w 2030243"/>
              <a:gd name="connsiteY3153" fmla="*/ 332969 h 1480983"/>
              <a:gd name="connsiteX3154" fmla="*/ 1702390 w 2030243"/>
              <a:gd name="connsiteY3154" fmla="*/ 320246 h 1480983"/>
              <a:gd name="connsiteX3155" fmla="*/ 1703501 w 2030243"/>
              <a:gd name="connsiteY3155" fmla="*/ 317601 h 1480983"/>
              <a:gd name="connsiteX3156" fmla="*/ 1695529 w 2030243"/>
              <a:gd name="connsiteY3156" fmla="*/ 314072 h 1480983"/>
              <a:gd name="connsiteX3157" fmla="*/ 1688180 w 2030243"/>
              <a:gd name="connsiteY3157" fmla="*/ 309463 h 1480983"/>
              <a:gd name="connsiteX3158" fmla="*/ 1688164 w 2030243"/>
              <a:gd name="connsiteY3158" fmla="*/ 309447 h 1480983"/>
              <a:gd name="connsiteX3159" fmla="*/ 1688160 w 2030243"/>
              <a:gd name="connsiteY3159" fmla="*/ 309452 h 1480983"/>
              <a:gd name="connsiteX3160" fmla="*/ 1435318 w 2030243"/>
              <a:gd name="connsiteY3160" fmla="*/ 290151 h 1480983"/>
              <a:gd name="connsiteX3161" fmla="*/ 1434425 w 2030243"/>
              <a:gd name="connsiteY3161" fmla="*/ 290417 h 1480983"/>
              <a:gd name="connsiteX3162" fmla="*/ 1434800 w 2030243"/>
              <a:gd name="connsiteY3162" fmla="*/ 290902 h 1480983"/>
              <a:gd name="connsiteX3163" fmla="*/ 1435380 w 2030243"/>
              <a:gd name="connsiteY3163" fmla="*/ 290761 h 1480983"/>
              <a:gd name="connsiteX3164" fmla="*/ 1435318 w 2030243"/>
              <a:gd name="connsiteY3164" fmla="*/ 290151 h 1480983"/>
              <a:gd name="connsiteX3165" fmla="*/ 1395784 w 2030243"/>
              <a:gd name="connsiteY3165" fmla="*/ 290119 h 1480983"/>
              <a:gd name="connsiteX3166" fmla="*/ 1395847 w 2030243"/>
              <a:gd name="connsiteY3166" fmla="*/ 291230 h 1480983"/>
              <a:gd name="connsiteX3167" fmla="*/ 1395252 w 2030243"/>
              <a:gd name="connsiteY3167" fmla="*/ 291308 h 1480983"/>
              <a:gd name="connsiteX3168" fmla="*/ 1394908 w 2030243"/>
              <a:gd name="connsiteY3168" fmla="*/ 290808 h 1480983"/>
              <a:gd name="connsiteX3169" fmla="*/ 1395784 w 2030243"/>
              <a:gd name="connsiteY3169" fmla="*/ 290119 h 1480983"/>
              <a:gd name="connsiteX3170" fmla="*/ 1377286 w 2030243"/>
              <a:gd name="connsiteY3170" fmla="*/ 288414 h 1480983"/>
              <a:gd name="connsiteX3171" fmla="*/ 1378648 w 2030243"/>
              <a:gd name="connsiteY3171" fmla="*/ 289760 h 1480983"/>
              <a:gd name="connsiteX3172" fmla="*/ 1377427 w 2030243"/>
              <a:gd name="connsiteY3172" fmla="*/ 291482 h 1480983"/>
              <a:gd name="connsiteX3173" fmla="*/ 1376065 w 2030243"/>
              <a:gd name="connsiteY3173" fmla="*/ 289634 h 1480983"/>
              <a:gd name="connsiteX3174" fmla="*/ 1377286 w 2030243"/>
              <a:gd name="connsiteY3174" fmla="*/ 288414 h 1480983"/>
              <a:gd name="connsiteX3175" fmla="*/ 1422906 w 2030243"/>
              <a:gd name="connsiteY3175" fmla="*/ 288304 h 1480983"/>
              <a:gd name="connsiteX3176" fmla="*/ 1421999 w 2030243"/>
              <a:gd name="connsiteY3176" fmla="*/ 289024 h 1480983"/>
              <a:gd name="connsiteX3177" fmla="*/ 1422970 w 2030243"/>
              <a:gd name="connsiteY3177" fmla="*/ 289900 h 1480983"/>
              <a:gd name="connsiteX3178" fmla="*/ 1423831 w 2030243"/>
              <a:gd name="connsiteY3178" fmla="*/ 289259 h 1480983"/>
              <a:gd name="connsiteX3179" fmla="*/ 1422906 w 2030243"/>
              <a:gd name="connsiteY3179" fmla="*/ 288304 h 1480983"/>
              <a:gd name="connsiteX3180" fmla="*/ 1547577 w 2030243"/>
              <a:gd name="connsiteY3180" fmla="*/ 288147 h 1480983"/>
              <a:gd name="connsiteX3181" fmla="*/ 1551505 w 2030243"/>
              <a:gd name="connsiteY3181" fmla="*/ 289415 h 1480983"/>
              <a:gd name="connsiteX3182" fmla="*/ 1548923 w 2030243"/>
              <a:gd name="connsiteY3182" fmla="*/ 295205 h 1480983"/>
              <a:gd name="connsiteX3183" fmla="*/ 1546544 w 2030243"/>
              <a:gd name="connsiteY3183" fmla="*/ 294548 h 1480983"/>
              <a:gd name="connsiteX3184" fmla="*/ 1547577 w 2030243"/>
              <a:gd name="connsiteY3184" fmla="*/ 288147 h 1480983"/>
              <a:gd name="connsiteX3185" fmla="*/ 1601977 w 2030243"/>
              <a:gd name="connsiteY3185" fmla="*/ 288132 h 1480983"/>
              <a:gd name="connsiteX3186" fmla="*/ 1611508 w 2030243"/>
              <a:gd name="connsiteY3186" fmla="*/ 291809 h 1480983"/>
              <a:gd name="connsiteX3187" fmla="*/ 1601977 w 2030243"/>
              <a:gd name="connsiteY3187" fmla="*/ 288132 h 1480983"/>
              <a:gd name="connsiteX3188" fmla="*/ 1357488 w 2030243"/>
              <a:gd name="connsiteY3188" fmla="*/ 286943 h 1480983"/>
              <a:gd name="connsiteX3189" fmla="*/ 1356315 w 2030243"/>
              <a:gd name="connsiteY3189" fmla="*/ 287052 h 1480983"/>
              <a:gd name="connsiteX3190" fmla="*/ 1356847 w 2030243"/>
              <a:gd name="connsiteY3190" fmla="*/ 288147 h 1480983"/>
              <a:gd name="connsiteX3191" fmla="*/ 1358036 w 2030243"/>
              <a:gd name="connsiteY3191" fmla="*/ 288038 h 1480983"/>
              <a:gd name="connsiteX3192" fmla="*/ 1357488 w 2030243"/>
              <a:gd name="connsiteY3192" fmla="*/ 286943 h 1480983"/>
              <a:gd name="connsiteX3193" fmla="*/ 1565668 w 2030243"/>
              <a:gd name="connsiteY3193" fmla="*/ 285690 h 1480983"/>
              <a:gd name="connsiteX3194" fmla="*/ 1566796 w 2030243"/>
              <a:gd name="connsiteY3194" fmla="*/ 285831 h 1480983"/>
              <a:gd name="connsiteX3195" fmla="*/ 1566655 w 2030243"/>
              <a:gd name="connsiteY3195" fmla="*/ 286473 h 1480983"/>
              <a:gd name="connsiteX3196" fmla="*/ 1565527 w 2030243"/>
              <a:gd name="connsiteY3196" fmla="*/ 286301 h 1480983"/>
              <a:gd name="connsiteX3197" fmla="*/ 1565668 w 2030243"/>
              <a:gd name="connsiteY3197" fmla="*/ 285690 h 1480983"/>
              <a:gd name="connsiteX3198" fmla="*/ 1504774 w 2030243"/>
              <a:gd name="connsiteY3198" fmla="*/ 285659 h 1480983"/>
              <a:gd name="connsiteX3199" fmla="*/ 1505071 w 2030243"/>
              <a:gd name="connsiteY3199" fmla="*/ 286003 h 1480983"/>
              <a:gd name="connsiteX3200" fmla="*/ 1505431 w 2030243"/>
              <a:gd name="connsiteY3200" fmla="*/ 286301 h 1480983"/>
              <a:gd name="connsiteX3201" fmla="*/ 1505118 w 2030243"/>
              <a:gd name="connsiteY3201" fmla="*/ 285972 h 1480983"/>
              <a:gd name="connsiteX3202" fmla="*/ 1594294 w 2030243"/>
              <a:gd name="connsiteY3202" fmla="*/ 284450 h 1480983"/>
              <a:gd name="connsiteX3203" fmla="*/ 1597846 w 2030243"/>
              <a:gd name="connsiteY3203" fmla="*/ 286896 h 1480983"/>
              <a:gd name="connsiteX3204" fmla="*/ 1598565 w 2030243"/>
              <a:gd name="connsiteY3204" fmla="*/ 297726 h 1480983"/>
              <a:gd name="connsiteX3205" fmla="*/ 1597438 w 2030243"/>
              <a:gd name="connsiteY3205" fmla="*/ 299322 h 1480983"/>
              <a:gd name="connsiteX3206" fmla="*/ 1575434 w 2030243"/>
              <a:gd name="connsiteY3206" fmla="*/ 286802 h 1480983"/>
              <a:gd name="connsiteX3207" fmla="*/ 1585936 w 2030243"/>
              <a:gd name="connsiteY3207" fmla="*/ 289838 h 1480983"/>
              <a:gd name="connsiteX3208" fmla="*/ 1592133 w 2030243"/>
              <a:gd name="connsiteY3208" fmla="*/ 290949 h 1480983"/>
              <a:gd name="connsiteX3209" fmla="*/ 1594309 w 2030243"/>
              <a:gd name="connsiteY3209" fmla="*/ 284407 h 1480983"/>
              <a:gd name="connsiteX3210" fmla="*/ 1594294 w 2030243"/>
              <a:gd name="connsiteY3210" fmla="*/ 284450 h 1480983"/>
              <a:gd name="connsiteX3211" fmla="*/ 1594277 w 2030243"/>
              <a:gd name="connsiteY3211" fmla="*/ 284438 h 1480983"/>
              <a:gd name="connsiteX3212" fmla="*/ 1594262 w 2030243"/>
              <a:gd name="connsiteY3212" fmla="*/ 284454 h 1480983"/>
              <a:gd name="connsiteX3213" fmla="*/ 1594228 w 2030243"/>
              <a:gd name="connsiteY3213" fmla="*/ 284428 h 1480983"/>
              <a:gd name="connsiteX3214" fmla="*/ 1639836 w 2030243"/>
              <a:gd name="connsiteY3214" fmla="*/ 283218 h 1480983"/>
              <a:gd name="connsiteX3215" fmla="*/ 1643044 w 2030243"/>
              <a:gd name="connsiteY3215" fmla="*/ 284297 h 1480983"/>
              <a:gd name="connsiteX3216" fmla="*/ 1642621 w 2030243"/>
              <a:gd name="connsiteY3216" fmla="*/ 285566 h 1480983"/>
              <a:gd name="connsiteX3217" fmla="*/ 1639413 w 2030243"/>
              <a:gd name="connsiteY3217" fmla="*/ 284486 h 1480983"/>
              <a:gd name="connsiteX3218" fmla="*/ 1639836 w 2030243"/>
              <a:gd name="connsiteY3218" fmla="*/ 283218 h 1480983"/>
              <a:gd name="connsiteX3219" fmla="*/ 1560160 w 2030243"/>
              <a:gd name="connsiteY3219" fmla="*/ 282247 h 1480983"/>
              <a:gd name="connsiteX3220" fmla="*/ 1560520 w 2030243"/>
              <a:gd name="connsiteY3220" fmla="*/ 282780 h 1480983"/>
              <a:gd name="connsiteX3221" fmla="*/ 1559628 w 2030243"/>
              <a:gd name="connsiteY3221" fmla="*/ 283467 h 1480983"/>
              <a:gd name="connsiteX3222" fmla="*/ 1559284 w 2030243"/>
              <a:gd name="connsiteY3222" fmla="*/ 282951 h 1480983"/>
              <a:gd name="connsiteX3223" fmla="*/ 1560160 w 2030243"/>
              <a:gd name="connsiteY3223" fmla="*/ 282247 h 1480983"/>
              <a:gd name="connsiteX3224" fmla="*/ 1343638 w 2030243"/>
              <a:gd name="connsiteY3224" fmla="*/ 281715 h 1480983"/>
              <a:gd name="connsiteX3225" fmla="*/ 1342964 w 2030243"/>
              <a:gd name="connsiteY3225" fmla="*/ 284344 h 1480983"/>
              <a:gd name="connsiteX3226" fmla="*/ 1350462 w 2030243"/>
              <a:gd name="connsiteY3226" fmla="*/ 283687 h 1480983"/>
              <a:gd name="connsiteX3227" fmla="*/ 1343638 w 2030243"/>
              <a:gd name="connsiteY3227" fmla="*/ 281715 h 1480983"/>
              <a:gd name="connsiteX3228" fmla="*/ 1580224 w 2030243"/>
              <a:gd name="connsiteY3228" fmla="*/ 281276 h 1480983"/>
              <a:gd name="connsiteX3229" fmla="*/ 1580257 w 2030243"/>
              <a:gd name="connsiteY3229" fmla="*/ 281307 h 1480983"/>
              <a:gd name="connsiteX3230" fmla="*/ 1580177 w 2030243"/>
              <a:gd name="connsiteY3230" fmla="*/ 281324 h 1480983"/>
              <a:gd name="connsiteX3231" fmla="*/ 1580224 w 2030243"/>
              <a:gd name="connsiteY3231" fmla="*/ 281277 h 1480983"/>
              <a:gd name="connsiteX3232" fmla="*/ 1580150 w 2030243"/>
              <a:gd name="connsiteY3232" fmla="*/ 281243 h 1480983"/>
              <a:gd name="connsiteX3233" fmla="*/ 1580224 w 2030243"/>
              <a:gd name="connsiteY3233" fmla="*/ 281277 h 1480983"/>
              <a:gd name="connsiteX3234" fmla="*/ 1580176 w 2030243"/>
              <a:gd name="connsiteY3234" fmla="*/ 281324 h 1480983"/>
              <a:gd name="connsiteX3235" fmla="*/ 1587924 w 2030243"/>
              <a:gd name="connsiteY3235" fmla="*/ 279708 h 1480983"/>
              <a:gd name="connsiteX3236" fmla="*/ 1594228 w 2030243"/>
              <a:gd name="connsiteY3236" fmla="*/ 284428 h 1480983"/>
              <a:gd name="connsiteX3237" fmla="*/ 1586081 w 2030243"/>
              <a:gd name="connsiteY3237" fmla="*/ 286562 h 1480983"/>
              <a:gd name="connsiteX3238" fmla="*/ 1580257 w 2030243"/>
              <a:gd name="connsiteY3238" fmla="*/ 281307 h 1480983"/>
              <a:gd name="connsiteX3239" fmla="*/ 1301335 w 2030243"/>
              <a:gd name="connsiteY3239" fmla="*/ 279414 h 1480983"/>
              <a:gd name="connsiteX3240" fmla="*/ 1301647 w 2030243"/>
              <a:gd name="connsiteY3240" fmla="*/ 279759 h 1480983"/>
              <a:gd name="connsiteX3241" fmla="*/ 1301992 w 2030243"/>
              <a:gd name="connsiteY3241" fmla="*/ 280040 h 1480983"/>
              <a:gd name="connsiteX3242" fmla="*/ 1301679 w 2030243"/>
              <a:gd name="connsiteY3242" fmla="*/ 279712 h 1480983"/>
              <a:gd name="connsiteX3243" fmla="*/ 248990 w 2030243"/>
              <a:gd name="connsiteY3243" fmla="*/ 279211 h 1480983"/>
              <a:gd name="connsiteX3244" fmla="*/ 249899 w 2030243"/>
              <a:gd name="connsiteY3244" fmla="*/ 280730 h 1480983"/>
              <a:gd name="connsiteX3245" fmla="*/ 248161 w 2030243"/>
              <a:gd name="connsiteY3245" fmla="*/ 281637 h 1480983"/>
              <a:gd name="connsiteX3246" fmla="*/ 247473 w 2030243"/>
              <a:gd name="connsiteY3246" fmla="*/ 280494 h 1480983"/>
              <a:gd name="connsiteX3247" fmla="*/ 248990 w 2030243"/>
              <a:gd name="connsiteY3247" fmla="*/ 279211 h 1480983"/>
              <a:gd name="connsiteX3248" fmla="*/ 1600549 w 2030243"/>
              <a:gd name="connsiteY3248" fmla="*/ 278184 h 1480983"/>
              <a:gd name="connsiteX3249" fmla="*/ 1613386 w 2030243"/>
              <a:gd name="connsiteY3249" fmla="*/ 283688 h 1480983"/>
              <a:gd name="connsiteX3250" fmla="*/ 1599724 w 2030243"/>
              <a:gd name="connsiteY3250" fmla="*/ 282419 h 1480983"/>
              <a:gd name="connsiteX3251" fmla="*/ 1555168 w 2030243"/>
              <a:gd name="connsiteY3251" fmla="*/ 278177 h 1480983"/>
              <a:gd name="connsiteX3252" fmla="*/ 1553446 w 2030243"/>
              <a:gd name="connsiteY3252" fmla="*/ 280338 h 1480983"/>
              <a:gd name="connsiteX3253" fmla="*/ 1552928 w 2030243"/>
              <a:gd name="connsiteY3253" fmla="*/ 279790 h 1480983"/>
              <a:gd name="connsiteX3254" fmla="*/ 1555168 w 2030243"/>
              <a:gd name="connsiteY3254" fmla="*/ 278177 h 1480983"/>
              <a:gd name="connsiteX3255" fmla="*/ 1600553 w 2030243"/>
              <a:gd name="connsiteY3255" fmla="*/ 278162 h 1480983"/>
              <a:gd name="connsiteX3256" fmla="*/ 1600549 w 2030243"/>
              <a:gd name="connsiteY3256" fmla="*/ 278184 h 1480983"/>
              <a:gd name="connsiteX3257" fmla="*/ 1600543 w 2030243"/>
              <a:gd name="connsiteY3257" fmla="*/ 278180 h 1480983"/>
              <a:gd name="connsiteX3258" fmla="*/ 1600551 w 2030243"/>
              <a:gd name="connsiteY3258" fmla="*/ 278164 h 1480983"/>
              <a:gd name="connsiteX3259" fmla="*/ 1600445 w 2030243"/>
              <a:gd name="connsiteY3259" fmla="*/ 278138 h 1480983"/>
              <a:gd name="connsiteX3260" fmla="*/ 1600552 w 2030243"/>
              <a:gd name="connsiteY3260" fmla="*/ 278162 h 1480983"/>
              <a:gd name="connsiteX3261" fmla="*/ 1600551 w 2030243"/>
              <a:gd name="connsiteY3261" fmla="*/ 278164 h 1480983"/>
              <a:gd name="connsiteX3262" fmla="*/ 1600537 w 2030243"/>
              <a:gd name="connsiteY3262" fmla="*/ 278178 h 1480983"/>
              <a:gd name="connsiteX3263" fmla="*/ 1600543 w 2030243"/>
              <a:gd name="connsiteY3263" fmla="*/ 278180 h 1480983"/>
              <a:gd name="connsiteX3264" fmla="*/ 1600537 w 2030243"/>
              <a:gd name="connsiteY3264" fmla="*/ 278194 h 1480983"/>
              <a:gd name="connsiteX3265" fmla="*/ 1405237 w 2030243"/>
              <a:gd name="connsiteY3265" fmla="*/ 278082 h 1480983"/>
              <a:gd name="connsiteX3266" fmla="*/ 1399650 w 2030243"/>
              <a:gd name="connsiteY3266" fmla="*/ 278897 h 1480983"/>
              <a:gd name="connsiteX3267" fmla="*/ 1405879 w 2030243"/>
              <a:gd name="connsiteY3267" fmla="*/ 282664 h 1480983"/>
              <a:gd name="connsiteX3268" fmla="*/ 1412716 w 2030243"/>
              <a:gd name="connsiteY3268" fmla="*/ 284410 h 1480983"/>
              <a:gd name="connsiteX3269" fmla="*/ 1412749 w 2030243"/>
              <a:gd name="connsiteY3269" fmla="*/ 284438 h 1480983"/>
              <a:gd name="connsiteX3270" fmla="*/ 1413109 w 2030243"/>
              <a:gd name="connsiteY3270" fmla="*/ 284783 h 1480983"/>
              <a:gd name="connsiteX3271" fmla="*/ 1412765 w 2030243"/>
              <a:gd name="connsiteY3271" fmla="*/ 284423 h 1480983"/>
              <a:gd name="connsiteX3272" fmla="*/ 1412716 w 2030243"/>
              <a:gd name="connsiteY3272" fmla="*/ 284410 h 1480983"/>
              <a:gd name="connsiteX3273" fmla="*/ 1524649 w 2030243"/>
              <a:gd name="connsiteY3273" fmla="*/ 277817 h 1480983"/>
              <a:gd name="connsiteX3274" fmla="*/ 1529173 w 2030243"/>
              <a:gd name="connsiteY3274" fmla="*/ 280604 h 1480983"/>
              <a:gd name="connsiteX3275" fmla="*/ 1528312 w 2030243"/>
              <a:gd name="connsiteY3275" fmla="*/ 282169 h 1480983"/>
              <a:gd name="connsiteX3276" fmla="*/ 1523569 w 2030243"/>
              <a:gd name="connsiteY3276" fmla="*/ 279978 h 1480983"/>
              <a:gd name="connsiteX3277" fmla="*/ 1524649 w 2030243"/>
              <a:gd name="connsiteY3277" fmla="*/ 277817 h 1480983"/>
              <a:gd name="connsiteX3278" fmla="*/ 1293275 w 2030243"/>
              <a:gd name="connsiteY3278" fmla="*/ 277036 h 1480983"/>
              <a:gd name="connsiteX3279" fmla="*/ 1292539 w 2030243"/>
              <a:gd name="connsiteY3279" fmla="*/ 277614 h 1480983"/>
              <a:gd name="connsiteX3280" fmla="*/ 1293150 w 2030243"/>
              <a:gd name="connsiteY3280" fmla="*/ 277802 h 1480983"/>
              <a:gd name="connsiteX3281" fmla="*/ 1293713 w 2030243"/>
              <a:gd name="connsiteY3281" fmla="*/ 277458 h 1480983"/>
              <a:gd name="connsiteX3282" fmla="*/ 1293275 w 2030243"/>
              <a:gd name="connsiteY3282" fmla="*/ 277036 h 1480983"/>
              <a:gd name="connsiteX3283" fmla="*/ 1578637 w 2030243"/>
              <a:gd name="connsiteY3283" fmla="*/ 276657 h 1480983"/>
              <a:gd name="connsiteX3284" fmla="*/ 1580150 w 2030243"/>
              <a:gd name="connsiteY3284" fmla="*/ 281243 h 1480983"/>
              <a:gd name="connsiteX3285" fmla="*/ 1576405 w 2030243"/>
              <a:gd name="connsiteY3285" fmla="*/ 279524 h 1480983"/>
              <a:gd name="connsiteX3286" fmla="*/ 1578611 w 2030243"/>
              <a:gd name="connsiteY3286" fmla="*/ 276581 h 1480983"/>
              <a:gd name="connsiteX3287" fmla="*/ 1578715 w 2030243"/>
              <a:gd name="connsiteY3287" fmla="*/ 276594 h 1480983"/>
              <a:gd name="connsiteX3288" fmla="*/ 1578643 w 2030243"/>
              <a:gd name="connsiteY3288" fmla="*/ 276613 h 1480983"/>
              <a:gd name="connsiteX3289" fmla="*/ 1578658 w 2030243"/>
              <a:gd name="connsiteY3289" fmla="*/ 276629 h 1480983"/>
              <a:gd name="connsiteX3290" fmla="*/ 1578637 w 2030243"/>
              <a:gd name="connsiteY3290" fmla="*/ 276657 h 1480983"/>
              <a:gd name="connsiteX3291" fmla="*/ 1597313 w 2030243"/>
              <a:gd name="connsiteY3291" fmla="*/ 276221 h 1480983"/>
              <a:gd name="connsiteX3292" fmla="*/ 1600445 w 2030243"/>
              <a:gd name="connsiteY3292" fmla="*/ 278138 h 1480983"/>
              <a:gd name="connsiteX3293" fmla="*/ 1596859 w 2030243"/>
              <a:gd name="connsiteY3293" fmla="*/ 277317 h 1480983"/>
              <a:gd name="connsiteX3294" fmla="*/ 1597313 w 2030243"/>
              <a:gd name="connsiteY3294" fmla="*/ 276221 h 1480983"/>
              <a:gd name="connsiteX3295" fmla="*/ 1395738 w 2030243"/>
              <a:gd name="connsiteY3295" fmla="*/ 276018 h 1480983"/>
              <a:gd name="connsiteX3296" fmla="*/ 1394783 w 2030243"/>
              <a:gd name="connsiteY3296" fmla="*/ 276410 h 1480983"/>
              <a:gd name="connsiteX3297" fmla="*/ 1395143 w 2030243"/>
              <a:gd name="connsiteY3297" fmla="*/ 276864 h 1480983"/>
              <a:gd name="connsiteX3298" fmla="*/ 1395738 w 2030243"/>
              <a:gd name="connsiteY3298" fmla="*/ 276613 h 1480983"/>
              <a:gd name="connsiteX3299" fmla="*/ 1395738 w 2030243"/>
              <a:gd name="connsiteY3299" fmla="*/ 276018 h 1480983"/>
              <a:gd name="connsiteX3300" fmla="*/ 1582163 w 2030243"/>
              <a:gd name="connsiteY3300" fmla="*/ 275705 h 1480983"/>
              <a:gd name="connsiteX3301" fmla="*/ 1582195 w 2030243"/>
              <a:gd name="connsiteY3301" fmla="*/ 277004 h 1480983"/>
              <a:gd name="connsiteX3302" fmla="*/ 1578715 w 2030243"/>
              <a:gd name="connsiteY3302" fmla="*/ 276594 h 1480983"/>
              <a:gd name="connsiteX3303" fmla="*/ 238974 w 2030243"/>
              <a:gd name="connsiteY3303" fmla="*/ 274391 h 1480983"/>
              <a:gd name="connsiteX3304" fmla="*/ 239867 w 2030243"/>
              <a:gd name="connsiteY3304" fmla="*/ 275157 h 1480983"/>
              <a:gd name="connsiteX3305" fmla="*/ 239459 w 2030243"/>
              <a:gd name="connsiteY3305" fmla="*/ 275690 h 1480983"/>
              <a:gd name="connsiteX3306" fmla="*/ 238599 w 2030243"/>
              <a:gd name="connsiteY3306" fmla="*/ 274907 h 1480983"/>
              <a:gd name="connsiteX3307" fmla="*/ 238974 w 2030243"/>
              <a:gd name="connsiteY3307" fmla="*/ 274391 h 1480983"/>
              <a:gd name="connsiteX3308" fmla="*/ 1620790 w 2030243"/>
              <a:gd name="connsiteY3308" fmla="*/ 273952 h 1480983"/>
              <a:gd name="connsiteX3309" fmla="*/ 1621463 w 2030243"/>
              <a:gd name="connsiteY3309" fmla="*/ 275141 h 1480983"/>
              <a:gd name="connsiteX3310" fmla="*/ 1620258 w 2030243"/>
              <a:gd name="connsiteY3310" fmla="*/ 275798 h 1480983"/>
              <a:gd name="connsiteX3311" fmla="*/ 1619240 w 2030243"/>
              <a:gd name="connsiteY3311" fmla="*/ 274844 h 1480983"/>
              <a:gd name="connsiteX3312" fmla="*/ 1620790 w 2030243"/>
              <a:gd name="connsiteY3312" fmla="*/ 273952 h 1480983"/>
              <a:gd name="connsiteX3313" fmla="*/ 1591162 w 2030243"/>
              <a:gd name="connsiteY3313" fmla="*/ 273451 h 1480983"/>
              <a:gd name="connsiteX3314" fmla="*/ 1591163 w 2030243"/>
              <a:gd name="connsiteY3314" fmla="*/ 273451 h 1480983"/>
              <a:gd name="connsiteX3315" fmla="*/ 1591477 w 2030243"/>
              <a:gd name="connsiteY3315" fmla="*/ 273796 h 1480983"/>
              <a:gd name="connsiteX3316" fmla="*/ 1591132 w 2030243"/>
              <a:gd name="connsiteY3316" fmla="*/ 273482 h 1480983"/>
              <a:gd name="connsiteX3317" fmla="*/ 1591163 w 2030243"/>
              <a:gd name="connsiteY3317" fmla="*/ 273452 h 1480983"/>
              <a:gd name="connsiteX3318" fmla="*/ 1591039 w 2030243"/>
              <a:gd name="connsiteY3318" fmla="*/ 273396 h 1480983"/>
              <a:gd name="connsiteX3319" fmla="*/ 1591162 w 2030243"/>
              <a:gd name="connsiteY3319" fmla="*/ 273451 h 1480983"/>
              <a:gd name="connsiteX3320" fmla="*/ 1591132 w 2030243"/>
              <a:gd name="connsiteY3320" fmla="*/ 273482 h 1480983"/>
              <a:gd name="connsiteX3321" fmla="*/ 1591132 w 2030243"/>
              <a:gd name="connsiteY3321" fmla="*/ 273482 h 1480983"/>
              <a:gd name="connsiteX3322" fmla="*/ 1591132 w 2030243"/>
              <a:gd name="connsiteY3322" fmla="*/ 273483 h 1480983"/>
              <a:gd name="connsiteX3323" fmla="*/ 1588456 w 2030243"/>
              <a:gd name="connsiteY3323" fmla="*/ 270963 h 1480983"/>
              <a:gd name="connsiteX3324" fmla="*/ 1591039 w 2030243"/>
              <a:gd name="connsiteY3324" fmla="*/ 273396 h 1480983"/>
              <a:gd name="connsiteX3325" fmla="*/ 1587798 w 2030243"/>
              <a:gd name="connsiteY3325" fmla="*/ 271934 h 1480983"/>
              <a:gd name="connsiteX3326" fmla="*/ 1588456 w 2030243"/>
              <a:gd name="connsiteY3326" fmla="*/ 270963 h 1480983"/>
              <a:gd name="connsiteX3327" fmla="*/ 1543977 w 2030243"/>
              <a:gd name="connsiteY3327" fmla="*/ 270134 h 1480983"/>
              <a:gd name="connsiteX3328" fmla="*/ 1557092 w 2030243"/>
              <a:gd name="connsiteY3328" fmla="*/ 276315 h 1480983"/>
              <a:gd name="connsiteX3329" fmla="*/ 1555168 w 2030243"/>
              <a:gd name="connsiteY3329" fmla="*/ 278162 h 1480983"/>
              <a:gd name="connsiteX3330" fmla="*/ 1543977 w 2030243"/>
              <a:gd name="connsiteY3330" fmla="*/ 270134 h 1480983"/>
              <a:gd name="connsiteX3331" fmla="*/ 1471908 w 2030243"/>
              <a:gd name="connsiteY3331" fmla="*/ 270024 h 1480983"/>
              <a:gd name="connsiteX3332" fmla="*/ 1472221 w 2030243"/>
              <a:gd name="connsiteY3332" fmla="*/ 270353 h 1480983"/>
              <a:gd name="connsiteX3333" fmla="*/ 1472550 w 2030243"/>
              <a:gd name="connsiteY3333" fmla="*/ 270651 h 1480983"/>
              <a:gd name="connsiteX3334" fmla="*/ 1472252 w 2030243"/>
              <a:gd name="connsiteY3334" fmla="*/ 270338 h 1480983"/>
              <a:gd name="connsiteX3335" fmla="*/ 1568392 w 2030243"/>
              <a:gd name="connsiteY3335" fmla="*/ 269789 h 1480983"/>
              <a:gd name="connsiteX3336" fmla="*/ 1570207 w 2030243"/>
              <a:gd name="connsiteY3336" fmla="*/ 275236 h 1480983"/>
              <a:gd name="connsiteX3337" fmla="*/ 1567891 w 2030243"/>
              <a:gd name="connsiteY3337" fmla="*/ 275893 h 1480983"/>
              <a:gd name="connsiteX3338" fmla="*/ 1567077 w 2030243"/>
              <a:gd name="connsiteY3338" fmla="*/ 270181 h 1480983"/>
              <a:gd name="connsiteX3339" fmla="*/ 1568392 w 2030243"/>
              <a:gd name="connsiteY3339" fmla="*/ 269789 h 1480983"/>
              <a:gd name="connsiteX3340" fmla="*/ 511588 w 2030243"/>
              <a:gd name="connsiteY3340" fmla="*/ 269727 h 1480983"/>
              <a:gd name="connsiteX3341" fmla="*/ 507628 w 2030243"/>
              <a:gd name="connsiteY3341" fmla="*/ 276300 h 1480983"/>
              <a:gd name="connsiteX3342" fmla="*/ 508630 w 2030243"/>
              <a:gd name="connsiteY3342" fmla="*/ 277724 h 1480983"/>
              <a:gd name="connsiteX3343" fmla="*/ 515532 w 2030243"/>
              <a:gd name="connsiteY3343" fmla="*/ 275627 h 1480983"/>
              <a:gd name="connsiteX3344" fmla="*/ 511588 w 2030243"/>
              <a:gd name="connsiteY3344" fmla="*/ 269727 h 1480983"/>
              <a:gd name="connsiteX3345" fmla="*/ 324237 w 2030243"/>
              <a:gd name="connsiteY3345" fmla="*/ 269570 h 1480983"/>
              <a:gd name="connsiteX3346" fmla="*/ 323174 w 2030243"/>
              <a:gd name="connsiteY3346" fmla="*/ 270149 h 1480983"/>
              <a:gd name="connsiteX3347" fmla="*/ 324879 w 2030243"/>
              <a:gd name="connsiteY3347" fmla="*/ 273718 h 1480983"/>
              <a:gd name="connsiteX3348" fmla="*/ 326288 w 2030243"/>
              <a:gd name="connsiteY3348" fmla="*/ 272920 h 1480983"/>
              <a:gd name="connsiteX3349" fmla="*/ 324237 w 2030243"/>
              <a:gd name="connsiteY3349" fmla="*/ 269570 h 1480983"/>
              <a:gd name="connsiteX3350" fmla="*/ 1562914 w 2030243"/>
              <a:gd name="connsiteY3350" fmla="*/ 269555 h 1480983"/>
              <a:gd name="connsiteX3351" fmla="*/ 1563462 w 2030243"/>
              <a:gd name="connsiteY3351" fmla="*/ 270979 h 1480983"/>
              <a:gd name="connsiteX3352" fmla="*/ 1561521 w 2030243"/>
              <a:gd name="connsiteY3352" fmla="*/ 271166 h 1480983"/>
              <a:gd name="connsiteX3353" fmla="*/ 1561052 w 2030243"/>
              <a:gd name="connsiteY3353" fmla="*/ 269993 h 1480983"/>
              <a:gd name="connsiteX3354" fmla="*/ 1562914 w 2030243"/>
              <a:gd name="connsiteY3354" fmla="*/ 269555 h 1480983"/>
              <a:gd name="connsiteX3355" fmla="*/ 987953 w 2030243"/>
              <a:gd name="connsiteY3355" fmla="*/ 268178 h 1480983"/>
              <a:gd name="connsiteX3356" fmla="*/ 986967 w 2030243"/>
              <a:gd name="connsiteY3356" fmla="*/ 269101 h 1480983"/>
              <a:gd name="connsiteX3357" fmla="*/ 987843 w 2030243"/>
              <a:gd name="connsiteY3357" fmla="*/ 271182 h 1480983"/>
              <a:gd name="connsiteX3358" fmla="*/ 989486 w 2030243"/>
              <a:gd name="connsiteY3358" fmla="*/ 269242 h 1480983"/>
              <a:gd name="connsiteX3359" fmla="*/ 987953 w 2030243"/>
              <a:gd name="connsiteY3359" fmla="*/ 268178 h 1480983"/>
              <a:gd name="connsiteX3360" fmla="*/ 1358161 w 2030243"/>
              <a:gd name="connsiteY3360" fmla="*/ 267692 h 1480983"/>
              <a:gd name="connsiteX3361" fmla="*/ 1362700 w 2030243"/>
              <a:gd name="connsiteY3361" fmla="*/ 270337 h 1480983"/>
              <a:gd name="connsiteX3362" fmla="*/ 1357503 w 2030243"/>
              <a:gd name="connsiteY3362" fmla="*/ 269508 h 1480983"/>
              <a:gd name="connsiteX3363" fmla="*/ 1358161 w 2030243"/>
              <a:gd name="connsiteY3363" fmla="*/ 267692 h 1480983"/>
              <a:gd name="connsiteX3364" fmla="*/ 1651840 w 2030243"/>
              <a:gd name="connsiteY3364" fmla="*/ 267661 h 1480983"/>
              <a:gd name="connsiteX3365" fmla="*/ 1652747 w 2030243"/>
              <a:gd name="connsiteY3365" fmla="*/ 268663 h 1480983"/>
              <a:gd name="connsiteX3366" fmla="*/ 1651855 w 2030243"/>
              <a:gd name="connsiteY3366" fmla="*/ 269477 h 1480983"/>
              <a:gd name="connsiteX3367" fmla="*/ 1650665 w 2030243"/>
              <a:gd name="connsiteY3367" fmla="*/ 268851 h 1480983"/>
              <a:gd name="connsiteX3368" fmla="*/ 1651840 w 2030243"/>
              <a:gd name="connsiteY3368" fmla="*/ 267661 h 1480983"/>
              <a:gd name="connsiteX3369" fmla="*/ 1464536 w 2030243"/>
              <a:gd name="connsiteY3369" fmla="*/ 266441 h 1480983"/>
              <a:gd name="connsiteX3370" fmla="*/ 1464161 w 2030243"/>
              <a:gd name="connsiteY3370" fmla="*/ 267521 h 1480983"/>
              <a:gd name="connsiteX3371" fmla="*/ 1467025 w 2030243"/>
              <a:gd name="connsiteY3371" fmla="*/ 268506 h 1480983"/>
              <a:gd name="connsiteX3372" fmla="*/ 1467369 w 2030243"/>
              <a:gd name="connsiteY3372" fmla="*/ 267488 h 1480983"/>
              <a:gd name="connsiteX3373" fmla="*/ 1464536 w 2030243"/>
              <a:gd name="connsiteY3373" fmla="*/ 266441 h 1480983"/>
              <a:gd name="connsiteX3374" fmla="*/ 250243 w 2030243"/>
              <a:gd name="connsiteY3374" fmla="*/ 265266 h 1480983"/>
              <a:gd name="connsiteX3375" fmla="*/ 251401 w 2030243"/>
              <a:gd name="connsiteY3375" fmla="*/ 266049 h 1480983"/>
              <a:gd name="connsiteX3376" fmla="*/ 249257 w 2030243"/>
              <a:gd name="connsiteY3376" fmla="*/ 269821 h 1480983"/>
              <a:gd name="connsiteX3377" fmla="*/ 247535 w 2030243"/>
              <a:gd name="connsiteY3377" fmla="*/ 268678 h 1480983"/>
              <a:gd name="connsiteX3378" fmla="*/ 250243 w 2030243"/>
              <a:gd name="connsiteY3378" fmla="*/ 265266 h 1480983"/>
              <a:gd name="connsiteX3379" fmla="*/ 1523068 w 2030243"/>
              <a:gd name="connsiteY3379" fmla="*/ 264218 h 1480983"/>
              <a:gd name="connsiteX3380" fmla="*/ 1526386 w 2030243"/>
              <a:gd name="connsiteY3380" fmla="*/ 266847 h 1480983"/>
              <a:gd name="connsiteX3381" fmla="*/ 1525573 w 2030243"/>
              <a:gd name="connsiteY3381" fmla="*/ 268021 h 1480983"/>
              <a:gd name="connsiteX3382" fmla="*/ 1521926 w 2030243"/>
              <a:gd name="connsiteY3382" fmla="*/ 265814 h 1480983"/>
              <a:gd name="connsiteX3383" fmla="*/ 1523068 w 2030243"/>
              <a:gd name="connsiteY3383" fmla="*/ 264218 h 1480983"/>
              <a:gd name="connsiteX3384" fmla="*/ 1556795 w 2030243"/>
              <a:gd name="connsiteY3384" fmla="*/ 264124 h 1480983"/>
              <a:gd name="connsiteX3385" fmla="*/ 1559705 w 2030243"/>
              <a:gd name="connsiteY3385" fmla="*/ 266753 h 1480983"/>
              <a:gd name="connsiteX3386" fmla="*/ 1557452 w 2030243"/>
              <a:gd name="connsiteY3386" fmla="*/ 267770 h 1480983"/>
              <a:gd name="connsiteX3387" fmla="*/ 1555480 w 2030243"/>
              <a:gd name="connsiteY3387" fmla="*/ 265329 h 1480983"/>
              <a:gd name="connsiteX3388" fmla="*/ 1556795 w 2030243"/>
              <a:gd name="connsiteY3388" fmla="*/ 264124 h 1480983"/>
              <a:gd name="connsiteX3389" fmla="*/ 1494192 w 2030243"/>
              <a:gd name="connsiteY3389" fmla="*/ 264116 h 1480983"/>
              <a:gd name="connsiteX3390" fmla="*/ 1498507 w 2030243"/>
              <a:gd name="connsiteY3390" fmla="*/ 264530 h 1480983"/>
              <a:gd name="connsiteX3391" fmla="*/ 1501127 w 2030243"/>
              <a:gd name="connsiteY3391" fmla="*/ 268099 h 1480983"/>
              <a:gd name="connsiteX3392" fmla="*/ 1496371 w 2030243"/>
              <a:gd name="connsiteY3392" fmla="*/ 268111 h 1480983"/>
              <a:gd name="connsiteX3393" fmla="*/ 1494161 w 2030243"/>
              <a:gd name="connsiteY3393" fmla="*/ 264063 h 1480983"/>
              <a:gd name="connsiteX3394" fmla="*/ 1494115 w 2030243"/>
              <a:gd name="connsiteY3394" fmla="*/ 264108 h 1480983"/>
              <a:gd name="connsiteX3395" fmla="*/ 1494084 w 2030243"/>
              <a:gd name="connsiteY3395" fmla="*/ 264074 h 1480983"/>
              <a:gd name="connsiteX3396" fmla="*/ 1494163 w 2030243"/>
              <a:gd name="connsiteY3396" fmla="*/ 264062 h 1480983"/>
              <a:gd name="connsiteX3397" fmla="*/ 1494192 w 2030243"/>
              <a:gd name="connsiteY3397" fmla="*/ 264116 h 1480983"/>
              <a:gd name="connsiteX3398" fmla="*/ 1494116 w 2030243"/>
              <a:gd name="connsiteY3398" fmla="*/ 264108 h 1480983"/>
              <a:gd name="connsiteX3399" fmla="*/ 1494161 w 2030243"/>
              <a:gd name="connsiteY3399" fmla="*/ 264061 h 1480983"/>
              <a:gd name="connsiteX3400" fmla="*/ 1494163 w 2030243"/>
              <a:gd name="connsiteY3400" fmla="*/ 264062 h 1480983"/>
              <a:gd name="connsiteX3401" fmla="*/ 1494161 w 2030243"/>
              <a:gd name="connsiteY3401" fmla="*/ 264063 h 1480983"/>
              <a:gd name="connsiteX3402" fmla="*/ 1613527 w 2030243"/>
              <a:gd name="connsiteY3402" fmla="*/ 262183 h 1480983"/>
              <a:gd name="connsiteX3403" fmla="*/ 1613902 w 2030243"/>
              <a:gd name="connsiteY3403" fmla="*/ 262684 h 1480983"/>
              <a:gd name="connsiteX3404" fmla="*/ 1612885 w 2030243"/>
              <a:gd name="connsiteY3404" fmla="*/ 263106 h 1480983"/>
              <a:gd name="connsiteX3405" fmla="*/ 1612885 w 2030243"/>
              <a:gd name="connsiteY3405" fmla="*/ 262465 h 1480983"/>
              <a:gd name="connsiteX3406" fmla="*/ 1613527 w 2030243"/>
              <a:gd name="connsiteY3406" fmla="*/ 262183 h 1480983"/>
              <a:gd name="connsiteX3407" fmla="*/ 1491523 w 2030243"/>
              <a:gd name="connsiteY3407" fmla="*/ 261285 h 1480983"/>
              <a:gd name="connsiteX3408" fmla="*/ 1494084 w 2030243"/>
              <a:gd name="connsiteY3408" fmla="*/ 264074 h 1480983"/>
              <a:gd name="connsiteX3409" fmla="*/ 1490700 w 2030243"/>
              <a:gd name="connsiteY3409" fmla="*/ 264609 h 1480983"/>
              <a:gd name="connsiteX3410" fmla="*/ 1487870 w 2030243"/>
              <a:gd name="connsiteY3410" fmla="*/ 262528 h 1480983"/>
              <a:gd name="connsiteX3411" fmla="*/ 1487887 w 2030243"/>
              <a:gd name="connsiteY3411" fmla="*/ 262512 h 1480983"/>
              <a:gd name="connsiteX3412" fmla="*/ 1491523 w 2030243"/>
              <a:gd name="connsiteY3412" fmla="*/ 261285 h 1480983"/>
              <a:gd name="connsiteX3413" fmla="*/ 251776 w 2030243"/>
              <a:gd name="connsiteY3413" fmla="*/ 259272 h 1480983"/>
              <a:gd name="connsiteX3414" fmla="*/ 252418 w 2030243"/>
              <a:gd name="connsiteY3414" fmla="*/ 260132 h 1480983"/>
              <a:gd name="connsiteX3415" fmla="*/ 251541 w 2030243"/>
              <a:gd name="connsiteY3415" fmla="*/ 261119 h 1480983"/>
              <a:gd name="connsiteX3416" fmla="*/ 250885 w 2030243"/>
              <a:gd name="connsiteY3416" fmla="*/ 260227 h 1480983"/>
              <a:gd name="connsiteX3417" fmla="*/ 251776 w 2030243"/>
              <a:gd name="connsiteY3417" fmla="*/ 259272 h 1480983"/>
              <a:gd name="connsiteX3418" fmla="*/ 1564573 w 2030243"/>
              <a:gd name="connsiteY3418" fmla="*/ 258881 h 1480983"/>
              <a:gd name="connsiteX3419" fmla="*/ 1565606 w 2030243"/>
              <a:gd name="connsiteY3419" fmla="*/ 259695 h 1480983"/>
              <a:gd name="connsiteX3420" fmla="*/ 1564527 w 2030243"/>
              <a:gd name="connsiteY3420" fmla="*/ 260978 h 1480983"/>
              <a:gd name="connsiteX3421" fmla="*/ 1563807 w 2030243"/>
              <a:gd name="connsiteY3421" fmla="*/ 259852 h 1480983"/>
              <a:gd name="connsiteX3422" fmla="*/ 1564573 w 2030243"/>
              <a:gd name="connsiteY3422" fmla="*/ 258881 h 1480983"/>
              <a:gd name="connsiteX3423" fmla="*/ 1402060 w 2030243"/>
              <a:gd name="connsiteY3423" fmla="*/ 255329 h 1480983"/>
              <a:gd name="connsiteX3424" fmla="*/ 1404424 w 2030243"/>
              <a:gd name="connsiteY3424" fmla="*/ 259789 h 1480983"/>
              <a:gd name="connsiteX3425" fmla="*/ 1416381 w 2030243"/>
              <a:gd name="connsiteY3425" fmla="*/ 266768 h 1480983"/>
              <a:gd name="connsiteX3426" fmla="*/ 1422271 w 2030243"/>
              <a:gd name="connsiteY3426" fmla="*/ 269753 h 1480983"/>
              <a:gd name="connsiteX3427" fmla="*/ 1428361 w 2030243"/>
              <a:gd name="connsiteY3427" fmla="*/ 268768 h 1480983"/>
              <a:gd name="connsiteX3428" fmla="*/ 1428400 w 2030243"/>
              <a:gd name="connsiteY3428" fmla="*/ 268788 h 1480983"/>
              <a:gd name="connsiteX3429" fmla="*/ 1428451 w 2030243"/>
              <a:gd name="connsiteY3429" fmla="*/ 268803 h 1480983"/>
              <a:gd name="connsiteX3430" fmla="*/ 1431652 w 2030243"/>
              <a:gd name="connsiteY3430" fmla="*/ 276332 h 1480983"/>
              <a:gd name="connsiteX3431" fmla="*/ 1440294 w 2030243"/>
              <a:gd name="connsiteY3431" fmla="*/ 276581 h 1480983"/>
              <a:gd name="connsiteX3432" fmla="*/ 1434800 w 2030243"/>
              <a:gd name="connsiteY3432" fmla="*/ 270666 h 1480983"/>
              <a:gd name="connsiteX3433" fmla="*/ 1428451 w 2030243"/>
              <a:gd name="connsiteY3433" fmla="*/ 268803 h 1480983"/>
              <a:gd name="connsiteX3434" fmla="*/ 1428431 w 2030243"/>
              <a:gd name="connsiteY3434" fmla="*/ 268757 h 1480983"/>
              <a:gd name="connsiteX3435" fmla="*/ 1428361 w 2030243"/>
              <a:gd name="connsiteY3435" fmla="*/ 268768 h 1480983"/>
              <a:gd name="connsiteX3436" fmla="*/ 1410418 w 2030243"/>
              <a:gd name="connsiteY3436" fmla="*/ 259554 h 1480983"/>
              <a:gd name="connsiteX3437" fmla="*/ 1402060 w 2030243"/>
              <a:gd name="connsiteY3437" fmla="*/ 255329 h 1480983"/>
              <a:gd name="connsiteX3438" fmla="*/ 1637989 w 2030243"/>
              <a:gd name="connsiteY3438" fmla="*/ 255250 h 1480983"/>
              <a:gd name="connsiteX3439" fmla="*/ 1639852 w 2030243"/>
              <a:gd name="connsiteY3439" fmla="*/ 257081 h 1480983"/>
              <a:gd name="connsiteX3440" fmla="*/ 1637848 w 2030243"/>
              <a:gd name="connsiteY3440" fmla="*/ 259367 h 1480983"/>
              <a:gd name="connsiteX3441" fmla="*/ 1635892 w 2030243"/>
              <a:gd name="connsiteY3441" fmla="*/ 256643 h 1480983"/>
              <a:gd name="connsiteX3442" fmla="*/ 1637989 w 2030243"/>
              <a:gd name="connsiteY3442" fmla="*/ 255250 h 1480983"/>
              <a:gd name="connsiteX3443" fmla="*/ 327884 w 2030243"/>
              <a:gd name="connsiteY3443" fmla="*/ 253952 h 1480983"/>
              <a:gd name="connsiteX3444" fmla="*/ 325787 w 2030243"/>
              <a:gd name="connsiteY3444" fmla="*/ 254374 h 1480983"/>
              <a:gd name="connsiteX3445" fmla="*/ 327603 w 2030243"/>
              <a:gd name="connsiteY3445" fmla="*/ 262637 h 1480983"/>
              <a:gd name="connsiteX3446" fmla="*/ 329088 w 2030243"/>
              <a:gd name="connsiteY3446" fmla="*/ 262231 h 1480983"/>
              <a:gd name="connsiteX3447" fmla="*/ 327884 w 2030243"/>
              <a:gd name="connsiteY3447" fmla="*/ 253952 h 1480983"/>
              <a:gd name="connsiteX3448" fmla="*/ 1555527 w 2030243"/>
              <a:gd name="connsiteY3448" fmla="*/ 253841 h 1480983"/>
              <a:gd name="connsiteX3449" fmla="*/ 1559080 w 2030243"/>
              <a:gd name="connsiteY3449" fmla="*/ 256925 h 1480983"/>
              <a:gd name="connsiteX3450" fmla="*/ 1557499 w 2030243"/>
              <a:gd name="connsiteY3450" fmla="*/ 258505 h 1480983"/>
              <a:gd name="connsiteX3451" fmla="*/ 1554510 w 2030243"/>
              <a:gd name="connsiteY3451" fmla="*/ 254937 h 1480983"/>
              <a:gd name="connsiteX3452" fmla="*/ 1555527 w 2030243"/>
              <a:gd name="connsiteY3452" fmla="*/ 253841 h 1480983"/>
              <a:gd name="connsiteX3453" fmla="*/ 1477964 w 2030243"/>
              <a:gd name="connsiteY3453" fmla="*/ 253794 h 1480983"/>
              <a:gd name="connsiteX3454" fmla="*/ 1487902 w 2030243"/>
              <a:gd name="connsiteY3454" fmla="*/ 262496 h 1480983"/>
              <a:gd name="connsiteX3455" fmla="*/ 1487870 w 2030243"/>
              <a:gd name="connsiteY3455" fmla="*/ 262526 h 1480983"/>
              <a:gd name="connsiteX3456" fmla="*/ 1475131 w 2030243"/>
              <a:gd name="connsiteY3456" fmla="*/ 257894 h 1480983"/>
              <a:gd name="connsiteX3457" fmla="*/ 1474866 w 2030243"/>
              <a:gd name="connsiteY3457" fmla="*/ 255234 h 1480983"/>
              <a:gd name="connsiteX3458" fmla="*/ 1477964 w 2030243"/>
              <a:gd name="connsiteY3458" fmla="*/ 253794 h 1480983"/>
              <a:gd name="connsiteX3459" fmla="*/ 1495711 w 2030243"/>
              <a:gd name="connsiteY3459" fmla="*/ 253106 h 1480983"/>
              <a:gd name="connsiteX3460" fmla="*/ 1496040 w 2030243"/>
              <a:gd name="connsiteY3460" fmla="*/ 253466 h 1480983"/>
              <a:gd name="connsiteX3461" fmla="*/ 1495680 w 2030243"/>
              <a:gd name="connsiteY3461" fmla="*/ 253137 h 1480983"/>
              <a:gd name="connsiteX3462" fmla="*/ 1495681 w 2030243"/>
              <a:gd name="connsiteY3462" fmla="*/ 253137 h 1480983"/>
              <a:gd name="connsiteX3463" fmla="*/ 1495711 w 2030243"/>
              <a:gd name="connsiteY3463" fmla="*/ 253106 h 1480983"/>
              <a:gd name="connsiteX3464" fmla="*/ 1495680 w 2030243"/>
              <a:gd name="connsiteY3464" fmla="*/ 253137 h 1480983"/>
              <a:gd name="connsiteX3465" fmla="*/ 1495639 w 2030243"/>
              <a:gd name="connsiteY3465" fmla="*/ 253112 h 1480983"/>
              <a:gd name="connsiteX3466" fmla="*/ 1627363 w 2030243"/>
              <a:gd name="connsiteY3466" fmla="*/ 250696 h 1480983"/>
              <a:gd name="connsiteX3467" fmla="*/ 1627957 w 2030243"/>
              <a:gd name="connsiteY3467" fmla="*/ 251087 h 1480983"/>
              <a:gd name="connsiteX3468" fmla="*/ 1627800 w 2030243"/>
              <a:gd name="connsiteY3468" fmla="*/ 251744 h 1480983"/>
              <a:gd name="connsiteX3469" fmla="*/ 1627128 w 2030243"/>
              <a:gd name="connsiteY3469" fmla="*/ 251744 h 1480983"/>
              <a:gd name="connsiteX3470" fmla="*/ 1627363 w 2030243"/>
              <a:gd name="connsiteY3470" fmla="*/ 250696 h 1480983"/>
              <a:gd name="connsiteX3471" fmla="*/ 1622374 w 2030243"/>
              <a:gd name="connsiteY3471" fmla="*/ 250094 h 1480983"/>
              <a:gd name="connsiteX3472" fmla="*/ 1618457 w 2030243"/>
              <a:gd name="connsiteY3472" fmla="*/ 256878 h 1480983"/>
              <a:gd name="connsiteX3473" fmla="*/ 1616658 w 2030243"/>
              <a:gd name="connsiteY3473" fmla="*/ 255594 h 1480983"/>
              <a:gd name="connsiteX3474" fmla="*/ 1375213 w 2030243"/>
              <a:gd name="connsiteY3474" fmla="*/ 250045 h 1480983"/>
              <a:gd name="connsiteX3475" fmla="*/ 1375239 w 2030243"/>
              <a:gd name="connsiteY3475" fmla="*/ 250062 h 1480983"/>
              <a:gd name="connsiteX3476" fmla="*/ 1375236 w 2030243"/>
              <a:gd name="connsiteY3476" fmla="*/ 250070 h 1480983"/>
              <a:gd name="connsiteX3477" fmla="*/ 1375212 w 2030243"/>
              <a:gd name="connsiteY3477" fmla="*/ 250046 h 1480983"/>
              <a:gd name="connsiteX3478" fmla="*/ 1622433 w 2030243"/>
              <a:gd name="connsiteY3478" fmla="*/ 249992 h 1480983"/>
              <a:gd name="connsiteX3479" fmla="*/ 1622455 w 2030243"/>
              <a:gd name="connsiteY3479" fmla="*/ 250016 h 1480983"/>
              <a:gd name="connsiteX3480" fmla="*/ 1622374 w 2030243"/>
              <a:gd name="connsiteY3480" fmla="*/ 250094 h 1480983"/>
              <a:gd name="connsiteX3481" fmla="*/ 1622433 w 2030243"/>
              <a:gd name="connsiteY3481" fmla="*/ 249992 h 1480983"/>
              <a:gd name="connsiteX3482" fmla="*/ 1622433 w 2030243"/>
              <a:gd name="connsiteY3482" fmla="*/ 249992 h 1480983"/>
              <a:gd name="connsiteX3483" fmla="*/ 1622431 w 2030243"/>
              <a:gd name="connsiteY3483" fmla="*/ 249992 h 1480983"/>
              <a:gd name="connsiteX3484" fmla="*/ 1375204 w 2030243"/>
              <a:gd name="connsiteY3484" fmla="*/ 249992 h 1480983"/>
              <a:gd name="connsiteX3485" fmla="*/ 1375236 w 2030243"/>
              <a:gd name="connsiteY3485" fmla="*/ 250023 h 1480983"/>
              <a:gd name="connsiteX3486" fmla="*/ 1375213 w 2030243"/>
              <a:gd name="connsiteY3486" fmla="*/ 250045 h 1480983"/>
              <a:gd name="connsiteX3487" fmla="*/ 1375204 w 2030243"/>
              <a:gd name="connsiteY3487" fmla="*/ 250039 h 1480983"/>
              <a:gd name="connsiteX3488" fmla="*/ 1375212 w 2030243"/>
              <a:gd name="connsiteY3488" fmla="*/ 250046 h 1480983"/>
              <a:gd name="connsiteX3489" fmla="*/ 1373655 w 2030243"/>
              <a:gd name="connsiteY3489" fmla="*/ 251588 h 1480983"/>
              <a:gd name="connsiteX3490" fmla="*/ 1373624 w 2030243"/>
              <a:gd name="connsiteY3490" fmla="*/ 251557 h 1480983"/>
              <a:gd name="connsiteX3491" fmla="*/ 1375204 w 2030243"/>
              <a:gd name="connsiteY3491" fmla="*/ 249992 h 1480983"/>
              <a:gd name="connsiteX3492" fmla="*/ 1622760 w 2030243"/>
              <a:gd name="connsiteY3492" fmla="*/ 249695 h 1480983"/>
              <a:gd name="connsiteX3493" fmla="*/ 1622464 w 2030243"/>
              <a:gd name="connsiteY3493" fmla="*/ 250024 h 1480983"/>
              <a:gd name="connsiteX3494" fmla="*/ 1622455 w 2030243"/>
              <a:gd name="connsiteY3494" fmla="*/ 250016 h 1480983"/>
              <a:gd name="connsiteX3495" fmla="*/ 1622464 w 2030243"/>
              <a:gd name="connsiteY3495" fmla="*/ 250007 h 1480983"/>
              <a:gd name="connsiteX3496" fmla="*/ 1622433 w 2030243"/>
              <a:gd name="connsiteY3496" fmla="*/ 249992 h 1480983"/>
              <a:gd name="connsiteX3497" fmla="*/ 1459059 w 2030243"/>
              <a:gd name="connsiteY3497" fmla="*/ 249334 h 1480983"/>
              <a:gd name="connsiteX3498" fmla="*/ 1460859 w 2030243"/>
              <a:gd name="connsiteY3498" fmla="*/ 250508 h 1480983"/>
              <a:gd name="connsiteX3499" fmla="*/ 1458825 w 2030243"/>
              <a:gd name="connsiteY3499" fmla="*/ 252151 h 1480983"/>
              <a:gd name="connsiteX3500" fmla="*/ 1457557 w 2030243"/>
              <a:gd name="connsiteY3500" fmla="*/ 250883 h 1480983"/>
              <a:gd name="connsiteX3501" fmla="*/ 1459059 w 2030243"/>
              <a:gd name="connsiteY3501" fmla="*/ 249334 h 1480983"/>
              <a:gd name="connsiteX3502" fmla="*/ 1320914 w 2030243"/>
              <a:gd name="connsiteY3502" fmla="*/ 248896 h 1480983"/>
              <a:gd name="connsiteX3503" fmla="*/ 1319645 w 2030243"/>
              <a:gd name="connsiteY3503" fmla="*/ 250743 h 1480983"/>
              <a:gd name="connsiteX3504" fmla="*/ 1325140 w 2030243"/>
              <a:gd name="connsiteY3504" fmla="*/ 253138 h 1480983"/>
              <a:gd name="connsiteX3505" fmla="*/ 1345626 w 2030243"/>
              <a:gd name="connsiteY3505" fmla="*/ 260321 h 1480983"/>
              <a:gd name="connsiteX3506" fmla="*/ 1349710 w 2030243"/>
              <a:gd name="connsiteY3506" fmla="*/ 264124 h 1480983"/>
              <a:gd name="connsiteX3507" fmla="*/ 1345438 w 2030243"/>
              <a:gd name="connsiteY3507" fmla="*/ 266456 h 1480983"/>
              <a:gd name="connsiteX3508" fmla="*/ 1341838 w 2030243"/>
              <a:gd name="connsiteY3508" fmla="*/ 269477 h 1480983"/>
              <a:gd name="connsiteX3509" fmla="*/ 1344592 w 2030243"/>
              <a:gd name="connsiteY3509" fmla="*/ 273264 h 1480983"/>
              <a:gd name="connsiteX3510" fmla="*/ 1354530 w 2030243"/>
              <a:gd name="connsiteY3510" fmla="*/ 277740 h 1480983"/>
              <a:gd name="connsiteX3511" fmla="*/ 1372434 w 2030243"/>
              <a:gd name="connsiteY3511" fmla="*/ 286739 h 1480983"/>
              <a:gd name="connsiteX3512" fmla="*/ 1372825 w 2030243"/>
              <a:gd name="connsiteY3512" fmla="*/ 288914 h 1480983"/>
              <a:gd name="connsiteX3513" fmla="*/ 1366393 w 2030243"/>
              <a:gd name="connsiteY3513" fmla="*/ 289509 h 1480983"/>
              <a:gd name="connsiteX3514" fmla="*/ 1373842 w 2030243"/>
              <a:gd name="connsiteY3514" fmla="*/ 298993 h 1480983"/>
              <a:gd name="connsiteX3515" fmla="*/ 1365862 w 2030243"/>
              <a:gd name="connsiteY3515" fmla="*/ 303892 h 1480983"/>
              <a:gd name="connsiteX3516" fmla="*/ 1366189 w 2030243"/>
              <a:gd name="connsiteY3516" fmla="*/ 305222 h 1480983"/>
              <a:gd name="connsiteX3517" fmla="*/ 1382591 w 2030243"/>
              <a:gd name="connsiteY3517" fmla="*/ 305222 h 1480983"/>
              <a:gd name="connsiteX3518" fmla="*/ 1388899 w 2030243"/>
              <a:gd name="connsiteY3518" fmla="*/ 299259 h 1480983"/>
              <a:gd name="connsiteX3519" fmla="*/ 1385722 w 2030243"/>
              <a:gd name="connsiteY3519" fmla="*/ 292263 h 1480983"/>
              <a:gd name="connsiteX3520" fmla="*/ 1387114 w 2030243"/>
              <a:gd name="connsiteY3520" fmla="*/ 291137 h 1480983"/>
              <a:gd name="connsiteX3521" fmla="*/ 1393327 w 2030243"/>
              <a:gd name="connsiteY3521" fmla="*/ 296285 h 1480983"/>
              <a:gd name="connsiteX3522" fmla="*/ 1394157 w 2030243"/>
              <a:gd name="connsiteY3522" fmla="*/ 303453 h 1480983"/>
              <a:gd name="connsiteX3523" fmla="*/ 1398461 w 2030243"/>
              <a:gd name="connsiteY3523" fmla="*/ 297083 h 1480983"/>
              <a:gd name="connsiteX3524" fmla="*/ 1405472 w 2030243"/>
              <a:gd name="connsiteY3524" fmla="*/ 294596 h 1480983"/>
              <a:gd name="connsiteX3525" fmla="*/ 1398022 w 2030243"/>
              <a:gd name="connsiteY3525" fmla="*/ 288194 h 1480983"/>
              <a:gd name="connsiteX3526" fmla="*/ 1386316 w 2030243"/>
              <a:gd name="connsiteY3526" fmla="*/ 282827 h 1480983"/>
              <a:gd name="connsiteX3527" fmla="*/ 1373734 w 2030243"/>
              <a:gd name="connsiteY3527" fmla="*/ 277396 h 1480983"/>
              <a:gd name="connsiteX3528" fmla="*/ 1362684 w 2030243"/>
              <a:gd name="connsiteY3528" fmla="*/ 270353 h 1480983"/>
              <a:gd name="connsiteX3529" fmla="*/ 1369930 w 2030243"/>
              <a:gd name="connsiteY3529" fmla="*/ 269164 h 1480983"/>
              <a:gd name="connsiteX3530" fmla="*/ 1371760 w 2030243"/>
              <a:gd name="connsiteY3530" fmla="*/ 272137 h 1480983"/>
              <a:gd name="connsiteX3531" fmla="*/ 1389103 w 2030243"/>
              <a:gd name="connsiteY3531" fmla="*/ 274124 h 1480983"/>
              <a:gd name="connsiteX3532" fmla="*/ 1374907 w 2030243"/>
              <a:gd name="connsiteY3532" fmla="*/ 265987 h 1480983"/>
              <a:gd name="connsiteX3533" fmla="*/ 1370588 w 2030243"/>
              <a:gd name="connsiteY3533" fmla="*/ 264578 h 1480983"/>
              <a:gd name="connsiteX3534" fmla="*/ 1358724 w 2030243"/>
              <a:gd name="connsiteY3534" fmla="*/ 262043 h 1480983"/>
              <a:gd name="connsiteX3535" fmla="*/ 1325140 w 2030243"/>
              <a:gd name="connsiteY3535" fmla="*/ 253138 h 1480983"/>
              <a:gd name="connsiteX3536" fmla="*/ 1320914 w 2030243"/>
              <a:gd name="connsiteY3536" fmla="*/ 248896 h 1480983"/>
              <a:gd name="connsiteX3537" fmla="*/ 1487870 w 2030243"/>
              <a:gd name="connsiteY3537" fmla="*/ 248536 h 1480983"/>
              <a:gd name="connsiteX3538" fmla="*/ 1495639 w 2030243"/>
              <a:gd name="connsiteY3538" fmla="*/ 253112 h 1480983"/>
              <a:gd name="connsiteX3539" fmla="*/ 1491339 w 2030243"/>
              <a:gd name="connsiteY3539" fmla="*/ 253503 h 1480983"/>
              <a:gd name="connsiteX3540" fmla="*/ 1487870 w 2030243"/>
              <a:gd name="connsiteY3540" fmla="*/ 248536 h 1480983"/>
              <a:gd name="connsiteX3541" fmla="*/ 1422016 w 2030243"/>
              <a:gd name="connsiteY3541" fmla="*/ 248239 h 1480983"/>
              <a:gd name="connsiteX3542" fmla="*/ 1422406 w 2030243"/>
              <a:gd name="connsiteY3542" fmla="*/ 248724 h 1480983"/>
              <a:gd name="connsiteX3543" fmla="*/ 1421482 w 2030243"/>
              <a:gd name="connsiteY3543" fmla="*/ 248990 h 1480983"/>
              <a:gd name="connsiteX3544" fmla="*/ 1421420 w 2030243"/>
              <a:gd name="connsiteY3544" fmla="*/ 248380 h 1480983"/>
              <a:gd name="connsiteX3545" fmla="*/ 1422016 w 2030243"/>
              <a:gd name="connsiteY3545" fmla="*/ 248239 h 1480983"/>
              <a:gd name="connsiteX3546" fmla="*/ 1466853 w 2030243"/>
              <a:gd name="connsiteY3546" fmla="*/ 247879 h 1480983"/>
              <a:gd name="connsiteX3547" fmla="*/ 1468105 w 2030243"/>
              <a:gd name="connsiteY3547" fmla="*/ 249146 h 1480983"/>
              <a:gd name="connsiteX3548" fmla="*/ 1466477 w 2030243"/>
              <a:gd name="connsiteY3548" fmla="*/ 251213 h 1480983"/>
              <a:gd name="connsiteX3549" fmla="*/ 1465318 w 2030243"/>
              <a:gd name="connsiteY3549" fmla="*/ 249397 h 1480983"/>
              <a:gd name="connsiteX3550" fmla="*/ 1466853 w 2030243"/>
              <a:gd name="connsiteY3550" fmla="*/ 247879 h 1480983"/>
              <a:gd name="connsiteX3551" fmla="*/ 314049 w 2030243"/>
              <a:gd name="connsiteY3551" fmla="*/ 247346 h 1480983"/>
              <a:gd name="connsiteX3552" fmla="*/ 312092 w 2030243"/>
              <a:gd name="connsiteY3552" fmla="*/ 248020 h 1480983"/>
              <a:gd name="connsiteX3553" fmla="*/ 317054 w 2030243"/>
              <a:gd name="connsiteY3553" fmla="*/ 261886 h 1480983"/>
              <a:gd name="connsiteX3554" fmla="*/ 318603 w 2030243"/>
              <a:gd name="connsiteY3554" fmla="*/ 261902 h 1480983"/>
              <a:gd name="connsiteX3555" fmla="*/ 314049 w 2030243"/>
              <a:gd name="connsiteY3555" fmla="*/ 247346 h 1480983"/>
              <a:gd name="connsiteX3556" fmla="*/ 464527 w 2030243"/>
              <a:gd name="connsiteY3556" fmla="*/ 247206 h 1480983"/>
              <a:gd name="connsiteX3557" fmla="*/ 462759 w 2030243"/>
              <a:gd name="connsiteY3557" fmla="*/ 256143 h 1480983"/>
              <a:gd name="connsiteX3558" fmla="*/ 470680 w 2030243"/>
              <a:gd name="connsiteY3558" fmla="*/ 254683 h 1480983"/>
              <a:gd name="connsiteX3559" fmla="*/ 470709 w 2030243"/>
              <a:gd name="connsiteY3559" fmla="*/ 254718 h 1480983"/>
              <a:gd name="connsiteX3560" fmla="*/ 471053 w 2030243"/>
              <a:gd name="connsiteY3560" fmla="*/ 255015 h 1480983"/>
              <a:gd name="connsiteX3561" fmla="*/ 470740 w 2030243"/>
              <a:gd name="connsiteY3561" fmla="*/ 254672 h 1480983"/>
              <a:gd name="connsiteX3562" fmla="*/ 470680 w 2030243"/>
              <a:gd name="connsiteY3562" fmla="*/ 254683 h 1480983"/>
              <a:gd name="connsiteX3563" fmla="*/ 1427492 w 2030243"/>
              <a:gd name="connsiteY3563" fmla="*/ 246595 h 1480983"/>
              <a:gd name="connsiteX3564" fmla="*/ 1429432 w 2030243"/>
              <a:gd name="connsiteY3564" fmla="*/ 247706 h 1480983"/>
              <a:gd name="connsiteX3565" fmla="*/ 1428118 w 2030243"/>
              <a:gd name="connsiteY3565" fmla="*/ 249365 h 1480983"/>
              <a:gd name="connsiteX3566" fmla="*/ 1426021 w 2030243"/>
              <a:gd name="connsiteY3566" fmla="*/ 247973 h 1480983"/>
              <a:gd name="connsiteX3567" fmla="*/ 1427492 w 2030243"/>
              <a:gd name="connsiteY3567" fmla="*/ 246595 h 1480983"/>
              <a:gd name="connsiteX3568" fmla="*/ 563516 w 2030243"/>
              <a:gd name="connsiteY3568" fmla="*/ 246126 h 1480983"/>
              <a:gd name="connsiteX3569" fmla="*/ 562874 w 2030243"/>
              <a:gd name="connsiteY3569" fmla="*/ 246846 h 1480983"/>
              <a:gd name="connsiteX3570" fmla="*/ 563454 w 2030243"/>
              <a:gd name="connsiteY3570" fmla="*/ 247128 h 1480983"/>
              <a:gd name="connsiteX3571" fmla="*/ 563829 w 2030243"/>
              <a:gd name="connsiteY3571" fmla="*/ 246689 h 1480983"/>
              <a:gd name="connsiteX3572" fmla="*/ 563516 w 2030243"/>
              <a:gd name="connsiteY3572" fmla="*/ 246126 h 1480983"/>
              <a:gd name="connsiteX3573" fmla="*/ 1559737 w 2030243"/>
              <a:gd name="connsiteY3573" fmla="*/ 244655 h 1480983"/>
              <a:gd name="connsiteX3574" fmla="*/ 1575982 w 2030243"/>
              <a:gd name="connsiteY3574" fmla="*/ 251838 h 1480983"/>
              <a:gd name="connsiteX3575" fmla="*/ 1589520 w 2030243"/>
              <a:gd name="connsiteY3575" fmla="*/ 263216 h 1480983"/>
              <a:gd name="connsiteX3576" fmla="*/ 1587688 w 2030243"/>
              <a:gd name="connsiteY3576" fmla="*/ 265360 h 1480983"/>
              <a:gd name="connsiteX3577" fmla="*/ 1558844 w 2030243"/>
              <a:gd name="connsiteY3577" fmla="*/ 246329 h 1480983"/>
              <a:gd name="connsiteX3578" fmla="*/ 1559737 w 2030243"/>
              <a:gd name="connsiteY3578" fmla="*/ 244655 h 1480983"/>
              <a:gd name="connsiteX3579" fmla="*/ 1354390 w 2030243"/>
              <a:gd name="connsiteY3579" fmla="*/ 244467 h 1480983"/>
              <a:gd name="connsiteX3580" fmla="*/ 1353232 w 2030243"/>
              <a:gd name="connsiteY3580" fmla="*/ 245171 h 1480983"/>
              <a:gd name="connsiteX3581" fmla="*/ 1353733 w 2030243"/>
              <a:gd name="connsiteY3581" fmla="*/ 246158 h 1480983"/>
              <a:gd name="connsiteX3582" fmla="*/ 1354891 w 2030243"/>
              <a:gd name="connsiteY3582" fmla="*/ 245469 h 1480983"/>
              <a:gd name="connsiteX3583" fmla="*/ 1354390 w 2030243"/>
              <a:gd name="connsiteY3583" fmla="*/ 244467 h 1480983"/>
              <a:gd name="connsiteX3584" fmla="*/ 1484694 w 2030243"/>
              <a:gd name="connsiteY3584" fmla="*/ 244451 h 1480983"/>
              <a:gd name="connsiteX3585" fmla="*/ 1496510 w 2030243"/>
              <a:gd name="connsiteY3585" fmla="*/ 247519 h 1480983"/>
              <a:gd name="connsiteX3586" fmla="*/ 1495587 w 2030243"/>
              <a:gd name="connsiteY3586" fmla="*/ 249194 h 1480983"/>
              <a:gd name="connsiteX3587" fmla="*/ 1484694 w 2030243"/>
              <a:gd name="connsiteY3587" fmla="*/ 244451 h 1480983"/>
              <a:gd name="connsiteX3588" fmla="*/ 1479545 w 2030243"/>
              <a:gd name="connsiteY3588" fmla="*/ 244389 h 1480983"/>
              <a:gd name="connsiteX3589" fmla="*/ 1480484 w 2030243"/>
              <a:gd name="connsiteY3589" fmla="*/ 246878 h 1480983"/>
              <a:gd name="connsiteX3590" fmla="*/ 1479091 w 2030243"/>
              <a:gd name="connsiteY3590" fmla="*/ 247989 h 1480983"/>
              <a:gd name="connsiteX3591" fmla="*/ 1478043 w 2030243"/>
              <a:gd name="connsiteY3591" fmla="*/ 247316 h 1480983"/>
              <a:gd name="connsiteX3592" fmla="*/ 1479545 w 2030243"/>
              <a:gd name="connsiteY3592" fmla="*/ 244389 h 1480983"/>
              <a:gd name="connsiteX3593" fmla="*/ 1508217 w 2030243"/>
              <a:gd name="connsiteY3593" fmla="*/ 243716 h 1480983"/>
              <a:gd name="connsiteX3594" fmla="*/ 1508236 w 2030243"/>
              <a:gd name="connsiteY3594" fmla="*/ 243717 h 1480983"/>
              <a:gd name="connsiteX3595" fmla="*/ 1508243 w 2030243"/>
              <a:gd name="connsiteY3595" fmla="*/ 243735 h 1480983"/>
              <a:gd name="connsiteX3596" fmla="*/ 1508242 w 2030243"/>
              <a:gd name="connsiteY3596" fmla="*/ 243740 h 1480983"/>
              <a:gd name="connsiteX3597" fmla="*/ 1508273 w 2030243"/>
              <a:gd name="connsiteY3597" fmla="*/ 243656 h 1480983"/>
              <a:gd name="connsiteX3598" fmla="*/ 1508250 w 2030243"/>
              <a:gd name="connsiteY3598" fmla="*/ 243719 h 1480983"/>
              <a:gd name="connsiteX3599" fmla="*/ 1508236 w 2030243"/>
              <a:gd name="connsiteY3599" fmla="*/ 243717 h 1480983"/>
              <a:gd name="connsiteX3600" fmla="*/ 1508227 w 2030243"/>
              <a:gd name="connsiteY3600" fmla="*/ 243695 h 1480983"/>
              <a:gd name="connsiteX3601" fmla="*/ 486870 w 2030243"/>
              <a:gd name="connsiteY3601" fmla="*/ 243317 h 1480983"/>
              <a:gd name="connsiteX3602" fmla="*/ 476922 w 2030243"/>
              <a:gd name="connsiteY3602" fmla="*/ 243575 h 1480983"/>
              <a:gd name="connsiteX3603" fmla="*/ 492651 w 2030243"/>
              <a:gd name="connsiteY3603" fmla="*/ 252778 h 1480983"/>
              <a:gd name="connsiteX3604" fmla="*/ 502151 w 2030243"/>
              <a:gd name="connsiteY3604" fmla="*/ 255188 h 1480983"/>
              <a:gd name="connsiteX3605" fmla="*/ 499364 w 2030243"/>
              <a:gd name="connsiteY3605" fmla="*/ 247926 h 1480983"/>
              <a:gd name="connsiteX3606" fmla="*/ 494106 w 2030243"/>
              <a:gd name="connsiteY3606" fmla="*/ 249209 h 1480983"/>
              <a:gd name="connsiteX3607" fmla="*/ 486870 w 2030243"/>
              <a:gd name="connsiteY3607" fmla="*/ 243317 h 1480983"/>
              <a:gd name="connsiteX3608" fmla="*/ 1470249 w 2030243"/>
              <a:gd name="connsiteY3608" fmla="*/ 241650 h 1480983"/>
              <a:gd name="connsiteX3609" fmla="*/ 1471486 w 2030243"/>
              <a:gd name="connsiteY3609" fmla="*/ 244108 h 1480983"/>
              <a:gd name="connsiteX3610" fmla="*/ 1468214 w 2030243"/>
              <a:gd name="connsiteY3610" fmla="*/ 243857 h 1480983"/>
              <a:gd name="connsiteX3611" fmla="*/ 1467509 w 2030243"/>
              <a:gd name="connsiteY3611" fmla="*/ 242026 h 1480983"/>
              <a:gd name="connsiteX3612" fmla="*/ 1470249 w 2030243"/>
              <a:gd name="connsiteY3612" fmla="*/ 241650 h 1480983"/>
              <a:gd name="connsiteX3613" fmla="*/ 1509140 w 2030243"/>
              <a:gd name="connsiteY3613" fmla="*/ 241400 h 1480983"/>
              <a:gd name="connsiteX3614" fmla="*/ 1510111 w 2030243"/>
              <a:gd name="connsiteY3614" fmla="*/ 242088 h 1480983"/>
              <a:gd name="connsiteX3615" fmla="*/ 1508273 w 2030243"/>
              <a:gd name="connsiteY3615" fmla="*/ 243656 h 1480983"/>
              <a:gd name="connsiteX3616" fmla="*/ 562734 w 2030243"/>
              <a:gd name="connsiteY3616" fmla="*/ 240273 h 1480983"/>
              <a:gd name="connsiteX3617" fmla="*/ 563046 w 2030243"/>
              <a:gd name="connsiteY3617" fmla="*/ 240633 h 1480983"/>
              <a:gd name="connsiteX3618" fmla="*/ 564596 w 2030243"/>
              <a:gd name="connsiteY3618" fmla="*/ 242166 h 1480983"/>
              <a:gd name="connsiteX3619" fmla="*/ 564644 w 2030243"/>
              <a:gd name="connsiteY3619" fmla="*/ 242187 h 1480983"/>
              <a:gd name="connsiteX3620" fmla="*/ 566254 w 2030243"/>
              <a:gd name="connsiteY3620" fmla="*/ 244060 h 1480983"/>
              <a:gd name="connsiteX3621" fmla="*/ 566911 w 2030243"/>
              <a:gd name="connsiteY3621" fmla="*/ 243137 h 1480983"/>
              <a:gd name="connsiteX3622" fmla="*/ 564644 w 2030243"/>
              <a:gd name="connsiteY3622" fmla="*/ 242187 h 1480983"/>
              <a:gd name="connsiteX3623" fmla="*/ 564626 w 2030243"/>
              <a:gd name="connsiteY3623" fmla="*/ 242166 h 1480983"/>
              <a:gd name="connsiteX3624" fmla="*/ 563076 w 2030243"/>
              <a:gd name="connsiteY3624" fmla="*/ 240602 h 1480983"/>
              <a:gd name="connsiteX3625" fmla="*/ 1631807 w 2030243"/>
              <a:gd name="connsiteY3625" fmla="*/ 238269 h 1480983"/>
              <a:gd name="connsiteX3626" fmla="*/ 1632088 w 2030243"/>
              <a:gd name="connsiteY3626" fmla="*/ 238801 h 1480983"/>
              <a:gd name="connsiteX3627" fmla="*/ 1631682 w 2030243"/>
              <a:gd name="connsiteY3627" fmla="*/ 239286 h 1480983"/>
              <a:gd name="connsiteX3628" fmla="*/ 1631212 w 2030243"/>
              <a:gd name="connsiteY3628" fmla="*/ 238457 h 1480983"/>
              <a:gd name="connsiteX3629" fmla="*/ 1631807 w 2030243"/>
              <a:gd name="connsiteY3629" fmla="*/ 238269 h 1480983"/>
              <a:gd name="connsiteX3630" fmla="*/ 1585827 w 2030243"/>
              <a:gd name="connsiteY3630" fmla="*/ 237926 h 1480983"/>
              <a:gd name="connsiteX3631" fmla="*/ 1578924 w 2030243"/>
              <a:gd name="connsiteY3631" fmla="*/ 246784 h 1480983"/>
              <a:gd name="connsiteX3632" fmla="*/ 1585827 w 2030243"/>
              <a:gd name="connsiteY3632" fmla="*/ 237926 h 1480983"/>
              <a:gd name="connsiteX3633" fmla="*/ 318025 w 2030243"/>
              <a:gd name="connsiteY3633" fmla="*/ 236657 h 1480983"/>
              <a:gd name="connsiteX3634" fmla="*/ 317352 w 2030243"/>
              <a:gd name="connsiteY3634" fmla="*/ 237487 h 1480983"/>
              <a:gd name="connsiteX3635" fmla="*/ 318385 w 2030243"/>
              <a:gd name="connsiteY3635" fmla="*/ 238254 h 1480983"/>
              <a:gd name="connsiteX3636" fmla="*/ 319042 w 2030243"/>
              <a:gd name="connsiteY3636" fmla="*/ 237472 h 1480983"/>
              <a:gd name="connsiteX3637" fmla="*/ 318025 w 2030243"/>
              <a:gd name="connsiteY3637" fmla="*/ 236657 h 1480983"/>
              <a:gd name="connsiteX3638" fmla="*/ 311717 w 2030243"/>
              <a:gd name="connsiteY3638" fmla="*/ 236094 h 1480983"/>
              <a:gd name="connsiteX3639" fmla="*/ 311717 w 2030243"/>
              <a:gd name="connsiteY3639" fmla="*/ 240806 h 1480983"/>
              <a:gd name="connsiteX3640" fmla="*/ 313047 w 2030243"/>
              <a:gd name="connsiteY3640" fmla="*/ 240806 h 1480983"/>
              <a:gd name="connsiteX3641" fmla="*/ 313047 w 2030243"/>
              <a:gd name="connsiteY3641" fmla="*/ 236094 h 1480983"/>
              <a:gd name="connsiteX3642" fmla="*/ 311717 w 2030243"/>
              <a:gd name="connsiteY3642" fmla="*/ 236094 h 1480983"/>
              <a:gd name="connsiteX3643" fmla="*/ 343597 w 2030243"/>
              <a:gd name="connsiteY3643" fmla="*/ 234936 h 1480983"/>
              <a:gd name="connsiteX3644" fmla="*/ 342533 w 2030243"/>
              <a:gd name="connsiteY3644" fmla="*/ 235202 h 1480983"/>
              <a:gd name="connsiteX3645" fmla="*/ 343961 w 2030243"/>
              <a:gd name="connsiteY3645" fmla="*/ 238925 h 1480983"/>
              <a:gd name="connsiteX3646" fmla="*/ 343973 w 2030243"/>
              <a:gd name="connsiteY3646" fmla="*/ 239052 h 1480983"/>
              <a:gd name="connsiteX3647" fmla="*/ 344039 w 2030243"/>
              <a:gd name="connsiteY3647" fmla="*/ 239069 h 1480983"/>
              <a:gd name="connsiteX3648" fmla="*/ 346414 w 2030243"/>
              <a:gd name="connsiteY3648" fmla="*/ 241259 h 1480983"/>
              <a:gd name="connsiteX3649" fmla="*/ 347275 w 2030243"/>
              <a:gd name="connsiteY3649" fmla="*/ 239882 h 1480983"/>
              <a:gd name="connsiteX3650" fmla="*/ 344039 w 2030243"/>
              <a:gd name="connsiteY3650" fmla="*/ 239069 h 1480983"/>
              <a:gd name="connsiteX3651" fmla="*/ 344004 w 2030243"/>
              <a:gd name="connsiteY3651" fmla="*/ 239036 h 1480983"/>
              <a:gd name="connsiteX3652" fmla="*/ 343961 w 2030243"/>
              <a:gd name="connsiteY3652" fmla="*/ 238925 h 1480983"/>
              <a:gd name="connsiteX3653" fmla="*/ 1534837 w 2030243"/>
              <a:gd name="connsiteY3653" fmla="*/ 234357 h 1480983"/>
              <a:gd name="connsiteX3654" fmla="*/ 1531363 w 2030243"/>
              <a:gd name="connsiteY3654" fmla="*/ 246783 h 1480983"/>
              <a:gd name="connsiteX3655" fmla="*/ 1525431 w 2030243"/>
              <a:gd name="connsiteY3655" fmla="*/ 245297 h 1480983"/>
              <a:gd name="connsiteX3656" fmla="*/ 1521112 w 2030243"/>
              <a:gd name="connsiteY3656" fmla="*/ 239804 h 1480983"/>
              <a:gd name="connsiteX3657" fmla="*/ 1534837 w 2030243"/>
              <a:gd name="connsiteY3657" fmla="*/ 234357 h 1480983"/>
              <a:gd name="connsiteX3658" fmla="*/ 1472526 w 2030243"/>
              <a:gd name="connsiteY3658" fmla="*/ 234152 h 1480983"/>
              <a:gd name="connsiteX3659" fmla="*/ 1480484 w 2030243"/>
              <a:gd name="connsiteY3659" fmla="*/ 240383 h 1480983"/>
              <a:gd name="connsiteX3660" fmla="*/ 1479733 w 2030243"/>
              <a:gd name="connsiteY3660" fmla="*/ 241963 h 1480983"/>
              <a:gd name="connsiteX3661" fmla="*/ 1465506 w 2030243"/>
              <a:gd name="connsiteY3661" fmla="*/ 235374 h 1480983"/>
              <a:gd name="connsiteX3662" fmla="*/ 1472526 w 2030243"/>
              <a:gd name="connsiteY3662" fmla="*/ 234152 h 1480983"/>
              <a:gd name="connsiteX3663" fmla="*/ 1304825 w 2030243"/>
              <a:gd name="connsiteY3663" fmla="*/ 233637 h 1480983"/>
              <a:gd name="connsiteX3664" fmla="*/ 1304308 w 2030243"/>
              <a:gd name="connsiteY3664" fmla="*/ 234717 h 1480983"/>
              <a:gd name="connsiteX3665" fmla="*/ 1305388 w 2030243"/>
              <a:gd name="connsiteY3665" fmla="*/ 235499 h 1480983"/>
              <a:gd name="connsiteX3666" fmla="*/ 1306108 w 2030243"/>
              <a:gd name="connsiteY3666" fmla="*/ 234091 h 1480983"/>
              <a:gd name="connsiteX3667" fmla="*/ 1304825 w 2030243"/>
              <a:gd name="connsiteY3667" fmla="*/ 233637 h 1480983"/>
              <a:gd name="connsiteX3668" fmla="*/ 271136 w 2030243"/>
              <a:gd name="connsiteY3668" fmla="*/ 232886 h 1480983"/>
              <a:gd name="connsiteX3669" fmla="*/ 267866 w 2030243"/>
              <a:gd name="connsiteY3669" fmla="*/ 233153 h 1480983"/>
              <a:gd name="connsiteX3670" fmla="*/ 267912 w 2030243"/>
              <a:gd name="connsiteY3670" fmla="*/ 233950 h 1480983"/>
              <a:gd name="connsiteX3671" fmla="*/ 271340 w 2030243"/>
              <a:gd name="connsiteY3671" fmla="*/ 233934 h 1480983"/>
              <a:gd name="connsiteX3672" fmla="*/ 271136 w 2030243"/>
              <a:gd name="connsiteY3672" fmla="*/ 232886 h 1480983"/>
              <a:gd name="connsiteX3673" fmla="*/ 1404893 w 2030243"/>
              <a:gd name="connsiteY3673" fmla="*/ 232260 h 1480983"/>
              <a:gd name="connsiteX3674" fmla="*/ 1411325 w 2030243"/>
              <a:gd name="connsiteY3674" fmla="*/ 235390 h 1480983"/>
              <a:gd name="connsiteX3675" fmla="*/ 1411325 w 2030243"/>
              <a:gd name="connsiteY3675" fmla="*/ 244420 h 1480983"/>
              <a:gd name="connsiteX3676" fmla="*/ 1392435 w 2030243"/>
              <a:gd name="connsiteY3676" fmla="*/ 234482 h 1480983"/>
              <a:gd name="connsiteX3677" fmla="*/ 1404893 w 2030243"/>
              <a:gd name="connsiteY3677" fmla="*/ 232260 h 1480983"/>
              <a:gd name="connsiteX3678" fmla="*/ 1458040 w 2030243"/>
              <a:gd name="connsiteY3678" fmla="*/ 232040 h 1480983"/>
              <a:gd name="connsiteX3679" fmla="*/ 1458400 w 2030243"/>
              <a:gd name="connsiteY3679" fmla="*/ 232463 h 1480983"/>
              <a:gd name="connsiteX3680" fmla="*/ 1457478 w 2030243"/>
              <a:gd name="connsiteY3680" fmla="*/ 232871 h 1480983"/>
              <a:gd name="connsiteX3681" fmla="*/ 1457478 w 2030243"/>
              <a:gd name="connsiteY3681" fmla="*/ 232292 h 1480983"/>
              <a:gd name="connsiteX3682" fmla="*/ 1458040 w 2030243"/>
              <a:gd name="connsiteY3682" fmla="*/ 232040 h 1480983"/>
              <a:gd name="connsiteX3683" fmla="*/ 1341979 w 2030243"/>
              <a:gd name="connsiteY3683" fmla="*/ 230397 h 1480983"/>
              <a:gd name="connsiteX3684" fmla="*/ 1350696 w 2030243"/>
              <a:gd name="connsiteY3684" fmla="*/ 234733 h 1480983"/>
              <a:gd name="connsiteX3685" fmla="*/ 1351306 w 2030243"/>
              <a:gd name="connsiteY3685" fmla="*/ 232400 h 1480983"/>
              <a:gd name="connsiteX3686" fmla="*/ 1341979 w 2030243"/>
              <a:gd name="connsiteY3686" fmla="*/ 230397 h 1480983"/>
              <a:gd name="connsiteX3687" fmla="*/ 1177416 w 2030243"/>
              <a:gd name="connsiteY3687" fmla="*/ 229349 h 1480983"/>
              <a:gd name="connsiteX3688" fmla="*/ 1175788 w 2030243"/>
              <a:gd name="connsiteY3688" fmla="*/ 231180 h 1480983"/>
              <a:gd name="connsiteX3689" fmla="*/ 1177462 w 2030243"/>
              <a:gd name="connsiteY3689" fmla="*/ 232620 h 1480983"/>
              <a:gd name="connsiteX3690" fmla="*/ 1178667 w 2030243"/>
              <a:gd name="connsiteY3690" fmla="*/ 230867 h 1480983"/>
              <a:gd name="connsiteX3691" fmla="*/ 1177416 w 2030243"/>
              <a:gd name="connsiteY3691" fmla="*/ 229349 h 1480983"/>
              <a:gd name="connsiteX3692" fmla="*/ 1193753 w 2030243"/>
              <a:gd name="connsiteY3692" fmla="*/ 228644 h 1480983"/>
              <a:gd name="connsiteX3693" fmla="*/ 1193863 w 2030243"/>
              <a:gd name="connsiteY3693" fmla="*/ 230460 h 1480983"/>
              <a:gd name="connsiteX3694" fmla="*/ 1188840 w 2030243"/>
              <a:gd name="connsiteY3694" fmla="*/ 230726 h 1480983"/>
              <a:gd name="connsiteX3695" fmla="*/ 1188730 w 2030243"/>
              <a:gd name="connsiteY3695" fmla="*/ 228863 h 1480983"/>
              <a:gd name="connsiteX3696" fmla="*/ 1193753 w 2030243"/>
              <a:gd name="connsiteY3696" fmla="*/ 228644 h 1480983"/>
              <a:gd name="connsiteX3697" fmla="*/ 1333731 w 2030243"/>
              <a:gd name="connsiteY3697" fmla="*/ 227346 h 1480983"/>
              <a:gd name="connsiteX3698" fmla="*/ 1328018 w 2030243"/>
              <a:gd name="connsiteY3698" fmla="*/ 228707 h 1480983"/>
              <a:gd name="connsiteX3699" fmla="*/ 1328018 w 2030243"/>
              <a:gd name="connsiteY3699" fmla="*/ 230303 h 1480983"/>
              <a:gd name="connsiteX3700" fmla="*/ 1333011 w 2030243"/>
              <a:gd name="connsiteY3700" fmla="*/ 233074 h 1480983"/>
              <a:gd name="connsiteX3701" fmla="*/ 1334810 w 2030243"/>
              <a:gd name="connsiteY3701" fmla="*/ 232511 h 1480983"/>
              <a:gd name="connsiteX3702" fmla="*/ 1333731 w 2030243"/>
              <a:gd name="connsiteY3702" fmla="*/ 227346 h 1480983"/>
              <a:gd name="connsiteX3703" fmla="*/ 1586590 w 2030243"/>
              <a:gd name="connsiteY3703" fmla="*/ 227291 h 1480983"/>
              <a:gd name="connsiteX3704" fmla="*/ 1588800 w 2030243"/>
              <a:gd name="connsiteY3704" fmla="*/ 230898 h 1480983"/>
              <a:gd name="connsiteX3705" fmla="*/ 1582570 w 2030243"/>
              <a:gd name="connsiteY3705" fmla="*/ 227393 h 1480983"/>
              <a:gd name="connsiteX3706" fmla="*/ 1586590 w 2030243"/>
              <a:gd name="connsiteY3706" fmla="*/ 227291 h 1480983"/>
              <a:gd name="connsiteX3707" fmla="*/ 479254 w 2030243"/>
              <a:gd name="connsiteY3707" fmla="*/ 227017 h 1480983"/>
              <a:gd name="connsiteX3708" fmla="*/ 481274 w 2030243"/>
              <a:gd name="connsiteY3708" fmla="*/ 228770 h 1480983"/>
              <a:gd name="connsiteX3709" fmla="*/ 477909 w 2030243"/>
              <a:gd name="connsiteY3709" fmla="*/ 229333 h 1480983"/>
              <a:gd name="connsiteX3710" fmla="*/ 477329 w 2030243"/>
              <a:gd name="connsiteY3710" fmla="*/ 227799 h 1480983"/>
              <a:gd name="connsiteX3711" fmla="*/ 479254 w 2030243"/>
              <a:gd name="connsiteY3711" fmla="*/ 227017 h 1480983"/>
              <a:gd name="connsiteX3712" fmla="*/ 472540 w 2030243"/>
              <a:gd name="connsiteY3712" fmla="*/ 225937 h 1480983"/>
              <a:gd name="connsiteX3713" fmla="*/ 472617 w 2030243"/>
              <a:gd name="connsiteY3713" fmla="*/ 227048 h 1480983"/>
              <a:gd name="connsiteX3714" fmla="*/ 472023 w 2030243"/>
              <a:gd name="connsiteY3714" fmla="*/ 227126 h 1480983"/>
              <a:gd name="connsiteX3715" fmla="*/ 471679 w 2030243"/>
              <a:gd name="connsiteY3715" fmla="*/ 226625 h 1480983"/>
              <a:gd name="connsiteX3716" fmla="*/ 472540 w 2030243"/>
              <a:gd name="connsiteY3716" fmla="*/ 225937 h 1480983"/>
              <a:gd name="connsiteX3717" fmla="*/ 1364124 w 2030243"/>
              <a:gd name="connsiteY3717" fmla="*/ 225734 h 1480983"/>
              <a:gd name="connsiteX3718" fmla="*/ 1367739 w 2030243"/>
              <a:gd name="connsiteY3718" fmla="*/ 227894 h 1480983"/>
              <a:gd name="connsiteX3719" fmla="*/ 1366612 w 2030243"/>
              <a:gd name="connsiteY3719" fmla="*/ 229537 h 1480983"/>
              <a:gd name="connsiteX3720" fmla="*/ 1363310 w 2030243"/>
              <a:gd name="connsiteY3720" fmla="*/ 226939 h 1480983"/>
              <a:gd name="connsiteX3721" fmla="*/ 1364124 w 2030243"/>
              <a:gd name="connsiteY3721" fmla="*/ 225734 h 1480983"/>
              <a:gd name="connsiteX3722" fmla="*/ 483244 w 2030243"/>
              <a:gd name="connsiteY3722" fmla="*/ 224982 h 1480983"/>
              <a:gd name="connsiteX3723" fmla="*/ 483246 w 2030243"/>
              <a:gd name="connsiteY3723" fmla="*/ 224982 h 1480983"/>
              <a:gd name="connsiteX3724" fmla="*/ 483246 w 2030243"/>
              <a:gd name="connsiteY3724" fmla="*/ 224983 h 1480983"/>
              <a:gd name="connsiteX3725" fmla="*/ 483277 w 2030243"/>
              <a:gd name="connsiteY3725" fmla="*/ 224951 h 1480983"/>
              <a:gd name="connsiteX3726" fmla="*/ 483574 w 2030243"/>
              <a:gd name="connsiteY3726" fmla="*/ 225280 h 1480983"/>
              <a:gd name="connsiteX3727" fmla="*/ 483246 w 2030243"/>
              <a:gd name="connsiteY3727" fmla="*/ 224982 h 1480983"/>
              <a:gd name="connsiteX3728" fmla="*/ 482932 w 2030243"/>
              <a:gd name="connsiteY3728" fmla="*/ 224638 h 1480983"/>
              <a:gd name="connsiteX3729" fmla="*/ 483276 w 2030243"/>
              <a:gd name="connsiteY3729" fmla="*/ 224951 h 1480983"/>
              <a:gd name="connsiteX3730" fmla="*/ 483244 w 2030243"/>
              <a:gd name="connsiteY3730" fmla="*/ 224982 h 1480983"/>
              <a:gd name="connsiteX3731" fmla="*/ 1359397 w 2030243"/>
              <a:gd name="connsiteY3731" fmla="*/ 224294 h 1480983"/>
              <a:gd name="connsiteX3732" fmla="*/ 1360212 w 2030243"/>
              <a:gd name="connsiteY3732" fmla="*/ 225296 h 1480983"/>
              <a:gd name="connsiteX3733" fmla="*/ 1359585 w 2030243"/>
              <a:gd name="connsiteY3733" fmla="*/ 225703 h 1480983"/>
              <a:gd name="connsiteX3734" fmla="*/ 1358803 w 2030243"/>
              <a:gd name="connsiteY3734" fmla="*/ 224685 h 1480983"/>
              <a:gd name="connsiteX3735" fmla="*/ 1359397 w 2030243"/>
              <a:gd name="connsiteY3735" fmla="*/ 224294 h 1480983"/>
              <a:gd name="connsiteX3736" fmla="*/ 1006545 w 2030243"/>
              <a:gd name="connsiteY3736" fmla="*/ 223621 h 1480983"/>
              <a:gd name="connsiteX3737" fmla="*/ 1006200 w 2030243"/>
              <a:gd name="connsiteY3737" fmla="*/ 224184 h 1480983"/>
              <a:gd name="connsiteX3738" fmla="*/ 1007046 w 2030243"/>
              <a:gd name="connsiteY3738" fmla="*/ 224544 h 1480983"/>
              <a:gd name="connsiteX3739" fmla="*/ 1007046 w 2030243"/>
              <a:gd name="connsiteY3739" fmla="*/ 223840 h 1480983"/>
              <a:gd name="connsiteX3740" fmla="*/ 1006545 w 2030243"/>
              <a:gd name="connsiteY3740" fmla="*/ 223621 h 1480983"/>
              <a:gd name="connsiteX3741" fmla="*/ 1480234 w 2030243"/>
              <a:gd name="connsiteY3741" fmla="*/ 222494 h 1480983"/>
              <a:gd name="connsiteX3742" fmla="*/ 1493975 w 2030243"/>
              <a:gd name="connsiteY3742" fmla="*/ 225420 h 1480983"/>
              <a:gd name="connsiteX3743" fmla="*/ 1503817 w 2030243"/>
              <a:gd name="connsiteY3743" fmla="*/ 232447 h 1480983"/>
              <a:gd name="connsiteX3744" fmla="*/ 1508227 w 2030243"/>
              <a:gd name="connsiteY3744" fmla="*/ 243695 h 1480983"/>
              <a:gd name="connsiteX3745" fmla="*/ 1508185 w 2030243"/>
              <a:gd name="connsiteY3745" fmla="*/ 243731 h 1480983"/>
              <a:gd name="connsiteX3746" fmla="*/ 1508233 w 2030243"/>
              <a:gd name="connsiteY3746" fmla="*/ 243763 h 1480983"/>
              <a:gd name="connsiteX3747" fmla="*/ 1508242 w 2030243"/>
              <a:gd name="connsiteY3747" fmla="*/ 243740 h 1480983"/>
              <a:gd name="connsiteX3748" fmla="*/ 1508248 w 2030243"/>
              <a:gd name="connsiteY3748" fmla="*/ 243746 h 1480983"/>
              <a:gd name="connsiteX3749" fmla="*/ 1508243 w 2030243"/>
              <a:gd name="connsiteY3749" fmla="*/ 243735 h 1480983"/>
              <a:gd name="connsiteX3750" fmla="*/ 1508250 w 2030243"/>
              <a:gd name="connsiteY3750" fmla="*/ 243719 h 1480983"/>
              <a:gd name="connsiteX3751" fmla="*/ 1525432 w 2030243"/>
              <a:gd name="connsiteY3751" fmla="*/ 245312 h 1480983"/>
              <a:gd name="connsiteX3752" fmla="*/ 1536904 w 2030243"/>
              <a:gd name="connsiteY3752" fmla="*/ 255547 h 1480983"/>
              <a:gd name="connsiteX3753" fmla="*/ 1540972 w 2030243"/>
              <a:gd name="connsiteY3753" fmla="*/ 260274 h 1480983"/>
              <a:gd name="connsiteX3754" fmla="*/ 1533382 w 2030243"/>
              <a:gd name="connsiteY3754" fmla="*/ 260274 h 1480983"/>
              <a:gd name="connsiteX3755" fmla="*/ 1532552 w 2030243"/>
              <a:gd name="connsiteY3755" fmla="*/ 261353 h 1480983"/>
              <a:gd name="connsiteX3756" fmla="*/ 1539048 w 2030243"/>
              <a:gd name="connsiteY3756" fmla="*/ 265031 h 1480983"/>
              <a:gd name="connsiteX3757" fmla="*/ 1537341 w 2030243"/>
              <a:gd name="connsiteY3757" fmla="*/ 267238 h 1480983"/>
              <a:gd name="connsiteX3758" fmla="*/ 1513209 w 2030243"/>
              <a:gd name="connsiteY3758" fmla="*/ 252965 h 1480983"/>
              <a:gd name="connsiteX3759" fmla="*/ 1503771 w 2030243"/>
              <a:gd name="connsiteY3759" fmla="*/ 248723 h 1480983"/>
              <a:gd name="connsiteX3760" fmla="*/ 1493083 w 2030243"/>
              <a:gd name="connsiteY3760" fmla="*/ 237972 h 1480983"/>
              <a:gd name="connsiteX3761" fmla="*/ 1488232 w 2030243"/>
              <a:gd name="connsiteY3761" fmla="*/ 236031 h 1480983"/>
              <a:gd name="connsiteX3762" fmla="*/ 1481314 w 2030243"/>
              <a:gd name="connsiteY3762" fmla="*/ 234529 h 1480983"/>
              <a:gd name="connsiteX3763" fmla="*/ 1480234 w 2030243"/>
              <a:gd name="connsiteY3763" fmla="*/ 222494 h 1480983"/>
              <a:gd name="connsiteX3764" fmla="*/ 1475680 w 2030243"/>
              <a:gd name="connsiteY3764" fmla="*/ 222056 h 1480983"/>
              <a:gd name="connsiteX3765" fmla="*/ 1477745 w 2030243"/>
              <a:gd name="connsiteY3765" fmla="*/ 224779 h 1480983"/>
              <a:gd name="connsiteX3766" fmla="*/ 1476149 w 2030243"/>
              <a:gd name="connsiteY3766" fmla="*/ 226892 h 1480983"/>
              <a:gd name="connsiteX3767" fmla="*/ 1474646 w 2030243"/>
              <a:gd name="connsiteY3767" fmla="*/ 225467 h 1480983"/>
              <a:gd name="connsiteX3768" fmla="*/ 1475680 w 2030243"/>
              <a:gd name="connsiteY3768" fmla="*/ 222056 h 1480983"/>
              <a:gd name="connsiteX3769" fmla="*/ 979516 w 2030243"/>
              <a:gd name="connsiteY3769" fmla="*/ 221242 h 1480983"/>
              <a:gd name="connsiteX3770" fmla="*/ 979578 w 2030243"/>
              <a:gd name="connsiteY3770" fmla="*/ 222322 h 1480983"/>
              <a:gd name="connsiteX3771" fmla="*/ 979000 w 2030243"/>
              <a:gd name="connsiteY3771" fmla="*/ 222400 h 1480983"/>
              <a:gd name="connsiteX3772" fmla="*/ 978672 w 2030243"/>
              <a:gd name="connsiteY3772" fmla="*/ 221915 h 1480983"/>
              <a:gd name="connsiteX3773" fmla="*/ 979516 w 2030243"/>
              <a:gd name="connsiteY3773" fmla="*/ 221242 h 1480983"/>
              <a:gd name="connsiteX3774" fmla="*/ 1315294 w 2030243"/>
              <a:gd name="connsiteY3774" fmla="*/ 220991 h 1480983"/>
              <a:gd name="connsiteX3775" fmla="*/ 1314183 w 2030243"/>
              <a:gd name="connsiteY3775" fmla="*/ 221852 h 1480983"/>
              <a:gd name="connsiteX3776" fmla="*/ 1314152 w 2030243"/>
              <a:gd name="connsiteY3776" fmla="*/ 221821 h 1480983"/>
              <a:gd name="connsiteX3777" fmla="*/ 1315294 w 2030243"/>
              <a:gd name="connsiteY3777" fmla="*/ 220991 h 1480983"/>
              <a:gd name="connsiteX3778" fmla="*/ 299855 w 2030243"/>
              <a:gd name="connsiteY3778" fmla="*/ 219974 h 1480983"/>
              <a:gd name="connsiteX3779" fmla="*/ 300152 w 2030243"/>
              <a:gd name="connsiteY3779" fmla="*/ 220287 h 1480983"/>
              <a:gd name="connsiteX3780" fmla="*/ 300480 w 2030243"/>
              <a:gd name="connsiteY3780" fmla="*/ 220585 h 1480983"/>
              <a:gd name="connsiteX3781" fmla="*/ 300183 w 2030243"/>
              <a:gd name="connsiteY3781" fmla="*/ 220271 h 1480983"/>
              <a:gd name="connsiteX3782" fmla="*/ 1193567 w 2030243"/>
              <a:gd name="connsiteY3782" fmla="*/ 219130 h 1480983"/>
              <a:gd name="connsiteX3783" fmla="*/ 1188683 w 2030243"/>
              <a:gd name="connsiteY3783" fmla="*/ 225687 h 1480983"/>
              <a:gd name="connsiteX3784" fmla="*/ 1181217 w 2030243"/>
              <a:gd name="connsiteY3784" fmla="*/ 223436 h 1480983"/>
              <a:gd name="connsiteX3785" fmla="*/ 1181188 w 2030243"/>
              <a:gd name="connsiteY3785" fmla="*/ 223370 h 1480983"/>
              <a:gd name="connsiteX3786" fmla="*/ 1181040 w 2030243"/>
              <a:gd name="connsiteY3786" fmla="*/ 223393 h 1480983"/>
              <a:gd name="connsiteX3787" fmla="*/ 1175115 w 2030243"/>
              <a:gd name="connsiteY3787" fmla="*/ 222103 h 1480983"/>
              <a:gd name="connsiteX3788" fmla="*/ 1175131 w 2030243"/>
              <a:gd name="connsiteY3788" fmla="*/ 224278 h 1480983"/>
              <a:gd name="connsiteX3789" fmla="*/ 1181040 w 2030243"/>
              <a:gd name="connsiteY3789" fmla="*/ 223393 h 1480983"/>
              <a:gd name="connsiteX3790" fmla="*/ 1181156 w 2030243"/>
              <a:gd name="connsiteY3790" fmla="*/ 223418 h 1480983"/>
              <a:gd name="connsiteX3791" fmla="*/ 1181217 w 2030243"/>
              <a:gd name="connsiteY3791" fmla="*/ 223436 h 1480983"/>
              <a:gd name="connsiteX3792" fmla="*/ 1185961 w 2030243"/>
              <a:gd name="connsiteY3792" fmla="*/ 233606 h 1480983"/>
              <a:gd name="connsiteX3793" fmla="*/ 1183613 w 2030243"/>
              <a:gd name="connsiteY3793" fmla="*/ 239804 h 1480983"/>
              <a:gd name="connsiteX3794" fmla="*/ 1178652 w 2030243"/>
              <a:gd name="connsiteY3794" fmla="*/ 240664 h 1480983"/>
              <a:gd name="connsiteX3795" fmla="*/ 1199718 w 2030243"/>
              <a:gd name="connsiteY3795" fmla="*/ 247848 h 1480983"/>
              <a:gd name="connsiteX3796" fmla="*/ 1192408 w 2030243"/>
              <a:gd name="connsiteY3796" fmla="*/ 240649 h 1480983"/>
              <a:gd name="connsiteX3797" fmla="*/ 1199812 w 2030243"/>
              <a:gd name="connsiteY3797" fmla="*/ 234827 h 1480983"/>
              <a:gd name="connsiteX3798" fmla="*/ 1202769 w 2030243"/>
              <a:gd name="connsiteY3798" fmla="*/ 239225 h 1480983"/>
              <a:gd name="connsiteX3799" fmla="*/ 1204412 w 2030243"/>
              <a:gd name="connsiteY3799" fmla="*/ 239021 h 1480983"/>
              <a:gd name="connsiteX3800" fmla="*/ 1204569 w 2030243"/>
              <a:gd name="connsiteY3800" fmla="*/ 232370 h 1480983"/>
              <a:gd name="connsiteX3801" fmla="*/ 1193567 w 2030243"/>
              <a:gd name="connsiteY3801" fmla="*/ 219130 h 1480983"/>
              <a:gd name="connsiteX3802" fmla="*/ 1548742 w 2030243"/>
              <a:gd name="connsiteY3802" fmla="*/ 218864 h 1480983"/>
              <a:gd name="connsiteX3803" fmla="*/ 1543084 w 2030243"/>
              <a:gd name="connsiteY3803" fmla="*/ 225421 h 1480983"/>
              <a:gd name="connsiteX3804" fmla="*/ 1541880 w 2030243"/>
              <a:gd name="connsiteY3804" fmla="*/ 224262 h 1480983"/>
              <a:gd name="connsiteX3805" fmla="*/ 1548892 w 2030243"/>
              <a:gd name="connsiteY3805" fmla="*/ 218691 h 1480983"/>
              <a:gd name="connsiteX3806" fmla="*/ 1548922 w 2030243"/>
              <a:gd name="connsiteY3806" fmla="*/ 218723 h 1480983"/>
              <a:gd name="connsiteX3807" fmla="*/ 1548742 w 2030243"/>
              <a:gd name="connsiteY3807" fmla="*/ 218864 h 1480983"/>
              <a:gd name="connsiteX3808" fmla="*/ 1548968 w 2030243"/>
              <a:gd name="connsiteY3808" fmla="*/ 218610 h 1480983"/>
              <a:gd name="connsiteX3809" fmla="*/ 1548923 w 2030243"/>
              <a:gd name="connsiteY3809" fmla="*/ 218722 h 1480983"/>
              <a:gd name="connsiteX3810" fmla="*/ 1548892 w 2030243"/>
              <a:gd name="connsiteY3810" fmla="*/ 218675 h 1480983"/>
              <a:gd name="connsiteX3811" fmla="*/ 346790 w 2030243"/>
              <a:gd name="connsiteY3811" fmla="*/ 218394 h 1480983"/>
              <a:gd name="connsiteX3812" fmla="*/ 347103 w 2030243"/>
              <a:gd name="connsiteY3812" fmla="*/ 218723 h 1480983"/>
              <a:gd name="connsiteX3813" fmla="*/ 348684 w 2030243"/>
              <a:gd name="connsiteY3813" fmla="*/ 220287 h 1480983"/>
              <a:gd name="connsiteX3814" fmla="*/ 348773 w 2030243"/>
              <a:gd name="connsiteY3814" fmla="*/ 220392 h 1480983"/>
              <a:gd name="connsiteX3815" fmla="*/ 353394 w 2030243"/>
              <a:gd name="connsiteY3815" fmla="*/ 231180 h 1480983"/>
              <a:gd name="connsiteX3816" fmla="*/ 352647 w 2030243"/>
              <a:gd name="connsiteY3816" fmla="*/ 224930 h 1480983"/>
              <a:gd name="connsiteX3817" fmla="*/ 348773 w 2030243"/>
              <a:gd name="connsiteY3817" fmla="*/ 220392 h 1480983"/>
              <a:gd name="connsiteX3818" fmla="*/ 348714 w 2030243"/>
              <a:gd name="connsiteY3818" fmla="*/ 220256 h 1480983"/>
              <a:gd name="connsiteX3819" fmla="*/ 347150 w 2030243"/>
              <a:gd name="connsiteY3819" fmla="*/ 218691 h 1480983"/>
              <a:gd name="connsiteX3820" fmla="*/ 1648432 w 2030243"/>
              <a:gd name="connsiteY3820" fmla="*/ 217763 h 1480983"/>
              <a:gd name="connsiteX3821" fmla="*/ 1647520 w 2030243"/>
              <a:gd name="connsiteY3821" fmla="*/ 218723 h 1480983"/>
              <a:gd name="connsiteX3822" fmla="*/ 1645908 w 2030243"/>
              <a:gd name="connsiteY3822" fmla="*/ 220788 h 1480983"/>
              <a:gd name="connsiteX3823" fmla="*/ 1645407 w 2030243"/>
              <a:gd name="connsiteY3823" fmla="*/ 220288 h 1480983"/>
              <a:gd name="connsiteX3824" fmla="*/ 1647473 w 2030243"/>
              <a:gd name="connsiteY3824" fmla="*/ 218675 h 1480983"/>
              <a:gd name="connsiteX3825" fmla="*/ 961629 w 2030243"/>
              <a:gd name="connsiteY3825" fmla="*/ 217235 h 1480983"/>
              <a:gd name="connsiteX3826" fmla="*/ 959374 w 2030243"/>
              <a:gd name="connsiteY3826" fmla="*/ 217784 h 1480983"/>
              <a:gd name="connsiteX3827" fmla="*/ 964900 w 2030243"/>
              <a:gd name="connsiteY3827" fmla="*/ 221665 h 1480983"/>
              <a:gd name="connsiteX3828" fmla="*/ 959484 w 2030243"/>
              <a:gd name="connsiteY3828" fmla="*/ 226626 h 1480983"/>
              <a:gd name="connsiteX3829" fmla="*/ 972364 w 2030243"/>
              <a:gd name="connsiteY3829" fmla="*/ 228347 h 1480983"/>
              <a:gd name="connsiteX3830" fmla="*/ 986152 w 2030243"/>
              <a:gd name="connsiteY3830" fmla="*/ 225624 h 1480983"/>
              <a:gd name="connsiteX3831" fmla="*/ 987937 w 2030243"/>
              <a:gd name="connsiteY3831" fmla="*/ 227737 h 1480983"/>
              <a:gd name="connsiteX3832" fmla="*/ 990191 w 2030243"/>
              <a:gd name="connsiteY3832" fmla="*/ 225781 h 1480983"/>
              <a:gd name="connsiteX3833" fmla="*/ 1002351 w 2030243"/>
              <a:gd name="connsiteY3833" fmla="*/ 224138 h 1480983"/>
              <a:gd name="connsiteX3834" fmla="*/ 992678 w 2030243"/>
              <a:gd name="connsiteY3834" fmla="*/ 220022 h 1480983"/>
              <a:gd name="connsiteX3835" fmla="*/ 983305 w 2030243"/>
              <a:gd name="connsiteY3835" fmla="*/ 217955 h 1480983"/>
              <a:gd name="connsiteX3836" fmla="*/ 977952 w 2030243"/>
              <a:gd name="connsiteY3836" fmla="*/ 217627 h 1480983"/>
              <a:gd name="connsiteX3837" fmla="*/ 961629 w 2030243"/>
              <a:gd name="connsiteY3837" fmla="*/ 217235 h 1480983"/>
              <a:gd name="connsiteX3838" fmla="*/ 1488245 w 2030243"/>
              <a:gd name="connsiteY3838" fmla="*/ 216875 h 1480983"/>
              <a:gd name="connsiteX3839" fmla="*/ 1488700 w 2030243"/>
              <a:gd name="connsiteY3839" fmla="*/ 217251 h 1480983"/>
              <a:gd name="connsiteX3840" fmla="*/ 1488403 w 2030243"/>
              <a:gd name="connsiteY3840" fmla="*/ 217846 h 1480983"/>
              <a:gd name="connsiteX3841" fmla="*/ 1487667 w 2030243"/>
              <a:gd name="connsiteY3841" fmla="*/ 217188 h 1480983"/>
              <a:gd name="connsiteX3842" fmla="*/ 1488245 w 2030243"/>
              <a:gd name="connsiteY3842" fmla="*/ 216875 h 1480983"/>
              <a:gd name="connsiteX3843" fmla="*/ 1649383 w 2030243"/>
              <a:gd name="connsiteY3843" fmla="*/ 216813 h 1480983"/>
              <a:gd name="connsiteX3844" fmla="*/ 1649069 w 2030243"/>
              <a:gd name="connsiteY3844" fmla="*/ 217158 h 1480983"/>
              <a:gd name="connsiteX3845" fmla="*/ 1649069 w 2030243"/>
              <a:gd name="connsiteY3845" fmla="*/ 217157 h 1480983"/>
              <a:gd name="connsiteX3846" fmla="*/ 1648432 w 2030243"/>
              <a:gd name="connsiteY3846" fmla="*/ 217763 h 1480983"/>
              <a:gd name="connsiteX3847" fmla="*/ 1649038 w 2030243"/>
              <a:gd name="connsiteY3847" fmla="*/ 217126 h 1480983"/>
              <a:gd name="connsiteX3848" fmla="*/ 1649039 w 2030243"/>
              <a:gd name="connsiteY3848" fmla="*/ 217127 h 1480983"/>
              <a:gd name="connsiteX3849" fmla="*/ 1649038 w 2030243"/>
              <a:gd name="connsiteY3849" fmla="*/ 217127 h 1480983"/>
              <a:gd name="connsiteX3850" fmla="*/ 1649039 w 2030243"/>
              <a:gd name="connsiteY3850" fmla="*/ 217127 h 1480983"/>
              <a:gd name="connsiteX3851" fmla="*/ 1649039 w 2030243"/>
              <a:gd name="connsiteY3851" fmla="*/ 217127 h 1480983"/>
              <a:gd name="connsiteX3852" fmla="*/ 1549861 w 2030243"/>
              <a:gd name="connsiteY3852" fmla="*/ 216406 h 1480983"/>
              <a:gd name="connsiteX3853" fmla="*/ 1550785 w 2030243"/>
              <a:gd name="connsiteY3853" fmla="*/ 217063 h 1480983"/>
              <a:gd name="connsiteX3854" fmla="*/ 1548968 w 2030243"/>
              <a:gd name="connsiteY3854" fmla="*/ 218610 h 1480983"/>
              <a:gd name="connsiteX3855" fmla="*/ 309260 w 2030243"/>
              <a:gd name="connsiteY3855" fmla="*/ 215921 h 1480983"/>
              <a:gd name="connsiteX3856" fmla="*/ 306275 w 2030243"/>
              <a:gd name="connsiteY3856" fmla="*/ 219824 h 1480983"/>
              <a:gd name="connsiteX3857" fmla="*/ 307989 w 2030243"/>
              <a:gd name="connsiteY3857" fmla="*/ 223347 h 1480983"/>
              <a:gd name="connsiteX3858" fmla="*/ 307976 w 2030243"/>
              <a:gd name="connsiteY3858" fmla="*/ 223418 h 1480983"/>
              <a:gd name="connsiteX3859" fmla="*/ 308036 w 2030243"/>
              <a:gd name="connsiteY3859" fmla="*/ 223470 h 1480983"/>
              <a:gd name="connsiteX3860" fmla="*/ 310700 w 2030243"/>
              <a:gd name="connsiteY3860" fmla="*/ 231493 h 1480983"/>
              <a:gd name="connsiteX3861" fmla="*/ 311310 w 2030243"/>
              <a:gd name="connsiteY3861" fmla="*/ 226388 h 1480983"/>
              <a:gd name="connsiteX3862" fmla="*/ 308036 w 2030243"/>
              <a:gd name="connsiteY3862" fmla="*/ 223470 h 1480983"/>
              <a:gd name="connsiteX3863" fmla="*/ 308009 w 2030243"/>
              <a:gd name="connsiteY3863" fmla="*/ 223386 h 1480983"/>
              <a:gd name="connsiteX3864" fmla="*/ 307989 w 2030243"/>
              <a:gd name="connsiteY3864" fmla="*/ 223347 h 1480983"/>
              <a:gd name="connsiteX3865" fmla="*/ 293328 w 2030243"/>
              <a:gd name="connsiteY3865" fmla="*/ 215108 h 1480983"/>
              <a:gd name="connsiteX3866" fmla="*/ 291528 w 2030243"/>
              <a:gd name="connsiteY3866" fmla="*/ 215170 h 1480983"/>
              <a:gd name="connsiteX3867" fmla="*/ 293719 w 2030243"/>
              <a:gd name="connsiteY3867" fmla="*/ 222572 h 1480983"/>
              <a:gd name="connsiteX3868" fmla="*/ 293328 w 2030243"/>
              <a:gd name="connsiteY3868" fmla="*/ 215108 h 1480983"/>
              <a:gd name="connsiteX3869" fmla="*/ 1343983 w 2030243"/>
              <a:gd name="connsiteY3869" fmla="*/ 214904 h 1480983"/>
              <a:gd name="connsiteX3870" fmla="*/ 1344514 w 2030243"/>
              <a:gd name="connsiteY3870" fmla="*/ 215310 h 1480983"/>
              <a:gd name="connsiteX3871" fmla="*/ 1343731 w 2030243"/>
              <a:gd name="connsiteY3871" fmla="*/ 216171 h 1480983"/>
              <a:gd name="connsiteX3872" fmla="*/ 1343215 w 2030243"/>
              <a:gd name="connsiteY3872" fmla="*/ 215796 h 1480983"/>
              <a:gd name="connsiteX3873" fmla="*/ 1343983 w 2030243"/>
              <a:gd name="connsiteY3873" fmla="*/ 214904 h 1480983"/>
              <a:gd name="connsiteX3874" fmla="*/ 1451688 w 2030243"/>
              <a:gd name="connsiteY3874" fmla="*/ 214685 h 1480983"/>
              <a:gd name="connsiteX3875" fmla="*/ 1457008 w 2030243"/>
              <a:gd name="connsiteY3875" fmla="*/ 214685 h 1480983"/>
              <a:gd name="connsiteX3876" fmla="*/ 1457056 w 2030243"/>
              <a:gd name="connsiteY3876" fmla="*/ 215858 h 1480983"/>
              <a:gd name="connsiteX3877" fmla="*/ 1451672 w 2030243"/>
              <a:gd name="connsiteY3877" fmla="*/ 216344 h 1480983"/>
              <a:gd name="connsiteX3878" fmla="*/ 1451688 w 2030243"/>
              <a:gd name="connsiteY3878" fmla="*/ 214685 h 1480983"/>
              <a:gd name="connsiteX3879" fmla="*/ 954601 w 2030243"/>
              <a:gd name="connsiteY3879" fmla="*/ 213683 h 1480983"/>
              <a:gd name="connsiteX3880" fmla="*/ 954258 w 2030243"/>
              <a:gd name="connsiteY3880" fmla="*/ 213996 h 1480983"/>
              <a:gd name="connsiteX3881" fmla="*/ 953147 w 2030243"/>
              <a:gd name="connsiteY3881" fmla="*/ 214826 h 1480983"/>
              <a:gd name="connsiteX3882" fmla="*/ 954288 w 2030243"/>
              <a:gd name="connsiteY3882" fmla="*/ 214028 h 1480983"/>
              <a:gd name="connsiteX3883" fmla="*/ 1468856 w 2030243"/>
              <a:gd name="connsiteY3883" fmla="*/ 213245 h 1480983"/>
              <a:gd name="connsiteX3884" fmla="*/ 1470061 w 2030243"/>
              <a:gd name="connsiteY3884" fmla="*/ 214121 h 1480983"/>
              <a:gd name="connsiteX3885" fmla="*/ 1461798 w 2030243"/>
              <a:gd name="connsiteY3885" fmla="*/ 229083 h 1480983"/>
              <a:gd name="connsiteX3886" fmla="*/ 1456523 w 2030243"/>
              <a:gd name="connsiteY3886" fmla="*/ 220788 h 1480983"/>
              <a:gd name="connsiteX3887" fmla="*/ 1468856 w 2030243"/>
              <a:gd name="connsiteY3887" fmla="*/ 213245 h 1480983"/>
              <a:gd name="connsiteX3888" fmla="*/ 1332949 w 2030243"/>
              <a:gd name="connsiteY3888" fmla="*/ 212462 h 1480983"/>
              <a:gd name="connsiteX3889" fmla="*/ 1332949 w 2030243"/>
              <a:gd name="connsiteY3889" fmla="*/ 212462 h 1480983"/>
              <a:gd name="connsiteX3890" fmla="*/ 1332949 w 2030243"/>
              <a:gd name="connsiteY3890" fmla="*/ 212463 h 1480983"/>
              <a:gd name="connsiteX3891" fmla="*/ 558320 w 2030243"/>
              <a:gd name="connsiteY3891" fmla="*/ 212447 h 1480983"/>
              <a:gd name="connsiteX3892" fmla="*/ 553437 w 2030243"/>
              <a:gd name="connsiteY3892" fmla="*/ 215780 h 1480983"/>
              <a:gd name="connsiteX3893" fmla="*/ 552142 w 2030243"/>
              <a:gd name="connsiteY3893" fmla="*/ 220271 h 1480983"/>
              <a:gd name="connsiteX3894" fmla="*/ 552090 w 2030243"/>
              <a:gd name="connsiteY3894" fmla="*/ 220271 h 1480983"/>
              <a:gd name="connsiteX3895" fmla="*/ 552021 w 2030243"/>
              <a:gd name="connsiteY3895" fmla="*/ 220385 h 1480983"/>
              <a:gd name="connsiteX3896" fmla="*/ 541354 w 2030243"/>
              <a:gd name="connsiteY3896" fmla="*/ 229396 h 1480983"/>
              <a:gd name="connsiteX3897" fmla="*/ 534907 w 2030243"/>
              <a:gd name="connsiteY3897" fmla="*/ 228097 h 1480983"/>
              <a:gd name="connsiteX3898" fmla="*/ 533325 w 2030243"/>
              <a:gd name="connsiteY3898" fmla="*/ 223402 h 1480983"/>
              <a:gd name="connsiteX3899" fmla="*/ 523185 w 2030243"/>
              <a:gd name="connsiteY3899" fmla="*/ 227549 h 1480983"/>
              <a:gd name="connsiteX3900" fmla="*/ 529116 w 2030243"/>
              <a:gd name="connsiteY3900" fmla="*/ 229583 h 1480983"/>
              <a:gd name="connsiteX3901" fmla="*/ 534891 w 2030243"/>
              <a:gd name="connsiteY3901" fmla="*/ 228097 h 1480983"/>
              <a:gd name="connsiteX3902" fmla="*/ 538506 w 2030243"/>
              <a:gd name="connsiteY3902" fmla="*/ 239490 h 1480983"/>
              <a:gd name="connsiteX3903" fmla="*/ 544285 w 2030243"/>
              <a:gd name="connsiteY3903" fmla="*/ 239039 h 1480983"/>
              <a:gd name="connsiteX3904" fmla="*/ 544250 w 2030243"/>
              <a:gd name="connsiteY3904" fmla="*/ 239084 h 1480983"/>
              <a:gd name="connsiteX3905" fmla="*/ 544254 w 2030243"/>
              <a:gd name="connsiteY3905" fmla="*/ 239088 h 1480983"/>
              <a:gd name="connsiteX3906" fmla="*/ 540525 w 2030243"/>
              <a:gd name="connsiteY3906" fmla="*/ 242370 h 1480983"/>
              <a:gd name="connsiteX3907" fmla="*/ 535689 w 2030243"/>
              <a:gd name="connsiteY3907" fmla="*/ 246345 h 1480983"/>
              <a:gd name="connsiteX3908" fmla="*/ 536659 w 2030243"/>
              <a:gd name="connsiteY3908" fmla="*/ 248364 h 1480983"/>
              <a:gd name="connsiteX3909" fmla="*/ 549431 w 2030243"/>
              <a:gd name="connsiteY3909" fmla="*/ 245375 h 1480983"/>
              <a:gd name="connsiteX3910" fmla="*/ 544254 w 2030243"/>
              <a:gd name="connsiteY3910" fmla="*/ 239088 h 1480983"/>
              <a:gd name="connsiteX3911" fmla="*/ 544312 w 2030243"/>
              <a:gd name="connsiteY3911" fmla="*/ 239036 h 1480983"/>
              <a:gd name="connsiteX3912" fmla="*/ 544285 w 2030243"/>
              <a:gd name="connsiteY3912" fmla="*/ 239039 h 1480983"/>
              <a:gd name="connsiteX3913" fmla="*/ 547323 w 2030243"/>
              <a:gd name="connsiteY3913" fmla="*/ 235167 h 1480983"/>
              <a:gd name="connsiteX3914" fmla="*/ 551747 w 2030243"/>
              <a:gd name="connsiteY3914" fmla="*/ 237236 h 1480983"/>
              <a:gd name="connsiteX3915" fmla="*/ 556270 w 2030243"/>
              <a:gd name="connsiteY3915" fmla="*/ 230163 h 1480983"/>
              <a:gd name="connsiteX3916" fmla="*/ 548789 w 2030243"/>
              <a:gd name="connsiteY3916" fmla="*/ 229130 h 1480983"/>
              <a:gd name="connsiteX3917" fmla="*/ 550887 w 2030243"/>
              <a:gd name="connsiteY3917" fmla="*/ 222244 h 1480983"/>
              <a:gd name="connsiteX3918" fmla="*/ 552021 w 2030243"/>
              <a:gd name="connsiteY3918" fmla="*/ 220385 h 1480983"/>
              <a:gd name="connsiteX3919" fmla="*/ 552138 w 2030243"/>
              <a:gd name="connsiteY3919" fmla="*/ 220287 h 1480983"/>
              <a:gd name="connsiteX3920" fmla="*/ 552142 w 2030243"/>
              <a:gd name="connsiteY3920" fmla="*/ 220271 h 1480983"/>
              <a:gd name="connsiteX3921" fmla="*/ 559956 w 2030243"/>
              <a:gd name="connsiteY3921" fmla="*/ 220153 h 1480983"/>
              <a:gd name="connsiteX3922" fmla="*/ 559936 w 2030243"/>
              <a:gd name="connsiteY3922" fmla="*/ 220249 h 1480983"/>
              <a:gd name="connsiteX3923" fmla="*/ 559353 w 2030243"/>
              <a:gd name="connsiteY3923" fmla="*/ 220397 h 1480983"/>
              <a:gd name="connsiteX3924" fmla="*/ 560652 w 2030243"/>
              <a:gd name="connsiteY3924" fmla="*/ 226829 h 1480983"/>
              <a:gd name="connsiteX3925" fmla="*/ 562482 w 2030243"/>
              <a:gd name="connsiteY3925" fmla="*/ 226360 h 1480983"/>
              <a:gd name="connsiteX3926" fmla="*/ 559932 w 2030243"/>
              <a:gd name="connsiteY3926" fmla="*/ 220271 h 1480983"/>
              <a:gd name="connsiteX3927" fmla="*/ 559936 w 2030243"/>
              <a:gd name="connsiteY3927" fmla="*/ 220249 h 1480983"/>
              <a:gd name="connsiteX3928" fmla="*/ 560338 w 2030243"/>
              <a:gd name="connsiteY3928" fmla="*/ 220147 h 1480983"/>
              <a:gd name="connsiteX3929" fmla="*/ 559956 w 2030243"/>
              <a:gd name="connsiteY3929" fmla="*/ 220153 h 1480983"/>
              <a:gd name="connsiteX3930" fmla="*/ 560792 w 2030243"/>
              <a:gd name="connsiteY3930" fmla="*/ 215984 h 1480983"/>
              <a:gd name="connsiteX3931" fmla="*/ 558320 w 2030243"/>
              <a:gd name="connsiteY3931" fmla="*/ 212447 h 1480983"/>
              <a:gd name="connsiteX3932" fmla="*/ 1332980 w 2030243"/>
              <a:gd name="connsiteY3932" fmla="*/ 212432 h 1480983"/>
              <a:gd name="connsiteX3933" fmla="*/ 1333293 w 2030243"/>
              <a:gd name="connsiteY3933" fmla="*/ 212760 h 1480983"/>
              <a:gd name="connsiteX3934" fmla="*/ 1332949 w 2030243"/>
              <a:gd name="connsiteY3934" fmla="*/ 212462 h 1480983"/>
              <a:gd name="connsiteX3935" fmla="*/ 1332980 w 2030243"/>
              <a:gd name="connsiteY3935" fmla="*/ 212431 h 1480983"/>
              <a:gd name="connsiteX3936" fmla="*/ 1332981 w 2030243"/>
              <a:gd name="connsiteY3936" fmla="*/ 212432 h 1480983"/>
              <a:gd name="connsiteX3937" fmla="*/ 1332980 w 2030243"/>
              <a:gd name="connsiteY3937" fmla="*/ 212432 h 1480983"/>
              <a:gd name="connsiteX3938" fmla="*/ 461991 w 2030243"/>
              <a:gd name="connsiteY3938" fmla="*/ 212149 h 1480983"/>
              <a:gd name="connsiteX3939" fmla="*/ 480960 w 2030243"/>
              <a:gd name="connsiteY3939" fmla="*/ 235109 h 1480983"/>
              <a:gd name="connsiteX3940" fmla="*/ 491758 w 2030243"/>
              <a:gd name="connsiteY3940" fmla="*/ 229114 h 1480983"/>
              <a:gd name="connsiteX3941" fmla="*/ 486406 w 2030243"/>
              <a:gd name="connsiteY3941" fmla="*/ 220397 h 1480983"/>
              <a:gd name="connsiteX3942" fmla="*/ 479427 w 2030243"/>
              <a:gd name="connsiteY3942" fmla="*/ 216344 h 1480983"/>
              <a:gd name="connsiteX3943" fmla="*/ 461991 w 2030243"/>
              <a:gd name="connsiteY3943" fmla="*/ 212149 h 1480983"/>
              <a:gd name="connsiteX3944" fmla="*/ 1332636 w 2030243"/>
              <a:gd name="connsiteY3944" fmla="*/ 212118 h 1480983"/>
              <a:gd name="connsiteX3945" fmla="*/ 1332980 w 2030243"/>
              <a:gd name="connsiteY3945" fmla="*/ 212431 h 1480983"/>
              <a:gd name="connsiteX3946" fmla="*/ 1332949 w 2030243"/>
              <a:gd name="connsiteY3946" fmla="*/ 212462 h 1480983"/>
              <a:gd name="connsiteX3947" fmla="*/ 870919 w 2030243"/>
              <a:gd name="connsiteY3947" fmla="*/ 211320 h 1480983"/>
              <a:gd name="connsiteX3948" fmla="*/ 870262 w 2030243"/>
              <a:gd name="connsiteY3948" fmla="*/ 211351 h 1480983"/>
              <a:gd name="connsiteX3949" fmla="*/ 869996 w 2030243"/>
              <a:gd name="connsiteY3949" fmla="*/ 211790 h 1480983"/>
              <a:gd name="connsiteX3950" fmla="*/ 870576 w 2030243"/>
              <a:gd name="connsiteY3950" fmla="*/ 212087 h 1480983"/>
              <a:gd name="connsiteX3951" fmla="*/ 870919 w 2030243"/>
              <a:gd name="connsiteY3951" fmla="*/ 211320 h 1480983"/>
              <a:gd name="connsiteX3952" fmla="*/ 1653280 w 2030243"/>
              <a:gd name="connsiteY3952" fmla="*/ 210037 h 1480983"/>
              <a:gd name="connsiteX3953" fmla="*/ 1654657 w 2030243"/>
              <a:gd name="connsiteY3953" fmla="*/ 210803 h 1480983"/>
              <a:gd name="connsiteX3954" fmla="*/ 1653186 w 2030243"/>
              <a:gd name="connsiteY3954" fmla="*/ 212102 h 1480983"/>
              <a:gd name="connsiteX3955" fmla="*/ 1652027 w 2030243"/>
              <a:gd name="connsiteY3955" fmla="*/ 211492 h 1480983"/>
              <a:gd name="connsiteX3956" fmla="*/ 1653280 w 2030243"/>
              <a:gd name="connsiteY3956" fmla="*/ 210037 h 1480983"/>
              <a:gd name="connsiteX3957" fmla="*/ 1366127 w 2030243"/>
              <a:gd name="connsiteY3957" fmla="*/ 209301 h 1480983"/>
              <a:gd name="connsiteX3958" fmla="*/ 1367285 w 2030243"/>
              <a:gd name="connsiteY3958" fmla="*/ 211132 h 1480983"/>
              <a:gd name="connsiteX3959" fmla="*/ 1365031 w 2030243"/>
              <a:gd name="connsiteY3959" fmla="*/ 212102 h 1480983"/>
              <a:gd name="connsiteX3960" fmla="*/ 1363858 w 2030243"/>
              <a:gd name="connsiteY3960" fmla="*/ 210600 h 1480983"/>
              <a:gd name="connsiteX3961" fmla="*/ 1366127 w 2030243"/>
              <a:gd name="connsiteY3961" fmla="*/ 209301 h 1480983"/>
              <a:gd name="connsiteX3962" fmla="*/ 1013604 w 2030243"/>
              <a:gd name="connsiteY3962" fmla="*/ 209192 h 1480983"/>
              <a:gd name="connsiteX3963" fmla="*/ 1012914 w 2030243"/>
              <a:gd name="connsiteY3963" fmla="*/ 210052 h 1480983"/>
              <a:gd name="connsiteX3964" fmla="*/ 1013806 w 2030243"/>
              <a:gd name="connsiteY3964" fmla="*/ 211038 h 1480983"/>
              <a:gd name="connsiteX3965" fmla="*/ 1014495 w 2030243"/>
              <a:gd name="connsiteY3965" fmla="*/ 210178 h 1480983"/>
              <a:gd name="connsiteX3966" fmla="*/ 1013604 w 2030243"/>
              <a:gd name="connsiteY3966" fmla="*/ 209192 h 1480983"/>
              <a:gd name="connsiteX3967" fmla="*/ 1354797 w 2030243"/>
              <a:gd name="connsiteY3967" fmla="*/ 207548 h 1480983"/>
              <a:gd name="connsiteX3968" fmla="*/ 1355125 w 2030243"/>
              <a:gd name="connsiteY3968" fmla="*/ 208111 h 1480983"/>
              <a:gd name="connsiteX3969" fmla="*/ 1354734 w 2030243"/>
              <a:gd name="connsiteY3969" fmla="*/ 208533 h 1480983"/>
              <a:gd name="connsiteX3970" fmla="*/ 1354155 w 2030243"/>
              <a:gd name="connsiteY3970" fmla="*/ 208268 h 1480983"/>
              <a:gd name="connsiteX3971" fmla="*/ 1354797 w 2030243"/>
              <a:gd name="connsiteY3971" fmla="*/ 207548 h 1480983"/>
              <a:gd name="connsiteX3972" fmla="*/ 476937 w 2030243"/>
              <a:gd name="connsiteY3972" fmla="*/ 207517 h 1480983"/>
              <a:gd name="connsiteX3973" fmla="*/ 476313 w 2030243"/>
              <a:gd name="connsiteY3973" fmla="*/ 208221 h 1480983"/>
              <a:gd name="connsiteX3974" fmla="*/ 476876 w 2030243"/>
              <a:gd name="connsiteY3974" fmla="*/ 208487 h 1480983"/>
              <a:gd name="connsiteX3975" fmla="*/ 477266 w 2030243"/>
              <a:gd name="connsiteY3975" fmla="*/ 208080 h 1480983"/>
              <a:gd name="connsiteX3976" fmla="*/ 476937 w 2030243"/>
              <a:gd name="connsiteY3976" fmla="*/ 207517 h 1480983"/>
              <a:gd name="connsiteX3977" fmla="*/ 1496322 w 2030243"/>
              <a:gd name="connsiteY3977" fmla="*/ 206609 h 1480983"/>
              <a:gd name="connsiteX3978" fmla="*/ 1500688 w 2030243"/>
              <a:gd name="connsiteY3978" fmla="*/ 209144 h 1480983"/>
              <a:gd name="connsiteX3979" fmla="*/ 1500141 w 2030243"/>
              <a:gd name="connsiteY3979" fmla="*/ 210240 h 1480983"/>
              <a:gd name="connsiteX3980" fmla="*/ 1495383 w 2030243"/>
              <a:gd name="connsiteY3980" fmla="*/ 208001 h 1480983"/>
              <a:gd name="connsiteX3981" fmla="*/ 1496322 w 2030243"/>
              <a:gd name="connsiteY3981" fmla="*/ 206609 h 1480983"/>
              <a:gd name="connsiteX3982" fmla="*/ 347306 w 2030243"/>
              <a:gd name="connsiteY3982" fmla="*/ 206281 h 1480983"/>
              <a:gd name="connsiteX3983" fmla="*/ 344660 w 2030243"/>
              <a:gd name="connsiteY3983" fmla="*/ 210803 h 1480983"/>
              <a:gd name="connsiteX3984" fmla="*/ 346086 w 2030243"/>
              <a:gd name="connsiteY3984" fmla="*/ 211571 h 1480983"/>
              <a:gd name="connsiteX3985" fmla="*/ 348464 w 2030243"/>
              <a:gd name="connsiteY3985" fmla="*/ 206906 h 1480983"/>
              <a:gd name="connsiteX3986" fmla="*/ 347306 w 2030243"/>
              <a:gd name="connsiteY3986" fmla="*/ 206281 h 1480983"/>
              <a:gd name="connsiteX3987" fmla="*/ 531026 w 2030243"/>
              <a:gd name="connsiteY3987" fmla="*/ 205921 h 1480983"/>
              <a:gd name="connsiteX3988" fmla="*/ 528678 w 2030243"/>
              <a:gd name="connsiteY3988" fmla="*/ 216578 h 1480983"/>
              <a:gd name="connsiteX3989" fmla="*/ 515955 w 2030243"/>
              <a:gd name="connsiteY3989" fmla="*/ 215733 h 1480983"/>
              <a:gd name="connsiteX3990" fmla="*/ 524922 w 2030243"/>
              <a:gd name="connsiteY3990" fmla="*/ 221070 h 1480983"/>
              <a:gd name="connsiteX3991" fmla="*/ 534312 w 2030243"/>
              <a:gd name="connsiteY3991" fmla="*/ 217533 h 1480983"/>
              <a:gd name="connsiteX3992" fmla="*/ 548523 w 2030243"/>
              <a:gd name="connsiteY3992" fmla="*/ 207470 h 1480983"/>
              <a:gd name="connsiteX3993" fmla="*/ 531026 w 2030243"/>
              <a:gd name="connsiteY3993" fmla="*/ 205921 h 1480983"/>
              <a:gd name="connsiteX3994" fmla="*/ 1243194 w 2030243"/>
              <a:gd name="connsiteY3994" fmla="*/ 205545 h 1480983"/>
              <a:gd name="connsiteX3995" fmla="*/ 1241989 w 2030243"/>
              <a:gd name="connsiteY3995" fmla="*/ 205764 h 1480983"/>
              <a:gd name="connsiteX3996" fmla="*/ 1242724 w 2030243"/>
              <a:gd name="connsiteY3996" fmla="*/ 206828 h 1480983"/>
              <a:gd name="connsiteX3997" fmla="*/ 1243930 w 2030243"/>
              <a:gd name="connsiteY3997" fmla="*/ 206609 h 1480983"/>
              <a:gd name="connsiteX3998" fmla="*/ 1243194 w 2030243"/>
              <a:gd name="connsiteY3998" fmla="*/ 205545 h 1480983"/>
              <a:gd name="connsiteX3999" fmla="*/ 1202456 w 2030243"/>
              <a:gd name="connsiteY3999" fmla="*/ 205263 h 1480983"/>
              <a:gd name="connsiteX4000" fmla="*/ 1201125 w 2030243"/>
              <a:gd name="connsiteY4000" fmla="*/ 205779 h 1480983"/>
              <a:gd name="connsiteX4001" fmla="*/ 1202487 w 2030243"/>
              <a:gd name="connsiteY4001" fmla="*/ 209536 h 1480983"/>
              <a:gd name="connsiteX4002" fmla="*/ 1203895 w 2030243"/>
              <a:gd name="connsiteY4002" fmla="*/ 209004 h 1480983"/>
              <a:gd name="connsiteX4003" fmla="*/ 1202456 w 2030243"/>
              <a:gd name="connsiteY4003" fmla="*/ 205263 h 1480983"/>
              <a:gd name="connsiteX4004" fmla="*/ 512263 w 2030243"/>
              <a:gd name="connsiteY4004" fmla="*/ 204854 h 1480983"/>
              <a:gd name="connsiteX4005" fmla="*/ 504749 w 2030243"/>
              <a:gd name="connsiteY4005" fmla="*/ 209082 h 1480983"/>
              <a:gd name="connsiteX4006" fmla="*/ 517206 w 2030243"/>
              <a:gd name="connsiteY4006" fmla="*/ 208832 h 1480983"/>
              <a:gd name="connsiteX4007" fmla="*/ 512263 w 2030243"/>
              <a:gd name="connsiteY4007" fmla="*/ 204854 h 1480983"/>
              <a:gd name="connsiteX4008" fmla="*/ 1365564 w 2030243"/>
              <a:gd name="connsiteY4008" fmla="*/ 204042 h 1480983"/>
              <a:gd name="connsiteX4009" fmla="*/ 1366362 w 2030243"/>
              <a:gd name="connsiteY4009" fmla="*/ 204778 h 1480983"/>
              <a:gd name="connsiteX4010" fmla="*/ 1366002 w 2030243"/>
              <a:gd name="connsiteY4010" fmla="*/ 205262 h 1480983"/>
              <a:gd name="connsiteX4011" fmla="*/ 1365188 w 2030243"/>
              <a:gd name="connsiteY4011" fmla="*/ 204543 h 1480983"/>
              <a:gd name="connsiteX4012" fmla="*/ 1365564 w 2030243"/>
              <a:gd name="connsiteY4012" fmla="*/ 204042 h 1480983"/>
              <a:gd name="connsiteX4013" fmla="*/ 1337707 w 2030243"/>
              <a:gd name="connsiteY4013" fmla="*/ 203964 h 1480983"/>
              <a:gd name="connsiteX4014" fmla="*/ 1338223 w 2030243"/>
              <a:gd name="connsiteY4014" fmla="*/ 204356 h 1480983"/>
              <a:gd name="connsiteX4015" fmla="*/ 1337457 w 2030243"/>
              <a:gd name="connsiteY4015" fmla="*/ 205201 h 1480983"/>
              <a:gd name="connsiteX4016" fmla="*/ 1336954 w 2030243"/>
              <a:gd name="connsiteY4016" fmla="*/ 204825 h 1480983"/>
              <a:gd name="connsiteX4017" fmla="*/ 1337707 w 2030243"/>
              <a:gd name="connsiteY4017" fmla="*/ 203964 h 1480983"/>
              <a:gd name="connsiteX4018" fmla="*/ 869056 w 2030243"/>
              <a:gd name="connsiteY4018" fmla="*/ 203479 h 1480983"/>
              <a:gd name="connsiteX4019" fmla="*/ 868197 w 2030243"/>
              <a:gd name="connsiteY4019" fmla="*/ 204856 h 1480983"/>
              <a:gd name="connsiteX4020" fmla="*/ 873439 w 2030243"/>
              <a:gd name="connsiteY4020" fmla="*/ 207611 h 1480983"/>
              <a:gd name="connsiteX4021" fmla="*/ 874472 w 2030243"/>
              <a:gd name="connsiteY4021" fmla="*/ 205670 h 1480983"/>
              <a:gd name="connsiteX4022" fmla="*/ 869056 w 2030243"/>
              <a:gd name="connsiteY4022" fmla="*/ 203479 h 1480983"/>
              <a:gd name="connsiteX4023" fmla="*/ 915507 w 2030243"/>
              <a:gd name="connsiteY4023" fmla="*/ 202525 h 1480983"/>
              <a:gd name="connsiteX4024" fmla="*/ 915460 w 2030243"/>
              <a:gd name="connsiteY4024" fmla="*/ 203558 h 1480983"/>
              <a:gd name="connsiteX4025" fmla="*/ 927433 w 2030243"/>
              <a:gd name="connsiteY4025" fmla="*/ 203558 h 1480983"/>
              <a:gd name="connsiteX4026" fmla="*/ 927463 w 2030243"/>
              <a:gd name="connsiteY4026" fmla="*/ 202525 h 1480983"/>
              <a:gd name="connsiteX4027" fmla="*/ 915507 w 2030243"/>
              <a:gd name="connsiteY4027" fmla="*/ 202525 h 1480983"/>
              <a:gd name="connsiteX4028" fmla="*/ 933818 w 2030243"/>
              <a:gd name="connsiteY4028" fmla="*/ 202384 h 1480983"/>
              <a:gd name="connsiteX4029" fmla="*/ 933302 w 2030243"/>
              <a:gd name="connsiteY4029" fmla="*/ 203839 h 1480983"/>
              <a:gd name="connsiteX4030" fmla="*/ 937292 w 2030243"/>
              <a:gd name="connsiteY4030" fmla="*/ 205310 h 1480983"/>
              <a:gd name="connsiteX4031" fmla="*/ 937777 w 2030243"/>
              <a:gd name="connsiteY4031" fmla="*/ 203964 h 1480983"/>
              <a:gd name="connsiteX4032" fmla="*/ 933818 w 2030243"/>
              <a:gd name="connsiteY4032" fmla="*/ 202384 h 1480983"/>
              <a:gd name="connsiteX4033" fmla="*/ 1316437 w 2030243"/>
              <a:gd name="connsiteY4033" fmla="*/ 201976 h 1480983"/>
              <a:gd name="connsiteX4034" fmla="*/ 1317345 w 2030243"/>
              <a:gd name="connsiteY4034" fmla="*/ 202790 h 1480983"/>
              <a:gd name="connsiteX4035" fmla="*/ 1314794 w 2030243"/>
              <a:gd name="connsiteY4035" fmla="*/ 205685 h 1480983"/>
              <a:gd name="connsiteX4036" fmla="*/ 1313839 w 2030243"/>
              <a:gd name="connsiteY4036" fmla="*/ 204839 h 1480983"/>
              <a:gd name="connsiteX4037" fmla="*/ 1316437 w 2030243"/>
              <a:gd name="connsiteY4037" fmla="*/ 201976 h 1480983"/>
              <a:gd name="connsiteX4038" fmla="*/ 954273 w 2030243"/>
              <a:gd name="connsiteY4038" fmla="*/ 201711 h 1480983"/>
              <a:gd name="connsiteX4039" fmla="*/ 946385 w 2030243"/>
              <a:gd name="connsiteY4039" fmla="*/ 205404 h 1480983"/>
              <a:gd name="connsiteX4040" fmla="*/ 968358 w 2030243"/>
              <a:gd name="connsiteY4040" fmla="*/ 212321 h 1480983"/>
              <a:gd name="connsiteX4041" fmla="*/ 982960 w 2030243"/>
              <a:gd name="connsiteY4041" fmla="*/ 211038 h 1480983"/>
              <a:gd name="connsiteX4042" fmla="*/ 972287 w 2030243"/>
              <a:gd name="connsiteY4042" fmla="*/ 205341 h 1480983"/>
              <a:gd name="connsiteX4043" fmla="*/ 986449 w 2030243"/>
              <a:gd name="connsiteY4043" fmla="*/ 206124 h 1480983"/>
              <a:gd name="connsiteX4044" fmla="*/ 986513 w 2030243"/>
              <a:gd name="connsiteY4044" fmla="*/ 204245 h 1480983"/>
              <a:gd name="connsiteX4045" fmla="*/ 979861 w 2030243"/>
              <a:gd name="connsiteY4045" fmla="*/ 202853 h 1480983"/>
              <a:gd name="connsiteX4046" fmla="*/ 965682 w 2030243"/>
              <a:gd name="connsiteY4046" fmla="*/ 205764 h 1480983"/>
              <a:gd name="connsiteX4047" fmla="*/ 960830 w 2030243"/>
              <a:gd name="connsiteY4047" fmla="*/ 206390 h 1480983"/>
              <a:gd name="connsiteX4048" fmla="*/ 954273 w 2030243"/>
              <a:gd name="connsiteY4048" fmla="*/ 201711 h 1480983"/>
              <a:gd name="connsiteX4049" fmla="*/ 1417477 w 2030243"/>
              <a:gd name="connsiteY4049" fmla="*/ 201494 h 1480983"/>
              <a:gd name="connsiteX4050" fmla="*/ 1417486 w 2030243"/>
              <a:gd name="connsiteY4050" fmla="*/ 201495 h 1480983"/>
              <a:gd name="connsiteX4051" fmla="*/ 1417491 w 2030243"/>
              <a:gd name="connsiteY4051" fmla="*/ 201507 h 1480983"/>
              <a:gd name="connsiteX4052" fmla="*/ 1417466 w 2030243"/>
              <a:gd name="connsiteY4052" fmla="*/ 201485 h 1480983"/>
              <a:gd name="connsiteX4053" fmla="*/ 1417477 w 2030243"/>
              <a:gd name="connsiteY4053" fmla="*/ 201494 h 1480983"/>
              <a:gd name="connsiteX4054" fmla="*/ 1417460 w 2030243"/>
              <a:gd name="connsiteY4054" fmla="*/ 201491 h 1480983"/>
              <a:gd name="connsiteX4055" fmla="*/ 1417476 w 2030243"/>
              <a:gd name="connsiteY4055" fmla="*/ 201476 h 1480983"/>
              <a:gd name="connsiteX4056" fmla="*/ 1417501 w 2030243"/>
              <a:gd name="connsiteY4056" fmla="*/ 201497 h 1480983"/>
              <a:gd name="connsiteX4057" fmla="*/ 1417486 w 2030243"/>
              <a:gd name="connsiteY4057" fmla="*/ 201495 h 1480983"/>
              <a:gd name="connsiteX4058" fmla="*/ 1417476 w 2030243"/>
              <a:gd name="connsiteY4058" fmla="*/ 201476 h 1480983"/>
              <a:gd name="connsiteX4059" fmla="*/ 1417466 w 2030243"/>
              <a:gd name="connsiteY4059" fmla="*/ 201485 h 1480983"/>
              <a:gd name="connsiteX4060" fmla="*/ 1417459 w 2030243"/>
              <a:gd name="connsiteY4060" fmla="*/ 201476 h 1480983"/>
              <a:gd name="connsiteX4061" fmla="*/ 429971 w 2030243"/>
              <a:gd name="connsiteY4061" fmla="*/ 199409 h 1480983"/>
              <a:gd name="connsiteX4062" fmla="*/ 429282 w 2030243"/>
              <a:gd name="connsiteY4062" fmla="*/ 200443 h 1480983"/>
              <a:gd name="connsiteX4063" fmla="*/ 430049 w 2030243"/>
              <a:gd name="connsiteY4063" fmla="*/ 201507 h 1480983"/>
              <a:gd name="connsiteX4064" fmla="*/ 430958 w 2030243"/>
              <a:gd name="connsiteY4064" fmla="*/ 200145 h 1480983"/>
              <a:gd name="connsiteX4065" fmla="*/ 429971 w 2030243"/>
              <a:gd name="connsiteY4065" fmla="*/ 199409 h 1480983"/>
              <a:gd name="connsiteX4066" fmla="*/ 1340492 w 2030243"/>
              <a:gd name="connsiteY4066" fmla="*/ 199222 h 1480983"/>
              <a:gd name="connsiteX4067" fmla="*/ 1341415 w 2030243"/>
              <a:gd name="connsiteY4067" fmla="*/ 200067 h 1480983"/>
              <a:gd name="connsiteX4068" fmla="*/ 1341008 w 2030243"/>
              <a:gd name="connsiteY4068" fmla="*/ 200630 h 1480983"/>
              <a:gd name="connsiteX4069" fmla="*/ 1340053 w 2030243"/>
              <a:gd name="connsiteY4069" fmla="*/ 199801 h 1480983"/>
              <a:gd name="connsiteX4070" fmla="*/ 1340492 w 2030243"/>
              <a:gd name="connsiteY4070" fmla="*/ 199222 h 1480983"/>
              <a:gd name="connsiteX4071" fmla="*/ 450771 w 2030243"/>
              <a:gd name="connsiteY4071" fmla="*/ 199222 h 1480983"/>
              <a:gd name="connsiteX4072" fmla="*/ 449409 w 2030243"/>
              <a:gd name="connsiteY4072" fmla="*/ 200709 h 1480983"/>
              <a:gd name="connsiteX4073" fmla="*/ 450708 w 2030243"/>
              <a:gd name="connsiteY4073" fmla="*/ 202619 h 1480983"/>
              <a:gd name="connsiteX4074" fmla="*/ 452180 w 2030243"/>
              <a:gd name="connsiteY4074" fmla="*/ 200725 h 1480983"/>
              <a:gd name="connsiteX4075" fmla="*/ 450771 w 2030243"/>
              <a:gd name="connsiteY4075" fmla="*/ 199222 h 1480983"/>
              <a:gd name="connsiteX4076" fmla="*/ 549621 w 2030243"/>
              <a:gd name="connsiteY4076" fmla="*/ 197939 h 1480983"/>
              <a:gd name="connsiteX4077" fmla="*/ 545126 w 2030243"/>
              <a:gd name="connsiteY4077" fmla="*/ 200787 h 1480983"/>
              <a:gd name="connsiteX4078" fmla="*/ 554328 w 2030243"/>
              <a:gd name="connsiteY4078" fmla="*/ 202900 h 1480983"/>
              <a:gd name="connsiteX4079" fmla="*/ 554031 w 2030243"/>
              <a:gd name="connsiteY4079" fmla="*/ 198189 h 1480983"/>
              <a:gd name="connsiteX4080" fmla="*/ 549621 w 2030243"/>
              <a:gd name="connsiteY4080" fmla="*/ 197939 h 1480983"/>
              <a:gd name="connsiteX4081" fmla="*/ 1135660 w 2030243"/>
              <a:gd name="connsiteY4081" fmla="*/ 197626 h 1480983"/>
              <a:gd name="connsiteX4082" fmla="*/ 1135112 w 2030243"/>
              <a:gd name="connsiteY4082" fmla="*/ 197861 h 1480983"/>
              <a:gd name="connsiteX4083" fmla="*/ 1135112 w 2030243"/>
              <a:gd name="connsiteY4083" fmla="*/ 198471 h 1480983"/>
              <a:gd name="connsiteX4084" fmla="*/ 1136035 w 2030243"/>
              <a:gd name="connsiteY4084" fmla="*/ 198064 h 1480983"/>
              <a:gd name="connsiteX4085" fmla="*/ 1135660 w 2030243"/>
              <a:gd name="connsiteY4085" fmla="*/ 197626 h 1480983"/>
              <a:gd name="connsiteX4086" fmla="*/ 315317 w 2030243"/>
              <a:gd name="connsiteY4086" fmla="*/ 197563 h 1480983"/>
              <a:gd name="connsiteX4087" fmla="*/ 308870 w 2030243"/>
              <a:gd name="connsiteY4087" fmla="*/ 200646 h 1480983"/>
              <a:gd name="connsiteX4088" fmla="*/ 315723 w 2030243"/>
              <a:gd name="connsiteY4088" fmla="*/ 199253 h 1480983"/>
              <a:gd name="connsiteX4089" fmla="*/ 315317 w 2030243"/>
              <a:gd name="connsiteY4089" fmla="*/ 197563 h 1480983"/>
              <a:gd name="connsiteX4090" fmla="*/ 273671 w 2030243"/>
              <a:gd name="connsiteY4090" fmla="*/ 197375 h 1480983"/>
              <a:gd name="connsiteX4091" fmla="*/ 273671 w 2030243"/>
              <a:gd name="connsiteY4091" fmla="*/ 197798 h 1480983"/>
              <a:gd name="connsiteX4092" fmla="*/ 273264 w 2030243"/>
              <a:gd name="connsiteY4092" fmla="*/ 197579 h 1480983"/>
              <a:gd name="connsiteX4093" fmla="*/ 1215571 w 2030243"/>
              <a:gd name="connsiteY4093" fmla="*/ 196781 h 1480983"/>
              <a:gd name="connsiteX4094" fmla="*/ 1215572 w 2030243"/>
              <a:gd name="connsiteY4094" fmla="*/ 196782 h 1480983"/>
              <a:gd name="connsiteX4095" fmla="*/ 1215602 w 2030243"/>
              <a:gd name="connsiteY4095" fmla="*/ 196812 h 1480983"/>
              <a:gd name="connsiteX4096" fmla="*/ 1214050 w 2030243"/>
              <a:gd name="connsiteY4096" fmla="*/ 198365 h 1480983"/>
              <a:gd name="connsiteX4097" fmla="*/ 1214023 w 2030243"/>
              <a:gd name="connsiteY4097" fmla="*/ 198363 h 1480983"/>
              <a:gd name="connsiteX4098" fmla="*/ 1214005 w 2030243"/>
              <a:gd name="connsiteY4098" fmla="*/ 198346 h 1480983"/>
              <a:gd name="connsiteX4099" fmla="*/ 1376957 w 2030243"/>
              <a:gd name="connsiteY4099" fmla="*/ 196499 h 1480983"/>
              <a:gd name="connsiteX4100" fmla="*/ 1426412 w 2030243"/>
              <a:gd name="connsiteY4100" fmla="*/ 214058 h 1480983"/>
              <a:gd name="connsiteX4101" fmla="*/ 1423353 w 2030243"/>
              <a:gd name="connsiteY4101" fmla="*/ 206605 h 1480983"/>
              <a:gd name="connsiteX4102" fmla="*/ 1417501 w 2030243"/>
              <a:gd name="connsiteY4102" fmla="*/ 201497 h 1480983"/>
              <a:gd name="connsiteX4103" fmla="*/ 1437462 w 2030243"/>
              <a:gd name="connsiteY4103" fmla="*/ 204434 h 1480983"/>
              <a:gd name="connsiteX4104" fmla="*/ 1444097 w 2030243"/>
              <a:gd name="connsiteY4104" fmla="*/ 212446 h 1480983"/>
              <a:gd name="connsiteX4105" fmla="*/ 1444085 w 2030243"/>
              <a:gd name="connsiteY4105" fmla="*/ 212459 h 1480983"/>
              <a:gd name="connsiteX4106" fmla="*/ 1444051 w 2030243"/>
              <a:gd name="connsiteY4106" fmla="*/ 212431 h 1480983"/>
              <a:gd name="connsiteX4107" fmla="*/ 1442517 w 2030243"/>
              <a:gd name="connsiteY4107" fmla="*/ 213995 h 1480983"/>
              <a:gd name="connsiteX4108" fmla="*/ 1442512 w 2030243"/>
              <a:gd name="connsiteY4108" fmla="*/ 214028 h 1480983"/>
              <a:gd name="connsiteX4109" fmla="*/ 1440607 w 2030243"/>
              <a:gd name="connsiteY4109" fmla="*/ 215702 h 1480983"/>
              <a:gd name="connsiteX4110" fmla="*/ 1442141 w 2030243"/>
              <a:gd name="connsiteY4110" fmla="*/ 217454 h 1480983"/>
              <a:gd name="connsiteX4111" fmla="*/ 1442512 w 2030243"/>
              <a:gd name="connsiteY4111" fmla="*/ 214028 h 1480983"/>
              <a:gd name="connsiteX4112" fmla="*/ 1442532 w 2030243"/>
              <a:gd name="connsiteY4112" fmla="*/ 214011 h 1480983"/>
              <a:gd name="connsiteX4113" fmla="*/ 1444085 w 2030243"/>
              <a:gd name="connsiteY4113" fmla="*/ 212459 h 1480983"/>
              <a:gd name="connsiteX4114" fmla="*/ 1448229 w 2030243"/>
              <a:gd name="connsiteY4114" fmla="*/ 215780 h 1480983"/>
              <a:gd name="connsiteX4115" fmla="*/ 1451265 w 2030243"/>
              <a:gd name="connsiteY4115" fmla="*/ 226594 h 1480983"/>
              <a:gd name="connsiteX4116" fmla="*/ 1436851 w 2030243"/>
              <a:gd name="connsiteY4116" fmla="*/ 215748 h 1480983"/>
              <a:gd name="connsiteX4117" fmla="*/ 1435396 w 2030243"/>
              <a:gd name="connsiteY4117" fmla="*/ 211757 h 1480983"/>
              <a:gd name="connsiteX4118" fmla="*/ 1431202 w 2030243"/>
              <a:gd name="connsiteY4118" fmla="*/ 214074 h 1480983"/>
              <a:gd name="connsiteX4119" fmla="*/ 1426694 w 2030243"/>
              <a:gd name="connsiteY4119" fmla="*/ 219864 h 1480983"/>
              <a:gd name="connsiteX4120" fmla="*/ 1378381 w 2030243"/>
              <a:gd name="connsiteY4120" fmla="*/ 200114 h 1480983"/>
              <a:gd name="connsiteX4121" fmla="*/ 1376957 w 2030243"/>
              <a:gd name="connsiteY4121" fmla="*/ 196499 h 1480983"/>
              <a:gd name="connsiteX4122" fmla="*/ 1215930 w 2030243"/>
              <a:gd name="connsiteY4122" fmla="*/ 196452 h 1480983"/>
              <a:gd name="connsiteX4123" fmla="*/ 1215616 w 2030243"/>
              <a:gd name="connsiteY4123" fmla="*/ 196812 h 1480983"/>
              <a:gd name="connsiteX4124" fmla="*/ 1215572 w 2030243"/>
              <a:gd name="connsiteY4124" fmla="*/ 196782 h 1480983"/>
              <a:gd name="connsiteX4125" fmla="*/ 1215571 w 2030243"/>
              <a:gd name="connsiteY4125" fmla="*/ 196781 h 1480983"/>
              <a:gd name="connsiteX4126" fmla="*/ 1215571 w 2030243"/>
              <a:gd name="connsiteY4126" fmla="*/ 196781 h 1480983"/>
              <a:gd name="connsiteX4127" fmla="*/ 1049552 w 2030243"/>
              <a:gd name="connsiteY4127" fmla="*/ 195545 h 1480983"/>
              <a:gd name="connsiteX4128" fmla="*/ 1045983 w 2030243"/>
              <a:gd name="connsiteY4128" fmla="*/ 197720 h 1480983"/>
              <a:gd name="connsiteX4129" fmla="*/ 1046469 w 2030243"/>
              <a:gd name="connsiteY4129" fmla="*/ 198909 h 1480983"/>
              <a:gd name="connsiteX4130" fmla="*/ 1050522 w 2030243"/>
              <a:gd name="connsiteY4130" fmla="*/ 198032 h 1480983"/>
              <a:gd name="connsiteX4131" fmla="*/ 1049552 w 2030243"/>
              <a:gd name="connsiteY4131" fmla="*/ 195545 h 1480983"/>
              <a:gd name="connsiteX4132" fmla="*/ 547329 w 2030243"/>
              <a:gd name="connsiteY4132" fmla="*/ 195143 h 1480983"/>
              <a:gd name="connsiteX4133" fmla="*/ 547339 w 2030243"/>
              <a:gd name="connsiteY4133" fmla="*/ 195150 h 1480983"/>
              <a:gd name="connsiteX4134" fmla="*/ 547319 w 2030243"/>
              <a:gd name="connsiteY4134" fmla="*/ 195161 h 1480983"/>
              <a:gd name="connsiteX4135" fmla="*/ 547314 w 2030243"/>
              <a:gd name="connsiteY4135" fmla="*/ 195155 h 1480983"/>
              <a:gd name="connsiteX4136" fmla="*/ 547300 w 2030243"/>
              <a:gd name="connsiteY4136" fmla="*/ 195122 h 1480983"/>
              <a:gd name="connsiteX4137" fmla="*/ 547349 w 2030243"/>
              <a:gd name="connsiteY4137" fmla="*/ 195122 h 1480983"/>
              <a:gd name="connsiteX4138" fmla="*/ 547329 w 2030243"/>
              <a:gd name="connsiteY4138" fmla="*/ 195143 h 1480983"/>
              <a:gd name="connsiteX4139" fmla="*/ 547275 w 2030243"/>
              <a:gd name="connsiteY4139" fmla="*/ 195102 h 1480983"/>
              <a:gd name="connsiteX4140" fmla="*/ 547300 w 2030243"/>
              <a:gd name="connsiteY4140" fmla="*/ 195122 h 1480983"/>
              <a:gd name="connsiteX4141" fmla="*/ 547290 w 2030243"/>
              <a:gd name="connsiteY4141" fmla="*/ 195122 h 1480983"/>
              <a:gd name="connsiteX4142" fmla="*/ 1316860 w 2030243"/>
              <a:gd name="connsiteY4142" fmla="*/ 194621 h 1480983"/>
              <a:gd name="connsiteX4143" fmla="*/ 1318785 w 2030243"/>
              <a:gd name="connsiteY4143" fmla="*/ 195607 h 1480983"/>
              <a:gd name="connsiteX4144" fmla="*/ 1317533 w 2030243"/>
              <a:gd name="connsiteY4144" fmla="*/ 197360 h 1480983"/>
              <a:gd name="connsiteX4145" fmla="*/ 1315404 w 2030243"/>
              <a:gd name="connsiteY4145" fmla="*/ 195998 h 1480983"/>
              <a:gd name="connsiteX4146" fmla="*/ 1316860 w 2030243"/>
              <a:gd name="connsiteY4146" fmla="*/ 194621 h 1480983"/>
              <a:gd name="connsiteX4147" fmla="*/ 642863 w 2030243"/>
              <a:gd name="connsiteY4147" fmla="*/ 194480 h 1480983"/>
              <a:gd name="connsiteX4148" fmla="*/ 642268 w 2030243"/>
              <a:gd name="connsiteY4148" fmla="*/ 194668 h 1480983"/>
              <a:gd name="connsiteX4149" fmla="*/ 642738 w 2030243"/>
              <a:gd name="connsiteY4149" fmla="*/ 195482 h 1480983"/>
              <a:gd name="connsiteX4150" fmla="*/ 643144 w 2030243"/>
              <a:gd name="connsiteY4150" fmla="*/ 195012 h 1480983"/>
              <a:gd name="connsiteX4151" fmla="*/ 642863 w 2030243"/>
              <a:gd name="connsiteY4151" fmla="*/ 194480 h 1480983"/>
              <a:gd name="connsiteX4152" fmla="*/ 1293243 w 2030243"/>
              <a:gd name="connsiteY4152" fmla="*/ 194370 h 1480983"/>
              <a:gd name="connsiteX4153" fmla="*/ 1294573 w 2030243"/>
              <a:gd name="connsiteY4153" fmla="*/ 195372 h 1480983"/>
              <a:gd name="connsiteX4154" fmla="*/ 1290082 w 2030243"/>
              <a:gd name="connsiteY4154" fmla="*/ 201163 h 1480983"/>
              <a:gd name="connsiteX4155" fmla="*/ 1293243 w 2030243"/>
              <a:gd name="connsiteY4155" fmla="*/ 194370 h 1480983"/>
              <a:gd name="connsiteX4156" fmla="*/ 362330 w 2030243"/>
              <a:gd name="connsiteY4156" fmla="*/ 194370 h 1480983"/>
              <a:gd name="connsiteX4157" fmla="*/ 363567 w 2030243"/>
              <a:gd name="connsiteY4157" fmla="*/ 202743 h 1480983"/>
              <a:gd name="connsiteX4158" fmla="*/ 369045 w 2030243"/>
              <a:gd name="connsiteY4158" fmla="*/ 213558 h 1480983"/>
              <a:gd name="connsiteX4159" fmla="*/ 372393 w 2030243"/>
              <a:gd name="connsiteY4159" fmla="*/ 221696 h 1480983"/>
              <a:gd name="connsiteX4160" fmla="*/ 362330 w 2030243"/>
              <a:gd name="connsiteY4160" fmla="*/ 194370 h 1480983"/>
              <a:gd name="connsiteX4161" fmla="*/ 1040099 w 2030243"/>
              <a:gd name="connsiteY4161" fmla="*/ 194308 h 1480983"/>
              <a:gd name="connsiteX4162" fmla="*/ 1038722 w 2030243"/>
              <a:gd name="connsiteY4162" fmla="*/ 196452 h 1480983"/>
              <a:gd name="connsiteX4163" fmla="*/ 1040005 w 2030243"/>
              <a:gd name="connsiteY4163" fmla="*/ 197813 h 1480983"/>
              <a:gd name="connsiteX4164" fmla="*/ 1041320 w 2030243"/>
              <a:gd name="connsiteY4164" fmla="*/ 196186 h 1480983"/>
              <a:gd name="connsiteX4165" fmla="*/ 1040099 w 2030243"/>
              <a:gd name="connsiteY4165" fmla="*/ 194308 h 1480983"/>
              <a:gd name="connsiteX4166" fmla="*/ 545831 w 2030243"/>
              <a:gd name="connsiteY4166" fmla="*/ 193181 h 1480983"/>
              <a:gd name="connsiteX4167" fmla="*/ 547275 w 2030243"/>
              <a:gd name="connsiteY4167" fmla="*/ 195102 h 1480983"/>
              <a:gd name="connsiteX4168" fmla="*/ 545346 w 2030243"/>
              <a:gd name="connsiteY4168" fmla="*/ 193667 h 1480983"/>
              <a:gd name="connsiteX4169" fmla="*/ 545831 w 2030243"/>
              <a:gd name="connsiteY4169" fmla="*/ 193181 h 1480983"/>
              <a:gd name="connsiteX4170" fmla="*/ 537990 w 2030243"/>
              <a:gd name="connsiteY4170" fmla="*/ 192836 h 1480983"/>
              <a:gd name="connsiteX4171" fmla="*/ 541019 w 2030243"/>
              <a:gd name="connsiteY4171" fmla="*/ 195158 h 1480983"/>
              <a:gd name="connsiteX4172" fmla="*/ 540988 w 2030243"/>
              <a:gd name="connsiteY4172" fmla="*/ 195174 h 1480983"/>
              <a:gd name="connsiteX4173" fmla="*/ 537300 w 2030243"/>
              <a:gd name="connsiteY4173" fmla="*/ 194339 h 1480983"/>
              <a:gd name="connsiteX4174" fmla="*/ 537990 w 2030243"/>
              <a:gd name="connsiteY4174" fmla="*/ 192836 h 1480983"/>
              <a:gd name="connsiteX4175" fmla="*/ 1361119 w 2030243"/>
              <a:gd name="connsiteY4175" fmla="*/ 192476 h 1480983"/>
              <a:gd name="connsiteX4176" fmla="*/ 1364500 w 2030243"/>
              <a:gd name="connsiteY4176" fmla="*/ 194073 h 1480983"/>
              <a:gd name="connsiteX4177" fmla="*/ 1364140 w 2030243"/>
              <a:gd name="connsiteY4177" fmla="*/ 195309 h 1480983"/>
              <a:gd name="connsiteX4178" fmla="*/ 1360461 w 2030243"/>
              <a:gd name="connsiteY4178" fmla="*/ 194464 h 1480983"/>
              <a:gd name="connsiteX4179" fmla="*/ 1361119 w 2030243"/>
              <a:gd name="connsiteY4179" fmla="*/ 192476 h 1480983"/>
              <a:gd name="connsiteX4180" fmla="*/ 1489733 w 2030243"/>
              <a:gd name="connsiteY4180" fmla="*/ 191131 h 1480983"/>
              <a:gd name="connsiteX4181" fmla="*/ 1492895 w 2030243"/>
              <a:gd name="connsiteY4181" fmla="*/ 191507 h 1480983"/>
              <a:gd name="connsiteX4182" fmla="*/ 1492864 w 2030243"/>
              <a:gd name="connsiteY4182" fmla="*/ 192805 h 1480983"/>
              <a:gd name="connsiteX4183" fmla="*/ 1489639 w 2030243"/>
              <a:gd name="connsiteY4183" fmla="*/ 193040 h 1480983"/>
              <a:gd name="connsiteX4184" fmla="*/ 1489733 w 2030243"/>
              <a:gd name="connsiteY4184" fmla="*/ 191131 h 1480983"/>
              <a:gd name="connsiteX4185" fmla="*/ 325506 w 2030243"/>
              <a:gd name="connsiteY4185" fmla="*/ 191037 h 1480983"/>
              <a:gd name="connsiteX4186" fmla="*/ 323799 w 2030243"/>
              <a:gd name="connsiteY4186" fmla="*/ 191193 h 1480983"/>
              <a:gd name="connsiteX4187" fmla="*/ 324628 w 2030243"/>
              <a:gd name="connsiteY4187" fmla="*/ 195669 h 1480983"/>
              <a:gd name="connsiteX4188" fmla="*/ 325974 w 2030243"/>
              <a:gd name="connsiteY4188" fmla="*/ 195482 h 1480983"/>
              <a:gd name="connsiteX4189" fmla="*/ 325506 w 2030243"/>
              <a:gd name="connsiteY4189" fmla="*/ 191037 h 1480983"/>
              <a:gd name="connsiteX4190" fmla="*/ 1006467 w 2030243"/>
              <a:gd name="connsiteY4190" fmla="*/ 190301 h 1480983"/>
              <a:gd name="connsiteX4191" fmla="*/ 1005857 w 2030243"/>
              <a:gd name="connsiteY4191" fmla="*/ 190473 h 1480983"/>
              <a:gd name="connsiteX4192" fmla="*/ 1006294 w 2030243"/>
              <a:gd name="connsiteY4192" fmla="*/ 191319 h 1480983"/>
              <a:gd name="connsiteX4193" fmla="*/ 1006718 w 2030243"/>
              <a:gd name="connsiteY4193" fmla="*/ 190865 h 1480983"/>
              <a:gd name="connsiteX4194" fmla="*/ 1006467 w 2030243"/>
              <a:gd name="connsiteY4194" fmla="*/ 190301 h 1480983"/>
              <a:gd name="connsiteX4195" fmla="*/ 635304 w 2030243"/>
              <a:gd name="connsiteY4195" fmla="*/ 190286 h 1480983"/>
              <a:gd name="connsiteX4196" fmla="*/ 634959 w 2030243"/>
              <a:gd name="connsiteY4196" fmla="*/ 191256 h 1480983"/>
              <a:gd name="connsiteX4197" fmla="*/ 635570 w 2030243"/>
              <a:gd name="connsiteY4197" fmla="*/ 191178 h 1480983"/>
              <a:gd name="connsiteX4198" fmla="*/ 635805 w 2030243"/>
              <a:gd name="connsiteY4198" fmla="*/ 190599 h 1480983"/>
              <a:gd name="connsiteX4199" fmla="*/ 635304 w 2030243"/>
              <a:gd name="connsiteY4199" fmla="*/ 190286 h 1480983"/>
              <a:gd name="connsiteX4200" fmla="*/ 1405347 w 2030243"/>
              <a:gd name="connsiteY4200" fmla="*/ 190051 h 1480983"/>
              <a:gd name="connsiteX4201" fmla="*/ 1417459 w 2030243"/>
              <a:gd name="connsiteY4201" fmla="*/ 201476 h 1480983"/>
              <a:gd name="connsiteX4202" fmla="*/ 1404376 w 2030243"/>
              <a:gd name="connsiteY4202" fmla="*/ 202008 h 1480983"/>
              <a:gd name="connsiteX4203" fmla="*/ 1397037 w 2030243"/>
              <a:gd name="connsiteY4203" fmla="*/ 199943 h 1480983"/>
              <a:gd name="connsiteX4204" fmla="*/ 1394611 w 2030243"/>
              <a:gd name="connsiteY4204" fmla="*/ 195247 h 1480983"/>
              <a:gd name="connsiteX4205" fmla="*/ 1398555 w 2030243"/>
              <a:gd name="connsiteY4205" fmla="*/ 193166 h 1480983"/>
              <a:gd name="connsiteX4206" fmla="*/ 1405347 w 2030243"/>
              <a:gd name="connsiteY4206" fmla="*/ 190051 h 1480983"/>
              <a:gd name="connsiteX4207" fmla="*/ 1433126 w 2030243"/>
              <a:gd name="connsiteY4207" fmla="*/ 188783 h 1480983"/>
              <a:gd name="connsiteX4208" fmla="*/ 1433939 w 2030243"/>
              <a:gd name="connsiteY4208" fmla="*/ 189503 h 1480983"/>
              <a:gd name="connsiteX4209" fmla="*/ 1433314 w 2030243"/>
              <a:gd name="connsiteY4209" fmla="*/ 189848 h 1480983"/>
              <a:gd name="connsiteX4210" fmla="*/ 1432829 w 2030243"/>
              <a:gd name="connsiteY4210" fmla="*/ 189425 h 1480983"/>
              <a:gd name="connsiteX4211" fmla="*/ 1433126 w 2030243"/>
              <a:gd name="connsiteY4211" fmla="*/ 188783 h 1480983"/>
              <a:gd name="connsiteX4212" fmla="*/ 365039 w 2030243"/>
              <a:gd name="connsiteY4212" fmla="*/ 187876 h 1480983"/>
              <a:gd name="connsiteX4213" fmla="*/ 365868 w 2030243"/>
              <a:gd name="connsiteY4213" fmla="*/ 188987 h 1480983"/>
              <a:gd name="connsiteX4214" fmla="*/ 366729 w 2030243"/>
              <a:gd name="connsiteY4214" fmla="*/ 190067 h 1480983"/>
              <a:gd name="connsiteX4215" fmla="*/ 365899 w 2030243"/>
              <a:gd name="connsiteY4215" fmla="*/ 188972 h 1480983"/>
              <a:gd name="connsiteX4216" fmla="*/ 365039 w 2030243"/>
              <a:gd name="connsiteY4216" fmla="*/ 187876 h 1480983"/>
              <a:gd name="connsiteX4217" fmla="*/ 657308 w 2030243"/>
              <a:gd name="connsiteY4217" fmla="*/ 187844 h 1480983"/>
              <a:gd name="connsiteX4218" fmla="*/ 656573 w 2030243"/>
              <a:gd name="connsiteY4218" fmla="*/ 188690 h 1480983"/>
              <a:gd name="connsiteX4219" fmla="*/ 659326 w 2030243"/>
              <a:gd name="connsiteY4219" fmla="*/ 192743 h 1480983"/>
              <a:gd name="connsiteX4220" fmla="*/ 660469 w 2030243"/>
              <a:gd name="connsiteY4220" fmla="*/ 192179 h 1480983"/>
              <a:gd name="connsiteX4221" fmla="*/ 659718 w 2030243"/>
              <a:gd name="connsiteY4221" fmla="*/ 189472 h 1480983"/>
              <a:gd name="connsiteX4222" fmla="*/ 657308 w 2030243"/>
              <a:gd name="connsiteY4222" fmla="*/ 187844 h 1480983"/>
              <a:gd name="connsiteX4223" fmla="*/ 1154989 w 2030243"/>
              <a:gd name="connsiteY4223" fmla="*/ 187813 h 1480983"/>
              <a:gd name="connsiteX4224" fmla="*/ 1155458 w 2030243"/>
              <a:gd name="connsiteY4224" fmla="*/ 188596 h 1480983"/>
              <a:gd name="connsiteX4225" fmla="*/ 1156021 w 2030243"/>
              <a:gd name="connsiteY4225" fmla="*/ 188298 h 1480983"/>
              <a:gd name="connsiteX4226" fmla="*/ 1155662 w 2030243"/>
              <a:gd name="connsiteY4226" fmla="*/ 187829 h 1480983"/>
              <a:gd name="connsiteX4227" fmla="*/ 1154989 w 2030243"/>
              <a:gd name="connsiteY4227" fmla="*/ 187813 h 1480983"/>
              <a:gd name="connsiteX4228" fmla="*/ 748659 w 2030243"/>
              <a:gd name="connsiteY4228" fmla="*/ 187641 h 1480983"/>
              <a:gd name="connsiteX4229" fmla="*/ 745231 w 2030243"/>
              <a:gd name="connsiteY4229" fmla="*/ 187860 h 1480983"/>
              <a:gd name="connsiteX4230" fmla="*/ 745279 w 2030243"/>
              <a:gd name="connsiteY4230" fmla="*/ 188580 h 1480983"/>
              <a:gd name="connsiteX4231" fmla="*/ 748690 w 2030243"/>
              <a:gd name="connsiteY4231" fmla="*/ 188596 h 1480983"/>
              <a:gd name="connsiteX4232" fmla="*/ 748659 w 2030243"/>
              <a:gd name="connsiteY4232" fmla="*/ 187641 h 1480983"/>
              <a:gd name="connsiteX4233" fmla="*/ 703164 w 2030243"/>
              <a:gd name="connsiteY4233" fmla="*/ 187390 h 1480983"/>
              <a:gd name="connsiteX4234" fmla="*/ 704213 w 2030243"/>
              <a:gd name="connsiteY4234" fmla="*/ 189080 h 1480983"/>
              <a:gd name="connsiteX4235" fmla="*/ 700831 w 2030243"/>
              <a:gd name="connsiteY4235" fmla="*/ 191162 h 1480983"/>
              <a:gd name="connsiteX4236" fmla="*/ 699783 w 2030243"/>
              <a:gd name="connsiteY4236" fmla="*/ 189425 h 1480983"/>
              <a:gd name="connsiteX4237" fmla="*/ 703164 w 2030243"/>
              <a:gd name="connsiteY4237" fmla="*/ 187390 h 1480983"/>
              <a:gd name="connsiteX4238" fmla="*/ 1502426 w 2030243"/>
              <a:gd name="connsiteY4238" fmla="*/ 186655 h 1480983"/>
              <a:gd name="connsiteX4239" fmla="*/ 1502755 w 2030243"/>
              <a:gd name="connsiteY4239" fmla="*/ 187234 h 1480983"/>
              <a:gd name="connsiteX4240" fmla="*/ 1502363 w 2030243"/>
              <a:gd name="connsiteY4240" fmla="*/ 187672 h 1480983"/>
              <a:gd name="connsiteX4241" fmla="*/ 1501784 w 2030243"/>
              <a:gd name="connsiteY4241" fmla="*/ 187391 h 1480983"/>
              <a:gd name="connsiteX4242" fmla="*/ 1502426 w 2030243"/>
              <a:gd name="connsiteY4242" fmla="*/ 186655 h 1480983"/>
              <a:gd name="connsiteX4243" fmla="*/ 446624 w 2030243"/>
              <a:gd name="connsiteY4243" fmla="*/ 186263 h 1480983"/>
              <a:gd name="connsiteX4244" fmla="*/ 445934 w 2030243"/>
              <a:gd name="connsiteY4244" fmla="*/ 187046 h 1480983"/>
              <a:gd name="connsiteX4245" fmla="*/ 447108 w 2030243"/>
              <a:gd name="connsiteY4245" fmla="*/ 187673 h 1480983"/>
              <a:gd name="connsiteX4246" fmla="*/ 447798 w 2030243"/>
              <a:gd name="connsiteY4246" fmla="*/ 186859 h 1480983"/>
              <a:gd name="connsiteX4247" fmla="*/ 446624 w 2030243"/>
              <a:gd name="connsiteY4247" fmla="*/ 186263 h 1480983"/>
              <a:gd name="connsiteX4248" fmla="*/ 1021945 w 2030243"/>
              <a:gd name="connsiteY4248" fmla="*/ 185090 h 1480983"/>
              <a:gd name="connsiteX4249" fmla="*/ 1021366 w 2030243"/>
              <a:gd name="connsiteY4249" fmla="*/ 185231 h 1480983"/>
              <a:gd name="connsiteX4250" fmla="*/ 1021429 w 2030243"/>
              <a:gd name="connsiteY4250" fmla="*/ 185825 h 1480983"/>
              <a:gd name="connsiteX4251" fmla="*/ 1022320 w 2030243"/>
              <a:gd name="connsiteY4251" fmla="*/ 185576 h 1480983"/>
              <a:gd name="connsiteX4252" fmla="*/ 1021945 w 2030243"/>
              <a:gd name="connsiteY4252" fmla="*/ 185090 h 1480983"/>
              <a:gd name="connsiteX4253" fmla="*/ 1312117 w 2030243"/>
              <a:gd name="connsiteY4253" fmla="*/ 184479 h 1480983"/>
              <a:gd name="connsiteX4254" fmla="*/ 1312963 w 2030243"/>
              <a:gd name="connsiteY4254" fmla="*/ 185762 h 1480983"/>
              <a:gd name="connsiteX4255" fmla="*/ 1309582 w 2030243"/>
              <a:gd name="connsiteY4255" fmla="*/ 188016 h 1480983"/>
              <a:gd name="connsiteX4256" fmla="*/ 1308706 w 2030243"/>
              <a:gd name="connsiteY4256" fmla="*/ 186717 h 1480983"/>
              <a:gd name="connsiteX4257" fmla="*/ 1312117 w 2030243"/>
              <a:gd name="connsiteY4257" fmla="*/ 184479 h 1480983"/>
              <a:gd name="connsiteX4258" fmla="*/ 718078 w 2030243"/>
              <a:gd name="connsiteY4258" fmla="*/ 183994 h 1480983"/>
              <a:gd name="connsiteX4259" fmla="*/ 733071 w 2030243"/>
              <a:gd name="connsiteY4259" fmla="*/ 184245 h 1480983"/>
              <a:gd name="connsiteX4260" fmla="*/ 724274 w 2030243"/>
              <a:gd name="connsiteY4260" fmla="*/ 187390 h 1480983"/>
              <a:gd name="connsiteX4261" fmla="*/ 724288 w 2030243"/>
              <a:gd name="connsiteY4261" fmla="*/ 187357 h 1480983"/>
              <a:gd name="connsiteX4262" fmla="*/ 726153 w 2030243"/>
              <a:gd name="connsiteY4262" fmla="*/ 185810 h 1480983"/>
              <a:gd name="connsiteX4263" fmla="*/ 725230 w 2030243"/>
              <a:gd name="connsiteY4263" fmla="*/ 185136 h 1480983"/>
              <a:gd name="connsiteX4264" fmla="*/ 724288 w 2030243"/>
              <a:gd name="connsiteY4264" fmla="*/ 187357 h 1480983"/>
              <a:gd name="connsiteX4265" fmla="*/ 724229 w 2030243"/>
              <a:gd name="connsiteY4265" fmla="*/ 187406 h 1480983"/>
              <a:gd name="connsiteX4266" fmla="*/ 724274 w 2030243"/>
              <a:gd name="connsiteY4266" fmla="*/ 187390 h 1480983"/>
              <a:gd name="connsiteX4267" fmla="*/ 724260 w 2030243"/>
              <a:gd name="connsiteY4267" fmla="*/ 187422 h 1480983"/>
              <a:gd name="connsiteX4268" fmla="*/ 718172 w 2030243"/>
              <a:gd name="connsiteY4268" fmla="*/ 191288 h 1480983"/>
              <a:gd name="connsiteX4269" fmla="*/ 718078 w 2030243"/>
              <a:gd name="connsiteY4269" fmla="*/ 183994 h 1480983"/>
              <a:gd name="connsiteX4270" fmla="*/ 711004 w 2030243"/>
              <a:gd name="connsiteY4270" fmla="*/ 183759 h 1480983"/>
              <a:gd name="connsiteX4271" fmla="*/ 713290 w 2030243"/>
              <a:gd name="connsiteY4271" fmla="*/ 186138 h 1480983"/>
              <a:gd name="connsiteX4272" fmla="*/ 710581 w 2030243"/>
              <a:gd name="connsiteY4272" fmla="*/ 186295 h 1480983"/>
              <a:gd name="connsiteX4273" fmla="*/ 709471 w 2030243"/>
              <a:gd name="connsiteY4273" fmla="*/ 184619 h 1480983"/>
              <a:gd name="connsiteX4274" fmla="*/ 711004 w 2030243"/>
              <a:gd name="connsiteY4274" fmla="*/ 183759 h 1480983"/>
              <a:gd name="connsiteX4275" fmla="*/ 1141028 w 2030243"/>
              <a:gd name="connsiteY4275" fmla="*/ 182961 h 1480983"/>
              <a:gd name="connsiteX4276" fmla="*/ 1140700 w 2030243"/>
              <a:gd name="connsiteY4276" fmla="*/ 184166 h 1480983"/>
              <a:gd name="connsiteX4277" fmla="*/ 1145943 w 2030243"/>
              <a:gd name="connsiteY4277" fmla="*/ 185873 h 1480983"/>
              <a:gd name="connsiteX4278" fmla="*/ 1146412 w 2030243"/>
              <a:gd name="connsiteY4278" fmla="*/ 184136 h 1480983"/>
              <a:gd name="connsiteX4279" fmla="*/ 1141028 w 2030243"/>
              <a:gd name="connsiteY4279" fmla="*/ 182961 h 1480983"/>
              <a:gd name="connsiteX4280" fmla="*/ 1418775 w 2030243"/>
              <a:gd name="connsiteY4280" fmla="*/ 182445 h 1480983"/>
              <a:gd name="connsiteX4281" fmla="*/ 1419292 w 2030243"/>
              <a:gd name="connsiteY4281" fmla="*/ 182884 h 1480983"/>
              <a:gd name="connsiteX4282" fmla="*/ 1419041 w 2030243"/>
              <a:gd name="connsiteY4282" fmla="*/ 183478 h 1480983"/>
              <a:gd name="connsiteX4283" fmla="*/ 1418399 w 2030243"/>
              <a:gd name="connsiteY4283" fmla="*/ 183400 h 1480983"/>
              <a:gd name="connsiteX4284" fmla="*/ 1418775 w 2030243"/>
              <a:gd name="connsiteY4284" fmla="*/ 182445 h 1480983"/>
              <a:gd name="connsiteX4285" fmla="*/ 971848 w 2030243"/>
              <a:gd name="connsiteY4285" fmla="*/ 182398 h 1480983"/>
              <a:gd name="connsiteX4286" fmla="*/ 973178 w 2030243"/>
              <a:gd name="connsiteY4286" fmla="*/ 183353 h 1480983"/>
              <a:gd name="connsiteX4287" fmla="*/ 970800 w 2030243"/>
              <a:gd name="connsiteY4287" fmla="*/ 187766 h 1480983"/>
              <a:gd name="connsiteX4288" fmla="*/ 966793 w 2030243"/>
              <a:gd name="connsiteY4288" fmla="*/ 185591 h 1480983"/>
              <a:gd name="connsiteX4289" fmla="*/ 971848 w 2030243"/>
              <a:gd name="connsiteY4289" fmla="*/ 182398 h 1480983"/>
              <a:gd name="connsiteX4290" fmla="*/ 1058692 w 2030243"/>
              <a:gd name="connsiteY4290" fmla="*/ 182085 h 1480983"/>
              <a:gd name="connsiteX4291" fmla="*/ 1061508 w 2030243"/>
              <a:gd name="connsiteY4291" fmla="*/ 190568 h 1480983"/>
              <a:gd name="connsiteX4292" fmla="*/ 1063857 w 2030243"/>
              <a:gd name="connsiteY4292" fmla="*/ 186593 h 1480983"/>
              <a:gd name="connsiteX4293" fmla="*/ 1058692 w 2030243"/>
              <a:gd name="connsiteY4293" fmla="*/ 182085 h 1480983"/>
              <a:gd name="connsiteX4294" fmla="*/ 679360 w 2030243"/>
              <a:gd name="connsiteY4294" fmla="*/ 182022 h 1480983"/>
              <a:gd name="connsiteX4295" fmla="*/ 679609 w 2030243"/>
              <a:gd name="connsiteY4295" fmla="*/ 182601 h 1480983"/>
              <a:gd name="connsiteX4296" fmla="*/ 679171 w 2030243"/>
              <a:gd name="connsiteY4296" fmla="*/ 182977 h 1480983"/>
              <a:gd name="connsiteX4297" fmla="*/ 678765 w 2030243"/>
              <a:gd name="connsiteY4297" fmla="*/ 182038 h 1480983"/>
              <a:gd name="connsiteX4298" fmla="*/ 679360 w 2030243"/>
              <a:gd name="connsiteY4298" fmla="*/ 182022 h 1480983"/>
              <a:gd name="connsiteX4299" fmla="*/ 669703 w 2030243"/>
              <a:gd name="connsiteY4299" fmla="*/ 181553 h 1480983"/>
              <a:gd name="connsiteX4300" fmla="*/ 675150 w 2030243"/>
              <a:gd name="connsiteY4300" fmla="*/ 184526 h 1480983"/>
              <a:gd name="connsiteX4301" fmla="*/ 674320 w 2030243"/>
              <a:gd name="connsiteY4301" fmla="*/ 186326 h 1480983"/>
              <a:gd name="connsiteX4302" fmla="*/ 668420 w 2030243"/>
              <a:gd name="connsiteY4302" fmla="*/ 183884 h 1480983"/>
              <a:gd name="connsiteX4303" fmla="*/ 669703 w 2030243"/>
              <a:gd name="connsiteY4303" fmla="*/ 181553 h 1480983"/>
              <a:gd name="connsiteX4304" fmla="*/ 596271 w 2030243"/>
              <a:gd name="connsiteY4304" fmla="*/ 181537 h 1480983"/>
              <a:gd name="connsiteX4305" fmla="*/ 595302 w 2030243"/>
              <a:gd name="connsiteY4305" fmla="*/ 182414 h 1480983"/>
              <a:gd name="connsiteX4306" fmla="*/ 596319 w 2030243"/>
              <a:gd name="connsiteY4306" fmla="*/ 182961 h 1480983"/>
              <a:gd name="connsiteX4307" fmla="*/ 597336 w 2030243"/>
              <a:gd name="connsiteY4307" fmla="*/ 182117 h 1480983"/>
              <a:gd name="connsiteX4308" fmla="*/ 596271 w 2030243"/>
              <a:gd name="connsiteY4308" fmla="*/ 181537 h 1480983"/>
              <a:gd name="connsiteX4309" fmla="*/ 1307842 w 2030243"/>
              <a:gd name="connsiteY4309" fmla="*/ 181193 h 1480983"/>
              <a:gd name="connsiteX4310" fmla="*/ 1298111 w 2030243"/>
              <a:gd name="connsiteY4310" fmla="*/ 190254 h 1480983"/>
              <a:gd name="connsiteX4311" fmla="*/ 1301899 w 2030243"/>
              <a:gd name="connsiteY4311" fmla="*/ 184022 h 1480983"/>
              <a:gd name="connsiteX4312" fmla="*/ 1307899 w 2030243"/>
              <a:gd name="connsiteY4312" fmla="*/ 181139 h 1480983"/>
              <a:gd name="connsiteX4313" fmla="*/ 1307917 w 2030243"/>
              <a:gd name="connsiteY4313" fmla="*/ 181157 h 1480983"/>
              <a:gd name="connsiteX4314" fmla="*/ 1307842 w 2030243"/>
              <a:gd name="connsiteY4314" fmla="*/ 181193 h 1480983"/>
              <a:gd name="connsiteX4315" fmla="*/ 545753 w 2030243"/>
              <a:gd name="connsiteY4315" fmla="*/ 179987 h 1480983"/>
              <a:gd name="connsiteX4316" fmla="*/ 554281 w 2030243"/>
              <a:gd name="connsiteY4316" fmla="*/ 184338 h 1480983"/>
              <a:gd name="connsiteX4317" fmla="*/ 553327 w 2030243"/>
              <a:gd name="connsiteY4317" fmla="*/ 186435 h 1480983"/>
              <a:gd name="connsiteX4318" fmla="*/ 544782 w 2030243"/>
              <a:gd name="connsiteY4318" fmla="*/ 181834 h 1480983"/>
              <a:gd name="connsiteX4319" fmla="*/ 545753 w 2030243"/>
              <a:gd name="connsiteY4319" fmla="*/ 179987 h 1480983"/>
              <a:gd name="connsiteX4320" fmla="*/ 500680 w 2030243"/>
              <a:gd name="connsiteY4320" fmla="*/ 179800 h 1480983"/>
              <a:gd name="connsiteX4321" fmla="*/ 505734 w 2030243"/>
              <a:gd name="connsiteY4321" fmla="*/ 185216 h 1480983"/>
              <a:gd name="connsiteX4322" fmla="*/ 500680 w 2030243"/>
              <a:gd name="connsiteY4322" fmla="*/ 179800 h 1480983"/>
              <a:gd name="connsiteX4323" fmla="*/ 1283698 w 2030243"/>
              <a:gd name="connsiteY4323" fmla="*/ 178626 h 1480983"/>
              <a:gd name="connsiteX4324" fmla="*/ 1285122 w 2030243"/>
              <a:gd name="connsiteY4324" fmla="*/ 179987 h 1480983"/>
              <a:gd name="connsiteX4325" fmla="*/ 1283698 w 2030243"/>
              <a:gd name="connsiteY4325" fmla="*/ 181897 h 1480983"/>
              <a:gd name="connsiteX4326" fmla="*/ 1282288 w 2030243"/>
              <a:gd name="connsiteY4326" fmla="*/ 179972 h 1480983"/>
              <a:gd name="connsiteX4327" fmla="*/ 1283698 w 2030243"/>
              <a:gd name="connsiteY4327" fmla="*/ 178626 h 1480983"/>
              <a:gd name="connsiteX4328" fmla="*/ 1242034 w 2030243"/>
              <a:gd name="connsiteY4328" fmla="*/ 178439 h 1480983"/>
              <a:gd name="connsiteX4329" fmla="*/ 1258014 w 2030243"/>
              <a:gd name="connsiteY4329" fmla="*/ 184636 h 1480983"/>
              <a:gd name="connsiteX4330" fmla="*/ 1256356 w 2030243"/>
              <a:gd name="connsiteY4330" fmla="*/ 191240 h 1480983"/>
              <a:gd name="connsiteX4331" fmla="*/ 1246590 w 2030243"/>
              <a:gd name="connsiteY4331" fmla="*/ 190301 h 1480983"/>
              <a:gd name="connsiteX4332" fmla="*/ 1232191 w 2030243"/>
              <a:gd name="connsiteY4332" fmla="*/ 188095 h 1480983"/>
              <a:gd name="connsiteX4333" fmla="*/ 1242034 w 2030243"/>
              <a:gd name="connsiteY4333" fmla="*/ 178439 h 1480983"/>
              <a:gd name="connsiteX4334" fmla="*/ 613127 w 2030243"/>
              <a:gd name="connsiteY4334" fmla="*/ 177671 h 1480983"/>
              <a:gd name="connsiteX4335" fmla="*/ 603782 w 2030243"/>
              <a:gd name="connsiteY4335" fmla="*/ 185832 h 1480983"/>
              <a:gd name="connsiteX4336" fmla="*/ 603737 w 2030243"/>
              <a:gd name="connsiteY4336" fmla="*/ 185825 h 1480983"/>
              <a:gd name="connsiteX4337" fmla="*/ 603408 w 2030243"/>
              <a:gd name="connsiteY4337" fmla="*/ 186185 h 1480983"/>
              <a:gd name="connsiteX4338" fmla="*/ 603753 w 2030243"/>
              <a:gd name="connsiteY4338" fmla="*/ 185857 h 1480983"/>
              <a:gd name="connsiteX4339" fmla="*/ 603782 w 2030243"/>
              <a:gd name="connsiteY4339" fmla="*/ 185832 h 1480983"/>
              <a:gd name="connsiteX4340" fmla="*/ 606804 w 2030243"/>
              <a:gd name="connsiteY4340" fmla="*/ 186279 h 1480983"/>
              <a:gd name="connsiteX4341" fmla="*/ 629716 w 2030243"/>
              <a:gd name="connsiteY4341" fmla="*/ 181381 h 1480983"/>
              <a:gd name="connsiteX4342" fmla="*/ 617853 w 2030243"/>
              <a:gd name="connsiteY4342" fmla="*/ 183681 h 1480983"/>
              <a:gd name="connsiteX4343" fmla="*/ 613127 w 2030243"/>
              <a:gd name="connsiteY4343" fmla="*/ 177671 h 1480983"/>
              <a:gd name="connsiteX4344" fmla="*/ 866256 w 2030243"/>
              <a:gd name="connsiteY4344" fmla="*/ 177170 h 1480983"/>
              <a:gd name="connsiteX4345" fmla="*/ 842263 w 2030243"/>
              <a:gd name="connsiteY4345" fmla="*/ 181772 h 1480983"/>
              <a:gd name="connsiteX4346" fmla="*/ 841903 w 2030243"/>
              <a:gd name="connsiteY4346" fmla="*/ 186530 h 1480983"/>
              <a:gd name="connsiteX4347" fmla="*/ 857914 w 2030243"/>
              <a:gd name="connsiteY4347" fmla="*/ 191569 h 1480983"/>
              <a:gd name="connsiteX4348" fmla="*/ 867679 w 2030243"/>
              <a:gd name="connsiteY4348" fmla="*/ 195560 h 1480983"/>
              <a:gd name="connsiteX4349" fmla="*/ 873783 w 2030243"/>
              <a:gd name="connsiteY4349" fmla="*/ 196327 h 1480983"/>
              <a:gd name="connsiteX4350" fmla="*/ 877680 w 2030243"/>
              <a:gd name="connsiteY4350" fmla="*/ 194324 h 1480983"/>
              <a:gd name="connsiteX4351" fmla="*/ 861122 w 2030243"/>
              <a:gd name="connsiteY4351" fmla="*/ 184746 h 1480983"/>
              <a:gd name="connsiteX4352" fmla="*/ 869996 w 2030243"/>
              <a:gd name="connsiteY4352" fmla="*/ 182210 h 1480983"/>
              <a:gd name="connsiteX4353" fmla="*/ 892439 w 2030243"/>
              <a:gd name="connsiteY4353" fmla="*/ 184417 h 1480983"/>
              <a:gd name="connsiteX4354" fmla="*/ 931110 w 2030243"/>
              <a:gd name="connsiteY4354" fmla="*/ 185465 h 1480983"/>
              <a:gd name="connsiteX4355" fmla="*/ 932221 w 2030243"/>
              <a:gd name="connsiteY4355" fmla="*/ 184245 h 1480983"/>
              <a:gd name="connsiteX4356" fmla="*/ 901124 w 2030243"/>
              <a:gd name="connsiteY4356" fmla="*/ 179784 h 1480983"/>
              <a:gd name="connsiteX4357" fmla="*/ 866256 w 2030243"/>
              <a:gd name="connsiteY4357" fmla="*/ 177170 h 1480983"/>
              <a:gd name="connsiteX4358" fmla="*/ 1044246 w 2030243"/>
              <a:gd name="connsiteY4358" fmla="*/ 176764 h 1480983"/>
              <a:gd name="connsiteX4359" fmla="*/ 1043432 w 2030243"/>
              <a:gd name="connsiteY4359" fmla="*/ 178470 h 1480983"/>
              <a:gd name="connsiteX4360" fmla="*/ 1048911 w 2030243"/>
              <a:gd name="connsiteY4360" fmla="*/ 179440 h 1480983"/>
              <a:gd name="connsiteX4361" fmla="*/ 1049177 w 2030243"/>
              <a:gd name="connsiteY4361" fmla="*/ 178282 h 1480983"/>
              <a:gd name="connsiteX4362" fmla="*/ 1044246 w 2030243"/>
              <a:gd name="connsiteY4362" fmla="*/ 176764 h 1480983"/>
              <a:gd name="connsiteX4363" fmla="*/ 1247420 w 2030243"/>
              <a:gd name="connsiteY4363" fmla="*/ 176232 h 1480983"/>
              <a:gd name="connsiteX4364" fmla="*/ 1247669 w 2030243"/>
              <a:gd name="connsiteY4364" fmla="*/ 176780 h 1480983"/>
              <a:gd name="connsiteX4365" fmla="*/ 1247248 w 2030243"/>
              <a:gd name="connsiteY4365" fmla="*/ 177233 h 1480983"/>
              <a:gd name="connsiteX4366" fmla="*/ 1246824 w 2030243"/>
              <a:gd name="connsiteY4366" fmla="*/ 176404 h 1480983"/>
              <a:gd name="connsiteX4367" fmla="*/ 1247420 w 2030243"/>
              <a:gd name="connsiteY4367" fmla="*/ 176232 h 1480983"/>
              <a:gd name="connsiteX4368" fmla="*/ 1504414 w 2030243"/>
              <a:gd name="connsiteY4368" fmla="*/ 176060 h 1480983"/>
              <a:gd name="connsiteX4369" fmla="*/ 1505853 w 2030243"/>
              <a:gd name="connsiteY4369" fmla="*/ 176749 h 1480983"/>
              <a:gd name="connsiteX4370" fmla="*/ 1504538 w 2030243"/>
              <a:gd name="connsiteY4370" fmla="*/ 178360 h 1480983"/>
              <a:gd name="connsiteX4371" fmla="*/ 1503349 w 2030243"/>
              <a:gd name="connsiteY4371" fmla="*/ 177766 h 1480983"/>
              <a:gd name="connsiteX4372" fmla="*/ 1504414 w 2030243"/>
              <a:gd name="connsiteY4372" fmla="*/ 176060 h 1480983"/>
              <a:gd name="connsiteX4373" fmla="*/ 496642 w 2030243"/>
              <a:gd name="connsiteY4373" fmla="*/ 174824 h 1480983"/>
              <a:gd name="connsiteX4374" fmla="*/ 487267 w 2030243"/>
              <a:gd name="connsiteY4374" fmla="*/ 182492 h 1480983"/>
              <a:gd name="connsiteX4375" fmla="*/ 489756 w 2030243"/>
              <a:gd name="connsiteY4375" fmla="*/ 184714 h 1480983"/>
              <a:gd name="connsiteX4376" fmla="*/ 500054 w 2030243"/>
              <a:gd name="connsiteY4376" fmla="*/ 192149 h 1480983"/>
              <a:gd name="connsiteX4377" fmla="*/ 505083 w 2030243"/>
              <a:gd name="connsiteY4377" fmla="*/ 196701 h 1480983"/>
              <a:gd name="connsiteX4378" fmla="*/ 505140 w 2030243"/>
              <a:gd name="connsiteY4378" fmla="*/ 196812 h 1480983"/>
              <a:gd name="connsiteX4379" fmla="*/ 505469 w 2030243"/>
              <a:gd name="connsiteY4379" fmla="*/ 197125 h 1480983"/>
              <a:gd name="connsiteX4380" fmla="*/ 505171 w 2030243"/>
              <a:gd name="connsiteY4380" fmla="*/ 196781 h 1480983"/>
              <a:gd name="connsiteX4381" fmla="*/ 505083 w 2030243"/>
              <a:gd name="connsiteY4381" fmla="*/ 196701 h 1480983"/>
              <a:gd name="connsiteX4382" fmla="*/ 501055 w 2030243"/>
              <a:gd name="connsiteY4382" fmla="*/ 188846 h 1480983"/>
              <a:gd name="connsiteX4383" fmla="*/ 496642 w 2030243"/>
              <a:gd name="connsiteY4383" fmla="*/ 174824 h 1480983"/>
              <a:gd name="connsiteX4384" fmla="*/ 599856 w 2030243"/>
              <a:gd name="connsiteY4384" fmla="*/ 174776 h 1480983"/>
              <a:gd name="connsiteX4385" fmla="*/ 598307 w 2030243"/>
              <a:gd name="connsiteY4385" fmla="*/ 175043 h 1480983"/>
              <a:gd name="connsiteX4386" fmla="*/ 598807 w 2030243"/>
              <a:gd name="connsiteY4386" fmla="*/ 176232 h 1480983"/>
              <a:gd name="connsiteX4387" fmla="*/ 599950 w 2030243"/>
              <a:gd name="connsiteY4387" fmla="*/ 176107 h 1480983"/>
              <a:gd name="connsiteX4388" fmla="*/ 599856 w 2030243"/>
              <a:gd name="connsiteY4388" fmla="*/ 174776 h 1480983"/>
              <a:gd name="connsiteX4389" fmla="*/ 759990 w 2030243"/>
              <a:gd name="connsiteY4389" fmla="*/ 173650 h 1480983"/>
              <a:gd name="connsiteX4390" fmla="*/ 756405 w 2030243"/>
              <a:gd name="connsiteY4390" fmla="*/ 181506 h 1480983"/>
              <a:gd name="connsiteX4391" fmla="*/ 767377 w 2030243"/>
              <a:gd name="connsiteY4391" fmla="*/ 179519 h 1480983"/>
              <a:gd name="connsiteX4392" fmla="*/ 759990 w 2030243"/>
              <a:gd name="connsiteY4392" fmla="*/ 173650 h 1480983"/>
              <a:gd name="connsiteX4393" fmla="*/ 1257770 w 2030243"/>
              <a:gd name="connsiteY4393" fmla="*/ 173372 h 1480983"/>
              <a:gd name="connsiteX4394" fmla="*/ 1256230 w 2030243"/>
              <a:gd name="connsiteY4394" fmla="*/ 175184 h 1480983"/>
              <a:gd name="connsiteX4395" fmla="*/ 1255573 w 2030243"/>
              <a:gd name="connsiteY4395" fmla="*/ 174275 h 1480983"/>
              <a:gd name="connsiteX4396" fmla="*/ 1399634 w 2030243"/>
              <a:gd name="connsiteY4396" fmla="*/ 173290 h 1480983"/>
              <a:gd name="connsiteX4397" fmla="*/ 1405565 w 2030243"/>
              <a:gd name="connsiteY4397" fmla="*/ 176873 h 1480983"/>
              <a:gd name="connsiteX4398" fmla="*/ 1398679 w 2030243"/>
              <a:gd name="connsiteY4398" fmla="*/ 174824 h 1480983"/>
              <a:gd name="connsiteX4399" fmla="*/ 1399634 w 2030243"/>
              <a:gd name="connsiteY4399" fmla="*/ 173290 h 1480983"/>
              <a:gd name="connsiteX4400" fmla="*/ 1258187 w 2030243"/>
              <a:gd name="connsiteY4400" fmla="*/ 172976 h 1480983"/>
              <a:gd name="connsiteX4401" fmla="*/ 1257858 w 2030243"/>
              <a:gd name="connsiteY4401" fmla="*/ 173336 h 1480983"/>
              <a:gd name="connsiteX4402" fmla="*/ 1257770 w 2030243"/>
              <a:gd name="connsiteY4402" fmla="*/ 173372 h 1480983"/>
              <a:gd name="connsiteX4403" fmla="*/ 1257826 w 2030243"/>
              <a:gd name="connsiteY4403" fmla="*/ 173305 h 1480983"/>
              <a:gd name="connsiteX4404" fmla="*/ 1326438 w 2030243"/>
              <a:gd name="connsiteY4404" fmla="*/ 172711 h 1480983"/>
              <a:gd name="connsiteX4405" fmla="*/ 1359805 w 2030243"/>
              <a:gd name="connsiteY4405" fmla="*/ 178736 h 1480983"/>
              <a:gd name="connsiteX4406" fmla="*/ 1385221 w 2030243"/>
              <a:gd name="connsiteY4406" fmla="*/ 191522 h 1480983"/>
              <a:gd name="connsiteX4407" fmla="*/ 1370807 w 2030243"/>
              <a:gd name="connsiteY4407" fmla="*/ 187297 h 1480983"/>
              <a:gd name="connsiteX4408" fmla="*/ 1355970 w 2030243"/>
              <a:gd name="connsiteY4408" fmla="*/ 182961 h 1480983"/>
              <a:gd name="connsiteX4409" fmla="*/ 1339882 w 2030243"/>
              <a:gd name="connsiteY4409" fmla="*/ 178267 h 1480983"/>
              <a:gd name="connsiteX4410" fmla="*/ 1341650 w 2030243"/>
              <a:gd name="connsiteY4410" fmla="*/ 185466 h 1480983"/>
              <a:gd name="connsiteX4411" fmla="*/ 1330288 w 2030243"/>
              <a:gd name="connsiteY4411" fmla="*/ 191147 h 1480983"/>
              <a:gd name="connsiteX4412" fmla="*/ 1326438 w 2030243"/>
              <a:gd name="connsiteY4412" fmla="*/ 172711 h 1480983"/>
              <a:gd name="connsiteX4413" fmla="*/ 591858 w 2030243"/>
              <a:gd name="connsiteY4413" fmla="*/ 171599 h 1480983"/>
              <a:gd name="connsiteX4414" fmla="*/ 585066 w 2030243"/>
              <a:gd name="connsiteY4414" fmla="*/ 174824 h 1480983"/>
              <a:gd name="connsiteX4415" fmla="*/ 585989 w 2030243"/>
              <a:gd name="connsiteY4415" fmla="*/ 176294 h 1480983"/>
              <a:gd name="connsiteX4416" fmla="*/ 592437 w 2030243"/>
              <a:gd name="connsiteY4416" fmla="*/ 172836 h 1480983"/>
              <a:gd name="connsiteX4417" fmla="*/ 591858 w 2030243"/>
              <a:gd name="connsiteY4417" fmla="*/ 171599 h 1480983"/>
              <a:gd name="connsiteX4418" fmla="*/ 545955 w 2030243"/>
              <a:gd name="connsiteY4418" fmla="*/ 170957 h 1480983"/>
              <a:gd name="connsiteX4419" fmla="*/ 547818 w 2030243"/>
              <a:gd name="connsiteY4419" fmla="*/ 171380 h 1480983"/>
              <a:gd name="connsiteX4420" fmla="*/ 547302 w 2030243"/>
              <a:gd name="connsiteY4420" fmla="*/ 175668 h 1480983"/>
              <a:gd name="connsiteX4421" fmla="*/ 544578 w 2030243"/>
              <a:gd name="connsiteY4421" fmla="*/ 175026 h 1480983"/>
              <a:gd name="connsiteX4422" fmla="*/ 545955 w 2030243"/>
              <a:gd name="connsiteY4422" fmla="*/ 170957 h 1480983"/>
              <a:gd name="connsiteX4423" fmla="*/ 331014 w 2030243"/>
              <a:gd name="connsiteY4423" fmla="*/ 170597 h 1480983"/>
              <a:gd name="connsiteX4424" fmla="*/ 336054 w 2030243"/>
              <a:gd name="connsiteY4424" fmla="*/ 183713 h 1480983"/>
              <a:gd name="connsiteX4425" fmla="*/ 331014 w 2030243"/>
              <a:gd name="connsiteY4425" fmla="*/ 170597 h 1480983"/>
              <a:gd name="connsiteX4426" fmla="*/ 866554 w 2030243"/>
              <a:gd name="connsiteY4426" fmla="*/ 170175 h 1480983"/>
              <a:gd name="connsiteX4427" fmla="*/ 866569 w 2030243"/>
              <a:gd name="connsiteY4427" fmla="*/ 170191 h 1480983"/>
              <a:gd name="connsiteX4428" fmla="*/ 866565 w 2030243"/>
              <a:gd name="connsiteY4428" fmla="*/ 170191 h 1480983"/>
              <a:gd name="connsiteX4429" fmla="*/ 976527 w 2030243"/>
              <a:gd name="connsiteY4429" fmla="*/ 170159 h 1480983"/>
              <a:gd name="connsiteX4430" fmla="*/ 978233 w 2030243"/>
              <a:gd name="connsiteY4430" fmla="*/ 171599 h 1480983"/>
              <a:gd name="connsiteX4431" fmla="*/ 976856 w 2030243"/>
              <a:gd name="connsiteY4431" fmla="*/ 172835 h 1480983"/>
              <a:gd name="connsiteX4432" fmla="*/ 975791 w 2030243"/>
              <a:gd name="connsiteY4432" fmla="*/ 172163 h 1480983"/>
              <a:gd name="connsiteX4433" fmla="*/ 976527 w 2030243"/>
              <a:gd name="connsiteY4433" fmla="*/ 170159 h 1480983"/>
              <a:gd name="connsiteX4434" fmla="*/ 742633 w 2030243"/>
              <a:gd name="connsiteY4434" fmla="*/ 169862 h 1480983"/>
              <a:gd name="connsiteX4435" fmla="*/ 744230 w 2030243"/>
              <a:gd name="connsiteY4435" fmla="*/ 170738 h 1480983"/>
              <a:gd name="connsiteX4436" fmla="*/ 743322 w 2030243"/>
              <a:gd name="connsiteY4436" fmla="*/ 172178 h 1480983"/>
              <a:gd name="connsiteX4437" fmla="*/ 741960 w 2030243"/>
              <a:gd name="connsiteY4437" fmla="*/ 170926 h 1480983"/>
              <a:gd name="connsiteX4438" fmla="*/ 742633 w 2030243"/>
              <a:gd name="connsiteY4438" fmla="*/ 169862 h 1480983"/>
              <a:gd name="connsiteX4439" fmla="*/ 1041695 w 2030243"/>
              <a:gd name="connsiteY4439" fmla="*/ 169674 h 1480983"/>
              <a:gd name="connsiteX4440" fmla="*/ 1030255 w 2030243"/>
              <a:gd name="connsiteY4440" fmla="*/ 169690 h 1480983"/>
              <a:gd name="connsiteX4441" fmla="*/ 1032697 w 2030243"/>
              <a:gd name="connsiteY4441" fmla="*/ 174667 h 1480983"/>
              <a:gd name="connsiteX4442" fmla="*/ 1037266 w 2030243"/>
              <a:gd name="connsiteY4442" fmla="*/ 171834 h 1480983"/>
              <a:gd name="connsiteX4443" fmla="*/ 1041836 w 2030243"/>
              <a:gd name="connsiteY4443" fmla="*/ 170879 h 1480983"/>
              <a:gd name="connsiteX4444" fmla="*/ 1041695 w 2030243"/>
              <a:gd name="connsiteY4444" fmla="*/ 169674 h 1480983"/>
              <a:gd name="connsiteX4445" fmla="*/ 1251739 w 2030243"/>
              <a:gd name="connsiteY4445" fmla="*/ 169658 h 1480983"/>
              <a:gd name="connsiteX4446" fmla="*/ 1252349 w 2030243"/>
              <a:gd name="connsiteY4446" fmla="*/ 170832 h 1480983"/>
              <a:gd name="connsiteX4447" fmla="*/ 1251409 w 2030243"/>
              <a:gd name="connsiteY4447" fmla="*/ 171834 h 1480983"/>
              <a:gd name="connsiteX4448" fmla="*/ 1250628 w 2030243"/>
              <a:gd name="connsiteY4448" fmla="*/ 170315 h 1480983"/>
              <a:gd name="connsiteX4449" fmla="*/ 1251739 w 2030243"/>
              <a:gd name="connsiteY4449" fmla="*/ 169658 h 1480983"/>
              <a:gd name="connsiteX4450" fmla="*/ 1168697 w 2030243"/>
              <a:gd name="connsiteY4450" fmla="*/ 169517 h 1480983"/>
              <a:gd name="connsiteX4451" fmla="*/ 1179810 w 2030243"/>
              <a:gd name="connsiteY4451" fmla="*/ 172131 h 1480983"/>
              <a:gd name="connsiteX4452" fmla="*/ 1179607 w 2030243"/>
              <a:gd name="connsiteY4452" fmla="*/ 174087 h 1480983"/>
              <a:gd name="connsiteX4453" fmla="*/ 1168697 w 2030243"/>
              <a:gd name="connsiteY4453" fmla="*/ 169517 h 1480983"/>
              <a:gd name="connsiteX4454" fmla="*/ 1056375 w 2030243"/>
              <a:gd name="connsiteY4454" fmla="*/ 168735 h 1480983"/>
              <a:gd name="connsiteX4455" fmla="*/ 1059772 w 2030243"/>
              <a:gd name="connsiteY4455" fmla="*/ 169658 h 1480983"/>
              <a:gd name="connsiteX4456" fmla="*/ 1059381 w 2030243"/>
              <a:gd name="connsiteY4456" fmla="*/ 170989 h 1480983"/>
              <a:gd name="connsiteX4457" fmla="*/ 1056015 w 2030243"/>
              <a:gd name="connsiteY4457" fmla="*/ 169955 h 1480983"/>
              <a:gd name="connsiteX4458" fmla="*/ 1056375 w 2030243"/>
              <a:gd name="connsiteY4458" fmla="*/ 168735 h 1480983"/>
              <a:gd name="connsiteX4459" fmla="*/ 1104438 w 2030243"/>
              <a:gd name="connsiteY4459" fmla="*/ 168078 h 1480983"/>
              <a:gd name="connsiteX4460" fmla="*/ 1103921 w 2030243"/>
              <a:gd name="connsiteY4460" fmla="*/ 168422 h 1480983"/>
              <a:gd name="connsiteX4461" fmla="*/ 1104594 w 2030243"/>
              <a:gd name="connsiteY4461" fmla="*/ 169314 h 1480983"/>
              <a:gd name="connsiteX4462" fmla="*/ 1105141 w 2030243"/>
              <a:gd name="connsiteY4462" fmla="*/ 168954 h 1480983"/>
              <a:gd name="connsiteX4463" fmla="*/ 1104438 w 2030243"/>
              <a:gd name="connsiteY4463" fmla="*/ 168078 h 1480983"/>
              <a:gd name="connsiteX4464" fmla="*/ 1185664 w 2030243"/>
              <a:gd name="connsiteY4464" fmla="*/ 167953 h 1480983"/>
              <a:gd name="connsiteX4465" fmla="*/ 1186555 w 2030243"/>
              <a:gd name="connsiteY4465" fmla="*/ 168719 h 1480983"/>
              <a:gd name="connsiteX4466" fmla="*/ 1186149 w 2030243"/>
              <a:gd name="connsiteY4466" fmla="*/ 169252 h 1480983"/>
              <a:gd name="connsiteX4467" fmla="*/ 1185288 w 2030243"/>
              <a:gd name="connsiteY4467" fmla="*/ 168470 h 1480983"/>
              <a:gd name="connsiteX4468" fmla="*/ 1185664 w 2030243"/>
              <a:gd name="connsiteY4468" fmla="*/ 167953 h 1480983"/>
              <a:gd name="connsiteX4469" fmla="*/ 951628 w 2030243"/>
              <a:gd name="connsiteY4469" fmla="*/ 167921 h 1480983"/>
              <a:gd name="connsiteX4470" fmla="*/ 951894 w 2030243"/>
              <a:gd name="connsiteY4470" fmla="*/ 168516 h 1480983"/>
              <a:gd name="connsiteX4471" fmla="*/ 951440 w 2030243"/>
              <a:gd name="connsiteY4471" fmla="*/ 168908 h 1480983"/>
              <a:gd name="connsiteX4472" fmla="*/ 951001 w 2030243"/>
              <a:gd name="connsiteY4472" fmla="*/ 167937 h 1480983"/>
              <a:gd name="connsiteX4473" fmla="*/ 951628 w 2030243"/>
              <a:gd name="connsiteY4473" fmla="*/ 167921 h 1480983"/>
              <a:gd name="connsiteX4474" fmla="*/ 1062322 w 2030243"/>
              <a:gd name="connsiteY4474" fmla="*/ 167483 h 1480983"/>
              <a:gd name="connsiteX4475" fmla="*/ 1079476 w 2030243"/>
              <a:gd name="connsiteY4475" fmla="*/ 170535 h 1480983"/>
              <a:gd name="connsiteX4476" fmla="*/ 1062322 w 2030243"/>
              <a:gd name="connsiteY4476" fmla="*/ 167483 h 1480983"/>
              <a:gd name="connsiteX4477" fmla="*/ 869354 w 2030243"/>
              <a:gd name="connsiteY4477" fmla="*/ 167342 h 1480983"/>
              <a:gd name="connsiteX4478" fmla="*/ 870356 w 2030243"/>
              <a:gd name="connsiteY4478" fmla="*/ 168986 h 1480983"/>
              <a:gd name="connsiteX4479" fmla="*/ 866646 w 2030243"/>
              <a:gd name="connsiteY4479" fmla="*/ 170206 h 1480983"/>
              <a:gd name="connsiteX4480" fmla="*/ 869354 w 2030243"/>
              <a:gd name="connsiteY4480" fmla="*/ 167342 h 1480983"/>
              <a:gd name="connsiteX4481" fmla="*/ 1295825 w 2030243"/>
              <a:gd name="connsiteY4481" fmla="*/ 166794 h 1480983"/>
              <a:gd name="connsiteX4482" fmla="*/ 1295184 w 2030243"/>
              <a:gd name="connsiteY4482" fmla="*/ 167060 h 1480983"/>
              <a:gd name="connsiteX4483" fmla="*/ 1295184 w 2030243"/>
              <a:gd name="connsiteY4483" fmla="*/ 167702 h 1480983"/>
              <a:gd name="connsiteX4484" fmla="*/ 1296200 w 2030243"/>
              <a:gd name="connsiteY4484" fmla="*/ 167279 h 1480983"/>
              <a:gd name="connsiteX4485" fmla="*/ 1295825 w 2030243"/>
              <a:gd name="connsiteY4485" fmla="*/ 166794 h 1480983"/>
              <a:gd name="connsiteX4486" fmla="*/ 1694220 w 2030243"/>
              <a:gd name="connsiteY4486" fmla="*/ 166685 h 1480983"/>
              <a:gd name="connsiteX4487" fmla="*/ 1695175 w 2030243"/>
              <a:gd name="connsiteY4487" fmla="*/ 167389 h 1480983"/>
              <a:gd name="connsiteX4488" fmla="*/ 1692890 w 2030243"/>
              <a:gd name="connsiteY4488" fmla="*/ 170534 h 1480983"/>
              <a:gd name="connsiteX4489" fmla="*/ 1691903 w 2030243"/>
              <a:gd name="connsiteY4489" fmla="*/ 169814 h 1480983"/>
              <a:gd name="connsiteX4490" fmla="*/ 1694220 w 2030243"/>
              <a:gd name="connsiteY4490" fmla="*/ 166685 h 1480983"/>
              <a:gd name="connsiteX4491" fmla="*/ 1178104 w 2030243"/>
              <a:gd name="connsiteY4491" fmla="*/ 166372 h 1480983"/>
              <a:gd name="connsiteX4492" fmla="*/ 1178652 w 2030243"/>
              <a:gd name="connsiteY4492" fmla="*/ 166795 h 1480983"/>
              <a:gd name="connsiteX4493" fmla="*/ 1177854 w 2030243"/>
              <a:gd name="connsiteY4493" fmla="*/ 167671 h 1480983"/>
              <a:gd name="connsiteX4494" fmla="*/ 1177321 w 2030243"/>
              <a:gd name="connsiteY4494" fmla="*/ 167280 h 1480983"/>
              <a:gd name="connsiteX4495" fmla="*/ 1178104 w 2030243"/>
              <a:gd name="connsiteY4495" fmla="*/ 166372 h 1480983"/>
              <a:gd name="connsiteX4496" fmla="*/ 1157274 w 2030243"/>
              <a:gd name="connsiteY4496" fmla="*/ 166012 h 1480983"/>
              <a:gd name="connsiteX4497" fmla="*/ 1164081 w 2030243"/>
              <a:gd name="connsiteY4497" fmla="*/ 168047 h 1480983"/>
              <a:gd name="connsiteX4498" fmla="*/ 1156615 w 2030243"/>
              <a:gd name="connsiteY4498" fmla="*/ 168140 h 1480983"/>
              <a:gd name="connsiteX4499" fmla="*/ 1157274 w 2030243"/>
              <a:gd name="connsiteY4499" fmla="*/ 166012 h 1480983"/>
              <a:gd name="connsiteX4500" fmla="*/ 1010193 w 2030243"/>
              <a:gd name="connsiteY4500" fmla="*/ 165758 h 1480983"/>
              <a:gd name="connsiteX4501" fmla="*/ 1005591 w 2030243"/>
              <a:gd name="connsiteY4501" fmla="*/ 168125 h 1480983"/>
              <a:gd name="connsiteX4502" fmla="*/ 1016639 w 2030243"/>
              <a:gd name="connsiteY4502" fmla="*/ 169190 h 1480983"/>
              <a:gd name="connsiteX4503" fmla="*/ 1010193 w 2030243"/>
              <a:gd name="connsiteY4503" fmla="*/ 165758 h 1480983"/>
              <a:gd name="connsiteX4504" fmla="*/ 533874 w 2030243"/>
              <a:gd name="connsiteY4504" fmla="*/ 165386 h 1480983"/>
              <a:gd name="connsiteX4505" fmla="*/ 534375 w 2030243"/>
              <a:gd name="connsiteY4505" fmla="*/ 165434 h 1480983"/>
              <a:gd name="connsiteX4506" fmla="*/ 534078 w 2030243"/>
              <a:gd name="connsiteY4506" fmla="*/ 165903 h 1480983"/>
              <a:gd name="connsiteX4507" fmla="*/ 573486 w 2030243"/>
              <a:gd name="connsiteY4507" fmla="*/ 165308 h 1480983"/>
              <a:gd name="connsiteX4508" fmla="*/ 571685 w 2030243"/>
              <a:gd name="connsiteY4508" fmla="*/ 167249 h 1480983"/>
              <a:gd name="connsiteX4509" fmla="*/ 574878 w 2030243"/>
              <a:gd name="connsiteY4509" fmla="*/ 169674 h 1480983"/>
              <a:gd name="connsiteX4510" fmla="*/ 576678 w 2030243"/>
              <a:gd name="connsiteY4510" fmla="*/ 167953 h 1480983"/>
              <a:gd name="connsiteX4511" fmla="*/ 573486 w 2030243"/>
              <a:gd name="connsiteY4511" fmla="*/ 165308 h 1480983"/>
              <a:gd name="connsiteX4512" fmla="*/ 1309081 w 2030243"/>
              <a:gd name="connsiteY4512" fmla="*/ 165135 h 1480983"/>
              <a:gd name="connsiteX4513" fmla="*/ 1310177 w 2030243"/>
              <a:gd name="connsiteY4513" fmla="*/ 165260 h 1480983"/>
              <a:gd name="connsiteX4514" fmla="*/ 1310020 w 2030243"/>
              <a:gd name="connsiteY4514" fmla="*/ 165902 h 1480983"/>
              <a:gd name="connsiteX4515" fmla="*/ 1308925 w 2030243"/>
              <a:gd name="connsiteY4515" fmla="*/ 165730 h 1480983"/>
              <a:gd name="connsiteX4516" fmla="*/ 1309081 w 2030243"/>
              <a:gd name="connsiteY4516" fmla="*/ 165135 h 1480983"/>
              <a:gd name="connsiteX4517" fmla="*/ 440801 w 2030243"/>
              <a:gd name="connsiteY4517" fmla="*/ 164776 h 1480983"/>
              <a:gd name="connsiteX4518" fmla="*/ 437029 w 2030243"/>
              <a:gd name="connsiteY4518" fmla="*/ 165652 h 1480983"/>
              <a:gd name="connsiteX4519" fmla="*/ 437045 w 2030243"/>
              <a:gd name="connsiteY4519" fmla="*/ 166951 h 1480983"/>
              <a:gd name="connsiteX4520" fmla="*/ 441036 w 2030243"/>
              <a:gd name="connsiteY4520" fmla="*/ 167014 h 1480983"/>
              <a:gd name="connsiteX4521" fmla="*/ 440801 w 2030243"/>
              <a:gd name="connsiteY4521" fmla="*/ 164776 h 1480983"/>
              <a:gd name="connsiteX4522" fmla="*/ 721145 w 2030243"/>
              <a:gd name="connsiteY4522" fmla="*/ 164588 h 1480983"/>
              <a:gd name="connsiteX4523" fmla="*/ 721740 w 2030243"/>
              <a:gd name="connsiteY4523" fmla="*/ 166153 h 1480983"/>
              <a:gd name="connsiteX4524" fmla="*/ 719628 w 2030243"/>
              <a:gd name="connsiteY4524" fmla="*/ 166325 h 1480983"/>
              <a:gd name="connsiteX4525" fmla="*/ 719127 w 2030243"/>
              <a:gd name="connsiteY4525" fmla="*/ 165041 h 1480983"/>
              <a:gd name="connsiteX4526" fmla="*/ 721145 w 2030243"/>
              <a:gd name="connsiteY4526" fmla="*/ 164588 h 1480983"/>
              <a:gd name="connsiteX4527" fmla="*/ 480695 w 2030243"/>
              <a:gd name="connsiteY4527" fmla="*/ 164416 h 1480983"/>
              <a:gd name="connsiteX4528" fmla="*/ 479646 w 2030243"/>
              <a:gd name="connsiteY4528" fmla="*/ 165183 h 1480983"/>
              <a:gd name="connsiteX4529" fmla="*/ 481008 w 2030243"/>
              <a:gd name="connsiteY4529" fmla="*/ 166137 h 1480983"/>
              <a:gd name="connsiteX4530" fmla="*/ 481743 w 2030243"/>
              <a:gd name="connsiteY4530" fmla="*/ 165074 h 1480983"/>
              <a:gd name="connsiteX4531" fmla="*/ 480695 w 2030243"/>
              <a:gd name="connsiteY4531" fmla="*/ 164416 h 1480983"/>
              <a:gd name="connsiteX4532" fmla="*/ 286081 w 2030243"/>
              <a:gd name="connsiteY4532" fmla="*/ 163931 h 1480983"/>
              <a:gd name="connsiteX4533" fmla="*/ 287803 w 2030243"/>
              <a:gd name="connsiteY4533" fmla="*/ 169017 h 1480983"/>
              <a:gd name="connsiteX4534" fmla="*/ 278788 w 2030243"/>
              <a:gd name="connsiteY4534" fmla="*/ 171599 h 1480983"/>
              <a:gd name="connsiteX4535" fmla="*/ 273938 w 2030243"/>
              <a:gd name="connsiteY4535" fmla="*/ 171599 h 1480983"/>
              <a:gd name="connsiteX4536" fmla="*/ 272623 w 2030243"/>
              <a:gd name="connsiteY4536" fmla="*/ 169157 h 1480983"/>
              <a:gd name="connsiteX4537" fmla="*/ 276207 w 2030243"/>
              <a:gd name="connsiteY4537" fmla="*/ 165668 h 1480983"/>
              <a:gd name="connsiteX4538" fmla="*/ 286081 w 2030243"/>
              <a:gd name="connsiteY4538" fmla="*/ 163931 h 1480983"/>
              <a:gd name="connsiteX4539" fmla="*/ 949719 w 2030243"/>
              <a:gd name="connsiteY4539" fmla="*/ 162944 h 1480983"/>
              <a:gd name="connsiteX4540" fmla="*/ 949672 w 2030243"/>
              <a:gd name="connsiteY4540" fmla="*/ 163367 h 1480983"/>
              <a:gd name="connsiteX4541" fmla="*/ 949281 w 2030243"/>
              <a:gd name="connsiteY4541" fmla="*/ 163117 h 1480983"/>
              <a:gd name="connsiteX4542" fmla="*/ 1222113 w 2030243"/>
              <a:gd name="connsiteY4542" fmla="*/ 162554 h 1480983"/>
              <a:gd name="connsiteX4543" fmla="*/ 1223239 w 2030243"/>
              <a:gd name="connsiteY4543" fmla="*/ 163274 h 1480983"/>
              <a:gd name="connsiteX4544" fmla="*/ 1221533 w 2030243"/>
              <a:gd name="connsiteY4544" fmla="*/ 163727 h 1480983"/>
              <a:gd name="connsiteX4545" fmla="*/ 1220767 w 2030243"/>
              <a:gd name="connsiteY4545" fmla="*/ 162914 h 1480983"/>
              <a:gd name="connsiteX4546" fmla="*/ 1222113 w 2030243"/>
              <a:gd name="connsiteY4546" fmla="*/ 162554 h 1480983"/>
              <a:gd name="connsiteX4547" fmla="*/ 1364421 w 2030243"/>
              <a:gd name="connsiteY4547" fmla="*/ 162335 h 1480983"/>
              <a:gd name="connsiteX4548" fmla="*/ 1365141 w 2030243"/>
              <a:gd name="connsiteY4548" fmla="*/ 163508 h 1480983"/>
              <a:gd name="connsiteX4549" fmla="*/ 1364107 w 2030243"/>
              <a:gd name="connsiteY4549" fmla="*/ 163994 h 1480983"/>
              <a:gd name="connsiteX4550" fmla="*/ 1363388 w 2030243"/>
              <a:gd name="connsiteY4550" fmla="*/ 162835 h 1480983"/>
              <a:gd name="connsiteX4551" fmla="*/ 1364421 w 2030243"/>
              <a:gd name="connsiteY4551" fmla="*/ 162335 h 1480983"/>
              <a:gd name="connsiteX4552" fmla="*/ 712663 w 2030243"/>
              <a:gd name="connsiteY4552" fmla="*/ 162178 h 1480983"/>
              <a:gd name="connsiteX4553" fmla="*/ 713290 w 2030243"/>
              <a:gd name="connsiteY4553" fmla="*/ 162194 h 1480983"/>
              <a:gd name="connsiteX4554" fmla="*/ 713539 w 2030243"/>
              <a:gd name="connsiteY4554" fmla="*/ 162788 h 1480983"/>
              <a:gd name="connsiteX4555" fmla="*/ 713070 w 2030243"/>
              <a:gd name="connsiteY4555" fmla="*/ 163148 h 1480983"/>
              <a:gd name="connsiteX4556" fmla="*/ 712663 w 2030243"/>
              <a:gd name="connsiteY4556" fmla="*/ 162178 h 1480983"/>
              <a:gd name="connsiteX4557" fmla="*/ 1491783 w 2030243"/>
              <a:gd name="connsiteY4557" fmla="*/ 162053 h 1480983"/>
              <a:gd name="connsiteX4558" fmla="*/ 1508467 w 2030243"/>
              <a:gd name="connsiteY4558" fmla="*/ 169941 h 1480983"/>
              <a:gd name="connsiteX4559" fmla="*/ 1490766 w 2030243"/>
              <a:gd name="connsiteY4559" fmla="*/ 163962 h 1480983"/>
              <a:gd name="connsiteX4560" fmla="*/ 1491783 w 2030243"/>
              <a:gd name="connsiteY4560" fmla="*/ 162053 h 1480983"/>
              <a:gd name="connsiteX4561" fmla="*/ 983476 w 2030243"/>
              <a:gd name="connsiteY4561" fmla="*/ 161724 h 1480983"/>
              <a:gd name="connsiteX4562" fmla="*/ 983617 w 2030243"/>
              <a:gd name="connsiteY4562" fmla="*/ 163540 h 1480983"/>
              <a:gd name="connsiteX4563" fmla="*/ 978093 w 2030243"/>
              <a:gd name="connsiteY4563" fmla="*/ 163853 h 1480983"/>
              <a:gd name="connsiteX4564" fmla="*/ 977952 w 2030243"/>
              <a:gd name="connsiteY4564" fmla="*/ 162116 h 1480983"/>
              <a:gd name="connsiteX4565" fmla="*/ 983476 w 2030243"/>
              <a:gd name="connsiteY4565" fmla="*/ 161724 h 1480983"/>
              <a:gd name="connsiteX4566" fmla="*/ 1164645 w 2030243"/>
              <a:gd name="connsiteY4566" fmla="*/ 161285 h 1480983"/>
              <a:gd name="connsiteX4567" fmla="*/ 1165913 w 2030243"/>
              <a:gd name="connsiteY4567" fmla="*/ 161786 h 1480983"/>
              <a:gd name="connsiteX4568" fmla="*/ 1165021 w 2030243"/>
              <a:gd name="connsiteY4568" fmla="*/ 163164 h 1480983"/>
              <a:gd name="connsiteX4569" fmla="*/ 1164004 w 2030243"/>
              <a:gd name="connsiteY4569" fmla="*/ 162272 h 1480983"/>
              <a:gd name="connsiteX4570" fmla="*/ 1164645 w 2030243"/>
              <a:gd name="connsiteY4570" fmla="*/ 161285 h 1480983"/>
              <a:gd name="connsiteX4571" fmla="*/ 665134 w 2030243"/>
              <a:gd name="connsiteY4571" fmla="*/ 161020 h 1480983"/>
              <a:gd name="connsiteX4572" fmla="*/ 663192 w 2030243"/>
              <a:gd name="connsiteY4572" fmla="*/ 161693 h 1480983"/>
              <a:gd name="connsiteX4573" fmla="*/ 664445 w 2030243"/>
              <a:gd name="connsiteY4573" fmla="*/ 163180 h 1480983"/>
              <a:gd name="connsiteX4574" fmla="*/ 666886 w 2030243"/>
              <a:gd name="connsiteY4574" fmla="*/ 162460 h 1480983"/>
              <a:gd name="connsiteX4575" fmla="*/ 665134 w 2030243"/>
              <a:gd name="connsiteY4575" fmla="*/ 161020 h 1480983"/>
              <a:gd name="connsiteX4576" fmla="*/ 897650 w 2030243"/>
              <a:gd name="connsiteY4576" fmla="*/ 160832 h 1480983"/>
              <a:gd name="connsiteX4577" fmla="*/ 901187 w 2030243"/>
              <a:gd name="connsiteY4577" fmla="*/ 162413 h 1480983"/>
              <a:gd name="connsiteX4578" fmla="*/ 871482 w 2030243"/>
              <a:gd name="connsiteY4578" fmla="*/ 165041 h 1480983"/>
              <a:gd name="connsiteX4579" fmla="*/ 871012 w 2030243"/>
              <a:gd name="connsiteY4579" fmla="*/ 163070 h 1480983"/>
              <a:gd name="connsiteX4580" fmla="*/ 877555 w 2030243"/>
              <a:gd name="connsiteY4580" fmla="*/ 160926 h 1480983"/>
              <a:gd name="connsiteX4581" fmla="*/ 897650 w 2030243"/>
              <a:gd name="connsiteY4581" fmla="*/ 160832 h 1480983"/>
              <a:gd name="connsiteX4582" fmla="*/ 567725 w 2030243"/>
              <a:gd name="connsiteY4582" fmla="*/ 160785 h 1480983"/>
              <a:gd name="connsiteX4583" fmla="*/ 567412 w 2030243"/>
              <a:gd name="connsiteY4583" fmla="*/ 161129 h 1480983"/>
              <a:gd name="connsiteX4584" fmla="*/ 567757 w 2030243"/>
              <a:gd name="connsiteY4584" fmla="*/ 160817 h 1480983"/>
              <a:gd name="connsiteX4585" fmla="*/ 569306 w 2030243"/>
              <a:gd name="connsiteY4585" fmla="*/ 160832 h 1480983"/>
              <a:gd name="connsiteX4586" fmla="*/ 569634 w 2030243"/>
              <a:gd name="connsiteY4586" fmla="*/ 161129 h 1480983"/>
              <a:gd name="connsiteX4587" fmla="*/ 569338 w 2030243"/>
              <a:gd name="connsiteY4587" fmla="*/ 160785 h 1480983"/>
              <a:gd name="connsiteX4588" fmla="*/ 567725 w 2030243"/>
              <a:gd name="connsiteY4588" fmla="*/ 160785 h 1480983"/>
              <a:gd name="connsiteX4589" fmla="*/ 801808 w 2030243"/>
              <a:gd name="connsiteY4589" fmla="*/ 159611 h 1480983"/>
              <a:gd name="connsiteX4590" fmla="*/ 801244 w 2030243"/>
              <a:gd name="connsiteY4590" fmla="*/ 159799 h 1480983"/>
              <a:gd name="connsiteX4591" fmla="*/ 801980 w 2030243"/>
              <a:gd name="connsiteY4591" fmla="*/ 160284 h 1480983"/>
              <a:gd name="connsiteX4592" fmla="*/ 802324 w 2030243"/>
              <a:gd name="connsiteY4592" fmla="*/ 159908 h 1480983"/>
              <a:gd name="connsiteX4593" fmla="*/ 801808 w 2030243"/>
              <a:gd name="connsiteY4593" fmla="*/ 159611 h 1480983"/>
              <a:gd name="connsiteX4594" fmla="*/ 1126818 w 2030243"/>
              <a:gd name="connsiteY4594" fmla="*/ 159377 h 1480983"/>
              <a:gd name="connsiteX4595" fmla="*/ 1125049 w 2030243"/>
              <a:gd name="connsiteY4595" fmla="*/ 161207 h 1480983"/>
              <a:gd name="connsiteX4596" fmla="*/ 1129432 w 2030243"/>
              <a:gd name="connsiteY4596" fmla="*/ 167420 h 1480983"/>
              <a:gd name="connsiteX4597" fmla="*/ 1133610 w 2030243"/>
              <a:gd name="connsiteY4597" fmla="*/ 166388 h 1480983"/>
              <a:gd name="connsiteX4598" fmla="*/ 1132812 w 2030243"/>
              <a:gd name="connsiteY4598" fmla="*/ 161990 h 1480983"/>
              <a:gd name="connsiteX4599" fmla="*/ 1126818 w 2030243"/>
              <a:gd name="connsiteY4599" fmla="*/ 159377 h 1480983"/>
              <a:gd name="connsiteX4600" fmla="*/ 1100698 w 2030243"/>
              <a:gd name="connsiteY4600" fmla="*/ 159314 h 1480983"/>
              <a:gd name="connsiteX4601" fmla="*/ 1101088 w 2030243"/>
              <a:gd name="connsiteY4601" fmla="*/ 159924 h 1480983"/>
              <a:gd name="connsiteX4602" fmla="*/ 1100150 w 2030243"/>
              <a:gd name="connsiteY4602" fmla="*/ 160424 h 1480983"/>
              <a:gd name="connsiteX4603" fmla="*/ 1100150 w 2030243"/>
              <a:gd name="connsiteY4603" fmla="*/ 159689 h 1480983"/>
              <a:gd name="connsiteX4604" fmla="*/ 1100698 w 2030243"/>
              <a:gd name="connsiteY4604" fmla="*/ 159314 h 1480983"/>
              <a:gd name="connsiteX4605" fmla="*/ 675760 w 2030243"/>
              <a:gd name="connsiteY4605" fmla="*/ 158609 h 1480983"/>
              <a:gd name="connsiteX4606" fmla="*/ 674460 w 2030243"/>
              <a:gd name="connsiteY4606" fmla="*/ 158798 h 1480983"/>
              <a:gd name="connsiteX4607" fmla="*/ 674914 w 2030243"/>
              <a:gd name="connsiteY4607" fmla="*/ 160300 h 1480983"/>
              <a:gd name="connsiteX4608" fmla="*/ 676152 w 2030243"/>
              <a:gd name="connsiteY4608" fmla="*/ 159752 h 1480983"/>
              <a:gd name="connsiteX4609" fmla="*/ 675760 w 2030243"/>
              <a:gd name="connsiteY4609" fmla="*/ 158609 h 1480983"/>
              <a:gd name="connsiteX4610" fmla="*/ 692474 w 2030243"/>
              <a:gd name="connsiteY4610" fmla="*/ 158375 h 1480983"/>
              <a:gd name="connsiteX4611" fmla="*/ 692975 w 2030243"/>
              <a:gd name="connsiteY4611" fmla="*/ 159407 h 1480983"/>
              <a:gd name="connsiteX4612" fmla="*/ 691786 w 2030243"/>
              <a:gd name="connsiteY4612" fmla="*/ 160143 h 1480983"/>
              <a:gd name="connsiteX4613" fmla="*/ 691285 w 2030243"/>
              <a:gd name="connsiteY4613" fmla="*/ 159110 h 1480983"/>
              <a:gd name="connsiteX4614" fmla="*/ 692474 w 2030243"/>
              <a:gd name="connsiteY4614" fmla="*/ 158375 h 1480983"/>
              <a:gd name="connsiteX4615" fmla="*/ 722664 w 2030243"/>
              <a:gd name="connsiteY4615" fmla="*/ 157842 h 1480983"/>
              <a:gd name="connsiteX4616" fmla="*/ 723274 w 2030243"/>
              <a:gd name="connsiteY4616" fmla="*/ 159689 h 1480983"/>
              <a:gd name="connsiteX4617" fmla="*/ 717859 w 2030243"/>
              <a:gd name="connsiteY4617" fmla="*/ 161834 h 1480983"/>
              <a:gd name="connsiteX4618" fmla="*/ 717061 w 2030243"/>
              <a:gd name="connsiteY4618" fmla="*/ 159329 h 1480983"/>
              <a:gd name="connsiteX4619" fmla="*/ 722664 w 2030243"/>
              <a:gd name="connsiteY4619" fmla="*/ 157842 h 1480983"/>
              <a:gd name="connsiteX4620" fmla="*/ 1292138 w 2030243"/>
              <a:gd name="connsiteY4620" fmla="*/ 157599 h 1480983"/>
              <a:gd name="connsiteX4621" fmla="*/ 1292289 w 2030243"/>
              <a:gd name="connsiteY4621" fmla="*/ 157655 h 1480983"/>
              <a:gd name="connsiteX4622" fmla="*/ 1292246 w 2030243"/>
              <a:gd name="connsiteY4622" fmla="*/ 157699 h 1480983"/>
              <a:gd name="connsiteX4623" fmla="*/ 1292241 w 2030243"/>
              <a:gd name="connsiteY4623" fmla="*/ 157701 h 1480983"/>
              <a:gd name="connsiteX4624" fmla="*/ 921376 w 2030243"/>
              <a:gd name="connsiteY4624" fmla="*/ 157420 h 1480983"/>
              <a:gd name="connsiteX4625" fmla="*/ 925679 w 2030243"/>
              <a:gd name="connsiteY4625" fmla="*/ 164588 h 1480983"/>
              <a:gd name="connsiteX4626" fmla="*/ 919466 w 2030243"/>
              <a:gd name="connsiteY4626" fmla="*/ 158766 h 1480983"/>
              <a:gd name="connsiteX4627" fmla="*/ 921376 w 2030243"/>
              <a:gd name="connsiteY4627" fmla="*/ 157420 h 1480983"/>
              <a:gd name="connsiteX4628" fmla="*/ 866130 w 2030243"/>
              <a:gd name="connsiteY4628" fmla="*/ 156935 h 1480983"/>
              <a:gd name="connsiteX4629" fmla="*/ 867899 w 2030243"/>
              <a:gd name="connsiteY4629" fmla="*/ 158155 h 1480983"/>
              <a:gd name="connsiteX4630" fmla="*/ 865990 w 2030243"/>
              <a:gd name="connsiteY4630" fmla="*/ 159579 h 1480983"/>
              <a:gd name="connsiteX4631" fmla="*/ 864613 w 2030243"/>
              <a:gd name="connsiteY4631" fmla="*/ 158280 h 1480983"/>
              <a:gd name="connsiteX4632" fmla="*/ 866130 w 2030243"/>
              <a:gd name="connsiteY4632" fmla="*/ 156935 h 1480983"/>
              <a:gd name="connsiteX4633" fmla="*/ 1196743 w 2030243"/>
              <a:gd name="connsiteY4633" fmla="*/ 156747 h 1480983"/>
              <a:gd name="connsiteX4634" fmla="*/ 1203379 w 2030243"/>
              <a:gd name="connsiteY4634" fmla="*/ 167828 h 1480983"/>
              <a:gd name="connsiteX4635" fmla="*/ 1196743 w 2030243"/>
              <a:gd name="connsiteY4635" fmla="*/ 156747 h 1480983"/>
              <a:gd name="connsiteX4636" fmla="*/ 981349 w 2030243"/>
              <a:gd name="connsiteY4636" fmla="*/ 156308 h 1480983"/>
              <a:gd name="connsiteX4637" fmla="*/ 985933 w 2030243"/>
              <a:gd name="connsiteY4637" fmla="*/ 156762 h 1480983"/>
              <a:gd name="connsiteX4638" fmla="*/ 986152 w 2030243"/>
              <a:gd name="connsiteY4638" fmla="*/ 157952 h 1480983"/>
              <a:gd name="connsiteX4639" fmla="*/ 983352 w 2030243"/>
              <a:gd name="connsiteY4639" fmla="*/ 158907 h 1480983"/>
              <a:gd name="connsiteX4640" fmla="*/ 980925 w 2030243"/>
              <a:gd name="connsiteY4640" fmla="*/ 157811 h 1480983"/>
              <a:gd name="connsiteX4641" fmla="*/ 981349 w 2030243"/>
              <a:gd name="connsiteY4641" fmla="*/ 156308 h 1480983"/>
              <a:gd name="connsiteX4642" fmla="*/ 960335 w 2030243"/>
              <a:gd name="connsiteY4642" fmla="*/ 156172 h 1480983"/>
              <a:gd name="connsiteX4643" fmla="*/ 971175 w 2030243"/>
              <a:gd name="connsiteY4643" fmla="*/ 162929 h 1480983"/>
              <a:gd name="connsiteX4644" fmla="*/ 952723 w 2030243"/>
              <a:gd name="connsiteY4644" fmla="*/ 159767 h 1480983"/>
              <a:gd name="connsiteX4645" fmla="*/ 960335 w 2030243"/>
              <a:gd name="connsiteY4645" fmla="*/ 156172 h 1480983"/>
              <a:gd name="connsiteX4646" fmla="*/ 877743 w 2030243"/>
              <a:gd name="connsiteY4646" fmla="*/ 156105 h 1480983"/>
              <a:gd name="connsiteX4647" fmla="*/ 877804 w 2030243"/>
              <a:gd name="connsiteY4647" fmla="*/ 156747 h 1480983"/>
              <a:gd name="connsiteX4648" fmla="*/ 877178 w 2030243"/>
              <a:gd name="connsiteY4648" fmla="*/ 156903 h 1480983"/>
              <a:gd name="connsiteX4649" fmla="*/ 876772 w 2030243"/>
              <a:gd name="connsiteY4649" fmla="*/ 156387 h 1480983"/>
              <a:gd name="connsiteX4650" fmla="*/ 877743 w 2030243"/>
              <a:gd name="connsiteY4650" fmla="*/ 156105 h 1480983"/>
              <a:gd name="connsiteX4651" fmla="*/ 1289973 w 2030243"/>
              <a:gd name="connsiteY4651" fmla="*/ 155464 h 1480983"/>
              <a:gd name="connsiteX4652" fmla="*/ 1292138 w 2030243"/>
              <a:gd name="connsiteY4652" fmla="*/ 157599 h 1480983"/>
              <a:gd name="connsiteX4653" fmla="*/ 1289159 w 2030243"/>
              <a:gd name="connsiteY4653" fmla="*/ 156497 h 1480983"/>
              <a:gd name="connsiteX4654" fmla="*/ 1289973 w 2030243"/>
              <a:gd name="connsiteY4654" fmla="*/ 155464 h 1480983"/>
              <a:gd name="connsiteX4655" fmla="*/ 285440 w 2030243"/>
              <a:gd name="connsiteY4655" fmla="*/ 155166 h 1480983"/>
              <a:gd name="connsiteX4656" fmla="*/ 290386 w 2030243"/>
              <a:gd name="connsiteY4656" fmla="*/ 161833 h 1480983"/>
              <a:gd name="connsiteX4657" fmla="*/ 286082 w 2030243"/>
              <a:gd name="connsiteY4657" fmla="*/ 163930 h 1480983"/>
              <a:gd name="connsiteX4658" fmla="*/ 283906 w 2030243"/>
              <a:gd name="connsiteY4658" fmla="*/ 155636 h 1480983"/>
              <a:gd name="connsiteX4659" fmla="*/ 285440 w 2030243"/>
              <a:gd name="connsiteY4659" fmla="*/ 155166 h 1480983"/>
              <a:gd name="connsiteX4660" fmla="*/ 1190264 w 2030243"/>
              <a:gd name="connsiteY4660" fmla="*/ 155025 h 1480983"/>
              <a:gd name="connsiteX4661" fmla="*/ 1191188 w 2030243"/>
              <a:gd name="connsiteY4661" fmla="*/ 155870 h 1480983"/>
              <a:gd name="connsiteX4662" fmla="*/ 1190139 w 2030243"/>
              <a:gd name="connsiteY4662" fmla="*/ 156324 h 1480983"/>
              <a:gd name="connsiteX4663" fmla="*/ 1189215 w 2030243"/>
              <a:gd name="connsiteY4663" fmla="*/ 155479 h 1480983"/>
              <a:gd name="connsiteX4664" fmla="*/ 1190264 w 2030243"/>
              <a:gd name="connsiteY4664" fmla="*/ 155025 h 1480983"/>
              <a:gd name="connsiteX4665" fmla="*/ 1276684 w 2030243"/>
              <a:gd name="connsiteY4665" fmla="*/ 154582 h 1480983"/>
              <a:gd name="connsiteX4666" fmla="*/ 1279315 w 2030243"/>
              <a:gd name="connsiteY4666" fmla="*/ 154916 h 1480983"/>
              <a:gd name="connsiteX4667" fmla="*/ 1278345 w 2030243"/>
              <a:gd name="connsiteY4667" fmla="*/ 156685 h 1480983"/>
              <a:gd name="connsiteX4668" fmla="*/ 1276639 w 2030243"/>
              <a:gd name="connsiteY4668" fmla="*/ 154525 h 1480983"/>
              <a:gd name="connsiteX4669" fmla="*/ 1276684 w 2030243"/>
              <a:gd name="connsiteY4669" fmla="*/ 154582 h 1480983"/>
              <a:gd name="connsiteX4670" fmla="*/ 1276607 w 2030243"/>
              <a:gd name="connsiteY4670" fmla="*/ 154572 h 1480983"/>
              <a:gd name="connsiteX4671" fmla="*/ 1276639 w 2030243"/>
              <a:gd name="connsiteY4671" fmla="*/ 154525 h 1480983"/>
              <a:gd name="connsiteX4672" fmla="*/ 1276639 w 2030243"/>
              <a:gd name="connsiteY4672" fmla="*/ 154524 h 1480983"/>
              <a:gd name="connsiteX4673" fmla="*/ 1276607 w 2030243"/>
              <a:gd name="connsiteY4673" fmla="*/ 154571 h 1480983"/>
              <a:gd name="connsiteX4674" fmla="*/ 1276579 w 2030243"/>
              <a:gd name="connsiteY4674" fmla="*/ 154565 h 1480983"/>
              <a:gd name="connsiteX4675" fmla="*/ 1273154 w 2030243"/>
              <a:gd name="connsiteY4675" fmla="*/ 153849 h 1480983"/>
              <a:gd name="connsiteX4676" fmla="*/ 1276579 w 2030243"/>
              <a:gd name="connsiteY4676" fmla="*/ 154565 h 1480983"/>
              <a:gd name="connsiteX4677" fmla="*/ 1270018 w 2030243"/>
              <a:gd name="connsiteY4677" fmla="*/ 159125 h 1480983"/>
              <a:gd name="connsiteX4678" fmla="*/ 1273154 w 2030243"/>
              <a:gd name="connsiteY4678" fmla="*/ 153849 h 1480983"/>
              <a:gd name="connsiteX4679" fmla="*/ 537081 w 2030243"/>
              <a:gd name="connsiteY4679" fmla="*/ 153836 h 1480983"/>
              <a:gd name="connsiteX4680" fmla="*/ 538319 w 2030243"/>
              <a:gd name="connsiteY4680" fmla="*/ 155448 h 1480983"/>
              <a:gd name="connsiteX4681" fmla="*/ 536456 w 2030243"/>
              <a:gd name="connsiteY4681" fmla="*/ 157967 h 1480983"/>
              <a:gd name="connsiteX4682" fmla="*/ 535438 w 2030243"/>
              <a:gd name="connsiteY4682" fmla="*/ 155698 h 1480983"/>
              <a:gd name="connsiteX4683" fmla="*/ 537081 w 2030243"/>
              <a:gd name="connsiteY4683" fmla="*/ 153836 h 1480983"/>
              <a:gd name="connsiteX4684" fmla="*/ 901890 w 2030243"/>
              <a:gd name="connsiteY4684" fmla="*/ 153554 h 1480983"/>
              <a:gd name="connsiteX4685" fmla="*/ 902971 w 2030243"/>
              <a:gd name="connsiteY4685" fmla="*/ 154196 h 1480983"/>
              <a:gd name="connsiteX4686" fmla="*/ 902064 w 2030243"/>
              <a:gd name="connsiteY4686" fmla="*/ 155777 h 1480983"/>
              <a:gd name="connsiteX4687" fmla="*/ 900640 w 2030243"/>
              <a:gd name="connsiteY4687" fmla="*/ 154885 h 1480983"/>
              <a:gd name="connsiteX4688" fmla="*/ 901890 w 2030243"/>
              <a:gd name="connsiteY4688" fmla="*/ 153554 h 1480983"/>
              <a:gd name="connsiteX4689" fmla="*/ 1301365 w 2030243"/>
              <a:gd name="connsiteY4689" fmla="*/ 153476 h 1480983"/>
              <a:gd name="connsiteX4690" fmla="*/ 1300129 w 2030243"/>
              <a:gd name="connsiteY4690" fmla="*/ 163961 h 1480983"/>
              <a:gd name="connsiteX4691" fmla="*/ 1300122 w 2030243"/>
              <a:gd name="connsiteY4691" fmla="*/ 163968 h 1480983"/>
              <a:gd name="connsiteX4692" fmla="*/ 1300098 w 2030243"/>
              <a:gd name="connsiteY4692" fmla="*/ 163931 h 1480983"/>
              <a:gd name="connsiteX4693" fmla="*/ 1299785 w 2030243"/>
              <a:gd name="connsiteY4693" fmla="*/ 164274 h 1480983"/>
              <a:gd name="connsiteX4694" fmla="*/ 1300122 w 2030243"/>
              <a:gd name="connsiteY4694" fmla="*/ 163968 h 1480983"/>
              <a:gd name="connsiteX4695" fmla="*/ 1302338 w 2030243"/>
              <a:gd name="connsiteY4695" fmla="*/ 167440 h 1480983"/>
              <a:gd name="connsiteX4696" fmla="*/ 1303275 w 2030243"/>
              <a:gd name="connsiteY4696" fmla="*/ 171395 h 1480983"/>
              <a:gd name="connsiteX4697" fmla="*/ 1311178 w 2030243"/>
              <a:gd name="connsiteY4697" fmla="*/ 174650 h 1480983"/>
              <a:gd name="connsiteX4698" fmla="*/ 1312868 w 2030243"/>
              <a:gd name="connsiteY4698" fmla="*/ 177515 h 1480983"/>
              <a:gd name="connsiteX4699" fmla="*/ 1307923 w 2030243"/>
              <a:gd name="connsiteY4699" fmla="*/ 181161 h 1480983"/>
              <a:gd name="connsiteX4700" fmla="*/ 1307917 w 2030243"/>
              <a:gd name="connsiteY4700" fmla="*/ 181157 h 1480983"/>
              <a:gd name="connsiteX4701" fmla="*/ 1307940 w 2030243"/>
              <a:gd name="connsiteY4701" fmla="*/ 181146 h 1480983"/>
              <a:gd name="connsiteX4702" fmla="*/ 1307908 w 2030243"/>
              <a:gd name="connsiteY4702" fmla="*/ 181130 h 1480983"/>
              <a:gd name="connsiteX4703" fmla="*/ 1307899 w 2030243"/>
              <a:gd name="connsiteY4703" fmla="*/ 181139 h 1480983"/>
              <a:gd name="connsiteX4704" fmla="*/ 1301381 w 2030243"/>
              <a:gd name="connsiteY4704" fmla="*/ 175042 h 1480983"/>
              <a:gd name="connsiteX4705" fmla="*/ 1287593 w 2030243"/>
              <a:gd name="connsiteY4705" fmla="*/ 173227 h 1480983"/>
              <a:gd name="connsiteX4706" fmla="*/ 1283900 w 2030243"/>
              <a:gd name="connsiteY4706" fmla="*/ 173540 h 1480983"/>
              <a:gd name="connsiteX4707" fmla="*/ 1267044 w 2030243"/>
              <a:gd name="connsiteY4707" fmla="*/ 185450 h 1480983"/>
              <a:gd name="connsiteX4708" fmla="*/ 1262068 w 2030243"/>
              <a:gd name="connsiteY4708" fmla="*/ 189112 h 1480983"/>
              <a:gd name="connsiteX4709" fmla="*/ 1278562 w 2030243"/>
              <a:gd name="connsiteY4709" fmla="*/ 170723 h 1480983"/>
              <a:gd name="connsiteX4710" fmla="*/ 1275589 w 2030243"/>
              <a:gd name="connsiteY4710" fmla="*/ 166106 h 1480983"/>
              <a:gd name="connsiteX4711" fmla="*/ 1292241 w 2030243"/>
              <a:gd name="connsiteY4711" fmla="*/ 157701 h 1480983"/>
              <a:gd name="connsiteX4712" fmla="*/ 1292242 w 2030243"/>
              <a:gd name="connsiteY4712" fmla="*/ 157703 h 1480983"/>
              <a:gd name="connsiteX4713" fmla="*/ 1292246 w 2030243"/>
              <a:gd name="connsiteY4713" fmla="*/ 157699 h 1480983"/>
              <a:gd name="connsiteX4714" fmla="*/ 1292304 w 2030243"/>
              <a:gd name="connsiteY4714" fmla="*/ 157670 h 1480983"/>
              <a:gd name="connsiteX4715" fmla="*/ 1292257 w 2030243"/>
              <a:gd name="connsiteY4715" fmla="*/ 157717 h 1480983"/>
              <a:gd name="connsiteX4716" fmla="*/ 1301365 w 2030243"/>
              <a:gd name="connsiteY4716" fmla="*/ 153476 h 1480983"/>
              <a:gd name="connsiteX4717" fmla="*/ 740911 w 2030243"/>
              <a:gd name="connsiteY4717" fmla="*/ 152444 h 1480983"/>
              <a:gd name="connsiteX4718" fmla="*/ 742069 w 2030243"/>
              <a:gd name="connsiteY4718" fmla="*/ 154150 h 1480983"/>
              <a:gd name="connsiteX4719" fmla="*/ 741052 w 2030243"/>
              <a:gd name="connsiteY4719" fmla="*/ 155996 h 1480983"/>
              <a:gd name="connsiteX4720" fmla="*/ 729721 w 2030243"/>
              <a:gd name="connsiteY4720" fmla="*/ 158501 h 1480983"/>
              <a:gd name="connsiteX4721" fmla="*/ 732836 w 2030243"/>
              <a:gd name="connsiteY4721" fmla="*/ 153884 h 1480983"/>
              <a:gd name="connsiteX4722" fmla="*/ 740911 w 2030243"/>
              <a:gd name="connsiteY4722" fmla="*/ 152444 h 1480983"/>
              <a:gd name="connsiteX4723" fmla="*/ 911735 w 2030243"/>
              <a:gd name="connsiteY4723" fmla="*/ 152114 h 1480983"/>
              <a:gd name="connsiteX4724" fmla="*/ 917056 w 2030243"/>
              <a:gd name="connsiteY4724" fmla="*/ 152114 h 1480983"/>
              <a:gd name="connsiteX4725" fmla="*/ 917025 w 2030243"/>
              <a:gd name="connsiteY4725" fmla="*/ 154118 h 1480983"/>
              <a:gd name="connsiteX4726" fmla="*/ 911735 w 2030243"/>
              <a:gd name="connsiteY4726" fmla="*/ 152114 h 1480983"/>
              <a:gd name="connsiteX4727" fmla="*/ 590684 w 2030243"/>
              <a:gd name="connsiteY4727" fmla="*/ 150737 h 1480983"/>
              <a:gd name="connsiteX4728" fmla="*/ 591905 w 2030243"/>
              <a:gd name="connsiteY4728" fmla="*/ 151926 h 1480983"/>
              <a:gd name="connsiteX4729" fmla="*/ 590543 w 2030243"/>
              <a:gd name="connsiteY4729" fmla="*/ 153773 h 1480983"/>
              <a:gd name="connsiteX4730" fmla="*/ 589307 w 2030243"/>
              <a:gd name="connsiteY4730" fmla="*/ 152067 h 1480983"/>
              <a:gd name="connsiteX4731" fmla="*/ 590684 w 2030243"/>
              <a:gd name="connsiteY4731" fmla="*/ 150737 h 1480983"/>
              <a:gd name="connsiteX4732" fmla="*/ 1656362 w 2030243"/>
              <a:gd name="connsiteY4732" fmla="*/ 148969 h 1480983"/>
              <a:gd name="connsiteX4733" fmla="*/ 1657771 w 2030243"/>
              <a:gd name="connsiteY4733" fmla="*/ 150221 h 1480983"/>
              <a:gd name="connsiteX4734" fmla="*/ 1654593 w 2030243"/>
              <a:gd name="connsiteY4734" fmla="*/ 154149 h 1480983"/>
              <a:gd name="connsiteX4735" fmla="*/ 1652825 w 2030243"/>
              <a:gd name="connsiteY4735" fmla="*/ 152522 h 1480983"/>
              <a:gd name="connsiteX4736" fmla="*/ 1656362 w 2030243"/>
              <a:gd name="connsiteY4736" fmla="*/ 148969 h 1480983"/>
              <a:gd name="connsiteX4737" fmla="*/ 806707 w 2030243"/>
              <a:gd name="connsiteY4737" fmla="*/ 147560 h 1480983"/>
              <a:gd name="connsiteX4738" fmla="*/ 808426 w 2030243"/>
              <a:gd name="connsiteY4738" fmla="*/ 148781 h 1480983"/>
              <a:gd name="connsiteX4739" fmla="*/ 806549 w 2030243"/>
              <a:gd name="connsiteY4739" fmla="*/ 150174 h 1480983"/>
              <a:gd name="connsiteX4740" fmla="*/ 805203 w 2030243"/>
              <a:gd name="connsiteY4740" fmla="*/ 148891 h 1480983"/>
              <a:gd name="connsiteX4741" fmla="*/ 806707 w 2030243"/>
              <a:gd name="connsiteY4741" fmla="*/ 147560 h 1480983"/>
              <a:gd name="connsiteX4742" fmla="*/ 526282 w 2030243"/>
              <a:gd name="connsiteY4742" fmla="*/ 147294 h 1480983"/>
              <a:gd name="connsiteX4743" fmla="*/ 528223 w 2030243"/>
              <a:gd name="connsiteY4743" fmla="*/ 148656 h 1480983"/>
              <a:gd name="connsiteX4744" fmla="*/ 526267 w 2030243"/>
              <a:gd name="connsiteY4744" fmla="*/ 150080 h 1480983"/>
              <a:gd name="connsiteX4745" fmla="*/ 524748 w 2030243"/>
              <a:gd name="connsiteY4745" fmla="*/ 148656 h 1480983"/>
              <a:gd name="connsiteX4746" fmla="*/ 526282 w 2030243"/>
              <a:gd name="connsiteY4746" fmla="*/ 147294 h 1480983"/>
              <a:gd name="connsiteX4747" fmla="*/ 353910 w 2030243"/>
              <a:gd name="connsiteY4747" fmla="*/ 147044 h 1480983"/>
              <a:gd name="connsiteX4748" fmla="*/ 353910 w 2030243"/>
              <a:gd name="connsiteY4748" fmla="*/ 149345 h 1480983"/>
              <a:gd name="connsiteX4749" fmla="*/ 354412 w 2030243"/>
              <a:gd name="connsiteY4749" fmla="*/ 149392 h 1480983"/>
              <a:gd name="connsiteX4750" fmla="*/ 354412 w 2030243"/>
              <a:gd name="connsiteY4750" fmla="*/ 147091 h 1480983"/>
              <a:gd name="connsiteX4751" fmla="*/ 353910 w 2030243"/>
              <a:gd name="connsiteY4751" fmla="*/ 147044 h 1480983"/>
              <a:gd name="connsiteX4752" fmla="*/ 495547 w 2030243"/>
              <a:gd name="connsiteY4752" fmla="*/ 146919 h 1480983"/>
              <a:gd name="connsiteX4753" fmla="*/ 494920 w 2030243"/>
              <a:gd name="connsiteY4753" fmla="*/ 153899 h 1480983"/>
              <a:gd name="connsiteX4754" fmla="*/ 502134 w 2030243"/>
              <a:gd name="connsiteY4754" fmla="*/ 153821 h 1480983"/>
              <a:gd name="connsiteX4755" fmla="*/ 495547 w 2030243"/>
              <a:gd name="connsiteY4755" fmla="*/ 146919 h 1480983"/>
              <a:gd name="connsiteX4756" fmla="*/ 517519 w 2030243"/>
              <a:gd name="connsiteY4756" fmla="*/ 146512 h 1480983"/>
              <a:gd name="connsiteX4757" fmla="*/ 518646 w 2030243"/>
              <a:gd name="connsiteY4757" fmla="*/ 147012 h 1480983"/>
              <a:gd name="connsiteX4758" fmla="*/ 516783 w 2030243"/>
              <a:gd name="connsiteY4758" fmla="*/ 152114 h 1480983"/>
              <a:gd name="connsiteX4759" fmla="*/ 515061 w 2030243"/>
              <a:gd name="connsiteY4759" fmla="*/ 151285 h 1480983"/>
              <a:gd name="connsiteX4760" fmla="*/ 517519 w 2030243"/>
              <a:gd name="connsiteY4760" fmla="*/ 146512 h 1480983"/>
              <a:gd name="connsiteX4761" fmla="*/ 1642543 w 2030243"/>
              <a:gd name="connsiteY4761" fmla="*/ 144320 h 1480983"/>
              <a:gd name="connsiteX4762" fmla="*/ 1643263 w 2030243"/>
              <a:gd name="connsiteY4762" fmla="*/ 145213 h 1480983"/>
              <a:gd name="connsiteX4763" fmla="*/ 1641009 w 2030243"/>
              <a:gd name="connsiteY4763" fmla="*/ 147090 h 1480983"/>
              <a:gd name="connsiteX4764" fmla="*/ 1640274 w 2030243"/>
              <a:gd name="connsiteY4764" fmla="*/ 146198 h 1480983"/>
              <a:gd name="connsiteX4765" fmla="*/ 1642543 w 2030243"/>
              <a:gd name="connsiteY4765" fmla="*/ 144320 h 1480983"/>
              <a:gd name="connsiteX4766" fmla="*/ 1307360 w 2030243"/>
              <a:gd name="connsiteY4766" fmla="*/ 144320 h 1480983"/>
              <a:gd name="connsiteX4767" fmla="*/ 1322557 w 2030243"/>
              <a:gd name="connsiteY4767" fmla="*/ 150033 h 1480983"/>
              <a:gd name="connsiteX4768" fmla="*/ 1333919 w 2030243"/>
              <a:gd name="connsiteY4768" fmla="*/ 145025 h 1480983"/>
              <a:gd name="connsiteX4769" fmla="*/ 1325421 w 2030243"/>
              <a:gd name="connsiteY4769" fmla="*/ 152224 h 1480983"/>
              <a:gd name="connsiteX4770" fmla="*/ 1316594 w 2030243"/>
              <a:gd name="connsiteY4770" fmla="*/ 151535 h 1480983"/>
              <a:gd name="connsiteX4771" fmla="*/ 1312712 w 2030243"/>
              <a:gd name="connsiteY4771" fmla="*/ 158343 h 1480983"/>
              <a:gd name="connsiteX4772" fmla="*/ 1307360 w 2030243"/>
              <a:gd name="connsiteY4772" fmla="*/ 144320 h 1480983"/>
              <a:gd name="connsiteX4773" fmla="*/ 763299 w 2030243"/>
              <a:gd name="connsiteY4773" fmla="*/ 143563 h 1480983"/>
              <a:gd name="connsiteX4774" fmla="*/ 763300 w 2030243"/>
              <a:gd name="connsiteY4774" fmla="*/ 143564 h 1480983"/>
              <a:gd name="connsiteX4775" fmla="*/ 763276 w 2030243"/>
              <a:gd name="connsiteY4775" fmla="*/ 143585 h 1480983"/>
              <a:gd name="connsiteX4776" fmla="*/ 763310 w 2030243"/>
              <a:gd name="connsiteY4776" fmla="*/ 143555 h 1480983"/>
              <a:gd name="connsiteX4777" fmla="*/ 763355 w 2030243"/>
              <a:gd name="connsiteY4777" fmla="*/ 143600 h 1480983"/>
              <a:gd name="connsiteX4778" fmla="*/ 763339 w 2030243"/>
              <a:gd name="connsiteY4778" fmla="*/ 143617 h 1480983"/>
              <a:gd name="connsiteX4779" fmla="*/ 763300 w 2030243"/>
              <a:gd name="connsiteY4779" fmla="*/ 143564 h 1480983"/>
              <a:gd name="connsiteX4780" fmla="*/ 1293760 w 2030243"/>
              <a:gd name="connsiteY4780" fmla="*/ 143475 h 1480983"/>
              <a:gd name="connsiteX4781" fmla="*/ 1294198 w 2030243"/>
              <a:gd name="connsiteY4781" fmla="*/ 145478 h 1480983"/>
              <a:gd name="connsiteX4782" fmla="*/ 1285732 w 2030243"/>
              <a:gd name="connsiteY4782" fmla="*/ 146747 h 1480983"/>
              <a:gd name="connsiteX4783" fmla="*/ 1285434 w 2030243"/>
              <a:gd name="connsiteY4783" fmla="*/ 145431 h 1480983"/>
              <a:gd name="connsiteX4784" fmla="*/ 1293760 w 2030243"/>
              <a:gd name="connsiteY4784" fmla="*/ 143475 h 1480983"/>
              <a:gd name="connsiteX4785" fmla="*/ 1001380 w 2030243"/>
              <a:gd name="connsiteY4785" fmla="*/ 143335 h 1480983"/>
              <a:gd name="connsiteX4786" fmla="*/ 1000082 w 2030243"/>
              <a:gd name="connsiteY4786" fmla="*/ 144712 h 1480983"/>
              <a:gd name="connsiteX4787" fmla="*/ 1001474 w 2030243"/>
              <a:gd name="connsiteY4787" fmla="*/ 147529 h 1480983"/>
              <a:gd name="connsiteX4788" fmla="*/ 1003024 w 2030243"/>
              <a:gd name="connsiteY4788" fmla="*/ 145401 h 1480983"/>
              <a:gd name="connsiteX4789" fmla="*/ 1001380 w 2030243"/>
              <a:gd name="connsiteY4789" fmla="*/ 143335 h 1480983"/>
              <a:gd name="connsiteX4790" fmla="*/ 623988 w 2030243"/>
              <a:gd name="connsiteY4790" fmla="*/ 143319 h 1480983"/>
              <a:gd name="connsiteX4791" fmla="*/ 626227 w 2030243"/>
              <a:gd name="connsiteY4791" fmla="*/ 150315 h 1480983"/>
              <a:gd name="connsiteX4792" fmla="*/ 616914 w 2030243"/>
              <a:gd name="connsiteY4792" fmla="*/ 154494 h 1480983"/>
              <a:gd name="connsiteX4793" fmla="*/ 615318 w 2030243"/>
              <a:gd name="connsiteY4793" fmla="*/ 152037 h 1480983"/>
              <a:gd name="connsiteX4794" fmla="*/ 623988 w 2030243"/>
              <a:gd name="connsiteY4794" fmla="*/ 143319 h 1480983"/>
              <a:gd name="connsiteX4795" fmla="*/ 600576 w 2030243"/>
              <a:gd name="connsiteY4795" fmla="*/ 143037 h 1480983"/>
              <a:gd name="connsiteX4796" fmla="*/ 601687 w 2030243"/>
              <a:gd name="connsiteY4796" fmla="*/ 143820 h 1480983"/>
              <a:gd name="connsiteX4797" fmla="*/ 600655 w 2030243"/>
              <a:gd name="connsiteY4797" fmla="*/ 145213 h 1480983"/>
              <a:gd name="connsiteX4798" fmla="*/ 599840 w 2030243"/>
              <a:gd name="connsiteY4798" fmla="*/ 144117 h 1480983"/>
              <a:gd name="connsiteX4799" fmla="*/ 600576 w 2030243"/>
              <a:gd name="connsiteY4799" fmla="*/ 143037 h 1480983"/>
              <a:gd name="connsiteX4800" fmla="*/ 538036 w 2030243"/>
              <a:gd name="connsiteY4800" fmla="*/ 142928 h 1480983"/>
              <a:gd name="connsiteX4801" fmla="*/ 538803 w 2030243"/>
              <a:gd name="connsiteY4801" fmla="*/ 144649 h 1480983"/>
              <a:gd name="connsiteX4802" fmla="*/ 533343 w 2030243"/>
              <a:gd name="connsiteY4802" fmla="*/ 147434 h 1480983"/>
              <a:gd name="connsiteX4803" fmla="*/ 532293 w 2030243"/>
              <a:gd name="connsiteY4803" fmla="*/ 144680 h 1480983"/>
              <a:gd name="connsiteX4804" fmla="*/ 538036 w 2030243"/>
              <a:gd name="connsiteY4804" fmla="*/ 142928 h 1480983"/>
              <a:gd name="connsiteX4805" fmla="*/ 762494 w 2030243"/>
              <a:gd name="connsiteY4805" fmla="*/ 142458 h 1480983"/>
              <a:gd name="connsiteX4806" fmla="*/ 763332 w 2030243"/>
              <a:gd name="connsiteY4806" fmla="*/ 143535 h 1480983"/>
              <a:gd name="connsiteX4807" fmla="*/ 763310 w 2030243"/>
              <a:gd name="connsiteY4807" fmla="*/ 143555 h 1480983"/>
              <a:gd name="connsiteX4808" fmla="*/ 763308 w 2030243"/>
              <a:gd name="connsiteY4808" fmla="*/ 143554 h 1480983"/>
              <a:gd name="connsiteX4809" fmla="*/ 763299 w 2030243"/>
              <a:gd name="connsiteY4809" fmla="*/ 143563 h 1480983"/>
              <a:gd name="connsiteX4810" fmla="*/ 638146 w 2030243"/>
              <a:gd name="connsiteY4810" fmla="*/ 142083 h 1480983"/>
              <a:gd name="connsiteX4811" fmla="*/ 637651 w 2030243"/>
              <a:gd name="connsiteY4811" fmla="*/ 149423 h 1480983"/>
              <a:gd name="connsiteX4812" fmla="*/ 634433 w 2030243"/>
              <a:gd name="connsiteY4812" fmla="*/ 144347 h 1480983"/>
              <a:gd name="connsiteX4813" fmla="*/ 638152 w 2030243"/>
              <a:gd name="connsiteY4813" fmla="*/ 142004 h 1480983"/>
              <a:gd name="connsiteX4814" fmla="*/ 638198 w 2030243"/>
              <a:gd name="connsiteY4814" fmla="*/ 142052 h 1480983"/>
              <a:gd name="connsiteX4815" fmla="*/ 638146 w 2030243"/>
              <a:gd name="connsiteY4815" fmla="*/ 142083 h 1480983"/>
              <a:gd name="connsiteX4816" fmla="*/ 638152 w 2030243"/>
              <a:gd name="connsiteY4816" fmla="*/ 142004 h 1480983"/>
              <a:gd name="connsiteX4817" fmla="*/ 638247 w 2030243"/>
              <a:gd name="connsiteY4817" fmla="*/ 142025 h 1480983"/>
              <a:gd name="connsiteX4818" fmla="*/ 638199 w 2030243"/>
              <a:gd name="connsiteY4818" fmla="*/ 142051 h 1480983"/>
              <a:gd name="connsiteX4819" fmla="*/ 638152 w 2030243"/>
              <a:gd name="connsiteY4819" fmla="*/ 142004 h 1480983"/>
              <a:gd name="connsiteX4820" fmla="*/ 545392 w 2030243"/>
              <a:gd name="connsiteY4820" fmla="*/ 141566 h 1480983"/>
              <a:gd name="connsiteX4821" fmla="*/ 550440 w 2030243"/>
              <a:gd name="connsiteY4821" fmla="*/ 143546 h 1480983"/>
              <a:gd name="connsiteX4822" fmla="*/ 551997 w 2030243"/>
              <a:gd name="connsiteY4822" fmla="*/ 145103 h 1480983"/>
              <a:gd name="connsiteX4823" fmla="*/ 552118 w 2030243"/>
              <a:gd name="connsiteY4823" fmla="*/ 145197 h 1480983"/>
              <a:gd name="connsiteX4824" fmla="*/ 553014 w 2030243"/>
              <a:gd name="connsiteY4824" fmla="*/ 148530 h 1480983"/>
              <a:gd name="connsiteX4825" fmla="*/ 551699 w 2030243"/>
              <a:gd name="connsiteY4825" fmla="*/ 149516 h 1480983"/>
              <a:gd name="connsiteX4826" fmla="*/ 544593 w 2030243"/>
              <a:gd name="connsiteY4826" fmla="*/ 142850 h 1480983"/>
              <a:gd name="connsiteX4827" fmla="*/ 545392 w 2030243"/>
              <a:gd name="connsiteY4827" fmla="*/ 141566 h 1480983"/>
              <a:gd name="connsiteX4828" fmla="*/ 1490954 w 2030243"/>
              <a:gd name="connsiteY4828" fmla="*/ 141473 h 1480983"/>
              <a:gd name="connsiteX4829" fmla="*/ 1491643 w 2030243"/>
              <a:gd name="connsiteY4829" fmla="*/ 142334 h 1480983"/>
              <a:gd name="connsiteX4830" fmla="*/ 1491095 w 2030243"/>
              <a:gd name="connsiteY4830" fmla="*/ 142678 h 1480983"/>
              <a:gd name="connsiteX4831" fmla="*/ 1490437 w 2030243"/>
              <a:gd name="connsiteY4831" fmla="*/ 141801 h 1480983"/>
              <a:gd name="connsiteX4832" fmla="*/ 1490954 w 2030243"/>
              <a:gd name="connsiteY4832" fmla="*/ 141473 h 1480983"/>
              <a:gd name="connsiteX4833" fmla="*/ 620948 w 2030243"/>
              <a:gd name="connsiteY4833" fmla="*/ 140460 h 1480983"/>
              <a:gd name="connsiteX4834" fmla="*/ 620967 w 2030243"/>
              <a:gd name="connsiteY4834" fmla="*/ 140470 h 1480983"/>
              <a:gd name="connsiteX4835" fmla="*/ 620967 w 2030243"/>
              <a:gd name="connsiteY4835" fmla="*/ 140471 h 1480983"/>
              <a:gd name="connsiteX4836" fmla="*/ 620607 w 2030243"/>
              <a:gd name="connsiteY4836" fmla="*/ 140815 h 1480983"/>
              <a:gd name="connsiteX4837" fmla="*/ 622095 w 2030243"/>
              <a:gd name="connsiteY4837" fmla="*/ 139610 h 1480983"/>
              <a:gd name="connsiteX4838" fmla="*/ 620967 w 2030243"/>
              <a:gd name="connsiteY4838" fmla="*/ 140470 h 1480983"/>
              <a:gd name="connsiteX4839" fmla="*/ 620952 w 2030243"/>
              <a:gd name="connsiteY4839" fmla="*/ 140455 h 1480983"/>
              <a:gd name="connsiteX4840" fmla="*/ 620948 w 2030243"/>
              <a:gd name="connsiteY4840" fmla="*/ 140460 h 1480983"/>
              <a:gd name="connsiteX4841" fmla="*/ 620936 w 2030243"/>
              <a:gd name="connsiteY4841" fmla="*/ 140454 h 1480983"/>
              <a:gd name="connsiteX4842" fmla="*/ 622095 w 2030243"/>
              <a:gd name="connsiteY4842" fmla="*/ 139610 h 1480983"/>
              <a:gd name="connsiteX4843" fmla="*/ 613189 w 2030243"/>
              <a:gd name="connsiteY4843" fmla="*/ 138608 h 1480983"/>
              <a:gd name="connsiteX4844" fmla="*/ 614316 w 2030243"/>
              <a:gd name="connsiteY4844" fmla="*/ 141863 h 1480983"/>
              <a:gd name="connsiteX4845" fmla="*/ 613002 w 2030243"/>
              <a:gd name="connsiteY4845" fmla="*/ 142302 h 1480983"/>
              <a:gd name="connsiteX4846" fmla="*/ 611891 w 2030243"/>
              <a:gd name="connsiteY4846" fmla="*/ 139046 h 1480983"/>
              <a:gd name="connsiteX4847" fmla="*/ 613189 w 2030243"/>
              <a:gd name="connsiteY4847" fmla="*/ 138608 h 1480983"/>
              <a:gd name="connsiteX4848" fmla="*/ 1077456 w 2030243"/>
              <a:gd name="connsiteY4848" fmla="*/ 138593 h 1480983"/>
              <a:gd name="connsiteX4849" fmla="*/ 1078052 w 2030243"/>
              <a:gd name="connsiteY4849" fmla="*/ 138905 h 1480983"/>
              <a:gd name="connsiteX4850" fmla="*/ 1077394 w 2030243"/>
              <a:gd name="connsiteY4850" fmla="*/ 139642 h 1480983"/>
              <a:gd name="connsiteX4851" fmla="*/ 1077096 w 2030243"/>
              <a:gd name="connsiteY4851" fmla="*/ 139062 h 1480983"/>
              <a:gd name="connsiteX4852" fmla="*/ 1077456 w 2030243"/>
              <a:gd name="connsiteY4852" fmla="*/ 138593 h 1480983"/>
              <a:gd name="connsiteX4853" fmla="*/ 806283 w 2030243"/>
              <a:gd name="connsiteY4853" fmla="*/ 138342 h 1480983"/>
              <a:gd name="connsiteX4854" fmla="*/ 806347 w 2030243"/>
              <a:gd name="connsiteY4854" fmla="*/ 138953 h 1480983"/>
              <a:gd name="connsiteX4855" fmla="*/ 805767 w 2030243"/>
              <a:gd name="connsiteY4855" fmla="*/ 139094 h 1480983"/>
              <a:gd name="connsiteX4856" fmla="*/ 805375 w 2030243"/>
              <a:gd name="connsiteY4856" fmla="*/ 138608 h 1480983"/>
              <a:gd name="connsiteX4857" fmla="*/ 806283 w 2030243"/>
              <a:gd name="connsiteY4857" fmla="*/ 138342 h 1480983"/>
              <a:gd name="connsiteX4858" fmla="*/ 1093044 w 2030243"/>
              <a:gd name="connsiteY4858" fmla="*/ 137606 h 1480983"/>
              <a:gd name="connsiteX4859" fmla="*/ 1094280 w 2030243"/>
              <a:gd name="connsiteY4859" fmla="*/ 139406 h 1480983"/>
              <a:gd name="connsiteX4860" fmla="*/ 1092872 w 2030243"/>
              <a:gd name="connsiteY4860" fmla="*/ 140814 h 1480983"/>
              <a:gd name="connsiteX4861" fmla="*/ 1091557 w 2030243"/>
              <a:gd name="connsiteY4861" fmla="*/ 139516 h 1480983"/>
              <a:gd name="connsiteX4862" fmla="*/ 1093044 w 2030243"/>
              <a:gd name="connsiteY4862" fmla="*/ 137606 h 1480983"/>
              <a:gd name="connsiteX4863" fmla="*/ 360390 w 2030243"/>
              <a:gd name="connsiteY4863" fmla="*/ 137387 h 1480983"/>
              <a:gd name="connsiteX4864" fmla="*/ 361642 w 2030243"/>
              <a:gd name="connsiteY4864" fmla="*/ 145322 h 1480983"/>
              <a:gd name="connsiteX4865" fmla="*/ 363442 w 2030243"/>
              <a:gd name="connsiteY4865" fmla="*/ 145166 h 1480983"/>
              <a:gd name="connsiteX4866" fmla="*/ 360390 w 2030243"/>
              <a:gd name="connsiteY4866" fmla="*/ 137387 h 1480983"/>
              <a:gd name="connsiteX4867" fmla="*/ 648120 w 2030243"/>
              <a:gd name="connsiteY4867" fmla="*/ 136730 h 1480983"/>
              <a:gd name="connsiteX4868" fmla="*/ 646651 w 2030243"/>
              <a:gd name="connsiteY4868" fmla="*/ 143945 h 1480983"/>
              <a:gd name="connsiteX4869" fmla="*/ 638247 w 2030243"/>
              <a:gd name="connsiteY4869" fmla="*/ 142025 h 1480983"/>
              <a:gd name="connsiteX4870" fmla="*/ 459393 w 2030243"/>
              <a:gd name="connsiteY4870" fmla="*/ 136652 h 1480983"/>
              <a:gd name="connsiteX4871" fmla="*/ 457203 w 2030243"/>
              <a:gd name="connsiteY4871" fmla="*/ 138812 h 1480983"/>
              <a:gd name="connsiteX4872" fmla="*/ 459253 w 2030243"/>
              <a:gd name="connsiteY4872" fmla="*/ 141285 h 1480983"/>
              <a:gd name="connsiteX4873" fmla="*/ 462586 w 2030243"/>
              <a:gd name="connsiteY4873" fmla="*/ 139328 h 1480983"/>
              <a:gd name="connsiteX4874" fmla="*/ 459393 w 2030243"/>
              <a:gd name="connsiteY4874" fmla="*/ 136652 h 1480983"/>
              <a:gd name="connsiteX4875" fmla="*/ 583453 w 2030243"/>
              <a:gd name="connsiteY4875" fmla="*/ 136104 h 1480983"/>
              <a:gd name="connsiteX4876" fmla="*/ 583783 w 2030243"/>
              <a:gd name="connsiteY4876" fmla="*/ 138092 h 1480983"/>
              <a:gd name="connsiteX4877" fmla="*/ 580073 w 2030243"/>
              <a:gd name="connsiteY4877" fmla="*/ 138437 h 1480983"/>
              <a:gd name="connsiteX4878" fmla="*/ 579792 w 2030243"/>
              <a:gd name="connsiteY4878" fmla="*/ 136997 h 1480983"/>
              <a:gd name="connsiteX4879" fmla="*/ 583453 w 2030243"/>
              <a:gd name="connsiteY4879" fmla="*/ 136104 h 1480983"/>
              <a:gd name="connsiteX4880" fmla="*/ 764840 w 2030243"/>
              <a:gd name="connsiteY4880" fmla="*/ 134258 h 1480983"/>
              <a:gd name="connsiteX4881" fmla="*/ 751241 w 2030243"/>
              <a:gd name="connsiteY4881" fmla="*/ 138170 h 1480983"/>
              <a:gd name="connsiteX4882" fmla="*/ 750881 w 2030243"/>
              <a:gd name="connsiteY4882" fmla="*/ 136433 h 1480983"/>
              <a:gd name="connsiteX4883" fmla="*/ 764840 w 2030243"/>
              <a:gd name="connsiteY4883" fmla="*/ 134258 h 1480983"/>
              <a:gd name="connsiteX4884" fmla="*/ 1139025 w 2030243"/>
              <a:gd name="connsiteY4884" fmla="*/ 133553 h 1480983"/>
              <a:gd name="connsiteX4885" fmla="*/ 1143000 w 2030243"/>
              <a:gd name="connsiteY4885" fmla="*/ 136637 h 1480983"/>
              <a:gd name="connsiteX4886" fmla="*/ 1142170 w 2030243"/>
              <a:gd name="connsiteY4886" fmla="*/ 137810 h 1480983"/>
              <a:gd name="connsiteX4887" fmla="*/ 1137819 w 2030243"/>
              <a:gd name="connsiteY4887" fmla="*/ 135150 h 1480983"/>
              <a:gd name="connsiteX4888" fmla="*/ 1139025 w 2030243"/>
              <a:gd name="connsiteY4888" fmla="*/ 133553 h 1480983"/>
              <a:gd name="connsiteX4889" fmla="*/ 1498842 w 2030243"/>
              <a:gd name="connsiteY4889" fmla="*/ 132614 h 1480983"/>
              <a:gd name="connsiteX4890" fmla="*/ 1499703 w 2030243"/>
              <a:gd name="connsiteY4890" fmla="*/ 133772 h 1480983"/>
              <a:gd name="connsiteX4891" fmla="*/ 1498810 w 2030243"/>
              <a:gd name="connsiteY4891" fmla="*/ 132645 h 1480983"/>
              <a:gd name="connsiteX4892" fmla="*/ 1498811 w 2030243"/>
              <a:gd name="connsiteY4892" fmla="*/ 132645 h 1480983"/>
              <a:gd name="connsiteX4893" fmla="*/ 1498435 w 2030243"/>
              <a:gd name="connsiteY4893" fmla="*/ 132239 h 1480983"/>
              <a:gd name="connsiteX4894" fmla="*/ 1498842 w 2030243"/>
              <a:gd name="connsiteY4894" fmla="*/ 132614 h 1480983"/>
              <a:gd name="connsiteX4895" fmla="*/ 1498810 w 2030243"/>
              <a:gd name="connsiteY4895" fmla="*/ 132645 h 1480983"/>
              <a:gd name="connsiteX4896" fmla="*/ 1109743 w 2030243"/>
              <a:gd name="connsiteY4896" fmla="*/ 131472 h 1480983"/>
              <a:gd name="connsiteX4897" fmla="*/ 1123312 w 2030243"/>
              <a:gd name="connsiteY4897" fmla="*/ 137090 h 1480983"/>
              <a:gd name="connsiteX4898" fmla="*/ 1132389 w 2030243"/>
              <a:gd name="connsiteY4898" fmla="*/ 132223 h 1480983"/>
              <a:gd name="connsiteX4899" fmla="*/ 1144456 w 2030243"/>
              <a:gd name="connsiteY4899" fmla="*/ 142897 h 1480983"/>
              <a:gd name="connsiteX4900" fmla="*/ 1131419 w 2030243"/>
              <a:gd name="connsiteY4900" fmla="*/ 146027 h 1480983"/>
              <a:gd name="connsiteX4901" fmla="*/ 1119525 w 2030243"/>
              <a:gd name="connsiteY4901" fmla="*/ 144227 h 1480983"/>
              <a:gd name="connsiteX4902" fmla="*/ 1103108 w 2030243"/>
              <a:gd name="connsiteY4902" fmla="*/ 141582 h 1480983"/>
              <a:gd name="connsiteX4903" fmla="*/ 1095455 w 2030243"/>
              <a:gd name="connsiteY4903" fmla="*/ 133725 h 1480983"/>
              <a:gd name="connsiteX4904" fmla="*/ 1104720 w 2030243"/>
              <a:gd name="connsiteY4904" fmla="*/ 137747 h 1480983"/>
              <a:gd name="connsiteX4905" fmla="*/ 1109743 w 2030243"/>
              <a:gd name="connsiteY4905" fmla="*/ 131472 h 1480983"/>
              <a:gd name="connsiteX4906" fmla="*/ 1087316 w 2030243"/>
              <a:gd name="connsiteY4906" fmla="*/ 131378 h 1480983"/>
              <a:gd name="connsiteX4907" fmla="*/ 1093107 w 2030243"/>
              <a:gd name="connsiteY4907" fmla="*/ 131378 h 1480983"/>
              <a:gd name="connsiteX4908" fmla="*/ 1092949 w 2030243"/>
              <a:gd name="connsiteY4908" fmla="*/ 134164 h 1480983"/>
              <a:gd name="connsiteX4909" fmla="*/ 1087206 w 2030243"/>
              <a:gd name="connsiteY4909" fmla="*/ 134288 h 1480983"/>
              <a:gd name="connsiteX4910" fmla="*/ 1087316 w 2030243"/>
              <a:gd name="connsiteY4910" fmla="*/ 131378 h 1480983"/>
              <a:gd name="connsiteX4911" fmla="*/ 464152 w 2030243"/>
              <a:gd name="connsiteY4911" fmla="*/ 130736 h 1480983"/>
              <a:gd name="connsiteX4912" fmla="*/ 464464 w 2030243"/>
              <a:gd name="connsiteY4912" fmla="*/ 131081 h 1480983"/>
              <a:gd name="connsiteX4913" fmla="*/ 464778 w 2030243"/>
              <a:gd name="connsiteY4913" fmla="*/ 131363 h 1480983"/>
              <a:gd name="connsiteX4914" fmla="*/ 464481 w 2030243"/>
              <a:gd name="connsiteY4914" fmla="*/ 131049 h 1480983"/>
              <a:gd name="connsiteX4915" fmla="*/ 1166210 w 2030243"/>
              <a:gd name="connsiteY4915" fmla="*/ 130548 h 1480983"/>
              <a:gd name="connsiteX4916" fmla="*/ 1166273 w 2030243"/>
              <a:gd name="connsiteY4916" fmla="*/ 131159 h 1480983"/>
              <a:gd name="connsiteX4917" fmla="*/ 1165678 w 2030243"/>
              <a:gd name="connsiteY4917" fmla="*/ 131299 h 1480983"/>
              <a:gd name="connsiteX4918" fmla="*/ 1165287 w 2030243"/>
              <a:gd name="connsiteY4918" fmla="*/ 130814 h 1480983"/>
              <a:gd name="connsiteX4919" fmla="*/ 1166210 w 2030243"/>
              <a:gd name="connsiteY4919" fmla="*/ 130548 h 1480983"/>
              <a:gd name="connsiteX4920" fmla="*/ 1344984 w 2030243"/>
              <a:gd name="connsiteY4920" fmla="*/ 130502 h 1480983"/>
              <a:gd name="connsiteX4921" fmla="*/ 1347284 w 2030243"/>
              <a:gd name="connsiteY4921" fmla="*/ 132301 h 1480983"/>
              <a:gd name="connsiteX4922" fmla="*/ 1344780 w 2030243"/>
              <a:gd name="connsiteY4922" fmla="*/ 134493 h 1480983"/>
              <a:gd name="connsiteX4923" fmla="*/ 1343230 w 2030243"/>
              <a:gd name="connsiteY4923" fmla="*/ 132458 h 1480983"/>
              <a:gd name="connsiteX4924" fmla="*/ 1344984 w 2030243"/>
              <a:gd name="connsiteY4924" fmla="*/ 130502 h 1480983"/>
              <a:gd name="connsiteX4925" fmla="*/ 1123015 w 2030243"/>
              <a:gd name="connsiteY4925" fmla="*/ 130502 h 1480983"/>
              <a:gd name="connsiteX4926" fmla="*/ 1123845 w 2030243"/>
              <a:gd name="connsiteY4926" fmla="*/ 131269 h 1480983"/>
              <a:gd name="connsiteX4927" fmla="*/ 1123469 w 2030243"/>
              <a:gd name="connsiteY4927" fmla="*/ 131770 h 1480983"/>
              <a:gd name="connsiteX4928" fmla="*/ 1122624 w 2030243"/>
              <a:gd name="connsiteY4928" fmla="*/ 131018 h 1480983"/>
              <a:gd name="connsiteX4929" fmla="*/ 1123015 w 2030243"/>
              <a:gd name="connsiteY4929" fmla="*/ 130502 h 1480983"/>
              <a:gd name="connsiteX4930" fmla="*/ 1014749 w 2030243"/>
              <a:gd name="connsiteY4930" fmla="*/ 130339 h 1480983"/>
              <a:gd name="connsiteX4931" fmla="*/ 1019863 w 2030243"/>
              <a:gd name="connsiteY4931" fmla="*/ 135385 h 1480983"/>
              <a:gd name="connsiteX4932" fmla="*/ 1004401 w 2030243"/>
              <a:gd name="connsiteY4932" fmla="*/ 134179 h 1480983"/>
              <a:gd name="connsiteX4933" fmla="*/ 1014749 w 2030243"/>
              <a:gd name="connsiteY4933" fmla="*/ 130339 h 1480983"/>
              <a:gd name="connsiteX4934" fmla="*/ 639185 w 2030243"/>
              <a:gd name="connsiteY4934" fmla="*/ 128686 h 1480983"/>
              <a:gd name="connsiteX4935" fmla="*/ 645352 w 2030243"/>
              <a:gd name="connsiteY4935" fmla="*/ 134241 h 1480983"/>
              <a:gd name="connsiteX4936" fmla="*/ 632832 w 2030243"/>
              <a:gd name="connsiteY4936" fmla="*/ 133193 h 1480983"/>
              <a:gd name="connsiteX4937" fmla="*/ 632314 w 2030243"/>
              <a:gd name="connsiteY4937" fmla="*/ 131627 h 1480983"/>
              <a:gd name="connsiteX4938" fmla="*/ 639185 w 2030243"/>
              <a:gd name="connsiteY4938" fmla="*/ 128686 h 1480983"/>
              <a:gd name="connsiteX4939" fmla="*/ 850092 w 2030243"/>
              <a:gd name="connsiteY4939" fmla="*/ 127297 h 1480983"/>
              <a:gd name="connsiteX4940" fmla="*/ 857695 w 2030243"/>
              <a:gd name="connsiteY4940" fmla="*/ 127825 h 1480983"/>
              <a:gd name="connsiteX4941" fmla="*/ 857757 w 2030243"/>
              <a:gd name="connsiteY4941" fmla="*/ 129891 h 1480983"/>
              <a:gd name="connsiteX4942" fmla="*/ 841527 w 2030243"/>
              <a:gd name="connsiteY4942" fmla="*/ 129891 h 1480983"/>
              <a:gd name="connsiteX4943" fmla="*/ 850092 w 2030243"/>
              <a:gd name="connsiteY4943" fmla="*/ 127297 h 1480983"/>
              <a:gd name="connsiteX4944" fmla="*/ 862046 w 2030243"/>
              <a:gd name="connsiteY4944" fmla="*/ 127215 h 1480983"/>
              <a:gd name="connsiteX4945" fmla="*/ 865222 w 2030243"/>
              <a:gd name="connsiteY4945" fmla="*/ 127277 h 1480983"/>
              <a:gd name="connsiteX4946" fmla="*/ 865380 w 2030243"/>
              <a:gd name="connsiteY4946" fmla="*/ 128514 h 1480983"/>
              <a:gd name="connsiteX4947" fmla="*/ 862218 w 2030243"/>
              <a:gd name="connsiteY4947" fmla="*/ 129281 h 1480983"/>
              <a:gd name="connsiteX4948" fmla="*/ 862046 w 2030243"/>
              <a:gd name="connsiteY4948" fmla="*/ 127215 h 1480983"/>
              <a:gd name="connsiteX4949" fmla="*/ 388639 w 2030243"/>
              <a:gd name="connsiteY4949" fmla="*/ 126495 h 1480983"/>
              <a:gd name="connsiteX4950" fmla="*/ 388200 w 2030243"/>
              <a:gd name="connsiteY4950" fmla="*/ 126933 h 1480983"/>
              <a:gd name="connsiteX4951" fmla="*/ 388827 w 2030243"/>
              <a:gd name="connsiteY4951" fmla="*/ 127685 h 1480983"/>
              <a:gd name="connsiteX4952" fmla="*/ 389014 w 2030243"/>
              <a:gd name="connsiteY4952" fmla="*/ 127043 h 1480983"/>
              <a:gd name="connsiteX4953" fmla="*/ 388639 w 2030243"/>
              <a:gd name="connsiteY4953" fmla="*/ 126495 h 1480983"/>
              <a:gd name="connsiteX4954" fmla="*/ 873595 w 2030243"/>
              <a:gd name="connsiteY4954" fmla="*/ 126276 h 1480983"/>
              <a:gd name="connsiteX4955" fmla="*/ 873595 w 2030243"/>
              <a:gd name="connsiteY4955" fmla="*/ 126902 h 1480983"/>
              <a:gd name="connsiteX4956" fmla="*/ 873015 w 2030243"/>
              <a:gd name="connsiteY4956" fmla="*/ 127137 h 1480983"/>
              <a:gd name="connsiteX4957" fmla="*/ 872640 w 2030243"/>
              <a:gd name="connsiteY4957" fmla="*/ 126699 h 1480983"/>
              <a:gd name="connsiteX4958" fmla="*/ 873595 w 2030243"/>
              <a:gd name="connsiteY4958" fmla="*/ 126276 h 1480983"/>
              <a:gd name="connsiteX4959" fmla="*/ 1245243 w 2030243"/>
              <a:gd name="connsiteY4959" fmla="*/ 125822 h 1480983"/>
              <a:gd name="connsiteX4960" fmla="*/ 1245932 w 2030243"/>
              <a:gd name="connsiteY4960" fmla="*/ 126667 h 1480983"/>
              <a:gd name="connsiteX4961" fmla="*/ 1245399 w 2030243"/>
              <a:gd name="connsiteY4961" fmla="*/ 127011 h 1480983"/>
              <a:gd name="connsiteX4962" fmla="*/ 1244742 w 2030243"/>
              <a:gd name="connsiteY4962" fmla="*/ 126151 h 1480983"/>
              <a:gd name="connsiteX4963" fmla="*/ 1245243 w 2030243"/>
              <a:gd name="connsiteY4963" fmla="*/ 125822 h 1480983"/>
              <a:gd name="connsiteX4964" fmla="*/ 309636 w 2030243"/>
              <a:gd name="connsiteY4964" fmla="*/ 125650 h 1480983"/>
              <a:gd name="connsiteX4965" fmla="*/ 310214 w 2030243"/>
              <a:gd name="connsiteY4965" fmla="*/ 126089 h 1480983"/>
              <a:gd name="connsiteX4966" fmla="*/ 309401 w 2030243"/>
              <a:gd name="connsiteY4966" fmla="*/ 126996 h 1480983"/>
              <a:gd name="connsiteX4967" fmla="*/ 308852 w 2030243"/>
              <a:gd name="connsiteY4967" fmla="*/ 126589 h 1480983"/>
              <a:gd name="connsiteX4968" fmla="*/ 309636 w 2030243"/>
              <a:gd name="connsiteY4968" fmla="*/ 125650 h 1480983"/>
              <a:gd name="connsiteX4969" fmla="*/ 1132530 w 2030243"/>
              <a:gd name="connsiteY4969" fmla="*/ 125133 h 1480983"/>
              <a:gd name="connsiteX4970" fmla="*/ 1136647 w 2030243"/>
              <a:gd name="connsiteY4970" fmla="*/ 126557 h 1480983"/>
              <a:gd name="connsiteX4971" fmla="*/ 1136161 w 2030243"/>
              <a:gd name="connsiteY4971" fmla="*/ 128405 h 1480983"/>
              <a:gd name="connsiteX4972" fmla="*/ 1131920 w 2030243"/>
              <a:gd name="connsiteY4972" fmla="*/ 127856 h 1480983"/>
              <a:gd name="connsiteX4973" fmla="*/ 1132530 w 2030243"/>
              <a:gd name="connsiteY4973" fmla="*/ 125133 h 1480983"/>
              <a:gd name="connsiteX4974" fmla="*/ 1068473 w 2030243"/>
              <a:gd name="connsiteY4974" fmla="*/ 124163 h 1480983"/>
              <a:gd name="connsiteX4975" fmla="*/ 1069225 w 2030243"/>
              <a:gd name="connsiteY4975" fmla="*/ 125102 h 1480983"/>
              <a:gd name="connsiteX4976" fmla="*/ 1068629 w 2030243"/>
              <a:gd name="connsiteY4976" fmla="*/ 125477 h 1480983"/>
              <a:gd name="connsiteX4977" fmla="*/ 1067910 w 2030243"/>
              <a:gd name="connsiteY4977" fmla="*/ 124523 h 1480983"/>
              <a:gd name="connsiteX4978" fmla="*/ 1068473 w 2030243"/>
              <a:gd name="connsiteY4978" fmla="*/ 124163 h 1480983"/>
              <a:gd name="connsiteX4979" fmla="*/ 683350 w 2030243"/>
              <a:gd name="connsiteY4979" fmla="*/ 123161 h 1480983"/>
              <a:gd name="connsiteX4980" fmla="*/ 684242 w 2030243"/>
              <a:gd name="connsiteY4980" fmla="*/ 124883 h 1480983"/>
              <a:gd name="connsiteX4981" fmla="*/ 683006 w 2030243"/>
              <a:gd name="connsiteY4981" fmla="*/ 125195 h 1480983"/>
              <a:gd name="connsiteX4982" fmla="*/ 682395 w 2030243"/>
              <a:gd name="connsiteY4982" fmla="*/ 123991 h 1480983"/>
              <a:gd name="connsiteX4983" fmla="*/ 683350 w 2030243"/>
              <a:gd name="connsiteY4983" fmla="*/ 123161 h 1480983"/>
              <a:gd name="connsiteX4984" fmla="*/ 924083 w 2030243"/>
              <a:gd name="connsiteY4984" fmla="*/ 122911 h 1480983"/>
              <a:gd name="connsiteX4985" fmla="*/ 925180 w 2030243"/>
              <a:gd name="connsiteY4985" fmla="*/ 123052 h 1480983"/>
              <a:gd name="connsiteX4986" fmla="*/ 925038 w 2030243"/>
              <a:gd name="connsiteY4986" fmla="*/ 123677 h 1480983"/>
              <a:gd name="connsiteX4987" fmla="*/ 923942 w 2030243"/>
              <a:gd name="connsiteY4987" fmla="*/ 123506 h 1480983"/>
              <a:gd name="connsiteX4988" fmla="*/ 924083 w 2030243"/>
              <a:gd name="connsiteY4988" fmla="*/ 122911 h 1480983"/>
              <a:gd name="connsiteX4989" fmla="*/ 884174 w 2030243"/>
              <a:gd name="connsiteY4989" fmla="*/ 122316 h 1480983"/>
              <a:gd name="connsiteX4990" fmla="*/ 887414 w 2030243"/>
              <a:gd name="connsiteY4990" fmla="*/ 123662 h 1480983"/>
              <a:gd name="connsiteX4991" fmla="*/ 884613 w 2030243"/>
              <a:gd name="connsiteY4991" fmla="*/ 125650 h 1480983"/>
              <a:gd name="connsiteX4992" fmla="*/ 882844 w 2030243"/>
              <a:gd name="connsiteY4992" fmla="*/ 123725 h 1480983"/>
              <a:gd name="connsiteX4993" fmla="*/ 884174 w 2030243"/>
              <a:gd name="connsiteY4993" fmla="*/ 122316 h 1480983"/>
              <a:gd name="connsiteX4994" fmla="*/ 1663311 w 2030243"/>
              <a:gd name="connsiteY4994" fmla="*/ 121972 h 1480983"/>
              <a:gd name="connsiteX4995" fmla="*/ 1665064 w 2030243"/>
              <a:gd name="connsiteY4995" fmla="*/ 122629 h 1480983"/>
              <a:gd name="connsiteX4996" fmla="*/ 1663483 w 2030243"/>
              <a:gd name="connsiteY4996" fmla="*/ 126995 h 1480983"/>
              <a:gd name="connsiteX4997" fmla="*/ 1661745 w 2030243"/>
              <a:gd name="connsiteY4997" fmla="*/ 126354 h 1480983"/>
              <a:gd name="connsiteX4998" fmla="*/ 1663311 w 2030243"/>
              <a:gd name="connsiteY4998" fmla="*/ 121972 h 1480983"/>
              <a:gd name="connsiteX4999" fmla="*/ 827818 w 2030243"/>
              <a:gd name="connsiteY4999" fmla="*/ 121894 h 1480983"/>
              <a:gd name="connsiteX5000" fmla="*/ 828553 w 2030243"/>
              <a:gd name="connsiteY5000" fmla="*/ 122692 h 1480983"/>
              <a:gd name="connsiteX5001" fmla="*/ 827270 w 2030243"/>
              <a:gd name="connsiteY5001" fmla="*/ 123005 h 1480983"/>
              <a:gd name="connsiteX5002" fmla="*/ 826535 w 2030243"/>
              <a:gd name="connsiteY5002" fmla="*/ 122254 h 1480983"/>
              <a:gd name="connsiteX5003" fmla="*/ 827818 w 2030243"/>
              <a:gd name="connsiteY5003" fmla="*/ 121894 h 1480983"/>
              <a:gd name="connsiteX5004" fmla="*/ 1050241 w 2030243"/>
              <a:gd name="connsiteY5004" fmla="*/ 121510 h 1480983"/>
              <a:gd name="connsiteX5005" fmla="*/ 1061806 w 2030243"/>
              <a:gd name="connsiteY5005" fmla="*/ 124538 h 1480983"/>
              <a:gd name="connsiteX5006" fmla="*/ 1064810 w 2030243"/>
              <a:gd name="connsiteY5006" fmla="*/ 134054 h 1480983"/>
              <a:gd name="connsiteX5007" fmla="*/ 1062510 w 2030243"/>
              <a:gd name="connsiteY5007" fmla="*/ 135227 h 1480983"/>
              <a:gd name="connsiteX5008" fmla="*/ 1045138 w 2030243"/>
              <a:gd name="connsiteY5008" fmla="*/ 124945 h 1480983"/>
              <a:gd name="connsiteX5009" fmla="*/ 1035435 w 2030243"/>
              <a:gd name="connsiteY5009" fmla="*/ 124257 h 1480983"/>
              <a:gd name="connsiteX5010" fmla="*/ 1050241 w 2030243"/>
              <a:gd name="connsiteY5010" fmla="*/ 121510 h 1480983"/>
              <a:gd name="connsiteX5011" fmla="*/ 1011225 w 2030243"/>
              <a:gd name="connsiteY5011" fmla="*/ 120971 h 1480983"/>
              <a:gd name="connsiteX5012" fmla="*/ 1012242 w 2030243"/>
              <a:gd name="connsiteY5012" fmla="*/ 121878 h 1480983"/>
              <a:gd name="connsiteX5013" fmla="*/ 1011428 w 2030243"/>
              <a:gd name="connsiteY5013" fmla="*/ 122771 h 1480983"/>
              <a:gd name="connsiteX5014" fmla="*/ 1010175 w 2030243"/>
              <a:gd name="connsiteY5014" fmla="*/ 122270 h 1480983"/>
              <a:gd name="connsiteX5015" fmla="*/ 1011225 w 2030243"/>
              <a:gd name="connsiteY5015" fmla="*/ 120971 h 1480983"/>
              <a:gd name="connsiteX5016" fmla="*/ 843516 w 2030243"/>
              <a:gd name="connsiteY5016" fmla="*/ 119483 h 1480983"/>
              <a:gd name="connsiteX5017" fmla="*/ 845362 w 2030243"/>
              <a:gd name="connsiteY5017" fmla="*/ 120767 h 1480983"/>
              <a:gd name="connsiteX5018" fmla="*/ 843859 w 2030243"/>
              <a:gd name="connsiteY5018" fmla="*/ 122316 h 1480983"/>
              <a:gd name="connsiteX5019" fmla="*/ 842013 w 2030243"/>
              <a:gd name="connsiteY5019" fmla="*/ 120751 h 1480983"/>
              <a:gd name="connsiteX5020" fmla="*/ 843516 w 2030243"/>
              <a:gd name="connsiteY5020" fmla="*/ 119483 h 1480983"/>
              <a:gd name="connsiteX5021" fmla="*/ 603096 w 2030243"/>
              <a:gd name="connsiteY5021" fmla="*/ 119405 h 1480983"/>
              <a:gd name="connsiteX5022" fmla="*/ 605067 w 2030243"/>
              <a:gd name="connsiteY5022" fmla="*/ 128060 h 1480983"/>
              <a:gd name="connsiteX5023" fmla="*/ 596710 w 2030243"/>
              <a:gd name="connsiteY5023" fmla="*/ 126057 h 1480983"/>
              <a:gd name="connsiteX5024" fmla="*/ 603096 w 2030243"/>
              <a:gd name="connsiteY5024" fmla="*/ 119405 h 1480983"/>
              <a:gd name="connsiteX5025" fmla="*/ 1361131 w 2030243"/>
              <a:gd name="connsiteY5025" fmla="*/ 118548 h 1480983"/>
              <a:gd name="connsiteX5026" fmla="*/ 1361131 w 2030243"/>
              <a:gd name="connsiteY5026" fmla="*/ 118550 h 1480983"/>
              <a:gd name="connsiteX5027" fmla="*/ 1361104 w 2030243"/>
              <a:gd name="connsiteY5027" fmla="*/ 118576 h 1480983"/>
              <a:gd name="connsiteX5028" fmla="*/ 1361132 w 2030243"/>
              <a:gd name="connsiteY5028" fmla="*/ 118547 h 1480983"/>
              <a:gd name="connsiteX5029" fmla="*/ 1361132 w 2030243"/>
              <a:gd name="connsiteY5029" fmla="*/ 118548 h 1480983"/>
              <a:gd name="connsiteX5030" fmla="*/ 1361131 w 2030243"/>
              <a:gd name="connsiteY5030" fmla="*/ 118548 h 1480983"/>
              <a:gd name="connsiteX5031" fmla="*/ 1361134 w 2030243"/>
              <a:gd name="connsiteY5031" fmla="*/ 118545 h 1480983"/>
              <a:gd name="connsiteX5032" fmla="*/ 1361143 w 2030243"/>
              <a:gd name="connsiteY5032" fmla="*/ 118551 h 1480983"/>
              <a:gd name="connsiteX5033" fmla="*/ 1361104 w 2030243"/>
              <a:gd name="connsiteY5033" fmla="*/ 118591 h 1480983"/>
              <a:gd name="connsiteX5034" fmla="*/ 1361131 w 2030243"/>
              <a:gd name="connsiteY5034" fmla="*/ 118550 h 1480983"/>
              <a:gd name="connsiteX5035" fmla="*/ 1361132 w 2030243"/>
              <a:gd name="connsiteY5035" fmla="*/ 118548 h 1480983"/>
              <a:gd name="connsiteX5036" fmla="*/ 1361134 w 2030243"/>
              <a:gd name="connsiteY5036" fmla="*/ 118547 h 1480983"/>
              <a:gd name="connsiteX5037" fmla="*/ 486031 w 2030243"/>
              <a:gd name="connsiteY5037" fmla="*/ 118217 h 1480983"/>
              <a:gd name="connsiteX5038" fmla="*/ 486375 w 2030243"/>
              <a:gd name="connsiteY5038" fmla="*/ 118577 h 1480983"/>
              <a:gd name="connsiteX5039" fmla="*/ 487941 w 2030243"/>
              <a:gd name="connsiteY5039" fmla="*/ 120125 h 1480983"/>
              <a:gd name="connsiteX5040" fmla="*/ 495014 w 2030243"/>
              <a:gd name="connsiteY5040" fmla="*/ 127277 h 1480983"/>
              <a:gd name="connsiteX5041" fmla="*/ 487956 w 2030243"/>
              <a:gd name="connsiteY5041" fmla="*/ 120110 h 1480983"/>
              <a:gd name="connsiteX5042" fmla="*/ 486406 w 2030243"/>
              <a:gd name="connsiteY5042" fmla="*/ 118544 h 1480983"/>
              <a:gd name="connsiteX5043" fmla="*/ 486031 w 2030243"/>
              <a:gd name="connsiteY5043" fmla="*/ 118217 h 1480983"/>
              <a:gd name="connsiteX5044" fmla="*/ 1003180 w 2030243"/>
              <a:gd name="connsiteY5044" fmla="*/ 118043 h 1480983"/>
              <a:gd name="connsiteX5045" fmla="*/ 1003947 w 2030243"/>
              <a:gd name="connsiteY5045" fmla="*/ 119217 h 1480983"/>
              <a:gd name="connsiteX5046" fmla="*/ 1003101 w 2030243"/>
              <a:gd name="connsiteY5046" fmla="*/ 120140 h 1480983"/>
              <a:gd name="connsiteX5047" fmla="*/ 1002038 w 2030243"/>
              <a:gd name="connsiteY5047" fmla="*/ 119357 h 1480983"/>
              <a:gd name="connsiteX5048" fmla="*/ 1003180 w 2030243"/>
              <a:gd name="connsiteY5048" fmla="*/ 118043 h 1480983"/>
              <a:gd name="connsiteX5049" fmla="*/ 1362683 w 2030243"/>
              <a:gd name="connsiteY5049" fmla="*/ 117011 h 1480983"/>
              <a:gd name="connsiteX5050" fmla="*/ 1365772 w 2030243"/>
              <a:gd name="connsiteY5050" fmla="*/ 117011 h 1480983"/>
              <a:gd name="connsiteX5051" fmla="*/ 1363197 w 2030243"/>
              <a:gd name="connsiteY5051" fmla="*/ 120191 h 1480983"/>
              <a:gd name="connsiteX5052" fmla="*/ 1361143 w 2030243"/>
              <a:gd name="connsiteY5052" fmla="*/ 118551 h 1480983"/>
              <a:gd name="connsiteX5053" fmla="*/ 1362680 w 2030243"/>
              <a:gd name="connsiteY5053" fmla="*/ 117011 h 1480983"/>
              <a:gd name="connsiteX5054" fmla="*/ 1362683 w 2030243"/>
              <a:gd name="connsiteY5054" fmla="*/ 117011 h 1480983"/>
              <a:gd name="connsiteX5055" fmla="*/ 1362668 w 2030243"/>
              <a:gd name="connsiteY5055" fmla="*/ 117026 h 1480983"/>
              <a:gd name="connsiteX5056" fmla="*/ 1366158 w 2030243"/>
              <a:gd name="connsiteY5056" fmla="*/ 116651 h 1480983"/>
              <a:gd name="connsiteX5057" fmla="*/ 1365829 w 2030243"/>
              <a:gd name="connsiteY5057" fmla="*/ 117011 h 1480983"/>
              <a:gd name="connsiteX5058" fmla="*/ 1365829 w 2030243"/>
              <a:gd name="connsiteY5058" fmla="*/ 117011 h 1480983"/>
              <a:gd name="connsiteX5059" fmla="*/ 1365772 w 2030243"/>
              <a:gd name="connsiteY5059" fmla="*/ 117011 h 1480983"/>
              <a:gd name="connsiteX5060" fmla="*/ 1365799 w 2030243"/>
              <a:gd name="connsiteY5060" fmla="*/ 116980 h 1480983"/>
              <a:gd name="connsiteX5061" fmla="*/ 1365797 w 2030243"/>
              <a:gd name="connsiteY5061" fmla="*/ 116979 h 1480983"/>
              <a:gd name="connsiteX5062" fmla="*/ 400047 w 2030243"/>
              <a:gd name="connsiteY5062" fmla="*/ 116087 h 1480983"/>
              <a:gd name="connsiteX5063" fmla="*/ 402050 w 2030243"/>
              <a:gd name="connsiteY5063" fmla="*/ 130079 h 1480983"/>
              <a:gd name="connsiteX5064" fmla="*/ 404789 w 2030243"/>
              <a:gd name="connsiteY5064" fmla="*/ 144681 h 1480983"/>
              <a:gd name="connsiteX5065" fmla="*/ 398920 w 2030243"/>
              <a:gd name="connsiteY5065" fmla="*/ 143022 h 1480983"/>
              <a:gd name="connsiteX5066" fmla="*/ 398075 w 2030243"/>
              <a:gd name="connsiteY5066" fmla="*/ 144383 h 1480983"/>
              <a:gd name="connsiteX5067" fmla="*/ 407059 w 2030243"/>
              <a:gd name="connsiteY5067" fmla="*/ 153554 h 1480983"/>
              <a:gd name="connsiteX5068" fmla="*/ 415212 w 2030243"/>
              <a:gd name="connsiteY5068" fmla="*/ 156919 h 1480983"/>
              <a:gd name="connsiteX5069" fmla="*/ 429596 w 2030243"/>
              <a:gd name="connsiteY5069" fmla="*/ 162820 h 1480983"/>
              <a:gd name="connsiteX5070" fmla="*/ 430488 w 2030243"/>
              <a:gd name="connsiteY5070" fmla="*/ 152741 h 1480983"/>
              <a:gd name="connsiteX5071" fmla="*/ 418092 w 2030243"/>
              <a:gd name="connsiteY5071" fmla="*/ 152741 h 1480983"/>
              <a:gd name="connsiteX5072" fmla="*/ 410174 w 2030243"/>
              <a:gd name="connsiteY5072" fmla="*/ 141503 h 1480983"/>
              <a:gd name="connsiteX5073" fmla="*/ 407904 w 2030243"/>
              <a:gd name="connsiteY5073" fmla="*/ 136637 h 1480983"/>
              <a:gd name="connsiteX5074" fmla="*/ 404900 w 2030243"/>
              <a:gd name="connsiteY5074" fmla="*/ 118388 h 1480983"/>
              <a:gd name="connsiteX5075" fmla="*/ 400047 w 2030243"/>
              <a:gd name="connsiteY5075" fmla="*/ 116087 h 1480983"/>
              <a:gd name="connsiteX5076" fmla="*/ 377199 w 2030243"/>
              <a:gd name="connsiteY5076" fmla="*/ 115665 h 1480983"/>
              <a:gd name="connsiteX5077" fmla="*/ 375101 w 2030243"/>
              <a:gd name="connsiteY5077" fmla="*/ 125274 h 1480983"/>
              <a:gd name="connsiteX5078" fmla="*/ 376494 w 2030243"/>
              <a:gd name="connsiteY5078" fmla="*/ 126433 h 1480983"/>
              <a:gd name="connsiteX5079" fmla="*/ 385916 w 2030243"/>
              <a:gd name="connsiteY5079" fmla="*/ 119718 h 1480983"/>
              <a:gd name="connsiteX5080" fmla="*/ 377199 w 2030243"/>
              <a:gd name="connsiteY5080" fmla="*/ 115665 h 1480983"/>
              <a:gd name="connsiteX5081" fmla="*/ 569306 w 2030243"/>
              <a:gd name="connsiteY5081" fmla="*/ 115399 h 1480983"/>
              <a:gd name="connsiteX5082" fmla="*/ 569337 w 2030243"/>
              <a:gd name="connsiteY5082" fmla="*/ 115430 h 1480983"/>
              <a:gd name="connsiteX5083" fmla="*/ 569338 w 2030243"/>
              <a:gd name="connsiteY5083" fmla="*/ 115430 h 1480983"/>
              <a:gd name="connsiteX5084" fmla="*/ 569338 w 2030243"/>
              <a:gd name="connsiteY5084" fmla="*/ 115430 h 1480983"/>
              <a:gd name="connsiteX5085" fmla="*/ 568993 w 2030243"/>
              <a:gd name="connsiteY5085" fmla="*/ 115744 h 1480983"/>
              <a:gd name="connsiteX5086" fmla="*/ 569306 w 2030243"/>
              <a:gd name="connsiteY5086" fmla="*/ 115399 h 1480983"/>
              <a:gd name="connsiteX5087" fmla="*/ 569404 w 2030243"/>
              <a:gd name="connsiteY5087" fmla="*/ 115412 h 1480983"/>
              <a:gd name="connsiteX5088" fmla="*/ 569338 w 2030243"/>
              <a:gd name="connsiteY5088" fmla="*/ 115430 h 1480983"/>
              <a:gd name="connsiteX5089" fmla="*/ 892126 w 2030243"/>
              <a:gd name="connsiteY5089" fmla="*/ 114617 h 1480983"/>
              <a:gd name="connsiteX5090" fmla="*/ 906775 w 2030243"/>
              <a:gd name="connsiteY5090" fmla="*/ 115304 h 1480983"/>
              <a:gd name="connsiteX5091" fmla="*/ 906304 w 2030243"/>
              <a:gd name="connsiteY5091" fmla="*/ 117683 h 1480983"/>
              <a:gd name="connsiteX5092" fmla="*/ 891953 w 2030243"/>
              <a:gd name="connsiteY5092" fmla="*/ 116275 h 1480983"/>
              <a:gd name="connsiteX5093" fmla="*/ 892126 w 2030243"/>
              <a:gd name="connsiteY5093" fmla="*/ 114617 h 1480983"/>
              <a:gd name="connsiteX5094" fmla="*/ 572780 w 2030243"/>
              <a:gd name="connsiteY5094" fmla="*/ 114476 h 1480983"/>
              <a:gd name="connsiteX5095" fmla="*/ 572889 w 2030243"/>
              <a:gd name="connsiteY5095" fmla="*/ 115853 h 1480983"/>
              <a:gd name="connsiteX5096" fmla="*/ 569404 w 2030243"/>
              <a:gd name="connsiteY5096" fmla="*/ 115412 h 1480983"/>
              <a:gd name="connsiteX5097" fmla="*/ 789287 w 2030243"/>
              <a:gd name="connsiteY5097" fmla="*/ 112832 h 1480983"/>
              <a:gd name="connsiteX5098" fmla="*/ 791870 w 2030243"/>
              <a:gd name="connsiteY5098" fmla="*/ 115022 h 1480983"/>
              <a:gd name="connsiteX5099" fmla="*/ 788724 w 2030243"/>
              <a:gd name="connsiteY5099" fmla="*/ 116399 h 1480983"/>
              <a:gd name="connsiteX5100" fmla="*/ 786501 w 2030243"/>
              <a:gd name="connsiteY5100" fmla="*/ 114725 h 1480983"/>
              <a:gd name="connsiteX5101" fmla="*/ 789287 w 2030243"/>
              <a:gd name="connsiteY5101" fmla="*/ 112832 h 1480983"/>
              <a:gd name="connsiteX5102" fmla="*/ 878431 w 2030243"/>
              <a:gd name="connsiteY5102" fmla="*/ 112284 h 1480983"/>
              <a:gd name="connsiteX5103" fmla="*/ 879432 w 2030243"/>
              <a:gd name="connsiteY5103" fmla="*/ 114021 h 1480983"/>
              <a:gd name="connsiteX5104" fmla="*/ 875661 w 2030243"/>
              <a:gd name="connsiteY5104" fmla="*/ 115790 h 1480983"/>
              <a:gd name="connsiteX5105" fmla="*/ 875082 w 2030243"/>
              <a:gd name="connsiteY5105" fmla="*/ 114617 h 1480983"/>
              <a:gd name="connsiteX5106" fmla="*/ 878431 w 2030243"/>
              <a:gd name="connsiteY5106" fmla="*/ 112284 h 1480983"/>
              <a:gd name="connsiteX5107" fmla="*/ 1045030 w 2030243"/>
              <a:gd name="connsiteY5107" fmla="*/ 111987 h 1480983"/>
              <a:gd name="connsiteX5108" fmla="*/ 1067940 w 2030243"/>
              <a:gd name="connsiteY5108" fmla="*/ 114225 h 1480983"/>
              <a:gd name="connsiteX5109" fmla="*/ 1117834 w 2030243"/>
              <a:gd name="connsiteY5109" fmla="*/ 121753 h 1480983"/>
              <a:gd name="connsiteX5110" fmla="*/ 1127319 w 2030243"/>
              <a:gd name="connsiteY5110" fmla="*/ 125431 h 1480983"/>
              <a:gd name="connsiteX5111" fmla="*/ 1106269 w 2030243"/>
              <a:gd name="connsiteY5111" fmla="*/ 125540 h 1480983"/>
              <a:gd name="connsiteX5112" fmla="*/ 1065781 w 2030243"/>
              <a:gd name="connsiteY5112" fmla="*/ 119280 h 1480983"/>
              <a:gd name="connsiteX5113" fmla="*/ 1047502 w 2030243"/>
              <a:gd name="connsiteY5113" fmla="*/ 116354 h 1480983"/>
              <a:gd name="connsiteX5114" fmla="*/ 1044497 w 2030243"/>
              <a:gd name="connsiteY5114" fmla="*/ 114397 h 1480983"/>
              <a:gd name="connsiteX5115" fmla="*/ 1045030 w 2030243"/>
              <a:gd name="connsiteY5115" fmla="*/ 111987 h 1480983"/>
              <a:gd name="connsiteX5116" fmla="*/ 853720 w 2030243"/>
              <a:gd name="connsiteY5116" fmla="*/ 111173 h 1480983"/>
              <a:gd name="connsiteX5117" fmla="*/ 853844 w 2030243"/>
              <a:gd name="connsiteY5117" fmla="*/ 113286 h 1480983"/>
              <a:gd name="connsiteX5118" fmla="*/ 847757 w 2030243"/>
              <a:gd name="connsiteY5118" fmla="*/ 113286 h 1480983"/>
              <a:gd name="connsiteX5119" fmla="*/ 847647 w 2030243"/>
              <a:gd name="connsiteY5119" fmla="*/ 111486 h 1480983"/>
              <a:gd name="connsiteX5120" fmla="*/ 853720 w 2030243"/>
              <a:gd name="connsiteY5120" fmla="*/ 111173 h 1480983"/>
              <a:gd name="connsiteX5121" fmla="*/ 834704 w 2030243"/>
              <a:gd name="connsiteY5121" fmla="*/ 110563 h 1480983"/>
              <a:gd name="connsiteX5122" fmla="*/ 835330 w 2030243"/>
              <a:gd name="connsiteY5122" fmla="*/ 110563 h 1480983"/>
              <a:gd name="connsiteX5123" fmla="*/ 835582 w 2030243"/>
              <a:gd name="connsiteY5123" fmla="*/ 111173 h 1480983"/>
              <a:gd name="connsiteX5124" fmla="*/ 835110 w 2030243"/>
              <a:gd name="connsiteY5124" fmla="*/ 111549 h 1480983"/>
              <a:gd name="connsiteX5125" fmla="*/ 834704 w 2030243"/>
              <a:gd name="connsiteY5125" fmla="*/ 110563 h 1480983"/>
              <a:gd name="connsiteX5126" fmla="*/ 842076 w 2030243"/>
              <a:gd name="connsiteY5126" fmla="*/ 110062 h 1480983"/>
              <a:gd name="connsiteX5127" fmla="*/ 843859 w 2030243"/>
              <a:gd name="connsiteY5127" fmla="*/ 111518 h 1480983"/>
              <a:gd name="connsiteX5128" fmla="*/ 842201 w 2030243"/>
              <a:gd name="connsiteY5128" fmla="*/ 113458 h 1480983"/>
              <a:gd name="connsiteX5129" fmla="*/ 840824 w 2030243"/>
              <a:gd name="connsiteY5129" fmla="*/ 111987 h 1480983"/>
              <a:gd name="connsiteX5130" fmla="*/ 842076 w 2030243"/>
              <a:gd name="connsiteY5130" fmla="*/ 110062 h 1480983"/>
              <a:gd name="connsiteX5131" fmla="*/ 289008 w 2030243"/>
              <a:gd name="connsiteY5131" fmla="*/ 110015 h 1480983"/>
              <a:gd name="connsiteX5132" fmla="*/ 301089 w 2030243"/>
              <a:gd name="connsiteY5132" fmla="*/ 118732 h 1480983"/>
              <a:gd name="connsiteX5133" fmla="*/ 285659 w 2030243"/>
              <a:gd name="connsiteY5133" fmla="*/ 114413 h 1480983"/>
              <a:gd name="connsiteX5134" fmla="*/ 289008 w 2030243"/>
              <a:gd name="connsiteY5134" fmla="*/ 110015 h 1480983"/>
              <a:gd name="connsiteX5135" fmla="*/ 1268359 w 2030243"/>
              <a:gd name="connsiteY5135" fmla="*/ 109624 h 1480983"/>
              <a:gd name="connsiteX5136" fmla="*/ 1261864 w 2030243"/>
              <a:gd name="connsiteY5136" fmla="*/ 116166 h 1480983"/>
              <a:gd name="connsiteX5137" fmla="*/ 1268359 w 2030243"/>
              <a:gd name="connsiteY5137" fmla="*/ 109624 h 1480983"/>
              <a:gd name="connsiteX5138" fmla="*/ 1152829 w 2030243"/>
              <a:gd name="connsiteY5138" fmla="*/ 104553 h 1480983"/>
              <a:gd name="connsiteX5139" fmla="*/ 1195899 w 2030243"/>
              <a:gd name="connsiteY5139" fmla="*/ 114554 h 1480983"/>
              <a:gd name="connsiteX5140" fmla="*/ 1197119 w 2030243"/>
              <a:gd name="connsiteY5140" fmla="*/ 118122 h 1480983"/>
              <a:gd name="connsiteX5141" fmla="*/ 1148071 w 2030243"/>
              <a:gd name="connsiteY5141" fmla="*/ 108356 h 1480983"/>
              <a:gd name="connsiteX5142" fmla="*/ 1148040 w 2030243"/>
              <a:gd name="connsiteY5142" fmla="*/ 105914 h 1480983"/>
              <a:gd name="connsiteX5143" fmla="*/ 1152829 w 2030243"/>
              <a:gd name="connsiteY5143" fmla="*/ 104553 h 1480983"/>
              <a:gd name="connsiteX5144" fmla="*/ 1092014 w 2030243"/>
              <a:gd name="connsiteY5144" fmla="*/ 103117 h 1480983"/>
              <a:gd name="connsiteX5145" fmla="*/ 1099226 w 2030243"/>
              <a:gd name="connsiteY5145" fmla="*/ 106775 h 1480983"/>
              <a:gd name="connsiteX5146" fmla="*/ 1098850 w 2030243"/>
              <a:gd name="connsiteY5146" fmla="*/ 108653 h 1480983"/>
              <a:gd name="connsiteX5147" fmla="*/ 1084249 w 2030243"/>
              <a:gd name="connsiteY5147" fmla="*/ 106478 h 1480983"/>
              <a:gd name="connsiteX5148" fmla="*/ 1092014 w 2030243"/>
              <a:gd name="connsiteY5148" fmla="*/ 103117 h 1480983"/>
              <a:gd name="connsiteX5149" fmla="*/ 487642 w 2030243"/>
              <a:gd name="connsiteY5149" fmla="*/ 102612 h 1480983"/>
              <a:gd name="connsiteX5150" fmla="*/ 487455 w 2030243"/>
              <a:gd name="connsiteY5150" fmla="*/ 103583 h 1480983"/>
              <a:gd name="connsiteX5151" fmla="*/ 488064 w 2030243"/>
              <a:gd name="connsiteY5151" fmla="*/ 103583 h 1480983"/>
              <a:gd name="connsiteX5152" fmla="*/ 488190 w 2030243"/>
              <a:gd name="connsiteY5152" fmla="*/ 102972 h 1480983"/>
              <a:gd name="connsiteX5153" fmla="*/ 487642 w 2030243"/>
              <a:gd name="connsiteY5153" fmla="*/ 102612 h 1480983"/>
              <a:gd name="connsiteX5154" fmla="*/ 1136724 w 2030243"/>
              <a:gd name="connsiteY5154" fmla="*/ 102096 h 1480983"/>
              <a:gd name="connsiteX5155" fmla="*/ 1144471 w 2030243"/>
              <a:gd name="connsiteY5155" fmla="*/ 103614 h 1480983"/>
              <a:gd name="connsiteX5156" fmla="*/ 1143986 w 2030243"/>
              <a:gd name="connsiteY5156" fmla="*/ 105836 h 1480983"/>
              <a:gd name="connsiteX5157" fmla="*/ 1136239 w 2030243"/>
              <a:gd name="connsiteY5157" fmla="*/ 104193 h 1480983"/>
              <a:gd name="connsiteX5158" fmla="*/ 1136724 w 2030243"/>
              <a:gd name="connsiteY5158" fmla="*/ 102096 h 1480983"/>
              <a:gd name="connsiteX5159" fmla="*/ 1119818 w 2030243"/>
              <a:gd name="connsiteY5159" fmla="*/ 100640 h 1480983"/>
              <a:gd name="connsiteX5160" fmla="*/ 1123687 w 2030243"/>
              <a:gd name="connsiteY5160" fmla="*/ 103676 h 1480983"/>
              <a:gd name="connsiteX5161" fmla="*/ 1116880 w 2030243"/>
              <a:gd name="connsiteY5161" fmla="*/ 104099 h 1480983"/>
              <a:gd name="connsiteX5162" fmla="*/ 1116910 w 2030243"/>
              <a:gd name="connsiteY5162" fmla="*/ 102065 h 1480983"/>
              <a:gd name="connsiteX5163" fmla="*/ 1119818 w 2030243"/>
              <a:gd name="connsiteY5163" fmla="*/ 100640 h 1480983"/>
              <a:gd name="connsiteX5164" fmla="*/ 1386223 w 2030243"/>
              <a:gd name="connsiteY5164" fmla="*/ 100578 h 1480983"/>
              <a:gd name="connsiteX5165" fmla="*/ 1386364 w 2030243"/>
              <a:gd name="connsiteY5165" fmla="*/ 101173 h 1480983"/>
              <a:gd name="connsiteX5166" fmla="*/ 1385878 w 2030243"/>
              <a:gd name="connsiteY5166" fmla="*/ 101564 h 1480983"/>
              <a:gd name="connsiteX5167" fmla="*/ 1385612 w 2030243"/>
              <a:gd name="connsiteY5167" fmla="*/ 100641 h 1480983"/>
              <a:gd name="connsiteX5168" fmla="*/ 1386223 w 2030243"/>
              <a:gd name="connsiteY5168" fmla="*/ 100578 h 1480983"/>
              <a:gd name="connsiteX5169" fmla="*/ 1376597 w 2030243"/>
              <a:gd name="connsiteY5169" fmla="*/ 100249 h 1480983"/>
              <a:gd name="connsiteX5170" fmla="*/ 1362680 w 2030243"/>
              <a:gd name="connsiteY5170" fmla="*/ 117011 h 1480983"/>
              <a:gd name="connsiteX5171" fmla="*/ 1362669 w 2030243"/>
              <a:gd name="connsiteY5171" fmla="*/ 117011 h 1480983"/>
              <a:gd name="connsiteX5172" fmla="*/ 1361134 w 2030243"/>
              <a:gd name="connsiteY5172" fmla="*/ 118545 h 1480983"/>
              <a:gd name="connsiteX5173" fmla="*/ 1361134 w 2030243"/>
              <a:gd name="connsiteY5173" fmla="*/ 118544 h 1480983"/>
              <a:gd name="connsiteX5174" fmla="*/ 1351416 w 2030243"/>
              <a:gd name="connsiteY5174" fmla="*/ 126979 h 1480983"/>
              <a:gd name="connsiteX5175" fmla="*/ 1345516 w 2030243"/>
              <a:gd name="connsiteY5175" fmla="*/ 127511 h 1480983"/>
              <a:gd name="connsiteX5176" fmla="*/ 1347879 w 2030243"/>
              <a:gd name="connsiteY5176" fmla="*/ 123271 h 1480983"/>
              <a:gd name="connsiteX5177" fmla="*/ 1372715 w 2030243"/>
              <a:gd name="connsiteY5177" fmla="*/ 101141 h 1480983"/>
              <a:gd name="connsiteX5178" fmla="*/ 1376597 w 2030243"/>
              <a:gd name="connsiteY5178" fmla="*/ 100249 h 1480983"/>
              <a:gd name="connsiteX5179" fmla="*/ 1366174 w 2030243"/>
              <a:gd name="connsiteY5179" fmla="*/ 99435 h 1480983"/>
              <a:gd name="connsiteX5180" fmla="*/ 1365829 w 2030243"/>
              <a:gd name="connsiteY5180" fmla="*/ 99795 h 1480983"/>
              <a:gd name="connsiteX5181" fmla="*/ 1365829 w 2030243"/>
              <a:gd name="connsiteY5181" fmla="*/ 99796 h 1480983"/>
              <a:gd name="connsiteX5182" fmla="*/ 1365470 w 2030243"/>
              <a:gd name="connsiteY5182" fmla="*/ 100124 h 1480983"/>
              <a:gd name="connsiteX5183" fmla="*/ 1365799 w 2030243"/>
              <a:gd name="connsiteY5183" fmla="*/ 99764 h 1480983"/>
              <a:gd name="connsiteX5184" fmla="*/ 1365797 w 2030243"/>
              <a:gd name="connsiteY5184" fmla="*/ 99764 h 1480983"/>
              <a:gd name="connsiteX5185" fmla="*/ 619809 w 2030243"/>
              <a:gd name="connsiteY5185" fmla="*/ 98606 h 1480983"/>
              <a:gd name="connsiteX5186" fmla="*/ 620499 w 2030243"/>
              <a:gd name="connsiteY5186" fmla="*/ 98622 h 1480983"/>
              <a:gd name="connsiteX5187" fmla="*/ 620841 w 2030243"/>
              <a:gd name="connsiteY5187" fmla="*/ 99107 h 1480983"/>
              <a:gd name="connsiteX5188" fmla="*/ 620262 w 2030243"/>
              <a:gd name="connsiteY5188" fmla="*/ 99451 h 1480983"/>
              <a:gd name="connsiteX5189" fmla="*/ 619809 w 2030243"/>
              <a:gd name="connsiteY5189" fmla="*/ 98606 h 1480983"/>
              <a:gd name="connsiteX5190" fmla="*/ 432804 w 2030243"/>
              <a:gd name="connsiteY5190" fmla="*/ 97620 h 1480983"/>
              <a:gd name="connsiteX5191" fmla="*/ 431254 w 2030243"/>
              <a:gd name="connsiteY5191" fmla="*/ 99013 h 1480983"/>
              <a:gd name="connsiteX5192" fmla="*/ 432758 w 2030243"/>
              <a:gd name="connsiteY5192" fmla="*/ 100438 h 1480983"/>
              <a:gd name="connsiteX5193" fmla="*/ 434682 w 2030243"/>
              <a:gd name="connsiteY5193" fmla="*/ 99060 h 1480983"/>
              <a:gd name="connsiteX5194" fmla="*/ 432804 w 2030243"/>
              <a:gd name="connsiteY5194" fmla="*/ 97620 h 1480983"/>
              <a:gd name="connsiteX5195" fmla="*/ 691473 w 2030243"/>
              <a:gd name="connsiteY5195" fmla="*/ 97433 h 1480983"/>
              <a:gd name="connsiteX5196" fmla="*/ 693491 w 2030243"/>
              <a:gd name="connsiteY5196" fmla="*/ 97683 h 1480983"/>
              <a:gd name="connsiteX5197" fmla="*/ 692835 w 2030243"/>
              <a:gd name="connsiteY5197" fmla="*/ 99138 h 1480983"/>
              <a:gd name="connsiteX5198" fmla="*/ 690909 w 2030243"/>
              <a:gd name="connsiteY5198" fmla="*/ 98621 h 1480983"/>
              <a:gd name="connsiteX5199" fmla="*/ 691473 w 2030243"/>
              <a:gd name="connsiteY5199" fmla="*/ 97433 h 1480983"/>
              <a:gd name="connsiteX5200" fmla="*/ 496437 w 2030243"/>
              <a:gd name="connsiteY5200" fmla="*/ 94537 h 1480983"/>
              <a:gd name="connsiteX5201" fmla="*/ 496516 w 2030243"/>
              <a:gd name="connsiteY5201" fmla="*/ 95147 h 1480983"/>
              <a:gd name="connsiteX5202" fmla="*/ 495922 w 2030243"/>
              <a:gd name="connsiteY5202" fmla="*/ 95288 h 1480983"/>
              <a:gd name="connsiteX5203" fmla="*/ 495530 w 2030243"/>
              <a:gd name="connsiteY5203" fmla="*/ 94803 h 1480983"/>
              <a:gd name="connsiteX5204" fmla="*/ 496437 w 2030243"/>
              <a:gd name="connsiteY5204" fmla="*/ 94537 h 1480983"/>
              <a:gd name="connsiteX5205" fmla="*/ 425964 w 2030243"/>
              <a:gd name="connsiteY5205" fmla="*/ 94428 h 1480983"/>
              <a:gd name="connsiteX5206" fmla="*/ 425120 w 2030243"/>
              <a:gd name="connsiteY5206" fmla="*/ 94913 h 1480983"/>
              <a:gd name="connsiteX5207" fmla="*/ 425621 w 2030243"/>
              <a:gd name="connsiteY5207" fmla="*/ 95351 h 1480983"/>
              <a:gd name="connsiteX5208" fmla="*/ 426168 w 2030243"/>
              <a:gd name="connsiteY5208" fmla="*/ 95054 h 1480983"/>
              <a:gd name="connsiteX5209" fmla="*/ 425964 w 2030243"/>
              <a:gd name="connsiteY5209" fmla="*/ 94428 h 1480983"/>
              <a:gd name="connsiteX5210" fmla="*/ 890890 w 2030243"/>
              <a:gd name="connsiteY5210" fmla="*/ 93864 h 1480983"/>
              <a:gd name="connsiteX5211" fmla="*/ 891453 w 2030243"/>
              <a:gd name="connsiteY5211" fmla="*/ 94177 h 1480983"/>
              <a:gd name="connsiteX5212" fmla="*/ 891203 w 2030243"/>
              <a:gd name="connsiteY5212" fmla="*/ 94647 h 1480983"/>
              <a:gd name="connsiteX5213" fmla="*/ 890545 w 2030243"/>
              <a:gd name="connsiteY5213" fmla="*/ 94662 h 1480983"/>
              <a:gd name="connsiteX5214" fmla="*/ 890890 w 2030243"/>
              <a:gd name="connsiteY5214" fmla="*/ 93864 h 1480983"/>
              <a:gd name="connsiteX5215" fmla="*/ 373380 w 2030243"/>
              <a:gd name="connsiteY5215" fmla="*/ 92894 h 1480983"/>
              <a:gd name="connsiteX5216" fmla="*/ 376839 w 2030243"/>
              <a:gd name="connsiteY5216" fmla="*/ 101329 h 1480983"/>
              <a:gd name="connsiteX5217" fmla="*/ 378435 w 2030243"/>
              <a:gd name="connsiteY5217" fmla="*/ 93160 h 1480983"/>
              <a:gd name="connsiteX5218" fmla="*/ 373380 w 2030243"/>
              <a:gd name="connsiteY5218" fmla="*/ 92894 h 1480983"/>
              <a:gd name="connsiteX5219" fmla="*/ 1046028 w 2030243"/>
              <a:gd name="connsiteY5219" fmla="*/ 92773 h 1480983"/>
              <a:gd name="connsiteX5220" fmla="*/ 1061289 w 2030243"/>
              <a:gd name="connsiteY5220" fmla="*/ 93348 h 1480983"/>
              <a:gd name="connsiteX5221" fmla="*/ 1086017 w 2030243"/>
              <a:gd name="connsiteY5221" fmla="*/ 97229 h 1480983"/>
              <a:gd name="connsiteX5222" fmla="*/ 1085674 w 2030243"/>
              <a:gd name="connsiteY5222" fmla="*/ 99608 h 1480983"/>
              <a:gd name="connsiteX5223" fmla="*/ 1036201 w 2030243"/>
              <a:gd name="connsiteY5223" fmla="*/ 94803 h 1480983"/>
              <a:gd name="connsiteX5224" fmla="*/ 1046028 w 2030243"/>
              <a:gd name="connsiteY5224" fmla="*/ 92773 h 1480983"/>
              <a:gd name="connsiteX5225" fmla="*/ 670768 w 2030243"/>
              <a:gd name="connsiteY5225" fmla="*/ 92252 h 1480983"/>
              <a:gd name="connsiteX5226" fmla="*/ 675493 w 2030243"/>
              <a:gd name="connsiteY5226" fmla="*/ 104240 h 1480983"/>
              <a:gd name="connsiteX5227" fmla="*/ 658152 w 2030243"/>
              <a:gd name="connsiteY5227" fmla="*/ 107573 h 1480983"/>
              <a:gd name="connsiteX5228" fmla="*/ 637870 w 2030243"/>
              <a:gd name="connsiteY5228" fmla="*/ 114053 h 1480983"/>
              <a:gd name="connsiteX5229" fmla="*/ 622986 w 2030243"/>
              <a:gd name="connsiteY5229" fmla="*/ 120328 h 1480983"/>
              <a:gd name="connsiteX5230" fmla="*/ 605176 w 2030243"/>
              <a:gd name="connsiteY5230" fmla="*/ 118153 h 1480983"/>
              <a:gd name="connsiteX5231" fmla="*/ 615396 w 2030243"/>
              <a:gd name="connsiteY5231" fmla="*/ 114678 h 1480983"/>
              <a:gd name="connsiteX5232" fmla="*/ 620075 w 2030243"/>
              <a:gd name="connsiteY5232" fmla="*/ 112300 h 1480983"/>
              <a:gd name="connsiteX5233" fmla="*/ 631359 w 2030243"/>
              <a:gd name="connsiteY5233" fmla="*/ 108184 h 1480983"/>
              <a:gd name="connsiteX5234" fmla="*/ 638121 w 2030243"/>
              <a:gd name="connsiteY5234" fmla="*/ 105038 h 1480983"/>
              <a:gd name="connsiteX5235" fmla="*/ 651205 w 2030243"/>
              <a:gd name="connsiteY5235" fmla="*/ 102581 h 1480983"/>
              <a:gd name="connsiteX5236" fmla="*/ 662019 w 2030243"/>
              <a:gd name="connsiteY5236" fmla="*/ 97620 h 1480983"/>
              <a:gd name="connsiteX5237" fmla="*/ 667606 w 2030243"/>
              <a:gd name="connsiteY5237" fmla="*/ 100953 h 1480983"/>
              <a:gd name="connsiteX5238" fmla="*/ 670768 w 2030243"/>
              <a:gd name="connsiteY5238" fmla="*/ 92252 h 1480983"/>
              <a:gd name="connsiteX5239" fmla="*/ 1688915 w 2030243"/>
              <a:gd name="connsiteY5239" fmla="*/ 89263 h 1480983"/>
              <a:gd name="connsiteX5240" fmla="*/ 1690730 w 2030243"/>
              <a:gd name="connsiteY5240" fmla="*/ 90812 h 1480983"/>
              <a:gd name="connsiteX5241" fmla="*/ 1679212 w 2030243"/>
              <a:gd name="connsiteY5241" fmla="*/ 102597 h 1480983"/>
              <a:gd name="connsiteX5242" fmla="*/ 1688915 w 2030243"/>
              <a:gd name="connsiteY5242" fmla="*/ 89263 h 1480983"/>
              <a:gd name="connsiteX5243" fmla="*/ 1256481 w 2030243"/>
              <a:gd name="connsiteY5243" fmla="*/ 83393 h 1480983"/>
              <a:gd name="connsiteX5244" fmla="*/ 1257748 w 2030243"/>
              <a:gd name="connsiteY5244" fmla="*/ 83910 h 1480983"/>
              <a:gd name="connsiteX5245" fmla="*/ 1256841 w 2030243"/>
              <a:gd name="connsiteY5245" fmla="*/ 85287 h 1480983"/>
              <a:gd name="connsiteX5246" fmla="*/ 1255823 w 2030243"/>
              <a:gd name="connsiteY5246" fmla="*/ 84426 h 1480983"/>
              <a:gd name="connsiteX5247" fmla="*/ 1256481 w 2030243"/>
              <a:gd name="connsiteY5247" fmla="*/ 83393 h 1480983"/>
              <a:gd name="connsiteX5248" fmla="*/ 400501 w 2030243"/>
              <a:gd name="connsiteY5248" fmla="*/ 81547 h 1480983"/>
              <a:gd name="connsiteX5249" fmla="*/ 397137 w 2030243"/>
              <a:gd name="connsiteY5249" fmla="*/ 82439 h 1480983"/>
              <a:gd name="connsiteX5250" fmla="*/ 397497 w 2030243"/>
              <a:gd name="connsiteY5250" fmla="*/ 83786 h 1480983"/>
              <a:gd name="connsiteX5251" fmla="*/ 400861 w 2030243"/>
              <a:gd name="connsiteY5251" fmla="*/ 82925 h 1480983"/>
              <a:gd name="connsiteX5252" fmla="*/ 400501 w 2030243"/>
              <a:gd name="connsiteY5252" fmla="*/ 81547 h 1480983"/>
              <a:gd name="connsiteX5253" fmla="*/ 1403350 w 2030243"/>
              <a:gd name="connsiteY5253" fmla="*/ 81053 h 1480983"/>
              <a:gd name="connsiteX5254" fmla="*/ 1402466 w 2030243"/>
              <a:gd name="connsiteY5254" fmla="*/ 87228 h 1480983"/>
              <a:gd name="connsiteX5255" fmla="*/ 1392309 w 2030243"/>
              <a:gd name="connsiteY5255" fmla="*/ 95726 h 1480983"/>
              <a:gd name="connsiteX5256" fmla="*/ 1396547 w 2030243"/>
              <a:gd name="connsiteY5256" fmla="*/ 87320 h 1480983"/>
              <a:gd name="connsiteX5257" fmla="*/ 441490 w 2030243"/>
              <a:gd name="connsiteY5257" fmla="*/ 78527 h 1480983"/>
              <a:gd name="connsiteX5258" fmla="*/ 441490 w 2030243"/>
              <a:gd name="connsiteY5258" fmla="*/ 83410 h 1480983"/>
              <a:gd name="connsiteX5259" fmla="*/ 442054 w 2030243"/>
              <a:gd name="connsiteY5259" fmla="*/ 83410 h 1480983"/>
              <a:gd name="connsiteX5260" fmla="*/ 442054 w 2030243"/>
              <a:gd name="connsiteY5260" fmla="*/ 78527 h 1480983"/>
              <a:gd name="connsiteX5261" fmla="*/ 441490 w 2030243"/>
              <a:gd name="connsiteY5261" fmla="*/ 78527 h 1480983"/>
              <a:gd name="connsiteX5262" fmla="*/ 1230877 w 2030243"/>
              <a:gd name="connsiteY5262" fmla="*/ 78339 h 1480983"/>
              <a:gd name="connsiteX5263" fmla="*/ 1231769 w 2030243"/>
              <a:gd name="connsiteY5263" fmla="*/ 79325 h 1480983"/>
              <a:gd name="connsiteX5264" fmla="*/ 1230157 w 2030243"/>
              <a:gd name="connsiteY5264" fmla="*/ 79967 h 1480983"/>
              <a:gd name="connsiteX5265" fmla="*/ 1229640 w 2030243"/>
              <a:gd name="connsiteY5265" fmla="*/ 78809 h 1480983"/>
              <a:gd name="connsiteX5266" fmla="*/ 1230877 w 2030243"/>
              <a:gd name="connsiteY5266" fmla="*/ 78339 h 1480983"/>
              <a:gd name="connsiteX5267" fmla="*/ 1684612 w 2030243"/>
              <a:gd name="connsiteY5267" fmla="*/ 78214 h 1480983"/>
              <a:gd name="connsiteX5268" fmla="*/ 1687225 w 2030243"/>
              <a:gd name="connsiteY5268" fmla="*/ 80060 h 1480983"/>
              <a:gd name="connsiteX5269" fmla="*/ 1685034 w 2030243"/>
              <a:gd name="connsiteY5269" fmla="*/ 82424 h 1480983"/>
              <a:gd name="connsiteX5270" fmla="*/ 1683014 w 2030243"/>
              <a:gd name="connsiteY5270" fmla="*/ 80060 h 1480983"/>
              <a:gd name="connsiteX5271" fmla="*/ 1684612 w 2030243"/>
              <a:gd name="connsiteY5271" fmla="*/ 78214 h 1480983"/>
              <a:gd name="connsiteX5272" fmla="*/ 1406542 w 2030243"/>
              <a:gd name="connsiteY5272" fmla="*/ 77757 h 1480983"/>
              <a:gd name="connsiteX5273" fmla="*/ 1406521 w 2030243"/>
              <a:gd name="connsiteY5273" fmla="*/ 77885 h 1480983"/>
              <a:gd name="connsiteX5274" fmla="*/ 1406490 w 2030243"/>
              <a:gd name="connsiteY5274" fmla="*/ 77855 h 1480983"/>
              <a:gd name="connsiteX5275" fmla="*/ 1406521 w 2030243"/>
              <a:gd name="connsiteY5275" fmla="*/ 77885 h 1480983"/>
              <a:gd name="connsiteX5276" fmla="*/ 1404955 w 2030243"/>
              <a:gd name="connsiteY5276" fmla="*/ 79451 h 1480983"/>
              <a:gd name="connsiteX5277" fmla="*/ 1403391 w 2030243"/>
              <a:gd name="connsiteY5277" fmla="*/ 81016 h 1480983"/>
              <a:gd name="connsiteX5278" fmla="*/ 1403390 w 2030243"/>
              <a:gd name="connsiteY5278" fmla="*/ 81015 h 1480983"/>
              <a:gd name="connsiteX5279" fmla="*/ 1403350 w 2030243"/>
              <a:gd name="connsiteY5279" fmla="*/ 81053 h 1480983"/>
              <a:gd name="connsiteX5280" fmla="*/ 1403359 w 2030243"/>
              <a:gd name="connsiteY5280" fmla="*/ 80984 h 1480983"/>
              <a:gd name="connsiteX5281" fmla="*/ 1403359 w 2030243"/>
              <a:gd name="connsiteY5281" fmla="*/ 80984 h 1480983"/>
              <a:gd name="connsiteX5282" fmla="*/ 1404925 w 2030243"/>
              <a:gd name="connsiteY5282" fmla="*/ 79419 h 1480983"/>
              <a:gd name="connsiteX5283" fmla="*/ 1406490 w 2030243"/>
              <a:gd name="connsiteY5283" fmla="*/ 77854 h 1480983"/>
              <a:gd name="connsiteX5284" fmla="*/ 1406489 w 2030243"/>
              <a:gd name="connsiteY5284" fmla="*/ 77854 h 1480983"/>
              <a:gd name="connsiteX5285" fmla="*/ 1218482 w 2030243"/>
              <a:gd name="connsiteY5285" fmla="*/ 75068 h 1480983"/>
              <a:gd name="connsiteX5286" fmla="*/ 1225085 w 2030243"/>
              <a:gd name="connsiteY5286" fmla="*/ 76163 h 1480983"/>
              <a:gd name="connsiteX5287" fmla="*/ 1218200 w 2030243"/>
              <a:gd name="connsiteY5287" fmla="*/ 76898 h 1480983"/>
              <a:gd name="connsiteX5288" fmla="*/ 1218482 w 2030243"/>
              <a:gd name="connsiteY5288" fmla="*/ 75068 h 1480983"/>
              <a:gd name="connsiteX5289" fmla="*/ 1407146 w 2030243"/>
              <a:gd name="connsiteY5289" fmla="*/ 74254 h 1480983"/>
              <a:gd name="connsiteX5290" fmla="*/ 1408288 w 2030243"/>
              <a:gd name="connsiteY5290" fmla="*/ 74598 h 1480983"/>
              <a:gd name="connsiteX5291" fmla="*/ 1406542 w 2030243"/>
              <a:gd name="connsiteY5291" fmla="*/ 77757 h 1480983"/>
              <a:gd name="connsiteX5292" fmla="*/ 1166898 w 2030243"/>
              <a:gd name="connsiteY5292" fmla="*/ 73737 h 1480983"/>
              <a:gd name="connsiteX5293" fmla="*/ 1170968 w 2030243"/>
              <a:gd name="connsiteY5293" fmla="*/ 74567 h 1480983"/>
              <a:gd name="connsiteX5294" fmla="*/ 1170811 w 2030243"/>
              <a:gd name="connsiteY5294" fmla="*/ 76570 h 1480983"/>
              <a:gd name="connsiteX5295" fmla="*/ 1166554 w 2030243"/>
              <a:gd name="connsiteY5295" fmla="*/ 75787 h 1480983"/>
              <a:gd name="connsiteX5296" fmla="*/ 1166898 w 2030243"/>
              <a:gd name="connsiteY5296" fmla="*/ 73737 h 1480983"/>
              <a:gd name="connsiteX5297" fmla="*/ 1152108 w 2030243"/>
              <a:gd name="connsiteY5297" fmla="*/ 70826 h 1480983"/>
              <a:gd name="connsiteX5298" fmla="*/ 1153062 w 2030243"/>
              <a:gd name="connsiteY5298" fmla="*/ 71828 h 1480983"/>
              <a:gd name="connsiteX5299" fmla="*/ 1152171 w 2030243"/>
              <a:gd name="connsiteY5299" fmla="*/ 72705 h 1480983"/>
              <a:gd name="connsiteX5300" fmla="*/ 1150919 w 2030243"/>
              <a:gd name="connsiteY5300" fmla="*/ 72110 h 1480983"/>
              <a:gd name="connsiteX5301" fmla="*/ 1152108 w 2030243"/>
              <a:gd name="connsiteY5301" fmla="*/ 70826 h 1480983"/>
              <a:gd name="connsiteX5302" fmla="*/ 413789 w 2030243"/>
              <a:gd name="connsiteY5302" fmla="*/ 67744 h 1480983"/>
              <a:gd name="connsiteX5303" fmla="*/ 410111 w 2030243"/>
              <a:gd name="connsiteY5303" fmla="*/ 76523 h 1480983"/>
              <a:gd name="connsiteX5304" fmla="*/ 419157 w 2030243"/>
              <a:gd name="connsiteY5304" fmla="*/ 77197 h 1480983"/>
              <a:gd name="connsiteX5305" fmla="*/ 421958 w 2030243"/>
              <a:gd name="connsiteY5305" fmla="*/ 77228 h 1480983"/>
              <a:gd name="connsiteX5306" fmla="*/ 426794 w 2030243"/>
              <a:gd name="connsiteY5306" fmla="*/ 78918 h 1480983"/>
              <a:gd name="connsiteX5307" fmla="*/ 428735 w 2030243"/>
              <a:gd name="connsiteY5307" fmla="*/ 86618 h 1480983"/>
              <a:gd name="connsiteX5308" fmla="*/ 434932 w 2030243"/>
              <a:gd name="connsiteY5308" fmla="*/ 86211 h 1480983"/>
              <a:gd name="connsiteX5309" fmla="*/ 429893 w 2030243"/>
              <a:gd name="connsiteY5309" fmla="*/ 74192 h 1480983"/>
              <a:gd name="connsiteX5310" fmla="*/ 423069 w 2030243"/>
              <a:gd name="connsiteY5310" fmla="*/ 71641 h 1480983"/>
              <a:gd name="connsiteX5311" fmla="*/ 413789 w 2030243"/>
              <a:gd name="connsiteY5311" fmla="*/ 67744 h 1480983"/>
              <a:gd name="connsiteX5312" fmla="*/ 1046473 w 2030243"/>
              <a:gd name="connsiteY5312" fmla="*/ 63852 h 1480983"/>
              <a:gd name="connsiteX5313" fmla="*/ 1082432 w 2030243"/>
              <a:gd name="connsiteY5313" fmla="*/ 72815 h 1480983"/>
              <a:gd name="connsiteX5314" fmla="*/ 1036827 w 2030243"/>
              <a:gd name="connsiteY5314" fmla="*/ 65443 h 1480983"/>
              <a:gd name="connsiteX5315" fmla="*/ 1046473 w 2030243"/>
              <a:gd name="connsiteY5315" fmla="*/ 63852 h 1480983"/>
              <a:gd name="connsiteX5316" fmla="*/ 489083 w 2030243"/>
              <a:gd name="connsiteY5316" fmla="*/ 62454 h 1480983"/>
              <a:gd name="connsiteX5317" fmla="*/ 483512 w 2030243"/>
              <a:gd name="connsiteY5317" fmla="*/ 69575 h 1480983"/>
              <a:gd name="connsiteX5318" fmla="*/ 484808 w 2030243"/>
              <a:gd name="connsiteY5318" fmla="*/ 74747 h 1480983"/>
              <a:gd name="connsiteX5319" fmla="*/ 484795 w 2030243"/>
              <a:gd name="connsiteY5319" fmla="*/ 74740 h 1480983"/>
              <a:gd name="connsiteX5320" fmla="*/ 484790 w 2030243"/>
              <a:gd name="connsiteY5320" fmla="*/ 74753 h 1480983"/>
              <a:gd name="connsiteX5321" fmla="*/ 476906 w 2030243"/>
              <a:gd name="connsiteY5321" fmla="*/ 73800 h 1480983"/>
              <a:gd name="connsiteX5322" fmla="*/ 481692 w 2030243"/>
              <a:gd name="connsiteY5322" fmla="*/ 82512 h 1480983"/>
              <a:gd name="connsiteX5323" fmla="*/ 481665 w 2030243"/>
              <a:gd name="connsiteY5323" fmla="*/ 82580 h 1480983"/>
              <a:gd name="connsiteX5324" fmla="*/ 482493 w 2030243"/>
              <a:gd name="connsiteY5324" fmla="*/ 83676 h 1480983"/>
              <a:gd name="connsiteX5325" fmla="*/ 481711 w 2030243"/>
              <a:gd name="connsiteY5325" fmla="*/ 82549 h 1480983"/>
              <a:gd name="connsiteX5326" fmla="*/ 481692 w 2030243"/>
              <a:gd name="connsiteY5326" fmla="*/ 82512 h 1480983"/>
              <a:gd name="connsiteX5327" fmla="*/ 484790 w 2030243"/>
              <a:gd name="connsiteY5327" fmla="*/ 74753 h 1480983"/>
              <a:gd name="connsiteX5328" fmla="*/ 484810 w 2030243"/>
              <a:gd name="connsiteY5328" fmla="*/ 74755 h 1480983"/>
              <a:gd name="connsiteX5329" fmla="*/ 484808 w 2030243"/>
              <a:gd name="connsiteY5329" fmla="*/ 74747 h 1480983"/>
              <a:gd name="connsiteX5330" fmla="*/ 490053 w 2030243"/>
              <a:gd name="connsiteY5330" fmla="*/ 77619 h 1480983"/>
              <a:gd name="connsiteX5331" fmla="*/ 489083 w 2030243"/>
              <a:gd name="connsiteY5331" fmla="*/ 62454 h 1480983"/>
              <a:gd name="connsiteX5332" fmla="*/ 711942 w 2030243"/>
              <a:gd name="connsiteY5332" fmla="*/ 61624 h 1480983"/>
              <a:gd name="connsiteX5333" fmla="*/ 712273 w 2030243"/>
              <a:gd name="connsiteY5333" fmla="*/ 62141 h 1480983"/>
              <a:gd name="connsiteX5334" fmla="*/ 711411 w 2030243"/>
              <a:gd name="connsiteY5334" fmla="*/ 62829 h 1480983"/>
              <a:gd name="connsiteX5335" fmla="*/ 711082 w 2030243"/>
              <a:gd name="connsiteY5335" fmla="*/ 62313 h 1480983"/>
              <a:gd name="connsiteX5336" fmla="*/ 711942 w 2030243"/>
              <a:gd name="connsiteY5336" fmla="*/ 61624 h 1480983"/>
              <a:gd name="connsiteX5337" fmla="*/ 356070 w 2030243"/>
              <a:gd name="connsiteY5337" fmla="*/ 60608 h 1480983"/>
              <a:gd name="connsiteX5338" fmla="*/ 367619 w 2030243"/>
              <a:gd name="connsiteY5338" fmla="*/ 67478 h 1480983"/>
              <a:gd name="connsiteX5339" fmla="*/ 356070 w 2030243"/>
              <a:gd name="connsiteY5339" fmla="*/ 60608 h 1480983"/>
              <a:gd name="connsiteX5340" fmla="*/ 1400213 w 2030243"/>
              <a:gd name="connsiteY5340" fmla="*/ 58307 h 1480983"/>
              <a:gd name="connsiteX5341" fmla="*/ 1400495 w 2030243"/>
              <a:gd name="connsiteY5341" fmla="*/ 58854 h 1480983"/>
              <a:gd name="connsiteX5342" fmla="*/ 1400072 w 2030243"/>
              <a:gd name="connsiteY5342" fmla="*/ 59339 h 1480983"/>
              <a:gd name="connsiteX5343" fmla="*/ 1399602 w 2030243"/>
              <a:gd name="connsiteY5343" fmla="*/ 58510 h 1480983"/>
              <a:gd name="connsiteX5344" fmla="*/ 1400213 w 2030243"/>
              <a:gd name="connsiteY5344" fmla="*/ 58307 h 1480983"/>
              <a:gd name="connsiteX5345" fmla="*/ 1091136 w 2030243"/>
              <a:gd name="connsiteY5345" fmla="*/ 56272 h 1480983"/>
              <a:gd name="connsiteX5346" fmla="*/ 1091588 w 2030243"/>
              <a:gd name="connsiteY5346" fmla="*/ 57117 h 1480983"/>
              <a:gd name="connsiteX5347" fmla="*/ 1090884 w 2030243"/>
              <a:gd name="connsiteY5347" fmla="*/ 57117 h 1480983"/>
              <a:gd name="connsiteX5348" fmla="*/ 1090540 w 2030243"/>
              <a:gd name="connsiteY5348" fmla="*/ 56616 h 1480983"/>
              <a:gd name="connsiteX5349" fmla="*/ 1091136 w 2030243"/>
              <a:gd name="connsiteY5349" fmla="*/ 56272 h 1480983"/>
              <a:gd name="connsiteX5350" fmla="*/ 514075 w 2030243"/>
              <a:gd name="connsiteY5350" fmla="*/ 54112 h 1480983"/>
              <a:gd name="connsiteX5351" fmla="*/ 514701 w 2030243"/>
              <a:gd name="connsiteY5351" fmla="*/ 54425 h 1480983"/>
              <a:gd name="connsiteX5352" fmla="*/ 513998 w 2030243"/>
              <a:gd name="connsiteY5352" fmla="*/ 55223 h 1480983"/>
              <a:gd name="connsiteX5353" fmla="*/ 513685 w 2030243"/>
              <a:gd name="connsiteY5353" fmla="*/ 54613 h 1480983"/>
              <a:gd name="connsiteX5354" fmla="*/ 514075 w 2030243"/>
              <a:gd name="connsiteY5354" fmla="*/ 54112 h 1480983"/>
              <a:gd name="connsiteX5355" fmla="*/ 945055 w 2030243"/>
              <a:gd name="connsiteY5355" fmla="*/ 51749 h 1480983"/>
              <a:gd name="connsiteX5356" fmla="*/ 949499 w 2030243"/>
              <a:gd name="connsiteY5356" fmla="*/ 52172 h 1480983"/>
              <a:gd name="connsiteX5357" fmla="*/ 949249 w 2030243"/>
              <a:gd name="connsiteY5357" fmla="*/ 54175 h 1480983"/>
              <a:gd name="connsiteX5358" fmla="*/ 944883 w 2030243"/>
              <a:gd name="connsiteY5358" fmla="*/ 53314 h 1480983"/>
              <a:gd name="connsiteX5359" fmla="*/ 945055 w 2030243"/>
              <a:gd name="connsiteY5359" fmla="*/ 51749 h 1480983"/>
              <a:gd name="connsiteX5360" fmla="*/ 1436225 w 2030243"/>
              <a:gd name="connsiteY5360" fmla="*/ 51248 h 1480983"/>
              <a:gd name="connsiteX5361" fmla="*/ 1436256 w 2030243"/>
              <a:gd name="connsiteY5361" fmla="*/ 51280 h 1480983"/>
              <a:gd name="connsiteX5362" fmla="*/ 1436257 w 2030243"/>
              <a:gd name="connsiteY5362" fmla="*/ 51279 h 1480983"/>
              <a:gd name="connsiteX5363" fmla="*/ 1436257 w 2030243"/>
              <a:gd name="connsiteY5363" fmla="*/ 51280 h 1480983"/>
              <a:gd name="connsiteX5364" fmla="*/ 1435912 w 2030243"/>
              <a:gd name="connsiteY5364" fmla="*/ 51593 h 1480983"/>
              <a:gd name="connsiteX5365" fmla="*/ 1439340 w 2030243"/>
              <a:gd name="connsiteY5365" fmla="*/ 49683 h 1480983"/>
              <a:gd name="connsiteX5366" fmla="*/ 1439371 w 2030243"/>
              <a:gd name="connsiteY5366" fmla="*/ 49715 h 1480983"/>
              <a:gd name="connsiteX5367" fmla="*/ 1436257 w 2030243"/>
              <a:gd name="connsiteY5367" fmla="*/ 51279 h 1480983"/>
              <a:gd name="connsiteX5368" fmla="*/ 1436226 w 2030243"/>
              <a:gd name="connsiteY5368" fmla="*/ 51248 h 1480983"/>
              <a:gd name="connsiteX5369" fmla="*/ 1436225 w 2030243"/>
              <a:gd name="connsiteY5369" fmla="*/ 51248 h 1480983"/>
              <a:gd name="connsiteX5370" fmla="*/ 1436209 w 2030243"/>
              <a:gd name="connsiteY5370" fmla="*/ 51233 h 1480983"/>
              <a:gd name="connsiteX5371" fmla="*/ 1439340 w 2030243"/>
              <a:gd name="connsiteY5371" fmla="*/ 49683 h 1480983"/>
              <a:gd name="connsiteX5372" fmla="*/ 1049725 w 2030243"/>
              <a:gd name="connsiteY5372" fmla="*/ 49058 h 1480983"/>
              <a:gd name="connsiteX5373" fmla="*/ 1063512 w 2030243"/>
              <a:gd name="connsiteY5373" fmla="*/ 50404 h 1480983"/>
              <a:gd name="connsiteX5374" fmla="*/ 1063324 w 2030243"/>
              <a:gd name="connsiteY5374" fmla="*/ 52391 h 1480983"/>
              <a:gd name="connsiteX5375" fmla="*/ 1049614 w 2030243"/>
              <a:gd name="connsiteY5375" fmla="*/ 50685 h 1480983"/>
              <a:gd name="connsiteX5376" fmla="*/ 1049725 w 2030243"/>
              <a:gd name="connsiteY5376" fmla="*/ 49058 h 1480983"/>
              <a:gd name="connsiteX5377" fmla="*/ 448141 w 2030243"/>
              <a:gd name="connsiteY5377" fmla="*/ 48713 h 1480983"/>
              <a:gd name="connsiteX5378" fmla="*/ 451585 w 2030243"/>
              <a:gd name="connsiteY5378" fmla="*/ 50387 h 1480983"/>
              <a:gd name="connsiteX5379" fmla="*/ 449957 w 2030243"/>
              <a:gd name="connsiteY5379" fmla="*/ 52328 h 1480983"/>
              <a:gd name="connsiteX5380" fmla="*/ 446670 w 2030243"/>
              <a:gd name="connsiteY5380" fmla="*/ 50075 h 1480983"/>
              <a:gd name="connsiteX5381" fmla="*/ 448141 w 2030243"/>
              <a:gd name="connsiteY5381" fmla="*/ 48713 h 1480983"/>
              <a:gd name="connsiteX5382" fmla="*/ 1441249 w 2030243"/>
              <a:gd name="connsiteY5382" fmla="*/ 47821 h 1480983"/>
              <a:gd name="connsiteX5383" fmla="*/ 1440952 w 2030243"/>
              <a:gd name="connsiteY5383" fmla="*/ 48150 h 1480983"/>
              <a:gd name="connsiteX5384" fmla="*/ 1440951 w 2030243"/>
              <a:gd name="connsiteY5384" fmla="*/ 48149 h 1480983"/>
              <a:gd name="connsiteX5385" fmla="*/ 1439386 w 2030243"/>
              <a:gd name="connsiteY5385" fmla="*/ 49715 h 1480983"/>
              <a:gd name="connsiteX5386" fmla="*/ 1439354 w 2030243"/>
              <a:gd name="connsiteY5386" fmla="*/ 49683 h 1480983"/>
              <a:gd name="connsiteX5387" fmla="*/ 1440920 w 2030243"/>
              <a:gd name="connsiteY5387" fmla="*/ 48118 h 1480983"/>
              <a:gd name="connsiteX5388" fmla="*/ 1440920 w 2030243"/>
              <a:gd name="connsiteY5388" fmla="*/ 48119 h 1480983"/>
              <a:gd name="connsiteX5389" fmla="*/ 902643 w 2030243"/>
              <a:gd name="connsiteY5389" fmla="*/ 46553 h 1480983"/>
              <a:gd name="connsiteX5390" fmla="*/ 902956 w 2030243"/>
              <a:gd name="connsiteY5390" fmla="*/ 46898 h 1480983"/>
              <a:gd name="connsiteX5391" fmla="*/ 902611 w 2030243"/>
              <a:gd name="connsiteY5391" fmla="*/ 46584 h 1480983"/>
              <a:gd name="connsiteX5392" fmla="*/ 902643 w 2030243"/>
              <a:gd name="connsiteY5392" fmla="*/ 46553 h 1480983"/>
              <a:gd name="connsiteX5393" fmla="*/ 902644 w 2030243"/>
              <a:gd name="connsiteY5393" fmla="*/ 46553 h 1480983"/>
              <a:gd name="connsiteX5394" fmla="*/ 902643 w 2030243"/>
              <a:gd name="connsiteY5394" fmla="*/ 46553 h 1480983"/>
              <a:gd name="connsiteX5395" fmla="*/ 901297 w 2030243"/>
              <a:gd name="connsiteY5395" fmla="*/ 46178 h 1480983"/>
              <a:gd name="connsiteX5396" fmla="*/ 902643 w 2030243"/>
              <a:gd name="connsiteY5396" fmla="*/ 46553 h 1480983"/>
              <a:gd name="connsiteX5397" fmla="*/ 902611 w 2030243"/>
              <a:gd name="connsiteY5397" fmla="*/ 46584 h 1480983"/>
              <a:gd name="connsiteX5398" fmla="*/ 1103154 w 2030243"/>
              <a:gd name="connsiteY5398" fmla="*/ 42782 h 1480983"/>
              <a:gd name="connsiteX5399" fmla="*/ 1105627 w 2030243"/>
              <a:gd name="connsiteY5399" fmla="*/ 42829 h 1480983"/>
              <a:gd name="connsiteX5400" fmla="*/ 1106237 w 2030243"/>
              <a:gd name="connsiteY5400" fmla="*/ 44832 h 1480983"/>
              <a:gd name="connsiteX5401" fmla="*/ 1103154 w 2030243"/>
              <a:gd name="connsiteY5401" fmla="*/ 42782 h 1480983"/>
              <a:gd name="connsiteX5402" fmla="*/ 1087442 w 2030243"/>
              <a:gd name="connsiteY5402" fmla="*/ 40888 h 1480983"/>
              <a:gd name="connsiteX5403" fmla="*/ 1087411 w 2030243"/>
              <a:gd name="connsiteY5403" fmla="*/ 41311 h 1480983"/>
              <a:gd name="connsiteX5404" fmla="*/ 1087003 w 2030243"/>
              <a:gd name="connsiteY5404" fmla="*/ 41060 h 1480983"/>
              <a:gd name="connsiteX5405" fmla="*/ 439565 w 2030243"/>
              <a:gd name="connsiteY5405" fmla="*/ 36349 h 1480983"/>
              <a:gd name="connsiteX5406" fmla="*/ 444744 w 2030243"/>
              <a:gd name="connsiteY5406" fmla="*/ 45629 h 1480983"/>
              <a:gd name="connsiteX5407" fmla="*/ 442585 w 2030243"/>
              <a:gd name="connsiteY5407" fmla="*/ 47195 h 1480983"/>
              <a:gd name="connsiteX5408" fmla="*/ 440284 w 2030243"/>
              <a:gd name="connsiteY5408" fmla="*/ 45692 h 1480983"/>
              <a:gd name="connsiteX5409" fmla="*/ 439565 w 2030243"/>
              <a:gd name="connsiteY5409" fmla="*/ 36349 h 1480983"/>
              <a:gd name="connsiteX5410" fmla="*/ 357714 w 2030243"/>
              <a:gd name="connsiteY5410" fmla="*/ 28664 h 1480983"/>
              <a:gd name="connsiteX5411" fmla="*/ 359498 w 2030243"/>
              <a:gd name="connsiteY5411" fmla="*/ 29933 h 1480983"/>
              <a:gd name="connsiteX5412" fmla="*/ 358027 w 2030243"/>
              <a:gd name="connsiteY5412" fmla="*/ 31607 h 1480983"/>
              <a:gd name="connsiteX5413" fmla="*/ 356179 w 2030243"/>
              <a:gd name="connsiteY5413" fmla="*/ 29933 h 1480983"/>
              <a:gd name="connsiteX5414" fmla="*/ 357714 w 2030243"/>
              <a:gd name="connsiteY5414" fmla="*/ 28664 h 1480983"/>
              <a:gd name="connsiteX5415" fmla="*/ 506641 w 2030243"/>
              <a:gd name="connsiteY5415" fmla="*/ 26677 h 1480983"/>
              <a:gd name="connsiteX5416" fmla="*/ 512636 w 2030243"/>
              <a:gd name="connsiteY5416" fmla="*/ 36990 h 1480983"/>
              <a:gd name="connsiteX5417" fmla="*/ 514044 w 2030243"/>
              <a:gd name="connsiteY5417" fmla="*/ 70184 h 1480983"/>
              <a:gd name="connsiteX5418" fmla="*/ 513387 w 2030243"/>
              <a:gd name="connsiteY5418" fmla="*/ 77353 h 1480983"/>
              <a:gd name="connsiteX5419" fmla="*/ 503965 w 2030243"/>
              <a:gd name="connsiteY5419" fmla="*/ 66131 h 1480983"/>
              <a:gd name="connsiteX5420" fmla="*/ 504606 w 2030243"/>
              <a:gd name="connsiteY5420" fmla="*/ 57038 h 1480983"/>
              <a:gd name="connsiteX5421" fmla="*/ 503763 w 2030243"/>
              <a:gd name="connsiteY5421" fmla="*/ 36052 h 1480983"/>
              <a:gd name="connsiteX5422" fmla="*/ 506641 w 2030243"/>
              <a:gd name="connsiteY5422" fmla="*/ 26677 h 1480983"/>
              <a:gd name="connsiteX5423" fmla="*/ 451506 w 2030243"/>
              <a:gd name="connsiteY5423" fmla="*/ 22874 h 1480983"/>
              <a:gd name="connsiteX5424" fmla="*/ 455027 w 2030243"/>
              <a:gd name="connsiteY5424" fmla="*/ 24361 h 1480983"/>
              <a:gd name="connsiteX5425" fmla="*/ 462900 w 2030243"/>
              <a:gd name="connsiteY5425" fmla="*/ 29761 h 1480983"/>
              <a:gd name="connsiteX5426" fmla="*/ 455998 w 2030243"/>
              <a:gd name="connsiteY5426" fmla="*/ 42077 h 1480983"/>
              <a:gd name="connsiteX5427" fmla="*/ 452319 w 2030243"/>
              <a:gd name="connsiteY5427" fmla="*/ 42327 h 1480983"/>
              <a:gd name="connsiteX5428" fmla="*/ 443634 w 2030243"/>
              <a:gd name="connsiteY5428" fmla="*/ 28586 h 1480983"/>
              <a:gd name="connsiteX5429" fmla="*/ 451506 w 2030243"/>
              <a:gd name="connsiteY5429" fmla="*/ 22874 h 1480983"/>
              <a:gd name="connsiteX5430" fmla="*/ 457437 w 2030243"/>
              <a:gd name="connsiteY5430" fmla="*/ 15716 h 1480983"/>
              <a:gd name="connsiteX5431" fmla="*/ 462149 w 2030243"/>
              <a:gd name="connsiteY5431" fmla="*/ 16958 h 1480983"/>
              <a:gd name="connsiteX5432" fmla="*/ 455168 w 2030243"/>
              <a:gd name="connsiteY5432" fmla="*/ 19040 h 1480983"/>
              <a:gd name="connsiteX5433" fmla="*/ 457437 w 2030243"/>
              <a:gd name="connsiteY5433" fmla="*/ 15716 h 1480983"/>
              <a:gd name="connsiteX5434" fmla="*/ 417858 w 2030243"/>
              <a:gd name="connsiteY5434" fmla="*/ 448 h 1480983"/>
              <a:gd name="connsiteX5435" fmla="*/ 421521 w 2030243"/>
              <a:gd name="connsiteY5435" fmla="*/ 1778 h 1480983"/>
              <a:gd name="connsiteX5436" fmla="*/ 430958 w 2030243"/>
              <a:gd name="connsiteY5436" fmla="*/ 5127 h 1480983"/>
              <a:gd name="connsiteX5437" fmla="*/ 430958 w 2030243"/>
              <a:gd name="connsiteY5437" fmla="*/ 9884 h 1480983"/>
              <a:gd name="connsiteX5438" fmla="*/ 431052 w 2030243"/>
              <a:gd name="connsiteY5438" fmla="*/ 14314 h 1480983"/>
              <a:gd name="connsiteX5439" fmla="*/ 431584 w 2030243"/>
              <a:gd name="connsiteY5439" fmla="*/ 26693 h 1480983"/>
              <a:gd name="connsiteX5440" fmla="*/ 431333 w 2030243"/>
              <a:gd name="connsiteY5440" fmla="*/ 32719 h 1480983"/>
              <a:gd name="connsiteX5441" fmla="*/ 430910 w 2030243"/>
              <a:gd name="connsiteY5441" fmla="*/ 39573 h 1480983"/>
              <a:gd name="connsiteX5442" fmla="*/ 434150 w 2030243"/>
              <a:gd name="connsiteY5442" fmla="*/ 50184 h 1480983"/>
              <a:gd name="connsiteX5443" fmla="*/ 440957 w 2030243"/>
              <a:gd name="connsiteY5443" fmla="*/ 59293 h 1480983"/>
              <a:gd name="connsiteX5444" fmla="*/ 447515 w 2030243"/>
              <a:gd name="connsiteY5444" fmla="*/ 71140 h 1480983"/>
              <a:gd name="connsiteX5445" fmla="*/ 449801 w 2030243"/>
              <a:gd name="connsiteY5445" fmla="*/ 70827 h 1480983"/>
              <a:gd name="connsiteX5446" fmla="*/ 455451 w 2030243"/>
              <a:gd name="connsiteY5446" fmla="*/ 45755 h 1480983"/>
              <a:gd name="connsiteX5447" fmla="*/ 459237 w 2030243"/>
              <a:gd name="connsiteY5447" fmla="*/ 51561 h 1480983"/>
              <a:gd name="connsiteX5448" fmla="*/ 460803 w 2030243"/>
              <a:gd name="connsiteY5448" fmla="*/ 61045 h 1480983"/>
              <a:gd name="connsiteX5449" fmla="*/ 461820 w 2030243"/>
              <a:gd name="connsiteY5449" fmla="*/ 66085 h 1480983"/>
              <a:gd name="connsiteX5450" fmla="*/ 461319 w 2030243"/>
              <a:gd name="connsiteY5450" fmla="*/ 82470 h 1480983"/>
              <a:gd name="connsiteX5451" fmla="*/ 461318 w 2030243"/>
              <a:gd name="connsiteY5451" fmla="*/ 82472 h 1480983"/>
              <a:gd name="connsiteX5452" fmla="*/ 461271 w 2030243"/>
              <a:gd name="connsiteY5452" fmla="*/ 82439 h 1480983"/>
              <a:gd name="connsiteX5453" fmla="*/ 461239 w 2030243"/>
              <a:gd name="connsiteY5453" fmla="*/ 82550 h 1480983"/>
              <a:gd name="connsiteX5454" fmla="*/ 458565 w 2030243"/>
              <a:gd name="connsiteY5454" fmla="*/ 85193 h 1480983"/>
              <a:gd name="connsiteX5455" fmla="*/ 460146 w 2030243"/>
              <a:gd name="connsiteY5455" fmla="*/ 86211 h 1480983"/>
              <a:gd name="connsiteX5456" fmla="*/ 461239 w 2030243"/>
              <a:gd name="connsiteY5456" fmla="*/ 82550 h 1480983"/>
              <a:gd name="connsiteX5457" fmla="*/ 461318 w 2030243"/>
              <a:gd name="connsiteY5457" fmla="*/ 82472 h 1480983"/>
              <a:gd name="connsiteX5458" fmla="*/ 468142 w 2030243"/>
              <a:gd name="connsiteY5458" fmla="*/ 87260 h 1480983"/>
              <a:gd name="connsiteX5459" fmla="*/ 465951 w 2030243"/>
              <a:gd name="connsiteY5459" fmla="*/ 60764 h 1480983"/>
              <a:gd name="connsiteX5460" fmla="*/ 469442 w 2030243"/>
              <a:gd name="connsiteY5460" fmla="*/ 61187 h 1480983"/>
              <a:gd name="connsiteX5461" fmla="*/ 465107 w 2030243"/>
              <a:gd name="connsiteY5461" fmla="*/ 33266 h 1480983"/>
              <a:gd name="connsiteX5462" fmla="*/ 473323 w 2030243"/>
              <a:gd name="connsiteY5462" fmla="*/ 52938 h 1480983"/>
              <a:gd name="connsiteX5463" fmla="*/ 473636 w 2030243"/>
              <a:gd name="connsiteY5463" fmla="*/ 48572 h 1480983"/>
              <a:gd name="connsiteX5464" fmla="*/ 476187 w 2030243"/>
              <a:gd name="connsiteY5464" fmla="*/ 31889 h 1480983"/>
              <a:gd name="connsiteX5465" fmla="*/ 476609 w 2030243"/>
              <a:gd name="connsiteY5465" fmla="*/ 25832 h 1480983"/>
              <a:gd name="connsiteX5466" fmla="*/ 476985 w 2030243"/>
              <a:gd name="connsiteY5466" fmla="*/ 17772 h 1480983"/>
              <a:gd name="connsiteX5467" fmla="*/ 484168 w 2030243"/>
              <a:gd name="connsiteY5467" fmla="*/ 28634 h 1480983"/>
              <a:gd name="connsiteX5468" fmla="*/ 485279 w 2030243"/>
              <a:gd name="connsiteY5468" fmla="*/ 28148 h 1480983"/>
              <a:gd name="connsiteX5469" fmla="*/ 485279 w 2030243"/>
              <a:gd name="connsiteY5469" fmla="*/ 20793 h 1480983"/>
              <a:gd name="connsiteX5470" fmla="*/ 490428 w 2030243"/>
              <a:gd name="connsiteY5470" fmla="*/ 35113 h 1480983"/>
              <a:gd name="connsiteX5471" fmla="*/ 494091 w 2030243"/>
              <a:gd name="connsiteY5471" fmla="*/ 42140 h 1480983"/>
              <a:gd name="connsiteX5472" fmla="*/ 499208 w 2030243"/>
              <a:gd name="connsiteY5472" fmla="*/ 57415 h 1480983"/>
              <a:gd name="connsiteX5473" fmla="*/ 499929 w 2030243"/>
              <a:gd name="connsiteY5473" fmla="*/ 59574 h 1480983"/>
              <a:gd name="connsiteX5474" fmla="*/ 508864 w 2030243"/>
              <a:gd name="connsiteY5474" fmla="*/ 88856 h 1480983"/>
              <a:gd name="connsiteX5475" fmla="*/ 513059 w 2030243"/>
              <a:gd name="connsiteY5475" fmla="*/ 97104 h 1480983"/>
              <a:gd name="connsiteX5476" fmla="*/ 514530 w 2030243"/>
              <a:gd name="connsiteY5476" fmla="*/ 99733 h 1480983"/>
              <a:gd name="connsiteX5477" fmla="*/ 532590 w 2030243"/>
              <a:gd name="connsiteY5477" fmla="*/ 111440 h 1480983"/>
              <a:gd name="connsiteX5478" fmla="*/ 546113 w 2030243"/>
              <a:gd name="connsiteY5478" fmla="*/ 125619 h 1480983"/>
              <a:gd name="connsiteX5479" fmla="*/ 562764 w 2030243"/>
              <a:gd name="connsiteY5479" fmla="*/ 132113 h 1480983"/>
              <a:gd name="connsiteX5480" fmla="*/ 576004 w 2030243"/>
              <a:gd name="connsiteY5480" fmla="*/ 127434 h 1480983"/>
              <a:gd name="connsiteX5481" fmla="*/ 586240 w 2030243"/>
              <a:gd name="connsiteY5481" fmla="*/ 125979 h 1480983"/>
              <a:gd name="connsiteX5482" fmla="*/ 577852 w 2030243"/>
              <a:gd name="connsiteY5482" fmla="*/ 131534 h 1480983"/>
              <a:gd name="connsiteX5483" fmla="*/ 565833 w 2030243"/>
              <a:gd name="connsiteY5483" fmla="*/ 134164 h 1480983"/>
              <a:gd name="connsiteX5484" fmla="*/ 564330 w 2030243"/>
              <a:gd name="connsiteY5484" fmla="*/ 141332 h 1480983"/>
              <a:gd name="connsiteX5485" fmla="*/ 558288 w 2030243"/>
              <a:gd name="connsiteY5485" fmla="*/ 140377 h 1480983"/>
              <a:gd name="connsiteX5486" fmla="*/ 553280 w 2030243"/>
              <a:gd name="connsiteY5486" fmla="*/ 136919 h 1480983"/>
              <a:gd name="connsiteX5487" fmla="*/ 540495 w 2030243"/>
              <a:gd name="connsiteY5487" fmla="*/ 130752 h 1480983"/>
              <a:gd name="connsiteX5488" fmla="*/ 529929 w 2030243"/>
              <a:gd name="connsiteY5488" fmla="*/ 120830 h 1480983"/>
              <a:gd name="connsiteX5489" fmla="*/ 527113 w 2030243"/>
              <a:gd name="connsiteY5489" fmla="*/ 118263 h 1480983"/>
              <a:gd name="connsiteX5490" fmla="*/ 522293 w 2030243"/>
              <a:gd name="connsiteY5490" fmla="*/ 118685 h 1480983"/>
              <a:gd name="connsiteX5491" fmla="*/ 521839 w 2030243"/>
              <a:gd name="connsiteY5491" fmla="*/ 122833 h 1480983"/>
              <a:gd name="connsiteX5492" fmla="*/ 524030 w 2030243"/>
              <a:gd name="connsiteY5492" fmla="*/ 128764 h 1480983"/>
              <a:gd name="connsiteX5493" fmla="*/ 511697 w 2030243"/>
              <a:gd name="connsiteY5493" fmla="*/ 109170 h 1480983"/>
              <a:gd name="connsiteX5494" fmla="*/ 515500 w 2030243"/>
              <a:gd name="connsiteY5494" fmla="*/ 110328 h 1480983"/>
              <a:gd name="connsiteX5495" fmla="*/ 506188 w 2030243"/>
              <a:gd name="connsiteY5495" fmla="*/ 94396 h 1480983"/>
              <a:gd name="connsiteX5496" fmla="*/ 496282 w 2030243"/>
              <a:gd name="connsiteY5496" fmla="*/ 87807 h 1480983"/>
              <a:gd name="connsiteX5497" fmla="*/ 489021 w 2030243"/>
              <a:gd name="connsiteY5497" fmla="*/ 92315 h 1480983"/>
              <a:gd name="connsiteX5498" fmla="*/ 490304 w 2030243"/>
              <a:gd name="connsiteY5498" fmla="*/ 101674 h 1480983"/>
              <a:gd name="connsiteX5499" fmla="*/ 497893 w 2030243"/>
              <a:gd name="connsiteY5499" fmla="*/ 113098 h 1480983"/>
              <a:gd name="connsiteX5500" fmla="*/ 505250 w 2030243"/>
              <a:gd name="connsiteY5500" fmla="*/ 125587 h 1480983"/>
              <a:gd name="connsiteX5501" fmla="*/ 517675 w 2030243"/>
              <a:gd name="connsiteY5501" fmla="*/ 139313 h 1480983"/>
              <a:gd name="connsiteX5502" fmla="*/ 516408 w 2030243"/>
              <a:gd name="connsiteY5502" fmla="*/ 140753 h 1480983"/>
              <a:gd name="connsiteX5503" fmla="*/ 500131 w 2030243"/>
              <a:gd name="connsiteY5503" fmla="*/ 130064 h 1480983"/>
              <a:gd name="connsiteX5504" fmla="*/ 497738 w 2030243"/>
              <a:gd name="connsiteY5504" fmla="*/ 135901 h 1480983"/>
              <a:gd name="connsiteX5505" fmla="*/ 504796 w 2030243"/>
              <a:gd name="connsiteY5505" fmla="*/ 148969 h 1480983"/>
              <a:gd name="connsiteX5506" fmla="*/ 518365 w 2030243"/>
              <a:gd name="connsiteY5506" fmla="*/ 163195 h 1480983"/>
              <a:gd name="connsiteX5507" fmla="*/ 504279 w 2030243"/>
              <a:gd name="connsiteY5507" fmla="*/ 155448 h 1480983"/>
              <a:gd name="connsiteX5508" fmla="*/ 505046 w 2030243"/>
              <a:gd name="connsiteY5508" fmla="*/ 162616 h 1480983"/>
              <a:gd name="connsiteX5509" fmla="*/ 501969 w 2030243"/>
              <a:gd name="connsiteY5509" fmla="*/ 168491 h 1480983"/>
              <a:gd name="connsiteX5510" fmla="*/ 501651 w 2030243"/>
              <a:gd name="connsiteY5510" fmla="*/ 168203 h 1480983"/>
              <a:gd name="connsiteX5511" fmla="*/ 501947 w 2030243"/>
              <a:gd name="connsiteY5511" fmla="*/ 168532 h 1480983"/>
              <a:gd name="connsiteX5512" fmla="*/ 501969 w 2030243"/>
              <a:gd name="connsiteY5512" fmla="*/ 168491 h 1480983"/>
              <a:gd name="connsiteX5513" fmla="*/ 501978 w 2030243"/>
              <a:gd name="connsiteY5513" fmla="*/ 168500 h 1480983"/>
              <a:gd name="connsiteX5514" fmla="*/ 507300 w 2030243"/>
              <a:gd name="connsiteY5514" fmla="*/ 171803 h 1480983"/>
              <a:gd name="connsiteX5515" fmla="*/ 514983 w 2030243"/>
              <a:gd name="connsiteY5515" fmla="*/ 172272 h 1480983"/>
              <a:gd name="connsiteX5516" fmla="*/ 537051 w 2030243"/>
              <a:gd name="connsiteY5516" fmla="*/ 178595 h 1480983"/>
              <a:gd name="connsiteX5517" fmla="*/ 540697 w 2030243"/>
              <a:gd name="connsiteY5517" fmla="*/ 181663 h 1480983"/>
              <a:gd name="connsiteX5518" fmla="*/ 536784 w 2030243"/>
              <a:gd name="connsiteY5518" fmla="*/ 182633 h 1480983"/>
              <a:gd name="connsiteX5519" fmla="*/ 517832 w 2030243"/>
              <a:gd name="connsiteY5519" fmla="*/ 178360 h 1480983"/>
              <a:gd name="connsiteX5520" fmla="*/ 508849 w 2030243"/>
              <a:gd name="connsiteY5520" fmla="*/ 176153 h 1480983"/>
              <a:gd name="connsiteX5521" fmla="*/ 507769 w 2030243"/>
              <a:gd name="connsiteY5521" fmla="*/ 177374 h 1480983"/>
              <a:gd name="connsiteX5522" fmla="*/ 507816 w 2030243"/>
              <a:gd name="connsiteY5522" fmla="*/ 191162 h 1480983"/>
              <a:gd name="connsiteX5523" fmla="*/ 514561 w 2030243"/>
              <a:gd name="connsiteY5523" fmla="*/ 193009 h 1480983"/>
              <a:gd name="connsiteX5524" fmla="*/ 529195 w 2030243"/>
              <a:gd name="connsiteY5524" fmla="*/ 196217 h 1480983"/>
              <a:gd name="connsiteX5525" fmla="*/ 535200 w 2030243"/>
              <a:gd name="connsiteY5525" fmla="*/ 198199 h 1480983"/>
              <a:gd name="connsiteX5526" fmla="*/ 540988 w 2030243"/>
              <a:gd name="connsiteY5526" fmla="*/ 195174 h 1480983"/>
              <a:gd name="connsiteX5527" fmla="*/ 541065 w 2030243"/>
              <a:gd name="connsiteY5527" fmla="*/ 195192 h 1480983"/>
              <a:gd name="connsiteX5528" fmla="*/ 541136 w 2030243"/>
              <a:gd name="connsiteY5528" fmla="*/ 195246 h 1480983"/>
              <a:gd name="connsiteX5529" fmla="*/ 541166 w 2030243"/>
              <a:gd name="connsiteY5529" fmla="*/ 195215 h 1480983"/>
              <a:gd name="connsiteX5530" fmla="*/ 541065 w 2030243"/>
              <a:gd name="connsiteY5530" fmla="*/ 195192 h 1480983"/>
              <a:gd name="connsiteX5531" fmla="*/ 541019 w 2030243"/>
              <a:gd name="connsiteY5531" fmla="*/ 195158 h 1480983"/>
              <a:gd name="connsiteX5532" fmla="*/ 541088 w 2030243"/>
              <a:gd name="connsiteY5532" fmla="*/ 195122 h 1480983"/>
              <a:gd name="connsiteX5533" fmla="*/ 541058 w 2030243"/>
              <a:gd name="connsiteY5533" fmla="*/ 195153 h 1480983"/>
              <a:gd name="connsiteX5534" fmla="*/ 547290 w 2030243"/>
              <a:gd name="connsiteY5534" fmla="*/ 195122 h 1480983"/>
              <a:gd name="connsiteX5535" fmla="*/ 547314 w 2030243"/>
              <a:gd name="connsiteY5535" fmla="*/ 195155 h 1480983"/>
              <a:gd name="connsiteX5536" fmla="*/ 547302 w 2030243"/>
              <a:gd name="connsiteY5536" fmla="*/ 195169 h 1480983"/>
              <a:gd name="connsiteX5537" fmla="*/ 547319 w 2030243"/>
              <a:gd name="connsiteY5537" fmla="*/ 195161 h 1480983"/>
              <a:gd name="connsiteX5538" fmla="*/ 547395 w 2030243"/>
              <a:gd name="connsiteY5538" fmla="*/ 195263 h 1480983"/>
              <a:gd name="connsiteX5539" fmla="*/ 547428 w 2030243"/>
              <a:gd name="connsiteY5539" fmla="*/ 195216 h 1480983"/>
              <a:gd name="connsiteX5540" fmla="*/ 547339 w 2030243"/>
              <a:gd name="connsiteY5540" fmla="*/ 195150 h 1480983"/>
              <a:gd name="connsiteX5541" fmla="*/ 552717 w 2030243"/>
              <a:gd name="connsiteY5541" fmla="*/ 192493 h 1480983"/>
              <a:gd name="connsiteX5542" fmla="*/ 564519 w 2030243"/>
              <a:gd name="connsiteY5542" fmla="*/ 190450 h 1480983"/>
              <a:gd name="connsiteX5543" fmla="*/ 564517 w 2030243"/>
              <a:gd name="connsiteY5543" fmla="*/ 190473 h 1480983"/>
              <a:gd name="connsiteX5544" fmla="*/ 564530 w 2030243"/>
              <a:gd name="connsiteY5544" fmla="*/ 190486 h 1480983"/>
              <a:gd name="connsiteX5545" fmla="*/ 559181 w 2030243"/>
              <a:gd name="connsiteY5545" fmla="*/ 197266 h 1480983"/>
              <a:gd name="connsiteX5546" fmla="*/ 569217 w 2030243"/>
              <a:gd name="connsiteY5546" fmla="*/ 195158 h 1480983"/>
              <a:gd name="connsiteX5547" fmla="*/ 569228 w 2030243"/>
              <a:gd name="connsiteY5547" fmla="*/ 195169 h 1480983"/>
              <a:gd name="connsiteX5548" fmla="*/ 569240 w 2030243"/>
              <a:gd name="connsiteY5548" fmla="*/ 195154 h 1480983"/>
              <a:gd name="connsiteX5549" fmla="*/ 569244 w 2030243"/>
              <a:gd name="connsiteY5549" fmla="*/ 195153 h 1480983"/>
              <a:gd name="connsiteX5550" fmla="*/ 576661 w 2030243"/>
              <a:gd name="connsiteY5550" fmla="*/ 192086 h 1480983"/>
              <a:gd name="connsiteX5551" fmla="*/ 572545 w 2030243"/>
              <a:gd name="connsiteY5551" fmla="*/ 190959 h 1480983"/>
              <a:gd name="connsiteX5552" fmla="*/ 569240 w 2030243"/>
              <a:gd name="connsiteY5552" fmla="*/ 195154 h 1480983"/>
              <a:gd name="connsiteX5553" fmla="*/ 569217 w 2030243"/>
              <a:gd name="connsiteY5553" fmla="*/ 195158 h 1480983"/>
              <a:gd name="connsiteX5554" fmla="*/ 564530 w 2030243"/>
              <a:gd name="connsiteY5554" fmla="*/ 190486 h 1480983"/>
              <a:gd name="connsiteX5555" fmla="*/ 564564 w 2030243"/>
              <a:gd name="connsiteY5555" fmla="*/ 190442 h 1480983"/>
              <a:gd name="connsiteX5556" fmla="*/ 564519 w 2030243"/>
              <a:gd name="connsiteY5556" fmla="*/ 190450 h 1480983"/>
              <a:gd name="connsiteX5557" fmla="*/ 565011 w 2030243"/>
              <a:gd name="connsiteY5557" fmla="*/ 183176 h 1480983"/>
              <a:gd name="connsiteX5558" fmla="*/ 568383 w 2030243"/>
              <a:gd name="connsiteY5558" fmla="*/ 176701 h 1480983"/>
              <a:gd name="connsiteX5559" fmla="*/ 568602 w 2030243"/>
              <a:gd name="connsiteY5559" fmla="*/ 171693 h 1480983"/>
              <a:gd name="connsiteX5560" fmla="*/ 563859 w 2030243"/>
              <a:gd name="connsiteY5560" fmla="*/ 171959 h 1480983"/>
              <a:gd name="connsiteX5561" fmla="*/ 557145 w 2030243"/>
              <a:gd name="connsiteY5561" fmla="*/ 175809 h 1480983"/>
              <a:gd name="connsiteX5562" fmla="*/ 556442 w 2030243"/>
              <a:gd name="connsiteY5562" fmla="*/ 174651 h 1480983"/>
              <a:gd name="connsiteX5563" fmla="*/ 565628 w 2030243"/>
              <a:gd name="connsiteY5563" fmla="*/ 155621 h 1480983"/>
              <a:gd name="connsiteX5564" fmla="*/ 552118 w 2030243"/>
              <a:gd name="connsiteY5564" fmla="*/ 145197 h 1480983"/>
              <a:gd name="connsiteX5565" fmla="*/ 552105 w 2030243"/>
              <a:gd name="connsiteY5565" fmla="*/ 145150 h 1480983"/>
              <a:gd name="connsiteX5566" fmla="*/ 550541 w 2030243"/>
              <a:gd name="connsiteY5566" fmla="*/ 143585 h 1480983"/>
              <a:gd name="connsiteX5567" fmla="*/ 550440 w 2030243"/>
              <a:gd name="connsiteY5567" fmla="*/ 143546 h 1480983"/>
              <a:gd name="connsiteX5568" fmla="*/ 550432 w 2030243"/>
              <a:gd name="connsiteY5568" fmla="*/ 143538 h 1480983"/>
              <a:gd name="connsiteX5569" fmla="*/ 558273 w 2030243"/>
              <a:gd name="connsiteY5569" fmla="*/ 140393 h 1480983"/>
              <a:gd name="connsiteX5570" fmla="*/ 563718 w 2030243"/>
              <a:gd name="connsiteY5570" fmla="*/ 144634 h 1480983"/>
              <a:gd name="connsiteX5571" fmla="*/ 570152 w 2030243"/>
              <a:gd name="connsiteY5571" fmla="*/ 153398 h 1480983"/>
              <a:gd name="connsiteX5572" fmla="*/ 571825 w 2030243"/>
              <a:gd name="connsiteY5572" fmla="*/ 155229 h 1480983"/>
              <a:gd name="connsiteX5573" fmla="*/ 575049 w 2030243"/>
              <a:gd name="connsiteY5573" fmla="*/ 158281 h 1480983"/>
              <a:gd name="connsiteX5574" fmla="*/ 591216 w 2030243"/>
              <a:gd name="connsiteY5574" fmla="*/ 162976 h 1480983"/>
              <a:gd name="connsiteX5575" fmla="*/ 601421 w 2030243"/>
              <a:gd name="connsiteY5575" fmla="*/ 156137 h 1480983"/>
              <a:gd name="connsiteX5576" fmla="*/ 607509 w 2030243"/>
              <a:gd name="connsiteY5576" fmla="*/ 156779 h 1480983"/>
              <a:gd name="connsiteX5577" fmla="*/ 597507 w 2030243"/>
              <a:gd name="connsiteY5577" fmla="*/ 169080 h 1480983"/>
              <a:gd name="connsiteX5578" fmla="*/ 617743 w 2030243"/>
              <a:gd name="connsiteY5578" fmla="*/ 163884 h 1480983"/>
              <a:gd name="connsiteX5579" fmla="*/ 622024 w 2030243"/>
              <a:gd name="connsiteY5579" fmla="*/ 166262 h 1480983"/>
              <a:gd name="connsiteX5580" fmla="*/ 625512 w 2030243"/>
              <a:gd name="connsiteY5580" fmla="*/ 162349 h 1480983"/>
              <a:gd name="connsiteX5581" fmla="*/ 625584 w 2030243"/>
              <a:gd name="connsiteY5581" fmla="*/ 162335 h 1480983"/>
              <a:gd name="connsiteX5582" fmla="*/ 625647 w 2030243"/>
              <a:gd name="connsiteY5582" fmla="*/ 162229 h 1480983"/>
              <a:gd name="connsiteX5583" fmla="*/ 628277 w 2030243"/>
              <a:gd name="connsiteY5583" fmla="*/ 160175 h 1480983"/>
              <a:gd name="connsiteX5584" fmla="*/ 627353 w 2030243"/>
              <a:gd name="connsiteY5584" fmla="*/ 159392 h 1480983"/>
              <a:gd name="connsiteX5585" fmla="*/ 625647 w 2030243"/>
              <a:gd name="connsiteY5585" fmla="*/ 162229 h 1480983"/>
              <a:gd name="connsiteX5586" fmla="*/ 625554 w 2030243"/>
              <a:gd name="connsiteY5586" fmla="*/ 162303 h 1480983"/>
              <a:gd name="connsiteX5587" fmla="*/ 625512 w 2030243"/>
              <a:gd name="connsiteY5587" fmla="*/ 162349 h 1480983"/>
              <a:gd name="connsiteX5588" fmla="*/ 617743 w 2030243"/>
              <a:gd name="connsiteY5588" fmla="*/ 163868 h 1480983"/>
              <a:gd name="connsiteX5589" fmla="*/ 633019 w 2030243"/>
              <a:gd name="connsiteY5589" fmla="*/ 157185 h 1480983"/>
              <a:gd name="connsiteX5590" fmla="*/ 639325 w 2030243"/>
              <a:gd name="connsiteY5590" fmla="*/ 156152 h 1480983"/>
              <a:gd name="connsiteX5591" fmla="*/ 648372 w 2030243"/>
              <a:gd name="connsiteY5591" fmla="*/ 151880 h 1480983"/>
              <a:gd name="connsiteX5592" fmla="*/ 653726 w 2030243"/>
              <a:gd name="connsiteY5592" fmla="*/ 154472 h 1480983"/>
              <a:gd name="connsiteX5593" fmla="*/ 652644 w 2030243"/>
              <a:gd name="connsiteY5593" fmla="*/ 155308 h 1480983"/>
              <a:gd name="connsiteX5594" fmla="*/ 653770 w 2030243"/>
              <a:gd name="connsiteY5594" fmla="*/ 154493 h 1480983"/>
              <a:gd name="connsiteX5595" fmla="*/ 653726 w 2030243"/>
              <a:gd name="connsiteY5595" fmla="*/ 154472 h 1480983"/>
              <a:gd name="connsiteX5596" fmla="*/ 653740 w 2030243"/>
              <a:gd name="connsiteY5596" fmla="*/ 154462 h 1480983"/>
              <a:gd name="connsiteX5597" fmla="*/ 689391 w 2030243"/>
              <a:gd name="connsiteY5597" fmla="*/ 147513 h 1480983"/>
              <a:gd name="connsiteX5598" fmla="*/ 695918 w 2030243"/>
              <a:gd name="connsiteY5598" fmla="*/ 145103 h 1480983"/>
              <a:gd name="connsiteX5599" fmla="*/ 714588 w 2030243"/>
              <a:gd name="connsiteY5599" fmla="*/ 141285 h 1480983"/>
              <a:gd name="connsiteX5600" fmla="*/ 705699 w 2030243"/>
              <a:gd name="connsiteY5600" fmla="*/ 147608 h 1480983"/>
              <a:gd name="connsiteX5601" fmla="*/ 681785 w 2030243"/>
              <a:gd name="connsiteY5601" fmla="*/ 157232 h 1480983"/>
              <a:gd name="connsiteX5602" fmla="*/ 680048 w 2030243"/>
              <a:gd name="connsiteY5602" fmla="*/ 158688 h 1480983"/>
              <a:gd name="connsiteX5603" fmla="*/ 673381 w 2030243"/>
              <a:gd name="connsiteY5603" fmla="*/ 169800 h 1480983"/>
              <a:gd name="connsiteX5604" fmla="*/ 689829 w 2030243"/>
              <a:gd name="connsiteY5604" fmla="*/ 168219 h 1480983"/>
              <a:gd name="connsiteX5605" fmla="*/ 688735 w 2030243"/>
              <a:gd name="connsiteY5605" fmla="*/ 178580 h 1480983"/>
              <a:gd name="connsiteX5606" fmla="*/ 684587 w 2030243"/>
              <a:gd name="connsiteY5606" fmla="*/ 179690 h 1480983"/>
              <a:gd name="connsiteX5607" fmla="*/ 681706 w 2030243"/>
              <a:gd name="connsiteY5607" fmla="*/ 175121 h 1480983"/>
              <a:gd name="connsiteX5608" fmla="*/ 669030 w 2030243"/>
              <a:gd name="connsiteY5608" fmla="*/ 179440 h 1480983"/>
              <a:gd name="connsiteX5609" fmla="*/ 663145 w 2030243"/>
              <a:gd name="connsiteY5609" fmla="*/ 186983 h 1480983"/>
              <a:gd name="connsiteX5610" fmla="*/ 674899 w 2030243"/>
              <a:gd name="connsiteY5610" fmla="*/ 191976 h 1480983"/>
              <a:gd name="connsiteX5611" fmla="*/ 686731 w 2030243"/>
              <a:gd name="connsiteY5611" fmla="*/ 188439 h 1480983"/>
              <a:gd name="connsiteX5612" fmla="*/ 691692 w 2030243"/>
              <a:gd name="connsiteY5612" fmla="*/ 188705 h 1480983"/>
              <a:gd name="connsiteX5613" fmla="*/ 710581 w 2030243"/>
              <a:gd name="connsiteY5613" fmla="*/ 194746 h 1480983"/>
              <a:gd name="connsiteX5614" fmla="*/ 720207 w 2030243"/>
              <a:gd name="connsiteY5614" fmla="*/ 194417 h 1480983"/>
              <a:gd name="connsiteX5615" fmla="*/ 739238 w 2030243"/>
              <a:gd name="connsiteY5615" fmla="*/ 189096 h 1480983"/>
              <a:gd name="connsiteX5616" fmla="*/ 737031 w 2030243"/>
              <a:gd name="connsiteY5616" fmla="*/ 178391 h 1480983"/>
              <a:gd name="connsiteX5617" fmla="*/ 749895 w 2030243"/>
              <a:gd name="connsiteY5617" fmla="*/ 168313 h 1480983"/>
              <a:gd name="connsiteX5618" fmla="*/ 748800 w 2030243"/>
              <a:gd name="connsiteY5618" fmla="*/ 161912 h 1480983"/>
              <a:gd name="connsiteX5619" fmla="*/ 740004 w 2030243"/>
              <a:gd name="connsiteY5619" fmla="*/ 160144 h 1480983"/>
              <a:gd name="connsiteX5620" fmla="*/ 751273 w 2030243"/>
              <a:gd name="connsiteY5620" fmla="*/ 155730 h 1480983"/>
              <a:gd name="connsiteX5621" fmla="*/ 753918 w 2030243"/>
              <a:gd name="connsiteY5621" fmla="*/ 169674 h 1480983"/>
              <a:gd name="connsiteX5622" fmla="*/ 772964 w 2030243"/>
              <a:gd name="connsiteY5622" fmla="*/ 163038 h 1480983"/>
              <a:gd name="connsiteX5623" fmla="*/ 772291 w 2030243"/>
              <a:gd name="connsiteY5623" fmla="*/ 160925 h 1480983"/>
              <a:gd name="connsiteX5624" fmla="*/ 756703 w 2030243"/>
              <a:gd name="connsiteY5624" fmla="*/ 162522 h 1480983"/>
              <a:gd name="connsiteX5625" fmla="*/ 756062 w 2030243"/>
              <a:gd name="connsiteY5625" fmla="*/ 155589 h 1480983"/>
              <a:gd name="connsiteX5626" fmla="*/ 771102 w 2030243"/>
              <a:gd name="connsiteY5626" fmla="*/ 152960 h 1480983"/>
              <a:gd name="connsiteX5627" fmla="*/ 771493 w 2030243"/>
              <a:gd name="connsiteY5627" fmla="*/ 153320 h 1480983"/>
              <a:gd name="connsiteX5628" fmla="*/ 771133 w 2030243"/>
              <a:gd name="connsiteY5628" fmla="*/ 152945 h 1480983"/>
              <a:gd name="connsiteX5629" fmla="*/ 774231 w 2030243"/>
              <a:gd name="connsiteY5629" fmla="*/ 149846 h 1480983"/>
              <a:gd name="connsiteX5630" fmla="*/ 774232 w 2030243"/>
              <a:gd name="connsiteY5630" fmla="*/ 149846 h 1480983"/>
              <a:gd name="connsiteX5631" fmla="*/ 774309 w 2030243"/>
              <a:gd name="connsiteY5631" fmla="*/ 149834 h 1480983"/>
              <a:gd name="connsiteX5632" fmla="*/ 781963 w 2030243"/>
              <a:gd name="connsiteY5632" fmla="*/ 153226 h 1480983"/>
              <a:gd name="connsiteX5633" fmla="*/ 787269 w 2030243"/>
              <a:gd name="connsiteY5633" fmla="*/ 147889 h 1480983"/>
              <a:gd name="connsiteX5634" fmla="*/ 774309 w 2030243"/>
              <a:gd name="connsiteY5634" fmla="*/ 149834 h 1480983"/>
              <a:gd name="connsiteX5635" fmla="*/ 774262 w 2030243"/>
              <a:gd name="connsiteY5635" fmla="*/ 149814 h 1480983"/>
              <a:gd name="connsiteX5636" fmla="*/ 774231 w 2030243"/>
              <a:gd name="connsiteY5636" fmla="*/ 149846 h 1480983"/>
              <a:gd name="connsiteX5637" fmla="*/ 767564 w 2030243"/>
              <a:gd name="connsiteY5637" fmla="*/ 147670 h 1480983"/>
              <a:gd name="connsiteX5638" fmla="*/ 763355 w 2030243"/>
              <a:gd name="connsiteY5638" fmla="*/ 143600 h 1480983"/>
              <a:gd name="connsiteX5639" fmla="*/ 763370 w 2030243"/>
              <a:gd name="connsiteY5639" fmla="*/ 143585 h 1480983"/>
              <a:gd name="connsiteX5640" fmla="*/ 763332 w 2030243"/>
              <a:gd name="connsiteY5640" fmla="*/ 143535 h 1480983"/>
              <a:gd name="connsiteX5641" fmla="*/ 769552 w 2030243"/>
              <a:gd name="connsiteY5641" fmla="*/ 137904 h 1480983"/>
              <a:gd name="connsiteX5642" fmla="*/ 793560 w 2030243"/>
              <a:gd name="connsiteY5642" fmla="*/ 145573 h 1480983"/>
              <a:gd name="connsiteX5643" fmla="*/ 795970 w 2030243"/>
              <a:gd name="connsiteY5643" fmla="*/ 131957 h 1480983"/>
              <a:gd name="connsiteX5644" fmla="*/ 807270 w 2030243"/>
              <a:gd name="connsiteY5644" fmla="*/ 131222 h 1480983"/>
              <a:gd name="connsiteX5645" fmla="*/ 813264 w 2030243"/>
              <a:gd name="connsiteY5645" fmla="*/ 131863 h 1480983"/>
              <a:gd name="connsiteX5646" fmla="*/ 824500 w 2030243"/>
              <a:gd name="connsiteY5646" fmla="*/ 131738 h 1480983"/>
              <a:gd name="connsiteX5647" fmla="*/ 818584 w 2030243"/>
              <a:gd name="connsiteY5647" fmla="*/ 140236 h 1480983"/>
              <a:gd name="connsiteX5648" fmla="*/ 826285 w 2030243"/>
              <a:gd name="connsiteY5648" fmla="*/ 140549 h 1480983"/>
              <a:gd name="connsiteX5649" fmla="*/ 835863 w 2030243"/>
              <a:gd name="connsiteY5649" fmla="*/ 137685 h 1480983"/>
              <a:gd name="connsiteX5650" fmla="*/ 845801 w 2030243"/>
              <a:gd name="connsiteY5650" fmla="*/ 142724 h 1480983"/>
              <a:gd name="connsiteX5651" fmla="*/ 850651 w 2030243"/>
              <a:gd name="connsiteY5651" fmla="*/ 145698 h 1480983"/>
              <a:gd name="connsiteX5652" fmla="*/ 873094 w 2030243"/>
              <a:gd name="connsiteY5652" fmla="*/ 146559 h 1480983"/>
              <a:gd name="connsiteX5653" fmla="*/ 883002 w 2030243"/>
              <a:gd name="connsiteY5653" fmla="*/ 146042 h 1480983"/>
              <a:gd name="connsiteX5654" fmla="*/ 891233 w 2030243"/>
              <a:gd name="connsiteY5654" fmla="*/ 147482 h 1480983"/>
              <a:gd name="connsiteX5655" fmla="*/ 886069 w 2030243"/>
              <a:gd name="connsiteY5655" fmla="*/ 152459 h 1480983"/>
              <a:gd name="connsiteX5656" fmla="*/ 862984 w 2030243"/>
              <a:gd name="connsiteY5656" fmla="*/ 152975 h 1480983"/>
              <a:gd name="connsiteX5657" fmla="*/ 842436 w 2030243"/>
              <a:gd name="connsiteY5657" fmla="*/ 152819 h 1480983"/>
              <a:gd name="connsiteX5658" fmla="*/ 834219 w 2030243"/>
              <a:gd name="connsiteY5658" fmla="*/ 158312 h 1480983"/>
              <a:gd name="connsiteX5659" fmla="*/ 819555 w 2030243"/>
              <a:gd name="connsiteY5659" fmla="*/ 149955 h 1480983"/>
              <a:gd name="connsiteX5660" fmla="*/ 810931 w 2030243"/>
              <a:gd name="connsiteY5660" fmla="*/ 148718 h 1480983"/>
              <a:gd name="connsiteX5661" fmla="*/ 814453 w 2030243"/>
              <a:gd name="connsiteY5661" fmla="*/ 142568 h 1480983"/>
              <a:gd name="connsiteX5662" fmla="*/ 811041 w 2030243"/>
              <a:gd name="connsiteY5662" fmla="*/ 138515 h 1480983"/>
              <a:gd name="connsiteX5663" fmla="*/ 801760 w 2030243"/>
              <a:gd name="connsiteY5663" fmla="*/ 134978 h 1480983"/>
              <a:gd name="connsiteX5664" fmla="*/ 797488 w 2030243"/>
              <a:gd name="connsiteY5664" fmla="*/ 144290 h 1480983"/>
              <a:gd name="connsiteX5665" fmla="*/ 797362 w 2030243"/>
              <a:gd name="connsiteY5665" fmla="*/ 152882 h 1480983"/>
              <a:gd name="connsiteX5666" fmla="*/ 803779 w 2030243"/>
              <a:gd name="connsiteY5666" fmla="*/ 154290 h 1480983"/>
              <a:gd name="connsiteX5667" fmla="*/ 818381 w 2030243"/>
              <a:gd name="connsiteY5667" fmla="*/ 153194 h 1480983"/>
              <a:gd name="connsiteX5668" fmla="*/ 825580 w 2030243"/>
              <a:gd name="connsiteY5668" fmla="*/ 157811 h 1480983"/>
              <a:gd name="connsiteX5669" fmla="*/ 830260 w 2030243"/>
              <a:gd name="connsiteY5669" fmla="*/ 161959 h 1480983"/>
              <a:gd name="connsiteX5670" fmla="*/ 838476 w 2030243"/>
              <a:gd name="connsiteY5670" fmla="*/ 162976 h 1480983"/>
              <a:gd name="connsiteX5671" fmla="*/ 833029 w 2030243"/>
              <a:gd name="connsiteY5671" fmla="*/ 167687 h 1480983"/>
              <a:gd name="connsiteX5672" fmla="*/ 849213 w 2030243"/>
              <a:gd name="connsiteY5672" fmla="*/ 166857 h 1480983"/>
              <a:gd name="connsiteX5673" fmla="*/ 852045 w 2030243"/>
              <a:gd name="connsiteY5673" fmla="*/ 171083 h 1480983"/>
              <a:gd name="connsiteX5674" fmla="*/ 866565 w 2030243"/>
              <a:gd name="connsiteY5674" fmla="*/ 170191 h 1480983"/>
              <a:gd name="connsiteX5675" fmla="*/ 868368 w 2030243"/>
              <a:gd name="connsiteY5675" fmla="*/ 172507 h 1480983"/>
              <a:gd name="connsiteX5676" fmla="*/ 887446 w 2030243"/>
              <a:gd name="connsiteY5676" fmla="*/ 169314 h 1480983"/>
              <a:gd name="connsiteX5677" fmla="*/ 906618 w 2030243"/>
              <a:gd name="connsiteY5677" fmla="*/ 173587 h 1480983"/>
              <a:gd name="connsiteX5678" fmla="*/ 916540 w 2030243"/>
              <a:gd name="connsiteY5678" fmla="*/ 174807 h 1480983"/>
              <a:gd name="connsiteX5679" fmla="*/ 926478 w 2030243"/>
              <a:gd name="connsiteY5679" fmla="*/ 176028 h 1480983"/>
              <a:gd name="connsiteX5680" fmla="*/ 928575 w 2030243"/>
              <a:gd name="connsiteY5680" fmla="*/ 176404 h 1480983"/>
              <a:gd name="connsiteX5681" fmla="*/ 943318 w 2030243"/>
              <a:gd name="connsiteY5681" fmla="*/ 179519 h 1480983"/>
              <a:gd name="connsiteX5682" fmla="*/ 952003 w 2030243"/>
              <a:gd name="connsiteY5682" fmla="*/ 183431 h 1480983"/>
              <a:gd name="connsiteX5683" fmla="*/ 963554 w 2030243"/>
              <a:gd name="connsiteY5683" fmla="*/ 190239 h 1480983"/>
              <a:gd name="connsiteX5684" fmla="*/ 983727 w 2030243"/>
              <a:gd name="connsiteY5684" fmla="*/ 191882 h 1480983"/>
              <a:gd name="connsiteX5685" fmla="*/ 991772 w 2030243"/>
              <a:gd name="connsiteY5685" fmla="*/ 190490 h 1480983"/>
              <a:gd name="connsiteX5686" fmla="*/ 986074 w 2030243"/>
              <a:gd name="connsiteY5686" fmla="*/ 186514 h 1480983"/>
              <a:gd name="connsiteX5687" fmla="*/ 986434 w 2030243"/>
              <a:gd name="connsiteY5687" fmla="*/ 184934 h 1480983"/>
              <a:gd name="connsiteX5688" fmla="*/ 1012555 w 2030243"/>
              <a:gd name="connsiteY5688" fmla="*/ 184934 h 1480983"/>
              <a:gd name="connsiteX5689" fmla="*/ 1013165 w 2030243"/>
              <a:gd name="connsiteY5689" fmla="*/ 183368 h 1480983"/>
              <a:gd name="connsiteX5690" fmla="*/ 1003807 w 2030243"/>
              <a:gd name="connsiteY5690" fmla="*/ 177766 h 1480983"/>
              <a:gd name="connsiteX5691" fmla="*/ 1000942 w 2030243"/>
              <a:gd name="connsiteY5691" fmla="*/ 182351 h 1480983"/>
              <a:gd name="connsiteX5692" fmla="*/ 998140 w 2030243"/>
              <a:gd name="connsiteY5692" fmla="*/ 180504 h 1480983"/>
              <a:gd name="connsiteX5693" fmla="*/ 993634 w 2030243"/>
              <a:gd name="connsiteY5693" fmla="*/ 178266 h 1480983"/>
              <a:gd name="connsiteX5694" fmla="*/ 984259 w 2030243"/>
              <a:gd name="connsiteY5694" fmla="*/ 169815 h 1480983"/>
              <a:gd name="connsiteX5695" fmla="*/ 997874 w 2030243"/>
              <a:gd name="connsiteY5695" fmla="*/ 166043 h 1480983"/>
              <a:gd name="connsiteX5696" fmla="*/ 997938 w 2030243"/>
              <a:gd name="connsiteY5696" fmla="*/ 165261 h 1480983"/>
              <a:gd name="connsiteX5697" fmla="*/ 989627 w 2030243"/>
              <a:gd name="connsiteY5697" fmla="*/ 164321 h 1480983"/>
              <a:gd name="connsiteX5698" fmla="*/ 996764 w 2030243"/>
              <a:gd name="connsiteY5698" fmla="*/ 154431 h 1480983"/>
              <a:gd name="connsiteX5699" fmla="*/ 1016905 w 2030243"/>
              <a:gd name="connsiteY5699" fmla="*/ 157577 h 1480983"/>
              <a:gd name="connsiteX5700" fmla="*/ 1017093 w 2030243"/>
              <a:gd name="connsiteY5700" fmla="*/ 155261 h 1480983"/>
              <a:gd name="connsiteX5701" fmla="*/ 1004838 w 2030243"/>
              <a:gd name="connsiteY5701" fmla="*/ 153727 h 1480983"/>
              <a:gd name="connsiteX5702" fmla="*/ 981630 w 2030243"/>
              <a:gd name="connsiteY5702" fmla="*/ 152303 h 1480983"/>
              <a:gd name="connsiteX5703" fmla="*/ 974493 w 2030243"/>
              <a:gd name="connsiteY5703" fmla="*/ 149924 h 1480983"/>
              <a:gd name="connsiteX5704" fmla="*/ 986059 w 2030243"/>
              <a:gd name="connsiteY5704" fmla="*/ 145307 h 1480983"/>
              <a:gd name="connsiteX5705" fmla="*/ 996184 w 2030243"/>
              <a:gd name="connsiteY5705" fmla="*/ 139766 h 1480983"/>
              <a:gd name="connsiteX5706" fmla="*/ 1013338 w 2030243"/>
              <a:gd name="connsiteY5706" fmla="*/ 141723 h 1480983"/>
              <a:gd name="connsiteX5707" fmla="*/ 1008220 w 2030243"/>
              <a:gd name="connsiteY5707" fmla="*/ 145292 h 1480983"/>
              <a:gd name="connsiteX5708" fmla="*/ 1013994 w 2030243"/>
              <a:gd name="connsiteY5708" fmla="*/ 146480 h 1480983"/>
              <a:gd name="connsiteX5709" fmla="*/ 1018253 w 2030243"/>
              <a:gd name="connsiteY5709" fmla="*/ 145094 h 1480983"/>
              <a:gd name="connsiteX5710" fmla="*/ 1021497 w 2030243"/>
              <a:gd name="connsiteY5710" fmla="*/ 148256 h 1480983"/>
              <a:gd name="connsiteX5711" fmla="*/ 1020379 w 2030243"/>
              <a:gd name="connsiteY5711" fmla="*/ 149094 h 1480983"/>
              <a:gd name="connsiteX5712" fmla="*/ 1021538 w 2030243"/>
              <a:gd name="connsiteY5712" fmla="*/ 148296 h 1480983"/>
              <a:gd name="connsiteX5713" fmla="*/ 1021497 w 2030243"/>
              <a:gd name="connsiteY5713" fmla="*/ 148256 h 1480983"/>
              <a:gd name="connsiteX5714" fmla="*/ 1021507 w 2030243"/>
              <a:gd name="connsiteY5714" fmla="*/ 148249 h 1480983"/>
              <a:gd name="connsiteX5715" fmla="*/ 1038832 w 2030243"/>
              <a:gd name="connsiteY5715" fmla="*/ 150941 h 1480983"/>
              <a:gd name="connsiteX5716" fmla="*/ 1052197 w 2030243"/>
              <a:gd name="connsiteY5716" fmla="*/ 147576 h 1480983"/>
              <a:gd name="connsiteX5717" fmla="*/ 1049662 w 2030243"/>
              <a:gd name="connsiteY5717" fmla="*/ 159142 h 1480983"/>
              <a:gd name="connsiteX5718" fmla="*/ 1049271 w 2030243"/>
              <a:gd name="connsiteY5718" fmla="*/ 172616 h 1480983"/>
              <a:gd name="connsiteX5719" fmla="*/ 1057909 w 2030243"/>
              <a:gd name="connsiteY5719" fmla="*/ 174683 h 1480983"/>
              <a:gd name="connsiteX5720" fmla="*/ 1108867 w 2030243"/>
              <a:gd name="connsiteY5720" fmla="*/ 181475 h 1480983"/>
              <a:gd name="connsiteX5721" fmla="*/ 1133970 w 2030243"/>
              <a:gd name="connsiteY5721" fmla="*/ 189284 h 1480983"/>
              <a:gd name="connsiteX5722" fmla="*/ 1137273 w 2030243"/>
              <a:gd name="connsiteY5722" fmla="*/ 189863 h 1480983"/>
              <a:gd name="connsiteX5723" fmla="*/ 1132781 w 2030243"/>
              <a:gd name="connsiteY5723" fmla="*/ 184260 h 1480983"/>
              <a:gd name="connsiteX5724" fmla="*/ 1091417 w 2030243"/>
              <a:gd name="connsiteY5724" fmla="*/ 176451 h 1480983"/>
              <a:gd name="connsiteX5725" fmla="*/ 1083466 w 2030243"/>
              <a:gd name="connsiteY5725" fmla="*/ 173352 h 1480983"/>
              <a:gd name="connsiteX5726" fmla="*/ 1083796 w 2030243"/>
              <a:gd name="connsiteY5726" fmla="*/ 171709 h 1480983"/>
              <a:gd name="connsiteX5727" fmla="*/ 1091652 w 2030243"/>
              <a:gd name="connsiteY5727" fmla="*/ 168626 h 1480983"/>
              <a:gd name="connsiteX5728" fmla="*/ 1057065 w 2030243"/>
              <a:gd name="connsiteY5728" fmla="*/ 160925 h 1480983"/>
              <a:gd name="connsiteX5729" fmla="*/ 1076424 w 2030243"/>
              <a:gd name="connsiteY5729" fmla="*/ 161896 h 1480983"/>
              <a:gd name="connsiteX5730" fmla="*/ 1094891 w 2030243"/>
              <a:gd name="connsiteY5730" fmla="*/ 162209 h 1480983"/>
              <a:gd name="connsiteX5731" fmla="*/ 1088131 w 2030243"/>
              <a:gd name="connsiteY5731" fmla="*/ 157748 h 1480983"/>
              <a:gd name="connsiteX5732" fmla="*/ 1094171 w 2030243"/>
              <a:gd name="connsiteY5732" fmla="*/ 155526 h 1480983"/>
              <a:gd name="connsiteX5733" fmla="*/ 1097629 w 2030243"/>
              <a:gd name="connsiteY5733" fmla="*/ 161990 h 1480983"/>
              <a:gd name="connsiteX5734" fmla="*/ 1098224 w 2030243"/>
              <a:gd name="connsiteY5734" fmla="*/ 170567 h 1480983"/>
              <a:gd name="connsiteX5735" fmla="*/ 1104328 w 2030243"/>
              <a:gd name="connsiteY5735" fmla="*/ 158406 h 1480983"/>
              <a:gd name="connsiteX5736" fmla="*/ 1115691 w 2030243"/>
              <a:gd name="connsiteY5736" fmla="*/ 158406 h 1480983"/>
              <a:gd name="connsiteX5737" fmla="*/ 1115972 w 2030243"/>
              <a:gd name="connsiteY5737" fmla="*/ 156888 h 1480983"/>
              <a:gd name="connsiteX5738" fmla="*/ 1105627 w 2030243"/>
              <a:gd name="connsiteY5738" fmla="*/ 154775 h 1480983"/>
              <a:gd name="connsiteX5739" fmla="*/ 1105768 w 2030243"/>
              <a:gd name="connsiteY5739" fmla="*/ 152474 h 1480983"/>
              <a:gd name="connsiteX5740" fmla="*/ 1128476 w 2030243"/>
              <a:gd name="connsiteY5740" fmla="*/ 150612 h 1480983"/>
              <a:gd name="connsiteX5741" fmla="*/ 1148087 w 2030243"/>
              <a:gd name="connsiteY5741" fmla="*/ 160018 h 1480983"/>
              <a:gd name="connsiteX5742" fmla="*/ 1143601 w 2030243"/>
              <a:gd name="connsiteY5742" fmla="*/ 173333 h 1480983"/>
              <a:gd name="connsiteX5743" fmla="*/ 1143580 w 2030243"/>
              <a:gd name="connsiteY5743" fmla="*/ 173321 h 1480983"/>
              <a:gd name="connsiteX5744" fmla="*/ 1143552 w 2030243"/>
              <a:gd name="connsiteY5744" fmla="*/ 173343 h 1480983"/>
              <a:gd name="connsiteX5745" fmla="*/ 1133467 w 2030243"/>
              <a:gd name="connsiteY5745" fmla="*/ 171073 h 1480983"/>
              <a:gd name="connsiteX5746" fmla="*/ 1122718 w 2030243"/>
              <a:gd name="connsiteY5746" fmla="*/ 173102 h 1480983"/>
              <a:gd name="connsiteX5747" fmla="*/ 1140340 w 2030243"/>
              <a:gd name="connsiteY5747" fmla="*/ 176060 h 1480983"/>
              <a:gd name="connsiteX5748" fmla="*/ 1143552 w 2030243"/>
              <a:gd name="connsiteY5748" fmla="*/ 173343 h 1480983"/>
              <a:gd name="connsiteX5749" fmla="*/ 1143595 w 2030243"/>
              <a:gd name="connsiteY5749" fmla="*/ 173352 h 1480983"/>
              <a:gd name="connsiteX5750" fmla="*/ 1143601 w 2030243"/>
              <a:gd name="connsiteY5750" fmla="*/ 173333 h 1480983"/>
              <a:gd name="connsiteX5751" fmla="*/ 1153032 w 2030243"/>
              <a:gd name="connsiteY5751" fmla="*/ 178658 h 1480983"/>
              <a:gd name="connsiteX5752" fmla="*/ 1150935 w 2030243"/>
              <a:gd name="connsiteY5752" fmla="*/ 173477 h 1480983"/>
              <a:gd name="connsiteX5753" fmla="*/ 1159464 w 2030243"/>
              <a:gd name="connsiteY5753" fmla="*/ 173211 h 1480983"/>
              <a:gd name="connsiteX5754" fmla="*/ 1170325 w 2030243"/>
              <a:gd name="connsiteY5754" fmla="*/ 176435 h 1480983"/>
              <a:gd name="connsiteX5755" fmla="*/ 1177807 w 2030243"/>
              <a:gd name="connsiteY5755" fmla="*/ 178079 h 1480983"/>
              <a:gd name="connsiteX5756" fmla="*/ 1193082 w 2030243"/>
              <a:gd name="connsiteY5756" fmla="*/ 185356 h 1480983"/>
              <a:gd name="connsiteX5757" fmla="*/ 1201517 w 2030243"/>
              <a:gd name="connsiteY5757" fmla="*/ 190239 h 1480983"/>
              <a:gd name="connsiteX5758" fmla="*/ 1193989 w 2030243"/>
              <a:gd name="connsiteY5758" fmla="*/ 195028 h 1480983"/>
              <a:gd name="connsiteX5759" fmla="*/ 1214022 w 2030243"/>
              <a:gd name="connsiteY5759" fmla="*/ 198392 h 1480983"/>
              <a:gd name="connsiteX5760" fmla="*/ 1213991 w 2030243"/>
              <a:gd name="connsiteY5760" fmla="*/ 198362 h 1480983"/>
              <a:gd name="connsiteX5761" fmla="*/ 1214023 w 2030243"/>
              <a:gd name="connsiteY5761" fmla="*/ 198363 h 1480983"/>
              <a:gd name="connsiteX5762" fmla="*/ 1214038 w 2030243"/>
              <a:gd name="connsiteY5762" fmla="*/ 198377 h 1480983"/>
              <a:gd name="connsiteX5763" fmla="*/ 1214050 w 2030243"/>
              <a:gd name="connsiteY5763" fmla="*/ 198365 h 1480983"/>
              <a:gd name="connsiteX5764" fmla="*/ 1217968 w 2030243"/>
              <a:gd name="connsiteY5764" fmla="*/ 198567 h 1480983"/>
              <a:gd name="connsiteX5765" fmla="*/ 1220172 w 2030243"/>
              <a:gd name="connsiteY5765" fmla="*/ 195215 h 1480983"/>
              <a:gd name="connsiteX5766" fmla="*/ 1244650 w 2030243"/>
              <a:gd name="connsiteY5766" fmla="*/ 192962 h 1480983"/>
              <a:gd name="connsiteX5767" fmla="*/ 1248796 w 2030243"/>
              <a:gd name="connsiteY5767" fmla="*/ 198126 h 1480983"/>
              <a:gd name="connsiteX5768" fmla="*/ 1262741 w 2030243"/>
              <a:gd name="connsiteY5768" fmla="*/ 197000 h 1480983"/>
              <a:gd name="connsiteX5769" fmla="*/ 1253915 w 2030243"/>
              <a:gd name="connsiteY5769" fmla="*/ 198549 h 1480983"/>
              <a:gd name="connsiteX5770" fmla="*/ 1263476 w 2030243"/>
              <a:gd name="connsiteY5770" fmla="*/ 203322 h 1480983"/>
              <a:gd name="connsiteX5771" fmla="*/ 1272444 w 2030243"/>
              <a:gd name="connsiteY5771" fmla="*/ 207470 h 1480983"/>
              <a:gd name="connsiteX5772" fmla="*/ 1251880 w 2030243"/>
              <a:gd name="connsiteY5772" fmla="*/ 206030 h 1480983"/>
              <a:gd name="connsiteX5773" fmla="*/ 1252475 w 2030243"/>
              <a:gd name="connsiteY5773" fmla="*/ 210678 h 1480983"/>
              <a:gd name="connsiteX5774" fmla="*/ 1271536 w 2030243"/>
              <a:gd name="connsiteY5774" fmla="*/ 216610 h 1480983"/>
              <a:gd name="connsiteX5775" fmla="*/ 1284010 w 2030243"/>
              <a:gd name="connsiteY5775" fmla="*/ 226861 h 1480983"/>
              <a:gd name="connsiteX5776" fmla="*/ 1309473 w 2030243"/>
              <a:gd name="connsiteY5776" fmla="*/ 228097 h 1480983"/>
              <a:gd name="connsiteX5777" fmla="*/ 1309477 w 2030243"/>
              <a:gd name="connsiteY5777" fmla="*/ 228101 h 1480983"/>
              <a:gd name="connsiteX5778" fmla="*/ 1309458 w 2030243"/>
              <a:gd name="connsiteY5778" fmla="*/ 228128 h 1480983"/>
              <a:gd name="connsiteX5779" fmla="*/ 1309818 w 2030243"/>
              <a:gd name="connsiteY5779" fmla="*/ 228457 h 1480983"/>
              <a:gd name="connsiteX5780" fmla="*/ 1309477 w 2030243"/>
              <a:gd name="connsiteY5780" fmla="*/ 228101 h 1480983"/>
              <a:gd name="connsiteX5781" fmla="*/ 1314168 w 2030243"/>
              <a:gd name="connsiteY5781" fmla="*/ 221884 h 1480983"/>
              <a:gd name="connsiteX5782" fmla="*/ 1321070 w 2030243"/>
              <a:gd name="connsiteY5782" fmla="*/ 228692 h 1480983"/>
              <a:gd name="connsiteX5783" fmla="*/ 1321070 w 2030243"/>
              <a:gd name="connsiteY5783" fmla="*/ 217705 h 1480983"/>
              <a:gd name="connsiteX5784" fmla="*/ 1326157 w 2030243"/>
              <a:gd name="connsiteY5784" fmla="*/ 222510 h 1480983"/>
              <a:gd name="connsiteX5785" fmla="*/ 1347284 w 2030243"/>
              <a:gd name="connsiteY5785" fmla="*/ 224387 h 1480983"/>
              <a:gd name="connsiteX5786" fmla="*/ 1349756 w 2030243"/>
              <a:gd name="connsiteY5786" fmla="*/ 218222 h 1480983"/>
              <a:gd name="connsiteX5787" fmla="*/ 1365721 w 2030243"/>
              <a:gd name="connsiteY5787" fmla="*/ 236345 h 1480983"/>
              <a:gd name="connsiteX5788" fmla="*/ 1357409 w 2030243"/>
              <a:gd name="connsiteY5788" fmla="*/ 235813 h 1480983"/>
              <a:gd name="connsiteX5789" fmla="*/ 1356862 w 2030243"/>
              <a:gd name="connsiteY5789" fmla="*/ 237033 h 1480983"/>
              <a:gd name="connsiteX5790" fmla="*/ 1367754 w 2030243"/>
              <a:gd name="connsiteY5790" fmla="*/ 243575 h 1480983"/>
              <a:gd name="connsiteX5791" fmla="*/ 1373655 w 2030243"/>
              <a:gd name="connsiteY5791" fmla="*/ 251635 h 1480983"/>
              <a:gd name="connsiteX5792" fmla="*/ 1373608 w 2030243"/>
              <a:gd name="connsiteY5792" fmla="*/ 251604 h 1480983"/>
              <a:gd name="connsiteX5793" fmla="*/ 1379756 w 2030243"/>
              <a:gd name="connsiteY5793" fmla="*/ 253115 h 1480983"/>
              <a:gd name="connsiteX5794" fmla="*/ 1379884 w 2030243"/>
              <a:gd name="connsiteY5794" fmla="*/ 253200 h 1480983"/>
              <a:gd name="connsiteX5795" fmla="*/ 1379923 w 2030243"/>
              <a:gd name="connsiteY5795" fmla="*/ 253153 h 1480983"/>
              <a:gd name="connsiteX5796" fmla="*/ 1384493 w 2030243"/>
              <a:gd name="connsiteY5796" fmla="*/ 253127 h 1480983"/>
              <a:gd name="connsiteX5797" fmla="*/ 1384987 w 2030243"/>
              <a:gd name="connsiteY5797" fmla="*/ 246940 h 1480983"/>
              <a:gd name="connsiteX5798" fmla="*/ 1379923 w 2030243"/>
              <a:gd name="connsiteY5798" fmla="*/ 253153 h 1480983"/>
              <a:gd name="connsiteX5799" fmla="*/ 1379915 w 2030243"/>
              <a:gd name="connsiteY5799" fmla="*/ 253153 h 1480983"/>
              <a:gd name="connsiteX5800" fmla="*/ 1379756 w 2030243"/>
              <a:gd name="connsiteY5800" fmla="*/ 253115 h 1480983"/>
              <a:gd name="connsiteX5801" fmla="*/ 1375239 w 2030243"/>
              <a:gd name="connsiteY5801" fmla="*/ 250062 h 1480983"/>
              <a:gd name="connsiteX5802" fmla="*/ 1377787 w 2030243"/>
              <a:gd name="connsiteY5802" fmla="*/ 243246 h 1480983"/>
              <a:gd name="connsiteX5803" fmla="*/ 1371715 w 2030243"/>
              <a:gd name="connsiteY5803" fmla="*/ 237972 h 1480983"/>
              <a:gd name="connsiteX5804" fmla="*/ 1387881 w 2030243"/>
              <a:gd name="connsiteY5804" fmla="*/ 234482 h 1480983"/>
              <a:gd name="connsiteX5805" fmla="*/ 1394329 w 2030243"/>
              <a:gd name="connsiteY5805" fmla="*/ 243982 h 1480983"/>
              <a:gd name="connsiteX5806" fmla="*/ 1418556 w 2030243"/>
              <a:gd name="connsiteY5806" fmla="*/ 251870 h 1480983"/>
              <a:gd name="connsiteX5807" fmla="*/ 1431232 w 2030243"/>
              <a:gd name="connsiteY5807" fmla="*/ 256111 h 1480983"/>
              <a:gd name="connsiteX5808" fmla="*/ 1440904 w 2030243"/>
              <a:gd name="connsiteY5808" fmla="*/ 256315 h 1480983"/>
              <a:gd name="connsiteX5809" fmla="*/ 1452423 w 2030243"/>
              <a:gd name="connsiteY5809" fmla="*/ 265063 h 1480983"/>
              <a:gd name="connsiteX5810" fmla="*/ 1458276 w 2030243"/>
              <a:gd name="connsiteY5810" fmla="*/ 264719 h 1480983"/>
              <a:gd name="connsiteX5811" fmla="*/ 1440920 w 2030243"/>
              <a:gd name="connsiteY5811" fmla="*/ 256299 h 1480983"/>
              <a:gd name="connsiteX5812" fmla="*/ 1439637 w 2030243"/>
              <a:gd name="connsiteY5812" fmla="*/ 250211 h 1480983"/>
              <a:gd name="connsiteX5813" fmla="*/ 1441123 w 2030243"/>
              <a:gd name="connsiteY5813" fmla="*/ 249428 h 1480983"/>
              <a:gd name="connsiteX5814" fmla="*/ 1449372 w 2030243"/>
              <a:gd name="connsiteY5814" fmla="*/ 254515 h 1480983"/>
              <a:gd name="connsiteX5815" fmla="*/ 1458965 w 2030243"/>
              <a:gd name="connsiteY5815" fmla="*/ 257660 h 1480983"/>
              <a:gd name="connsiteX5816" fmla="*/ 1491659 w 2030243"/>
              <a:gd name="connsiteY5816" fmla="*/ 269414 h 1480983"/>
              <a:gd name="connsiteX5817" fmla="*/ 1509719 w 2030243"/>
              <a:gd name="connsiteY5817" fmla="*/ 279962 h 1480983"/>
              <a:gd name="connsiteX5818" fmla="*/ 1511175 w 2030243"/>
              <a:gd name="connsiteY5818" fmla="*/ 289102 h 1480983"/>
              <a:gd name="connsiteX5819" fmla="*/ 1524493 w 2030243"/>
              <a:gd name="connsiteY5819" fmla="*/ 301857 h 1480983"/>
              <a:gd name="connsiteX5820" fmla="*/ 1510908 w 2030243"/>
              <a:gd name="connsiteY5820" fmla="*/ 297960 h 1480983"/>
              <a:gd name="connsiteX5821" fmla="*/ 1500829 w 2030243"/>
              <a:gd name="connsiteY5821" fmla="*/ 301638 h 1480983"/>
              <a:gd name="connsiteX5822" fmla="*/ 1504648 w 2030243"/>
              <a:gd name="connsiteY5822" fmla="*/ 305629 h 1480983"/>
              <a:gd name="connsiteX5823" fmla="*/ 1509281 w 2030243"/>
              <a:gd name="connsiteY5823" fmla="*/ 300715 h 1480983"/>
              <a:gd name="connsiteX5824" fmla="*/ 1510345 w 2030243"/>
              <a:gd name="connsiteY5824" fmla="*/ 301278 h 1480983"/>
              <a:gd name="connsiteX5825" fmla="*/ 1508311 w 2030243"/>
              <a:gd name="connsiteY5825" fmla="*/ 308289 h 1480983"/>
              <a:gd name="connsiteX5826" fmla="*/ 1516825 w 2030243"/>
              <a:gd name="connsiteY5826" fmla="*/ 309932 h 1480983"/>
              <a:gd name="connsiteX5827" fmla="*/ 1530001 w 2030243"/>
              <a:gd name="connsiteY5827" fmla="*/ 319432 h 1480983"/>
              <a:gd name="connsiteX5828" fmla="*/ 1534321 w 2030243"/>
              <a:gd name="connsiteY5828" fmla="*/ 321201 h 1480983"/>
              <a:gd name="connsiteX5829" fmla="*/ 1549346 w 2030243"/>
              <a:gd name="connsiteY5829" fmla="*/ 328932 h 1480983"/>
              <a:gd name="connsiteX5830" fmla="*/ 1556435 w 2030243"/>
              <a:gd name="connsiteY5830" fmla="*/ 331765 h 1480983"/>
              <a:gd name="connsiteX5831" fmla="*/ 1558611 w 2030243"/>
              <a:gd name="connsiteY5831" fmla="*/ 328494 h 1480983"/>
              <a:gd name="connsiteX5832" fmla="*/ 1567343 w 2030243"/>
              <a:gd name="connsiteY5832" fmla="*/ 333831 h 1480983"/>
              <a:gd name="connsiteX5833" fmla="*/ 1568188 w 2030243"/>
              <a:gd name="connsiteY5833" fmla="*/ 332626 h 1480983"/>
              <a:gd name="connsiteX5834" fmla="*/ 1554307 w 2030243"/>
              <a:gd name="connsiteY5834" fmla="*/ 321357 h 1480983"/>
              <a:gd name="connsiteX5835" fmla="*/ 1557093 w 2030243"/>
              <a:gd name="connsiteY5835" fmla="*/ 310136 h 1480983"/>
              <a:gd name="connsiteX5836" fmla="*/ 1564573 w 2030243"/>
              <a:gd name="connsiteY5836" fmla="*/ 311888 h 1480983"/>
              <a:gd name="connsiteX5837" fmla="*/ 1565355 w 2030243"/>
              <a:gd name="connsiteY5837" fmla="*/ 310245 h 1480983"/>
              <a:gd name="connsiteX5838" fmla="*/ 1553806 w 2030243"/>
              <a:gd name="connsiteY5838" fmla="*/ 303172 h 1480983"/>
              <a:gd name="connsiteX5839" fmla="*/ 1554025 w 2030243"/>
              <a:gd name="connsiteY5839" fmla="*/ 301935 h 1480983"/>
              <a:gd name="connsiteX5840" fmla="*/ 1558752 w 2030243"/>
              <a:gd name="connsiteY5840" fmla="*/ 301591 h 1480983"/>
              <a:gd name="connsiteX5841" fmla="*/ 1563212 w 2030243"/>
              <a:gd name="connsiteY5841" fmla="*/ 301575 h 1480983"/>
              <a:gd name="connsiteX5842" fmla="*/ 1573619 w 2030243"/>
              <a:gd name="connsiteY5842" fmla="*/ 303140 h 1480983"/>
              <a:gd name="connsiteX5843" fmla="*/ 1577047 w 2030243"/>
              <a:gd name="connsiteY5843" fmla="*/ 304831 h 1480983"/>
              <a:gd name="connsiteX5844" fmla="*/ 1577000 w 2030243"/>
              <a:gd name="connsiteY5844" fmla="*/ 304784 h 1480983"/>
              <a:gd name="connsiteX5845" fmla="*/ 1578612 w 2030243"/>
              <a:gd name="connsiteY5845" fmla="*/ 306396 h 1480983"/>
              <a:gd name="connsiteX5846" fmla="*/ 1578564 w 2030243"/>
              <a:gd name="connsiteY5846" fmla="*/ 306365 h 1480983"/>
              <a:gd name="connsiteX5847" fmla="*/ 1582664 w 2030243"/>
              <a:gd name="connsiteY5847" fmla="*/ 311513 h 1480983"/>
              <a:gd name="connsiteX5848" fmla="*/ 1572258 w 2030243"/>
              <a:gd name="connsiteY5848" fmla="*/ 312421 h 1480983"/>
              <a:gd name="connsiteX5849" fmla="*/ 1564479 w 2030243"/>
              <a:gd name="connsiteY5849" fmla="*/ 319839 h 1480983"/>
              <a:gd name="connsiteX5850" fmla="*/ 1570927 w 2030243"/>
              <a:gd name="connsiteY5850" fmla="*/ 324754 h 1480983"/>
              <a:gd name="connsiteX5851" fmla="*/ 1572226 w 2030243"/>
              <a:gd name="connsiteY5851" fmla="*/ 318728 h 1480983"/>
              <a:gd name="connsiteX5852" fmla="*/ 1586389 w 2030243"/>
              <a:gd name="connsiteY5852" fmla="*/ 326444 h 1480983"/>
              <a:gd name="connsiteX5853" fmla="*/ 1602901 w 2030243"/>
              <a:gd name="connsiteY5853" fmla="*/ 327023 h 1480983"/>
              <a:gd name="connsiteX5854" fmla="*/ 1604545 w 2030243"/>
              <a:gd name="connsiteY5854" fmla="*/ 328369 h 1480983"/>
              <a:gd name="connsiteX5855" fmla="*/ 1606532 w 2030243"/>
              <a:gd name="connsiteY5855" fmla="*/ 336898 h 1480983"/>
              <a:gd name="connsiteX5856" fmla="*/ 1624279 w 2030243"/>
              <a:gd name="connsiteY5856" fmla="*/ 347009 h 1480983"/>
              <a:gd name="connsiteX5857" fmla="*/ 1620993 w 2030243"/>
              <a:gd name="connsiteY5857" fmla="*/ 340999 h 1480983"/>
              <a:gd name="connsiteX5858" fmla="*/ 1629131 w 2030243"/>
              <a:gd name="connsiteY5858" fmla="*/ 345005 h 1480983"/>
              <a:gd name="connsiteX5859" fmla="*/ 1631134 w 2030243"/>
              <a:gd name="connsiteY5859" fmla="*/ 352752 h 1480983"/>
              <a:gd name="connsiteX5860" fmla="*/ 1633168 w 2030243"/>
              <a:gd name="connsiteY5860" fmla="*/ 352439 h 1480983"/>
              <a:gd name="connsiteX5861" fmla="*/ 1632527 w 2030243"/>
              <a:gd name="connsiteY5861" fmla="*/ 348260 h 1480983"/>
              <a:gd name="connsiteX5862" fmla="*/ 1637566 w 2030243"/>
              <a:gd name="connsiteY5862" fmla="*/ 347212 h 1480983"/>
              <a:gd name="connsiteX5863" fmla="*/ 1626877 w 2030243"/>
              <a:gd name="connsiteY5863" fmla="*/ 338040 h 1480983"/>
              <a:gd name="connsiteX5864" fmla="*/ 1648960 w 2030243"/>
              <a:gd name="connsiteY5864" fmla="*/ 357385 h 1480983"/>
              <a:gd name="connsiteX5865" fmla="*/ 1667944 w 2030243"/>
              <a:gd name="connsiteY5865" fmla="*/ 366618 h 1480983"/>
              <a:gd name="connsiteX5866" fmla="*/ 1683235 w 2030243"/>
              <a:gd name="connsiteY5866" fmla="*/ 375288 h 1480983"/>
              <a:gd name="connsiteX5867" fmla="*/ 1681200 w 2030243"/>
              <a:gd name="connsiteY5867" fmla="*/ 369623 h 1480983"/>
              <a:gd name="connsiteX5868" fmla="*/ 1679807 w 2030243"/>
              <a:gd name="connsiteY5868" fmla="*/ 363065 h 1480983"/>
              <a:gd name="connsiteX5869" fmla="*/ 1686271 w 2030243"/>
              <a:gd name="connsiteY5869" fmla="*/ 362346 h 1480983"/>
              <a:gd name="connsiteX5870" fmla="*/ 1693016 w 2030243"/>
              <a:gd name="connsiteY5870" fmla="*/ 363519 h 1480983"/>
              <a:gd name="connsiteX5871" fmla="*/ 1697288 w 2030243"/>
              <a:gd name="connsiteY5871" fmla="*/ 372033 h 1480983"/>
              <a:gd name="connsiteX5872" fmla="*/ 1720091 w 2030243"/>
              <a:gd name="connsiteY5872" fmla="*/ 392504 h 1480983"/>
              <a:gd name="connsiteX5873" fmla="*/ 1728636 w 2030243"/>
              <a:gd name="connsiteY5873" fmla="*/ 385915 h 1480983"/>
              <a:gd name="connsiteX5874" fmla="*/ 1724927 w 2030243"/>
              <a:gd name="connsiteY5874" fmla="*/ 395587 h 1480983"/>
              <a:gd name="connsiteX5875" fmla="*/ 1752471 w 2030243"/>
              <a:gd name="connsiteY5875" fmla="*/ 408514 h 1480983"/>
              <a:gd name="connsiteX5876" fmla="*/ 1762252 w 2030243"/>
              <a:gd name="connsiteY5876" fmla="*/ 418828 h 1480983"/>
              <a:gd name="connsiteX5877" fmla="*/ 1770860 w 2030243"/>
              <a:gd name="connsiteY5877" fmla="*/ 427201 h 1480983"/>
              <a:gd name="connsiteX5878" fmla="*/ 1763974 w 2030243"/>
              <a:gd name="connsiteY5878" fmla="*/ 414289 h 1480983"/>
              <a:gd name="connsiteX5879" fmla="*/ 1771048 w 2030243"/>
              <a:gd name="connsiteY5879" fmla="*/ 415009 h 1480983"/>
              <a:gd name="connsiteX5880" fmla="*/ 1816433 w 2030243"/>
              <a:gd name="connsiteY5880" fmla="*/ 449315 h 1480983"/>
              <a:gd name="connsiteX5881" fmla="*/ 1821145 w 2030243"/>
              <a:gd name="connsiteY5881" fmla="*/ 451881 h 1480983"/>
              <a:gd name="connsiteX5882" fmla="*/ 1822710 w 2030243"/>
              <a:gd name="connsiteY5882" fmla="*/ 453446 h 1480983"/>
              <a:gd name="connsiteX5883" fmla="*/ 1834009 w 2030243"/>
              <a:gd name="connsiteY5883" fmla="*/ 465184 h 1480983"/>
              <a:gd name="connsiteX5884" fmla="*/ 1846201 w 2030243"/>
              <a:gd name="connsiteY5884" fmla="*/ 474794 h 1480983"/>
              <a:gd name="connsiteX5885" fmla="*/ 1858769 w 2030243"/>
              <a:gd name="connsiteY5885" fmla="*/ 483338 h 1480983"/>
              <a:gd name="connsiteX5886" fmla="*/ 1853057 w 2030243"/>
              <a:gd name="connsiteY5886" fmla="*/ 476092 h 1480983"/>
              <a:gd name="connsiteX5887" fmla="*/ 1852453 w 2030243"/>
              <a:gd name="connsiteY5887" fmla="*/ 472253 h 1480983"/>
              <a:gd name="connsiteX5888" fmla="*/ 1853807 w 2030243"/>
              <a:gd name="connsiteY5888" fmla="*/ 472649 h 1480983"/>
              <a:gd name="connsiteX5889" fmla="*/ 1852446 w 2030243"/>
              <a:gd name="connsiteY5889" fmla="*/ 472211 h 1480983"/>
              <a:gd name="connsiteX5890" fmla="*/ 1852453 w 2030243"/>
              <a:gd name="connsiteY5890" fmla="*/ 472253 h 1480983"/>
              <a:gd name="connsiteX5891" fmla="*/ 1852414 w 2030243"/>
              <a:gd name="connsiteY5891" fmla="*/ 472242 h 1480983"/>
              <a:gd name="connsiteX5892" fmla="*/ 1846222 w 2030243"/>
              <a:gd name="connsiteY5892" fmla="*/ 467551 h 1480983"/>
              <a:gd name="connsiteX5893" fmla="*/ 1846233 w 2030243"/>
              <a:gd name="connsiteY5893" fmla="*/ 467516 h 1480983"/>
              <a:gd name="connsiteX5894" fmla="*/ 1846202 w 2030243"/>
              <a:gd name="connsiteY5894" fmla="*/ 467484 h 1480983"/>
              <a:gd name="connsiteX5895" fmla="*/ 1846191 w 2030243"/>
              <a:gd name="connsiteY5895" fmla="*/ 467520 h 1480983"/>
              <a:gd name="connsiteX5896" fmla="*/ 1843009 w 2030243"/>
              <a:gd name="connsiteY5896" fmla="*/ 463967 h 1480983"/>
              <a:gd name="connsiteX5897" fmla="*/ 1838360 w 2030243"/>
              <a:gd name="connsiteY5897" fmla="*/ 462821 h 1480983"/>
              <a:gd name="connsiteX5898" fmla="*/ 1830331 w 2030243"/>
              <a:gd name="connsiteY5898" fmla="*/ 458438 h 1480983"/>
              <a:gd name="connsiteX5899" fmla="*/ 1822710 w 2030243"/>
              <a:gd name="connsiteY5899" fmla="*/ 453430 h 1480983"/>
              <a:gd name="connsiteX5900" fmla="*/ 1821145 w 2030243"/>
              <a:gd name="connsiteY5900" fmla="*/ 451865 h 1480983"/>
              <a:gd name="connsiteX5901" fmla="*/ 1787982 w 2030243"/>
              <a:gd name="connsiteY5901" fmla="*/ 421801 h 1480983"/>
              <a:gd name="connsiteX5902" fmla="*/ 1775352 w 2030243"/>
              <a:gd name="connsiteY5902" fmla="*/ 410627 h 1480983"/>
              <a:gd name="connsiteX5903" fmla="*/ 1765164 w 2030243"/>
              <a:gd name="connsiteY5903" fmla="*/ 403741 h 1480983"/>
              <a:gd name="connsiteX5904" fmla="*/ 1752440 w 2030243"/>
              <a:gd name="connsiteY5904" fmla="*/ 396401 h 1480983"/>
              <a:gd name="connsiteX5905" fmla="*/ 1729261 w 2030243"/>
              <a:gd name="connsiteY5905" fmla="*/ 379640 h 1480983"/>
              <a:gd name="connsiteX5906" fmla="*/ 1723753 w 2030243"/>
              <a:gd name="connsiteY5906" fmla="*/ 371814 h 1480983"/>
              <a:gd name="connsiteX5907" fmla="*/ 1737932 w 2030243"/>
              <a:gd name="connsiteY5907" fmla="*/ 378778 h 1480983"/>
              <a:gd name="connsiteX5908" fmla="*/ 1749175 w 2030243"/>
              <a:gd name="connsiteY5908" fmla="*/ 381437 h 1480983"/>
              <a:gd name="connsiteX5909" fmla="*/ 1752157 w 2030243"/>
              <a:gd name="connsiteY5909" fmla="*/ 388889 h 1480983"/>
              <a:gd name="connsiteX5910" fmla="*/ 1791707 w 2030243"/>
              <a:gd name="connsiteY5910" fmla="*/ 414633 h 1480983"/>
              <a:gd name="connsiteX5911" fmla="*/ 1813179 w 2030243"/>
              <a:gd name="connsiteY5911" fmla="*/ 432521 h 1480983"/>
              <a:gd name="connsiteX5912" fmla="*/ 1815212 w 2030243"/>
              <a:gd name="connsiteY5912" fmla="*/ 427326 h 1480983"/>
              <a:gd name="connsiteX5913" fmla="*/ 1832240 w 2030243"/>
              <a:gd name="connsiteY5913" fmla="*/ 436700 h 1480983"/>
              <a:gd name="connsiteX5914" fmla="*/ 1833337 w 2030243"/>
              <a:gd name="connsiteY5914" fmla="*/ 441755 h 1480983"/>
              <a:gd name="connsiteX5915" fmla="*/ 1850850 w 2030243"/>
              <a:gd name="connsiteY5915" fmla="*/ 447120 h 1480983"/>
              <a:gd name="connsiteX5916" fmla="*/ 1850881 w 2030243"/>
              <a:gd name="connsiteY5916" fmla="*/ 447155 h 1480983"/>
              <a:gd name="connsiteX5917" fmla="*/ 1852446 w 2030243"/>
              <a:gd name="connsiteY5917" fmla="*/ 448736 h 1480983"/>
              <a:gd name="connsiteX5918" fmla="*/ 1854026 w 2030243"/>
              <a:gd name="connsiteY5918" fmla="*/ 450285 h 1480983"/>
              <a:gd name="connsiteX5919" fmla="*/ 1854068 w 2030243"/>
              <a:gd name="connsiteY5919" fmla="*/ 450311 h 1480983"/>
              <a:gd name="connsiteX5920" fmla="*/ 1861319 w 2030243"/>
              <a:gd name="connsiteY5920" fmla="*/ 457437 h 1480983"/>
              <a:gd name="connsiteX5921" fmla="*/ 1862728 w 2030243"/>
              <a:gd name="connsiteY5921" fmla="*/ 455684 h 1480983"/>
              <a:gd name="connsiteX5922" fmla="*/ 1854068 w 2030243"/>
              <a:gd name="connsiteY5922" fmla="*/ 450311 h 1480983"/>
              <a:gd name="connsiteX5923" fmla="*/ 1854042 w 2030243"/>
              <a:gd name="connsiteY5923" fmla="*/ 450285 h 1480983"/>
              <a:gd name="connsiteX5924" fmla="*/ 1852492 w 2030243"/>
              <a:gd name="connsiteY5924" fmla="*/ 448704 h 1480983"/>
              <a:gd name="connsiteX5925" fmla="*/ 1850912 w 2030243"/>
              <a:gd name="connsiteY5925" fmla="*/ 447139 h 1480983"/>
              <a:gd name="connsiteX5926" fmla="*/ 1850850 w 2030243"/>
              <a:gd name="connsiteY5926" fmla="*/ 447120 h 1480983"/>
              <a:gd name="connsiteX5927" fmla="*/ 1846827 w 2030243"/>
              <a:gd name="connsiteY5927" fmla="*/ 442663 h 1480983"/>
              <a:gd name="connsiteX5928" fmla="*/ 1837875 w 2030243"/>
              <a:gd name="connsiteY5928" fmla="*/ 432757 h 1480983"/>
              <a:gd name="connsiteX5929" fmla="*/ 1833681 w 2030243"/>
              <a:gd name="connsiteY5929" fmla="*/ 429908 h 1480983"/>
              <a:gd name="connsiteX5930" fmla="*/ 1833712 w 2030243"/>
              <a:gd name="connsiteY5930" fmla="*/ 429939 h 1480983"/>
              <a:gd name="connsiteX5931" fmla="*/ 1821145 w 2030243"/>
              <a:gd name="connsiteY5931" fmla="*/ 420283 h 1480983"/>
              <a:gd name="connsiteX5932" fmla="*/ 1814149 w 2030243"/>
              <a:gd name="connsiteY5932" fmla="*/ 414148 h 1480983"/>
              <a:gd name="connsiteX5933" fmla="*/ 1809735 w 2030243"/>
              <a:gd name="connsiteY5933" fmla="*/ 408452 h 1480983"/>
              <a:gd name="connsiteX5934" fmla="*/ 1798546 w 2030243"/>
              <a:gd name="connsiteY5934" fmla="*/ 399124 h 1480983"/>
              <a:gd name="connsiteX5935" fmla="*/ 1799516 w 2030243"/>
              <a:gd name="connsiteY5935" fmla="*/ 397652 h 1480983"/>
              <a:gd name="connsiteX5936" fmla="*/ 1812584 w 2030243"/>
              <a:gd name="connsiteY5936" fmla="*/ 404742 h 1480983"/>
              <a:gd name="connsiteX5937" fmla="*/ 1816732 w 2030243"/>
              <a:gd name="connsiteY5937" fmla="*/ 404789 h 1480983"/>
              <a:gd name="connsiteX5938" fmla="*/ 1815964 w 2030243"/>
              <a:gd name="connsiteY5938" fmla="*/ 400705 h 1480983"/>
              <a:gd name="connsiteX5939" fmla="*/ 1797982 w 2030243"/>
              <a:gd name="connsiteY5939" fmla="*/ 385883 h 1480983"/>
              <a:gd name="connsiteX5940" fmla="*/ 1786432 w 2030243"/>
              <a:gd name="connsiteY5940" fmla="*/ 372425 h 1480983"/>
              <a:gd name="connsiteX5941" fmla="*/ 1790846 w 2030243"/>
              <a:gd name="connsiteY5941" fmla="*/ 373958 h 1480983"/>
              <a:gd name="connsiteX5942" fmla="*/ 1806543 w 2030243"/>
              <a:gd name="connsiteY5942" fmla="*/ 380108 h 1480983"/>
              <a:gd name="connsiteX5943" fmla="*/ 1811733 w 2030243"/>
              <a:gd name="connsiteY5943" fmla="*/ 381348 h 1480983"/>
              <a:gd name="connsiteX5944" fmla="*/ 1811771 w 2030243"/>
              <a:gd name="connsiteY5944" fmla="*/ 381392 h 1480983"/>
              <a:gd name="connsiteX5945" fmla="*/ 1812447 w 2030243"/>
              <a:gd name="connsiteY5945" fmla="*/ 382048 h 1480983"/>
              <a:gd name="connsiteX5946" fmla="*/ 1813320 w 2030243"/>
              <a:gd name="connsiteY5946" fmla="*/ 382957 h 1480983"/>
              <a:gd name="connsiteX5947" fmla="*/ 1813664 w 2030243"/>
              <a:gd name="connsiteY5947" fmla="*/ 383223 h 1480983"/>
              <a:gd name="connsiteX5948" fmla="*/ 1813352 w 2030243"/>
              <a:gd name="connsiteY5948" fmla="*/ 382926 h 1480983"/>
              <a:gd name="connsiteX5949" fmla="*/ 1812447 w 2030243"/>
              <a:gd name="connsiteY5949" fmla="*/ 382048 h 1480983"/>
              <a:gd name="connsiteX5950" fmla="*/ 1811786 w 2030243"/>
              <a:gd name="connsiteY5950" fmla="*/ 381361 h 1480983"/>
              <a:gd name="connsiteX5951" fmla="*/ 1811733 w 2030243"/>
              <a:gd name="connsiteY5951" fmla="*/ 381348 h 1480983"/>
              <a:gd name="connsiteX5952" fmla="*/ 1803851 w 2030243"/>
              <a:gd name="connsiteY5952" fmla="*/ 372127 h 1480983"/>
              <a:gd name="connsiteX5953" fmla="*/ 1785461 w 2030243"/>
              <a:gd name="connsiteY5953" fmla="*/ 357901 h 1480983"/>
              <a:gd name="connsiteX5954" fmla="*/ 1794117 w 2030243"/>
              <a:gd name="connsiteY5954" fmla="*/ 358355 h 1480983"/>
              <a:gd name="connsiteX5955" fmla="*/ 1830926 w 2030243"/>
              <a:gd name="connsiteY5955" fmla="*/ 389687 h 1480983"/>
              <a:gd name="connsiteX5956" fmla="*/ 1835261 w 2030243"/>
              <a:gd name="connsiteY5956" fmla="*/ 397043 h 1480983"/>
              <a:gd name="connsiteX5957" fmla="*/ 1833900 w 2030243"/>
              <a:gd name="connsiteY5957" fmla="*/ 399029 h 1480983"/>
              <a:gd name="connsiteX5958" fmla="*/ 1842743 w 2030243"/>
              <a:gd name="connsiteY5958" fmla="*/ 407810 h 1480983"/>
              <a:gd name="connsiteX5959" fmla="*/ 1844447 w 2030243"/>
              <a:gd name="connsiteY5959" fmla="*/ 393474 h 1480983"/>
              <a:gd name="connsiteX5960" fmla="*/ 1852446 w 2030243"/>
              <a:gd name="connsiteY5960" fmla="*/ 398889 h 1480983"/>
              <a:gd name="connsiteX5961" fmla="*/ 1856937 w 2030243"/>
              <a:gd name="connsiteY5961" fmla="*/ 396197 h 1480983"/>
              <a:gd name="connsiteX5962" fmla="*/ 1886908 w 2030243"/>
              <a:gd name="connsiteY5962" fmla="*/ 418922 h 1480983"/>
              <a:gd name="connsiteX5963" fmla="*/ 1886923 w 2030243"/>
              <a:gd name="connsiteY5963" fmla="*/ 418953 h 1480983"/>
              <a:gd name="connsiteX5964" fmla="*/ 1886938 w 2030243"/>
              <a:gd name="connsiteY5964" fmla="*/ 418961 h 1480983"/>
              <a:gd name="connsiteX5965" fmla="*/ 1886908 w 2030243"/>
              <a:gd name="connsiteY5965" fmla="*/ 418984 h 1480983"/>
              <a:gd name="connsiteX5966" fmla="*/ 1886923 w 2030243"/>
              <a:gd name="connsiteY5966" fmla="*/ 419000 h 1480983"/>
              <a:gd name="connsiteX5967" fmla="*/ 1886960 w 2030243"/>
              <a:gd name="connsiteY5967" fmla="*/ 418972 h 1480983"/>
              <a:gd name="connsiteX5968" fmla="*/ 1894154 w 2030243"/>
              <a:gd name="connsiteY5968" fmla="*/ 422756 h 1480983"/>
              <a:gd name="connsiteX5969" fmla="*/ 1900493 w 2030243"/>
              <a:gd name="connsiteY5969" fmla="*/ 429094 h 1480983"/>
              <a:gd name="connsiteX5970" fmla="*/ 1904134 w 2030243"/>
              <a:gd name="connsiteY5970" fmla="*/ 429861 h 1480983"/>
              <a:gd name="connsiteX5971" fmla="*/ 1904108 w 2030243"/>
              <a:gd name="connsiteY5971" fmla="*/ 429893 h 1480983"/>
              <a:gd name="connsiteX5972" fmla="*/ 1905673 w 2030243"/>
              <a:gd name="connsiteY5972" fmla="*/ 431457 h 1480983"/>
              <a:gd name="connsiteX5973" fmla="*/ 1907237 w 2030243"/>
              <a:gd name="connsiteY5973" fmla="*/ 433022 h 1480983"/>
              <a:gd name="connsiteX5974" fmla="*/ 1908803 w 2030243"/>
              <a:gd name="connsiteY5974" fmla="*/ 434572 h 1480983"/>
              <a:gd name="connsiteX5975" fmla="*/ 1909130 w 2030243"/>
              <a:gd name="connsiteY5975" fmla="*/ 434854 h 1480983"/>
              <a:gd name="connsiteX5976" fmla="*/ 1908818 w 2030243"/>
              <a:gd name="connsiteY5976" fmla="*/ 434556 h 1480983"/>
              <a:gd name="connsiteX5977" fmla="*/ 1907269 w 2030243"/>
              <a:gd name="connsiteY5977" fmla="*/ 432991 h 1480983"/>
              <a:gd name="connsiteX5978" fmla="*/ 1905704 w 2030243"/>
              <a:gd name="connsiteY5978" fmla="*/ 431426 h 1480983"/>
              <a:gd name="connsiteX5979" fmla="*/ 1904139 w 2030243"/>
              <a:gd name="connsiteY5979" fmla="*/ 429861 h 1480983"/>
              <a:gd name="connsiteX5980" fmla="*/ 1904134 w 2030243"/>
              <a:gd name="connsiteY5980" fmla="*/ 429861 h 1480983"/>
              <a:gd name="connsiteX5981" fmla="*/ 1906078 w 2030243"/>
              <a:gd name="connsiteY5981" fmla="*/ 427420 h 1480983"/>
              <a:gd name="connsiteX5982" fmla="*/ 1914359 w 2030243"/>
              <a:gd name="connsiteY5982" fmla="*/ 433210 h 1480983"/>
              <a:gd name="connsiteX5983" fmla="*/ 1920853 w 2030243"/>
              <a:gd name="connsiteY5983" fmla="*/ 437827 h 1480983"/>
              <a:gd name="connsiteX5984" fmla="*/ 1925720 w 2030243"/>
              <a:gd name="connsiteY5984" fmla="*/ 426058 h 1480983"/>
              <a:gd name="connsiteX5985" fmla="*/ 1929116 w 2030243"/>
              <a:gd name="connsiteY5985" fmla="*/ 433836 h 1480983"/>
              <a:gd name="connsiteX5986" fmla="*/ 1942576 w 2030243"/>
              <a:gd name="connsiteY5986" fmla="*/ 440503 h 1480983"/>
              <a:gd name="connsiteX5987" fmla="*/ 1939790 w 2030243"/>
              <a:gd name="connsiteY5987" fmla="*/ 444150 h 1480983"/>
              <a:gd name="connsiteX5988" fmla="*/ 1957178 w 2030243"/>
              <a:gd name="connsiteY5988" fmla="*/ 461552 h 1480983"/>
              <a:gd name="connsiteX5989" fmla="*/ 1962655 w 2030243"/>
              <a:gd name="connsiteY5989" fmla="*/ 467062 h 1480983"/>
              <a:gd name="connsiteX5990" fmla="*/ 1979119 w 2030243"/>
              <a:gd name="connsiteY5990" fmla="*/ 477782 h 1480983"/>
              <a:gd name="connsiteX5991" fmla="*/ 1994222 w 2030243"/>
              <a:gd name="connsiteY5991" fmla="*/ 489645 h 1480983"/>
              <a:gd name="connsiteX5992" fmla="*/ 2006085 w 2030243"/>
              <a:gd name="connsiteY5992" fmla="*/ 505029 h 1480983"/>
              <a:gd name="connsiteX5993" fmla="*/ 2011594 w 2030243"/>
              <a:gd name="connsiteY5993" fmla="*/ 511305 h 1480983"/>
              <a:gd name="connsiteX5994" fmla="*/ 2011594 w 2030243"/>
              <a:gd name="connsiteY5994" fmla="*/ 504075 h 1480983"/>
              <a:gd name="connsiteX5995" fmla="*/ 2013629 w 2030243"/>
              <a:gd name="connsiteY5995" fmla="*/ 503872 h 1480983"/>
              <a:gd name="connsiteX5996" fmla="*/ 2024959 w 2030243"/>
              <a:gd name="connsiteY5996" fmla="*/ 515265 h 1480983"/>
              <a:gd name="connsiteX5997" fmla="*/ 2028168 w 2030243"/>
              <a:gd name="connsiteY5997" fmla="*/ 533012 h 1480983"/>
              <a:gd name="connsiteX5998" fmla="*/ 2022783 w 2030243"/>
              <a:gd name="connsiteY5998" fmla="*/ 535563 h 1480983"/>
              <a:gd name="connsiteX5999" fmla="*/ 2012689 w 2030243"/>
              <a:gd name="connsiteY5999" fmla="*/ 552920 h 1480983"/>
              <a:gd name="connsiteX6000" fmla="*/ 2013299 w 2030243"/>
              <a:gd name="connsiteY6000" fmla="*/ 553608 h 1480983"/>
              <a:gd name="connsiteX6001" fmla="*/ 2020828 w 2030243"/>
              <a:gd name="connsiteY6001" fmla="*/ 548693 h 1480983"/>
              <a:gd name="connsiteX6002" fmla="*/ 2022329 w 2030243"/>
              <a:gd name="connsiteY6002" fmla="*/ 550431 h 1480983"/>
              <a:gd name="connsiteX6003" fmla="*/ 2012939 w 2030243"/>
              <a:gd name="connsiteY6003" fmla="*/ 559932 h 1480983"/>
              <a:gd name="connsiteX6004" fmla="*/ 2009591 w 2030243"/>
              <a:gd name="connsiteY6004" fmla="*/ 568445 h 1480983"/>
              <a:gd name="connsiteX6005" fmla="*/ 2014239 w 2030243"/>
              <a:gd name="connsiteY6005" fmla="*/ 583156 h 1480983"/>
              <a:gd name="connsiteX6006" fmla="*/ 2018292 w 2030243"/>
              <a:gd name="connsiteY6006" fmla="*/ 587695 h 1480983"/>
              <a:gd name="connsiteX6007" fmla="*/ 2015710 w 2030243"/>
              <a:gd name="connsiteY6007" fmla="*/ 594627 h 1480983"/>
              <a:gd name="connsiteX6008" fmla="*/ 2023925 w 2030243"/>
              <a:gd name="connsiteY6008" fmla="*/ 590606 h 1480983"/>
              <a:gd name="connsiteX6009" fmla="*/ 2025945 w 2030243"/>
              <a:gd name="connsiteY6009" fmla="*/ 596491 h 1480983"/>
              <a:gd name="connsiteX6010" fmla="*/ 2023848 w 2030243"/>
              <a:gd name="connsiteY6010" fmla="*/ 604331 h 1480983"/>
              <a:gd name="connsiteX6011" fmla="*/ 2021656 w 2030243"/>
              <a:gd name="connsiteY6011" fmla="*/ 611859 h 1480983"/>
              <a:gd name="connsiteX6012" fmla="*/ 2030155 w 2030243"/>
              <a:gd name="connsiteY6012" fmla="*/ 611295 h 1480983"/>
              <a:gd name="connsiteX6013" fmla="*/ 2018246 w 2030243"/>
              <a:gd name="connsiteY6013" fmla="*/ 626586 h 1480983"/>
              <a:gd name="connsiteX6014" fmla="*/ 2005396 w 2030243"/>
              <a:gd name="connsiteY6014" fmla="*/ 633144 h 1480983"/>
              <a:gd name="connsiteX6015" fmla="*/ 2000435 w 2030243"/>
              <a:gd name="connsiteY6015" fmla="*/ 649107 h 1480983"/>
              <a:gd name="connsiteX6016" fmla="*/ 2005021 w 2030243"/>
              <a:gd name="connsiteY6016" fmla="*/ 647041 h 1480983"/>
              <a:gd name="connsiteX6017" fmla="*/ 2004410 w 2030243"/>
              <a:gd name="connsiteY6017" fmla="*/ 649404 h 1480983"/>
              <a:gd name="connsiteX6018" fmla="*/ 1991185 w 2030243"/>
              <a:gd name="connsiteY6018" fmla="*/ 666573 h 1480983"/>
              <a:gd name="connsiteX6019" fmla="*/ 1988744 w 2030243"/>
              <a:gd name="connsiteY6019" fmla="*/ 674585 h 1480983"/>
              <a:gd name="connsiteX6020" fmla="*/ 1979917 w 2030243"/>
              <a:gd name="connsiteY6020" fmla="*/ 692020 h 1480983"/>
              <a:gd name="connsiteX6021" fmla="*/ 1972124 w 2030243"/>
              <a:gd name="connsiteY6021" fmla="*/ 706527 h 1480983"/>
              <a:gd name="connsiteX6022" fmla="*/ 1960057 w 2030243"/>
              <a:gd name="connsiteY6022" fmla="*/ 723414 h 1480983"/>
              <a:gd name="connsiteX6023" fmla="*/ 1952592 w 2030243"/>
              <a:gd name="connsiteY6023" fmla="*/ 727265 h 1480983"/>
              <a:gd name="connsiteX6024" fmla="*/ 1960120 w 2030243"/>
              <a:gd name="connsiteY6024" fmla="*/ 736467 h 1480983"/>
              <a:gd name="connsiteX6025" fmla="*/ 1954376 w 2030243"/>
              <a:gd name="connsiteY6025" fmla="*/ 747954 h 1480983"/>
              <a:gd name="connsiteX6026" fmla="*/ 1958696 w 2030243"/>
              <a:gd name="connsiteY6026" fmla="*/ 752023 h 1480983"/>
              <a:gd name="connsiteX6027" fmla="*/ 1941089 w 2030243"/>
              <a:gd name="connsiteY6027" fmla="*/ 766735 h 1480983"/>
              <a:gd name="connsiteX6028" fmla="*/ 1924765 w 2030243"/>
              <a:gd name="connsiteY6028" fmla="*/ 784670 h 1480983"/>
              <a:gd name="connsiteX6029" fmla="*/ 1936957 w 2030243"/>
              <a:gd name="connsiteY6029" fmla="*/ 784670 h 1480983"/>
              <a:gd name="connsiteX6030" fmla="*/ 1933859 w 2030243"/>
              <a:gd name="connsiteY6030" fmla="*/ 794483 h 1480983"/>
              <a:gd name="connsiteX6031" fmla="*/ 1953030 w 2030243"/>
              <a:gd name="connsiteY6031" fmla="*/ 792604 h 1480983"/>
              <a:gd name="connsiteX6032" fmla="*/ 1930932 w 2030243"/>
              <a:gd name="connsiteY6032" fmla="*/ 811369 h 1480983"/>
              <a:gd name="connsiteX6033" fmla="*/ 1919194 w 2030243"/>
              <a:gd name="connsiteY6033" fmla="*/ 828099 h 1480983"/>
              <a:gd name="connsiteX6034" fmla="*/ 1923452 w 2030243"/>
              <a:gd name="connsiteY6034" fmla="*/ 832607 h 1480983"/>
              <a:gd name="connsiteX6035" fmla="*/ 1894607 w 2030243"/>
              <a:gd name="connsiteY6035" fmla="*/ 866255 h 1480983"/>
              <a:gd name="connsiteX6036" fmla="*/ 1895218 w 2030243"/>
              <a:gd name="connsiteY6036" fmla="*/ 876162 h 1480983"/>
              <a:gd name="connsiteX6037" fmla="*/ 1895437 w 2030243"/>
              <a:gd name="connsiteY6037" fmla="*/ 878400 h 1480983"/>
              <a:gd name="connsiteX6038" fmla="*/ 1886704 w 2030243"/>
              <a:gd name="connsiteY6038" fmla="*/ 891921 h 1480983"/>
              <a:gd name="connsiteX6039" fmla="*/ 1871805 w 2030243"/>
              <a:gd name="connsiteY6039" fmla="*/ 904457 h 1480983"/>
              <a:gd name="connsiteX6040" fmla="*/ 1874590 w 2030243"/>
              <a:gd name="connsiteY6040" fmla="*/ 911093 h 1480983"/>
              <a:gd name="connsiteX6041" fmla="*/ 1880835 w 2030243"/>
              <a:gd name="connsiteY6041" fmla="*/ 912376 h 1480983"/>
              <a:gd name="connsiteX6042" fmla="*/ 1879724 w 2030243"/>
              <a:gd name="connsiteY6042" fmla="*/ 914552 h 1480983"/>
              <a:gd name="connsiteX6043" fmla="*/ 1869520 w 2030243"/>
              <a:gd name="connsiteY6043" fmla="*/ 920279 h 1480983"/>
              <a:gd name="connsiteX6044" fmla="*/ 1856656 w 2030243"/>
              <a:gd name="connsiteY6044" fmla="*/ 935101 h 1480983"/>
              <a:gd name="connsiteX6045" fmla="*/ 1845043 w 2030243"/>
              <a:gd name="connsiteY6045" fmla="*/ 947730 h 1480983"/>
              <a:gd name="connsiteX6046" fmla="*/ 1836968 w 2030243"/>
              <a:gd name="connsiteY6046" fmla="*/ 956432 h 1480983"/>
              <a:gd name="connsiteX6047" fmla="*/ 1820456 w 2030243"/>
              <a:gd name="connsiteY6047" fmla="*/ 975416 h 1480983"/>
              <a:gd name="connsiteX6048" fmla="*/ 1807357 w 2030243"/>
              <a:gd name="connsiteY6048" fmla="*/ 986231 h 1480983"/>
              <a:gd name="connsiteX6049" fmla="*/ 1813711 w 2030243"/>
              <a:gd name="connsiteY6049" fmla="*/ 996185 h 1480983"/>
              <a:gd name="connsiteX6050" fmla="*/ 1798154 w 2030243"/>
              <a:gd name="connsiteY6050" fmla="*/ 1004682 h 1480983"/>
              <a:gd name="connsiteX6051" fmla="*/ 1788577 w 2030243"/>
              <a:gd name="connsiteY6051" fmla="*/ 1013650 h 1480983"/>
              <a:gd name="connsiteX6052" fmla="*/ 1779249 w 2030243"/>
              <a:gd name="connsiteY6052" fmla="*/ 1013650 h 1480983"/>
              <a:gd name="connsiteX6053" fmla="*/ 1773880 w 2030243"/>
              <a:gd name="connsiteY6053" fmla="*/ 1009314 h 1480983"/>
              <a:gd name="connsiteX6054" fmla="*/ 1771627 w 2030243"/>
              <a:gd name="connsiteY6054" fmla="*/ 1009268 h 1480983"/>
              <a:gd name="connsiteX6055" fmla="*/ 1774976 w 2030243"/>
              <a:gd name="connsiteY6055" fmla="*/ 1018956 h 1480983"/>
              <a:gd name="connsiteX6056" fmla="*/ 1783630 w 2030243"/>
              <a:gd name="connsiteY6056" fmla="*/ 1021694 h 1480983"/>
              <a:gd name="connsiteX6057" fmla="*/ 1790329 w 2030243"/>
              <a:gd name="connsiteY6057" fmla="*/ 1025340 h 1480983"/>
              <a:gd name="connsiteX6058" fmla="*/ 1784101 w 2030243"/>
              <a:gd name="connsiteY6058" fmla="*/ 1030787 h 1480983"/>
              <a:gd name="connsiteX6059" fmla="*/ 1771486 w 2030243"/>
              <a:gd name="connsiteY6059" fmla="*/ 1029143 h 1480983"/>
              <a:gd name="connsiteX6060" fmla="*/ 1775696 w 2030243"/>
              <a:gd name="connsiteY6060" fmla="*/ 1034276 h 1480983"/>
              <a:gd name="connsiteX6061" fmla="*/ 1769092 w 2030243"/>
              <a:gd name="connsiteY6061" fmla="*/ 1038283 h 1480983"/>
              <a:gd name="connsiteX6062" fmla="*/ 1754866 w 2030243"/>
              <a:gd name="connsiteY6062" fmla="*/ 1044027 h 1480983"/>
              <a:gd name="connsiteX6063" fmla="*/ 1772158 w 2030243"/>
              <a:gd name="connsiteY6063" fmla="*/ 1053167 h 1480983"/>
              <a:gd name="connsiteX6064" fmla="*/ 1771533 w 2030243"/>
              <a:gd name="connsiteY6064" fmla="*/ 1054653 h 1480983"/>
              <a:gd name="connsiteX6065" fmla="*/ 1752111 w 2030243"/>
              <a:gd name="connsiteY6065" fmla="*/ 1052634 h 1480983"/>
              <a:gd name="connsiteX6066" fmla="*/ 1751516 w 2030243"/>
              <a:gd name="connsiteY6066" fmla="*/ 1059537 h 1480983"/>
              <a:gd name="connsiteX6067" fmla="*/ 1744588 w 2030243"/>
              <a:gd name="connsiteY6067" fmla="*/ 1057404 h 1480983"/>
              <a:gd name="connsiteX6068" fmla="*/ 1744567 w 2030243"/>
              <a:gd name="connsiteY6068" fmla="*/ 1057361 h 1480983"/>
              <a:gd name="connsiteX6069" fmla="*/ 1743002 w 2030243"/>
              <a:gd name="connsiteY6069" fmla="*/ 1055796 h 1480983"/>
              <a:gd name="connsiteX6070" fmla="*/ 1742643 w 2030243"/>
              <a:gd name="connsiteY6070" fmla="*/ 1055483 h 1480983"/>
              <a:gd name="connsiteX6071" fmla="*/ 1742971 w 2030243"/>
              <a:gd name="connsiteY6071" fmla="*/ 1055827 h 1480983"/>
              <a:gd name="connsiteX6072" fmla="*/ 1744552 w 2030243"/>
              <a:gd name="connsiteY6072" fmla="*/ 1057392 h 1480983"/>
              <a:gd name="connsiteX6073" fmla="*/ 1744588 w 2030243"/>
              <a:gd name="connsiteY6073" fmla="*/ 1057404 h 1480983"/>
              <a:gd name="connsiteX6074" fmla="*/ 1749247 w 2030243"/>
              <a:gd name="connsiteY6074" fmla="*/ 1066767 h 1480983"/>
              <a:gd name="connsiteX6075" fmla="*/ 1742971 w 2030243"/>
              <a:gd name="connsiteY6075" fmla="*/ 1065217 h 1480983"/>
              <a:gd name="connsiteX6076" fmla="*/ 1742965 w 2030243"/>
              <a:gd name="connsiteY6076" fmla="*/ 1065210 h 1480983"/>
              <a:gd name="connsiteX6077" fmla="*/ 1743002 w 2030243"/>
              <a:gd name="connsiteY6077" fmla="*/ 1065186 h 1480983"/>
              <a:gd name="connsiteX6078" fmla="*/ 1742659 w 2030243"/>
              <a:gd name="connsiteY6078" fmla="*/ 1064857 h 1480983"/>
              <a:gd name="connsiteX6079" fmla="*/ 1742965 w 2030243"/>
              <a:gd name="connsiteY6079" fmla="*/ 1065210 h 1480983"/>
              <a:gd name="connsiteX6080" fmla="*/ 1734488 w 2030243"/>
              <a:gd name="connsiteY6080" fmla="*/ 1070304 h 1480983"/>
              <a:gd name="connsiteX6081" fmla="*/ 1723909 w 2030243"/>
              <a:gd name="connsiteY6081" fmla="*/ 1073935 h 1480983"/>
              <a:gd name="connsiteX6082" fmla="*/ 1710325 w 2030243"/>
              <a:gd name="connsiteY6082" fmla="*/ 1074419 h 1480983"/>
              <a:gd name="connsiteX6083" fmla="*/ 1704253 w 2030243"/>
              <a:gd name="connsiteY6083" fmla="*/ 1072057 h 1480983"/>
              <a:gd name="connsiteX6084" fmla="*/ 1733800 w 2030243"/>
              <a:gd name="connsiteY6084" fmla="*/ 1097160 h 1480983"/>
              <a:gd name="connsiteX6085" fmla="*/ 1704268 w 2030243"/>
              <a:gd name="connsiteY6085" fmla="*/ 1084827 h 1480983"/>
              <a:gd name="connsiteX6086" fmla="*/ 1717023 w 2030243"/>
              <a:gd name="connsiteY6086" fmla="*/ 1097489 h 1480983"/>
              <a:gd name="connsiteX6087" fmla="*/ 1709293 w 2030243"/>
              <a:gd name="connsiteY6087" fmla="*/ 1096080 h 1480983"/>
              <a:gd name="connsiteX6088" fmla="*/ 1701420 w 2030243"/>
              <a:gd name="connsiteY6088" fmla="*/ 1098020 h 1480983"/>
              <a:gd name="connsiteX6089" fmla="*/ 1689793 w 2030243"/>
              <a:gd name="connsiteY6089" fmla="*/ 1094966 h 1480983"/>
              <a:gd name="connsiteX6090" fmla="*/ 1689760 w 2030243"/>
              <a:gd name="connsiteY6090" fmla="*/ 1094937 h 1480983"/>
              <a:gd name="connsiteX6091" fmla="*/ 1688195 w 2030243"/>
              <a:gd name="connsiteY6091" fmla="*/ 1093357 h 1480983"/>
              <a:gd name="connsiteX6092" fmla="*/ 1686631 w 2030243"/>
              <a:gd name="connsiteY6092" fmla="*/ 1091792 h 1480983"/>
              <a:gd name="connsiteX6093" fmla="*/ 1685065 w 2030243"/>
              <a:gd name="connsiteY6093" fmla="*/ 1090226 h 1480983"/>
              <a:gd name="connsiteX6094" fmla="*/ 1683500 w 2030243"/>
              <a:gd name="connsiteY6094" fmla="*/ 1088662 h 1480983"/>
              <a:gd name="connsiteX6095" fmla="*/ 1682155 w 2030243"/>
              <a:gd name="connsiteY6095" fmla="*/ 1088302 h 1480983"/>
              <a:gd name="connsiteX6096" fmla="*/ 1683468 w 2030243"/>
              <a:gd name="connsiteY6096" fmla="*/ 1088693 h 1480983"/>
              <a:gd name="connsiteX6097" fmla="*/ 1685034 w 2030243"/>
              <a:gd name="connsiteY6097" fmla="*/ 1090258 h 1480983"/>
              <a:gd name="connsiteX6098" fmla="*/ 1686599 w 2030243"/>
              <a:gd name="connsiteY6098" fmla="*/ 1091823 h 1480983"/>
              <a:gd name="connsiteX6099" fmla="*/ 1688164 w 2030243"/>
              <a:gd name="connsiteY6099" fmla="*/ 1093388 h 1480983"/>
              <a:gd name="connsiteX6100" fmla="*/ 1689745 w 2030243"/>
              <a:gd name="connsiteY6100" fmla="*/ 1094953 h 1480983"/>
              <a:gd name="connsiteX6101" fmla="*/ 1689793 w 2030243"/>
              <a:gd name="connsiteY6101" fmla="*/ 1094966 h 1480983"/>
              <a:gd name="connsiteX6102" fmla="*/ 1698446 w 2030243"/>
              <a:gd name="connsiteY6102" fmla="*/ 1102637 h 1480983"/>
              <a:gd name="connsiteX6103" fmla="*/ 1699714 w 2030243"/>
              <a:gd name="connsiteY6103" fmla="*/ 1107255 h 1480983"/>
              <a:gd name="connsiteX6104" fmla="*/ 1694893 w 2030243"/>
              <a:gd name="connsiteY6104" fmla="*/ 1107614 h 1480983"/>
              <a:gd name="connsiteX6105" fmla="*/ 1687257 w 2030243"/>
              <a:gd name="connsiteY6105" fmla="*/ 1103154 h 1480983"/>
              <a:gd name="connsiteX6106" fmla="*/ 1693751 w 2030243"/>
              <a:gd name="connsiteY6106" fmla="*/ 1111417 h 1480983"/>
              <a:gd name="connsiteX6107" fmla="*/ 1701999 w 2030243"/>
              <a:gd name="connsiteY6107" fmla="*/ 1117959 h 1480983"/>
              <a:gd name="connsiteX6108" fmla="*/ 1679071 w 2030243"/>
              <a:gd name="connsiteY6108" fmla="*/ 1114484 h 1480983"/>
              <a:gd name="connsiteX6109" fmla="*/ 1680385 w 2030243"/>
              <a:gd name="connsiteY6109" fmla="*/ 1123092 h 1480983"/>
              <a:gd name="connsiteX6110" fmla="*/ 1673170 w 2030243"/>
              <a:gd name="connsiteY6110" fmla="*/ 1121057 h 1480983"/>
              <a:gd name="connsiteX6111" fmla="*/ 1652810 w 2030243"/>
              <a:gd name="connsiteY6111" fmla="*/ 1109571 h 1480983"/>
              <a:gd name="connsiteX6112" fmla="*/ 1615296 w 2030243"/>
              <a:gd name="connsiteY6112" fmla="*/ 1092434 h 1480983"/>
              <a:gd name="connsiteX6113" fmla="*/ 1607251 w 2030243"/>
              <a:gd name="connsiteY6113" fmla="*/ 1085392 h 1480983"/>
              <a:gd name="connsiteX6114" fmla="*/ 1629976 w 2030243"/>
              <a:gd name="connsiteY6114" fmla="*/ 1090117 h 1480983"/>
              <a:gd name="connsiteX6115" fmla="*/ 1630258 w 2030243"/>
              <a:gd name="connsiteY6115" fmla="*/ 1089194 h 1480983"/>
              <a:gd name="connsiteX6116" fmla="*/ 1621900 w 2030243"/>
              <a:gd name="connsiteY6116" fmla="*/ 1082559 h 1480983"/>
              <a:gd name="connsiteX6117" fmla="*/ 1622730 w 2030243"/>
              <a:gd name="connsiteY6117" fmla="*/ 1080978 h 1480983"/>
              <a:gd name="connsiteX6118" fmla="*/ 1639319 w 2030243"/>
              <a:gd name="connsiteY6118" fmla="*/ 1083810 h 1480983"/>
              <a:gd name="connsiteX6119" fmla="*/ 1628630 w 2030243"/>
              <a:gd name="connsiteY6119" fmla="*/ 1073606 h 1480983"/>
              <a:gd name="connsiteX6120" fmla="*/ 1624780 w 2030243"/>
              <a:gd name="connsiteY6120" fmla="*/ 1071228 h 1480983"/>
              <a:gd name="connsiteX6121" fmla="*/ 1611445 w 2030243"/>
              <a:gd name="connsiteY6121" fmla="*/ 1060820 h 1480983"/>
              <a:gd name="connsiteX6122" fmla="*/ 1597610 w 2030243"/>
              <a:gd name="connsiteY6122" fmla="*/ 1058597 h 1480983"/>
              <a:gd name="connsiteX6123" fmla="*/ 1603073 w 2030243"/>
              <a:gd name="connsiteY6123" fmla="*/ 1050757 h 1480983"/>
              <a:gd name="connsiteX6124" fmla="*/ 1612463 w 2030243"/>
              <a:gd name="connsiteY6124" fmla="*/ 1047548 h 1480983"/>
              <a:gd name="connsiteX6125" fmla="*/ 1612463 w 2030243"/>
              <a:gd name="connsiteY6125" fmla="*/ 1041899 h 1480983"/>
              <a:gd name="connsiteX6126" fmla="*/ 1620845 w 2030243"/>
              <a:gd name="connsiteY6126" fmla="*/ 1044843 h 1480983"/>
              <a:gd name="connsiteX6127" fmla="*/ 1620868 w 2030243"/>
              <a:gd name="connsiteY6127" fmla="*/ 1044888 h 1480983"/>
              <a:gd name="connsiteX6128" fmla="*/ 1622214 w 2030243"/>
              <a:gd name="connsiteY6128" fmla="*/ 1045248 h 1480983"/>
              <a:gd name="connsiteX6129" fmla="*/ 1620883 w 2030243"/>
              <a:gd name="connsiteY6129" fmla="*/ 1044857 h 1480983"/>
              <a:gd name="connsiteX6130" fmla="*/ 1620845 w 2030243"/>
              <a:gd name="connsiteY6130" fmla="*/ 1044843 h 1480983"/>
              <a:gd name="connsiteX6131" fmla="*/ 1616282 w 2030243"/>
              <a:gd name="connsiteY6131" fmla="*/ 1035935 h 1480983"/>
              <a:gd name="connsiteX6132" fmla="*/ 1609866 w 2030243"/>
              <a:gd name="connsiteY6132" fmla="*/ 1033103 h 1480983"/>
              <a:gd name="connsiteX6133" fmla="*/ 1600287 w 2030243"/>
              <a:gd name="connsiteY6133" fmla="*/ 1034151 h 1480983"/>
              <a:gd name="connsiteX6134" fmla="*/ 1599646 w 2030243"/>
              <a:gd name="connsiteY6134" fmla="*/ 1032508 h 1480983"/>
              <a:gd name="connsiteX6135" fmla="*/ 1607533 w 2030243"/>
              <a:gd name="connsiteY6135" fmla="*/ 1028205 h 1480983"/>
              <a:gd name="connsiteX6136" fmla="*/ 1609255 w 2030243"/>
              <a:gd name="connsiteY6136" fmla="*/ 1023697 h 1480983"/>
              <a:gd name="connsiteX6137" fmla="*/ 1611525 w 2030243"/>
              <a:gd name="connsiteY6137" fmla="*/ 1023947 h 1480983"/>
              <a:gd name="connsiteX6138" fmla="*/ 1620680 w 2030243"/>
              <a:gd name="connsiteY6138" fmla="*/ 1027610 h 1480983"/>
              <a:gd name="connsiteX6139" fmla="*/ 1627144 w 2030243"/>
              <a:gd name="connsiteY6139" fmla="*/ 1027641 h 1480983"/>
              <a:gd name="connsiteX6140" fmla="*/ 1627159 w 2030243"/>
              <a:gd name="connsiteY6140" fmla="*/ 1027658 h 1480983"/>
              <a:gd name="connsiteX6141" fmla="*/ 1627112 w 2030243"/>
              <a:gd name="connsiteY6141" fmla="*/ 1027672 h 1480983"/>
              <a:gd name="connsiteX6142" fmla="*/ 1627440 w 2030243"/>
              <a:gd name="connsiteY6142" fmla="*/ 1027954 h 1480983"/>
              <a:gd name="connsiteX6143" fmla="*/ 1627159 w 2030243"/>
              <a:gd name="connsiteY6143" fmla="*/ 1027658 h 1480983"/>
              <a:gd name="connsiteX6144" fmla="*/ 1632340 w 2030243"/>
              <a:gd name="connsiteY6144" fmla="*/ 1026046 h 1480983"/>
              <a:gd name="connsiteX6145" fmla="*/ 1637863 w 2030243"/>
              <a:gd name="connsiteY6145" fmla="*/ 1029362 h 1480983"/>
              <a:gd name="connsiteX6146" fmla="*/ 1610507 w 2030243"/>
              <a:gd name="connsiteY6146" fmla="*/ 1013117 h 1480983"/>
              <a:gd name="connsiteX6147" fmla="*/ 1603276 w 2030243"/>
              <a:gd name="connsiteY6147" fmla="*/ 999909 h 1480983"/>
              <a:gd name="connsiteX6148" fmla="*/ 1609005 w 2030243"/>
              <a:gd name="connsiteY6148" fmla="*/ 997561 h 1480983"/>
              <a:gd name="connsiteX6149" fmla="*/ 1600459 w 2030243"/>
              <a:gd name="connsiteY6149" fmla="*/ 992130 h 1480983"/>
              <a:gd name="connsiteX6150" fmla="*/ 1598754 w 2030243"/>
              <a:gd name="connsiteY6150" fmla="*/ 986356 h 1480983"/>
              <a:gd name="connsiteX6151" fmla="*/ 1592384 w 2030243"/>
              <a:gd name="connsiteY6151" fmla="*/ 986356 h 1480983"/>
              <a:gd name="connsiteX6152" fmla="*/ 1599709 w 2030243"/>
              <a:gd name="connsiteY6152" fmla="*/ 982772 h 1480983"/>
              <a:gd name="connsiteX6153" fmla="*/ 1613542 w 2030243"/>
              <a:gd name="connsiteY6153" fmla="*/ 992819 h 1480983"/>
              <a:gd name="connsiteX6154" fmla="*/ 1622010 w 2030243"/>
              <a:gd name="connsiteY6154" fmla="*/ 984978 h 1480983"/>
              <a:gd name="connsiteX6155" fmla="*/ 1610429 w 2030243"/>
              <a:gd name="connsiteY6155" fmla="*/ 979736 h 1480983"/>
              <a:gd name="connsiteX6156" fmla="*/ 1618192 w 2030243"/>
              <a:gd name="connsiteY6156" fmla="*/ 975463 h 1480983"/>
              <a:gd name="connsiteX6157" fmla="*/ 1623961 w 2030243"/>
              <a:gd name="connsiteY6157" fmla="*/ 977551 h 1480983"/>
              <a:gd name="connsiteX6158" fmla="*/ 1624013 w 2030243"/>
              <a:gd name="connsiteY6158" fmla="*/ 977591 h 1480983"/>
              <a:gd name="connsiteX6159" fmla="*/ 1624358 w 2030243"/>
              <a:gd name="connsiteY6159" fmla="*/ 977920 h 1480983"/>
              <a:gd name="connsiteX6160" fmla="*/ 1624029 w 2030243"/>
              <a:gd name="connsiteY6160" fmla="*/ 977576 h 1480983"/>
              <a:gd name="connsiteX6161" fmla="*/ 1623961 w 2030243"/>
              <a:gd name="connsiteY6161" fmla="*/ 977551 h 1480983"/>
              <a:gd name="connsiteX6162" fmla="*/ 1614122 w 2030243"/>
              <a:gd name="connsiteY6162" fmla="*/ 970080 h 1480983"/>
              <a:gd name="connsiteX6163" fmla="*/ 1602807 w 2030243"/>
              <a:gd name="connsiteY6163" fmla="*/ 978875 h 1480983"/>
              <a:gd name="connsiteX6164" fmla="*/ 1601602 w 2030243"/>
              <a:gd name="connsiteY6164" fmla="*/ 977967 h 1480983"/>
              <a:gd name="connsiteX6165" fmla="*/ 1605202 w 2030243"/>
              <a:gd name="connsiteY6165" fmla="*/ 971372 h 1480983"/>
              <a:gd name="connsiteX6166" fmla="*/ 1605280 w 2030243"/>
              <a:gd name="connsiteY6166" fmla="*/ 971331 h 1480983"/>
              <a:gd name="connsiteX6167" fmla="*/ 1605265 w 2030243"/>
              <a:gd name="connsiteY6167" fmla="*/ 968171 h 1480983"/>
              <a:gd name="connsiteX6168" fmla="*/ 1604920 w 2030243"/>
              <a:gd name="connsiteY6168" fmla="*/ 967842 h 1480983"/>
              <a:gd name="connsiteX6169" fmla="*/ 1605248 w 2030243"/>
              <a:gd name="connsiteY6169" fmla="*/ 968202 h 1480983"/>
              <a:gd name="connsiteX6170" fmla="*/ 1605233 w 2030243"/>
              <a:gd name="connsiteY6170" fmla="*/ 971315 h 1480983"/>
              <a:gd name="connsiteX6171" fmla="*/ 1605202 w 2030243"/>
              <a:gd name="connsiteY6171" fmla="*/ 971372 h 1480983"/>
              <a:gd name="connsiteX6172" fmla="*/ 1594810 w 2030243"/>
              <a:gd name="connsiteY6172" fmla="*/ 976825 h 1480983"/>
              <a:gd name="connsiteX6173" fmla="*/ 1597595 w 2030243"/>
              <a:gd name="connsiteY6173" fmla="*/ 962567 h 1480983"/>
              <a:gd name="connsiteX6174" fmla="*/ 1608410 w 2030243"/>
              <a:gd name="connsiteY6174" fmla="*/ 953693 h 1480983"/>
              <a:gd name="connsiteX6175" fmla="*/ 1597377 w 2030243"/>
              <a:gd name="connsiteY6175" fmla="*/ 956119 h 1480983"/>
              <a:gd name="connsiteX6176" fmla="*/ 1586828 w 2030243"/>
              <a:gd name="connsiteY6176" fmla="*/ 961362 h 1480983"/>
              <a:gd name="connsiteX6177" fmla="*/ 1587250 w 2030243"/>
              <a:gd name="connsiteY6177" fmla="*/ 953114 h 1480983"/>
              <a:gd name="connsiteX6178" fmla="*/ 1578654 w 2030243"/>
              <a:gd name="connsiteY6178" fmla="*/ 941600 h 1480983"/>
              <a:gd name="connsiteX6179" fmla="*/ 1578688 w 2030243"/>
              <a:gd name="connsiteY6179" fmla="*/ 941564 h 1480983"/>
              <a:gd name="connsiteX6180" fmla="*/ 1587577 w 2030243"/>
              <a:gd name="connsiteY6180" fmla="*/ 941510 h 1480983"/>
              <a:gd name="connsiteX6181" fmla="*/ 1588015 w 2030243"/>
              <a:gd name="connsiteY6181" fmla="*/ 933797 h 1480983"/>
              <a:gd name="connsiteX6182" fmla="*/ 1588033 w 2030243"/>
              <a:gd name="connsiteY6182" fmla="*/ 933785 h 1480983"/>
              <a:gd name="connsiteX6183" fmla="*/ 1588057 w 2030243"/>
              <a:gd name="connsiteY6183" fmla="*/ 933747 h 1480983"/>
              <a:gd name="connsiteX6184" fmla="*/ 1593147 w 2030243"/>
              <a:gd name="connsiteY6184" fmla="*/ 932794 h 1480983"/>
              <a:gd name="connsiteX6185" fmla="*/ 1596657 w 2030243"/>
              <a:gd name="connsiteY6185" fmla="*/ 927995 h 1480983"/>
              <a:gd name="connsiteX6186" fmla="*/ 1590843 w 2030243"/>
              <a:gd name="connsiteY6186" fmla="*/ 929112 h 1480983"/>
              <a:gd name="connsiteX6187" fmla="*/ 1588057 w 2030243"/>
              <a:gd name="connsiteY6187" fmla="*/ 933747 h 1480983"/>
              <a:gd name="connsiteX6188" fmla="*/ 1588018 w 2030243"/>
              <a:gd name="connsiteY6188" fmla="*/ 933755 h 1480983"/>
              <a:gd name="connsiteX6189" fmla="*/ 1588015 w 2030243"/>
              <a:gd name="connsiteY6189" fmla="*/ 933797 h 1480983"/>
              <a:gd name="connsiteX6190" fmla="*/ 1582886 w 2030243"/>
              <a:gd name="connsiteY6190" fmla="*/ 937153 h 1480983"/>
              <a:gd name="connsiteX6191" fmla="*/ 1578688 w 2030243"/>
              <a:gd name="connsiteY6191" fmla="*/ 941564 h 1480983"/>
              <a:gd name="connsiteX6192" fmla="*/ 1578628 w 2030243"/>
              <a:gd name="connsiteY6192" fmla="*/ 941565 h 1480983"/>
              <a:gd name="connsiteX6193" fmla="*/ 1578654 w 2030243"/>
              <a:gd name="connsiteY6193" fmla="*/ 941600 h 1480983"/>
              <a:gd name="connsiteX6194" fmla="*/ 1578643 w 2030243"/>
              <a:gd name="connsiteY6194" fmla="*/ 941611 h 1480983"/>
              <a:gd name="connsiteX6195" fmla="*/ 1566421 w 2030243"/>
              <a:gd name="connsiteY6195" fmla="*/ 952973 h 1480983"/>
              <a:gd name="connsiteX6196" fmla="*/ 1575137 w 2030243"/>
              <a:gd name="connsiteY6196" fmla="*/ 964133 h 1480983"/>
              <a:gd name="connsiteX6197" fmla="*/ 1565747 w 2030243"/>
              <a:gd name="connsiteY6197" fmla="*/ 964570 h 1480983"/>
              <a:gd name="connsiteX6198" fmla="*/ 1571444 w 2030243"/>
              <a:gd name="connsiteY6198" fmla="*/ 967842 h 1480983"/>
              <a:gd name="connsiteX6199" fmla="*/ 1578346 w 2030243"/>
              <a:gd name="connsiteY6199" fmla="*/ 962693 h 1480983"/>
              <a:gd name="connsiteX6200" fmla="*/ 1580365 w 2030243"/>
              <a:gd name="connsiteY6200" fmla="*/ 971190 h 1480983"/>
              <a:gd name="connsiteX6201" fmla="*/ 1573917 w 2030243"/>
              <a:gd name="connsiteY6201" fmla="*/ 980705 h 1480983"/>
              <a:gd name="connsiteX6202" fmla="*/ 1573557 w 2030243"/>
              <a:gd name="connsiteY6202" fmla="*/ 981175 h 1480983"/>
              <a:gd name="connsiteX6203" fmla="*/ 1573901 w 2030243"/>
              <a:gd name="connsiteY6203" fmla="*/ 982239 h 1480983"/>
              <a:gd name="connsiteX6204" fmla="*/ 1573918 w 2030243"/>
              <a:gd name="connsiteY6204" fmla="*/ 982256 h 1480983"/>
              <a:gd name="connsiteX6205" fmla="*/ 1573917 w 2030243"/>
              <a:gd name="connsiteY6205" fmla="*/ 982318 h 1480983"/>
              <a:gd name="connsiteX6206" fmla="*/ 1573920 w 2030243"/>
              <a:gd name="connsiteY6206" fmla="*/ 982320 h 1480983"/>
              <a:gd name="connsiteX6207" fmla="*/ 1567203 w 2030243"/>
              <a:gd name="connsiteY6207" fmla="*/ 990018 h 1480983"/>
              <a:gd name="connsiteX6208" fmla="*/ 1567656 w 2030243"/>
              <a:gd name="connsiteY6208" fmla="*/ 985388 h 1480983"/>
              <a:gd name="connsiteX6209" fmla="*/ 1567688 w 2030243"/>
              <a:gd name="connsiteY6209" fmla="*/ 985401 h 1480983"/>
              <a:gd name="connsiteX6210" fmla="*/ 1567985 w 2030243"/>
              <a:gd name="connsiteY6210" fmla="*/ 985057 h 1480983"/>
              <a:gd name="connsiteX6211" fmla="*/ 1567657 w 2030243"/>
              <a:gd name="connsiteY6211" fmla="*/ 985385 h 1480983"/>
              <a:gd name="connsiteX6212" fmla="*/ 1567656 w 2030243"/>
              <a:gd name="connsiteY6212" fmla="*/ 985388 h 1480983"/>
              <a:gd name="connsiteX6213" fmla="*/ 1559869 w 2030243"/>
              <a:gd name="connsiteY6213" fmla="*/ 982248 h 1480983"/>
              <a:gd name="connsiteX6214" fmla="*/ 1563478 w 2030243"/>
              <a:gd name="connsiteY6214" fmla="*/ 978530 h 1480983"/>
              <a:gd name="connsiteX6215" fmla="*/ 1565998 w 2030243"/>
              <a:gd name="connsiteY6215" fmla="*/ 974383 h 1480983"/>
              <a:gd name="connsiteX6216" fmla="*/ 1552006 w 2030243"/>
              <a:gd name="connsiteY6216" fmla="*/ 971315 h 1480983"/>
              <a:gd name="connsiteX6217" fmla="*/ 1555762 w 2030243"/>
              <a:gd name="connsiteY6217" fmla="*/ 964994 h 1480983"/>
              <a:gd name="connsiteX6218" fmla="*/ 1562586 w 2030243"/>
              <a:gd name="connsiteY6218" fmla="*/ 956588 h 1480983"/>
              <a:gd name="connsiteX6219" fmla="*/ 1561225 w 2030243"/>
              <a:gd name="connsiteY6219" fmla="*/ 955243 h 1480983"/>
              <a:gd name="connsiteX6220" fmla="*/ 1535902 w 2030243"/>
              <a:gd name="connsiteY6220" fmla="*/ 970142 h 1480983"/>
              <a:gd name="connsiteX6221" fmla="*/ 1541032 w 2030243"/>
              <a:gd name="connsiteY6221" fmla="*/ 969722 h 1480983"/>
              <a:gd name="connsiteX6222" fmla="*/ 1526606 w 2030243"/>
              <a:gd name="connsiteY6222" fmla="*/ 984039 h 1480983"/>
              <a:gd name="connsiteX6223" fmla="*/ 1530988 w 2030243"/>
              <a:gd name="connsiteY6223" fmla="*/ 984290 h 1480983"/>
              <a:gd name="connsiteX6224" fmla="*/ 1543180 w 2030243"/>
              <a:gd name="connsiteY6224" fmla="*/ 975165 h 1480983"/>
              <a:gd name="connsiteX6225" fmla="*/ 1552022 w 2030243"/>
              <a:gd name="connsiteY6225" fmla="*/ 971254 h 1480983"/>
              <a:gd name="connsiteX6226" fmla="*/ 1549236 w 2030243"/>
              <a:gd name="connsiteY6226" fmla="*/ 978248 h 1480983"/>
              <a:gd name="connsiteX6227" fmla="*/ 1555997 w 2030243"/>
              <a:gd name="connsiteY6227" fmla="*/ 985292 h 1480983"/>
              <a:gd name="connsiteX6228" fmla="*/ 1550770 w 2030243"/>
              <a:gd name="connsiteY6228" fmla="*/ 986481 h 1480983"/>
              <a:gd name="connsiteX6229" fmla="*/ 1558230 w 2030243"/>
              <a:gd name="connsiteY6229" fmla="*/ 993191 h 1480983"/>
              <a:gd name="connsiteX6230" fmla="*/ 1546012 w 2030243"/>
              <a:gd name="connsiteY6230" fmla="*/ 1002632 h 1480983"/>
              <a:gd name="connsiteX6231" fmla="*/ 1551396 w 2030243"/>
              <a:gd name="connsiteY6231" fmla="*/ 1007561 h 1480983"/>
              <a:gd name="connsiteX6232" fmla="*/ 1547562 w 2030243"/>
              <a:gd name="connsiteY6232" fmla="*/ 1012711 h 1480983"/>
              <a:gd name="connsiteX6233" fmla="*/ 1544541 w 2030243"/>
              <a:gd name="connsiteY6233" fmla="*/ 1005684 h 1480983"/>
              <a:gd name="connsiteX6234" fmla="*/ 1534118 w 2030243"/>
              <a:gd name="connsiteY6234" fmla="*/ 1024119 h 1480983"/>
              <a:gd name="connsiteX6235" fmla="*/ 1532318 w 2030243"/>
              <a:gd name="connsiteY6235" fmla="*/ 1023212 h 1480983"/>
              <a:gd name="connsiteX6236" fmla="*/ 1534008 w 2030243"/>
              <a:gd name="connsiteY6236" fmla="*/ 1016655 h 1480983"/>
              <a:gd name="connsiteX6237" fmla="*/ 1530034 w 2030243"/>
              <a:gd name="connsiteY6237" fmla="*/ 1010973 h 1480983"/>
              <a:gd name="connsiteX6238" fmla="*/ 1524775 w 2030243"/>
              <a:gd name="connsiteY6238" fmla="*/ 1014902 h 1480983"/>
              <a:gd name="connsiteX6239" fmla="*/ 1523821 w 2030243"/>
              <a:gd name="connsiteY6239" fmla="*/ 1014338 h 1480983"/>
              <a:gd name="connsiteX6240" fmla="*/ 1526355 w 2030243"/>
              <a:gd name="connsiteY6240" fmla="*/ 1007969 h 1480983"/>
              <a:gd name="connsiteX6241" fmla="*/ 1512724 w 2030243"/>
              <a:gd name="connsiteY6241" fmla="*/ 1017500 h 1480983"/>
              <a:gd name="connsiteX6242" fmla="*/ 1515745 w 2030243"/>
              <a:gd name="connsiteY6242" fmla="*/ 1027954 h 1480983"/>
              <a:gd name="connsiteX6243" fmla="*/ 1507012 w 2030243"/>
              <a:gd name="connsiteY6243" fmla="*/ 1020755 h 1480983"/>
              <a:gd name="connsiteX6244" fmla="*/ 1500955 w 2030243"/>
              <a:gd name="connsiteY6244" fmla="*/ 1030349 h 1480983"/>
              <a:gd name="connsiteX6245" fmla="*/ 1496542 w 2030243"/>
              <a:gd name="connsiteY6245" fmla="*/ 1037986 h 1480983"/>
              <a:gd name="connsiteX6246" fmla="*/ 1503616 w 2030243"/>
              <a:gd name="connsiteY6246" fmla="*/ 1040318 h 1480983"/>
              <a:gd name="connsiteX6247" fmla="*/ 1506479 w 2030243"/>
              <a:gd name="connsiteY6247" fmla="*/ 1035701 h 1480983"/>
              <a:gd name="connsiteX6248" fmla="*/ 1516168 w 2030243"/>
              <a:gd name="connsiteY6248" fmla="*/ 1033948 h 1480983"/>
              <a:gd name="connsiteX6249" fmla="*/ 1507059 w 2030243"/>
              <a:gd name="connsiteY6249" fmla="*/ 1043464 h 1480983"/>
              <a:gd name="connsiteX6250" fmla="*/ 1499969 w 2030243"/>
              <a:gd name="connsiteY6250" fmla="*/ 1052087 h 1480983"/>
              <a:gd name="connsiteX6251" fmla="*/ 1493161 w 2030243"/>
              <a:gd name="connsiteY6251" fmla="*/ 1062917 h 1480983"/>
              <a:gd name="connsiteX6252" fmla="*/ 1493443 w 2030243"/>
              <a:gd name="connsiteY6252" fmla="*/ 1066517 h 1480983"/>
              <a:gd name="connsiteX6253" fmla="*/ 1486009 w 2030243"/>
              <a:gd name="connsiteY6253" fmla="*/ 1068817 h 1480983"/>
              <a:gd name="connsiteX6254" fmla="*/ 1489405 w 2030243"/>
              <a:gd name="connsiteY6254" fmla="*/ 1073012 h 1480983"/>
              <a:gd name="connsiteX6255" fmla="*/ 1489374 w 2030243"/>
              <a:gd name="connsiteY6255" fmla="*/ 1072980 h 1480983"/>
              <a:gd name="connsiteX6256" fmla="*/ 1489449 w 2030243"/>
              <a:gd name="connsiteY6256" fmla="*/ 1073090 h 1480983"/>
              <a:gd name="connsiteX6257" fmla="*/ 1489405 w 2030243"/>
              <a:gd name="connsiteY6257" fmla="*/ 1073090 h 1480983"/>
              <a:gd name="connsiteX6258" fmla="*/ 1489452 w 2030243"/>
              <a:gd name="connsiteY6258" fmla="*/ 1073121 h 1480983"/>
              <a:gd name="connsiteX6259" fmla="*/ 1489463 w 2030243"/>
              <a:gd name="connsiteY6259" fmla="*/ 1073110 h 1480983"/>
              <a:gd name="connsiteX6260" fmla="*/ 1491753 w 2030243"/>
              <a:gd name="connsiteY6260" fmla="*/ 1076455 h 1480983"/>
              <a:gd name="connsiteX6261" fmla="*/ 1494042 w 2030243"/>
              <a:gd name="connsiteY6261" fmla="*/ 1073090 h 1480983"/>
              <a:gd name="connsiteX6262" fmla="*/ 1494086 w 2030243"/>
              <a:gd name="connsiteY6262" fmla="*/ 1073090 h 1480983"/>
              <a:gd name="connsiteX6263" fmla="*/ 1494116 w 2030243"/>
              <a:gd name="connsiteY6263" fmla="*/ 1073121 h 1480983"/>
              <a:gd name="connsiteX6264" fmla="*/ 1494147 w 2030243"/>
              <a:gd name="connsiteY6264" fmla="*/ 1073090 h 1480983"/>
              <a:gd name="connsiteX6265" fmla="*/ 1494086 w 2030243"/>
              <a:gd name="connsiteY6265" fmla="*/ 1073090 h 1480983"/>
              <a:gd name="connsiteX6266" fmla="*/ 1494060 w 2030243"/>
              <a:gd name="connsiteY6266" fmla="*/ 1073062 h 1480983"/>
              <a:gd name="connsiteX6267" fmla="*/ 1494116 w 2030243"/>
              <a:gd name="connsiteY6267" fmla="*/ 1072980 h 1480983"/>
              <a:gd name="connsiteX6268" fmla="*/ 1494085 w 2030243"/>
              <a:gd name="connsiteY6268" fmla="*/ 1073012 h 1480983"/>
              <a:gd name="connsiteX6269" fmla="*/ 1498623 w 2030243"/>
              <a:gd name="connsiteY6269" fmla="*/ 1064294 h 1480983"/>
              <a:gd name="connsiteX6270" fmla="*/ 1505149 w 2030243"/>
              <a:gd name="connsiteY6270" fmla="*/ 1061210 h 1480983"/>
              <a:gd name="connsiteX6271" fmla="*/ 1487840 w 2030243"/>
              <a:gd name="connsiteY6271" fmla="*/ 1080101 h 1480983"/>
              <a:gd name="connsiteX6272" fmla="*/ 1479984 w 2030243"/>
              <a:gd name="connsiteY6272" fmla="*/ 1105188 h 1480983"/>
              <a:gd name="connsiteX6273" fmla="*/ 1491190 w 2030243"/>
              <a:gd name="connsiteY6273" fmla="*/ 1099727 h 1480983"/>
              <a:gd name="connsiteX6274" fmla="*/ 1485492 w 2030243"/>
              <a:gd name="connsiteY6274" fmla="*/ 1097066 h 1480983"/>
              <a:gd name="connsiteX6275" fmla="*/ 1487293 w 2030243"/>
              <a:gd name="connsiteY6275" fmla="*/ 1094875 h 1480983"/>
              <a:gd name="connsiteX6276" fmla="*/ 1498670 w 2030243"/>
              <a:gd name="connsiteY6276" fmla="*/ 1099367 h 1480983"/>
              <a:gd name="connsiteX6277" fmla="*/ 1494350 w 2030243"/>
              <a:gd name="connsiteY6277" fmla="*/ 1105361 h 1480983"/>
              <a:gd name="connsiteX6278" fmla="*/ 1492588 w 2030243"/>
              <a:gd name="connsiteY6278" fmla="*/ 1110554 h 1480983"/>
              <a:gd name="connsiteX6279" fmla="*/ 1492550 w 2030243"/>
              <a:gd name="connsiteY6279" fmla="*/ 1110557 h 1480983"/>
              <a:gd name="connsiteX6280" fmla="*/ 1490986 w 2030243"/>
              <a:gd name="connsiteY6280" fmla="*/ 1112121 h 1480983"/>
              <a:gd name="connsiteX6281" fmla="*/ 1490986 w 2030243"/>
              <a:gd name="connsiteY6281" fmla="*/ 1112168 h 1480983"/>
              <a:gd name="connsiteX6282" fmla="*/ 1485586 w 2030243"/>
              <a:gd name="connsiteY6282" fmla="*/ 1117427 h 1480983"/>
              <a:gd name="connsiteX6283" fmla="*/ 1490986 w 2030243"/>
              <a:gd name="connsiteY6283" fmla="*/ 1123844 h 1480983"/>
              <a:gd name="connsiteX6284" fmla="*/ 1490986 w 2030243"/>
              <a:gd name="connsiteY6284" fmla="*/ 1112168 h 1480983"/>
              <a:gd name="connsiteX6285" fmla="*/ 1491017 w 2030243"/>
              <a:gd name="connsiteY6285" fmla="*/ 1112137 h 1480983"/>
              <a:gd name="connsiteX6286" fmla="*/ 1492582 w 2030243"/>
              <a:gd name="connsiteY6286" fmla="*/ 1110573 h 1480983"/>
              <a:gd name="connsiteX6287" fmla="*/ 1492588 w 2030243"/>
              <a:gd name="connsiteY6287" fmla="*/ 1110554 h 1480983"/>
              <a:gd name="connsiteX6288" fmla="*/ 1499296 w 2030243"/>
              <a:gd name="connsiteY6288" fmla="*/ 1110213 h 1480983"/>
              <a:gd name="connsiteX6289" fmla="*/ 1493208 w 2030243"/>
              <a:gd name="connsiteY6289" fmla="*/ 1120010 h 1480983"/>
              <a:gd name="connsiteX6290" fmla="*/ 1498810 w 2030243"/>
              <a:gd name="connsiteY6290" fmla="*/ 1123092 h 1480983"/>
              <a:gd name="connsiteX6291" fmla="*/ 1498826 w 2030243"/>
              <a:gd name="connsiteY6291" fmla="*/ 1123108 h 1480983"/>
              <a:gd name="connsiteX6292" fmla="*/ 1498561 w 2030243"/>
              <a:gd name="connsiteY6292" fmla="*/ 1125346 h 1480983"/>
              <a:gd name="connsiteX6293" fmla="*/ 1489546 w 2030243"/>
              <a:gd name="connsiteY6293" fmla="*/ 1139072 h 1480983"/>
              <a:gd name="connsiteX6294" fmla="*/ 1479686 w 2030243"/>
              <a:gd name="connsiteY6294" fmla="*/ 1124126 h 1480983"/>
              <a:gd name="connsiteX6295" fmla="*/ 1483520 w 2030243"/>
              <a:gd name="connsiteY6295" fmla="*/ 1131732 h 1480983"/>
              <a:gd name="connsiteX6296" fmla="*/ 1473974 w 2030243"/>
              <a:gd name="connsiteY6296" fmla="*/ 1131293 h 1480983"/>
              <a:gd name="connsiteX6297" fmla="*/ 1465037 w 2030243"/>
              <a:gd name="connsiteY6297" fmla="*/ 1134752 h 1480983"/>
              <a:gd name="connsiteX6298" fmla="*/ 1463675 w 2030243"/>
              <a:gd name="connsiteY6298" fmla="*/ 1149291 h 1480983"/>
              <a:gd name="connsiteX6299" fmla="*/ 1468464 w 2030243"/>
              <a:gd name="connsiteY6299" fmla="*/ 1145331 h 1480983"/>
              <a:gd name="connsiteX6300" fmla="*/ 1473754 w 2030243"/>
              <a:gd name="connsiteY6300" fmla="*/ 1137662 h 1480983"/>
              <a:gd name="connsiteX6301" fmla="*/ 1481283 w 2030243"/>
              <a:gd name="connsiteY6301" fmla="*/ 1136803 h 1480983"/>
              <a:gd name="connsiteX6302" fmla="*/ 1480217 w 2030243"/>
              <a:gd name="connsiteY6302" fmla="*/ 1144064 h 1480983"/>
              <a:gd name="connsiteX6303" fmla="*/ 1473708 w 2030243"/>
              <a:gd name="connsiteY6303" fmla="*/ 1148164 h 1480983"/>
              <a:gd name="connsiteX6304" fmla="*/ 1487840 w 2030243"/>
              <a:gd name="connsiteY6304" fmla="*/ 1148337 h 1480983"/>
              <a:gd name="connsiteX6305" fmla="*/ 1485383 w 2030243"/>
              <a:gd name="connsiteY6305" fmla="*/ 1159917 h 1480983"/>
              <a:gd name="connsiteX6306" fmla="*/ 1480468 w 2030243"/>
              <a:gd name="connsiteY6306" fmla="*/ 1156803 h 1480983"/>
              <a:gd name="connsiteX6307" fmla="*/ 1467543 w 2030243"/>
              <a:gd name="connsiteY6307" fmla="*/ 1166928 h 1480983"/>
              <a:gd name="connsiteX6308" fmla="*/ 1467511 w 2030243"/>
              <a:gd name="connsiteY6308" fmla="*/ 1166913 h 1480983"/>
              <a:gd name="connsiteX6309" fmla="*/ 1467503 w 2030243"/>
              <a:gd name="connsiteY6309" fmla="*/ 1166974 h 1480983"/>
              <a:gd name="connsiteX6310" fmla="*/ 1464323 w 2030243"/>
              <a:gd name="connsiteY6310" fmla="*/ 1170709 h 1480983"/>
              <a:gd name="connsiteX6311" fmla="*/ 1464521 w 2030243"/>
              <a:gd name="connsiteY6311" fmla="*/ 1175427 h 1480983"/>
              <a:gd name="connsiteX6312" fmla="*/ 1466415 w 2030243"/>
              <a:gd name="connsiteY6312" fmla="*/ 1175834 h 1480983"/>
              <a:gd name="connsiteX6313" fmla="*/ 1467503 w 2030243"/>
              <a:gd name="connsiteY6313" fmla="*/ 1166974 h 1480983"/>
              <a:gd name="connsiteX6314" fmla="*/ 1467541 w 2030243"/>
              <a:gd name="connsiteY6314" fmla="*/ 1166929 h 1480983"/>
              <a:gd name="connsiteX6315" fmla="*/ 1467543 w 2030243"/>
              <a:gd name="connsiteY6315" fmla="*/ 1166928 h 1480983"/>
              <a:gd name="connsiteX6316" fmla="*/ 1473050 w 2030243"/>
              <a:gd name="connsiteY6316" fmla="*/ 1169418 h 1480983"/>
              <a:gd name="connsiteX6317" fmla="*/ 1481078 w 2030243"/>
              <a:gd name="connsiteY6317" fmla="*/ 1162595 h 1480983"/>
              <a:gd name="connsiteX6318" fmla="*/ 1482112 w 2030243"/>
              <a:gd name="connsiteY6318" fmla="*/ 1163486 h 1480983"/>
              <a:gd name="connsiteX6319" fmla="*/ 1474255 w 2030243"/>
              <a:gd name="connsiteY6319" fmla="*/ 1181312 h 1480983"/>
              <a:gd name="connsiteX6320" fmla="*/ 1477480 w 2030243"/>
              <a:gd name="connsiteY6320" fmla="*/ 1183816 h 1480983"/>
              <a:gd name="connsiteX6321" fmla="*/ 1456774 w 2030243"/>
              <a:gd name="connsiteY6321" fmla="*/ 1193191 h 1480983"/>
              <a:gd name="connsiteX6322" fmla="*/ 1456868 w 2030243"/>
              <a:gd name="connsiteY6322" fmla="*/ 1202847 h 1480983"/>
              <a:gd name="connsiteX6323" fmla="*/ 1462408 w 2030243"/>
              <a:gd name="connsiteY6323" fmla="*/ 1204677 h 1480983"/>
              <a:gd name="connsiteX6324" fmla="*/ 1468950 w 2030243"/>
              <a:gd name="connsiteY6324" fmla="*/ 1201281 h 1480983"/>
              <a:gd name="connsiteX6325" fmla="*/ 1474271 w 2030243"/>
              <a:gd name="connsiteY6325" fmla="*/ 1200045 h 1480983"/>
              <a:gd name="connsiteX6326" fmla="*/ 1468121 w 2030243"/>
              <a:gd name="connsiteY6326" fmla="*/ 1210390 h 1480983"/>
              <a:gd name="connsiteX6327" fmla="*/ 1460671 w 2030243"/>
              <a:gd name="connsiteY6327" fmla="*/ 1215430 h 1480983"/>
              <a:gd name="connsiteX6328" fmla="*/ 1461798 w 2030243"/>
              <a:gd name="connsiteY6328" fmla="*/ 1216400 h 1480983"/>
              <a:gd name="connsiteX6329" fmla="*/ 1470797 w 2030243"/>
              <a:gd name="connsiteY6329" fmla="*/ 1213833 h 1480983"/>
              <a:gd name="connsiteX6330" fmla="*/ 1480012 w 2030243"/>
              <a:gd name="connsiteY6330" fmla="*/ 1213881 h 1480983"/>
              <a:gd name="connsiteX6331" fmla="*/ 1480022 w 2030243"/>
              <a:gd name="connsiteY6331" fmla="*/ 1213903 h 1480983"/>
              <a:gd name="connsiteX6332" fmla="*/ 1480015 w 2030243"/>
              <a:gd name="connsiteY6332" fmla="*/ 1213911 h 1480983"/>
              <a:gd name="connsiteX6333" fmla="*/ 1480030 w 2030243"/>
              <a:gd name="connsiteY6333" fmla="*/ 1221720 h 1480983"/>
              <a:gd name="connsiteX6334" fmla="*/ 1485461 w 2030243"/>
              <a:gd name="connsiteY6334" fmla="*/ 1221720 h 1480983"/>
              <a:gd name="connsiteX6335" fmla="*/ 1485790 w 2030243"/>
              <a:gd name="connsiteY6335" fmla="*/ 1223349 h 1480983"/>
              <a:gd name="connsiteX6336" fmla="*/ 1477323 w 2030243"/>
              <a:gd name="connsiteY6336" fmla="*/ 1227261 h 1480983"/>
              <a:gd name="connsiteX6337" fmla="*/ 1484468 w 2030243"/>
              <a:gd name="connsiteY6337" fmla="*/ 1232758 h 1480983"/>
              <a:gd name="connsiteX6338" fmla="*/ 1487781 w 2030243"/>
              <a:gd name="connsiteY6338" fmla="*/ 1240432 h 1480983"/>
              <a:gd name="connsiteX6339" fmla="*/ 1480066 w 2030243"/>
              <a:gd name="connsiteY6339" fmla="*/ 1235838 h 1480983"/>
              <a:gd name="connsiteX6340" fmla="*/ 1480021 w 2030243"/>
              <a:gd name="connsiteY6340" fmla="*/ 1235810 h 1480983"/>
              <a:gd name="connsiteX6341" fmla="*/ 1477072 w 2030243"/>
              <a:gd name="connsiteY6341" fmla="*/ 1232096 h 1480983"/>
              <a:gd name="connsiteX6342" fmla="*/ 1475306 w 2030243"/>
              <a:gd name="connsiteY6342" fmla="*/ 1235833 h 1480983"/>
              <a:gd name="connsiteX6343" fmla="*/ 1470014 w 2030243"/>
              <a:gd name="connsiteY6343" fmla="*/ 1240673 h 1480983"/>
              <a:gd name="connsiteX6344" fmla="*/ 1464396 w 2030243"/>
              <a:gd name="connsiteY6344" fmla="*/ 1243646 h 1480983"/>
              <a:gd name="connsiteX6345" fmla="*/ 1464396 w 2030243"/>
              <a:gd name="connsiteY6345" fmla="*/ 1243632 h 1480983"/>
              <a:gd name="connsiteX6346" fmla="*/ 1463034 w 2030243"/>
              <a:gd name="connsiteY6346" fmla="*/ 1243256 h 1480983"/>
              <a:gd name="connsiteX6347" fmla="*/ 1464364 w 2030243"/>
              <a:gd name="connsiteY6347" fmla="*/ 1243663 h 1480983"/>
              <a:gd name="connsiteX6348" fmla="*/ 1464396 w 2030243"/>
              <a:gd name="connsiteY6348" fmla="*/ 1243646 h 1480983"/>
              <a:gd name="connsiteX6349" fmla="*/ 1464270 w 2030243"/>
              <a:gd name="connsiteY6349" fmla="*/ 1250517 h 1480983"/>
              <a:gd name="connsiteX6350" fmla="*/ 1453018 w 2030243"/>
              <a:gd name="connsiteY6350" fmla="*/ 1253757 h 1480983"/>
              <a:gd name="connsiteX6351" fmla="*/ 1446742 w 2030243"/>
              <a:gd name="connsiteY6351" fmla="*/ 1249797 h 1480983"/>
              <a:gd name="connsiteX6352" fmla="*/ 1421530 w 2030243"/>
              <a:gd name="connsiteY6352" fmla="*/ 1270300 h 1480983"/>
              <a:gd name="connsiteX6353" fmla="*/ 1424331 w 2030243"/>
              <a:gd name="connsiteY6353" fmla="*/ 1282146 h 1480983"/>
              <a:gd name="connsiteX6354" fmla="*/ 1419558 w 2030243"/>
              <a:gd name="connsiteY6354" fmla="*/ 1284963 h 1480983"/>
              <a:gd name="connsiteX6355" fmla="*/ 1413313 w 2030243"/>
              <a:gd name="connsiteY6355" fmla="*/ 1273477 h 1480983"/>
              <a:gd name="connsiteX6356" fmla="*/ 1405675 w 2030243"/>
              <a:gd name="connsiteY6356" fmla="*/ 1284182 h 1480983"/>
              <a:gd name="connsiteX6357" fmla="*/ 1413799 w 2030243"/>
              <a:gd name="connsiteY6357" fmla="*/ 1290159 h 1480983"/>
              <a:gd name="connsiteX6358" fmla="*/ 1404940 w 2030243"/>
              <a:gd name="connsiteY6358" fmla="*/ 1290566 h 1480983"/>
              <a:gd name="connsiteX6359" fmla="*/ 1404904 w 2030243"/>
              <a:gd name="connsiteY6359" fmla="*/ 1290539 h 1480983"/>
              <a:gd name="connsiteX6360" fmla="*/ 1403344 w 2030243"/>
              <a:gd name="connsiteY6360" fmla="*/ 1288469 h 1480983"/>
              <a:gd name="connsiteX6361" fmla="*/ 1402843 w 2030243"/>
              <a:gd name="connsiteY6361" fmla="*/ 1288970 h 1480983"/>
              <a:gd name="connsiteX6362" fmla="*/ 1404904 w 2030243"/>
              <a:gd name="connsiteY6362" fmla="*/ 1290539 h 1480983"/>
              <a:gd name="connsiteX6363" fmla="*/ 1404925 w 2030243"/>
              <a:gd name="connsiteY6363" fmla="*/ 1290566 h 1480983"/>
              <a:gd name="connsiteX6364" fmla="*/ 1404940 w 2030243"/>
              <a:gd name="connsiteY6364" fmla="*/ 1290566 h 1480983"/>
              <a:gd name="connsiteX6365" fmla="*/ 1404940 w 2030243"/>
              <a:gd name="connsiteY6365" fmla="*/ 1290566 h 1480983"/>
              <a:gd name="connsiteX6366" fmla="*/ 1405754 w 2030243"/>
              <a:gd name="connsiteY6366" fmla="*/ 1295794 h 1480983"/>
              <a:gd name="connsiteX6367" fmla="*/ 1382090 w 2030243"/>
              <a:gd name="connsiteY6367" fmla="*/ 1308361 h 1480983"/>
              <a:gd name="connsiteX6368" fmla="*/ 1380964 w 2030243"/>
              <a:gd name="connsiteY6368" fmla="*/ 1295872 h 1480983"/>
              <a:gd name="connsiteX6369" fmla="*/ 1366519 w 2030243"/>
              <a:gd name="connsiteY6369" fmla="*/ 1303447 h 1480983"/>
              <a:gd name="connsiteX6370" fmla="*/ 1365032 w 2030243"/>
              <a:gd name="connsiteY6370" fmla="*/ 1306781 h 1480983"/>
              <a:gd name="connsiteX6371" fmla="*/ 1360367 w 2030243"/>
              <a:gd name="connsiteY6371" fmla="*/ 1314918 h 1480983"/>
              <a:gd name="connsiteX6372" fmla="*/ 1344249 w 2030243"/>
              <a:gd name="connsiteY6372" fmla="*/ 1322618 h 1480983"/>
              <a:gd name="connsiteX6373" fmla="*/ 1331587 w 2030243"/>
              <a:gd name="connsiteY6373" fmla="*/ 1328378 h 1480983"/>
              <a:gd name="connsiteX6374" fmla="*/ 1322603 w 2030243"/>
              <a:gd name="connsiteY6374" fmla="*/ 1330616 h 1480983"/>
              <a:gd name="connsiteX6375" fmla="*/ 1310178 w 2030243"/>
              <a:gd name="connsiteY6375" fmla="*/ 1332587 h 1480983"/>
              <a:gd name="connsiteX6376" fmla="*/ 1314043 w 2030243"/>
              <a:gd name="connsiteY6376" fmla="*/ 1327908 h 1480983"/>
              <a:gd name="connsiteX6377" fmla="*/ 1331524 w 2030243"/>
              <a:gd name="connsiteY6377" fmla="*/ 1321398 h 1480983"/>
              <a:gd name="connsiteX6378" fmla="*/ 1342730 w 2030243"/>
              <a:gd name="connsiteY6378" fmla="*/ 1316092 h 1480983"/>
              <a:gd name="connsiteX6379" fmla="*/ 1330117 w 2030243"/>
              <a:gd name="connsiteY6379" fmla="*/ 1316969 h 1480983"/>
              <a:gd name="connsiteX6380" fmla="*/ 1298909 w 2030243"/>
              <a:gd name="connsiteY6380" fmla="*/ 1326124 h 1480983"/>
              <a:gd name="connsiteX6381" fmla="*/ 1290020 w 2030243"/>
              <a:gd name="connsiteY6381" fmla="*/ 1323605 h 1480983"/>
              <a:gd name="connsiteX6382" fmla="*/ 1305106 w 2030243"/>
              <a:gd name="connsiteY6382" fmla="*/ 1312978 h 1480983"/>
              <a:gd name="connsiteX6383" fmla="*/ 1321461 w 2030243"/>
              <a:gd name="connsiteY6383" fmla="*/ 1307438 h 1480983"/>
              <a:gd name="connsiteX6384" fmla="*/ 1305436 w 2030243"/>
              <a:gd name="connsiteY6384" fmla="*/ 1301663 h 1480983"/>
              <a:gd name="connsiteX6385" fmla="*/ 1299410 w 2030243"/>
              <a:gd name="connsiteY6385" fmla="*/ 1301992 h 1480983"/>
              <a:gd name="connsiteX6386" fmla="*/ 1298800 w 2030243"/>
              <a:gd name="connsiteY6386" fmla="*/ 1303728 h 1480983"/>
              <a:gd name="connsiteX6387" fmla="*/ 1305342 w 2030243"/>
              <a:gd name="connsiteY6387" fmla="*/ 1310395 h 1480983"/>
              <a:gd name="connsiteX6388" fmla="*/ 1300443 w 2030243"/>
              <a:gd name="connsiteY6388" fmla="*/ 1310788 h 1480983"/>
              <a:gd name="connsiteX6389" fmla="*/ 1294512 w 2030243"/>
              <a:gd name="connsiteY6389" fmla="*/ 1313150 h 1480983"/>
              <a:gd name="connsiteX6390" fmla="*/ 1286640 w 2030243"/>
              <a:gd name="connsiteY6390" fmla="*/ 1319989 h 1480983"/>
              <a:gd name="connsiteX6391" fmla="*/ 1288157 w 2030243"/>
              <a:gd name="connsiteY6391" fmla="*/ 1327705 h 1480983"/>
              <a:gd name="connsiteX6392" fmla="*/ 1272648 w 2030243"/>
              <a:gd name="connsiteY6392" fmla="*/ 1331195 h 1480983"/>
              <a:gd name="connsiteX6393" fmla="*/ 1268986 w 2030243"/>
              <a:gd name="connsiteY6393" fmla="*/ 1331227 h 1480983"/>
              <a:gd name="connsiteX6394" fmla="*/ 1261599 w 2030243"/>
              <a:gd name="connsiteY6394" fmla="*/ 1333777 h 1480983"/>
              <a:gd name="connsiteX6395" fmla="*/ 1237090 w 2030243"/>
              <a:gd name="connsiteY6395" fmla="*/ 1340493 h 1480983"/>
              <a:gd name="connsiteX6396" fmla="*/ 1240956 w 2030243"/>
              <a:gd name="connsiteY6396" fmla="*/ 1341586 h 1480983"/>
              <a:gd name="connsiteX6397" fmla="*/ 1241316 w 2030243"/>
              <a:gd name="connsiteY6397" fmla="*/ 1342950 h 1480983"/>
              <a:gd name="connsiteX6398" fmla="*/ 1233147 w 2030243"/>
              <a:gd name="connsiteY6398" fmla="*/ 1345374 h 1480983"/>
              <a:gd name="connsiteX6399" fmla="*/ 1261129 w 2030243"/>
              <a:gd name="connsiteY6399" fmla="*/ 1341305 h 1480983"/>
              <a:gd name="connsiteX6400" fmla="*/ 1256246 w 2030243"/>
              <a:gd name="connsiteY6400" fmla="*/ 1345343 h 1480983"/>
              <a:gd name="connsiteX6401" fmla="*/ 1256242 w 2030243"/>
              <a:gd name="connsiteY6401" fmla="*/ 1345345 h 1480983"/>
              <a:gd name="connsiteX6402" fmla="*/ 1256230 w 2030243"/>
              <a:gd name="connsiteY6402" fmla="*/ 1345343 h 1480983"/>
              <a:gd name="connsiteX6403" fmla="*/ 1255088 w 2030243"/>
              <a:gd name="connsiteY6403" fmla="*/ 1346188 h 1480983"/>
              <a:gd name="connsiteX6404" fmla="*/ 1256242 w 2030243"/>
              <a:gd name="connsiteY6404" fmla="*/ 1345345 h 1480983"/>
              <a:gd name="connsiteX6405" fmla="*/ 1260831 w 2030243"/>
              <a:gd name="connsiteY6405" fmla="*/ 1346282 h 1480983"/>
              <a:gd name="connsiteX6406" fmla="*/ 1243569 w 2030243"/>
              <a:gd name="connsiteY6406" fmla="*/ 1349944 h 1480983"/>
              <a:gd name="connsiteX6407" fmla="*/ 1248296 w 2030243"/>
              <a:gd name="connsiteY6407" fmla="*/ 1360759 h 1480983"/>
              <a:gd name="connsiteX6408" fmla="*/ 1246919 w 2030243"/>
              <a:gd name="connsiteY6408" fmla="*/ 1361900 h 1480983"/>
              <a:gd name="connsiteX6409" fmla="*/ 1234727 w 2030243"/>
              <a:gd name="connsiteY6409" fmla="*/ 1356798 h 1480983"/>
              <a:gd name="connsiteX6410" fmla="*/ 1242756 w 2030243"/>
              <a:gd name="connsiteY6410" fmla="*/ 1363560 h 1480983"/>
              <a:gd name="connsiteX6411" fmla="*/ 1233678 w 2030243"/>
              <a:gd name="connsiteY6411" fmla="*/ 1370603 h 1480983"/>
              <a:gd name="connsiteX6412" fmla="*/ 1227387 w 2030243"/>
              <a:gd name="connsiteY6412" fmla="*/ 1373279 h 1480983"/>
              <a:gd name="connsiteX6413" fmla="*/ 1218138 w 2030243"/>
              <a:gd name="connsiteY6413" fmla="*/ 1382246 h 1480983"/>
              <a:gd name="connsiteX6414" fmla="*/ 1215147 w 2030243"/>
              <a:gd name="connsiteY6414" fmla="*/ 1382559 h 1480983"/>
              <a:gd name="connsiteX6415" fmla="*/ 1194616 w 2030243"/>
              <a:gd name="connsiteY6415" fmla="*/ 1379084 h 1480983"/>
              <a:gd name="connsiteX6416" fmla="*/ 1189873 w 2030243"/>
              <a:gd name="connsiteY6416" fmla="*/ 1380743 h 1480983"/>
              <a:gd name="connsiteX6417" fmla="*/ 1184373 w 2030243"/>
              <a:gd name="connsiteY6417" fmla="*/ 1381358 h 1480983"/>
              <a:gd name="connsiteX6418" fmla="*/ 1184442 w 2030243"/>
              <a:gd name="connsiteY6418" fmla="*/ 1381307 h 1480983"/>
              <a:gd name="connsiteX6419" fmla="*/ 1184286 w 2030243"/>
              <a:gd name="connsiteY6419" fmla="*/ 1381354 h 1480983"/>
              <a:gd name="connsiteX6420" fmla="*/ 1184294 w 2030243"/>
              <a:gd name="connsiteY6420" fmla="*/ 1381368 h 1480983"/>
              <a:gd name="connsiteX6421" fmla="*/ 1184271 w 2030243"/>
              <a:gd name="connsiteY6421" fmla="*/ 1381370 h 1480983"/>
              <a:gd name="connsiteX6422" fmla="*/ 1184239 w 2030243"/>
              <a:gd name="connsiteY6422" fmla="*/ 1381339 h 1480983"/>
              <a:gd name="connsiteX6423" fmla="*/ 1177384 w 2030243"/>
              <a:gd name="connsiteY6423" fmla="*/ 1382340 h 1480983"/>
              <a:gd name="connsiteX6424" fmla="*/ 1169982 w 2030243"/>
              <a:gd name="connsiteY6424" fmla="*/ 1385111 h 1480983"/>
              <a:gd name="connsiteX6425" fmla="*/ 1155693 w 2030243"/>
              <a:gd name="connsiteY6425" fmla="*/ 1387474 h 1480983"/>
              <a:gd name="connsiteX6426" fmla="*/ 1153048 w 2030243"/>
              <a:gd name="connsiteY6426" fmla="*/ 1385549 h 1480983"/>
              <a:gd name="connsiteX6427" fmla="*/ 1135472 w 2030243"/>
              <a:gd name="connsiteY6427" fmla="*/ 1391105 h 1480983"/>
              <a:gd name="connsiteX6428" fmla="*/ 1125112 w 2030243"/>
              <a:gd name="connsiteY6428" fmla="*/ 1392920 h 1480983"/>
              <a:gd name="connsiteX6429" fmla="*/ 1106755 w 2030243"/>
              <a:gd name="connsiteY6429" fmla="*/ 1391370 h 1480983"/>
              <a:gd name="connsiteX6430" fmla="*/ 1103999 w 2030243"/>
              <a:gd name="connsiteY6430" fmla="*/ 1392560 h 1480983"/>
              <a:gd name="connsiteX6431" fmla="*/ 1091746 w 2030243"/>
              <a:gd name="connsiteY6431" fmla="*/ 1395001 h 1480983"/>
              <a:gd name="connsiteX6432" fmla="*/ 1083342 w 2030243"/>
              <a:gd name="connsiteY6432" fmla="*/ 1396472 h 1480983"/>
              <a:gd name="connsiteX6433" fmla="*/ 1069679 w 2030243"/>
              <a:gd name="connsiteY6433" fmla="*/ 1398632 h 1480983"/>
              <a:gd name="connsiteX6434" fmla="*/ 1054310 w 2030243"/>
              <a:gd name="connsiteY6434" fmla="*/ 1397020 h 1480983"/>
              <a:gd name="connsiteX6435" fmla="*/ 1057487 w 2030243"/>
              <a:gd name="connsiteY6435" fmla="*/ 1392356 h 1480983"/>
              <a:gd name="connsiteX6436" fmla="*/ 1057831 w 2030243"/>
              <a:gd name="connsiteY6436" fmla="*/ 1392653 h 1480983"/>
              <a:gd name="connsiteX6437" fmla="*/ 1057519 w 2030243"/>
              <a:gd name="connsiteY6437" fmla="*/ 1392309 h 1480983"/>
              <a:gd name="connsiteX6438" fmla="*/ 1057487 w 2030243"/>
              <a:gd name="connsiteY6438" fmla="*/ 1392356 h 1480983"/>
              <a:gd name="connsiteX6439" fmla="*/ 1057471 w 2030243"/>
              <a:gd name="connsiteY6439" fmla="*/ 1392341 h 1480983"/>
              <a:gd name="connsiteX6440" fmla="*/ 1055703 w 2030243"/>
              <a:gd name="connsiteY6440" fmla="*/ 1389023 h 1480983"/>
              <a:gd name="connsiteX6441" fmla="*/ 1068207 w 2030243"/>
              <a:gd name="connsiteY6441" fmla="*/ 1391309 h 1480983"/>
              <a:gd name="connsiteX6442" fmla="*/ 1069037 w 2030243"/>
              <a:gd name="connsiteY6442" fmla="*/ 1383873 h 1480983"/>
              <a:gd name="connsiteX6443" fmla="*/ 1050773 w 2030243"/>
              <a:gd name="connsiteY6443" fmla="*/ 1376816 h 1480983"/>
              <a:gd name="connsiteX6444" fmla="*/ 1061760 w 2030243"/>
              <a:gd name="connsiteY6444" fmla="*/ 1375563 h 1480983"/>
              <a:gd name="connsiteX6445" fmla="*/ 1080883 w 2030243"/>
              <a:gd name="connsiteY6445" fmla="*/ 1376330 h 1480983"/>
              <a:gd name="connsiteX6446" fmla="*/ 1085610 w 2030243"/>
              <a:gd name="connsiteY6446" fmla="*/ 1376237 h 1480983"/>
              <a:gd name="connsiteX6447" fmla="*/ 1084906 w 2030243"/>
              <a:gd name="connsiteY6447" fmla="*/ 1371463 h 1480983"/>
              <a:gd name="connsiteX6448" fmla="*/ 1099117 w 2030243"/>
              <a:gd name="connsiteY6448" fmla="*/ 1367597 h 1480983"/>
              <a:gd name="connsiteX6449" fmla="*/ 1089508 w 2030243"/>
              <a:gd name="connsiteY6449" fmla="*/ 1367003 h 1480983"/>
              <a:gd name="connsiteX6450" fmla="*/ 1078771 w 2030243"/>
              <a:gd name="connsiteY6450" fmla="*/ 1363044 h 1480983"/>
              <a:gd name="connsiteX6451" fmla="*/ 1061415 w 2030243"/>
              <a:gd name="connsiteY6451" fmla="*/ 1369163 h 1480983"/>
              <a:gd name="connsiteX6452" fmla="*/ 1062228 w 2030243"/>
              <a:gd name="connsiteY6452" fmla="*/ 1372167 h 1480983"/>
              <a:gd name="connsiteX6453" fmla="*/ 1060726 w 2030243"/>
              <a:gd name="connsiteY6453" fmla="*/ 1372824 h 1480983"/>
              <a:gd name="connsiteX6454" fmla="*/ 1043072 w 2030243"/>
              <a:gd name="connsiteY6454" fmla="*/ 1371651 h 1480983"/>
              <a:gd name="connsiteX6455" fmla="*/ 1017485 w 2030243"/>
              <a:gd name="connsiteY6455" fmla="*/ 1373701 h 1480983"/>
              <a:gd name="connsiteX6456" fmla="*/ 1012336 w 2030243"/>
              <a:gd name="connsiteY6456" fmla="*/ 1366659 h 1480983"/>
              <a:gd name="connsiteX6457" fmla="*/ 1007437 w 2030243"/>
              <a:gd name="connsiteY6457" fmla="*/ 1375016 h 1480983"/>
              <a:gd name="connsiteX6458" fmla="*/ 1012492 w 2030243"/>
              <a:gd name="connsiteY6458" fmla="*/ 1376471 h 1480983"/>
              <a:gd name="connsiteX6459" fmla="*/ 1012460 w 2030243"/>
              <a:gd name="connsiteY6459" fmla="*/ 1377410 h 1480983"/>
              <a:gd name="connsiteX6460" fmla="*/ 1002758 w 2030243"/>
              <a:gd name="connsiteY6460" fmla="*/ 1379336 h 1480983"/>
              <a:gd name="connsiteX6461" fmla="*/ 971676 w 2030243"/>
              <a:gd name="connsiteY6461" fmla="*/ 1381433 h 1480983"/>
              <a:gd name="connsiteX6462" fmla="*/ 967873 w 2030243"/>
              <a:gd name="connsiteY6462" fmla="*/ 1381073 h 1480983"/>
              <a:gd name="connsiteX6463" fmla="*/ 944304 w 2030243"/>
              <a:gd name="connsiteY6463" fmla="*/ 1380039 h 1480983"/>
              <a:gd name="connsiteX6464" fmla="*/ 940797 w 2030243"/>
              <a:gd name="connsiteY6464" fmla="*/ 1381385 h 1480983"/>
              <a:gd name="connsiteX6465" fmla="*/ 923458 w 2030243"/>
              <a:gd name="connsiteY6465" fmla="*/ 1386002 h 1480983"/>
              <a:gd name="connsiteX6466" fmla="*/ 927613 w 2030243"/>
              <a:gd name="connsiteY6466" fmla="*/ 1379792 h 1480983"/>
              <a:gd name="connsiteX6467" fmla="*/ 933756 w 2030243"/>
              <a:gd name="connsiteY6467" fmla="*/ 1382262 h 1480983"/>
              <a:gd name="connsiteX6468" fmla="*/ 927645 w 2030243"/>
              <a:gd name="connsiteY6468" fmla="*/ 1379761 h 1480983"/>
              <a:gd name="connsiteX6469" fmla="*/ 935258 w 2030243"/>
              <a:gd name="connsiteY6469" fmla="*/ 1374234 h 1480983"/>
              <a:gd name="connsiteX6470" fmla="*/ 916555 w 2030243"/>
              <a:gd name="connsiteY6470" fmla="*/ 1370305 h 1480983"/>
              <a:gd name="connsiteX6471" fmla="*/ 901814 w 2030243"/>
              <a:gd name="connsiteY6471" fmla="*/ 1372386 h 1480983"/>
              <a:gd name="connsiteX6472" fmla="*/ 901188 w 2030243"/>
              <a:gd name="connsiteY6472" fmla="*/ 1376080 h 1480983"/>
              <a:gd name="connsiteX6473" fmla="*/ 910999 w 2030243"/>
              <a:gd name="connsiteY6473" fmla="*/ 1377410 h 1480983"/>
              <a:gd name="connsiteX6474" fmla="*/ 911313 w 2030243"/>
              <a:gd name="connsiteY6474" fmla="*/ 1379444 h 1480983"/>
              <a:gd name="connsiteX6475" fmla="*/ 899372 w 2030243"/>
              <a:gd name="connsiteY6475" fmla="*/ 1383404 h 1480983"/>
              <a:gd name="connsiteX6476" fmla="*/ 913066 w 2030243"/>
              <a:gd name="connsiteY6476" fmla="*/ 1388756 h 1480983"/>
              <a:gd name="connsiteX6477" fmla="*/ 937965 w 2030243"/>
              <a:gd name="connsiteY6477" fmla="*/ 1387536 h 1480983"/>
              <a:gd name="connsiteX6478" fmla="*/ 974446 w 2030243"/>
              <a:gd name="connsiteY6478" fmla="*/ 1385267 h 1480983"/>
              <a:gd name="connsiteX6479" fmla="*/ 982709 w 2030243"/>
              <a:gd name="connsiteY6479" fmla="*/ 1385752 h 1480983"/>
              <a:gd name="connsiteX6480" fmla="*/ 987013 w 2030243"/>
              <a:gd name="connsiteY6480" fmla="*/ 1385987 h 1480983"/>
              <a:gd name="connsiteX6481" fmla="*/ 1005105 w 2030243"/>
              <a:gd name="connsiteY6481" fmla="*/ 1390259 h 1480983"/>
              <a:gd name="connsiteX6482" fmla="*/ 1006874 w 2030243"/>
              <a:gd name="connsiteY6482" fmla="*/ 1393264 h 1480983"/>
              <a:gd name="connsiteX6483" fmla="*/ 989017 w 2030243"/>
              <a:gd name="connsiteY6483" fmla="*/ 1395174 h 1480983"/>
              <a:gd name="connsiteX6484" fmla="*/ 985792 w 2030243"/>
              <a:gd name="connsiteY6484" fmla="*/ 1393405 h 1480983"/>
              <a:gd name="connsiteX6485" fmla="*/ 974431 w 2030243"/>
              <a:gd name="connsiteY6485" fmla="*/ 1392246 h 1480983"/>
              <a:gd name="connsiteX6486" fmla="*/ 961973 w 2030243"/>
              <a:gd name="connsiteY6486" fmla="*/ 1395550 h 1480983"/>
              <a:gd name="connsiteX6487" fmla="*/ 941737 w 2030243"/>
              <a:gd name="connsiteY6487" fmla="*/ 1396112 h 1480983"/>
              <a:gd name="connsiteX6488" fmla="*/ 933724 w 2030243"/>
              <a:gd name="connsiteY6488" fmla="*/ 1398648 h 1480983"/>
              <a:gd name="connsiteX6489" fmla="*/ 901234 w 2030243"/>
              <a:gd name="connsiteY6489" fmla="*/ 1400479 h 1480983"/>
              <a:gd name="connsiteX6490" fmla="*/ 894208 w 2030243"/>
              <a:gd name="connsiteY6490" fmla="*/ 1400307 h 1480983"/>
              <a:gd name="connsiteX6491" fmla="*/ 860777 w 2030243"/>
              <a:gd name="connsiteY6491" fmla="*/ 1400150 h 1480983"/>
              <a:gd name="connsiteX6492" fmla="*/ 848414 w 2030243"/>
              <a:gd name="connsiteY6492" fmla="*/ 1398804 h 1480983"/>
              <a:gd name="connsiteX6493" fmla="*/ 833828 w 2030243"/>
              <a:gd name="connsiteY6493" fmla="*/ 1397583 h 1480983"/>
              <a:gd name="connsiteX6494" fmla="*/ 800431 w 2030243"/>
              <a:gd name="connsiteY6494" fmla="*/ 1396503 h 1480983"/>
              <a:gd name="connsiteX6495" fmla="*/ 789522 w 2030243"/>
              <a:gd name="connsiteY6495" fmla="*/ 1404297 h 1480983"/>
              <a:gd name="connsiteX6496" fmla="*/ 794014 w 2030243"/>
              <a:gd name="connsiteY6496" fmla="*/ 1404204 h 1480983"/>
              <a:gd name="connsiteX6497" fmla="*/ 805860 w 2030243"/>
              <a:gd name="connsiteY6497" fmla="*/ 1401543 h 1480983"/>
              <a:gd name="connsiteX6498" fmla="*/ 818569 w 2030243"/>
              <a:gd name="connsiteY6498" fmla="*/ 1401981 h 1480983"/>
              <a:gd name="connsiteX6499" fmla="*/ 818820 w 2030243"/>
              <a:gd name="connsiteY6499" fmla="*/ 1404407 h 1480983"/>
              <a:gd name="connsiteX6500" fmla="*/ 812904 w 2030243"/>
              <a:gd name="connsiteY6500" fmla="*/ 1405847 h 1480983"/>
              <a:gd name="connsiteX6501" fmla="*/ 799303 w 2030243"/>
              <a:gd name="connsiteY6501" fmla="*/ 1407491 h 1480983"/>
              <a:gd name="connsiteX6502" fmla="*/ 790101 w 2030243"/>
              <a:gd name="connsiteY6502" fmla="*/ 1407569 h 1480983"/>
              <a:gd name="connsiteX6503" fmla="*/ 777940 w 2030243"/>
              <a:gd name="connsiteY6503" fmla="*/ 1406786 h 1480983"/>
              <a:gd name="connsiteX6504" fmla="*/ 766391 w 2030243"/>
              <a:gd name="connsiteY6504" fmla="*/ 1408101 h 1480983"/>
              <a:gd name="connsiteX6505" fmla="*/ 758816 w 2030243"/>
              <a:gd name="connsiteY6505" fmla="*/ 1411387 h 1480983"/>
              <a:gd name="connsiteX6506" fmla="*/ 750161 w 2030243"/>
              <a:gd name="connsiteY6506" fmla="*/ 1409493 h 1480983"/>
              <a:gd name="connsiteX6507" fmla="*/ 753683 w 2030243"/>
              <a:gd name="connsiteY6507" fmla="*/ 1414031 h 1480983"/>
              <a:gd name="connsiteX6508" fmla="*/ 764388 w 2030243"/>
              <a:gd name="connsiteY6508" fmla="*/ 1416130 h 1480983"/>
              <a:gd name="connsiteX6509" fmla="*/ 774403 w 2030243"/>
              <a:gd name="connsiteY6509" fmla="*/ 1415722 h 1480983"/>
              <a:gd name="connsiteX6510" fmla="*/ 790179 w 2030243"/>
              <a:gd name="connsiteY6510" fmla="*/ 1416474 h 1480983"/>
              <a:gd name="connsiteX6511" fmla="*/ 808693 w 2030243"/>
              <a:gd name="connsiteY6511" fmla="*/ 1420355 h 1480983"/>
              <a:gd name="connsiteX6512" fmla="*/ 814093 w 2030243"/>
              <a:gd name="connsiteY6512" fmla="*/ 1421043 h 1480983"/>
              <a:gd name="connsiteX6513" fmla="*/ 830589 w 2030243"/>
              <a:gd name="connsiteY6513" fmla="*/ 1422531 h 1480983"/>
              <a:gd name="connsiteX6514" fmla="*/ 807990 w 2030243"/>
              <a:gd name="connsiteY6514" fmla="*/ 1417788 h 1480983"/>
              <a:gd name="connsiteX6515" fmla="*/ 814437 w 2030243"/>
              <a:gd name="connsiteY6515" fmla="*/ 1415973 h 1480983"/>
              <a:gd name="connsiteX6516" fmla="*/ 839369 w 2030243"/>
              <a:gd name="connsiteY6516" fmla="*/ 1416803 h 1480983"/>
              <a:gd name="connsiteX6517" fmla="*/ 858759 w 2030243"/>
              <a:gd name="connsiteY6517" fmla="*/ 1416990 h 1480983"/>
              <a:gd name="connsiteX6518" fmla="*/ 869135 w 2030243"/>
              <a:gd name="connsiteY6518" fmla="*/ 1412592 h 1480983"/>
              <a:gd name="connsiteX6519" fmla="*/ 867554 w 2030243"/>
              <a:gd name="connsiteY6519" fmla="*/ 1416928 h 1480983"/>
              <a:gd name="connsiteX6520" fmla="*/ 895538 w 2030243"/>
              <a:gd name="connsiteY6520" fmla="*/ 1416928 h 1480983"/>
              <a:gd name="connsiteX6521" fmla="*/ 895585 w 2030243"/>
              <a:gd name="connsiteY6521" fmla="*/ 1417944 h 1480983"/>
              <a:gd name="connsiteX6522" fmla="*/ 887043 w 2030243"/>
              <a:gd name="connsiteY6522" fmla="*/ 1422030 h 1480983"/>
              <a:gd name="connsiteX6523" fmla="*/ 886977 w 2030243"/>
              <a:gd name="connsiteY6523" fmla="*/ 1422030 h 1480983"/>
              <a:gd name="connsiteX6524" fmla="*/ 886691 w 2030243"/>
              <a:gd name="connsiteY6524" fmla="*/ 1422065 h 1480983"/>
              <a:gd name="connsiteX6525" fmla="*/ 875880 w 2030243"/>
              <a:gd name="connsiteY6525" fmla="*/ 1421561 h 1480983"/>
              <a:gd name="connsiteX6526" fmla="*/ 876006 w 2030243"/>
              <a:gd name="connsiteY6526" fmla="*/ 1423391 h 1480983"/>
              <a:gd name="connsiteX6527" fmla="*/ 886691 w 2030243"/>
              <a:gd name="connsiteY6527" fmla="*/ 1422065 h 1480983"/>
              <a:gd name="connsiteX6528" fmla="*/ 886945 w 2030243"/>
              <a:gd name="connsiteY6528" fmla="*/ 1422077 h 1480983"/>
              <a:gd name="connsiteX6529" fmla="*/ 887043 w 2030243"/>
              <a:gd name="connsiteY6529" fmla="*/ 1422030 h 1480983"/>
              <a:gd name="connsiteX6530" fmla="*/ 902611 w 2030243"/>
              <a:gd name="connsiteY6530" fmla="*/ 1422077 h 1480983"/>
              <a:gd name="connsiteX6531" fmla="*/ 902611 w 2030243"/>
              <a:gd name="connsiteY6531" fmla="*/ 1422046 h 1480983"/>
              <a:gd name="connsiteX6532" fmla="*/ 902643 w 2030243"/>
              <a:gd name="connsiteY6532" fmla="*/ 1422076 h 1480983"/>
              <a:gd name="connsiteX6533" fmla="*/ 902658 w 2030243"/>
              <a:gd name="connsiteY6533" fmla="*/ 1422059 h 1480983"/>
              <a:gd name="connsiteX6534" fmla="*/ 909951 w 2030243"/>
              <a:gd name="connsiteY6534" fmla="*/ 1424314 h 1480983"/>
              <a:gd name="connsiteX6535" fmla="*/ 919953 w 2030243"/>
              <a:gd name="connsiteY6535" fmla="*/ 1429479 h 1480983"/>
              <a:gd name="connsiteX6536" fmla="*/ 919405 w 2030243"/>
              <a:gd name="connsiteY6536" fmla="*/ 1430934 h 1480983"/>
              <a:gd name="connsiteX6537" fmla="*/ 887352 w 2030243"/>
              <a:gd name="connsiteY6537" fmla="*/ 1428821 h 1480983"/>
              <a:gd name="connsiteX6538" fmla="*/ 880792 w 2030243"/>
              <a:gd name="connsiteY6538" fmla="*/ 1429889 h 1480983"/>
              <a:gd name="connsiteX6539" fmla="*/ 880744 w 2030243"/>
              <a:gd name="connsiteY6539" fmla="*/ 1429874 h 1480983"/>
              <a:gd name="connsiteX6540" fmla="*/ 880747 w 2030243"/>
              <a:gd name="connsiteY6540" fmla="*/ 1429870 h 1480983"/>
              <a:gd name="connsiteX6541" fmla="*/ 870637 w 2030243"/>
              <a:gd name="connsiteY6541" fmla="*/ 1429229 h 1480983"/>
              <a:gd name="connsiteX6542" fmla="*/ 850010 w 2030243"/>
              <a:gd name="connsiteY6542" fmla="*/ 1432844 h 1480983"/>
              <a:gd name="connsiteX6543" fmla="*/ 847099 w 2030243"/>
              <a:gd name="connsiteY6543" fmla="*/ 1434174 h 1480983"/>
              <a:gd name="connsiteX6544" fmla="*/ 853626 w 2030243"/>
              <a:gd name="connsiteY6544" fmla="*/ 1434753 h 1480983"/>
              <a:gd name="connsiteX6545" fmla="*/ 853188 w 2030243"/>
              <a:gd name="connsiteY6545" fmla="*/ 1436303 h 1480983"/>
              <a:gd name="connsiteX6546" fmla="*/ 814374 w 2030243"/>
              <a:gd name="connsiteY6546" fmla="*/ 1435833 h 1480983"/>
              <a:gd name="connsiteX6547" fmla="*/ 812044 w 2030243"/>
              <a:gd name="connsiteY6547" fmla="*/ 1433924 h 1480983"/>
              <a:gd name="connsiteX6548" fmla="*/ 820745 w 2030243"/>
              <a:gd name="connsiteY6548" fmla="*/ 1429870 h 1480983"/>
              <a:gd name="connsiteX6549" fmla="*/ 809179 w 2030243"/>
              <a:gd name="connsiteY6549" fmla="*/ 1427335 h 1480983"/>
              <a:gd name="connsiteX6550" fmla="*/ 796705 w 2030243"/>
              <a:gd name="connsiteY6550" fmla="*/ 1424081 h 1480983"/>
              <a:gd name="connsiteX6551" fmla="*/ 792417 w 2030243"/>
              <a:gd name="connsiteY6551" fmla="*/ 1427319 h 1480983"/>
              <a:gd name="connsiteX6552" fmla="*/ 782699 w 2030243"/>
              <a:gd name="connsiteY6552" fmla="*/ 1425660 h 1480983"/>
              <a:gd name="connsiteX6553" fmla="*/ 779349 w 2030243"/>
              <a:gd name="connsiteY6553" fmla="*/ 1433126 h 1480983"/>
              <a:gd name="connsiteX6554" fmla="*/ 771602 w 2030243"/>
              <a:gd name="connsiteY6554" fmla="*/ 1431592 h 1480983"/>
              <a:gd name="connsiteX6555" fmla="*/ 762619 w 2030243"/>
              <a:gd name="connsiteY6555" fmla="*/ 1430856 h 1480983"/>
              <a:gd name="connsiteX6556" fmla="*/ 760412 w 2030243"/>
              <a:gd name="connsiteY6556" fmla="*/ 1432436 h 1480983"/>
              <a:gd name="connsiteX6557" fmla="*/ 751209 w 2030243"/>
              <a:gd name="connsiteY6557" fmla="*/ 1428493 h 1480983"/>
              <a:gd name="connsiteX6558" fmla="*/ 753057 w 2030243"/>
              <a:gd name="connsiteY6558" fmla="*/ 1431843 h 1480983"/>
              <a:gd name="connsiteX6559" fmla="*/ 750302 w 2030243"/>
              <a:gd name="connsiteY6559" fmla="*/ 1432812 h 1480983"/>
              <a:gd name="connsiteX6560" fmla="*/ 722304 w 2030243"/>
              <a:gd name="connsiteY6560" fmla="*/ 1430919 h 1480983"/>
              <a:gd name="connsiteX6561" fmla="*/ 677278 w 2030243"/>
              <a:gd name="connsiteY6561" fmla="*/ 1426725 h 1480983"/>
              <a:gd name="connsiteX6562" fmla="*/ 667653 w 2030243"/>
              <a:gd name="connsiteY6562" fmla="*/ 1424345 h 1480983"/>
              <a:gd name="connsiteX6563" fmla="*/ 655273 w 2030243"/>
              <a:gd name="connsiteY6563" fmla="*/ 1424658 h 1480983"/>
              <a:gd name="connsiteX6564" fmla="*/ 653975 w 2030243"/>
              <a:gd name="connsiteY6564" fmla="*/ 1419448 h 1480983"/>
              <a:gd name="connsiteX6565" fmla="*/ 634239 w 2030243"/>
              <a:gd name="connsiteY6565" fmla="*/ 1418478 h 1480983"/>
              <a:gd name="connsiteX6566" fmla="*/ 612032 w 2030243"/>
              <a:gd name="connsiteY6566" fmla="*/ 1415879 h 1480983"/>
              <a:gd name="connsiteX6567" fmla="*/ 611202 w 2030243"/>
              <a:gd name="connsiteY6567" fmla="*/ 1420168 h 1480983"/>
              <a:gd name="connsiteX6568" fmla="*/ 608839 w 2030243"/>
              <a:gd name="connsiteY6568" fmla="*/ 1420387 h 1480983"/>
              <a:gd name="connsiteX6569" fmla="*/ 586756 w 2030243"/>
              <a:gd name="connsiteY6569" fmla="*/ 1416645 h 1480983"/>
              <a:gd name="connsiteX6570" fmla="*/ 572124 w 2030243"/>
              <a:gd name="connsiteY6570" fmla="*/ 1416130 h 1480983"/>
              <a:gd name="connsiteX6571" fmla="*/ 537441 w 2030243"/>
              <a:gd name="connsiteY6571" fmla="*/ 1412483 h 1480983"/>
              <a:gd name="connsiteX6572" fmla="*/ 498269 w 2030243"/>
              <a:gd name="connsiteY6572" fmla="*/ 1408351 h 1480983"/>
              <a:gd name="connsiteX6573" fmla="*/ 492088 w 2030243"/>
              <a:gd name="connsiteY6573" fmla="*/ 1408508 h 1480983"/>
              <a:gd name="connsiteX6574" fmla="*/ 471147 w 2030243"/>
              <a:gd name="connsiteY6574" fmla="*/ 1408664 h 1480983"/>
              <a:gd name="connsiteX6575" fmla="*/ 453322 w 2030243"/>
              <a:gd name="connsiteY6575" fmla="*/ 1407020 h 1480983"/>
              <a:gd name="connsiteX6576" fmla="*/ 420362 w 2030243"/>
              <a:gd name="connsiteY6576" fmla="*/ 1401371 h 1480983"/>
              <a:gd name="connsiteX6577" fmla="*/ 400469 w 2030243"/>
              <a:gd name="connsiteY6577" fmla="*/ 1397333 h 1480983"/>
              <a:gd name="connsiteX6578" fmla="*/ 394601 w 2030243"/>
              <a:gd name="connsiteY6578" fmla="*/ 1397850 h 1480983"/>
              <a:gd name="connsiteX6579" fmla="*/ 430848 w 2030243"/>
              <a:gd name="connsiteY6579" fmla="*/ 1408664 h 1480983"/>
              <a:gd name="connsiteX6580" fmla="*/ 428781 w 2030243"/>
              <a:gd name="connsiteY6580" fmla="*/ 1413923 h 1480983"/>
              <a:gd name="connsiteX6581" fmla="*/ 444448 w 2030243"/>
              <a:gd name="connsiteY6581" fmla="*/ 1416850 h 1480983"/>
              <a:gd name="connsiteX6582" fmla="*/ 444604 w 2030243"/>
              <a:gd name="connsiteY6582" fmla="*/ 1418634 h 1480983"/>
              <a:gd name="connsiteX6583" fmla="*/ 440378 w 2030243"/>
              <a:gd name="connsiteY6583" fmla="*/ 1420151 h 1480983"/>
              <a:gd name="connsiteX6584" fmla="*/ 409736 w 2030243"/>
              <a:gd name="connsiteY6584" fmla="*/ 1414627 h 1480983"/>
              <a:gd name="connsiteX6585" fmla="*/ 366870 w 2030243"/>
              <a:gd name="connsiteY6585" fmla="*/ 1406113 h 1480983"/>
              <a:gd name="connsiteX6586" fmla="*/ 352190 w 2030243"/>
              <a:gd name="connsiteY6586" fmla="*/ 1401605 h 1480983"/>
              <a:gd name="connsiteX6587" fmla="*/ 340999 w 2030243"/>
              <a:gd name="connsiteY6587" fmla="*/ 1398820 h 1480983"/>
              <a:gd name="connsiteX6588" fmla="*/ 327305 w 2030243"/>
              <a:gd name="connsiteY6588" fmla="*/ 1395846 h 1480983"/>
              <a:gd name="connsiteX6589" fmla="*/ 289964 w 2030243"/>
              <a:gd name="connsiteY6589" fmla="*/ 1382841 h 1480983"/>
              <a:gd name="connsiteX6590" fmla="*/ 288993 w 2030243"/>
              <a:gd name="connsiteY6590" fmla="*/ 1384813 h 1480983"/>
              <a:gd name="connsiteX6591" fmla="*/ 297163 w 2030243"/>
              <a:gd name="connsiteY6591" fmla="*/ 1389351 h 1480983"/>
              <a:gd name="connsiteX6592" fmla="*/ 324534 w 2030243"/>
              <a:gd name="connsiteY6592" fmla="*/ 1400807 h 1480983"/>
              <a:gd name="connsiteX6593" fmla="*/ 339157 w 2030243"/>
              <a:gd name="connsiteY6593" fmla="*/ 1409457 h 1480983"/>
              <a:gd name="connsiteX6594" fmla="*/ 317852 w 2030243"/>
              <a:gd name="connsiteY6594" fmla="*/ 1405721 h 1480983"/>
              <a:gd name="connsiteX6595" fmla="*/ 306334 w 2030243"/>
              <a:gd name="connsiteY6595" fmla="*/ 1407302 h 1480983"/>
              <a:gd name="connsiteX6596" fmla="*/ 337118 w 2030243"/>
              <a:gd name="connsiteY6596" fmla="*/ 1423782 h 1480983"/>
              <a:gd name="connsiteX6597" fmla="*/ 313079 w 2030243"/>
              <a:gd name="connsiteY6597" fmla="*/ 1418822 h 1480983"/>
              <a:gd name="connsiteX6598" fmla="*/ 326695 w 2030243"/>
              <a:gd name="connsiteY6598" fmla="*/ 1430261 h 1480983"/>
              <a:gd name="connsiteX6599" fmla="*/ 319479 w 2030243"/>
              <a:gd name="connsiteY6599" fmla="*/ 1430261 h 1480983"/>
              <a:gd name="connsiteX6600" fmla="*/ 318995 w 2030243"/>
              <a:gd name="connsiteY6600" fmla="*/ 1431467 h 1480983"/>
              <a:gd name="connsiteX6601" fmla="*/ 333142 w 2030243"/>
              <a:gd name="connsiteY6601" fmla="*/ 1437288 h 1480983"/>
              <a:gd name="connsiteX6602" fmla="*/ 347807 w 2030243"/>
              <a:gd name="connsiteY6602" fmla="*/ 1444160 h 1480983"/>
              <a:gd name="connsiteX6603" fmla="*/ 341891 w 2030243"/>
              <a:gd name="connsiteY6603" fmla="*/ 1445443 h 1480983"/>
              <a:gd name="connsiteX6604" fmla="*/ 345122 w 2030243"/>
              <a:gd name="connsiteY6604" fmla="*/ 1449003 h 1480983"/>
              <a:gd name="connsiteX6605" fmla="*/ 347071 w 2030243"/>
              <a:gd name="connsiteY6605" fmla="*/ 1453278 h 1480983"/>
              <a:gd name="connsiteX6606" fmla="*/ 346984 w 2030243"/>
              <a:gd name="connsiteY6606" fmla="*/ 1453265 h 1480983"/>
              <a:gd name="connsiteX6607" fmla="*/ 344630 w 2030243"/>
              <a:gd name="connsiteY6607" fmla="*/ 1452156 h 1480983"/>
              <a:gd name="connsiteX6608" fmla="*/ 344379 w 2030243"/>
              <a:gd name="connsiteY6608" fmla="*/ 1452923 h 1480983"/>
              <a:gd name="connsiteX6609" fmla="*/ 346984 w 2030243"/>
              <a:gd name="connsiteY6609" fmla="*/ 1453265 h 1480983"/>
              <a:gd name="connsiteX6610" fmla="*/ 347088 w 2030243"/>
              <a:gd name="connsiteY6610" fmla="*/ 1453314 h 1480983"/>
              <a:gd name="connsiteX6611" fmla="*/ 347071 w 2030243"/>
              <a:gd name="connsiteY6611" fmla="*/ 1453278 h 1480983"/>
              <a:gd name="connsiteX6612" fmla="*/ 347118 w 2030243"/>
              <a:gd name="connsiteY6612" fmla="*/ 1453283 h 1480983"/>
              <a:gd name="connsiteX6613" fmla="*/ 361720 w 2030243"/>
              <a:gd name="connsiteY6613" fmla="*/ 1459073 h 1480983"/>
              <a:gd name="connsiteX6614" fmla="*/ 361298 w 2030243"/>
              <a:gd name="connsiteY6614" fmla="*/ 1460388 h 1480983"/>
              <a:gd name="connsiteX6615" fmla="*/ 351015 w 2030243"/>
              <a:gd name="connsiteY6615" fmla="*/ 1457978 h 1480983"/>
              <a:gd name="connsiteX6616" fmla="*/ 314519 w 2030243"/>
              <a:gd name="connsiteY6616" fmla="*/ 1447382 h 1480983"/>
              <a:gd name="connsiteX6617" fmla="*/ 311623 w 2030243"/>
              <a:gd name="connsiteY6617" fmla="*/ 1446382 h 1480983"/>
              <a:gd name="connsiteX6618" fmla="*/ 296941 w 2030243"/>
              <a:gd name="connsiteY6618" fmla="*/ 1445266 h 1480983"/>
              <a:gd name="connsiteX6619" fmla="*/ 283128 w 2030243"/>
              <a:gd name="connsiteY6619" fmla="*/ 1440850 h 1480983"/>
              <a:gd name="connsiteX6620" fmla="*/ 282984 w 2030243"/>
              <a:gd name="connsiteY6620" fmla="*/ 1440779 h 1480983"/>
              <a:gd name="connsiteX6621" fmla="*/ 282624 w 2030243"/>
              <a:gd name="connsiteY6621" fmla="*/ 1440435 h 1480983"/>
              <a:gd name="connsiteX6622" fmla="*/ 282952 w 2030243"/>
              <a:gd name="connsiteY6622" fmla="*/ 1440794 h 1480983"/>
              <a:gd name="connsiteX6623" fmla="*/ 283128 w 2030243"/>
              <a:gd name="connsiteY6623" fmla="*/ 1440850 h 1480983"/>
              <a:gd name="connsiteX6624" fmla="*/ 301764 w 2030243"/>
              <a:gd name="connsiteY6624" fmla="*/ 1450153 h 1480983"/>
              <a:gd name="connsiteX6625" fmla="*/ 301831 w 2030243"/>
              <a:gd name="connsiteY6625" fmla="*/ 1450220 h 1480983"/>
              <a:gd name="connsiteX6626" fmla="*/ 301717 w 2030243"/>
              <a:gd name="connsiteY6626" fmla="*/ 1450199 h 1480983"/>
              <a:gd name="connsiteX6627" fmla="*/ 303296 w 2030243"/>
              <a:gd name="connsiteY6627" fmla="*/ 1451765 h 1480983"/>
              <a:gd name="connsiteX6628" fmla="*/ 304643 w 2030243"/>
              <a:gd name="connsiteY6628" fmla="*/ 1452125 h 1480983"/>
              <a:gd name="connsiteX6629" fmla="*/ 303329 w 2030243"/>
              <a:gd name="connsiteY6629" fmla="*/ 1451735 h 1480983"/>
              <a:gd name="connsiteX6630" fmla="*/ 301831 w 2030243"/>
              <a:gd name="connsiteY6630" fmla="*/ 1450220 h 1480983"/>
              <a:gd name="connsiteX6631" fmla="*/ 309322 w 2030243"/>
              <a:gd name="connsiteY6631" fmla="*/ 1451562 h 1480983"/>
              <a:gd name="connsiteX6632" fmla="*/ 315442 w 2030243"/>
              <a:gd name="connsiteY6632" fmla="*/ 1456976 h 1480983"/>
              <a:gd name="connsiteX6633" fmla="*/ 330122 w 2030243"/>
              <a:gd name="connsiteY6633" fmla="*/ 1465334 h 1480983"/>
              <a:gd name="connsiteX6634" fmla="*/ 316600 w 2030243"/>
              <a:gd name="connsiteY6634" fmla="*/ 1462047 h 1480983"/>
              <a:gd name="connsiteX6635" fmla="*/ 281622 w 2030243"/>
              <a:gd name="connsiteY6635" fmla="*/ 1448854 h 1480983"/>
              <a:gd name="connsiteX6636" fmla="*/ 256972 w 2030243"/>
              <a:gd name="connsiteY6636" fmla="*/ 1435489 h 1480983"/>
              <a:gd name="connsiteX6637" fmla="*/ 246424 w 2030243"/>
              <a:gd name="connsiteY6637" fmla="*/ 1429385 h 1480983"/>
              <a:gd name="connsiteX6638" fmla="*/ 235047 w 2030243"/>
              <a:gd name="connsiteY6638" fmla="*/ 1417883 h 1480983"/>
              <a:gd name="connsiteX6639" fmla="*/ 215561 w 2030243"/>
              <a:gd name="connsiteY6639" fmla="*/ 1404391 h 1480983"/>
              <a:gd name="connsiteX6640" fmla="*/ 207314 w 2030243"/>
              <a:gd name="connsiteY6640" fmla="*/ 1400416 h 1480983"/>
              <a:gd name="connsiteX6641" fmla="*/ 204262 w 2030243"/>
              <a:gd name="connsiteY6641" fmla="*/ 1404313 h 1480983"/>
              <a:gd name="connsiteX6642" fmla="*/ 198363 w 2030243"/>
              <a:gd name="connsiteY6642" fmla="*/ 1395753 h 1480983"/>
              <a:gd name="connsiteX6643" fmla="*/ 211649 w 2030243"/>
              <a:gd name="connsiteY6643" fmla="*/ 1392467 h 1480983"/>
              <a:gd name="connsiteX6644" fmla="*/ 194246 w 2030243"/>
              <a:gd name="connsiteY6644" fmla="*/ 1383107 h 1480983"/>
              <a:gd name="connsiteX6645" fmla="*/ 187250 w 2030243"/>
              <a:gd name="connsiteY6645" fmla="*/ 1377974 h 1480983"/>
              <a:gd name="connsiteX6646" fmla="*/ 179144 w 2030243"/>
              <a:gd name="connsiteY6646" fmla="*/ 1370461 h 1480983"/>
              <a:gd name="connsiteX6647" fmla="*/ 174792 w 2030243"/>
              <a:gd name="connsiteY6647" fmla="*/ 1368740 h 1480983"/>
              <a:gd name="connsiteX6648" fmla="*/ 171429 w 2030243"/>
              <a:gd name="connsiteY6648" fmla="*/ 1362636 h 1480983"/>
              <a:gd name="connsiteX6649" fmla="*/ 175841 w 2030243"/>
              <a:gd name="connsiteY6649" fmla="*/ 1358114 h 1480983"/>
              <a:gd name="connsiteX6650" fmla="*/ 188408 w 2030243"/>
              <a:gd name="connsiteY6650" fmla="*/ 1353544 h 1480983"/>
              <a:gd name="connsiteX6651" fmla="*/ 181821 w 2030243"/>
              <a:gd name="connsiteY6651" fmla="*/ 1353481 h 1480983"/>
              <a:gd name="connsiteX6652" fmla="*/ 175512 w 2030243"/>
              <a:gd name="connsiteY6652" fmla="*/ 1344153 h 1480983"/>
              <a:gd name="connsiteX6653" fmla="*/ 173322 w 2030243"/>
              <a:gd name="connsiteY6653" fmla="*/ 1329363 h 1480983"/>
              <a:gd name="connsiteX6654" fmla="*/ 185324 w 2030243"/>
              <a:gd name="connsiteY6654" fmla="*/ 1329363 h 1480983"/>
              <a:gd name="connsiteX6655" fmla="*/ 163603 w 2030243"/>
              <a:gd name="connsiteY6655" fmla="*/ 1315904 h 1480983"/>
              <a:gd name="connsiteX6656" fmla="*/ 172414 w 2030243"/>
              <a:gd name="connsiteY6656" fmla="*/ 1312461 h 1480983"/>
              <a:gd name="connsiteX6657" fmla="*/ 159752 w 2030243"/>
              <a:gd name="connsiteY6657" fmla="*/ 1298987 h 1480983"/>
              <a:gd name="connsiteX6658" fmla="*/ 164660 w 2030243"/>
              <a:gd name="connsiteY6658" fmla="*/ 1295510 h 1480983"/>
              <a:gd name="connsiteX6659" fmla="*/ 170247 w 2030243"/>
              <a:gd name="connsiteY6659" fmla="*/ 1295265 h 1480983"/>
              <a:gd name="connsiteX6660" fmla="*/ 170285 w 2030243"/>
              <a:gd name="connsiteY6660" fmla="*/ 1295293 h 1480983"/>
              <a:gd name="connsiteX6661" fmla="*/ 170630 w 2030243"/>
              <a:gd name="connsiteY6661" fmla="*/ 1295621 h 1480983"/>
              <a:gd name="connsiteX6662" fmla="*/ 170317 w 2030243"/>
              <a:gd name="connsiteY6662" fmla="*/ 1295261 h 1480983"/>
              <a:gd name="connsiteX6663" fmla="*/ 170247 w 2030243"/>
              <a:gd name="connsiteY6663" fmla="*/ 1295265 h 1480983"/>
              <a:gd name="connsiteX6664" fmla="*/ 151677 w 2030243"/>
              <a:gd name="connsiteY6664" fmla="*/ 1281099 h 1480983"/>
              <a:gd name="connsiteX6665" fmla="*/ 164135 w 2030243"/>
              <a:gd name="connsiteY6665" fmla="*/ 1277357 h 1480983"/>
              <a:gd name="connsiteX6666" fmla="*/ 165121 w 2030243"/>
              <a:gd name="connsiteY6666" fmla="*/ 1269032 h 1480983"/>
              <a:gd name="connsiteX6667" fmla="*/ 160362 w 2030243"/>
              <a:gd name="connsiteY6667" fmla="*/ 1262051 h 1480983"/>
              <a:gd name="connsiteX6668" fmla="*/ 158406 w 2030243"/>
              <a:gd name="connsiteY6668" fmla="*/ 1254305 h 1480983"/>
              <a:gd name="connsiteX6669" fmla="*/ 155543 w 2030243"/>
              <a:gd name="connsiteY6669" fmla="*/ 1249453 h 1480983"/>
              <a:gd name="connsiteX6670" fmla="*/ 158203 w 2030243"/>
              <a:gd name="connsiteY6670" fmla="*/ 1240940 h 1480983"/>
              <a:gd name="connsiteX6671" fmla="*/ 152084 w 2030243"/>
              <a:gd name="connsiteY6671" fmla="*/ 1244884 h 1480983"/>
              <a:gd name="connsiteX6672" fmla="*/ 145949 w 2030243"/>
              <a:gd name="connsiteY6672" fmla="*/ 1241018 h 1480983"/>
              <a:gd name="connsiteX6673" fmla="*/ 139140 w 2030243"/>
              <a:gd name="connsiteY6673" fmla="*/ 1236526 h 1480983"/>
              <a:gd name="connsiteX6674" fmla="*/ 145214 w 2030243"/>
              <a:gd name="connsiteY6674" fmla="*/ 1232692 h 1480983"/>
              <a:gd name="connsiteX6675" fmla="*/ 148594 w 2030243"/>
              <a:gd name="connsiteY6675" fmla="*/ 1219874 h 1480983"/>
              <a:gd name="connsiteX6676" fmla="*/ 131238 w 2030243"/>
              <a:gd name="connsiteY6676" fmla="*/ 1206978 h 1480983"/>
              <a:gd name="connsiteX6677" fmla="*/ 126261 w 2030243"/>
              <a:gd name="connsiteY6677" fmla="*/ 1203488 h 1480983"/>
              <a:gd name="connsiteX6678" fmla="*/ 108607 w 2030243"/>
              <a:gd name="connsiteY6678" fmla="*/ 1196351 h 1480983"/>
              <a:gd name="connsiteX6679" fmla="*/ 104758 w 2030243"/>
              <a:gd name="connsiteY6679" fmla="*/ 1194849 h 1480983"/>
              <a:gd name="connsiteX6680" fmla="*/ 113851 w 2030243"/>
              <a:gd name="connsiteY6680" fmla="*/ 1187275 h 1480983"/>
              <a:gd name="connsiteX6681" fmla="*/ 118796 w 2030243"/>
              <a:gd name="connsiteY6681" fmla="*/ 1177007 h 1480983"/>
              <a:gd name="connsiteX6682" fmla="*/ 116058 w 2030243"/>
              <a:gd name="connsiteY6682" fmla="*/ 1172626 h 1480983"/>
              <a:gd name="connsiteX6683" fmla="*/ 106182 w 2030243"/>
              <a:gd name="connsiteY6683" fmla="*/ 1169558 h 1480983"/>
              <a:gd name="connsiteX6684" fmla="*/ 109343 w 2030243"/>
              <a:gd name="connsiteY6684" fmla="*/ 1162313 h 1480983"/>
              <a:gd name="connsiteX6685" fmla="*/ 119923 w 2030243"/>
              <a:gd name="connsiteY6685" fmla="*/ 1162734 h 1480983"/>
              <a:gd name="connsiteX6686" fmla="*/ 96760 w 2030243"/>
              <a:gd name="connsiteY6686" fmla="*/ 1151983 h 1480983"/>
              <a:gd name="connsiteX6687" fmla="*/ 81720 w 2030243"/>
              <a:gd name="connsiteY6687" fmla="*/ 1137883 h 1480983"/>
              <a:gd name="connsiteX6688" fmla="*/ 78401 w 2030243"/>
              <a:gd name="connsiteY6688" fmla="*/ 1132656 h 1480983"/>
              <a:gd name="connsiteX6689" fmla="*/ 82455 w 2030243"/>
              <a:gd name="connsiteY6689" fmla="*/ 1127944 h 1480983"/>
              <a:gd name="connsiteX6690" fmla="*/ 92612 w 2030243"/>
              <a:gd name="connsiteY6690" fmla="*/ 1124438 h 1480983"/>
              <a:gd name="connsiteX6691" fmla="*/ 91799 w 2030243"/>
              <a:gd name="connsiteY6691" fmla="*/ 1122529 h 1480983"/>
              <a:gd name="connsiteX6692" fmla="*/ 84209 w 2030243"/>
              <a:gd name="connsiteY6692" fmla="*/ 1110259 h 1480983"/>
              <a:gd name="connsiteX6693" fmla="*/ 81375 w 2030243"/>
              <a:gd name="connsiteY6693" fmla="*/ 1099132 h 1480983"/>
              <a:gd name="connsiteX6694" fmla="*/ 90767 w 2030243"/>
              <a:gd name="connsiteY6694" fmla="*/ 1098569 h 1480983"/>
              <a:gd name="connsiteX6695" fmla="*/ 91095 w 2030243"/>
              <a:gd name="connsiteY6695" fmla="*/ 1096800 h 1480983"/>
              <a:gd name="connsiteX6696" fmla="*/ 80499 w 2030243"/>
              <a:gd name="connsiteY6696" fmla="*/ 1091087 h 1480983"/>
              <a:gd name="connsiteX6697" fmla="*/ 71328 w 2030243"/>
              <a:gd name="connsiteY6697" fmla="*/ 1085078 h 1480983"/>
              <a:gd name="connsiteX6698" fmla="*/ 79795 w 2030243"/>
              <a:gd name="connsiteY6698" fmla="*/ 1082120 h 1480983"/>
              <a:gd name="connsiteX6699" fmla="*/ 67729 w 2030243"/>
              <a:gd name="connsiteY6699" fmla="*/ 1068864 h 1480983"/>
              <a:gd name="connsiteX6700" fmla="*/ 76337 w 2030243"/>
              <a:gd name="connsiteY6700" fmla="*/ 1064263 h 1480983"/>
              <a:gd name="connsiteX6701" fmla="*/ 58026 w 2030243"/>
              <a:gd name="connsiteY6701" fmla="*/ 1051100 h 1480983"/>
              <a:gd name="connsiteX6702" fmla="*/ 72048 w 2030243"/>
              <a:gd name="connsiteY6702" fmla="*/ 1046923 h 1480983"/>
              <a:gd name="connsiteX6703" fmla="*/ 70748 w 2030243"/>
              <a:gd name="connsiteY6703" fmla="*/ 1037516 h 1480983"/>
              <a:gd name="connsiteX6704" fmla="*/ 65491 w 2030243"/>
              <a:gd name="connsiteY6704" fmla="*/ 1027641 h 1480983"/>
              <a:gd name="connsiteX6705" fmla="*/ 62188 w 2030243"/>
              <a:gd name="connsiteY6705" fmla="*/ 1019754 h 1480983"/>
              <a:gd name="connsiteX6706" fmla="*/ 67917 w 2030243"/>
              <a:gd name="connsiteY6706" fmla="*/ 1015059 h 1480983"/>
              <a:gd name="connsiteX6707" fmla="*/ 65913 w 2030243"/>
              <a:gd name="connsiteY6707" fmla="*/ 1010457 h 1480983"/>
              <a:gd name="connsiteX6708" fmla="*/ 64270 w 2030243"/>
              <a:gd name="connsiteY6708" fmla="*/ 1011162 h 1480983"/>
              <a:gd name="connsiteX6709" fmla="*/ 55240 w 2030243"/>
              <a:gd name="connsiteY6709" fmla="*/ 1013039 h 1480983"/>
              <a:gd name="connsiteX6710" fmla="*/ 47258 w 2030243"/>
              <a:gd name="connsiteY6710" fmla="*/ 1006200 h 1480983"/>
              <a:gd name="connsiteX6711" fmla="*/ 49856 w 2030243"/>
              <a:gd name="connsiteY6711" fmla="*/ 1003883 h 1480983"/>
              <a:gd name="connsiteX6712" fmla="*/ 55788 w 2030243"/>
              <a:gd name="connsiteY6712" fmla="*/ 989533 h 1480983"/>
              <a:gd name="connsiteX6713" fmla="*/ 56945 w 2030243"/>
              <a:gd name="connsiteY6713" fmla="*/ 982991 h 1480983"/>
              <a:gd name="connsiteX6714" fmla="*/ 45365 w 2030243"/>
              <a:gd name="connsiteY6714" fmla="*/ 977498 h 1480983"/>
              <a:gd name="connsiteX6715" fmla="*/ 48259 w 2030243"/>
              <a:gd name="connsiteY6715" fmla="*/ 970721 h 1480983"/>
              <a:gd name="connsiteX6716" fmla="*/ 30935 w 2030243"/>
              <a:gd name="connsiteY6716" fmla="*/ 964023 h 1480983"/>
              <a:gd name="connsiteX6717" fmla="*/ 29464 w 2030243"/>
              <a:gd name="connsiteY6717" fmla="*/ 953020 h 1480983"/>
              <a:gd name="connsiteX6718" fmla="*/ 22985 w 2030243"/>
              <a:gd name="connsiteY6718" fmla="*/ 941157 h 1480983"/>
              <a:gd name="connsiteX6719" fmla="*/ 26991 w 2030243"/>
              <a:gd name="connsiteY6719" fmla="*/ 935445 h 1480983"/>
              <a:gd name="connsiteX6720" fmla="*/ 36052 w 2030243"/>
              <a:gd name="connsiteY6720" fmla="*/ 931705 h 1480983"/>
              <a:gd name="connsiteX6721" fmla="*/ 35990 w 2030243"/>
              <a:gd name="connsiteY6721" fmla="*/ 930014 h 1480983"/>
              <a:gd name="connsiteX6722" fmla="*/ 26474 w 2030243"/>
              <a:gd name="connsiteY6722" fmla="*/ 926070 h 1480983"/>
              <a:gd name="connsiteX6723" fmla="*/ 45444 w 2030243"/>
              <a:gd name="connsiteY6723" fmla="*/ 918026 h 1480983"/>
              <a:gd name="connsiteX6724" fmla="*/ 20511 w 2030243"/>
              <a:gd name="connsiteY6724" fmla="*/ 907478 h 1480983"/>
              <a:gd name="connsiteX6725" fmla="*/ 38087 w 2030243"/>
              <a:gd name="connsiteY6725" fmla="*/ 904192 h 1480983"/>
              <a:gd name="connsiteX6726" fmla="*/ 36913 w 2030243"/>
              <a:gd name="connsiteY6726" fmla="*/ 896679 h 1480983"/>
              <a:gd name="connsiteX6727" fmla="*/ 36429 w 2030243"/>
              <a:gd name="connsiteY6727" fmla="*/ 887398 h 1480983"/>
              <a:gd name="connsiteX6728" fmla="*/ 37179 w 2030243"/>
              <a:gd name="connsiteY6728" fmla="*/ 884081 h 1480983"/>
              <a:gd name="connsiteX6729" fmla="*/ 38885 w 2030243"/>
              <a:gd name="connsiteY6729" fmla="*/ 875974 h 1480983"/>
              <a:gd name="connsiteX6730" fmla="*/ 34253 w 2030243"/>
              <a:gd name="connsiteY6730" fmla="*/ 868117 h 1480983"/>
              <a:gd name="connsiteX6731" fmla="*/ 37053 w 2030243"/>
              <a:gd name="connsiteY6731" fmla="*/ 860417 h 1480983"/>
              <a:gd name="connsiteX6732" fmla="*/ 33078 w 2030243"/>
              <a:gd name="connsiteY6732" fmla="*/ 856662 h 1480983"/>
              <a:gd name="connsiteX6733" fmla="*/ 34754 w 2030243"/>
              <a:gd name="connsiteY6733" fmla="*/ 844360 h 1480983"/>
              <a:gd name="connsiteX6734" fmla="*/ 43346 w 2030243"/>
              <a:gd name="connsiteY6734" fmla="*/ 838601 h 1480983"/>
              <a:gd name="connsiteX6735" fmla="*/ 41390 w 2030243"/>
              <a:gd name="connsiteY6735" fmla="*/ 832388 h 1480983"/>
              <a:gd name="connsiteX6736" fmla="*/ 40795 w 2030243"/>
              <a:gd name="connsiteY6736" fmla="*/ 826895 h 1480983"/>
              <a:gd name="connsiteX6737" fmla="*/ 33878 w 2030243"/>
              <a:gd name="connsiteY6737" fmla="*/ 826895 h 1480983"/>
              <a:gd name="connsiteX6738" fmla="*/ 33548 w 2030243"/>
              <a:gd name="connsiteY6738" fmla="*/ 824453 h 1480983"/>
              <a:gd name="connsiteX6739" fmla="*/ 45053 w 2030243"/>
              <a:gd name="connsiteY6739" fmla="*/ 817991 h 1480983"/>
              <a:gd name="connsiteX6740" fmla="*/ 45111 w 2030243"/>
              <a:gd name="connsiteY6740" fmla="*/ 818038 h 1480983"/>
              <a:gd name="connsiteX6741" fmla="*/ 46085 w 2030243"/>
              <a:gd name="connsiteY6741" fmla="*/ 820259 h 1480983"/>
              <a:gd name="connsiteX6742" fmla="*/ 46993 w 2030243"/>
              <a:gd name="connsiteY6742" fmla="*/ 819569 h 1480983"/>
              <a:gd name="connsiteX6743" fmla="*/ 45111 w 2030243"/>
              <a:gd name="connsiteY6743" fmla="*/ 818038 h 1480983"/>
              <a:gd name="connsiteX6744" fmla="*/ 45084 w 2030243"/>
              <a:gd name="connsiteY6744" fmla="*/ 817974 h 1480983"/>
              <a:gd name="connsiteX6745" fmla="*/ 45053 w 2030243"/>
              <a:gd name="connsiteY6745" fmla="*/ 817991 h 1480983"/>
              <a:gd name="connsiteX6746" fmla="*/ 45051 w 2030243"/>
              <a:gd name="connsiteY6746" fmla="*/ 817989 h 1480983"/>
              <a:gd name="connsiteX6747" fmla="*/ 34238 w 2030243"/>
              <a:gd name="connsiteY6747" fmla="*/ 809288 h 1480983"/>
              <a:gd name="connsiteX6748" fmla="*/ 23908 w 2030243"/>
              <a:gd name="connsiteY6748" fmla="*/ 810133 h 1480983"/>
              <a:gd name="connsiteX6749" fmla="*/ 40512 w 2030243"/>
              <a:gd name="connsiteY6749" fmla="*/ 798880 h 1480983"/>
              <a:gd name="connsiteX6750" fmla="*/ 36554 w 2030243"/>
              <a:gd name="connsiteY6750" fmla="*/ 786892 h 1480983"/>
              <a:gd name="connsiteX6751" fmla="*/ 34628 w 2030243"/>
              <a:gd name="connsiteY6751" fmla="*/ 773339 h 1480983"/>
              <a:gd name="connsiteX6752" fmla="*/ 37337 w 2030243"/>
              <a:gd name="connsiteY6752" fmla="*/ 760521 h 1480983"/>
              <a:gd name="connsiteX6753" fmla="*/ 33266 w 2030243"/>
              <a:gd name="connsiteY6753" fmla="*/ 754199 h 1480983"/>
              <a:gd name="connsiteX6754" fmla="*/ 23768 w 2030243"/>
              <a:gd name="connsiteY6754" fmla="*/ 752555 h 1480983"/>
              <a:gd name="connsiteX6755" fmla="*/ 31921 w 2030243"/>
              <a:gd name="connsiteY6755" fmla="*/ 748987 h 1480983"/>
              <a:gd name="connsiteX6756" fmla="*/ 48135 w 2030243"/>
              <a:gd name="connsiteY6756" fmla="*/ 747390 h 1480983"/>
              <a:gd name="connsiteX6757" fmla="*/ 53220 w 2030243"/>
              <a:gd name="connsiteY6757" fmla="*/ 743980 h 1480983"/>
              <a:gd name="connsiteX6758" fmla="*/ 41686 w 2030243"/>
              <a:gd name="connsiteY6758" fmla="*/ 743980 h 1480983"/>
              <a:gd name="connsiteX6759" fmla="*/ 51843 w 2030243"/>
              <a:gd name="connsiteY6759" fmla="*/ 729722 h 1480983"/>
              <a:gd name="connsiteX6760" fmla="*/ 30794 w 2030243"/>
              <a:gd name="connsiteY6760" fmla="*/ 729299 h 1480983"/>
              <a:gd name="connsiteX6761" fmla="*/ 29370 w 2030243"/>
              <a:gd name="connsiteY6761" fmla="*/ 718296 h 1480983"/>
              <a:gd name="connsiteX6762" fmla="*/ 38103 w 2030243"/>
              <a:gd name="connsiteY6762" fmla="*/ 722366 h 1480983"/>
              <a:gd name="connsiteX6763" fmla="*/ 37961 w 2030243"/>
              <a:gd name="connsiteY6763" fmla="*/ 709815 h 1480983"/>
              <a:gd name="connsiteX6764" fmla="*/ 43769 w 2030243"/>
              <a:gd name="connsiteY6764" fmla="*/ 710363 h 1480983"/>
              <a:gd name="connsiteX6765" fmla="*/ 44566 w 2030243"/>
              <a:gd name="connsiteY6765" fmla="*/ 709079 h 1480983"/>
              <a:gd name="connsiteX6766" fmla="*/ 38087 w 2030243"/>
              <a:gd name="connsiteY6766" fmla="*/ 702317 h 1480983"/>
              <a:gd name="connsiteX6767" fmla="*/ 35630 w 2030243"/>
              <a:gd name="connsiteY6767" fmla="*/ 692442 h 1480983"/>
              <a:gd name="connsiteX6768" fmla="*/ 20950 w 2030243"/>
              <a:gd name="connsiteY6768" fmla="*/ 686198 h 1480983"/>
              <a:gd name="connsiteX6769" fmla="*/ 28399 w 2030243"/>
              <a:gd name="connsiteY6769" fmla="*/ 685072 h 1480983"/>
              <a:gd name="connsiteX6770" fmla="*/ 32547 w 2030243"/>
              <a:gd name="connsiteY6770" fmla="*/ 668294 h 1480983"/>
              <a:gd name="connsiteX6771" fmla="*/ 26741 w 2030243"/>
              <a:gd name="connsiteY6771" fmla="*/ 661580 h 1480983"/>
              <a:gd name="connsiteX6772" fmla="*/ 24690 w 2030243"/>
              <a:gd name="connsiteY6772" fmla="*/ 656024 h 1480983"/>
              <a:gd name="connsiteX6773" fmla="*/ 31842 w 2030243"/>
              <a:gd name="connsiteY6773" fmla="*/ 659498 h 1480983"/>
              <a:gd name="connsiteX6774" fmla="*/ 41513 w 2030243"/>
              <a:gd name="connsiteY6774" fmla="*/ 656479 h 1480983"/>
              <a:gd name="connsiteX6775" fmla="*/ 51500 w 2030243"/>
              <a:gd name="connsiteY6775" fmla="*/ 652425 h 1480983"/>
              <a:gd name="connsiteX6776" fmla="*/ 29417 w 2030243"/>
              <a:gd name="connsiteY6776" fmla="*/ 635960 h 1480983"/>
              <a:gd name="connsiteX6777" fmla="*/ 34894 w 2030243"/>
              <a:gd name="connsiteY6777" fmla="*/ 635507 h 1480983"/>
              <a:gd name="connsiteX6778" fmla="*/ 78700 w 2030243"/>
              <a:gd name="connsiteY6778" fmla="*/ 645116 h 1480983"/>
              <a:gd name="connsiteX6779" fmla="*/ 83735 w 2030243"/>
              <a:gd name="connsiteY6779" fmla="*/ 643425 h 1480983"/>
              <a:gd name="connsiteX6780" fmla="*/ 87271 w 2030243"/>
              <a:gd name="connsiteY6780" fmla="*/ 639598 h 1480983"/>
              <a:gd name="connsiteX6781" fmla="*/ 87323 w 2030243"/>
              <a:gd name="connsiteY6781" fmla="*/ 639607 h 1480983"/>
              <a:gd name="connsiteX6782" fmla="*/ 88433 w 2030243"/>
              <a:gd name="connsiteY6782" fmla="*/ 638793 h 1480983"/>
              <a:gd name="connsiteX6783" fmla="*/ 87291 w 2030243"/>
              <a:gd name="connsiteY6783" fmla="*/ 639575 h 1480983"/>
              <a:gd name="connsiteX6784" fmla="*/ 87271 w 2030243"/>
              <a:gd name="connsiteY6784" fmla="*/ 639598 h 1480983"/>
              <a:gd name="connsiteX6785" fmla="*/ 59027 w 2030243"/>
              <a:gd name="connsiteY6785" fmla="*/ 634896 h 1480983"/>
              <a:gd name="connsiteX6786" fmla="*/ 37961 w 2030243"/>
              <a:gd name="connsiteY6786" fmla="*/ 628010 h 1480983"/>
              <a:gd name="connsiteX6787" fmla="*/ 51123 w 2030243"/>
              <a:gd name="connsiteY6787" fmla="*/ 621812 h 1480983"/>
              <a:gd name="connsiteX6788" fmla="*/ 49136 w 2030243"/>
              <a:gd name="connsiteY6788" fmla="*/ 617681 h 1480983"/>
              <a:gd name="connsiteX6789" fmla="*/ 52109 w 2030243"/>
              <a:gd name="connsiteY6789" fmla="*/ 616397 h 1480983"/>
              <a:gd name="connsiteX6790" fmla="*/ 62533 w 2030243"/>
              <a:gd name="connsiteY6790" fmla="*/ 619324 h 1480983"/>
              <a:gd name="connsiteX6791" fmla="*/ 75382 w 2030243"/>
              <a:gd name="connsiteY6791" fmla="*/ 616194 h 1480983"/>
              <a:gd name="connsiteX6792" fmla="*/ 82941 w 2030243"/>
              <a:gd name="connsiteY6792" fmla="*/ 619340 h 1480983"/>
              <a:gd name="connsiteX6793" fmla="*/ 73722 w 2030243"/>
              <a:gd name="connsiteY6793" fmla="*/ 607258 h 1480983"/>
              <a:gd name="connsiteX6794" fmla="*/ 76744 w 2030243"/>
              <a:gd name="connsiteY6794" fmla="*/ 613799 h 1480983"/>
              <a:gd name="connsiteX6795" fmla="*/ 70781 w 2030243"/>
              <a:gd name="connsiteY6795" fmla="*/ 611733 h 1480983"/>
              <a:gd name="connsiteX6796" fmla="*/ 68495 w 2030243"/>
              <a:gd name="connsiteY6796" fmla="*/ 615740 h 1480983"/>
              <a:gd name="connsiteX6797" fmla="*/ 58620 w 2030243"/>
              <a:gd name="connsiteY6797" fmla="*/ 609089 h 1480983"/>
              <a:gd name="connsiteX6798" fmla="*/ 65131 w 2030243"/>
              <a:gd name="connsiteY6798" fmla="*/ 607696 h 1480983"/>
              <a:gd name="connsiteX6799" fmla="*/ 40544 w 2030243"/>
              <a:gd name="connsiteY6799" fmla="*/ 594440 h 1480983"/>
              <a:gd name="connsiteX6800" fmla="*/ 41531 w 2030243"/>
              <a:gd name="connsiteY6800" fmla="*/ 591921 h 1480983"/>
              <a:gd name="connsiteX6801" fmla="*/ 66789 w 2030243"/>
              <a:gd name="connsiteY6801" fmla="*/ 591921 h 1480983"/>
              <a:gd name="connsiteX6802" fmla="*/ 50842 w 2030243"/>
              <a:gd name="connsiteY6802" fmla="*/ 583829 h 1480983"/>
              <a:gd name="connsiteX6803" fmla="*/ 56617 w 2030243"/>
              <a:gd name="connsiteY6803" fmla="*/ 580417 h 1480983"/>
              <a:gd name="connsiteX6804" fmla="*/ 60530 w 2030243"/>
              <a:gd name="connsiteY6804" fmla="*/ 570933 h 1480983"/>
              <a:gd name="connsiteX6805" fmla="*/ 52736 w 2030243"/>
              <a:gd name="connsiteY6805" fmla="*/ 556065 h 1480983"/>
              <a:gd name="connsiteX6806" fmla="*/ 54959 w 2030243"/>
              <a:gd name="connsiteY6806" fmla="*/ 540321 h 1480983"/>
              <a:gd name="connsiteX6807" fmla="*/ 62439 w 2030243"/>
              <a:gd name="connsiteY6807" fmla="*/ 540321 h 1480983"/>
              <a:gd name="connsiteX6808" fmla="*/ 59888 w 2030243"/>
              <a:gd name="connsiteY6808" fmla="*/ 531260 h 1480983"/>
              <a:gd name="connsiteX6809" fmla="*/ 55161 w 2030243"/>
              <a:gd name="connsiteY6809" fmla="*/ 521838 h 1480983"/>
              <a:gd name="connsiteX6810" fmla="*/ 59183 w 2030243"/>
              <a:gd name="connsiteY6810" fmla="*/ 523137 h 1480983"/>
              <a:gd name="connsiteX6811" fmla="*/ 61640 w 2030243"/>
              <a:gd name="connsiteY6811" fmla="*/ 525375 h 1480983"/>
              <a:gd name="connsiteX6812" fmla="*/ 67556 w 2030243"/>
              <a:gd name="connsiteY6812" fmla="*/ 511759 h 1480983"/>
              <a:gd name="connsiteX6813" fmla="*/ 69091 w 2030243"/>
              <a:gd name="connsiteY6813" fmla="*/ 506877 h 1480983"/>
              <a:gd name="connsiteX6814" fmla="*/ 65287 w 2030243"/>
              <a:gd name="connsiteY6814" fmla="*/ 499379 h 1480983"/>
              <a:gd name="connsiteX6815" fmla="*/ 60732 w 2030243"/>
              <a:gd name="connsiteY6815" fmla="*/ 499364 h 1480983"/>
              <a:gd name="connsiteX6816" fmla="*/ 71297 w 2030243"/>
              <a:gd name="connsiteY6816" fmla="*/ 495263 h 1480983"/>
              <a:gd name="connsiteX6817" fmla="*/ 82675 w 2030243"/>
              <a:gd name="connsiteY6817" fmla="*/ 493511 h 1480983"/>
              <a:gd name="connsiteX6818" fmla="*/ 96791 w 2030243"/>
              <a:gd name="connsiteY6818" fmla="*/ 484027 h 1480983"/>
              <a:gd name="connsiteX6819" fmla="*/ 83645 w 2030243"/>
              <a:gd name="connsiteY6819" fmla="*/ 474449 h 1480983"/>
              <a:gd name="connsiteX6820" fmla="*/ 84194 w 2030243"/>
              <a:gd name="connsiteY6820" fmla="*/ 472758 h 1480983"/>
              <a:gd name="connsiteX6821" fmla="*/ 92660 w 2030243"/>
              <a:gd name="connsiteY6821" fmla="*/ 473729 h 1480983"/>
              <a:gd name="connsiteX6822" fmla="*/ 90062 w 2030243"/>
              <a:gd name="connsiteY6822" fmla="*/ 461678 h 1480983"/>
              <a:gd name="connsiteX6823" fmla="*/ 96478 w 2030243"/>
              <a:gd name="connsiteY6823" fmla="*/ 462429 h 1480983"/>
              <a:gd name="connsiteX6824" fmla="*/ 100907 w 2030243"/>
              <a:gd name="connsiteY6824" fmla="*/ 460286 h 1480983"/>
              <a:gd name="connsiteX6825" fmla="*/ 97620 w 2030243"/>
              <a:gd name="connsiteY6825" fmla="*/ 456889 h 1480983"/>
              <a:gd name="connsiteX6826" fmla="*/ 92237 w 2030243"/>
              <a:gd name="connsiteY6826" fmla="*/ 455732 h 1480983"/>
              <a:gd name="connsiteX6827" fmla="*/ 96995 w 2030243"/>
              <a:gd name="connsiteY6827" fmla="*/ 447749 h 1480983"/>
              <a:gd name="connsiteX6828" fmla="*/ 111488 w 2030243"/>
              <a:gd name="connsiteY6828" fmla="*/ 451928 h 1480983"/>
              <a:gd name="connsiteX6829" fmla="*/ 110643 w 2030243"/>
              <a:gd name="connsiteY6829" fmla="*/ 442626 h 1480983"/>
              <a:gd name="connsiteX6830" fmla="*/ 110672 w 2030243"/>
              <a:gd name="connsiteY6830" fmla="*/ 442631 h 1480983"/>
              <a:gd name="connsiteX6831" fmla="*/ 110985 w 2030243"/>
              <a:gd name="connsiteY6831" fmla="*/ 442302 h 1480983"/>
              <a:gd name="connsiteX6832" fmla="*/ 110931 w 2030243"/>
              <a:gd name="connsiteY6832" fmla="*/ 442295 h 1480983"/>
              <a:gd name="connsiteX6833" fmla="*/ 110939 w 2030243"/>
              <a:gd name="connsiteY6833" fmla="*/ 442287 h 1480983"/>
              <a:gd name="connsiteX6834" fmla="*/ 111550 w 2030243"/>
              <a:gd name="connsiteY6834" fmla="*/ 433476 h 1480983"/>
              <a:gd name="connsiteX6835" fmla="*/ 117512 w 2030243"/>
              <a:gd name="connsiteY6835" fmla="*/ 441677 h 1480983"/>
              <a:gd name="connsiteX6836" fmla="*/ 123553 w 2030243"/>
              <a:gd name="connsiteY6836" fmla="*/ 427107 h 1480983"/>
              <a:gd name="connsiteX6837" fmla="*/ 129704 w 2030243"/>
              <a:gd name="connsiteY6837" fmla="*/ 418844 h 1480983"/>
              <a:gd name="connsiteX6838" fmla="*/ 145886 w 2030243"/>
              <a:gd name="connsiteY6838" fmla="*/ 406793 h 1480983"/>
              <a:gd name="connsiteX6839" fmla="*/ 152898 w 2030243"/>
              <a:gd name="connsiteY6839" fmla="*/ 396651 h 1480983"/>
              <a:gd name="connsiteX6840" fmla="*/ 162789 w 2030243"/>
              <a:gd name="connsiteY6840" fmla="*/ 394523 h 1480983"/>
              <a:gd name="connsiteX6841" fmla="*/ 166811 w 2030243"/>
              <a:gd name="connsiteY6841" fmla="*/ 388294 h 1480983"/>
              <a:gd name="connsiteX6842" fmla="*/ 183791 w 2030243"/>
              <a:gd name="connsiteY6842" fmla="*/ 379451 h 1480983"/>
              <a:gd name="connsiteX6843" fmla="*/ 179519 w 2030243"/>
              <a:gd name="connsiteY6843" fmla="*/ 371000 h 1480983"/>
              <a:gd name="connsiteX6844" fmla="*/ 184448 w 2030243"/>
              <a:gd name="connsiteY6844" fmla="*/ 362831 h 1480983"/>
              <a:gd name="connsiteX6845" fmla="*/ 178925 w 2030243"/>
              <a:gd name="connsiteY6845" fmla="*/ 358840 h 1480983"/>
              <a:gd name="connsiteX6846" fmla="*/ 192962 w 2030243"/>
              <a:gd name="connsiteY6846" fmla="*/ 363598 h 1480983"/>
              <a:gd name="connsiteX6847" fmla="*/ 194919 w 2030243"/>
              <a:gd name="connsiteY6847" fmla="*/ 358856 h 1480983"/>
              <a:gd name="connsiteX6848" fmla="*/ 197109 w 2030243"/>
              <a:gd name="connsiteY6848" fmla="*/ 359482 h 1480983"/>
              <a:gd name="connsiteX6849" fmla="*/ 199896 w 2030243"/>
              <a:gd name="connsiteY6849" fmla="*/ 366743 h 1480983"/>
              <a:gd name="connsiteX6850" fmla="*/ 210429 w 2030243"/>
              <a:gd name="connsiteY6850" fmla="*/ 352204 h 1480983"/>
              <a:gd name="connsiteX6851" fmla="*/ 200381 w 2030243"/>
              <a:gd name="connsiteY6851" fmla="*/ 351438 h 1480983"/>
              <a:gd name="connsiteX6852" fmla="*/ 205905 w 2030243"/>
              <a:gd name="connsiteY6852" fmla="*/ 348276 h 1480983"/>
              <a:gd name="connsiteX6853" fmla="*/ 218504 w 2030243"/>
              <a:gd name="connsiteY6853" fmla="*/ 332078 h 1480983"/>
              <a:gd name="connsiteX6854" fmla="*/ 222057 w 2030243"/>
              <a:gd name="connsiteY6854" fmla="*/ 326616 h 1480983"/>
              <a:gd name="connsiteX6855" fmla="*/ 228410 w 2030243"/>
              <a:gd name="connsiteY6855" fmla="*/ 317335 h 1480983"/>
              <a:gd name="connsiteX6856" fmla="*/ 241323 w 2030243"/>
              <a:gd name="connsiteY6856" fmla="*/ 301106 h 1480983"/>
              <a:gd name="connsiteX6857" fmla="*/ 244249 w 2030243"/>
              <a:gd name="connsiteY6857" fmla="*/ 297287 h 1480983"/>
              <a:gd name="connsiteX6858" fmla="*/ 239632 w 2030243"/>
              <a:gd name="connsiteY6858" fmla="*/ 294815 h 1480983"/>
              <a:gd name="connsiteX6859" fmla="*/ 235203 w 2030243"/>
              <a:gd name="connsiteY6859" fmla="*/ 288914 h 1480983"/>
              <a:gd name="connsiteX6860" fmla="*/ 244295 w 2030243"/>
              <a:gd name="connsiteY6860" fmla="*/ 285064 h 1480983"/>
              <a:gd name="connsiteX6861" fmla="*/ 254828 w 2030243"/>
              <a:gd name="connsiteY6861" fmla="*/ 292607 h 1480983"/>
              <a:gd name="connsiteX6862" fmla="*/ 260556 w 2030243"/>
              <a:gd name="connsiteY6862" fmla="*/ 290136 h 1480983"/>
              <a:gd name="connsiteX6863" fmla="*/ 259898 w 2030243"/>
              <a:gd name="connsiteY6863" fmla="*/ 288429 h 1480983"/>
              <a:gd name="connsiteX6864" fmla="*/ 254453 w 2030243"/>
              <a:gd name="connsiteY6864" fmla="*/ 289806 h 1480983"/>
              <a:gd name="connsiteX6865" fmla="*/ 259101 w 2030243"/>
              <a:gd name="connsiteY6865" fmla="*/ 277552 h 1480983"/>
              <a:gd name="connsiteX6866" fmla="*/ 255299 w 2030243"/>
              <a:gd name="connsiteY6866" fmla="*/ 272168 h 1480983"/>
              <a:gd name="connsiteX6867" fmla="*/ 254499 w 2030243"/>
              <a:gd name="connsiteY6867" fmla="*/ 267192 h 1480983"/>
              <a:gd name="connsiteX6868" fmla="*/ 259602 w 2030243"/>
              <a:gd name="connsiteY6868" fmla="*/ 266550 h 1480983"/>
              <a:gd name="connsiteX6869" fmla="*/ 261714 w 2030243"/>
              <a:gd name="connsiteY6869" fmla="*/ 260650 h 1480983"/>
              <a:gd name="connsiteX6870" fmla="*/ 258757 w 2030243"/>
              <a:gd name="connsiteY6870" fmla="*/ 252042 h 1480983"/>
              <a:gd name="connsiteX6871" fmla="*/ 257490 w 2030243"/>
              <a:gd name="connsiteY6871" fmla="*/ 250743 h 1480983"/>
              <a:gd name="connsiteX6872" fmla="*/ 264970 w 2030243"/>
              <a:gd name="connsiteY6872" fmla="*/ 249491 h 1480983"/>
              <a:gd name="connsiteX6873" fmla="*/ 269634 w 2030243"/>
              <a:gd name="connsiteY6873" fmla="*/ 260462 h 1480983"/>
              <a:gd name="connsiteX6874" fmla="*/ 269775 w 2030243"/>
              <a:gd name="connsiteY6874" fmla="*/ 269383 h 1480983"/>
              <a:gd name="connsiteX6875" fmla="*/ 271481 w 2030243"/>
              <a:gd name="connsiteY6875" fmla="*/ 269539 h 1480983"/>
              <a:gd name="connsiteX6876" fmla="*/ 274266 w 2030243"/>
              <a:gd name="connsiteY6876" fmla="*/ 255235 h 1480983"/>
              <a:gd name="connsiteX6877" fmla="*/ 276255 w 2030243"/>
              <a:gd name="connsiteY6877" fmla="*/ 251165 h 1480983"/>
              <a:gd name="connsiteX6878" fmla="*/ 277757 w 2030243"/>
              <a:gd name="connsiteY6878" fmla="*/ 239975 h 1480983"/>
              <a:gd name="connsiteX6879" fmla="*/ 264704 w 2030243"/>
              <a:gd name="connsiteY6879" fmla="*/ 240069 h 1480983"/>
              <a:gd name="connsiteX6880" fmla="*/ 267333 w 2030243"/>
              <a:gd name="connsiteY6880" fmla="*/ 245547 h 1480983"/>
              <a:gd name="connsiteX6881" fmla="*/ 262200 w 2030243"/>
              <a:gd name="connsiteY6881" fmla="*/ 242683 h 1480983"/>
              <a:gd name="connsiteX6882" fmla="*/ 258349 w 2030243"/>
              <a:gd name="connsiteY6882" fmla="*/ 230570 h 1480983"/>
              <a:gd name="connsiteX6883" fmla="*/ 266175 w 2030243"/>
              <a:gd name="connsiteY6883" fmla="*/ 223668 h 1480983"/>
              <a:gd name="connsiteX6884" fmla="*/ 276771 w 2030243"/>
              <a:gd name="connsiteY6884" fmla="*/ 218848 h 1480983"/>
              <a:gd name="connsiteX6885" fmla="*/ 279728 w 2030243"/>
              <a:gd name="connsiteY6885" fmla="*/ 216344 h 1480983"/>
              <a:gd name="connsiteX6886" fmla="*/ 282075 w 2030243"/>
              <a:gd name="connsiteY6886" fmla="*/ 202649 h 1480983"/>
              <a:gd name="connsiteX6887" fmla="*/ 291309 w 2030243"/>
              <a:gd name="connsiteY6887" fmla="*/ 200365 h 1480983"/>
              <a:gd name="connsiteX6888" fmla="*/ 285237 w 2030243"/>
              <a:gd name="connsiteY6888" fmla="*/ 182398 h 1480983"/>
              <a:gd name="connsiteX6889" fmla="*/ 276911 w 2030243"/>
              <a:gd name="connsiteY6889" fmla="*/ 189957 h 1480983"/>
              <a:gd name="connsiteX6890" fmla="*/ 272952 w 2030243"/>
              <a:gd name="connsiteY6890" fmla="*/ 184714 h 1480983"/>
              <a:gd name="connsiteX6891" fmla="*/ 279916 w 2030243"/>
              <a:gd name="connsiteY6891" fmla="*/ 177453 h 1480983"/>
              <a:gd name="connsiteX6892" fmla="*/ 288430 w 2030243"/>
              <a:gd name="connsiteY6892" fmla="*/ 175544 h 1480983"/>
              <a:gd name="connsiteX6893" fmla="*/ 295050 w 2030243"/>
              <a:gd name="connsiteY6893" fmla="*/ 172570 h 1480983"/>
              <a:gd name="connsiteX6894" fmla="*/ 299337 w 2030243"/>
              <a:gd name="connsiteY6894" fmla="*/ 167186 h 1480983"/>
              <a:gd name="connsiteX6895" fmla="*/ 303955 w 2030243"/>
              <a:gd name="connsiteY6895" fmla="*/ 170989 h 1480983"/>
              <a:gd name="connsiteX6896" fmla="*/ 309948 w 2030243"/>
              <a:gd name="connsiteY6896" fmla="*/ 169298 h 1480983"/>
              <a:gd name="connsiteX6897" fmla="*/ 318400 w 2030243"/>
              <a:gd name="connsiteY6897" fmla="*/ 162318 h 1480983"/>
              <a:gd name="connsiteX6898" fmla="*/ 321687 w 2030243"/>
              <a:gd name="connsiteY6898" fmla="*/ 159674 h 1480983"/>
              <a:gd name="connsiteX6899" fmla="*/ 317648 w 2030243"/>
              <a:gd name="connsiteY6899" fmla="*/ 151692 h 1480983"/>
              <a:gd name="connsiteX6900" fmla="*/ 311420 w 2030243"/>
              <a:gd name="connsiteY6900" fmla="*/ 152991 h 1480983"/>
              <a:gd name="connsiteX6901" fmla="*/ 304785 w 2030243"/>
              <a:gd name="connsiteY6901" fmla="*/ 160190 h 1480983"/>
              <a:gd name="connsiteX6902" fmla="*/ 295707 w 2030243"/>
              <a:gd name="connsiteY6902" fmla="*/ 147513 h 1480983"/>
              <a:gd name="connsiteX6903" fmla="*/ 302327 w 2030243"/>
              <a:gd name="connsiteY6903" fmla="*/ 143882 h 1480983"/>
              <a:gd name="connsiteX6904" fmla="*/ 307508 w 2030243"/>
              <a:gd name="connsiteY6904" fmla="*/ 137999 h 1480983"/>
              <a:gd name="connsiteX6905" fmla="*/ 318431 w 2030243"/>
              <a:gd name="connsiteY6905" fmla="*/ 137341 h 1480983"/>
              <a:gd name="connsiteX6906" fmla="*/ 308273 w 2030243"/>
              <a:gd name="connsiteY6906" fmla="*/ 134602 h 1480983"/>
              <a:gd name="connsiteX6907" fmla="*/ 328181 w 2030243"/>
              <a:gd name="connsiteY6907" fmla="*/ 120986 h 1480983"/>
              <a:gd name="connsiteX6908" fmla="*/ 331203 w 2030243"/>
              <a:gd name="connsiteY6908" fmla="*/ 116980 h 1480983"/>
              <a:gd name="connsiteX6909" fmla="*/ 333142 w 2030243"/>
              <a:gd name="connsiteY6909" fmla="*/ 110845 h 1480983"/>
              <a:gd name="connsiteX6910" fmla="*/ 347290 w 2030243"/>
              <a:gd name="connsiteY6910" fmla="*/ 115321 h 1480983"/>
              <a:gd name="connsiteX6911" fmla="*/ 349091 w 2030243"/>
              <a:gd name="connsiteY6911" fmla="*/ 124132 h 1480983"/>
              <a:gd name="connsiteX6912" fmla="*/ 350248 w 2030243"/>
              <a:gd name="connsiteY6912" fmla="*/ 124445 h 1480983"/>
              <a:gd name="connsiteX6913" fmla="*/ 353535 w 2030243"/>
              <a:gd name="connsiteY6913" fmla="*/ 114084 h 1480983"/>
              <a:gd name="connsiteX6914" fmla="*/ 349748 w 2030243"/>
              <a:gd name="connsiteY6914" fmla="*/ 110939 h 1480983"/>
              <a:gd name="connsiteX6915" fmla="*/ 345741 w 2030243"/>
              <a:gd name="connsiteY6915" fmla="*/ 109828 h 1480983"/>
              <a:gd name="connsiteX6916" fmla="*/ 326319 w 2030243"/>
              <a:gd name="connsiteY6916" fmla="*/ 88355 h 1480983"/>
              <a:gd name="connsiteX6917" fmla="*/ 331264 w 2030243"/>
              <a:gd name="connsiteY6917" fmla="*/ 86149 h 1480983"/>
              <a:gd name="connsiteX6918" fmla="*/ 328620 w 2030243"/>
              <a:gd name="connsiteY6918" fmla="*/ 77776 h 1480983"/>
              <a:gd name="connsiteX6919" fmla="*/ 329778 w 2030243"/>
              <a:gd name="connsiteY6919" fmla="*/ 76805 h 1480983"/>
              <a:gd name="connsiteX6920" fmla="*/ 351954 w 2030243"/>
              <a:gd name="connsiteY6920" fmla="*/ 92706 h 1480983"/>
              <a:gd name="connsiteX6921" fmla="*/ 349481 w 2030243"/>
              <a:gd name="connsiteY6921" fmla="*/ 79529 h 1480983"/>
              <a:gd name="connsiteX6922" fmla="*/ 354897 w 2030243"/>
              <a:gd name="connsiteY6922" fmla="*/ 76602 h 1480983"/>
              <a:gd name="connsiteX6923" fmla="*/ 357667 w 2030243"/>
              <a:gd name="connsiteY6923" fmla="*/ 88058 h 1480983"/>
              <a:gd name="connsiteX6924" fmla="*/ 367010 w 2030243"/>
              <a:gd name="connsiteY6924" fmla="*/ 91955 h 1480983"/>
              <a:gd name="connsiteX6925" fmla="*/ 367838 w 2030243"/>
              <a:gd name="connsiteY6925" fmla="*/ 90140 h 1480983"/>
              <a:gd name="connsiteX6926" fmla="*/ 360593 w 2030243"/>
              <a:gd name="connsiteY6926" fmla="*/ 85304 h 1480983"/>
              <a:gd name="connsiteX6927" fmla="*/ 351390 w 2030243"/>
              <a:gd name="connsiteY6927" fmla="*/ 69825 h 1480983"/>
              <a:gd name="connsiteX6928" fmla="*/ 346210 w 2030243"/>
              <a:gd name="connsiteY6928" fmla="*/ 66633 h 1480983"/>
              <a:gd name="connsiteX6929" fmla="*/ 332736 w 2030243"/>
              <a:gd name="connsiteY6929" fmla="*/ 51326 h 1480983"/>
              <a:gd name="connsiteX6930" fmla="*/ 348777 w 2030243"/>
              <a:gd name="connsiteY6930" fmla="*/ 65224 h 1480983"/>
              <a:gd name="connsiteX6931" fmla="*/ 351751 w 2030243"/>
              <a:gd name="connsiteY6931" fmla="*/ 55881 h 1480983"/>
              <a:gd name="connsiteX6932" fmla="*/ 352596 w 2030243"/>
              <a:gd name="connsiteY6932" fmla="*/ 43408 h 1480983"/>
              <a:gd name="connsiteX6933" fmla="*/ 364193 w 2030243"/>
              <a:gd name="connsiteY6933" fmla="*/ 45536 h 1480983"/>
              <a:gd name="connsiteX6934" fmla="*/ 363629 w 2030243"/>
              <a:gd name="connsiteY6934" fmla="*/ 36302 h 1480983"/>
              <a:gd name="connsiteX6935" fmla="*/ 384225 w 2030243"/>
              <a:gd name="connsiteY6935" fmla="*/ 25707 h 1480983"/>
              <a:gd name="connsiteX6936" fmla="*/ 392458 w 2030243"/>
              <a:gd name="connsiteY6936" fmla="*/ 23907 h 1480983"/>
              <a:gd name="connsiteX6937" fmla="*/ 400361 w 2030243"/>
              <a:gd name="connsiteY6937" fmla="*/ 22076 h 1480983"/>
              <a:gd name="connsiteX6938" fmla="*/ 405791 w 2030243"/>
              <a:gd name="connsiteY6938" fmla="*/ 21983 h 1480983"/>
              <a:gd name="connsiteX6939" fmla="*/ 406479 w 2030243"/>
              <a:gd name="connsiteY6939" fmla="*/ 27960 h 1480983"/>
              <a:gd name="connsiteX6940" fmla="*/ 406543 w 2030243"/>
              <a:gd name="connsiteY6940" fmla="*/ 38994 h 1480983"/>
              <a:gd name="connsiteX6941" fmla="*/ 410236 w 2030243"/>
              <a:gd name="connsiteY6941" fmla="*/ 32875 h 1480983"/>
              <a:gd name="connsiteX6942" fmla="*/ 411692 w 2030243"/>
              <a:gd name="connsiteY6942" fmla="*/ 33235 h 1480983"/>
              <a:gd name="connsiteX6943" fmla="*/ 413318 w 2030243"/>
              <a:gd name="connsiteY6943" fmla="*/ 47273 h 1480983"/>
              <a:gd name="connsiteX6944" fmla="*/ 414070 w 2030243"/>
              <a:gd name="connsiteY6944" fmla="*/ 63988 h 1480983"/>
              <a:gd name="connsiteX6945" fmla="*/ 421536 w 2030243"/>
              <a:gd name="connsiteY6945" fmla="*/ 64754 h 1480983"/>
              <a:gd name="connsiteX6946" fmla="*/ 428031 w 2030243"/>
              <a:gd name="connsiteY6946" fmla="*/ 54644 h 1480983"/>
              <a:gd name="connsiteX6947" fmla="*/ 417498 w 2030243"/>
              <a:gd name="connsiteY6947" fmla="*/ 36490 h 1480983"/>
              <a:gd name="connsiteX6948" fmla="*/ 414946 w 2030243"/>
              <a:gd name="connsiteY6948" fmla="*/ 28806 h 1480983"/>
              <a:gd name="connsiteX6949" fmla="*/ 413633 w 2030243"/>
              <a:gd name="connsiteY6949" fmla="*/ 21372 h 1480983"/>
              <a:gd name="connsiteX6950" fmla="*/ 411536 w 2030243"/>
              <a:gd name="connsiteY6950" fmla="*/ 4517 h 1480983"/>
              <a:gd name="connsiteX6951" fmla="*/ 417858 w 2030243"/>
              <a:gd name="connsiteY6951" fmla="*/ 448 h 1480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</a:cxnLst>
            <a:rect l="l" t="t" r="r" b="b"/>
            <a:pathLst>
              <a:path w="2030243" h="1480983">
                <a:moveTo>
                  <a:pt x="1112498" y="1480514"/>
                </a:moveTo>
                <a:lnTo>
                  <a:pt x="1112450" y="1480983"/>
                </a:lnTo>
                <a:lnTo>
                  <a:pt x="1111981" y="1480702"/>
                </a:lnTo>
                <a:close/>
                <a:moveTo>
                  <a:pt x="1167195" y="1474442"/>
                </a:moveTo>
                <a:cubicBezTo>
                  <a:pt x="1161139" y="1477807"/>
                  <a:pt x="1154941" y="1479794"/>
                  <a:pt x="1148352" y="1477431"/>
                </a:cubicBezTo>
                <a:cubicBezTo>
                  <a:pt x="1148321" y="1476852"/>
                  <a:pt x="1148275" y="1476304"/>
                  <a:pt x="1148211" y="1475741"/>
                </a:cubicBezTo>
                <a:cubicBezTo>
                  <a:pt x="1154533" y="1475302"/>
                  <a:pt x="1160873" y="1474881"/>
                  <a:pt x="1167195" y="1474442"/>
                </a:cubicBezTo>
                <a:close/>
                <a:moveTo>
                  <a:pt x="339356" y="1463033"/>
                </a:moveTo>
                <a:cubicBezTo>
                  <a:pt x="346508" y="1466163"/>
                  <a:pt x="351923" y="1468541"/>
                  <a:pt x="358794" y="1471547"/>
                </a:cubicBezTo>
                <a:cubicBezTo>
                  <a:pt x="349654" y="1473692"/>
                  <a:pt x="344678" y="1471452"/>
                  <a:pt x="339356" y="1463033"/>
                </a:cubicBezTo>
                <a:close/>
                <a:moveTo>
                  <a:pt x="368840" y="1460341"/>
                </a:moveTo>
                <a:cubicBezTo>
                  <a:pt x="370077" y="1460873"/>
                  <a:pt x="371297" y="1461405"/>
                  <a:pt x="372534" y="1461954"/>
                </a:cubicBezTo>
                <a:cubicBezTo>
                  <a:pt x="372346" y="1462392"/>
                  <a:pt x="372158" y="1462830"/>
                  <a:pt x="371971" y="1463268"/>
                </a:cubicBezTo>
                <a:cubicBezTo>
                  <a:pt x="370735" y="1462720"/>
                  <a:pt x="369514" y="1462188"/>
                  <a:pt x="368278" y="1461640"/>
                </a:cubicBezTo>
                <a:cubicBezTo>
                  <a:pt x="368465" y="1461202"/>
                  <a:pt x="368653" y="1460764"/>
                  <a:pt x="368840" y="1460341"/>
                </a:cubicBezTo>
                <a:close/>
                <a:moveTo>
                  <a:pt x="385746" y="1458993"/>
                </a:moveTo>
                <a:cubicBezTo>
                  <a:pt x="388752" y="1459574"/>
                  <a:pt x="392113" y="1461460"/>
                  <a:pt x="395776" y="1464692"/>
                </a:cubicBezTo>
                <a:cubicBezTo>
                  <a:pt x="389374" y="1465912"/>
                  <a:pt x="383616" y="1464223"/>
                  <a:pt x="377840" y="1461124"/>
                </a:cubicBezTo>
                <a:cubicBezTo>
                  <a:pt x="380086" y="1459136"/>
                  <a:pt x="382738" y="1458413"/>
                  <a:pt x="385746" y="1458993"/>
                </a:cubicBezTo>
                <a:close/>
                <a:moveTo>
                  <a:pt x="1286875" y="1454644"/>
                </a:moveTo>
                <a:cubicBezTo>
                  <a:pt x="1287000" y="1455286"/>
                  <a:pt x="1287125" y="1455943"/>
                  <a:pt x="1287250" y="1456585"/>
                </a:cubicBezTo>
                <a:cubicBezTo>
                  <a:pt x="1284887" y="1457070"/>
                  <a:pt x="1282524" y="1457540"/>
                  <a:pt x="1280144" y="1458025"/>
                </a:cubicBezTo>
                <a:cubicBezTo>
                  <a:pt x="1280020" y="1457289"/>
                  <a:pt x="1279879" y="1456538"/>
                  <a:pt x="1279722" y="1455786"/>
                </a:cubicBezTo>
                <a:cubicBezTo>
                  <a:pt x="1282101" y="1455411"/>
                  <a:pt x="1284496" y="1455020"/>
                  <a:pt x="1286875" y="1454644"/>
                </a:cubicBezTo>
                <a:close/>
                <a:moveTo>
                  <a:pt x="1081134" y="1453908"/>
                </a:moveTo>
                <a:lnTo>
                  <a:pt x="1081087" y="1454378"/>
                </a:lnTo>
                <a:lnTo>
                  <a:pt x="1080634" y="1454096"/>
                </a:lnTo>
                <a:close/>
                <a:moveTo>
                  <a:pt x="900138" y="1452155"/>
                </a:moveTo>
                <a:cubicBezTo>
                  <a:pt x="900467" y="1452109"/>
                  <a:pt x="900874" y="1452548"/>
                  <a:pt x="901249" y="1452782"/>
                </a:cubicBezTo>
                <a:cubicBezTo>
                  <a:pt x="900983" y="1453126"/>
                  <a:pt x="900733" y="1453705"/>
                  <a:pt x="900421" y="1453752"/>
                </a:cubicBezTo>
                <a:cubicBezTo>
                  <a:pt x="900091" y="1453799"/>
                  <a:pt x="899685" y="1453329"/>
                  <a:pt x="899325" y="1453095"/>
                </a:cubicBezTo>
                <a:cubicBezTo>
                  <a:pt x="899591" y="1452766"/>
                  <a:pt x="899841" y="1452203"/>
                  <a:pt x="900138" y="1452155"/>
                </a:cubicBezTo>
                <a:close/>
                <a:moveTo>
                  <a:pt x="245377" y="1445509"/>
                </a:moveTo>
                <a:lnTo>
                  <a:pt x="245406" y="1445519"/>
                </a:lnTo>
                <a:lnTo>
                  <a:pt x="245391" y="1445535"/>
                </a:lnTo>
                <a:close/>
                <a:moveTo>
                  <a:pt x="1315685" y="1445207"/>
                </a:moveTo>
                <a:cubicBezTo>
                  <a:pt x="1309723" y="1450293"/>
                  <a:pt x="1303698" y="1455207"/>
                  <a:pt x="1294871" y="1451639"/>
                </a:cubicBezTo>
                <a:cubicBezTo>
                  <a:pt x="1301460" y="1448430"/>
                  <a:pt x="1308252" y="1445833"/>
                  <a:pt x="1315685" y="1445207"/>
                </a:cubicBezTo>
                <a:close/>
                <a:moveTo>
                  <a:pt x="352832" y="1444440"/>
                </a:moveTo>
                <a:cubicBezTo>
                  <a:pt x="353081" y="1444361"/>
                  <a:pt x="353833" y="1445019"/>
                  <a:pt x="353786" y="1445223"/>
                </a:cubicBezTo>
                <a:cubicBezTo>
                  <a:pt x="353676" y="1445786"/>
                  <a:pt x="353268" y="1446287"/>
                  <a:pt x="352784" y="1447148"/>
                </a:cubicBezTo>
                <a:cubicBezTo>
                  <a:pt x="352111" y="1446365"/>
                  <a:pt x="351719" y="1445895"/>
                  <a:pt x="351312" y="1445426"/>
                </a:cubicBezTo>
                <a:cubicBezTo>
                  <a:pt x="351813" y="1445081"/>
                  <a:pt x="352284" y="1444598"/>
                  <a:pt x="352832" y="1444440"/>
                </a:cubicBezTo>
                <a:close/>
                <a:moveTo>
                  <a:pt x="334284" y="1443659"/>
                </a:moveTo>
                <a:lnTo>
                  <a:pt x="334582" y="1443987"/>
                </a:lnTo>
                <a:cubicBezTo>
                  <a:pt x="335037" y="1444113"/>
                  <a:pt x="335474" y="1444221"/>
                  <a:pt x="335913" y="1444347"/>
                </a:cubicBezTo>
                <a:cubicBezTo>
                  <a:pt x="335474" y="1444221"/>
                  <a:pt x="335037" y="1444081"/>
                  <a:pt x="334598" y="1443956"/>
                </a:cubicBezTo>
                <a:close/>
                <a:moveTo>
                  <a:pt x="242552" y="1441116"/>
                </a:moveTo>
                <a:lnTo>
                  <a:pt x="243818" y="1442382"/>
                </a:lnTo>
                <a:lnTo>
                  <a:pt x="243834" y="1442398"/>
                </a:lnTo>
                <a:lnTo>
                  <a:pt x="243827" y="1442390"/>
                </a:lnTo>
                <a:lnTo>
                  <a:pt x="243818" y="1442382"/>
                </a:lnTo>
                <a:lnTo>
                  <a:pt x="243810" y="1442374"/>
                </a:lnTo>
                <a:close/>
                <a:moveTo>
                  <a:pt x="242246" y="1440809"/>
                </a:moveTo>
                <a:lnTo>
                  <a:pt x="242248" y="1440812"/>
                </a:lnTo>
                <a:lnTo>
                  <a:pt x="242246" y="1440810"/>
                </a:lnTo>
                <a:close/>
                <a:moveTo>
                  <a:pt x="326444" y="1440512"/>
                </a:moveTo>
                <a:lnTo>
                  <a:pt x="326757" y="1440857"/>
                </a:lnTo>
                <a:lnTo>
                  <a:pt x="326893" y="1440873"/>
                </a:lnTo>
                <a:lnTo>
                  <a:pt x="329246" y="1441937"/>
                </a:lnTo>
                <a:cubicBezTo>
                  <a:pt x="329325" y="1441686"/>
                  <a:pt x="329402" y="1441421"/>
                  <a:pt x="329481" y="1441170"/>
                </a:cubicBezTo>
                <a:lnTo>
                  <a:pt x="326893" y="1440873"/>
                </a:lnTo>
                <a:lnTo>
                  <a:pt x="326789" y="1440826"/>
                </a:lnTo>
                <a:close/>
                <a:moveTo>
                  <a:pt x="213136" y="1439603"/>
                </a:moveTo>
                <a:cubicBezTo>
                  <a:pt x="213479" y="1439557"/>
                  <a:pt x="213886" y="1440011"/>
                  <a:pt x="214262" y="1440245"/>
                </a:cubicBezTo>
                <a:cubicBezTo>
                  <a:pt x="213981" y="1440590"/>
                  <a:pt x="213746" y="1441185"/>
                  <a:pt x="213417" y="1441216"/>
                </a:cubicBezTo>
                <a:cubicBezTo>
                  <a:pt x="213089" y="1441262"/>
                  <a:pt x="212682" y="1440793"/>
                  <a:pt x="212306" y="1440544"/>
                </a:cubicBezTo>
                <a:cubicBezTo>
                  <a:pt x="212589" y="1440214"/>
                  <a:pt x="212822" y="1439636"/>
                  <a:pt x="213136" y="1439603"/>
                </a:cubicBezTo>
                <a:close/>
                <a:moveTo>
                  <a:pt x="1337284" y="1439338"/>
                </a:moveTo>
                <a:cubicBezTo>
                  <a:pt x="1337503" y="1439965"/>
                  <a:pt x="1337722" y="1440575"/>
                  <a:pt x="1337941" y="1441200"/>
                </a:cubicBezTo>
                <a:cubicBezTo>
                  <a:pt x="1334279" y="1442688"/>
                  <a:pt x="1330616" y="1444190"/>
                  <a:pt x="1326955" y="1445678"/>
                </a:cubicBezTo>
                <a:cubicBezTo>
                  <a:pt x="1326595" y="1444737"/>
                  <a:pt x="1326235" y="1443784"/>
                  <a:pt x="1325890" y="1442813"/>
                </a:cubicBezTo>
                <a:cubicBezTo>
                  <a:pt x="1329694" y="1441654"/>
                  <a:pt x="1333480" y="1440497"/>
                  <a:pt x="1337284" y="1439338"/>
                </a:cubicBezTo>
                <a:close/>
                <a:moveTo>
                  <a:pt x="348684" y="1436129"/>
                </a:moveTo>
                <a:lnTo>
                  <a:pt x="348998" y="1436474"/>
                </a:lnTo>
                <a:lnTo>
                  <a:pt x="348652" y="1436162"/>
                </a:lnTo>
                <a:close/>
                <a:moveTo>
                  <a:pt x="347322" y="1435754"/>
                </a:moveTo>
                <a:cubicBezTo>
                  <a:pt x="347776" y="1435879"/>
                  <a:pt x="348230" y="1436004"/>
                  <a:pt x="348684" y="1436129"/>
                </a:cubicBezTo>
                <a:lnTo>
                  <a:pt x="348652" y="1436160"/>
                </a:lnTo>
                <a:cubicBezTo>
                  <a:pt x="348215" y="1436036"/>
                  <a:pt x="347761" y="1435894"/>
                  <a:pt x="347322" y="1435754"/>
                </a:cubicBezTo>
                <a:close/>
                <a:moveTo>
                  <a:pt x="959954" y="1435613"/>
                </a:moveTo>
                <a:cubicBezTo>
                  <a:pt x="960283" y="1435802"/>
                  <a:pt x="960345" y="1436365"/>
                  <a:pt x="960516" y="1436772"/>
                </a:cubicBezTo>
                <a:cubicBezTo>
                  <a:pt x="960110" y="1436928"/>
                  <a:pt x="959390" y="1437288"/>
                  <a:pt x="959328" y="1437195"/>
                </a:cubicBezTo>
                <a:cubicBezTo>
                  <a:pt x="959014" y="1436741"/>
                  <a:pt x="958874" y="1436177"/>
                  <a:pt x="958671" y="1435645"/>
                </a:cubicBezTo>
                <a:cubicBezTo>
                  <a:pt x="959109" y="1435613"/>
                  <a:pt x="959641" y="1435425"/>
                  <a:pt x="959954" y="1435613"/>
                </a:cubicBezTo>
                <a:close/>
                <a:moveTo>
                  <a:pt x="1351962" y="1435113"/>
                </a:moveTo>
                <a:cubicBezTo>
                  <a:pt x="1352417" y="1435442"/>
                  <a:pt x="1352855" y="1435769"/>
                  <a:pt x="1353309" y="1436099"/>
                </a:cubicBezTo>
                <a:cubicBezTo>
                  <a:pt x="1352949" y="1436381"/>
                  <a:pt x="1352605" y="1436850"/>
                  <a:pt x="1352228" y="1436880"/>
                </a:cubicBezTo>
                <a:cubicBezTo>
                  <a:pt x="1351900" y="1436897"/>
                  <a:pt x="1351540" y="1436428"/>
                  <a:pt x="1351196" y="1436177"/>
                </a:cubicBezTo>
                <a:cubicBezTo>
                  <a:pt x="1351446" y="1435817"/>
                  <a:pt x="1351713" y="1435473"/>
                  <a:pt x="1351962" y="1435113"/>
                </a:cubicBezTo>
                <a:close/>
                <a:moveTo>
                  <a:pt x="1239798" y="1435065"/>
                </a:moveTo>
                <a:cubicBezTo>
                  <a:pt x="1240110" y="1435082"/>
                  <a:pt x="1240407" y="1435598"/>
                  <a:pt x="1240721" y="1435895"/>
                </a:cubicBezTo>
                <a:cubicBezTo>
                  <a:pt x="1240407" y="1436223"/>
                  <a:pt x="1240095" y="1436567"/>
                  <a:pt x="1239782" y="1436896"/>
                </a:cubicBezTo>
                <a:cubicBezTo>
                  <a:pt x="1239375" y="1436489"/>
                  <a:pt x="1238952" y="1436082"/>
                  <a:pt x="1238545" y="1435676"/>
                </a:cubicBezTo>
                <a:cubicBezTo>
                  <a:pt x="1238968" y="1435457"/>
                  <a:pt x="1239390" y="1435065"/>
                  <a:pt x="1239798" y="1435065"/>
                </a:cubicBezTo>
                <a:close/>
                <a:moveTo>
                  <a:pt x="551824" y="1430934"/>
                </a:moveTo>
                <a:cubicBezTo>
                  <a:pt x="554548" y="1431404"/>
                  <a:pt x="557255" y="1431873"/>
                  <a:pt x="559978" y="1432343"/>
                </a:cubicBezTo>
                <a:cubicBezTo>
                  <a:pt x="559806" y="1433094"/>
                  <a:pt x="559650" y="1433861"/>
                  <a:pt x="559477" y="1434612"/>
                </a:cubicBezTo>
                <a:cubicBezTo>
                  <a:pt x="556801" y="1433986"/>
                  <a:pt x="554109" y="1433375"/>
                  <a:pt x="551433" y="1432750"/>
                </a:cubicBezTo>
                <a:cubicBezTo>
                  <a:pt x="551558" y="1432139"/>
                  <a:pt x="551684" y="1431545"/>
                  <a:pt x="551824" y="1430934"/>
                </a:cubicBezTo>
                <a:close/>
                <a:moveTo>
                  <a:pt x="804656" y="1430918"/>
                </a:moveTo>
                <a:cubicBezTo>
                  <a:pt x="805548" y="1430918"/>
                  <a:pt x="806534" y="1430684"/>
                  <a:pt x="807316" y="1430981"/>
                </a:cubicBezTo>
                <a:cubicBezTo>
                  <a:pt x="808115" y="1431279"/>
                  <a:pt x="808725" y="1432108"/>
                  <a:pt x="809398" y="1432703"/>
                </a:cubicBezTo>
                <a:cubicBezTo>
                  <a:pt x="809070" y="1433360"/>
                  <a:pt x="808741" y="1434033"/>
                  <a:pt x="808412" y="1434705"/>
                </a:cubicBezTo>
                <a:cubicBezTo>
                  <a:pt x="806973" y="1434002"/>
                  <a:pt x="805533" y="1433298"/>
                  <a:pt x="804092" y="1432593"/>
                </a:cubicBezTo>
                <a:cubicBezTo>
                  <a:pt x="804280" y="1432030"/>
                  <a:pt x="804468" y="1431482"/>
                  <a:pt x="804656" y="1430918"/>
                </a:cubicBezTo>
                <a:close/>
                <a:moveTo>
                  <a:pt x="766407" y="1430872"/>
                </a:moveTo>
                <a:cubicBezTo>
                  <a:pt x="766673" y="1431137"/>
                  <a:pt x="766892" y="1431467"/>
                  <a:pt x="767127" y="1431764"/>
                </a:cubicBezTo>
                <a:cubicBezTo>
                  <a:pt x="766938" y="1431889"/>
                  <a:pt x="766750" y="1431998"/>
                  <a:pt x="766563" y="1432124"/>
                </a:cubicBezTo>
                <a:cubicBezTo>
                  <a:pt x="766328" y="1431826"/>
                  <a:pt x="766093" y="1431513"/>
                  <a:pt x="765874" y="1431216"/>
                </a:cubicBezTo>
                <a:cubicBezTo>
                  <a:pt x="766062" y="1431090"/>
                  <a:pt x="766375" y="1430841"/>
                  <a:pt x="766407" y="1430872"/>
                </a:cubicBezTo>
                <a:close/>
                <a:moveTo>
                  <a:pt x="336334" y="1430511"/>
                </a:moveTo>
                <a:cubicBezTo>
                  <a:pt x="337617" y="1431075"/>
                  <a:pt x="338917" y="1431639"/>
                  <a:pt x="340200" y="1432202"/>
                </a:cubicBezTo>
                <a:cubicBezTo>
                  <a:pt x="339918" y="1432844"/>
                  <a:pt x="339637" y="1433469"/>
                  <a:pt x="339356" y="1434111"/>
                </a:cubicBezTo>
                <a:cubicBezTo>
                  <a:pt x="338118" y="1433548"/>
                  <a:pt x="336851" y="1433015"/>
                  <a:pt x="335678" y="1432327"/>
                </a:cubicBezTo>
                <a:cubicBezTo>
                  <a:pt x="335584" y="1432265"/>
                  <a:pt x="336100" y="1431137"/>
                  <a:pt x="336334" y="1430511"/>
                </a:cubicBezTo>
                <a:close/>
                <a:moveTo>
                  <a:pt x="1206588" y="1430261"/>
                </a:moveTo>
                <a:cubicBezTo>
                  <a:pt x="1206838" y="1430261"/>
                  <a:pt x="1207120" y="1430183"/>
                  <a:pt x="1207339" y="1430261"/>
                </a:cubicBezTo>
                <a:cubicBezTo>
                  <a:pt x="1207511" y="1430324"/>
                  <a:pt x="1207590" y="1430606"/>
                  <a:pt x="1207714" y="1430793"/>
                </a:cubicBezTo>
                <a:cubicBezTo>
                  <a:pt x="1207511" y="1430918"/>
                  <a:pt x="1207292" y="1431044"/>
                  <a:pt x="1207089" y="1431185"/>
                </a:cubicBezTo>
                <a:cubicBezTo>
                  <a:pt x="1206917" y="1430872"/>
                  <a:pt x="1206760" y="1430574"/>
                  <a:pt x="1206588" y="1430261"/>
                </a:cubicBezTo>
                <a:close/>
                <a:moveTo>
                  <a:pt x="579902" y="1430261"/>
                </a:moveTo>
                <a:cubicBezTo>
                  <a:pt x="579933" y="1430246"/>
                  <a:pt x="580026" y="1430590"/>
                  <a:pt x="580089" y="1430777"/>
                </a:cubicBezTo>
                <a:cubicBezTo>
                  <a:pt x="579713" y="1430871"/>
                  <a:pt x="579337" y="1430981"/>
                  <a:pt x="578962" y="1431044"/>
                </a:cubicBezTo>
                <a:cubicBezTo>
                  <a:pt x="578931" y="1431044"/>
                  <a:pt x="578837" y="1430699"/>
                  <a:pt x="578775" y="1430527"/>
                </a:cubicBezTo>
                <a:cubicBezTo>
                  <a:pt x="579150" y="1430433"/>
                  <a:pt x="579525" y="1430324"/>
                  <a:pt x="579902" y="1430261"/>
                </a:cubicBezTo>
                <a:close/>
                <a:moveTo>
                  <a:pt x="586615" y="1430246"/>
                </a:moveTo>
                <a:cubicBezTo>
                  <a:pt x="587711" y="1430606"/>
                  <a:pt x="588806" y="1430966"/>
                  <a:pt x="589902" y="1431325"/>
                </a:cubicBezTo>
                <a:cubicBezTo>
                  <a:pt x="589761" y="1431748"/>
                  <a:pt x="589620" y="1432185"/>
                  <a:pt x="589479" y="1432609"/>
                </a:cubicBezTo>
                <a:cubicBezTo>
                  <a:pt x="588384" y="1432249"/>
                  <a:pt x="587289" y="1431905"/>
                  <a:pt x="586176" y="1431545"/>
                </a:cubicBezTo>
                <a:cubicBezTo>
                  <a:pt x="586334" y="1431105"/>
                  <a:pt x="586474" y="1430668"/>
                  <a:pt x="586615" y="1430246"/>
                </a:cubicBezTo>
                <a:close/>
                <a:moveTo>
                  <a:pt x="880732" y="1429870"/>
                </a:moveTo>
                <a:lnTo>
                  <a:pt x="880744" y="1429874"/>
                </a:lnTo>
                <a:lnTo>
                  <a:pt x="880716" y="1429901"/>
                </a:lnTo>
                <a:lnTo>
                  <a:pt x="880792" y="1429889"/>
                </a:lnTo>
                <a:lnTo>
                  <a:pt x="882109" y="1430293"/>
                </a:lnTo>
                <a:cubicBezTo>
                  <a:pt x="881639" y="1430167"/>
                  <a:pt x="881170" y="1430027"/>
                  <a:pt x="880701" y="1429901"/>
                </a:cubicBezTo>
                <a:close/>
                <a:moveTo>
                  <a:pt x="567912" y="1428633"/>
                </a:moveTo>
                <a:cubicBezTo>
                  <a:pt x="568884" y="1428977"/>
                  <a:pt x="569868" y="1429306"/>
                  <a:pt x="570809" y="1429713"/>
                </a:cubicBezTo>
                <a:cubicBezTo>
                  <a:pt x="570855" y="1429729"/>
                  <a:pt x="570558" y="1430527"/>
                  <a:pt x="570417" y="1430966"/>
                </a:cubicBezTo>
                <a:cubicBezTo>
                  <a:pt x="569432" y="1430622"/>
                  <a:pt x="568445" y="1430261"/>
                  <a:pt x="567459" y="1429916"/>
                </a:cubicBezTo>
                <a:cubicBezTo>
                  <a:pt x="567616" y="1429494"/>
                  <a:pt x="567771" y="1429072"/>
                  <a:pt x="567912" y="1428633"/>
                </a:cubicBezTo>
                <a:close/>
                <a:moveTo>
                  <a:pt x="1077910" y="1428305"/>
                </a:moveTo>
                <a:lnTo>
                  <a:pt x="1078223" y="1428650"/>
                </a:lnTo>
                <a:lnTo>
                  <a:pt x="1077863" y="1428336"/>
                </a:lnTo>
                <a:lnTo>
                  <a:pt x="1077885" y="1428321"/>
                </a:lnTo>
                <a:lnTo>
                  <a:pt x="1077880" y="1428336"/>
                </a:lnTo>
                <a:close/>
                <a:moveTo>
                  <a:pt x="1077895" y="1428296"/>
                </a:moveTo>
                <a:lnTo>
                  <a:pt x="1077910" y="1428305"/>
                </a:lnTo>
                <a:lnTo>
                  <a:pt x="1077910" y="1428305"/>
                </a:lnTo>
                <a:lnTo>
                  <a:pt x="1077885" y="1428321"/>
                </a:lnTo>
                <a:close/>
                <a:moveTo>
                  <a:pt x="439644" y="1427382"/>
                </a:moveTo>
                <a:cubicBezTo>
                  <a:pt x="440644" y="1427601"/>
                  <a:pt x="441647" y="1427835"/>
                  <a:pt x="442647" y="1428054"/>
                </a:cubicBezTo>
                <a:cubicBezTo>
                  <a:pt x="442585" y="1428430"/>
                  <a:pt x="442538" y="1428821"/>
                  <a:pt x="442507" y="1429196"/>
                </a:cubicBezTo>
                <a:cubicBezTo>
                  <a:pt x="441521" y="1429196"/>
                  <a:pt x="440520" y="1429196"/>
                  <a:pt x="439533" y="1429196"/>
                </a:cubicBezTo>
                <a:cubicBezTo>
                  <a:pt x="439565" y="1428587"/>
                  <a:pt x="439612" y="1427992"/>
                  <a:pt x="439644" y="1427382"/>
                </a:cubicBezTo>
                <a:close/>
                <a:moveTo>
                  <a:pt x="1061086" y="1427163"/>
                </a:moveTo>
                <a:cubicBezTo>
                  <a:pt x="1061321" y="1427163"/>
                  <a:pt x="1061572" y="1427099"/>
                  <a:pt x="1061760" y="1427177"/>
                </a:cubicBezTo>
                <a:cubicBezTo>
                  <a:pt x="1061916" y="1427240"/>
                  <a:pt x="1061995" y="1427491"/>
                  <a:pt x="1062120" y="1427648"/>
                </a:cubicBezTo>
                <a:cubicBezTo>
                  <a:pt x="1061932" y="1427757"/>
                  <a:pt x="1061743" y="1427867"/>
                  <a:pt x="1061540" y="1427992"/>
                </a:cubicBezTo>
                <a:cubicBezTo>
                  <a:pt x="1061384" y="1427710"/>
                  <a:pt x="1061244" y="1427444"/>
                  <a:pt x="1061086" y="1427163"/>
                </a:cubicBezTo>
                <a:close/>
                <a:moveTo>
                  <a:pt x="930139" y="1426759"/>
                </a:moveTo>
                <a:cubicBezTo>
                  <a:pt x="932264" y="1426634"/>
                  <a:pt x="934303" y="1427037"/>
                  <a:pt x="936102" y="1428915"/>
                </a:cubicBezTo>
                <a:cubicBezTo>
                  <a:pt x="935961" y="1429510"/>
                  <a:pt x="935821" y="1430120"/>
                  <a:pt x="935680" y="1430730"/>
                </a:cubicBezTo>
                <a:cubicBezTo>
                  <a:pt x="931674" y="1429745"/>
                  <a:pt x="927667" y="1428758"/>
                  <a:pt x="923661" y="1427772"/>
                </a:cubicBezTo>
                <a:cubicBezTo>
                  <a:pt x="925804" y="1427537"/>
                  <a:pt x="928015" y="1426884"/>
                  <a:pt x="930139" y="1426759"/>
                </a:cubicBezTo>
                <a:close/>
                <a:moveTo>
                  <a:pt x="1000613" y="1425613"/>
                </a:moveTo>
                <a:cubicBezTo>
                  <a:pt x="1000644" y="1425597"/>
                  <a:pt x="1000894" y="1425894"/>
                  <a:pt x="1001052" y="1426051"/>
                </a:cubicBezTo>
                <a:cubicBezTo>
                  <a:pt x="1000879" y="1426161"/>
                  <a:pt x="1000691" y="1426286"/>
                  <a:pt x="1000503" y="1426411"/>
                </a:cubicBezTo>
                <a:cubicBezTo>
                  <a:pt x="1000301" y="1426348"/>
                  <a:pt x="1000097" y="1426286"/>
                  <a:pt x="999877" y="1426238"/>
                </a:cubicBezTo>
                <a:cubicBezTo>
                  <a:pt x="1000112" y="1426020"/>
                  <a:pt x="1000347" y="1425785"/>
                  <a:pt x="1000613" y="1425613"/>
                </a:cubicBezTo>
                <a:close/>
                <a:moveTo>
                  <a:pt x="991302" y="1425518"/>
                </a:moveTo>
                <a:cubicBezTo>
                  <a:pt x="991615" y="1426051"/>
                  <a:pt x="991990" y="1426568"/>
                  <a:pt x="992163" y="1427147"/>
                </a:cubicBezTo>
                <a:cubicBezTo>
                  <a:pt x="992194" y="1427240"/>
                  <a:pt x="991223" y="1427897"/>
                  <a:pt x="991052" y="1427788"/>
                </a:cubicBezTo>
                <a:cubicBezTo>
                  <a:pt x="990551" y="1427459"/>
                  <a:pt x="990206" y="1426880"/>
                  <a:pt x="989815" y="1426395"/>
                </a:cubicBezTo>
                <a:cubicBezTo>
                  <a:pt x="990221" y="1426161"/>
                  <a:pt x="990628" y="1425926"/>
                  <a:pt x="991302" y="1425518"/>
                </a:cubicBezTo>
                <a:close/>
                <a:moveTo>
                  <a:pt x="1137631" y="1425347"/>
                </a:moveTo>
                <a:cubicBezTo>
                  <a:pt x="1137959" y="1425378"/>
                  <a:pt x="1138289" y="1425754"/>
                  <a:pt x="1138790" y="1426082"/>
                </a:cubicBezTo>
                <a:cubicBezTo>
                  <a:pt x="1137944" y="1426332"/>
                  <a:pt x="1137475" y="1426614"/>
                  <a:pt x="1137052" y="1426552"/>
                </a:cubicBezTo>
                <a:cubicBezTo>
                  <a:pt x="1136770" y="1426520"/>
                  <a:pt x="1136536" y="1426019"/>
                  <a:pt x="1136286" y="1425723"/>
                </a:cubicBezTo>
                <a:cubicBezTo>
                  <a:pt x="1136739" y="1425581"/>
                  <a:pt x="1137193" y="1425331"/>
                  <a:pt x="1137631" y="1425347"/>
                </a:cubicBezTo>
                <a:close/>
                <a:moveTo>
                  <a:pt x="1044051" y="1424328"/>
                </a:moveTo>
                <a:cubicBezTo>
                  <a:pt x="1047639" y="1424436"/>
                  <a:pt x="1051579" y="1425957"/>
                  <a:pt x="1056658" y="1429087"/>
                </a:cubicBezTo>
                <a:cubicBezTo>
                  <a:pt x="1053167" y="1429995"/>
                  <a:pt x="1051228" y="1431106"/>
                  <a:pt x="1049506" y="1430841"/>
                </a:cubicBezTo>
                <a:cubicBezTo>
                  <a:pt x="1038112" y="1429071"/>
                  <a:pt x="1026594" y="1434564"/>
                  <a:pt x="1015262" y="1431450"/>
                </a:cubicBezTo>
                <a:cubicBezTo>
                  <a:pt x="1015262" y="1430825"/>
                  <a:pt x="1015262" y="1430198"/>
                  <a:pt x="1015262" y="1429572"/>
                </a:cubicBezTo>
                <a:cubicBezTo>
                  <a:pt x="1019472" y="1429572"/>
                  <a:pt x="1023682" y="1429713"/>
                  <a:pt x="1027876" y="1429510"/>
                </a:cubicBezTo>
                <a:cubicBezTo>
                  <a:pt x="1029802" y="1429416"/>
                  <a:pt x="1032039" y="1429103"/>
                  <a:pt x="1033558" y="1428054"/>
                </a:cubicBezTo>
                <a:cubicBezTo>
                  <a:pt x="1037227" y="1425527"/>
                  <a:pt x="1040463" y="1424220"/>
                  <a:pt x="1044051" y="1424328"/>
                </a:cubicBezTo>
                <a:close/>
                <a:moveTo>
                  <a:pt x="253779" y="1424204"/>
                </a:moveTo>
                <a:cubicBezTo>
                  <a:pt x="253404" y="1424674"/>
                  <a:pt x="253044" y="1425143"/>
                  <a:pt x="252669" y="1425597"/>
                </a:cubicBezTo>
                <a:cubicBezTo>
                  <a:pt x="253764" y="1426349"/>
                  <a:pt x="254875" y="1427100"/>
                  <a:pt x="255971" y="1427851"/>
                </a:cubicBezTo>
                <a:cubicBezTo>
                  <a:pt x="256221" y="1427522"/>
                  <a:pt x="256456" y="1427194"/>
                  <a:pt x="256706" y="1426865"/>
                </a:cubicBezTo>
                <a:cubicBezTo>
                  <a:pt x="255720" y="1425989"/>
                  <a:pt x="254751" y="1425097"/>
                  <a:pt x="253779" y="1424204"/>
                </a:cubicBezTo>
                <a:close/>
                <a:moveTo>
                  <a:pt x="1124580" y="1423938"/>
                </a:moveTo>
                <a:cubicBezTo>
                  <a:pt x="1124673" y="1424392"/>
                  <a:pt x="1124782" y="1424846"/>
                  <a:pt x="1124908" y="1425285"/>
                </a:cubicBezTo>
                <a:cubicBezTo>
                  <a:pt x="1123781" y="1425581"/>
                  <a:pt x="1122655" y="1425879"/>
                  <a:pt x="1121528" y="1426161"/>
                </a:cubicBezTo>
                <a:cubicBezTo>
                  <a:pt x="1121418" y="1425707"/>
                  <a:pt x="1121293" y="1425237"/>
                  <a:pt x="1121183" y="1424783"/>
                </a:cubicBezTo>
                <a:cubicBezTo>
                  <a:pt x="1122310" y="1424501"/>
                  <a:pt x="1123437" y="1424220"/>
                  <a:pt x="1124580" y="1423938"/>
                </a:cubicBezTo>
                <a:close/>
                <a:moveTo>
                  <a:pt x="1077238" y="1423343"/>
                </a:moveTo>
                <a:cubicBezTo>
                  <a:pt x="1077988" y="1424048"/>
                  <a:pt x="1078474" y="1425221"/>
                  <a:pt x="1078677" y="1426269"/>
                </a:cubicBezTo>
                <a:lnTo>
                  <a:pt x="1077895" y="1428296"/>
                </a:lnTo>
                <a:lnTo>
                  <a:pt x="1075891" y="1427443"/>
                </a:lnTo>
                <a:cubicBezTo>
                  <a:pt x="1075297" y="1426520"/>
                  <a:pt x="1074858" y="1425331"/>
                  <a:pt x="1074858" y="1424251"/>
                </a:cubicBezTo>
                <a:cubicBezTo>
                  <a:pt x="1074858" y="1423923"/>
                  <a:pt x="1076940" y="1423061"/>
                  <a:pt x="1077238" y="1423343"/>
                </a:cubicBezTo>
                <a:close/>
                <a:moveTo>
                  <a:pt x="519459" y="1422341"/>
                </a:moveTo>
                <a:cubicBezTo>
                  <a:pt x="521025" y="1422420"/>
                  <a:pt x="522589" y="1422483"/>
                  <a:pt x="524155" y="1422560"/>
                </a:cubicBezTo>
                <a:cubicBezTo>
                  <a:pt x="524249" y="1422936"/>
                  <a:pt x="524358" y="1423312"/>
                  <a:pt x="524451" y="1423704"/>
                </a:cubicBezTo>
                <a:cubicBezTo>
                  <a:pt x="523575" y="1424142"/>
                  <a:pt x="522714" y="1424893"/>
                  <a:pt x="521807" y="1424955"/>
                </a:cubicBezTo>
                <a:cubicBezTo>
                  <a:pt x="520978" y="1425018"/>
                  <a:pt x="520101" y="1424329"/>
                  <a:pt x="519256" y="1423969"/>
                </a:cubicBezTo>
                <a:cubicBezTo>
                  <a:pt x="519335" y="1423421"/>
                  <a:pt x="519396" y="1422889"/>
                  <a:pt x="519459" y="1422341"/>
                </a:cubicBezTo>
                <a:close/>
                <a:moveTo>
                  <a:pt x="902956" y="1421731"/>
                </a:moveTo>
                <a:lnTo>
                  <a:pt x="902658" y="1422059"/>
                </a:lnTo>
                <a:lnTo>
                  <a:pt x="902611" y="1422046"/>
                </a:lnTo>
                <a:lnTo>
                  <a:pt x="902611" y="1422045"/>
                </a:lnTo>
                <a:close/>
                <a:moveTo>
                  <a:pt x="952254" y="1420574"/>
                </a:moveTo>
                <a:cubicBezTo>
                  <a:pt x="952316" y="1421153"/>
                  <a:pt x="952348" y="1421748"/>
                  <a:pt x="952380" y="1422326"/>
                </a:cubicBezTo>
                <a:cubicBezTo>
                  <a:pt x="950971" y="1422406"/>
                  <a:pt x="949546" y="1422483"/>
                  <a:pt x="948139" y="1422563"/>
                </a:cubicBezTo>
                <a:cubicBezTo>
                  <a:pt x="948090" y="1422123"/>
                  <a:pt x="948045" y="1421686"/>
                  <a:pt x="947997" y="1421247"/>
                </a:cubicBezTo>
                <a:cubicBezTo>
                  <a:pt x="949422" y="1421028"/>
                  <a:pt x="950846" y="1420793"/>
                  <a:pt x="952254" y="1420574"/>
                </a:cubicBezTo>
                <a:close/>
                <a:moveTo>
                  <a:pt x="502588" y="1420464"/>
                </a:moveTo>
                <a:cubicBezTo>
                  <a:pt x="505092" y="1420604"/>
                  <a:pt x="507597" y="1420760"/>
                  <a:pt x="510100" y="1420902"/>
                </a:cubicBezTo>
                <a:cubicBezTo>
                  <a:pt x="510039" y="1421716"/>
                  <a:pt x="509960" y="1422514"/>
                  <a:pt x="509898" y="1423296"/>
                </a:cubicBezTo>
                <a:cubicBezTo>
                  <a:pt x="507408" y="1423030"/>
                  <a:pt x="504905" y="1422764"/>
                  <a:pt x="502416" y="1422498"/>
                </a:cubicBezTo>
                <a:cubicBezTo>
                  <a:pt x="502479" y="1421826"/>
                  <a:pt x="502526" y="1421136"/>
                  <a:pt x="502588" y="1420464"/>
                </a:cubicBezTo>
                <a:close/>
                <a:moveTo>
                  <a:pt x="857303" y="1420182"/>
                </a:moveTo>
                <a:cubicBezTo>
                  <a:pt x="852906" y="1419029"/>
                  <a:pt x="848399" y="1418462"/>
                  <a:pt x="843594" y="1421231"/>
                </a:cubicBezTo>
                <a:cubicBezTo>
                  <a:pt x="853062" y="1429338"/>
                  <a:pt x="861733" y="1422702"/>
                  <a:pt x="870356" y="1422655"/>
                </a:cubicBezTo>
                <a:cubicBezTo>
                  <a:pt x="865990" y="1423078"/>
                  <a:pt x="861702" y="1421336"/>
                  <a:pt x="857303" y="1420182"/>
                </a:cubicBezTo>
                <a:close/>
                <a:moveTo>
                  <a:pt x="1101683" y="1420166"/>
                </a:moveTo>
                <a:cubicBezTo>
                  <a:pt x="1106254" y="1422609"/>
                  <a:pt x="1109602" y="1424376"/>
                  <a:pt x="1114720" y="1427099"/>
                </a:cubicBezTo>
                <a:cubicBezTo>
                  <a:pt x="1110636" y="1427678"/>
                  <a:pt x="1107976" y="1428054"/>
                  <a:pt x="1105095" y="1428461"/>
                </a:cubicBezTo>
                <a:cubicBezTo>
                  <a:pt x="1104016" y="1425848"/>
                  <a:pt x="1103108" y="1423656"/>
                  <a:pt x="1101683" y="1420166"/>
                </a:cubicBezTo>
                <a:close/>
                <a:moveTo>
                  <a:pt x="960674" y="1419478"/>
                </a:moveTo>
                <a:cubicBezTo>
                  <a:pt x="971535" y="1419478"/>
                  <a:pt x="982412" y="1419478"/>
                  <a:pt x="993289" y="1419478"/>
                </a:cubicBezTo>
                <a:cubicBezTo>
                  <a:pt x="986560" y="1423109"/>
                  <a:pt x="966949" y="1422968"/>
                  <a:pt x="960674" y="1419478"/>
                </a:cubicBezTo>
                <a:close/>
                <a:moveTo>
                  <a:pt x="1003257" y="1419290"/>
                </a:moveTo>
                <a:cubicBezTo>
                  <a:pt x="1003492" y="1419305"/>
                  <a:pt x="1003758" y="1419243"/>
                  <a:pt x="1003931" y="1419337"/>
                </a:cubicBezTo>
                <a:cubicBezTo>
                  <a:pt x="1004071" y="1419415"/>
                  <a:pt x="1004040" y="1419713"/>
                  <a:pt x="1004071" y="1419916"/>
                </a:cubicBezTo>
                <a:cubicBezTo>
                  <a:pt x="1003869" y="1419994"/>
                  <a:pt x="1003664" y="1420072"/>
                  <a:pt x="1003445" y="1420151"/>
                </a:cubicBezTo>
                <a:cubicBezTo>
                  <a:pt x="1003383" y="1419869"/>
                  <a:pt x="1003321" y="1419588"/>
                  <a:pt x="1003257" y="1419290"/>
                </a:cubicBezTo>
                <a:close/>
                <a:moveTo>
                  <a:pt x="1118883" y="1418633"/>
                </a:moveTo>
                <a:cubicBezTo>
                  <a:pt x="1119305" y="1418712"/>
                  <a:pt x="1119650" y="1419149"/>
                  <a:pt x="1120009" y="1419446"/>
                </a:cubicBezTo>
                <a:cubicBezTo>
                  <a:pt x="1119696" y="1419697"/>
                  <a:pt x="1119336" y="1420198"/>
                  <a:pt x="1119055" y="1420151"/>
                </a:cubicBezTo>
                <a:cubicBezTo>
                  <a:pt x="1118664" y="1420088"/>
                  <a:pt x="1118319" y="1419651"/>
                  <a:pt x="1117944" y="1419353"/>
                </a:cubicBezTo>
                <a:cubicBezTo>
                  <a:pt x="1118256" y="1419088"/>
                  <a:pt x="1118616" y="1418586"/>
                  <a:pt x="1118883" y="1418633"/>
                </a:cubicBezTo>
                <a:close/>
                <a:moveTo>
                  <a:pt x="493857" y="1417788"/>
                </a:moveTo>
                <a:cubicBezTo>
                  <a:pt x="494232" y="1417883"/>
                  <a:pt x="494498" y="1418367"/>
                  <a:pt x="494810" y="1418680"/>
                </a:cubicBezTo>
                <a:cubicBezTo>
                  <a:pt x="494434" y="1418852"/>
                  <a:pt x="493997" y="1419243"/>
                  <a:pt x="493716" y="1419150"/>
                </a:cubicBezTo>
                <a:cubicBezTo>
                  <a:pt x="493339" y="1419040"/>
                  <a:pt x="493073" y="1418554"/>
                  <a:pt x="492776" y="1418227"/>
                </a:cubicBezTo>
                <a:cubicBezTo>
                  <a:pt x="493105" y="1418085"/>
                  <a:pt x="493527" y="1417694"/>
                  <a:pt x="493857" y="1417788"/>
                </a:cubicBezTo>
                <a:close/>
                <a:moveTo>
                  <a:pt x="229146" y="1417240"/>
                </a:moveTo>
                <a:cubicBezTo>
                  <a:pt x="229631" y="1417646"/>
                  <a:pt x="230194" y="1418007"/>
                  <a:pt x="230554" y="1418493"/>
                </a:cubicBezTo>
                <a:cubicBezTo>
                  <a:pt x="230649" y="1418633"/>
                  <a:pt x="230147" y="1419213"/>
                  <a:pt x="229913" y="1419589"/>
                </a:cubicBezTo>
                <a:cubicBezTo>
                  <a:pt x="229397" y="1419275"/>
                  <a:pt x="228864" y="1418947"/>
                  <a:pt x="228332" y="1418618"/>
                </a:cubicBezTo>
                <a:cubicBezTo>
                  <a:pt x="228692" y="1418007"/>
                  <a:pt x="228911" y="1417616"/>
                  <a:pt x="229146" y="1417240"/>
                </a:cubicBezTo>
                <a:close/>
                <a:moveTo>
                  <a:pt x="194606" y="1416801"/>
                </a:moveTo>
                <a:cubicBezTo>
                  <a:pt x="195247" y="1416661"/>
                  <a:pt x="196125" y="1417537"/>
                  <a:pt x="197626" y="1418351"/>
                </a:cubicBezTo>
                <a:cubicBezTo>
                  <a:pt x="196125" y="1419509"/>
                  <a:pt x="195311" y="1420370"/>
                  <a:pt x="194324" y="1420714"/>
                </a:cubicBezTo>
                <a:cubicBezTo>
                  <a:pt x="194043" y="1420809"/>
                  <a:pt x="192728" y="1419383"/>
                  <a:pt x="192790" y="1418742"/>
                </a:cubicBezTo>
                <a:cubicBezTo>
                  <a:pt x="192869" y="1418007"/>
                  <a:pt x="193839" y="1416989"/>
                  <a:pt x="194606" y="1416801"/>
                </a:cubicBezTo>
                <a:close/>
                <a:moveTo>
                  <a:pt x="483261" y="1416380"/>
                </a:moveTo>
                <a:cubicBezTo>
                  <a:pt x="483369" y="1416348"/>
                  <a:pt x="483667" y="1417146"/>
                  <a:pt x="483870" y="1417569"/>
                </a:cubicBezTo>
                <a:cubicBezTo>
                  <a:pt x="483448" y="1417741"/>
                  <a:pt x="483009" y="1417928"/>
                  <a:pt x="482587" y="1418117"/>
                </a:cubicBezTo>
                <a:cubicBezTo>
                  <a:pt x="482259" y="1417773"/>
                  <a:pt x="481946" y="1417443"/>
                  <a:pt x="481617" y="1417099"/>
                </a:cubicBezTo>
                <a:cubicBezTo>
                  <a:pt x="482165" y="1416834"/>
                  <a:pt x="482697" y="1416504"/>
                  <a:pt x="483261" y="1416380"/>
                </a:cubicBezTo>
                <a:close/>
                <a:moveTo>
                  <a:pt x="918622" y="1416316"/>
                </a:moveTo>
                <a:cubicBezTo>
                  <a:pt x="919669" y="1416316"/>
                  <a:pt x="920703" y="1416551"/>
                  <a:pt x="921751" y="1416707"/>
                </a:cubicBezTo>
                <a:cubicBezTo>
                  <a:pt x="921626" y="1417318"/>
                  <a:pt x="921517" y="1417928"/>
                  <a:pt x="921391" y="1418539"/>
                </a:cubicBezTo>
                <a:cubicBezTo>
                  <a:pt x="920328" y="1418382"/>
                  <a:pt x="919264" y="1418225"/>
                  <a:pt x="918199" y="1418069"/>
                </a:cubicBezTo>
                <a:cubicBezTo>
                  <a:pt x="918339" y="1417459"/>
                  <a:pt x="918481" y="1416316"/>
                  <a:pt x="918622" y="1416316"/>
                </a:cubicBezTo>
                <a:close/>
                <a:moveTo>
                  <a:pt x="470614" y="1415081"/>
                </a:moveTo>
                <a:cubicBezTo>
                  <a:pt x="470896" y="1415346"/>
                  <a:pt x="471117" y="1415675"/>
                  <a:pt x="471366" y="1416003"/>
                </a:cubicBezTo>
                <a:cubicBezTo>
                  <a:pt x="471179" y="1416129"/>
                  <a:pt x="470850" y="1416395"/>
                  <a:pt x="470819" y="1416363"/>
                </a:cubicBezTo>
                <a:cubicBezTo>
                  <a:pt x="470537" y="1416083"/>
                  <a:pt x="470301" y="1415753"/>
                  <a:pt x="470052" y="1415441"/>
                </a:cubicBezTo>
                <a:cubicBezTo>
                  <a:pt x="470239" y="1415315"/>
                  <a:pt x="470568" y="1415050"/>
                  <a:pt x="470614" y="1415081"/>
                </a:cubicBezTo>
                <a:close/>
                <a:moveTo>
                  <a:pt x="956449" y="1414442"/>
                </a:moveTo>
                <a:cubicBezTo>
                  <a:pt x="961972" y="1414529"/>
                  <a:pt x="967513" y="1415096"/>
                  <a:pt x="973053" y="1415456"/>
                </a:cubicBezTo>
                <a:cubicBezTo>
                  <a:pt x="962051" y="1417067"/>
                  <a:pt x="951159" y="1420417"/>
                  <a:pt x="939936" y="1416317"/>
                </a:cubicBezTo>
                <a:cubicBezTo>
                  <a:pt x="945415" y="1414751"/>
                  <a:pt x="950924" y="1414356"/>
                  <a:pt x="956449" y="1414442"/>
                </a:cubicBezTo>
                <a:close/>
                <a:moveTo>
                  <a:pt x="355883" y="1414031"/>
                </a:moveTo>
                <a:cubicBezTo>
                  <a:pt x="356085" y="1414047"/>
                  <a:pt x="356289" y="1414047"/>
                  <a:pt x="356508" y="1414047"/>
                </a:cubicBezTo>
                <a:cubicBezTo>
                  <a:pt x="356602" y="1414250"/>
                  <a:pt x="356790" y="1414471"/>
                  <a:pt x="356759" y="1414658"/>
                </a:cubicBezTo>
                <a:cubicBezTo>
                  <a:pt x="356742" y="1414800"/>
                  <a:pt x="356446" y="1414909"/>
                  <a:pt x="356289" y="1415034"/>
                </a:cubicBezTo>
                <a:cubicBezTo>
                  <a:pt x="356149" y="1414704"/>
                  <a:pt x="356024" y="1414376"/>
                  <a:pt x="355883" y="1414031"/>
                </a:cubicBezTo>
                <a:close/>
                <a:moveTo>
                  <a:pt x="1187447" y="1413640"/>
                </a:moveTo>
                <a:cubicBezTo>
                  <a:pt x="1184583" y="1418382"/>
                  <a:pt x="1184583" y="1418382"/>
                  <a:pt x="1176383" y="1417443"/>
                </a:cubicBezTo>
                <a:cubicBezTo>
                  <a:pt x="1176195" y="1416833"/>
                  <a:pt x="1176023" y="1416238"/>
                  <a:pt x="1175866" y="1415629"/>
                </a:cubicBezTo>
                <a:cubicBezTo>
                  <a:pt x="1179451" y="1415017"/>
                  <a:pt x="1183050" y="1414391"/>
                  <a:pt x="1187447" y="1413640"/>
                </a:cubicBezTo>
                <a:close/>
                <a:moveTo>
                  <a:pt x="464198" y="1413578"/>
                </a:moveTo>
                <a:cubicBezTo>
                  <a:pt x="464511" y="1413829"/>
                  <a:pt x="464808" y="1414095"/>
                  <a:pt x="465122" y="1414376"/>
                </a:cubicBezTo>
                <a:cubicBezTo>
                  <a:pt x="464981" y="1414565"/>
                  <a:pt x="464839" y="1414751"/>
                  <a:pt x="464683" y="1414925"/>
                </a:cubicBezTo>
                <a:cubicBezTo>
                  <a:pt x="464385" y="1414658"/>
                  <a:pt x="464057" y="1414407"/>
                  <a:pt x="463791" y="1414111"/>
                </a:cubicBezTo>
                <a:cubicBezTo>
                  <a:pt x="463761" y="1414079"/>
                  <a:pt x="464057" y="1413765"/>
                  <a:pt x="464198" y="1413578"/>
                </a:cubicBezTo>
                <a:close/>
                <a:moveTo>
                  <a:pt x="1265871" y="1413453"/>
                </a:moveTo>
                <a:cubicBezTo>
                  <a:pt x="1265823" y="1414095"/>
                  <a:pt x="1265777" y="1414720"/>
                  <a:pt x="1265714" y="1415362"/>
                </a:cubicBezTo>
                <a:cubicBezTo>
                  <a:pt x="1264525" y="1415236"/>
                  <a:pt x="1263350" y="1415111"/>
                  <a:pt x="1262161" y="1415002"/>
                </a:cubicBezTo>
                <a:cubicBezTo>
                  <a:pt x="1262161" y="1414579"/>
                  <a:pt x="1262161" y="1414142"/>
                  <a:pt x="1262161" y="1413719"/>
                </a:cubicBezTo>
                <a:cubicBezTo>
                  <a:pt x="1263398" y="1413626"/>
                  <a:pt x="1264633" y="1413546"/>
                  <a:pt x="1265871" y="1413453"/>
                </a:cubicBezTo>
                <a:close/>
                <a:moveTo>
                  <a:pt x="855864" y="1413264"/>
                </a:moveTo>
                <a:cubicBezTo>
                  <a:pt x="856333" y="1413250"/>
                  <a:pt x="856896" y="1413061"/>
                  <a:pt x="857226" y="1413264"/>
                </a:cubicBezTo>
                <a:cubicBezTo>
                  <a:pt x="857554" y="1413453"/>
                  <a:pt x="857586" y="1414047"/>
                  <a:pt x="857742" y="1414486"/>
                </a:cubicBezTo>
                <a:cubicBezTo>
                  <a:pt x="857320" y="1414642"/>
                  <a:pt x="856896" y="1414784"/>
                  <a:pt x="856459" y="1414940"/>
                </a:cubicBezTo>
                <a:cubicBezTo>
                  <a:pt x="856254" y="1414376"/>
                  <a:pt x="856066" y="1413829"/>
                  <a:pt x="855864" y="1413264"/>
                </a:cubicBezTo>
                <a:close/>
                <a:moveTo>
                  <a:pt x="1130229" y="1413125"/>
                </a:moveTo>
                <a:cubicBezTo>
                  <a:pt x="1130543" y="1413125"/>
                  <a:pt x="1130839" y="1413656"/>
                  <a:pt x="1131138" y="1413938"/>
                </a:cubicBezTo>
                <a:cubicBezTo>
                  <a:pt x="1130824" y="1414266"/>
                  <a:pt x="1130526" y="1414610"/>
                  <a:pt x="1130213" y="1414940"/>
                </a:cubicBezTo>
                <a:cubicBezTo>
                  <a:pt x="1129807" y="1414532"/>
                  <a:pt x="1129400" y="1414141"/>
                  <a:pt x="1128993" y="1413735"/>
                </a:cubicBezTo>
                <a:cubicBezTo>
                  <a:pt x="1129400" y="1413515"/>
                  <a:pt x="1129822" y="1413108"/>
                  <a:pt x="1130229" y="1413125"/>
                </a:cubicBezTo>
                <a:close/>
                <a:moveTo>
                  <a:pt x="1173237" y="1412655"/>
                </a:moveTo>
                <a:cubicBezTo>
                  <a:pt x="1169074" y="1420745"/>
                  <a:pt x="1163831" y="1422233"/>
                  <a:pt x="1156835" y="1418288"/>
                </a:cubicBezTo>
                <a:cubicBezTo>
                  <a:pt x="1154222" y="1416817"/>
                  <a:pt x="1151264" y="1415941"/>
                  <a:pt x="1147242" y="1414314"/>
                </a:cubicBezTo>
                <a:cubicBezTo>
                  <a:pt x="1149808" y="1413626"/>
                  <a:pt x="1151687" y="1412420"/>
                  <a:pt x="1152861" y="1412920"/>
                </a:cubicBezTo>
                <a:cubicBezTo>
                  <a:pt x="1158463" y="1415299"/>
                  <a:pt x="1163831" y="1414706"/>
                  <a:pt x="1169309" y="1412702"/>
                </a:cubicBezTo>
                <a:cubicBezTo>
                  <a:pt x="1170232" y="1412372"/>
                  <a:pt x="1171359" y="1412655"/>
                  <a:pt x="1173237" y="1412655"/>
                </a:cubicBezTo>
                <a:close/>
                <a:moveTo>
                  <a:pt x="348933" y="1412013"/>
                </a:moveTo>
                <a:cubicBezTo>
                  <a:pt x="349059" y="1412201"/>
                  <a:pt x="349309" y="1412513"/>
                  <a:pt x="349278" y="1412546"/>
                </a:cubicBezTo>
                <a:cubicBezTo>
                  <a:pt x="349012" y="1412812"/>
                  <a:pt x="348684" y="1413031"/>
                  <a:pt x="348386" y="1413266"/>
                </a:cubicBezTo>
                <a:cubicBezTo>
                  <a:pt x="348260" y="1413077"/>
                  <a:pt x="348011" y="1412765"/>
                  <a:pt x="348042" y="1412732"/>
                </a:cubicBezTo>
                <a:cubicBezTo>
                  <a:pt x="348307" y="1412466"/>
                  <a:pt x="348637" y="1412247"/>
                  <a:pt x="348933" y="1412013"/>
                </a:cubicBezTo>
                <a:close/>
                <a:moveTo>
                  <a:pt x="496156" y="1411605"/>
                </a:moveTo>
                <a:cubicBezTo>
                  <a:pt x="496923" y="1411605"/>
                  <a:pt x="497691" y="1411605"/>
                  <a:pt x="498456" y="1411605"/>
                </a:cubicBezTo>
                <a:cubicBezTo>
                  <a:pt x="498456" y="1411793"/>
                  <a:pt x="498456" y="1411981"/>
                  <a:pt x="498441" y="1412168"/>
                </a:cubicBezTo>
                <a:cubicBezTo>
                  <a:pt x="497674" y="1412168"/>
                  <a:pt x="496907" y="1412168"/>
                  <a:pt x="496141" y="1412168"/>
                </a:cubicBezTo>
                <a:cubicBezTo>
                  <a:pt x="496141" y="1411981"/>
                  <a:pt x="496141" y="1411793"/>
                  <a:pt x="496156" y="1411605"/>
                </a:cubicBezTo>
                <a:close/>
                <a:moveTo>
                  <a:pt x="1191046" y="1411480"/>
                </a:moveTo>
                <a:cubicBezTo>
                  <a:pt x="1191282" y="1411496"/>
                  <a:pt x="1191547" y="1411434"/>
                  <a:pt x="1191720" y="1411527"/>
                </a:cubicBezTo>
                <a:cubicBezTo>
                  <a:pt x="1191829" y="1411605"/>
                  <a:pt x="1191813" y="1411903"/>
                  <a:pt x="1191845" y="1412106"/>
                </a:cubicBezTo>
                <a:cubicBezTo>
                  <a:pt x="1191641" y="1412184"/>
                  <a:pt x="1191438" y="1412262"/>
                  <a:pt x="1191234" y="1412341"/>
                </a:cubicBezTo>
                <a:cubicBezTo>
                  <a:pt x="1191172" y="1412059"/>
                  <a:pt x="1191109" y="1411762"/>
                  <a:pt x="1191046" y="1411480"/>
                </a:cubicBezTo>
                <a:close/>
                <a:moveTo>
                  <a:pt x="1074598" y="1411450"/>
                </a:moveTo>
                <a:cubicBezTo>
                  <a:pt x="1078822" y="1411113"/>
                  <a:pt x="1083098" y="1411316"/>
                  <a:pt x="1087363" y="1411637"/>
                </a:cubicBezTo>
                <a:cubicBezTo>
                  <a:pt x="1078958" y="1413092"/>
                  <a:pt x="1070883" y="1417224"/>
                  <a:pt x="1062150" y="1414501"/>
                </a:cubicBezTo>
                <a:cubicBezTo>
                  <a:pt x="1066203" y="1412662"/>
                  <a:pt x="1070375" y="1411786"/>
                  <a:pt x="1074598" y="1411450"/>
                </a:cubicBezTo>
                <a:close/>
                <a:moveTo>
                  <a:pt x="209537" y="1411247"/>
                </a:moveTo>
                <a:cubicBezTo>
                  <a:pt x="213716" y="1410791"/>
                  <a:pt x="216829" y="1410119"/>
                  <a:pt x="218441" y="1416363"/>
                </a:cubicBezTo>
                <a:cubicBezTo>
                  <a:pt x="219427" y="1420182"/>
                  <a:pt x="224749" y="1422858"/>
                  <a:pt x="228380" y="1426301"/>
                </a:cubicBezTo>
                <a:cubicBezTo>
                  <a:pt x="229678" y="1426067"/>
                  <a:pt x="231180" y="1425659"/>
                  <a:pt x="232698" y="1425550"/>
                </a:cubicBezTo>
                <a:cubicBezTo>
                  <a:pt x="235484" y="1425362"/>
                  <a:pt x="237801" y="1426833"/>
                  <a:pt x="237175" y="1429541"/>
                </a:cubicBezTo>
                <a:lnTo>
                  <a:pt x="242261" y="1440824"/>
                </a:lnTo>
                <a:lnTo>
                  <a:pt x="242246" y="1440809"/>
                </a:lnTo>
                <a:lnTo>
                  <a:pt x="242230" y="1440793"/>
                </a:lnTo>
                <a:lnTo>
                  <a:pt x="242246" y="1440810"/>
                </a:lnTo>
                <a:lnTo>
                  <a:pt x="242277" y="1440856"/>
                </a:lnTo>
                <a:lnTo>
                  <a:pt x="242292" y="1440855"/>
                </a:lnTo>
                <a:lnTo>
                  <a:pt x="245877" y="1440699"/>
                </a:lnTo>
                <a:cubicBezTo>
                  <a:pt x="245204" y="1441262"/>
                  <a:pt x="244515" y="1441841"/>
                  <a:pt x="243842" y="1442405"/>
                </a:cubicBezTo>
                <a:lnTo>
                  <a:pt x="245377" y="1445509"/>
                </a:lnTo>
                <a:lnTo>
                  <a:pt x="234702" y="1441153"/>
                </a:lnTo>
                <a:cubicBezTo>
                  <a:pt x="231494" y="1440026"/>
                  <a:pt x="229241" y="1436522"/>
                  <a:pt x="224764" y="1438212"/>
                </a:cubicBezTo>
                <a:cubicBezTo>
                  <a:pt x="222494" y="1439072"/>
                  <a:pt x="207894" y="1424736"/>
                  <a:pt x="207955" y="1422076"/>
                </a:cubicBezTo>
                <a:cubicBezTo>
                  <a:pt x="208049" y="1418586"/>
                  <a:pt x="208942" y="1415111"/>
                  <a:pt x="209537" y="1411247"/>
                </a:cubicBezTo>
                <a:close/>
                <a:moveTo>
                  <a:pt x="1278985" y="1410996"/>
                </a:moveTo>
                <a:cubicBezTo>
                  <a:pt x="1279095" y="1411652"/>
                  <a:pt x="1279205" y="1412311"/>
                  <a:pt x="1279315" y="1412951"/>
                </a:cubicBezTo>
                <a:cubicBezTo>
                  <a:pt x="1277202" y="1413437"/>
                  <a:pt x="1275105" y="1413938"/>
                  <a:pt x="1271864" y="1414689"/>
                </a:cubicBezTo>
                <a:cubicBezTo>
                  <a:pt x="1272742" y="1413125"/>
                  <a:pt x="1272929" y="1412295"/>
                  <a:pt x="1273320" y="1412186"/>
                </a:cubicBezTo>
                <a:cubicBezTo>
                  <a:pt x="1275183" y="1411685"/>
                  <a:pt x="1277092" y="1411372"/>
                  <a:pt x="1278985" y="1410996"/>
                </a:cubicBezTo>
                <a:close/>
                <a:moveTo>
                  <a:pt x="447361" y="1410228"/>
                </a:moveTo>
                <a:cubicBezTo>
                  <a:pt x="451459" y="1410828"/>
                  <a:pt x="455271" y="1412309"/>
                  <a:pt x="457047" y="1414422"/>
                </a:cubicBezTo>
                <a:cubicBezTo>
                  <a:pt x="447234" y="1415314"/>
                  <a:pt x="440268" y="1414313"/>
                  <a:pt x="435949" y="1411341"/>
                </a:cubicBezTo>
                <a:cubicBezTo>
                  <a:pt x="438876" y="1409916"/>
                  <a:pt x="443262" y="1409630"/>
                  <a:pt x="447361" y="1410228"/>
                </a:cubicBezTo>
                <a:close/>
                <a:moveTo>
                  <a:pt x="339277" y="1409524"/>
                </a:moveTo>
                <a:cubicBezTo>
                  <a:pt x="339731" y="1409666"/>
                  <a:pt x="340170" y="1409807"/>
                  <a:pt x="340608" y="1409948"/>
                </a:cubicBezTo>
                <a:cubicBezTo>
                  <a:pt x="340170" y="1409807"/>
                  <a:pt x="339716" y="1409682"/>
                  <a:pt x="339262" y="1409556"/>
                </a:cubicBezTo>
                <a:close/>
                <a:moveTo>
                  <a:pt x="339157" y="1409457"/>
                </a:moveTo>
                <a:lnTo>
                  <a:pt x="339277" y="1409478"/>
                </a:lnTo>
                <a:lnTo>
                  <a:pt x="339247" y="1409509"/>
                </a:lnTo>
                <a:close/>
                <a:moveTo>
                  <a:pt x="1052150" y="1409306"/>
                </a:moveTo>
                <a:cubicBezTo>
                  <a:pt x="1053292" y="1409321"/>
                  <a:pt x="1055420" y="1411090"/>
                  <a:pt x="1055343" y="1411871"/>
                </a:cubicBezTo>
                <a:cubicBezTo>
                  <a:pt x="1055202" y="1413311"/>
                  <a:pt x="1053918" y="1414784"/>
                  <a:pt x="1052792" y="1415925"/>
                </a:cubicBezTo>
                <a:cubicBezTo>
                  <a:pt x="1052150" y="1416584"/>
                  <a:pt x="1050913" y="1416864"/>
                  <a:pt x="1049912" y="1416926"/>
                </a:cubicBezTo>
                <a:cubicBezTo>
                  <a:pt x="1042524" y="1417443"/>
                  <a:pt x="1035122" y="1417867"/>
                  <a:pt x="1027736" y="1418320"/>
                </a:cubicBezTo>
                <a:cubicBezTo>
                  <a:pt x="1027548" y="1417616"/>
                  <a:pt x="1027376" y="1416880"/>
                  <a:pt x="1027203" y="1416160"/>
                </a:cubicBezTo>
                <a:cubicBezTo>
                  <a:pt x="1030693" y="1415549"/>
                  <a:pt x="1034183" y="1414940"/>
                  <a:pt x="1037673" y="1414344"/>
                </a:cubicBezTo>
                <a:cubicBezTo>
                  <a:pt x="1037688" y="1414047"/>
                  <a:pt x="1037705" y="1413751"/>
                  <a:pt x="1037720" y="1413453"/>
                </a:cubicBezTo>
                <a:cubicBezTo>
                  <a:pt x="1036296" y="1413092"/>
                  <a:pt x="1034856" y="1412732"/>
                  <a:pt x="1032540" y="1412138"/>
                </a:cubicBezTo>
                <a:cubicBezTo>
                  <a:pt x="1039253" y="1408852"/>
                  <a:pt x="1045765" y="1409244"/>
                  <a:pt x="1052150" y="1409306"/>
                </a:cubicBezTo>
                <a:close/>
                <a:moveTo>
                  <a:pt x="1289894" y="1408679"/>
                </a:moveTo>
                <a:cubicBezTo>
                  <a:pt x="1292902" y="1408679"/>
                  <a:pt x="1295341" y="1409043"/>
                  <a:pt x="1295341" y="1409492"/>
                </a:cubicBezTo>
                <a:cubicBezTo>
                  <a:pt x="1295341" y="1409943"/>
                  <a:pt x="1292902" y="1410308"/>
                  <a:pt x="1289894" y="1410308"/>
                </a:cubicBezTo>
                <a:cubicBezTo>
                  <a:pt x="1286887" y="1410308"/>
                  <a:pt x="1284448" y="1409943"/>
                  <a:pt x="1284448" y="1409492"/>
                </a:cubicBezTo>
                <a:cubicBezTo>
                  <a:pt x="1284448" y="1409043"/>
                  <a:pt x="1286887" y="1408679"/>
                  <a:pt x="1289894" y="1408679"/>
                </a:cubicBezTo>
                <a:close/>
                <a:moveTo>
                  <a:pt x="1042321" y="1406849"/>
                </a:moveTo>
                <a:cubicBezTo>
                  <a:pt x="1042541" y="1406849"/>
                  <a:pt x="1042791" y="1406786"/>
                  <a:pt x="1042995" y="1406863"/>
                </a:cubicBezTo>
                <a:cubicBezTo>
                  <a:pt x="1043136" y="1406910"/>
                  <a:pt x="1043214" y="1407145"/>
                  <a:pt x="1043323" y="1407317"/>
                </a:cubicBezTo>
                <a:cubicBezTo>
                  <a:pt x="1043136" y="1407426"/>
                  <a:pt x="1042948" y="1407537"/>
                  <a:pt x="1042761" y="1407647"/>
                </a:cubicBezTo>
                <a:cubicBezTo>
                  <a:pt x="1042620" y="1407380"/>
                  <a:pt x="1042462" y="1407113"/>
                  <a:pt x="1042321" y="1406849"/>
                </a:cubicBezTo>
                <a:close/>
                <a:moveTo>
                  <a:pt x="1087426" y="1405424"/>
                </a:moveTo>
                <a:cubicBezTo>
                  <a:pt x="1087472" y="1405988"/>
                  <a:pt x="1087519" y="1406550"/>
                  <a:pt x="1087566" y="1407114"/>
                </a:cubicBezTo>
                <a:cubicBezTo>
                  <a:pt x="1085986" y="1407239"/>
                  <a:pt x="1084405" y="1407364"/>
                  <a:pt x="1082824" y="1407490"/>
                </a:cubicBezTo>
                <a:cubicBezTo>
                  <a:pt x="1082793" y="1406942"/>
                  <a:pt x="1082747" y="1406394"/>
                  <a:pt x="1082699" y="1405847"/>
                </a:cubicBezTo>
                <a:cubicBezTo>
                  <a:pt x="1084280" y="1405706"/>
                  <a:pt x="1085861" y="1405565"/>
                  <a:pt x="1087426" y="1405424"/>
                </a:cubicBezTo>
                <a:close/>
                <a:moveTo>
                  <a:pt x="864440" y="1404266"/>
                </a:moveTo>
                <a:cubicBezTo>
                  <a:pt x="864690" y="1404172"/>
                  <a:pt x="865770" y="1405205"/>
                  <a:pt x="865691" y="1405518"/>
                </a:cubicBezTo>
                <a:cubicBezTo>
                  <a:pt x="865535" y="1406175"/>
                  <a:pt x="864830" y="1406661"/>
                  <a:pt x="864064" y="1407521"/>
                </a:cubicBezTo>
                <a:cubicBezTo>
                  <a:pt x="863547" y="1406754"/>
                  <a:pt x="862812" y="1406097"/>
                  <a:pt x="862921" y="1405737"/>
                </a:cubicBezTo>
                <a:cubicBezTo>
                  <a:pt x="863125" y="1405127"/>
                  <a:pt x="863813" y="1404500"/>
                  <a:pt x="864440" y="1404266"/>
                </a:cubicBezTo>
                <a:close/>
                <a:moveTo>
                  <a:pt x="1096738" y="1404110"/>
                </a:moveTo>
                <a:cubicBezTo>
                  <a:pt x="1096800" y="1404313"/>
                  <a:pt x="1096941" y="1404532"/>
                  <a:pt x="1096879" y="1404704"/>
                </a:cubicBezTo>
                <a:cubicBezTo>
                  <a:pt x="1096815" y="1404876"/>
                  <a:pt x="1096566" y="1404969"/>
                  <a:pt x="1096393" y="1405095"/>
                </a:cubicBezTo>
                <a:cubicBezTo>
                  <a:pt x="1096299" y="1404782"/>
                  <a:pt x="1096221" y="1404485"/>
                  <a:pt x="1096127" y="1404188"/>
                </a:cubicBezTo>
                <a:cubicBezTo>
                  <a:pt x="1096331" y="1404156"/>
                  <a:pt x="1096534" y="1404140"/>
                  <a:pt x="1096738" y="1404110"/>
                </a:cubicBezTo>
                <a:close/>
                <a:moveTo>
                  <a:pt x="846457" y="1403640"/>
                </a:moveTo>
                <a:cubicBezTo>
                  <a:pt x="847553" y="1404015"/>
                  <a:pt x="848633" y="1404390"/>
                  <a:pt x="849729" y="1404766"/>
                </a:cubicBezTo>
                <a:cubicBezTo>
                  <a:pt x="849573" y="1405204"/>
                  <a:pt x="849433" y="1405659"/>
                  <a:pt x="849275" y="1406097"/>
                </a:cubicBezTo>
                <a:cubicBezTo>
                  <a:pt x="848179" y="1405721"/>
                  <a:pt x="847099" y="1405346"/>
                  <a:pt x="846003" y="1404986"/>
                </a:cubicBezTo>
                <a:cubicBezTo>
                  <a:pt x="846145" y="1404532"/>
                  <a:pt x="846301" y="1404078"/>
                  <a:pt x="846457" y="1403640"/>
                </a:cubicBezTo>
                <a:close/>
                <a:moveTo>
                  <a:pt x="1041727" y="1402685"/>
                </a:moveTo>
                <a:cubicBezTo>
                  <a:pt x="1041946" y="1402779"/>
                  <a:pt x="1042259" y="1402826"/>
                  <a:pt x="1042353" y="1402997"/>
                </a:cubicBezTo>
                <a:cubicBezTo>
                  <a:pt x="1042447" y="1403155"/>
                  <a:pt x="1042321" y="1403436"/>
                  <a:pt x="1042290" y="1403671"/>
                </a:cubicBezTo>
                <a:cubicBezTo>
                  <a:pt x="1041946" y="1403515"/>
                  <a:pt x="1041601" y="1403357"/>
                  <a:pt x="1041258" y="1403217"/>
                </a:cubicBezTo>
                <a:cubicBezTo>
                  <a:pt x="1041430" y="1403045"/>
                  <a:pt x="1041570" y="1402872"/>
                  <a:pt x="1041727" y="1402685"/>
                </a:cubicBezTo>
                <a:close/>
                <a:moveTo>
                  <a:pt x="1323667" y="1402654"/>
                </a:moveTo>
                <a:cubicBezTo>
                  <a:pt x="1324700" y="1402654"/>
                  <a:pt x="1325749" y="1402638"/>
                  <a:pt x="1326782" y="1402716"/>
                </a:cubicBezTo>
                <a:cubicBezTo>
                  <a:pt x="1326845" y="1402716"/>
                  <a:pt x="1326955" y="1403875"/>
                  <a:pt x="1326861" y="1403906"/>
                </a:cubicBezTo>
                <a:cubicBezTo>
                  <a:pt x="1325859" y="1404204"/>
                  <a:pt x="1324826" y="1404390"/>
                  <a:pt x="1323793" y="1404610"/>
                </a:cubicBezTo>
                <a:cubicBezTo>
                  <a:pt x="1323745" y="1403953"/>
                  <a:pt x="1323713" y="1403311"/>
                  <a:pt x="1323667" y="1402654"/>
                </a:cubicBezTo>
                <a:close/>
                <a:moveTo>
                  <a:pt x="624145" y="1401605"/>
                </a:moveTo>
                <a:cubicBezTo>
                  <a:pt x="624222" y="1401824"/>
                  <a:pt x="624395" y="1402091"/>
                  <a:pt x="624333" y="1402263"/>
                </a:cubicBezTo>
                <a:cubicBezTo>
                  <a:pt x="624270" y="1402435"/>
                  <a:pt x="623941" y="1402482"/>
                  <a:pt x="623723" y="1402560"/>
                </a:cubicBezTo>
                <a:cubicBezTo>
                  <a:pt x="623550" y="1402404"/>
                  <a:pt x="623394" y="1402247"/>
                  <a:pt x="623222" y="1402091"/>
                </a:cubicBezTo>
                <a:cubicBezTo>
                  <a:pt x="623534" y="1401934"/>
                  <a:pt x="623832" y="1401778"/>
                  <a:pt x="624145" y="1401605"/>
                </a:cubicBezTo>
                <a:close/>
                <a:moveTo>
                  <a:pt x="615663" y="1401512"/>
                </a:moveTo>
                <a:cubicBezTo>
                  <a:pt x="615866" y="1401528"/>
                  <a:pt x="616068" y="1401528"/>
                  <a:pt x="616272" y="1401528"/>
                </a:cubicBezTo>
                <a:cubicBezTo>
                  <a:pt x="616367" y="1401731"/>
                  <a:pt x="616539" y="1401950"/>
                  <a:pt x="616524" y="1402122"/>
                </a:cubicBezTo>
                <a:cubicBezTo>
                  <a:pt x="616507" y="1402262"/>
                  <a:pt x="616226" y="1402372"/>
                  <a:pt x="616068" y="1402482"/>
                </a:cubicBezTo>
                <a:cubicBezTo>
                  <a:pt x="615929" y="1402153"/>
                  <a:pt x="615804" y="1401840"/>
                  <a:pt x="615663" y="1401512"/>
                </a:cubicBezTo>
                <a:close/>
                <a:moveTo>
                  <a:pt x="1151514" y="1400917"/>
                </a:moveTo>
                <a:cubicBezTo>
                  <a:pt x="1151373" y="1401683"/>
                  <a:pt x="1151326" y="1402497"/>
                  <a:pt x="1151029" y="1403186"/>
                </a:cubicBezTo>
                <a:cubicBezTo>
                  <a:pt x="1150920" y="1403436"/>
                  <a:pt x="1150153" y="1403405"/>
                  <a:pt x="1149699" y="1403499"/>
                </a:cubicBezTo>
                <a:cubicBezTo>
                  <a:pt x="1149417" y="1403139"/>
                  <a:pt x="1149136" y="1402795"/>
                  <a:pt x="1148854" y="1402451"/>
                </a:cubicBezTo>
                <a:cubicBezTo>
                  <a:pt x="1149746" y="1401934"/>
                  <a:pt x="1150622" y="1401433"/>
                  <a:pt x="1151514" y="1400917"/>
                </a:cubicBezTo>
                <a:close/>
                <a:moveTo>
                  <a:pt x="1252130" y="1400432"/>
                </a:moveTo>
                <a:cubicBezTo>
                  <a:pt x="1256387" y="1398944"/>
                  <a:pt x="1259987" y="1398913"/>
                  <a:pt x="1264729" y="1401261"/>
                </a:cubicBezTo>
                <a:cubicBezTo>
                  <a:pt x="1262162" y="1402326"/>
                  <a:pt x="1260378" y="1403358"/>
                  <a:pt x="1258468" y="1403796"/>
                </a:cubicBezTo>
                <a:cubicBezTo>
                  <a:pt x="1241582" y="1407740"/>
                  <a:pt x="1224695" y="1411621"/>
                  <a:pt x="1207777" y="1415410"/>
                </a:cubicBezTo>
                <a:cubicBezTo>
                  <a:pt x="1204147" y="1416224"/>
                  <a:pt x="1200562" y="1416114"/>
                  <a:pt x="1197636" y="1412983"/>
                </a:cubicBezTo>
                <a:cubicBezTo>
                  <a:pt x="1197934" y="1412170"/>
                  <a:pt x="1198075" y="1410948"/>
                  <a:pt x="1198465" y="1410871"/>
                </a:cubicBezTo>
                <a:cubicBezTo>
                  <a:pt x="1206197" y="1409180"/>
                  <a:pt x="1213254" y="1405659"/>
                  <a:pt x="1221878" y="1406535"/>
                </a:cubicBezTo>
                <a:cubicBezTo>
                  <a:pt x="1232192" y="1407569"/>
                  <a:pt x="1242349" y="1403843"/>
                  <a:pt x="1252130" y="1400432"/>
                </a:cubicBezTo>
                <a:close/>
                <a:moveTo>
                  <a:pt x="1221095" y="1400338"/>
                </a:moveTo>
                <a:cubicBezTo>
                  <a:pt x="1221956" y="1400244"/>
                  <a:pt x="1222879" y="1400838"/>
                  <a:pt x="1223772" y="1401136"/>
                </a:cubicBezTo>
                <a:cubicBezTo>
                  <a:pt x="1223694" y="1401683"/>
                  <a:pt x="1223615" y="1402216"/>
                  <a:pt x="1223552" y="1402748"/>
                </a:cubicBezTo>
                <a:cubicBezTo>
                  <a:pt x="1221925" y="1402748"/>
                  <a:pt x="1220297" y="1402748"/>
                  <a:pt x="1218670" y="1402748"/>
                </a:cubicBezTo>
                <a:cubicBezTo>
                  <a:pt x="1218560" y="1402372"/>
                  <a:pt x="1218450" y="1402012"/>
                  <a:pt x="1218340" y="1401636"/>
                </a:cubicBezTo>
                <a:cubicBezTo>
                  <a:pt x="1219264" y="1401183"/>
                  <a:pt x="1220141" y="1400447"/>
                  <a:pt x="1221095" y="1400338"/>
                </a:cubicBezTo>
                <a:close/>
                <a:moveTo>
                  <a:pt x="1121528" y="1399414"/>
                </a:moveTo>
                <a:cubicBezTo>
                  <a:pt x="1127397" y="1407130"/>
                  <a:pt x="1135191" y="1399367"/>
                  <a:pt x="1141717" y="1403139"/>
                </a:cubicBezTo>
                <a:cubicBezTo>
                  <a:pt x="1133626" y="1405564"/>
                  <a:pt x="1125613" y="1408115"/>
                  <a:pt x="1116145" y="1405111"/>
                </a:cubicBezTo>
                <a:cubicBezTo>
                  <a:pt x="1118131" y="1403014"/>
                  <a:pt x="1119587" y="1401464"/>
                  <a:pt x="1121528" y="1399414"/>
                </a:cubicBezTo>
                <a:close/>
                <a:moveTo>
                  <a:pt x="962008" y="1398502"/>
                </a:moveTo>
                <a:cubicBezTo>
                  <a:pt x="965550" y="1398431"/>
                  <a:pt x="969085" y="1398757"/>
                  <a:pt x="972615" y="1398929"/>
                </a:cubicBezTo>
                <a:cubicBezTo>
                  <a:pt x="972693" y="1399493"/>
                  <a:pt x="972786" y="1400072"/>
                  <a:pt x="972865" y="1400635"/>
                </a:cubicBezTo>
                <a:cubicBezTo>
                  <a:pt x="970565" y="1401261"/>
                  <a:pt x="968279" y="1401871"/>
                  <a:pt x="965306" y="1402685"/>
                </a:cubicBezTo>
                <a:cubicBezTo>
                  <a:pt x="967622" y="1403123"/>
                  <a:pt x="969282" y="1403436"/>
                  <a:pt x="971535" y="1403875"/>
                </a:cubicBezTo>
                <a:cubicBezTo>
                  <a:pt x="959422" y="1408100"/>
                  <a:pt x="957670" y="1407803"/>
                  <a:pt x="951377" y="1400447"/>
                </a:cubicBezTo>
                <a:cubicBezTo>
                  <a:pt x="954922" y="1399038"/>
                  <a:pt x="958467" y="1398573"/>
                  <a:pt x="962008" y="1398502"/>
                </a:cubicBezTo>
                <a:close/>
                <a:moveTo>
                  <a:pt x="1271097" y="1397865"/>
                </a:moveTo>
                <a:cubicBezTo>
                  <a:pt x="1271395" y="1398209"/>
                  <a:pt x="1271693" y="1398554"/>
                  <a:pt x="1271990" y="1398913"/>
                </a:cubicBezTo>
                <a:cubicBezTo>
                  <a:pt x="1271427" y="1399133"/>
                  <a:pt x="1270863" y="1399352"/>
                  <a:pt x="1270300" y="1399586"/>
                </a:cubicBezTo>
                <a:cubicBezTo>
                  <a:pt x="1270144" y="1399163"/>
                  <a:pt x="1269971" y="1398741"/>
                  <a:pt x="1269814" y="1398318"/>
                </a:cubicBezTo>
                <a:cubicBezTo>
                  <a:pt x="1270253" y="1398162"/>
                  <a:pt x="1270675" y="1398021"/>
                  <a:pt x="1271097" y="1397865"/>
                </a:cubicBezTo>
                <a:close/>
                <a:moveTo>
                  <a:pt x="618337" y="1397724"/>
                </a:moveTo>
                <a:cubicBezTo>
                  <a:pt x="615525" y="1397685"/>
                  <a:pt x="612666" y="1398257"/>
                  <a:pt x="609762" y="1399962"/>
                </a:cubicBezTo>
                <a:cubicBezTo>
                  <a:pt x="610670" y="1401198"/>
                  <a:pt x="611421" y="1403312"/>
                  <a:pt x="612438" y="1403452"/>
                </a:cubicBezTo>
                <a:cubicBezTo>
                  <a:pt x="625036" y="1405174"/>
                  <a:pt x="637668" y="1406614"/>
                  <a:pt x="650312" y="1408116"/>
                </a:cubicBezTo>
                <a:cubicBezTo>
                  <a:pt x="650437" y="1407584"/>
                  <a:pt x="650547" y="1407068"/>
                  <a:pt x="650672" y="1406535"/>
                </a:cubicBezTo>
                <a:cubicBezTo>
                  <a:pt x="642659" y="1404047"/>
                  <a:pt x="634709" y="1401339"/>
                  <a:pt x="626618" y="1399148"/>
                </a:cubicBezTo>
                <a:cubicBezTo>
                  <a:pt x="623910" y="1398413"/>
                  <a:pt x="621147" y="1397764"/>
                  <a:pt x="618337" y="1397724"/>
                </a:cubicBezTo>
                <a:close/>
                <a:moveTo>
                  <a:pt x="1278344" y="1397583"/>
                </a:moveTo>
                <a:lnTo>
                  <a:pt x="1278296" y="1398053"/>
                </a:lnTo>
                <a:lnTo>
                  <a:pt x="1277843" y="1397771"/>
                </a:lnTo>
                <a:close/>
                <a:moveTo>
                  <a:pt x="782965" y="1397521"/>
                </a:moveTo>
                <a:cubicBezTo>
                  <a:pt x="782965" y="1397708"/>
                  <a:pt x="782965" y="1397912"/>
                  <a:pt x="782965" y="1398100"/>
                </a:cubicBezTo>
                <a:cubicBezTo>
                  <a:pt x="784530" y="1398100"/>
                  <a:pt x="786111" y="1398100"/>
                  <a:pt x="787675" y="1398100"/>
                </a:cubicBezTo>
                <a:cubicBezTo>
                  <a:pt x="787675" y="1397912"/>
                  <a:pt x="787675" y="1397708"/>
                  <a:pt x="787675" y="1397521"/>
                </a:cubicBezTo>
                <a:cubicBezTo>
                  <a:pt x="786111" y="1397521"/>
                  <a:pt x="784545" y="1397521"/>
                  <a:pt x="782965" y="1397521"/>
                </a:cubicBezTo>
                <a:close/>
                <a:moveTo>
                  <a:pt x="642034" y="1397489"/>
                </a:moveTo>
                <a:cubicBezTo>
                  <a:pt x="642002" y="1397489"/>
                  <a:pt x="641956" y="1397818"/>
                  <a:pt x="641923" y="1398006"/>
                </a:cubicBezTo>
                <a:cubicBezTo>
                  <a:pt x="642612" y="1398006"/>
                  <a:pt x="643302" y="1398006"/>
                  <a:pt x="643990" y="1398006"/>
                </a:cubicBezTo>
                <a:cubicBezTo>
                  <a:pt x="643990" y="1397865"/>
                  <a:pt x="643990" y="1397724"/>
                  <a:pt x="644005" y="1397599"/>
                </a:cubicBezTo>
                <a:cubicBezTo>
                  <a:pt x="643348" y="1397552"/>
                  <a:pt x="642691" y="1397505"/>
                  <a:pt x="642034" y="1397489"/>
                </a:cubicBezTo>
                <a:close/>
                <a:moveTo>
                  <a:pt x="1142719" y="1397301"/>
                </a:moveTo>
                <a:cubicBezTo>
                  <a:pt x="1142874" y="1397598"/>
                  <a:pt x="1143046" y="1397912"/>
                  <a:pt x="1143204" y="1398209"/>
                </a:cubicBezTo>
                <a:cubicBezTo>
                  <a:pt x="1142968" y="1398209"/>
                  <a:pt x="1142719" y="1398209"/>
                  <a:pt x="1142452" y="1398209"/>
                </a:cubicBezTo>
                <a:cubicBezTo>
                  <a:pt x="1142343" y="1398037"/>
                  <a:pt x="1142218" y="1397865"/>
                  <a:pt x="1142107" y="1397677"/>
                </a:cubicBezTo>
                <a:cubicBezTo>
                  <a:pt x="1142311" y="1397552"/>
                  <a:pt x="1142514" y="1397426"/>
                  <a:pt x="1142719" y="1397301"/>
                </a:cubicBezTo>
                <a:close/>
                <a:moveTo>
                  <a:pt x="217675" y="1396817"/>
                </a:moveTo>
                <a:cubicBezTo>
                  <a:pt x="217409" y="1396722"/>
                  <a:pt x="217002" y="1397067"/>
                  <a:pt x="216673" y="1397223"/>
                </a:cubicBezTo>
                <a:cubicBezTo>
                  <a:pt x="216970" y="1397521"/>
                  <a:pt x="217221" y="1397975"/>
                  <a:pt x="217565" y="1398084"/>
                </a:cubicBezTo>
                <a:cubicBezTo>
                  <a:pt x="217846" y="1398162"/>
                  <a:pt x="218253" y="1397818"/>
                  <a:pt x="218598" y="1397678"/>
                </a:cubicBezTo>
                <a:cubicBezTo>
                  <a:pt x="218301" y="1397380"/>
                  <a:pt x="218035" y="1396926"/>
                  <a:pt x="217675" y="1396817"/>
                </a:cubicBezTo>
                <a:close/>
                <a:moveTo>
                  <a:pt x="587397" y="1394939"/>
                </a:moveTo>
                <a:cubicBezTo>
                  <a:pt x="587242" y="1395362"/>
                  <a:pt x="586960" y="1395768"/>
                  <a:pt x="586960" y="1396191"/>
                </a:cubicBezTo>
                <a:cubicBezTo>
                  <a:pt x="586960" y="1396362"/>
                  <a:pt x="587523" y="1396550"/>
                  <a:pt x="587836" y="1396722"/>
                </a:cubicBezTo>
                <a:cubicBezTo>
                  <a:pt x="588039" y="1396316"/>
                  <a:pt x="588212" y="1395908"/>
                  <a:pt x="588399" y="1395486"/>
                </a:cubicBezTo>
                <a:cubicBezTo>
                  <a:pt x="588054" y="1395299"/>
                  <a:pt x="587727" y="1395112"/>
                  <a:pt x="587397" y="1394939"/>
                </a:cubicBezTo>
                <a:close/>
                <a:moveTo>
                  <a:pt x="1034778" y="1394438"/>
                </a:moveTo>
                <a:cubicBezTo>
                  <a:pt x="1035936" y="1393859"/>
                  <a:pt x="1037767" y="1394563"/>
                  <a:pt x="1039270" y="1394782"/>
                </a:cubicBezTo>
                <a:cubicBezTo>
                  <a:pt x="1042573" y="1395251"/>
                  <a:pt x="1045859" y="1395799"/>
                  <a:pt x="1050178" y="1396472"/>
                </a:cubicBezTo>
                <a:cubicBezTo>
                  <a:pt x="1050226" y="1396739"/>
                  <a:pt x="1050492" y="1398413"/>
                  <a:pt x="1050742" y="1400025"/>
                </a:cubicBezTo>
                <a:cubicBezTo>
                  <a:pt x="1050053" y="1400369"/>
                  <a:pt x="1049614" y="1400776"/>
                  <a:pt x="1049192" y="1400776"/>
                </a:cubicBezTo>
                <a:cubicBezTo>
                  <a:pt x="1046219" y="1400776"/>
                  <a:pt x="1043261" y="1400603"/>
                  <a:pt x="1040286" y="1400635"/>
                </a:cubicBezTo>
                <a:cubicBezTo>
                  <a:pt x="1035419" y="1400682"/>
                  <a:pt x="1030553" y="1400885"/>
                  <a:pt x="1025686" y="1400901"/>
                </a:cubicBezTo>
                <a:cubicBezTo>
                  <a:pt x="1023620" y="1400901"/>
                  <a:pt x="1021444" y="1400103"/>
                  <a:pt x="1019503" y="1400510"/>
                </a:cubicBezTo>
                <a:cubicBezTo>
                  <a:pt x="1015591" y="1401355"/>
                  <a:pt x="1011303" y="1404470"/>
                  <a:pt x="1008063" y="1403546"/>
                </a:cubicBezTo>
                <a:cubicBezTo>
                  <a:pt x="1003650" y="1402278"/>
                  <a:pt x="1000128" y="1402043"/>
                  <a:pt x="996216" y="1404047"/>
                </a:cubicBezTo>
                <a:cubicBezTo>
                  <a:pt x="995558" y="1404376"/>
                  <a:pt x="994306" y="1404689"/>
                  <a:pt x="993994" y="1404360"/>
                </a:cubicBezTo>
                <a:cubicBezTo>
                  <a:pt x="989767" y="1400025"/>
                  <a:pt x="983727" y="1403202"/>
                  <a:pt x="979032" y="1400995"/>
                </a:cubicBezTo>
                <a:cubicBezTo>
                  <a:pt x="979032" y="1400307"/>
                  <a:pt x="979000" y="1399650"/>
                  <a:pt x="978969" y="1398992"/>
                </a:cubicBezTo>
                <a:cubicBezTo>
                  <a:pt x="981927" y="1398773"/>
                  <a:pt x="984870" y="1398413"/>
                  <a:pt x="987828" y="1398382"/>
                </a:cubicBezTo>
                <a:cubicBezTo>
                  <a:pt x="993838" y="1398303"/>
                  <a:pt x="999862" y="1398522"/>
                  <a:pt x="1005872" y="1398350"/>
                </a:cubicBezTo>
                <a:cubicBezTo>
                  <a:pt x="1008220" y="1398288"/>
                  <a:pt x="1011803" y="1400384"/>
                  <a:pt x="1012336" y="1395518"/>
                </a:cubicBezTo>
                <a:cubicBezTo>
                  <a:pt x="1012351" y="1395314"/>
                  <a:pt x="1015637" y="1395299"/>
                  <a:pt x="1017375" y="1395456"/>
                </a:cubicBezTo>
                <a:cubicBezTo>
                  <a:pt x="1023229" y="1395972"/>
                  <a:pt x="1029066" y="1397286"/>
                  <a:pt x="1034778" y="1394438"/>
                </a:cubicBezTo>
                <a:close/>
                <a:moveTo>
                  <a:pt x="932034" y="1393483"/>
                </a:moveTo>
                <a:cubicBezTo>
                  <a:pt x="931424" y="1393766"/>
                  <a:pt x="930813" y="1394469"/>
                  <a:pt x="930672" y="1395112"/>
                </a:cubicBezTo>
                <a:cubicBezTo>
                  <a:pt x="930594" y="1395472"/>
                  <a:pt x="931595" y="1396488"/>
                  <a:pt x="931909" y="1396410"/>
                </a:cubicBezTo>
                <a:cubicBezTo>
                  <a:pt x="932518" y="1396238"/>
                  <a:pt x="932974" y="1395518"/>
                  <a:pt x="933771" y="1394798"/>
                </a:cubicBezTo>
                <a:cubicBezTo>
                  <a:pt x="933020" y="1394203"/>
                  <a:pt x="932300" y="1393358"/>
                  <a:pt x="932034" y="1393483"/>
                </a:cubicBezTo>
                <a:close/>
                <a:moveTo>
                  <a:pt x="1216526" y="1392716"/>
                </a:moveTo>
                <a:cubicBezTo>
                  <a:pt x="1216823" y="1392747"/>
                  <a:pt x="1217073" y="1393295"/>
                  <a:pt x="1217340" y="1393624"/>
                </a:cubicBezTo>
                <a:cubicBezTo>
                  <a:pt x="1216980" y="1393859"/>
                  <a:pt x="1216620" y="1394093"/>
                  <a:pt x="1216243" y="1394328"/>
                </a:cubicBezTo>
                <a:cubicBezTo>
                  <a:pt x="1215962" y="1393999"/>
                  <a:pt x="1215697" y="1393655"/>
                  <a:pt x="1215415" y="1393326"/>
                </a:cubicBezTo>
                <a:cubicBezTo>
                  <a:pt x="1215790" y="1393107"/>
                  <a:pt x="1216182" y="1392685"/>
                  <a:pt x="1216526" y="1392716"/>
                </a:cubicBezTo>
                <a:close/>
                <a:moveTo>
                  <a:pt x="1173379" y="1392308"/>
                </a:moveTo>
                <a:lnTo>
                  <a:pt x="1173337" y="1392356"/>
                </a:lnTo>
                <a:lnTo>
                  <a:pt x="1173331" y="1392356"/>
                </a:lnTo>
                <a:lnTo>
                  <a:pt x="1173362" y="1392325"/>
                </a:lnTo>
                <a:lnTo>
                  <a:pt x="1173362" y="1392324"/>
                </a:lnTo>
                <a:close/>
                <a:moveTo>
                  <a:pt x="1173018" y="1392011"/>
                </a:moveTo>
                <a:lnTo>
                  <a:pt x="1173362" y="1392324"/>
                </a:lnTo>
                <a:lnTo>
                  <a:pt x="1173331" y="1392356"/>
                </a:lnTo>
                <a:lnTo>
                  <a:pt x="1173331" y="1392357"/>
                </a:lnTo>
                <a:close/>
                <a:moveTo>
                  <a:pt x="1167682" y="1391489"/>
                </a:moveTo>
                <a:cubicBezTo>
                  <a:pt x="1168816" y="1391906"/>
                  <a:pt x="1169692" y="1393279"/>
                  <a:pt x="1170310" y="1395752"/>
                </a:cubicBezTo>
                <a:lnTo>
                  <a:pt x="1173337" y="1392356"/>
                </a:lnTo>
                <a:lnTo>
                  <a:pt x="1187871" y="1392356"/>
                </a:lnTo>
                <a:cubicBezTo>
                  <a:pt x="1185946" y="1394578"/>
                  <a:pt x="1184114" y="1396675"/>
                  <a:pt x="1181704" y="1399477"/>
                </a:cubicBezTo>
                <a:cubicBezTo>
                  <a:pt x="1180233" y="1399398"/>
                  <a:pt x="1177572" y="1394765"/>
                  <a:pt x="1174771" y="1400040"/>
                </a:cubicBezTo>
                <a:cubicBezTo>
                  <a:pt x="1174098" y="1401308"/>
                  <a:pt x="1168386" y="1400510"/>
                  <a:pt x="1165225" y="1399727"/>
                </a:cubicBezTo>
                <a:cubicBezTo>
                  <a:pt x="1161922" y="1398898"/>
                  <a:pt x="1159684" y="1399242"/>
                  <a:pt x="1158526" y="1402012"/>
                </a:cubicBezTo>
                <a:cubicBezTo>
                  <a:pt x="1155693" y="1399962"/>
                  <a:pt x="1153080" y="1398084"/>
                  <a:pt x="1149261" y="1395314"/>
                </a:cubicBezTo>
                <a:cubicBezTo>
                  <a:pt x="1153424" y="1394906"/>
                  <a:pt x="1156585" y="1394688"/>
                  <a:pt x="1159716" y="1394249"/>
                </a:cubicBezTo>
                <a:cubicBezTo>
                  <a:pt x="1161029" y="1394062"/>
                  <a:pt x="1162533" y="1393764"/>
                  <a:pt x="1163503" y="1392966"/>
                </a:cubicBezTo>
                <a:cubicBezTo>
                  <a:pt x="1165154" y="1391613"/>
                  <a:pt x="1166547" y="1391072"/>
                  <a:pt x="1167682" y="1391489"/>
                </a:cubicBezTo>
                <a:close/>
                <a:moveTo>
                  <a:pt x="1206199" y="1390781"/>
                </a:moveTo>
                <a:lnTo>
                  <a:pt x="1207574" y="1395815"/>
                </a:lnTo>
                <a:cubicBezTo>
                  <a:pt x="1205601" y="1397505"/>
                  <a:pt x="1202926" y="1398365"/>
                  <a:pt x="1200202" y="1398678"/>
                </a:cubicBezTo>
                <a:close/>
                <a:moveTo>
                  <a:pt x="1206224" y="1390748"/>
                </a:moveTo>
                <a:lnTo>
                  <a:pt x="1206199" y="1390781"/>
                </a:lnTo>
                <a:lnTo>
                  <a:pt x="1206196" y="1390775"/>
                </a:lnTo>
                <a:close/>
                <a:moveTo>
                  <a:pt x="1206226" y="1390745"/>
                </a:moveTo>
                <a:lnTo>
                  <a:pt x="1206227" y="1390745"/>
                </a:lnTo>
                <a:lnTo>
                  <a:pt x="1206224" y="1390748"/>
                </a:lnTo>
                <a:close/>
                <a:moveTo>
                  <a:pt x="1206227" y="1390744"/>
                </a:moveTo>
                <a:lnTo>
                  <a:pt x="1206226" y="1390745"/>
                </a:lnTo>
                <a:lnTo>
                  <a:pt x="1206196" y="1390775"/>
                </a:lnTo>
                <a:lnTo>
                  <a:pt x="1206196" y="1390775"/>
                </a:lnTo>
                <a:lnTo>
                  <a:pt x="1206169" y="1390760"/>
                </a:lnTo>
                <a:close/>
                <a:moveTo>
                  <a:pt x="1300880" y="1389493"/>
                </a:moveTo>
                <a:cubicBezTo>
                  <a:pt x="1301084" y="1389602"/>
                  <a:pt x="1301287" y="1389728"/>
                  <a:pt x="1301491" y="1389837"/>
                </a:cubicBezTo>
                <a:cubicBezTo>
                  <a:pt x="1301413" y="1390025"/>
                  <a:pt x="1301366" y="1390291"/>
                  <a:pt x="1301225" y="1390370"/>
                </a:cubicBezTo>
                <a:cubicBezTo>
                  <a:pt x="1301022" y="1390463"/>
                  <a:pt x="1300756" y="1390385"/>
                  <a:pt x="1300521" y="1390385"/>
                </a:cubicBezTo>
                <a:cubicBezTo>
                  <a:pt x="1300646" y="1390088"/>
                  <a:pt x="1300756" y="1389790"/>
                  <a:pt x="1300880" y="1389493"/>
                </a:cubicBezTo>
                <a:close/>
                <a:moveTo>
                  <a:pt x="787488" y="1389461"/>
                </a:moveTo>
                <a:cubicBezTo>
                  <a:pt x="787409" y="1389805"/>
                  <a:pt x="787315" y="1390149"/>
                  <a:pt x="787236" y="1390494"/>
                </a:cubicBezTo>
                <a:cubicBezTo>
                  <a:pt x="787629" y="1390791"/>
                  <a:pt x="788129" y="1391403"/>
                  <a:pt x="788395" y="1391323"/>
                </a:cubicBezTo>
                <a:cubicBezTo>
                  <a:pt x="789052" y="1391120"/>
                  <a:pt x="789615" y="1390589"/>
                  <a:pt x="790211" y="1390181"/>
                </a:cubicBezTo>
                <a:cubicBezTo>
                  <a:pt x="789302" y="1389946"/>
                  <a:pt x="788395" y="1389711"/>
                  <a:pt x="787488" y="1389461"/>
                </a:cubicBezTo>
                <a:close/>
                <a:moveTo>
                  <a:pt x="1200562" y="1387539"/>
                </a:moveTo>
                <a:lnTo>
                  <a:pt x="1206169" y="1390760"/>
                </a:lnTo>
                <a:lnTo>
                  <a:pt x="1200724" y="1392211"/>
                </a:lnTo>
                <a:cubicBezTo>
                  <a:pt x="1198884" y="1392622"/>
                  <a:pt x="1197017" y="1392646"/>
                  <a:pt x="1195068" y="1391354"/>
                </a:cubicBezTo>
                <a:cubicBezTo>
                  <a:pt x="1197119" y="1388889"/>
                  <a:pt x="1198829" y="1387625"/>
                  <a:pt x="1200562" y="1387539"/>
                </a:cubicBezTo>
                <a:close/>
                <a:moveTo>
                  <a:pt x="1378742" y="1386737"/>
                </a:moveTo>
                <a:cubicBezTo>
                  <a:pt x="1378899" y="1386909"/>
                  <a:pt x="1379071" y="1387049"/>
                  <a:pt x="1379242" y="1387206"/>
                </a:cubicBezTo>
                <a:cubicBezTo>
                  <a:pt x="1379149" y="1387426"/>
                  <a:pt x="1379102" y="1387723"/>
                  <a:pt x="1378945" y="1387817"/>
                </a:cubicBezTo>
                <a:cubicBezTo>
                  <a:pt x="1378804" y="1387895"/>
                  <a:pt x="1378522" y="1387754"/>
                  <a:pt x="1378303" y="1387707"/>
                </a:cubicBezTo>
                <a:cubicBezTo>
                  <a:pt x="1378444" y="1387379"/>
                  <a:pt x="1378585" y="1387065"/>
                  <a:pt x="1378742" y="1386737"/>
                </a:cubicBezTo>
                <a:close/>
                <a:moveTo>
                  <a:pt x="1216557" y="1384578"/>
                </a:moveTo>
                <a:cubicBezTo>
                  <a:pt x="1216760" y="1385173"/>
                  <a:pt x="1216963" y="1385799"/>
                  <a:pt x="1217167" y="1386410"/>
                </a:cubicBezTo>
                <a:cubicBezTo>
                  <a:pt x="1215759" y="1386785"/>
                  <a:pt x="1214350" y="1387160"/>
                  <a:pt x="1212942" y="1387535"/>
                </a:cubicBezTo>
                <a:cubicBezTo>
                  <a:pt x="1212769" y="1387050"/>
                  <a:pt x="1212597" y="1386581"/>
                  <a:pt x="1212425" y="1386096"/>
                </a:cubicBezTo>
                <a:cubicBezTo>
                  <a:pt x="1213802" y="1385596"/>
                  <a:pt x="1215180" y="1385078"/>
                  <a:pt x="1216557" y="1384578"/>
                </a:cubicBezTo>
                <a:close/>
                <a:moveTo>
                  <a:pt x="1096314" y="1382732"/>
                </a:moveTo>
                <a:cubicBezTo>
                  <a:pt x="1095517" y="1382559"/>
                  <a:pt x="1094281" y="1384359"/>
                  <a:pt x="1093248" y="1385283"/>
                </a:cubicBezTo>
                <a:cubicBezTo>
                  <a:pt x="1094812" y="1386362"/>
                  <a:pt x="1096268" y="1387692"/>
                  <a:pt x="1097974" y="1388366"/>
                </a:cubicBezTo>
                <a:cubicBezTo>
                  <a:pt x="1098616" y="1388600"/>
                  <a:pt x="1099852" y="1387286"/>
                  <a:pt x="1101902" y="1386018"/>
                </a:cubicBezTo>
                <a:cubicBezTo>
                  <a:pt x="1099492" y="1384500"/>
                  <a:pt x="1098021" y="1383092"/>
                  <a:pt x="1096314" y="1382732"/>
                </a:cubicBezTo>
                <a:close/>
                <a:moveTo>
                  <a:pt x="829039" y="1382388"/>
                </a:moveTo>
                <a:cubicBezTo>
                  <a:pt x="820165" y="1380713"/>
                  <a:pt x="814422" y="1381166"/>
                  <a:pt x="806064" y="1384453"/>
                </a:cubicBezTo>
                <a:cubicBezTo>
                  <a:pt x="814202" y="1384453"/>
                  <a:pt x="821652" y="1384453"/>
                  <a:pt x="829101" y="1384453"/>
                </a:cubicBezTo>
                <a:cubicBezTo>
                  <a:pt x="829086" y="1383764"/>
                  <a:pt x="829054" y="1383076"/>
                  <a:pt x="829039" y="1382388"/>
                </a:cubicBezTo>
                <a:close/>
                <a:moveTo>
                  <a:pt x="1080556" y="1381855"/>
                </a:moveTo>
                <a:cubicBezTo>
                  <a:pt x="1080179" y="1381777"/>
                  <a:pt x="1079725" y="1382074"/>
                  <a:pt x="1079319" y="1382199"/>
                </a:cubicBezTo>
                <a:cubicBezTo>
                  <a:pt x="1079523" y="1382559"/>
                  <a:pt x="1079664" y="1383138"/>
                  <a:pt x="1079960" y="1383233"/>
                </a:cubicBezTo>
                <a:cubicBezTo>
                  <a:pt x="1080290" y="1383326"/>
                  <a:pt x="1080759" y="1382982"/>
                  <a:pt x="1081150" y="1382826"/>
                </a:cubicBezTo>
                <a:cubicBezTo>
                  <a:pt x="1080962" y="1382481"/>
                  <a:pt x="1080821" y="1381902"/>
                  <a:pt x="1080556" y="1381855"/>
                </a:cubicBezTo>
                <a:close/>
                <a:moveTo>
                  <a:pt x="768973" y="1381745"/>
                </a:moveTo>
                <a:cubicBezTo>
                  <a:pt x="768770" y="1381809"/>
                  <a:pt x="768583" y="1381886"/>
                  <a:pt x="768378" y="1381949"/>
                </a:cubicBezTo>
                <a:cubicBezTo>
                  <a:pt x="768630" y="1382137"/>
                  <a:pt x="768879" y="1382340"/>
                  <a:pt x="769160" y="1382497"/>
                </a:cubicBezTo>
                <a:cubicBezTo>
                  <a:pt x="769192" y="1382513"/>
                  <a:pt x="769396" y="1382231"/>
                  <a:pt x="769505" y="1382074"/>
                </a:cubicBezTo>
                <a:cubicBezTo>
                  <a:pt x="769333" y="1381964"/>
                  <a:pt x="769145" y="1381855"/>
                  <a:pt x="768973" y="1381745"/>
                </a:cubicBezTo>
                <a:close/>
                <a:moveTo>
                  <a:pt x="837851" y="1381620"/>
                </a:moveTo>
                <a:cubicBezTo>
                  <a:pt x="836801" y="1381574"/>
                  <a:pt x="835723" y="1382403"/>
                  <a:pt x="834642" y="1382826"/>
                </a:cubicBezTo>
                <a:cubicBezTo>
                  <a:pt x="834704" y="1383326"/>
                  <a:pt x="834783" y="1383842"/>
                  <a:pt x="834845" y="1384343"/>
                </a:cubicBezTo>
                <a:cubicBezTo>
                  <a:pt x="854815" y="1385189"/>
                  <a:pt x="874753" y="1387599"/>
                  <a:pt x="894802" y="1384578"/>
                </a:cubicBezTo>
                <a:cubicBezTo>
                  <a:pt x="875833" y="1382935"/>
                  <a:pt x="856849" y="1382231"/>
                  <a:pt x="837851" y="1381620"/>
                </a:cubicBezTo>
                <a:close/>
                <a:moveTo>
                  <a:pt x="1184373" y="1381358"/>
                </a:moveTo>
                <a:lnTo>
                  <a:pt x="1184317" y="1381401"/>
                </a:lnTo>
                <a:lnTo>
                  <a:pt x="1184294" y="1381368"/>
                </a:lnTo>
                <a:close/>
                <a:moveTo>
                  <a:pt x="927625" y="1379775"/>
                </a:moveTo>
                <a:lnTo>
                  <a:pt x="927613" y="1379792"/>
                </a:lnTo>
                <a:lnTo>
                  <a:pt x="927606" y="1379789"/>
                </a:lnTo>
                <a:close/>
                <a:moveTo>
                  <a:pt x="927636" y="1379758"/>
                </a:moveTo>
                <a:lnTo>
                  <a:pt x="927645" y="1379761"/>
                </a:lnTo>
                <a:lnTo>
                  <a:pt x="927625" y="1379775"/>
                </a:lnTo>
                <a:close/>
                <a:moveTo>
                  <a:pt x="1024408" y="1378968"/>
                </a:moveTo>
                <a:cubicBezTo>
                  <a:pt x="1025580" y="1379292"/>
                  <a:pt x="1026514" y="1380649"/>
                  <a:pt x="1028298" y="1383341"/>
                </a:cubicBezTo>
                <a:cubicBezTo>
                  <a:pt x="1036030" y="1382996"/>
                  <a:pt x="1043590" y="1382668"/>
                  <a:pt x="1051131" y="1382324"/>
                </a:cubicBezTo>
                <a:cubicBezTo>
                  <a:pt x="1039238" y="1391401"/>
                  <a:pt x="1025497" y="1391041"/>
                  <a:pt x="1011302" y="1392246"/>
                </a:cubicBezTo>
                <a:cubicBezTo>
                  <a:pt x="1010505" y="1388897"/>
                  <a:pt x="1009987" y="1386706"/>
                  <a:pt x="1009455" y="1384514"/>
                </a:cubicBezTo>
                <a:cubicBezTo>
                  <a:pt x="1007781" y="1384359"/>
                  <a:pt x="1006107" y="1384217"/>
                  <a:pt x="1003257" y="1383951"/>
                </a:cubicBezTo>
                <a:cubicBezTo>
                  <a:pt x="1010567" y="1377675"/>
                  <a:pt x="1015341" y="1386502"/>
                  <a:pt x="1021725" y="1384984"/>
                </a:cubicBezTo>
                <a:cubicBezTo>
                  <a:pt x="1020724" y="1383403"/>
                  <a:pt x="1019926" y="1382104"/>
                  <a:pt x="1019096" y="1380807"/>
                </a:cubicBezTo>
                <a:cubicBezTo>
                  <a:pt x="1021827" y="1379358"/>
                  <a:pt x="1023236" y="1378646"/>
                  <a:pt x="1024408" y="1378968"/>
                </a:cubicBezTo>
                <a:close/>
                <a:moveTo>
                  <a:pt x="1139808" y="1378318"/>
                </a:moveTo>
                <a:cubicBezTo>
                  <a:pt x="1138791" y="1378553"/>
                  <a:pt x="1137789" y="1378787"/>
                  <a:pt x="1136787" y="1379006"/>
                </a:cubicBezTo>
                <a:cubicBezTo>
                  <a:pt x="1136896" y="1379398"/>
                  <a:pt x="1136990" y="1379774"/>
                  <a:pt x="1137100" y="1380164"/>
                </a:cubicBezTo>
                <a:cubicBezTo>
                  <a:pt x="1138086" y="1379867"/>
                  <a:pt x="1139072" y="1379586"/>
                  <a:pt x="1140058" y="1379288"/>
                </a:cubicBezTo>
                <a:cubicBezTo>
                  <a:pt x="1139980" y="1378960"/>
                  <a:pt x="1139886" y="1378646"/>
                  <a:pt x="1139808" y="1378318"/>
                </a:cubicBezTo>
                <a:close/>
                <a:moveTo>
                  <a:pt x="1399572" y="1378270"/>
                </a:moveTo>
                <a:cubicBezTo>
                  <a:pt x="1399870" y="1379006"/>
                  <a:pt x="1400167" y="1379741"/>
                  <a:pt x="1400464" y="1380476"/>
                </a:cubicBezTo>
                <a:cubicBezTo>
                  <a:pt x="1398351" y="1381244"/>
                  <a:pt x="1396239" y="1382026"/>
                  <a:pt x="1394125" y="1382793"/>
                </a:cubicBezTo>
                <a:cubicBezTo>
                  <a:pt x="1393876" y="1382151"/>
                  <a:pt x="1393625" y="1381510"/>
                  <a:pt x="1393359" y="1380852"/>
                </a:cubicBezTo>
                <a:cubicBezTo>
                  <a:pt x="1395425" y="1379993"/>
                  <a:pt x="1397506" y="1379131"/>
                  <a:pt x="1399572" y="1378270"/>
                </a:cubicBezTo>
                <a:close/>
                <a:moveTo>
                  <a:pt x="1237528" y="1378224"/>
                </a:moveTo>
                <a:lnTo>
                  <a:pt x="1237548" y="1378268"/>
                </a:lnTo>
                <a:lnTo>
                  <a:pt x="1237497" y="1378271"/>
                </a:lnTo>
                <a:close/>
                <a:moveTo>
                  <a:pt x="916822" y="1378067"/>
                </a:moveTo>
                <a:cubicBezTo>
                  <a:pt x="916869" y="1378913"/>
                  <a:pt x="916915" y="1379600"/>
                  <a:pt x="916962" y="1380273"/>
                </a:cubicBezTo>
                <a:cubicBezTo>
                  <a:pt x="916602" y="1379977"/>
                  <a:pt x="915976" y="1379710"/>
                  <a:pt x="915929" y="1379350"/>
                </a:cubicBezTo>
                <a:cubicBezTo>
                  <a:pt x="915882" y="1379038"/>
                  <a:pt x="916415" y="1378614"/>
                  <a:pt x="916822" y="1378067"/>
                </a:cubicBezTo>
                <a:close/>
                <a:moveTo>
                  <a:pt x="1236120" y="1377833"/>
                </a:moveTo>
                <a:cubicBezTo>
                  <a:pt x="1236589" y="1377958"/>
                  <a:pt x="1237058" y="1378099"/>
                  <a:pt x="1237528" y="1378224"/>
                </a:cubicBezTo>
                <a:lnTo>
                  <a:pt x="1237498" y="1378255"/>
                </a:lnTo>
                <a:cubicBezTo>
                  <a:pt x="1237028" y="1378115"/>
                  <a:pt x="1236574" y="1377974"/>
                  <a:pt x="1236120" y="1377833"/>
                </a:cubicBezTo>
                <a:close/>
                <a:moveTo>
                  <a:pt x="1225588" y="1377488"/>
                </a:moveTo>
                <a:cubicBezTo>
                  <a:pt x="1226260" y="1378819"/>
                  <a:pt x="1226933" y="1380148"/>
                  <a:pt x="1227606" y="1381494"/>
                </a:cubicBezTo>
                <a:cubicBezTo>
                  <a:pt x="1226948" y="1381901"/>
                  <a:pt x="1226292" y="1382324"/>
                  <a:pt x="1225618" y="1382732"/>
                </a:cubicBezTo>
                <a:cubicBezTo>
                  <a:pt x="1224663" y="1381542"/>
                  <a:pt x="1223694" y="1380351"/>
                  <a:pt x="1222739" y="1379163"/>
                </a:cubicBezTo>
                <a:cubicBezTo>
                  <a:pt x="1223694" y="1378600"/>
                  <a:pt x="1224633" y="1378051"/>
                  <a:pt x="1225588" y="1377488"/>
                </a:cubicBezTo>
                <a:close/>
                <a:moveTo>
                  <a:pt x="1250237" y="1377457"/>
                </a:moveTo>
                <a:cubicBezTo>
                  <a:pt x="1250315" y="1377958"/>
                  <a:pt x="1250393" y="1378459"/>
                  <a:pt x="1250471" y="1378960"/>
                </a:cubicBezTo>
                <a:cubicBezTo>
                  <a:pt x="1246590" y="1379695"/>
                  <a:pt x="1242708" y="1380494"/>
                  <a:pt x="1238795" y="1381025"/>
                </a:cubicBezTo>
                <a:lnTo>
                  <a:pt x="1237548" y="1378268"/>
                </a:lnTo>
                <a:close/>
                <a:moveTo>
                  <a:pt x="1272475" y="1376940"/>
                </a:moveTo>
                <a:cubicBezTo>
                  <a:pt x="1273132" y="1377379"/>
                  <a:pt x="1273540" y="1377645"/>
                  <a:pt x="1273930" y="1377926"/>
                </a:cubicBezTo>
                <a:cubicBezTo>
                  <a:pt x="1273524" y="1378427"/>
                  <a:pt x="1273164" y="1379006"/>
                  <a:pt x="1272646" y="1379367"/>
                </a:cubicBezTo>
                <a:cubicBezTo>
                  <a:pt x="1272490" y="1379476"/>
                  <a:pt x="1271504" y="1378787"/>
                  <a:pt x="1271551" y="1378646"/>
                </a:cubicBezTo>
                <a:cubicBezTo>
                  <a:pt x="1271724" y="1378052"/>
                  <a:pt x="1272130" y="1377520"/>
                  <a:pt x="1272475" y="1376940"/>
                </a:cubicBezTo>
                <a:close/>
                <a:moveTo>
                  <a:pt x="1406254" y="1375626"/>
                </a:moveTo>
                <a:cubicBezTo>
                  <a:pt x="1406708" y="1375391"/>
                  <a:pt x="1407506" y="1375798"/>
                  <a:pt x="1409416" y="1376141"/>
                </a:cubicBezTo>
                <a:cubicBezTo>
                  <a:pt x="1407459" y="1377191"/>
                  <a:pt x="1406521" y="1377707"/>
                  <a:pt x="1405582" y="1378208"/>
                </a:cubicBezTo>
                <a:cubicBezTo>
                  <a:pt x="1405315" y="1377926"/>
                  <a:pt x="1405049" y="1377629"/>
                  <a:pt x="1404799" y="1377348"/>
                </a:cubicBezTo>
                <a:cubicBezTo>
                  <a:pt x="1405268" y="1376752"/>
                  <a:pt x="1405628" y="1375939"/>
                  <a:pt x="1406254" y="1375626"/>
                </a:cubicBezTo>
                <a:close/>
                <a:moveTo>
                  <a:pt x="1025089" y="1375485"/>
                </a:moveTo>
                <a:cubicBezTo>
                  <a:pt x="1025326" y="1375485"/>
                  <a:pt x="1025574" y="1375485"/>
                  <a:pt x="1025809" y="1375485"/>
                </a:cubicBezTo>
                <a:cubicBezTo>
                  <a:pt x="1025686" y="1375782"/>
                  <a:pt x="1025559" y="1376096"/>
                  <a:pt x="1025449" y="1376392"/>
                </a:cubicBezTo>
                <a:cubicBezTo>
                  <a:pt x="1025247" y="1376267"/>
                  <a:pt x="1024981" y="1376205"/>
                  <a:pt x="1024872" y="1376017"/>
                </a:cubicBezTo>
                <a:cubicBezTo>
                  <a:pt x="1024792" y="1375939"/>
                  <a:pt x="1024996" y="1375672"/>
                  <a:pt x="1025089" y="1375485"/>
                </a:cubicBezTo>
                <a:close/>
                <a:moveTo>
                  <a:pt x="1362230" y="1374749"/>
                </a:moveTo>
                <a:cubicBezTo>
                  <a:pt x="1362590" y="1374749"/>
                  <a:pt x="1362965" y="1374828"/>
                  <a:pt x="1363325" y="1374891"/>
                </a:cubicBezTo>
                <a:cubicBezTo>
                  <a:pt x="1363294" y="1375110"/>
                  <a:pt x="1363248" y="1375313"/>
                  <a:pt x="1363185" y="1375517"/>
                </a:cubicBezTo>
                <a:cubicBezTo>
                  <a:pt x="1362825" y="1375454"/>
                  <a:pt x="1362464" y="1375406"/>
                  <a:pt x="1362089" y="1375344"/>
                </a:cubicBezTo>
                <a:cubicBezTo>
                  <a:pt x="1362136" y="1375141"/>
                  <a:pt x="1362183" y="1374749"/>
                  <a:pt x="1362230" y="1374749"/>
                </a:cubicBezTo>
                <a:close/>
                <a:moveTo>
                  <a:pt x="827161" y="1374734"/>
                </a:moveTo>
                <a:lnTo>
                  <a:pt x="821315" y="1375137"/>
                </a:lnTo>
                <a:lnTo>
                  <a:pt x="821260" y="1375125"/>
                </a:lnTo>
                <a:lnTo>
                  <a:pt x="820932" y="1374827"/>
                </a:lnTo>
                <a:lnTo>
                  <a:pt x="821246" y="1375141"/>
                </a:lnTo>
                <a:lnTo>
                  <a:pt x="821315" y="1375137"/>
                </a:lnTo>
                <a:lnTo>
                  <a:pt x="827068" y="1376299"/>
                </a:lnTo>
                <a:cubicBezTo>
                  <a:pt x="827098" y="1375783"/>
                  <a:pt x="827130" y="1375251"/>
                  <a:pt x="827161" y="1374734"/>
                </a:cubicBezTo>
                <a:close/>
                <a:moveTo>
                  <a:pt x="1001880" y="1374546"/>
                </a:moveTo>
                <a:cubicBezTo>
                  <a:pt x="995199" y="1374859"/>
                  <a:pt x="988516" y="1375172"/>
                  <a:pt x="981833" y="1375485"/>
                </a:cubicBezTo>
                <a:cubicBezTo>
                  <a:pt x="981833" y="1375766"/>
                  <a:pt x="981833" y="1376033"/>
                  <a:pt x="981833" y="1376315"/>
                </a:cubicBezTo>
                <a:cubicBezTo>
                  <a:pt x="988516" y="1376315"/>
                  <a:pt x="995199" y="1376315"/>
                  <a:pt x="1001865" y="1376315"/>
                </a:cubicBezTo>
                <a:cubicBezTo>
                  <a:pt x="1001865" y="1375720"/>
                  <a:pt x="1001880" y="1375141"/>
                  <a:pt x="1001880" y="1374546"/>
                </a:cubicBezTo>
                <a:close/>
                <a:moveTo>
                  <a:pt x="860261" y="1374359"/>
                </a:moveTo>
                <a:cubicBezTo>
                  <a:pt x="860090" y="1374327"/>
                  <a:pt x="859870" y="1374515"/>
                  <a:pt x="859683" y="1374609"/>
                </a:cubicBezTo>
                <a:cubicBezTo>
                  <a:pt x="859683" y="1374812"/>
                  <a:pt x="859683" y="1375031"/>
                  <a:pt x="859683" y="1375235"/>
                </a:cubicBezTo>
                <a:cubicBezTo>
                  <a:pt x="860011" y="1375094"/>
                  <a:pt x="860324" y="1374953"/>
                  <a:pt x="860653" y="1374812"/>
                </a:cubicBezTo>
                <a:cubicBezTo>
                  <a:pt x="860527" y="1374656"/>
                  <a:pt x="860419" y="1374374"/>
                  <a:pt x="860261" y="1374359"/>
                </a:cubicBezTo>
                <a:close/>
                <a:moveTo>
                  <a:pt x="1131747" y="1372433"/>
                </a:moveTo>
                <a:cubicBezTo>
                  <a:pt x="1131826" y="1372778"/>
                  <a:pt x="1131889" y="1373138"/>
                  <a:pt x="1131966" y="1373482"/>
                </a:cubicBezTo>
                <a:cubicBezTo>
                  <a:pt x="1133047" y="1373388"/>
                  <a:pt x="1134126" y="1373294"/>
                  <a:pt x="1135206" y="1373200"/>
                </a:cubicBezTo>
                <a:cubicBezTo>
                  <a:pt x="1135191" y="1372950"/>
                  <a:pt x="1135176" y="1372684"/>
                  <a:pt x="1135159" y="1372433"/>
                </a:cubicBezTo>
                <a:cubicBezTo>
                  <a:pt x="1134017" y="1372433"/>
                  <a:pt x="1132890" y="1372433"/>
                  <a:pt x="1131747" y="1372433"/>
                </a:cubicBezTo>
                <a:close/>
                <a:moveTo>
                  <a:pt x="1305935" y="1371979"/>
                </a:moveTo>
                <a:cubicBezTo>
                  <a:pt x="1305357" y="1373936"/>
                  <a:pt x="1304934" y="1375406"/>
                  <a:pt x="1304011" y="1378537"/>
                </a:cubicBezTo>
                <a:cubicBezTo>
                  <a:pt x="1307830" y="1375986"/>
                  <a:pt x="1310223" y="1374374"/>
                  <a:pt x="1312587" y="1372808"/>
                </a:cubicBezTo>
                <a:cubicBezTo>
                  <a:pt x="1314982" y="1375000"/>
                  <a:pt x="1317110" y="1376940"/>
                  <a:pt x="1319896" y="1379491"/>
                </a:cubicBezTo>
                <a:cubicBezTo>
                  <a:pt x="1313260" y="1380728"/>
                  <a:pt x="1308471" y="1385799"/>
                  <a:pt x="1301334" y="1384625"/>
                </a:cubicBezTo>
                <a:cubicBezTo>
                  <a:pt x="1296405" y="1383812"/>
                  <a:pt x="1291444" y="1384562"/>
                  <a:pt x="1287547" y="1388412"/>
                </a:cubicBezTo>
                <a:cubicBezTo>
                  <a:pt x="1286842" y="1389116"/>
                  <a:pt x="1285731" y="1389977"/>
                  <a:pt x="1284901" y="1389883"/>
                </a:cubicBezTo>
                <a:cubicBezTo>
                  <a:pt x="1274745" y="1388850"/>
                  <a:pt x="1266106" y="1394579"/>
                  <a:pt x="1256558" y="1396065"/>
                </a:cubicBezTo>
                <a:cubicBezTo>
                  <a:pt x="1253444" y="1396550"/>
                  <a:pt x="1250127" y="1395705"/>
                  <a:pt x="1246902" y="1395470"/>
                </a:cubicBezTo>
                <a:cubicBezTo>
                  <a:pt x="1244587" y="1395329"/>
                  <a:pt x="1242254" y="1395189"/>
                  <a:pt x="1239453" y="1395017"/>
                </a:cubicBezTo>
                <a:cubicBezTo>
                  <a:pt x="1238874" y="1396394"/>
                  <a:pt x="1238217" y="1397912"/>
                  <a:pt x="1237590" y="1399399"/>
                </a:cubicBezTo>
                <a:cubicBezTo>
                  <a:pt x="1234179" y="1398303"/>
                  <a:pt x="1231033" y="1397302"/>
                  <a:pt x="1225837" y="1395643"/>
                </a:cubicBezTo>
                <a:cubicBezTo>
                  <a:pt x="1230172" y="1393796"/>
                  <a:pt x="1232989" y="1392606"/>
                  <a:pt x="1236432" y="1391135"/>
                </a:cubicBezTo>
                <a:cubicBezTo>
                  <a:pt x="1233302" y="1388850"/>
                  <a:pt x="1230799" y="1390744"/>
                  <a:pt x="1228435" y="1391558"/>
                </a:cubicBezTo>
                <a:cubicBezTo>
                  <a:pt x="1226134" y="1392356"/>
                  <a:pt x="1224022" y="1393656"/>
                  <a:pt x="1221064" y="1393686"/>
                </a:cubicBezTo>
                <a:cubicBezTo>
                  <a:pt x="1221956" y="1392669"/>
                  <a:pt x="1222645" y="1391213"/>
                  <a:pt x="1223770" y="1390713"/>
                </a:cubicBezTo>
                <a:cubicBezTo>
                  <a:pt x="1237308" y="1384766"/>
                  <a:pt x="1251723" y="1382198"/>
                  <a:pt x="1265996" y="1379038"/>
                </a:cubicBezTo>
                <a:cubicBezTo>
                  <a:pt x="1266183" y="1379585"/>
                  <a:pt x="1266387" y="1380134"/>
                  <a:pt x="1266575" y="1380681"/>
                </a:cubicBezTo>
                <a:lnTo>
                  <a:pt x="1253394" y="1386008"/>
                </a:lnTo>
                <a:lnTo>
                  <a:pt x="1253146" y="1386050"/>
                </a:lnTo>
                <a:lnTo>
                  <a:pt x="1252890" y="1386146"/>
                </a:lnTo>
                <a:lnTo>
                  <a:pt x="1242880" y="1387880"/>
                </a:lnTo>
                <a:cubicBezTo>
                  <a:pt x="1243052" y="1388490"/>
                  <a:pt x="1243240" y="1389101"/>
                  <a:pt x="1243412" y="1389728"/>
                </a:cubicBezTo>
                <a:lnTo>
                  <a:pt x="1252890" y="1386146"/>
                </a:lnTo>
                <a:lnTo>
                  <a:pt x="1253178" y="1386096"/>
                </a:lnTo>
                <a:lnTo>
                  <a:pt x="1253394" y="1386008"/>
                </a:lnTo>
                <a:lnTo>
                  <a:pt x="1265433" y="1384047"/>
                </a:lnTo>
                <a:cubicBezTo>
                  <a:pt x="1270159" y="1382951"/>
                  <a:pt x="1274385" y="1381260"/>
                  <a:pt x="1279675" y="1383373"/>
                </a:cubicBezTo>
                <a:cubicBezTo>
                  <a:pt x="1282507" y="1384500"/>
                  <a:pt x="1286998" y="1383201"/>
                  <a:pt x="1290208" y="1380008"/>
                </a:cubicBezTo>
                <a:cubicBezTo>
                  <a:pt x="1294369" y="1375861"/>
                  <a:pt x="1299629" y="1373059"/>
                  <a:pt x="1305935" y="1371979"/>
                </a:cubicBezTo>
                <a:close/>
                <a:moveTo>
                  <a:pt x="1272475" y="1371573"/>
                </a:moveTo>
                <a:cubicBezTo>
                  <a:pt x="1272883" y="1371760"/>
                  <a:pt x="1273289" y="1371963"/>
                  <a:pt x="1273695" y="1372151"/>
                </a:cubicBezTo>
                <a:cubicBezTo>
                  <a:pt x="1273462" y="1372511"/>
                  <a:pt x="1273273" y="1373122"/>
                  <a:pt x="1272976" y="1373168"/>
                </a:cubicBezTo>
                <a:cubicBezTo>
                  <a:pt x="1272616" y="1373247"/>
                  <a:pt x="1272163" y="1372856"/>
                  <a:pt x="1271740" y="1372683"/>
                </a:cubicBezTo>
                <a:cubicBezTo>
                  <a:pt x="1271990" y="1372323"/>
                  <a:pt x="1272225" y="1371947"/>
                  <a:pt x="1272475" y="1371573"/>
                </a:cubicBezTo>
                <a:close/>
                <a:moveTo>
                  <a:pt x="969164" y="1370733"/>
                </a:moveTo>
                <a:cubicBezTo>
                  <a:pt x="967553" y="1370677"/>
                  <a:pt x="965995" y="1371886"/>
                  <a:pt x="964336" y="1374092"/>
                </a:cubicBezTo>
                <a:cubicBezTo>
                  <a:pt x="967185" y="1374343"/>
                  <a:pt x="970032" y="1374593"/>
                  <a:pt x="974320" y="1374969"/>
                </a:cubicBezTo>
                <a:cubicBezTo>
                  <a:pt x="972443" y="1372113"/>
                  <a:pt x="970776" y="1370790"/>
                  <a:pt x="969164" y="1370733"/>
                </a:cubicBezTo>
                <a:close/>
                <a:moveTo>
                  <a:pt x="1344967" y="1369554"/>
                </a:moveTo>
                <a:cubicBezTo>
                  <a:pt x="1345124" y="1370023"/>
                  <a:pt x="1345281" y="1370508"/>
                  <a:pt x="1345438" y="1370978"/>
                </a:cubicBezTo>
                <a:cubicBezTo>
                  <a:pt x="1342902" y="1371854"/>
                  <a:pt x="1340366" y="1372715"/>
                  <a:pt x="1337831" y="1373591"/>
                </a:cubicBezTo>
                <a:cubicBezTo>
                  <a:pt x="1337628" y="1372808"/>
                  <a:pt x="1337440" y="1372042"/>
                  <a:pt x="1337252" y="1371260"/>
                </a:cubicBezTo>
                <a:cubicBezTo>
                  <a:pt x="1339819" y="1370696"/>
                  <a:pt x="1342401" y="1370117"/>
                  <a:pt x="1344967" y="1369554"/>
                </a:cubicBezTo>
                <a:close/>
                <a:moveTo>
                  <a:pt x="1317439" y="1369350"/>
                </a:moveTo>
                <a:cubicBezTo>
                  <a:pt x="1319521" y="1369350"/>
                  <a:pt x="1321618" y="1369350"/>
                  <a:pt x="1323700" y="1369350"/>
                </a:cubicBezTo>
                <a:cubicBezTo>
                  <a:pt x="1323668" y="1370054"/>
                  <a:pt x="1323637" y="1370759"/>
                  <a:pt x="1323606" y="1371463"/>
                </a:cubicBezTo>
                <a:cubicBezTo>
                  <a:pt x="1321524" y="1371353"/>
                  <a:pt x="1319427" y="1371228"/>
                  <a:pt x="1317345" y="1371119"/>
                </a:cubicBezTo>
                <a:cubicBezTo>
                  <a:pt x="1317392" y="1370540"/>
                  <a:pt x="1317407" y="1369945"/>
                  <a:pt x="1317439" y="1369350"/>
                </a:cubicBezTo>
                <a:close/>
                <a:moveTo>
                  <a:pt x="795923" y="1368131"/>
                </a:moveTo>
                <a:cubicBezTo>
                  <a:pt x="791752" y="1367652"/>
                  <a:pt x="789667" y="1367414"/>
                  <a:pt x="787700" y="1368427"/>
                </a:cubicBezTo>
                <a:lnTo>
                  <a:pt x="786369" y="1369812"/>
                </a:lnTo>
                <a:lnTo>
                  <a:pt x="785969" y="1369883"/>
                </a:lnTo>
                <a:lnTo>
                  <a:pt x="786159" y="1370030"/>
                </a:lnTo>
                <a:lnTo>
                  <a:pt x="780195" y="1376237"/>
                </a:lnTo>
                <a:cubicBezTo>
                  <a:pt x="784748" y="1376237"/>
                  <a:pt x="789302" y="1376237"/>
                  <a:pt x="794139" y="1376237"/>
                </a:cubicBezTo>
                <a:lnTo>
                  <a:pt x="786159" y="1370030"/>
                </a:lnTo>
                <a:lnTo>
                  <a:pt x="786369" y="1369812"/>
                </a:lnTo>
                <a:close/>
                <a:moveTo>
                  <a:pt x="1017829" y="1367738"/>
                </a:moveTo>
                <a:cubicBezTo>
                  <a:pt x="1017562" y="1367894"/>
                  <a:pt x="1017328" y="1368131"/>
                  <a:pt x="1017093" y="1368349"/>
                </a:cubicBezTo>
                <a:cubicBezTo>
                  <a:pt x="1017313" y="1368411"/>
                  <a:pt x="1017517" y="1368474"/>
                  <a:pt x="1017719" y="1368521"/>
                </a:cubicBezTo>
                <a:cubicBezTo>
                  <a:pt x="1017907" y="1368395"/>
                  <a:pt x="1018095" y="1368286"/>
                  <a:pt x="1018267" y="1368161"/>
                </a:cubicBezTo>
                <a:cubicBezTo>
                  <a:pt x="1018110" y="1368004"/>
                  <a:pt x="1017877" y="1367707"/>
                  <a:pt x="1017829" y="1367738"/>
                </a:cubicBezTo>
                <a:close/>
                <a:moveTo>
                  <a:pt x="942003" y="1367425"/>
                </a:moveTo>
                <a:cubicBezTo>
                  <a:pt x="944022" y="1369726"/>
                  <a:pt x="944789" y="1370587"/>
                  <a:pt x="945540" y="1371447"/>
                </a:cubicBezTo>
                <a:cubicBezTo>
                  <a:pt x="945948" y="1371103"/>
                  <a:pt x="946353" y="1370743"/>
                  <a:pt x="946777" y="1370399"/>
                </a:cubicBezTo>
                <a:cubicBezTo>
                  <a:pt x="946479" y="1369788"/>
                  <a:pt x="946338" y="1368974"/>
                  <a:pt x="945852" y="1368600"/>
                </a:cubicBezTo>
                <a:cubicBezTo>
                  <a:pt x="945321" y="1368176"/>
                  <a:pt x="944476" y="1368145"/>
                  <a:pt x="942003" y="1367425"/>
                </a:cubicBezTo>
                <a:close/>
                <a:moveTo>
                  <a:pt x="1299550" y="1367347"/>
                </a:moveTo>
                <a:cubicBezTo>
                  <a:pt x="1299691" y="1367754"/>
                  <a:pt x="1299848" y="1368161"/>
                  <a:pt x="1300004" y="1368552"/>
                </a:cubicBezTo>
                <a:cubicBezTo>
                  <a:pt x="1298644" y="1369100"/>
                  <a:pt x="1297297" y="1369632"/>
                  <a:pt x="1295936" y="1370180"/>
                </a:cubicBezTo>
                <a:cubicBezTo>
                  <a:pt x="1295748" y="1369710"/>
                  <a:pt x="1295576" y="1369256"/>
                  <a:pt x="1295388" y="1368787"/>
                </a:cubicBezTo>
                <a:cubicBezTo>
                  <a:pt x="1296780" y="1368302"/>
                  <a:pt x="1298158" y="1367832"/>
                  <a:pt x="1299550" y="1367347"/>
                </a:cubicBezTo>
                <a:close/>
                <a:moveTo>
                  <a:pt x="832748" y="1366659"/>
                </a:moveTo>
                <a:cubicBezTo>
                  <a:pt x="832466" y="1366611"/>
                  <a:pt x="832075" y="1367159"/>
                  <a:pt x="831731" y="1367456"/>
                </a:cubicBezTo>
                <a:cubicBezTo>
                  <a:pt x="832075" y="1367771"/>
                  <a:pt x="832405" y="1368286"/>
                  <a:pt x="832795" y="1368349"/>
                </a:cubicBezTo>
                <a:cubicBezTo>
                  <a:pt x="833077" y="1368381"/>
                  <a:pt x="833468" y="1367848"/>
                  <a:pt x="833813" y="1367568"/>
                </a:cubicBezTo>
                <a:cubicBezTo>
                  <a:pt x="833453" y="1367237"/>
                  <a:pt x="833140" y="1366721"/>
                  <a:pt x="832748" y="1366659"/>
                </a:cubicBezTo>
                <a:close/>
                <a:moveTo>
                  <a:pt x="1356769" y="1366611"/>
                </a:moveTo>
                <a:cubicBezTo>
                  <a:pt x="1356894" y="1366799"/>
                  <a:pt x="1357019" y="1366987"/>
                  <a:pt x="1357144" y="1367190"/>
                </a:cubicBezTo>
                <a:cubicBezTo>
                  <a:pt x="1356831" y="1367425"/>
                  <a:pt x="1356518" y="1367675"/>
                  <a:pt x="1356205" y="1367910"/>
                </a:cubicBezTo>
                <a:cubicBezTo>
                  <a:pt x="1356079" y="1367723"/>
                  <a:pt x="1355814" y="1367394"/>
                  <a:pt x="1355845" y="1367363"/>
                </a:cubicBezTo>
                <a:cubicBezTo>
                  <a:pt x="1356127" y="1367081"/>
                  <a:pt x="1356454" y="1366862"/>
                  <a:pt x="1356769" y="1366611"/>
                </a:cubicBezTo>
                <a:close/>
                <a:moveTo>
                  <a:pt x="1106629" y="1366581"/>
                </a:moveTo>
                <a:cubicBezTo>
                  <a:pt x="1106316" y="1366814"/>
                  <a:pt x="1106018" y="1367034"/>
                  <a:pt x="1105706" y="1367269"/>
                </a:cubicBezTo>
                <a:lnTo>
                  <a:pt x="1107595" y="1368836"/>
                </a:lnTo>
                <a:lnTo>
                  <a:pt x="1107613" y="1368878"/>
                </a:lnTo>
                <a:lnTo>
                  <a:pt x="1102585" y="1372402"/>
                </a:lnTo>
                <a:cubicBezTo>
                  <a:pt x="1100666" y="1372891"/>
                  <a:pt x="1098576" y="1372833"/>
                  <a:pt x="1096519" y="1372652"/>
                </a:cubicBezTo>
                <a:cubicBezTo>
                  <a:pt x="1093639" y="1372402"/>
                  <a:pt x="1091496" y="1372559"/>
                  <a:pt x="1090384" y="1375689"/>
                </a:cubicBezTo>
                <a:cubicBezTo>
                  <a:pt x="1101465" y="1377348"/>
                  <a:pt x="1115957" y="1374624"/>
                  <a:pt x="1120887" y="1369116"/>
                </a:cubicBezTo>
                <a:cubicBezTo>
                  <a:pt x="1117443" y="1370118"/>
                  <a:pt x="1114704" y="1372058"/>
                  <a:pt x="1112701" y="1368646"/>
                </a:cubicBezTo>
                <a:cubicBezTo>
                  <a:pt x="1112294" y="1367942"/>
                  <a:pt x="1109368" y="1368755"/>
                  <a:pt x="1107614" y="1368881"/>
                </a:cubicBezTo>
                <a:lnTo>
                  <a:pt x="1107613" y="1368878"/>
                </a:lnTo>
                <a:lnTo>
                  <a:pt x="1107631" y="1368865"/>
                </a:lnTo>
                <a:lnTo>
                  <a:pt x="1107595" y="1368836"/>
                </a:lnTo>
                <a:close/>
                <a:moveTo>
                  <a:pt x="1247106" y="1366533"/>
                </a:moveTo>
                <a:cubicBezTo>
                  <a:pt x="1247231" y="1366986"/>
                  <a:pt x="1247373" y="1367456"/>
                  <a:pt x="1247496" y="1367909"/>
                </a:cubicBezTo>
                <a:cubicBezTo>
                  <a:pt x="1245682" y="1368520"/>
                  <a:pt x="1243866" y="1369115"/>
                  <a:pt x="1242051" y="1369725"/>
                </a:cubicBezTo>
                <a:cubicBezTo>
                  <a:pt x="1241973" y="1369084"/>
                  <a:pt x="1241911" y="1368458"/>
                  <a:pt x="1241832" y="1367816"/>
                </a:cubicBezTo>
                <a:cubicBezTo>
                  <a:pt x="1243584" y="1367393"/>
                  <a:pt x="1245354" y="1366971"/>
                  <a:pt x="1247106" y="1366533"/>
                </a:cubicBezTo>
                <a:close/>
                <a:moveTo>
                  <a:pt x="1429965" y="1365704"/>
                </a:moveTo>
                <a:lnTo>
                  <a:pt x="1429973" y="1365713"/>
                </a:lnTo>
                <a:lnTo>
                  <a:pt x="1429964" y="1365719"/>
                </a:lnTo>
                <a:lnTo>
                  <a:pt x="1429987" y="1365742"/>
                </a:lnTo>
                <a:lnTo>
                  <a:pt x="1428869" y="1366549"/>
                </a:lnTo>
                <a:cubicBezTo>
                  <a:pt x="1429229" y="1366267"/>
                  <a:pt x="1429604" y="1365987"/>
                  <a:pt x="1429965" y="1365704"/>
                </a:cubicBezTo>
                <a:close/>
                <a:moveTo>
                  <a:pt x="1025904" y="1365392"/>
                </a:moveTo>
                <a:lnTo>
                  <a:pt x="1026249" y="1365735"/>
                </a:lnTo>
                <a:cubicBezTo>
                  <a:pt x="1026703" y="1365877"/>
                  <a:pt x="1027156" y="1366001"/>
                  <a:pt x="1027610" y="1366128"/>
                </a:cubicBezTo>
                <a:cubicBezTo>
                  <a:pt x="1027156" y="1365987"/>
                  <a:pt x="1026719" y="1365861"/>
                  <a:pt x="1026264" y="1365719"/>
                </a:cubicBezTo>
                <a:close/>
                <a:moveTo>
                  <a:pt x="1431123" y="1364874"/>
                </a:moveTo>
                <a:cubicBezTo>
                  <a:pt x="1430746" y="1365171"/>
                  <a:pt x="1430371" y="1365453"/>
                  <a:pt x="1429996" y="1365752"/>
                </a:cubicBezTo>
                <a:lnTo>
                  <a:pt x="1429987" y="1365742"/>
                </a:lnTo>
                <a:lnTo>
                  <a:pt x="1429996" y="1365735"/>
                </a:lnTo>
                <a:lnTo>
                  <a:pt x="1429973" y="1365713"/>
                </a:lnTo>
                <a:close/>
                <a:moveTo>
                  <a:pt x="1253116" y="1364874"/>
                </a:moveTo>
                <a:cubicBezTo>
                  <a:pt x="1253257" y="1364874"/>
                  <a:pt x="1253429" y="1365704"/>
                  <a:pt x="1253711" y="1366408"/>
                </a:cubicBezTo>
                <a:cubicBezTo>
                  <a:pt x="1252959" y="1366486"/>
                  <a:pt x="1252255" y="1366690"/>
                  <a:pt x="1251629" y="1366565"/>
                </a:cubicBezTo>
                <a:cubicBezTo>
                  <a:pt x="1251379" y="1366517"/>
                  <a:pt x="1251285" y="1365752"/>
                  <a:pt x="1251112" y="1365312"/>
                </a:cubicBezTo>
                <a:cubicBezTo>
                  <a:pt x="1251784" y="1365140"/>
                  <a:pt x="1252443" y="1364890"/>
                  <a:pt x="1253116" y="1364874"/>
                </a:cubicBezTo>
                <a:close/>
                <a:moveTo>
                  <a:pt x="1214475" y="1364655"/>
                </a:moveTo>
                <a:cubicBezTo>
                  <a:pt x="1214398" y="1364797"/>
                  <a:pt x="1214225" y="1365062"/>
                  <a:pt x="1214256" y="1365093"/>
                </a:cubicBezTo>
                <a:cubicBezTo>
                  <a:pt x="1214398" y="1365234"/>
                  <a:pt x="1214616" y="1365314"/>
                  <a:pt x="1214804" y="1365407"/>
                </a:cubicBezTo>
                <a:cubicBezTo>
                  <a:pt x="1214914" y="1365157"/>
                  <a:pt x="1215024" y="1364906"/>
                  <a:pt x="1215133" y="1364655"/>
                </a:cubicBezTo>
                <a:cubicBezTo>
                  <a:pt x="1214914" y="1364655"/>
                  <a:pt x="1214694" y="1364655"/>
                  <a:pt x="1214475" y="1364655"/>
                </a:cubicBezTo>
                <a:close/>
                <a:moveTo>
                  <a:pt x="895757" y="1363951"/>
                </a:moveTo>
                <a:cubicBezTo>
                  <a:pt x="895898" y="1364279"/>
                  <a:pt x="896022" y="1364608"/>
                  <a:pt x="896164" y="1364938"/>
                </a:cubicBezTo>
                <a:cubicBezTo>
                  <a:pt x="896334" y="1364811"/>
                  <a:pt x="896618" y="1364702"/>
                  <a:pt x="896633" y="1364562"/>
                </a:cubicBezTo>
                <a:cubicBezTo>
                  <a:pt x="896664" y="1364389"/>
                  <a:pt x="896492" y="1364170"/>
                  <a:pt x="896382" y="1363951"/>
                </a:cubicBezTo>
                <a:cubicBezTo>
                  <a:pt x="896179" y="1363951"/>
                  <a:pt x="895960" y="1363951"/>
                  <a:pt x="895757" y="1363951"/>
                </a:cubicBezTo>
                <a:close/>
                <a:moveTo>
                  <a:pt x="1298487" y="1363950"/>
                </a:moveTo>
                <a:cubicBezTo>
                  <a:pt x="1298596" y="1364138"/>
                  <a:pt x="1298706" y="1364326"/>
                  <a:pt x="1298815" y="1364529"/>
                </a:cubicBezTo>
                <a:cubicBezTo>
                  <a:pt x="1298674" y="1364686"/>
                  <a:pt x="1298549" y="1364952"/>
                  <a:pt x="1298408" y="1364967"/>
                </a:cubicBezTo>
                <a:cubicBezTo>
                  <a:pt x="1298221" y="1364983"/>
                  <a:pt x="1298016" y="1364795"/>
                  <a:pt x="1297813" y="1364702"/>
                </a:cubicBezTo>
                <a:cubicBezTo>
                  <a:pt x="1298032" y="1364451"/>
                  <a:pt x="1298252" y="1364201"/>
                  <a:pt x="1298487" y="1363950"/>
                </a:cubicBezTo>
                <a:close/>
                <a:moveTo>
                  <a:pt x="1383265" y="1363544"/>
                </a:moveTo>
                <a:cubicBezTo>
                  <a:pt x="1383311" y="1363950"/>
                  <a:pt x="1383374" y="1364373"/>
                  <a:pt x="1383358" y="1364780"/>
                </a:cubicBezTo>
                <a:cubicBezTo>
                  <a:pt x="1383358" y="1364827"/>
                  <a:pt x="1382920" y="1364859"/>
                  <a:pt x="1382685" y="1364906"/>
                </a:cubicBezTo>
                <a:cubicBezTo>
                  <a:pt x="1382638" y="1364498"/>
                  <a:pt x="1382575" y="1364077"/>
                  <a:pt x="1382591" y="1363669"/>
                </a:cubicBezTo>
                <a:cubicBezTo>
                  <a:pt x="1382591" y="1363607"/>
                  <a:pt x="1383030" y="1363590"/>
                  <a:pt x="1383265" y="1363544"/>
                </a:cubicBezTo>
                <a:close/>
                <a:moveTo>
                  <a:pt x="1166945" y="1363325"/>
                </a:moveTo>
                <a:cubicBezTo>
                  <a:pt x="1166851" y="1363919"/>
                  <a:pt x="1166758" y="1364498"/>
                  <a:pt x="1166664" y="1365093"/>
                </a:cubicBezTo>
                <a:cubicBezTo>
                  <a:pt x="1167697" y="1365171"/>
                  <a:pt x="1168730" y="1365250"/>
                  <a:pt x="1169779" y="1365328"/>
                </a:cubicBezTo>
                <a:cubicBezTo>
                  <a:pt x="1169841" y="1364984"/>
                  <a:pt x="1169903" y="1364624"/>
                  <a:pt x="1169967" y="1364279"/>
                </a:cubicBezTo>
                <a:cubicBezTo>
                  <a:pt x="1168965" y="1363967"/>
                  <a:pt x="1167963" y="1363638"/>
                  <a:pt x="1166945" y="1363325"/>
                </a:cubicBezTo>
                <a:close/>
                <a:moveTo>
                  <a:pt x="162945" y="1363293"/>
                </a:moveTo>
                <a:cubicBezTo>
                  <a:pt x="162992" y="1363669"/>
                  <a:pt x="163039" y="1364029"/>
                  <a:pt x="163102" y="1364404"/>
                </a:cubicBezTo>
                <a:cubicBezTo>
                  <a:pt x="162898" y="1364420"/>
                  <a:pt x="162522" y="1364483"/>
                  <a:pt x="162506" y="1364451"/>
                </a:cubicBezTo>
                <a:cubicBezTo>
                  <a:pt x="162412" y="1364091"/>
                  <a:pt x="162382" y="1363733"/>
                  <a:pt x="162318" y="1363356"/>
                </a:cubicBezTo>
                <a:cubicBezTo>
                  <a:pt x="162522" y="1363325"/>
                  <a:pt x="162742" y="1363309"/>
                  <a:pt x="162945" y="1363293"/>
                </a:cubicBezTo>
                <a:close/>
                <a:moveTo>
                  <a:pt x="1234696" y="1362276"/>
                </a:moveTo>
                <a:lnTo>
                  <a:pt x="1234351" y="1362590"/>
                </a:lnTo>
                <a:cubicBezTo>
                  <a:pt x="1231722" y="1364733"/>
                  <a:pt x="1228906" y="1365344"/>
                  <a:pt x="1223960" y="1363106"/>
                </a:cubicBezTo>
                <a:cubicBezTo>
                  <a:pt x="1228593" y="1362888"/>
                  <a:pt x="1231487" y="1362762"/>
                  <a:pt x="1234383" y="1362620"/>
                </a:cubicBezTo>
                <a:cubicBezTo>
                  <a:pt x="1234383" y="1362620"/>
                  <a:pt x="1234696" y="1362276"/>
                  <a:pt x="1234696" y="1362276"/>
                </a:cubicBezTo>
                <a:close/>
                <a:moveTo>
                  <a:pt x="1339522" y="1361979"/>
                </a:moveTo>
                <a:cubicBezTo>
                  <a:pt x="1339647" y="1362135"/>
                  <a:pt x="1339756" y="1362323"/>
                  <a:pt x="1339882" y="1362511"/>
                </a:cubicBezTo>
                <a:cubicBezTo>
                  <a:pt x="1339584" y="1362745"/>
                  <a:pt x="1339287" y="1362965"/>
                  <a:pt x="1338989" y="1363199"/>
                </a:cubicBezTo>
                <a:cubicBezTo>
                  <a:pt x="1338864" y="1363011"/>
                  <a:pt x="1338613" y="1362714"/>
                  <a:pt x="1338644" y="1362683"/>
                </a:cubicBezTo>
                <a:cubicBezTo>
                  <a:pt x="1338911" y="1362417"/>
                  <a:pt x="1339224" y="1362198"/>
                  <a:pt x="1339522" y="1361979"/>
                </a:cubicBezTo>
                <a:close/>
                <a:moveTo>
                  <a:pt x="937731" y="1360492"/>
                </a:moveTo>
                <a:cubicBezTo>
                  <a:pt x="937432" y="1360586"/>
                  <a:pt x="937120" y="1360665"/>
                  <a:pt x="936822" y="1360759"/>
                </a:cubicBezTo>
                <a:cubicBezTo>
                  <a:pt x="936949" y="1360916"/>
                  <a:pt x="937057" y="1361165"/>
                  <a:pt x="937215" y="1361228"/>
                </a:cubicBezTo>
                <a:cubicBezTo>
                  <a:pt x="937386" y="1361291"/>
                  <a:pt x="937621" y="1361150"/>
                  <a:pt x="937809" y="1361087"/>
                </a:cubicBezTo>
                <a:cubicBezTo>
                  <a:pt x="937777" y="1360884"/>
                  <a:pt x="937762" y="1360695"/>
                  <a:pt x="937731" y="1360492"/>
                </a:cubicBezTo>
                <a:close/>
                <a:moveTo>
                  <a:pt x="184439" y="1360274"/>
                </a:moveTo>
                <a:cubicBezTo>
                  <a:pt x="183092" y="1360410"/>
                  <a:pt x="182265" y="1361549"/>
                  <a:pt x="180615" y="1363826"/>
                </a:cubicBezTo>
                <a:cubicBezTo>
                  <a:pt x="184527" y="1366517"/>
                  <a:pt x="187860" y="1366018"/>
                  <a:pt x="191398" y="1362730"/>
                </a:cubicBezTo>
                <a:cubicBezTo>
                  <a:pt x="187658" y="1361001"/>
                  <a:pt x="185787" y="1360137"/>
                  <a:pt x="184439" y="1360274"/>
                </a:cubicBezTo>
                <a:close/>
                <a:moveTo>
                  <a:pt x="928967" y="1360257"/>
                </a:moveTo>
                <a:cubicBezTo>
                  <a:pt x="928856" y="1360571"/>
                  <a:pt x="928732" y="1360900"/>
                  <a:pt x="928622" y="1361212"/>
                </a:cubicBezTo>
                <a:cubicBezTo>
                  <a:pt x="928810" y="1361181"/>
                  <a:pt x="928998" y="1361150"/>
                  <a:pt x="929202" y="1361135"/>
                </a:cubicBezTo>
                <a:cubicBezTo>
                  <a:pt x="929296" y="1360946"/>
                  <a:pt x="929483" y="1360743"/>
                  <a:pt x="929452" y="1360571"/>
                </a:cubicBezTo>
                <a:cubicBezTo>
                  <a:pt x="929436" y="1360445"/>
                  <a:pt x="929138" y="1360367"/>
                  <a:pt x="928967" y="1360257"/>
                </a:cubicBezTo>
                <a:close/>
                <a:moveTo>
                  <a:pt x="1128836" y="1359820"/>
                </a:moveTo>
                <a:cubicBezTo>
                  <a:pt x="1128648" y="1359881"/>
                  <a:pt x="1128461" y="1359961"/>
                  <a:pt x="1128273" y="1360022"/>
                </a:cubicBezTo>
                <a:cubicBezTo>
                  <a:pt x="1128523" y="1360196"/>
                  <a:pt x="1128759" y="1360399"/>
                  <a:pt x="1129025" y="1360524"/>
                </a:cubicBezTo>
                <a:cubicBezTo>
                  <a:pt x="1129072" y="1360540"/>
                  <a:pt x="1129260" y="1360274"/>
                  <a:pt x="1129368" y="1360132"/>
                </a:cubicBezTo>
                <a:cubicBezTo>
                  <a:pt x="1129196" y="1360039"/>
                  <a:pt x="1129025" y="1359929"/>
                  <a:pt x="1128836" y="1359820"/>
                </a:cubicBezTo>
                <a:close/>
                <a:moveTo>
                  <a:pt x="899185" y="1359146"/>
                </a:moveTo>
                <a:lnTo>
                  <a:pt x="899481" y="1359476"/>
                </a:lnTo>
                <a:lnTo>
                  <a:pt x="899826" y="1359788"/>
                </a:lnTo>
                <a:lnTo>
                  <a:pt x="899512" y="1359444"/>
                </a:lnTo>
                <a:close/>
                <a:moveTo>
                  <a:pt x="1257265" y="1358066"/>
                </a:moveTo>
                <a:cubicBezTo>
                  <a:pt x="1259326" y="1357679"/>
                  <a:pt x="1262022" y="1358246"/>
                  <a:pt x="1266451" y="1359584"/>
                </a:cubicBezTo>
                <a:cubicBezTo>
                  <a:pt x="1260988" y="1360601"/>
                  <a:pt x="1256575" y="1361415"/>
                  <a:pt x="1251895" y="1362276"/>
                </a:cubicBezTo>
                <a:cubicBezTo>
                  <a:pt x="1253782" y="1359795"/>
                  <a:pt x="1255206" y="1358454"/>
                  <a:pt x="1257265" y="1358066"/>
                </a:cubicBezTo>
                <a:close/>
                <a:moveTo>
                  <a:pt x="1226348" y="1357294"/>
                </a:moveTo>
                <a:lnTo>
                  <a:pt x="1221984" y="1359423"/>
                </a:lnTo>
                <a:lnTo>
                  <a:pt x="1221847" y="1359444"/>
                </a:lnTo>
                <a:lnTo>
                  <a:pt x="1221534" y="1359788"/>
                </a:lnTo>
                <a:lnTo>
                  <a:pt x="1221878" y="1359476"/>
                </a:lnTo>
                <a:lnTo>
                  <a:pt x="1221984" y="1359423"/>
                </a:lnTo>
                <a:lnTo>
                  <a:pt x="1232192" y="1357942"/>
                </a:lnTo>
                <a:cubicBezTo>
                  <a:pt x="1229844" y="1356862"/>
                  <a:pt x="1227982" y="1356842"/>
                  <a:pt x="1226348" y="1357294"/>
                </a:cubicBezTo>
                <a:close/>
                <a:moveTo>
                  <a:pt x="879777" y="1356862"/>
                </a:moveTo>
                <a:cubicBezTo>
                  <a:pt x="873408" y="1359867"/>
                  <a:pt x="879011" y="1363607"/>
                  <a:pt x="879872" y="1368004"/>
                </a:cubicBezTo>
                <a:cubicBezTo>
                  <a:pt x="876741" y="1368192"/>
                  <a:pt x="873393" y="1369475"/>
                  <a:pt x="871546" y="1368318"/>
                </a:cubicBezTo>
                <a:cubicBezTo>
                  <a:pt x="865723" y="1364702"/>
                  <a:pt x="860480" y="1368004"/>
                  <a:pt x="855033" y="1367880"/>
                </a:cubicBezTo>
                <a:cubicBezTo>
                  <a:pt x="859072" y="1369883"/>
                  <a:pt x="863564" y="1370696"/>
                  <a:pt x="867007" y="1373060"/>
                </a:cubicBezTo>
                <a:cubicBezTo>
                  <a:pt x="872640" y="1376940"/>
                  <a:pt x="872328" y="1377348"/>
                  <a:pt x="877649" y="1372214"/>
                </a:cubicBezTo>
                <a:cubicBezTo>
                  <a:pt x="878088" y="1371792"/>
                  <a:pt x="878853" y="1371729"/>
                  <a:pt x="879714" y="1371401"/>
                </a:cubicBezTo>
                <a:cubicBezTo>
                  <a:pt x="879573" y="1373216"/>
                  <a:pt x="879465" y="1374609"/>
                  <a:pt x="879339" y="1376143"/>
                </a:cubicBezTo>
                <a:cubicBezTo>
                  <a:pt x="885319" y="1376143"/>
                  <a:pt x="890920" y="1376143"/>
                  <a:pt x="896258" y="1376143"/>
                </a:cubicBezTo>
                <a:cubicBezTo>
                  <a:pt x="898824" y="1371025"/>
                  <a:pt x="895225" y="1368458"/>
                  <a:pt x="892298" y="1368224"/>
                </a:cubicBezTo>
                <a:cubicBezTo>
                  <a:pt x="885161" y="1367661"/>
                  <a:pt x="882844" y="1363310"/>
                  <a:pt x="881374" y="1357518"/>
                </a:cubicBezTo>
                <a:cubicBezTo>
                  <a:pt x="881295" y="1357237"/>
                  <a:pt x="880482" y="1357127"/>
                  <a:pt x="879777" y="1356862"/>
                </a:cubicBezTo>
                <a:close/>
                <a:moveTo>
                  <a:pt x="1317313" y="1355766"/>
                </a:moveTo>
                <a:cubicBezTo>
                  <a:pt x="1317688" y="1356032"/>
                  <a:pt x="1318081" y="1356298"/>
                  <a:pt x="1318456" y="1356564"/>
                </a:cubicBezTo>
                <a:cubicBezTo>
                  <a:pt x="1318096" y="1357034"/>
                  <a:pt x="1317736" y="1357503"/>
                  <a:pt x="1317376" y="1357988"/>
                </a:cubicBezTo>
                <a:cubicBezTo>
                  <a:pt x="1317079" y="1357612"/>
                  <a:pt x="1316563" y="1357252"/>
                  <a:pt x="1316546" y="1356862"/>
                </a:cubicBezTo>
                <a:cubicBezTo>
                  <a:pt x="1316515" y="1356518"/>
                  <a:pt x="1317032" y="1356126"/>
                  <a:pt x="1317313" y="1355766"/>
                </a:cubicBezTo>
                <a:close/>
                <a:moveTo>
                  <a:pt x="1360430" y="1353089"/>
                </a:moveTo>
                <a:cubicBezTo>
                  <a:pt x="1360555" y="1353699"/>
                  <a:pt x="1360681" y="1354310"/>
                  <a:pt x="1360821" y="1354904"/>
                </a:cubicBezTo>
                <a:cubicBezTo>
                  <a:pt x="1359334" y="1355217"/>
                  <a:pt x="1357832" y="1355532"/>
                  <a:pt x="1356346" y="1355828"/>
                </a:cubicBezTo>
                <a:cubicBezTo>
                  <a:pt x="1356205" y="1355295"/>
                  <a:pt x="1356064" y="1354763"/>
                  <a:pt x="1355923" y="1354231"/>
                </a:cubicBezTo>
                <a:cubicBezTo>
                  <a:pt x="1357425" y="1353855"/>
                  <a:pt x="1358928" y="1353464"/>
                  <a:pt x="1360430" y="1353089"/>
                </a:cubicBezTo>
                <a:close/>
                <a:moveTo>
                  <a:pt x="1261897" y="1352166"/>
                </a:moveTo>
                <a:cubicBezTo>
                  <a:pt x="1262116" y="1352088"/>
                  <a:pt x="1262913" y="1352964"/>
                  <a:pt x="1262866" y="1353011"/>
                </a:cubicBezTo>
                <a:cubicBezTo>
                  <a:pt x="1262381" y="1353716"/>
                  <a:pt x="1261803" y="1354358"/>
                  <a:pt x="1261020" y="1355297"/>
                </a:cubicBezTo>
                <a:cubicBezTo>
                  <a:pt x="1260269" y="1354373"/>
                  <a:pt x="1259862" y="1353888"/>
                  <a:pt x="1259470" y="1353387"/>
                </a:cubicBezTo>
                <a:cubicBezTo>
                  <a:pt x="1260269" y="1352964"/>
                  <a:pt x="1261051" y="1352448"/>
                  <a:pt x="1261897" y="1352166"/>
                </a:cubicBezTo>
                <a:close/>
                <a:moveTo>
                  <a:pt x="1189670" y="1351947"/>
                </a:moveTo>
                <a:cubicBezTo>
                  <a:pt x="1189638" y="1352229"/>
                  <a:pt x="1189607" y="1352511"/>
                  <a:pt x="1189576" y="1352777"/>
                </a:cubicBezTo>
                <a:cubicBezTo>
                  <a:pt x="1189795" y="1352745"/>
                  <a:pt x="1190061" y="1352777"/>
                  <a:pt x="1190233" y="1352667"/>
                </a:cubicBezTo>
                <a:cubicBezTo>
                  <a:pt x="1190343" y="1352604"/>
                  <a:pt x="1190296" y="1352323"/>
                  <a:pt x="1190311" y="1352135"/>
                </a:cubicBezTo>
                <a:cubicBezTo>
                  <a:pt x="1190091" y="1352073"/>
                  <a:pt x="1189889" y="1352009"/>
                  <a:pt x="1189670" y="1351947"/>
                </a:cubicBezTo>
                <a:close/>
                <a:moveTo>
                  <a:pt x="914067" y="1348942"/>
                </a:moveTo>
                <a:cubicBezTo>
                  <a:pt x="913989" y="1349083"/>
                  <a:pt x="913911" y="1349240"/>
                  <a:pt x="913817" y="1349381"/>
                </a:cubicBezTo>
                <a:cubicBezTo>
                  <a:pt x="914004" y="1349474"/>
                  <a:pt x="914192" y="1349552"/>
                  <a:pt x="914364" y="1349646"/>
                </a:cubicBezTo>
                <a:cubicBezTo>
                  <a:pt x="914475" y="1349411"/>
                  <a:pt x="914584" y="1349178"/>
                  <a:pt x="914693" y="1348942"/>
                </a:cubicBezTo>
                <a:cubicBezTo>
                  <a:pt x="914475" y="1348942"/>
                  <a:pt x="914271" y="1348942"/>
                  <a:pt x="914067" y="1348942"/>
                </a:cubicBezTo>
                <a:close/>
                <a:moveTo>
                  <a:pt x="1188136" y="1348379"/>
                </a:moveTo>
                <a:cubicBezTo>
                  <a:pt x="1187807" y="1348520"/>
                  <a:pt x="1187494" y="1348661"/>
                  <a:pt x="1187166" y="1348802"/>
                </a:cubicBezTo>
                <a:cubicBezTo>
                  <a:pt x="1187291" y="1348958"/>
                  <a:pt x="1187401" y="1349240"/>
                  <a:pt x="1187557" y="1349255"/>
                </a:cubicBezTo>
                <a:cubicBezTo>
                  <a:pt x="1187746" y="1349302"/>
                  <a:pt x="1187964" y="1349114"/>
                  <a:pt x="1188136" y="1349021"/>
                </a:cubicBezTo>
                <a:cubicBezTo>
                  <a:pt x="1188136" y="1348802"/>
                  <a:pt x="1188136" y="1348598"/>
                  <a:pt x="1188136" y="1348379"/>
                </a:cubicBezTo>
                <a:close/>
                <a:moveTo>
                  <a:pt x="1275715" y="1347893"/>
                </a:moveTo>
                <a:cubicBezTo>
                  <a:pt x="1276435" y="1347597"/>
                  <a:pt x="1277751" y="1348786"/>
                  <a:pt x="1278799" y="1349286"/>
                </a:cubicBezTo>
                <a:cubicBezTo>
                  <a:pt x="1278283" y="1350335"/>
                  <a:pt x="1277954" y="1352120"/>
                  <a:pt x="1277218" y="1352323"/>
                </a:cubicBezTo>
                <a:cubicBezTo>
                  <a:pt x="1274026" y="1353168"/>
                  <a:pt x="1270723" y="1353544"/>
                  <a:pt x="1267453" y="1354107"/>
                </a:cubicBezTo>
                <a:cubicBezTo>
                  <a:pt x="1267264" y="1353513"/>
                  <a:pt x="1267093" y="1352918"/>
                  <a:pt x="1266920" y="1352323"/>
                </a:cubicBezTo>
                <a:cubicBezTo>
                  <a:pt x="1269832" y="1350805"/>
                  <a:pt x="1272679" y="1349130"/>
                  <a:pt x="1275715" y="1347893"/>
                </a:cubicBezTo>
                <a:close/>
                <a:moveTo>
                  <a:pt x="885850" y="1347408"/>
                </a:moveTo>
                <a:cubicBezTo>
                  <a:pt x="885772" y="1347565"/>
                  <a:pt x="885583" y="1347831"/>
                  <a:pt x="885630" y="1347878"/>
                </a:cubicBezTo>
                <a:cubicBezTo>
                  <a:pt x="885772" y="1348035"/>
                  <a:pt x="885990" y="1348097"/>
                  <a:pt x="886195" y="1348207"/>
                </a:cubicBezTo>
                <a:cubicBezTo>
                  <a:pt x="886303" y="1347941"/>
                  <a:pt x="886413" y="1347674"/>
                  <a:pt x="886538" y="1347425"/>
                </a:cubicBezTo>
                <a:cubicBezTo>
                  <a:pt x="886303" y="1347425"/>
                  <a:pt x="886069" y="1347425"/>
                  <a:pt x="885850" y="1347408"/>
                </a:cubicBezTo>
                <a:close/>
                <a:moveTo>
                  <a:pt x="954805" y="1347221"/>
                </a:moveTo>
                <a:cubicBezTo>
                  <a:pt x="954241" y="1347299"/>
                  <a:pt x="953663" y="1347392"/>
                  <a:pt x="952630" y="1347565"/>
                </a:cubicBezTo>
                <a:cubicBezTo>
                  <a:pt x="953537" y="1347909"/>
                  <a:pt x="953944" y="1348191"/>
                  <a:pt x="954335" y="1348160"/>
                </a:cubicBezTo>
                <a:cubicBezTo>
                  <a:pt x="954508" y="1348144"/>
                  <a:pt x="954648" y="1347549"/>
                  <a:pt x="954805" y="1347221"/>
                </a:cubicBezTo>
                <a:close/>
                <a:moveTo>
                  <a:pt x="1323324" y="1346297"/>
                </a:moveTo>
                <a:cubicBezTo>
                  <a:pt x="1323605" y="1346547"/>
                  <a:pt x="1323903" y="1346798"/>
                  <a:pt x="1324184" y="1347048"/>
                </a:cubicBezTo>
                <a:cubicBezTo>
                  <a:pt x="1324044" y="1347221"/>
                  <a:pt x="1323918" y="1347392"/>
                  <a:pt x="1323778" y="1347565"/>
                </a:cubicBezTo>
                <a:cubicBezTo>
                  <a:pt x="1323496" y="1347314"/>
                  <a:pt x="1323198" y="1347080"/>
                  <a:pt x="1322948" y="1346798"/>
                </a:cubicBezTo>
                <a:cubicBezTo>
                  <a:pt x="1322917" y="1346767"/>
                  <a:pt x="1323198" y="1346469"/>
                  <a:pt x="1323324" y="1346297"/>
                </a:cubicBezTo>
                <a:close/>
                <a:moveTo>
                  <a:pt x="1331149" y="1346219"/>
                </a:moveTo>
                <a:cubicBezTo>
                  <a:pt x="1331838" y="1346062"/>
                  <a:pt x="1332730" y="1346845"/>
                  <a:pt x="1334341" y="1347581"/>
                </a:cubicBezTo>
                <a:cubicBezTo>
                  <a:pt x="1332793" y="1348598"/>
                  <a:pt x="1332025" y="1349490"/>
                  <a:pt x="1331259" y="1349490"/>
                </a:cubicBezTo>
                <a:cubicBezTo>
                  <a:pt x="1330539" y="1349490"/>
                  <a:pt x="1329819" y="1348566"/>
                  <a:pt x="1329083" y="1348035"/>
                </a:cubicBezTo>
                <a:cubicBezTo>
                  <a:pt x="1329755" y="1347392"/>
                  <a:pt x="1330366" y="1346391"/>
                  <a:pt x="1331149" y="1346219"/>
                </a:cubicBezTo>
                <a:close/>
                <a:moveTo>
                  <a:pt x="1212661" y="1345703"/>
                </a:moveTo>
                <a:cubicBezTo>
                  <a:pt x="1208669" y="1347283"/>
                  <a:pt x="1205101" y="1348691"/>
                  <a:pt x="1201517" y="1350101"/>
                </a:cubicBezTo>
                <a:lnTo>
                  <a:pt x="1201516" y="1350101"/>
                </a:lnTo>
                <a:lnTo>
                  <a:pt x="1201501" y="1350069"/>
                </a:lnTo>
                <a:lnTo>
                  <a:pt x="1201421" y="1350113"/>
                </a:lnTo>
                <a:lnTo>
                  <a:pt x="1198825" y="1350413"/>
                </a:lnTo>
                <a:cubicBezTo>
                  <a:pt x="1198919" y="1350726"/>
                  <a:pt x="1199028" y="1351024"/>
                  <a:pt x="1199122" y="1351321"/>
                </a:cubicBezTo>
                <a:lnTo>
                  <a:pt x="1201421" y="1350113"/>
                </a:lnTo>
                <a:lnTo>
                  <a:pt x="1201516" y="1350101"/>
                </a:lnTo>
                <a:lnTo>
                  <a:pt x="1203115" y="1353426"/>
                </a:lnTo>
                <a:cubicBezTo>
                  <a:pt x="1202457" y="1354670"/>
                  <a:pt x="1201337" y="1356023"/>
                  <a:pt x="1201971" y="1357441"/>
                </a:cubicBezTo>
                <a:cubicBezTo>
                  <a:pt x="1206165" y="1354983"/>
                  <a:pt x="1210140" y="1352636"/>
                  <a:pt x="1214475" y="1350085"/>
                </a:cubicBezTo>
                <a:cubicBezTo>
                  <a:pt x="1213944" y="1348818"/>
                  <a:pt x="1213411" y="1347487"/>
                  <a:pt x="1212661" y="1345703"/>
                </a:cubicBezTo>
                <a:close/>
                <a:moveTo>
                  <a:pt x="1376749" y="1345403"/>
                </a:moveTo>
                <a:lnTo>
                  <a:pt x="1376752" y="1345403"/>
                </a:lnTo>
                <a:lnTo>
                  <a:pt x="1376750" y="1345406"/>
                </a:lnTo>
                <a:close/>
                <a:moveTo>
                  <a:pt x="1376746" y="1345396"/>
                </a:moveTo>
                <a:lnTo>
                  <a:pt x="1376749" y="1345403"/>
                </a:lnTo>
                <a:lnTo>
                  <a:pt x="1376738" y="1345405"/>
                </a:lnTo>
                <a:close/>
                <a:moveTo>
                  <a:pt x="1376692" y="1345178"/>
                </a:moveTo>
                <a:lnTo>
                  <a:pt x="1376800" y="1345374"/>
                </a:lnTo>
                <a:lnTo>
                  <a:pt x="1376775" y="1345399"/>
                </a:lnTo>
                <a:lnTo>
                  <a:pt x="1376752" y="1345403"/>
                </a:lnTo>
                <a:lnTo>
                  <a:pt x="1376785" y="1345358"/>
                </a:lnTo>
                <a:lnTo>
                  <a:pt x="1376746" y="1345396"/>
                </a:lnTo>
                <a:close/>
                <a:moveTo>
                  <a:pt x="1381762" y="1344623"/>
                </a:moveTo>
                <a:cubicBezTo>
                  <a:pt x="1381918" y="1345170"/>
                  <a:pt x="1382090" y="1345702"/>
                  <a:pt x="1382248" y="1346250"/>
                </a:cubicBezTo>
                <a:cubicBezTo>
                  <a:pt x="1380118" y="1347111"/>
                  <a:pt x="1378006" y="1347971"/>
                  <a:pt x="1375878" y="1348832"/>
                </a:cubicBezTo>
                <a:cubicBezTo>
                  <a:pt x="1375612" y="1348441"/>
                  <a:pt x="1375345" y="1348050"/>
                  <a:pt x="1375078" y="1347658"/>
                </a:cubicBezTo>
                <a:lnTo>
                  <a:pt x="1376750" y="1345406"/>
                </a:lnTo>
                <a:lnTo>
                  <a:pt x="1376754" y="1345421"/>
                </a:lnTo>
                <a:lnTo>
                  <a:pt x="1376775" y="1345399"/>
                </a:lnTo>
                <a:close/>
                <a:moveTo>
                  <a:pt x="1407538" y="1344388"/>
                </a:moveTo>
                <a:cubicBezTo>
                  <a:pt x="1407883" y="1356563"/>
                  <a:pt x="1407475" y="1357049"/>
                  <a:pt x="1398163" y="1355076"/>
                </a:cubicBezTo>
                <a:cubicBezTo>
                  <a:pt x="1400230" y="1353747"/>
                  <a:pt x="1401841" y="1352730"/>
                  <a:pt x="1403500" y="1351680"/>
                </a:cubicBezTo>
                <a:cubicBezTo>
                  <a:pt x="1402826" y="1350523"/>
                  <a:pt x="1402233" y="1349520"/>
                  <a:pt x="1401529" y="1348285"/>
                </a:cubicBezTo>
                <a:cubicBezTo>
                  <a:pt x="1403563" y="1346954"/>
                  <a:pt x="1405472" y="1345718"/>
                  <a:pt x="1407538" y="1344388"/>
                </a:cubicBezTo>
                <a:close/>
                <a:moveTo>
                  <a:pt x="1342197" y="1342948"/>
                </a:moveTo>
                <a:cubicBezTo>
                  <a:pt x="1343027" y="1343339"/>
                  <a:pt x="1343935" y="1343448"/>
                  <a:pt x="1344217" y="1343933"/>
                </a:cubicBezTo>
                <a:cubicBezTo>
                  <a:pt x="1346283" y="1347627"/>
                  <a:pt x="1344170" y="1348191"/>
                  <a:pt x="1340085" y="1348331"/>
                </a:cubicBezTo>
                <a:cubicBezTo>
                  <a:pt x="1341040" y="1345922"/>
                  <a:pt x="1341572" y="1344560"/>
                  <a:pt x="1342197" y="1342948"/>
                </a:cubicBezTo>
                <a:close/>
                <a:moveTo>
                  <a:pt x="1228639" y="1342854"/>
                </a:moveTo>
                <a:cubicBezTo>
                  <a:pt x="1228639" y="1343011"/>
                  <a:pt x="1228639" y="1343168"/>
                  <a:pt x="1228639" y="1343324"/>
                </a:cubicBezTo>
                <a:cubicBezTo>
                  <a:pt x="1229359" y="1343324"/>
                  <a:pt x="1230094" y="1343324"/>
                  <a:pt x="1230814" y="1343324"/>
                </a:cubicBezTo>
                <a:cubicBezTo>
                  <a:pt x="1230814" y="1343168"/>
                  <a:pt x="1230814" y="1343011"/>
                  <a:pt x="1230814" y="1342854"/>
                </a:cubicBezTo>
                <a:cubicBezTo>
                  <a:pt x="1230094" y="1342854"/>
                  <a:pt x="1229359" y="1342854"/>
                  <a:pt x="1228639" y="1342854"/>
                </a:cubicBezTo>
                <a:close/>
                <a:moveTo>
                  <a:pt x="859323" y="1342682"/>
                </a:moveTo>
                <a:cubicBezTo>
                  <a:pt x="859385" y="1342950"/>
                  <a:pt x="859447" y="1343214"/>
                  <a:pt x="859494" y="1343481"/>
                </a:cubicBezTo>
                <a:cubicBezTo>
                  <a:pt x="859698" y="1343402"/>
                  <a:pt x="859901" y="1343324"/>
                  <a:pt x="860105" y="1343262"/>
                </a:cubicBezTo>
                <a:cubicBezTo>
                  <a:pt x="860074" y="1343073"/>
                  <a:pt x="860090" y="1342792"/>
                  <a:pt x="859980" y="1342729"/>
                </a:cubicBezTo>
                <a:cubicBezTo>
                  <a:pt x="859807" y="1342635"/>
                  <a:pt x="859541" y="1342698"/>
                  <a:pt x="859323" y="1342682"/>
                </a:cubicBezTo>
                <a:close/>
                <a:moveTo>
                  <a:pt x="1376017" y="1342525"/>
                </a:moveTo>
                <a:lnTo>
                  <a:pt x="1376692" y="1345178"/>
                </a:lnTo>
                <a:lnTo>
                  <a:pt x="1375345" y="1342744"/>
                </a:lnTo>
                <a:cubicBezTo>
                  <a:pt x="1375564" y="1342666"/>
                  <a:pt x="1375798" y="1342604"/>
                  <a:pt x="1376017" y="1342525"/>
                </a:cubicBezTo>
                <a:close/>
                <a:moveTo>
                  <a:pt x="1392247" y="1341273"/>
                </a:moveTo>
                <a:cubicBezTo>
                  <a:pt x="1392405" y="1341633"/>
                  <a:pt x="1392561" y="1341977"/>
                  <a:pt x="1392701" y="1342337"/>
                </a:cubicBezTo>
                <a:cubicBezTo>
                  <a:pt x="1391809" y="1342823"/>
                  <a:pt x="1390918" y="1343308"/>
                  <a:pt x="1390009" y="1343793"/>
                </a:cubicBezTo>
                <a:cubicBezTo>
                  <a:pt x="1389790" y="1343308"/>
                  <a:pt x="1389556" y="1342838"/>
                  <a:pt x="1389336" y="1342353"/>
                </a:cubicBezTo>
                <a:cubicBezTo>
                  <a:pt x="1390307" y="1341993"/>
                  <a:pt x="1391278" y="1341633"/>
                  <a:pt x="1392247" y="1341273"/>
                </a:cubicBezTo>
                <a:close/>
                <a:moveTo>
                  <a:pt x="1271842" y="1340626"/>
                </a:moveTo>
                <a:lnTo>
                  <a:pt x="1271944" y="1340679"/>
                </a:lnTo>
                <a:lnTo>
                  <a:pt x="1271913" y="1340710"/>
                </a:lnTo>
                <a:lnTo>
                  <a:pt x="1271911" y="1340709"/>
                </a:lnTo>
                <a:lnTo>
                  <a:pt x="1271928" y="1340679"/>
                </a:lnTo>
                <a:lnTo>
                  <a:pt x="1271910" y="1340707"/>
                </a:lnTo>
                <a:close/>
                <a:moveTo>
                  <a:pt x="1305545" y="1339912"/>
                </a:moveTo>
                <a:cubicBezTo>
                  <a:pt x="1305779" y="1339803"/>
                  <a:pt x="1306249" y="1340226"/>
                  <a:pt x="1306609" y="1340413"/>
                </a:cubicBezTo>
                <a:cubicBezTo>
                  <a:pt x="1306312" y="1340773"/>
                  <a:pt x="1306077" y="1341289"/>
                  <a:pt x="1305702" y="1341446"/>
                </a:cubicBezTo>
                <a:cubicBezTo>
                  <a:pt x="1305466" y="1341539"/>
                  <a:pt x="1304997" y="1341133"/>
                  <a:pt x="1304637" y="1340946"/>
                </a:cubicBezTo>
                <a:cubicBezTo>
                  <a:pt x="1304935" y="1340586"/>
                  <a:pt x="1305169" y="1340069"/>
                  <a:pt x="1305545" y="1339912"/>
                </a:cubicBezTo>
                <a:close/>
                <a:moveTo>
                  <a:pt x="1269534" y="1337861"/>
                </a:moveTo>
                <a:lnTo>
                  <a:pt x="1271842" y="1340626"/>
                </a:lnTo>
                <a:lnTo>
                  <a:pt x="1268641" y="1338957"/>
                </a:lnTo>
                <a:cubicBezTo>
                  <a:pt x="1268938" y="1338597"/>
                  <a:pt x="1269237" y="1338222"/>
                  <a:pt x="1269534" y="1337861"/>
                </a:cubicBezTo>
                <a:close/>
                <a:moveTo>
                  <a:pt x="1314137" y="1336766"/>
                </a:moveTo>
                <a:cubicBezTo>
                  <a:pt x="1314278" y="1336812"/>
                  <a:pt x="1314325" y="1337110"/>
                  <a:pt x="1314419" y="1337298"/>
                </a:cubicBezTo>
                <a:cubicBezTo>
                  <a:pt x="1314278" y="1337454"/>
                  <a:pt x="1314137" y="1337626"/>
                  <a:pt x="1313995" y="1337783"/>
                </a:cubicBezTo>
                <a:cubicBezTo>
                  <a:pt x="1313839" y="1337501"/>
                  <a:pt x="1313683" y="1337220"/>
                  <a:pt x="1313527" y="1336953"/>
                </a:cubicBezTo>
                <a:cubicBezTo>
                  <a:pt x="1313730" y="1336875"/>
                  <a:pt x="1313965" y="1336703"/>
                  <a:pt x="1314137" y="1336766"/>
                </a:cubicBezTo>
                <a:close/>
                <a:moveTo>
                  <a:pt x="1387349" y="1336421"/>
                </a:moveTo>
                <a:cubicBezTo>
                  <a:pt x="1387614" y="1336922"/>
                  <a:pt x="1387880" y="1337423"/>
                  <a:pt x="1388146" y="1337924"/>
                </a:cubicBezTo>
                <a:cubicBezTo>
                  <a:pt x="1387051" y="1338488"/>
                  <a:pt x="1385940" y="1339051"/>
                  <a:pt x="1384845" y="1339630"/>
                </a:cubicBezTo>
                <a:cubicBezTo>
                  <a:pt x="1384626" y="1339239"/>
                  <a:pt x="1384406" y="1338848"/>
                  <a:pt x="1384187" y="1338456"/>
                </a:cubicBezTo>
                <a:cubicBezTo>
                  <a:pt x="1385236" y="1337784"/>
                  <a:pt x="1386299" y="1337111"/>
                  <a:pt x="1387349" y="1336421"/>
                </a:cubicBezTo>
                <a:close/>
                <a:moveTo>
                  <a:pt x="1365298" y="1335232"/>
                </a:moveTo>
                <a:cubicBezTo>
                  <a:pt x="1357457" y="1344388"/>
                  <a:pt x="1356064" y="1344983"/>
                  <a:pt x="1349600" y="1342166"/>
                </a:cubicBezTo>
                <a:cubicBezTo>
                  <a:pt x="1354969" y="1335609"/>
                  <a:pt x="1360165" y="1333137"/>
                  <a:pt x="1365298" y="1335232"/>
                </a:cubicBezTo>
                <a:close/>
                <a:moveTo>
                  <a:pt x="873846" y="1334935"/>
                </a:moveTo>
                <a:cubicBezTo>
                  <a:pt x="873595" y="1335060"/>
                  <a:pt x="873376" y="1335279"/>
                  <a:pt x="873156" y="1335452"/>
                </a:cubicBezTo>
                <a:cubicBezTo>
                  <a:pt x="873345" y="1335500"/>
                  <a:pt x="873549" y="1335561"/>
                  <a:pt x="873736" y="1335609"/>
                </a:cubicBezTo>
                <a:cubicBezTo>
                  <a:pt x="873909" y="1335514"/>
                  <a:pt x="874096" y="1335405"/>
                  <a:pt x="874269" y="1335311"/>
                </a:cubicBezTo>
                <a:cubicBezTo>
                  <a:pt x="874128" y="1335170"/>
                  <a:pt x="873909" y="1334904"/>
                  <a:pt x="873846" y="1334935"/>
                </a:cubicBezTo>
                <a:close/>
                <a:moveTo>
                  <a:pt x="1439386" y="1334418"/>
                </a:moveTo>
                <a:lnTo>
                  <a:pt x="1439409" y="1334434"/>
                </a:lnTo>
                <a:lnTo>
                  <a:pt x="1439354" y="1334450"/>
                </a:lnTo>
                <a:close/>
                <a:moveTo>
                  <a:pt x="1439386" y="1334418"/>
                </a:moveTo>
                <a:lnTo>
                  <a:pt x="1439354" y="1334450"/>
                </a:lnTo>
                <a:lnTo>
                  <a:pt x="1439354" y="1334430"/>
                </a:lnTo>
                <a:close/>
                <a:moveTo>
                  <a:pt x="890201" y="1333526"/>
                </a:moveTo>
                <a:cubicBezTo>
                  <a:pt x="890122" y="1333919"/>
                  <a:pt x="890044" y="1334310"/>
                  <a:pt x="889965" y="1334700"/>
                </a:cubicBezTo>
                <a:cubicBezTo>
                  <a:pt x="890968" y="1334983"/>
                  <a:pt x="891953" y="1335279"/>
                  <a:pt x="892955" y="1335578"/>
                </a:cubicBezTo>
                <a:cubicBezTo>
                  <a:pt x="893034" y="1334999"/>
                  <a:pt x="893111" y="1334420"/>
                  <a:pt x="893189" y="1333856"/>
                </a:cubicBezTo>
                <a:cubicBezTo>
                  <a:pt x="892188" y="1333746"/>
                  <a:pt x="891202" y="1333636"/>
                  <a:pt x="890201" y="1333526"/>
                </a:cubicBezTo>
                <a:close/>
                <a:moveTo>
                  <a:pt x="1439354" y="1332891"/>
                </a:moveTo>
                <a:lnTo>
                  <a:pt x="1439354" y="1334430"/>
                </a:lnTo>
                <a:lnTo>
                  <a:pt x="1424581" y="1340084"/>
                </a:lnTo>
                <a:cubicBezTo>
                  <a:pt x="1421419" y="1340146"/>
                  <a:pt x="1418320" y="1343621"/>
                  <a:pt x="1414627" y="1345906"/>
                </a:cubicBezTo>
                <a:cubicBezTo>
                  <a:pt x="1414174" y="1345499"/>
                  <a:pt x="1413124" y="1344528"/>
                  <a:pt x="1411261" y="1342838"/>
                </a:cubicBezTo>
                <a:cubicBezTo>
                  <a:pt x="1414658" y="1340788"/>
                  <a:pt x="1417397" y="1339035"/>
                  <a:pt x="1420246" y="1337501"/>
                </a:cubicBezTo>
                <a:cubicBezTo>
                  <a:pt x="1421591" y="1336766"/>
                  <a:pt x="1423344" y="1336718"/>
                  <a:pt x="1424596" y="1335889"/>
                </a:cubicBezTo>
                <a:close/>
                <a:moveTo>
                  <a:pt x="1439354" y="1332853"/>
                </a:moveTo>
                <a:lnTo>
                  <a:pt x="1439386" y="1332884"/>
                </a:lnTo>
                <a:lnTo>
                  <a:pt x="1439354" y="1332891"/>
                </a:lnTo>
                <a:close/>
                <a:moveTo>
                  <a:pt x="1439371" y="1332821"/>
                </a:moveTo>
                <a:lnTo>
                  <a:pt x="1439386" y="1332869"/>
                </a:lnTo>
                <a:lnTo>
                  <a:pt x="1439354" y="1332853"/>
                </a:lnTo>
                <a:close/>
                <a:moveTo>
                  <a:pt x="1287124" y="1332697"/>
                </a:moveTo>
                <a:cubicBezTo>
                  <a:pt x="1289644" y="1333010"/>
                  <a:pt x="1291897" y="1333292"/>
                  <a:pt x="1293979" y="1333559"/>
                </a:cubicBezTo>
                <a:cubicBezTo>
                  <a:pt x="1295873" y="1337423"/>
                  <a:pt x="1297657" y="1341070"/>
                  <a:pt x="1300365" y="1346595"/>
                </a:cubicBezTo>
                <a:cubicBezTo>
                  <a:pt x="1297516" y="1344716"/>
                  <a:pt x="1295403" y="1344044"/>
                  <a:pt x="1294574" y="1342635"/>
                </a:cubicBezTo>
                <a:cubicBezTo>
                  <a:pt x="1291710" y="1337674"/>
                  <a:pt x="1292023" y="1337924"/>
                  <a:pt x="1286655" y="1340115"/>
                </a:cubicBezTo>
                <a:cubicBezTo>
                  <a:pt x="1281474" y="1342229"/>
                  <a:pt x="1275950" y="1343512"/>
                  <a:pt x="1269784" y="1343996"/>
                </a:cubicBezTo>
                <a:lnTo>
                  <a:pt x="1271910" y="1340707"/>
                </a:lnTo>
                <a:lnTo>
                  <a:pt x="1271911" y="1340709"/>
                </a:lnTo>
                <a:lnTo>
                  <a:pt x="1271911" y="1340710"/>
                </a:lnTo>
                <a:lnTo>
                  <a:pt x="1271913" y="1340710"/>
                </a:lnTo>
                <a:close/>
                <a:moveTo>
                  <a:pt x="1446022" y="1332462"/>
                </a:moveTo>
                <a:cubicBezTo>
                  <a:pt x="1444292" y="1335037"/>
                  <a:pt x="1443427" y="1336324"/>
                  <a:pt x="1442599" y="1336569"/>
                </a:cubicBezTo>
                <a:lnTo>
                  <a:pt x="1439409" y="1334434"/>
                </a:lnTo>
                <a:close/>
                <a:moveTo>
                  <a:pt x="1305091" y="1330677"/>
                </a:moveTo>
                <a:cubicBezTo>
                  <a:pt x="1305200" y="1330850"/>
                  <a:pt x="1305325" y="1331037"/>
                  <a:pt x="1305436" y="1331225"/>
                </a:cubicBezTo>
                <a:cubicBezTo>
                  <a:pt x="1305138" y="1331444"/>
                  <a:pt x="1304841" y="1331678"/>
                  <a:pt x="1304559" y="1331898"/>
                </a:cubicBezTo>
                <a:cubicBezTo>
                  <a:pt x="1304434" y="1331726"/>
                  <a:pt x="1304198" y="1331413"/>
                  <a:pt x="1304230" y="1331381"/>
                </a:cubicBezTo>
                <a:cubicBezTo>
                  <a:pt x="1304497" y="1331115"/>
                  <a:pt x="1304809" y="1330912"/>
                  <a:pt x="1305091" y="1330677"/>
                </a:cubicBezTo>
                <a:close/>
                <a:moveTo>
                  <a:pt x="1375185" y="1328199"/>
                </a:moveTo>
                <a:lnTo>
                  <a:pt x="1374757" y="1332188"/>
                </a:lnTo>
                <a:cubicBezTo>
                  <a:pt x="1374018" y="1332720"/>
                  <a:pt x="1372441" y="1332618"/>
                  <a:pt x="1369288" y="1332415"/>
                </a:cubicBezTo>
                <a:close/>
                <a:moveTo>
                  <a:pt x="1375189" y="1328158"/>
                </a:moveTo>
                <a:lnTo>
                  <a:pt x="1375210" y="1328168"/>
                </a:lnTo>
                <a:lnTo>
                  <a:pt x="1375214" y="1328178"/>
                </a:lnTo>
                <a:lnTo>
                  <a:pt x="1375185" y="1328199"/>
                </a:lnTo>
                <a:close/>
                <a:moveTo>
                  <a:pt x="1375249" y="1328135"/>
                </a:moveTo>
                <a:lnTo>
                  <a:pt x="1375219" y="1328190"/>
                </a:lnTo>
                <a:lnTo>
                  <a:pt x="1375214" y="1328178"/>
                </a:lnTo>
                <a:lnTo>
                  <a:pt x="1375219" y="1328174"/>
                </a:lnTo>
                <a:lnTo>
                  <a:pt x="1375210" y="1328168"/>
                </a:lnTo>
                <a:lnTo>
                  <a:pt x="1375204" y="1328159"/>
                </a:lnTo>
                <a:close/>
                <a:moveTo>
                  <a:pt x="152099" y="1327438"/>
                </a:moveTo>
                <a:cubicBezTo>
                  <a:pt x="152569" y="1327955"/>
                  <a:pt x="153383" y="1328455"/>
                  <a:pt x="153429" y="1329003"/>
                </a:cubicBezTo>
                <a:cubicBezTo>
                  <a:pt x="153447" y="1329551"/>
                  <a:pt x="152679" y="1330131"/>
                  <a:pt x="152114" y="1330897"/>
                </a:cubicBezTo>
                <a:cubicBezTo>
                  <a:pt x="151411" y="1330256"/>
                  <a:pt x="150409" y="1329551"/>
                  <a:pt x="150488" y="1329379"/>
                </a:cubicBezTo>
                <a:cubicBezTo>
                  <a:pt x="150847" y="1328643"/>
                  <a:pt x="151536" y="1328064"/>
                  <a:pt x="152099" y="1327438"/>
                </a:cubicBezTo>
                <a:close/>
                <a:moveTo>
                  <a:pt x="1404548" y="1327267"/>
                </a:moveTo>
                <a:cubicBezTo>
                  <a:pt x="1404846" y="1327720"/>
                  <a:pt x="1405159" y="1328174"/>
                  <a:pt x="1405472" y="1328628"/>
                </a:cubicBezTo>
                <a:cubicBezTo>
                  <a:pt x="1403344" y="1329958"/>
                  <a:pt x="1401215" y="1331288"/>
                  <a:pt x="1397897" y="1333356"/>
                </a:cubicBezTo>
                <a:cubicBezTo>
                  <a:pt x="1400417" y="1328519"/>
                  <a:pt x="1400417" y="1328519"/>
                  <a:pt x="1404548" y="1327267"/>
                </a:cubicBezTo>
                <a:close/>
                <a:moveTo>
                  <a:pt x="1376143" y="1326438"/>
                </a:moveTo>
                <a:cubicBezTo>
                  <a:pt x="1376410" y="1326704"/>
                  <a:pt x="1376691" y="1326984"/>
                  <a:pt x="1376957" y="1327251"/>
                </a:cubicBezTo>
                <a:lnTo>
                  <a:pt x="1375249" y="1328135"/>
                </a:lnTo>
                <a:close/>
                <a:moveTo>
                  <a:pt x="1269220" y="1325232"/>
                </a:moveTo>
                <a:cubicBezTo>
                  <a:pt x="1269126" y="1325608"/>
                  <a:pt x="1269017" y="1326000"/>
                  <a:pt x="1268923" y="1326374"/>
                </a:cubicBezTo>
                <a:cubicBezTo>
                  <a:pt x="1270003" y="1326719"/>
                  <a:pt x="1271098" y="1327048"/>
                  <a:pt x="1272194" y="1327360"/>
                </a:cubicBezTo>
                <a:cubicBezTo>
                  <a:pt x="1272319" y="1326938"/>
                  <a:pt x="1272429" y="1326515"/>
                  <a:pt x="1272554" y="1326093"/>
                </a:cubicBezTo>
                <a:cubicBezTo>
                  <a:pt x="1271443" y="1325811"/>
                  <a:pt x="1270332" y="1325529"/>
                  <a:pt x="1269220" y="1325232"/>
                </a:cubicBezTo>
                <a:close/>
                <a:moveTo>
                  <a:pt x="1238186" y="1324888"/>
                </a:moveTo>
                <a:cubicBezTo>
                  <a:pt x="1235462" y="1325357"/>
                  <a:pt x="1232724" y="1325827"/>
                  <a:pt x="1230000" y="1326312"/>
                </a:cubicBezTo>
                <a:cubicBezTo>
                  <a:pt x="1230127" y="1326953"/>
                  <a:pt x="1230266" y="1327580"/>
                  <a:pt x="1230392" y="1328222"/>
                </a:cubicBezTo>
                <a:cubicBezTo>
                  <a:pt x="1233084" y="1327595"/>
                  <a:pt x="1235776" y="1326953"/>
                  <a:pt x="1238483" y="1326328"/>
                </a:cubicBezTo>
                <a:cubicBezTo>
                  <a:pt x="1238389" y="1325843"/>
                  <a:pt x="1238280" y="1325373"/>
                  <a:pt x="1238186" y="1324888"/>
                </a:cubicBezTo>
                <a:close/>
                <a:moveTo>
                  <a:pt x="1348130" y="1323965"/>
                </a:moveTo>
                <a:cubicBezTo>
                  <a:pt x="1348490" y="1329754"/>
                  <a:pt x="1348490" y="1329754"/>
                  <a:pt x="1344265" y="1331820"/>
                </a:cubicBezTo>
                <a:cubicBezTo>
                  <a:pt x="1343825" y="1331445"/>
                  <a:pt x="1343388" y="1331054"/>
                  <a:pt x="1342949" y="1330678"/>
                </a:cubicBezTo>
                <a:cubicBezTo>
                  <a:pt x="1344420" y="1328769"/>
                  <a:pt x="1345891" y="1326860"/>
                  <a:pt x="1348130" y="1323965"/>
                </a:cubicBezTo>
                <a:close/>
                <a:moveTo>
                  <a:pt x="1444033" y="1323497"/>
                </a:moveTo>
                <a:lnTo>
                  <a:pt x="1439371" y="1332821"/>
                </a:lnTo>
                <a:lnTo>
                  <a:pt x="1437489" y="1327176"/>
                </a:lnTo>
                <a:close/>
                <a:moveTo>
                  <a:pt x="1444049" y="1323464"/>
                </a:moveTo>
                <a:lnTo>
                  <a:pt x="1444066" y="1323479"/>
                </a:lnTo>
                <a:lnTo>
                  <a:pt x="1444033" y="1323497"/>
                </a:lnTo>
                <a:close/>
                <a:moveTo>
                  <a:pt x="1243163" y="1323276"/>
                </a:moveTo>
                <a:cubicBezTo>
                  <a:pt x="1243288" y="1323589"/>
                  <a:pt x="1243429" y="1323917"/>
                  <a:pt x="1243554" y="1324230"/>
                </a:cubicBezTo>
                <a:cubicBezTo>
                  <a:pt x="1243710" y="1324121"/>
                  <a:pt x="1243992" y="1324011"/>
                  <a:pt x="1244008" y="1323886"/>
                </a:cubicBezTo>
                <a:cubicBezTo>
                  <a:pt x="1244039" y="1323698"/>
                  <a:pt x="1243851" y="1323479"/>
                  <a:pt x="1243756" y="1323276"/>
                </a:cubicBezTo>
                <a:cubicBezTo>
                  <a:pt x="1243569" y="1323276"/>
                  <a:pt x="1243366" y="1323276"/>
                  <a:pt x="1243163" y="1323276"/>
                </a:cubicBezTo>
                <a:close/>
                <a:moveTo>
                  <a:pt x="1444395" y="1323150"/>
                </a:moveTo>
                <a:lnTo>
                  <a:pt x="1444081" y="1323495"/>
                </a:lnTo>
                <a:lnTo>
                  <a:pt x="1444066" y="1323479"/>
                </a:lnTo>
                <a:lnTo>
                  <a:pt x="1444066" y="1323479"/>
                </a:lnTo>
                <a:lnTo>
                  <a:pt x="1444051" y="1323464"/>
                </a:lnTo>
                <a:close/>
                <a:moveTo>
                  <a:pt x="1383343" y="1322885"/>
                </a:moveTo>
                <a:cubicBezTo>
                  <a:pt x="1383467" y="1323072"/>
                  <a:pt x="1383592" y="1323275"/>
                  <a:pt x="1383718" y="1323464"/>
                </a:cubicBezTo>
                <a:cubicBezTo>
                  <a:pt x="1383405" y="1323698"/>
                  <a:pt x="1383092" y="1323949"/>
                  <a:pt x="1382779" y="1324184"/>
                </a:cubicBezTo>
                <a:cubicBezTo>
                  <a:pt x="1382653" y="1323995"/>
                  <a:pt x="1382388" y="1323667"/>
                  <a:pt x="1382419" y="1323636"/>
                </a:cubicBezTo>
                <a:cubicBezTo>
                  <a:pt x="1382701" y="1323354"/>
                  <a:pt x="1383029" y="1323135"/>
                  <a:pt x="1383343" y="1322885"/>
                </a:cubicBezTo>
                <a:close/>
                <a:moveTo>
                  <a:pt x="1254169" y="1322612"/>
                </a:moveTo>
                <a:cubicBezTo>
                  <a:pt x="1253328" y="1322087"/>
                  <a:pt x="1252232" y="1322071"/>
                  <a:pt x="1250550" y="1323213"/>
                </a:cubicBezTo>
                <a:lnTo>
                  <a:pt x="1256214" y="1325003"/>
                </a:lnTo>
                <a:lnTo>
                  <a:pt x="1256262" y="1325060"/>
                </a:lnTo>
                <a:lnTo>
                  <a:pt x="1256381" y="1325053"/>
                </a:lnTo>
                <a:lnTo>
                  <a:pt x="1261677" y="1326531"/>
                </a:lnTo>
                <a:cubicBezTo>
                  <a:pt x="1261754" y="1325936"/>
                  <a:pt x="1261833" y="1325342"/>
                  <a:pt x="1261912" y="1324747"/>
                </a:cubicBezTo>
                <a:lnTo>
                  <a:pt x="1256381" y="1325053"/>
                </a:lnTo>
                <a:lnTo>
                  <a:pt x="1256293" y="1325029"/>
                </a:lnTo>
                <a:lnTo>
                  <a:pt x="1256214" y="1325003"/>
                </a:lnTo>
                <a:close/>
                <a:moveTo>
                  <a:pt x="1375219" y="1321898"/>
                </a:moveTo>
                <a:lnTo>
                  <a:pt x="1375517" y="1322226"/>
                </a:lnTo>
                <a:lnTo>
                  <a:pt x="1375189" y="1321930"/>
                </a:lnTo>
                <a:close/>
                <a:moveTo>
                  <a:pt x="1420090" y="1321241"/>
                </a:moveTo>
                <a:cubicBezTo>
                  <a:pt x="1420323" y="1321445"/>
                  <a:pt x="1420559" y="1321664"/>
                  <a:pt x="1420794" y="1321867"/>
                </a:cubicBezTo>
                <a:cubicBezTo>
                  <a:pt x="1420606" y="1321977"/>
                  <a:pt x="1420433" y="1322086"/>
                  <a:pt x="1420246" y="1322181"/>
                </a:cubicBezTo>
                <a:cubicBezTo>
                  <a:pt x="1420105" y="1322055"/>
                  <a:pt x="1419838" y="1321930"/>
                  <a:pt x="1419823" y="1321805"/>
                </a:cubicBezTo>
                <a:cubicBezTo>
                  <a:pt x="1419808" y="1321617"/>
                  <a:pt x="1419995" y="1321429"/>
                  <a:pt x="1420090" y="1321241"/>
                </a:cubicBezTo>
                <a:close/>
                <a:moveTo>
                  <a:pt x="852499" y="1319582"/>
                </a:moveTo>
                <a:cubicBezTo>
                  <a:pt x="852342" y="1319520"/>
                  <a:pt x="852092" y="1319692"/>
                  <a:pt x="851888" y="1319770"/>
                </a:cubicBezTo>
                <a:cubicBezTo>
                  <a:pt x="852045" y="1320052"/>
                  <a:pt x="852217" y="1320333"/>
                  <a:pt x="852373" y="1320599"/>
                </a:cubicBezTo>
                <a:cubicBezTo>
                  <a:pt x="852514" y="1320443"/>
                  <a:pt x="852655" y="1320271"/>
                  <a:pt x="852797" y="1320114"/>
                </a:cubicBezTo>
                <a:cubicBezTo>
                  <a:pt x="852702" y="1319927"/>
                  <a:pt x="852640" y="1319630"/>
                  <a:pt x="852499" y="1319582"/>
                </a:cubicBezTo>
                <a:close/>
                <a:moveTo>
                  <a:pt x="1449904" y="1319582"/>
                </a:moveTo>
                <a:cubicBezTo>
                  <a:pt x="1450216" y="1319567"/>
                  <a:pt x="1450575" y="1320067"/>
                  <a:pt x="1450905" y="1320348"/>
                </a:cubicBezTo>
                <a:cubicBezTo>
                  <a:pt x="1450623" y="1320708"/>
                  <a:pt x="1450341" y="1321053"/>
                  <a:pt x="1450075" y="1321398"/>
                </a:cubicBezTo>
                <a:cubicBezTo>
                  <a:pt x="1449637" y="1321037"/>
                  <a:pt x="1449184" y="1320677"/>
                  <a:pt x="1448744" y="1320317"/>
                </a:cubicBezTo>
                <a:cubicBezTo>
                  <a:pt x="1449136" y="1320052"/>
                  <a:pt x="1449511" y="1319597"/>
                  <a:pt x="1449904" y="1319582"/>
                </a:cubicBezTo>
                <a:close/>
                <a:moveTo>
                  <a:pt x="1311680" y="1318518"/>
                </a:moveTo>
                <a:cubicBezTo>
                  <a:pt x="1307861" y="1319473"/>
                  <a:pt x="1304058" y="1320427"/>
                  <a:pt x="1300240" y="1321382"/>
                </a:cubicBezTo>
                <a:cubicBezTo>
                  <a:pt x="1300365" y="1321883"/>
                  <a:pt x="1300505" y="1322399"/>
                  <a:pt x="1300631" y="1322900"/>
                </a:cubicBezTo>
                <a:cubicBezTo>
                  <a:pt x="1304449" y="1322008"/>
                  <a:pt x="1308268" y="1321116"/>
                  <a:pt x="1312102" y="1320224"/>
                </a:cubicBezTo>
                <a:cubicBezTo>
                  <a:pt x="1311961" y="1319660"/>
                  <a:pt x="1311821" y="1319082"/>
                  <a:pt x="1311680" y="1318518"/>
                </a:cubicBezTo>
                <a:close/>
                <a:moveTo>
                  <a:pt x="1421905" y="1315904"/>
                </a:moveTo>
                <a:cubicBezTo>
                  <a:pt x="1423141" y="1315904"/>
                  <a:pt x="1424377" y="1315904"/>
                  <a:pt x="1425598" y="1315904"/>
                </a:cubicBezTo>
                <a:cubicBezTo>
                  <a:pt x="1425614" y="1316389"/>
                  <a:pt x="1425614" y="1316890"/>
                  <a:pt x="1425614" y="1317375"/>
                </a:cubicBezTo>
                <a:cubicBezTo>
                  <a:pt x="1424425" y="1317375"/>
                  <a:pt x="1423234" y="1317407"/>
                  <a:pt x="1422045" y="1317313"/>
                </a:cubicBezTo>
                <a:cubicBezTo>
                  <a:pt x="1421968" y="1317313"/>
                  <a:pt x="1421951" y="1316389"/>
                  <a:pt x="1421905" y="1315904"/>
                </a:cubicBezTo>
                <a:close/>
                <a:moveTo>
                  <a:pt x="1274698" y="1315654"/>
                </a:moveTo>
                <a:cubicBezTo>
                  <a:pt x="1272069" y="1317594"/>
                  <a:pt x="1269407" y="1319582"/>
                  <a:pt x="1266340" y="1321851"/>
                </a:cubicBezTo>
                <a:cubicBezTo>
                  <a:pt x="1269596" y="1322117"/>
                  <a:pt x="1271896" y="1322087"/>
                  <a:pt x="1274072" y="1322556"/>
                </a:cubicBezTo>
                <a:cubicBezTo>
                  <a:pt x="1276514" y="1323088"/>
                  <a:pt x="1278846" y="1324106"/>
                  <a:pt x="1282837" y="1325451"/>
                </a:cubicBezTo>
                <a:cubicBezTo>
                  <a:pt x="1279393" y="1321304"/>
                  <a:pt x="1277326" y="1318815"/>
                  <a:pt x="1274698" y="1315654"/>
                </a:cubicBezTo>
                <a:close/>
                <a:moveTo>
                  <a:pt x="1326501" y="1314699"/>
                </a:moveTo>
                <a:cubicBezTo>
                  <a:pt x="1325561" y="1315075"/>
                  <a:pt x="1324606" y="1315419"/>
                  <a:pt x="1323652" y="1315763"/>
                </a:cubicBezTo>
                <a:cubicBezTo>
                  <a:pt x="1323856" y="1316201"/>
                  <a:pt x="1324075" y="1316656"/>
                  <a:pt x="1324278" y="1317094"/>
                </a:cubicBezTo>
                <a:cubicBezTo>
                  <a:pt x="1325170" y="1316640"/>
                  <a:pt x="1326063" y="1316187"/>
                  <a:pt x="1326939" y="1315717"/>
                </a:cubicBezTo>
                <a:cubicBezTo>
                  <a:pt x="1326797" y="1315373"/>
                  <a:pt x="1326641" y="1315044"/>
                  <a:pt x="1326501" y="1314699"/>
                </a:cubicBezTo>
                <a:close/>
                <a:moveTo>
                  <a:pt x="1373662" y="1314065"/>
                </a:moveTo>
                <a:lnTo>
                  <a:pt x="1373671" y="1314073"/>
                </a:lnTo>
                <a:lnTo>
                  <a:pt x="1373638" y="1314090"/>
                </a:lnTo>
                <a:close/>
                <a:moveTo>
                  <a:pt x="1373648" y="1314051"/>
                </a:moveTo>
                <a:lnTo>
                  <a:pt x="1373662" y="1314065"/>
                </a:lnTo>
                <a:lnTo>
                  <a:pt x="1373635" y="1314091"/>
                </a:lnTo>
                <a:lnTo>
                  <a:pt x="1373608" y="1314104"/>
                </a:lnTo>
                <a:close/>
                <a:moveTo>
                  <a:pt x="1400605" y="1313885"/>
                </a:moveTo>
                <a:lnTo>
                  <a:pt x="1398679" y="1318764"/>
                </a:lnTo>
                <a:lnTo>
                  <a:pt x="1397287" y="1318377"/>
                </a:lnTo>
                <a:cubicBezTo>
                  <a:pt x="1397756" y="1318518"/>
                  <a:pt x="1398211" y="1318658"/>
                  <a:pt x="1398664" y="1318799"/>
                </a:cubicBezTo>
                <a:lnTo>
                  <a:pt x="1398679" y="1318764"/>
                </a:lnTo>
                <a:lnTo>
                  <a:pt x="1398695" y="1318768"/>
                </a:lnTo>
                <a:cubicBezTo>
                  <a:pt x="1399478" y="1319739"/>
                  <a:pt x="1400260" y="1320709"/>
                  <a:pt x="1401028" y="1321679"/>
                </a:cubicBezTo>
                <a:cubicBezTo>
                  <a:pt x="1400731" y="1322149"/>
                  <a:pt x="1400433" y="1322618"/>
                  <a:pt x="1400134" y="1323088"/>
                </a:cubicBezTo>
                <a:cubicBezTo>
                  <a:pt x="1397475" y="1321648"/>
                  <a:pt x="1394798" y="1320224"/>
                  <a:pt x="1391293" y="1318330"/>
                </a:cubicBezTo>
                <a:cubicBezTo>
                  <a:pt x="1394658" y="1315685"/>
                  <a:pt x="1396677" y="1311522"/>
                  <a:pt x="1400605" y="1313885"/>
                </a:cubicBezTo>
                <a:close/>
                <a:moveTo>
                  <a:pt x="141990" y="1311960"/>
                </a:moveTo>
                <a:cubicBezTo>
                  <a:pt x="142256" y="1312226"/>
                  <a:pt x="142475" y="1312539"/>
                  <a:pt x="142710" y="1312852"/>
                </a:cubicBezTo>
                <a:cubicBezTo>
                  <a:pt x="142505" y="1312977"/>
                  <a:pt x="142333" y="1313102"/>
                  <a:pt x="142146" y="1313212"/>
                </a:cubicBezTo>
                <a:cubicBezTo>
                  <a:pt x="141910" y="1312915"/>
                  <a:pt x="141676" y="1312602"/>
                  <a:pt x="141456" y="1312304"/>
                </a:cubicBezTo>
                <a:cubicBezTo>
                  <a:pt x="141645" y="1312179"/>
                  <a:pt x="141957" y="1311929"/>
                  <a:pt x="141990" y="1311960"/>
                </a:cubicBezTo>
                <a:close/>
                <a:moveTo>
                  <a:pt x="1438399" y="1308298"/>
                </a:moveTo>
                <a:cubicBezTo>
                  <a:pt x="1438839" y="1308439"/>
                  <a:pt x="1439275" y="1308580"/>
                  <a:pt x="1439699" y="1308737"/>
                </a:cubicBezTo>
                <a:cubicBezTo>
                  <a:pt x="1439433" y="1309237"/>
                  <a:pt x="1439182" y="1309724"/>
                  <a:pt x="1438915" y="1310223"/>
                </a:cubicBezTo>
                <a:cubicBezTo>
                  <a:pt x="1438540" y="1309957"/>
                  <a:pt x="1438009" y="1309754"/>
                  <a:pt x="1437837" y="1309378"/>
                </a:cubicBezTo>
                <a:cubicBezTo>
                  <a:pt x="1437743" y="1309143"/>
                  <a:pt x="1438197" y="1308658"/>
                  <a:pt x="1438399" y="1308298"/>
                </a:cubicBezTo>
                <a:close/>
                <a:moveTo>
                  <a:pt x="1407225" y="1308298"/>
                </a:moveTo>
                <a:cubicBezTo>
                  <a:pt x="1407538" y="1308298"/>
                  <a:pt x="1407835" y="1308815"/>
                  <a:pt x="1408132" y="1309096"/>
                </a:cubicBezTo>
                <a:cubicBezTo>
                  <a:pt x="1407835" y="1309424"/>
                  <a:pt x="1407538" y="1309753"/>
                  <a:pt x="1407225" y="1310082"/>
                </a:cubicBezTo>
                <a:cubicBezTo>
                  <a:pt x="1406818" y="1309691"/>
                  <a:pt x="1406426" y="1309299"/>
                  <a:pt x="1406020" y="1308908"/>
                </a:cubicBezTo>
                <a:cubicBezTo>
                  <a:pt x="1406426" y="1308689"/>
                  <a:pt x="1406818" y="1308298"/>
                  <a:pt x="1407225" y="1308298"/>
                </a:cubicBezTo>
                <a:close/>
                <a:moveTo>
                  <a:pt x="148922" y="1308126"/>
                </a:moveTo>
                <a:cubicBezTo>
                  <a:pt x="149094" y="1308016"/>
                  <a:pt x="149689" y="1308517"/>
                  <a:pt x="151066" y="1309299"/>
                </a:cubicBezTo>
                <a:cubicBezTo>
                  <a:pt x="150143" y="1309707"/>
                  <a:pt x="149533" y="1310113"/>
                  <a:pt x="148875" y="1310207"/>
                </a:cubicBezTo>
                <a:cubicBezTo>
                  <a:pt x="148530" y="1310254"/>
                  <a:pt x="148108" y="1309800"/>
                  <a:pt x="147717" y="1309565"/>
                </a:cubicBezTo>
                <a:cubicBezTo>
                  <a:pt x="148108" y="1309064"/>
                  <a:pt x="148437" y="1308486"/>
                  <a:pt x="148922" y="1308126"/>
                </a:cubicBezTo>
                <a:close/>
                <a:moveTo>
                  <a:pt x="1390306" y="1306482"/>
                </a:moveTo>
                <a:cubicBezTo>
                  <a:pt x="1390729" y="1307077"/>
                  <a:pt x="1391167" y="1307688"/>
                  <a:pt x="1391590" y="1308282"/>
                </a:cubicBezTo>
                <a:cubicBezTo>
                  <a:pt x="1388710" y="1310504"/>
                  <a:pt x="1385752" y="1312649"/>
                  <a:pt x="1382950" y="1314965"/>
                </a:cubicBezTo>
                <a:cubicBezTo>
                  <a:pt x="1380274" y="1317188"/>
                  <a:pt x="1377770" y="1319597"/>
                  <a:pt x="1375189" y="1321914"/>
                </a:cubicBezTo>
                <a:lnTo>
                  <a:pt x="1375219" y="1321883"/>
                </a:lnTo>
                <a:cubicBezTo>
                  <a:pt x="1372809" y="1321272"/>
                  <a:pt x="1370400" y="1320647"/>
                  <a:pt x="1367598" y="1319927"/>
                </a:cubicBezTo>
                <a:lnTo>
                  <a:pt x="1373635" y="1314091"/>
                </a:lnTo>
                <a:lnTo>
                  <a:pt x="1373638" y="1314090"/>
                </a:lnTo>
                <a:lnTo>
                  <a:pt x="1373623" y="1314104"/>
                </a:lnTo>
                <a:cubicBezTo>
                  <a:pt x="1376785" y="1313181"/>
                  <a:pt x="1380087" y="1312555"/>
                  <a:pt x="1383076" y="1311224"/>
                </a:cubicBezTo>
                <a:cubicBezTo>
                  <a:pt x="1385674" y="1310066"/>
                  <a:pt x="1387912" y="1308095"/>
                  <a:pt x="1390306" y="1306482"/>
                </a:cubicBezTo>
                <a:close/>
                <a:moveTo>
                  <a:pt x="1357582" y="1305731"/>
                </a:moveTo>
                <a:cubicBezTo>
                  <a:pt x="1354530" y="1306404"/>
                  <a:pt x="1351776" y="1308721"/>
                  <a:pt x="1348943" y="1308815"/>
                </a:cubicBezTo>
                <a:cubicBezTo>
                  <a:pt x="1345360" y="1308924"/>
                  <a:pt x="1341822" y="1307719"/>
                  <a:pt x="1339162" y="1311178"/>
                </a:cubicBezTo>
                <a:cubicBezTo>
                  <a:pt x="1346830" y="1314653"/>
                  <a:pt x="1352496" y="1311053"/>
                  <a:pt x="1357582" y="1305731"/>
                </a:cubicBezTo>
                <a:close/>
                <a:moveTo>
                  <a:pt x="1376018" y="1305543"/>
                </a:moveTo>
                <a:cubicBezTo>
                  <a:pt x="1376457" y="1306780"/>
                  <a:pt x="1377568" y="1308298"/>
                  <a:pt x="1377193" y="1309190"/>
                </a:cubicBezTo>
                <a:lnTo>
                  <a:pt x="1373648" y="1314051"/>
                </a:lnTo>
                <a:lnTo>
                  <a:pt x="1369915" y="1310301"/>
                </a:lnTo>
                <a:cubicBezTo>
                  <a:pt x="1370995" y="1308219"/>
                  <a:pt x="1373922" y="1307093"/>
                  <a:pt x="1376018" y="1305543"/>
                </a:cubicBezTo>
                <a:close/>
                <a:moveTo>
                  <a:pt x="1295075" y="1303541"/>
                </a:moveTo>
                <a:cubicBezTo>
                  <a:pt x="1292085" y="1304840"/>
                  <a:pt x="1289096" y="1306139"/>
                  <a:pt x="1286092" y="1307454"/>
                </a:cubicBezTo>
                <a:cubicBezTo>
                  <a:pt x="1286280" y="1307876"/>
                  <a:pt x="1286467" y="1308315"/>
                  <a:pt x="1286655" y="1308737"/>
                </a:cubicBezTo>
                <a:cubicBezTo>
                  <a:pt x="1289676" y="1307578"/>
                  <a:pt x="1292696" y="1306436"/>
                  <a:pt x="1295701" y="1305278"/>
                </a:cubicBezTo>
                <a:cubicBezTo>
                  <a:pt x="1295497" y="1304700"/>
                  <a:pt x="1295278" y="1304120"/>
                  <a:pt x="1295075" y="1303541"/>
                </a:cubicBezTo>
                <a:close/>
                <a:moveTo>
                  <a:pt x="1271208" y="1302962"/>
                </a:moveTo>
                <a:cubicBezTo>
                  <a:pt x="1266888" y="1303549"/>
                  <a:pt x="1264490" y="1304077"/>
                  <a:pt x="1262898" y="1305587"/>
                </a:cubicBezTo>
                <a:lnTo>
                  <a:pt x="1259464" y="1314007"/>
                </a:lnTo>
                <a:lnTo>
                  <a:pt x="1259392" y="1314074"/>
                </a:lnTo>
                <a:lnTo>
                  <a:pt x="1259348" y="1314128"/>
                </a:lnTo>
                <a:lnTo>
                  <a:pt x="1254024" y="1315811"/>
                </a:lnTo>
                <a:cubicBezTo>
                  <a:pt x="1255722" y="1316961"/>
                  <a:pt x="1256751" y="1316921"/>
                  <a:pt x="1257512" y="1316398"/>
                </a:cubicBezTo>
                <a:lnTo>
                  <a:pt x="1259348" y="1314128"/>
                </a:lnTo>
                <a:lnTo>
                  <a:pt x="1259424" y="1314104"/>
                </a:lnTo>
                <a:lnTo>
                  <a:pt x="1259464" y="1314007"/>
                </a:lnTo>
                <a:close/>
                <a:moveTo>
                  <a:pt x="1329506" y="1301381"/>
                </a:moveTo>
                <a:cubicBezTo>
                  <a:pt x="1328191" y="1302305"/>
                  <a:pt x="1326876" y="1303212"/>
                  <a:pt x="1325561" y="1304120"/>
                </a:cubicBezTo>
                <a:cubicBezTo>
                  <a:pt x="1326047" y="1304808"/>
                  <a:pt x="1326547" y="1305497"/>
                  <a:pt x="1327033" y="1306185"/>
                </a:cubicBezTo>
                <a:cubicBezTo>
                  <a:pt x="1328238" y="1305168"/>
                  <a:pt x="1329490" y="1304182"/>
                  <a:pt x="1330601" y="1303056"/>
                </a:cubicBezTo>
                <a:cubicBezTo>
                  <a:pt x="1330695" y="1302962"/>
                  <a:pt x="1329897" y="1301960"/>
                  <a:pt x="1329506" y="1301381"/>
                </a:cubicBezTo>
                <a:close/>
                <a:moveTo>
                  <a:pt x="1421717" y="1296560"/>
                </a:moveTo>
                <a:cubicBezTo>
                  <a:pt x="1422093" y="1296560"/>
                  <a:pt x="1422452" y="1296639"/>
                  <a:pt x="1422829" y="1296701"/>
                </a:cubicBezTo>
                <a:cubicBezTo>
                  <a:pt x="1422781" y="1296904"/>
                  <a:pt x="1422735" y="1297107"/>
                  <a:pt x="1422688" y="1297326"/>
                </a:cubicBezTo>
                <a:cubicBezTo>
                  <a:pt x="1422312" y="1297264"/>
                  <a:pt x="1421951" y="1297217"/>
                  <a:pt x="1421576" y="1297154"/>
                </a:cubicBezTo>
                <a:cubicBezTo>
                  <a:pt x="1421623" y="1296950"/>
                  <a:pt x="1421670" y="1296560"/>
                  <a:pt x="1421717" y="1296560"/>
                </a:cubicBezTo>
                <a:close/>
                <a:moveTo>
                  <a:pt x="1242129" y="1296530"/>
                </a:moveTo>
                <a:cubicBezTo>
                  <a:pt x="1241363" y="1296608"/>
                  <a:pt x="1240690" y="1297656"/>
                  <a:pt x="1239547" y="1298627"/>
                </a:cubicBezTo>
                <a:cubicBezTo>
                  <a:pt x="1241284" y="1300129"/>
                  <a:pt x="1242678" y="1301349"/>
                  <a:pt x="1245370" y="1303682"/>
                </a:cubicBezTo>
                <a:cubicBezTo>
                  <a:pt x="1245729" y="1300536"/>
                  <a:pt x="1246199" y="1298752"/>
                  <a:pt x="1245933" y="1297093"/>
                </a:cubicBezTo>
                <a:cubicBezTo>
                  <a:pt x="1245870" y="1296686"/>
                  <a:pt x="1243429" y="1296389"/>
                  <a:pt x="1242129" y="1296530"/>
                </a:cubicBezTo>
                <a:close/>
                <a:moveTo>
                  <a:pt x="1461265" y="1293728"/>
                </a:moveTo>
                <a:lnTo>
                  <a:pt x="1461297" y="1293759"/>
                </a:lnTo>
                <a:lnTo>
                  <a:pt x="1460968" y="1294055"/>
                </a:lnTo>
                <a:close/>
                <a:moveTo>
                  <a:pt x="1461341" y="1293709"/>
                </a:moveTo>
                <a:lnTo>
                  <a:pt x="1461297" y="1293759"/>
                </a:lnTo>
                <a:lnTo>
                  <a:pt x="1461266" y="1293727"/>
                </a:lnTo>
                <a:close/>
                <a:moveTo>
                  <a:pt x="1319614" y="1292648"/>
                </a:moveTo>
                <a:cubicBezTo>
                  <a:pt x="1319223" y="1292648"/>
                  <a:pt x="1318816" y="1293023"/>
                  <a:pt x="1318425" y="1293242"/>
                </a:cubicBezTo>
                <a:cubicBezTo>
                  <a:pt x="1318816" y="1293634"/>
                  <a:pt x="1319208" y="1294010"/>
                  <a:pt x="1319598" y="1294401"/>
                </a:cubicBezTo>
                <a:cubicBezTo>
                  <a:pt x="1319896" y="1294072"/>
                  <a:pt x="1320194" y="1293743"/>
                  <a:pt x="1320491" y="1293431"/>
                </a:cubicBezTo>
                <a:cubicBezTo>
                  <a:pt x="1320194" y="1293149"/>
                  <a:pt x="1319911" y="1292648"/>
                  <a:pt x="1319614" y="1292648"/>
                </a:cubicBezTo>
                <a:close/>
                <a:moveTo>
                  <a:pt x="1351979" y="1291615"/>
                </a:moveTo>
                <a:cubicBezTo>
                  <a:pt x="1347112" y="1294682"/>
                  <a:pt x="1343544" y="1296890"/>
                  <a:pt x="1338708" y="1295747"/>
                </a:cubicBezTo>
                <a:cubicBezTo>
                  <a:pt x="1336893" y="1295309"/>
                  <a:pt x="1334450" y="1297469"/>
                  <a:pt x="1331743" y="1298705"/>
                </a:cubicBezTo>
                <a:cubicBezTo>
                  <a:pt x="1336626" y="1303712"/>
                  <a:pt x="1340289" y="1300129"/>
                  <a:pt x="1344343" y="1298893"/>
                </a:cubicBezTo>
                <a:cubicBezTo>
                  <a:pt x="1349444" y="1306764"/>
                  <a:pt x="1354734" y="1299003"/>
                  <a:pt x="1360180" y="1299221"/>
                </a:cubicBezTo>
                <a:cubicBezTo>
                  <a:pt x="1358897" y="1298126"/>
                  <a:pt x="1357567" y="1297390"/>
                  <a:pt x="1356158" y="1297218"/>
                </a:cubicBezTo>
                <a:cubicBezTo>
                  <a:pt x="1354515" y="1297030"/>
                  <a:pt x="1352825" y="1297328"/>
                  <a:pt x="1350946" y="1297437"/>
                </a:cubicBezTo>
                <a:cubicBezTo>
                  <a:pt x="1351276" y="1295606"/>
                  <a:pt x="1351495" y="1294385"/>
                  <a:pt x="1351979" y="1291615"/>
                </a:cubicBezTo>
                <a:close/>
                <a:moveTo>
                  <a:pt x="1271709" y="1290316"/>
                </a:moveTo>
                <a:cubicBezTo>
                  <a:pt x="1264870" y="1292945"/>
                  <a:pt x="1259533" y="1294589"/>
                  <a:pt x="1253836" y="1295637"/>
                </a:cubicBezTo>
                <a:cubicBezTo>
                  <a:pt x="1258031" y="1300145"/>
                  <a:pt x="1263274" y="1297375"/>
                  <a:pt x="1268015" y="1298799"/>
                </a:cubicBezTo>
                <a:cubicBezTo>
                  <a:pt x="1269095" y="1296311"/>
                  <a:pt x="1269972" y="1294307"/>
                  <a:pt x="1271709" y="1290316"/>
                </a:cubicBezTo>
                <a:close/>
                <a:moveTo>
                  <a:pt x="1386457" y="1288188"/>
                </a:moveTo>
                <a:cubicBezTo>
                  <a:pt x="1385878" y="1288642"/>
                  <a:pt x="1385299" y="1289079"/>
                  <a:pt x="1384720" y="1289534"/>
                </a:cubicBezTo>
                <a:cubicBezTo>
                  <a:pt x="1384939" y="1291678"/>
                  <a:pt x="1385158" y="1293838"/>
                  <a:pt x="1385471" y="1296936"/>
                </a:cubicBezTo>
                <a:cubicBezTo>
                  <a:pt x="1388461" y="1295981"/>
                  <a:pt x="1390667" y="1295293"/>
                  <a:pt x="1394908" y="1293947"/>
                </a:cubicBezTo>
                <a:cubicBezTo>
                  <a:pt x="1390949" y="1291255"/>
                  <a:pt x="1388695" y="1289722"/>
                  <a:pt x="1386457" y="1288188"/>
                </a:cubicBezTo>
                <a:close/>
                <a:moveTo>
                  <a:pt x="1327377" y="1287984"/>
                </a:moveTo>
                <a:cubicBezTo>
                  <a:pt x="1326986" y="1288000"/>
                  <a:pt x="1326595" y="1288407"/>
                  <a:pt x="1326204" y="1288642"/>
                </a:cubicBezTo>
                <a:cubicBezTo>
                  <a:pt x="1326641" y="1289002"/>
                  <a:pt x="1327063" y="1289377"/>
                  <a:pt x="1327503" y="1289737"/>
                </a:cubicBezTo>
                <a:cubicBezTo>
                  <a:pt x="1327784" y="1289408"/>
                  <a:pt x="1328081" y="1289064"/>
                  <a:pt x="1328363" y="1288719"/>
                </a:cubicBezTo>
                <a:cubicBezTo>
                  <a:pt x="1328035" y="1288454"/>
                  <a:pt x="1327706" y="1287969"/>
                  <a:pt x="1327377" y="1287984"/>
                </a:cubicBezTo>
                <a:close/>
                <a:moveTo>
                  <a:pt x="1468338" y="1285808"/>
                </a:moveTo>
                <a:cubicBezTo>
                  <a:pt x="1468534" y="1289345"/>
                  <a:pt x="1468633" y="1291114"/>
                  <a:pt x="1467748" y="1292104"/>
                </a:cubicBezTo>
                <a:lnTo>
                  <a:pt x="1461341" y="1293709"/>
                </a:lnTo>
                <a:close/>
                <a:moveTo>
                  <a:pt x="1381246" y="1283727"/>
                </a:moveTo>
                <a:cubicBezTo>
                  <a:pt x="1381120" y="1283900"/>
                  <a:pt x="1380854" y="1284197"/>
                  <a:pt x="1380870" y="1284228"/>
                </a:cubicBezTo>
                <a:cubicBezTo>
                  <a:pt x="1381120" y="1284510"/>
                  <a:pt x="1381417" y="1284745"/>
                  <a:pt x="1381699" y="1284996"/>
                </a:cubicBezTo>
                <a:cubicBezTo>
                  <a:pt x="1381840" y="1284823"/>
                  <a:pt x="1381966" y="1284650"/>
                  <a:pt x="1382107" y="1284479"/>
                </a:cubicBezTo>
                <a:cubicBezTo>
                  <a:pt x="1381825" y="1284228"/>
                  <a:pt x="1381528" y="1283978"/>
                  <a:pt x="1381246" y="1283727"/>
                </a:cubicBezTo>
                <a:close/>
                <a:moveTo>
                  <a:pt x="1389242" y="1283649"/>
                </a:moveTo>
                <a:cubicBezTo>
                  <a:pt x="1389086" y="1283602"/>
                  <a:pt x="1388867" y="1283759"/>
                  <a:pt x="1388664" y="1283822"/>
                </a:cubicBezTo>
                <a:cubicBezTo>
                  <a:pt x="1388805" y="1284072"/>
                  <a:pt x="1388961" y="1284338"/>
                  <a:pt x="1389103" y="1284588"/>
                </a:cubicBezTo>
                <a:cubicBezTo>
                  <a:pt x="1389242" y="1284447"/>
                  <a:pt x="1389368" y="1284291"/>
                  <a:pt x="1389509" y="1284149"/>
                </a:cubicBezTo>
                <a:cubicBezTo>
                  <a:pt x="1389415" y="1283978"/>
                  <a:pt x="1389368" y="1283696"/>
                  <a:pt x="1389242" y="1283649"/>
                </a:cubicBezTo>
                <a:close/>
                <a:moveTo>
                  <a:pt x="1363561" y="1283054"/>
                </a:moveTo>
                <a:lnTo>
                  <a:pt x="1356529" y="1290551"/>
                </a:lnTo>
                <a:lnTo>
                  <a:pt x="1356424" y="1290598"/>
                </a:lnTo>
                <a:lnTo>
                  <a:pt x="1356096" y="1290958"/>
                </a:lnTo>
                <a:lnTo>
                  <a:pt x="1356454" y="1290629"/>
                </a:lnTo>
                <a:lnTo>
                  <a:pt x="1356529" y="1290551"/>
                </a:lnTo>
                <a:lnTo>
                  <a:pt x="1361142" y="1288464"/>
                </a:lnTo>
                <a:cubicBezTo>
                  <a:pt x="1362657" y="1287573"/>
                  <a:pt x="1363788" y="1286138"/>
                  <a:pt x="1363561" y="1283054"/>
                </a:cubicBezTo>
                <a:close/>
                <a:moveTo>
                  <a:pt x="1415692" y="1280753"/>
                </a:moveTo>
                <a:cubicBezTo>
                  <a:pt x="1415879" y="1281191"/>
                  <a:pt x="1416052" y="1281615"/>
                  <a:pt x="1416239" y="1282052"/>
                </a:cubicBezTo>
                <a:cubicBezTo>
                  <a:pt x="1415002" y="1282569"/>
                  <a:pt x="1413766" y="1283101"/>
                  <a:pt x="1412515" y="1283617"/>
                </a:cubicBezTo>
                <a:cubicBezTo>
                  <a:pt x="1412342" y="1283195"/>
                  <a:pt x="1412155" y="1282757"/>
                  <a:pt x="1411982" y="1282334"/>
                </a:cubicBezTo>
                <a:cubicBezTo>
                  <a:pt x="1413219" y="1281802"/>
                  <a:pt x="1414455" y="1281286"/>
                  <a:pt x="1415692" y="1280753"/>
                </a:cubicBezTo>
                <a:close/>
                <a:moveTo>
                  <a:pt x="1459372" y="1278421"/>
                </a:moveTo>
                <a:cubicBezTo>
                  <a:pt x="1459591" y="1278812"/>
                  <a:pt x="1459825" y="1279204"/>
                  <a:pt x="1460044" y="1279595"/>
                </a:cubicBezTo>
                <a:cubicBezTo>
                  <a:pt x="1458918" y="1280362"/>
                  <a:pt x="1457775" y="1281113"/>
                  <a:pt x="1456648" y="1281880"/>
                </a:cubicBezTo>
                <a:cubicBezTo>
                  <a:pt x="1456288" y="1281363"/>
                  <a:pt x="1455928" y="1280847"/>
                  <a:pt x="1455568" y="1280346"/>
                </a:cubicBezTo>
                <a:cubicBezTo>
                  <a:pt x="1456837" y="1279704"/>
                  <a:pt x="1458104" y="1279063"/>
                  <a:pt x="1459372" y="1278421"/>
                </a:cubicBezTo>
                <a:close/>
                <a:moveTo>
                  <a:pt x="1248625" y="1277781"/>
                </a:moveTo>
                <a:cubicBezTo>
                  <a:pt x="1248625" y="1278219"/>
                  <a:pt x="1248640" y="1278672"/>
                  <a:pt x="1248640" y="1279110"/>
                </a:cubicBezTo>
                <a:cubicBezTo>
                  <a:pt x="1250456" y="1279206"/>
                  <a:pt x="1252287" y="1279283"/>
                  <a:pt x="1254118" y="1279376"/>
                </a:cubicBezTo>
                <a:cubicBezTo>
                  <a:pt x="1254103" y="1278846"/>
                  <a:pt x="1254071" y="1278312"/>
                  <a:pt x="1254055" y="1277781"/>
                </a:cubicBezTo>
                <a:cubicBezTo>
                  <a:pt x="1252240" y="1277781"/>
                  <a:pt x="1250440" y="1277781"/>
                  <a:pt x="1248625" y="1277781"/>
                </a:cubicBezTo>
                <a:close/>
                <a:moveTo>
                  <a:pt x="1454707" y="1274070"/>
                </a:moveTo>
                <a:cubicBezTo>
                  <a:pt x="1456993" y="1281066"/>
                  <a:pt x="1445959" y="1281958"/>
                  <a:pt x="1449511" y="1289471"/>
                </a:cubicBezTo>
                <a:cubicBezTo>
                  <a:pt x="1445929" y="1288469"/>
                  <a:pt x="1442986" y="1287639"/>
                  <a:pt x="1438369" y="1286356"/>
                </a:cubicBezTo>
                <a:cubicBezTo>
                  <a:pt x="1441735" y="1283727"/>
                  <a:pt x="1443832" y="1282099"/>
                  <a:pt x="1446335" y="1280143"/>
                </a:cubicBezTo>
                <a:cubicBezTo>
                  <a:pt x="1446007" y="1278703"/>
                  <a:pt x="1445632" y="1277044"/>
                  <a:pt x="1445224" y="1275291"/>
                </a:cubicBezTo>
                <a:cubicBezTo>
                  <a:pt x="1448933" y="1274806"/>
                  <a:pt x="1451875" y="1274430"/>
                  <a:pt x="1454707" y="1274070"/>
                </a:cubicBezTo>
                <a:close/>
                <a:moveTo>
                  <a:pt x="1486399" y="1274054"/>
                </a:moveTo>
                <a:cubicBezTo>
                  <a:pt x="1486869" y="1274993"/>
                  <a:pt x="1487542" y="1275761"/>
                  <a:pt x="1487369" y="1276136"/>
                </a:cubicBezTo>
                <a:cubicBezTo>
                  <a:pt x="1487041" y="1276856"/>
                  <a:pt x="1486227" y="1277373"/>
                  <a:pt x="1485617" y="1277967"/>
                </a:cubicBezTo>
                <a:cubicBezTo>
                  <a:pt x="1485398" y="1277294"/>
                  <a:pt x="1484944" y="1276605"/>
                  <a:pt x="1485038" y="1275964"/>
                </a:cubicBezTo>
                <a:cubicBezTo>
                  <a:pt x="1485100" y="1275401"/>
                  <a:pt x="1485758" y="1274900"/>
                  <a:pt x="1486399" y="1274054"/>
                </a:cubicBezTo>
                <a:close/>
                <a:moveTo>
                  <a:pt x="1458699" y="1273210"/>
                </a:moveTo>
                <a:lnTo>
                  <a:pt x="1459168" y="1273289"/>
                </a:lnTo>
                <a:lnTo>
                  <a:pt x="1458871" y="1273695"/>
                </a:lnTo>
                <a:close/>
                <a:moveTo>
                  <a:pt x="1378366" y="1270895"/>
                </a:moveTo>
                <a:cubicBezTo>
                  <a:pt x="1378116" y="1271364"/>
                  <a:pt x="1377850" y="1271834"/>
                  <a:pt x="1377599" y="1272303"/>
                </a:cubicBezTo>
                <a:cubicBezTo>
                  <a:pt x="1378694" y="1273023"/>
                  <a:pt x="1379773" y="1273758"/>
                  <a:pt x="1380870" y="1274478"/>
                </a:cubicBezTo>
                <a:cubicBezTo>
                  <a:pt x="1381261" y="1273930"/>
                  <a:pt x="1381637" y="1273383"/>
                  <a:pt x="1382028" y="1272835"/>
                </a:cubicBezTo>
                <a:cubicBezTo>
                  <a:pt x="1380808" y="1272194"/>
                  <a:pt x="1379586" y="1271536"/>
                  <a:pt x="1378366" y="1270895"/>
                </a:cubicBezTo>
                <a:close/>
                <a:moveTo>
                  <a:pt x="1476556" y="1270706"/>
                </a:moveTo>
                <a:cubicBezTo>
                  <a:pt x="1476790" y="1270768"/>
                  <a:pt x="1476822" y="1271442"/>
                  <a:pt x="1476947" y="1271848"/>
                </a:cubicBezTo>
                <a:cubicBezTo>
                  <a:pt x="1476509" y="1271957"/>
                  <a:pt x="1476007" y="1272255"/>
                  <a:pt x="1475664" y="1272130"/>
                </a:cubicBezTo>
                <a:cubicBezTo>
                  <a:pt x="1475413" y="1272037"/>
                  <a:pt x="1475366" y="1271379"/>
                  <a:pt x="1475241" y="1270973"/>
                </a:cubicBezTo>
                <a:cubicBezTo>
                  <a:pt x="1475680" y="1270863"/>
                  <a:pt x="1476180" y="1270581"/>
                  <a:pt x="1476556" y="1270706"/>
                </a:cubicBezTo>
                <a:close/>
                <a:moveTo>
                  <a:pt x="148251" y="1267091"/>
                </a:moveTo>
                <a:cubicBezTo>
                  <a:pt x="152303" y="1269564"/>
                  <a:pt x="157170" y="1269517"/>
                  <a:pt x="157327" y="1275136"/>
                </a:cubicBezTo>
                <a:cubicBezTo>
                  <a:pt x="149643" y="1274666"/>
                  <a:pt x="147937" y="1273304"/>
                  <a:pt x="148251" y="1267091"/>
                </a:cubicBezTo>
                <a:close/>
                <a:moveTo>
                  <a:pt x="1388961" y="1265260"/>
                </a:moveTo>
                <a:lnTo>
                  <a:pt x="1389274" y="1265604"/>
                </a:lnTo>
                <a:cubicBezTo>
                  <a:pt x="1389728" y="1265729"/>
                  <a:pt x="1390166" y="1265855"/>
                  <a:pt x="1390589" y="1265996"/>
                </a:cubicBezTo>
                <a:cubicBezTo>
                  <a:pt x="1390166" y="1265855"/>
                  <a:pt x="1389728" y="1265714"/>
                  <a:pt x="1389306" y="1265574"/>
                </a:cubicBezTo>
                <a:close/>
                <a:moveTo>
                  <a:pt x="1467698" y="1263351"/>
                </a:moveTo>
                <a:cubicBezTo>
                  <a:pt x="1467886" y="1263491"/>
                  <a:pt x="1468073" y="1263632"/>
                  <a:pt x="1468246" y="1263789"/>
                </a:cubicBezTo>
                <a:cubicBezTo>
                  <a:pt x="1467979" y="1264102"/>
                  <a:pt x="1467729" y="1264415"/>
                  <a:pt x="1467415" y="1264681"/>
                </a:cubicBezTo>
                <a:cubicBezTo>
                  <a:pt x="1467385" y="1264712"/>
                  <a:pt x="1467056" y="1264415"/>
                  <a:pt x="1466884" y="1264274"/>
                </a:cubicBezTo>
                <a:cubicBezTo>
                  <a:pt x="1467150" y="1263961"/>
                  <a:pt x="1467415" y="1263648"/>
                  <a:pt x="1467698" y="1263351"/>
                </a:cubicBezTo>
                <a:close/>
                <a:moveTo>
                  <a:pt x="143226" y="1263288"/>
                </a:moveTo>
                <a:cubicBezTo>
                  <a:pt x="143632" y="1263225"/>
                  <a:pt x="144212" y="1263977"/>
                  <a:pt x="144947" y="1264523"/>
                </a:cubicBezTo>
                <a:cubicBezTo>
                  <a:pt x="144133" y="1265166"/>
                  <a:pt x="143617" y="1265902"/>
                  <a:pt x="143070" y="1265917"/>
                </a:cubicBezTo>
                <a:cubicBezTo>
                  <a:pt x="142631" y="1265933"/>
                  <a:pt x="142177" y="1265087"/>
                  <a:pt x="141722" y="1264618"/>
                </a:cubicBezTo>
                <a:cubicBezTo>
                  <a:pt x="142223" y="1264148"/>
                  <a:pt x="142662" y="1263398"/>
                  <a:pt x="143226" y="1263288"/>
                </a:cubicBezTo>
                <a:close/>
                <a:moveTo>
                  <a:pt x="1292383" y="1263194"/>
                </a:moveTo>
                <a:cubicBezTo>
                  <a:pt x="1291225" y="1263992"/>
                  <a:pt x="1290082" y="1264775"/>
                  <a:pt x="1288924" y="1265574"/>
                </a:cubicBezTo>
                <a:cubicBezTo>
                  <a:pt x="1289191" y="1265980"/>
                  <a:pt x="1289456" y="1266403"/>
                  <a:pt x="1289722" y="1266810"/>
                </a:cubicBezTo>
                <a:cubicBezTo>
                  <a:pt x="1290912" y="1266058"/>
                  <a:pt x="1292101" y="1265307"/>
                  <a:pt x="1293275" y="1264556"/>
                </a:cubicBezTo>
                <a:cubicBezTo>
                  <a:pt x="1292978" y="1264102"/>
                  <a:pt x="1292680" y="1263648"/>
                  <a:pt x="1292383" y="1263194"/>
                </a:cubicBezTo>
                <a:close/>
                <a:moveTo>
                  <a:pt x="1241128" y="1260549"/>
                </a:moveTo>
                <a:cubicBezTo>
                  <a:pt x="1240783" y="1260675"/>
                  <a:pt x="1240423" y="1260800"/>
                  <a:pt x="1240080" y="1260925"/>
                </a:cubicBezTo>
                <a:cubicBezTo>
                  <a:pt x="1240220" y="1261113"/>
                  <a:pt x="1240330" y="1261394"/>
                  <a:pt x="1240502" y="1261441"/>
                </a:cubicBezTo>
                <a:cubicBezTo>
                  <a:pt x="1240690" y="1261472"/>
                  <a:pt x="1240924" y="1261301"/>
                  <a:pt x="1241160" y="1261222"/>
                </a:cubicBezTo>
                <a:cubicBezTo>
                  <a:pt x="1241143" y="1261003"/>
                  <a:pt x="1241128" y="1260768"/>
                  <a:pt x="1241128" y="1260549"/>
                </a:cubicBezTo>
                <a:close/>
                <a:moveTo>
                  <a:pt x="1454223" y="1259171"/>
                </a:moveTo>
                <a:cubicBezTo>
                  <a:pt x="1451563" y="1263898"/>
                  <a:pt x="1449340" y="1268140"/>
                  <a:pt x="1443237" y="1269751"/>
                </a:cubicBezTo>
                <a:cubicBezTo>
                  <a:pt x="1442547" y="1266716"/>
                  <a:pt x="1441969" y="1264086"/>
                  <a:pt x="1441249" y="1260862"/>
                </a:cubicBezTo>
                <a:cubicBezTo>
                  <a:pt x="1446132" y="1260220"/>
                  <a:pt x="1449747" y="1259750"/>
                  <a:pt x="1454223" y="1259171"/>
                </a:cubicBezTo>
                <a:close/>
                <a:moveTo>
                  <a:pt x="1509061" y="1259078"/>
                </a:moveTo>
                <a:lnTo>
                  <a:pt x="1509218" y="1259547"/>
                </a:lnTo>
                <a:lnTo>
                  <a:pt x="1508779" y="1259469"/>
                </a:lnTo>
                <a:close/>
                <a:moveTo>
                  <a:pt x="1479529" y="1258483"/>
                </a:moveTo>
                <a:cubicBezTo>
                  <a:pt x="1479967" y="1258827"/>
                  <a:pt x="1480405" y="1259172"/>
                  <a:pt x="1480828" y="1259516"/>
                </a:cubicBezTo>
                <a:cubicBezTo>
                  <a:pt x="1479044" y="1261739"/>
                  <a:pt x="1477244" y="1263961"/>
                  <a:pt x="1474490" y="1267404"/>
                </a:cubicBezTo>
                <a:cubicBezTo>
                  <a:pt x="1473410" y="1260940"/>
                  <a:pt x="1476697" y="1259876"/>
                  <a:pt x="1479529" y="1258483"/>
                </a:cubicBezTo>
                <a:close/>
                <a:moveTo>
                  <a:pt x="1520362" y="1255791"/>
                </a:moveTo>
                <a:cubicBezTo>
                  <a:pt x="1513695" y="1273445"/>
                  <a:pt x="1513695" y="1273445"/>
                  <a:pt x="1505431" y="1274056"/>
                </a:cubicBezTo>
                <a:cubicBezTo>
                  <a:pt x="1510408" y="1267967"/>
                  <a:pt x="1515385" y="1261880"/>
                  <a:pt x="1520362" y="1255791"/>
                </a:cubicBezTo>
                <a:close/>
                <a:moveTo>
                  <a:pt x="1258766" y="1255431"/>
                </a:moveTo>
                <a:cubicBezTo>
                  <a:pt x="1258453" y="1255651"/>
                  <a:pt x="1258109" y="1255838"/>
                  <a:pt x="1257826" y="1256089"/>
                </a:cubicBezTo>
                <a:cubicBezTo>
                  <a:pt x="1257796" y="1256121"/>
                  <a:pt x="1258062" y="1256652"/>
                  <a:pt x="1258233" y="1256668"/>
                </a:cubicBezTo>
                <a:cubicBezTo>
                  <a:pt x="1258672" y="1256731"/>
                  <a:pt x="1259126" y="1256638"/>
                  <a:pt x="1259565" y="1256605"/>
                </a:cubicBezTo>
                <a:cubicBezTo>
                  <a:pt x="1259299" y="1256214"/>
                  <a:pt x="1259032" y="1255823"/>
                  <a:pt x="1258766" y="1255431"/>
                </a:cubicBezTo>
                <a:close/>
                <a:moveTo>
                  <a:pt x="1469057" y="1251576"/>
                </a:moveTo>
                <a:lnTo>
                  <a:pt x="1468231" y="1256171"/>
                </a:lnTo>
                <a:cubicBezTo>
                  <a:pt x="1467604" y="1257572"/>
                  <a:pt x="1466399" y="1258679"/>
                  <a:pt x="1463911" y="1259109"/>
                </a:cubicBezTo>
                <a:close/>
                <a:moveTo>
                  <a:pt x="1469076" y="1251471"/>
                </a:moveTo>
                <a:lnTo>
                  <a:pt x="1469084" y="1251480"/>
                </a:lnTo>
                <a:lnTo>
                  <a:pt x="1469074" y="1251487"/>
                </a:lnTo>
                <a:lnTo>
                  <a:pt x="1469100" y="1251513"/>
                </a:lnTo>
                <a:lnTo>
                  <a:pt x="1469057" y="1251576"/>
                </a:lnTo>
                <a:close/>
                <a:moveTo>
                  <a:pt x="1401685" y="1250752"/>
                </a:moveTo>
                <a:cubicBezTo>
                  <a:pt x="1400496" y="1251035"/>
                  <a:pt x="1399056" y="1251378"/>
                  <a:pt x="1397992" y="1251629"/>
                </a:cubicBezTo>
                <a:cubicBezTo>
                  <a:pt x="1397365" y="1255870"/>
                  <a:pt x="1396895" y="1259125"/>
                  <a:pt x="1396396" y="1262474"/>
                </a:cubicBezTo>
                <a:cubicBezTo>
                  <a:pt x="1402405" y="1258311"/>
                  <a:pt x="1404627" y="1253726"/>
                  <a:pt x="1401685" y="1250752"/>
                </a:cubicBezTo>
                <a:close/>
                <a:moveTo>
                  <a:pt x="1470233" y="1250626"/>
                </a:moveTo>
                <a:cubicBezTo>
                  <a:pt x="1469857" y="1250924"/>
                  <a:pt x="1469482" y="1251221"/>
                  <a:pt x="1469105" y="1251519"/>
                </a:cubicBezTo>
                <a:lnTo>
                  <a:pt x="1469100" y="1251513"/>
                </a:lnTo>
                <a:lnTo>
                  <a:pt x="1469107" y="1251503"/>
                </a:lnTo>
                <a:lnTo>
                  <a:pt x="1469084" y="1251480"/>
                </a:lnTo>
                <a:close/>
                <a:moveTo>
                  <a:pt x="151396" y="1248936"/>
                </a:moveTo>
                <a:lnTo>
                  <a:pt x="151771" y="1249203"/>
                </a:lnTo>
                <a:lnTo>
                  <a:pt x="151332" y="1249343"/>
                </a:lnTo>
                <a:close/>
                <a:moveTo>
                  <a:pt x="1456555" y="1247623"/>
                </a:moveTo>
                <a:cubicBezTo>
                  <a:pt x="1456383" y="1247576"/>
                  <a:pt x="1456148" y="1247748"/>
                  <a:pt x="1455945" y="1247810"/>
                </a:cubicBezTo>
                <a:cubicBezTo>
                  <a:pt x="1456102" y="1248093"/>
                  <a:pt x="1456258" y="1248358"/>
                  <a:pt x="1456414" y="1248639"/>
                </a:cubicBezTo>
                <a:cubicBezTo>
                  <a:pt x="1456555" y="1248482"/>
                  <a:pt x="1456696" y="1248327"/>
                  <a:pt x="1456837" y="1248154"/>
                </a:cubicBezTo>
                <a:cubicBezTo>
                  <a:pt x="1456743" y="1247967"/>
                  <a:pt x="1456696" y="1247654"/>
                  <a:pt x="1456555" y="1247623"/>
                </a:cubicBezTo>
                <a:close/>
                <a:moveTo>
                  <a:pt x="1384141" y="1244853"/>
                </a:moveTo>
                <a:cubicBezTo>
                  <a:pt x="1383592" y="1245055"/>
                  <a:pt x="1383045" y="1245259"/>
                  <a:pt x="1382513" y="1245463"/>
                </a:cubicBezTo>
                <a:cubicBezTo>
                  <a:pt x="1383249" y="1248186"/>
                  <a:pt x="1379086" y="1252395"/>
                  <a:pt x="1387834" y="1253788"/>
                </a:cubicBezTo>
                <a:cubicBezTo>
                  <a:pt x="1386301" y="1250063"/>
                  <a:pt x="1385221" y="1247466"/>
                  <a:pt x="1384141" y="1244853"/>
                </a:cubicBezTo>
                <a:close/>
                <a:moveTo>
                  <a:pt x="1373749" y="1243381"/>
                </a:moveTo>
                <a:cubicBezTo>
                  <a:pt x="1373640" y="1243788"/>
                  <a:pt x="1373545" y="1244195"/>
                  <a:pt x="1373436" y="1244601"/>
                </a:cubicBezTo>
                <a:cubicBezTo>
                  <a:pt x="1374673" y="1244978"/>
                  <a:pt x="1375893" y="1245369"/>
                  <a:pt x="1377114" y="1245759"/>
                </a:cubicBezTo>
                <a:cubicBezTo>
                  <a:pt x="1377208" y="1245196"/>
                  <a:pt x="1377301" y="1244618"/>
                  <a:pt x="1377395" y="1244054"/>
                </a:cubicBezTo>
                <a:cubicBezTo>
                  <a:pt x="1376174" y="1243835"/>
                  <a:pt x="1374970" y="1243600"/>
                  <a:pt x="1373749" y="1243381"/>
                </a:cubicBezTo>
                <a:close/>
                <a:moveTo>
                  <a:pt x="1530111" y="1242082"/>
                </a:moveTo>
                <a:lnTo>
                  <a:pt x="1530142" y="1242113"/>
                </a:lnTo>
                <a:lnTo>
                  <a:pt x="1529798" y="1242441"/>
                </a:lnTo>
                <a:close/>
                <a:moveTo>
                  <a:pt x="1530471" y="1241769"/>
                </a:moveTo>
                <a:lnTo>
                  <a:pt x="1530143" y="1242113"/>
                </a:lnTo>
                <a:lnTo>
                  <a:pt x="1530112" y="1242081"/>
                </a:lnTo>
                <a:close/>
                <a:moveTo>
                  <a:pt x="1487902" y="1240516"/>
                </a:moveTo>
                <a:lnTo>
                  <a:pt x="1487889" y="1240553"/>
                </a:lnTo>
                <a:lnTo>
                  <a:pt x="1487855" y="1240564"/>
                </a:lnTo>
                <a:close/>
                <a:moveTo>
                  <a:pt x="1487781" y="1240432"/>
                </a:moveTo>
                <a:lnTo>
                  <a:pt x="1487870" y="1240486"/>
                </a:lnTo>
                <a:lnTo>
                  <a:pt x="1487824" y="1240532"/>
                </a:lnTo>
                <a:close/>
                <a:moveTo>
                  <a:pt x="1493818" y="1238857"/>
                </a:moveTo>
                <a:cubicBezTo>
                  <a:pt x="1494006" y="1239452"/>
                  <a:pt x="1494193" y="1240047"/>
                  <a:pt x="1494397" y="1240657"/>
                </a:cubicBezTo>
                <a:cubicBezTo>
                  <a:pt x="1492081" y="1241799"/>
                  <a:pt x="1489749" y="1242926"/>
                  <a:pt x="1486462" y="1244538"/>
                </a:cubicBezTo>
                <a:lnTo>
                  <a:pt x="1487889" y="1240553"/>
                </a:lnTo>
                <a:close/>
                <a:moveTo>
                  <a:pt x="1480045" y="1235838"/>
                </a:moveTo>
                <a:lnTo>
                  <a:pt x="1479435" y="1240892"/>
                </a:lnTo>
                <a:cubicBezTo>
                  <a:pt x="1478919" y="1241063"/>
                  <a:pt x="1478403" y="1241236"/>
                  <a:pt x="1477886" y="1241408"/>
                </a:cubicBezTo>
                <a:lnTo>
                  <a:pt x="1475395" y="1235852"/>
                </a:lnTo>
                <a:close/>
                <a:moveTo>
                  <a:pt x="1475382" y="1235822"/>
                </a:moveTo>
                <a:lnTo>
                  <a:pt x="1475395" y="1235852"/>
                </a:lnTo>
                <a:lnTo>
                  <a:pt x="1475350" y="1235853"/>
                </a:lnTo>
                <a:close/>
                <a:moveTo>
                  <a:pt x="1480015" y="1235806"/>
                </a:moveTo>
                <a:lnTo>
                  <a:pt x="1480021" y="1235810"/>
                </a:lnTo>
                <a:lnTo>
                  <a:pt x="1480030" y="1235822"/>
                </a:lnTo>
                <a:close/>
                <a:moveTo>
                  <a:pt x="1475335" y="1235806"/>
                </a:moveTo>
                <a:lnTo>
                  <a:pt x="1475304" y="1235838"/>
                </a:lnTo>
                <a:lnTo>
                  <a:pt x="1475306" y="1235833"/>
                </a:lnTo>
                <a:close/>
                <a:moveTo>
                  <a:pt x="1540534" y="1231424"/>
                </a:moveTo>
                <a:cubicBezTo>
                  <a:pt x="1541082" y="1232050"/>
                  <a:pt x="1541645" y="1232676"/>
                  <a:pt x="1542208" y="1233286"/>
                </a:cubicBezTo>
                <a:cubicBezTo>
                  <a:pt x="1540565" y="1234585"/>
                  <a:pt x="1538922" y="1235868"/>
                  <a:pt x="1537279" y="1237168"/>
                </a:cubicBezTo>
                <a:cubicBezTo>
                  <a:pt x="1536872" y="1236728"/>
                  <a:pt x="1536465" y="1236307"/>
                  <a:pt x="1536058" y="1235868"/>
                </a:cubicBezTo>
                <a:cubicBezTo>
                  <a:pt x="1537545" y="1234382"/>
                  <a:pt x="1539048" y="1232910"/>
                  <a:pt x="1540534" y="1231424"/>
                </a:cubicBezTo>
                <a:close/>
                <a:moveTo>
                  <a:pt x="1266763" y="1223146"/>
                </a:moveTo>
                <a:cubicBezTo>
                  <a:pt x="1266654" y="1223568"/>
                  <a:pt x="1266544" y="1223974"/>
                  <a:pt x="1266434" y="1224397"/>
                </a:cubicBezTo>
                <a:lnTo>
                  <a:pt x="1271722" y="1224848"/>
                </a:lnTo>
                <a:lnTo>
                  <a:pt x="1271911" y="1224913"/>
                </a:lnTo>
                <a:lnTo>
                  <a:pt x="1272256" y="1225211"/>
                </a:lnTo>
                <a:lnTo>
                  <a:pt x="1271944" y="1224866"/>
                </a:lnTo>
                <a:lnTo>
                  <a:pt x="1271722" y="1224848"/>
                </a:lnTo>
                <a:close/>
                <a:moveTo>
                  <a:pt x="1463159" y="1221439"/>
                </a:moveTo>
                <a:lnTo>
                  <a:pt x="1462814" y="1221752"/>
                </a:lnTo>
                <a:lnTo>
                  <a:pt x="1462697" y="1221870"/>
                </a:lnTo>
                <a:lnTo>
                  <a:pt x="1455925" y="1225809"/>
                </a:lnTo>
                <a:lnTo>
                  <a:pt x="1451935" y="1232648"/>
                </a:lnTo>
                <a:lnTo>
                  <a:pt x="1451875" y="1232707"/>
                </a:lnTo>
                <a:cubicBezTo>
                  <a:pt x="1451342" y="1233224"/>
                  <a:pt x="1450827" y="1233755"/>
                  <a:pt x="1450295" y="1234272"/>
                </a:cubicBezTo>
                <a:cubicBezTo>
                  <a:pt x="1449919" y="1234554"/>
                  <a:pt x="1449528" y="1234820"/>
                  <a:pt x="1449151" y="1235086"/>
                </a:cubicBezTo>
                <a:cubicBezTo>
                  <a:pt x="1449544" y="1234820"/>
                  <a:pt x="1449935" y="1234569"/>
                  <a:pt x="1450326" y="1234304"/>
                </a:cubicBezTo>
                <a:cubicBezTo>
                  <a:pt x="1450858" y="1233772"/>
                  <a:pt x="1451375" y="1233255"/>
                  <a:pt x="1451891" y="1232723"/>
                </a:cubicBezTo>
                <a:lnTo>
                  <a:pt x="1451935" y="1232648"/>
                </a:lnTo>
                <a:lnTo>
                  <a:pt x="1462697" y="1221870"/>
                </a:lnTo>
                <a:lnTo>
                  <a:pt x="1462846" y="1221783"/>
                </a:lnTo>
                <a:close/>
                <a:moveTo>
                  <a:pt x="1471705" y="1220563"/>
                </a:moveTo>
                <a:cubicBezTo>
                  <a:pt x="1469920" y="1222175"/>
                  <a:pt x="1468136" y="1223787"/>
                  <a:pt x="1466352" y="1225400"/>
                </a:cubicBezTo>
                <a:cubicBezTo>
                  <a:pt x="1466775" y="1225883"/>
                  <a:pt x="1467197" y="1226369"/>
                  <a:pt x="1467620" y="1226854"/>
                </a:cubicBezTo>
                <a:cubicBezTo>
                  <a:pt x="1469216" y="1225007"/>
                  <a:pt x="1472033" y="1224303"/>
                  <a:pt x="1471705" y="1220563"/>
                </a:cubicBezTo>
                <a:close/>
                <a:moveTo>
                  <a:pt x="1480032" y="1213894"/>
                </a:moveTo>
                <a:lnTo>
                  <a:pt x="1480062" y="1213926"/>
                </a:lnTo>
                <a:lnTo>
                  <a:pt x="1480046" y="1213957"/>
                </a:lnTo>
                <a:lnTo>
                  <a:pt x="1480022" y="1213903"/>
                </a:lnTo>
                <a:close/>
                <a:moveTo>
                  <a:pt x="1480018" y="1213881"/>
                </a:moveTo>
                <a:lnTo>
                  <a:pt x="1480046" y="1213881"/>
                </a:lnTo>
                <a:lnTo>
                  <a:pt x="1480032" y="1213894"/>
                </a:lnTo>
                <a:close/>
                <a:moveTo>
                  <a:pt x="1480009" y="1213870"/>
                </a:moveTo>
                <a:lnTo>
                  <a:pt x="1480018" y="1213881"/>
                </a:lnTo>
                <a:lnTo>
                  <a:pt x="1480012" y="1213881"/>
                </a:lnTo>
                <a:close/>
                <a:moveTo>
                  <a:pt x="1478480" y="1210358"/>
                </a:moveTo>
                <a:lnTo>
                  <a:pt x="1480009" y="1213870"/>
                </a:lnTo>
                <a:lnTo>
                  <a:pt x="1477432" y="1211157"/>
                </a:lnTo>
                <a:cubicBezTo>
                  <a:pt x="1477777" y="1210891"/>
                  <a:pt x="1478120" y="1210624"/>
                  <a:pt x="1478480" y="1210358"/>
                </a:cubicBezTo>
                <a:close/>
                <a:moveTo>
                  <a:pt x="1556044" y="1208841"/>
                </a:moveTo>
                <a:cubicBezTo>
                  <a:pt x="1556561" y="1209122"/>
                  <a:pt x="1556905" y="1209701"/>
                  <a:pt x="1557608" y="1210452"/>
                </a:cubicBezTo>
                <a:cubicBezTo>
                  <a:pt x="1556638" y="1210781"/>
                  <a:pt x="1555871" y="1211297"/>
                  <a:pt x="1555496" y="1211093"/>
                </a:cubicBezTo>
                <a:cubicBezTo>
                  <a:pt x="1555090" y="1210859"/>
                  <a:pt x="1554933" y="1209998"/>
                  <a:pt x="1554901" y="1209388"/>
                </a:cubicBezTo>
                <a:cubicBezTo>
                  <a:pt x="1554886" y="1209216"/>
                  <a:pt x="1555809" y="1208715"/>
                  <a:pt x="1556044" y="1208841"/>
                </a:cubicBezTo>
                <a:close/>
                <a:moveTo>
                  <a:pt x="120000" y="1208637"/>
                </a:moveTo>
                <a:cubicBezTo>
                  <a:pt x="120313" y="1208918"/>
                  <a:pt x="120626" y="1209184"/>
                  <a:pt x="120940" y="1209451"/>
                </a:cubicBezTo>
                <a:cubicBezTo>
                  <a:pt x="120799" y="1209638"/>
                  <a:pt x="120643" y="1209827"/>
                  <a:pt x="120501" y="1210013"/>
                </a:cubicBezTo>
                <a:cubicBezTo>
                  <a:pt x="120188" y="1209747"/>
                  <a:pt x="119859" y="1209482"/>
                  <a:pt x="119593" y="1209184"/>
                </a:cubicBezTo>
                <a:cubicBezTo>
                  <a:pt x="119561" y="1209153"/>
                  <a:pt x="119859" y="1208824"/>
                  <a:pt x="120000" y="1208637"/>
                </a:cubicBezTo>
                <a:close/>
                <a:moveTo>
                  <a:pt x="901657" y="1199826"/>
                </a:moveTo>
                <a:cubicBezTo>
                  <a:pt x="899811" y="1200092"/>
                  <a:pt x="897963" y="1200358"/>
                  <a:pt x="896132" y="1200609"/>
                </a:cubicBezTo>
                <a:cubicBezTo>
                  <a:pt x="896273" y="1201250"/>
                  <a:pt x="896414" y="1201907"/>
                  <a:pt x="896554" y="1202549"/>
                </a:cubicBezTo>
                <a:cubicBezTo>
                  <a:pt x="898355" y="1202049"/>
                  <a:pt x="900138" y="1201547"/>
                  <a:pt x="901938" y="1201048"/>
                </a:cubicBezTo>
                <a:cubicBezTo>
                  <a:pt x="901844" y="1200640"/>
                  <a:pt x="901750" y="1200233"/>
                  <a:pt x="901657" y="1199826"/>
                </a:cubicBezTo>
                <a:close/>
                <a:moveTo>
                  <a:pt x="1526278" y="1197744"/>
                </a:moveTo>
                <a:cubicBezTo>
                  <a:pt x="1527107" y="1198214"/>
                  <a:pt x="1527576" y="1199794"/>
                  <a:pt x="1527670" y="1200921"/>
                </a:cubicBezTo>
                <a:cubicBezTo>
                  <a:pt x="1527748" y="1201860"/>
                  <a:pt x="1527122" y="1202909"/>
                  <a:pt x="1526653" y="1203832"/>
                </a:cubicBezTo>
                <a:cubicBezTo>
                  <a:pt x="1523068" y="1211000"/>
                  <a:pt x="1519626" y="1218247"/>
                  <a:pt x="1515745" y="1225242"/>
                </a:cubicBezTo>
                <a:cubicBezTo>
                  <a:pt x="1514556" y="1227386"/>
                  <a:pt x="1512411" y="1229358"/>
                  <a:pt x="1510236" y="1230531"/>
                </a:cubicBezTo>
                <a:cubicBezTo>
                  <a:pt x="1506214" y="1232676"/>
                  <a:pt x="1501846" y="1234178"/>
                  <a:pt x="1497622" y="1235947"/>
                </a:cubicBezTo>
                <a:cubicBezTo>
                  <a:pt x="1497168" y="1235712"/>
                  <a:pt x="1496729" y="1235493"/>
                  <a:pt x="1496275" y="1235289"/>
                </a:cubicBezTo>
                <a:cubicBezTo>
                  <a:pt x="1498310" y="1231267"/>
                  <a:pt x="1500282" y="1227198"/>
                  <a:pt x="1502426" y="1223223"/>
                </a:cubicBezTo>
                <a:cubicBezTo>
                  <a:pt x="1504257" y="1219812"/>
                  <a:pt x="1505947" y="1216228"/>
                  <a:pt x="1508311" y="1213222"/>
                </a:cubicBezTo>
                <a:cubicBezTo>
                  <a:pt x="1510861" y="1209968"/>
                  <a:pt x="1514164" y="1207291"/>
                  <a:pt x="1517090" y="1204317"/>
                </a:cubicBezTo>
                <a:cubicBezTo>
                  <a:pt x="1519047" y="1202330"/>
                  <a:pt x="1520831" y="1200139"/>
                  <a:pt x="1522944" y="1198323"/>
                </a:cubicBezTo>
                <a:cubicBezTo>
                  <a:pt x="1523711" y="1197666"/>
                  <a:pt x="1525495" y="1197290"/>
                  <a:pt x="1526278" y="1197744"/>
                </a:cubicBezTo>
                <a:close/>
                <a:moveTo>
                  <a:pt x="1498466" y="1195599"/>
                </a:moveTo>
                <a:cubicBezTo>
                  <a:pt x="1498764" y="1195929"/>
                  <a:pt x="1499046" y="1196257"/>
                  <a:pt x="1499342" y="1196586"/>
                </a:cubicBezTo>
                <a:cubicBezTo>
                  <a:pt x="1498811" y="1196819"/>
                  <a:pt x="1498294" y="1197055"/>
                  <a:pt x="1497763" y="1197290"/>
                </a:cubicBezTo>
                <a:cubicBezTo>
                  <a:pt x="1497590" y="1196883"/>
                  <a:pt x="1497418" y="1196492"/>
                  <a:pt x="1497245" y="1196084"/>
                </a:cubicBezTo>
                <a:cubicBezTo>
                  <a:pt x="1497652" y="1195929"/>
                  <a:pt x="1498060" y="1195772"/>
                  <a:pt x="1498466" y="1195599"/>
                </a:cubicBezTo>
                <a:close/>
                <a:moveTo>
                  <a:pt x="1508716" y="1194098"/>
                </a:moveTo>
                <a:cubicBezTo>
                  <a:pt x="1509202" y="1194428"/>
                  <a:pt x="1509672" y="1194755"/>
                  <a:pt x="1510156" y="1195084"/>
                </a:cubicBezTo>
                <a:cubicBezTo>
                  <a:pt x="1508983" y="1196148"/>
                  <a:pt x="1507825" y="1197212"/>
                  <a:pt x="1506667" y="1198292"/>
                </a:cubicBezTo>
                <a:cubicBezTo>
                  <a:pt x="1507356" y="1196900"/>
                  <a:pt x="1508044" y="1195491"/>
                  <a:pt x="1508716" y="1194098"/>
                </a:cubicBezTo>
                <a:close/>
                <a:moveTo>
                  <a:pt x="1563931" y="1191280"/>
                </a:moveTo>
                <a:cubicBezTo>
                  <a:pt x="1564261" y="1191515"/>
                  <a:pt x="1564573" y="1191749"/>
                  <a:pt x="1564902" y="1191984"/>
                </a:cubicBezTo>
                <a:cubicBezTo>
                  <a:pt x="1564261" y="1192517"/>
                  <a:pt x="1563618" y="1193048"/>
                  <a:pt x="1562993" y="1193596"/>
                </a:cubicBezTo>
                <a:cubicBezTo>
                  <a:pt x="1563306" y="1192829"/>
                  <a:pt x="1563618" y="1192046"/>
                  <a:pt x="1563931" y="1191280"/>
                </a:cubicBezTo>
                <a:close/>
                <a:moveTo>
                  <a:pt x="1478761" y="1188666"/>
                </a:moveTo>
                <a:cubicBezTo>
                  <a:pt x="1478950" y="1188776"/>
                  <a:pt x="1479247" y="1188854"/>
                  <a:pt x="1479279" y="1189011"/>
                </a:cubicBezTo>
                <a:cubicBezTo>
                  <a:pt x="1479325" y="1189183"/>
                  <a:pt x="1479138" y="1189402"/>
                  <a:pt x="1479059" y="1189621"/>
                </a:cubicBezTo>
                <a:cubicBezTo>
                  <a:pt x="1478841" y="1189637"/>
                  <a:pt x="1478637" y="1189668"/>
                  <a:pt x="1478418" y="1189683"/>
                </a:cubicBezTo>
                <a:cubicBezTo>
                  <a:pt x="1478527" y="1189339"/>
                  <a:pt x="1478653" y="1189011"/>
                  <a:pt x="1478761" y="1188666"/>
                </a:cubicBezTo>
                <a:close/>
                <a:moveTo>
                  <a:pt x="1510219" y="1187416"/>
                </a:moveTo>
                <a:cubicBezTo>
                  <a:pt x="1511269" y="1187744"/>
                  <a:pt x="1512316" y="1188057"/>
                  <a:pt x="1513366" y="1188386"/>
                </a:cubicBezTo>
                <a:cubicBezTo>
                  <a:pt x="1513209" y="1188840"/>
                  <a:pt x="1513021" y="1189685"/>
                  <a:pt x="1512896" y="1189670"/>
                </a:cubicBezTo>
                <a:cubicBezTo>
                  <a:pt x="1511832" y="1189606"/>
                  <a:pt x="1510783" y="1189388"/>
                  <a:pt x="1509734" y="1189215"/>
                </a:cubicBezTo>
                <a:cubicBezTo>
                  <a:pt x="1509907" y="1188620"/>
                  <a:pt x="1510063" y="1188026"/>
                  <a:pt x="1510219" y="1187416"/>
                </a:cubicBezTo>
                <a:close/>
                <a:moveTo>
                  <a:pt x="102331" y="1186382"/>
                </a:moveTo>
                <a:cubicBezTo>
                  <a:pt x="102879" y="1186257"/>
                  <a:pt x="103677" y="1187400"/>
                  <a:pt x="104992" y="1188542"/>
                </a:cubicBezTo>
                <a:cubicBezTo>
                  <a:pt x="103332" y="1189310"/>
                  <a:pt x="102331" y="1190108"/>
                  <a:pt x="101346" y="1190091"/>
                </a:cubicBezTo>
                <a:cubicBezTo>
                  <a:pt x="100719" y="1190075"/>
                  <a:pt x="100125" y="1188840"/>
                  <a:pt x="99515" y="1188151"/>
                </a:cubicBezTo>
                <a:cubicBezTo>
                  <a:pt x="100453" y="1187525"/>
                  <a:pt x="101314" y="1186571"/>
                  <a:pt x="102331" y="1186382"/>
                </a:cubicBezTo>
                <a:close/>
                <a:moveTo>
                  <a:pt x="1497245" y="1181058"/>
                </a:moveTo>
                <a:lnTo>
                  <a:pt x="1497245" y="1181061"/>
                </a:lnTo>
                <a:lnTo>
                  <a:pt x="1497277" y="1181093"/>
                </a:lnTo>
                <a:lnTo>
                  <a:pt x="1497287" y="1181103"/>
                </a:lnTo>
                <a:lnTo>
                  <a:pt x="1494444" y="1187352"/>
                </a:lnTo>
                <a:cubicBezTo>
                  <a:pt x="1491189" y="1190529"/>
                  <a:pt x="1491486" y="1193598"/>
                  <a:pt x="1493599" y="1196618"/>
                </a:cubicBezTo>
                <a:cubicBezTo>
                  <a:pt x="1490782" y="1199341"/>
                  <a:pt x="1488529" y="1202111"/>
                  <a:pt x="1485696" y="1204004"/>
                </a:cubicBezTo>
                <a:cubicBezTo>
                  <a:pt x="1484162" y="1205037"/>
                  <a:pt x="1480891" y="1205507"/>
                  <a:pt x="1479702" y="1204568"/>
                </a:cubicBezTo>
                <a:cubicBezTo>
                  <a:pt x="1477667" y="1202987"/>
                  <a:pt x="1480265" y="1201438"/>
                  <a:pt x="1481017" y="1199701"/>
                </a:cubicBezTo>
                <a:cubicBezTo>
                  <a:pt x="1483426" y="1194098"/>
                  <a:pt x="1488169" y="1190514"/>
                  <a:pt x="1491627" y="1185881"/>
                </a:cubicBezTo>
                <a:close/>
                <a:moveTo>
                  <a:pt x="1537201" y="1179919"/>
                </a:moveTo>
                <a:cubicBezTo>
                  <a:pt x="1535024" y="1184927"/>
                  <a:pt x="1535182" y="1190748"/>
                  <a:pt x="1530314" y="1194474"/>
                </a:cubicBezTo>
                <a:cubicBezTo>
                  <a:pt x="1526434" y="1191938"/>
                  <a:pt x="1528437" y="1189388"/>
                  <a:pt x="1529579" y="1186915"/>
                </a:cubicBezTo>
                <a:cubicBezTo>
                  <a:pt x="1532474" y="1180623"/>
                  <a:pt x="1532474" y="1180639"/>
                  <a:pt x="1537201" y="1179919"/>
                </a:cubicBezTo>
                <a:close/>
                <a:moveTo>
                  <a:pt x="1518061" y="1178307"/>
                </a:moveTo>
                <a:cubicBezTo>
                  <a:pt x="1518781" y="1178760"/>
                  <a:pt x="1519501" y="1179199"/>
                  <a:pt x="1520221" y="1179637"/>
                </a:cubicBezTo>
                <a:cubicBezTo>
                  <a:pt x="1519094" y="1181312"/>
                  <a:pt x="1517967" y="1182986"/>
                  <a:pt x="1516840" y="1184661"/>
                </a:cubicBezTo>
                <a:cubicBezTo>
                  <a:pt x="1516291" y="1184348"/>
                  <a:pt x="1515760" y="1184051"/>
                  <a:pt x="1515212" y="1183737"/>
                </a:cubicBezTo>
                <a:cubicBezTo>
                  <a:pt x="1516168" y="1181922"/>
                  <a:pt x="1517106" y="1180122"/>
                  <a:pt x="1518061" y="1178307"/>
                </a:cubicBezTo>
                <a:close/>
                <a:moveTo>
                  <a:pt x="1502284" y="1174503"/>
                </a:moveTo>
                <a:lnTo>
                  <a:pt x="1501956" y="1174801"/>
                </a:lnTo>
                <a:cubicBezTo>
                  <a:pt x="1501439" y="1175317"/>
                  <a:pt x="1500907" y="1175849"/>
                  <a:pt x="1500391" y="1176366"/>
                </a:cubicBezTo>
                <a:lnTo>
                  <a:pt x="1500094" y="1176695"/>
                </a:lnTo>
                <a:lnTo>
                  <a:pt x="1500406" y="1176397"/>
                </a:lnTo>
                <a:cubicBezTo>
                  <a:pt x="1500923" y="1175881"/>
                  <a:pt x="1501456" y="1175348"/>
                  <a:pt x="1501972" y="1174832"/>
                </a:cubicBezTo>
                <a:close/>
                <a:moveTo>
                  <a:pt x="1539501" y="1173236"/>
                </a:moveTo>
                <a:lnTo>
                  <a:pt x="1539532" y="1173267"/>
                </a:lnTo>
                <a:lnTo>
                  <a:pt x="1539172" y="1173596"/>
                </a:lnTo>
                <a:close/>
                <a:moveTo>
                  <a:pt x="1539846" y="1172923"/>
                </a:moveTo>
                <a:lnTo>
                  <a:pt x="1539532" y="1173269"/>
                </a:lnTo>
                <a:lnTo>
                  <a:pt x="1539532" y="1173267"/>
                </a:lnTo>
                <a:lnTo>
                  <a:pt x="1539502" y="1173236"/>
                </a:lnTo>
                <a:close/>
                <a:moveTo>
                  <a:pt x="1527544" y="1170888"/>
                </a:moveTo>
                <a:cubicBezTo>
                  <a:pt x="1528061" y="1171373"/>
                  <a:pt x="1528546" y="1171858"/>
                  <a:pt x="1529031" y="1172358"/>
                </a:cubicBezTo>
                <a:cubicBezTo>
                  <a:pt x="1527544" y="1173532"/>
                  <a:pt x="1526041" y="1174706"/>
                  <a:pt x="1524555" y="1175865"/>
                </a:cubicBezTo>
                <a:cubicBezTo>
                  <a:pt x="1524242" y="1175551"/>
                  <a:pt x="1523944" y="1175222"/>
                  <a:pt x="1523631" y="1174910"/>
                </a:cubicBezTo>
                <a:cubicBezTo>
                  <a:pt x="1524931" y="1173563"/>
                  <a:pt x="1526245" y="1172234"/>
                  <a:pt x="1527544" y="1170888"/>
                </a:cubicBezTo>
                <a:close/>
                <a:moveTo>
                  <a:pt x="1578847" y="1170246"/>
                </a:moveTo>
                <a:cubicBezTo>
                  <a:pt x="1579237" y="1170356"/>
                  <a:pt x="1579645" y="1170465"/>
                  <a:pt x="1580036" y="1170575"/>
                </a:cubicBezTo>
                <a:cubicBezTo>
                  <a:pt x="1579754" y="1171670"/>
                  <a:pt x="1579456" y="1172782"/>
                  <a:pt x="1579175" y="1173878"/>
                </a:cubicBezTo>
                <a:cubicBezTo>
                  <a:pt x="1578736" y="1173768"/>
                  <a:pt x="1578299" y="1173643"/>
                  <a:pt x="1577860" y="1173518"/>
                </a:cubicBezTo>
                <a:cubicBezTo>
                  <a:pt x="1578189" y="1172422"/>
                  <a:pt x="1578518" y="1171342"/>
                  <a:pt x="1578847" y="1170246"/>
                </a:cubicBezTo>
                <a:close/>
                <a:moveTo>
                  <a:pt x="1504059" y="1169441"/>
                </a:moveTo>
                <a:cubicBezTo>
                  <a:pt x="1505806" y="1169324"/>
                  <a:pt x="1507621" y="1169879"/>
                  <a:pt x="1509547" y="1170763"/>
                </a:cubicBezTo>
                <a:cubicBezTo>
                  <a:pt x="1511470" y="1175067"/>
                  <a:pt x="1511033" y="1178557"/>
                  <a:pt x="1506620" y="1181343"/>
                </a:cubicBezTo>
                <a:cubicBezTo>
                  <a:pt x="1505133" y="1182282"/>
                  <a:pt x="1504506" y="1184582"/>
                  <a:pt x="1503193" y="1186726"/>
                </a:cubicBezTo>
                <a:lnTo>
                  <a:pt x="1497287" y="1181103"/>
                </a:lnTo>
                <a:lnTo>
                  <a:pt x="1497292" y="1181093"/>
                </a:lnTo>
                <a:lnTo>
                  <a:pt x="1497260" y="1181045"/>
                </a:lnTo>
                <a:lnTo>
                  <a:pt x="1497245" y="1181058"/>
                </a:lnTo>
                <a:lnTo>
                  <a:pt x="1498982" y="1172156"/>
                </a:lnTo>
                <a:cubicBezTo>
                  <a:pt x="1500634" y="1170349"/>
                  <a:pt x="1502312" y="1169558"/>
                  <a:pt x="1504059" y="1169441"/>
                </a:cubicBezTo>
                <a:close/>
                <a:moveTo>
                  <a:pt x="1519156" y="1163846"/>
                </a:moveTo>
                <a:lnTo>
                  <a:pt x="1519187" y="1163892"/>
                </a:lnTo>
                <a:lnTo>
                  <a:pt x="1519188" y="1163889"/>
                </a:lnTo>
                <a:lnTo>
                  <a:pt x="1519203" y="1163908"/>
                </a:lnTo>
                <a:lnTo>
                  <a:pt x="1519134" y="1163867"/>
                </a:lnTo>
                <a:close/>
                <a:moveTo>
                  <a:pt x="1519156" y="1163845"/>
                </a:moveTo>
                <a:lnTo>
                  <a:pt x="1519157" y="1163846"/>
                </a:lnTo>
                <a:lnTo>
                  <a:pt x="1519156" y="1163846"/>
                </a:lnTo>
                <a:close/>
                <a:moveTo>
                  <a:pt x="1519213" y="1163840"/>
                </a:moveTo>
                <a:lnTo>
                  <a:pt x="1519188" y="1163889"/>
                </a:lnTo>
                <a:lnTo>
                  <a:pt x="1519157" y="1163846"/>
                </a:lnTo>
                <a:close/>
                <a:moveTo>
                  <a:pt x="1525291" y="1158962"/>
                </a:moveTo>
                <a:cubicBezTo>
                  <a:pt x="1525572" y="1158947"/>
                  <a:pt x="1526386" y="1160450"/>
                  <a:pt x="1526182" y="1160826"/>
                </a:cubicBezTo>
                <a:cubicBezTo>
                  <a:pt x="1525604" y="1161859"/>
                  <a:pt x="1524775" y="1163078"/>
                  <a:pt x="1523757" y="1163438"/>
                </a:cubicBezTo>
                <a:lnTo>
                  <a:pt x="1519213" y="1163840"/>
                </a:lnTo>
                <a:lnTo>
                  <a:pt x="1521205" y="1159856"/>
                </a:lnTo>
                <a:cubicBezTo>
                  <a:pt x="1522145" y="1159041"/>
                  <a:pt x="1523882" y="1159026"/>
                  <a:pt x="1525291" y="1158962"/>
                </a:cubicBezTo>
                <a:close/>
                <a:moveTo>
                  <a:pt x="1562492" y="1158493"/>
                </a:moveTo>
                <a:cubicBezTo>
                  <a:pt x="1562727" y="1158712"/>
                  <a:pt x="1562977" y="1158917"/>
                  <a:pt x="1563212" y="1159134"/>
                </a:cubicBezTo>
                <a:cubicBezTo>
                  <a:pt x="1563040" y="1159244"/>
                  <a:pt x="1562851" y="1159353"/>
                  <a:pt x="1562648" y="1159464"/>
                </a:cubicBezTo>
                <a:cubicBezTo>
                  <a:pt x="1562492" y="1159337"/>
                  <a:pt x="1562227" y="1159213"/>
                  <a:pt x="1562227" y="1159072"/>
                </a:cubicBezTo>
                <a:cubicBezTo>
                  <a:pt x="1562211" y="1158884"/>
                  <a:pt x="1562398" y="1158680"/>
                  <a:pt x="1562492" y="1158493"/>
                </a:cubicBezTo>
                <a:close/>
                <a:moveTo>
                  <a:pt x="1538923" y="1157038"/>
                </a:moveTo>
                <a:cubicBezTo>
                  <a:pt x="1539031" y="1157006"/>
                  <a:pt x="1539344" y="1157742"/>
                  <a:pt x="1539564" y="1158117"/>
                </a:cubicBezTo>
                <a:cubicBezTo>
                  <a:pt x="1539172" y="1158306"/>
                  <a:pt x="1538797" y="1158509"/>
                  <a:pt x="1538406" y="1158696"/>
                </a:cubicBezTo>
                <a:cubicBezTo>
                  <a:pt x="1538076" y="1158400"/>
                  <a:pt x="1537749" y="1158101"/>
                  <a:pt x="1537420" y="1157805"/>
                </a:cubicBezTo>
                <a:cubicBezTo>
                  <a:pt x="1537921" y="1157522"/>
                  <a:pt x="1538389" y="1157178"/>
                  <a:pt x="1538923" y="1157038"/>
                </a:cubicBezTo>
                <a:close/>
                <a:moveTo>
                  <a:pt x="1547233" y="1150356"/>
                </a:moveTo>
                <a:lnTo>
                  <a:pt x="1547638" y="1150575"/>
                </a:lnTo>
                <a:lnTo>
                  <a:pt x="1547233" y="1150778"/>
                </a:lnTo>
                <a:close/>
                <a:moveTo>
                  <a:pt x="1511095" y="1149431"/>
                </a:moveTo>
                <a:cubicBezTo>
                  <a:pt x="1510501" y="1152421"/>
                  <a:pt x="1510016" y="1154847"/>
                  <a:pt x="1509390" y="1158040"/>
                </a:cubicBezTo>
                <a:lnTo>
                  <a:pt x="1519134" y="1163867"/>
                </a:lnTo>
                <a:lnTo>
                  <a:pt x="1515619" y="1167267"/>
                </a:lnTo>
                <a:cubicBezTo>
                  <a:pt x="1514128" y="1167707"/>
                  <a:pt x="1512411" y="1167632"/>
                  <a:pt x="1510720" y="1167601"/>
                </a:cubicBezTo>
                <a:cubicBezTo>
                  <a:pt x="1510000" y="1167585"/>
                  <a:pt x="1508638" y="1167054"/>
                  <a:pt x="1508654" y="1166882"/>
                </a:cubicBezTo>
                <a:cubicBezTo>
                  <a:pt x="1509280" y="1161248"/>
                  <a:pt x="1500907" y="1162844"/>
                  <a:pt x="1501768" y="1155927"/>
                </a:cubicBezTo>
                <a:cubicBezTo>
                  <a:pt x="1503850" y="1154487"/>
                  <a:pt x="1507089" y="1152218"/>
                  <a:pt x="1511095" y="1149431"/>
                </a:cubicBezTo>
                <a:close/>
                <a:moveTo>
                  <a:pt x="1528296" y="1149197"/>
                </a:moveTo>
                <a:cubicBezTo>
                  <a:pt x="1528577" y="1149447"/>
                  <a:pt x="1528875" y="1149666"/>
                  <a:pt x="1529125" y="1149948"/>
                </a:cubicBezTo>
                <a:cubicBezTo>
                  <a:pt x="1529157" y="1149980"/>
                  <a:pt x="1528891" y="1150277"/>
                  <a:pt x="1528750" y="1150449"/>
                </a:cubicBezTo>
                <a:cubicBezTo>
                  <a:pt x="1528468" y="1150199"/>
                  <a:pt x="1528186" y="1149948"/>
                  <a:pt x="1527904" y="1149713"/>
                </a:cubicBezTo>
                <a:cubicBezTo>
                  <a:pt x="1528030" y="1149541"/>
                  <a:pt x="1528171" y="1149369"/>
                  <a:pt x="1528296" y="1149197"/>
                </a:cubicBezTo>
                <a:close/>
                <a:moveTo>
                  <a:pt x="1524993" y="1144235"/>
                </a:moveTo>
                <a:lnTo>
                  <a:pt x="1523882" y="1145097"/>
                </a:lnTo>
                <a:lnTo>
                  <a:pt x="1523522" y="1145425"/>
                </a:lnTo>
                <a:lnTo>
                  <a:pt x="1523851" y="1145065"/>
                </a:lnTo>
                <a:cubicBezTo>
                  <a:pt x="1524226" y="1144783"/>
                  <a:pt x="1524617" y="1144517"/>
                  <a:pt x="1524993" y="1144235"/>
                </a:cubicBezTo>
                <a:close/>
                <a:moveTo>
                  <a:pt x="1550488" y="1143485"/>
                </a:moveTo>
                <a:cubicBezTo>
                  <a:pt x="1550770" y="1143845"/>
                  <a:pt x="1551035" y="1144236"/>
                  <a:pt x="1551301" y="1144627"/>
                </a:cubicBezTo>
                <a:cubicBezTo>
                  <a:pt x="1551020" y="1144956"/>
                  <a:pt x="1550737" y="1145567"/>
                  <a:pt x="1550456" y="1145567"/>
                </a:cubicBezTo>
                <a:cubicBezTo>
                  <a:pt x="1550096" y="1145567"/>
                  <a:pt x="1549735" y="1145081"/>
                  <a:pt x="1549375" y="1144799"/>
                </a:cubicBezTo>
                <a:cubicBezTo>
                  <a:pt x="1549752" y="1144361"/>
                  <a:pt x="1550128" y="1143924"/>
                  <a:pt x="1550488" y="1143485"/>
                </a:cubicBezTo>
                <a:close/>
                <a:moveTo>
                  <a:pt x="1515509" y="1139243"/>
                </a:moveTo>
                <a:cubicBezTo>
                  <a:pt x="1515790" y="1139618"/>
                  <a:pt x="1516072" y="1139994"/>
                  <a:pt x="1516354" y="1140354"/>
                </a:cubicBezTo>
                <a:cubicBezTo>
                  <a:pt x="1515228" y="1141231"/>
                  <a:pt x="1514101" y="1142091"/>
                  <a:pt x="1512974" y="1142968"/>
                </a:cubicBezTo>
                <a:cubicBezTo>
                  <a:pt x="1512692" y="1142576"/>
                  <a:pt x="1512394" y="1142185"/>
                  <a:pt x="1512082" y="1141778"/>
                </a:cubicBezTo>
                <a:cubicBezTo>
                  <a:pt x="1513225" y="1140933"/>
                  <a:pt x="1514367" y="1140088"/>
                  <a:pt x="1515509" y="1139243"/>
                </a:cubicBezTo>
                <a:close/>
                <a:moveTo>
                  <a:pt x="1530612" y="1136269"/>
                </a:moveTo>
                <a:cubicBezTo>
                  <a:pt x="1531316" y="1136660"/>
                  <a:pt x="1532020" y="1137068"/>
                  <a:pt x="1532740" y="1137458"/>
                </a:cubicBezTo>
                <a:cubicBezTo>
                  <a:pt x="1531911" y="1139024"/>
                  <a:pt x="1531081" y="1140573"/>
                  <a:pt x="1530268" y="1142138"/>
                </a:cubicBezTo>
                <a:cubicBezTo>
                  <a:pt x="1529704" y="1141904"/>
                  <a:pt x="1529156" y="1141653"/>
                  <a:pt x="1528593" y="1141419"/>
                </a:cubicBezTo>
                <a:cubicBezTo>
                  <a:pt x="1529266" y="1139696"/>
                  <a:pt x="1529939" y="1137975"/>
                  <a:pt x="1530612" y="1136269"/>
                </a:cubicBezTo>
                <a:close/>
                <a:moveTo>
                  <a:pt x="1509265" y="1134939"/>
                </a:moveTo>
                <a:cubicBezTo>
                  <a:pt x="1509532" y="1135174"/>
                  <a:pt x="1509798" y="1135409"/>
                  <a:pt x="1510063" y="1135645"/>
                </a:cubicBezTo>
                <a:cubicBezTo>
                  <a:pt x="1509859" y="1135753"/>
                  <a:pt x="1509657" y="1135863"/>
                  <a:pt x="1509454" y="1135988"/>
                </a:cubicBezTo>
                <a:cubicBezTo>
                  <a:pt x="1509281" y="1135848"/>
                  <a:pt x="1508998" y="1135723"/>
                  <a:pt x="1508984" y="1135565"/>
                </a:cubicBezTo>
                <a:cubicBezTo>
                  <a:pt x="1508968" y="1135363"/>
                  <a:pt x="1509172" y="1135142"/>
                  <a:pt x="1509265" y="1134939"/>
                </a:cubicBezTo>
                <a:close/>
                <a:moveTo>
                  <a:pt x="69685" y="1132482"/>
                </a:moveTo>
                <a:cubicBezTo>
                  <a:pt x="70061" y="1132733"/>
                  <a:pt x="70420" y="1132984"/>
                  <a:pt x="70796" y="1133233"/>
                </a:cubicBezTo>
                <a:cubicBezTo>
                  <a:pt x="70467" y="1133702"/>
                  <a:pt x="70139" y="1134156"/>
                  <a:pt x="69809" y="1134627"/>
                </a:cubicBezTo>
                <a:cubicBezTo>
                  <a:pt x="69528" y="1134266"/>
                  <a:pt x="69042" y="1133939"/>
                  <a:pt x="68996" y="1133562"/>
                </a:cubicBezTo>
                <a:cubicBezTo>
                  <a:pt x="68965" y="1133233"/>
                  <a:pt x="69434" y="1132842"/>
                  <a:pt x="69685" y="1132482"/>
                </a:cubicBezTo>
                <a:close/>
                <a:moveTo>
                  <a:pt x="92398" y="1129407"/>
                </a:moveTo>
                <a:cubicBezTo>
                  <a:pt x="90606" y="1129125"/>
                  <a:pt x="88857" y="1129666"/>
                  <a:pt x="87214" y="1132186"/>
                </a:cubicBezTo>
                <a:cubicBezTo>
                  <a:pt x="91986" y="1136240"/>
                  <a:pt x="93426" y="1136145"/>
                  <a:pt x="97840" y="1131560"/>
                </a:cubicBezTo>
                <a:cubicBezTo>
                  <a:pt x="96024" y="1130792"/>
                  <a:pt x="94189" y="1129689"/>
                  <a:pt x="92398" y="1129407"/>
                </a:cubicBezTo>
                <a:close/>
                <a:moveTo>
                  <a:pt x="1455084" y="1128680"/>
                </a:moveTo>
                <a:cubicBezTo>
                  <a:pt x="1454880" y="1128711"/>
                  <a:pt x="1454662" y="1128727"/>
                  <a:pt x="1454458" y="1128758"/>
                </a:cubicBezTo>
                <a:cubicBezTo>
                  <a:pt x="1454552" y="1129071"/>
                  <a:pt x="1454646" y="1129384"/>
                  <a:pt x="1454740" y="1129697"/>
                </a:cubicBezTo>
                <a:cubicBezTo>
                  <a:pt x="1454912" y="1129556"/>
                  <a:pt x="1455161" y="1129463"/>
                  <a:pt x="1455240" y="1129290"/>
                </a:cubicBezTo>
                <a:cubicBezTo>
                  <a:pt x="1455287" y="1129118"/>
                  <a:pt x="1455146" y="1128883"/>
                  <a:pt x="1455084" y="1128680"/>
                </a:cubicBezTo>
                <a:close/>
                <a:moveTo>
                  <a:pt x="1526794" y="1126050"/>
                </a:moveTo>
                <a:cubicBezTo>
                  <a:pt x="1526981" y="1126113"/>
                  <a:pt x="1527090" y="1126394"/>
                  <a:pt x="1527232" y="1126581"/>
                </a:cubicBezTo>
                <a:cubicBezTo>
                  <a:pt x="1526887" y="1126691"/>
                  <a:pt x="1526558" y="1126800"/>
                  <a:pt x="1526214" y="1126910"/>
                </a:cubicBezTo>
                <a:cubicBezTo>
                  <a:pt x="1526199" y="1126676"/>
                  <a:pt x="1526183" y="1126457"/>
                  <a:pt x="1526152" y="1126223"/>
                </a:cubicBezTo>
                <a:cubicBezTo>
                  <a:pt x="1526371" y="1126159"/>
                  <a:pt x="1526621" y="1125986"/>
                  <a:pt x="1526794" y="1126050"/>
                </a:cubicBezTo>
                <a:close/>
                <a:moveTo>
                  <a:pt x="1579910" y="1124188"/>
                </a:moveTo>
                <a:cubicBezTo>
                  <a:pt x="1580521" y="1124548"/>
                  <a:pt x="1581147" y="1124908"/>
                  <a:pt x="1581757" y="1125268"/>
                </a:cubicBezTo>
                <a:cubicBezTo>
                  <a:pt x="1580770" y="1127162"/>
                  <a:pt x="1579769" y="1129039"/>
                  <a:pt x="1578784" y="1130933"/>
                </a:cubicBezTo>
                <a:cubicBezTo>
                  <a:pt x="1577986" y="1130479"/>
                  <a:pt x="1577171" y="1130026"/>
                  <a:pt x="1576357" y="1129571"/>
                </a:cubicBezTo>
                <a:cubicBezTo>
                  <a:pt x="1577547" y="1127771"/>
                  <a:pt x="1578736" y="1125988"/>
                  <a:pt x="1579910" y="1124188"/>
                </a:cubicBezTo>
                <a:close/>
                <a:moveTo>
                  <a:pt x="1464897" y="1112904"/>
                </a:moveTo>
                <a:cubicBezTo>
                  <a:pt x="1462173" y="1116456"/>
                  <a:pt x="1459450" y="1119993"/>
                  <a:pt x="1456570" y="1123766"/>
                </a:cubicBezTo>
                <a:cubicBezTo>
                  <a:pt x="1459450" y="1126551"/>
                  <a:pt x="1461907" y="1126739"/>
                  <a:pt x="1463629" y="1122686"/>
                </a:cubicBezTo>
                <a:cubicBezTo>
                  <a:pt x="1464772" y="1119947"/>
                  <a:pt x="1465648" y="1117082"/>
                  <a:pt x="1466648" y="1114281"/>
                </a:cubicBezTo>
                <a:cubicBezTo>
                  <a:pt x="1466071" y="1113827"/>
                  <a:pt x="1465476" y="1113358"/>
                  <a:pt x="1464897" y="1112904"/>
                </a:cubicBezTo>
                <a:close/>
                <a:moveTo>
                  <a:pt x="1478386" y="1111668"/>
                </a:moveTo>
                <a:cubicBezTo>
                  <a:pt x="1478356" y="1111637"/>
                  <a:pt x="1478043" y="1111887"/>
                  <a:pt x="1477855" y="1112012"/>
                </a:cubicBezTo>
                <a:cubicBezTo>
                  <a:pt x="1478105" y="1112294"/>
                  <a:pt x="1478324" y="1112606"/>
                  <a:pt x="1478560" y="1112904"/>
                </a:cubicBezTo>
                <a:cubicBezTo>
                  <a:pt x="1478747" y="1112779"/>
                  <a:pt x="1478920" y="1112669"/>
                  <a:pt x="1479107" y="1112544"/>
                </a:cubicBezTo>
                <a:cubicBezTo>
                  <a:pt x="1478872" y="1112247"/>
                  <a:pt x="1478653" y="1111934"/>
                  <a:pt x="1478386" y="1111668"/>
                </a:cubicBezTo>
                <a:close/>
                <a:moveTo>
                  <a:pt x="1503865" y="1109445"/>
                </a:moveTo>
                <a:cubicBezTo>
                  <a:pt x="1509531" y="1115126"/>
                  <a:pt x="1507168" y="1120353"/>
                  <a:pt x="1498842" y="1123186"/>
                </a:cubicBezTo>
                <a:lnTo>
                  <a:pt x="1498826" y="1123169"/>
                </a:lnTo>
                <a:cubicBezTo>
                  <a:pt x="1500454" y="1118741"/>
                  <a:pt x="1502082" y="1114312"/>
                  <a:pt x="1503865" y="1109445"/>
                </a:cubicBezTo>
                <a:close/>
                <a:moveTo>
                  <a:pt x="1459826" y="1107255"/>
                </a:moveTo>
                <a:cubicBezTo>
                  <a:pt x="1459074" y="1108365"/>
                  <a:pt x="1458339" y="1109478"/>
                  <a:pt x="1457588" y="1110587"/>
                </a:cubicBezTo>
                <a:cubicBezTo>
                  <a:pt x="1458073" y="1110947"/>
                  <a:pt x="1458559" y="1111293"/>
                  <a:pt x="1459043" y="1111653"/>
                </a:cubicBezTo>
                <a:cubicBezTo>
                  <a:pt x="1459685" y="1110400"/>
                  <a:pt x="1460326" y="1109165"/>
                  <a:pt x="1460953" y="1107911"/>
                </a:cubicBezTo>
                <a:cubicBezTo>
                  <a:pt x="1460577" y="1107693"/>
                  <a:pt x="1460202" y="1107474"/>
                  <a:pt x="1459826" y="1107255"/>
                </a:cubicBezTo>
                <a:close/>
                <a:moveTo>
                  <a:pt x="1602744" y="1102746"/>
                </a:moveTo>
                <a:cubicBezTo>
                  <a:pt x="1602916" y="1103170"/>
                  <a:pt x="1603089" y="1103591"/>
                  <a:pt x="1603261" y="1104014"/>
                </a:cubicBezTo>
                <a:cubicBezTo>
                  <a:pt x="1602931" y="1104312"/>
                  <a:pt x="1602604" y="1104626"/>
                  <a:pt x="1602259" y="1104922"/>
                </a:cubicBezTo>
                <a:cubicBezTo>
                  <a:pt x="1602009" y="1104389"/>
                  <a:pt x="1601695" y="1103873"/>
                  <a:pt x="1601586" y="1103325"/>
                </a:cubicBezTo>
                <a:cubicBezTo>
                  <a:pt x="1601571" y="1103216"/>
                  <a:pt x="1602337" y="1102949"/>
                  <a:pt x="1602744" y="1102746"/>
                </a:cubicBezTo>
                <a:close/>
                <a:moveTo>
                  <a:pt x="1580005" y="1100948"/>
                </a:moveTo>
                <a:cubicBezTo>
                  <a:pt x="1580552" y="1101308"/>
                  <a:pt x="1581100" y="1101668"/>
                  <a:pt x="1581632" y="1102028"/>
                </a:cubicBezTo>
                <a:cubicBezTo>
                  <a:pt x="1580771" y="1103153"/>
                  <a:pt x="1579895" y="1104281"/>
                  <a:pt x="1579034" y="1105407"/>
                </a:cubicBezTo>
                <a:cubicBezTo>
                  <a:pt x="1578628" y="1105141"/>
                  <a:pt x="1578235" y="1104860"/>
                  <a:pt x="1577829" y="1104593"/>
                </a:cubicBezTo>
                <a:cubicBezTo>
                  <a:pt x="1578549" y="1103373"/>
                  <a:pt x="1579285" y="1102153"/>
                  <a:pt x="1580005" y="1100948"/>
                </a:cubicBezTo>
                <a:close/>
                <a:moveTo>
                  <a:pt x="1525792" y="1097785"/>
                </a:moveTo>
                <a:lnTo>
                  <a:pt x="1525447" y="1098145"/>
                </a:lnTo>
                <a:lnTo>
                  <a:pt x="1525087" y="1098474"/>
                </a:lnTo>
                <a:lnTo>
                  <a:pt x="1525432" y="1098129"/>
                </a:lnTo>
                <a:lnTo>
                  <a:pt x="1525432" y="1098129"/>
                </a:lnTo>
                <a:close/>
                <a:moveTo>
                  <a:pt x="59168" y="1097395"/>
                </a:moveTo>
                <a:cubicBezTo>
                  <a:pt x="59575" y="1097942"/>
                  <a:pt x="60295" y="1098505"/>
                  <a:pt x="60278" y="1099038"/>
                </a:cubicBezTo>
                <a:cubicBezTo>
                  <a:pt x="60278" y="1099585"/>
                  <a:pt x="59528" y="1100103"/>
                  <a:pt x="58917" y="1100838"/>
                </a:cubicBezTo>
                <a:cubicBezTo>
                  <a:pt x="58244" y="1100118"/>
                  <a:pt x="57774" y="1099617"/>
                  <a:pt x="57289" y="1099115"/>
                </a:cubicBezTo>
                <a:cubicBezTo>
                  <a:pt x="57915" y="1098537"/>
                  <a:pt x="58541" y="1097974"/>
                  <a:pt x="59168" y="1097395"/>
                </a:cubicBezTo>
                <a:close/>
                <a:moveTo>
                  <a:pt x="1546622" y="1094171"/>
                </a:moveTo>
                <a:cubicBezTo>
                  <a:pt x="1547420" y="1097300"/>
                  <a:pt x="1547357" y="1098975"/>
                  <a:pt x="1548156" y="1099710"/>
                </a:cubicBezTo>
                <a:cubicBezTo>
                  <a:pt x="1549142" y="1100586"/>
                  <a:pt x="1550833" y="1100665"/>
                  <a:pt x="1552726" y="1101244"/>
                </a:cubicBezTo>
                <a:cubicBezTo>
                  <a:pt x="1552006" y="1105970"/>
                  <a:pt x="1551286" y="1110728"/>
                  <a:pt x="1550535" y="1115658"/>
                </a:cubicBezTo>
                <a:cubicBezTo>
                  <a:pt x="1544181" y="1113311"/>
                  <a:pt x="1544181" y="1113311"/>
                  <a:pt x="1547357" y="1107661"/>
                </a:cubicBezTo>
                <a:cubicBezTo>
                  <a:pt x="1545652" y="1106486"/>
                  <a:pt x="1542396" y="1105079"/>
                  <a:pt x="1542522" y="1104186"/>
                </a:cubicBezTo>
                <a:cubicBezTo>
                  <a:pt x="1542960" y="1101338"/>
                  <a:pt x="1544650" y="1098662"/>
                  <a:pt x="1546622" y="1094171"/>
                </a:cubicBezTo>
                <a:close/>
                <a:moveTo>
                  <a:pt x="1650525" y="1092528"/>
                </a:moveTo>
                <a:cubicBezTo>
                  <a:pt x="1649993" y="1092668"/>
                  <a:pt x="1649523" y="1093012"/>
                  <a:pt x="1649038" y="1093278"/>
                </a:cubicBezTo>
                <a:cubicBezTo>
                  <a:pt x="1649383" y="1093560"/>
                  <a:pt x="1649695" y="1093874"/>
                  <a:pt x="1650024" y="1094187"/>
                </a:cubicBezTo>
                <a:cubicBezTo>
                  <a:pt x="1650399" y="1093982"/>
                  <a:pt x="1650791" y="1093779"/>
                  <a:pt x="1651166" y="1093592"/>
                </a:cubicBezTo>
                <a:cubicBezTo>
                  <a:pt x="1650946" y="1093216"/>
                  <a:pt x="1650634" y="1092496"/>
                  <a:pt x="1650525" y="1092528"/>
                </a:cubicBezTo>
                <a:close/>
                <a:moveTo>
                  <a:pt x="1518576" y="1091792"/>
                </a:moveTo>
                <a:cubicBezTo>
                  <a:pt x="1519140" y="1091776"/>
                  <a:pt x="1519750" y="1092950"/>
                  <a:pt x="1520689" y="1094014"/>
                </a:cubicBezTo>
                <a:cubicBezTo>
                  <a:pt x="1519358" y="1094781"/>
                  <a:pt x="1518514" y="1095642"/>
                  <a:pt x="1517809" y="1095548"/>
                </a:cubicBezTo>
                <a:cubicBezTo>
                  <a:pt x="1517278" y="1095470"/>
                  <a:pt x="1516448" y="1094045"/>
                  <a:pt x="1516605" y="1093419"/>
                </a:cubicBezTo>
                <a:cubicBezTo>
                  <a:pt x="1516777" y="1092715"/>
                  <a:pt x="1517857" y="1091807"/>
                  <a:pt x="1518576" y="1091792"/>
                </a:cubicBezTo>
                <a:close/>
                <a:moveTo>
                  <a:pt x="1469545" y="1091275"/>
                </a:moveTo>
                <a:cubicBezTo>
                  <a:pt x="1469059" y="1091291"/>
                  <a:pt x="1468231" y="1092168"/>
                  <a:pt x="1468215" y="1092668"/>
                </a:cubicBezTo>
                <a:cubicBezTo>
                  <a:pt x="1468198" y="1093154"/>
                  <a:pt x="1469044" y="1094045"/>
                  <a:pt x="1469529" y="1094061"/>
                </a:cubicBezTo>
                <a:cubicBezTo>
                  <a:pt x="1470061" y="1094092"/>
                  <a:pt x="1470625" y="1093310"/>
                  <a:pt x="1471438" y="1092684"/>
                </a:cubicBezTo>
                <a:cubicBezTo>
                  <a:pt x="1470640" y="1092042"/>
                  <a:pt x="1470077" y="1091259"/>
                  <a:pt x="1469545" y="1091275"/>
                </a:cubicBezTo>
                <a:close/>
                <a:moveTo>
                  <a:pt x="1564104" y="1087738"/>
                </a:moveTo>
                <a:cubicBezTo>
                  <a:pt x="1564558" y="1088004"/>
                  <a:pt x="1565027" y="1088286"/>
                  <a:pt x="1565481" y="1088552"/>
                </a:cubicBezTo>
                <a:cubicBezTo>
                  <a:pt x="1564777" y="1089929"/>
                  <a:pt x="1564073" y="1091322"/>
                  <a:pt x="1563368" y="1092699"/>
                </a:cubicBezTo>
                <a:cubicBezTo>
                  <a:pt x="1562774" y="1092245"/>
                  <a:pt x="1562164" y="1091807"/>
                  <a:pt x="1561537" y="1091369"/>
                </a:cubicBezTo>
                <a:cubicBezTo>
                  <a:pt x="1562398" y="1090164"/>
                  <a:pt x="1563243" y="1088943"/>
                  <a:pt x="1564104" y="1087738"/>
                </a:cubicBezTo>
                <a:close/>
                <a:moveTo>
                  <a:pt x="1696990" y="1087347"/>
                </a:moveTo>
                <a:cubicBezTo>
                  <a:pt x="1696302" y="1088052"/>
                  <a:pt x="1695598" y="1088756"/>
                  <a:pt x="1694910" y="1089444"/>
                </a:cubicBezTo>
                <a:cubicBezTo>
                  <a:pt x="1696365" y="1090383"/>
                  <a:pt x="1697836" y="1091322"/>
                  <a:pt x="1699291" y="1092261"/>
                </a:cubicBezTo>
                <a:cubicBezTo>
                  <a:pt x="1699604" y="1091964"/>
                  <a:pt x="1699916" y="1091666"/>
                  <a:pt x="1700230" y="1091369"/>
                </a:cubicBezTo>
                <a:cubicBezTo>
                  <a:pt x="1699150" y="1090039"/>
                  <a:pt x="1698070" y="1088693"/>
                  <a:pt x="1696990" y="1087347"/>
                </a:cubicBezTo>
                <a:close/>
                <a:moveTo>
                  <a:pt x="1512395" y="1086767"/>
                </a:moveTo>
                <a:cubicBezTo>
                  <a:pt x="1512802" y="1086767"/>
                  <a:pt x="1513209" y="1086846"/>
                  <a:pt x="1513631" y="1086908"/>
                </a:cubicBezTo>
                <a:cubicBezTo>
                  <a:pt x="1513554" y="1087143"/>
                  <a:pt x="1513506" y="1087362"/>
                  <a:pt x="1513444" y="1087613"/>
                </a:cubicBezTo>
                <a:cubicBezTo>
                  <a:pt x="1513037" y="1087550"/>
                  <a:pt x="1512630" y="1087488"/>
                  <a:pt x="1512223" y="1087425"/>
                </a:cubicBezTo>
                <a:cubicBezTo>
                  <a:pt x="1512285" y="1087190"/>
                  <a:pt x="1512332" y="1086767"/>
                  <a:pt x="1512395" y="1086767"/>
                </a:cubicBezTo>
                <a:close/>
                <a:moveTo>
                  <a:pt x="1483192" y="1084279"/>
                </a:moveTo>
                <a:cubicBezTo>
                  <a:pt x="1480547" y="1084757"/>
                  <a:pt x="1479435" y="1085712"/>
                  <a:pt x="1478956" y="1086824"/>
                </a:cubicBezTo>
                <a:lnTo>
                  <a:pt x="1478520" y="1090254"/>
                </a:lnTo>
                <a:lnTo>
                  <a:pt x="1478480" y="1090305"/>
                </a:lnTo>
                <a:cubicBezTo>
                  <a:pt x="1477949" y="1090821"/>
                  <a:pt x="1477432" y="1091354"/>
                  <a:pt x="1476901" y="1091870"/>
                </a:cubicBezTo>
                <a:lnTo>
                  <a:pt x="1476886" y="1091996"/>
                </a:lnTo>
                <a:lnTo>
                  <a:pt x="1475789" y="1094374"/>
                </a:lnTo>
                <a:cubicBezTo>
                  <a:pt x="1476071" y="1094452"/>
                  <a:pt x="1476337" y="1094531"/>
                  <a:pt x="1476619" y="1094625"/>
                </a:cubicBezTo>
                <a:lnTo>
                  <a:pt x="1476886" y="1091996"/>
                </a:lnTo>
                <a:lnTo>
                  <a:pt x="1476931" y="1091901"/>
                </a:lnTo>
                <a:cubicBezTo>
                  <a:pt x="1477464" y="1091369"/>
                  <a:pt x="1477981" y="1090853"/>
                  <a:pt x="1478512" y="1090321"/>
                </a:cubicBezTo>
                <a:lnTo>
                  <a:pt x="1478520" y="1090254"/>
                </a:lnTo>
                <a:close/>
                <a:moveTo>
                  <a:pt x="48150" y="1081822"/>
                </a:moveTo>
                <a:cubicBezTo>
                  <a:pt x="48446" y="1082087"/>
                  <a:pt x="48650" y="1082417"/>
                  <a:pt x="48885" y="1082714"/>
                </a:cubicBezTo>
                <a:cubicBezTo>
                  <a:pt x="48494" y="1082745"/>
                  <a:pt x="48118" y="1082808"/>
                  <a:pt x="47726" y="1082792"/>
                </a:cubicBezTo>
                <a:cubicBezTo>
                  <a:pt x="47681" y="1082792"/>
                  <a:pt x="47570" y="1082355"/>
                  <a:pt x="47633" y="1082182"/>
                </a:cubicBezTo>
                <a:cubicBezTo>
                  <a:pt x="47711" y="1082010"/>
                  <a:pt x="48118" y="1081791"/>
                  <a:pt x="48150" y="1081822"/>
                </a:cubicBezTo>
                <a:close/>
                <a:moveTo>
                  <a:pt x="1722500" y="1080507"/>
                </a:moveTo>
                <a:cubicBezTo>
                  <a:pt x="1727900" y="1080632"/>
                  <a:pt x="1730279" y="1081509"/>
                  <a:pt x="1729152" y="1085516"/>
                </a:cubicBezTo>
                <a:cubicBezTo>
                  <a:pt x="1728479" y="1085954"/>
                  <a:pt x="1727806" y="1086392"/>
                  <a:pt x="1727149" y="1086830"/>
                </a:cubicBezTo>
                <a:cubicBezTo>
                  <a:pt x="1725865" y="1085077"/>
                  <a:pt x="1724567" y="1083340"/>
                  <a:pt x="1722500" y="1080507"/>
                </a:cubicBezTo>
                <a:close/>
                <a:moveTo>
                  <a:pt x="1540363" y="1077675"/>
                </a:moveTo>
                <a:cubicBezTo>
                  <a:pt x="1541020" y="1077909"/>
                  <a:pt x="1541661" y="1078144"/>
                  <a:pt x="1542302" y="1078379"/>
                </a:cubicBezTo>
                <a:cubicBezTo>
                  <a:pt x="1541724" y="1080898"/>
                  <a:pt x="1541145" y="1083418"/>
                  <a:pt x="1540503" y="1086188"/>
                </a:cubicBezTo>
                <a:cubicBezTo>
                  <a:pt x="1542178" y="1086596"/>
                  <a:pt x="1543774" y="1087002"/>
                  <a:pt x="1546842" y="1087754"/>
                </a:cubicBezTo>
                <a:cubicBezTo>
                  <a:pt x="1542522" y="1091228"/>
                  <a:pt x="1539189" y="1093920"/>
                  <a:pt x="1535026" y="1097270"/>
                </a:cubicBezTo>
                <a:cubicBezTo>
                  <a:pt x="1534306" y="1096956"/>
                  <a:pt x="1532552" y="1096174"/>
                  <a:pt x="1529814" y="1094952"/>
                </a:cubicBezTo>
                <a:cubicBezTo>
                  <a:pt x="1533570" y="1088818"/>
                  <a:pt x="1536966" y="1083246"/>
                  <a:pt x="1540363" y="1077675"/>
                </a:cubicBezTo>
                <a:close/>
                <a:moveTo>
                  <a:pt x="55850" y="1077158"/>
                </a:moveTo>
                <a:cubicBezTo>
                  <a:pt x="56351" y="1077175"/>
                  <a:pt x="56867" y="1077925"/>
                  <a:pt x="57587" y="1078505"/>
                </a:cubicBezTo>
                <a:cubicBezTo>
                  <a:pt x="56898" y="1079162"/>
                  <a:pt x="56131" y="1080071"/>
                  <a:pt x="55975" y="1079976"/>
                </a:cubicBezTo>
                <a:cubicBezTo>
                  <a:pt x="55286" y="1079570"/>
                  <a:pt x="54785" y="1078865"/>
                  <a:pt x="54221" y="1078271"/>
                </a:cubicBezTo>
                <a:cubicBezTo>
                  <a:pt x="54770" y="1077863"/>
                  <a:pt x="55302" y="1077158"/>
                  <a:pt x="55850" y="1077158"/>
                </a:cubicBezTo>
                <a:close/>
                <a:moveTo>
                  <a:pt x="1489449" y="1073090"/>
                </a:moveTo>
                <a:lnTo>
                  <a:pt x="1489481" y="1073090"/>
                </a:lnTo>
                <a:lnTo>
                  <a:pt x="1489463" y="1073110"/>
                </a:lnTo>
                <a:close/>
                <a:moveTo>
                  <a:pt x="1745803" y="1070851"/>
                </a:moveTo>
                <a:cubicBezTo>
                  <a:pt x="1746163" y="1070915"/>
                  <a:pt x="1746523" y="1070960"/>
                  <a:pt x="1746868" y="1071070"/>
                </a:cubicBezTo>
                <a:cubicBezTo>
                  <a:pt x="1746898" y="1071086"/>
                  <a:pt x="1746821" y="1071447"/>
                  <a:pt x="1746789" y="1071650"/>
                </a:cubicBezTo>
                <a:cubicBezTo>
                  <a:pt x="1746445" y="1071587"/>
                  <a:pt x="1746085" y="1071524"/>
                  <a:pt x="1745740" y="1071414"/>
                </a:cubicBezTo>
                <a:cubicBezTo>
                  <a:pt x="1745710" y="1071399"/>
                  <a:pt x="1745788" y="1071040"/>
                  <a:pt x="1745803" y="1070851"/>
                </a:cubicBezTo>
                <a:close/>
                <a:moveTo>
                  <a:pt x="1491790" y="1070662"/>
                </a:moveTo>
                <a:lnTo>
                  <a:pt x="1494060" y="1073062"/>
                </a:lnTo>
                <a:lnTo>
                  <a:pt x="1494042" y="1073090"/>
                </a:lnTo>
                <a:lnTo>
                  <a:pt x="1489481" y="1073090"/>
                </a:lnTo>
                <a:close/>
                <a:moveTo>
                  <a:pt x="1560724" y="1069756"/>
                </a:moveTo>
                <a:lnTo>
                  <a:pt x="1558315" y="1074681"/>
                </a:lnTo>
                <a:lnTo>
                  <a:pt x="1558282" y="1074655"/>
                </a:lnTo>
                <a:lnTo>
                  <a:pt x="1557968" y="1074999"/>
                </a:lnTo>
                <a:lnTo>
                  <a:pt x="1558313" y="1074687"/>
                </a:lnTo>
                <a:lnTo>
                  <a:pt x="1558315" y="1074681"/>
                </a:lnTo>
                <a:lnTo>
                  <a:pt x="1562492" y="1078066"/>
                </a:lnTo>
                <a:cubicBezTo>
                  <a:pt x="1562836" y="1078818"/>
                  <a:pt x="1561036" y="1081181"/>
                  <a:pt x="1559690" y="1081964"/>
                </a:cubicBezTo>
                <a:cubicBezTo>
                  <a:pt x="1556889" y="1083608"/>
                  <a:pt x="1553743" y="1084688"/>
                  <a:pt x="1550191" y="1086251"/>
                </a:cubicBezTo>
                <a:cubicBezTo>
                  <a:pt x="1548892" y="1077628"/>
                  <a:pt x="1554166" y="1073419"/>
                  <a:pt x="1560724" y="1069756"/>
                </a:cubicBezTo>
                <a:close/>
                <a:moveTo>
                  <a:pt x="1598456" y="1068222"/>
                </a:moveTo>
                <a:cubicBezTo>
                  <a:pt x="1605389" y="1067252"/>
                  <a:pt x="1609067" y="1072119"/>
                  <a:pt x="1614685" y="1076972"/>
                </a:cubicBezTo>
                <a:cubicBezTo>
                  <a:pt x="1606657" y="1076690"/>
                  <a:pt x="1602353" y="1072886"/>
                  <a:pt x="1598456" y="1068222"/>
                </a:cubicBezTo>
                <a:close/>
                <a:moveTo>
                  <a:pt x="1648897" y="1064544"/>
                </a:moveTo>
                <a:cubicBezTo>
                  <a:pt x="1651558" y="1071259"/>
                  <a:pt x="1656190" y="1070257"/>
                  <a:pt x="1661668" y="1070820"/>
                </a:cubicBezTo>
                <a:cubicBezTo>
                  <a:pt x="1658224" y="1066031"/>
                  <a:pt x="1654765" y="1064403"/>
                  <a:pt x="1648897" y="1064544"/>
                </a:cubicBezTo>
                <a:close/>
                <a:moveTo>
                  <a:pt x="1577986" y="1062541"/>
                </a:moveTo>
                <a:cubicBezTo>
                  <a:pt x="1575733" y="1070069"/>
                  <a:pt x="1573807" y="1072088"/>
                  <a:pt x="1567798" y="1073998"/>
                </a:cubicBezTo>
                <a:cubicBezTo>
                  <a:pt x="1567062" y="1069819"/>
                  <a:pt x="1567062" y="1069819"/>
                  <a:pt x="1577986" y="1062541"/>
                </a:cubicBezTo>
                <a:close/>
                <a:moveTo>
                  <a:pt x="1524540" y="1057361"/>
                </a:moveTo>
                <a:cubicBezTo>
                  <a:pt x="1524540" y="1057564"/>
                  <a:pt x="1524540" y="1057767"/>
                  <a:pt x="1524556" y="1057971"/>
                </a:cubicBezTo>
                <a:cubicBezTo>
                  <a:pt x="1524368" y="1058066"/>
                  <a:pt x="1524165" y="1058237"/>
                  <a:pt x="1523977" y="1058222"/>
                </a:cubicBezTo>
                <a:cubicBezTo>
                  <a:pt x="1523836" y="1058206"/>
                  <a:pt x="1523726" y="1057940"/>
                  <a:pt x="1523601" y="1057784"/>
                </a:cubicBezTo>
                <a:cubicBezTo>
                  <a:pt x="1523914" y="1057643"/>
                  <a:pt x="1524227" y="1057502"/>
                  <a:pt x="1524540" y="1057361"/>
                </a:cubicBezTo>
                <a:close/>
                <a:moveTo>
                  <a:pt x="1556560" y="1052555"/>
                </a:moveTo>
                <a:cubicBezTo>
                  <a:pt x="1556732" y="1052619"/>
                  <a:pt x="1556842" y="1052885"/>
                  <a:pt x="1556967" y="1053057"/>
                </a:cubicBezTo>
                <a:cubicBezTo>
                  <a:pt x="1556653" y="1053151"/>
                  <a:pt x="1556326" y="1053245"/>
                  <a:pt x="1556013" y="1053354"/>
                </a:cubicBezTo>
                <a:cubicBezTo>
                  <a:pt x="1555996" y="1053134"/>
                  <a:pt x="1555965" y="1052931"/>
                  <a:pt x="1555950" y="1052712"/>
                </a:cubicBezTo>
                <a:cubicBezTo>
                  <a:pt x="1556152" y="1052650"/>
                  <a:pt x="1556404" y="1052493"/>
                  <a:pt x="1556560" y="1052555"/>
                </a:cubicBezTo>
                <a:close/>
                <a:moveTo>
                  <a:pt x="1513318" y="1049786"/>
                </a:moveTo>
                <a:cubicBezTo>
                  <a:pt x="1516683" y="1050740"/>
                  <a:pt x="1519609" y="1051586"/>
                  <a:pt x="1523428" y="1052665"/>
                </a:cubicBezTo>
                <a:cubicBezTo>
                  <a:pt x="1520470" y="1055451"/>
                  <a:pt x="1517763" y="1057987"/>
                  <a:pt x="1514632" y="1060944"/>
                </a:cubicBezTo>
                <a:cubicBezTo>
                  <a:pt x="1515666" y="1064748"/>
                  <a:pt x="1516730" y="1068676"/>
                  <a:pt x="1517935" y="1073089"/>
                </a:cubicBezTo>
                <a:cubicBezTo>
                  <a:pt x="1510298" y="1076188"/>
                  <a:pt x="1508482" y="1083841"/>
                  <a:pt x="1505399" y="1090508"/>
                </a:cubicBezTo>
                <a:cubicBezTo>
                  <a:pt x="1503459" y="1094702"/>
                  <a:pt x="1500908" y="1095704"/>
                  <a:pt x="1495900" y="1093748"/>
                </a:cubicBezTo>
                <a:cubicBezTo>
                  <a:pt x="1499468" y="1087018"/>
                  <a:pt x="1501002" y="1079630"/>
                  <a:pt x="1508514" y="1075953"/>
                </a:cubicBezTo>
                <a:cubicBezTo>
                  <a:pt x="1512630" y="1073934"/>
                  <a:pt x="1513756" y="1069569"/>
                  <a:pt x="1512364" y="1065093"/>
                </a:cubicBezTo>
                <a:cubicBezTo>
                  <a:pt x="1510752" y="1059911"/>
                  <a:pt x="1509202" y="1054559"/>
                  <a:pt x="1513318" y="1049786"/>
                </a:cubicBezTo>
                <a:close/>
                <a:moveTo>
                  <a:pt x="1473348" y="1047267"/>
                </a:moveTo>
                <a:cubicBezTo>
                  <a:pt x="1472971" y="1047533"/>
                  <a:pt x="1472596" y="1047783"/>
                  <a:pt x="1472221" y="1048049"/>
                </a:cubicBezTo>
                <a:cubicBezTo>
                  <a:pt x="1471845" y="1048347"/>
                  <a:pt x="1471470" y="1048628"/>
                  <a:pt x="1471110" y="1048910"/>
                </a:cubicBezTo>
                <a:cubicBezTo>
                  <a:pt x="1471485" y="1048643"/>
                  <a:pt x="1471877" y="1048362"/>
                  <a:pt x="1472252" y="1048081"/>
                </a:cubicBezTo>
                <a:cubicBezTo>
                  <a:pt x="1472612" y="1047814"/>
                  <a:pt x="1472988" y="1047533"/>
                  <a:pt x="1473348" y="1047267"/>
                </a:cubicBezTo>
                <a:close/>
                <a:moveTo>
                  <a:pt x="1463159" y="1046155"/>
                </a:moveTo>
                <a:lnTo>
                  <a:pt x="1462814" y="1046468"/>
                </a:lnTo>
                <a:lnTo>
                  <a:pt x="1462804" y="1046565"/>
                </a:lnTo>
                <a:lnTo>
                  <a:pt x="1460937" y="1048190"/>
                </a:lnTo>
                <a:cubicBezTo>
                  <a:pt x="1461313" y="1048613"/>
                  <a:pt x="1461688" y="1049036"/>
                  <a:pt x="1462454" y="1049911"/>
                </a:cubicBezTo>
                <a:lnTo>
                  <a:pt x="1462804" y="1046565"/>
                </a:lnTo>
                <a:lnTo>
                  <a:pt x="1462862" y="1046515"/>
                </a:lnTo>
                <a:cubicBezTo>
                  <a:pt x="1462862" y="1046515"/>
                  <a:pt x="1463159" y="1046187"/>
                  <a:pt x="1463159" y="1046155"/>
                </a:cubicBezTo>
                <a:close/>
                <a:moveTo>
                  <a:pt x="1524478" y="1044918"/>
                </a:moveTo>
                <a:cubicBezTo>
                  <a:pt x="1524634" y="1045325"/>
                  <a:pt x="1524790" y="1045732"/>
                  <a:pt x="1524947" y="1046155"/>
                </a:cubicBezTo>
                <a:cubicBezTo>
                  <a:pt x="1524634" y="1046452"/>
                  <a:pt x="1524306" y="1046734"/>
                  <a:pt x="1523992" y="1047031"/>
                </a:cubicBezTo>
                <a:cubicBezTo>
                  <a:pt x="1523757" y="1046515"/>
                  <a:pt x="1523460" y="1046030"/>
                  <a:pt x="1523366" y="1045482"/>
                </a:cubicBezTo>
                <a:cubicBezTo>
                  <a:pt x="1523351" y="1045358"/>
                  <a:pt x="1524086" y="1045106"/>
                  <a:pt x="1524478" y="1044918"/>
                </a:cubicBezTo>
                <a:close/>
                <a:moveTo>
                  <a:pt x="1546231" y="1041836"/>
                </a:moveTo>
                <a:cubicBezTo>
                  <a:pt x="1546982" y="1042462"/>
                  <a:pt x="1547451" y="1042853"/>
                  <a:pt x="1547921" y="1043245"/>
                </a:cubicBezTo>
                <a:cubicBezTo>
                  <a:pt x="1547451" y="1043667"/>
                  <a:pt x="1547044" y="1044215"/>
                  <a:pt x="1546496" y="1044465"/>
                </a:cubicBezTo>
                <a:cubicBezTo>
                  <a:pt x="1546262" y="1044575"/>
                  <a:pt x="1545385" y="1044011"/>
                  <a:pt x="1545418" y="1043824"/>
                </a:cubicBezTo>
                <a:cubicBezTo>
                  <a:pt x="1545480" y="1043245"/>
                  <a:pt x="1545840" y="1042697"/>
                  <a:pt x="1546231" y="1041836"/>
                </a:cubicBezTo>
                <a:close/>
                <a:moveTo>
                  <a:pt x="1597563" y="1041116"/>
                </a:moveTo>
                <a:cubicBezTo>
                  <a:pt x="1598910" y="1042227"/>
                  <a:pt x="1600256" y="1043354"/>
                  <a:pt x="1601602" y="1044465"/>
                </a:cubicBezTo>
                <a:cubicBezTo>
                  <a:pt x="1601148" y="1044998"/>
                  <a:pt x="1600678" y="1045529"/>
                  <a:pt x="1600225" y="1046062"/>
                </a:cubicBezTo>
                <a:cubicBezTo>
                  <a:pt x="1598910" y="1044904"/>
                  <a:pt x="1597595" y="1043745"/>
                  <a:pt x="1596280" y="1042603"/>
                </a:cubicBezTo>
                <a:cubicBezTo>
                  <a:pt x="1596719" y="1042102"/>
                  <a:pt x="1597141" y="1041601"/>
                  <a:pt x="1597563" y="1041116"/>
                </a:cubicBezTo>
                <a:close/>
                <a:moveTo>
                  <a:pt x="1484319" y="1040741"/>
                </a:moveTo>
                <a:cubicBezTo>
                  <a:pt x="1482003" y="1043135"/>
                  <a:pt x="1478074" y="1045295"/>
                  <a:pt x="1477964" y="1047643"/>
                </a:cubicBezTo>
                <a:cubicBezTo>
                  <a:pt x="1477636" y="1054514"/>
                  <a:pt x="1474396" y="1057940"/>
                  <a:pt x="1467964" y="1058894"/>
                </a:cubicBezTo>
                <a:cubicBezTo>
                  <a:pt x="1468966" y="1062839"/>
                  <a:pt x="1471705" y="1061790"/>
                  <a:pt x="1473802" y="1062134"/>
                </a:cubicBezTo>
                <a:lnTo>
                  <a:pt x="1473817" y="1062150"/>
                </a:lnTo>
                <a:cubicBezTo>
                  <a:pt x="1472596" y="1063199"/>
                  <a:pt x="1471532" y="1064544"/>
                  <a:pt x="1470139" y="1065202"/>
                </a:cubicBezTo>
                <a:lnTo>
                  <a:pt x="1464427" y="1066856"/>
                </a:lnTo>
                <a:lnTo>
                  <a:pt x="1464442" y="1066829"/>
                </a:lnTo>
                <a:lnTo>
                  <a:pt x="1464098" y="1066517"/>
                </a:lnTo>
                <a:lnTo>
                  <a:pt x="1464412" y="1066861"/>
                </a:lnTo>
                <a:lnTo>
                  <a:pt x="1464427" y="1066856"/>
                </a:lnTo>
                <a:lnTo>
                  <a:pt x="1461487" y="1071930"/>
                </a:lnTo>
                <a:lnTo>
                  <a:pt x="1461314" y="1077768"/>
                </a:lnTo>
                <a:lnTo>
                  <a:pt x="1461250" y="1077785"/>
                </a:lnTo>
                <a:lnTo>
                  <a:pt x="1461237" y="1077797"/>
                </a:lnTo>
                <a:lnTo>
                  <a:pt x="1455000" y="1076253"/>
                </a:lnTo>
                <a:lnTo>
                  <a:pt x="1455037" y="1076220"/>
                </a:lnTo>
                <a:lnTo>
                  <a:pt x="1454945" y="1076144"/>
                </a:lnTo>
                <a:lnTo>
                  <a:pt x="1454035" y="1073966"/>
                </a:lnTo>
                <a:cubicBezTo>
                  <a:pt x="1453738" y="1074185"/>
                  <a:pt x="1453424" y="1074419"/>
                  <a:pt x="1453128" y="1074639"/>
                </a:cubicBezTo>
                <a:lnTo>
                  <a:pt x="1454945" y="1076144"/>
                </a:lnTo>
                <a:lnTo>
                  <a:pt x="1454989" y="1076252"/>
                </a:lnTo>
                <a:lnTo>
                  <a:pt x="1455000" y="1076253"/>
                </a:lnTo>
                <a:lnTo>
                  <a:pt x="1450111" y="1080709"/>
                </a:lnTo>
                <a:cubicBezTo>
                  <a:pt x="1447740" y="1080575"/>
                  <a:pt x="1445005" y="1079733"/>
                  <a:pt x="1443002" y="1080962"/>
                </a:cubicBezTo>
                <a:cubicBezTo>
                  <a:pt x="1444379" y="1083341"/>
                  <a:pt x="1445569" y="1085406"/>
                  <a:pt x="1446492" y="1086987"/>
                </a:cubicBezTo>
                <a:cubicBezTo>
                  <a:pt x="1449716" y="1085719"/>
                  <a:pt x="1452282" y="1084624"/>
                  <a:pt x="1454912" y="1083716"/>
                </a:cubicBezTo>
                <a:lnTo>
                  <a:pt x="1461237" y="1077797"/>
                </a:lnTo>
                <a:lnTo>
                  <a:pt x="1461313" y="1077817"/>
                </a:lnTo>
                <a:lnTo>
                  <a:pt x="1461314" y="1077768"/>
                </a:lnTo>
                <a:lnTo>
                  <a:pt x="1470827" y="1075375"/>
                </a:lnTo>
                <a:cubicBezTo>
                  <a:pt x="1469717" y="1073466"/>
                  <a:pt x="1468903" y="1072057"/>
                  <a:pt x="1467369" y="1069427"/>
                </a:cubicBezTo>
                <a:cubicBezTo>
                  <a:pt x="1474349" y="1071994"/>
                  <a:pt x="1474600" y="1065891"/>
                  <a:pt x="1477730" y="1063919"/>
                </a:cubicBezTo>
                <a:cubicBezTo>
                  <a:pt x="1481799" y="1061367"/>
                  <a:pt x="1483770" y="1057690"/>
                  <a:pt x="1484914" y="1053324"/>
                </a:cubicBezTo>
                <a:cubicBezTo>
                  <a:pt x="1485039" y="1052855"/>
                  <a:pt x="1484835" y="1052321"/>
                  <a:pt x="1484820" y="1051805"/>
                </a:cubicBezTo>
                <a:cubicBezTo>
                  <a:pt x="1484663" y="1048503"/>
                  <a:pt x="1484522" y="1045201"/>
                  <a:pt x="1484319" y="1040741"/>
                </a:cubicBezTo>
                <a:close/>
                <a:moveTo>
                  <a:pt x="1575200" y="1039285"/>
                </a:moveTo>
                <a:cubicBezTo>
                  <a:pt x="1575591" y="1039535"/>
                  <a:pt x="1575967" y="1039786"/>
                  <a:pt x="1576358" y="1040037"/>
                </a:cubicBezTo>
                <a:cubicBezTo>
                  <a:pt x="1575623" y="1041272"/>
                  <a:pt x="1574887" y="1042509"/>
                  <a:pt x="1574152" y="1043761"/>
                </a:cubicBezTo>
                <a:cubicBezTo>
                  <a:pt x="1573714" y="1043401"/>
                  <a:pt x="1573276" y="1043025"/>
                  <a:pt x="1572837" y="1042650"/>
                </a:cubicBezTo>
                <a:cubicBezTo>
                  <a:pt x="1573620" y="1041523"/>
                  <a:pt x="1574418" y="1040411"/>
                  <a:pt x="1575200" y="1039285"/>
                </a:cubicBezTo>
                <a:close/>
                <a:moveTo>
                  <a:pt x="1480735" y="1035451"/>
                </a:moveTo>
                <a:cubicBezTo>
                  <a:pt x="1480421" y="1035591"/>
                  <a:pt x="1480123" y="1035716"/>
                  <a:pt x="1479811" y="1035857"/>
                </a:cubicBezTo>
                <a:cubicBezTo>
                  <a:pt x="1479936" y="1036014"/>
                  <a:pt x="1480046" y="1036265"/>
                  <a:pt x="1480171" y="1036280"/>
                </a:cubicBezTo>
                <a:cubicBezTo>
                  <a:pt x="1480343" y="1036311"/>
                  <a:pt x="1480547" y="1036139"/>
                  <a:pt x="1480735" y="1036045"/>
                </a:cubicBezTo>
                <a:cubicBezTo>
                  <a:pt x="1480735" y="1035842"/>
                  <a:pt x="1480735" y="1035654"/>
                  <a:pt x="1480735" y="1035451"/>
                </a:cubicBezTo>
                <a:close/>
                <a:moveTo>
                  <a:pt x="1547749" y="1034965"/>
                </a:moveTo>
                <a:cubicBezTo>
                  <a:pt x="1548031" y="1035325"/>
                  <a:pt x="1548453" y="1035654"/>
                  <a:pt x="1548516" y="1036029"/>
                </a:cubicBezTo>
                <a:cubicBezTo>
                  <a:pt x="1548562" y="1036280"/>
                  <a:pt x="1548077" y="1036624"/>
                  <a:pt x="1547826" y="1036937"/>
                </a:cubicBezTo>
                <a:cubicBezTo>
                  <a:pt x="1547545" y="1036578"/>
                  <a:pt x="1547123" y="1036248"/>
                  <a:pt x="1547045" y="1035857"/>
                </a:cubicBezTo>
                <a:cubicBezTo>
                  <a:pt x="1546997" y="1035607"/>
                  <a:pt x="1547499" y="1035263"/>
                  <a:pt x="1547749" y="1034965"/>
                </a:cubicBezTo>
                <a:close/>
                <a:moveTo>
                  <a:pt x="50607" y="1032884"/>
                </a:moveTo>
                <a:cubicBezTo>
                  <a:pt x="50748" y="1032790"/>
                  <a:pt x="51733" y="1033463"/>
                  <a:pt x="51702" y="1033604"/>
                </a:cubicBezTo>
                <a:cubicBezTo>
                  <a:pt x="51530" y="1034214"/>
                  <a:pt x="51123" y="1034746"/>
                  <a:pt x="50780" y="1035325"/>
                </a:cubicBezTo>
                <a:cubicBezTo>
                  <a:pt x="50106" y="1034887"/>
                  <a:pt x="49715" y="1034621"/>
                  <a:pt x="49324" y="1034355"/>
                </a:cubicBezTo>
                <a:cubicBezTo>
                  <a:pt x="49730" y="1033854"/>
                  <a:pt x="50090" y="1033259"/>
                  <a:pt x="50607" y="1032884"/>
                </a:cubicBezTo>
                <a:close/>
                <a:moveTo>
                  <a:pt x="1469732" y="1027922"/>
                </a:moveTo>
                <a:cubicBezTo>
                  <a:pt x="1468824" y="1028361"/>
                  <a:pt x="1467933" y="1028799"/>
                  <a:pt x="1467025" y="1029237"/>
                </a:cubicBezTo>
                <a:cubicBezTo>
                  <a:pt x="1467838" y="1030051"/>
                  <a:pt x="1468668" y="1030882"/>
                  <a:pt x="1469482" y="1031695"/>
                </a:cubicBezTo>
                <a:cubicBezTo>
                  <a:pt x="1470171" y="1031037"/>
                  <a:pt x="1470844" y="1030379"/>
                  <a:pt x="1471532" y="1029722"/>
                </a:cubicBezTo>
                <a:cubicBezTo>
                  <a:pt x="1470937" y="1029128"/>
                  <a:pt x="1470328" y="1028519"/>
                  <a:pt x="1469732" y="1027922"/>
                </a:cubicBezTo>
                <a:close/>
                <a:moveTo>
                  <a:pt x="1698963" y="1026092"/>
                </a:moveTo>
                <a:cubicBezTo>
                  <a:pt x="1698399" y="1026593"/>
                  <a:pt x="1697851" y="1027093"/>
                  <a:pt x="1697288" y="1027594"/>
                </a:cubicBezTo>
                <a:cubicBezTo>
                  <a:pt x="1698399" y="1028159"/>
                  <a:pt x="1699526" y="1028736"/>
                  <a:pt x="1700637" y="1029299"/>
                </a:cubicBezTo>
                <a:cubicBezTo>
                  <a:pt x="1703094" y="1031209"/>
                  <a:pt x="1705552" y="1033119"/>
                  <a:pt x="1708009" y="1035044"/>
                </a:cubicBezTo>
                <a:cubicBezTo>
                  <a:pt x="1707100" y="1030771"/>
                  <a:pt x="1704236" y="1029488"/>
                  <a:pt x="1700716" y="1029253"/>
                </a:cubicBezTo>
                <a:cubicBezTo>
                  <a:pt x="1700136" y="1028205"/>
                  <a:pt x="1699556" y="1027140"/>
                  <a:pt x="1698963" y="1026092"/>
                </a:cubicBezTo>
                <a:close/>
                <a:moveTo>
                  <a:pt x="1479420" y="1024417"/>
                </a:moveTo>
                <a:cubicBezTo>
                  <a:pt x="1479247" y="1024839"/>
                  <a:pt x="1478887" y="1025293"/>
                  <a:pt x="1478950" y="1025653"/>
                </a:cubicBezTo>
                <a:cubicBezTo>
                  <a:pt x="1479013" y="1025951"/>
                  <a:pt x="1479607" y="1026124"/>
                  <a:pt x="1479952" y="1026359"/>
                </a:cubicBezTo>
                <a:cubicBezTo>
                  <a:pt x="1480140" y="1025951"/>
                  <a:pt x="1480327" y="1025545"/>
                  <a:pt x="1480516" y="1025137"/>
                </a:cubicBezTo>
                <a:cubicBezTo>
                  <a:pt x="1480156" y="1024902"/>
                  <a:pt x="1479781" y="1024652"/>
                  <a:pt x="1479420" y="1024417"/>
                </a:cubicBezTo>
                <a:close/>
                <a:moveTo>
                  <a:pt x="1754240" y="1022022"/>
                </a:moveTo>
                <a:cubicBezTo>
                  <a:pt x="1754067" y="1022382"/>
                  <a:pt x="1753879" y="1022726"/>
                  <a:pt x="1753707" y="1023087"/>
                </a:cubicBezTo>
                <a:cubicBezTo>
                  <a:pt x="1754897" y="1023682"/>
                  <a:pt x="1756070" y="1024276"/>
                  <a:pt x="1757245" y="1024886"/>
                </a:cubicBezTo>
                <a:cubicBezTo>
                  <a:pt x="1757416" y="1024542"/>
                  <a:pt x="1757589" y="1024182"/>
                  <a:pt x="1757776" y="1023838"/>
                </a:cubicBezTo>
                <a:cubicBezTo>
                  <a:pt x="1756586" y="1023227"/>
                  <a:pt x="1755413" y="1022617"/>
                  <a:pt x="1754240" y="1022022"/>
                </a:cubicBezTo>
                <a:close/>
                <a:moveTo>
                  <a:pt x="1469998" y="1020051"/>
                </a:moveTo>
                <a:cubicBezTo>
                  <a:pt x="1468496" y="1020302"/>
                  <a:pt x="1466994" y="1020566"/>
                  <a:pt x="1465476" y="1020833"/>
                </a:cubicBezTo>
                <a:cubicBezTo>
                  <a:pt x="1465570" y="1021303"/>
                  <a:pt x="1465663" y="1021756"/>
                  <a:pt x="1465741" y="1022227"/>
                </a:cubicBezTo>
                <a:cubicBezTo>
                  <a:pt x="1467244" y="1021867"/>
                  <a:pt x="1468747" y="1021507"/>
                  <a:pt x="1470249" y="1021147"/>
                </a:cubicBezTo>
                <a:cubicBezTo>
                  <a:pt x="1470171" y="1020787"/>
                  <a:pt x="1470077" y="1020411"/>
                  <a:pt x="1469998" y="1020051"/>
                </a:cubicBezTo>
                <a:close/>
                <a:moveTo>
                  <a:pt x="1545840" y="1018784"/>
                </a:moveTo>
                <a:cubicBezTo>
                  <a:pt x="1543774" y="1026860"/>
                  <a:pt x="1538344" y="1030301"/>
                  <a:pt x="1534510" y="1034903"/>
                </a:cubicBezTo>
                <a:cubicBezTo>
                  <a:pt x="1534054" y="1035451"/>
                  <a:pt x="1533132" y="1036014"/>
                  <a:pt x="1532521" y="1035935"/>
                </a:cubicBezTo>
                <a:cubicBezTo>
                  <a:pt x="1525854" y="1034965"/>
                  <a:pt x="1522129" y="1039458"/>
                  <a:pt x="1516887" y="1043213"/>
                </a:cubicBezTo>
                <a:cubicBezTo>
                  <a:pt x="1516949" y="1042290"/>
                  <a:pt x="1516636" y="1040897"/>
                  <a:pt x="1517106" y="1040521"/>
                </a:cubicBezTo>
                <a:cubicBezTo>
                  <a:pt x="1526214" y="1033510"/>
                  <a:pt x="1535416" y="1026625"/>
                  <a:pt x="1545840" y="1018784"/>
                </a:cubicBezTo>
                <a:close/>
                <a:moveTo>
                  <a:pt x="1455067" y="1017656"/>
                </a:moveTo>
                <a:cubicBezTo>
                  <a:pt x="1454865" y="1017672"/>
                  <a:pt x="1454662" y="1017704"/>
                  <a:pt x="1454458" y="1017719"/>
                </a:cubicBezTo>
                <a:cubicBezTo>
                  <a:pt x="1454552" y="1018016"/>
                  <a:pt x="1454630" y="1018314"/>
                  <a:pt x="1454724" y="1018611"/>
                </a:cubicBezTo>
                <a:cubicBezTo>
                  <a:pt x="1454895" y="1018486"/>
                  <a:pt x="1455146" y="1018392"/>
                  <a:pt x="1455209" y="1018235"/>
                </a:cubicBezTo>
                <a:cubicBezTo>
                  <a:pt x="1455272" y="1018080"/>
                  <a:pt x="1455131" y="1017844"/>
                  <a:pt x="1455067" y="1017656"/>
                </a:cubicBezTo>
                <a:close/>
                <a:moveTo>
                  <a:pt x="1520236" y="1017593"/>
                </a:moveTo>
                <a:cubicBezTo>
                  <a:pt x="1521034" y="1017499"/>
                  <a:pt x="1521895" y="1018032"/>
                  <a:pt x="1523617" y="1018595"/>
                </a:cubicBezTo>
                <a:cubicBezTo>
                  <a:pt x="1522239" y="1019705"/>
                  <a:pt x="1521535" y="1020707"/>
                  <a:pt x="1520924" y="1020662"/>
                </a:cubicBezTo>
                <a:cubicBezTo>
                  <a:pt x="1520189" y="1020614"/>
                  <a:pt x="1519516" y="1019659"/>
                  <a:pt x="1518827" y="1019096"/>
                </a:cubicBezTo>
                <a:cubicBezTo>
                  <a:pt x="1519297" y="1018563"/>
                  <a:pt x="1519720" y="1017640"/>
                  <a:pt x="1520236" y="1017593"/>
                </a:cubicBezTo>
                <a:close/>
                <a:moveTo>
                  <a:pt x="1584480" y="1016904"/>
                </a:moveTo>
                <a:cubicBezTo>
                  <a:pt x="1585873" y="1017014"/>
                  <a:pt x="1587265" y="1017107"/>
                  <a:pt x="1588659" y="1017217"/>
                </a:cubicBezTo>
                <a:cubicBezTo>
                  <a:pt x="1587845" y="1018094"/>
                  <a:pt x="1587109" y="1019064"/>
                  <a:pt x="1586155" y="1019753"/>
                </a:cubicBezTo>
                <a:cubicBezTo>
                  <a:pt x="1585905" y="1019925"/>
                  <a:pt x="1584981" y="1019159"/>
                  <a:pt x="1584370" y="1018814"/>
                </a:cubicBezTo>
                <a:cubicBezTo>
                  <a:pt x="1584418" y="1018173"/>
                  <a:pt x="1584449" y="1017530"/>
                  <a:pt x="1584480" y="1016904"/>
                </a:cubicBezTo>
                <a:close/>
                <a:moveTo>
                  <a:pt x="1603605" y="1015653"/>
                </a:moveTo>
                <a:cubicBezTo>
                  <a:pt x="1604841" y="1016231"/>
                  <a:pt x="1606093" y="1016779"/>
                  <a:pt x="1607251" y="1017469"/>
                </a:cubicBezTo>
                <a:cubicBezTo>
                  <a:pt x="1607345" y="1017515"/>
                  <a:pt x="1606813" y="1018627"/>
                  <a:pt x="1606563" y="1019252"/>
                </a:cubicBezTo>
                <a:cubicBezTo>
                  <a:pt x="1605264" y="1018673"/>
                  <a:pt x="1603965" y="1018094"/>
                  <a:pt x="1602665" y="1017515"/>
                </a:cubicBezTo>
                <a:cubicBezTo>
                  <a:pt x="1602994" y="1016890"/>
                  <a:pt x="1603292" y="1016264"/>
                  <a:pt x="1603605" y="1015653"/>
                </a:cubicBezTo>
                <a:close/>
                <a:moveTo>
                  <a:pt x="1653733" y="1014621"/>
                </a:moveTo>
                <a:cubicBezTo>
                  <a:pt x="1655830" y="1022476"/>
                  <a:pt x="1656049" y="1022617"/>
                  <a:pt x="1661903" y="1020614"/>
                </a:cubicBezTo>
                <a:cubicBezTo>
                  <a:pt x="1660916" y="1016232"/>
                  <a:pt x="1658382" y="1014276"/>
                  <a:pt x="1653733" y="1014621"/>
                </a:cubicBezTo>
                <a:close/>
                <a:moveTo>
                  <a:pt x="1485790" y="1012914"/>
                </a:moveTo>
                <a:cubicBezTo>
                  <a:pt x="1486039" y="1013132"/>
                  <a:pt x="1486306" y="1013367"/>
                  <a:pt x="1486557" y="1013586"/>
                </a:cubicBezTo>
                <a:cubicBezTo>
                  <a:pt x="1486353" y="1013680"/>
                  <a:pt x="1486150" y="1013806"/>
                  <a:pt x="1485962" y="1013916"/>
                </a:cubicBezTo>
                <a:cubicBezTo>
                  <a:pt x="1485805" y="1013775"/>
                  <a:pt x="1485539" y="1013650"/>
                  <a:pt x="1485524" y="1013509"/>
                </a:cubicBezTo>
                <a:cubicBezTo>
                  <a:pt x="1485508" y="1013320"/>
                  <a:pt x="1485696" y="1013102"/>
                  <a:pt x="1485790" y="1012914"/>
                </a:cubicBezTo>
                <a:close/>
                <a:moveTo>
                  <a:pt x="1757323" y="1011959"/>
                </a:moveTo>
                <a:cubicBezTo>
                  <a:pt x="1756869" y="1012178"/>
                  <a:pt x="1756399" y="1012383"/>
                  <a:pt x="1755946" y="1012602"/>
                </a:cubicBezTo>
                <a:cubicBezTo>
                  <a:pt x="1756477" y="1013400"/>
                  <a:pt x="1757010" y="1014213"/>
                  <a:pt x="1757542" y="1015011"/>
                </a:cubicBezTo>
                <a:cubicBezTo>
                  <a:pt x="1757824" y="1014855"/>
                  <a:pt x="1758106" y="1014683"/>
                  <a:pt x="1758387" y="1014526"/>
                </a:cubicBezTo>
                <a:cubicBezTo>
                  <a:pt x="1758027" y="1013681"/>
                  <a:pt x="1757667" y="1012821"/>
                  <a:pt x="1757323" y="1011959"/>
                </a:cubicBezTo>
                <a:close/>
                <a:moveTo>
                  <a:pt x="1748872" y="1011881"/>
                </a:moveTo>
                <a:cubicBezTo>
                  <a:pt x="1748731" y="1012272"/>
                  <a:pt x="1748606" y="1012664"/>
                  <a:pt x="1748464" y="1013071"/>
                </a:cubicBezTo>
                <a:cubicBezTo>
                  <a:pt x="1748839" y="1013336"/>
                  <a:pt x="1749199" y="1013603"/>
                  <a:pt x="1749576" y="1013869"/>
                </a:cubicBezTo>
                <a:cubicBezTo>
                  <a:pt x="1749700" y="1013477"/>
                  <a:pt x="1750045" y="1012992"/>
                  <a:pt x="1749920" y="1012695"/>
                </a:cubicBezTo>
                <a:cubicBezTo>
                  <a:pt x="1749763" y="1012335"/>
                  <a:pt x="1749232" y="1012147"/>
                  <a:pt x="1748872" y="1011881"/>
                </a:cubicBezTo>
                <a:close/>
                <a:moveTo>
                  <a:pt x="1494209" y="1006794"/>
                </a:moveTo>
                <a:cubicBezTo>
                  <a:pt x="1495007" y="1007452"/>
                  <a:pt x="1495806" y="1008093"/>
                  <a:pt x="1496603" y="1008751"/>
                </a:cubicBezTo>
                <a:cubicBezTo>
                  <a:pt x="1496369" y="1009094"/>
                  <a:pt x="1496134" y="1009424"/>
                  <a:pt x="1495915" y="1009768"/>
                </a:cubicBezTo>
                <a:cubicBezTo>
                  <a:pt x="1494976" y="1009236"/>
                  <a:pt x="1494052" y="1008688"/>
                  <a:pt x="1493113" y="1008156"/>
                </a:cubicBezTo>
                <a:cubicBezTo>
                  <a:pt x="1493458" y="1007703"/>
                  <a:pt x="1493833" y="1007249"/>
                  <a:pt x="1494209" y="1006794"/>
                </a:cubicBezTo>
                <a:close/>
                <a:moveTo>
                  <a:pt x="1487917" y="1005855"/>
                </a:moveTo>
                <a:cubicBezTo>
                  <a:pt x="1488121" y="1005761"/>
                  <a:pt x="1488590" y="1006200"/>
                  <a:pt x="1488950" y="1006403"/>
                </a:cubicBezTo>
                <a:cubicBezTo>
                  <a:pt x="1488810" y="1006827"/>
                  <a:pt x="1488669" y="1007265"/>
                  <a:pt x="1488544" y="1007687"/>
                </a:cubicBezTo>
                <a:cubicBezTo>
                  <a:pt x="1488074" y="1007437"/>
                  <a:pt x="1487589" y="1007186"/>
                  <a:pt x="1487103" y="1006920"/>
                </a:cubicBezTo>
                <a:cubicBezTo>
                  <a:pt x="1487369" y="1006544"/>
                  <a:pt x="1487557" y="1006028"/>
                  <a:pt x="1487917" y="1005855"/>
                </a:cubicBezTo>
                <a:close/>
                <a:moveTo>
                  <a:pt x="1506640" y="1001143"/>
                </a:moveTo>
                <a:lnTo>
                  <a:pt x="1506637" y="1001145"/>
                </a:lnTo>
                <a:lnTo>
                  <a:pt x="1506635" y="1001144"/>
                </a:lnTo>
                <a:close/>
                <a:moveTo>
                  <a:pt x="1506667" y="1001114"/>
                </a:moveTo>
                <a:lnTo>
                  <a:pt x="1506672" y="1001127"/>
                </a:lnTo>
                <a:lnTo>
                  <a:pt x="1506640" y="1001143"/>
                </a:lnTo>
                <a:close/>
                <a:moveTo>
                  <a:pt x="1613308" y="1000034"/>
                </a:moveTo>
                <a:cubicBezTo>
                  <a:pt x="1612839" y="1000581"/>
                  <a:pt x="1612354" y="1001130"/>
                  <a:pt x="1611885" y="1001677"/>
                </a:cubicBezTo>
                <a:cubicBezTo>
                  <a:pt x="1613449" y="1003101"/>
                  <a:pt x="1615015" y="1004510"/>
                  <a:pt x="1616579" y="1005918"/>
                </a:cubicBezTo>
                <a:cubicBezTo>
                  <a:pt x="1617127" y="1005323"/>
                  <a:pt x="1617659" y="1004744"/>
                  <a:pt x="1618207" y="1004150"/>
                </a:cubicBezTo>
                <a:cubicBezTo>
                  <a:pt x="1616579" y="1002773"/>
                  <a:pt x="1614936" y="1001411"/>
                  <a:pt x="1613308" y="1000034"/>
                </a:cubicBezTo>
                <a:close/>
                <a:moveTo>
                  <a:pt x="1564339" y="999298"/>
                </a:moveTo>
                <a:cubicBezTo>
                  <a:pt x="1565090" y="999423"/>
                  <a:pt x="1565888" y="999471"/>
                  <a:pt x="1566577" y="999752"/>
                </a:cubicBezTo>
                <a:cubicBezTo>
                  <a:pt x="1566796" y="999846"/>
                  <a:pt x="1566717" y="1000597"/>
                  <a:pt x="1566921" y="1002146"/>
                </a:cubicBezTo>
                <a:cubicBezTo>
                  <a:pt x="1565653" y="1000754"/>
                  <a:pt x="1564996" y="1000034"/>
                  <a:pt x="1564339" y="999298"/>
                </a:cubicBezTo>
                <a:close/>
                <a:moveTo>
                  <a:pt x="1558313" y="993288"/>
                </a:moveTo>
                <a:lnTo>
                  <a:pt x="1558306" y="993312"/>
                </a:lnTo>
                <a:lnTo>
                  <a:pt x="1558282" y="993320"/>
                </a:lnTo>
                <a:close/>
                <a:moveTo>
                  <a:pt x="1558266" y="993164"/>
                </a:moveTo>
                <a:lnTo>
                  <a:pt x="1558235" y="993194"/>
                </a:lnTo>
                <a:lnTo>
                  <a:pt x="1558230" y="993191"/>
                </a:lnTo>
                <a:close/>
                <a:moveTo>
                  <a:pt x="1580349" y="992381"/>
                </a:moveTo>
                <a:cubicBezTo>
                  <a:pt x="1581522" y="993445"/>
                  <a:pt x="1582696" y="994509"/>
                  <a:pt x="1583871" y="995590"/>
                </a:cubicBezTo>
                <a:cubicBezTo>
                  <a:pt x="1584981" y="996606"/>
                  <a:pt x="1586077" y="997655"/>
                  <a:pt x="1586797" y="998328"/>
                </a:cubicBezTo>
                <a:cubicBezTo>
                  <a:pt x="1591585" y="998703"/>
                  <a:pt x="1591180" y="991019"/>
                  <a:pt x="1597174" y="993336"/>
                </a:cubicBezTo>
                <a:cubicBezTo>
                  <a:pt x="1591915" y="999141"/>
                  <a:pt x="1590334" y="1005120"/>
                  <a:pt x="1597174" y="1011412"/>
                </a:cubicBezTo>
                <a:cubicBezTo>
                  <a:pt x="1595014" y="1012445"/>
                  <a:pt x="1593590" y="1013133"/>
                  <a:pt x="1591602" y="1014104"/>
                </a:cubicBezTo>
                <a:cubicBezTo>
                  <a:pt x="1590961" y="1011349"/>
                  <a:pt x="1590475" y="1009220"/>
                  <a:pt x="1589990" y="1007123"/>
                </a:cubicBezTo>
                <a:cubicBezTo>
                  <a:pt x="1584434" y="1005246"/>
                  <a:pt x="1579425" y="1011474"/>
                  <a:pt x="1573400" y="1007154"/>
                </a:cubicBezTo>
                <a:cubicBezTo>
                  <a:pt x="1576875" y="1005653"/>
                  <a:pt x="1579785" y="1004416"/>
                  <a:pt x="1583182" y="1002944"/>
                </a:cubicBezTo>
                <a:cubicBezTo>
                  <a:pt x="1581758" y="999455"/>
                  <a:pt x="1580475" y="996310"/>
                  <a:pt x="1579192" y="993179"/>
                </a:cubicBezTo>
                <a:cubicBezTo>
                  <a:pt x="1579582" y="992913"/>
                  <a:pt x="1579958" y="992648"/>
                  <a:pt x="1580349" y="992381"/>
                </a:cubicBezTo>
                <a:close/>
                <a:moveTo>
                  <a:pt x="1561678" y="992365"/>
                </a:moveTo>
                <a:cubicBezTo>
                  <a:pt x="1562164" y="992976"/>
                  <a:pt x="1562648" y="993585"/>
                  <a:pt x="1563118" y="994196"/>
                </a:cubicBezTo>
                <a:cubicBezTo>
                  <a:pt x="1561945" y="995479"/>
                  <a:pt x="1560771" y="996778"/>
                  <a:pt x="1559596" y="998061"/>
                </a:cubicBezTo>
                <a:cubicBezTo>
                  <a:pt x="1558892" y="997545"/>
                  <a:pt x="1558203" y="997028"/>
                  <a:pt x="1557499" y="996512"/>
                </a:cubicBezTo>
                <a:lnTo>
                  <a:pt x="1558306" y="993312"/>
                </a:lnTo>
                <a:close/>
                <a:moveTo>
                  <a:pt x="1505635" y="990018"/>
                </a:moveTo>
                <a:cubicBezTo>
                  <a:pt x="1502959" y="990519"/>
                  <a:pt x="1500282" y="991005"/>
                  <a:pt x="1497606" y="991489"/>
                </a:cubicBezTo>
                <a:cubicBezTo>
                  <a:pt x="1497746" y="992130"/>
                  <a:pt x="1497903" y="992789"/>
                  <a:pt x="1498044" y="993429"/>
                </a:cubicBezTo>
                <a:cubicBezTo>
                  <a:pt x="1500673" y="992725"/>
                  <a:pt x="1503286" y="992021"/>
                  <a:pt x="1505916" y="991317"/>
                </a:cubicBezTo>
                <a:cubicBezTo>
                  <a:pt x="1505822" y="990879"/>
                  <a:pt x="1505728" y="990455"/>
                  <a:pt x="1505635" y="990018"/>
                </a:cubicBezTo>
                <a:close/>
                <a:moveTo>
                  <a:pt x="1622698" y="989235"/>
                </a:moveTo>
                <a:cubicBezTo>
                  <a:pt x="1620618" y="991536"/>
                  <a:pt x="1618802" y="993524"/>
                  <a:pt x="1616282" y="996293"/>
                </a:cubicBezTo>
                <a:lnTo>
                  <a:pt x="1636496" y="1005768"/>
                </a:lnTo>
                <a:lnTo>
                  <a:pt x="1636518" y="1005825"/>
                </a:lnTo>
                <a:lnTo>
                  <a:pt x="1636609" y="1005839"/>
                </a:lnTo>
                <a:lnTo>
                  <a:pt x="1643248" y="1010973"/>
                </a:lnTo>
                <a:cubicBezTo>
                  <a:pt x="1645673" y="1012445"/>
                  <a:pt x="1647567" y="1011662"/>
                  <a:pt x="1648287" y="1008845"/>
                </a:cubicBezTo>
                <a:cubicBezTo>
                  <a:pt x="1647739" y="1008219"/>
                  <a:pt x="1647457" y="1007561"/>
                  <a:pt x="1647082" y="1007499"/>
                </a:cubicBezTo>
                <a:lnTo>
                  <a:pt x="1636609" y="1005839"/>
                </a:lnTo>
                <a:lnTo>
                  <a:pt x="1636549" y="1005793"/>
                </a:lnTo>
                <a:lnTo>
                  <a:pt x="1636496" y="1005768"/>
                </a:lnTo>
                <a:lnTo>
                  <a:pt x="1632466" y="995341"/>
                </a:lnTo>
                <a:cubicBezTo>
                  <a:pt x="1629671" y="993030"/>
                  <a:pt x="1625923" y="991450"/>
                  <a:pt x="1622698" y="989235"/>
                </a:cubicBezTo>
                <a:close/>
                <a:moveTo>
                  <a:pt x="1473865" y="988265"/>
                </a:moveTo>
                <a:cubicBezTo>
                  <a:pt x="1472831" y="989048"/>
                  <a:pt x="1471798" y="989845"/>
                  <a:pt x="1470766" y="990629"/>
                </a:cubicBezTo>
                <a:cubicBezTo>
                  <a:pt x="1470968" y="990925"/>
                  <a:pt x="1471157" y="991239"/>
                  <a:pt x="1471360" y="991536"/>
                </a:cubicBezTo>
                <a:cubicBezTo>
                  <a:pt x="1472470" y="990910"/>
                  <a:pt x="1473598" y="990284"/>
                  <a:pt x="1474709" y="989642"/>
                </a:cubicBezTo>
                <a:cubicBezTo>
                  <a:pt x="1474428" y="989189"/>
                  <a:pt x="1474146" y="988719"/>
                  <a:pt x="1473865" y="988265"/>
                </a:cubicBezTo>
                <a:close/>
                <a:moveTo>
                  <a:pt x="1526996" y="987952"/>
                </a:moveTo>
                <a:cubicBezTo>
                  <a:pt x="1522301" y="988077"/>
                  <a:pt x="1519047" y="988422"/>
                  <a:pt x="1516291" y="991394"/>
                </a:cubicBezTo>
                <a:cubicBezTo>
                  <a:pt x="1512004" y="996012"/>
                  <a:pt x="1506714" y="997937"/>
                  <a:pt x="1500376" y="996247"/>
                </a:cubicBezTo>
                <a:cubicBezTo>
                  <a:pt x="1498075" y="998281"/>
                  <a:pt x="1495774" y="1000331"/>
                  <a:pt x="1492613" y="1003133"/>
                </a:cubicBezTo>
                <a:cubicBezTo>
                  <a:pt x="1493130" y="992037"/>
                  <a:pt x="1492363" y="990848"/>
                  <a:pt x="1484866" y="990190"/>
                </a:cubicBezTo>
                <a:cubicBezTo>
                  <a:pt x="1486087" y="992225"/>
                  <a:pt x="1487277" y="993851"/>
                  <a:pt x="1488075" y="995652"/>
                </a:cubicBezTo>
                <a:cubicBezTo>
                  <a:pt x="1489483" y="998814"/>
                  <a:pt x="1487558" y="1002037"/>
                  <a:pt x="1484397" y="1001630"/>
                </a:cubicBezTo>
                <a:cubicBezTo>
                  <a:pt x="1483411" y="999894"/>
                  <a:pt x="1482346" y="997967"/>
                  <a:pt x="1481267" y="996059"/>
                </a:cubicBezTo>
                <a:cubicBezTo>
                  <a:pt x="1480657" y="996545"/>
                  <a:pt x="1480062" y="997044"/>
                  <a:pt x="1479451" y="997531"/>
                </a:cubicBezTo>
                <a:cubicBezTo>
                  <a:pt x="1478998" y="1000487"/>
                  <a:pt x="1478527" y="1003430"/>
                  <a:pt x="1478090" y="1006263"/>
                </a:cubicBezTo>
                <a:cubicBezTo>
                  <a:pt x="1475524" y="1006513"/>
                  <a:pt x="1473661" y="1006701"/>
                  <a:pt x="1471328" y="1006920"/>
                </a:cubicBezTo>
                <a:cubicBezTo>
                  <a:pt x="1476102" y="1011756"/>
                  <a:pt x="1480359" y="1016061"/>
                  <a:pt x="1484866" y="1020630"/>
                </a:cubicBezTo>
                <a:cubicBezTo>
                  <a:pt x="1486807" y="1019691"/>
                  <a:pt x="1489060" y="1018424"/>
                  <a:pt x="1491455" y="1017500"/>
                </a:cubicBezTo>
                <a:cubicBezTo>
                  <a:pt x="1495336" y="1015982"/>
                  <a:pt x="1495258" y="1019769"/>
                  <a:pt x="1496698" y="1022132"/>
                </a:cubicBezTo>
                <a:cubicBezTo>
                  <a:pt x="1499092" y="1016483"/>
                  <a:pt x="1500454" y="1011005"/>
                  <a:pt x="1502394" y="1005746"/>
                </a:cubicBezTo>
                <a:lnTo>
                  <a:pt x="1506637" y="1001145"/>
                </a:lnTo>
                <a:lnTo>
                  <a:pt x="1506687" y="1001165"/>
                </a:lnTo>
                <a:lnTo>
                  <a:pt x="1507935" y="1004322"/>
                </a:lnTo>
                <a:cubicBezTo>
                  <a:pt x="1508576" y="1003680"/>
                  <a:pt x="1509202" y="1003039"/>
                  <a:pt x="1509844" y="1002397"/>
                </a:cubicBezTo>
                <a:lnTo>
                  <a:pt x="1506687" y="1001165"/>
                </a:lnTo>
                <a:lnTo>
                  <a:pt x="1506672" y="1001127"/>
                </a:lnTo>
                <a:lnTo>
                  <a:pt x="1513992" y="997390"/>
                </a:lnTo>
                <a:cubicBezTo>
                  <a:pt x="1518922" y="995637"/>
                  <a:pt x="1523507" y="993618"/>
                  <a:pt x="1526996" y="987952"/>
                </a:cubicBezTo>
                <a:close/>
                <a:moveTo>
                  <a:pt x="1543696" y="984212"/>
                </a:moveTo>
                <a:cubicBezTo>
                  <a:pt x="1541458" y="985417"/>
                  <a:pt x="1539235" y="986637"/>
                  <a:pt x="1536997" y="987842"/>
                </a:cubicBezTo>
                <a:cubicBezTo>
                  <a:pt x="1537405" y="988578"/>
                  <a:pt x="1537811" y="989314"/>
                  <a:pt x="1538234" y="990050"/>
                </a:cubicBezTo>
                <a:cubicBezTo>
                  <a:pt x="1540486" y="988797"/>
                  <a:pt x="1542773" y="987546"/>
                  <a:pt x="1545042" y="986277"/>
                </a:cubicBezTo>
                <a:cubicBezTo>
                  <a:pt x="1544588" y="985589"/>
                  <a:pt x="1544150" y="984900"/>
                  <a:pt x="1543696" y="984212"/>
                </a:cubicBezTo>
                <a:close/>
                <a:moveTo>
                  <a:pt x="1476712" y="983663"/>
                </a:moveTo>
                <a:cubicBezTo>
                  <a:pt x="1476603" y="983961"/>
                  <a:pt x="1476493" y="984242"/>
                  <a:pt x="1476383" y="984540"/>
                </a:cubicBezTo>
                <a:cubicBezTo>
                  <a:pt x="1476587" y="984587"/>
                  <a:pt x="1476838" y="984712"/>
                  <a:pt x="1476978" y="984634"/>
                </a:cubicBezTo>
                <a:cubicBezTo>
                  <a:pt x="1477104" y="984572"/>
                  <a:pt x="1477120" y="984290"/>
                  <a:pt x="1477198" y="984087"/>
                </a:cubicBezTo>
                <a:cubicBezTo>
                  <a:pt x="1477041" y="983945"/>
                  <a:pt x="1476884" y="983804"/>
                  <a:pt x="1476712" y="983663"/>
                </a:cubicBezTo>
                <a:close/>
                <a:moveTo>
                  <a:pt x="1468966" y="983648"/>
                </a:moveTo>
                <a:cubicBezTo>
                  <a:pt x="1468543" y="983695"/>
                  <a:pt x="1468168" y="984039"/>
                  <a:pt x="1467775" y="984258"/>
                </a:cubicBezTo>
                <a:cubicBezTo>
                  <a:pt x="1467995" y="984540"/>
                  <a:pt x="1468215" y="984838"/>
                  <a:pt x="1468449" y="985119"/>
                </a:cubicBezTo>
                <a:cubicBezTo>
                  <a:pt x="1468840" y="984916"/>
                  <a:pt x="1469248" y="984697"/>
                  <a:pt x="1469638" y="984493"/>
                </a:cubicBezTo>
                <a:cubicBezTo>
                  <a:pt x="1469419" y="984196"/>
                  <a:pt x="1469154" y="983633"/>
                  <a:pt x="1468966" y="983648"/>
                </a:cubicBezTo>
                <a:close/>
                <a:moveTo>
                  <a:pt x="1559847" y="982333"/>
                </a:moveTo>
                <a:lnTo>
                  <a:pt x="1559878" y="982349"/>
                </a:lnTo>
                <a:lnTo>
                  <a:pt x="1559502" y="982693"/>
                </a:lnTo>
                <a:close/>
                <a:moveTo>
                  <a:pt x="1559847" y="982239"/>
                </a:moveTo>
                <a:lnTo>
                  <a:pt x="1559869" y="982248"/>
                </a:lnTo>
                <a:lnTo>
                  <a:pt x="1559863" y="982255"/>
                </a:lnTo>
                <a:cubicBezTo>
                  <a:pt x="1559863" y="982255"/>
                  <a:pt x="1559847" y="982239"/>
                  <a:pt x="1559847" y="982239"/>
                </a:cubicBezTo>
                <a:close/>
                <a:moveTo>
                  <a:pt x="1503835" y="982020"/>
                </a:moveTo>
                <a:lnTo>
                  <a:pt x="1503506" y="982333"/>
                </a:lnTo>
                <a:lnTo>
                  <a:pt x="1503432" y="982379"/>
                </a:lnTo>
                <a:lnTo>
                  <a:pt x="1499108" y="982991"/>
                </a:lnTo>
                <a:cubicBezTo>
                  <a:pt x="1499359" y="983523"/>
                  <a:pt x="1499609" y="984055"/>
                  <a:pt x="1499860" y="984587"/>
                </a:cubicBezTo>
                <a:lnTo>
                  <a:pt x="1503432" y="982379"/>
                </a:lnTo>
                <a:lnTo>
                  <a:pt x="1503536" y="982364"/>
                </a:lnTo>
                <a:close/>
                <a:moveTo>
                  <a:pt x="1573948" y="980783"/>
                </a:moveTo>
                <a:cubicBezTo>
                  <a:pt x="1574386" y="980940"/>
                  <a:pt x="1574825" y="981097"/>
                  <a:pt x="1575263" y="981254"/>
                </a:cubicBezTo>
                <a:cubicBezTo>
                  <a:pt x="1574825" y="981629"/>
                  <a:pt x="1574402" y="981988"/>
                  <a:pt x="1573964" y="982364"/>
                </a:cubicBezTo>
                <a:lnTo>
                  <a:pt x="1573920" y="982320"/>
                </a:lnTo>
                <a:lnTo>
                  <a:pt x="1573948" y="982287"/>
                </a:lnTo>
                <a:lnTo>
                  <a:pt x="1573918" y="982256"/>
                </a:lnTo>
                <a:close/>
                <a:moveTo>
                  <a:pt x="1506667" y="976074"/>
                </a:moveTo>
                <a:lnTo>
                  <a:pt x="1506667" y="976074"/>
                </a:lnTo>
                <a:lnTo>
                  <a:pt x="1506652" y="976088"/>
                </a:lnTo>
                <a:lnTo>
                  <a:pt x="1506658" y="976080"/>
                </a:lnTo>
                <a:close/>
                <a:moveTo>
                  <a:pt x="1505227" y="975682"/>
                </a:moveTo>
                <a:lnTo>
                  <a:pt x="1506664" y="976072"/>
                </a:lnTo>
                <a:lnTo>
                  <a:pt x="1506658" y="976080"/>
                </a:lnTo>
                <a:lnTo>
                  <a:pt x="1506634" y="976100"/>
                </a:lnTo>
                <a:close/>
                <a:moveTo>
                  <a:pt x="1631180" y="972786"/>
                </a:moveTo>
                <a:cubicBezTo>
                  <a:pt x="1631322" y="973115"/>
                  <a:pt x="1631446" y="973428"/>
                  <a:pt x="1631588" y="973757"/>
                </a:cubicBezTo>
                <a:cubicBezTo>
                  <a:pt x="1631745" y="973633"/>
                  <a:pt x="1632041" y="973538"/>
                  <a:pt x="1632058" y="973397"/>
                </a:cubicBezTo>
                <a:cubicBezTo>
                  <a:pt x="1632073" y="973209"/>
                  <a:pt x="1631885" y="973006"/>
                  <a:pt x="1631776" y="972786"/>
                </a:cubicBezTo>
                <a:cubicBezTo>
                  <a:pt x="1631588" y="972786"/>
                  <a:pt x="1631385" y="972786"/>
                  <a:pt x="1631180" y="972786"/>
                </a:cubicBezTo>
                <a:close/>
                <a:moveTo>
                  <a:pt x="1520064" y="970932"/>
                </a:moveTo>
                <a:cubicBezTo>
                  <a:pt x="1517951" y="971183"/>
                  <a:pt x="1516934" y="972004"/>
                  <a:pt x="1514899" y="973647"/>
                </a:cubicBezTo>
                <a:cubicBezTo>
                  <a:pt x="1519579" y="979516"/>
                  <a:pt x="1510188" y="979829"/>
                  <a:pt x="1510987" y="985166"/>
                </a:cubicBezTo>
                <a:cubicBezTo>
                  <a:pt x="1513789" y="984337"/>
                  <a:pt x="1516871" y="984055"/>
                  <a:pt x="1519188" y="982584"/>
                </a:cubicBezTo>
                <a:cubicBezTo>
                  <a:pt x="1522552" y="980439"/>
                  <a:pt x="1525353" y="977450"/>
                  <a:pt x="1528390" y="974805"/>
                </a:cubicBezTo>
                <a:cubicBezTo>
                  <a:pt x="1529407" y="973913"/>
                  <a:pt x="1530361" y="972974"/>
                  <a:pt x="1531801" y="971644"/>
                </a:cubicBezTo>
                <a:cubicBezTo>
                  <a:pt x="1525385" y="971003"/>
                  <a:pt x="1522177" y="970682"/>
                  <a:pt x="1520064" y="970932"/>
                </a:cubicBezTo>
                <a:close/>
                <a:moveTo>
                  <a:pt x="1495789" y="970846"/>
                </a:moveTo>
                <a:cubicBezTo>
                  <a:pt x="1495962" y="971019"/>
                  <a:pt x="1496118" y="971190"/>
                  <a:pt x="1496290" y="971363"/>
                </a:cubicBezTo>
                <a:cubicBezTo>
                  <a:pt x="1495587" y="971894"/>
                  <a:pt x="1494867" y="972426"/>
                  <a:pt x="1494161" y="972959"/>
                </a:cubicBezTo>
                <a:cubicBezTo>
                  <a:pt x="1494161" y="972974"/>
                  <a:pt x="1494115" y="972927"/>
                  <a:pt x="1494115" y="972927"/>
                </a:cubicBezTo>
                <a:cubicBezTo>
                  <a:pt x="1494679" y="972239"/>
                  <a:pt x="1495227" y="971536"/>
                  <a:pt x="1495789" y="970846"/>
                </a:cubicBezTo>
                <a:close/>
                <a:moveTo>
                  <a:pt x="1541051" y="969703"/>
                </a:moveTo>
                <a:lnTo>
                  <a:pt x="1541066" y="969720"/>
                </a:lnTo>
                <a:lnTo>
                  <a:pt x="1541032" y="969722"/>
                </a:lnTo>
                <a:close/>
                <a:moveTo>
                  <a:pt x="1587329" y="969530"/>
                </a:moveTo>
                <a:cubicBezTo>
                  <a:pt x="1588706" y="973083"/>
                  <a:pt x="1589614" y="975462"/>
                  <a:pt x="1591022" y="979094"/>
                </a:cubicBezTo>
                <a:cubicBezTo>
                  <a:pt x="1587736" y="978843"/>
                  <a:pt x="1585498" y="978686"/>
                  <a:pt x="1581522" y="978404"/>
                </a:cubicBezTo>
                <a:cubicBezTo>
                  <a:pt x="1583932" y="974712"/>
                  <a:pt x="1585247" y="972692"/>
                  <a:pt x="1587329" y="969530"/>
                </a:cubicBezTo>
                <a:close/>
                <a:moveTo>
                  <a:pt x="1545761" y="965133"/>
                </a:moveTo>
                <a:lnTo>
                  <a:pt x="1545777" y="965133"/>
                </a:lnTo>
                <a:lnTo>
                  <a:pt x="1545778" y="965133"/>
                </a:lnTo>
                <a:cubicBezTo>
                  <a:pt x="1544212" y="966699"/>
                  <a:pt x="1542647" y="968263"/>
                  <a:pt x="1541082" y="969830"/>
                </a:cubicBezTo>
                <a:cubicBezTo>
                  <a:pt x="1541395" y="967013"/>
                  <a:pt x="1542961" y="965446"/>
                  <a:pt x="1545761" y="965133"/>
                </a:cubicBezTo>
                <a:close/>
                <a:moveTo>
                  <a:pt x="1525025" y="964618"/>
                </a:moveTo>
                <a:lnTo>
                  <a:pt x="1516195" y="966679"/>
                </a:lnTo>
                <a:lnTo>
                  <a:pt x="1516026" y="966683"/>
                </a:lnTo>
                <a:lnTo>
                  <a:pt x="1515697" y="967027"/>
                </a:lnTo>
                <a:lnTo>
                  <a:pt x="1516042" y="966714"/>
                </a:lnTo>
                <a:lnTo>
                  <a:pt x="1516195" y="966679"/>
                </a:lnTo>
                <a:lnTo>
                  <a:pt x="1525259" y="966464"/>
                </a:lnTo>
                <a:cubicBezTo>
                  <a:pt x="1525180" y="965853"/>
                  <a:pt x="1525104" y="965228"/>
                  <a:pt x="1525025" y="964618"/>
                </a:cubicBezTo>
                <a:close/>
                <a:moveTo>
                  <a:pt x="1606532" y="962990"/>
                </a:moveTo>
                <a:cubicBezTo>
                  <a:pt x="1606390" y="963146"/>
                  <a:pt x="1606266" y="963319"/>
                  <a:pt x="1606141" y="963490"/>
                </a:cubicBezTo>
                <a:cubicBezTo>
                  <a:pt x="1606423" y="963740"/>
                  <a:pt x="1606704" y="963976"/>
                  <a:pt x="1606985" y="964226"/>
                </a:cubicBezTo>
                <a:cubicBezTo>
                  <a:pt x="1607111" y="964053"/>
                  <a:pt x="1607377" y="963773"/>
                  <a:pt x="1607345" y="963740"/>
                </a:cubicBezTo>
                <a:cubicBezTo>
                  <a:pt x="1607095" y="963459"/>
                  <a:pt x="1606813" y="963240"/>
                  <a:pt x="1606532" y="962990"/>
                </a:cubicBezTo>
                <a:close/>
                <a:moveTo>
                  <a:pt x="1546779" y="962801"/>
                </a:moveTo>
                <a:cubicBezTo>
                  <a:pt x="1547076" y="963051"/>
                  <a:pt x="1547372" y="963286"/>
                  <a:pt x="1547671" y="963536"/>
                </a:cubicBezTo>
                <a:cubicBezTo>
                  <a:pt x="1547029" y="964069"/>
                  <a:pt x="1546402" y="964601"/>
                  <a:pt x="1545777" y="965133"/>
                </a:cubicBezTo>
                <a:cubicBezTo>
                  <a:pt x="1546105" y="964350"/>
                  <a:pt x="1546434" y="963584"/>
                  <a:pt x="1546779" y="962801"/>
                </a:cubicBezTo>
                <a:close/>
                <a:moveTo>
                  <a:pt x="1615108" y="962239"/>
                </a:moveTo>
                <a:cubicBezTo>
                  <a:pt x="1614983" y="962583"/>
                  <a:pt x="1614858" y="962911"/>
                  <a:pt x="1614732" y="963256"/>
                </a:cubicBezTo>
                <a:cubicBezTo>
                  <a:pt x="1615672" y="963631"/>
                  <a:pt x="1616626" y="963991"/>
                  <a:pt x="1617565" y="964368"/>
                </a:cubicBezTo>
                <a:cubicBezTo>
                  <a:pt x="1617706" y="964007"/>
                  <a:pt x="1617832" y="963647"/>
                  <a:pt x="1617971" y="963271"/>
                </a:cubicBezTo>
                <a:cubicBezTo>
                  <a:pt x="1617018" y="962928"/>
                  <a:pt x="1616063" y="962583"/>
                  <a:pt x="1615108" y="962239"/>
                </a:cubicBezTo>
                <a:close/>
                <a:moveTo>
                  <a:pt x="1495352" y="961284"/>
                </a:moveTo>
                <a:cubicBezTo>
                  <a:pt x="1492456" y="964820"/>
                  <a:pt x="1490782" y="967669"/>
                  <a:pt x="1488373" y="969563"/>
                </a:cubicBezTo>
                <a:cubicBezTo>
                  <a:pt x="1485664" y="971660"/>
                  <a:pt x="1482284" y="972881"/>
                  <a:pt x="1478981" y="974586"/>
                </a:cubicBezTo>
                <a:cubicBezTo>
                  <a:pt x="1481860" y="978123"/>
                  <a:pt x="1484006" y="980753"/>
                  <a:pt x="1486165" y="983398"/>
                </a:cubicBezTo>
                <a:cubicBezTo>
                  <a:pt x="1492019" y="981081"/>
                  <a:pt x="1490078" y="976637"/>
                  <a:pt x="1488200" y="971598"/>
                </a:cubicBezTo>
                <a:cubicBezTo>
                  <a:pt x="1490860" y="972209"/>
                  <a:pt x="1492488" y="972569"/>
                  <a:pt x="1494116" y="972943"/>
                </a:cubicBezTo>
                <a:lnTo>
                  <a:pt x="1494163" y="972990"/>
                </a:lnTo>
                <a:cubicBezTo>
                  <a:pt x="1494413" y="974978"/>
                  <a:pt x="1494664" y="976965"/>
                  <a:pt x="1494882" y="978734"/>
                </a:cubicBezTo>
                <a:cubicBezTo>
                  <a:pt x="1498091" y="978734"/>
                  <a:pt x="1500814" y="978999"/>
                  <a:pt x="1503442" y="978609"/>
                </a:cubicBezTo>
                <a:lnTo>
                  <a:pt x="1506634" y="976100"/>
                </a:lnTo>
                <a:lnTo>
                  <a:pt x="1506652" y="976105"/>
                </a:lnTo>
                <a:lnTo>
                  <a:pt x="1506667" y="976074"/>
                </a:lnTo>
                <a:lnTo>
                  <a:pt x="1506667" y="976073"/>
                </a:lnTo>
                <a:lnTo>
                  <a:pt x="1506667" y="976074"/>
                </a:lnTo>
                <a:lnTo>
                  <a:pt x="1506664" y="976072"/>
                </a:lnTo>
                <a:lnTo>
                  <a:pt x="1509703" y="971942"/>
                </a:lnTo>
                <a:cubicBezTo>
                  <a:pt x="1501816" y="972348"/>
                  <a:pt x="1497465" y="969046"/>
                  <a:pt x="1495352" y="961284"/>
                </a:cubicBezTo>
                <a:close/>
                <a:moveTo>
                  <a:pt x="21796" y="958388"/>
                </a:moveTo>
                <a:cubicBezTo>
                  <a:pt x="22828" y="958028"/>
                  <a:pt x="25316" y="959375"/>
                  <a:pt x="25880" y="960548"/>
                </a:cubicBezTo>
                <a:cubicBezTo>
                  <a:pt x="26913" y="962723"/>
                  <a:pt x="25785" y="964680"/>
                  <a:pt x="23156" y="964976"/>
                </a:cubicBezTo>
                <a:cubicBezTo>
                  <a:pt x="19916" y="965337"/>
                  <a:pt x="16662" y="965462"/>
                  <a:pt x="13406" y="965697"/>
                </a:cubicBezTo>
                <a:cubicBezTo>
                  <a:pt x="13109" y="964835"/>
                  <a:pt x="12827" y="963959"/>
                  <a:pt x="12530" y="963083"/>
                </a:cubicBezTo>
                <a:cubicBezTo>
                  <a:pt x="15597" y="961455"/>
                  <a:pt x="18555" y="959530"/>
                  <a:pt x="21796" y="958388"/>
                </a:cubicBezTo>
                <a:close/>
                <a:moveTo>
                  <a:pt x="1506134" y="958185"/>
                </a:moveTo>
                <a:cubicBezTo>
                  <a:pt x="1506370" y="958388"/>
                  <a:pt x="1506620" y="958607"/>
                  <a:pt x="1506855" y="958811"/>
                </a:cubicBezTo>
                <a:cubicBezTo>
                  <a:pt x="1506667" y="958935"/>
                  <a:pt x="1506479" y="959045"/>
                  <a:pt x="1506291" y="959156"/>
                </a:cubicBezTo>
                <a:cubicBezTo>
                  <a:pt x="1506134" y="959029"/>
                  <a:pt x="1505884" y="958905"/>
                  <a:pt x="1505869" y="958764"/>
                </a:cubicBezTo>
                <a:cubicBezTo>
                  <a:pt x="1505853" y="958575"/>
                  <a:pt x="1506040" y="958388"/>
                  <a:pt x="1506134" y="958185"/>
                </a:cubicBezTo>
                <a:close/>
                <a:moveTo>
                  <a:pt x="1613215" y="957293"/>
                </a:moveTo>
                <a:cubicBezTo>
                  <a:pt x="1612901" y="957387"/>
                  <a:pt x="1612588" y="957481"/>
                  <a:pt x="1612276" y="957559"/>
                </a:cubicBezTo>
                <a:cubicBezTo>
                  <a:pt x="1612400" y="957731"/>
                  <a:pt x="1612510" y="957997"/>
                  <a:pt x="1612681" y="958060"/>
                </a:cubicBezTo>
                <a:cubicBezTo>
                  <a:pt x="1612839" y="958122"/>
                  <a:pt x="1613089" y="957982"/>
                  <a:pt x="1613293" y="957919"/>
                </a:cubicBezTo>
                <a:cubicBezTo>
                  <a:pt x="1613261" y="957716"/>
                  <a:pt x="1613246" y="957512"/>
                  <a:pt x="1613215" y="957293"/>
                </a:cubicBezTo>
                <a:close/>
                <a:moveTo>
                  <a:pt x="1470069" y="952277"/>
                </a:moveTo>
                <a:cubicBezTo>
                  <a:pt x="1469369" y="951627"/>
                  <a:pt x="1468309" y="951565"/>
                  <a:pt x="1466478" y="952770"/>
                </a:cubicBezTo>
                <a:cubicBezTo>
                  <a:pt x="1466149" y="952989"/>
                  <a:pt x="1466117" y="953646"/>
                  <a:pt x="1465711" y="954726"/>
                </a:cubicBezTo>
                <a:cubicBezTo>
                  <a:pt x="1467260" y="955493"/>
                  <a:pt x="1468856" y="956260"/>
                  <a:pt x="1470452" y="957027"/>
                </a:cubicBezTo>
                <a:cubicBezTo>
                  <a:pt x="1470797" y="956448"/>
                  <a:pt x="1471141" y="955884"/>
                  <a:pt x="1471501" y="955305"/>
                </a:cubicBezTo>
                <a:cubicBezTo>
                  <a:pt x="1471110" y="954163"/>
                  <a:pt x="1470769" y="952926"/>
                  <a:pt x="1470069" y="952277"/>
                </a:cubicBezTo>
                <a:close/>
                <a:moveTo>
                  <a:pt x="1555888" y="951221"/>
                </a:moveTo>
                <a:lnTo>
                  <a:pt x="1553703" y="952577"/>
                </a:lnTo>
                <a:lnTo>
                  <a:pt x="1553587" y="952598"/>
                </a:lnTo>
                <a:lnTo>
                  <a:pt x="1553274" y="952942"/>
                </a:lnTo>
                <a:lnTo>
                  <a:pt x="1553619" y="952629"/>
                </a:lnTo>
                <a:lnTo>
                  <a:pt x="1553703" y="952577"/>
                </a:lnTo>
                <a:lnTo>
                  <a:pt x="1556263" y="952112"/>
                </a:lnTo>
                <a:cubicBezTo>
                  <a:pt x="1556138" y="951815"/>
                  <a:pt x="1556013" y="951518"/>
                  <a:pt x="1555888" y="951221"/>
                </a:cubicBezTo>
                <a:close/>
                <a:moveTo>
                  <a:pt x="1576827" y="950203"/>
                </a:moveTo>
                <a:cubicBezTo>
                  <a:pt x="1577500" y="949843"/>
                  <a:pt x="1579081" y="951266"/>
                  <a:pt x="1581365" y="952472"/>
                </a:cubicBezTo>
                <a:cubicBezTo>
                  <a:pt x="1579284" y="954429"/>
                  <a:pt x="1578110" y="956291"/>
                  <a:pt x="1576545" y="956729"/>
                </a:cubicBezTo>
                <a:cubicBezTo>
                  <a:pt x="1575622" y="956980"/>
                  <a:pt x="1574071" y="954977"/>
                  <a:pt x="1572805" y="953975"/>
                </a:cubicBezTo>
                <a:cubicBezTo>
                  <a:pt x="1574119" y="952660"/>
                  <a:pt x="1575262" y="951001"/>
                  <a:pt x="1576827" y="950203"/>
                </a:cubicBezTo>
                <a:close/>
                <a:moveTo>
                  <a:pt x="1500282" y="950031"/>
                </a:moveTo>
                <a:cubicBezTo>
                  <a:pt x="1497731" y="948764"/>
                  <a:pt x="1494616" y="951455"/>
                  <a:pt x="1495242" y="954006"/>
                </a:cubicBezTo>
                <a:cubicBezTo>
                  <a:pt x="1496651" y="953912"/>
                  <a:pt x="1498060" y="953803"/>
                  <a:pt x="1499969" y="953678"/>
                </a:cubicBezTo>
                <a:cubicBezTo>
                  <a:pt x="1500188" y="957089"/>
                  <a:pt x="1500141" y="960204"/>
                  <a:pt x="1500720" y="963194"/>
                </a:cubicBezTo>
                <a:cubicBezTo>
                  <a:pt x="1500955" y="964399"/>
                  <a:pt x="1502394" y="965933"/>
                  <a:pt x="1503568" y="966213"/>
                </a:cubicBezTo>
                <a:cubicBezTo>
                  <a:pt x="1504680" y="966480"/>
                  <a:pt x="1507278" y="965338"/>
                  <a:pt x="1507278" y="964806"/>
                </a:cubicBezTo>
                <a:cubicBezTo>
                  <a:pt x="1507340" y="959234"/>
                  <a:pt x="1511926" y="961253"/>
                  <a:pt x="1514884" y="960596"/>
                </a:cubicBezTo>
                <a:cubicBezTo>
                  <a:pt x="1515009" y="959907"/>
                  <a:pt x="1515134" y="959202"/>
                  <a:pt x="1515259" y="958514"/>
                </a:cubicBezTo>
                <a:cubicBezTo>
                  <a:pt x="1510282" y="955665"/>
                  <a:pt x="1505399" y="952598"/>
                  <a:pt x="1500282" y="950031"/>
                </a:cubicBezTo>
                <a:close/>
                <a:moveTo>
                  <a:pt x="1534195" y="940594"/>
                </a:moveTo>
                <a:lnTo>
                  <a:pt x="1531765" y="943162"/>
                </a:lnTo>
                <a:lnTo>
                  <a:pt x="1531676" y="943208"/>
                </a:lnTo>
                <a:cubicBezTo>
                  <a:pt x="1531160" y="943724"/>
                  <a:pt x="1530628" y="944256"/>
                  <a:pt x="1530112" y="944774"/>
                </a:cubicBezTo>
                <a:cubicBezTo>
                  <a:pt x="1529594" y="945289"/>
                  <a:pt x="1529063" y="945821"/>
                  <a:pt x="1528531" y="946353"/>
                </a:cubicBezTo>
                <a:lnTo>
                  <a:pt x="1528516" y="946428"/>
                </a:lnTo>
                <a:lnTo>
                  <a:pt x="1520690" y="953756"/>
                </a:lnTo>
                <a:lnTo>
                  <a:pt x="1526975" y="954177"/>
                </a:lnTo>
                <a:lnTo>
                  <a:pt x="1526965" y="954225"/>
                </a:lnTo>
                <a:lnTo>
                  <a:pt x="1527054" y="954210"/>
                </a:lnTo>
                <a:lnTo>
                  <a:pt x="1530798" y="956254"/>
                </a:lnTo>
                <a:cubicBezTo>
                  <a:pt x="1531747" y="956087"/>
                  <a:pt x="1532694" y="955008"/>
                  <a:pt x="1534588" y="952848"/>
                </a:cubicBezTo>
                <a:lnTo>
                  <a:pt x="1527054" y="954210"/>
                </a:lnTo>
                <a:lnTo>
                  <a:pt x="1526996" y="954179"/>
                </a:lnTo>
                <a:lnTo>
                  <a:pt x="1526975" y="954177"/>
                </a:lnTo>
                <a:lnTo>
                  <a:pt x="1528516" y="946428"/>
                </a:lnTo>
                <a:lnTo>
                  <a:pt x="1528562" y="946385"/>
                </a:lnTo>
                <a:cubicBezTo>
                  <a:pt x="1529078" y="945852"/>
                  <a:pt x="1529611" y="945336"/>
                  <a:pt x="1530127" y="944804"/>
                </a:cubicBezTo>
                <a:cubicBezTo>
                  <a:pt x="1530644" y="944288"/>
                  <a:pt x="1531176" y="943755"/>
                  <a:pt x="1531691" y="943238"/>
                </a:cubicBezTo>
                <a:lnTo>
                  <a:pt x="1531765" y="943162"/>
                </a:lnTo>
                <a:lnTo>
                  <a:pt x="1534932" y="941517"/>
                </a:lnTo>
                <a:cubicBezTo>
                  <a:pt x="1534681" y="941205"/>
                  <a:pt x="1534447" y="940907"/>
                  <a:pt x="1534195" y="940594"/>
                </a:cubicBezTo>
                <a:close/>
                <a:moveTo>
                  <a:pt x="1567358" y="938199"/>
                </a:moveTo>
                <a:lnTo>
                  <a:pt x="1567672" y="938544"/>
                </a:lnTo>
                <a:lnTo>
                  <a:pt x="1567760" y="938581"/>
                </a:lnTo>
                <a:lnTo>
                  <a:pt x="1569284" y="940391"/>
                </a:lnTo>
                <a:cubicBezTo>
                  <a:pt x="1569503" y="940093"/>
                  <a:pt x="1569722" y="939781"/>
                  <a:pt x="1569941" y="939482"/>
                </a:cubicBezTo>
                <a:lnTo>
                  <a:pt x="1567760" y="938581"/>
                </a:lnTo>
                <a:lnTo>
                  <a:pt x="1567704" y="938512"/>
                </a:lnTo>
                <a:close/>
                <a:moveTo>
                  <a:pt x="1554808" y="936681"/>
                </a:moveTo>
                <a:cubicBezTo>
                  <a:pt x="1553556" y="938199"/>
                  <a:pt x="1552303" y="939717"/>
                  <a:pt x="1550175" y="942285"/>
                </a:cubicBezTo>
                <a:cubicBezTo>
                  <a:pt x="1553399" y="942941"/>
                  <a:pt x="1555543" y="943381"/>
                  <a:pt x="1557702" y="943817"/>
                </a:cubicBezTo>
                <a:cubicBezTo>
                  <a:pt x="1557796" y="943411"/>
                  <a:pt x="1557907" y="942988"/>
                  <a:pt x="1558000" y="942581"/>
                </a:cubicBezTo>
                <a:cubicBezTo>
                  <a:pt x="1556983" y="942002"/>
                  <a:pt x="1555965" y="941423"/>
                  <a:pt x="1554949" y="940845"/>
                </a:cubicBezTo>
                <a:cubicBezTo>
                  <a:pt x="1555215" y="939514"/>
                  <a:pt x="1555480" y="938263"/>
                  <a:pt x="1555732" y="937025"/>
                </a:cubicBezTo>
                <a:cubicBezTo>
                  <a:pt x="1555417" y="936916"/>
                  <a:pt x="1555120" y="936807"/>
                  <a:pt x="1554808" y="936681"/>
                </a:cubicBezTo>
                <a:close/>
                <a:moveTo>
                  <a:pt x="1579050" y="934068"/>
                </a:moveTo>
                <a:cubicBezTo>
                  <a:pt x="1578909" y="934505"/>
                  <a:pt x="1578768" y="934945"/>
                  <a:pt x="1578628" y="935383"/>
                </a:cubicBezTo>
                <a:lnTo>
                  <a:pt x="1578331" y="935743"/>
                </a:lnTo>
                <a:lnTo>
                  <a:pt x="1578658" y="935429"/>
                </a:lnTo>
                <a:cubicBezTo>
                  <a:pt x="1578784" y="934975"/>
                  <a:pt x="1578924" y="934521"/>
                  <a:pt x="1579050" y="934068"/>
                </a:cubicBezTo>
                <a:close/>
                <a:moveTo>
                  <a:pt x="1501268" y="928214"/>
                </a:moveTo>
                <a:cubicBezTo>
                  <a:pt x="1500203" y="929921"/>
                  <a:pt x="1496949" y="931532"/>
                  <a:pt x="1501268" y="933834"/>
                </a:cubicBezTo>
                <a:cubicBezTo>
                  <a:pt x="1501268" y="931751"/>
                  <a:pt x="1501268" y="929983"/>
                  <a:pt x="1501268" y="928214"/>
                </a:cubicBezTo>
                <a:close/>
                <a:moveTo>
                  <a:pt x="1606530" y="919157"/>
                </a:moveTo>
                <a:cubicBezTo>
                  <a:pt x="1605351" y="918519"/>
                  <a:pt x="1603371" y="918895"/>
                  <a:pt x="1599896" y="919952"/>
                </a:cubicBezTo>
                <a:lnTo>
                  <a:pt x="1608353" y="924413"/>
                </a:lnTo>
                <a:lnTo>
                  <a:pt x="1608363" y="924443"/>
                </a:lnTo>
                <a:lnTo>
                  <a:pt x="1608408" y="924462"/>
                </a:lnTo>
                <a:lnTo>
                  <a:pt x="1609943" y="926305"/>
                </a:lnTo>
                <a:cubicBezTo>
                  <a:pt x="1610163" y="926008"/>
                  <a:pt x="1610382" y="925710"/>
                  <a:pt x="1610602" y="925413"/>
                </a:cubicBezTo>
                <a:lnTo>
                  <a:pt x="1608408" y="924462"/>
                </a:lnTo>
                <a:lnTo>
                  <a:pt x="1608379" y="924427"/>
                </a:lnTo>
                <a:lnTo>
                  <a:pt x="1608353" y="924413"/>
                </a:lnTo>
                <a:close/>
                <a:moveTo>
                  <a:pt x="1573792" y="915570"/>
                </a:moveTo>
                <a:cubicBezTo>
                  <a:pt x="1574041" y="917963"/>
                  <a:pt x="1574229" y="919670"/>
                  <a:pt x="1574418" y="921548"/>
                </a:cubicBezTo>
                <a:cubicBezTo>
                  <a:pt x="1572508" y="921453"/>
                  <a:pt x="1571131" y="921391"/>
                  <a:pt x="1569769" y="921313"/>
                </a:cubicBezTo>
                <a:cubicBezTo>
                  <a:pt x="1569613" y="922909"/>
                  <a:pt x="1569503" y="924067"/>
                  <a:pt x="1569316" y="926102"/>
                </a:cubicBezTo>
                <a:cubicBezTo>
                  <a:pt x="1565621" y="922940"/>
                  <a:pt x="1562617" y="922846"/>
                  <a:pt x="1559894" y="926008"/>
                </a:cubicBezTo>
                <a:lnTo>
                  <a:pt x="1559887" y="926014"/>
                </a:lnTo>
                <a:lnTo>
                  <a:pt x="1559847" y="925992"/>
                </a:lnTo>
                <a:lnTo>
                  <a:pt x="1559566" y="926305"/>
                </a:lnTo>
                <a:lnTo>
                  <a:pt x="1559887" y="926014"/>
                </a:lnTo>
                <a:lnTo>
                  <a:pt x="1564039" y="928301"/>
                </a:lnTo>
                <a:cubicBezTo>
                  <a:pt x="1564499" y="929318"/>
                  <a:pt x="1564174" y="930922"/>
                  <a:pt x="1563524" y="934130"/>
                </a:cubicBezTo>
                <a:cubicBezTo>
                  <a:pt x="1566185" y="933286"/>
                  <a:pt x="1569159" y="932519"/>
                  <a:pt x="1571976" y="931345"/>
                </a:cubicBezTo>
                <a:cubicBezTo>
                  <a:pt x="1573541" y="930687"/>
                  <a:pt x="1575481" y="929623"/>
                  <a:pt x="1576092" y="928230"/>
                </a:cubicBezTo>
                <a:cubicBezTo>
                  <a:pt x="1577517" y="924975"/>
                  <a:pt x="1578252" y="921407"/>
                  <a:pt x="1579378" y="917572"/>
                </a:cubicBezTo>
                <a:cubicBezTo>
                  <a:pt x="1577673" y="916962"/>
                  <a:pt x="1575872" y="916320"/>
                  <a:pt x="1573792" y="915570"/>
                </a:cubicBezTo>
                <a:close/>
                <a:moveTo>
                  <a:pt x="1526074" y="914912"/>
                </a:moveTo>
                <a:cubicBezTo>
                  <a:pt x="1520643" y="910968"/>
                  <a:pt x="1520048" y="917729"/>
                  <a:pt x="1517044" y="918605"/>
                </a:cubicBezTo>
                <a:cubicBezTo>
                  <a:pt x="1521535" y="920969"/>
                  <a:pt x="1523867" y="918621"/>
                  <a:pt x="1526074" y="914912"/>
                </a:cubicBezTo>
                <a:close/>
                <a:moveTo>
                  <a:pt x="1503381" y="912736"/>
                </a:moveTo>
                <a:cubicBezTo>
                  <a:pt x="1503224" y="912736"/>
                  <a:pt x="1503021" y="912908"/>
                  <a:pt x="1502833" y="912987"/>
                </a:cubicBezTo>
                <a:cubicBezTo>
                  <a:pt x="1502833" y="913190"/>
                  <a:pt x="1502833" y="913378"/>
                  <a:pt x="1502833" y="913583"/>
                </a:cubicBezTo>
                <a:cubicBezTo>
                  <a:pt x="1503146" y="913440"/>
                  <a:pt x="1503459" y="913317"/>
                  <a:pt x="1503756" y="913175"/>
                </a:cubicBezTo>
                <a:cubicBezTo>
                  <a:pt x="1503631" y="913018"/>
                  <a:pt x="1503522" y="912768"/>
                  <a:pt x="1503381" y="912736"/>
                </a:cubicBezTo>
                <a:close/>
                <a:moveTo>
                  <a:pt x="24377" y="911030"/>
                </a:moveTo>
                <a:cubicBezTo>
                  <a:pt x="24455" y="910998"/>
                  <a:pt x="25003" y="912110"/>
                  <a:pt x="25346" y="912689"/>
                </a:cubicBezTo>
                <a:cubicBezTo>
                  <a:pt x="24127" y="913361"/>
                  <a:pt x="22906" y="914034"/>
                  <a:pt x="21685" y="914708"/>
                </a:cubicBezTo>
                <a:cubicBezTo>
                  <a:pt x="21340" y="914097"/>
                  <a:pt x="21012" y="913487"/>
                  <a:pt x="20684" y="912876"/>
                </a:cubicBezTo>
                <a:cubicBezTo>
                  <a:pt x="21903" y="912235"/>
                  <a:pt x="23109" y="911561"/>
                  <a:pt x="24377" y="911030"/>
                </a:cubicBezTo>
                <a:close/>
                <a:moveTo>
                  <a:pt x="1588831" y="909889"/>
                </a:moveTo>
                <a:cubicBezTo>
                  <a:pt x="1588519" y="910169"/>
                  <a:pt x="1588190" y="910436"/>
                  <a:pt x="1587877" y="910717"/>
                </a:cubicBezTo>
                <a:cubicBezTo>
                  <a:pt x="1588190" y="910968"/>
                  <a:pt x="1588503" y="911423"/>
                  <a:pt x="1588831" y="911423"/>
                </a:cubicBezTo>
                <a:cubicBezTo>
                  <a:pt x="1589144" y="911423"/>
                  <a:pt x="1589473" y="910983"/>
                  <a:pt x="1589786" y="910733"/>
                </a:cubicBezTo>
                <a:cubicBezTo>
                  <a:pt x="1589458" y="910452"/>
                  <a:pt x="1589144" y="910169"/>
                  <a:pt x="1588831" y="909889"/>
                </a:cubicBezTo>
                <a:close/>
                <a:moveTo>
                  <a:pt x="1594200" y="905522"/>
                </a:moveTo>
                <a:cubicBezTo>
                  <a:pt x="1593949" y="905819"/>
                  <a:pt x="1593417" y="906226"/>
                  <a:pt x="1593495" y="906398"/>
                </a:cubicBezTo>
                <a:cubicBezTo>
                  <a:pt x="1593637" y="906790"/>
                  <a:pt x="1594090" y="907071"/>
                  <a:pt x="1594419" y="907400"/>
                </a:cubicBezTo>
                <a:cubicBezTo>
                  <a:pt x="1594669" y="907103"/>
                  <a:pt x="1595201" y="906695"/>
                  <a:pt x="1595139" y="906507"/>
                </a:cubicBezTo>
                <a:cubicBezTo>
                  <a:pt x="1594982" y="906116"/>
                  <a:pt x="1594528" y="905851"/>
                  <a:pt x="1594200" y="905522"/>
                </a:cubicBezTo>
                <a:close/>
                <a:moveTo>
                  <a:pt x="1541990" y="896663"/>
                </a:moveTo>
                <a:cubicBezTo>
                  <a:pt x="1541818" y="905897"/>
                  <a:pt x="1532600" y="906242"/>
                  <a:pt x="1528812" y="912376"/>
                </a:cubicBezTo>
                <a:cubicBezTo>
                  <a:pt x="1538704" y="911564"/>
                  <a:pt x="1545527" y="907494"/>
                  <a:pt x="1550645" y="899418"/>
                </a:cubicBezTo>
                <a:cubicBezTo>
                  <a:pt x="1548016" y="898573"/>
                  <a:pt x="1545667" y="897822"/>
                  <a:pt x="1541990" y="896663"/>
                </a:cubicBezTo>
                <a:close/>
                <a:moveTo>
                  <a:pt x="30356" y="892907"/>
                </a:moveTo>
                <a:cubicBezTo>
                  <a:pt x="29339" y="900843"/>
                  <a:pt x="28196" y="901514"/>
                  <a:pt x="21717" y="898197"/>
                </a:cubicBezTo>
                <a:cubicBezTo>
                  <a:pt x="24722" y="896366"/>
                  <a:pt x="27132" y="894895"/>
                  <a:pt x="30356" y="892907"/>
                </a:cubicBezTo>
                <a:close/>
                <a:moveTo>
                  <a:pt x="1560943" y="889667"/>
                </a:moveTo>
                <a:cubicBezTo>
                  <a:pt x="1557907" y="891045"/>
                  <a:pt x="1553133" y="890888"/>
                  <a:pt x="1555215" y="898181"/>
                </a:cubicBezTo>
                <a:cubicBezTo>
                  <a:pt x="1558000" y="895286"/>
                  <a:pt x="1560145" y="893095"/>
                  <a:pt x="1562272" y="890904"/>
                </a:cubicBezTo>
                <a:cubicBezTo>
                  <a:pt x="1561834" y="890497"/>
                  <a:pt x="1561381" y="890075"/>
                  <a:pt x="1560943" y="889667"/>
                </a:cubicBezTo>
                <a:close/>
                <a:moveTo>
                  <a:pt x="119297" y="880856"/>
                </a:moveTo>
                <a:cubicBezTo>
                  <a:pt x="119124" y="880966"/>
                  <a:pt x="119045" y="881233"/>
                  <a:pt x="118937" y="881436"/>
                </a:cubicBezTo>
                <a:cubicBezTo>
                  <a:pt x="119234" y="881561"/>
                  <a:pt x="119531" y="881671"/>
                  <a:pt x="119829" y="881795"/>
                </a:cubicBezTo>
                <a:cubicBezTo>
                  <a:pt x="119829" y="881545"/>
                  <a:pt x="119829" y="881311"/>
                  <a:pt x="119829" y="881075"/>
                </a:cubicBezTo>
                <a:cubicBezTo>
                  <a:pt x="119642" y="880998"/>
                  <a:pt x="119376" y="880795"/>
                  <a:pt x="119297" y="880856"/>
                </a:cubicBezTo>
                <a:close/>
                <a:moveTo>
                  <a:pt x="45896" y="879886"/>
                </a:moveTo>
                <a:cubicBezTo>
                  <a:pt x="43643" y="882235"/>
                  <a:pt x="43268" y="883878"/>
                  <a:pt x="46193" y="884847"/>
                </a:cubicBezTo>
                <a:cubicBezTo>
                  <a:pt x="46788" y="885052"/>
                  <a:pt x="47602" y="884550"/>
                  <a:pt x="48995" y="884205"/>
                </a:cubicBezTo>
                <a:cubicBezTo>
                  <a:pt x="47853" y="882609"/>
                  <a:pt x="46946" y="881358"/>
                  <a:pt x="45896" y="879886"/>
                </a:cubicBezTo>
                <a:close/>
                <a:moveTo>
                  <a:pt x="1561804" y="878712"/>
                </a:moveTo>
                <a:cubicBezTo>
                  <a:pt x="1561537" y="878995"/>
                  <a:pt x="1561255" y="879261"/>
                  <a:pt x="1560989" y="879542"/>
                </a:cubicBezTo>
                <a:cubicBezTo>
                  <a:pt x="1561834" y="880841"/>
                  <a:pt x="1562665" y="882171"/>
                  <a:pt x="1564354" y="884831"/>
                </a:cubicBezTo>
                <a:cubicBezTo>
                  <a:pt x="1564213" y="882313"/>
                  <a:pt x="1564448" y="881233"/>
                  <a:pt x="1564042" y="880512"/>
                </a:cubicBezTo>
                <a:cubicBezTo>
                  <a:pt x="1563603" y="879731"/>
                  <a:pt x="1562569" y="879292"/>
                  <a:pt x="1561804" y="878712"/>
                </a:cubicBezTo>
                <a:close/>
                <a:moveTo>
                  <a:pt x="1621696" y="875019"/>
                </a:moveTo>
                <a:cubicBezTo>
                  <a:pt x="1621212" y="875629"/>
                  <a:pt x="1620727" y="876225"/>
                  <a:pt x="1620241" y="876835"/>
                </a:cubicBezTo>
                <a:cubicBezTo>
                  <a:pt x="1622949" y="879996"/>
                  <a:pt x="1625047" y="884018"/>
                  <a:pt x="1630962" y="882828"/>
                </a:cubicBezTo>
                <a:cubicBezTo>
                  <a:pt x="1627879" y="880216"/>
                  <a:pt x="1624795" y="877617"/>
                  <a:pt x="1621696" y="875019"/>
                </a:cubicBezTo>
                <a:close/>
                <a:moveTo>
                  <a:pt x="114696" y="868556"/>
                </a:moveTo>
                <a:cubicBezTo>
                  <a:pt x="111111" y="869041"/>
                  <a:pt x="108342" y="869416"/>
                  <a:pt x="104523" y="869933"/>
                </a:cubicBezTo>
                <a:cubicBezTo>
                  <a:pt x="111222" y="876053"/>
                  <a:pt x="111222" y="876053"/>
                  <a:pt x="114696" y="868556"/>
                </a:cubicBezTo>
                <a:close/>
                <a:moveTo>
                  <a:pt x="1533148" y="866145"/>
                </a:moveTo>
                <a:cubicBezTo>
                  <a:pt x="1532772" y="866161"/>
                  <a:pt x="1532412" y="866631"/>
                  <a:pt x="1532037" y="866912"/>
                </a:cubicBezTo>
                <a:cubicBezTo>
                  <a:pt x="1532491" y="867257"/>
                  <a:pt x="1532944" y="867852"/>
                  <a:pt x="1533413" y="867866"/>
                </a:cubicBezTo>
                <a:cubicBezTo>
                  <a:pt x="1533946" y="867866"/>
                  <a:pt x="1534494" y="867350"/>
                  <a:pt x="1535668" y="866740"/>
                </a:cubicBezTo>
                <a:cubicBezTo>
                  <a:pt x="1534353" y="866396"/>
                  <a:pt x="1533758" y="866114"/>
                  <a:pt x="1533148" y="866145"/>
                </a:cubicBezTo>
                <a:close/>
                <a:moveTo>
                  <a:pt x="115806" y="862812"/>
                </a:moveTo>
                <a:cubicBezTo>
                  <a:pt x="115509" y="863046"/>
                  <a:pt x="115197" y="863250"/>
                  <a:pt x="114930" y="863516"/>
                </a:cubicBezTo>
                <a:cubicBezTo>
                  <a:pt x="114899" y="863547"/>
                  <a:pt x="115149" y="863860"/>
                  <a:pt x="115275" y="864032"/>
                </a:cubicBezTo>
                <a:cubicBezTo>
                  <a:pt x="115572" y="863813"/>
                  <a:pt x="115869" y="863594"/>
                  <a:pt x="116166" y="863360"/>
                </a:cubicBezTo>
                <a:cubicBezTo>
                  <a:pt x="116042" y="863172"/>
                  <a:pt x="115931" y="863000"/>
                  <a:pt x="115806" y="862812"/>
                </a:cubicBezTo>
                <a:close/>
                <a:moveTo>
                  <a:pt x="1586875" y="857710"/>
                </a:moveTo>
                <a:cubicBezTo>
                  <a:pt x="1586500" y="857804"/>
                  <a:pt x="1586265" y="858367"/>
                  <a:pt x="1585967" y="858727"/>
                </a:cubicBezTo>
                <a:cubicBezTo>
                  <a:pt x="1586343" y="858946"/>
                  <a:pt x="1586813" y="859415"/>
                  <a:pt x="1587094" y="859322"/>
                </a:cubicBezTo>
                <a:cubicBezTo>
                  <a:pt x="1587454" y="859212"/>
                  <a:pt x="1587704" y="858649"/>
                  <a:pt x="1588018" y="858289"/>
                </a:cubicBezTo>
                <a:cubicBezTo>
                  <a:pt x="1587627" y="858070"/>
                  <a:pt x="1587173" y="857633"/>
                  <a:pt x="1586875" y="857710"/>
                </a:cubicBezTo>
                <a:close/>
                <a:moveTo>
                  <a:pt x="1914940" y="854080"/>
                </a:moveTo>
                <a:lnTo>
                  <a:pt x="1912824" y="855471"/>
                </a:lnTo>
                <a:cubicBezTo>
                  <a:pt x="1912699" y="855174"/>
                  <a:pt x="1912559" y="854861"/>
                  <a:pt x="1912433" y="854564"/>
                </a:cubicBezTo>
                <a:close/>
                <a:moveTo>
                  <a:pt x="1916221" y="853171"/>
                </a:moveTo>
                <a:lnTo>
                  <a:pt x="1915102" y="854042"/>
                </a:lnTo>
                <a:lnTo>
                  <a:pt x="1915063" y="854001"/>
                </a:lnTo>
                <a:lnTo>
                  <a:pt x="1915093" y="854049"/>
                </a:lnTo>
                <a:lnTo>
                  <a:pt x="1915102" y="854042"/>
                </a:lnTo>
                <a:lnTo>
                  <a:pt x="1915108" y="854049"/>
                </a:lnTo>
                <a:lnTo>
                  <a:pt x="1914940" y="854080"/>
                </a:lnTo>
                <a:lnTo>
                  <a:pt x="1915061" y="854000"/>
                </a:lnTo>
                <a:cubicBezTo>
                  <a:pt x="1915453" y="853718"/>
                  <a:pt x="1915829" y="853454"/>
                  <a:pt x="1916221" y="853171"/>
                </a:cubicBezTo>
                <a:close/>
                <a:moveTo>
                  <a:pt x="1595498" y="849008"/>
                </a:moveTo>
                <a:lnTo>
                  <a:pt x="1595827" y="849353"/>
                </a:lnTo>
                <a:lnTo>
                  <a:pt x="1596187" y="849682"/>
                </a:lnTo>
                <a:lnTo>
                  <a:pt x="1595858" y="849322"/>
                </a:lnTo>
                <a:close/>
                <a:moveTo>
                  <a:pt x="1611274" y="848852"/>
                </a:moveTo>
                <a:cubicBezTo>
                  <a:pt x="1608097" y="850746"/>
                  <a:pt x="1605295" y="852436"/>
                  <a:pt x="1601539" y="854673"/>
                </a:cubicBezTo>
                <a:cubicBezTo>
                  <a:pt x="1609584" y="856897"/>
                  <a:pt x="1611289" y="855753"/>
                  <a:pt x="1611274" y="848852"/>
                </a:cubicBezTo>
                <a:close/>
                <a:moveTo>
                  <a:pt x="1602979" y="841825"/>
                </a:moveTo>
                <a:cubicBezTo>
                  <a:pt x="1602776" y="841903"/>
                  <a:pt x="1602573" y="841965"/>
                  <a:pt x="1602369" y="842044"/>
                </a:cubicBezTo>
                <a:cubicBezTo>
                  <a:pt x="1602635" y="842247"/>
                  <a:pt x="1602886" y="842451"/>
                  <a:pt x="1603167" y="842607"/>
                </a:cubicBezTo>
                <a:cubicBezTo>
                  <a:pt x="1603198" y="842623"/>
                  <a:pt x="1603402" y="842325"/>
                  <a:pt x="1603526" y="842169"/>
                </a:cubicBezTo>
                <a:cubicBezTo>
                  <a:pt x="1603355" y="842060"/>
                  <a:pt x="1603167" y="841934"/>
                  <a:pt x="1602979" y="841825"/>
                </a:cubicBezTo>
                <a:close/>
                <a:moveTo>
                  <a:pt x="30981" y="831871"/>
                </a:moveTo>
                <a:cubicBezTo>
                  <a:pt x="31248" y="832778"/>
                  <a:pt x="31904" y="834407"/>
                  <a:pt x="31716" y="834500"/>
                </a:cubicBezTo>
                <a:cubicBezTo>
                  <a:pt x="30011" y="835455"/>
                  <a:pt x="28148" y="836144"/>
                  <a:pt x="26348" y="836927"/>
                </a:cubicBezTo>
                <a:cubicBezTo>
                  <a:pt x="25988" y="835909"/>
                  <a:pt x="25645" y="834876"/>
                  <a:pt x="25285" y="833843"/>
                </a:cubicBezTo>
                <a:cubicBezTo>
                  <a:pt x="27179" y="833186"/>
                  <a:pt x="29072" y="832528"/>
                  <a:pt x="30981" y="831871"/>
                </a:cubicBezTo>
                <a:close/>
                <a:moveTo>
                  <a:pt x="68871" y="827005"/>
                </a:moveTo>
                <a:cubicBezTo>
                  <a:pt x="68370" y="827395"/>
                  <a:pt x="67885" y="827803"/>
                  <a:pt x="67384" y="828193"/>
                </a:cubicBezTo>
                <a:lnTo>
                  <a:pt x="71623" y="832019"/>
                </a:lnTo>
                <a:lnTo>
                  <a:pt x="71688" y="832137"/>
                </a:lnTo>
                <a:lnTo>
                  <a:pt x="71758" y="832224"/>
                </a:lnTo>
                <a:lnTo>
                  <a:pt x="72909" y="835737"/>
                </a:lnTo>
                <a:cubicBezTo>
                  <a:pt x="73300" y="835518"/>
                  <a:pt x="73691" y="835299"/>
                  <a:pt x="74082" y="835095"/>
                </a:cubicBezTo>
                <a:lnTo>
                  <a:pt x="71758" y="832224"/>
                </a:lnTo>
                <a:lnTo>
                  <a:pt x="71719" y="832106"/>
                </a:lnTo>
                <a:lnTo>
                  <a:pt x="71623" y="832019"/>
                </a:lnTo>
                <a:close/>
                <a:moveTo>
                  <a:pt x="120737" y="826269"/>
                </a:moveTo>
                <a:cubicBezTo>
                  <a:pt x="119906" y="826722"/>
                  <a:pt x="119328" y="827051"/>
                  <a:pt x="118733" y="827379"/>
                </a:cubicBezTo>
                <a:cubicBezTo>
                  <a:pt x="119109" y="827864"/>
                  <a:pt x="119453" y="828662"/>
                  <a:pt x="119892" y="828726"/>
                </a:cubicBezTo>
                <a:cubicBezTo>
                  <a:pt x="120485" y="828819"/>
                  <a:pt x="121159" y="828318"/>
                  <a:pt x="121801" y="828085"/>
                </a:cubicBezTo>
                <a:cubicBezTo>
                  <a:pt x="121472" y="827536"/>
                  <a:pt x="121144" y="826989"/>
                  <a:pt x="120737" y="826269"/>
                </a:cubicBezTo>
                <a:close/>
                <a:moveTo>
                  <a:pt x="139425" y="815094"/>
                </a:moveTo>
                <a:cubicBezTo>
                  <a:pt x="138472" y="815361"/>
                  <a:pt x="137748" y="816447"/>
                  <a:pt x="137043" y="817535"/>
                </a:cubicBezTo>
                <a:cubicBezTo>
                  <a:pt x="136904" y="817770"/>
                  <a:pt x="137326" y="818365"/>
                  <a:pt x="137655" y="819242"/>
                </a:cubicBezTo>
                <a:cubicBezTo>
                  <a:pt x="139172" y="818788"/>
                  <a:pt x="140706" y="818318"/>
                  <a:pt x="143179" y="817583"/>
                </a:cubicBezTo>
                <a:cubicBezTo>
                  <a:pt x="141560" y="815384"/>
                  <a:pt x="140378" y="814828"/>
                  <a:pt x="139425" y="815094"/>
                </a:cubicBezTo>
                <a:close/>
                <a:moveTo>
                  <a:pt x="1618489" y="814030"/>
                </a:moveTo>
                <a:cubicBezTo>
                  <a:pt x="1617784" y="815032"/>
                  <a:pt x="1616955" y="815783"/>
                  <a:pt x="1617095" y="816095"/>
                </a:cubicBezTo>
                <a:cubicBezTo>
                  <a:pt x="1617456" y="816894"/>
                  <a:pt x="1618237" y="817505"/>
                  <a:pt x="1618864" y="818193"/>
                </a:cubicBezTo>
                <a:cubicBezTo>
                  <a:pt x="1619381" y="817583"/>
                  <a:pt x="1620367" y="816894"/>
                  <a:pt x="1620289" y="816378"/>
                </a:cubicBezTo>
                <a:cubicBezTo>
                  <a:pt x="1620179" y="815626"/>
                  <a:pt x="1619287" y="815000"/>
                  <a:pt x="1618489" y="814030"/>
                </a:cubicBezTo>
                <a:close/>
                <a:moveTo>
                  <a:pt x="89030" y="806267"/>
                </a:moveTo>
                <a:cubicBezTo>
                  <a:pt x="88904" y="806423"/>
                  <a:pt x="88670" y="806565"/>
                  <a:pt x="88670" y="806721"/>
                </a:cubicBezTo>
                <a:cubicBezTo>
                  <a:pt x="88670" y="806909"/>
                  <a:pt x="88857" y="807097"/>
                  <a:pt x="88982" y="807300"/>
                </a:cubicBezTo>
                <a:cubicBezTo>
                  <a:pt x="89201" y="807065"/>
                  <a:pt x="89405" y="806815"/>
                  <a:pt x="89623" y="806580"/>
                </a:cubicBezTo>
                <a:cubicBezTo>
                  <a:pt x="89420" y="806455"/>
                  <a:pt x="89232" y="806361"/>
                  <a:pt x="89030" y="806267"/>
                </a:cubicBezTo>
                <a:close/>
                <a:moveTo>
                  <a:pt x="1606939" y="805281"/>
                </a:moveTo>
                <a:cubicBezTo>
                  <a:pt x="1606798" y="805454"/>
                  <a:pt x="1606657" y="805610"/>
                  <a:pt x="1606516" y="805782"/>
                </a:cubicBezTo>
                <a:cubicBezTo>
                  <a:pt x="1606829" y="805907"/>
                  <a:pt x="1607143" y="806017"/>
                  <a:pt x="1607439" y="806142"/>
                </a:cubicBezTo>
                <a:cubicBezTo>
                  <a:pt x="1607471" y="805923"/>
                  <a:pt x="1607596" y="805657"/>
                  <a:pt x="1607518" y="805516"/>
                </a:cubicBezTo>
                <a:cubicBezTo>
                  <a:pt x="1607424" y="805375"/>
                  <a:pt x="1607143" y="805359"/>
                  <a:pt x="1606939" y="805281"/>
                </a:cubicBezTo>
                <a:close/>
                <a:moveTo>
                  <a:pt x="1599130" y="799820"/>
                </a:moveTo>
                <a:lnTo>
                  <a:pt x="1598691" y="799992"/>
                </a:lnTo>
                <a:lnTo>
                  <a:pt x="1599082" y="800242"/>
                </a:lnTo>
                <a:close/>
                <a:moveTo>
                  <a:pt x="125729" y="791306"/>
                </a:moveTo>
                <a:cubicBezTo>
                  <a:pt x="125526" y="791885"/>
                  <a:pt x="125306" y="792449"/>
                  <a:pt x="125102" y="793028"/>
                </a:cubicBezTo>
                <a:cubicBezTo>
                  <a:pt x="127529" y="793857"/>
                  <a:pt x="129939" y="794687"/>
                  <a:pt x="132348" y="795516"/>
                </a:cubicBezTo>
                <a:cubicBezTo>
                  <a:pt x="132537" y="795015"/>
                  <a:pt x="132725" y="794514"/>
                  <a:pt x="132913" y="794013"/>
                </a:cubicBezTo>
                <a:cubicBezTo>
                  <a:pt x="130517" y="793105"/>
                  <a:pt x="128124" y="792214"/>
                  <a:pt x="125729" y="791306"/>
                </a:cubicBezTo>
                <a:close/>
                <a:moveTo>
                  <a:pt x="115524" y="775781"/>
                </a:moveTo>
                <a:cubicBezTo>
                  <a:pt x="116418" y="776609"/>
                  <a:pt x="117308" y="777455"/>
                  <a:pt x="118201" y="778284"/>
                </a:cubicBezTo>
                <a:cubicBezTo>
                  <a:pt x="118436" y="777971"/>
                  <a:pt x="118671" y="777642"/>
                  <a:pt x="118889" y="777329"/>
                </a:cubicBezTo>
                <a:cubicBezTo>
                  <a:pt x="117779" y="776828"/>
                  <a:pt x="116636" y="776312"/>
                  <a:pt x="115524" y="775781"/>
                </a:cubicBezTo>
                <a:close/>
                <a:moveTo>
                  <a:pt x="103240" y="774012"/>
                </a:moveTo>
                <a:cubicBezTo>
                  <a:pt x="101674" y="774325"/>
                  <a:pt x="99515" y="775279"/>
                  <a:pt x="101361" y="778409"/>
                </a:cubicBezTo>
                <a:cubicBezTo>
                  <a:pt x="102379" y="780131"/>
                  <a:pt x="103756" y="781931"/>
                  <a:pt x="105431" y="782901"/>
                </a:cubicBezTo>
                <a:cubicBezTo>
                  <a:pt x="106557" y="783558"/>
                  <a:pt x="108466" y="782854"/>
                  <a:pt x="110032" y="782760"/>
                </a:cubicBezTo>
                <a:cubicBezTo>
                  <a:pt x="109171" y="781508"/>
                  <a:pt x="108372" y="780225"/>
                  <a:pt x="107434" y="779020"/>
                </a:cubicBezTo>
                <a:cubicBezTo>
                  <a:pt x="106369" y="777627"/>
                  <a:pt x="105195" y="776328"/>
                  <a:pt x="103240" y="774012"/>
                </a:cubicBezTo>
                <a:close/>
                <a:moveTo>
                  <a:pt x="83097" y="772666"/>
                </a:moveTo>
                <a:cubicBezTo>
                  <a:pt x="82877" y="773120"/>
                  <a:pt x="82643" y="773558"/>
                  <a:pt x="82424" y="774012"/>
                </a:cubicBezTo>
                <a:lnTo>
                  <a:pt x="84207" y="777329"/>
                </a:lnTo>
                <a:lnTo>
                  <a:pt x="76900" y="775999"/>
                </a:lnTo>
                <a:cubicBezTo>
                  <a:pt x="79341" y="776454"/>
                  <a:pt x="81782" y="776907"/>
                  <a:pt x="84224" y="777361"/>
                </a:cubicBezTo>
                <a:lnTo>
                  <a:pt x="84207" y="777329"/>
                </a:lnTo>
                <a:lnTo>
                  <a:pt x="84209" y="777329"/>
                </a:lnTo>
                <a:cubicBezTo>
                  <a:pt x="88011" y="780820"/>
                  <a:pt x="91814" y="784325"/>
                  <a:pt x="95493" y="787691"/>
                </a:cubicBezTo>
                <a:cubicBezTo>
                  <a:pt x="97355" y="782259"/>
                  <a:pt x="91345" y="779661"/>
                  <a:pt x="88951" y="775545"/>
                </a:cubicBezTo>
                <a:cubicBezTo>
                  <a:pt x="88043" y="773981"/>
                  <a:pt x="85117" y="773589"/>
                  <a:pt x="83097" y="772666"/>
                </a:cubicBezTo>
                <a:close/>
                <a:moveTo>
                  <a:pt x="81720" y="763996"/>
                </a:moveTo>
                <a:cubicBezTo>
                  <a:pt x="81485" y="764278"/>
                  <a:pt x="81251" y="764575"/>
                  <a:pt x="81015" y="764857"/>
                </a:cubicBezTo>
                <a:cubicBezTo>
                  <a:pt x="81360" y="765139"/>
                  <a:pt x="81689" y="765483"/>
                  <a:pt x="82080" y="765639"/>
                </a:cubicBezTo>
                <a:cubicBezTo>
                  <a:pt x="82190" y="765686"/>
                  <a:pt x="82534" y="765123"/>
                  <a:pt x="82769" y="764825"/>
                </a:cubicBezTo>
                <a:cubicBezTo>
                  <a:pt x="82424" y="764559"/>
                  <a:pt x="82064" y="764278"/>
                  <a:pt x="81720" y="763996"/>
                </a:cubicBezTo>
                <a:close/>
                <a:moveTo>
                  <a:pt x="100234" y="759598"/>
                </a:moveTo>
                <a:cubicBezTo>
                  <a:pt x="99733" y="760302"/>
                  <a:pt x="99155" y="760725"/>
                  <a:pt x="99170" y="761132"/>
                </a:cubicBezTo>
                <a:lnTo>
                  <a:pt x="99872" y="769502"/>
                </a:lnTo>
                <a:lnTo>
                  <a:pt x="99859" y="769505"/>
                </a:lnTo>
                <a:lnTo>
                  <a:pt x="99530" y="769833"/>
                </a:lnTo>
                <a:lnTo>
                  <a:pt x="99875" y="769535"/>
                </a:lnTo>
                <a:lnTo>
                  <a:pt x="99872" y="769502"/>
                </a:lnTo>
                <a:lnTo>
                  <a:pt x="107852" y="768507"/>
                </a:lnTo>
                <a:cubicBezTo>
                  <a:pt x="110259" y="767142"/>
                  <a:pt x="112582" y="765428"/>
                  <a:pt x="115352" y="765420"/>
                </a:cubicBezTo>
                <a:cubicBezTo>
                  <a:pt x="115712" y="765420"/>
                  <a:pt x="116620" y="763073"/>
                  <a:pt x="116276" y="762196"/>
                </a:cubicBezTo>
                <a:cubicBezTo>
                  <a:pt x="115948" y="761351"/>
                  <a:pt x="114336" y="760991"/>
                  <a:pt x="113287" y="760428"/>
                </a:cubicBezTo>
                <a:cubicBezTo>
                  <a:pt x="112786" y="761633"/>
                  <a:pt x="112301" y="762822"/>
                  <a:pt x="111644" y="764419"/>
                </a:cubicBezTo>
                <a:cubicBezTo>
                  <a:pt x="108466" y="760913"/>
                  <a:pt x="104790" y="758894"/>
                  <a:pt x="100234" y="759598"/>
                </a:cubicBezTo>
                <a:close/>
                <a:moveTo>
                  <a:pt x="109421" y="753025"/>
                </a:moveTo>
                <a:cubicBezTo>
                  <a:pt x="109202" y="753417"/>
                  <a:pt x="108984" y="753807"/>
                  <a:pt x="108765" y="754199"/>
                </a:cubicBezTo>
                <a:lnTo>
                  <a:pt x="112335" y="755416"/>
                </a:lnTo>
                <a:lnTo>
                  <a:pt x="112379" y="755450"/>
                </a:lnTo>
                <a:lnTo>
                  <a:pt x="112724" y="755779"/>
                </a:lnTo>
                <a:lnTo>
                  <a:pt x="112395" y="755435"/>
                </a:lnTo>
                <a:lnTo>
                  <a:pt x="112335" y="755416"/>
                </a:lnTo>
                <a:close/>
                <a:moveTo>
                  <a:pt x="41264" y="735544"/>
                </a:moveTo>
                <a:cubicBezTo>
                  <a:pt x="41437" y="735434"/>
                  <a:pt x="42453" y="736154"/>
                  <a:pt x="42407" y="736248"/>
                </a:cubicBezTo>
                <a:cubicBezTo>
                  <a:pt x="42187" y="736874"/>
                  <a:pt x="41780" y="737405"/>
                  <a:pt x="41437" y="738000"/>
                </a:cubicBezTo>
                <a:cubicBezTo>
                  <a:pt x="40747" y="737563"/>
                  <a:pt x="40341" y="737296"/>
                  <a:pt x="39917" y="737030"/>
                </a:cubicBezTo>
                <a:cubicBezTo>
                  <a:pt x="40356" y="736514"/>
                  <a:pt x="40731" y="735904"/>
                  <a:pt x="41264" y="735544"/>
                </a:cubicBezTo>
                <a:close/>
                <a:moveTo>
                  <a:pt x="98591" y="734120"/>
                </a:moveTo>
                <a:cubicBezTo>
                  <a:pt x="98669" y="738235"/>
                  <a:pt x="99264" y="740145"/>
                  <a:pt x="102848" y="739003"/>
                </a:cubicBezTo>
                <a:cubicBezTo>
                  <a:pt x="103192" y="738893"/>
                  <a:pt x="103349" y="738235"/>
                  <a:pt x="103944" y="737250"/>
                </a:cubicBezTo>
                <a:cubicBezTo>
                  <a:pt x="102456" y="736389"/>
                  <a:pt x="100986" y="735528"/>
                  <a:pt x="98591" y="734120"/>
                </a:cubicBezTo>
                <a:close/>
                <a:moveTo>
                  <a:pt x="20402" y="692129"/>
                </a:moveTo>
                <a:cubicBezTo>
                  <a:pt x="20370" y="692677"/>
                  <a:pt x="20355" y="693225"/>
                  <a:pt x="20339" y="693771"/>
                </a:cubicBezTo>
                <a:cubicBezTo>
                  <a:pt x="19149" y="693677"/>
                  <a:pt x="17960" y="693600"/>
                  <a:pt x="16786" y="693443"/>
                </a:cubicBezTo>
                <a:cubicBezTo>
                  <a:pt x="16739" y="693443"/>
                  <a:pt x="16786" y="692192"/>
                  <a:pt x="16833" y="692192"/>
                </a:cubicBezTo>
                <a:cubicBezTo>
                  <a:pt x="18023" y="692113"/>
                  <a:pt x="19213" y="692129"/>
                  <a:pt x="20402" y="692129"/>
                </a:cubicBezTo>
                <a:close/>
                <a:moveTo>
                  <a:pt x="873204" y="688858"/>
                </a:moveTo>
                <a:cubicBezTo>
                  <a:pt x="873110" y="689345"/>
                  <a:pt x="873016" y="689828"/>
                  <a:pt x="872907" y="690314"/>
                </a:cubicBezTo>
                <a:cubicBezTo>
                  <a:pt x="873799" y="690439"/>
                  <a:pt x="874676" y="690564"/>
                  <a:pt x="875567" y="690705"/>
                </a:cubicBezTo>
                <a:cubicBezTo>
                  <a:pt x="875614" y="690439"/>
                  <a:pt x="875662" y="690158"/>
                  <a:pt x="875725" y="689892"/>
                </a:cubicBezTo>
                <a:cubicBezTo>
                  <a:pt x="874878" y="689547"/>
                  <a:pt x="874049" y="689203"/>
                  <a:pt x="873204" y="688858"/>
                </a:cubicBezTo>
                <a:close/>
                <a:moveTo>
                  <a:pt x="416" y="676292"/>
                </a:moveTo>
                <a:cubicBezTo>
                  <a:pt x="5173" y="677810"/>
                  <a:pt x="9008" y="679031"/>
                  <a:pt x="13766" y="680549"/>
                </a:cubicBezTo>
                <a:cubicBezTo>
                  <a:pt x="12592" y="683474"/>
                  <a:pt x="11622" y="685933"/>
                  <a:pt x="10151" y="689625"/>
                </a:cubicBezTo>
                <a:cubicBezTo>
                  <a:pt x="7021" y="684398"/>
                  <a:pt x="949" y="683224"/>
                  <a:pt x="416" y="676292"/>
                </a:cubicBezTo>
                <a:close/>
                <a:moveTo>
                  <a:pt x="12128" y="651892"/>
                </a:moveTo>
                <a:cubicBezTo>
                  <a:pt x="12750" y="651892"/>
                  <a:pt x="13672" y="652831"/>
                  <a:pt x="15519" y="654709"/>
                </a:cubicBezTo>
                <a:cubicBezTo>
                  <a:pt x="13892" y="654709"/>
                  <a:pt x="12263" y="654709"/>
                  <a:pt x="10558" y="654709"/>
                </a:cubicBezTo>
                <a:cubicBezTo>
                  <a:pt x="11191" y="652831"/>
                  <a:pt x="11508" y="651892"/>
                  <a:pt x="12128" y="651892"/>
                </a:cubicBezTo>
                <a:close/>
                <a:moveTo>
                  <a:pt x="35729" y="650625"/>
                </a:moveTo>
                <a:lnTo>
                  <a:pt x="37492" y="652017"/>
                </a:lnTo>
                <a:cubicBezTo>
                  <a:pt x="37773" y="652784"/>
                  <a:pt x="37460" y="653770"/>
                  <a:pt x="37398" y="654646"/>
                </a:cubicBezTo>
                <a:cubicBezTo>
                  <a:pt x="36584" y="654020"/>
                  <a:pt x="35551" y="653535"/>
                  <a:pt x="35050" y="652721"/>
                </a:cubicBezTo>
                <a:close/>
                <a:moveTo>
                  <a:pt x="35705" y="650591"/>
                </a:moveTo>
                <a:lnTo>
                  <a:pt x="35723" y="650593"/>
                </a:lnTo>
                <a:lnTo>
                  <a:pt x="35708" y="650608"/>
                </a:lnTo>
                <a:lnTo>
                  <a:pt x="35740" y="650593"/>
                </a:lnTo>
                <a:lnTo>
                  <a:pt x="35729" y="650625"/>
                </a:lnTo>
                <a:lnTo>
                  <a:pt x="35708" y="650609"/>
                </a:lnTo>
                <a:lnTo>
                  <a:pt x="35708" y="650609"/>
                </a:lnTo>
                <a:close/>
                <a:moveTo>
                  <a:pt x="2732" y="644990"/>
                </a:moveTo>
                <a:cubicBezTo>
                  <a:pt x="3234" y="646884"/>
                  <a:pt x="3750" y="648794"/>
                  <a:pt x="4595" y="651924"/>
                </a:cubicBezTo>
                <a:cubicBezTo>
                  <a:pt x="-256" y="650297"/>
                  <a:pt x="-460" y="648262"/>
                  <a:pt x="385" y="645789"/>
                </a:cubicBezTo>
                <a:cubicBezTo>
                  <a:pt x="1168" y="645523"/>
                  <a:pt x="1950" y="645257"/>
                  <a:pt x="2732" y="644990"/>
                </a:cubicBezTo>
                <a:close/>
                <a:moveTo>
                  <a:pt x="13766" y="644864"/>
                </a:moveTo>
                <a:cubicBezTo>
                  <a:pt x="13970" y="645271"/>
                  <a:pt x="14173" y="645694"/>
                  <a:pt x="14377" y="646102"/>
                </a:cubicBezTo>
                <a:cubicBezTo>
                  <a:pt x="13938" y="646305"/>
                  <a:pt x="13532" y="646492"/>
                  <a:pt x="13109" y="646681"/>
                </a:cubicBezTo>
                <a:cubicBezTo>
                  <a:pt x="12796" y="646337"/>
                  <a:pt x="12483" y="646007"/>
                  <a:pt x="12170" y="645664"/>
                </a:cubicBezTo>
                <a:cubicBezTo>
                  <a:pt x="12702" y="645398"/>
                  <a:pt x="13235" y="645131"/>
                  <a:pt x="13766" y="644864"/>
                </a:cubicBezTo>
                <a:close/>
                <a:moveTo>
                  <a:pt x="24690" y="642893"/>
                </a:moveTo>
                <a:cubicBezTo>
                  <a:pt x="28117" y="643175"/>
                  <a:pt x="31561" y="644176"/>
                  <a:pt x="34785" y="645429"/>
                </a:cubicBezTo>
                <a:lnTo>
                  <a:pt x="35705" y="650591"/>
                </a:lnTo>
                <a:lnTo>
                  <a:pt x="24392" y="648935"/>
                </a:lnTo>
                <a:cubicBezTo>
                  <a:pt x="22968" y="648606"/>
                  <a:pt x="21794" y="647088"/>
                  <a:pt x="20511" y="646118"/>
                </a:cubicBezTo>
                <a:cubicBezTo>
                  <a:pt x="21905" y="644975"/>
                  <a:pt x="23392" y="642784"/>
                  <a:pt x="24690" y="642893"/>
                </a:cubicBezTo>
                <a:close/>
                <a:moveTo>
                  <a:pt x="52579" y="626805"/>
                </a:moveTo>
                <a:lnTo>
                  <a:pt x="52907" y="627149"/>
                </a:lnTo>
                <a:lnTo>
                  <a:pt x="52983" y="627173"/>
                </a:lnTo>
                <a:lnTo>
                  <a:pt x="54827" y="629470"/>
                </a:lnTo>
                <a:cubicBezTo>
                  <a:pt x="55573" y="630002"/>
                  <a:pt x="56563" y="630021"/>
                  <a:pt x="58181" y="628745"/>
                </a:cubicBezTo>
                <a:lnTo>
                  <a:pt x="52983" y="627173"/>
                </a:lnTo>
                <a:lnTo>
                  <a:pt x="52939" y="627119"/>
                </a:lnTo>
                <a:close/>
                <a:moveTo>
                  <a:pt x="89654" y="610481"/>
                </a:moveTo>
                <a:cubicBezTo>
                  <a:pt x="89076" y="611249"/>
                  <a:pt x="88512" y="612015"/>
                  <a:pt x="87964" y="612782"/>
                </a:cubicBezTo>
                <a:cubicBezTo>
                  <a:pt x="88293" y="613001"/>
                  <a:pt x="88606" y="613221"/>
                  <a:pt x="88934" y="613455"/>
                </a:cubicBezTo>
                <a:cubicBezTo>
                  <a:pt x="89483" y="612672"/>
                  <a:pt x="90014" y="611906"/>
                  <a:pt x="90563" y="611123"/>
                </a:cubicBezTo>
                <a:cubicBezTo>
                  <a:pt x="90266" y="610904"/>
                  <a:pt x="89953" y="610700"/>
                  <a:pt x="89654" y="610481"/>
                </a:cubicBezTo>
                <a:close/>
                <a:moveTo>
                  <a:pt x="48025" y="599870"/>
                </a:moveTo>
                <a:cubicBezTo>
                  <a:pt x="48323" y="600121"/>
                  <a:pt x="48604" y="600356"/>
                  <a:pt x="48885" y="600606"/>
                </a:cubicBezTo>
                <a:cubicBezTo>
                  <a:pt x="48760" y="600779"/>
                  <a:pt x="48619" y="600951"/>
                  <a:pt x="48495" y="601124"/>
                </a:cubicBezTo>
                <a:cubicBezTo>
                  <a:pt x="48212" y="600873"/>
                  <a:pt x="47915" y="600654"/>
                  <a:pt x="47666" y="600371"/>
                </a:cubicBezTo>
                <a:cubicBezTo>
                  <a:pt x="47633" y="600340"/>
                  <a:pt x="47899" y="600044"/>
                  <a:pt x="48025" y="599870"/>
                </a:cubicBezTo>
                <a:close/>
                <a:moveTo>
                  <a:pt x="64865" y="597790"/>
                </a:moveTo>
                <a:cubicBezTo>
                  <a:pt x="64583" y="597961"/>
                  <a:pt x="64364" y="598196"/>
                  <a:pt x="64114" y="598416"/>
                </a:cubicBezTo>
                <a:cubicBezTo>
                  <a:pt x="64332" y="598478"/>
                  <a:pt x="64551" y="598540"/>
                  <a:pt x="64754" y="598604"/>
                </a:cubicBezTo>
                <a:cubicBezTo>
                  <a:pt x="64943" y="598478"/>
                  <a:pt x="65131" y="598352"/>
                  <a:pt x="65319" y="598227"/>
                </a:cubicBezTo>
                <a:cubicBezTo>
                  <a:pt x="65163" y="598070"/>
                  <a:pt x="64911" y="597758"/>
                  <a:pt x="64865" y="597790"/>
                </a:cubicBezTo>
                <a:close/>
                <a:moveTo>
                  <a:pt x="76884" y="577694"/>
                </a:moveTo>
                <a:cubicBezTo>
                  <a:pt x="76697" y="578038"/>
                  <a:pt x="76508" y="578367"/>
                  <a:pt x="76320" y="578711"/>
                </a:cubicBezTo>
                <a:cubicBezTo>
                  <a:pt x="78041" y="579744"/>
                  <a:pt x="79748" y="580761"/>
                  <a:pt x="81470" y="581779"/>
                </a:cubicBezTo>
                <a:cubicBezTo>
                  <a:pt x="81798" y="581325"/>
                  <a:pt x="82127" y="580871"/>
                  <a:pt x="82472" y="580417"/>
                </a:cubicBezTo>
                <a:cubicBezTo>
                  <a:pt x="80609" y="579509"/>
                  <a:pt x="78747" y="578602"/>
                  <a:pt x="76884" y="577694"/>
                </a:cubicBezTo>
                <a:close/>
                <a:moveTo>
                  <a:pt x="66132" y="574095"/>
                </a:moveTo>
                <a:lnTo>
                  <a:pt x="62450" y="575459"/>
                </a:lnTo>
                <a:lnTo>
                  <a:pt x="62298" y="575471"/>
                </a:lnTo>
                <a:lnTo>
                  <a:pt x="62000" y="575816"/>
                </a:lnTo>
                <a:lnTo>
                  <a:pt x="62329" y="575503"/>
                </a:lnTo>
                <a:lnTo>
                  <a:pt x="62450" y="575459"/>
                </a:lnTo>
                <a:lnTo>
                  <a:pt x="66382" y="575128"/>
                </a:lnTo>
                <a:cubicBezTo>
                  <a:pt x="66305" y="574783"/>
                  <a:pt x="66227" y="574439"/>
                  <a:pt x="66132" y="574095"/>
                </a:cubicBezTo>
                <a:close/>
                <a:moveTo>
                  <a:pt x="91648" y="573694"/>
                </a:moveTo>
                <a:cubicBezTo>
                  <a:pt x="90320" y="573504"/>
                  <a:pt x="88763" y="574595"/>
                  <a:pt x="87010" y="576318"/>
                </a:cubicBezTo>
                <a:cubicBezTo>
                  <a:pt x="89232" y="577005"/>
                  <a:pt x="91455" y="577678"/>
                  <a:pt x="94914" y="578758"/>
                </a:cubicBezTo>
                <a:cubicBezTo>
                  <a:pt x="94076" y="575354"/>
                  <a:pt x="92977" y="573884"/>
                  <a:pt x="91648" y="573694"/>
                </a:cubicBezTo>
                <a:close/>
                <a:moveTo>
                  <a:pt x="2019825" y="573281"/>
                </a:moveTo>
                <a:cubicBezTo>
                  <a:pt x="2020091" y="573546"/>
                  <a:pt x="2020311" y="573876"/>
                  <a:pt x="2020545" y="574188"/>
                </a:cubicBezTo>
                <a:cubicBezTo>
                  <a:pt x="2020358" y="574298"/>
                  <a:pt x="2020169" y="574423"/>
                  <a:pt x="2019982" y="574548"/>
                </a:cubicBezTo>
                <a:cubicBezTo>
                  <a:pt x="2019747" y="574251"/>
                  <a:pt x="2019529" y="573938"/>
                  <a:pt x="2019293" y="573625"/>
                </a:cubicBezTo>
                <a:cubicBezTo>
                  <a:pt x="2019482" y="573499"/>
                  <a:pt x="2019794" y="573249"/>
                  <a:pt x="2019825" y="573281"/>
                </a:cubicBezTo>
                <a:close/>
                <a:moveTo>
                  <a:pt x="51515" y="568288"/>
                </a:moveTo>
                <a:cubicBezTo>
                  <a:pt x="51562" y="568851"/>
                  <a:pt x="51594" y="569415"/>
                  <a:pt x="51641" y="569979"/>
                </a:cubicBezTo>
                <a:cubicBezTo>
                  <a:pt x="50076" y="570088"/>
                  <a:pt x="48495" y="570198"/>
                  <a:pt x="46929" y="570291"/>
                </a:cubicBezTo>
                <a:cubicBezTo>
                  <a:pt x="46898" y="569744"/>
                  <a:pt x="46852" y="569195"/>
                  <a:pt x="46805" y="568648"/>
                </a:cubicBezTo>
                <a:cubicBezTo>
                  <a:pt x="48369" y="568523"/>
                  <a:pt x="49951" y="568413"/>
                  <a:pt x="51515" y="568288"/>
                </a:cubicBezTo>
                <a:close/>
                <a:moveTo>
                  <a:pt x="97152" y="565377"/>
                </a:moveTo>
                <a:cubicBezTo>
                  <a:pt x="99185" y="571841"/>
                  <a:pt x="103068" y="572342"/>
                  <a:pt x="108029" y="567725"/>
                </a:cubicBezTo>
                <a:cubicBezTo>
                  <a:pt x="107700" y="567365"/>
                  <a:pt x="107403" y="566755"/>
                  <a:pt x="107026" y="566692"/>
                </a:cubicBezTo>
                <a:cubicBezTo>
                  <a:pt x="104037" y="566238"/>
                  <a:pt x="101049" y="565878"/>
                  <a:pt x="97152" y="565377"/>
                </a:cubicBezTo>
                <a:close/>
                <a:moveTo>
                  <a:pt x="85231" y="559927"/>
                </a:moveTo>
                <a:cubicBezTo>
                  <a:pt x="82906" y="559739"/>
                  <a:pt x="80382" y="560345"/>
                  <a:pt x="77886" y="560541"/>
                </a:cubicBezTo>
                <a:cubicBezTo>
                  <a:pt x="80765" y="567897"/>
                  <a:pt x="80765" y="567897"/>
                  <a:pt x="91391" y="564078"/>
                </a:cubicBezTo>
                <a:cubicBezTo>
                  <a:pt x="89687" y="561097"/>
                  <a:pt x="87557" y="560115"/>
                  <a:pt x="85231" y="559927"/>
                </a:cubicBezTo>
                <a:close/>
                <a:moveTo>
                  <a:pt x="258349" y="544640"/>
                </a:moveTo>
                <a:cubicBezTo>
                  <a:pt x="258272" y="544782"/>
                  <a:pt x="258193" y="544937"/>
                  <a:pt x="258099" y="545079"/>
                </a:cubicBezTo>
                <a:cubicBezTo>
                  <a:pt x="258287" y="545173"/>
                  <a:pt x="258476" y="545251"/>
                  <a:pt x="258647" y="545345"/>
                </a:cubicBezTo>
                <a:cubicBezTo>
                  <a:pt x="258757" y="545110"/>
                  <a:pt x="258866" y="544876"/>
                  <a:pt x="258975" y="544640"/>
                </a:cubicBezTo>
                <a:cubicBezTo>
                  <a:pt x="258773" y="544640"/>
                  <a:pt x="258570" y="544640"/>
                  <a:pt x="258349" y="544640"/>
                </a:cubicBezTo>
                <a:close/>
                <a:moveTo>
                  <a:pt x="93286" y="543858"/>
                </a:moveTo>
                <a:lnTo>
                  <a:pt x="93599" y="544202"/>
                </a:lnTo>
                <a:lnTo>
                  <a:pt x="93747" y="544204"/>
                </a:lnTo>
                <a:lnTo>
                  <a:pt x="104805" y="547301"/>
                </a:lnTo>
                <a:cubicBezTo>
                  <a:pt x="103029" y="545024"/>
                  <a:pt x="101095" y="544398"/>
                  <a:pt x="99173" y="544267"/>
                </a:cubicBezTo>
                <a:lnTo>
                  <a:pt x="93747" y="544204"/>
                </a:lnTo>
                <a:lnTo>
                  <a:pt x="93629" y="544171"/>
                </a:lnTo>
                <a:close/>
                <a:moveTo>
                  <a:pt x="2025554" y="543513"/>
                </a:moveTo>
                <a:cubicBezTo>
                  <a:pt x="2025946" y="543404"/>
                  <a:pt x="2026556" y="544108"/>
                  <a:pt x="2027589" y="544781"/>
                </a:cubicBezTo>
                <a:cubicBezTo>
                  <a:pt x="2026400" y="545516"/>
                  <a:pt x="2025664" y="545970"/>
                  <a:pt x="2024928" y="546440"/>
                </a:cubicBezTo>
                <a:cubicBezTo>
                  <a:pt x="2024615" y="545907"/>
                  <a:pt x="2023958" y="545266"/>
                  <a:pt x="2024083" y="544890"/>
                </a:cubicBezTo>
                <a:cubicBezTo>
                  <a:pt x="2024270" y="544311"/>
                  <a:pt x="2024959" y="543654"/>
                  <a:pt x="2025554" y="543513"/>
                </a:cubicBezTo>
                <a:close/>
                <a:moveTo>
                  <a:pt x="31139" y="535235"/>
                </a:moveTo>
                <a:cubicBezTo>
                  <a:pt x="32777" y="535047"/>
                  <a:pt x="34800" y="535650"/>
                  <a:pt x="37460" y="537223"/>
                </a:cubicBezTo>
                <a:cubicBezTo>
                  <a:pt x="33314" y="538647"/>
                  <a:pt x="30606" y="539586"/>
                  <a:pt x="27914" y="540509"/>
                </a:cubicBezTo>
                <a:cubicBezTo>
                  <a:pt x="27633" y="539664"/>
                  <a:pt x="27367" y="538819"/>
                  <a:pt x="27116" y="537990"/>
                </a:cubicBezTo>
                <a:cubicBezTo>
                  <a:pt x="28243" y="536401"/>
                  <a:pt x="29498" y="535423"/>
                  <a:pt x="31139" y="535235"/>
                </a:cubicBezTo>
                <a:close/>
                <a:moveTo>
                  <a:pt x="77604" y="522527"/>
                </a:moveTo>
                <a:cubicBezTo>
                  <a:pt x="76055" y="522731"/>
                  <a:pt x="74504" y="522934"/>
                  <a:pt x="72971" y="523137"/>
                </a:cubicBezTo>
                <a:cubicBezTo>
                  <a:pt x="73113" y="523810"/>
                  <a:pt x="73238" y="524483"/>
                  <a:pt x="73379" y="525171"/>
                </a:cubicBezTo>
                <a:cubicBezTo>
                  <a:pt x="74897" y="524796"/>
                  <a:pt x="76430" y="524420"/>
                  <a:pt x="77948" y="524045"/>
                </a:cubicBezTo>
                <a:cubicBezTo>
                  <a:pt x="77839" y="523544"/>
                  <a:pt x="77729" y="523028"/>
                  <a:pt x="77604" y="522527"/>
                </a:cubicBezTo>
                <a:close/>
                <a:moveTo>
                  <a:pt x="132755" y="494090"/>
                </a:moveTo>
                <a:cubicBezTo>
                  <a:pt x="129797" y="495311"/>
                  <a:pt x="126777" y="495905"/>
                  <a:pt x="123789" y="496688"/>
                </a:cubicBezTo>
                <a:cubicBezTo>
                  <a:pt x="121347" y="497330"/>
                  <a:pt x="118952" y="498207"/>
                  <a:pt x="115744" y="499223"/>
                </a:cubicBezTo>
                <a:cubicBezTo>
                  <a:pt x="121535" y="505749"/>
                  <a:pt x="127700" y="507126"/>
                  <a:pt x="135088" y="506689"/>
                </a:cubicBezTo>
                <a:cubicBezTo>
                  <a:pt x="136355" y="504326"/>
                  <a:pt x="137904" y="502229"/>
                  <a:pt x="134571" y="500084"/>
                </a:cubicBezTo>
                <a:cubicBezTo>
                  <a:pt x="132348" y="498660"/>
                  <a:pt x="138140" y="494340"/>
                  <a:pt x="132755" y="494090"/>
                </a:cubicBezTo>
                <a:close/>
                <a:moveTo>
                  <a:pt x="1874857" y="491743"/>
                </a:moveTo>
                <a:cubicBezTo>
                  <a:pt x="1874684" y="492071"/>
                  <a:pt x="1874293" y="492572"/>
                  <a:pt x="1874388" y="492681"/>
                </a:cubicBezTo>
                <a:cubicBezTo>
                  <a:pt x="1874653" y="492994"/>
                  <a:pt x="1875107" y="493151"/>
                  <a:pt x="1875483" y="493370"/>
                </a:cubicBezTo>
                <a:cubicBezTo>
                  <a:pt x="1875654" y="493057"/>
                  <a:pt x="1876031" y="492557"/>
                  <a:pt x="1875953" y="492446"/>
                </a:cubicBezTo>
                <a:cubicBezTo>
                  <a:pt x="1875686" y="492134"/>
                  <a:pt x="1875248" y="491977"/>
                  <a:pt x="1874857" y="491743"/>
                </a:cubicBezTo>
                <a:close/>
                <a:moveTo>
                  <a:pt x="137280" y="481930"/>
                </a:moveTo>
                <a:cubicBezTo>
                  <a:pt x="136184" y="482180"/>
                  <a:pt x="135088" y="482430"/>
                  <a:pt x="133992" y="482681"/>
                </a:cubicBezTo>
                <a:cubicBezTo>
                  <a:pt x="134149" y="483135"/>
                  <a:pt x="134352" y="483995"/>
                  <a:pt x="134430" y="483980"/>
                </a:cubicBezTo>
                <a:cubicBezTo>
                  <a:pt x="135464" y="483824"/>
                  <a:pt x="136496" y="483527"/>
                  <a:pt x="137529" y="483276"/>
                </a:cubicBezTo>
                <a:cubicBezTo>
                  <a:pt x="137451" y="482822"/>
                  <a:pt x="137357" y="482384"/>
                  <a:pt x="137280" y="481930"/>
                </a:cubicBezTo>
                <a:close/>
                <a:moveTo>
                  <a:pt x="163133" y="475685"/>
                </a:moveTo>
                <a:cubicBezTo>
                  <a:pt x="155856" y="477470"/>
                  <a:pt x="153963" y="484481"/>
                  <a:pt x="147718" y="489364"/>
                </a:cubicBezTo>
                <a:cubicBezTo>
                  <a:pt x="151223" y="490709"/>
                  <a:pt x="153086" y="491414"/>
                  <a:pt x="155213" y="492227"/>
                </a:cubicBezTo>
                <a:cubicBezTo>
                  <a:pt x="155825" y="488832"/>
                  <a:pt x="155762" y="485670"/>
                  <a:pt x="156545" y="485435"/>
                </a:cubicBezTo>
                <a:cubicBezTo>
                  <a:pt x="161679" y="483933"/>
                  <a:pt x="160833" y="478847"/>
                  <a:pt x="163133" y="475685"/>
                </a:cubicBezTo>
                <a:close/>
                <a:moveTo>
                  <a:pt x="1846190" y="467527"/>
                </a:moveTo>
                <a:lnTo>
                  <a:pt x="1846222" y="467551"/>
                </a:lnTo>
                <a:lnTo>
                  <a:pt x="1845809" y="468877"/>
                </a:lnTo>
                <a:close/>
                <a:moveTo>
                  <a:pt x="1846191" y="467520"/>
                </a:moveTo>
                <a:lnTo>
                  <a:pt x="1846201" y="467531"/>
                </a:lnTo>
                <a:lnTo>
                  <a:pt x="1846190" y="467524"/>
                </a:lnTo>
                <a:close/>
                <a:moveTo>
                  <a:pt x="1846154" y="467500"/>
                </a:moveTo>
                <a:lnTo>
                  <a:pt x="1846190" y="467524"/>
                </a:lnTo>
                <a:lnTo>
                  <a:pt x="1846190" y="467527"/>
                </a:lnTo>
                <a:close/>
                <a:moveTo>
                  <a:pt x="129187" y="467265"/>
                </a:moveTo>
                <a:cubicBezTo>
                  <a:pt x="128812" y="467359"/>
                  <a:pt x="128514" y="467782"/>
                  <a:pt x="128186" y="468079"/>
                </a:cubicBezTo>
                <a:cubicBezTo>
                  <a:pt x="128531" y="468267"/>
                  <a:pt x="128906" y="468642"/>
                  <a:pt x="129187" y="468580"/>
                </a:cubicBezTo>
                <a:cubicBezTo>
                  <a:pt x="129563" y="468502"/>
                  <a:pt x="129844" y="468064"/>
                  <a:pt x="130174" y="467782"/>
                </a:cubicBezTo>
                <a:cubicBezTo>
                  <a:pt x="129844" y="467594"/>
                  <a:pt x="129469" y="467202"/>
                  <a:pt x="129187" y="467265"/>
                </a:cubicBezTo>
                <a:close/>
                <a:moveTo>
                  <a:pt x="1805541" y="464369"/>
                </a:moveTo>
                <a:cubicBezTo>
                  <a:pt x="1806637" y="465059"/>
                  <a:pt x="1807717" y="465747"/>
                  <a:pt x="1808813" y="466451"/>
                </a:cubicBezTo>
                <a:lnTo>
                  <a:pt x="1807125" y="467504"/>
                </a:lnTo>
                <a:lnTo>
                  <a:pt x="1807122" y="467500"/>
                </a:lnTo>
                <a:cubicBezTo>
                  <a:pt x="1806606" y="466984"/>
                  <a:pt x="1806074" y="466451"/>
                  <a:pt x="1805556" y="465935"/>
                </a:cubicBezTo>
                <a:lnTo>
                  <a:pt x="1805528" y="465848"/>
                </a:lnTo>
                <a:lnTo>
                  <a:pt x="1805541" y="464370"/>
                </a:lnTo>
                <a:close/>
                <a:moveTo>
                  <a:pt x="152447" y="461997"/>
                </a:moveTo>
                <a:cubicBezTo>
                  <a:pt x="150878" y="461843"/>
                  <a:pt x="149549" y="462257"/>
                  <a:pt x="148829" y="464886"/>
                </a:cubicBezTo>
                <a:cubicBezTo>
                  <a:pt x="147983" y="467985"/>
                  <a:pt x="150269" y="469863"/>
                  <a:pt x="153086" y="470035"/>
                </a:cubicBezTo>
                <a:cubicBezTo>
                  <a:pt x="157577" y="470285"/>
                  <a:pt x="157655" y="466984"/>
                  <a:pt x="157483" y="462523"/>
                </a:cubicBezTo>
                <a:cubicBezTo>
                  <a:pt x="155817" y="462876"/>
                  <a:pt x="154013" y="462152"/>
                  <a:pt x="152447" y="461997"/>
                </a:cubicBezTo>
                <a:close/>
                <a:moveTo>
                  <a:pt x="1960480" y="458109"/>
                </a:moveTo>
                <a:lnTo>
                  <a:pt x="1960792" y="458454"/>
                </a:lnTo>
                <a:lnTo>
                  <a:pt x="1960433" y="458141"/>
                </a:lnTo>
                <a:lnTo>
                  <a:pt x="1960480" y="458110"/>
                </a:lnTo>
                <a:close/>
                <a:moveTo>
                  <a:pt x="1960348" y="457986"/>
                </a:moveTo>
                <a:lnTo>
                  <a:pt x="1960480" y="458110"/>
                </a:lnTo>
                <a:lnTo>
                  <a:pt x="1960432" y="458141"/>
                </a:lnTo>
                <a:close/>
                <a:moveTo>
                  <a:pt x="1958209" y="454040"/>
                </a:moveTo>
                <a:lnTo>
                  <a:pt x="1960348" y="457986"/>
                </a:lnTo>
                <a:lnTo>
                  <a:pt x="1957067" y="454886"/>
                </a:lnTo>
                <a:cubicBezTo>
                  <a:pt x="1957443" y="454604"/>
                  <a:pt x="1957834" y="454322"/>
                  <a:pt x="1958209" y="454040"/>
                </a:cubicBezTo>
                <a:close/>
                <a:moveTo>
                  <a:pt x="161149" y="452656"/>
                </a:moveTo>
                <a:cubicBezTo>
                  <a:pt x="159635" y="452616"/>
                  <a:pt x="158689" y="453728"/>
                  <a:pt x="156794" y="455950"/>
                </a:cubicBezTo>
                <a:cubicBezTo>
                  <a:pt x="161067" y="456717"/>
                  <a:pt x="164839" y="457406"/>
                  <a:pt x="168612" y="458094"/>
                </a:cubicBezTo>
                <a:cubicBezTo>
                  <a:pt x="168705" y="457484"/>
                  <a:pt x="168814" y="456873"/>
                  <a:pt x="168908" y="456263"/>
                </a:cubicBezTo>
                <a:cubicBezTo>
                  <a:pt x="164745" y="453884"/>
                  <a:pt x="162664" y="452695"/>
                  <a:pt x="161149" y="452656"/>
                </a:cubicBezTo>
                <a:close/>
                <a:moveTo>
                  <a:pt x="1796339" y="448266"/>
                </a:moveTo>
                <a:cubicBezTo>
                  <a:pt x="1795870" y="448516"/>
                  <a:pt x="1795384" y="448766"/>
                  <a:pt x="1794915" y="449017"/>
                </a:cubicBezTo>
                <a:cubicBezTo>
                  <a:pt x="1795196" y="450488"/>
                  <a:pt x="1795979" y="452084"/>
                  <a:pt x="1795635" y="453384"/>
                </a:cubicBezTo>
                <a:cubicBezTo>
                  <a:pt x="1795275" y="454698"/>
                  <a:pt x="1793804" y="455715"/>
                  <a:pt x="1792223" y="457562"/>
                </a:cubicBezTo>
                <a:cubicBezTo>
                  <a:pt x="1794523" y="458063"/>
                  <a:pt x="1796245" y="458924"/>
                  <a:pt x="1797794" y="458673"/>
                </a:cubicBezTo>
                <a:lnTo>
                  <a:pt x="1805541" y="464370"/>
                </a:lnTo>
                <a:lnTo>
                  <a:pt x="1805181" y="464840"/>
                </a:lnTo>
                <a:lnTo>
                  <a:pt x="1805528" y="465848"/>
                </a:lnTo>
                <a:lnTo>
                  <a:pt x="1805526" y="465950"/>
                </a:lnTo>
                <a:cubicBezTo>
                  <a:pt x="1806042" y="466482"/>
                  <a:pt x="1806575" y="466999"/>
                  <a:pt x="1807106" y="467516"/>
                </a:cubicBezTo>
                <a:lnTo>
                  <a:pt x="1807125" y="467504"/>
                </a:lnTo>
                <a:lnTo>
                  <a:pt x="1815922" y="474398"/>
                </a:lnTo>
                <a:cubicBezTo>
                  <a:pt x="1819001" y="476444"/>
                  <a:pt x="1822350" y="478017"/>
                  <a:pt x="1826341" y="478455"/>
                </a:cubicBezTo>
                <a:cubicBezTo>
                  <a:pt x="1819031" y="469065"/>
                  <a:pt x="1812569" y="458876"/>
                  <a:pt x="1801285" y="455496"/>
                </a:cubicBezTo>
                <a:cubicBezTo>
                  <a:pt x="1799391" y="452727"/>
                  <a:pt x="1797873" y="450488"/>
                  <a:pt x="1796339" y="448266"/>
                </a:cubicBezTo>
                <a:close/>
                <a:moveTo>
                  <a:pt x="157828" y="441865"/>
                </a:moveTo>
                <a:cubicBezTo>
                  <a:pt x="157672" y="442209"/>
                  <a:pt x="157530" y="442538"/>
                  <a:pt x="157374" y="442883"/>
                </a:cubicBezTo>
                <a:cubicBezTo>
                  <a:pt x="157593" y="442914"/>
                  <a:pt x="157890" y="443039"/>
                  <a:pt x="158031" y="442945"/>
                </a:cubicBezTo>
                <a:cubicBezTo>
                  <a:pt x="158203" y="442835"/>
                  <a:pt x="158250" y="442523"/>
                  <a:pt x="158344" y="442319"/>
                </a:cubicBezTo>
                <a:cubicBezTo>
                  <a:pt x="158171" y="442163"/>
                  <a:pt x="157999" y="442022"/>
                  <a:pt x="157828" y="441865"/>
                </a:cubicBezTo>
                <a:close/>
                <a:moveTo>
                  <a:pt x="1917113" y="441677"/>
                </a:moveTo>
                <a:cubicBezTo>
                  <a:pt x="1916987" y="442037"/>
                  <a:pt x="1916800" y="442397"/>
                  <a:pt x="1916783" y="442772"/>
                </a:cubicBezTo>
                <a:cubicBezTo>
                  <a:pt x="1916783" y="442914"/>
                  <a:pt x="1917223" y="443258"/>
                  <a:pt x="1917347" y="443210"/>
                </a:cubicBezTo>
                <a:cubicBezTo>
                  <a:pt x="1917707" y="443054"/>
                  <a:pt x="1917989" y="442757"/>
                  <a:pt x="1918286" y="442523"/>
                </a:cubicBezTo>
                <a:cubicBezTo>
                  <a:pt x="1917895" y="442241"/>
                  <a:pt x="1917504" y="441959"/>
                  <a:pt x="1917113" y="441677"/>
                </a:cubicBezTo>
                <a:close/>
                <a:moveTo>
                  <a:pt x="105180" y="441551"/>
                </a:moveTo>
                <a:lnTo>
                  <a:pt x="110931" y="442295"/>
                </a:lnTo>
                <a:lnTo>
                  <a:pt x="110642" y="442616"/>
                </a:lnTo>
                <a:lnTo>
                  <a:pt x="110643" y="442626"/>
                </a:lnTo>
                <a:close/>
                <a:moveTo>
                  <a:pt x="1857109" y="437514"/>
                </a:moveTo>
                <a:cubicBezTo>
                  <a:pt x="1856906" y="437811"/>
                  <a:pt x="1856687" y="438109"/>
                  <a:pt x="1856483" y="438406"/>
                </a:cubicBezTo>
                <a:lnTo>
                  <a:pt x="1858677" y="439293"/>
                </a:lnTo>
                <a:lnTo>
                  <a:pt x="1858737" y="439361"/>
                </a:lnTo>
                <a:cubicBezTo>
                  <a:pt x="1859254" y="439877"/>
                  <a:pt x="1859786" y="440409"/>
                  <a:pt x="1860302" y="440926"/>
                </a:cubicBezTo>
                <a:cubicBezTo>
                  <a:pt x="1860740" y="441050"/>
                  <a:pt x="1861179" y="441176"/>
                  <a:pt x="1861633" y="441302"/>
                </a:cubicBezTo>
                <a:cubicBezTo>
                  <a:pt x="1861209" y="441161"/>
                  <a:pt x="1860772" y="441036"/>
                  <a:pt x="1860348" y="440894"/>
                </a:cubicBezTo>
                <a:cubicBezTo>
                  <a:pt x="1859817" y="440378"/>
                  <a:pt x="1859300" y="439846"/>
                  <a:pt x="1858769" y="439330"/>
                </a:cubicBezTo>
                <a:lnTo>
                  <a:pt x="1858677" y="439293"/>
                </a:lnTo>
                <a:close/>
                <a:moveTo>
                  <a:pt x="1833696" y="429939"/>
                </a:moveTo>
                <a:cubicBezTo>
                  <a:pt x="1833696" y="429939"/>
                  <a:pt x="1833727" y="429971"/>
                  <a:pt x="1833727" y="429987"/>
                </a:cubicBezTo>
                <a:cubicBezTo>
                  <a:pt x="1833350" y="430252"/>
                  <a:pt x="1832960" y="430534"/>
                  <a:pt x="1832584" y="430799"/>
                </a:cubicBezTo>
                <a:cubicBezTo>
                  <a:pt x="1832960" y="430502"/>
                  <a:pt x="1833320" y="430221"/>
                  <a:pt x="1833696" y="429939"/>
                </a:cubicBezTo>
                <a:close/>
                <a:moveTo>
                  <a:pt x="1758653" y="425729"/>
                </a:moveTo>
                <a:cubicBezTo>
                  <a:pt x="1757510" y="431598"/>
                  <a:pt x="1762331" y="431348"/>
                  <a:pt x="1764850" y="433085"/>
                </a:cubicBezTo>
                <a:cubicBezTo>
                  <a:pt x="1765899" y="434134"/>
                  <a:pt x="1766948" y="435167"/>
                  <a:pt x="1767981" y="436231"/>
                </a:cubicBezTo>
                <a:lnTo>
                  <a:pt x="1768018" y="436241"/>
                </a:lnTo>
                <a:lnTo>
                  <a:pt x="1785227" y="448094"/>
                </a:lnTo>
                <a:cubicBezTo>
                  <a:pt x="1784164" y="443868"/>
                  <a:pt x="1783506" y="441255"/>
                  <a:pt x="1783287" y="440363"/>
                </a:cubicBezTo>
                <a:lnTo>
                  <a:pt x="1768018" y="436241"/>
                </a:lnTo>
                <a:lnTo>
                  <a:pt x="1767981" y="436215"/>
                </a:lnTo>
                <a:cubicBezTo>
                  <a:pt x="1766932" y="435167"/>
                  <a:pt x="1765899" y="434134"/>
                  <a:pt x="1764850" y="433085"/>
                </a:cubicBezTo>
                <a:cubicBezTo>
                  <a:pt x="1764725" y="429282"/>
                  <a:pt x="1762832" y="427028"/>
                  <a:pt x="1758653" y="425729"/>
                </a:cubicBezTo>
                <a:close/>
                <a:moveTo>
                  <a:pt x="1752440" y="422850"/>
                </a:moveTo>
                <a:cubicBezTo>
                  <a:pt x="1752220" y="422881"/>
                  <a:pt x="1752080" y="423617"/>
                  <a:pt x="1751908" y="424039"/>
                </a:cubicBezTo>
                <a:cubicBezTo>
                  <a:pt x="1752534" y="424227"/>
                  <a:pt x="1753160" y="424508"/>
                  <a:pt x="1753817" y="424556"/>
                </a:cubicBezTo>
                <a:cubicBezTo>
                  <a:pt x="1753958" y="424571"/>
                  <a:pt x="1754161" y="423788"/>
                  <a:pt x="1754443" y="423116"/>
                </a:cubicBezTo>
                <a:cubicBezTo>
                  <a:pt x="1753723" y="423006"/>
                  <a:pt x="1753066" y="422771"/>
                  <a:pt x="1752440" y="422850"/>
                </a:cubicBezTo>
                <a:close/>
                <a:moveTo>
                  <a:pt x="1866437" y="421942"/>
                </a:moveTo>
                <a:cubicBezTo>
                  <a:pt x="1865889" y="422381"/>
                  <a:pt x="1865357" y="422834"/>
                  <a:pt x="1864810" y="423272"/>
                </a:cubicBezTo>
                <a:cubicBezTo>
                  <a:pt x="1865186" y="423961"/>
                  <a:pt x="1865435" y="424790"/>
                  <a:pt x="1865983" y="425307"/>
                </a:cubicBezTo>
                <a:cubicBezTo>
                  <a:pt x="1866703" y="425995"/>
                  <a:pt x="1867658" y="426434"/>
                  <a:pt x="1868519" y="426981"/>
                </a:cubicBezTo>
                <a:cubicBezTo>
                  <a:pt x="1868722" y="426684"/>
                  <a:pt x="1868941" y="426387"/>
                  <a:pt x="1869145" y="426090"/>
                </a:cubicBezTo>
                <a:cubicBezTo>
                  <a:pt x="1868252" y="424697"/>
                  <a:pt x="1867345" y="423319"/>
                  <a:pt x="1866437" y="421942"/>
                </a:cubicBezTo>
                <a:close/>
                <a:moveTo>
                  <a:pt x="1834510" y="421661"/>
                </a:moveTo>
                <a:cubicBezTo>
                  <a:pt x="1839597" y="426762"/>
                  <a:pt x="1843008" y="433007"/>
                  <a:pt x="1851163" y="434274"/>
                </a:cubicBezTo>
                <a:cubicBezTo>
                  <a:pt x="1847124" y="428124"/>
                  <a:pt x="1838924" y="421770"/>
                  <a:pt x="1834510" y="421661"/>
                </a:cubicBezTo>
                <a:close/>
                <a:moveTo>
                  <a:pt x="1747447" y="419985"/>
                </a:moveTo>
                <a:cubicBezTo>
                  <a:pt x="1747306" y="420142"/>
                  <a:pt x="1747181" y="420299"/>
                  <a:pt x="1747057" y="420471"/>
                </a:cubicBezTo>
                <a:cubicBezTo>
                  <a:pt x="1747323" y="420705"/>
                  <a:pt x="1747604" y="420941"/>
                  <a:pt x="1747870" y="421175"/>
                </a:cubicBezTo>
                <a:cubicBezTo>
                  <a:pt x="1747996" y="421019"/>
                  <a:pt x="1748246" y="420737"/>
                  <a:pt x="1748230" y="420705"/>
                </a:cubicBezTo>
                <a:cubicBezTo>
                  <a:pt x="1747996" y="420440"/>
                  <a:pt x="1747714" y="420221"/>
                  <a:pt x="1747447" y="419985"/>
                </a:cubicBezTo>
                <a:close/>
                <a:moveTo>
                  <a:pt x="1906407" y="419469"/>
                </a:moveTo>
                <a:cubicBezTo>
                  <a:pt x="1906907" y="419829"/>
                  <a:pt x="1907237" y="420424"/>
                  <a:pt x="1907628" y="420925"/>
                </a:cubicBezTo>
                <a:cubicBezTo>
                  <a:pt x="1907221" y="421159"/>
                  <a:pt x="1906813" y="421394"/>
                  <a:pt x="1906126" y="421785"/>
                </a:cubicBezTo>
                <a:cubicBezTo>
                  <a:pt x="1905828" y="421222"/>
                  <a:pt x="1905453" y="420705"/>
                  <a:pt x="1905296" y="420111"/>
                </a:cubicBezTo>
                <a:cubicBezTo>
                  <a:pt x="1905265" y="419986"/>
                  <a:pt x="1906251" y="419360"/>
                  <a:pt x="1906407" y="419469"/>
                </a:cubicBezTo>
                <a:close/>
                <a:moveTo>
                  <a:pt x="1899944" y="418217"/>
                </a:moveTo>
                <a:cubicBezTo>
                  <a:pt x="1900710" y="420080"/>
                  <a:pt x="1901492" y="421927"/>
                  <a:pt x="1902276" y="423788"/>
                </a:cubicBezTo>
                <a:cubicBezTo>
                  <a:pt x="1901369" y="424148"/>
                  <a:pt x="1900460" y="424524"/>
                  <a:pt x="1899537" y="424884"/>
                </a:cubicBezTo>
                <a:cubicBezTo>
                  <a:pt x="1898802" y="423069"/>
                  <a:pt x="1898018" y="421253"/>
                  <a:pt x="1897456" y="419375"/>
                </a:cubicBezTo>
                <a:cubicBezTo>
                  <a:pt x="1897424" y="419250"/>
                  <a:pt x="1899082" y="418624"/>
                  <a:pt x="1899944" y="418217"/>
                </a:cubicBezTo>
                <a:close/>
                <a:moveTo>
                  <a:pt x="1888067" y="418107"/>
                </a:moveTo>
                <a:lnTo>
                  <a:pt x="1886960" y="418972"/>
                </a:lnTo>
                <a:lnTo>
                  <a:pt x="1886938" y="418961"/>
                </a:lnTo>
                <a:close/>
                <a:moveTo>
                  <a:pt x="1752722" y="416715"/>
                </a:moveTo>
                <a:cubicBezTo>
                  <a:pt x="1752550" y="416652"/>
                  <a:pt x="1752315" y="416793"/>
                  <a:pt x="1752111" y="416856"/>
                </a:cubicBezTo>
                <a:cubicBezTo>
                  <a:pt x="1752143" y="417059"/>
                  <a:pt x="1752157" y="417262"/>
                  <a:pt x="1752190" y="417466"/>
                </a:cubicBezTo>
                <a:cubicBezTo>
                  <a:pt x="1752503" y="417372"/>
                  <a:pt x="1752800" y="417294"/>
                  <a:pt x="1753112" y="417201"/>
                </a:cubicBezTo>
                <a:cubicBezTo>
                  <a:pt x="1752988" y="417028"/>
                  <a:pt x="1752878" y="416777"/>
                  <a:pt x="1752722" y="416715"/>
                </a:cubicBezTo>
                <a:close/>
                <a:moveTo>
                  <a:pt x="1906534" y="413491"/>
                </a:moveTo>
                <a:cubicBezTo>
                  <a:pt x="1906706" y="413413"/>
                  <a:pt x="1907127" y="413961"/>
                  <a:pt x="1907504" y="414289"/>
                </a:cubicBezTo>
                <a:cubicBezTo>
                  <a:pt x="1907144" y="414618"/>
                  <a:pt x="1906831" y="415071"/>
                  <a:pt x="1906424" y="415197"/>
                </a:cubicBezTo>
                <a:cubicBezTo>
                  <a:pt x="1906205" y="415259"/>
                  <a:pt x="1905814" y="414711"/>
                  <a:pt x="1905516" y="414446"/>
                </a:cubicBezTo>
                <a:cubicBezTo>
                  <a:pt x="1905845" y="414101"/>
                  <a:pt x="1906126" y="413648"/>
                  <a:pt x="1906534" y="413491"/>
                </a:cubicBezTo>
                <a:close/>
                <a:moveTo>
                  <a:pt x="1850207" y="411659"/>
                </a:moveTo>
                <a:cubicBezTo>
                  <a:pt x="1849754" y="411957"/>
                  <a:pt x="1849300" y="412270"/>
                  <a:pt x="1848830" y="412568"/>
                </a:cubicBezTo>
                <a:cubicBezTo>
                  <a:pt x="1849769" y="413975"/>
                  <a:pt x="1850708" y="415369"/>
                  <a:pt x="1851646" y="416777"/>
                </a:cubicBezTo>
                <a:cubicBezTo>
                  <a:pt x="1852100" y="416480"/>
                  <a:pt x="1852540" y="416183"/>
                  <a:pt x="1852993" y="415885"/>
                </a:cubicBezTo>
                <a:cubicBezTo>
                  <a:pt x="1852070" y="414477"/>
                  <a:pt x="1851146" y="413068"/>
                  <a:pt x="1850207" y="411659"/>
                </a:cubicBezTo>
                <a:close/>
                <a:moveTo>
                  <a:pt x="1860866" y="410001"/>
                </a:moveTo>
                <a:cubicBezTo>
                  <a:pt x="1860553" y="410439"/>
                  <a:pt x="1860256" y="410861"/>
                  <a:pt x="1859942" y="411299"/>
                </a:cubicBezTo>
                <a:cubicBezTo>
                  <a:pt x="1861523" y="412630"/>
                  <a:pt x="1863119" y="413975"/>
                  <a:pt x="1864700" y="415337"/>
                </a:cubicBezTo>
                <a:cubicBezTo>
                  <a:pt x="1865201" y="414712"/>
                  <a:pt x="1865702" y="414086"/>
                  <a:pt x="1866203" y="413459"/>
                </a:cubicBezTo>
                <a:cubicBezTo>
                  <a:pt x="1864418" y="412301"/>
                  <a:pt x="1862634" y="411159"/>
                  <a:pt x="1860866" y="410001"/>
                </a:cubicBezTo>
                <a:close/>
                <a:moveTo>
                  <a:pt x="1885217" y="408013"/>
                </a:moveTo>
                <a:cubicBezTo>
                  <a:pt x="1885530" y="408357"/>
                  <a:pt x="1886047" y="408686"/>
                  <a:pt x="1886094" y="409061"/>
                </a:cubicBezTo>
                <a:cubicBezTo>
                  <a:pt x="1886141" y="409406"/>
                  <a:pt x="1885687" y="409829"/>
                  <a:pt x="1885452" y="410219"/>
                </a:cubicBezTo>
                <a:cubicBezTo>
                  <a:pt x="1885061" y="409985"/>
                  <a:pt x="1884669" y="409750"/>
                  <a:pt x="1884278" y="409499"/>
                </a:cubicBezTo>
                <a:cubicBezTo>
                  <a:pt x="1884591" y="408999"/>
                  <a:pt x="1884905" y="408498"/>
                  <a:pt x="1885217" y="408013"/>
                </a:cubicBezTo>
                <a:close/>
                <a:moveTo>
                  <a:pt x="1891587" y="407716"/>
                </a:moveTo>
                <a:cubicBezTo>
                  <a:pt x="1895546" y="408749"/>
                  <a:pt x="1898489" y="410095"/>
                  <a:pt x="1897377" y="413820"/>
                </a:cubicBezTo>
                <a:cubicBezTo>
                  <a:pt x="1896376" y="417137"/>
                  <a:pt x="1893653" y="415010"/>
                  <a:pt x="1891619" y="414320"/>
                </a:cubicBezTo>
                <a:lnTo>
                  <a:pt x="1891612" y="414314"/>
                </a:lnTo>
                <a:lnTo>
                  <a:pt x="1891618" y="414320"/>
                </a:lnTo>
                <a:lnTo>
                  <a:pt x="1891258" y="414665"/>
                </a:lnTo>
                <a:lnTo>
                  <a:pt x="1891587" y="414289"/>
                </a:lnTo>
                <a:close/>
                <a:moveTo>
                  <a:pt x="1786701" y="398760"/>
                </a:moveTo>
                <a:lnTo>
                  <a:pt x="1785791" y="400939"/>
                </a:lnTo>
                <a:cubicBezTo>
                  <a:pt x="1785494" y="400720"/>
                  <a:pt x="1785180" y="400485"/>
                  <a:pt x="1784883" y="400266"/>
                </a:cubicBezTo>
                <a:close/>
                <a:moveTo>
                  <a:pt x="1786741" y="398663"/>
                </a:moveTo>
                <a:lnTo>
                  <a:pt x="1786776" y="398686"/>
                </a:lnTo>
                <a:lnTo>
                  <a:pt x="1786780" y="398677"/>
                </a:lnTo>
                <a:lnTo>
                  <a:pt x="1786793" y="398685"/>
                </a:lnTo>
                <a:lnTo>
                  <a:pt x="1786701" y="398760"/>
                </a:lnTo>
                <a:close/>
                <a:moveTo>
                  <a:pt x="1786821" y="398578"/>
                </a:moveTo>
                <a:lnTo>
                  <a:pt x="1786780" y="398677"/>
                </a:lnTo>
                <a:lnTo>
                  <a:pt x="1786746" y="398654"/>
                </a:lnTo>
                <a:lnTo>
                  <a:pt x="1786741" y="398663"/>
                </a:lnTo>
                <a:lnTo>
                  <a:pt x="1786729" y="398654"/>
                </a:lnTo>
                <a:close/>
                <a:moveTo>
                  <a:pt x="1875342" y="396948"/>
                </a:moveTo>
                <a:cubicBezTo>
                  <a:pt x="1880288" y="396698"/>
                  <a:pt x="1881101" y="397137"/>
                  <a:pt x="1886094" y="402926"/>
                </a:cubicBezTo>
                <a:cubicBezTo>
                  <a:pt x="1880334" y="404882"/>
                  <a:pt x="1880334" y="404882"/>
                  <a:pt x="1875342" y="396948"/>
                </a:cubicBezTo>
                <a:close/>
                <a:moveTo>
                  <a:pt x="1787746" y="396338"/>
                </a:moveTo>
                <a:cubicBezTo>
                  <a:pt x="1788044" y="396588"/>
                  <a:pt x="1788341" y="396823"/>
                  <a:pt x="1788623" y="397073"/>
                </a:cubicBezTo>
                <a:lnTo>
                  <a:pt x="1786821" y="398578"/>
                </a:lnTo>
                <a:close/>
                <a:moveTo>
                  <a:pt x="134337" y="394538"/>
                </a:moveTo>
                <a:cubicBezTo>
                  <a:pt x="134869" y="395540"/>
                  <a:pt x="135479" y="396182"/>
                  <a:pt x="135385" y="396667"/>
                </a:cubicBezTo>
                <a:cubicBezTo>
                  <a:pt x="135291" y="397121"/>
                  <a:pt x="134415" y="397387"/>
                  <a:pt x="133883" y="397747"/>
                </a:cubicBezTo>
                <a:cubicBezTo>
                  <a:pt x="133616" y="397341"/>
                  <a:pt x="133085" y="396887"/>
                  <a:pt x="133147" y="396542"/>
                </a:cubicBezTo>
                <a:cubicBezTo>
                  <a:pt x="133273" y="395978"/>
                  <a:pt x="133758" y="395477"/>
                  <a:pt x="134337" y="394538"/>
                </a:cubicBezTo>
                <a:close/>
                <a:moveTo>
                  <a:pt x="1847344" y="387668"/>
                </a:moveTo>
                <a:cubicBezTo>
                  <a:pt x="1849378" y="389342"/>
                  <a:pt x="1851428" y="391017"/>
                  <a:pt x="1854761" y="393771"/>
                </a:cubicBezTo>
                <a:cubicBezTo>
                  <a:pt x="1848908" y="394601"/>
                  <a:pt x="1847406" y="391972"/>
                  <a:pt x="1845418" y="390110"/>
                </a:cubicBezTo>
                <a:cubicBezTo>
                  <a:pt x="1846060" y="389295"/>
                  <a:pt x="1846702" y="388481"/>
                  <a:pt x="1847344" y="387668"/>
                </a:cubicBezTo>
                <a:close/>
                <a:moveTo>
                  <a:pt x="1836951" y="387527"/>
                </a:moveTo>
                <a:cubicBezTo>
                  <a:pt x="1837310" y="387746"/>
                  <a:pt x="1837687" y="387981"/>
                  <a:pt x="1838062" y="388216"/>
                </a:cubicBezTo>
                <a:cubicBezTo>
                  <a:pt x="1837890" y="388653"/>
                  <a:pt x="1837718" y="389076"/>
                  <a:pt x="1837546" y="389499"/>
                </a:cubicBezTo>
                <a:cubicBezTo>
                  <a:pt x="1837171" y="389264"/>
                  <a:pt x="1836560" y="389076"/>
                  <a:pt x="1836467" y="388764"/>
                </a:cubicBezTo>
                <a:cubicBezTo>
                  <a:pt x="1836372" y="388419"/>
                  <a:pt x="1836763" y="387933"/>
                  <a:pt x="1836951" y="387527"/>
                </a:cubicBezTo>
                <a:close/>
                <a:moveTo>
                  <a:pt x="1830143" y="382691"/>
                </a:moveTo>
                <a:cubicBezTo>
                  <a:pt x="1830520" y="382691"/>
                  <a:pt x="1830878" y="382769"/>
                  <a:pt x="1831256" y="382832"/>
                </a:cubicBezTo>
                <a:cubicBezTo>
                  <a:pt x="1831208" y="383035"/>
                  <a:pt x="1831162" y="383254"/>
                  <a:pt x="1831115" y="383457"/>
                </a:cubicBezTo>
                <a:cubicBezTo>
                  <a:pt x="1830739" y="383395"/>
                  <a:pt x="1830379" y="383348"/>
                  <a:pt x="1830003" y="383285"/>
                </a:cubicBezTo>
                <a:cubicBezTo>
                  <a:pt x="1830050" y="383082"/>
                  <a:pt x="1830097" y="382691"/>
                  <a:pt x="1830143" y="382691"/>
                </a:cubicBezTo>
                <a:close/>
                <a:moveTo>
                  <a:pt x="1749169" y="381423"/>
                </a:moveTo>
                <a:lnTo>
                  <a:pt x="1749184" y="381439"/>
                </a:lnTo>
                <a:lnTo>
                  <a:pt x="1749175" y="381437"/>
                </a:lnTo>
                <a:close/>
                <a:moveTo>
                  <a:pt x="1749545" y="381110"/>
                </a:moveTo>
                <a:lnTo>
                  <a:pt x="1749216" y="381455"/>
                </a:lnTo>
                <a:lnTo>
                  <a:pt x="1749199" y="381440"/>
                </a:lnTo>
                <a:close/>
                <a:moveTo>
                  <a:pt x="1816631" y="369113"/>
                </a:moveTo>
                <a:lnTo>
                  <a:pt x="1822288" y="374693"/>
                </a:lnTo>
                <a:cubicBezTo>
                  <a:pt x="1821802" y="375116"/>
                  <a:pt x="1821301" y="375539"/>
                  <a:pt x="1820816" y="375961"/>
                </a:cubicBezTo>
                <a:close/>
                <a:moveTo>
                  <a:pt x="1816512" y="368919"/>
                </a:moveTo>
                <a:lnTo>
                  <a:pt x="1816631" y="369113"/>
                </a:lnTo>
                <a:lnTo>
                  <a:pt x="1816466" y="368950"/>
                </a:lnTo>
                <a:lnTo>
                  <a:pt x="1816512" y="368919"/>
                </a:lnTo>
                <a:close/>
                <a:moveTo>
                  <a:pt x="1825182" y="368747"/>
                </a:moveTo>
                <a:cubicBezTo>
                  <a:pt x="1832428" y="371564"/>
                  <a:pt x="1836278" y="378325"/>
                  <a:pt x="1842711" y="382002"/>
                </a:cubicBezTo>
                <a:cubicBezTo>
                  <a:pt x="1842350" y="382676"/>
                  <a:pt x="1842007" y="383380"/>
                  <a:pt x="1841663" y="384068"/>
                </a:cubicBezTo>
                <a:cubicBezTo>
                  <a:pt x="1840253" y="383928"/>
                  <a:pt x="1838313" y="384319"/>
                  <a:pt x="1837531" y="383552"/>
                </a:cubicBezTo>
                <a:cubicBezTo>
                  <a:pt x="1833008" y="379045"/>
                  <a:pt x="1828751" y="374255"/>
                  <a:pt x="1825182" y="368747"/>
                </a:cubicBezTo>
                <a:close/>
                <a:moveTo>
                  <a:pt x="1780218" y="368339"/>
                </a:moveTo>
                <a:cubicBezTo>
                  <a:pt x="1780516" y="368590"/>
                  <a:pt x="1780814" y="368825"/>
                  <a:pt x="1781079" y="369106"/>
                </a:cubicBezTo>
                <a:cubicBezTo>
                  <a:pt x="1781111" y="369138"/>
                  <a:pt x="1780828" y="369435"/>
                  <a:pt x="1780704" y="369623"/>
                </a:cubicBezTo>
                <a:cubicBezTo>
                  <a:pt x="1780390" y="369388"/>
                  <a:pt x="1780093" y="369138"/>
                  <a:pt x="1779811" y="368872"/>
                </a:cubicBezTo>
                <a:cubicBezTo>
                  <a:pt x="1779953" y="368700"/>
                  <a:pt x="1780078" y="368512"/>
                  <a:pt x="1780218" y="368339"/>
                </a:cubicBezTo>
                <a:close/>
                <a:moveTo>
                  <a:pt x="1815652" y="367808"/>
                </a:moveTo>
                <a:lnTo>
                  <a:pt x="1816512" y="368919"/>
                </a:lnTo>
                <a:lnTo>
                  <a:pt x="1816466" y="368950"/>
                </a:lnTo>
                <a:lnTo>
                  <a:pt x="1816466" y="368951"/>
                </a:lnTo>
                <a:cubicBezTo>
                  <a:pt x="1816199" y="368574"/>
                  <a:pt x="1815918" y="368183"/>
                  <a:pt x="1815652" y="367808"/>
                </a:cubicBezTo>
                <a:close/>
                <a:moveTo>
                  <a:pt x="1671841" y="360201"/>
                </a:moveTo>
                <a:cubicBezTo>
                  <a:pt x="1673406" y="361814"/>
                  <a:pt x="1674971" y="363410"/>
                  <a:pt x="1676536" y="365022"/>
                </a:cubicBezTo>
                <a:cubicBezTo>
                  <a:pt x="1675957" y="365585"/>
                  <a:pt x="1675363" y="366164"/>
                  <a:pt x="1674784" y="366728"/>
                </a:cubicBezTo>
                <a:cubicBezTo>
                  <a:pt x="1673218" y="365131"/>
                  <a:pt x="1671653" y="363519"/>
                  <a:pt x="1670088" y="361922"/>
                </a:cubicBezTo>
                <a:cubicBezTo>
                  <a:pt x="1670666" y="361344"/>
                  <a:pt x="1671261" y="360764"/>
                  <a:pt x="1671841" y="360201"/>
                </a:cubicBezTo>
                <a:close/>
                <a:moveTo>
                  <a:pt x="197580" y="353690"/>
                </a:moveTo>
                <a:cubicBezTo>
                  <a:pt x="198018" y="353847"/>
                  <a:pt x="198440" y="354003"/>
                  <a:pt x="198879" y="354176"/>
                </a:cubicBezTo>
                <a:cubicBezTo>
                  <a:pt x="198565" y="354645"/>
                  <a:pt x="198252" y="355130"/>
                  <a:pt x="197956" y="355616"/>
                </a:cubicBezTo>
                <a:cubicBezTo>
                  <a:pt x="197595" y="355319"/>
                  <a:pt x="197079" y="355083"/>
                  <a:pt x="196939" y="354708"/>
                </a:cubicBezTo>
                <a:cubicBezTo>
                  <a:pt x="196845" y="354489"/>
                  <a:pt x="197345" y="354035"/>
                  <a:pt x="197580" y="353690"/>
                </a:cubicBezTo>
                <a:close/>
                <a:moveTo>
                  <a:pt x="1782520" y="350968"/>
                </a:moveTo>
                <a:cubicBezTo>
                  <a:pt x="1783537" y="351391"/>
                  <a:pt x="1784726" y="352016"/>
                  <a:pt x="1785196" y="352908"/>
                </a:cubicBezTo>
                <a:cubicBezTo>
                  <a:pt x="1785493" y="353441"/>
                  <a:pt x="1784585" y="354614"/>
                  <a:pt x="1783849" y="356430"/>
                </a:cubicBezTo>
                <a:cubicBezTo>
                  <a:pt x="1782128" y="353895"/>
                  <a:pt x="1781455" y="353065"/>
                  <a:pt x="1781032" y="352126"/>
                </a:cubicBezTo>
                <a:cubicBezTo>
                  <a:pt x="1780954" y="351969"/>
                  <a:pt x="1782222" y="350843"/>
                  <a:pt x="1782520" y="350968"/>
                </a:cubicBezTo>
                <a:close/>
                <a:moveTo>
                  <a:pt x="1753879" y="350060"/>
                </a:moveTo>
                <a:cubicBezTo>
                  <a:pt x="1763363" y="353722"/>
                  <a:pt x="1768638" y="361062"/>
                  <a:pt x="1773473" y="368762"/>
                </a:cubicBezTo>
                <a:cubicBezTo>
                  <a:pt x="1753973" y="357118"/>
                  <a:pt x="1753973" y="357118"/>
                  <a:pt x="1753879" y="350060"/>
                </a:cubicBezTo>
                <a:close/>
                <a:moveTo>
                  <a:pt x="1741516" y="343737"/>
                </a:moveTo>
                <a:cubicBezTo>
                  <a:pt x="1741861" y="343956"/>
                  <a:pt x="1742205" y="344175"/>
                  <a:pt x="1742565" y="344394"/>
                </a:cubicBezTo>
                <a:cubicBezTo>
                  <a:pt x="1742393" y="344801"/>
                  <a:pt x="1742236" y="345224"/>
                  <a:pt x="1742065" y="345631"/>
                </a:cubicBezTo>
                <a:cubicBezTo>
                  <a:pt x="1741705" y="345396"/>
                  <a:pt x="1741126" y="345224"/>
                  <a:pt x="1741047" y="344927"/>
                </a:cubicBezTo>
                <a:cubicBezTo>
                  <a:pt x="1740953" y="344597"/>
                  <a:pt x="1741329" y="344128"/>
                  <a:pt x="1741516" y="343737"/>
                </a:cubicBezTo>
                <a:close/>
                <a:moveTo>
                  <a:pt x="1772425" y="342313"/>
                </a:moveTo>
                <a:cubicBezTo>
                  <a:pt x="1773553" y="344034"/>
                  <a:pt x="1774492" y="345146"/>
                  <a:pt x="1774961" y="346429"/>
                </a:cubicBezTo>
                <a:cubicBezTo>
                  <a:pt x="1775086" y="346743"/>
                  <a:pt x="1773724" y="347618"/>
                  <a:pt x="1773052" y="348229"/>
                </a:cubicBezTo>
                <a:cubicBezTo>
                  <a:pt x="1772128" y="347212"/>
                  <a:pt x="1771001" y="346289"/>
                  <a:pt x="1770391" y="345099"/>
                </a:cubicBezTo>
                <a:cubicBezTo>
                  <a:pt x="1770203" y="344754"/>
                  <a:pt x="1771408" y="343675"/>
                  <a:pt x="1772425" y="342313"/>
                </a:cubicBezTo>
                <a:close/>
                <a:moveTo>
                  <a:pt x="1660619" y="338666"/>
                </a:moveTo>
                <a:cubicBezTo>
                  <a:pt x="1661871" y="338666"/>
                  <a:pt x="1662451" y="338494"/>
                  <a:pt x="1662857" y="338697"/>
                </a:cubicBezTo>
                <a:cubicBezTo>
                  <a:pt x="1664704" y="339606"/>
                  <a:pt x="1666488" y="340623"/>
                  <a:pt x="1668429" y="341672"/>
                </a:cubicBezTo>
                <a:cubicBezTo>
                  <a:pt x="1669180" y="348088"/>
                  <a:pt x="1663420" y="349355"/>
                  <a:pt x="1659194" y="352454"/>
                </a:cubicBezTo>
                <a:cubicBezTo>
                  <a:pt x="1659664" y="347837"/>
                  <a:pt x="1660149" y="343236"/>
                  <a:pt x="1660619" y="338666"/>
                </a:cubicBezTo>
                <a:close/>
                <a:moveTo>
                  <a:pt x="1514492" y="336131"/>
                </a:moveTo>
                <a:cubicBezTo>
                  <a:pt x="1514367" y="336100"/>
                  <a:pt x="1513757" y="337117"/>
                  <a:pt x="1513882" y="337337"/>
                </a:cubicBezTo>
                <a:cubicBezTo>
                  <a:pt x="1514226" y="337931"/>
                  <a:pt x="1514774" y="338510"/>
                  <a:pt x="1515400" y="338807"/>
                </a:cubicBezTo>
                <a:lnTo>
                  <a:pt x="1517600" y="339179"/>
                </a:lnTo>
                <a:lnTo>
                  <a:pt x="1517606" y="339199"/>
                </a:lnTo>
                <a:cubicBezTo>
                  <a:pt x="1517606" y="339199"/>
                  <a:pt x="1517967" y="339543"/>
                  <a:pt x="1517967" y="339543"/>
                </a:cubicBezTo>
                <a:lnTo>
                  <a:pt x="1517623" y="339183"/>
                </a:lnTo>
                <a:lnTo>
                  <a:pt x="1517600" y="339179"/>
                </a:lnTo>
                <a:lnTo>
                  <a:pt x="1516903" y="337071"/>
                </a:lnTo>
                <a:cubicBezTo>
                  <a:pt x="1516308" y="336523"/>
                  <a:pt x="1515338" y="336319"/>
                  <a:pt x="1514492" y="336131"/>
                </a:cubicBezTo>
                <a:close/>
                <a:moveTo>
                  <a:pt x="1502566" y="332328"/>
                </a:moveTo>
                <a:cubicBezTo>
                  <a:pt x="1502285" y="332484"/>
                  <a:pt x="1502003" y="332641"/>
                  <a:pt x="1501738" y="332798"/>
                </a:cubicBezTo>
                <a:cubicBezTo>
                  <a:pt x="1501894" y="332923"/>
                  <a:pt x="1502050" y="333064"/>
                  <a:pt x="1502223" y="333204"/>
                </a:cubicBezTo>
                <a:cubicBezTo>
                  <a:pt x="1502410" y="333110"/>
                  <a:pt x="1502707" y="333064"/>
                  <a:pt x="1502755" y="332923"/>
                </a:cubicBezTo>
                <a:cubicBezTo>
                  <a:pt x="1502818" y="332766"/>
                  <a:pt x="1502629" y="332531"/>
                  <a:pt x="1502566" y="332328"/>
                </a:cubicBezTo>
                <a:close/>
                <a:moveTo>
                  <a:pt x="1511347" y="328087"/>
                </a:moveTo>
                <a:cubicBezTo>
                  <a:pt x="1511236" y="328290"/>
                  <a:pt x="1511049" y="328494"/>
                  <a:pt x="1511065" y="328682"/>
                </a:cubicBezTo>
                <a:cubicBezTo>
                  <a:pt x="1511065" y="328807"/>
                  <a:pt x="1511332" y="328932"/>
                  <a:pt x="1511503" y="329073"/>
                </a:cubicBezTo>
                <a:cubicBezTo>
                  <a:pt x="1511707" y="328964"/>
                  <a:pt x="1511895" y="328854"/>
                  <a:pt x="1512097" y="328760"/>
                </a:cubicBezTo>
                <a:cubicBezTo>
                  <a:pt x="1511848" y="328541"/>
                  <a:pt x="1511596" y="328322"/>
                  <a:pt x="1511347" y="328087"/>
                </a:cubicBezTo>
                <a:close/>
                <a:moveTo>
                  <a:pt x="1735178" y="326631"/>
                </a:moveTo>
                <a:cubicBezTo>
                  <a:pt x="1735897" y="327194"/>
                  <a:pt x="1736633" y="327742"/>
                  <a:pt x="1737352" y="328305"/>
                </a:cubicBezTo>
                <a:cubicBezTo>
                  <a:pt x="1737181" y="328478"/>
                  <a:pt x="1737009" y="328665"/>
                  <a:pt x="1736851" y="328838"/>
                </a:cubicBezTo>
                <a:cubicBezTo>
                  <a:pt x="1736257" y="328134"/>
                  <a:pt x="1735678" y="327429"/>
                  <a:pt x="1735084" y="326725"/>
                </a:cubicBezTo>
                <a:cubicBezTo>
                  <a:pt x="1735068" y="326725"/>
                  <a:pt x="1735178" y="326631"/>
                  <a:pt x="1735178" y="326631"/>
                </a:cubicBezTo>
                <a:close/>
                <a:moveTo>
                  <a:pt x="1642652" y="322766"/>
                </a:moveTo>
                <a:cubicBezTo>
                  <a:pt x="1643529" y="322907"/>
                  <a:pt x="1644437" y="322797"/>
                  <a:pt x="1644938" y="323204"/>
                </a:cubicBezTo>
                <a:cubicBezTo>
                  <a:pt x="1646518" y="324472"/>
                  <a:pt x="1648130" y="325786"/>
                  <a:pt x="1649429" y="327320"/>
                </a:cubicBezTo>
                <a:cubicBezTo>
                  <a:pt x="1653811" y="332531"/>
                  <a:pt x="1653764" y="332563"/>
                  <a:pt x="1661355" y="330794"/>
                </a:cubicBezTo>
                <a:cubicBezTo>
                  <a:pt x="1658365" y="334331"/>
                  <a:pt x="1656238" y="336851"/>
                  <a:pt x="1653278" y="340357"/>
                </a:cubicBezTo>
                <a:cubicBezTo>
                  <a:pt x="1651855" y="332595"/>
                  <a:pt x="1644922" y="332171"/>
                  <a:pt x="1640148" y="328604"/>
                </a:cubicBezTo>
                <a:cubicBezTo>
                  <a:pt x="1641025" y="326553"/>
                  <a:pt x="1641808" y="324722"/>
                  <a:pt x="1642652" y="322766"/>
                </a:cubicBezTo>
                <a:close/>
                <a:moveTo>
                  <a:pt x="1781768" y="319933"/>
                </a:moveTo>
                <a:cubicBezTo>
                  <a:pt x="1782190" y="320246"/>
                  <a:pt x="1782597" y="320543"/>
                  <a:pt x="1783020" y="320856"/>
                </a:cubicBezTo>
                <a:cubicBezTo>
                  <a:pt x="1780798" y="325973"/>
                  <a:pt x="1778310" y="330920"/>
                  <a:pt x="1773520" y="334206"/>
                </a:cubicBezTo>
                <a:cubicBezTo>
                  <a:pt x="1773098" y="333815"/>
                  <a:pt x="1772676" y="333423"/>
                  <a:pt x="1772237" y="333033"/>
                </a:cubicBezTo>
                <a:cubicBezTo>
                  <a:pt x="1775414" y="328666"/>
                  <a:pt x="1778591" y="324299"/>
                  <a:pt x="1781768" y="319933"/>
                </a:cubicBezTo>
                <a:close/>
                <a:moveTo>
                  <a:pt x="1637989" y="319871"/>
                </a:moveTo>
                <a:cubicBezTo>
                  <a:pt x="1638271" y="320152"/>
                  <a:pt x="1638505" y="320480"/>
                  <a:pt x="1638756" y="320809"/>
                </a:cubicBezTo>
                <a:cubicBezTo>
                  <a:pt x="1638584" y="320934"/>
                  <a:pt x="1638380" y="321059"/>
                  <a:pt x="1638193" y="321185"/>
                </a:cubicBezTo>
                <a:cubicBezTo>
                  <a:pt x="1637942" y="320872"/>
                  <a:pt x="1637691" y="320543"/>
                  <a:pt x="1637441" y="320231"/>
                </a:cubicBezTo>
                <a:cubicBezTo>
                  <a:pt x="1637629" y="320105"/>
                  <a:pt x="1637957" y="319838"/>
                  <a:pt x="1637989" y="319871"/>
                </a:cubicBezTo>
                <a:close/>
                <a:moveTo>
                  <a:pt x="1538014" y="318180"/>
                </a:moveTo>
                <a:cubicBezTo>
                  <a:pt x="1538187" y="318305"/>
                  <a:pt x="1538359" y="318447"/>
                  <a:pt x="1538532" y="318572"/>
                </a:cubicBezTo>
                <a:cubicBezTo>
                  <a:pt x="1538281" y="318853"/>
                  <a:pt x="1538047" y="319166"/>
                  <a:pt x="1537765" y="319417"/>
                </a:cubicBezTo>
                <a:cubicBezTo>
                  <a:pt x="1537733" y="319449"/>
                  <a:pt x="1537436" y="319182"/>
                  <a:pt x="1537264" y="319041"/>
                </a:cubicBezTo>
                <a:cubicBezTo>
                  <a:pt x="1537530" y="318759"/>
                  <a:pt x="1537765" y="318477"/>
                  <a:pt x="1538014" y="318180"/>
                </a:cubicBezTo>
                <a:close/>
                <a:moveTo>
                  <a:pt x="1727023" y="317617"/>
                </a:moveTo>
                <a:cubicBezTo>
                  <a:pt x="1731609" y="319104"/>
                  <a:pt x="1733878" y="322390"/>
                  <a:pt x="1735177" y="326632"/>
                </a:cubicBezTo>
                <a:lnTo>
                  <a:pt x="1735068" y="326726"/>
                </a:lnTo>
                <a:cubicBezTo>
                  <a:pt x="1727101" y="326350"/>
                  <a:pt x="1726272" y="325473"/>
                  <a:pt x="1727023" y="317617"/>
                </a:cubicBezTo>
                <a:close/>
                <a:moveTo>
                  <a:pt x="1414487" y="314331"/>
                </a:moveTo>
                <a:cubicBezTo>
                  <a:pt x="1414378" y="315003"/>
                  <a:pt x="1414268" y="315676"/>
                  <a:pt x="1414142" y="316349"/>
                </a:cubicBezTo>
                <a:cubicBezTo>
                  <a:pt x="1416928" y="317241"/>
                  <a:pt x="1419730" y="318134"/>
                  <a:pt x="1422515" y="319025"/>
                </a:cubicBezTo>
                <a:cubicBezTo>
                  <a:pt x="1422688" y="318462"/>
                  <a:pt x="1422859" y="317915"/>
                  <a:pt x="1423032" y="317351"/>
                </a:cubicBezTo>
                <a:cubicBezTo>
                  <a:pt x="1420184" y="316349"/>
                  <a:pt x="1417335" y="315332"/>
                  <a:pt x="1414487" y="314331"/>
                </a:cubicBezTo>
                <a:close/>
                <a:moveTo>
                  <a:pt x="439737" y="313391"/>
                </a:moveTo>
                <a:cubicBezTo>
                  <a:pt x="438641" y="313720"/>
                  <a:pt x="437530" y="314048"/>
                  <a:pt x="436434" y="314378"/>
                </a:cubicBezTo>
                <a:cubicBezTo>
                  <a:pt x="436544" y="314753"/>
                  <a:pt x="436654" y="315144"/>
                  <a:pt x="436748" y="315520"/>
                </a:cubicBezTo>
                <a:cubicBezTo>
                  <a:pt x="437875" y="315222"/>
                  <a:pt x="438986" y="314941"/>
                  <a:pt x="440096" y="314659"/>
                </a:cubicBezTo>
                <a:cubicBezTo>
                  <a:pt x="439972" y="314237"/>
                  <a:pt x="439862" y="313814"/>
                  <a:pt x="439737" y="313391"/>
                </a:cubicBezTo>
                <a:close/>
                <a:moveTo>
                  <a:pt x="1624060" y="312562"/>
                </a:moveTo>
                <a:cubicBezTo>
                  <a:pt x="1627393" y="313893"/>
                  <a:pt x="1631713" y="313485"/>
                  <a:pt x="1634202" y="318759"/>
                </a:cubicBezTo>
                <a:cubicBezTo>
                  <a:pt x="1629334" y="317664"/>
                  <a:pt x="1625123" y="317914"/>
                  <a:pt x="1623997" y="312625"/>
                </a:cubicBezTo>
                <a:close/>
                <a:moveTo>
                  <a:pt x="1392716" y="311717"/>
                </a:moveTo>
                <a:cubicBezTo>
                  <a:pt x="1392499" y="312421"/>
                  <a:pt x="1392279" y="313141"/>
                  <a:pt x="1392060" y="313845"/>
                </a:cubicBezTo>
                <a:cubicBezTo>
                  <a:pt x="1394095" y="315723"/>
                  <a:pt x="1396098" y="317742"/>
                  <a:pt x="1401075" y="314769"/>
                </a:cubicBezTo>
                <a:cubicBezTo>
                  <a:pt x="1397302" y="313391"/>
                  <a:pt x="1395018" y="312546"/>
                  <a:pt x="1392716" y="311717"/>
                </a:cubicBezTo>
                <a:close/>
                <a:moveTo>
                  <a:pt x="241932" y="311466"/>
                </a:moveTo>
                <a:cubicBezTo>
                  <a:pt x="241572" y="311513"/>
                  <a:pt x="241212" y="311561"/>
                  <a:pt x="240869" y="311623"/>
                </a:cubicBezTo>
                <a:cubicBezTo>
                  <a:pt x="241056" y="313125"/>
                  <a:pt x="241244" y="314612"/>
                  <a:pt x="241431" y="316115"/>
                </a:cubicBezTo>
                <a:cubicBezTo>
                  <a:pt x="241824" y="316052"/>
                  <a:pt x="242230" y="316005"/>
                  <a:pt x="242621" y="315942"/>
                </a:cubicBezTo>
                <a:cubicBezTo>
                  <a:pt x="242386" y="314456"/>
                  <a:pt x="242152" y="312953"/>
                  <a:pt x="241932" y="311466"/>
                </a:cubicBezTo>
                <a:close/>
                <a:moveTo>
                  <a:pt x="1688180" y="309463"/>
                </a:moveTo>
                <a:lnTo>
                  <a:pt x="1688195" y="309479"/>
                </a:lnTo>
                <a:lnTo>
                  <a:pt x="1688178" y="309465"/>
                </a:lnTo>
                <a:close/>
                <a:moveTo>
                  <a:pt x="1688160" y="309452"/>
                </a:moveTo>
                <a:lnTo>
                  <a:pt x="1688178" y="309465"/>
                </a:lnTo>
                <a:lnTo>
                  <a:pt x="1687835" y="309807"/>
                </a:lnTo>
                <a:close/>
                <a:moveTo>
                  <a:pt x="1780391" y="308211"/>
                </a:moveTo>
                <a:cubicBezTo>
                  <a:pt x="1780328" y="309228"/>
                  <a:pt x="1780485" y="309886"/>
                  <a:pt x="1780235" y="310184"/>
                </a:cubicBezTo>
                <a:cubicBezTo>
                  <a:pt x="1778388" y="312437"/>
                  <a:pt x="1776619" y="312797"/>
                  <a:pt x="1774209" y="308571"/>
                </a:cubicBezTo>
                <a:cubicBezTo>
                  <a:pt x="1777026" y="308399"/>
                  <a:pt x="1778685" y="308305"/>
                  <a:pt x="1780391" y="308211"/>
                </a:cubicBezTo>
                <a:close/>
                <a:moveTo>
                  <a:pt x="1425035" y="307382"/>
                </a:moveTo>
                <a:cubicBezTo>
                  <a:pt x="1424707" y="308086"/>
                  <a:pt x="1424378" y="308774"/>
                  <a:pt x="1424050" y="309479"/>
                </a:cubicBezTo>
                <a:cubicBezTo>
                  <a:pt x="1426177" y="310981"/>
                  <a:pt x="1428259" y="312625"/>
                  <a:pt x="1432782" y="310637"/>
                </a:cubicBezTo>
                <a:cubicBezTo>
                  <a:pt x="1429464" y="309244"/>
                  <a:pt x="1427241" y="308321"/>
                  <a:pt x="1425035" y="307382"/>
                </a:cubicBezTo>
                <a:close/>
                <a:moveTo>
                  <a:pt x="1578637" y="306312"/>
                </a:moveTo>
                <a:lnTo>
                  <a:pt x="1578674" y="306349"/>
                </a:lnTo>
                <a:lnTo>
                  <a:pt x="1578627" y="306318"/>
                </a:lnTo>
                <a:close/>
                <a:moveTo>
                  <a:pt x="1581759" y="304797"/>
                </a:moveTo>
                <a:lnTo>
                  <a:pt x="1581757" y="304799"/>
                </a:lnTo>
                <a:lnTo>
                  <a:pt x="1581755" y="304797"/>
                </a:lnTo>
                <a:close/>
                <a:moveTo>
                  <a:pt x="1581749" y="304787"/>
                </a:moveTo>
                <a:lnTo>
                  <a:pt x="1581755" y="304797"/>
                </a:lnTo>
                <a:lnTo>
                  <a:pt x="1581741" y="304799"/>
                </a:lnTo>
                <a:close/>
                <a:moveTo>
                  <a:pt x="1581764" y="304765"/>
                </a:moveTo>
                <a:lnTo>
                  <a:pt x="1581749" y="304787"/>
                </a:lnTo>
                <a:lnTo>
                  <a:pt x="1581742" y="304775"/>
                </a:lnTo>
                <a:close/>
                <a:moveTo>
                  <a:pt x="1581784" y="304757"/>
                </a:moveTo>
                <a:lnTo>
                  <a:pt x="1581844" y="304783"/>
                </a:lnTo>
                <a:lnTo>
                  <a:pt x="1581759" y="304797"/>
                </a:lnTo>
                <a:close/>
                <a:moveTo>
                  <a:pt x="1581788" y="304753"/>
                </a:moveTo>
                <a:lnTo>
                  <a:pt x="1581784" y="304757"/>
                </a:lnTo>
                <a:lnTo>
                  <a:pt x="1581781" y="304756"/>
                </a:lnTo>
                <a:close/>
                <a:moveTo>
                  <a:pt x="1581772" y="304752"/>
                </a:moveTo>
                <a:lnTo>
                  <a:pt x="1581781" y="304756"/>
                </a:lnTo>
                <a:lnTo>
                  <a:pt x="1581764" y="304765"/>
                </a:lnTo>
                <a:close/>
                <a:moveTo>
                  <a:pt x="1577062" y="304737"/>
                </a:moveTo>
                <a:lnTo>
                  <a:pt x="1577095" y="304770"/>
                </a:lnTo>
                <a:lnTo>
                  <a:pt x="1577093" y="304784"/>
                </a:lnTo>
                <a:close/>
                <a:moveTo>
                  <a:pt x="1583885" y="304455"/>
                </a:moveTo>
                <a:cubicBezTo>
                  <a:pt x="1583838" y="304831"/>
                  <a:pt x="1583791" y="305206"/>
                  <a:pt x="1583744" y="305582"/>
                </a:cubicBezTo>
                <a:lnTo>
                  <a:pt x="1581844" y="304783"/>
                </a:lnTo>
                <a:close/>
                <a:moveTo>
                  <a:pt x="1627269" y="304064"/>
                </a:moveTo>
                <a:cubicBezTo>
                  <a:pt x="1627440" y="304205"/>
                  <a:pt x="1627612" y="304330"/>
                  <a:pt x="1627800" y="304455"/>
                </a:cubicBezTo>
                <a:cubicBezTo>
                  <a:pt x="1627550" y="304753"/>
                  <a:pt x="1627315" y="305050"/>
                  <a:pt x="1627018" y="305301"/>
                </a:cubicBezTo>
                <a:cubicBezTo>
                  <a:pt x="1626987" y="305332"/>
                  <a:pt x="1626690" y="305066"/>
                  <a:pt x="1626517" y="304925"/>
                </a:cubicBezTo>
                <a:cubicBezTo>
                  <a:pt x="1626751" y="304659"/>
                  <a:pt x="1627003" y="304361"/>
                  <a:pt x="1627269" y="304064"/>
                </a:cubicBezTo>
                <a:close/>
                <a:moveTo>
                  <a:pt x="1541443" y="303391"/>
                </a:moveTo>
                <a:cubicBezTo>
                  <a:pt x="1541740" y="303626"/>
                  <a:pt x="1542037" y="303876"/>
                  <a:pt x="1542334" y="304127"/>
                </a:cubicBezTo>
                <a:cubicBezTo>
                  <a:pt x="1542100" y="304518"/>
                  <a:pt x="1541865" y="304925"/>
                  <a:pt x="1541646" y="305316"/>
                </a:cubicBezTo>
                <a:cubicBezTo>
                  <a:pt x="1541349" y="305066"/>
                  <a:pt x="1540770" y="304799"/>
                  <a:pt x="1540785" y="304596"/>
                </a:cubicBezTo>
                <a:cubicBezTo>
                  <a:pt x="1540832" y="304174"/>
                  <a:pt x="1541208" y="303797"/>
                  <a:pt x="1541443" y="303391"/>
                </a:cubicBezTo>
                <a:close/>
                <a:moveTo>
                  <a:pt x="1420418" y="301607"/>
                </a:moveTo>
                <a:cubicBezTo>
                  <a:pt x="1420105" y="301904"/>
                  <a:pt x="1419871" y="302342"/>
                  <a:pt x="1419777" y="302765"/>
                </a:cubicBezTo>
                <a:cubicBezTo>
                  <a:pt x="1419760" y="302875"/>
                  <a:pt x="1420591" y="303344"/>
                  <a:pt x="1420684" y="303266"/>
                </a:cubicBezTo>
                <a:cubicBezTo>
                  <a:pt x="1421014" y="302969"/>
                  <a:pt x="1421170" y="302515"/>
                  <a:pt x="1421389" y="302108"/>
                </a:cubicBezTo>
                <a:cubicBezTo>
                  <a:pt x="1421060" y="301919"/>
                  <a:pt x="1420512" y="301513"/>
                  <a:pt x="1420418" y="301607"/>
                </a:cubicBezTo>
                <a:close/>
                <a:moveTo>
                  <a:pt x="1604920" y="300683"/>
                </a:moveTo>
                <a:cubicBezTo>
                  <a:pt x="1613731" y="302780"/>
                  <a:pt x="1620257" y="305456"/>
                  <a:pt x="1624060" y="312561"/>
                </a:cubicBezTo>
                <a:lnTo>
                  <a:pt x="1623982" y="312624"/>
                </a:lnTo>
                <a:cubicBezTo>
                  <a:pt x="1615813" y="312593"/>
                  <a:pt x="1610445" y="308039"/>
                  <a:pt x="1604920" y="300683"/>
                </a:cubicBezTo>
                <a:close/>
                <a:moveTo>
                  <a:pt x="1378741" y="299963"/>
                </a:moveTo>
                <a:cubicBezTo>
                  <a:pt x="1379383" y="300042"/>
                  <a:pt x="1379962" y="300731"/>
                  <a:pt x="1380932" y="301404"/>
                </a:cubicBezTo>
                <a:cubicBezTo>
                  <a:pt x="1380087" y="301968"/>
                  <a:pt x="1379461" y="302702"/>
                  <a:pt x="1378976" y="302609"/>
                </a:cubicBezTo>
                <a:cubicBezTo>
                  <a:pt x="1378365" y="302499"/>
                  <a:pt x="1377881" y="301716"/>
                  <a:pt x="1377333" y="301231"/>
                </a:cubicBezTo>
                <a:cubicBezTo>
                  <a:pt x="1377802" y="300777"/>
                  <a:pt x="1378319" y="299932"/>
                  <a:pt x="1378741" y="299963"/>
                </a:cubicBezTo>
                <a:close/>
                <a:moveTo>
                  <a:pt x="251870" y="299494"/>
                </a:moveTo>
                <a:cubicBezTo>
                  <a:pt x="251588" y="299713"/>
                  <a:pt x="251292" y="299901"/>
                  <a:pt x="251041" y="300152"/>
                </a:cubicBezTo>
                <a:cubicBezTo>
                  <a:pt x="251010" y="300182"/>
                  <a:pt x="251213" y="300558"/>
                  <a:pt x="251369" y="300636"/>
                </a:cubicBezTo>
                <a:cubicBezTo>
                  <a:pt x="251526" y="300715"/>
                  <a:pt x="251933" y="300606"/>
                  <a:pt x="251933" y="300558"/>
                </a:cubicBezTo>
                <a:cubicBezTo>
                  <a:pt x="251964" y="300198"/>
                  <a:pt x="251917" y="299854"/>
                  <a:pt x="251870" y="299494"/>
                </a:cubicBezTo>
                <a:close/>
                <a:moveTo>
                  <a:pt x="1637441" y="298789"/>
                </a:moveTo>
                <a:cubicBezTo>
                  <a:pt x="1644233" y="300009"/>
                  <a:pt x="1645203" y="300589"/>
                  <a:pt x="1647973" y="305002"/>
                </a:cubicBezTo>
                <a:cubicBezTo>
                  <a:pt x="1643185" y="304939"/>
                  <a:pt x="1642558" y="304580"/>
                  <a:pt x="1637441" y="298789"/>
                </a:cubicBezTo>
                <a:close/>
                <a:moveTo>
                  <a:pt x="1577923" y="298304"/>
                </a:moveTo>
                <a:lnTo>
                  <a:pt x="1581742" y="304775"/>
                </a:lnTo>
                <a:lnTo>
                  <a:pt x="1578637" y="306312"/>
                </a:lnTo>
                <a:lnTo>
                  <a:pt x="1577095" y="304770"/>
                </a:lnTo>
                <a:close/>
                <a:moveTo>
                  <a:pt x="1415739" y="296912"/>
                </a:moveTo>
                <a:cubicBezTo>
                  <a:pt x="1414204" y="297396"/>
                  <a:pt x="1412484" y="297898"/>
                  <a:pt x="1412499" y="297929"/>
                </a:cubicBezTo>
                <a:cubicBezTo>
                  <a:pt x="1413657" y="302138"/>
                  <a:pt x="1410121" y="302952"/>
                  <a:pt x="1407726" y="304408"/>
                </a:cubicBezTo>
                <a:cubicBezTo>
                  <a:pt x="1405378" y="305832"/>
                  <a:pt x="1402828" y="306928"/>
                  <a:pt x="1400590" y="308070"/>
                </a:cubicBezTo>
                <a:cubicBezTo>
                  <a:pt x="1402060" y="310746"/>
                  <a:pt x="1403296" y="313016"/>
                  <a:pt x="1405096" y="316287"/>
                </a:cubicBezTo>
                <a:cubicBezTo>
                  <a:pt x="1406818" y="312828"/>
                  <a:pt x="1408211" y="310058"/>
                  <a:pt x="1409902" y="306692"/>
                </a:cubicBezTo>
                <a:cubicBezTo>
                  <a:pt x="1411779" y="306692"/>
                  <a:pt x="1414204" y="306692"/>
                  <a:pt x="1417022" y="306692"/>
                </a:cubicBezTo>
                <a:cubicBezTo>
                  <a:pt x="1416600" y="303438"/>
                  <a:pt x="1416240" y="300699"/>
                  <a:pt x="1415739" y="296912"/>
                </a:cubicBezTo>
                <a:close/>
                <a:moveTo>
                  <a:pt x="334097" y="293093"/>
                </a:moveTo>
                <a:cubicBezTo>
                  <a:pt x="333597" y="293578"/>
                  <a:pt x="333065" y="294048"/>
                  <a:pt x="332673" y="294596"/>
                </a:cubicBezTo>
                <a:cubicBezTo>
                  <a:pt x="332611" y="294689"/>
                  <a:pt x="333206" y="295253"/>
                  <a:pt x="333502" y="295581"/>
                </a:cubicBezTo>
                <a:cubicBezTo>
                  <a:pt x="334003" y="295143"/>
                  <a:pt x="334521" y="294689"/>
                  <a:pt x="335037" y="294251"/>
                </a:cubicBezTo>
                <a:cubicBezTo>
                  <a:pt x="334629" y="293750"/>
                  <a:pt x="334363" y="293422"/>
                  <a:pt x="334097" y="293093"/>
                </a:cubicBezTo>
                <a:close/>
                <a:moveTo>
                  <a:pt x="1666269" y="292796"/>
                </a:moveTo>
                <a:cubicBezTo>
                  <a:pt x="1671747" y="292169"/>
                  <a:pt x="1671778" y="292216"/>
                  <a:pt x="1684549" y="300229"/>
                </a:cubicBezTo>
                <a:cubicBezTo>
                  <a:pt x="1690042" y="303672"/>
                  <a:pt x="1695628" y="306990"/>
                  <a:pt x="1701076" y="310293"/>
                </a:cubicBezTo>
                <a:cubicBezTo>
                  <a:pt x="1707148" y="306615"/>
                  <a:pt x="1707320" y="306630"/>
                  <a:pt x="1713251" y="310997"/>
                </a:cubicBezTo>
                <a:lnTo>
                  <a:pt x="1713260" y="311007"/>
                </a:lnTo>
                <a:lnTo>
                  <a:pt x="1713220" y="311028"/>
                </a:lnTo>
                <a:cubicBezTo>
                  <a:pt x="1713220" y="311028"/>
                  <a:pt x="1713565" y="311357"/>
                  <a:pt x="1713565" y="311357"/>
                </a:cubicBezTo>
                <a:lnTo>
                  <a:pt x="1713260" y="311007"/>
                </a:lnTo>
                <a:lnTo>
                  <a:pt x="1715176" y="309995"/>
                </a:lnTo>
                <a:cubicBezTo>
                  <a:pt x="1717931" y="310997"/>
                  <a:pt x="1720639" y="312155"/>
                  <a:pt x="1723237" y="313469"/>
                </a:cubicBezTo>
                <a:cubicBezTo>
                  <a:pt x="1723471" y="313595"/>
                  <a:pt x="1723252" y="315519"/>
                  <a:pt x="1722704" y="316145"/>
                </a:cubicBezTo>
                <a:cubicBezTo>
                  <a:pt x="1720153" y="319118"/>
                  <a:pt x="1716991" y="317460"/>
                  <a:pt x="1714144" y="316787"/>
                </a:cubicBezTo>
                <a:lnTo>
                  <a:pt x="1706993" y="314170"/>
                </a:lnTo>
                <a:lnTo>
                  <a:pt x="1706976" y="314142"/>
                </a:lnTo>
                <a:lnTo>
                  <a:pt x="1706647" y="313798"/>
                </a:lnTo>
                <a:cubicBezTo>
                  <a:pt x="1706647" y="313798"/>
                  <a:pt x="1706960" y="314158"/>
                  <a:pt x="1706960" y="314158"/>
                </a:cubicBezTo>
                <a:lnTo>
                  <a:pt x="1706993" y="314170"/>
                </a:lnTo>
                <a:lnTo>
                  <a:pt x="1711889" y="321999"/>
                </a:lnTo>
                <a:cubicBezTo>
                  <a:pt x="1712875" y="323375"/>
                  <a:pt x="1714175" y="324690"/>
                  <a:pt x="1715614" y="325551"/>
                </a:cubicBezTo>
                <a:cubicBezTo>
                  <a:pt x="1720279" y="328368"/>
                  <a:pt x="1725177" y="330794"/>
                  <a:pt x="1729763" y="333721"/>
                </a:cubicBezTo>
                <a:cubicBezTo>
                  <a:pt x="1732674" y="335583"/>
                  <a:pt x="1735867" y="337602"/>
                  <a:pt x="1736007" y="342923"/>
                </a:cubicBezTo>
                <a:cubicBezTo>
                  <a:pt x="1729606" y="339371"/>
                  <a:pt x="1723659" y="336600"/>
                  <a:pt x="1718291" y="332969"/>
                </a:cubicBezTo>
                <a:cubicBezTo>
                  <a:pt x="1712782" y="329229"/>
                  <a:pt x="1707836" y="324659"/>
                  <a:pt x="1702390" y="320246"/>
                </a:cubicBezTo>
                <a:cubicBezTo>
                  <a:pt x="1702640" y="319635"/>
                  <a:pt x="1703079" y="318587"/>
                  <a:pt x="1703501" y="317601"/>
                </a:cubicBezTo>
                <a:cubicBezTo>
                  <a:pt x="1701271" y="315590"/>
                  <a:pt x="1698349" y="314921"/>
                  <a:pt x="1695529" y="314072"/>
                </a:cubicBezTo>
                <a:lnTo>
                  <a:pt x="1688180" y="309463"/>
                </a:lnTo>
                <a:lnTo>
                  <a:pt x="1688164" y="309447"/>
                </a:lnTo>
                <a:lnTo>
                  <a:pt x="1688160" y="309452"/>
                </a:lnTo>
                <a:close/>
                <a:moveTo>
                  <a:pt x="1435318" y="290151"/>
                </a:moveTo>
                <a:cubicBezTo>
                  <a:pt x="1435020" y="290244"/>
                  <a:pt x="1434723" y="290323"/>
                  <a:pt x="1434425" y="290417"/>
                </a:cubicBezTo>
                <a:cubicBezTo>
                  <a:pt x="1434550" y="290589"/>
                  <a:pt x="1434644" y="290840"/>
                  <a:pt x="1434800" y="290902"/>
                </a:cubicBezTo>
                <a:cubicBezTo>
                  <a:pt x="1434958" y="290964"/>
                  <a:pt x="1435192" y="290823"/>
                  <a:pt x="1435380" y="290761"/>
                </a:cubicBezTo>
                <a:cubicBezTo>
                  <a:pt x="1435364" y="290557"/>
                  <a:pt x="1435333" y="290354"/>
                  <a:pt x="1435318" y="290151"/>
                </a:cubicBezTo>
                <a:close/>
                <a:moveTo>
                  <a:pt x="1395784" y="290119"/>
                </a:moveTo>
                <a:cubicBezTo>
                  <a:pt x="1395816" y="290495"/>
                  <a:pt x="1395878" y="290855"/>
                  <a:pt x="1395847" y="291230"/>
                </a:cubicBezTo>
                <a:cubicBezTo>
                  <a:pt x="1395847" y="291277"/>
                  <a:pt x="1395424" y="291386"/>
                  <a:pt x="1395252" y="291308"/>
                </a:cubicBezTo>
                <a:cubicBezTo>
                  <a:pt x="1395096" y="291230"/>
                  <a:pt x="1394876" y="290839"/>
                  <a:pt x="1394908" y="290808"/>
                </a:cubicBezTo>
                <a:cubicBezTo>
                  <a:pt x="1395173" y="290557"/>
                  <a:pt x="1395487" y="290338"/>
                  <a:pt x="1395784" y="290119"/>
                </a:cubicBezTo>
                <a:close/>
                <a:moveTo>
                  <a:pt x="1377286" y="288414"/>
                </a:moveTo>
                <a:cubicBezTo>
                  <a:pt x="1377850" y="288555"/>
                  <a:pt x="1378537" y="289212"/>
                  <a:pt x="1378648" y="289760"/>
                </a:cubicBezTo>
                <a:cubicBezTo>
                  <a:pt x="1378726" y="290166"/>
                  <a:pt x="1377974" y="290746"/>
                  <a:pt x="1377427" y="291482"/>
                </a:cubicBezTo>
                <a:cubicBezTo>
                  <a:pt x="1376801" y="290683"/>
                  <a:pt x="1376113" y="290182"/>
                  <a:pt x="1376065" y="289634"/>
                </a:cubicBezTo>
                <a:cubicBezTo>
                  <a:pt x="1376033" y="289228"/>
                  <a:pt x="1376973" y="288335"/>
                  <a:pt x="1377286" y="288414"/>
                </a:cubicBezTo>
                <a:close/>
                <a:moveTo>
                  <a:pt x="1422906" y="288304"/>
                </a:moveTo>
                <a:cubicBezTo>
                  <a:pt x="1422594" y="288554"/>
                  <a:pt x="1422297" y="288789"/>
                  <a:pt x="1421999" y="289024"/>
                </a:cubicBezTo>
                <a:cubicBezTo>
                  <a:pt x="1422312" y="289337"/>
                  <a:pt x="1422594" y="289775"/>
                  <a:pt x="1422970" y="289900"/>
                </a:cubicBezTo>
                <a:cubicBezTo>
                  <a:pt x="1423157" y="289963"/>
                  <a:pt x="1423533" y="289493"/>
                  <a:pt x="1423831" y="289259"/>
                </a:cubicBezTo>
                <a:cubicBezTo>
                  <a:pt x="1423533" y="288930"/>
                  <a:pt x="1423219" y="288617"/>
                  <a:pt x="1422906" y="288304"/>
                </a:cubicBezTo>
                <a:close/>
                <a:moveTo>
                  <a:pt x="1547577" y="288147"/>
                </a:moveTo>
                <a:cubicBezTo>
                  <a:pt x="1548892" y="288570"/>
                  <a:pt x="1550191" y="288992"/>
                  <a:pt x="1551505" y="289415"/>
                </a:cubicBezTo>
                <a:cubicBezTo>
                  <a:pt x="1550645" y="291340"/>
                  <a:pt x="1549784" y="293280"/>
                  <a:pt x="1548923" y="295205"/>
                </a:cubicBezTo>
                <a:cubicBezTo>
                  <a:pt x="1548124" y="294986"/>
                  <a:pt x="1547327" y="294767"/>
                  <a:pt x="1546544" y="294548"/>
                </a:cubicBezTo>
                <a:cubicBezTo>
                  <a:pt x="1546888" y="292420"/>
                  <a:pt x="1547233" y="290291"/>
                  <a:pt x="1547577" y="288147"/>
                </a:cubicBezTo>
                <a:close/>
                <a:moveTo>
                  <a:pt x="1601977" y="288132"/>
                </a:moveTo>
                <a:cubicBezTo>
                  <a:pt x="1604935" y="289289"/>
                  <a:pt x="1607893" y="290432"/>
                  <a:pt x="1611508" y="291809"/>
                </a:cubicBezTo>
                <a:cubicBezTo>
                  <a:pt x="1606689" y="295095"/>
                  <a:pt x="1606594" y="295064"/>
                  <a:pt x="1601977" y="288132"/>
                </a:cubicBezTo>
                <a:close/>
                <a:moveTo>
                  <a:pt x="1357488" y="286943"/>
                </a:moveTo>
                <a:cubicBezTo>
                  <a:pt x="1357222" y="286786"/>
                  <a:pt x="1356721" y="287005"/>
                  <a:pt x="1356315" y="287052"/>
                </a:cubicBezTo>
                <a:cubicBezTo>
                  <a:pt x="1356487" y="287427"/>
                  <a:pt x="1356565" y="287960"/>
                  <a:pt x="1356847" y="288147"/>
                </a:cubicBezTo>
                <a:cubicBezTo>
                  <a:pt x="1357128" y="288320"/>
                  <a:pt x="1357629" y="288100"/>
                  <a:pt x="1358036" y="288038"/>
                </a:cubicBezTo>
                <a:cubicBezTo>
                  <a:pt x="1357864" y="287663"/>
                  <a:pt x="1357786" y="287130"/>
                  <a:pt x="1357488" y="286943"/>
                </a:cubicBezTo>
                <a:close/>
                <a:moveTo>
                  <a:pt x="1565668" y="285690"/>
                </a:moveTo>
                <a:cubicBezTo>
                  <a:pt x="1566045" y="285690"/>
                  <a:pt x="1566421" y="285769"/>
                  <a:pt x="1566796" y="285831"/>
                </a:cubicBezTo>
                <a:cubicBezTo>
                  <a:pt x="1566749" y="286050"/>
                  <a:pt x="1566702" y="286269"/>
                  <a:pt x="1566655" y="286473"/>
                </a:cubicBezTo>
                <a:cubicBezTo>
                  <a:pt x="1566280" y="286410"/>
                  <a:pt x="1565904" y="286363"/>
                  <a:pt x="1565527" y="286301"/>
                </a:cubicBezTo>
                <a:cubicBezTo>
                  <a:pt x="1565575" y="286082"/>
                  <a:pt x="1565621" y="285690"/>
                  <a:pt x="1565668" y="285690"/>
                </a:cubicBezTo>
                <a:close/>
                <a:moveTo>
                  <a:pt x="1504774" y="285659"/>
                </a:moveTo>
                <a:lnTo>
                  <a:pt x="1505071" y="286003"/>
                </a:lnTo>
                <a:lnTo>
                  <a:pt x="1505431" y="286301"/>
                </a:lnTo>
                <a:lnTo>
                  <a:pt x="1505118" y="285972"/>
                </a:lnTo>
                <a:close/>
                <a:moveTo>
                  <a:pt x="1594294" y="284450"/>
                </a:moveTo>
                <a:lnTo>
                  <a:pt x="1597846" y="286896"/>
                </a:lnTo>
                <a:cubicBezTo>
                  <a:pt x="1594903" y="290729"/>
                  <a:pt x="1597752" y="294142"/>
                  <a:pt x="1598565" y="297726"/>
                </a:cubicBezTo>
                <a:cubicBezTo>
                  <a:pt x="1598643" y="298054"/>
                  <a:pt x="1598017" y="298539"/>
                  <a:pt x="1597438" y="299322"/>
                </a:cubicBezTo>
                <a:cubicBezTo>
                  <a:pt x="1590067" y="296223"/>
                  <a:pt x="1582852" y="292780"/>
                  <a:pt x="1575434" y="286802"/>
                </a:cubicBezTo>
                <a:cubicBezTo>
                  <a:pt x="1580881" y="285456"/>
                  <a:pt x="1583572" y="287412"/>
                  <a:pt x="1585936" y="289838"/>
                </a:cubicBezTo>
                <a:cubicBezTo>
                  <a:pt x="1587829" y="291779"/>
                  <a:pt x="1589801" y="292561"/>
                  <a:pt x="1592133" y="290949"/>
                </a:cubicBezTo>
                <a:close/>
                <a:moveTo>
                  <a:pt x="1594309" y="284407"/>
                </a:moveTo>
                <a:lnTo>
                  <a:pt x="1594294" y="284450"/>
                </a:lnTo>
                <a:lnTo>
                  <a:pt x="1594277" y="284438"/>
                </a:lnTo>
                <a:lnTo>
                  <a:pt x="1594262" y="284454"/>
                </a:lnTo>
                <a:lnTo>
                  <a:pt x="1594228" y="284428"/>
                </a:lnTo>
                <a:close/>
                <a:moveTo>
                  <a:pt x="1639836" y="283218"/>
                </a:moveTo>
                <a:cubicBezTo>
                  <a:pt x="1640900" y="283578"/>
                  <a:pt x="1641980" y="283937"/>
                  <a:pt x="1643044" y="284297"/>
                </a:cubicBezTo>
                <a:cubicBezTo>
                  <a:pt x="1642903" y="284720"/>
                  <a:pt x="1642762" y="285143"/>
                  <a:pt x="1642621" y="285566"/>
                </a:cubicBezTo>
                <a:cubicBezTo>
                  <a:pt x="1641558" y="285206"/>
                  <a:pt x="1640477" y="284846"/>
                  <a:pt x="1639413" y="284486"/>
                </a:cubicBezTo>
                <a:cubicBezTo>
                  <a:pt x="1639554" y="284063"/>
                  <a:pt x="1639694" y="283640"/>
                  <a:pt x="1639836" y="283218"/>
                </a:cubicBezTo>
                <a:close/>
                <a:moveTo>
                  <a:pt x="1560160" y="282247"/>
                </a:moveTo>
                <a:cubicBezTo>
                  <a:pt x="1560285" y="282404"/>
                  <a:pt x="1560410" y="282591"/>
                  <a:pt x="1560520" y="282780"/>
                </a:cubicBezTo>
                <a:cubicBezTo>
                  <a:pt x="1560223" y="283013"/>
                  <a:pt x="1559925" y="283233"/>
                  <a:pt x="1559628" y="283467"/>
                </a:cubicBezTo>
                <a:cubicBezTo>
                  <a:pt x="1559503" y="283280"/>
                  <a:pt x="1559251" y="282983"/>
                  <a:pt x="1559284" y="282951"/>
                </a:cubicBezTo>
                <a:cubicBezTo>
                  <a:pt x="1559550" y="282685"/>
                  <a:pt x="1559863" y="282466"/>
                  <a:pt x="1560160" y="282247"/>
                </a:cubicBezTo>
                <a:close/>
                <a:moveTo>
                  <a:pt x="1343638" y="281715"/>
                </a:moveTo>
                <a:cubicBezTo>
                  <a:pt x="1343419" y="282591"/>
                  <a:pt x="1343184" y="283468"/>
                  <a:pt x="1342964" y="284344"/>
                </a:cubicBezTo>
                <a:cubicBezTo>
                  <a:pt x="1344686" y="286144"/>
                  <a:pt x="1346611" y="286457"/>
                  <a:pt x="1350462" y="283687"/>
                </a:cubicBezTo>
                <a:cubicBezTo>
                  <a:pt x="1347316" y="282780"/>
                  <a:pt x="1345485" y="282247"/>
                  <a:pt x="1343638" y="281715"/>
                </a:cubicBezTo>
                <a:close/>
                <a:moveTo>
                  <a:pt x="1580224" y="281276"/>
                </a:moveTo>
                <a:lnTo>
                  <a:pt x="1580257" y="281307"/>
                </a:lnTo>
                <a:lnTo>
                  <a:pt x="1580177" y="281324"/>
                </a:lnTo>
                <a:lnTo>
                  <a:pt x="1580224" y="281277"/>
                </a:lnTo>
                <a:close/>
                <a:moveTo>
                  <a:pt x="1580150" y="281243"/>
                </a:moveTo>
                <a:lnTo>
                  <a:pt x="1580224" y="281277"/>
                </a:lnTo>
                <a:lnTo>
                  <a:pt x="1580176" y="281324"/>
                </a:lnTo>
                <a:close/>
                <a:moveTo>
                  <a:pt x="1587924" y="279708"/>
                </a:moveTo>
                <a:lnTo>
                  <a:pt x="1594228" y="284428"/>
                </a:lnTo>
                <a:lnTo>
                  <a:pt x="1586081" y="286562"/>
                </a:lnTo>
                <a:lnTo>
                  <a:pt x="1580257" y="281307"/>
                </a:lnTo>
                <a:close/>
                <a:moveTo>
                  <a:pt x="1301335" y="279414"/>
                </a:moveTo>
                <a:lnTo>
                  <a:pt x="1301647" y="279759"/>
                </a:lnTo>
                <a:lnTo>
                  <a:pt x="1301992" y="280040"/>
                </a:lnTo>
                <a:lnTo>
                  <a:pt x="1301679" y="279712"/>
                </a:lnTo>
                <a:close/>
                <a:moveTo>
                  <a:pt x="248990" y="279211"/>
                </a:moveTo>
                <a:cubicBezTo>
                  <a:pt x="249240" y="279617"/>
                  <a:pt x="249491" y="280025"/>
                  <a:pt x="249899" y="280730"/>
                </a:cubicBezTo>
                <a:cubicBezTo>
                  <a:pt x="249319" y="281057"/>
                  <a:pt x="248771" y="281450"/>
                  <a:pt x="248161" y="281637"/>
                </a:cubicBezTo>
                <a:cubicBezTo>
                  <a:pt x="248036" y="281669"/>
                  <a:pt x="247362" y="280651"/>
                  <a:pt x="247473" y="280494"/>
                </a:cubicBezTo>
                <a:cubicBezTo>
                  <a:pt x="247848" y="279978"/>
                  <a:pt x="248458" y="279617"/>
                  <a:pt x="248990" y="279211"/>
                </a:cubicBezTo>
                <a:close/>
                <a:moveTo>
                  <a:pt x="1600549" y="278184"/>
                </a:moveTo>
                <a:lnTo>
                  <a:pt x="1613386" y="283688"/>
                </a:lnTo>
                <a:cubicBezTo>
                  <a:pt x="1608895" y="283265"/>
                  <a:pt x="1604403" y="282858"/>
                  <a:pt x="1599724" y="282419"/>
                </a:cubicBezTo>
                <a:close/>
                <a:moveTo>
                  <a:pt x="1555168" y="278177"/>
                </a:moveTo>
                <a:cubicBezTo>
                  <a:pt x="1554588" y="278897"/>
                  <a:pt x="1554009" y="279617"/>
                  <a:pt x="1553446" y="280338"/>
                </a:cubicBezTo>
                <a:cubicBezTo>
                  <a:pt x="1553274" y="280149"/>
                  <a:pt x="1553101" y="279962"/>
                  <a:pt x="1552928" y="279790"/>
                </a:cubicBezTo>
                <a:cubicBezTo>
                  <a:pt x="1553665" y="279242"/>
                  <a:pt x="1554416" y="278694"/>
                  <a:pt x="1555168" y="278177"/>
                </a:cubicBezTo>
                <a:close/>
                <a:moveTo>
                  <a:pt x="1600553" y="278162"/>
                </a:moveTo>
                <a:lnTo>
                  <a:pt x="1600549" y="278184"/>
                </a:lnTo>
                <a:lnTo>
                  <a:pt x="1600543" y="278180"/>
                </a:lnTo>
                <a:lnTo>
                  <a:pt x="1600551" y="278164"/>
                </a:lnTo>
                <a:close/>
                <a:moveTo>
                  <a:pt x="1600445" y="278138"/>
                </a:moveTo>
                <a:lnTo>
                  <a:pt x="1600552" y="278162"/>
                </a:lnTo>
                <a:lnTo>
                  <a:pt x="1600551" y="278164"/>
                </a:lnTo>
                <a:lnTo>
                  <a:pt x="1600537" y="278178"/>
                </a:lnTo>
                <a:lnTo>
                  <a:pt x="1600543" y="278180"/>
                </a:lnTo>
                <a:lnTo>
                  <a:pt x="1600537" y="278194"/>
                </a:lnTo>
                <a:close/>
                <a:moveTo>
                  <a:pt x="1405237" y="278082"/>
                </a:moveTo>
                <a:cubicBezTo>
                  <a:pt x="1403536" y="277361"/>
                  <a:pt x="1402154" y="277834"/>
                  <a:pt x="1399650" y="278897"/>
                </a:cubicBezTo>
                <a:cubicBezTo>
                  <a:pt x="1401379" y="281081"/>
                  <a:pt x="1403574" y="282040"/>
                  <a:pt x="1405879" y="282664"/>
                </a:cubicBezTo>
                <a:lnTo>
                  <a:pt x="1412716" y="284410"/>
                </a:lnTo>
                <a:lnTo>
                  <a:pt x="1412749" y="284438"/>
                </a:lnTo>
                <a:lnTo>
                  <a:pt x="1413109" y="284783"/>
                </a:lnTo>
                <a:lnTo>
                  <a:pt x="1412765" y="284423"/>
                </a:lnTo>
                <a:lnTo>
                  <a:pt x="1412716" y="284410"/>
                </a:lnTo>
                <a:close/>
                <a:moveTo>
                  <a:pt x="1524649" y="277817"/>
                </a:moveTo>
                <a:cubicBezTo>
                  <a:pt x="1526152" y="278741"/>
                  <a:pt x="1527655" y="279680"/>
                  <a:pt x="1529173" y="280604"/>
                </a:cubicBezTo>
                <a:cubicBezTo>
                  <a:pt x="1528891" y="281120"/>
                  <a:pt x="1528593" y="281652"/>
                  <a:pt x="1528312" y="282169"/>
                </a:cubicBezTo>
                <a:cubicBezTo>
                  <a:pt x="1526731" y="281433"/>
                  <a:pt x="1525150" y="280713"/>
                  <a:pt x="1523569" y="279978"/>
                </a:cubicBezTo>
                <a:cubicBezTo>
                  <a:pt x="1523914" y="279257"/>
                  <a:pt x="1524289" y="278538"/>
                  <a:pt x="1524649" y="277817"/>
                </a:cubicBezTo>
                <a:close/>
                <a:moveTo>
                  <a:pt x="1293275" y="277036"/>
                </a:moveTo>
                <a:cubicBezTo>
                  <a:pt x="1293009" y="277177"/>
                  <a:pt x="1292774" y="277411"/>
                  <a:pt x="1292539" y="277614"/>
                </a:cubicBezTo>
                <a:cubicBezTo>
                  <a:pt x="1292743" y="277693"/>
                  <a:pt x="1292946" y="277756"/>
                  <a:pt x="1293150" y="277802"/>
                </a:cubicBezTo>
                <a:cubicBezTo>
                  <a:pt x="1293338" y="277693"/>
                  <a:pt x="1293526" y="277568"/>
                  <a:pt x="1293713" y="277458"/>
                </a:cubicBezTo>
                <a:cubicBezTo>
                  <a:pt x="1293556" y="277317"/>
                  <a:pt x="1293322" y="277005"/>
                  <a:pt x="1293275" y="277036"/>
                </a:cubicBezTo>
                <a:close/>
                <a:moveTo>
                  <a:pt x="1578637" y="276657"/>
                </a:moveTo>
                <a:lnTo>
                  <a:pt x="1580150" y="281243"/>
                </a:lnTo>
                <a:lnTo>
                  <a:pt x="1576405" y="279524"/>
                </a:lnTo>
                <a:close/>
                <a:moveTo>
                  <a:pt x="1578611" y="276581"/>
                </a:moveTo>
                <a:lnTo>
                  <a:pt x="1578715" y="276594"/>
                </a:lnTo>
                <a:lnTo>
                  <a:pt x="1578643" y="276613"/>
                </a:lnTo>
                <a:lnTo>
                  <a:pt x="1578658" y="276629"/>
                </a:lnTo>
                <a:lnTo>
                  <a:pt x="1578637" y="276657"/>
                </a:lnTo>
                <a:close/>
                <a:moveTo>
                  <a:pt x="1597313" y="276221"/>
                </a:moveTo>
                <a:lnTo>
                  <a:pt x="1600445" y="278138"/>
                </a:lnTo>
                <a:lnTo>
                  <a:pt x="1596859" y="277317"/>
                </a:lnTo>
                <a:cubicBezTo>
                  <a:pt x="1597015" y="276957"/>
                  <a:pt x="1597157" y="276581"/>
                  <a:pt x="1597313" y="276221"/>
                </a:cubicBezTo>
                <a:close/>
                <a:moveTo>
                  <a:pt x="1395738" y="276018"/>
                </a:moveTo>
                <a:cubicBezTo>
                  <a:pt x="1395425" y="276143"/>
                  <a:pt x="1395096" y="276269"/>
                  <a:pt x="1394783" y="276410"/>
                </a:cubicBezTo>
                <a:cubicBezTo>
                  <a:pt x="1394908" y="276566"/>
                  <a:pt x="1395002" y="276832"/>
                  <a:pt x="1395143" y="276864"/>
                </a:cubicBezTo>
                <a:cubicBezTo>
                  <a:pt x="1395316" y="276864"/>
                  <a:pt x="1395519" y="276691"/>
                  <a:pt x="1395738" y="276613"/>
                </a:cubicBezTo>
                <a:cubicBezTo>
                  <a:pt x="1395738" y="276410"/>
                  <a:pt x="1395738" y="276221"/>
                  <a:pt x="1395738" y="276018"/>
                </a:cubicBezTo>
                <a:close/>
                <a:moveTo>
                  <a:pt x="1582163" y="275705"/>
                </a:moveTo>
                <a:cubicBezTo>
                  <a:pt x="1582180" y="276143"/>
                  <a:pt x="1582180" y="276566"/>
                  <a:pt x="1582195" y="277004"/>
                </a:cubicBezTo>
                <a:lnTo>
                  <a:pt x="1578715" y="276594"/>
                </a:lnTo>
                <a:close/>
                <a:moveTo>
                  <a:pt x="238974" y="274391"/>
                </a:moveTo>
                <a:cubicBezTo>
                  <a:pt x="239272" y="274641"/>
                  <a:pt x="239568" y="274892"/>
                  <a:pt x="239867" y="275157"/>
                </a:cubicBezTo>
                <a:cubicBezTo>
                  <a:pt x="239726" y="275330"/>
                  <a:pt x="239600" y="275517"/>
                  <a:pt x="239459" y="275690"/>
                </a:cubicBezTo>
                <a:cubicBezTo>
                  <a:pt x="239162" y="275439"/>
                  <a:pt x="238848" y="275189"/>
                  <a:pt x="238599" y="274907"/>
                </a:cubicBezTo>
                <a:cubicBezTo>
                  <a:pt x="238567" y="274876"/>
                  <a:pt x="238833" y="274578"/>
                  <a:pt x="238974" y="274391"/>
                </a:cubicBezTo>
                <a:close/>
                <a:moveTo>
                  <a:pt x="1620790" y="273952"/>
                </a:moveTo>
                <a:cubicBezTo>
                  <a:pt x="1621008" y="274343"/>
                  <a:pt x="1621228" y="274750"/>
                  <a:pt x="1621463" y="275141"/>
                </a:cubicBezTo>
                <a:cubicBezTo>
                  <a:pt x="1621072" y="275360"/>
                  <a:pt x="1620665" y="275579"/>
                  <a:pt x="1620258" y="275798"/>
                </a:cubicBezTo>
                <a:cubicBezTo>
                  <a:pt x="1619913" y="275486"/>
                  <a:pt x="1619584" y="275157"/>
                  <a:pt x="1619240" y="274844"/>
                </a:cubicBezTo>
                <a:cubicBezTo>
                  <a:pt x="1619757" y="274547"/>
                  <a:pt x="1620273" y="274249"/>
                  <a:pt x="1620790" y="273952"/>
                </a:cubicBezTo>
                <a:close/>
                <a:moveTo>
                  <a:pt x="1591162" y="273451"/>
                </a:moveTo>
                <a:lnTo>
                  <a:pt x="1591163" y="273451"/>
                </a:lnTo>
                <a:lnTo>
                  <a:pt x="1591477" y="273796"/>
                </a:lnTo>
                <a:lnTo>
                  <a:pt x="1591132" y="273482"/>
                </a:lnTo>
                <a:lnTo>
                  <a:pt x="1591163" y="273452"/>
                </a:lnTo>
                <a:close/>
                <a:moveTo>
                  <a:pt x="1591039" y="273396"/>
                </a:moveTo>
                <a:lnTo>
                  <a:pt x="1591162" y="273451"/>
                </a:lnTo>
                <a:lnTo>
                  <a:pt x="1591132" y="273482"/>
                </a:lnTo>
                <a:lnTo>
                  <a:pt x="1591132" y="273482"/>
                </a:lnTo>
                <a:lnTo>
                  <a:pt x="1591132" y="273483"/>
                </a:lnTo>
                <a:close/>
                <a:moveTo>
                  <a:pt x="1588456" y="270963"/>
                </a:moveTo>
                <a:lnTo>
                  <a:pt x="1591039" y="273396"/>
                </a:lnTo>
                <a:lnTo>
                  <a:pt x="1587798" y="271934"/>
                </a:lnTo>
                <a:cubicBezTo>
                  <a:pt x="1588017" y="271605"/>
                  <a:pt x="1588237" y="271276"/>
                  <a:pt x="1588456" y="270963"/>
                </a:cubicBezTo>
                <a:close/>
                <a:moveTo>
                  <a:pt x="1543977" y="270134"/>
                </a:moveTo>
                <a:cubicBezTo>
                  <a:pt x="1549705" y="269163"/>
                  <a:pt x="1555558" y="271949"/>
                  <a:pt x="1557092" y="276315"/>
                </a:cubicBezTo>
                <a:cubicBezTo>
                  <a:pt x="1557217" y="276660"/>
                  <a:pt x="1555840" y="277536"/>
                  <a:pt x="1555168" y="278162"/>
                </a:cubicBezTo>
                <a:cubicBezTo>
                  <a:pt x="1551505" y="275533"/>
                  <a:pt x="1547843" y="272903"/>
                  <a:pt x="1543977" y="270134"/>
                </a:cubicBezTo>
                <a:close/>
                <a:moveTo>
                  <a:pt x="1471908" y="270024"/>
                </a:moveTo>
                <a:lnTo>
                  <a:pt x="1472221" y="270353"/>
                </a:lnTo>
                <a:lnTo>
                  <a:pt x="1472550" y="270651"/>
                </a:lnTo>
                <a:lnTo>
                  <a:pt x="1472252" y="270338"/>
                </a:lnTo>
                <a:close/>
                <a:moveTo>
                  <a:pt x="1568392" y="269789"/>
                </a:moveTo>
                <a:cubicBezTo>
                  <a:pt x="1569003" y="271605"/>
                  <a:pt x="1569598" y="273420"/>
                  <a:pt x="1570207" y="275236"/>
                </a:cubicBezTo>
                <a:cubicBezTo>
                  <a:pt x="1569441" y="275454"/>
                  <a:pt x="1568674" y="275674"/>
                  <a:pt x="1567891" y="275893"/>
                </a:cubicBezTo>
                <a:cubicBezTo>
                  <a:pt x="1567626" y="273984"/>
                  <a:pt x="1567343" y="272074"/>
                  <a:pt x="1567077" y="270181"/>
                </a:cubicBezTo>
                <a:cubicBezTo>
                  <a:pt x="1567516" y="270056"/>
                  <a:pt x="1567954" y="269915"/>
                  <a:pt x="1568392" y="269789"/>
                </a:cubicBezTo>
                <a:close/>
                <a:moveTo>
                  <a:pt x="511588" y="269727"/>
                </a:moveTo>
                <a:cubicBezTo>
                  <a:pt x="509772" y="272748"/>
                  <a:pt x="508692" y="274532"/>
                  <a:pt x="507628" y="276300"/>
                </a:cubicBezTo>
                <a:cubicBezTo>
                  <a:pt x="507957" y="276770"/>
                  <a:pt x="508302" y="277254"/>
                  <a:pt x="508630" y="277724"/>
                </a:cubicBezTo>
                <a:cubicBezTo>
                  <a:pt x="510727" y="277083"/>
                  <a:pt x="512839" y="276441"/>
                  <a:pt x="515532" y="275627"/>
                </a:cubicBezTo>
                <a:cubicBezTo>
                  <a:pt x="514107" y="273498"/>
                  <a:pt x="513293" y="272278"/>
                  <a:pt x="511588" y="269727"/>
                </a:cubicBezTo>
                <a:close/>
                <a:moveTo>
                  <a:pt x="324237" y="269570"/>
                </a:moveTo>
                <a:cubicBezTo>
                  <a:pt x="323877" y="269758"/>
                  <a:pt x="323534" y="269961"/>
                  <a:pt x="323174" y="270149"/>
                </a:cubicBezTo>
                <a:cubicBezTo>
                  <a:pt x="323752" y="271323"/>
                  <a:pt x="324316" y="272513"/>
                  <a:pt x="324879" y="273718"/>
                </a:cubicBezTo>
                <a:cubicBezTo>
                  <a:pt x="325348" y="273452"/>
                  <a:pt x="325818" y="273186"/>
                  <a:pt x="326288" y="272920"/>
                </a:cubicBezTo>
                <a:cubicBezTo>
                  <a:pt x="325599" y="271808"/>
                  <a:pt x="324926" y="270681"/>
                  <a:pt x="324237" y="269570"/>
                </a:cubicBezTo>
                <a:close/>
                <a:moveTo>
                  <a:pt x="1562914" y="269555"/>
                </a:moveTo>
                <a:cubicBezTo>
                  <a:pt x="1563055" y="269555"/>
                  <a:pt x="1563212" y="270321"/>
                  <a:pt x="1563462" y="270979"/>
                </a:cubicBezTo>
                <a:cubicBezTo>
                  <a:pt x="1562774" y="271073"/>
                  <a:pt x="1562132" y="271261"/>
                  <a:pt x="1561521" y="271166"/>
                </a:cubicBezTo>
                <a:cubicBezTo>
                  <a:pt x="1561318" y="271135"/>
                  <a:pt x="1561209" y="270400"/>
                  <a:pt x="1561052" y="269993"/>
                </a:cubicBezTo>
                <a:cubicBezTo>
                  <a:pt x="1561678" y="269821"/>
                  <a:pt x="1562288" y="269586"/>
                  <a:pt x="1562914" y="269555"/>
                </a:cubicBezTo>
                <a:close/>
                <a:moveTo>
                  <a:pt x="987953" y="268178"/>
                </a:moveTo>
                <a:cubicBezTo>
                  <a:pt x="987718" y="268115"/>
                  <a:pt x="986967" y="268788"/>
                  <a:pt x="986967" y="269101"/>
                </a:cubicBezTo>
                <a:cubicBezTo>
                  <a:pt x="986998" y="269680"/>
                  <a:pt x="987421" y="270244"/>
                  <a:pt x="987843" y="271182"/>
                </a:cubicBezTo>
                <a:cubicBezTo>
                  <a:pt x="988595" y="270291"/>
                  <a:pt x="989049" y="269758"/>
                  <a:pt x="989486" y="269242"/>
                </a:cubicBezTo>
                <a:cubicBezTo>
                  <a:pt x="988985" y="268866"/>
                  <a:pt x="988516" y="268350"/>
                  <a:pt x="987953" y="268178"/>
                </a:cubicBezTo>
                <a:close/>
                <a:moveTo>
                  <a:pt x="1358161" y="267692"/>
                </a:moveTo>
                <a:cubicBezTo>
                  <a:pt x="1359664" y="268584"/>
                  <a:pt x="1361182" y="269460"/>
                  <a:pt x="1362700" y="270337"/>
                </a:cubicBezTo>
                <a:cubicBezTo>
                  <a:pt x="1360962" y="270055"/>
                  <a:pt x="1359225" y="269789"/>
                  <a:pt x="1357503" y="269508"/>
                </a:cubicBezTo>
                <a:cubicBezTo>
                  <a:pt x="1357723" y="268897"/>
                  <a:pt x="1357942" y="268302"/>
                  <a:pt x="1358161" y="267692"/>
                </a:cubicBezTo>
                <a:close/>
                <a:moveTo>
                  <a:pt x="1651840" y="267661"/>
                </a:moveTo>
                <a:cubicBezTo>
                  <a:pt x="1652137" y="267990"/>
                  <a:pt x="1652434" y="268318"/>
                  <a:pt x="1652747" y="268663"/>
                </a:cubicBezTo>
                <a:cubicBezTo>
                  <a:pt x="1652450" y="268960"/>
                  <a:pt x="1652153" y="269477"/>
                  <a:pt x="1651855" y="269477"/>
                </a:cubicBezTo>
                <a:cubicBezTo>
                  <a:pt x="1651464" y="269477"/>
                  <a:pt x="1651057" y="269070"/>
                  <a:pt x="1650665" y="268851"/>
                </a:cubicBezTo>
                <a:cubicBezTo>
                  <a:pt x="1651057" y="268459"/>
                  <a:pt x="1651449" y="268052"/>
                  <a:pt x="1651840" y="267661"/>
                </a:cubicBezTo>
                <a:close/>
                <a:moveTo>
                  <a:pt x="1464536" y="266441"/>
                </a:moveTo>
                <a:cubicBezTo>
                  <a:pt x="1464412" y="266801"/>
                  <a:pt x="1464286" y="267161"/>
                  <a:pt x="1464161" y="267521"/>
                </a:cubicBezTo>
                <a:cubicBezTo>
                  <a:pt x="1465115" y="267849"/>
                  <a:pt x="1466071" y="268178"/>
                  <a:pt x="1467025" y="268506"/>
                </a:cubicBezTo>
                <a:cubicBezTo>
                  <a:pt x="1467134" y="268162"/>
                  <a:pt x="1467260" y="267833"/>
                  <a:pt x="1467369" y="267488"/>
                </a:cubicBezTo>
                <a:cubicBezTo>
                  <a:pt x="1466431" y="267145"/>
                  <a:pt x="1465476" y="266785"/>
                  <a:pt x="1464536" y="266441"/>
                </a:cubicBezTo>
                <a:close/>
                <a:moveTo>
                  <a:pt x="250243" y="265266"/>
                </a:moveTo>
                <a:cubicBezTo>
                  <a:pt x="250634" y="265532"/>
                  <a:pt x="251025" y="265783"/>
                  <a:pt x="251401" y="266049"/>
                </a:cubicBezTo>
                <a:cubicBezTo>
                  <a:pt x="250680" y="267301"/>
                  <a:pt x="249977" y="268568"/>
                  <a:pt x="249257" y="269821"/>
                </a:cubicBezTo>
                <a:cubicBezTo>
                  <a:pt x="248694" y="269445"/>
                  <a:pt x="248114" y="269070"/>
                  <a:pt x="247535" y="268678"/>
                </a:cubicBezTo>
                <a:cubicBezTo>
                  <a:pt x="248428" y="267536"/>
                  <a:pt x="249335" y="266409"/>
                  <a:pt x="250243" y="265266"/>
                </a:cubicBezTo>
                <a:close/>
                <a:moveTo>
                  <a:pt x="1523068" y="264218"/>
                </a:moveTo>
                <a:cubicBezTo>
                  <a:pt x="1524180" y="265094"/>
                  <a:pt x="1525276" y="265970"/>
                  <a:pt x="1526386" y="266847"/>
                </a:cubicBezTo>
                <a:cubicBezTo>
                  <a:pt x="1526120" y="267238"/>
                  <a:pt x="1525839" y="267630"/>
                  <a:pt x="1525573" y="268021"/>
                </a:cubicBezTo>
                <a:cubicBezTo>
                  <a:pt x="1524352" y="267285"/>
                  <a:pt x="1523146" y="266549"/>
                  <a:pt x="1521926" y="265814"/>
                </a:cubicBezTo>
                <a:cubicBezTo>
                  <a:pt x="1522301" y="265282"/>
                  <a:pt x="1522678" y="264750"/>
                  <a:pt x="1523068" y="264218"/>
                </a:cubicBezTo>
                <a:close/>
                <a:moveTo>
                  <a:pt x="1556795" y="264124"/>
                </a:moveTo>
                <a:cubicBezTo>
                  <a:pt x="1557577" y="264593"/>
                  <a:pt x="1558203" y="265329"/>
                  <a:pt x="1559705" y="266753"/>
                </a:cubicBezTo>
                <a:cubicBezTo>
                  <a:pt x="1558689" y="267238"/>
                  <a:pt x="1557718" y="267958"/>
                  <a:pt x="1557452" y="267770"/>
                </a:cubicBezTo>
                <a:cubicBezTo>
                  <a:pt x="1556623" y="267160"/>
                  <a:pt x="1556012" y="266237"/>
                  <a:pt x="1555480" y="265329"/>
                </a:cubicBezTo>
                <a:cubicBezTo>
                  <a:pt x="1555402" y="265204"/>
                  <a:pt x="1556638" y="264030"/>
                  <a:pt x="1556795" y="264124"/>
                </a:cubicBezTo>
                <a:close/>
                <a:moveTo>
                  <a:pt x="1494192" y="264116"/>
                </a:moveTo>
                <a:lnTo>
                  <a:pt x="1498507" y="264530"/>
                </a:lnTo>
                <a:cubicBezTo>
                  <a:pt x="1499761" y="265043"/>
                  <a:pt x="1500720" y="266080"/>
                  <a:pt x="1501127" y="268099"/>
                </a:cubicBezTo>
                <a:cubicBezTo>
                  <a:pt x="1498537" y="268443"/>
                  <a:pt x="1497242" y="268616"/>
                  <a:pt x="1496371" y="268111"/>
                </a:cubicBezTo>
                <a:close/>
                <a:moveTo>
                  <a:pt x="1494161" y="264063"/>
                </a:moveTo>
                <a:lnTo>
                  <a:pt x="1494115" y="264108"/>
                </a:lnTo>
                <a:lnTo>
                  <a:pt x="1494084" y="264074"/>
                </a:lnTo>
                <a:close/>
                <a:moveTo>
                  <a:pt x="1494163" y="264062"/>
                </a:moveTo>
                <a:lnTo>
                  <a:pt x="1494192" y="264116"/>
                </a:lnTo>
                <a:lnTo>
                  <a:pt x="1494116" y="264108"/>
                </a:lnTo>
                <a:close/>
                <a:moveTo>
                  <a:pt x="1494161" y="264061"/>
                </a:moveTo>
                <a:lnTo>
                  <a:pt x="1494163" y="264062"/>
                </a:lnTo>
                <a:lnTo>
                  <a:pt x="1494161" y="264063"/>
                </a:lnTo>
                <a:close/>
                <a:moveTo>
                  <a:pt x="1613527" y="262183"/>
                </a:moveTo>
                <a:cubicBezTo>
                  <a:pt x="1613668" y="262199"/>
                  <a:pt x="1613777" y="262512"/>
                  <a:pt x="1613902" y="262684"/>
                </a:cubicBezTo>
                <a:cubicBezTo>
                  <a:pt x="1613559" y="262825"/>
                  <a:pt x="1613215" y="262966"/>
                  <a:pt x="1612885" y="263106"/>
                </a:cubicBezTo>
                <a:cubicBezTo>
                  <a:pt x="1612885" y="262887"/>
                  <a:pt x="1612885" y="262668"/>
                  <a:pt x="1612885" y="262465"/>
                </a:cubicBezTo>
                <a:cubicBezTo>
                  <a:pt x="1613121" y="262355"/>
                  <a:pt x="1613339" y="262152"/>
                  <a:pt x="1613527" y="262183"/>
                </a:cubicBezTo>
                <a:close/>
                <a:moveTo>
                  <a:pt x="1491523" y="261285"/>
                </a:moveTo>
                <a:lnTo>
                  <a:pt x="1494084" y="264074"/>
                </a:lnTo>
                <a:lnTo>
                  <a:pt x="1490700" y="264609"/>
                </a:lnTo>
                <a:cubicBezTo>
                  <a:pt x="1489597" y="264578"/>
                  <a:pt x="1488599" y="264109"/>
                  <a:pt x="1487870" y="262528"/>
                </a:cubicBezTo>
                <a:lnTo>
                  <a:pt x="1487887" y="262512"/>
                </a:lnTo>
                <a:cubicBezTo>
                  <a:pt x="1489131" y="261980"/>
                  <a:pt x="1490414" y="261295"/>
                  <a:pt x="1491523" y="261285"/>
                </a:cubicBezTo>
                <a:close/>
                <a:moveTo>
                  <a:pt x="251776" y="259272"/>
                </a:moveTo>
                <a:cubicBezTo>
                  <a:pt x="252011" y="259569"/>
                  <a:pt x="252481" y="259945"/>
                  <a:pt x="252418" y="260132"/>
                </a:cubicBezTo>
                <a:cubicBezTo>
                  <a:pt x="252293" y="260509"/>
                  <a:pt x="251855" y="260790"/>
                  <a:pt x="251541" y="261119"/>
                </a:cubicBezTo>
                <a:cubicBezTo>
                  <a:pt x="251292" y="260790"/>
                  <a:pt x="250806" y="260399"/>
                  <a:pt x="250885" y="260227"/>
                </a:cubicBezTo>
                <a:cubicBezTo>
                  <a:pt x="251025" y="259851"/>
                  <a:pt x="251463" y="259585"/>
                  <a:pt x="251776" y="259272"/>
                </a:cubicBezTo>
                <a:close/>
                <a:moveTo>
                  <a:pt x="1564573" y="258881"/>
                </a:moveTo>
                <a:cubicBezTo>
                  <a:pt x="1564918" y="259148"/>
                  <a:pt x="1565263" y="259429"/>
                  <a:pt x="1565606" y="259695"/>
                </a:cubicBezTo>
                <a:cubicBezTo>
                  <a:pt x="1565246" y="260118"/>
                  <a:pt x="1564886" y="260555"/>
                  <a:pt x="1564527" y="260978"/>
                </a:cubicBezTo>
                <a:cubicBezTo>
                  <a:pt x="1564261" y="260603"/>
                  <a:pt x="1563823" y="260243"/>
                  <a:pt x="1563807" y="259852"/>
                </a:cubicBezTo>
                <a:cubicBezTo>
                  <a:pt x="1563791" y="259538"/>
                  <a:pt x="1564291" y="259194"/>
                  <a:pt x="1564573" y="258881"/>
                </a:cubicBezTo>
                <a:close/>
                <a:moveTo>
                  <a:pt x="1402060" y="255329"/>
                </a:moveTo>
                <a:cubicBezTo>
                  <a:pt x="1402342" y="257708"/>
                  <a:pt x="1403203" y="259053"/>
                  <a:pt x="1404424" y="259789"/>
                </a:cubicBezTo>
                <a:cubicBezTo>
                  <a:pt x="1408399" y="262184"/>
                  <a:pt x="1413219" y="263624"/>
                  <a:pt x="1416381" y="266768"/>
                </a:cubicBezTo>
                <a:cubicBezTo>
                  <a:pt x="1418368" y="268749"/>
                  <a:pt x="1420297" y="269583"/>
                  <a:pt x="1422271" y="269753"/>
                </a:cubicBezTo>
                <a:lnTo>
                  <a:pt x="1428361" y="268768"/>
                </a:lnTo>
                <a:lnTo>
                  <a:pt x="1428400" y="268788"/>
                </a:lnTo>
                <a:lnTo>
                  <a:pt x="1428451" y="268803"/>
                </a:lnTo>
                <a:lnTo>
                  <a:pt x="1431652" y="276332"/>
                </a:lnTo>
                <a:cubicBezTo>
                  <a:pt x="1433475" y="277541"/>
                  <a:pt x="1436201" y="277529"/>
                  <a:pt x="1440294" y="276581"/>
                </a:cubicBezTo>
                <a:cubicBezTo>
                  <a:pt x="1440482" y="272717"/>
                  <a:pt x="1438276" y="271277"/>
                  <a:pt x="1434800" y="270666"/>
                </a:cubicBezTo>
                <a:lnTo>
                  <a:pt x="1428451" y="268803"/>
                </a:lnTo>
                <a:lnTo>
                  <a:pt x="1428431" y="268757"/>
                </a:lnTo>
                <a:lnTo>
                  <a:pt x="1428361" y="268768"/>
                </a:lnTo>
                <a:lnTo>
                  <a:pt x="1410418" y="259554"/>
                </a:lnTo>
                <a:cubicBezTo>
                  <a:pt x="1407632" y="258130"/>
                  <a:pt x="1404846" y="256737"/>
                  <a:pt x="1402060" y="255329"/>
                </a:cubicBezTo>
                <a:close/>
                <a:moveTo>
                  <a:pt x="1637989" y="255250"/>
                </a:moveTo>
                <a:cubicBezTo>
                  <a:pt x="1638739" y="255375"/>
                  <a:pt x="1639711" y="256346"/>
                  <a:pt x="1639852" y="257081"/>
                </a:cubicBezTo>
                <a:cubicBezTo>
                  <a:pt x="1639960" y="257598"/>
                  <a:pt x="1638802" y="258333"/>
                  <a:pt x="1637848" y="259367"/>
                </a:cubicBezTo>
                <a:cubicBezTo>
                  <a:pt x="1636956" y="258130"/>
                  <a:pt x="1636424" y="257394"/>
                  <a:pt x="1635892" y="256643"/>
                </a:cubicBezTo>
                <a:cubicBezTo>
                  <a:pt x="1636595" y="256142"/>
                  <a:pt x="1637394" y="255141"/>
                  <a:pt x="1637989" y="255250"/>
                </a:cubicBezTo>
                <a:close/>
                <a:moveTo>
                  <a:pt x="327884" y="253952"/>
                </a:moveTo>
                <a:cubicBezTo>
                  <a:pt x="327180" y="254092"/>
                  <a:pt x="326492" y="254233"/>
                  <a:pt x="325787" y="254374"/>
                </a:cubicBezTo>
                <a:cubicBezTo>
                  <a:pt x="326413" y="257129"/>
                  <a:pt x="327008" y="259883"/>
                  <a:pt x="327603" y="262637"/>
                </a:cubicBezTo>
                <a:cubicBezTo>
                  <a:pt x="328104" y="262497"/>
                  <a:pt x="328605" y="262371"/>
                  <a:pt x="329088" y="262231"/>
                </a:cubicBezTo>
                <a:cubicBezTo>
                  <a:pt x="328682" y="259476"/>
                  <a:pt x="328291" y="256706"/>
                  <a:pt x="327884" y="253952"/>
                </a:cubicBezTo>
                <a:close/>
                <a:moveTo>
                  <a:pt x="1555527" y="253841"/>
                </a:moveTo>
                <a:cubicBezTo>
                  <a:pt x="1556716" y="254874"/>
                  <a:pt x="1557889" y="255891"/>
                  <a:pt x="1559080" y="256925"/>
                </a:cubicBezTo>
                <a:cubicBezTo>
                  <a:pt x="1558548" y="257456"/>
                  <a:pt x="1558032" y="257988"/>
                  <a:pt x="1557499" y="258505"/>
                </a:cubicBezTo>
                <a:cubicBezTo>
                  <a:pt x="1556497" y="257315"/>
                  <a:pt x="1555496" y="256126"/>
                  <a:pt x="1554510" y="254937"/>
                </a:cubicBezTo>
                <a:cubicBezTo>
                  <a:pt x="1554854" y="254577"/>
                  <a:pt x="1555183" y="254201"/>
                  <a:pt x="1555527" y="253841"/>
                </a:cubicBezTo>
                <a:close/>
                <a:moveTo>
                  <a:pt x="1477964" y="253794"/>
                </a:moveTo>
                <a:cubicBezTo>
                  <a:pt x="1481533" y="256376"/>
                  <a:pt x="1486744" y="257175"/>
                  <a:pt x="1487902" y="262496"/>
                </a:cubicBezTo>
                <a:lnTo>
                  <a:pt x="1487870" y="262526"/>
                </a:lnTo>
                <a:cubicBezTo>
                  <a:pt x="1482112" y="265203"/>
                  <a:pt x="1478998" y="260429"/>
                  <a:pt x="1475131" y="257894"/>
                </a:cubicBezTo>
                <a:cubicBezTo>
                  <a:pt x="1474631" y="257566"/>
                  <a:pt x="1474443" y="255688"/>
                  <a:pt x="1474866" y="255234"/>
                </a:cubicBezTo>
                <a:cubicBezTo>
                  <a:pt x="1475617" y="254436"/>
                  <a:pt x="1477479" y="253450"/>
                  <a:pt x="1477964" y="253794"/>
                </a:cubicBezTo>
                <a:close/>
                <a:moveTo>
                  <a:pt x="1495711" y="253106"/>
                </a:moveTo>
                <a:lnTo>
                  <a:pt x="1496040" y="253466"/>
                </a:lnTo>
                <a:lnTo>
                  <a:pt x="1495680" y="253137"/>
                </a:lnTo>
                <a:lnTo>
                  <a:pt x="1495681" y="253137"/>
                </a:lnTo>
                <a:close/>
                <a:moveTo>
                  <a:pt x="1495711" y="253106"/>
                </a:moveTo>
                <a:lnTo>
                  <a:pt x="1495680" y="253137"/>
                </a:lnTo>
                <a:lnTo>
                  <a:pt x="1495639" y="253112"/>
                </a:lnTo>
                <a:close/>
                <a:moveTo>
                  <a:pt x="1627363" y="250696"/>
                </a:moveTo>
                <a:cubicBezTo>
                  <a:pt x="1627566" y="250821"/>
                  <a:pt x="1627879" y="250899"/>
                  <a:pt x="1627957" y="251087"/>
                </a:cubicBezTo>
                <a:cubicBezTo>
                  <a:pt x="1628020" y="251259"/>
                  <a:pt x="1627864" y="251525"/>
                  <a:pt x="1627800" y="251744"/>
                </a:cubicBezTo>
                <a:cubicBezTo>
                  <a:pt x="1627582" y="251744"/>
                  <a:pt x="1627346" y="251744"/>
                  <a:pt x="1627128" y="251744"/>
                </a:cubicBezTo>
                <a:cubicBezTo>
                  <a:pt x="1627207" y="251400"/>
                  <a:pt x="1627285" y="251040"/>
                  <a:pt x="1627363" y="250696"/>
                </a:cubicBezTo>
                <a:close/>
                <a:moveTo>
                  <a:pt x="1622374" y="250094"/>
                </a:moveTo>
                <a:lnTo>
                  <a:pt x="1618457" y="256878"/>
                </a:lnTo>
                <a:cubicBezTo>
                  <a:pt x="1617862" y="256455"/>
                  <a:pt x="1617253" y="256032"/>
                  <a:pt x="1616658" y="255594"/>
                </a:cubicBezTo>
                <a:close/>
                <a:moveTo>
                  <a:pt x="1375213" y="250045"/>
                </a:moveTo>
                <a:lnTo>
                  <a:pt x="1375239" y="250062"/>
                </a:lnTo>
                <a:lnTo>
                  <a:pt x="1375236" y="250070"/>
                </a:lnTo>
                <a:lnTo>
                  <a:pt x="1375212" y="250046"/>
                </a:lnTo>
                <a:close/>
                <a:moveTo>
                  <a:pt x="1622433" y="249992"/>
                </a:moveTo>
                <a:lnTo>
                  <a:pt x="1622455" y="250016"/>
                </a:lnTo>
                <a:lnTo>
                  <a:pt x="1622374" y="250094"/>
                </a:lnTo>
                <a:close/>
                <a:moveTo>
                  <a:pt x="1622433" y="249992"/>
                </a:moveTo>
                <a:lnTo>
                  <a:pt x="1622433" y="249992"/>
                </a:lnTo>
                <a:lnTo>
                  <a:pt x="1622431" y="249992"/>
                </a:lnTo>
                <a:close/>
                <a:moveTo>
                  <a:pt x="1375204" y="249992"/>
                </a:moveTo>
                <a:cubicBezTo>
                  <a:pt x="1375204" y="249992"/>
                  <a:pt x="1375236" y="250023"/>
                  <a:pt x="1375236" y="250023"/>
                </a:cubicBezTo>
                <a:lnTo>
                  <a:pt x="1375213" y="250045"/>
                </a:lnTo>
                <a:lnTo>
                  <a:pt x="1375204" y="250039"/>
                </a:lnTo>
                <a:lnTo>
                  <a:pt x="1375212" y="250046"/>
                </a:lnTo>
                <a:lnTo>
                  <a:pt x="1373655" y="251588"/>
                </a:lnTo>
                <a:cubicBezTo>
                  <a:pt x="1373655" y="251588"/>
                  <a:pt x="1373608" y="251557"/>
                  <a:pt x="1373624" y="251557"/>
                </a:cubicBezTo>
                <a:cubicBezTo>
                  <a:pt x="1374140" y="251040"/>
                  <a:pt x="1374672" y="250508"/>
                  <a:pt x="1375204" y="249992"/>
                </a:cubicBezTo>
                <a:close/>
                <a:moveTo>
                  <a:pt x="1622760" y="249695"/>
                </a:moveTo>
                <a:lnTo>
                  <a:pt x="1622464" y="250024"/>
                </a:lnTo>
                <a:lnTo>
                  <a:pt x="1622455" y="250016"/>
                </a:lnTo>
                <a:lnTo>
                  <a:pt x="1622464" y="250007"/>
                </a:lnTo>
                <a:lnTo>
                  <a:pt x="1622433" y="249992"/>
                </a:lnTo>
                <a:close/>
                <a:moveTo>
                  <a:pt x="1459059" y="249334"/>
                </a:moveTo>
                <a:cubicBezTo>
                  <a:pt x="1459419" y="249224"/>
                  <a:pt x="1460092" y="249976"/>
                  <a:pt x="1460859" y="250508"/>
                </a:cubicBezTo>
                <a:cubicBezTo>
                  <a:pt x="1459967" y="251274"/>
                  <a:pt x="1459466" y="251994"/>
                  <a:pt x="1458825" y="252151"/>
                </a:cubicBezTo>
                <a:cubicBezTo>
                  <a:pt x="1458511" y="252229"/>
                  <a:pt x="1457463" y="251134"/>
                  <a:pt x="1457557" y="250883"/>
                </a:cubicBezTo>
                <a:cubicBezTo>
                  <a:pt x="1457807" y="250242"/>
                  <a:pt x="1458433" y="249553"/>
                  <a:pt x="1459059" y="249334"/>
                </a:cubicBezTo>
                <a:close/>
                <a:moveTo>
                  <a:pt x="1320914" y="248896"/>
                </a:moveTo>
                <a:cubicBezTo>
                  <a:pt x="1320491" y="249506"/>
                  <a:pt x="1320068" y="250117"/>
                  <a:pt x="1319645" y="250743"/>
                </a:cubicBezTo>
                <a:cubicBezTo>
                  <a:pt x="1321477" y="251541"/>
                  <a:pt x="1323308" y="252339"/>
                  <a:pt x="1325140" y="253138"/>
                </a:cubicBezTo>
                <a:cubicBezTo>
                  <a:pt x="1331978" y="255501"/>
                  <a:pt x="1338864" y="257723"/>
                  <a:pt x="1345626" y="260321"/>
                </a:cubicBezTo>
                <a:cubicBezTo>
                  <a:pt x="1347238" y="260948"/>
                  <a:pt x="1348364" y="262825"/>
                  <a:pt x="1349710" y="264124"/>
                </a:cubicBezTo>
                <a:cubicBezTo>
                  <a:pt x="1348270" y="264891"/>
                  <a:pt x="1346783" y="265564"/>
                  <a:pt x="1345438" y="266456"/>
                </a:cubicBezTo>
                <a:cubicBezTo>
                  <a:pt x="1344076" y="267348"/>
                  <a:pt x="1341963" y="268350"/>
                  <a:pt x="1341838" y="269477"/>
                </a:cubicBezTo>
                <a:cubicBezTo>
                  <a:pt x="1341713" y="270666"/>
                  <a:pt x="1343293" y="272544"/>
                  <a:pt x="1344592" y="273264"/>
                </a:cubicBezTo>
                <a:cubicBezTo>
                  <a:pt x="1347769" y="275017"/>
                  <a:pt x="1351258" y="276159"/>
                  <a:pt x="1354530" y="277740"/>
                </a:cubicBezTo>
                <a:cubicBezTo>
                  <a:pt x="1360540" y="280651"/>
                  <a:pt x="1366503" y="283656"/>
                  <a:pt x="1372434" y="286739"/>
                </a:cubicBezTo>
                <a:cubicBezTo>
                  <a:pt x="1372810" y="286927"/>
                  <a:pt x="1372700" y="288069"/>
                  <a:pt x="1372825" y="288914"/>
                </a:cubicBezTo>
                <a:cubicBezTo>
                  <a:pt x="1370807" y="289102"/>
                  <a:pt x="1369007" y="289274"/>
                  <a:pt x="1366393" y="289509"/>
                </a:cubicBezTo>
                <a:cubicBezTo>
                  <a:pt x="1369132" y="292999"/>
                  <a:pt x="1371292" y="295738"/>
                  <a:pt x="1373842" y="298993"/>
                </a:cubicBezTo>
                <a:cubicBezTo>
                  <a:pt x="1370697" y="300918"/>
                  <a:pt x="1368286" y="302405"/>
                  <a:pt x="1365862" y="303892"/>
                </a:cubicBezTo>
                <a:cubicBezTo>
                  <a:pt x="1365971" y="304330"/>
                  <a:pt x="1366081" y="304784"/>
                  <a:pt x="1366189" y="305222"/>
                </a:cubicBezTo>
                <a:cubicBezTo>
                  <a:pt x="1371637" y="305222"/>
                  <a:pt x="1377083" y="305222"/>
                  <a:pt x="1382591" y="305222"/>
                </a:cubicBezTo>
                <a:cubicBezTo>
                  <a:pt x="1384470" y="303438"/>
                  <a:pt x="1386598" y="301435"/>
                  <a:pt x="1388899" y="299259"/>
                </a:cubicBezTo>
                <a:cubicBezTo>
                  <a:pt x="1387850" y="296959"/>
                  <a:pt x="1386785" y="294611"/>
                  <a:pt x="1385722" y="292263"/>
                </a:cubicBezTo>
                <a:cubicBezTo>
                  <a:pt x="1386190" y="291887"/>
                  <a:pt x="1386645" y="291512"/>
                  <a:pt x="1387114" y="291137"/>
                </a:cubicBezTo>
                <a:cubicBezTo>
                  <a:pt x="1389259" y="292812"/>
                  <a:pt x="1392029" y="294110"/>
                  <a:pt x="1393327" y="296285"/>
                </a:cubicBezTo>
                <a:cubicBezTo>
                  <a:pt x="1394470" y="298164"/>
                  <a:pt x="1393937" y="301059"/>
                  <a:pt x="1394157" y="303453"/>
                </a:cubicBezTo>
                <a:cubicBezTo>
                  <a:pt x="1399196" y="303704"/>
                  <a:pt x="1397944" y="299635"/>
                  <a:pt x="1398461" y="297083"/>
                </a:cubicBezTo>
                <a:cubicBezTo>
                  <a:pt x="1400512" y="296348"/>
                  <a:pt x="1402311" y="295722"/>
                  <a:pt x="1405472" y="294596"/>
                </a:cubicBezTo>
                <a:cubicBezTo>
                  <a:pt x="1402436" y="291857"/>
                  <a:pt x="1400448" y="288601"/>
                  <a:pt x="1398022" y="288194"/>
                </a:cubicBezTo>
                <a:cubicBezTo>
                  <a:pt x="1393406" y="287443"/>
                  <a:pt x="1390026" y="285377"/>
                  <a:pt x="1386316" y="282827"/>
                </a:cubicBezTo>
                <a:cubicBezTo>
                  <a:pt x="1382623" y="280291"/>
                  <a:pt x="1377599" y="279743"/>
                  <a:pt x="1373734" y="277396"/>
                </a:cubicBezTo>
                <a:cubicBezTo>
                  <a:pt x="1370023" y="275141"/>
                  <a:pt x="1363780" y="276629"/>
                  <a:pt x="1362684" y="270353"/>
                </a:cubicBezTo>
                <a:cubicBezTo>
                  <a:pt x="1364985" y="269978"/>
                  <a:pt x="1367270" y="269601"/>
                  <a:pt x="1369930" y="269164"/>
                </a:cubicBezTo>
                <a:cubicBezTo>
                  <a:pt x="1370635" y="270306"/>
                  <a:pt x="1371385" y="271527"/>
                  <a:pt x="1371760" y="272137"/>
                </a:cubicBezTo>
                <a:cubicBezTo>
                  <a:pt x="1377928" y="272841"/>
                  <a:pt x="1383514" y="273483"/>
                  <a:pt x="1389103" y="274124"/>
                </a:cubicBezTo>
                <a:cubicBezTo>
                  <a:pt x="1384564" y="270728"/>
                  <a:pt x="1379773" y="268303"/>
                  <a:pt x="1374907" y="265987"/>
                </a:cubicBezTo>
                <a:cubicBezTo>
                  <a:pt x="1373545" y="265345"/>
                  <a:pt x="1372059" y="264907"/>
                  <a:pt x="1370588" y="264578"/>
                </a:cubicBezTo>
                <a:cubicBezTo>
                  <a:pt x="1366644" y="263702"/>
                  <a:pt x="1362558" y="263264"/>
                  <a:pt x="1358724" y="262043"/>
                </a:cubicBezTo>
                <a:cubicBezTo>
                  <a:pt x="1347676" y="258506"/>
                  <a:pt x="1337299" y="252512"/>
                  <a:pt x="1325140" y="253138"/>
                </a:cubicBezTo>
                <a:cubicBezTo>
                  <a:pt x="1323730" y="251729"/>
                  <a:pt x="1322322" y="250321"/>
                  <a:pt x="1320914" y="248896"/>
                </a:cubicBezTo>
                <a:close/>
                <a:moveTo>
                  <a:pt x="1487870" y="248536"/>
                </a:moveTo>
                <a:lnTo>
                  <a:pt x="1495639" y="253112"/>
                </a:lnTo>
                <a:lnTo>
                  <a:pt x="1491339" y="253503"/>
                </a:lnTo>
                <a:cubicBezTo>
                  <a:pt x="1490061" y="252836"/>
                  <a:pt x="1488935" y="251275"/>
                  <a:pt x="1487870" y="248536"/>
                </a:cubicBezTo>
                <a:close/>
                <a:moveTo>
                  <a:pt x="1422016" y="248239"/>
                </a:moveTo>
                <a:cubicBezTo>
                  <a:pt x="1422187" y="248301"/>
                  <a:pt x="1422281" y="248552"/>
                  <a:pt x="1422406" y="248724"/>
                </a:cubicBezTo>
                <a:cubicBezTo>
                  <a:pt x="1422093" y="248818"/>
                  <a:pt x="1421796" y="248912"/>
                  <a:pt x="1421482" y="248990"/>
                </a:cubicBezTo>
                <a:cubicBezTo>
                  <a:pt x="1421452" y="248786"/>
                  <a:pt x="1421436" y="248583"/>
                  <a:pt x="1421420" y="248380"/>
                </a:cubicBezTo>
                <a:cubicBezTo>
                  <a:pt x="1421623" y="248317"/>
                  <a:pt x="1421859" y="248177"/>
                  <a:pt x="1422016" y="248239"/>
                </a:cubicBezTo>
                <a:close/>
                <a:moveTo>
                  <a:pt x="1466853" y="247879"/>
                </a:moveTo>
                <a:cubicBezTo>
                  <a:pt x="1467072" y="247785"/>
                  <a:pt x="1468183" y="248818"/>
                  <a:pt x="1468105" y="249146"/>
                </a:cubicBezTo>
                <a:cubicBezTo>
                  <a:pt x="1467949" y="249788"/>
                  <a:pt x="1467244" y="250304"/>
                  <a:pt x="1466477" y="251213"/>
                </a:cubicBezTo>
                <a:cubicBezTo>
                  <a:pt x="1465945" y="250430"/>
                  <a:pt x="1465194" y="249773"/>
                  <a:pt x="1465318" y="249397"/>
                </a:cubicBezTo>
                <a:cubicBezTo>
                  <a:pt x="1465522" y="248771"/>
                  <a:pt x="1466212" y="248160"/>
                  <a:pt x="1466853" y="247879"/>
                </a:cubicBezTo>
                <a:close/>
                <a:moveTo>
                  <a:pt x="314049" y="247346"/>
                </a:moveTo>
                <a:cubicBezTo>
                  <a:pt x="313392" y="247566"/>
                  <a:pt x="312750" y="247785"/>
                  <a:pt x="312092" y="248020"/>
                </a:cubicBezTo>
                <a:cubicBezTo>
                  <a:pt x="313752" y="252637"/>
                  <a:pt x="315395" y="257269"/>
                  <a:pt x="317054" y="261886"/>
                </a:cubicBezTo>
                <a:cubicBezTo>
                  <a:pt x="317571" y="261886"/>
                  <a:pt x="318087" y="261902"/>
                  <a:pt x="318603" y="261902"/>
                </a:cubicBezTo>
                <a:cubicBezTo>
                  <a:pt x="320043" y="256064"/>
                  <a:pt x="313814" y="252793"/>
                  <a:pt x="314049" y="247346"/>
                </a:cubicBezTo>
                <a:close/>
                <a:moveTo>
                  <a:pt x="464527" y="247206"/>
                </a:moveTo>
                <a:cubicBezTo>
                  <a:pt x="463869" y="250539"/>
                  <a:pt x="463322" y="253341"/>
                  <a:pt x="462759" y="256143"/>
                </a:cubicBezTo>
                <a:lnTo>
                  <a:pt x="470680" y="254683"/>
                </a:lnTo>
                <a:lnTo>
                  <a:pt x="470709" y="254718"/>
                </a:lnTo>
                <a:lnTo>
                  <a:pt x="471053" y="255015"/>
                </a:lnTo>
                <a:lnTo>
                  <a:pt x="470740" y="254672"/>
                </a:lnTo>
                <a:lnTo>
                  <a:pt x="470680" y="254683"/>
                </a:lnTo>
                <a:close/>
                <a:moveTo>
                  <a:pt x="1427492" y="246595"/>
                </a:moveTo>
                <a:cubicBezTo>
                  <a:pt x="1427993" y="246517"/>
                  <a:pt x="1428619" y="247205"/>
                  <a:pt x="1429432" y="247706"/>
                </a:cubicBezTo>
                <a:cubicBezTo>
                  <a:pt x="1428885" y="248426"/>
                  <a:pt x="1428289" y="249443"/>
                  <a:pt x="1428118" y="249365"/>
                </a:cubicBezTo>
                <a:cubicBezTo>
                  <a:pt x="1427351" y="249068"/>
                  <a:pt x="1426710" y="248473"/>
                  <a:pt x="1426021" y="247973"/>
                </a:cubicBezTo>
                <a:cubicBezTo>
                  <a:pt x="1426506" y="247487"/>
                  <a:pt x="1426944" y="246673"/>
                  <a:pt x="1427492" y="246595"/>
                </a:cubicBezTo>
                <a:close/>
                <a:moveTo>
                  <a:pt x="563516" y="246126"/>
                </a:moveTo>
                <a:cubicBezTo>
                  <a:pt x="563296" y="246361"/>
                  <a:pt x="563094" y="246611"/>
                  <a:pt x="562874" y="246846"/>
                </a:cubicBezTo>
                <a:cubicBezTo>
                  <a:pt x="563062" y="246940"/>
                  <a:pt x="563265" y="247128"/>
                  <a:pt x="563454" y="247128"/>
                </a:cubicBezTo>
                <a:cubicBezTo>
                  <a:pt x="563593" y="247112"/>
                  <a:pt x="563703" y="246846"/>
                  <a:pt x="563829" y="246689"/>
                </a:cubicBezTo>
                <a:cubicBezTo>
                  <a:pt x="563718" y="246502"/>
                  <a:pt x="563610" y="246314"/>
                  <a:pt x="563516" y="246126"/>
                </a:cubicBezTo>
                <a:close/>
                <a:moveTo>
                  <a:pt x="1559737" y="244655"/>
                </a:moveTo>
                <a:cubicBezTo>
                  <a:pt x="1565481" y="246282"/>
                  <a:pt x="1571881" y="247565"/>
                  <a:pt x="1575982" y="251838"/>
                </a:cubicBezTo>
                <a:cubicBezTo>
                  <a:pt x="1580098" y="256127"/>
                  <a:pt x="1587469" y="256847"/>
                  <a:pt x="1589520" y="263216"/>
                </a:cubicBezTo>
                <a:cubicBezTo>
                  <a:pt x="1588909" y="263937"/>
                  <a:pt x="1588299" y="264640"/>
                  <a:pt x="1587688" y="265360"/>
                </a:cubicBezTo>
                <a:cubicBezTo>
                  <a:pt x="1578079" y="259022"/>
                  <a:pt x="1568470" y="252668"/>
                  <a:pt x="1558844" y="246329"/>
                </a:cubicBezTo>
                <a:cubicBezTo>
                  <a:pt x="1559143" y="245765"/>
                  <a:pt x="1559440" y="245218"/>
                  <a:pt x="1559737" y="244655"/>
                </a:cubicBezTo>
                <a:close/>
                <a:moveTo>
                  <a:pt x="1354390" y="244467"/>
                </a:moveTo>
                <a:cubicBezTo>
                  <a:pt x="1353982" y="244686"/>
                  <a:pt x="1353498" y="244843"/>
                  <a:pt x="1353232" y="245171"/>
                </a:cubicBezTo>
                <a:cubicBezTo>
                  <a:pt x="1353138" y="245265"/>
                  <a:pt x="1353545" y="245813"/>
                  <a:pt x="1353733" y="246158"/>
                </a:cubicBezTo>
                <a:cubicBezTo>
                  <a:pt x="1354139" y="245939"/>
                  <a:pt x="1354624" y="245782"/>
                  <a:pt x="1354891" y="245469"/>
                </a:cubicBezTo>
                <a:cubicBezTo>
                  <a:pt x="1354984" y="245360"/>
                  <a:pt x="1354578" y="244812"/>
                  <a:pt x="1354390" y="244467"/>
                </a:cubicBezTo>
                <a:close/>
                <a:moveTo>
                  <a:pt x="1484694" y="244451"/>
                </a:moveTo>
                <a:cubicBezTo>
                  <a:pt x="1489607" y="242729"/>
                  <a:pt x="1493349" y="244295"/>
                  <a:pt x="1496510" y="247519"/>
                </a:cubicBezTo>
                <a:cubicBezTo>
                  <a:pt x="1496197" y="248067"/>
                  <a:pt x="1495900" y="248630"/>
                  <a:pt x="1495587" y="249194"/>
                </a:cubicBezTo>
                <a:cubicBezTo>
                  <a:pt x="1491956" y="247613"/>
                  <a:pt x="1488324" y="246032"/>
                  <a:pt x="1484694" y="244451"/>
                </a:cubicBezTo>
                <a:close/>
                <a:moveTo>
                  <a:pt x="1479545" y="244389"/>
                </a:moveTo>
                <a:cubicBezTo>
                  <a:pt x="1480062" y="245672"/>
                  <a:pt x="1480578" y="246329"/>
                  <a:pt x="1480484" y="246878"/>
                </a:cubicBezTo>
                <a:cubicBezTo>
                  <a:pt x="1480390" y="247331"/>
                  <a:pt x="1479639" y="247801"/>
                  <a:pt x="1479091" y="247989"/>
                </a:cubicBezTo>
                <a:cubicBezTo>
                  <a:pt x="1478825" y="248083"/>
                  <a:pt x="1477996" y="247457"/>
                  <a:pt x="1478043" y="247316"/>
                </a:cubicBezTo>
                <a:cubicBezTo>
                  <a:pt x="1478168" y="246722"/>
                  <a:pt x="1478559" y="246205"/>
                  <a:pt x="1479545" y="244389"/>
                </a:cubicBezTo>
                <a:close/>
                <a:moveTo>
                  <a:pt x="1508217" y="243716"/>
                </a:moveTo>
                <a:lnTo>
                  <a:pt x="1508236" y="243717"/>
                </a:lnTo>
                <a:lnTo>
                  <a:pt x="1508243" y="243735"/>
                </a:lnTo>
                <a:lnTo>
                  <a:pt x="1508242" y="243740"/>
                </a:lnTo>
                <a:close/>
                <a:moveTo>
                  <a:pt x="1508273" y="243656"/>
                </a:moveTo>
                <a:lnTo>
                  <a:pt x="1508250" y="243719"/>
                </a:lnTo>
                <a:lnTo>
                  <a:pt x="1508236" y="243717"/>
                </a:lnTo>
                <a:lnTo>
                  <a:pt x="1508227" y="243695"/>
                </a:lnTo>
                <a:close/>
                <a:moveTo>
                  <a:pt x="486870" y="243317"/>
                </a:moveTo>
                <a:cubicBezTo>
                  <a:pt x="483985" y="242382"/>
                  <a:pt x="480648" y="242472"/>
                  <a:pt x="476922" y="243575"/>
                </a:cubicBezTo>
                <a:cubicBezTo>
                  <a:pt x="478518" y="252809"/>
                  <a:pt x="484795" y="256800"/>
                  <a:pt x="492651" y="252778"/>
                </a:cubicBezTo>
                <a:cubicBezTo>
                  <a:pt x="497143" y="250477"/>
                  <a:pt x="499005" y="253043"/>
                  <a:pt x="502151" y="255188"/>
                </a:cubicBezTo>
                <a:cubicBezTo>
                  <a:pt x="501273" y="252902"/>
                  <a:pt x="500397" y="250618"/>
                  <a:pt x="499364" y="247926"/>
                </a:cubicBezTo>
                <a:cubicBezTo>
                  <a:pt x="497503" y="248396"/>
                  <a:pt x="496062" y="248740"/>
                  <a:pt x="494106" y="249209"/>
                </a:cubicBezTo>
                <a:cubicBezTo>
                  <a:pt x="492189" y="246212"/>
                  <a:pt x="489756" y="244252"/>
                  <a:pt x="486870" y="243317"/>
                </a:cubicBezTo>
                <a:close/>
                <a:moveTo>
                  <a:pt x="1470249" y="241650"/>
                </a:moveTo>
                <a:cubicBezTo>
                  <a:pt x="1470640" y="241729"/>
                  <a:pt x="1470859" y="242808"/>
                  <a:pt x="1471486" y="244108"/>
                </a:cubicBezTo>
                <a:cubicBezTo>
                  <a:pt x="1469983" y="244029"/>
                  <a:pt x="1468996" y="244186"/>
                  <a:pt x="1468214" y="243857"/>
                </a:cubicBezTo>
                <a:cubicBezTo>
                  <a:pt x="1467792" y="243685"/>
                  <a:pt x="1467729" y="242668"/>
                  <a:pt x="1467509" y="242026"/>
                </a:cubicBezTo>
                <a:cubicBezTo>
                  <a:pt x="1468433" y="241869"/>
                  <a:pt x="1469372" y="241493"/>
                  <a:pt x="1470249" y="241650"/>
                </a:cubicBezTo>
                <a:close/>
                <a:moveTo>
                  <a:pt x="1509140" y="241400"/>
                </a:moveTo>
                <a:cubicBezTo>
                  <a:pt x="1509469" y="241634"/>
                  <a:pt x="1509798" y="241853"/>
                  <a:pt x="1510111" y="242088"/>
                </a:cubicBezTo>
                <a:lnTo>
                  <a:pt x="1508273" y="243656"/>
                </a:lnTo>
                <a:close/>
                <a:moveTo>
                  <a:pt x="562734" y="240273"/>
                </a:moveTo>
                <a:lnTo>
                  <a:pt x="563046" y="240633"/>
                </a:lnTo>
                <a:cubicBezTo>
                  <a:pt x="563562" y="241149"/>
                  <a:pt x="564095" y="241666"/>
                  <a:pt x="564596" y="242166"/>
                </a:cubicBezTo>
                <a:lnTo>
                  <a:pt x="564644" y="242187"/>
                </a:lnTo>
                <a:lnTo>
                  <a:pt x="566254" y="244060"/>
                </a:lnTo>
                <a:cubicBezTo>
                  <a:pt x="566474" y="243747"/>
                  <a:pt x="566693" y="243450"/>
                  <a:pt x="566911" y="243137"/>
                </a:cubicBezTo>
                <a:lnTo>
                  <a:pt x="564644" y="242187"/>
                </a:lnTo>
                <a:lnTo>
                  <a:pt x="564626" y="242166"/>
                </a:lnTo>
                <a:cubicBezTo>
                  <a:pt x="564111" y="241650"/>
                  <a:pt x="563593" y="241118"/>
                  <a:pt x="563076" y="240602"/>
                </a:cubicBezTo>
                <a:close/>
                <a:moveTo>
                  <a:pt x="1631807" y="238269"/>
                </a:moveTo>
                <a:cubicBezTo>
                  <a:pt x="1631947" y="238316"/>
                  <a:pt x="1631995" y="238613"/>
                  <a:pt x="1632088" y="238801"/>
                </a:cubicBezTo>
                <a:cubicBezTo>
                  <a:pt x="1631947" y="238958"/>
                  <a:pt x="1631807" y="239129"/>
                  <a:pt x="1631682" y="239286"/>
                </a:cubicBezTo>
                <a:cubicBezTo>
                  <a:pt x="1631525" y="239005"/>
                  <a:pt x="1631369" y="238739"/>
                  <a:pt x="1631212" y="238457"/>
                </a:cubicBezTo>
                <a:cubicBezTo>
                  <a:pt x="1631416" y="238379"/>
                  <a:pt x="1631651" y="238206"/>
                  <a:pt x="1631807" y="238269"/>
                </a:cubicBezTo>
                <a:close/>
                <a:moveTo>
                  <a:pt x="1585827" y="237926"/>
                </a:moveTo>
                <a:cubicBezTo>
                  <a:pt x="1585153" y="242934"/>
                  <a:pt x="1583197" y="245673"/>
                  <a:pt x="1578924" y="246784"/>
                </a:cubicBezTo>
                <a:cubicBezTo>
                  <a:pt x="1578252" y="240774"/>
                  <a:pt x="1578894" y="239898"/>
                  <a:pt x="1585827" y="237926"/>
                </a:cubicBezTo>
                <a:close/>
                <a:moveTo>
                  <a:pt x="318025" y="236657"/>
                </a:moveTo>
                <a:cubicBezTo>
                  <a:pt x="317806" y="236939"/>
                  <a:pt x="317571" y="237206"/>
                  <a:pt x="317352" y="237487"/>
                </a:cubicBezTo>
                <a:cubicBezTo>
                  <a:pt x="317695" y="237753"/>
                  <a:pt x="318008" y="238097"/>
                  <a:pt x="318385" y="238254"/>
                </a:cubicBezTo>
                <a:cubicBezTo>
                  <a:pt x="318494" y="238301"/>
                  <a:pt x="318822" y="237753"/>
                  <a:pt x="319042" y="237472"/>
                </a:cubicBezTo>
                <a:cubicBezTo>
                  <a:pt x="318713" y="237190"/>
                  <a:pt x="318368" y="236924"/>
                  <a:pt x="318025" y="236657"/>
                </a:cubicBezTo>
                <a:close/>
                <a:moveTo>
                  <a:pt x="311717" y="236094"/>
                </a:moveTo>
                <a:cubicBezTo>
                  <a:pt x="311717" y="237659"/>
                  <a:pt x="311717" y="239240"/>
                  <a:pt x="311717" y="240806"/>
                </a:cubicBezTo>
                <a:cubicBezTo>
                  <a:pt x="312156" y="240806"/>
                  <a:pt x="312593" y="240806"/>
                  <a:pt x="313047" y="240806"/>
                </a:cubicBezTo>
                <a:cubicBezTo>
                  <a:pt x="313047" y="239240"/>
                  <a:pt x="313047" y="237659"/>
                  <a:pt x="313047" y="236094"/>
                </a:cubicBezTo>
                <a:cubicBezTo>
                  <a:pt x="312610" y="236094"/>
                  <a:pt x="312171" y="236094"/>
                  <a:pt x="311717" y="236094"/>
                </a:cubicBezTo>
                <a:close/>
                <a:moveTo>
                  <a:pt x="343597" y="234936"/>
                </a:moveTo>
                <a:cubicBezTo>
                  <a:pt x="343237" y="235030"/>
                  <a:pt x="342877" y="235109"/>
                  <a:pt x="342533" y="235202"/>
                </a:cubicBezTo>
                <a:lnTo>
                  <a:pt x="343961" y="238925"/>
                </a:lnTo>
                <a:lnTo>
                  <a:pt x="343973" y="239052"/>
                </a:lnTo>
                <a:lnTo>
                  <a:pt x="344039" y="239069"/>
                </a:lnTo>
                <a:lnTo>
                  <a:pt x="346414" y="241259"/>
                </a:lnTo>
                <a:cubicBezTo>
                  <a:pt x="346696" y="240806"/>
                  <a:pt x="346994" y="240335"/>
                  <a:pt x="347275" y="239882"/>
                </a:cubicBezTo>
                <a:lnTo>
                  <a:pt x="344039" y="239069"/>
                </a:lnTo>
                <a:lnTo>
                  <a:pt x="344004" y="239036"/>
                </a:lnTo>
                <a:lnTo>
                  <a:pt x="343961" y="238925"/>
                </a:lnTo>
                <a:close/>
                <a:moveTo>
                  <a:pt x="1534837" y="234357"/>
                </a:moveTo>
                <a:cubicBezTo>
                  <a:pt x="1533773" y="238145"/>
                  <a:pt x="1532724" y="241932"/>
                  <a:pt x="1531363" y="246783"/>
                </a:cubicBezTo>
                <a:cubicBezTo>
                  <a:pt x="1529374" y="246298"/>
                  <a:pt x="1527403" y="245798"/>
                  <a:pt x="1525431" y="245297"/>
                </a:cubicBezTo>
                <a:cubicBezTo>
                  <a:pt x="1524023" y="243497"/>
                  <a:pt x="1522615" y="241713"/>
                  <a:pt x="1521112" y="239804"/>
                </a:cubicBezTo>
                <a:cubicBezTo>
                  <a:pt x="1526902" y="241994"/>
                  <a:pt x="1530627" y="237628"/>
                  <a:pt x="1534837" y="234357"/>
                </a:cubicBezTo>
                <a:close/>
                <a:moveTo>
                  <a:pt x="1472526" y="234152"/>
                </a:moveTo>
                <a:cubicBezTo>
                  <a:pt x="1474573" y="234850"/>
                  <a:pt x="1476775" y="236790"/>
                  <a:pt x="1480484" y="240383"/>
                </a:cubicBezTo>
                <a:cubicBezTo>
                  <a:pt x="1480234" y="240914"/>
                  <a:pt x="1479984" y="241431"/>
                  <a:pt x="1479733" y="241963"/>
                </a:cubicBezTo>
                <a:cubicBezTo>
                  <a:pt x="1475305" y="239913"/>
                  <a:pt x="1470874" y="237863"/>
                  <a:pt x="1465506" y="235374"/>
                </a:cubicBezTo>
                <a:cubicBezTo>
                  <a:pt x="1468590" y="233997"/>
                  <a:pt x="1470480" y="233453"/>
                  <a:pt x="1472526" y="234152"/>
                </a:cubicBezTo>
                <a:close/>
                <a:moveTo>
                  <a:pt x="1304825" y="233637"/>
                </a:moveTo>
                <a:cubicBezTo>
                  <a:pt x="1304638" y="234013"/>
                  <a:pt x="1304198" y="234482"/>
                  <a:pt x="1304308" y="234717"/>
                </a:cubicBezTo>
                <a:cubicBezTo>
                  <a:pt x="1304465" y="235061"/>
                  <a:pt x="1305013" y="235250"/>
                  <a:pt x="1305388" y="235499"/>
                </a:cubicBezTo>
                <a:cubicBezTo>
                  <a:pt x="1305623" y="235030"/>
                  <a:pt x="1305874" y="234560"/>
                  <a:pt x="1306108" y="234091"/>
                </a:cubicBezTo>
                <a:cubicBezTo>
                  <a:pt x="1305685" y="233934"/>
                  <a:pt x="1305263" y="233794"/>
                  <a:pt x="1304825" y="233637"/>
                </a:cubicBezTo>
                <a:close/>
                <a:moveTo>
                  <a:pt x="271136" y="232886"/>
                </a:moveTo>
                <a:cubicBezTo>
                  <a:pt x="270056" y="232980"/>
                  <a:pt x="268962" y="233058"/>
                  <a:pt x="267866" y="233153"/>
                </a:cubicBezTo>
                <a:cubicBezTo>
                  <a:pt x="267882" y="233418"/>
                  <a:pt x="267896" y="233684"/>
                  <a:pt x="267912" y="233950"/>
                </a:cubicBezTo>
                <a:cubicBezTo>
                  <a:pt x="269055" y="233934"/>
                  <a:pt x="270198" y="233934"/>
                  <a:pt x="271340" y="233934"/>
                </a:cubicBezTo>
                <a:cubicBezTo>
                  <a:pt x="271277" y="233590"/>
                  <a:pt x="271199" y="233230"/>
                  <a:pt x="271136" y="232886"/>
                </a:cubicBezTo>
                <a:close/>
                <a:moveTo>
                  <a:pt x="1404893" y="232260"/>
                </a:moveTo>
                <a:cubicBezTo>
                  <a:pt x="1407069" y="233324"/>
                  <a:pt x="1409322" y="234420"/>
                  <a:pt x="1411325" y="235390"/>
                </a:cubicBezTo>
                <a:cubicBezTo>
                  <a:pt x="1411325" y="238817"/>
                  <a:pt x="1411325" y="241619"/>
                  <a:pt x="1411325" y="244420"/>
                </a:cubicBezTo>
                <a:cubicBezTo>
                  <a:pt x="1406551" y="244295"/>
                  <a:pt x="1397241" y="239522"/>
                  <a:pt x="1392435" y="234482"/>
                </a:cubicBezTo>
                <a:cubicBezTo>
                  <a:pt x="1401278" y="237471"/>
                  <a:pt x="1401278" y="237471"/>
                  <a:pt x="1404893" y="232260"/>
                </a:cubicBezTo>
                <a:close/>
                <a:moveTo>
                  <a:pt x="1458040" y="232040"/>
                </a:moveTo>
                <a:cubicBezTo>
                  <a:pt x="1458182" y="232056"/>
                  <a:pt x="1458292" y="232322"/>
                  <a:pt x="1458400" y="232463"/>
                </a:cubicBezTo>
                <a:cubicBezTo>
                  <a:pt x="1458088" y="232604"/>
                  <a:pt x="1457791" y="232730"/>
                  <a:pt x="1457478" y="232871"/>
                </a:cubicBezTo>
                <a:cubicBezTo>
                  <a:pt x="1457478" y="232682"/>
                  <a:pt x="1457478" y="232479"/>
                  <a:pt x="1457478" y="232292"/>
                </a:cubicBezTo>
                <a:cubicBezTo>
                  <a:pt x="1457665" y="232197"/>
                  <a:pt x="1457869" y="232025"/>
                  <a:pt x="1458040" y="232040"/>
                </a:cubicBezTo>
                <a:close/>
                <a:moveTo>
                  <a:pt x="1341979" y="230397"/>
                </a:moveTo>
                <a:cubicBezTo>
                  <a:pt x="1345046" y="234858"/>
                  <a:pt x="1347158" y="236876"/>
                  <a:pt x="1350696" y="234733"/>
                </a:cubicBezTo>
                <a:cubicBezTo>
                  <a:pt x="1350898" y="233950"/>
                  <a:pt x="1351103" y="233183"/>
                  <a:pt x="1351306" y="232400"/>
                </a:cubicBezTo>
                <a:cubicBezTo>
                  <a:pt x="1348724" y="231853"/>
                  <a:pt x="1346126" y="231290"/>
                  <a:pt x="1341979" y="230397"/>
                </a:cubicBezTo>
                <a:close/>
                <a:moveTo>
                  <a:pt x="1177416" y="229349"/>
                </a:moveTo>
                <a:cubicBezTo>
                  <a:pt x="1176868" y="229960"/>
                  <a:pt x="1176335" y="230570"/>
                  <a:pt x="1175788" y="231180"/>
                </a:cubicBezTo>
                <a:cubicBezTo>
                  <a:pt x="1176289" y="231587"/>
                  <a:pt x="1176774" y="232025"/>
                  <a:pt x="1177462" y="232620"/>
                </a:cubicBezTo>
                <a:cubicBezTo>
                  <a:pt x="1177995" y="231900"/>
                  <a:pt x="1178715" y="231353"/>
                  <a:pt x="1178667" y="230867"/>
                </a:cubicBezTo>
                <a:cubicBezTo>
                  <a:pt x="1178619" y="230335"/>
                  <a:pt x="1177870" y="229850"/>
                  <a:pt x="1177416" y="229349"/>
                </a:cubicBezTo>
                <a:close/>
                <a:moveTo>
                  <a:pt x="1193753" y="228644"/>
                </a:moveTo>
                <a:cubicBezTo>
                  <a:pt x="1193785" y="229239"/>
                  <a:pt x="1193832" y="229850"/>
                  <a:pt x="1193863" y="230460"/>
                </a:cubicBezTo>
                <a:cubicBezTo>
                  <a:pt x="1192189" y="230554"/>
                  <a:pt x="1190515" y="230633"/>
                  <a:pt x="1188840" y="230726"/>
                </a:cubicBezTo>
                <a:cubicBezTo>
                  <a:pt x="1188809" y="230100"/>
                  <a:pt x="1188762" y="229490"/>
                  <a:pt x="1188730" y="228863"/>
                </a:cubicBezTo>
                <a:cubicBezTo>
                  <a:pt x="1190405" y="228785"/>
                  <a:pt x="1192080" y="228707"/>
                  <a:pt x="1193753" y="228644"/>
                </a:cubicBezTo>
                <a:close/>
                <a:moveTo>
                  <a:pt x="1333731" y="227346"/>
                </a:moveTo>
                <a:cubicBezTo>
                  <a:pt x="1331822" y="227800"/>
                  <a:pt x="1329928" y="228254"/>
                  <a:pt x="1328018" y="228707"/>
                </a:cubicBezTo>
                <a:cubicBezTo>
                  <a:pt x="1328018" y="229240"/>
                  <a:pt x="1328018" y="229772"/>
                  <a:pt x="1328018" y="230303"/>
                </a:cubicBezTo>
                <a:cubicBezTo>
                  <a:pt x="1329694" y="231227"/>
                  <a:pt x="1331353" y="232151"/>
                  <a:pt x="1333011" y="233074"/>
                </a:cubicBezTo>
                <a:cubicBezTo>
                  <a:pt x="1333606" y="232886"/>
                  <a:pt x="1334200" y="232698"/>
                  <a:pt x="1334810" y="232511"/>
                </a:cubicBezTo>
                <a:cubicBezTo>
                  <a:pt x="1334450" y="230789"/>
                  <a:pt x="1334091" y="229067"/>
                  <a:pt x="1333731" y="227346"/>
                </a:cubicBezTo>
                <a:close/>
                <a:moveTo>
                  <a:pt x="1586590" y="227291"/>
                </a:moveTo>
                <a:cubicBezTo>
                  <a:pt x="1587368" y="227729"/>
                  <a:pt x="1587845" y="228785"/>
                  <a:pt x="1588800" y="230898"/>
                </a:cubicBezTo>
                <a:cubicBezTo>
                  <a:pt x="1587047" y="229912"/>
                  <a:pt x="1585294" y="228911"/>
                  <a:pt x="1582570" y="227393"/>
                </a:cubicBezTo>
                <a:cubicBezTo>
                  <a:pt x="1584731" y="227033"/>
                  <a:pt x="1585811" y="226853"/>
                  <a:pt x="1586590" y="227291"/>
                </a:cubicBezTo>
                <a:close/>
                <a:moveTo>
                  <a:pt x="479254" y="227017"/>
                </a:moveTo>
                <a:cubicBezTo>
                  <a:pt x="479755" y="227048"/>
                  <a:pt x="480209" y="227784"/>
                  <a:pt x="481274" y="228770"/>
                </a:cubicBezTo>
                <a:cubicBezTo>
                  <a:pt x="479661" y="229082"/>
                  <a:pt x="478785" y="229380"/>
                  <a:pt x="477909" y="229333"/>
                </a:cubicBezTo>
                <a:cubicBezTo>
                  <a:pt x="477673" y="229318"/>
                  <a:pt x="477172" y="227940"/>
                  <a:pt x="477329" y="227799"/>
                </a:cubicBezTo>
                <a:cubicBezTo>
                  <a:pt x="477831" y="227345"/>
                  <a:pt x="478628" y="226955"/>
                  <a:pt x="479254" y="227017"/>
                </a:cubicBezTo>
                <a:close/>
                <a:moveTo>
                  <a:pt x="472540" y="225937"/>
                </a:moveTo>
                <a:cubicBezTo>
                  <a:pt x="472571" y="226313"/>
                  <a:pt x="472634" y="226673"/>
                  <a:pt x="472617" y="227048"/>
                </a:cubicBezTo>
                <a:cubicBezTo>
                  <a:pt x="472617" y="227095"/>
                  <a:pt x="472196" y="227204"/>
                  <a:pt x="472023" y="227126"/>
                </a:cubicBezTo>
                <a:cubicBezTo>
                  <a:pt x="471851" y="227048"/>
                  <a:pt x="471648" y="226657"/>
                  <a:pt x="471679" y="226625"/>
                </a:cubicBezTo>
                <a:cubicBezTo>
                  <a:pt x="471929" y="226360"/>
                  <a:pt x="472242" y="226156"/>
                  <a:pt x="472540" y="225937"/>
                </a:cubicBezTo>
                <a:close/>
                <a:moveTo>
                  <a:pt x="1364124" y="225734"/>
                </a:moveTo>
                <a:cubicBezTo>
                  <a:pt x="1365328" y="226454"/>
                  <a:pt x="1366534" y="227174"/>
                  <a:pt x="1367739" y="227894"/>
                </a:cubicBezTo>
                <a:cubicBezTo>
                  <a:pt x="1367348" y="228441"/>
                  <a:pt x="1366988" y="228989"/>
                  <a:pt x="1366612" y="229537"/>
                </a:cubicBezTo>
                <a:cubicBezTo>
                  <a:pt x="1365516" y="228676"/>
                  <a:pt x="1364406" y="227800"/>
                  <a:pt x="1363310" y="226939"/>
                </a:cubicBezTo>
                <a:cubicBezTo>
                  <a:pt x="1363576" y="226532"/>
                  <a:pt x="1363843" y="226140"/>
                  <a:pt x="1364124" y="225734"/>
                </a:cubicBezTo>
                <a:close/>
                <a:moveTo>
                  <a:pt x="483244" y="224982"/>
                </a:moveTo>
                <a:lnTo>
                  <a:pt x="483246" y="224982"/>
                </a:lnTo>
                <a:lnTo>
                  <a:pt x="483246" y="224983"/>
                </a:lnTo>
                <a:close/>
                <a:moveTo>
                  <a:pt x="483277" y="224951"/>
                </a:moveTo>
                <a:lnTo>
                  <a:pt x="483574" y="225280"/>
                </a:lnTo>
                <a:lnTo>
                  <a:pt x="483246" y="224982"/>
                </a:lnTo>
                <a:close/>
                <a:moveTo>
                  <a:pt x="482932" y="224638"/>
                </a:moveTo>
                <a:lnTo>
                  <a:pt x="483276" y="224951"/>
                </a:lnTo>
                <a:lnTo>
                  <a:pt x="483244" y="224982"/>
                </a:lnTo>
                <a:close/>
                <a:moveTo>
                  <a:pt x="1359397" y="224294"/>
                </a:moveTo>
                <a:cubicBezTo>
                  <a:pt x="1359695" y="224591"/>
                  <a:pt x="1359946" y="224951"/>
                  <a:pt x="1360212" y="225296"/>
                </a:cubicBezTo>
                <a:cubicBezTo>
                  <a:pt x="1359992" y="225437"/>
                  <a:pt x="1359789" y="225562"/>
                  <a:pt x="1359585" y="225703"/>
                </a:cubicBezTo>
                <a:cubicBezTo>
                  <a:pt x="1359319" y="225358"/>
                  <a:pt x="1359069" y="225030"/>
                  <a:pt x="1358803" y="224685"/>
                </a:cubicBezTo>
                <a:cubicBezTo>
                  <a:pt x="1359005" y="224544"/>
                  <a:pt x="1359351" y="224262"/>
                  <a:pt x="1359397" y="224294"/>
                </a:cubicBezTo>
                <a:close/>
                <a:moveTo>
                  <a:pt x="1006545" y="223621"/>
                </a:moveTo>
                <a:cubicBezTo>
                  <a:pt x="1006373" y="223746"/>
                  <a:pt x="1006311" y="223997"/>
                  <a:pt x="1006200" y="224184"/>
                </a:cubicBezTo>
                <a:cubicBezTo>
                  <a:pt x="1006482" y="224310"/>
                  <a:pt x="1006764" y="224420"/>
                  <a:pt x="1007046" y="224544"/>
                </a:cubicBezTo>
                <a:cubicBezTo>
                  <a:pt x="1007046" y="224310"/>
                  <a:pt x="1007046" y="224075"/>
                  <a:pt x="1007046" y="223840"/>
                </a:cubicBezTo>
                <a:cubicBezTo>
                  <a:pt x="1006874" y="223762"/>
                  <a:pt x="1006608" y="223558"/>
                  <a:pt x="1006545" y="223621"/>
                </a:cubicBezTo>
                <a:close/>
                <a:moveTo>
                  <a:pt x="1480234" y="222494"/>
                </a:moveTo>
                <a:cubicBezTo>
                  <a:pt x="1485304" y="223558"/>
                  <a:pt x="1489686" y="224262"/>
                  <a:pt x="1493975" y="225420"/>
                </a:cubicBezTo>
                <a:cubicBezTo>
                  <a:pt x="1498615" y="226673"/>
                  <a:pt x="1501666" y="229204"/>
                  <a:pt x="1503817" y="232447"/>
                </a:cubicBezTo>
                <a:lnTo>
                  <a:pt x="1508227" y="243695"/>
                </a:lnTo>
                <a:lnTo>
                  <a:pt x="1508185" y="243731"/>
                </a:lnTo>
                <a:cubicBezTo>
                  <a:pt x="1508201" y="243731"/>
                  <a:pt x="1508233" y="243763"/>
                  <a:pt x="1508233" y="243763"/>
                </a:cubicBezTo>
                <a:lnTo>
                  <a:pt x="1508242" y="243740"/>
                </a:lnTo>
                <a:lnTo>
                  <a:pt x="1508248" y="243746"/>
                </a:lnTo>
                <a:lnTo>
                  <a:pt x="1508243" y="243735"/>
                </a:lnTo>
                <a:lnTo>
                  <a:pt x="1508250" y="243719"/>
                </a:lnTo>
                <a:lnTo>
                  <a:pt x="1525432" y="245312"/>
                </a:lnTo>
                <a:cubicBezTo>
                  <a:pt x="1528202" y="249881"/>
                  <a:pt x="1530628" y="254686"/>
                  <a:pt x="1536904" y="255547"/>
                </a:cubicBezTo>
                <a:cubicBezTo>
                  <a:pt x="1538140" y="255719"/>
                  <a:pt x="1539079" y="257988"/>
                  <a:pt x="1540972" y="260274"/>
                </a:cubicBezTo>
                <a:cubicBezTo>
                  <a:pt x="1537576" y="260274"/>
                  <a:pt x="1535479" y="260274"/>
                  <a:pt x="1533382" y="260274"/>
                </a:cubicBezTo>
                <a:cubicBezTo>
                  <a:pt x="1533100" y="260633"/>
                  <a:pt x="1532835" y="260993"/>
                  <a:pt x="1532552" y="261353"/>
                </a:cubicBezTo>
                <a:cubicBezTo>
                  <a:pt x="1534713" y="262574"/>
                  <a:pt x="1536872" y="263810"/>
                  <a:pt x="1539048" y="265031"/>
                </a:cubicBezTo>
                <a:cubicBezTo>
                  <a:pt x="1538485" y="265766"/>
                  <a:pt x="1537906" y="266502"/>
                  <a:pt x="1537341" y="267238"/>
                </a:cubicBezTo>
                <a:cubicBezTo>
                  <a:pt x="1529141" y="263262"/>
                  <a:pt x="1519000" y="262856"/>
                  <a:pt x="1513209" y="252965"/>
                </a:cubicBezTo>
                <a:cubicBezTo>
                  <a:pt x="1509751" y="253575"/>
                  <a:pt x="1505884" y="255579"/>
                  <a:pt x="1503771" y="248723"/>
                </a:cubicBezTo>
                <a:cubicBezTo>
                  <a:pt x="1502458" y="244436"/>
                  <a:pt x="1496932" y="241352"/>
                  <a:pt x="1493083" y="237972"/>
                </a:cubicBezTo>
                <a:cubicBezTo>
                  <a:pt x="1491846" y="236892"/>
                  <a:pt x="1489906" y="236501"/>
                  <a:pt x="1488232" y="236031"/>
                </a:cubicBezTo>
                <a:cubicBezTo>
                  <a:pt x="1486039" y="235421"/>
                  <a:pt x="1483786" y="235046"/>
                  <a:pt x="1481314" y="234529"/>
                </a:cubicBezTo>
                <a:cubicBezTo>
                  <a:pt x="1480954" y="230553"/>
                  <a:pt x="1480640" y="227063"/>
                  <a:pt x="1480234" y="222494"/>
                </a:cubicBezTo>
                <a:close/>
                <a:moveTo>
                  <a:pt x="1475680" y="222056"/>
                </a:moveTo>
                <a:cubicBezTo>
                  <a:pt x="1476790" y="223448"/>
                  <a:pt x="1477792" y="224153"/>
                  <a:pt x="1477745" y="224779"/>
                </a:cubicBezTo>
                <a:cubicBezTo>
                  <a:pt x="1477683" y="225515"/>
                  <a:pt x="1476712" y="226187"/>
                  <a:pt x="1476149" y="226892"/>
                </a:cubicBezTo>
                <a:cubicBezTo>
                  <a:pt x="1475616" y="226422"/>
                  <a:pt x="1474678" y="225984"/>
                  <a:pt x="1474646" y="225467"/>
                </a:cubicBezTo>
                <a:cubicBezTo>
                  <a:pt x="1474567" y="224654"/>
                  <a:pt x="1475100" y="223793"/>
                  <a:pt x="1475680" y="222056"/>
                </a:cubicBezTo>
                <a:close/>
                <a:moveTo>
                  <a:pt x="979516" y="221242"/>
                </a:moveTo>
                <a:cubicBezTo>
                  <a:pt x="979548" y="221602"/>
                  <a:pt x="979610" y="221962"/>
                  <a:pt x="979578" y="222322"/>
                </a:cubicBezTo>
                <a:cubicBezTo>
                  <a:pt x="979578" y="222368"/>
                  <a:pt x="979156" y="222479"/>
                  <a:pt x="979000" y="222400"/>
                </a:cubicBezTo>
                <a:cubicBezTo>
                  <a:pt x="978844" y="222322"/>
                  <a:pt x="978640" y="221946"/>
                  <a:pt x="978672" y="221915"/>
                </a:cubicBezTo>
                <a:cubicBezTo>
                  <a:pt x="978938" y="221665"/>
                  <a:pt x="979235" y="221461"/>
                  <a:pt x="979516" y="221242"/>
                </a:cubicBezTo>
                <a:close/>
                <a:moveTo>
                  <a:pt x="1315294" y="220991"/>
                </a:moveTo>
                <a:cubicBezTo>
                  <a:pt x="1314935" y="221273"/>
                  <a:pt x="1314558" y="221570"/>
                  <a:pt x="1314183" y="221852"/>
                </a:cubicBezTo>
                <a:cubicBezTo>
                  <a:pt x="1314183" y="221852"/>
                  <a:pt x="1314168" y="221821"/>
                  <a:pt x="1314152" y="221821"/>
                </a:cubicBezTo>
                <a:cubicBezTo>
                  <a:pt x="1314528" y="221539"/>
                  <a:pt x="1314918" y="221273"/>
                  <a:pt x="1315294" y="220991"/>
                </a:cubicBezTo>
                <a:close/>
                <a:moveTo>
                  <a:pt x="299855" y="219974"/>
                </a:moveTo>
                <a:lnTo>
                  <a:pt x="300152" y="220287"/>
                </a:lnTo>
                <a:lnTo>
                  <a:pt x="300480" y="220585"/>
                </a:lnTo>
                <a:lnTo>
                  <a:pt x="300183" y="220271"/>
                </a:lnTo>
                <a:close/>
                <a:moveTo>
                  <a:pt x="1193567" y="219130"/>
                </a:moveTo>
                <a:cubicBezTo>
                  <a:pt x="1191392" y="222041"/>
                  <a:pt x="1190046" y="223871"/>
                  <a:pt x="1188683" y="225687"/>
                </a:cubicBezTo>
                <a:lnTo>
                  <a:pt x="1181217" y="223436"/>
                </a:lnTo>
                <a:lnTo>
                  <a:pt x="1181188" y="223370"/>
                </a:lnTo>
                <a:lnTo>
                  <a:pt x="1181040" y="223393"/>
                </a:lnTo>
                <a:lnTo>
                  <a:pt x="1175115" y="222103"/>
                </a:lnTo>
                <a:cubicBezTo>
                  <a:pt x="1175115" y="222823"/>
                  <a:pt x="1175131" y="223558"/>
                  <a:pt x="1175131" y="224278"/>
                </a:cubicBezTo>
                <a:lnTo>
                  <a:pt x="1181040" y="223393"/>
                </a:lnTo>
                <a:lnTo>
                  <a:pt x="1181156" y="223418"/>
                </a:lnTo>
                <a:lnTo>
                  <a:pt x="1181217" y="223436"/>
                </a:lnTo>
                <a:lnTo>
                  <a:pt x="1185961" y="233606"/>
                </a:lnTo>
                <a:cubicBezTo>
                  <a:pt x="1187150" y="236345"/>
                  <a:pt x="1186758" y="238692"/>
                  <a:pt x="1183613" y="239804"/>
                </a:cubicBezTo>
                <a:cubicBezTo>
                  <a:pt x="1182502" y="240195"/>
                  <a:pt x="1181265" y="240226"/>
                  <a:pt x="1178652" y="240664"/>
                </a:cubicBezTo>
                <a:cubicBezTo>
                  <a:pt x="1184803" y="249037"/>
                  <a:pt x="1193755" y="243653"/>
                  <a:pt x="1199718" y="247848"/>
                </a:cubicBezTo>
                <a:cubicBezTo>
                  <a:pt x="1201031" y="241634"/>
                  <a:pt x="1195569" y="242449"/>
                  <a:pt x="1192408" y="240649"/>
                </a:cubicBezTo>
                <a:cubicBezTo>
                  <a:pt x="1195210" y="238442"/>
                  <a:pt x="1197370" y="236736"/>
                  <a:pt x="1199812" y="234827"/>
                </a:cubicBezTo>
                <a:cubicBezTo>
                  <a:pt x="1200954" y="236533"/>
                  <a:pt x="1201861" y="237878"/>
                  <a:pt x="1202769" y="239225"/>
                </a:cubicBezTo>
                <a:cubicBezTo>
                  <a:pt x="1203317" y="239162"/>
                  <a:pt x="1203864" y="239084"/>
                  <a:pt x="1204412" y="239021"/>
                </a:cubicBezTo>
                <a:cubicBezTo>
                  <a:pt x="1204522" y="236767"/>
                  <a:pt x="1205585" y="233856"/>
                  <a:pt x="1204569" y="232370"/>
                </a:cubicBezTo>
                <a:cubicBezTo>
                  <a:pt x="1201408" y="227753"/>
                  <a:pt x="1197448" y="223684"/>
                  <a:pt x="1193567" y="219130"/>
                </a:cubicBezTo>
                <a:close/>
                <a:moveTo>
                  <a:pt x="1548742" y="218864"/>
                </a:moveTo>
                <a:lnTo>
                  <a:pt x="1543084" y="225421"/>
                </a:lnTo>
                <a:cubicBezTo>
                  <a:pt x="1542679" y="225029"/>
                  <a:pt x="1542286" y="224654"/>
                  <a:pt x="1541880" y="224262"/>
                </a:cubicBezTo>
                <a:close/>
                <a:moveTo>
                  <a:pt x="1548892" y="218691"/>
                </a:moveTo>
                <a:cubicBezTo>
                  <a:pt x="1548892" y="218691"/>
                  <a:pt x="1548922" y="218723"/>
                  <a:pt x="1548922" y="218723"/>
                </a:cubicBezTo>
                <a:lnTo>
                  <a:pt x="1548742" y="218864"/>
                </a:lnTo>
                <a:close/>
                <a:moveTo>
                  <a:pt x="1548968" y="218610"/>
                </a:moveTo>
                <a:lnTo>
                  <a:pt x="1548923" y="218722"/>
                </a:lnTo>
                <a:cubicBezTo>
                  <a:pt x="1548923" y="218722"/>
                  <a:pt x="1548892" y="218691"/>
                  <a:pt x="1548892" y="218675"/>
                </a:cubicBezTo>
                <a:close/>
                <a:moveTo>
                  <a:pt x="346790" y="218394"/>
                </a:moveTo>
                <a:lnTo>
                  <a:pt x="347103" y="218723"/>
                </a:lnTo>
                <a:cubicBezTo>
                  <a:pt x="347619" y="219239"/>
                  <a:pt x="348136" y="219771"/>
                  <a:pt x="348684" y="220287"/>
                </a:cubicBezTo>
                <a:lnTo>
                  <a:pt x="348773" y="220392"/>
                </a:lnTo>
                <a:lnTo>
                  <a:pt x="353394" y="231180"/>
                </a:lnTo>
                <a:cubicBezTo>
                  <a:pt x="353230" y="229060"/>
                  <a:pt x="353206" y="226861"/>
                  <a:pt x="352647" y="224930"/>
                </a:cubicBezTo>
                <a:lnTo>
                  <a:pt x="348773" y="220392"/>
                </a:lnTo>
                <a:lnTo>
                  <a:pt x="348714" y="220256"/>
                </a:lnTo>
                <a:cubicBezTo>
                  <a:pt x="348198" y="219740"/>
                  <a:pt x="347666" y="219208"/>
                  <a:pt x="347150" y="218691"/>
                </a:cubicBezTo>
                <a:close/>
                <a:moveTo>
                  <a:pt x="1648432" y="217763"/>
                </a:moveTo>
                <a:lnTo>
                  <a:pt x="1647520" y="218723"/>
                </a:lnTo>
                <a:cubicBezTo>
                  <a:pt x="1646988" y="219411"/>
                  <a:pt x="1646439" y="220100"/>
                  <a:pt x="1645908" y="220788"/>
                </a:cubicBezTo>
                <a:cubicBezTo>
                  <a:pt x="1645735" y="220616"/>
                  <a:pt x="1645579" y="220460"/>
                  <a:pt x="1645407" y="220288"/>
                </a:cubicBezTo>
                <a:cubicBezTo>
                  <a:pt x="1646096" y="219755"/>
                  <a:pt x="1646785" y="219208"/>
                  <a:pt x="1647473" y="218675"/>
                </a:cubicBezTo>
                <a:close/>
                <a:moveTo>
                  <a:pt x="961629" y="217235"/>
                </a:moveTo>
                <a:cubicBezTo>
                  <a:pt x="960940" y="217220"/>
                  <a:pt x="960268" y="217565"/>
                  <a:pt x="959374" y="217784"/>
                </a:cubicBezTo>
                <a:cubicBezTo>
                  <a:pt x="961190" y="219051"/>
                  <a:pt x="962803" y="220193"/>
                  <a:pt x="964900" y="221665"/>
                </a:cubicBezTo>
                <a:cubicBezTo>
                  <a:pt x="962881" y="223511"/>
                  <a:pt x="961254" y="224998"/>
                  <a:pt x="959484" y="226626"/>
                </a:cubicBezTo>
                <a:cubicBezTo>
                  <a:pt x="963523" y="232151"/>
                  <a:pt x="968014" y="229318"/>
                  <a:pt x="972364" y="228347"/>
                </a:cubicBezTo>
                <a:cubicBezTo>
                  <a:pt x="976716" y="227377"/>
                  <a:pt x="981113" y="226610"/>
                  <a:pt x="986152" y="225624"/>
                </a:cubicBezTo>
                <a:cubicBezTo>
                  <a:pt x="986232" y="225718"/>
                  <a:pt x="987046" y="226673"/>
                  <a:pt x="987937" y="227737"/>
                </a:cubicBezTo>
                <a:cubicBezTo>
                  <a:pt x="988719" y="227033"/>
                  <a:pt x="989376" y="225937"/>
                  <a:pt x="990191" y="225781"/>
                </a:cubicBezTo>
                <a:cubicBezTo>
                  <a:pt x="993649" y="225140"/>
                  <a:pt x="997170" y="224795"/>
                  <a:pt x="1002351" y="224138"/>
                </a:cubicBezTo>
                <a:cubicBezTo>
                  <a:pt x="998109" y="222401"/>
                  <a:pt x="994965" y="221774"/>
                  <a:pt x="992678" y="220022"/>
                </a:cubicBezTo>
                <a:cubicBezTo>
                  <a:pt x="989674" y="217721"/>
                  <a:pt x="986935" y="216954"/>
                  <a:pt x="983305" y="217955"/>
                </a:cubicBezTo>
                <a:cubicBezTo>
                  <a:pt x="981677" y="218410"/>
                  <a:pt x="979752" y="217674"/>
                  <a:pt x="977952" y="217627"/>
                </a:cubicBezTo>
                <a:cubicBezTo>
                  <a:pt x="972505" y="217454"/>
                  <a:pt x="967074" y="217330"/>
                  <a:pt x="961629" y="217235"/>
                </a:cubicBezTo>
                <a:close/>
                <a:moveTo>
                  <a:pt x="1488245" y="216875"/>
                </a:moveTo>
                <a:cubicBezTo>
                  <a:pt x="1488387" y="216891"/>
                  <a:pt x="1488544" y="217126"/>
                  <a:pt x="1488700" y="217251"/>
                </a:cubicBezTo>
                <a:cubicBezTo>
                  <a:pt x="1488606" y="217454"/>
                  <a:pt x="1488496" y="217642"/>
                  <a:pt x="1488403" y="217846"/>
                </a:cubicBezTo>
                <a:cubicBezTo>
                  <a:pt x="1488151" y="217626"/>
                  <a:pt x="1487902" y="217407"/>
                  <a:pt x="1487667" y="217188"/>
                </a:cubicBezTo>
                <a:cubicBezTo>
                  <a:pt x="1487855" y="217079"/>
                  <a:pt x="1488058" y="216875"/>
                  <a:pt x="1488245" y="216875"/>
                </a:cubicBezTo>
                <a:close/>
                <a:moveTo>
                  <a:pt x="1649383" y="216813"/>
                </a:moveTo>
                <a:lnTo>
                  <a:pt x="1649069" y="217158"/>
                </a:lnTo>
                <a:lnTo>
                  <a:pt x="1649069" y="217157"/>
                </a:lnTo>
                <a:lnTo>
                  <a:pt x="1648432" y="217763"/>
                </a:lnTo>
                <a:lnTo>
                  <a:pt x="1649038" y="217126"/>
                </a:lnTo>
                <a:lnTo>
                  <a:pt x="1649039" y="217127"/>
                </a:lnTo>
                <a:lnTo>
                  <a:pt x="1649038" y="217127"/>
                </a:lnTo>
                <a:lnTo>
                  <a:pt x="1649039" y="217127"/>
                </a:lnTo>
                <a:lnTo>
                  <a:pt x="1649039" y="217127"/>
                </a:lnTo>
                <a:close/>
                <a:moveTo>
                  <a:pt x="1549861" y="216406"/>
                </a:moveTo>
                <a:cubicBezTo>
                  <a:pt x="1550175" y="216625"/>
                  <a:pt x="1550472" y="216844"/>
                  <a:pt x="1550785" y="217063"/>
                </a:cubicBezTo>
                <a:lnTo>
                  <a:pt x="1548968" y="218610"/>
                </a:lnTo>
                <a:close/>
                <a:moveTo>
                  <a:pt x="309260" y="215921"/>
                </a:moveTo>
                <a:cubicBezTo>
                  <a:pt x="307375" y="217901"/>
                  <a:pt x="306431" y="218891"/>
                  <a:pt x="306275" y="219824"/>
                </a:cubicBezTo>
                <a:lnTo>
                  <a:pt x="307989" y="223347"/>
                </a:lnTo>
                <a:lnTo>
                  <a:pt x="307976" y="223418"/>
                </a:lnTo>
                <a:lnTo>
                  <a:pt x="308036" y="223470"/>
                </a:lnTo>
                <a:lnTo>
                  <a:pt x="310700" y="231493"/>
                </a:lnTo>
                <a:cubicBezTo>
                  <a:pt x="312054" y="229177"/>
                  <a:pt x="312011" y="227604"/>
                  <a:pt x="311310" y="226388"/>
                </a:cubicBezTo>
                <a:lnTo>
                  <a:pt x="308036" y="223470"/>
                </a:lnTo>
                <a:lnTo>
                  <a:pt x="308009" y="223386"/>
                </a:lnTo>
                <a:lnTo>
                  <a:pt x="307989" y="223347"/>
                </a:lnTo>
                <a:close/>
                <a:moveTo>
                  <a:pt x="293328" y="215108"/>
                </a:moveTo>
                <a:cubicBezTo>
                  <a:pt x="292734" y="215123"/>
                  <a:pt x="292123" y="215154"/>
                  <a:pt x="291528" y="215170"/>
                </a:cubicBezTo>
                <a:cubicBezTo>
                  <a:pt x="289118" y="219787"/>
                  <a:pt x="289118" y="219787"/>
                  <a:pt x="293719" y="222572"/>
                </a:cubicBezTo>
                <a:cubicBezTo>
                  <a:pt x="293564" y="219693"/>
                  <a:pt x="293438" y="217408"/>
                  <a:pt x="293328" y="215108"/>
                </a:cubicBezTo>
                <a:close/>
                <a:moveTo>
                  <a:pt x="1343983" y="214904"/>
                </a:moveTo>
                <a:cubicBezTo>
                  <a:pt x="1344170" y="215045"/>
                  <a:pt x="1344343" y="215170"/>
                  <a:pt x="1344514" y="215310"/>
                </a:cubicBezTo>
                <a:cubicBezTo>
                  <a:pt x="1344264" y="215608"/>
                  <a:pt x="1344014" y="215921"/>
                  <a:pt x="1343731" y="216171"/>
                </a:cubicBezTo>
                <a:cubicBezTo>
                  <a:pt x="1343701" y="216203"/>
                  <a:pt x="1343388" y="215921"/>
                  <a:pt x="1343215" y="215796"/>
                </a:cubicBezTo>
                <a:cubicBezTo>
                  <a:pt x="1343482" y="215498"/>
                  <a:pt x="1343731" y="215201"/>
                  <a:pt x="1343983" y="214904"/>
                </a:cubicBezTo>
                <a:close/>
                <a:moveTo>
                  <a:pt x="1451688" y="214685"/>
                </a:moveTo>
                <a:cubicBezTo>
                  <a:pt x="1453456" y="214685"/>
                  <a:pt x="1455240" y="214685"/>
                  <a:pt x="1457008" y="214685"/>
                </a:cubicBezTo>
                <a:cubicBezTo>
                  <a:pt x="1457025" y="215076"/>
                  <a:pt x="1457041" y="215468"/>
                  <a:pt x="1457056" y="215858"/>
                </a:cubicBezTo>
                <a:cubicBezTo>
                  <a:pt x="1455255" y="216015"/>
                  <a:pt x="1453472" y="216188"/>
                  <a:pt x="1451672" y="216344"/>
                </a:cubicBezTo>
                <a:cubicBezTo>
                  <a:pt x="1451672" y="215796"/>
                  <a:pt x="1451672" y="215232"/>
                  <a:pt x="1451688" y="214685"/>
                </a:cubicBezTo>
                <a:close/>
                <a:moveTo>
                  <a:pt x="954601" y="213683"/>
                </a:moveTo>
                <a:lnTo>
                  <a:pt x="954258" y="213996"/>
                </a:lnTo>
                <a:cubicBezTo>
                  <a:pt x="953882" y="214278"/>
                  <a:pt x="953522" y="214544"/>
                  <a:pt x="953147" y="214826"/>
                </a:cubicBezTo>
                <a:cubicBezTo>
                  <a:pt x="953522" y="214559"/>
                  <a:pt x="953913" y="214294"/>
                  <a:pt x="954288" y="214028"/>
                </a:cubicBezTo>
                <a:close/>
                <a:moveTo>
                  <a:pt x="1468856" y="213245"/>
                </a:moveTo>
                <a:cubicBezTo>
                  <a:pt x="1469263" y="213542"/>
                  <a:pt x="1469670" y="213824"/>
                  <a:pt x="1470061" y="214121"/>
                </a:cubicBezTo>
                <a:cubicBezTo>
                  <a:pt x="1467635" y="218519"/>
                  <a:pt x="1465194" y="222917"/>
                  <a:pt x="1461798" y="229083"/>
                </a:cubicBezTo>
                <a:cubicBezTo>
                  <a:pt x="1459795" y="225906"/>
                  <a:pt x="1458385" y="223700"/>
                  <a:pt x="1456523" y="220788"/>
                </a:cubicBezTo>
                <a:cubicBezTo>
                  <a:pt x="1460295" y="218487"/>
                  <a:pt x="1464568" y="215858"/>
                  <a:pt x="1468856" y="213245"/>
                </a:cubicBezTo>
                <a:close/>
                <a:moveTo>
                  <a:pt x="1332949" y="212462"/>
                </a:moveTo>
                <a:lnTo>
                  <a:pt x="1332949" y="212462"/>
                </a:lnTo>
                <a:lnTo>
                  <a:pt x="1332949" y="212463"/>
                </a:lnTo>
                <a:close/>
                <a:moveTo>
                  <a:pt x="558320" y="212447"/>
                </a:moveTo>
                <a:cubicBezTo>
                  <a:pt x="556598" y="213574"/>
                  <a:pt x="554642" y="214356"/>
                  <a:pt x="553437" y="215780"/>
                </a:cubicBezTo>
                <a:lnTo>
                  <a:pt x="552142" y="220271"/>
                </a:lnTo>
                <a:lnTo>
                  <a:pt x="552090" y="220271"/>
                </a:lnTo>
                <a:lnTo>
                  <a:pt x="552021" y="220385"/>
                </a:lnTo>
                <a:lnTo>
                  <a:pt x="541354" y="229396"/>
                </a:lnTo>
                <a:cubicBezTo>
                  <a:pt x="538866" y="228895"/>
                  <a:pt x="536878" y="228488"/>
                  <a:pt x="534907" y="228097"/>
                </a:cubicBezTo>
                <a:cubicBezTo>
                  <a:pt x="534375" y="226532"/>
                  <a:pt x="533842" y="224951"/>
                  <a:pt x="533325" y="223402"/>
                </a:cubicBezTo>
                <a:cubicBezTo>
                  <a:pt x="530478" y="224560"/>
                  <a:pt x="527646" y="225734"/>
                  <a:pt x="523185" y="227549"/>
                </a:cubicBezTo>
                <a:cubicBezTo>
                  <a:pt x="525924" y="228551"/>
                  <a:pt x="527519" y="229600"/>
                  <a:pt x="529116" y="229583"/>
                </a:cubicBezTo>
                <a:cubicBezTo>
                  <a:pt x="531041" y="229553"/>
                  <a:pt x="532965" y="228629"/>
                  <a:pt x="534891" y="228097"/>
                </a:cubicBezTo>
                <a:cubicBezTo>
                  <a:pt x="534327" y="232385"/>
                  <a:pt x="535063" y="236267"/>
                  <a:pt x="538506" y="239490"/>
                </a:cubicBezTo>
                <a:lnTo>
                  <a:pt x="544285" y="239039"/>
                </a:lnTo>
                <a:lnTo>
                  <a:pt x="544250" y="239084"/>
                </a:lnTo>
                <a:lnTo>
                  <a:pt x="544254" y="239088"/>
                </a:lnTo>
                <a:lnTo>
                  <a:pt x="540525" y="242370"/>
                </a:lnTo>
                <a:cubicBezTo>
                  <a:pt x="538929" y="243716"/>
                  <a:pt x="537301" y="245015"/>
                  <a:pt x="535689" y="246345"/>
                </a:cubicBezTo>
                <a:cubicBezTo>
                  <a:pt x="536018" y="247019"/>
                  <a:pt x="536347" y="247691"/>
                  <a:pt x="536659" y="248364"/>
                </a:cubicBezTo>
                <a:cubicBezTo>
                  <a:pt x="540353" y="247503"/>
                  <a:pt x="544047" y="246643"/>
                  <a:pt x="549431" y="245375"/>
                </a:cubicBezTo>
                <a:lnTo>
                  <a:pt x="544254" y="239088"/>
                </a:lnTo>
                <a:lnTo>
                  <a:pt x="544312" y="239036"/>
                </a:lnTo>
                <a:lnTo>
                  <a:pt x="544285" y="239039"/>
                </a:lnTo>
                <a:lnTo>
                  <a:pt x="547323" y="235167"/>
                </a:lnTo>
                <a:cubicBezTo>
                  <a:pt x="548261" y="234936"/>
                  <a:pt x="549422" y="235703"/>
                  <a:pt x="551747" y="237236"/>
                </a:cubicBezTo>
                <a:cubicBezTo>
                  <a:pt x="554548" y="235437"/>
                  <a:pt x="557474" y="233731"/>
                  <a:pt x="556270" y="230163"/>
                </a:cubicBezTo>
                <a:cubicBezTo>
                  <a:pt x="553344" y="229756"/>
                  <a:pt x="551074" y="229443"/>
                  <a:pt x="548789" y="229130"/>
                </a:cubicBezTo>
                <a:cubicBezTo>
                  <a:pt x="549477" y="226829"/>
                  <a:pt x="550119" y="224528"/>
                  <a:pt x="550887" y="222244"/>
                </a:cubicBezTo>
                <a:lnTo>
                  <a:pt x="552021" y="220385"/>
                </a:lnTo>
                <a:lnTo>
                  <a:pt x="552138" y="220287"/>
                </a:lnTo>
                <a:lnTo>
                  <a:pt x="552142" y="220271"/>
                </a:lnTo>
                <a:lnTo>
                  <a:pt x="559956" y="220153"/>
                </a:lnTo>
                <a:lnTo>
                  <a:pt x="559936" y="220249"/>
                </a:lnTo>
                <a:lnTo>
                  <a:pt x="559353" y="220397"/>
                </a:lnTo>
                <a:cubicBezTo>
                  <a:pt x="559791" y="222541"/>
                  <a:pt x="560213" y="224685"/>
                  <a:pt x="560652" y="226829"/>
                </a:cubicBezTo>
                <a:cubicBezTo>
                  <a:pt x="561261" y="226673"/>
                  <a:pt x="561873" y="226517"/>
                  <a:pt x="562482" y="226360"/>
                </a:cubicBezTo>
                <a:cubicBezTo>
                  <a:pt x="561762" y="224278"/>
                  <a:pt x="561043" y="222212"/>
                  <a:pt x="559932" y="220271"/>
                </a:cubicBezTo>
                <a:lnTo>
                  <a:pt x="559936" y="220249"/>
                </a:lnTo>
                <a:lnTo>
                  <a:pt x="560338" y="220147"/>
                </a:lnTo>
                <a:lnTo>
                  <a:pt x="559956" y="220153"/>
                </a:lnTo>
                <a:lnTo>
                  <a:pt x="560792" y="215984"/>
                </a:lnTo>
                <a:cubicBezTo>
                  <a:pt x="560859" y="214603"/>
                  <a:pt x="560370" y="213347"/>
                  <a:pt x="558320" y="212447"/>
                </a:cubicBezTo>
                <a:close/>
                <a:moveTo>
                  <a:pt x="1332980" y="212432"/>
                </a:moveTo>
                <a:lnTo>
                  <a:pt x="1333293" y="212760"/>
                </a:lnTo>
                <a:lnTo>
                  <a:pt x="1332949" y="212462"/>
                </a:lnTo>
                <a:close/>
                <a:moveTo>
                  <a:pt x="1332980" y="212431"/>
                </a:moveTo>
                <a:lnTo>
                  <a:pt x="1332981" y="212432"/>
                </a:lnTo>
                <a:lnTo>
                  <a:pt x="1332980" y="212432"/>
                </a:lnTo>
                <a:close/>
                <a:moveTo>
                  <a:pt x="461991" y="212149"/>
                </a:moveTo>
                <a:cubicBezTo>
                  <a:pt x="459441" y="225797"/>
                  <a:pt x="464982" y="232448"/>
                  <a:pt x="480960" y="235109"/>
                </a:cubicBezTo>
                <a:cubicBezTo>
                  <a:pt x="482071" y="229334"/>
                  <a:pt x="486204" y="228410"/>
                  <a:pt x="491758" y="229114"/>
                </a:cubicBezTo>
                <a:cubicBezTo>
                  <a:pt x="489505" y="225515"/>
                  <a:pt x="487392" y="223151"/>
                  <a:pt x="486406" y="220397"/>
                </a:cubicBezTo>
                <a:cubicBezTo>
                  <a:pt x="483918" y="213386"/>
                  <a:pt x="484122" y="213308"/>
                  <a:pt x="479427" y="216344"/>
                </a:cubicBezTo>
                <a:cubicBezTo>
                  <a:pt x="472884" y="214763"/>
                  <a:pt x="467469" y="213464"/>
                  <a:pt x="461991" y="212149"/>
                </a:cubicBezTo>
                <a:close/>
                <a:moveTo>
                  <a:pt x="1332636" y="212118"/>
                </a:moveTo>
                <a:lnTo>
                  <a:pt x="1332980" y="212431"/>
                </a:lnTo>
                <a:lnTo>
                  <a:pt x="1332949" y="212462"/>
                </a:lnTo>
                <a:close/>
                <a:moveTo>
                  <a:pt x="870919" y="211320"/>
                </a:moveTo>
                <a:cubicBezTo>
                  <a:pt x="870700" y="211320"/>
                  <a:pt x="870450" y="211273"/>
                  <a:pt x="870262" y="211351"/>
                </a:cubicBezTo>
                <a:cubicBezTo>
                  <a:pt x="870121" y="211398"/>
                  <a:pt x="870074" y="211633"/>
                  <a:pt x="869996" y="211790"/>
                </a:cubicBezTo>
                <a:cubicBezTo>
                  <a:pt x="870184" y="211883"/>
                  <a:pt x="870387" y="211993"/>
                  <a:pt x="870576" y="212087"/>
                </a:cubicBezTo>
                <a:cubicBezTo>
                  <a:pt x="870685" y="211836"/>
                  <a:pt x="870810" y="211571"/>
                  <a:pt x="870919" y="211320"/>
                </a:cubicBezTo>
                <a:close/>
                <a:moveTo>
                  <a:pt x="1653280" y="210037"/>
                </a:moveTo>
                <a:cubicBezTo>
                  <a:pt x="1653420" y="209911"/>
                  <a:pt x="1654015" y="210428"/>
                  <a:pt x="1654657" y="210803"/>
                </a:cubicBezTo>
                <a:cubicBezTo>
                  <a:pt x="1654124" y="211288"/>
                  <a:pt x="1653733" y="211836"/>
                  <a:pt x="1653186" y="212102"/>
                </a:cubicBezTo>
                <a:cubicBezTo>
                  <a:pt x="1652950" y="212212"/>
                  <a:pt x="1652434" y="211711"/>
                  <a:pt x="1652027" y="211492"/>
                </a:cubicBezTo>
                <a:cubicBezTo>
                  <a:pt x="1652434" y="210991"/>
                  <a:pt x="1652779" y="210412"/>
                  <a:pt x="1653280" y="210037"/>
                </a:cubicBezTo>
                <a:close/>
                <a:moveTo>
                  <a:pt x="1366127" y="209301"/>
                </a:moveTo>
                <a:cubicBezTo>
                  <a:pt x="1366534" y="209942"/>
                  <a:pt x="1366909" y="210538"/>
                  <a:pt x="1367285" y="211132"/>
                </a:cubicBezTo>
                <a:cubicBezTo>
                  <a:pt x="1366534" y="211492"/>
                  <a:pt x="1365797" y="212055"/>
                  <a:pt x="1365031" y="212102"/>
                </a:cubicBezTo>
                <a:cubicBezTo>
                  <a:pt x="1364671" y="212118"/>
                  <a:pt x="1364249" y="211132"/>
                  <a:pt x="1363858" y="210600"/>
                </a:cubicBezTo>
                <a:cubicBezTo>
                  <a:pt x="1364437" y="210272"/>
                  <a:pt x="1365031" y="209927"/>
                  <a:pt x="1366127" y="209301"/>
                </a:cubicBezTo>
                <a:close/>
                <a:moveTo>
                  <a:pt x="1013604" y="209192"/>
                </a:moveTo>
                <a:cubicBezTo>
                  <a:pt x="1013353" y="209489"/>
                  <a:pt x="1012852" y="209880"/>
                  <a:pt x="1012914" y="210052"/>
                </a:cubicBezTo>
                <a:cubicBezTo>
                  <a:pt x="1013056" y="210443"/>
                  <a:pt x="1013494" y="210710"/>
                  <a:pt x="1013806" y="211038"/>
                </a:cubicBezTo>
                <a:cubicBezTo>
                  <a:pt x="1014058" y="210741"/>
                  <a:pt x="1014574" y="210350"/>
                  <a:pt x="1014495" y="210178"/>
                </a:cubicBezTo>
                <a:cubicBezTo>
                  <a:pt x="1014354" y="209786"/>
                  <a:pt x="1013916" y="209520"/>
                  <a:pt x="1013604" y="209192"/>
                </a:cubicBezTo>
                <a:close/>
                <a:moveTo>
                  <a:pt x="1354797" y="207548"/>
                </a:moveTo>
                <a:cubicBezTo>
                  <a:pt x="1354905" y="207735"/>
                  <a:pt x="1355015" y="207923"/>
                  <a:pt x="1355125" y="208111"/>
                </a:cubicBezTo>
                <a:cubicBezTo>
                  <a:pt x="1355000" y="208268"/>
                  <a:pt x="1354875" y="208518"/>
                  <a:pt x="1354734" y="208533"/>
                </a:cubicBezTo>
                <a:cubicBezTo>
                  <a:pt x="1354546" y="208549"/>
                  <a:pt x="1354342" y="208361"/>
                  <a:pt x="1354155" y="208268"/>
                </a:cubicBezTo>
                <a:cubicBezTo>
                  <a:pt x="1354374" y="208032"/>
                  <a:pt x="1354578" y="207782"/>
                  <a:pt x="1354797" y="207548"/>
                </a:cubicBezTo>
                <a:close/>
                <a:moveTo>
                  <a:pt x="476937" y="207517"/>
                </a:moveTo>
                <a:cubicBezTo>
                  <a:pt x="476735" y="207752"/>
                  <a:pt x="476515" y="207986"/>
                  <a:pt x="476313" y="208221"/>
                </a:cubicBezTo>
                <a:cubicBezTo>
                  <a:pt x="476500" y="208315"/>
                  <a:pt x="476703" y="208487"/>
                  <a:pt x="476876" y="208487"/>
                </a:cubicBezTo>
                <a:cubicBezTo>
                  <a:pt x="477016" y="208472"/>
                  <a:pt x="477142" y="208221"/>
                  <a:pt x="477266" y="208080"/>
                </a:cubicBezTo>
                <a:cubicBezTo>
                  <a:pt x="477157" y="207892"/>
                  <a:pt x="477048" y="207704"/>
                  <a:pt x="476937" y="207517"/>
                </a:cubicBezTo>
                <a:close/>
                <a:moveTo>
                  <a:pt x="1496322" y="206609"/>
                </a:moveTo>
                <a:cubicBezTo>
                  <a:pt x="1497778" y="207454"/>
                  <a:pt x="1499233" y="208299"/>
                  <a:pt x="1500688" y="209144"/>
                </a:cubicBezTo>
                <a:cubicBezTo>
                  <a:pt x="1500501" y="209504"/>
                  <a:pt x="1500328" y="209880"/>
                  <a:pt x="1500141" y="210240"/>
                </a:cubicBezTo>
                <a:cubicBezTo>
                  <a:pt x="1498560" y="209489"/>
                  <a:pt x="1496964" y="208753"/>
                  <a:pt x="1495383" y="208001"/>
                </a:cubicBezTo>
                <a:cubicBezTo>
                  <a:pt x="1495696" y="207532"/>
                  <a:pt x="1496009" y="207078"/>
                  <a:pt x="1496322" y="206609"/>
                </a:cubicBezTo>
                <a:close/>
                <a:moveTo>
                  <a:pt x="347306" y="206281"/>
                </a:moveTo>
                <a:cubicBezTo>
                  <a:pt x="346414" y="207782"/>
                  <a:pt x="345538" y="209285"/>
                  <a:pt x="344660" y="210803"/>
                </a:cubicBezTo>
                <a:cubicBezTo>
                  <a:pt x="345131" y="211054"/>
                  <a:pt x="345600" y="211320"/>
                  <a:pt x="346086" y="211571"/>
                </a:cubicBezTo>
                <a:cubicBezTo>
                  <a:pt x="346883" y="210021"/>
                  <a:pt x="347666" y="208472"/>
                  <a:pt x="348464" y="206906"/>
                </a:cubicBezTo>
                <a:cubicBezTo>
                  <a:pt x="348073" y="206703"/>
                  <a:pt x="347697" y="206484"/>
                  <a:pt x="347306" y="206281"/>
                </a:cubicBezTo>
                <a:close/>
                <a:moveTo>
                  <a:pt x="531026" y="205921"/>
                </a:moveTo>
                <a:cubicBezTo>
                  <a:pt x="530118" y="210021"/>
                  <a:pt x="529428" y="213167"/>
                  <a:pt x="528678" y="216578"/>
                </a:cubicBezTo>
                <a:cubicBezTo>
                  <a:pt x="524217" y="216281"/>
                  <a:pt x="520226" y="216015"/>
                  <a:pt x="515955" y="215733"/>
                </a:cubicBezTo>
                <a:cubicBezTo>
                  <a:pt x="517644" y="221727"/>
                  <a:pt x="519585" y="222807"/>
                  <a:pt x="524922" y="221070"/>
                </a:cubicBezTo>
                <a:cubicBezTo>
                  <a:pt x="528115" y="220022"/>
                  <a:pt x="531135" y="217705"/>
                  <a:pt x="534312" y="217533"/>
                </a:cubicBezTo>
                <a:cubicBezTo>
                  <a:pt x="540495" y="217205"/>
                  <a:pt x="544344" y="214121"/>
                  <a:pt x="548523" y="207470"/>
                </a:cubicBezTo>
                <a:cubicBezTo>
                  <a:pt x="541714" y="206875"/>
                  <a:pt x="536205" y="206390"/>
                  <a:pt x="531026" y="205921"/>
                </a:cubicBezTo>
                <a:close/>
                <a:moveTo>
                  <a:pt x="1243194" y="205545"/>
                </a:moveTo>
                <a:cubicBezTo>
                  <a:pt x="1242897" y="205404"/>
                  <a:pt x="1242396" y="205670"/>
                  <a:pt x="1241989" y="205764"/>
                </a:cubicBezTo>
                <a:cubicBezTo>
                  <a:pt x="1242223" y="206139"/>
                  <a:pt x="1242396" y="206656"/>
                  <a:pt x="1242724" y="206828"/>
                </a:cubicBezTo>
                <a:cubicBezTo>
                  <a:pt x="1243038" y="206969"/>
                  <a:pt x="1243523" y="206703"/>
                  <a:pt x="1243930" y="206609"/>
                </a:cubicBezTo>
                <a:cubicBezTo>
                  <a:pt x="1243695" y="206234"/>
                  <a:pt x="1243539" y="205701"/>
                  <a:pt x="1243194" y="205545"/>
                </a:cubicBezTo>
                <a:close/>
                <a:moveTo>
                  <a:pt x="1202456" y="205263"/>
                </a:moveTo>
                <a:cubicBezTo>
                  <a:pt x="1202018" y="205435"/>
                  <a:pt x="1201564" y="205607"/>
                  <a:pt x="1201125" y="205779"/>
                </a:cubicBezTo>
                <a:cubicBezTo>
                  <a:pt x="1201579" y="207032"/>
                  <a:pt x="1202034" y="208284"/>
                  <a:pt x="1202487" y="209536"/>
                </a:cubicBezTo>
                <a:cubicBezTo>
                  <a:pt x="1202957" y="209364"/>
                  <a:pt x="1203427" y="209176"/>
                  <a:pt x="1203895" y="209004"/>
                </a:cubicBezTo>
                <a:cubicBezTo>
                  <a:pt x="1203427" y="207752"/>
                  <a:pt x="1202941" y="206499"/>
                  <a:pt x="1202456" y="205263"/>
                </a:cubicBezTo>
                <a:close/>
                <a:moveTo>
                  <a:pt x="512263" y="204854"/>
                </a:moveTo>
                <a:cubicBezTo>
                  <a:pt x="510609" y="204887"/>
                  <a:pt x="508528" y="206288"/>
                  <a:pt x="504749" y="209082"/>
                </a:cubicBezTo>
                <a:cubicBezTo>
                  <a:pt x="509616" y="213652"/>
                  <a:pt x="513044" y="209520"/>
                  <a:pt x="517206" y="208832"/>
                </a:cubicBezTo>
                <a:cubicBezTo>
                  <a:pt x="515141" y="206156"/>
                  <a:pt x="513916" y="204821"/>
                  <a:pt x="512263" y="204854"/>
                </a:cubicBezTo>
                <a:close/>
                <a:moveTo>
                  <a:pt x="1365564" y="204042"/>
                </a:moveTo>
                <a:cubicBezTo>
                  <a:pt x="1365846" y="204277"/>
                  <a:pt x="1366127" y="204512"/>
                  <a:pt x="1366362" y="204778"/>
                </a:cubicBezTo>
                <a:cubicBezTo>
                  <a:pt x="1366393" y="204809"/>
                  <a:pt x="1366127" y="205090"/>
                  <a:pt x="1366002" y="205262"/>
                </a:cubicBezTo>
                <a:cubicBezTo>
                  <a:pt x="1365736" y="205013"/>
                  <a:pt x="1365470" y="204778"/>
                  <a:pt x="1365188" y="204543"/>
                </a:cubicBezTo>
                <a:cubicBezTo>
                  <a:pt x="1365313" y="204371"/>
                  <a:pt x="1365439" y="204215"/>
                  <a:pt x="1365564" y="204042"/>
                </a:cubicBezTo>
                <a:close/>
                <a:moveTo>
                  <a:pt x="1337707" y="203964"/>
                </a:moveTo>
                <a:cubicBezTo>
                  <a:pt x="1337879" y="204089"/>
                  <a:pt x="1338051" y="204230"/>
                  <a:pt x="1338223" y="204356"/>
                </a:cubicBezTo>
                <a:cubicBezTo>
                  <a:pt x="1337973" y="204637"/>
                  <a:pt x="1337738" y="204950"/>
                  <a:pt x="1337457" y="205201"/>
                </a:cubicBezTo>
                <a:cubicBezTo>
                  <a:pt x="1337425" y="205232"/>
                  <a:pt x="1337127" y="204966"/>
                  <a:pt x="1336954" y="204825"/>
                </a:cubicBezTo>
                <a:cubicBezTo>
                  <a:pt x="1337206" y="204543"/>
                  <a:pt x="1337457" y="204246"/>
                  <a:pt x="1337707" y="203964"/>
                </a:cubicBezTo>
                <a:close/>
                <a:moveTo>
                  <a:pt x="869056" y="203479"/>
                </a:moveTo>
                <a:cubicBezTo>
                  <a:pt x="868979" y="203448"/>
                  <a:pt x="868603" y="204199"/>
                  <a:pt x="868197" y="204856"/>
                </a:cubicBezTo>
                <a:cubicBezTo>
                  <a:pt x="869934" y="205795"/>
                  <a:pt x="871686" y="206703"/>
                  <a:pt x="873439" y="207611"/>
                </a:cubicBezTo>
                <a:cubicBezTo>
                  <a:pt x="873783" y="206969"/>
                  <a:pt x="874128" y="206327"/>
                  <a:pt x="874472" y="205670"/>
                </a:cubicBezTo>
                <a:cubicBezTo>
                  <a:pt x="872673" y="204919"/>
                  <a:pt x="870872" y="204152"/>
                  <a:pt x="869056" y="203479"/>
                </a:cubicBezTo>
                <a:close/>
                <a:moveTo>
                  <a:pt x="915507" y="202525"/>
                </a:moveTo>
                <a:cubicBezTo>
                  <a:pt x="915492" y="202868"/>
                  <a:pt x="915477" y="203213"/>
                  <a:pt x="915460" y="203558"/>
                </a:cubicBezTo>
                <a:cubicBezTo>
                  <a:pt x="919451" y="203558"/>
                  <a:pt x="923442" y="203558"/>
                  <a:pt x="927433" y="203558"/>
                </a:cubicBezTo>
                <a:cubicBezTo>
                  <a:pt x="927448" y="203213"/>
                  <a:pt x="927448" y="202868"/>
                  <a:pt x="927463" y="202525"/>
                </a:cubicBezTo>
                <a:cubicBezTo>
                  <a:pt x="923473" y="202525"/>
                  <a:pt x="919498" y="202525"/>
                  <a:pt x="915507" y="202525"/>
                </a:cubicBezTo>
                <a:close/>
                <a:moveTo>
                  <a:pt x="933818" y="202384"/>
                </a:moveTo>
                <a:cubicBezTo>
                  <a:pt x="933646" y="202868"/>
                  <a:pt x="933473" y="203354"/>
                  <a:pt x="933302" y="203839"/>
                </a:cubicBezTo>
                <a:cubicBezTo>
                  <a:pt x="934617" y="204340"/>
                  <a:pt x="935946" y="204825"/>
                  <a:pt x="937292" y="205310"/>
                </a:cubicBezTo>
                <a:cubicBezTo>
                  <a:pt x="937450" y="204856"/>
                  <a:pt x="937621" y="204418"/>
                  <a:pt x="937777" y="203964"/>
                </a:cubicBezTo>
                <a:cubicBezTo>
                  <a:pt x="936462" y="203432"/>
                  <a:pt x="935133" y="202916"/>
                  <a:pt x="933818" y="202384"/>
                </a:cubicBezTo>
                <a:close/>
                <a:moveTo>
                  <a:pt x="1316437" y="201976"/>
                </a:moveTo>
                <a:cubicBezTo>
                  <a:pt x="1316735" y="202242"/>
                  <a:pt x="1317047" y="202523"/>
                  <a:pt x="1317345" y="202790"/>
                </a:cubicBezTo>
                <a:cubicBezTo>
                  <a:pt x="1316500" y="203760"/>
                  <a:pt x="1315639" y="204715"/>
                  <a:pt x="1314794" y="205685"/>
                </a:cubicBezTo>
                <a:cubicBezTo>
                  <a:pt x="1314481" y="205403"/>
                  <a:pt x="1314152" y="205121"/>
                  <a:pt x="1313839" y="204839"/>
                </a:cubicBezTo>
                <a:cubicBezTo>
                  <a:pt x="1314700" y="203885"/>
                  <a:pt x="1315577" y="202931"/>
                  <a:pt x="1316437" y="201976"/>
                </a:cubicBezTo>
                <a:close/>
                <a:moveTo>
                  <a:pt x="954273" y="201711"/>
                </a:moveTo>
                <a:cubicBezTo>
                  <a:pt x="951675" y="202931"/>
                  <a:pt x="948748" y="204293"/>
                  <a:pt x="946385" y="205404"/>
                </a:cubicBezTo>
                <a:cubicBezTo>
                  <a:pt x="952582" y="210302"/>
                  <a:pt x="961033" y="209129"/>
                  <a:pt x="968358" y="212321"/>
                </a:cubicBezTo>
                <a:cubicBezTo>
                  <a:pt x="972505" y="214121"/>
                  <a:pt x="978139" y="213918"/>
                  <a:pt x="982960" y="211038"/>
                </a:cubicBezTo>
                <a:cubicBezTo>
                  <a:pt x="979940" y="207642"/>
                  <a:pt x="974056" y="211538"/>
                  <a:pt x="972287" y="205341"/>
                </a:cubicBezTo>
                <a:cubicBezTo>
                  <a:pt x="977389" y="205623"/>
                  <a:pt x="981912" y="205874"/>
                  <a:pt x="986449" y="206124"/>
                </a:cubicBezTo>
                <a:cubicBezTo>
                  <a:pt x="986466" y="205498"/>
                  <a:pt x="986497" y="204872"/>
                  <a:pt x="986513" y="204245"/>
                </a:cubicBezTo>
                <a:cubicBezTo>
                  <a:pt x="984290" y="203792"/>
                  <a:pt x="982037" y="203463"/>
                  <a:pt x="979861" y="202853"/>
                </a:cubicBezTo>
                <a:cubicBezTo>
                  <a:pt x="974619" y="201398"/>
                  <a:pt x="969736" y="200756"/>
                  <a:pt x="965682" y="205764"/>
                </a:cubicBezTo>
                <a:cubicBezTo>
                  <a:pt x="964915" y="206719"/>
                  <a:pt x="962130" y="206985"/>
                  <a:pt x="960830" y="206390"/>
                </a:cubicBezTo>
                <a:cubicBezTo>
                  <a:pt x="958405" y="205279"/>
                  <a:pt x="956386" y="203276"/>
                  <a:pt x="954273" y="201711"/>
                </a:cubicBezTo>
                <a:close/>
                <a:moveTo>
                  <a:pt x="1417477" y="201494"/>
                </a:moveTo>
                <a:lnTo>
                  <a:pt x="1417486" y="201495"/>
                </a:lnTo>
                <a:lnTo>
                  <a:pt x="1417491" y="201507"/>
                </a:lnTo>
                <a:close/>
                <a:moveTo>
                  <a:pt x="1417466" y="201485"/>
                </a:moveTo>
                <a:lnTo>
                  <a:pt x="1417477" y="201494"/>
                </a:lnTo>
                <a:lnTo>
                  <a:pt x="1417460" y="201491"/>
                </a:lnTo>
                <a:close/>
                <a:moveTo>
                  <a:pt x="1417476" y="201476"/>
                </a:moveTo>
                <a:lnTo>
                  <a:pt x="1417501" y="201497"/>
                </a:lnTo>
                <a:lnTo>
                  <a:pt x="1417486" y="201495"/>
                </a:lnTo>
                <a:close/>
                <a:moveTo>
                  <a:pt x="1417476" y="201476"/>
                </a:moveTo>
                <a:lnTo>
                  <a:pt x="1417466" y="201485"/>
                </a:lnTo>
                <a:lnTo>
                  <a:pt x="1417459" y="201476"/>
                </a:lnTo>
                <a:close/>
                <a:moveTo>
                  <a:pt x="429971" y="199409"/>
                </a:moveTo>
                <a:cubicBezTo>
                  <a:pt x="429721" y="199754"/>
                  <a:pt x="429267" y="200114"/>
                  <a:pt x="429282" y="200443"/>
                </a:cubicBezTo>
                <a:cubicBezTo>
                  <a:pt x="429315" y="200819"/>
                  <a:pt x="429768" y="201163"/>
                  <a:pt x="430049" y="201507"/>
                </a:cubicBezTo>
                <a:cubicBezTo>
                  <a:pt x="430362" y="201053"/>
                  <a:pt x="430754" y="200646"/>
                  <a:pt x="430958" y="200145"/>
                </a:cubicBezTo>
                <a:cubicBezTo>
                  <a:pt x="430988" y="200051"/>
                  <a:pt x="430316" y="199676"/>
                  <a:pt x="429971" y="199409"/>
                </a:cubicBezTo>
                <a:close/>
                <a:moveTo>
                  <a:pt x="1340492" y="199222"/>
                </a:moveTo>
                <a:cubicBezTo>
                  <a:pt x="1340805" y="199488"/>
                  <a:pt x="1341148" y="199754"/>
                  <a:pt x="1341415" y="200067"/>
                </a:cubicBezTo>
                <a:cubicBezTo>
                  <a:pt x="1341446" y="200099"/>
                  <a:pt x="1341148" y="200427"/>
                  <a:pt x="1341008" y="200630"/>
                </a:cubicBezTo>
                <a:cubicBezTo>
                  <a:pt x="1340695" y="200348"/>
                  <a:pt x="1340383" y="200083"/>
                  <a:pt x="1340053" y="199801"/>
                </a:cubicBezTo>
                <a:cubicBezTo>
                  <a:pt x="1340194" y="199613"/>
                  <a:pt x="1340350" y="199409"/>
                  <a:pt x="1340492" y="199222"/>
                </a:cubicBezTo>
                <a:close/>
                <a:moveTo>
                  <a:pt x="450771" y="199222"/>
                </a:moveTo>
                <a:cubicBezTo>
                  <a:pt x="450285" y="199708"/>
                  <a:pt x="449456" y="200177"/>
                  <a:pt x="449409" y="200709"/>
                </a:cubicBezTo>
                <a:cubicBezTo>
                  <a:pt x="449362" y="201225"/>
                  <a:pt x="450113" y="201805"/>
                  <a:pt x="450708" y="202619"/>
                </a:cubicBezTo>
                <a:cubicBezTo>
                  <a:pt x="451380" y="201788"/>
                  <a:pt x="452210" y="201225"/>
                  <a:pt x="452180" y="200725"/>
                </a:cubicBezTo>
                <a:cubicBezTo>
                  <a:pt x="452148" y="200192"/>
                  <a:pt x="451272" y="199723"/>
                  <a:pt x="450771" y="199222"/>
                </a:cubicBezTo>
                <a:close/>
                <a:moveTo>
                  <a:pt x="549621" y="197939"/>
                </a:moveTo>
                <a:cubicBezTo>
                  <a:pt x="548232" y="198581"/>
                  <a:pt x="546833" y="199739"/>
                  <a:pt x="545126" y="200787"/>
                </a:cubicBezTo>
                <a:cubicBezTo>
                  <a:pt x="548679" y="201601"/>
                  <a:pt x="551136" y="202165"/>
                  <a:pt x="554328" y="202900"/>
                </a:cubicBezTo>
                <a:cubicBezTo>
                  <a:pt x="554235" y="200803"/>
                  <a:pt x="554688" y="198596"/>
                  <a:pt x="554031" y="198189"/>
                </a:cubicBezTo>
                <a:cubicBezTo>
                  <a:pt x="552380" y="197172"/>
                  <a:pt x="551007" y="197297"/>
                  <a:pt x="549621" y="197939"/>
                </a:cubicBezTo>
                <a:close/>
                <a:moveTo>
                  <a:pt x="1135660" y="197626"/>
                </a:moveTo>
                <a:cubicBezTo>
                  <a:pt x="1135488" y="197594"/>
                  <a:pt x="1135300" y="197783"/>
                  <a:pt x="1135112" y="197861"/>
                </a:cubicBezTo>
                <a:cubicBezTo>
                  <a:pt x="1135112" y="198064"/>
                  <a:pt x="1135112" y="198268"/>
                  <a:pt x="1135112" y="198471"/>
                </a:cubicBezTo>
                <a:cubicBezTo>
                  <a:pt x="1135425" y="198330"/>
                  <a:pt x="1135723" y="198205"/>
                  <a:pt x="1136035" y="198064"/>
                </a:cubicBezTo>
                <a:cubicBezTo>
                  <a:pt x="1135911" y="197908"/>
                  <a:pt x="1135801" y="197657"/>
                  <a:pt x="1135660" y="197626"/>
                </a:cubicBezTo>
                <a:close/>
                <a:moveTo>
                  <a:pt x="315317" y="197563"/>
                </a:moveTo>
                <a:cubicBezTo>
                  <a:pt x="313000" y="197861"/>
                  <a:pt x="310341" y="196906"/>
                  <a:pt x="308870" y="200646"/>
                </a:cubicBezTo>
                <a:cubicBezTo>
                  <a:pt x="311169" y="200177"/>
                  <a:pt x="313455" y="199723"/>
                  <a:pt x="315723" y="199253"/>
                </a:cubicBezTo>
                <a:cubicBezTo>
                  <a:pt x="315583" y="198690"/>
                  <a:pt x="315458" y="198126"/>
                  <a:pt x="315317" y="197563"/>
                </a:cubicBezTo>
                <a:close/>
                <a:moveTo>
                  <a:pt x="273671" y="197375"/>
                </a:moveTo>
                <a:lnTo>
                  <a:pt x="273671" y="197798"/>
                </a:lnTo>
                <a:lnTo>
                  <a:pt x="273264" y="197579"/>
                </a:lnTo>
                <a:close/>
                <a:moveTo>
                  <a:pt x="1215571" y="196781"/>
                </a:moveTo>
                <a:lnTo>
                  <a:pt x="1215572" y="196782"/>
                </a:lnTo>
                <a:lnTo>
                  <a:pt x="1215602" y="196812"/>
                </a:lnTo>
                <a:lnTo>
                  <a:pt x="1214050" y="198365"/>
                </a:lnTo>
                <a:lnTo>
                  <a:pt x="1214023" y="198363"/>
                </a:lnTo>
                <a:lnTo>
                  <a:pt x="1214005" y="198346"/>
                </a:lnTo>
                <a:close/>
                <a:moveTo>
                  <a:pt x="1376957" y="196499"/>
                </a:moveTo>
                <a:cubicBezTo>
                  <a:pt x="1393937" y="202524"/>
                  <a:pt x="1409917" y="208205"/>
                  <a:pt x="1426412" y="214058"/>
                </a:cubicBezTo>
                <a:cubicBezTo>
                  <a:pt x="1426670" y="210592"/>
                  <a:pt x="1425247" y="208405"/>
                  <a:pt x="1423353" y="206605"/>
                </a:cubicBezTo>
                <a:lnTo>
                  <a:pt x="1417501" y="201497"/>
                </a:lnTo>
                <a:lnTo>
                  <a:pt x="1437462" y="204434"/>
                </a:lnTo>
                <a:cubicBezTo>
                  <a:pt x="1439997" y="207485"/>
                  <a:pt x="1442047" y="209974"/>
                  <a:pt x="1444097" y="212446"/>
                </a:cubicBezTo>
                <a:lnTo>
                  <a:pt x="1444085" y="212459"/>
                </a:lnTo>
                <a:lnTo>
                  <a:pt x="1444051" y="212431"/>
                </a:lnTo>
                <a:cubicBezTo>
                  <a:pt x="1443534" y="212947"/>
                  <a:pt x="1443002" y="213479"/>
                  <a:pt x="1442517" y="213995"/>
                </a:cubicBezTo>
                <a:lnTo>
                  <a:pt x="1442512" y="214028"/>
                </a:lnTo>
                <a:lnTo>
                  <a:pt x="1440607" y="215702"/>
                </a:lnTo>
                <a:cubicBezTo>
                  <a:pt x="1440982" y="216124"/>
                  <a:pt x="1441358" y="216562"/>
                  <a:pt x="1442141" y="217454"/>
                </a:cubicBezTo>
                <a:lnTo>
                  <a:pt x="1442512" y="214028"/>
                </a:lnTo>
                <a:lnTo>
                  <a:pt x="1442532" y="214011"/>
                </a:lnTo>
                <a:lnTo>
                  <a:pt x="1444085" y="212459"/>
                </a:lnTo>
                <a:lnTo>
                  <a:pt x="1448229" y="215780"/>
                </a:lnTo>
                <a:cubicBezTo>
                  <a:pt x="1448776" y="219458"/>
                  <a:pt x="1450217" y="223010"/>
                  <a:pt x="1451265" y="226594"/>
                </a:cubicBezTo>
                <a:cubicBezTo>
                  <a:pt x="1444895" y="227877"/>
                  <a:pt x="1437415" y="222431"/>
                  <a:pt x="1436851" y="215748"/>
                </a:cubicBezTo>
                <a:cubicBezTo>
                  <a:pt x="1436742" y="214387"/>
                  <a:pt x="1435897" y="213088"/>
                  <a:pt x="1435396" y="211757"/>
                </a:cubicBezTo>
                <a:cubicBezTo>
                  <a:pt x="1433971" y="212509"/>
                  <a:pt x="1432296" y="212994"/>
                  <a:pt x="1431202" y="214074"/>
                </a:cubicBezTo>
                <a:cubicBezTo>
                  <a:pt x="1429573" y="215670"/>
                  <a:pt x="1428353" y="217689"/>
                  <a:pt x="1426694" y="219864"/>
                </a:cubicBezTo>
                <a:cubicBezTo>
                  <a:pt x="1409901" y="214731"/>
                  <a:pt x="1393782" y="208298"/>
                  <a:pt x="1378381" y="200114"/>
                </a:cubicBezTo>
                <a:cubicBezTo>
                  <a:pt x="1377756" y="199785"/>
                  <a:pt x="1377676" y="198408"/>
                  <a:pt x="1376957" y="196499"/>
                </a:cubicBezTo>
                <a:close/>
                <a:moveTo>
                  <a:pt x="1215930" y="196452"/>
                </a:moveTo>
                <a:lnTo>
                  <a:pt x="1215616" y="196812"/>
                </a:lnTo>
                <a:lnTo>
                  <a:pt x="1215572" y="196782"/>
                </a:lnTo>
                <a:lnTo>
                  <a:pt x="1215571" y="196781"/>
                </a:lnTo>
                <a:lnTo>
                  <a:pt x="1215571" y="196781"/>
                </a:lnTo>
                <a:close/>
                <a:moveTo>
                  <a:pt x="1049552" y="195545"/>
                </a:moveTo>
                <a:cubicBezTo>
                  <a:pt x="1048347" y="196249"/>
                  <a:pt x="1047142" y="196937"/>
                  <a:pt x="1045983" y="197720"/>
                </a:cubicBezTo>
                <a:cubicBezTo>
                  <a:pt x="1045906" y="197783"/>
                  <a:pt x="1046359" y="198925"/>
                  <a:pt x="1046469" y="198909"/>
                </a:cubicBezTo>
                <a:cubicBezTo>
                  <a:pt x="1047831" y="198690"/>
                  <a:pt x="1049177" y="198346"/>
                  <a:pt x="1050522" y="198032"/>
                </a:cubicBezTo>
                <a:cubicBezTo>
                  <a:pt x="1050194" y="197203"/>
                  <a:pt x="1049881" y="196373"/>
                  <a:pt x="1049552" y="195545"/>
                </a:cubicBezTo>
                <a:close/>
                <a:moveTo>
                  <a:pt x="547329" y="195143"/>
                </a:moveTo>
                <a:lnTo>
                  <a:pt x="547339" y="195150"/>
                </a:lnTo>
                <a:lnTo>
                  <a:pt x="547319" y="195161"/>
                </a:lnTo>
                <a:lnTo>
                  <a:pt x="547314" y="195155"/>
                </a:lnTo>
                <a:close/>
                <a:moveTo>
                  <a:pt x="547300" y="195122"/>
                </a:moveTo>
                <a:lnTo>
                  <a:pt x="547349" y="195122"/>
                </a:lnTo>
                <a:lnTo>
                  <a:pt x="547329" y="195143"/>
                </a:lnTo>
                <a:close/>
                <a:moveTo>
                  <a:pt x="547275" y="195102"/>
                </a:moveTo>
                <a:lnTo>
                  <a:pt x="547300" y="195122"/>
                </a:lnTo>
                <a:lnTo>
                  <a:pt x="547290" y="195122"/>
                </a:lnTo>
                <a:close/>
                <a:moveTo>
                  <a:pt x="1316860" y="194621"/>
                </a:moveTo>
                <a:cubicBezTo>
                  <a:pt x="1317361" y="194511"/>
                  <a:pt x="1318002" y="195169"/>
                  <a:pt x="1318785" y="195607"/>
                </a:cubicBezTo>
                <a:cubicBezTo>
                  <a:pt x="1318253" y="196358"/>
                  <a:pt x="1317674" y="197407"/>
                  <a:pt x="1317533" y="197360"/>
                </a:cubicBezTo>
                <a:cubicBezTo>
                  <a:pt x="1316766" y="197063"/>
                  <a:pt x="1316109" y="196484"/>
                  <a:pt x="1315404" y="195998"/>
                </a:cubicBezTo>
                <a:cubicBezTo>
                  <a:pt x="1315890" y="195513"/>
                  <a:pt x="1316297" y="194730"/>
                  <a:pt x="1316860" y="194621"/>
                </a:cubicBezTo>
                <a:close/>
                <a:moveTo>
                  <a:pt x="642863" y="194480"/>
                </a:moveTo>
                <a:cubicBezTo>
                  <a:pt x="642691" y="194433"/>
                  <a:pt x="642471" y="194606"/>
                  <a:pt x="642268" y="194668"/>
                </a:cubicBezTo>
                <a:cubicBezTo>
                  <a:pt x="642424" y="194934"/>
                  <a:pt x="642582" y="195215"/>
                  <a:pt x="642738" y="195482"/>
                </a:cubicBezTo>
                <a:cubicBezTo>
                  <a:pt x="642863" y="195326"/>
                  <a:pt x="643004" y="195169"/>
                  <a:pt x="643144" y="195012"/>
                </a:cubicBezTo>
                <a:cubicBezTo>
                  <a:pt x="643051" y="194825"/>
                  <a:pt x="643004" y="194527"/>
                  <a:pt x="642863" y="194480"/>
                </a:cubicBezTo>
                <a:close/>
                <a:moveTo>
                  <a:pt x="1293243" y="194370"/>
                </a:moveTo>
                <a:cubicBezTo>
                  <a:pt x="1293681" y="194714"/>
                  <a:pt x="1294120" y="195043"/>
                  <a:pt x="1294573" y="195372"/>
                </a:cubicBezTo>
                <a:cubicBezTo>
                  <a:pt x="1293070" y="197297"/>
                  <a:pt x="1291584" y="199237"/>
                  <a:pt x="1290082" y="201163"/>
                </a:cubicBezTo>
                <a:cubicBezTo>
                  <a:pt x="1288406" y="196843"/>
                  <a:pt x="1291021" y="195763"/>
                  <a:pt x="1293243" y="194370"/>
                </a:cubicBezTo>
                <a:close/>
                <a:moveTo>
                  <a:pt x="362330" y="194370"/>
                </a:moveTo>
                <a:cubicBezTo>
                  <a:pt x="360875" y="197939"/>
                  <a:pt x="361674" y="200114"/>
                  <a:pt x="363567" y="202743"/>
                </a:cubicBezTo>
                <a:cubicBezTo>
                  <a:pt x="365915" y="205983"/>
                  <a:pt x="367338" y="209895"/>
                  <a:pt x="369045" y="213558"/>
                </a:cubicBezTo>
                <a:cubicBezTo>
                  <a:pt x="370109" y="215828"/>
                  <a:pt x="370953" y="218190"/>
                  <a:pt x="372393" y="221696"/>
                </a:cubicBezTo>
                <a:cubicBezTo>
                  <a:pt x="377308" y="208784"/>
                  <a:pt x="374036" y="200615"/>
                  <a:pt x="362330" y="194370"/>
                </a:cubicBezTo>
                <a:close/>
                <a:moveTo>
                  <a:pt x="1040099" y="194308"/>
                </a:moveTo>
                <a:cubicBezTo>
                  <a:pt x="1039458" y="195247"/>
                  <a:pt x="1038769" y="195826"/>
                  <a:pt x="1038722" y="196452"/>
                </a:cubicBezTo>
                <a:cubicBezTo>
                  <a:pt x="1038690" y="196859"/>
                  <a:pt x="1039551" y="197360"/>
                  <a:pt x="1040005" y="197813"/>
                </a:cubicBezTo>
                <a:cubicBezTo>
                  <a:pt x="1040476" y="197282"/>
                  <a:pt x="1041226" y="196781"/>
                  <a:pt x="1041320" y="196186"/>
                </a:cubicBezTo>
                <a:cubicBezTo>
                  <a:pt x="1041399" y="195716"/>
                  <a:pt x="1040663" y="195106"/>
                  <a:pt x="1040099" y="194308"/>
                </a:cubicBezTo>
                <a:close/>
                <a:moveTo>
                  <a:pt x="545831" y="193181"/>
                </a:moveTo>
                <a:lnTo>
                  <a:pt x="547275" y="195102"/>
                </a:lnTo>
                <a:lnTo>
                  <a:pt x="545346" y="193667"/>
                </a:lnTo>
                <a:cubicBezTo>
                  <a:pt x="545502" y="193511"/>
                  <a:pt x="545674" y="193338"/>
                  <a:pt x="545831" y="193181"/>
                </a:cubicBezTo>
                <a:close/>
                <a:moveTo>
                  <a:pt x="537990" y="192836"/>
                </a:moveTo>
                <a:lnTo>
                  <a:pt x="541019" y="195158"/>
                </a:lnTo>
                <a:lnTo>
                  <a:pt x="540988" y="195174"/>
                </a:lnTo>
                <a:lnTo>
                  <a:pt x="537300" y="194339"/>
                </a:lnTo>
                <a:cubicBezTo>
                  <a:pt x="537535" y="193838"/>
                  <a:pt x="537754" y="193337"/>
                  <a:pt x="537990" y="192836"/>
                </a:cubicBezTo>
                <a:close/>
                <a:moveTo>
                  <a:pt x="1361119" y="192476"/>
                </a:moveTo>
                <a:cubicBezTo>
                  <a:pt x="1362262" y="192993"/>
                  <a:pt x="1363404" y="193478"/>
                  <a:pt x="1364500" y="194073"/>
                </a:cubicBezTo>
                <a:cubicBezTo>
                  <a:pt x="1364578" y="194120"/>
                  <a:pt x="1364186" y="195309"/>
                  <a:pt x="1364140" y="195309"/>
                </a:cubicBezTo>
                <a:cubicBezTo>
                  <a:pt x="1362904" y="195074"/>
                  <a:pt x="1361683" y="194762"/>
                  <a:pt x="1360461" y="194464"/>
                </a:cubicBezTo>
                <a:cubicBezTo>
                  <a:pt x="1360681" y="193791"/>
                  <a:pt x="1360900" y="193133"/>
                  <a:pt x="1361119" y="192476"/>
                </a:cubicBezTo>
                <a:close/>
                <a:moveTo>
                  <a:pt x="1489733" y="191131"/>
                </a:moveTo>
                <a:cubicBezTo>
                  <a:pt x="1490782" y="191256"/>
                  <a:pt x="1491831" y="191381"/>
                  <a:pt x="1492895" y="191507"/>
                </a:cubicBezTo>
                <a:cubicBezTo>
                  <a:pt x="1492879" y="191945"/>
                  <a:pt x="1492864" y="192368"/>
                  <a:pt x="1492864" y="192805"/>
                </a:cubicBezTo>
                <a:cubicBezTo>
                  <a:pt x="1491783" y="192884"/>
                  <a:pt x="1490719" y="192962"/>
                  <a:pt x="1489639" y="193040"/>
                </a:cubicBezTo>
                <a:cubicBezTo>
                  <a:pt x="1489671" y="192398"/>
                  <a:pt x="1489702" y="191773"/>
                  <a:pt x="1489733" y="191131"/>
                </a:cubicBezTo>
                <a:close/>
                <a:moveTo>
                  <a:pt x="325506" y="191037"/>
                </a:moveTo>
                <a:cubicBezTo>
                  <a:pt x="324941" y="191084"/>
                  <a:pt x="324378" y="191131"/>
                  <a:pt x="323799" y="191193"/>
                </a:cubicBezTo>
                <a:cubicBezTo>
                  <a:pt x="324080" y="192680"/>
                  <a:pt x="324363" y="194183"/>
                  <a:pt x="324628" y="195669"/>
                </a:cubicBezTo>
                <a:cubicBezTo>
                  <a:pt x="325082" y="195607"/>
                  <a:pt x="325521" y="195545"/>
                  <a:pt x="325974" y="195482"/>
                </a:cubicBezTo>
                <a:cubicBezTo>
                  <a:pt x="325834" y="193995"/>
                  <a:pt x="325662" y="192524"/>
                  <a:pt x="325506" y="191037"/>
                </a:cubicBezTo>
                <a:close/>
                <a:moveTo>
                  <a:pt x="1006467" y="190301"/>
                </a:moveTo>
                <a:cubicBezTo>
                  <a:pt x="1006311" y="190239"/>
                  <a:pt x="1006060" y="190411"/>
                  <a:pt x="1005857" y="190473"/>
                </a:cubicBezTo>
                <a:cubicBezTo>
                  <a:pt x="1005998" y="190755"/>
                  <a:pt x="1006138" y="191037"/>
                  <a:pt x="1006294" y="191319"/>
                </a:cubicBezTo>
                <a:cubicBezTo>
                  <a:pt x="1006420" y="191178"/>
                  <a:pt x="1006560" y="191021"/>
                  <a:pt x="1006718" y="190865"/>
                </a:cubicBezTo>
                <a:cubicBezTo>
                  <a:pt x="1006639" y="190661"/>
                  <a:pt x="1006592" y="190364"/>
                  <a:pt x="1006467" y="190301"/>
                </a:cubicBezTo>
                <a:close/>
                <a:moveTo>
                  <a:pt x="635304" y="190286"/>
                </a:moveTo>
                <a:cubicBezTo>
                  <a:pt x="635195" y="190615"/>
                  <a:pt x="635069" y="190928"/>
                  <a:pt x="634959" y="191256"/>
                </a:cubicBezTo>
                <a:cubicBezTo>
                  <a:pt x="635163" y="191225"/>
                  <a:pt x="635366" y="191193"/>
                  <a:pt x="635570" y="191178"/>
                </a:cubicBezTo>
                <a:cubicBezTo>
                  <a:pt x="635664" y="190975"/>
                  <a:pt x="635836" y="190771"/>
                  <a:pt x="635805" y="190599"/>
                </a:cubicBezTo>
                <a:cubicBezTo>
                  <a:pt x="635773" y="190458"/>
                  <a:pt x="635491" y="190379"/>
                  <a:pt x="635304" y="190286"/>
                </a:cubicBezTo>
                <a:close/>
                <a:moveTo>
                  <a:pt x="1405347" y="190051"/>
                </a:moveTo>
                <a:lnTo>
                  <a:pt x="1417459" y="201476"/>
                </a:lnTo>
                <a:lnTo>
                  <a:pt x="1404376" y="202008"/>
                </a:lnTo>
                <a:cubicBezTo>
                  <a:pt x="1401871" y="201914"/>
                  <a:pt x="1399165" y="201194"/>
                  <a:pt x="1397037" y="199943"/>
                </a:cubicBezTo>
                <a:cubicBezTo>
                  <a:pt x="1395691" y="199160"/>
                  <a:pt x="1394768" y="196922"/>
                  <a:pt x="1394611" y="195247"/>
                </a:cubicBezTo>
                <a:cubicBezTo>
                  <a:pt x="1394548" y="194636"/>
                  <a:pt x="1397695" y="192743"/>
                  <a:pt x="1398555" y="193166"/>
                </a:cubicBezTo>
                <a:cubicBezTo>
                  <a:pt x="1402295" y="194981"/>
                  <a:pt x="1404346" y="193307"/>
                  <a:pt x="1405347" y="190051"/>
                </a:cubicBezTo>
                <a:close/>
                <a:moveTo>
                  <a:pt x="1433126" y="188783"/>
                </a:moveTo>
                <a:cubicBezTo>
                  <a:pt x="1433392" y="189018"/>
                  <a:pt x="1433674" y="189268"/>
                  <a:pt x="1433939" y="189503"/>
                </a:cubicBezTo>
                <a:cubicBezTo>
                  <a:pt x="1433736" y="189613"/>
                  <a:pt x="1433517" y="189737"/>
                  <a:pt x="1433314" y="189848"/>
                </a:cubicBezTo>
                <a:cubicBezTo>
                  <a:pt x="1433142" y="189707"/>
                  <a:pt x="1432844" y="189581"/>
                  <a:pt x="1432829" y="189425"/>
                </a:cubicBezTo>
                <a:cubicBezTo>
                  <a:pt x="1432813" y="189221"/>
                  <a:pt x="1433017" y="189002"/>
                  <a:pt x="1433126" y="188783"/>
                </a:cubicBezTo>
                <a:close/>
                <a:moveTo>
                  <a:pt x="365039" y="187876"/>
                </a:moveTo>
                <a:cubicBezTo>
                  <a:pt x="365320" y="188236"/>
                  <a:pt x="365586" y="188612"/>
                  <a:pt x="365868" y="188987"/>
                </a:cubicBezTo>
                <a:cubicBezTo>
                  <a:pt x="366165" y="189347"/>
                  <a:pt x="366446" y="189707"/>
                  <a:pt x="366729" y="190067"/>
                </a:cubicBezTo>
                <a:cubicBezTo>
                  <a:pt x="366446" y="189707"/>
                  <a:pt x="366181" y="189331"/>
                  <a:pt x="365899" y="188972"/>
                </a:cubicBezTo>
                <a:cubicBezTo>
                  <a:pt x="365616" y="188596"/>
                  <a:pt x="365320" y="188236"/>
                  <a:pt x="365039" y="187876"/>
                </a:cubicBezTo>
                <a:close/>
                <a:moveTo>
                  <a:pt x="657308" y="187844"/>
                </a:moveTo>
                <a:cubicBezTo>
                  <a:pt x="657057" y="188126"/>
                  <a:pt x="656808" y="188408"/>
                  <a:pt x="656573" y="188690"/>
                </a:cubicBezTo>
                <a:cubicBezTo>
                  <a:pt x="657495" y="190036"/>
                  <a:pt x="658404" y="191381"/>
                  <a:pt x="659326" y="192743"/>
                </a:cubicBezTo>
                <a:cubicBezTo>
                  <a:pt x="659702" y="192555"/>
                  <a:pt x="660093" y="192367"/>
                  <a:pt x="660469" y="192179"/>
                </a:cubicBezTo>
                <a:cubicBezTo>
                  <a:pt x="660234" y="191256"/>
                  <a:pt x="660234" y="190176"/>
                  <a:pt x="659718" y="189472"/>
                </a:cubicBezTo>
                <a:cubicBezTo>
                  <a:pt x="659171" y="188736"/>
                  <a:pt x="658137" y="188376"/>
                  <a:pt x="657308" y="187844"/>
                </a:cubicBezTo>
                <a:close/>
                <a:moveTo>
                  <a:pt x="1154989" y="187813"/>
                </a:moveTo>
                <a:cubicBezTo>
                  <a:pt x="1155145" y="188079"/>
                  <a:pt x="1155270" y="188360"/>
                  <a:pt x="1155458" y="188596"/>
                </a:cubicBezTo>
                <a:cubicBezTo>
                  <a:pt x="1155489" y="188627"/>
                  <a:pt x="1155834" y="188393"/>
                  <a:pt x="1156021" y="188298"/>
                </a:cubicBezTo>
                <a:cubicBezTo>
                  <a:pt x="1155912" y="188142"/>
                  <a:pt x="1155818" y="187907"/>
                  <a:pt x="1155662" y="187829"/>
                </a:cubicBezTo>
                <a:cubicBezTo>
                  <a:pt x="1155474" y="187750"/>
                  <a:pt x="1155208" y="187813"/>
                  <a:pt x="1154989" y="187813"/>
                </a:cubicBezTo>
                <a:close/>
                <a:moveTo>
                  <a:pt x="748659" y="187641"/>
                </a:moveTo>
                <a:cubicBezTo>
                  <a:pt x="747517" y="187719"/>
                  <a:pt x="746373" y="187797"/>
                  <a:pt x="745231" y="187860"/>
                </a:cubicBezTo>
                <a:cubicBezTo>
                  <a:pt x="745247" y="188095"/>
                  <a:pt x="745264" y="188345"/>
                  <a:pt x="745279" y="188580"/>
                </a:cubicBezTo>
                <a:cubicBezTo>
                  <a:pt x="746406" y="188596"/>
                  <a:pt x="747548" y="188596"/>
                  <a:pt x="748690" y="188596"/>
                </a:cubicBezTo>
                <a:cubicBezTo>
                  <a:pt x="748675" y="188282"/>
                  <a:pt x="748675" y="187970"/>
                  <a:pt x="748659" y="187641"/>
                </a:cubicBezTo>
                <a:close/>
                <a:moveTo>
                  <a:pt x="703164" y="187390"/>
                </a:moveTo>
                <a:cubicBezTo>
                  <a:pt x="703508" y="187953"/>
                  <a:pt x="703868" y="188516"/>
                  <a:pt x="704213" y="189080"/>
                </a:cubicBezTo>
                <a:cubicBezTo>
                  <a:pt x="703086" y="189769"/>
                  <a:pt x="701958" y="190473"/>
                  <a:pt x="700831" y="191162"/>
                </a:cubicBezTo>
                <a:cubicBezTo>
                  <a:pt x="700488" y="190583"/>
                  <a:pt x="700128" y="190004"/>
                  <a:pt x="699783" y="189425"/>
                </a:cubicBezTo>
                <a:cubicBezTo>
                  <a:pt x="700909" y="188752"/>
                  <a:pt x="702037" y="188063"/>
                  <a:pt x="703164" y="187390"/>
                </a:cubicBezTo>
                <a:close/>
                <a:moveTo>
                  <a:pt x="1502426" y="186655"/>
                </a:moveTo>
                <a:cubicBezTo>
                  <a:pt x="1502535" y="186842"/>
                  <a:pt x="1502644" y="187046"/>
                  <a:pt x="1502755" y="187234"/>
                </a:cubicBezTo>
                <a:cubicBezTo>
                  <a:pt x="1502629" y="187391"/>
                  <a:pt x="1502504" y="187657"/>
                  <a:pt x="1502363" y="187672"/>
                </a:cubicBezTo>
                <a:cubicBezTo>
                  <a:pt x="1502176" y="187688"/>
                  <a:pt x="1501972" y="187500"/>
                  <a:pt x="1501784" y="187391"/>
                </a:cubicBezTo>
                <a:cubicBezTo>
                  <a:pt x="1502003" y="187140"/>
                  <a:pt x="1502206" y="186905"/>
                  <a:pt x="1502426" y="186655"/>
                </a:cubicBezTo>
                <a:close/>
                <a:moveTo>
                  <a:pt x="446624" y="186263"/>
                </a:moveTo>
                <a:cubicBezTo>
                  <a:pt x="446420" y="186248"/>
                  <a:pt x="446170" y="186764"/>
                  <a:pt x="445934" y="187046"/>
                </a:cubicBezTo>
                <a:cubicBezTo>
                  <a:pt x="446326" y="187265"/>
                  <a:pt x="446701" y="187610"/>
                  <a:pt x="447108" y="187673"/>
                </a:cubicBezTo>
                <a:cubicBezTo>
                  <a:pt x="447297" y="187688"/>
                  <a:pt x="447562" y="187156"/>
                  <a:pt x="447798" y="186859"/>
                </a:cubicBezTo>
                <a:cubicBezTo>
                  <a:pt x="447406" y="186639"/>
                  <a:pt x="447030" y="186311"/>
                  <a:pt x="446624" y="186263"/>
                </a:cubicBezTo>
                <a:close/>
                <a:moveTo>
                  <a:pt x="1021945" y="185090"/>
                </a:moveTo>
                <a:cubicBezTo>
                  <a:pt x="1021789" y="185027"/>
                  <a:pt x="1021569" y="185168"/>
                  <a:pt x="1021366" y="185231"/>
                </a:cubicBezTo>
                <a:cubicBezTo>
                  <a:pt x="1021381" y="185434"/>
                  <a:pt x="1021413" y="185622"/>
                  <a:pt x="1021429" y="185825"/>
                </a:cubicBezTo>
                <a:cubicBezTo>
                  <a:pt x="1021726" y="185747"/>
                  <a:pt x="1022023" y="185653"/>
                  <a:pt x="1022320" y="185576"/>
                </a:cubicBezTo>
                <a:cubicBezTo>
                  <a:pt x="1022195" y="185403"/>
                  <a:pt x="1022101" y="185153"/>
                  <a:pt x="1021945" y="185090"/>
                </a:cubicBezTo>
                <a:close/>
                <a:moveTo>
                  <a:pt x="1312117" y="184479"/>
                </a:moveTo>
                <a:cubicBezTo>
                  <a:pt x="1312399" y="184917"/>
                  <a:pt x="1312681" y="185339"/>
                  <a:pt x="1312963" y="185762"/>
                </a:cubicBezTo>
                <a:cubicBezTo>
                  <a:pt x="1311835" y="186513"/>
                  <a:pt x="1310709" y="187265"/>
                  <a:pt x="1309582" y="188016"/>
                </a:cubicBezTo>
                <a:cubicBezTo>
                  <a:pt x="1309285" y="187577"/>
                  <a:pt x="1309003" y="187155"/>
                  <a:pt x="1308706" y="186717"/>
                </a:cubicBezTo>
                <a:cubicBezTo>
                  <a:pt x="1309848" y="185966"/>
                  <a:pt x="1310975" y="185230"/>
                  <a:pt x="1312117" y="184479"/>
                </a:cubicBezTo>
                <a:close/>
                <a:moveTo>
                  <a:pt x="718078" y="183994"/>
                </a:moveTo>
                <a:cubicBezTo>
                  <a:pt x="720301" y="181474"/>
                  <a:pt x="726765" y="181646"/>
                  <a:pt x="733071" y="184245"/>
                </a:cubicBezTo>
                <a:lnTo>
                  <a:pt x="724274" y="187390"/>
                </a:lnTo>
                <a:lnTo>
                  <a:pt x="724288" y="187357"/>
                </a:lnTo>
                <a:lnTo>
                  <a:pt x="726153" y="185810"/>
                </a:lnTo>
                <a:cubicBezTo>
                  <a:pt x="725842" y="185591"/>
                  <a:pt x="725544" y="185356"/>
                  <a:pt x="725230" y="185136"/>
                </a:cubicBezTo>
                <a:lnTo>
                  <a:pt x="724288" y="187357"/>
                </a:lnTo>
                <a:lnTo>
                  <a:pt x="724229" y="187406"/>
                </a:lnTo>
                <a:lnTo>
                  <a:pt x="724274" y="187390"/>
                </a:lnTo>
                <a:lnTo>
                  <a:pt x="724260" y="187422"/>
                </a:lnTo>
                <a:cubicBezTo>
                  <a:pt x="722334" y="188642"/>
                  <a:pt x="720425" y="189848"/>
                  <a:pt x="718172" y="191288"/>
                </a:cubicBezTo>
                <a:cubicBezTo>
                  <a:pt x="715730" y="188877"/>
                  <a:pt x="716028" y="186311"/>
                  <a:pt x="718078" y="183994"/>
                </a:cubicBezTo>
                <a:close/>
                <a:moveTo>
                  <a:pt x="711004" y="183759"/>
                </a:moveTo>
                <a:cubicBezTo>
                  <a:pt x="711709" y="184182"/>
                  <a:pt x="712209" y="184964"/>
                  <a:pt x="713290" y="186138"/>
                </a:cubicBezTo>
                <a:cubicBezTo>
                  <a:pt x="711802" y="186263"/>
                  <a:pt x="711035" y="186561"/>
                  <a:pt x="710581" y="186295"/>
                </a:cubicBezTo>
                <a:cubicBezTo>
                  <a:pt x="710065" y="185997"/>
                  <a:pt x="709831" y="185199"/>
                  <a:pt x="709471" y="184619"/>
                </a:cubicBezTo>
                <a:cubicBezTo>
                  <a:pt x="710003" y="184307"/>
                  <a:pt x="710754" y="183618"/>
                  <a:pt x="711004" y="183759"/>
                </a:cubicBezTo>
                <a:close/>
                <a:moveTo>
                  <a:pt x="1141028" y="182961"/>
                </a:moveTo>
                <a:cubicBezTo>
                  <a:pt x="1140919" y="183368"/>
                  <a:pt x="1140809" y="183760"/>
                  <a:pt x="1140700" y="184166"/>
                </a:cubicBezTo>
                <a:cubicBezTo>
                  <a:pt x="1142452" y="184730"/>
                  <a:pt x="1144189" y="185294"/>
                  <a:pt x="1145943" y="185873"/>
                </a:cubicBezTo>
                <a:cubicBezTo>
                  <a:pt x="1146099" y="185294"/>
                  <a:pt x="1146256" y="184714"/>
                  <a:pt x="1146412" y="184136"/>
                </a:cubicBezTo>
                <a:cubicBezTo>
                  <a:pt x="1144612" y="183744"/>
                  <a:pt x="1142829" y="183353"/>
                  <a:pt x="1141028" y="182961"/>
                </a:cubicBezTo>
                <a:close/>
                <a:moveTo>
                  <a:pt x="1418775" y="182445"/>
                </a:moveTo>
                <a:cubicBezTo>
                  <a:pt x="1418947" y="182586"/>
                  <a:pt x="1419119" y="182727"/>
                  <a:pt x="1419292" y="182884"/>
                </a:cubicBezTo>
                <a:cubicBezTo>
                  <a:pt x="1419213" y="183087"/>
                  <a:pt x="1419198" y="183400"/>
                  <a:pt x="1419041" y="183478"/>
                </a:cubicBezTo>
                <a:cubicBezTo>
                  <a:pt x="1418884" y="183557"/>
                  <a:pt x="1418618" y="183431"/>
                  <a:pt x="1418399" y="183400"/>
                </a:cubicBezTo>
                <a:cubicBezTo>
                  <a:pt x="1418524" y="183087"/>
                  <a:pt x="1418650" y="182758"/>
                  <a:pt x="1418775" y="182445"/>
                </a:cubicBezTo>
                <a:close/>
                <a:moveTo>
                  <a:pt x="971848" y="182398"/>
                </a:moveTo>
                <a:cubicBezTo>
                  <a:pt x="972287" y="182711"/>
                  <a:pt x="972741" y="183040"/>
                  <a:pt x="973178" y="183353"/>
                </a:cubicBezTo>
                <a:cubicBezTo>
                  <a:pt x="972381" y="184824"/>
                  <a:pt x="971582" y="186295"/>
                  <a:pt x="970800" y="187766"/>
                </a:cubicBezTo>
                <a:cubicBezTo>
                  <a:pt x="969672" y="187156"/>
                  <a:pt x="968545" y="186530"/>
                  <a:pt x="966793" y="185591"/>
                </a:cubicBezTo>
                <a:cubicBezTo>
                  <a:pt x="969046" y="184182"/>
                  <a:pt x="970440" y="183290"/>
                  <a:pt x="971848" y="182398"/>
                </a:cubicBezTo>
                <a:close/>
                <a:moveTo>
                  <a:pt x="1058692" y="182085"/>
                </a:moveTo>
                <a:cubicBezTo>
                  <a:pt x="1055468" y="188173"/>
                  <a:pt x="1055468" y="188173"/>
                  <a:pt x="1061508" y="190568"/>
                </a:cubicBezTo>
                <a:cubicBezTo>
                  <a:pt x="1062261" y="189284"/>
                  <a:pt x="1063027" y="187970"/>
                  <a:pt x="1063857" y="186593"/>
                </a:cubicBezTo>
                <a:cubicBezTo>
                  <a:pt x="1062073" y="185027"/>
                  <a:pt x="1060398" y="183572"/>
                  <a:pt x="1058692" y="182085"/>
                </a:cubicBezTo>
                <a:close/>
                <a:moveTo>
                  <a:pt x="679360" y="182022"/>
                </a:moveTo>
                <a:cubicBezTo>
                  <a:pt x="679453" y="182210"/>
                  <a:pt x="679625" y="182414"/>
                  <a:pt x="679609" y="182601"/>
                </a:cubicBezTo>
                <a:cubicBezTo>
                  <a:pt x="679593" y="182742"/>
                  <a:pt x="679327" y="182852"/>
                  <a:pt x="679171" y="182977"/>
                </a:cubicBezTo>
                <a:cubicBezTo>
                  <a:pt x="679031" y="182664"/>
                  <a:pt x="678890" y="182351"/>
                  <a:pt x="678765" y="182038"/>
                </a:cubicBezTo>
                <a:cubicBezTo>
                  <a:pt x="678967" y="182022"/>
                  <a:pt x="679156" y="182022"/>
                  <a:pt x="679360" y="182022"/>
                </a:cubicBezTo>
                <a:close/>
                <a:moveTo>
                  <a:pt x="669703" y="181553"/>
                </a:moveTo>
                <a:cubicBezTo>
                  <a:pt x="671519" y="182539"/>
                  <a:pt x="673334" y="183524"/>
                  <a:pt x="675150" y="184526"/>
                </a:cubicBezTo>
                <a:cubicBezTo>
                  <a:pt x="674867" y="185121"/>
                  <a:pt x="674602" y="185716"/>
                  <a:pt x="674320" y="186326"/>
                </a:cubicBezTo>
                <a:cubicBezTo>
                  <a:pt x="672348" y="185512"/>
                  <a:pt x="670392" y="184698"/>
                  <a:pt x="668420" y="183884"/>
                </a:cubicBezTo>
                <a:cubicBezTo>
                  <a:pt x="668842" y="183102"/>
                  <a:pt x="669264" y="182336"/>
                  <a:pt x="669703" y="181553"/>
                </a:cubicBezTo>
                <a:close/>
                <a:moveTo>
                  <a:pt x="596271" y="181537"/>
                </a:moveTo>
                <a:cubicBezTo>
                  <a:pt x="595944" y="181835"/>
                  <a:pt x="595614" y="182117"/>
                  <a:pt x="595302" y="182414"/>
                </a:cubicBezTo>
                <a:cubicBezTo>
                  <a:pt x="595645" y="182617"/>
                  <a:pt x="596037" y="183024"/>
                  <a:pt x="596319" y="182961"/>
                </a:cubicBezTo>
                <a:cubicBezTo>
                  <a:pt x="596710" y="182867"/>
                  <a:pt x="597007" y="182414"/>
                  <a:pt x="597336" y="182117"/>
                </a:cubicBezTo>
                <a:cubicBezTo>
                  <a:pt x="596976" y="181929"/>
                  <a:pt x="596616" y="181725"/>
                  <a:pt x="596271" y="181537"/>
                </a:cubicBezTo>
                <a:close/>
                <a:moveTo>
                  <a:pt x="1307842" y="181193"/>
                </a:moveTo>
                <a:lnTo>
                  <a:pt x="1298111" y="190254"/>
                </a:lnTo>
                <a:cubicBezTo>
                  <a:pt x="1298737" y="187234"/>
                  <a:pt x="1300130" y="185348"/>
                  <a:pt x="1301899" y="184022"/>
                </a:cubicBezTo>
                <a:close/>
                <a:moveTo>
                  <a:pt x="1307899" y="181139"/>
                </a:moveTo>
                <a:lnTo>
                  <a:pt x="1307917" y="181157"/>
                </a:lnTo>
                <a:lnTo>
                  <a:pt x="1307842" y="181193"/>
                </a:lnTo>
                <a:close/>
                <a:moveTo>
                  <a:pt x="545753" y="179987"/>
                </a:moveTo>
                <a:cubicBezTo>
                  <a:pt x="548601" y="181443"/>
                  <a:pt x="551449" y="182898"/>
                  <a:pt x="554281" y="184338"/>
                </a:cubicBezTo>
                <a:cubicBezTo>
                  <a:pt x="553968" y="185042"/>
                  <a:pt x="553655" y="185731"/>
                  <a:pt x="553327" y="186435"/>
                </a:cubicBezTo>
                <a:cubicBezTo>
                  <a:pt x="549132" y="187249"/>
                  <a:pt x="546942" y="184557"/>
                  <a:pt x="544782" y="181834"/>
                </a:cubicBezTo>
                <a:cubicBezTo>
                  <a:pt x="545111" y="181224"/>
                  <a:pt x="545439" y="180598"/>
                  <a:pt x="545753" y="179987"/>
                </a:cubicBezTo>
                <a:close/>
                <a:moveTo>
                  <a:pt x="500680" y="179800"/>
                </a:moveTo>
                <a:cubicBezTo>
                  <a:pt x="502401" y="181647"/>
                  <a:pt x="503809" y="183149"/>
                  <a:pt x="505734" y="185216"/>
                </a:cubicBezTo>
                <a:cubicBezTo>
                  <a:pt x="505640" y="179049"/>
                  <a:pt x="505640" y="179049"/>
                  <a:pt x="500680" y="179800"/>
                </a:cubicBezTo>
                <a:close/>
                <a:moveTo>
                  <a:pt x="1283698" y="178626"/>
                </a:moveTo>
                <a:cubicBezTo>
                  <a:pt x="1284214" y="178643"/>
                  <a:pt x="1285090" y="179471"/>
                  <a:pt x="1285122" y="179987"/>
                </a:cubicBezTo>
                <a:cubicBezTo>
                  <a:pt x="1285138" y="180504"/>
                  <a:pt x="1284338" y="181083"/>
                  <a:pt x="1283698" y="181897"/>
                </a:cubicBezTo>
                <a:cubicBezTo>
                  <a:pt x="1283056" y="181083"/>
                  <a:pt x="1282273" y="180520"/>
                  <a:pt x="1282288" y="179972"/>
                </a:cubicBezTo>
                <a:cubicBezTo>
                  <a:pt x="1282304" y="179471"/>
                  <a:pt x="1283196" y="178610"/>
                  <a:pt x="1283698" y="178626"/>
                </a:cubicBezTo>
                <a:close/>
                <a:moveTo>
                  <a:pt x="1242034" y="178439"/>
                </a:moveTo>
                <a:cubicBezTo>
                  <a:pt x="1247575" y="188799"/>
                  <a:pt x="1247732" y="189503"/>
                  <a:pt x="1258014" y="184636"/>
                </a:cubicBezTo>
                <a:cubicBezTo>
                  <a:pt x="1257388" y="187140"/>
                  <a:pt x="1256872" y="189206"/>
                  <a:pt x="1256356" y="191240"/>
                </a:cubicBezTo>
                <a:cubicBezTo>
                  <a:pt x="1252818" y="192978"/>
                  <a:pt x="1250017" y="193510"/>
                  <a:pt x="1246590" y="190301"/>
                </a:cubicBezTo>
                <a:cubicBezTo>
                  <a:pt x="1242834" y="186796"/>
                  <a:pt x="1237763" y="185497"/>
                  <a:pt x="1232191" y="188095"/>
                </a:cubicBezTo>
                <a:cubicBezTo>
                  <a:pt x="1233538" y="182836"/>
                  <a:pt x="1237700" y="181005"/>
                  <a:pt x="1242034" y="178439"/>
                </a:cubicBezTo>
                <a:close/>
                <a:moveTo>
                  <a:pt x="613127" y="177671"/>
                </a:moveTo>
                <a:lnTo>
                  <a:pt x="603782" y="185832"/>
                </a:lnTo>
                <a:lnTo>
                  <a:pt x="603737" y="185825"/>
                </a:lnTo>
                <a:lnTo>
                  <a:pt x="603408" y="186185"/>
                </a:lnTo>
                <a:lnTo>
                  <a:pt x="603753" y="185857"/>
                </a:lnTo>
                <a:lnTo>
                  <a:pt x="603782" y="185832"/>
                </a:lnTo>
                <a:lnTo>
                  <a:pt x="606804" y="186279"/>
                </a:lnTo>
                <a:cubicBezTo>
                  <a:pt x="614427" y="189002"/>
                  <a:pt x="622862" y="187281"/>
                  <a:pt x="629716" y="181381"/>
                </a:cubicBezTo>
                <a:cubicBezTo>
                  <a:pt x="624786" y="177030"/>
                  <a:pt x="621406" y="181772"/>
                  <a:pt x="617853" y="183681"/>
                </a:cubicBezTo>
                <a:cubicBezTo>
                  <a:pt x="616305" y="181709"/>
                  <a:pt x="615068" y="180129"/>
                  <a:pt x="613127" y="177671"/>
                </a:cubicBezTo>
                <a:close/>
                <a:moveTo>
                  <a:pt x="866256" y="177170"/>
                </a:moveTo>
                <a:cubicBezTo>
                  <a:pt x="857085" y="175418"/>
                  <a:pt x="850057" y="179456"/>
                  <a:pt x="842263" y="181772"/>
                </a:cubicBezTo>
                <a:cubicBezTo>
                  <a:pt x="839854" y="182492"/>
                  <a:pt x="839650" y="185700"/>
                  <a:pt x="841903" y="186530"/>
                </a:cubicBezTo>
                <a:cubicBezTo>
                  <a:pt x="846677" y="188314"/>
                  <a:pt x="851607" y="189613"/>
                  <a:pt x="857914" y="191569"/>
                </a:cubicBezTo>
                <a:cubicBezTo>
                  <a:pt x="858509" y="195795"/>
                  <a:pt x="862046" y="197297"/>
                  <a:pt x="867679" y="195560"/>
                </a:cubicBezTo>
                <a:cubicBezTo>
                  <a:pt x="869449" y="195012"/>
                  <a:pt x="871733" y="196373"/>
                  <a:pt x="873783" y="196327"/>
                </a:cubicBezTo>
                <a:cubicBezTo>
                  <a:pt x="874942" y="196295"/>
                  <a:pt x="876068" y="195200"/>
                  <a:pt x="877680" y="194324"/>
                </a:cubicBezTo>
                <a:cubicBezTo>
                  <a:pt x="871858" y="190896"/>
                  <a:pt x="862687" y="195326"/>
                  <a:pt x="861122" y="184746"/>
                </a:cubicBezTo>
                <a:cubicBezTo>
                  <a:pt x="864236" y="183806"/>
                  <a:pt x="867163" y="182085"/>
                  <a:pt x="869996" y="182210"/>
                </a:cubicBezTo>
                <a:cubicBezTo>
                  <a:pt x="877493" y="182555"/>
                  <a:pt x="884942" y="184057"/>
                  <a:pt x="892439" y="184417"/>
                </a:cubicBezTo>
                <a:cubicBezTo>
                  <a:pt x="905318" y="185043"/>
                  <a:pt x="918215" y="185153"/>
                  <a:pt x="931110" y="185465"/>
                </a:cubicBezTo>
                <a:cubicBezTo>
                  <a:pt x="931235" y="185497"/>
                  <a:pt x="931393" y="185183"/>
                  <a:pt x="932221" y="184245"/>
                </a:cubicBezTo>
                <a:cubicBezTo>
                  <a:pt x="921485" y="182664"/>
                  <a:pt x="911359" y="180802"/>
                  <a:pt x="901124" y="179784"/>
                </a:cubicBezTo>
                <a:cubicBezTo>
                  <a:pt x="889528" y="178626"/>
                  <a:pt x="877633" y="179362"/>
                  <a:pt x="866256" y="177170"/>
                </a:cubicBezTo>
                <a:close/>
                <a:moveTo>
                  <a:pt x="1044246" y="176764"/>
                </a:moveTo>
                <a:cubicBezTo>
                  <a:pt x="1043981" y="177327"/>
                  <a:pt x="1043698" y="177890"/>
                  <a:pt x="1043432" y="178470"/>
                </a:cubicBezTo>
                <a:cubicBezTo>
                  <a:pt x="1045264" y="178799"/>
                  <a:pt x="1047079" y="179111"/>
                  <a:pt x="1048911" y="179440"/>
                </a:cubicBezTo>
                <a:cubicBezTo>
                  <a:pt x="1049005" y="179049"/>
                  <a:pt x="1049082" y="178673"/>
                  <a:pt x="1049177" y="178282"/>
                </a:cubicBezTo>
                <a:cubicBezTo>
                  <a:pt x="1047517" y="177766"/>
                  <a:pt x="1045874" y="177265"/>
                  <a:pt x="1044246" y="176764"/>
                </a:cubicBezTo>
                <a:close/>
                <a:moveTo>
                  <a:pt x="1247420" y="176232"/>
                </a:moveTo>
                <a:cubicBezTo>
                  <a:pt x="1247560" y="176279"/>
                  <a:pt x="1247592" y="176592"/>
                  <a:pt x="1247669" y="176780"/>
                </a:cubicBezTo>
                <a:cubicBezTo>
                  <a:pt x="1247529" y="176936"/>
                  <a:pt x="1247388" y="177077"/>
                  <a:pt x="1247248" y="177233"/>
                </a:cubicBezTo>
                <a:cubicBezTo>
                  <a:pt x="1247106" y="176952"/>
                  <a:pt x="1246965" y="176686"/>
                  <a:pt x="1246824" y="176404"/>
                </a:cubicBezTo>
                <a:cubicBezTo>
                  <a:pt x="1247028" y="176342"/>
                  <a:pt x="1247263" y="176169"/>
                  <a:pt x="1247420" y="176232"/>
                </a:cubicBezTo>
                <a:close/>
                <a:moveTo>
                  <a:pt x="1504414" y="176060"/>
                </a:moveTo>
                <a:cubicBezTo>
                  <a:pt x="1505039" y="176357"/>
                  <a:pt x="1505446" y="176545"/>
                  <a:pt x="1505853" y="176749"/>
                </a:cubicBezTo>
                <a:cubicBezTo>
                  <a:pt x="1505431" y="177296"/>
                  <a:pt x="1505071" y="177938"/>
                  <a:pt x="1504538" y="178360"/>
                </a:cubicBezTo>
                <a:cubicBezTo>
                  <a:pt x="1504398" y="178469"/>
                  <a:pt x="1503756" y="177969"/>
                  <a:pt x="1503349" y="177766"/>
                </a:cubicBezTo>
                <a:cubicBezTo>
                  <a:pt x="1503709" y="177186"/>
                  <a:pt x="1504069" y="176623"/>
                  <a:pt x="1504414" y="176060"/>
                </a:cubicBezTo>
                <a:close/>
                <a:moveTo>
                  <a:pt x="496642" y="174824"/>
                </a:moveTo>
                <a:cubicBezTo>
                  <a:pt x="491821" y="175809"/>
                  <a:pt x="489051" y="178344"/>
                  <a:pt x="487267" y="182492"/>
                </a:cubicBezTo>
                <a:cubicBezTo>
                  <a:pt x="488269" y="183431"/>
                  <a:pt x="488910" y="184542"/>
                  <a:pt x="489756" y="184714"/>
                </a:cubicBezTo>
                <a:cubicBezTo>
                  <a:pt x="494340" y="185669"/>
                  <a:pt x="497409" y="188455"/>
                  <a:pt x="500054" y="192149"/>
                </a:cubicBezTo>
                <a:lnTo>
                  <a:pt x="505083" y="196701"/>
                </a:lnTo>
                <a:lnTo>
                  <a:pt x="505140" y="196812"/>
                </a:lnTo>
                <a:cubicBezTo>
                  <a:pt x="505140" y="196812"/>
                  <a:pt x="505469" y="197125"/>
                  <a:pt x="505469" y="197125"/>
                </a:cubicBezTo>
                <a:lnTo>
                  <a:pt x="505171" y="196781"/>
                </a:lnTo>
                <a:lnTo>
                  <a:pt x="505083" y="196701"/>
                </a:lnTo>
                <a:lnTo>
                  <a:pt x="501055" y="188846"/>
                </a:lnTo>
                <a:cubicBezTo>
                  <a:pt x="498567" y="184589"/>
                  <a:pt x="494059" y="181083"/>
                  <a:pt x="496642" y="174824"/>
                </a:cubicBezTo>
                <a:close/>
                <a:moveTo>
                  <a:pt x="599856" y="174776"/>
                </a:moveTo>
                <a:cubicBezTo>
                  <a:pt x="599339" y="174870"/>
                  <a:pt x="598823" y="174964"/>
                  <a:pt x="598307" y="175043"/>
                </a:cubicBezTo>
                <a:cubicBezTo>
                  <a:pt x="598463" y="175450"/>
                  <a:pt x="598509" y="175981"/>
                  <a:pt x="598807" y="176232"/>
                </a:cubicBezTo>
                <a:cubicBezTo>
                  <a:pt x="599027" y="176404"/>
                  <a:pt x="599558" y="176169"/>
                  <a:pt x="599950" y="176107"/>
                </a:cubicBezTo>
                <a:cubicBezTo>
                  <a:pt x="599918" y="175668"/>
                  <a:pt x="599886" y="175230"/>
                  <a:pt x="599856" y="174776"/>
                </a:cubicBezTo>
                <a:close/>
                <a:moveTo>
                  <a:pt x="759990" y="173650"/>
                </a:moveTo>
                <a:cubicBezTo>
                  <a:pt x="758800" y="176247"/>
                  <a:pt x="757908" y="178220"/>
                  <a:pt x="756405" y="181506"/>
                </a:cubicBezTo>
                <a:cubicBezTo>
                  <a:pt x="760506" y="180770"/>
                  <a:pt x="763387" y="180239"/>
                  <a:pt x="767377" y="179519"/>
                </a:cubicBezTo>
                <a:cubicBezTo>
                  <a:pt x="764184" y="176983"/>
                  <a:pt x="762291" y="175465"/>
                  <a:pt x="759990" y="173650"/>
                </a:cubicBezTo>
                <a:close/>
                <a:moveTo>
                  <a:pt x="1257770" y="173372"/>
                </a:moveTo>
                <a:lnTo>
                  <a:pt x="1256230" y="175184"/>
                </a:lnTo>
                <a:cubicBezTo>
                  <a:pt x="1256012" y="174886"/>
                  <a:pt x="1255792" y="174573"/>
                  <a:pt x="1255573" y="174275"/>
                </a:cubicBezTo>
                <a:close/>
                <a:moveTo>
                  <a:pt x="1399634" y="173290"/>
                </a:moveTo>
                <a:cubicBezTo>
                  <a:pt x="1401136" y="174197"/>
                  <a:pt x="1402655" y="175121"/>
                  <a:pt x="1405565" y="176873"/>
                </a:cubicBezTo>
                <a:cubicBezTo>
                  <a:pt x="1401199" y="177406"/>
                  <a:pt x="1399774" y="176357"/>
                  <a:pt x="1398679" y="174824"/>
                </a:cubicBezTo>
                <a:cubicBezTo>
                  <a:pt x="1398992" y="174307"/>
                  <a:pt x="1399321" y="173790"/>
                  <a:pt x="1399634" y="173290"/>
                </a:cubicBezTo>
                <a:close/>
                <a:moveTo>
                  <a:pt x="1258187" y="172976"/>
                </a:moveTo>
                <a:lnTo>
                  <a:pt x="1257858" y="173336"/>
                </a:lnTo>
                <a:lnTo>
                  <a:pt x="1257770" y="173372"/>
                </a:lnTo>
                <a:lnTo>
                  <a:pt x="1257826" y="173305"/>
                </a:lnTo>
                <a:close/>
                <a:moveTo>
                  <a:pt x="1326438" y="172711"/>
                </a:moveTo>
                <a:cubicBezTo>
                  <a:pt x="1338223" y="170488"/>
                  <a:pt x="1349632" y="174416"/>
                  <a:pt x="1359805" y="178736"/>
                </a:cubicBezTo>
                <a:cubicBezTo>
                  <a:pt x="1368318" y="182351"/>
                  <a:pt x="1378788" y="183180"/>
                  <a:pt x="1385221" y="191522"/>
                </a:cubicBezTo>
                <a:cubicBezTo>
                  <a:pt x="1379461" y="193400"/>
                  <a:pt x="1375971" y="187813"/>
                  <a:pt x="1370807" y="187297"/>
                </a:cubicBezTo>
                <a:cubicBezTo>
                  <a:pt x="1365767" y="186796"/>
                  <a:pt x="1360932" y="184448"/>
                  <a:pt x="1355970" y="182961"/>
                </a:cubicBezTo>
                <a:cubicBezTo>
                  <a:pt x="1350898" y="181443"/>
                  <a:pt x="1345798" y="179987"/>
                  <a:pt x="1339882" y="178267"/>
                </a:cubicBezTo>
                <a:cubicBezTo>
                  <a:pt x="1340602" y="181224"/>
                  <a:pt x="1341118" y="183306"/>
                  <a:pt x="1341650" y="185466"/>
                </a:cubicBezTo>
                <a:cubicBezTo>
                  <a:pt x="1337769" y="187406"/>
                  <a:pt x="1334341" y="189128"/>
                  <a:pt x="1330288" y="191147"/>
                </a:cubicBezTo>
                <a:cubicBezTo>
                  <a:pt x="1335390" y="181412"/>
                  <a:pt x="1337190" y="177405"/>
                  <a:pt x="1326438" y="172711"/>
                </a:cubicBezTo>
                <a:close/>
                <a:moveTo>
                  <a:pt x="591858" y="171599"/>
                </a:moveTo>
                <a:cubicBezTo>
                  <a:pt x="589604" y="172679"/>
                  <a:pt x="587336" y="173744"/>
                  <a:pt x="585066" y="174824"/>
                </a:cubicBezTo>
                <a:cubicBezTo>
                  <a:pt x="585379" y="175308"/>
                  <a:pt x="585693" y="175809"/>
                  <a:pt x="585989" y="176294"/>
                </a:cubicBezTo>
                <a:cubicBezTo>
                  <a:pt x="588133" y="175136"/>
                  <a:pt x="590294" y="173978"/>
                  <a:pt x="592437" y="172836"/>
                </a:cubicBezTo>
                <a:cubicBezTo>
                  <a:pt x="592250" y="172429"/>
                  <a:pt x="592046" y="172007"/>
                  <a:pt x="591858" y="171599"/>
                </a:cubicBezTo>
                <a:close/>
                <a:moveTo>
                  <a:pt x="545955" y="170957"/>
                </a:moveTo>
                <a:cubicBezTo>
                  <a:pt x="546002" y="170847"/>
                  <a:pt x="547834" y="171254"/>
                  <a:pt x="547818" y="171380"/>
                </a:cubicBezTo>
                <a:cubicBezTo>
                  <a:pt x="547755" y="172820"/>
                  <a:pt x="547504" y="174244"/>
                  <a:pt x="547302" y="175668"/>
                </a:cubicBezTo>
                <a:cubicBezTo>
                  <a:pt x="546394" y="175465"/>
                  <a:pt x="545486" y="175246"/>
                  <a:pt x="544578" y="175026"/>
                </a:cubicBezTo>
                <a:cubicBezTo>
                  <a:pt x="545017" y="173665"/>
                  <a:pt x="545392" y="172272"/>
                  <a:pt x="545955" y="170957"/>
                </a:cubicBezTo>
                <a:close/>
                <a:moveTo>
                  <a:pt x="331014" y="170597"/>
                </a:moveTo>
                <a:cubicBezTo>
                  <a:pt x="332266" y="175606"/>
                  <a:pt x="330013" y="180849"/>
                  <a:pt x="336054" y="183713"/>
                </a:cubicBezTo>
                <a:cubicBezTo>
                  <a:pt x="336884" y="178391"/>
                  <a:pt x="336836" y="173978"/>
                  <a:pt x="331014" y="170597"/>
                </a:cubicBezTo>
                <a:close/>
                <a:moveTo>
                  <a:pt x="866554" y="170175"/>
                </a:moveTo>
                <a:cubicBezTo>
                  <a:pt x="866554" y="170175"/>
                  <a:pt x="866569" y="170191"/>
                  <a:pt x="866569" y="170191"/>
                </a:cubicBezTo>
                <a:lnTo>
                  <a:pt x="866565" y="170191"/>
                </a:lnTo>
                <a:close/>
                <a:moveTo>
                  <a:pt x="976527" y="170159"/>
                </a:moveTo>
                <a:cubicBezTo>
                  <a:pt x="977293" y="170801"/>
                  <a:pt x="977763" y="171192"/>
                  <a:pt x="978233" y="171599"/>
                </a:cubicBezTo>
                <a:cubicBezTo>
                  <a:pt x="977779" y="172022"/>
                  <a:pt x="977388" y="172586"/>
                  <a:pt x="976856" y="172835"/>
                </a:cubicBezTo>
                <a:cubicBezTo>
                  <a:pt x="976637" y="172946"/>
                  <a:pt x="975776" y="172382"/>
                  <a:pt x="975791" y="172163"/>
                </a:cubicBezTo>
                <a:cubicBezTo>
                  <a:pt x="975808" y="171584"/>
                  <a:pt x="976168" y="171036"/>
                  <a:pt x="976527" y="170159"/>
                </a:cubicBezTo>
                <a:close/>
                <a:moveTo>
                  <a:pt x="742633" y="169862"/>
                </a:moveTo>
                <a:cubicBezTo>
                  <a:pt x="743197" y="170018"/>
                  <a:pt x="743697" y="170410"/>
                  <a:pt x="744230" y="170738"/>
                </a:cubicBezTo>
                <a:cubicBezTo>
                  <a:pt x="743808" y="171395"/>
                  <a:pt x="743573" y="171787"/>
                  <a:pt x="743322" y="172178"/>
                </a:cubicBezTo>
                <a:cubicBezTo>
                  <a:pt x="742853" y="171771"/>
                  <a:pt x="742273" y="171427"/>
                  <a:pt x="741960" y="170926"/>
                </a:cubicBezTo>
                <a:cubicBezTo>
                  <a:pt x="741851" y="170769"/>
                  <a:pt x="742525" y="169815"/>
                  <a:pt x="742633" y="169862"/>
                </a:cubicBezTo>
                <a:close/>
                <a:moveTo>
                  <a:pt x="1041695" y="169674"/>
                </a:moveTo>
                <a:cubicBezTo>
                  <a:pt x="1038283" y="169690"/>
                  <a:pt x="1034856" y="169690"/>
                  <a:pt x="1030255" y="169690"/>
                </a:cubicBezTo>
                <a:cubicBezTo>
                  <a:pt x="1031195" y="171614"/>
                  <a:pt x="1031930" y="173117"/>
                  <a:pt x="1032697" y="174667"/>
                </a:cubicBezTo>
                <a:cubicBezTo>
                  <a:pt x="1034418" y="173571"/>
                  <a:pt x="1035749" y="172460"/>
                  <a:pt x="1037266" y="171834"/>
                </a:cubicBezTo>
                <a:cubicBezTo>
                  <a:pt x="1038675" y="171255"/>
                  <a:pt x="1040303" y="171177"/>
                  <a:pt x="1041836" y="170879"/>
                </a:cubicBezTo>
                <a:cubicBezTo>
                  <a:pt x="1041789" y="170473"/>
                  <a:pt x="1041742" y="170081"/>
                  <a:pt x="1041695" y="169674"/>
                </a:cubicBezTo>
                <a:close/>
                <a:moveTo>
                  <a:pt x="1251739" y="169658"/>
                </a:moveTo>
                <a:cubicBezTo>
                  <a:pt x="1251926" y="170050"/>
                  <a:pt x="1252146" y="170441"/>
                  <a:pt x="1252349" y="170832"/>
                </a:cubicBezTo>
                <a:cubicBezTo>
                  <a:pt x="1252036" y="171161"/>
                  <a:pt x="1251723" y="171505"/>
                  <a:pt x="1251409" y="171834"/>
                </a:cubicBezTo>
                <a:cubicBezTo>
                  <a:pt x="1251128" y="171333"/>
                  <a:pt x="1250768" y="170848"/>
                  <a:pt x="1250628" y="170315"/>
                </a:cubicBezTo>
                <a:cubicBezTo>
                  <a:pt x="1250596" y="170206"/>
                  <a:pt x="1251348" y="169893"/>
                  <a:pt x="1251739" y="169658"/>
                </a:cubicBezTo>
                <a:close/>
                <a:moveTo>
                  <a:pt x="1168697" y="169517"/>
                </a:moveTo>
                <a:cubicBezTo>
                  <a:pt x="1172407" y="170394"/>
                  <a:pt x="1176115" y="171254"/>
                  <a:pt x="1179810" y="172131"/>
                </a:cubicBezTo>
                <a:cubicBezTo>
                  <a:pt x="1179747" y="172788"/>
                  <a:pt x="1179668" y="173445"/>
                  <a:pt x="1179607" y="174087"/>
                </a:cubicBezTo>
                <a:cubicBezTo>
                  <a:pt x="1175208" y="175574"/>
                  <a:pt x="1171374" y="174885"/>
                  <a:pt x="1168697" y="169517"/>
                </a:cubicBezTo>
                <a:close/>
                <a:moveTo>
                  <a:pt x="1056375" y="168735"/>
                </a:moveTo>
                <a:cubicBezTo>
                  <a:pt x="1057501" y="169048"/>
                  <a:pt x="1058629" y="169346"/>
                  <a:pt x="1059772" y="169658"/>
                </a:cubicBezTo>
                <a:cubicBezTo>
                  <a:pt x="1059630" y="170112"/>
                  <a:pt x="1059505" y="170550"/>
                  <a:pt x="1059381" y="170989"/>
                </a:cubicBezTo>
                <a:cubicBezTo>
                  <a:pt x="1058253" y="170645"/>
                  <a:pt x="1057141" y="170300"/>
                  <a:pt x="1056015" y="169955"/>
                </a:cubicBezTo>
                <a:cubicBezTo>
                  <a:pt x="1056140" y="169549"/>
                  <a:pt x="1056250" y="169142"/>
                  <a:pt x="1056375" y="168735"/>
                </a:cubicBezTo>
                <a:close/>
                <a:moveTo>
                  <a:pt x="1104438" y="168078"/>
                </a:moveTo>
                <a:cubicBezTo>
                  <a:pt x="1104406" y="168047"/>
                  <a:pt x="1104093" y="168297"/>
                  <a:pt x="1103921" y="168422"/>
                </a:cubicBezTo>
                <a:cubicBezTo>
                  <a:pt x="1104140" y="168720"/>
                  <a:pt x="1104360" y="169017"/>
                  <a:pt x="1104594" y="169314"/>
                </a:cubicBezTo>
                <a:cubicBezTo>
                  <a:pt x="1104781" y="169190"/>
                  <a:pt x="1104954" y="169080"/>
                  <a:pt x="1105141" y="168954"/>
                </a:cubicBezTo>
                <a:cubicBezTo>
                  <a:pt x="1104907" y="168657"/>
                  <a:pt x="1104703" y="168344"/>
                  <a:pt x="1104438" y="168078"/>
                </a:cubicBezTo>
                <a:close/>
                <a:moveTo>
                  <a:pt x="1185664" y="167953"/>
                </a:moveTo>
                <a:cubicBezTo>
                  <a:pt x="1185976" y="168219"/>
                  <a:pt x="1186274" y="168470"/>
                  <a:pt x="1186555" y="168719"/>
                </a:cubicBezTo>
                <a:cubicBezTo>
                  <a:pt x="1186415" y="168892"/>
                  <a:pt x="1186290" y="169079"/>
                  <a:pt x="1186149" y="169252"/>
                </a:cubicBezTo>
                <a:cubicBezTo>
                  <a:pt x="1185852" y="169001"/>
                  <a:pt x="1185537" y="168752"/>
                  <a:pt x="1185288" y="168470"/>
                </a:cubicBezTo>
                <a:cubicBezTo>
                  <a:pt x="1185256" y="168438"/>
                  <a:pt x="1185537" y="168125"/>
                  <a:pt x="1185664" y="167953"/>
                </a:cubicBezTo>
                <a:close/>
                <a:moveTo>
                  <a:pt x="951628" y="167921"/>
                </a:moveTo>
                <a:cubicBezTo>
                  <a:pt x="951721" y="168109"/>
                  <a:pt x="951909" y="168328"/>
                  <a:pt x="951894" y="168516"/>
                </a:cubicBezTo>
                <a:cubicBezTo>
                  <a:pt x="951879" y="168657"/>
                  <a:pt x="951596" y="168767"/>
                  <a:pt x="951440" y="168908"/>
                </a:cubicBezTo>
                <a:cubicBezTo>
                  <a:pt x="951299" y="168578"/>
                  <a:pt x="951159" y="168266"/>
                  <a:pt x="951001" y="167937"/>
                </a:cubicBezTo>
                <a:cubicBezTo>
                  <a:pt x="951221" y="167921"/>
                  <a:pt x="951425" y="167921"/>
                  <a:pt x="951628" y="167921"/>
                </a:cubicBezTo>
                <a:close/>
                <a:moveTo>
                  <a:pt x="1062322" y="167483"/>
                </a:moveTo>
                <a:cubicBezTo>
                  <a:pt x="1068880" y="168657"/>
                  <a:pt x="1073668" y="169502"/>
                  <a:pt x="1079476" y="170535"/>
                </a:cubicBezTo>
                <a:cubicBezTo>
                  <a:pt x="1073419" y="175559"/>
                  <a:pt x="1067472" y="174573"/>
                  <a:pt x="1062322" y="167483"/>
                </a:cubicBezTo>
                <a:close/>
                <a:moveTo>
                  <a:pt x="869354" y="167342"/>
                </a:moveTo>
                <a:cubicBezTo>
                  <a:pt x="869682" y="167890"/>
                  <a:pt x="870026" y="168438"/>
                  <a:pt x="870356" y="168986"/>
                </a:cubicBezTo>
                <a:cubicBezTo>
                  <a:pt x="869119" y="169376"/>
                  <a:pt x="867867" y="169784"/>
                  <a:pt x="866646" y="170206"/>
                </a:cubicBezTo>
                <a:cubicBezTo>
                  <a:pt x="867554" y="169252"/>
                  <a:pt x="868447" y="168296"/>
                  <a:pt x="869354" y="167342"/>
                </a:cubicBezTo>
                <a:close/>
                <a:moveTo>
                  <a:pt x="1295825" y="166794"/>
                </a:moveTo>
                <a:cubicBezTo>
                  <a:pt x="1295622" y="166778"/>
                  <a:pt x="1295403" y="166967"/>
                  <a:pt x="1295184" y="167060"/>
                </a:cubicBezTo>
                <a:cubicBezTo>
                  <a:pt x="1295184" y="167279"/>
                  <a:pt x="1295184" y="167483"/>
                  <a:pt x="1295184" y="167702"/>
                </a:cubicBezTo>
                <a:cubicBezTo>
                  <a:pt x="1295528" y="167561"/>
                  <a:pt x="1295857" y="167420"/>
                  <a:pt x="1296200" y="167279"/>
                </a:cubicBezTo>
                <a:cubicBezTo>
                  <a:pt x="1296076" y="167108"/>
                  <a:pt x="1295965" y="166810"/>
                  <a:pt x="1295825" y="166794"/>
                </a:cubicBezTo>
                <a:close/>
                <a:moveTo>
                  <a:pt x="1694220" y="166685"/>
                </a:moveTo>
                <a:cubicBezTo>
                  <a:pt x="1694533" y="166919"/>
                  <a:pt x="1694861" y="167154"/>
                  <a:pt x="1695175" y="167389"/>
                </a:cubicBezTo>
                <a:cubicBezTo>
                  <a:pt x="1694407" y="168437"/>
                  <a:pt x="1693657" y="169486"/>
                  <a:pt x="1692890" y="170534"/>
                </a:cubicBezTo>
                <a:cubicBezTo>
                  <a:pt x="1692561" y="170284"/>
                  <a:pt x="1692233" y="170049"/>
                  <a:pt x="1691903" y="169814"/>
                </a:cubicBezTo>
                <a:cubicBezTo>
                  <a:pt x="1692670" y="168766"/>
                  <a:pt x="1693453" y="167733"/>
                  <a:pt x="1694220" y="166685"/>
                </a:cubicBezTo>
                <a:close/>
                <a:moveTo>
                  <a:pt x="1178104" y="166372"/>
                </a:moveTo>
                <a:cubicBezTo>
                  <a:pt x="1178292" y="166513"/>
                  <a:pt x="1178463" y="166654"/>
                  <a:pt x="1178652" y="166795"/>
                </a:cubicBezTo>
                <a:cubicBezTo>
                  <a:pt x="1178386" y="167092"/>
                  <a:pt x="1178151" y="167421"/>
                  <a:pt x="1177854" y="167671"/>
                </a:cubicBezTo>
                <a:cubicBezTo>
                  <a:pt x="1177822" y="167702"/>
                  <a:pt x="1177510" y="167421"/>
                  <a:pt x="1177321" y="167280"/>
                </a:cubicBezTo>
                <a:cubicBezTo>
                  <a:pt x="1177587" y="166967"/>
                  <a:pt x="1177837" y="166669"/>
                  <a:pt x="1178104" y="166372"/>
                </a:cubicBezTo>
                <a:close/>
                <a:moveTo>
                  <a:pt x="1157274" y="166012"/>
                </a:moveTo>
                <a:cubicBezTo>
                  <a:pt x="1159543" y="166685"/>
                  <a:pt x="1161811" y="167374"/>
                  <a:pt x="1164081" y="168047"/>
                </a:cubicBezTo>
                <a:cubicBezTo>
                  <a:pt x="1160811" y="170660"/>
                  <a:pt x="1158243" y="170957"/>
                  <a:pt x="1156615" y="168140"/>
                </a:cubicBezTo>
                <a:cubicBezTo>
                  <a:pt x="1156851" y="167436"/>
                  <a:pt x="1157070" y="166732"/>
                  <a:pt x="1157274" y="166012"/>
                </a:cubicBezTo>
                <a:close/>
                <a:moveTo>
                  <a:pt x="1010193" y="165758"/>
                </a:moveTo>
                <a:cubicBezTo>
                  <a:pt x="1008767" y="165621"/>
                  <a:pt x="1007649" y="166450"/>
                  <a:pt x="1005591" y="168125"/>
                </a:cubicBezTo>
                <a:cubicBezTo>
                  <a:pt x="1009111" y="168470"/>
                  <a:pt x="1012164" y="168767"/>
                  <a:pt x="1016639" y="169190"/>
                </a:cubicBezTo>
                <a:cubicBezTo>
                  <a:pt x="1013353" y="166998"/>
                  <a:pt x="1011620" y="165895"/>
                  <a:pt x="1010193" y="165758"/>
                </a:cubicBezTo>
                <a:close/>
                <a:moveTo>
                  <a:pt x="533874" y="165386"/>
                </a:moveTo>
                <a:lnTo>
                  <a:pt x="534375" y="165434"/>
                </a:lnTo>
                <a:lnTo>
                  <a:pt x="534078" y="165903"/>
                </a:lnTo>
                <a:close/>
                <a:moveTo>
                  <a:pt x="573486" y="165308"/>
                </a:moveTo>
                <a:cubicBezTo>
                  <a:pt x="572890" y="165950"/>
                  <a:pt x="572279" y="166591"/>
                  <a:pt x="571685" y="167249"/>
                </a:cubicBezTo>
                <a:cubicBezTo>
                  <a:pt x="572750" y="168047"/>
                  <a:pt x="573813" y="168860"/>
                  <a:pt x="574878" y="169674"/>
                </a:cubicBezTo>
                <a:cubicBezTo>
                  <a:pt x="575472" y="169095"/>
                  <a:pt x="576083" y="168532"/>
                  <a:pt x="576678" y="167953"/>
                </a:cubicBezTo>
                <a:cubicBezTo>
                  <a:pt x="575613" y="167077"/>
                  <a:pt x="574549" y="166200"/>
                  <a:pt x="573486" y="165308"/>
                </a:cubicBezTo>
                <a:close/>
                <a:moveTo>
                  <a:pt x="1309081" y="165135"/>
                </a:moveTo>
                <a:cubicBezTo>
                  <a:pt x="1309441" y="165135"/>
                  <a:pt x="1309817" y="165213"/>
                  <a:pt x="1310177" y="165260"/>
                </a:cubicBezTo>
                <a:cubicBezTo>
                  <a:pt x="1310114" y="165479"/>
                  <a:pt x="1310068" y="165683"/>
                  <a:pt x="1310020" y="165902"/>
                </a:cubicBezTo>
                <a:cubicBezTo>
                  <a:pt x="1309660" y="165855"/>
                  <a:pt x="1309285" y="165792"/>
                  <a:pt x="1308925" y="165730"/>
                </a:cubicBezTo>
                <a:cubicBezTo>
                  <a:pt x="1308972" y="165526"/>
                  <a:pt x="1309034" y="165135"/>
                  <a:pt x="1309081" y="165135"/>
                </a:cubicBezTo>
                <a:close/>
                <a:moveTo>
                  <a:pt x="440801" y="164776"/>
                </a:moveTo>
                <a:cubicBezTo>
                  <a:pt x="439533" y="165058"/>
                  <a:pt x="438266" y="165292"/>
                  <a:pt x="437029" y="165652"/>
                </a:cubicBezTo>
                <a:cubicBezTo>
                  <a:pt x="436904" y="165683"/>
                  <a:pt x="437014" y="166951"/>
                  <a:pt x="437045" y="166951"/>
                </a:cubicBezTo>
                <a:cubicBezTo>
                  <a:pt x="438374" y="167030"/>
                  <a:pt x="439706" y="167014"/>
                  <a:pt x="441036" y="167014"/>
                </a:cubicBezTo>
                <a:cubicBezTo>
                  <a:pt x="440957" y="166262"/>
                  <a:pt x="440880" y="165527"/>
                  <a:pt x="440801" y="164776"/>
                </a:cubicBezTo>
                <a:close/>
                <a:moveTo>
                  <a:pt x="721145" y="164588"/>
                </a:moveTo>
                <a:cubicBezTo>
                  <a:pt x="721286" y="164572"/>
                  <a:pt x="721458" y="165417"/>
                  <a:pt x="721740" y="166153"/>
                </a:cubicBezTo>
                <a:cubicBezTo>
                  <a:pt x="720989" y="166231"/>
                  <a:pt x="720269" y="166434"/>
                  <a:pt x="719628" y="166325"/>
                </a:cubicBezTo>
                <a:cubicBezTo>
                  <a:pt x="719393" y="166278"/>
                  <a:pt x="719283" y="165495"/>
                  <a:pt x="719127" y="165041"/>
                </a:cubicBezTo>
                <a:cubicBezTo>
                  <a:pt x="719800" y="164870"/>
                  <a:pt x="720472" y="164604"/>
                  <a:pt x="721145" y="164588"/>
                </a:cubicBezTo>
                <a:close/>
                <a:moveTo>
                  <a:pt x="480695" y="164416"/>
                </a:moveTo>
                <a:cubicBezTo>
                  <a:pt x="480318" y="164447"/>
                  <a:pt x="479989" y="164901"/>
                  <a:pt x="479646" y="165183"/>
                </a:cubicBezTo>
                <a:cubicBezTo>
                  <a:pt x="480099" y="165496"/>
                  <a:pt x="480554" y="165824"/>
                  <a:pt x="481008" y="166137"/>
                </a:cubicBezTo>
                <a:cubicBezTo>
                  <a:pt x="481242" y="165794"/>
                  <a:pt x="481491" y="165434"/>
                  <a:pt x="481743" y="165074"/>
                </a:cubicBezTo>
                <a:cubicBezTo>
                  <a:pt x="481398" y="164838"/>
                  <a:pt x="481023" y="164400"/>
                  <a:pt x="480695" y="164416"/>
                </a:cubicBezTo>
                <a:close/>
                <a:moveTo>
                  <a:pt x="286081" y="163931"/>
                </a:moveTo>
                <a:cubicBezTo>
                  <a:pt x="286567" y="165355"/>
                  <a:pt x="287051" y="166794"/>
                  <a:pt x="287803" y="169017"/>
                </a:cubicBezTo>
                <a:cubicBezTo>
                  <a:pt x="284172" y="168908"/>
                  <a:pt x="280855" y="168140"/>
                  <a:pt x="278788" y="171599"/>
                </a:cubicBezTo>
                <a:cubicBezTo>
                  <a:pt x="278334" y="172350"/>
                  <a:pt x="275534" y="171959"/>
                  <a:pt x="273938" y="171599"/>
                </a:cubicBezTo>
                <a:cubicBezTo>
                  <a:pt x="273296" y="171458"/>
                  <a:pt x="272357" y="169533"/>
                  <a:pt x="272623" y="169157"/>
                </a:cubicBezTo>
                <a:cubicBezTo>
                  <a:pt x="273561" y="167780"/>
                  <a:pt x="274767" y="166091"/>
                  <a:pt x="276207" y="165668"/>
                </a:cubicBezTo>
                <a:cubicBezTo>
                  <a:pt x="279383" y="164714"/>
                  <a:pt x="282780" y="164463"/>
                  <a:pt x="286081" y="163931"/>
                </a:cubicBezTo>
                <a:close/>
                <a:moveTo>
                  <a:pt x="949719" y="162944"/>
                </a:moveTo>
                <a:lnTo>
                  <a:pt x="949672" y="163367"/>
                </a:lnTo>
                <a:lnTo>
                  <a:pt x="949281" y="163117"/>
                </a:lnTo>
                <a:close/>
                <a:moveTo>
                  <a:pt x="1222113" y="162554"/>
                </a:moveTo>
                <a:cubicBezTo>
                  <a:pt x="1222456" y="162569"/>
                  <a:pt x="1222770" y="162944"/>
                  <a:pt x="1223239" y="163274"/>
                </a:cubicBezTo>
                <a:cubicBezTo>
                  <a:pt x="1222425" y="163508"/>
                  <a:pt x="1221956" y="163774"/>
                  <a:pt x="1221533" y="163727"/>
                </a:cubicBezTo>
                <a:cubicBezTo>
                  <a:pt x="1221252" y="163695"/>
                  <a:pt x="1221017" y="163195"/>
                  <a:pt x="1220767" y="162914"/>
                </a:cubicBezTo>
                <a:cubicBezTo>
                  <a:pt x="1221220" y="162788"/>
                  <a:pt x="1221673" y="162521"/>
                  <a:pt x="1222113" y="162554"/>
                </a:cubicBezTo>
                <a:close/>
                <a:moveTo>
                  <a:pt x="1364421" y="162335"/>
                </a:moveTo>
                <a:cubicBezTo>
                  <a:pt x="1364766" y="162601"/>
                  <a:pt x="1364922" y="163101"/>
                  <a:pt x="1365141" y="163508"/>
                </a:cubicBezTo>
                <a:cubicBezTo>
                  <a:pt x="1364781" y="163696"/>
                  <a:pt x="1364249" y="164103"/>
                  <a:pt x="1364107" y="163994"/>
                </a:cubicBezTo>
                <a:cubicBezTo>
                  <a:pt x="1363764" y="163727"/>
                  <a:pt x="1363606" y="163226"/>
                  <a:pt x="1363388" y="162835"/>
                </a:cubicBezTo>
                <a:cubicBezTo>
                  <a:pt x="1363748" y="162647"/>
                  <a:pt x="1364280" y="162240"/>
                  <a:pt x="1364421" y="162335"/>
                </a:cubicBezTo>
                <a:close/>
                <a:moveTo>
                  <a:pt x="712663" y="162178"/>
                </a:moveTo>
                <a:cubicBezTo>
                  <a:pt x="712882" y="162178"/>
                  <a:pt x="713086" y="162178"/>
                  <a:pt x="713290" y="162194"/>
                </a:cubicBezTo>
                <a:cubicBezTo>
                  <a:pt x="713383" y="162397"/>
                  <a:pt x="713556" y="162616"/>
                  <a:pt x="713539" y="162788"/>
                </a:cubicBezTo>
                <a:cubicBezTo>
                  <a:pt x="713524" y="162929"/>
                  <a:pt x="713242" y="163038"/>
                  <a:pt x="713070" y="163148"/>
                </a:cubicBezTo>
                <a:cubicBezTo>
                  <a:pt x="712930" y="162819"/>
                  <a:pt x="712803" y="162506"/>
                  <a:pt x="712663" y="162178"/>
                </a:cubicBezTo>
                <a:close/>
                <a:moveTo>
                  <a:pt x="1491783" y="162053"/>
                </a:moveTo>
                <a:cubicBezTo>
                  <a:pt x="1497339" y="164682"/>
                  <a:pt x="1502910" y="167312"/>
                  <a:pt x="1508467" y="169941"/>
                </a:cubicBezTo>
                <a:cubicBezTo>
                  <a:pt x="1501377" y="170754"/>
                  <a:pt x="1495351" y="169080"/>
                  <a:pt x="1490766" y="163962"/>
                </a:cubicBezTo>
                <a:cubicBezTo>
                  <a:pt x="1491109" y="163320"/>
                  <a:pt x="1491439" y="162695"/>
                  <a:pt x="1491783" y="162053"/>
                </a:cubicBezTo>
                <a:close/>
                <a:moveTo>
                  <a:pt x="983476" y="161724"/>
                </a:moveTo>
                <a:cubicBezTo>
                  <a:pt x="983523" y="162335"/>
                  <a:pt x="983570" y="162929"/>
                  <a:pt x="983617" y="163540"/>
                </a:cubicBezTo>
                <a:cubicBezTo>
                  <a:pt x="981771" y="163649"/>
                  <a:pt x="979923" y="163759"/>
                  <a:pt x="978093" y="163853"/>
                </a:cubicBezTo>
                <a:cubicBezTo>
                  <a:pt x="978046" y="163274"/>
                  <a:pt x="977998" y="162695"/>
                  <a:pt x="977952" y="162116"/>
                </a:cubicBezTo>
                <a:cubicBezTo>
                  <a:pt x="979798" y="161990"/>
                  <a:pt x="981630" y="161865"/>
                  <a:pt x="983476" y="161724"/>
                </a:cubicBezTo>
                <a:close/>
                <a:moveTo>
                  <a:pt x="1164645" y="161285"/>
                </a:moveTo>
                <a:cubicBezTo>
                  <a:pt x="1165067" y="161458"/>
                  <a:pt x="1165490" y="161615"/>
                  <a:pt x="1165913" y="161786"/>
                </a:cubicBezTo>
                <a:cubicBezTo>
                  <a:pt x="1165615" y="162240"/>
                  <a:pt x="1165318" y="162710"/>
                  <a:pt x="1165021" y="163164"/>
                </a:cubicBezTo>
                <a:cubicBezTo>
                  <a:pt x="1164660" y="162866"/>
                  <a:pt x="1164175" y="162647"/>
                  <a:pt x="1164004" y="162272"/>
                </a:cubicBezTo>
                <a:cubicBezTo>
                  <a:pt x="1163925" y="162084"/>
                  <a:pt x="1164410" y="161630"/>
                  <a:pt x="1164645" y="161285"/>
                </a:cubicBezTo>
                <a:close/>
                <a:moveTo>
                  <a:pt x="665134" y="161020"/>
                </a:moveTo>
                <a:cubicBezTo>
                  <a:pt x="664507" y="160973"/>
                  <a:pt x="663850" y="161442"/>
                  <a:pt x="663192" y="161693"/>
                </a:cubicBezTo>
                <a:cubicBezTo>
                  <a:pt x="663600" y="162209"/>
                  <a:pt x="663928" y="163038"/>
                  <a:pt x="664445" y="163180"/>
                </a:cubicBezTo>
                <a:cubicBezTo>
                  <a:pt x="665008" y="163336"/>
                  <a:pt x="665728" y="162835"/>
                  <a:pt x="666886" y="162460"/>
                </a:cubicBezTo>
                <a:cubicBezTo>
                  <a:pt x="666072" y="161755"/>
                  <a:pt x="665634" y="161067"/>
                  <a:pt x="665134" y="161020"/>
                </a:cubicBezTo>
                <a:close/>
                <a:moveTo>
                  <a:pt x="897650" y="160832"/>
                </a:moveTo>
                <a:cubicBezTo>
                  <a:pt x="898777" y="160676"/>
                  <a:pt x="900013" y="161317"/>
                  <a:pt x="901187" y="162413"/>
                </a:cubicBezTo>
                <a:cubicBezTo>
                  <a:pt x="891406" y="165495"/>
                  <a:pt x="881670" y="168547"/>
                  <a:pt x="871482" y="165041"/>
                </a:cubicBezTo>
                <a:cubicBezTo>
                  <a:pt x="871326" y="164384"/>
                  <a:pt x="871170" y="163727"/>
                  <a:pt x="871012" y="163070"/>
                </a:cubicBezTo>
                <a:cubicBezTo>
                  <a:pt x="873204" y="162287"/>
                  <a:pt x="875646" y="160472"/>
                  <a:pt x="877555" y="160926"/>
                </a:cubicBezTo>
                <a:cubicBezTo>
                  <a:pt x="884347" y="162537"/>
                  <a:pt x="890952" y="161723"/>
                  <a:pt x="897650" y="160832"/>
                </a:cubicBezTo>
                <a:close/>
                <a:moveTo>
                  <a:pt x="567725" y="160785"/>
                </a:moveTo>
                <a:cubicBezTo>
                  <a:pt x="567725" y="160785"/>
                  <a:pt x="567412" y="161129"/>
                  <a:pt x="567412" y="161129"/>
                </a:cubicBezTo>
                <a:lnTo>
                  <a:pt x="567757" y="160817"/>
                </a:lnTo>
                <a:cubicBezTo>
                  <a:pt x="568272" y="160817"/>
                  <a:pt x="568790" y="160817"/>
                  <a:pt x="569306" y="160832"/>
                </a:cubicBezTo>
                <a:lnTo>
                  <a:pt x="569634" y="161129"/>
                </a:lnTo>
                <a:lnTo>
                  <a:pt x="569338" y="160785"/>
                </a:lnTo>
                <a:cubicBezTo>
                  <a:pt x="568790" y="160785"/>
                  <a:pt x="568257" y="160785"/>
                  <a:pt x="567725" y="160785"/>
                </a:cubicBezTo>
                <a:close/>
                <a:moveTo>
                  <a:pt x="801808" y="159611"/>
                </a:moveTo>
                <a:cubicBezTo>
                  <a:pt x="801620" y="159674"/>
                  <a:pt x="801432" y="159737"/>
                  <a:pt x="801244" y="159799"/>
                </a:cubicBezTo>
                <a:cubicBezTo>
                  <a:pt x="801479" y="159971"/>
                  <a:pt x="801714" y="160159"/>
                  <a:pt x="801980" y="160284"/>
                </a:cubicBezTo>
                <a:cubicBezTo>
                  <a:pt x="802027" y="160300"/>
                  <a:pt x="802214" y="160034"/>
                  <a:pt x="802324" y="159908"/>
                </a:cubicBezTo>
                <a:cubicBezTo>
                  <a:pt x="802151" y="159815"/>
                  <a:pt x="801980" y="159721"/>
                  <a:pt x="801808" y="159611"/>
                </a:cubicBezTo>
                <a:close/>
                <a:moveTo>
                  <a:pt x="1126818" y="159377"/>
                </a:moveTo>
                <a:cubicBezTo>
                  <a:pt x="1126223" y="159987"/>
                  <a:pt x="1125643" y="160598"/>
                  <a:pt x="1125049" y="161207"/>
                </a:cubicBezTo>
                <a:cubicBezTo>
                  <a:pt x="1126458" y="163336"/>
                  <a:pt x="1127631" y="165731"/>
                  <a:pt x="1129432" y="167420"/>
                </a:cubicBezTo>
                <a:cubicBezTo>
                  <a:pt x="1130057" y="168000"/>
                  <a:pt x="1133094" y="167311"/>
                  <a:pt x="1133610" y="166388"/>
                </a:cubicBezTo>
                <a:cubicBezTo>
                  <a:pt x="1134204" y="165339"/>
                  <a:pt x="1133751" y="162757"/>
                  <a:pt x="1132812" y="161990"/>
                </a:cubicBezTo>
                <a:cubicBezTo>
                  <a:pt x="1131199" y="160660"/>
                  <a:pt x="1128852" y="160205"/>
                  <a:pt x="1126818" y="159377"/>
                </a:cubicBezTo>
                <a:close/>
                <a:moveTo>
                  <a:pt x="1100698" y="159314"/>
                </a:moveTo>
                <a:cubicBezTo>
                  <a:pt x="1100822" y="159517"/>
                  <a:pt x="1100962" y="159720"/>
                  <a:pt x="1101088" y="159924"/>
                </a:cubicBezTo>
                <a:cubicBezTo>
                  <a:pt x="1100775" y="160096"/>
                  <a:pt x="1100462" y="160253"/>
                  <a:pt x="1100150" y="160424"/>
                </a:cubicBezTo>
                <a:cubicBezTo>
                  <a:pt x="1100150" y="160174"/>
                  <a:pt x="1100071" y="159893"/>
                  <a:pt x="1100150" y="159689"/>
                </a:cubicBezTo>
                <a:cubicBezTo>
                  <a:pt x="1100227" y="159517"/>
                  <a:pt x="1100509" y="159439"/>
                  <a:pt x="1100698" y="159314"/>
                </a:cubicBezTo>
                <a:close/>
                <a:moveTo>
                  <a:pt x="675760" y="158609"/>
                </a:moveTo>
                <a:cubicBezTo>
                  <a:pt x="675415" y="158468"/>
                  <a:pt x="674899" y="158719"/>
                  <a:pt x="674460" y="158798"/>
                </a:cubicBezTo>
                <a:cubicBezTo>
                  <a:pt x="674617" y="159298"/>
                  <a:pt x="674758" y="159799"/>
                  <a:pt x="674914" y="160300"/>
                </a:cubicBezTo>
                <a:cubicBezTo>
                  <a:pt x="675321" y="160112"/>
                  <a:pt x="675728" y="159940"/>
                  <a:pt x="676152" y="159752"/>
                </a:cubicBezTo>
                <a:cubicBezTo>
                  <a:pt x="676027" y="159345"/>
                  <a:pt x="676009" y="158719"/>
                  <a:pt x="675760" y="158609"/>
                </a:cubicBezTo>
                <a:close/>
                <a:moveTo>
                  <a:pt x="692474" y="158375"/>
                </a:moveTo>
                <a:cubicBezTo>
                  <a:pt x="692662" y="158735"/>
                  <a:pt x="693084" y="159283"/>
                  <a:pt x="692975" y="159407"/>
                </a:cubicBezTo>
                <a:cubicBezTo>
                  <a:pt x="692694" y="159752"/>
                  <a:pt x="692193" y="159908"/>
                  <a:pt x="691786" y="160143"/>
                </a:cubicBezTo>
                <a:cubicBezTo>
                  <a:pt x="691598" y="159783"/>
                  <a:pt x="691175" y="159236"/>
                  <a:pt x="691285" y="159110"/>
                </a:cubicBezTo>
                <a:cubicBezTo>
                  <a:pt x="691550" y="158766"/>
                  <a:pt x="692052" y="158609"/>
                  <a:pt x="692474" y="158375"/>
                </a:cubicBezTo>
                <a:close/>
                <a:moveTo>
                  <a:pt x="722664" y="157842"/>
                </a:moveTo>
                <a:cubicBezTo>
                  <a:pt x="722867" y="158453"/>
                  <a:pt x="723071" y="159079"/>
                  <a:pt x="723274" y="159689"/>
                </a:cubicBezTo>
                <a:cubicBezTo>
                  <a:pt x="721473" y="160409"/>
                  <a:pt x="719659" y="161114"/>
                  <a:pt x="717859" y="161834"/>
                </a:cubicBezTo>
                <a:cubicBezTo>
                  <a:pt x="717609" y="161004"/>
                  <a:pt x="717343" y="160158"/>
                  <a:pt x="717061" y="159329"/>
                </a:cubicBezTo>
                <a:cubicBezTo>
                  <a:pt x="718923" y="158828"/>
                  <a:pt x="720801" y="158327"/>
                  <a:pt x="722664" y="157842"/>
                </a:cubicBezTo>
                <a:close/>
                <a:moveTo>
                  <a:pt x="1292138" y="157599"/>
                </a:moveTo>
                <a:lnTo>
                  <a:pt x="1292289" y="157655"/>
                </a:lnTo>
                <a:lnTo>
                  <a:pt x="1292246" y="157699"/>
                </a:lnTo>
                <a:lnTo>
                  <a:pt x="1292241" y="157701"/>
                </a:lnTo>
                <a:close/>
                <a:moveTo>
                  <a:pt x="921376" y="157420"/>
                </a:moveTo>
                <a:cubicBezTo>
                  <a:pt x="922940" y="160034"/>
                  <a:pt x="924522" y="162663"/>
                  <a:pt x="925679" y="164588"/>
                </a:cubicBezTo>
                <a:cubicBezTo>
                  <a:pt x="920123" y="165479"/>
                  <a:pt x="918966" y="164634"/>
                  <a:pt x="919466" y="158766"/>
                </a:cubicBezTo>
                <a:cubicBezTo>
                  <a:pt x="920092" y="158327"/>
                  <a:pt x="920734" y="157874"/>
                  <a:pt x="921376" y="157420"/>
                </a:cubicBezTo>
                <a:close/>
                <a:moveTo>
                  <a:pt x="866130" y="156935"/>
                </a:moveTo>
                <a:cubicBezTo>
                  <a:pt x="866552" y="156857"/>
                  <a:pt x="867147" y="157592"/>
                  <a:pt x="867899" y="158155"/>
                </a:cubicBezTo>
                <a:cubicBezTo>
                  <a:pt x="867070" y="158812"/>
                  <a:pt x="866552" y="159548"/>
                  <a:pt x="865990" y="159579"/>
                </a:cubicBezTo>
                <a:cubicBezTo>
                  <a:pt x="865551" y="159595"/>
                  <a:pt x="865066" y="158750"/>
                  <a:pt x="864613" y="158280"/>
                </a:cubicBezTo>
                <a:cubicBezTo>
                  <a:pt x="865114" y="157795"/>
                  <a:pt x="865551" y="157044"/>
                  <a:pt x="866130" y="156935"/>
                </a:cubicBezTo>
                <a:close/>
                <a:moveTo>
                  <a:pt x="1196743" y="156747"/>
                </a:moveTo>
                <a:cubicBezTo>
                  <a:pt x="1204788" y="158625"/>
                  <a:pt x="1205273" y="159407"/>
                  <a:pt x="1203379" y="167828"/>
                </a:cubicBezTo>
                <a:cubicBezTo>
                  <a:pt x="1201125" y="164087"/>
                  <a:pt x="1199138" y="160754"/>
                  <a:pt x="1196743" y="156747"/>
                </a:cubicBezTo>
                <a:close/>
                <a:moveTo>
                  <a:pt x="981349" y="156308"/>
                </a:moveTo>
                <a:cubicBezTo>
                  <a:pt x="982882" y="156465"/>
                  <a:pt x="984415" y="156621"/>
                  <a:pt x="985933" y="156762"/>
                </a:cubicBezTo>
                <a:cubicBezTo>
                  <a:pt x="986012" y="157154"/>
                  <a:pt x="986074" y="157561"/>
                  <a:pt x="986152" y="157952"/>
                </a:cubicBezTo>
                <a:cubicBezTo>
                  <a:pt x="985213" y="158297"/>
                  <a:pt x="984290" y="158907"/>
                  <a:pt x="983352" y="158907"/>
                </a:cubicBezTo>
                <a:cubicBezTo>
                  <a:pt x="982538" y="158907"/>
                  <a:pt x="981724" y="158202"/>
                  <a:pt x="980925" y="157811"/>
                </a:cubicBezTo>
                <a:cubicBezTo>
                  <a:pt x="981051" y="157325"/>
                  <a:pt x="981207" y="156809"/>
                  <a:pt x="981349" y="156308"/>
                </a:cubicBezTo>
                <a:close/>
                <a:moveTo>
                  <a:pt x="960335" y="156172"/>
                </a:moveTo>
                <a:cubicBezTo>
                  <a:pt x="962763" y="156582"/>
                  <a:pt x="965730" y="158719"/>
                  <a:pt x="971175" y="162929"/>
                </a:cubicBezTo>
                <a:cubicBezTo>
                  <a:pt x="963679" y="164822"/>
                  <a:pt x="957842" y="164306"/>
                  <a:pt x="952723" y="159767"/>
                </a:cubicBezTo>
                <a:cubicBezTo>
                  <a:pt x="956019" y="157076"/>
                  <a:pt x="957907" y="155761"/>
                  <a:pt x="960335" y="156172"/>
                </a:cubicBezTo>
                <a:close/>
                <a:moveTo>
                  <a:pt x="877743" y="156105"/>
                </a:moveTo>
                <a:cubicBezTo>
                  <a:pt x="877758" y="156308"/>
                  <a:pt x="877789" y="156528"/>
                  <a:pt x="877804" y="156747"/>
                </a:cubicBezTo>
                <a:cubicBezTo>
                  <a:pt x="877585" y="156809"/>
                  <a:pt x="877350" y="156965"/>
                  <a:pt x="877178" y="156903"/>
                </a:cubicBezTo>
                <a:cubicBezTo>
                  <a:pt x="877007" y="156841"/>
                  <a:pt x="876897" y="156575"/>
                  <a:pt x="876772" y="156387"/>
                </a:cubicBezTo>
                <a:cubicBezTo>
                  <a:pt x="877102" y="156293"/>
                  <a:pt x="877414" y="156199"/>
                  <a:pt x="877743" y="156105"/>
                </a:cubicBezTo>
                <a:close/>
                <a:moveTo>
                  <a:pt x="1289973" y="155464"/>
                </a:moveTo>
                <a:lnTo>
                  <a:pt x="1292138" y="157599"/>
                </a:lnTo>
                <a:lnTo>
                  <a:pt x="1289159" y="156497"/>
                </a:lnTo>
                <a:cubicBezTo>
                  <a:pt x="1289425" y="156153"/>
                  <a:pt x="1289707" y="155808"/>
                  <a:pt x="1289973" y="155464"/>
                </a:cubicBezTo>
                <a:close/>
                <a:moveTo>
                  <a:pt x="285440" y="155166"/>
                </a:moveTo>
                <a:cubicBezTo>
                  <a:pt x="286974" y="157232"/>
                  <a:pt x="288508" y="159298"/>
                  <a:pt x="290386" y="161833"/>
                </a:cubicBezTo>
                <a:cubicBezTo>
                  <a:pt x="288711" y="162647"/>
                  <a:pt x="287396" y="163289"/>
                  <a:pt x="286082" y="163930"/>
                </a:cubicBezTo>
                <a:cubicBezTo>
                  <a:pt x="285363" y="161160"/>
                  <a:pt x="284642" y="158390"/>
                  <a:pt x="283906" y="155636"/>
                </a:cubicBezTo>
                <a:cubicBezTo>
                  <a:pt x="284423" y="155479"/>
                  <a:pt x="284924" y="155323"/>
                  <a:pt x="285440" y="155166"/>
                </a:cubicBezTo>
                <a:close/>
                <a:moveTo>
                  <a:pt x="1190264" y="155025"/>
                </a:moveTo>
                <a:cubicBezTo>
                  <a:pt x="1190608" y="155119"/>
                  <a:pt x="1190874" y="155573"/>
                  <a:pt x="1191188" y="155870"/>
                </a:cubicBezTo>
                <a:cubicBezTo>
                  <a:pt x="1190828" y="156042"/>
                  <a:pt x="1190421" y="156402"/>
                  <a:pt x="1190139" y="156324"/>
                </a:cubicBezTo>
                <a:cubicBezTo>
                  <a:pt x="1189779" y="156230"/>
                  <a:pt x="1189513" y="155776"/>
                  <a:pt x="1189215" y="155479"/>
                </a:cubicBezTo>
                <a:cubicBezTo>
                  <a:pt x="1189575" y="155307"/>
                  <a:pt x="1189967" y="154962"/>
                  <a:pt x="1190264" y="155025"/>
                </a:cubicBezTo>
                <a:close/>
                <a:moveTo>
                  <a:pt x="1276684" y="154582"/>
                </a:moveTo>
                <a:lnTo>
                  <a:pt x="1279315" y="154916"/>
                </a:lnTo>
                <a:cubicBezTo>
                  <a:pt x="1278986" y="155511"/>
                  <a:pt x="1278673" y="156105"/>
                  <a:pt x="1278345" y="156685"/>
                </a:cubicBezTo>
                <a:close/>
                <a:moveTo>
                  <a:pt x="1276639" y="154525"/>
                </a:moveTo>
                <a:lnTo>
                  <a:pt x="1276684" y="154582"/>
                </a:lnTo>
                <a:lnTo>
                  <a:pt x="1276607" y="154572"/>
                </a:lnTo>
                <a:cubicBezTo>
                  <a:pt x="1276607" y="154572"/>
                  <a:pt x="1276639" y="154525"/>
                  <a:pt x="1276639" y="154525"/>
                </a:cubicBezTo>
                <a:close/>
                <a:moveTo>
                  <a:pt x="1276639" y="154524"/>
                </a:moveTo>
                <a:cubicBezTo>
                  <a:pt x="1276639" y="154524"/>
                  <a:pt x="1276607" y="154571"/>
                  <a:pt x="1276607" y="154571"/>
                </a:cubicBezTo>
                <a:lnTo>
                  <a:pt x="1276579" y="154565"/>
                </a:lnTo>
                <a:close/>
                <a:moveTo>
                  <a:pt x="1273154" y="153849"/>
                </a:moveTo>
                <a:lnTo>
                  <a:pt x="1276579" y="154565"/>
                </a:lnTo>
                <a:lnTo>
                  <a:pt x="1270018" y="159125"/>
                </a:lnTo>
                <a:cubicBezTo>
                  <a:pt x="1271506" y="156019"/>
                  <a:pt x="1272304" y="154434"/>
                  <a:pt x="1273154" y="153849"/>
                </a:cubicBezTo>
                <a:close/>
                <a:moveTo>
                  <a:pt x="537081" y="153836"/>
                </a:moveTo>
                <a:cubicBezTo>
                  <a:pt x="537520" y="154368"/>
                  <a:pt x="538319" y="154900"/>
                  <a:pt x="538319" y="155448"/>
                </a:cubicBezTo>
                <a:cubicBezTo>
                  <a:pt x="538319" y="155980"/>
                  <a:pt x="537552" y="156543"/>
                  <a:pt x="536456" y="157967"/>
                </a:cubicBezTo>
                <a:cubicBezTo>
                  <a:pt x="535971" y="156950"/>
                  <a:pt x="535282" y="156199"/>
                  <a:pt x="535438" y="155698"/>
                </a:cubicBezTo>
                <a:cubicBezTo>
                  <a:pt x="535658" y="154979"/>
                  <a:pt x="536503" y="154446"/>
                  <a:pt x="537081" y="153836"/>
                </a:cubicBezTo>
                <a:close/>
                <a:moveTo>
                  <a:pt x="901890" y="153554"/>
                </a:moveTo>
                <a:cubicBezTo>
                  <a:pt x="902064" y="153445"/>
                  <a:pt x="903003" y="154118"/>
                  <a:pt x="902971" y="154196"/>
                </a:cubicBezTo>
                <a:cubicBezTo>
                  <a:pt x="902751" y="154744"/>
                  <a:pt x="902376" y="155245"/>
                  <a:pt x="902064" y="155777"/>
                </a:cubicBezTo>
                <a:cubicBezTo>
                  <a:pt x="901422" y="155370"/>
                  <a:pt x="901030" y="155120"/>
                  <a:pt x="900640" y="154885"/>
                </a:cubicBezTo>
                <a:cubicBezTo>
                  <a:pt x="901045" y="154415"/>
                  <a:pt x="901390" y="153852"/>
                  <a:pt x="901890" y="153554"/>
                </a:cubicBezTo>
                <a:close/>
                <a:moveTo>
                  <a:pt x="1301365" y="153476"/>
                </a:moveTo>
                <a:cubicBezTo>
                  <a:pt x="1305074" y="157733"/>
                  <a:pt x="1301913" y="160769"/>
                  <a:pt x="1300129" y="163961"/>
                </a:cubicBezTo>
                <a:lnTo>
                  <a:pt x="1300122" y="163968"/>
                </a:lnTo>
                <a:lnTo>
                  <a:pt x="1300098" y="163931"/>
                </a:lnTo>
                <a:lnTo>
                  <a:pt x="1299785" y="164274"/>
                </a:lnTo>
                <a:lnTo>
                  <a:pt x="1300122" y="163968"/>
                </a:lnTo>
                <a:lnTo>
                  <a:pt x="1302338" y="167440"/>
                </a:lnTo>
                <a:cubicBezTo>
                  <a:pt x="1302152" y="169001"/>
                  <a:pt x="1301749" y="170636"/>
                  <a:pt x="1303275" y="171395"/>
                </a:cubicBezTo>
                <a:cubicBezTo>
                  <a:pt x="1305826" y="172647"/>
                  <a:pt x="1308627" y="173399"/>
                  <a:pt x="1311178" y="174650"/>
                </a:cubicBezTo>
                <a:cubicBezTo>
                  <a:pt x="1311914" y="175010"/>
                  <a:pt x="1312195" y="176310"/>
                  <a:pt x="1312868" y="177515"/>
                </a:cubicBezTo>
                <a:cubicBezTo>
                  <a:pt x="1311148" y="178783"/>
                  <a:pt x="1309535" y="179972"/>
                  <a:pt x="1307923" y="181161"/>
                </a:cubicBezTo>
                <a:lnTo>
                  <a:pt x="1307917" y="181157"/>
                </a:lnTo>
                <a:lnTo>
                  <a:pt x="1307940" y="181146"/>
                </a:lnTo>
                <a:lnTo>
                  <a:pt x="1307908" y="181130"/>
                </a:lnTo>
                <a:lnTo>
                  <a:pt x="1307899" y="181139"/>
                </a:lnTo>
                <a:lnTo>
                  <a:pt x="1301381" y="175042"/>
                </a:lnTo>
                <a:cubicBezTo>
                  <a:pt x="1296780" y="174510"/>
                  <a:pt x="1292195" y="173759"/>
                  <a:pt x="1287593" y="173227"/>
                </a:cubicBezTo>
                <a:cubicBezTo>
                  <a:pt x="1286373" y="173086"/>
                  <a:pt x="1284807" y="172929"/>
                  <a:pt x="1283900" y="173540"/>
                </a:cubicBezTo>
                <a:cubicBezTo>
                  <a:pt x="1278202" y="177389"/>
                  <a:pt x="1272631" y="181443"/>
                  <a:pt x="1267044" y="185450"/>
                </a:cubicBezTo>
                <a:cubicBezTo>
                  <a:pt x="1265636" y="186451"/>
                  <a:pt x="1264258" y="187499"/>
                  <a:pt x="1262068" y="189112"/>
                </a:cubicBezTo>
                <a:cubicBezTo>
                  <a:pt x="1262114" y="177170"/>
                  <a:pt x="1272380" y="175824"/>
                  <a:pt x="1278562" y="170723"/>
                </a:cubicBezTo>
                <a:cubicBezTo>
                  <a:pt x="1277577" y="169188"/>
                  <a:pt x="1276826" y="168015"/>
                  <a:pt x="1275589" y="166106"/>
                </a:cubicBezTo>
                <a:lnTo>
                  <a:pt x="1292241" y="157701"/>
                </a:lnTo>
                <a:lnTo>
                  <a:pt x="1292242" y="157703"/>
                </a:lnTo>
                <a:lnTo>
                  <a:pt x="1292246" y="157699"/>
                </a:lnTo>
                <a:lnTo>
                  <a:pt x="1292304" y="157670"/>
                </a:lnTo>
                <a:cubicBezTo>
                  <a:pt x="1292304" y="157670"/>
                  <a:pt x="1292257" y="157717"/>
                  <a:pt x="1292257" y="157717"/>
                </a:cubicBezTo>
                <a:cubicBezTo>
                  <a:pt x="1295246" y="156324"/>
                  <a:pt x="1298236" y="154931"/>
                  <a:pt x="1301365" y="153476"/>
                </a:cubicBezTo>
                <a:close/>
                <a:moveTo>
                  <a:pt x="740911" y="152444"/>
                </a:moveTo>
                <a:cubicBezTo>
                  <a:pt x="741256" y="152412"/>
                  <a:pt x="742038" y="153539"/>
                  <a:pt x="742069" y="154150"/>
                </a:cubicBezTo>
                <a:cubicBezTo>
                  <a:pt x="742101" y="154775"/>
                  <a:pt x="741538" y="155871"/>
                  <a:pt x="741052" y="155996"/>
                </a:cubicBezTo>
                <a:cubicBezTo>
                  <a:pt x="737781" y="156841"/>
                  <a:pt x="734464" y="157483"/>
                  <a:pt x="729721" y="158501"/>
                </a:cubicBezTo>
                <a:cubicBezTo>
                  <a:pt x="731302" y="156059"/>
                  <a:pt x="731818" y="154228"/>
                  <a:pt x="732836" y="153884"/>
                </a:cubicBezTo>
                <a:cubicBezTo>
                  <a:pt x="735403" y="153023"/>
                  <a:pt x="738188" y="152757"/>
                  <a:pt x="740911" y="152444"/>
                </a:cubicBezTo>
                <a:close/>
                <a:moveTo>
                  <a:pt x="911735" y="152114"/>
                </a:moveTo>
                <a:cubicBezTo>
                  <a:pt x="913520" y="152114"/>
                  <a:pt x="915319" y="152114"/>
                  <a:pt x="917056" y="152114"/>
                </a:cubicBezTo>
                <a:cubicBezTo>
                  <a:pt x="917056" y="153179"/>
                  <a:pt x="917260" y="153821"/>
                  <a:pt x="917025" y="154118"/>
                </a:cubicBezTo>
                <a:cubicBezTo>
                  <a:pt x="914725" y="156872"/>
                  <a:pt x="912987" y="155699"/>
                  <a:pt x="911735" y="152114"/>
                </a:cubicBezTo>
                <a:close/>
                <a:moveTo>
                  <a:pt x="590684" y="150737"/>
                </a:moveTo>
                <a:cubicBezTo>
                  <a:pt x="591012" y="150659"/>
                  <a:pt x="591952" y="151551"/>
                  <a:pt x="591905" y="151926"/>
                </a:cubicBezTo>
                <a:cubicBezTo>
                  <a:pt x="591858" y="152489"/>
                  <a:pt x="591170" y="152975"/>
                  <a:pt x="590543" y="153773"/>
                </a:cubicBezTo>
                <a:cubicBezTo>
                  <a:pt x="589980" y="153053"/>
                  <a:pt x="589229" y="152474"/>
                  <a:pt x="589307" y="152067"/>
                </a:cubicBezTo>
                <a:cubicBezTo>
                  <a:pt x="589433" y="151520"/>
                  <a:pt x="590121" y="150862"/>
                  <a:pt x="590684" y="150737"/>
                </a:cubicBezTo>
                <a:close/>
                <a:moveTo>
                  <a:pt x="1656362" y="148969"/>
                </a:moveTo>
                <a:cubicBezTo>
                  <a:pt x="1656832" y="149392"/>
                  <a:pt x="1657301" y="149798"/>
                  <a:pt x="1657771" y="150221"/>
                </a:cubicBezTo>
                <a:cubicBezTo>
                  <a:pt x="1656707" y="151535"/>
                  <a:pt x="1655658" y="152834"/>
                  <a:pt x="1654593" y="154149"/>
                </a:cubicBezTo>
                <a:cubicBezTo>
                  <a:pt x="1653998" y="153601"/>
                  <a:pt x="1653404" y="153069"/>
                  <a:pt x="1652825" y="152522"/>
                </a:cubicBezTo>
                <a:cubicBezTo>
                  <a:pt x="1653998" y="151332"/>
                  <a:pt x="1655173" y="150158"/>
                  <a:pt x="1656362" y="148969"/>
                </a:cubicBezTo>
                <a:close/>
                <a:moveTo>
                  <a:pt x="806707" y="147560"/>
                </a:moveTo>
                <a:cubicBezTo>
                  <a:pt x="807096" y="147467"/>
                  <a:pt x="807676" y="148217"/>
                  <a:pt x="808426" y="148781"/>
                </a:cubicBezTo>
                <a:cubicBezTo>
                  <a:pt x="807612" y="149423"/>
                  <a:pt x="807096" y="150158"/>
                  <a:pt x="806549" y="150174"/>
                </a:cubicBezTo>
                <a:cubicBezTo>
                  <a:pt x="806110" y="150190"/>
                  <a:pt x="805642" y="149345"/>
                  <a:pt x="805203" y="148891"/>
                </a:cubicBezTo>
                <a:cubicBezTo>
                  <a:pt x="805688" y="148421"/>
                  <a:pt x="806142" y="147670"/>
                  <a:pt x="806707" y="147560"/>
                </a:cubicBezTo>
                <a:close/>
                <a:moveTo>
                  <a:pt x="526282" y="147294"/>
                </a:moveTo>
                <a:cubicBezTo>
                  <a:pt x="526798" y="147263"/>
                  <a:pt x="527378" y="148030"/>
                  <a:pt x="528223" y="148656"/>
                </a:cubicBezTo>
                <a:cubicBezTo>
                  <a:pt x="527378" y="149314"/>
                  <a:pt x="526783" y="150128"/>
                  <a:pt x="526267" y="150080"/>
                </a:cubicBezTo>
                <a:cubicBezTo>
                  <a:pt x="525720" y="150034"/>
                  <a:pt x="525250" y="149157"/>
                  <a:pt x="524748" y="148656"/>
                </a:cubicBezTo>
                <a:cubicBezTo>
                  <a:pt x="525250" y="148171"/>
                  <a:pt x="525735" y="147341"/>
                  <a:pt x="526282" y="147294"/>
                </a:cubicBezTo>
                <a:close/>
                <a:moveTo>
                  <a:pt x="353910" y="147044"/>
                </a:moveTo>
                <a:cubicBezTo>
                  <a:pt x="353910" y="147811"/>
                  <a:pt x="353910" y="148578"/>
                  <a:pt x="353910" y="149345"/>
                </a:cubicBezTo>
                <a:cubicBezTo>
                  <a:pt x="354083" y="149360"/>
                  <a:pt x="354255" y="149375"/>
                  <a:pt x="354412" y="149392"/>
                </a:cubicBezTo>
                <a:cubicBezTo>
                  <a:pt x="354412" y="148625"/>
                  <a:pt x="354412" y="147858"/>
                  <a:pt x="354412" y="147091"/>
                </a:cubicBezTo>
                <a:cubicBezTo>
                  <a:pt x="354240" y="147075"/>
                  <a:pt x="354067" y="147059"/>
                  <a:pt x="353910" y="147044"/>
                </a:cubicBezTo>
                <a:close/>
                <a:moveTo>
                  <a:pt x="495547" y="146919"/>
                </a:moveTo>
                <a:cubicBezTo>
                  <a:pt x="495170" y="150189"/>
                  <a:pt x="494138" y="152615"/>
                  <a:pt x="494920" y="153899"/>
                </a:cubicBezTo>
                <a:cubicBezTo>
                  <a:pt x="496329" y="156184"/>
                  <a:pt x="498910" y="156841"/>
                  <a:pt x="502134" y="153821"/>
                </a:cubicBezTo>
                <a:cubicBezTo>
                  <a:pt x="500069" y="151661"/>
                  <a:pt x="498411" y="149908"/>
                  <a:pt x="495547" y="146919"/>
                </a:cubicBezTo>
                <a:close/>
                <a:moveTo>
                  <a:pt x="517519" y="146512"/>
                </a:moveTo>
                <a:cubicBezTo>
                  <a:pt x="517894" y="146684"/>
                  <a:pt x="518269" y="146841"/>
                  <a:pt x="518646" y="147012"/>
                </a:cubicBezTo>
                <a:cubicBezTo>
                  <a:pt x="518019" y="148718"/>
                  <a:pt x="517410" y="150409"/>
                  <a:pt x="516783" y="152114"/>
                </a:cubicBezTo>
                <a:cubicBezTo>
                  <a:pt x="516204" y="151833"/>
                  <a:pt x="515641" y="151567"/>
                  <a:pt x="515061" y="151285"/>
                </a:cubicBezTo>
                <a:cubicBezTo>
                  <a:pt x="515876" y="149689"/>
                  <a:pt x="516690" y="148092"/>
                  <a:pt x="517519" y="146512"/>
                </a:cubicBezTo>
                <a:close/>
                <a:moveTo>
                  <a:pt x="1642543" y="144320"/>
                </a:moveTo>
                <a:cubicBezTo>
                  <a:pt x="1642778" y="144617"/>
                  <a:pt x="1643012" y="144915"/>
                  <a:pt x="1643263" y="145213"/>
                </a:cubicBezTo>
                <a:cubicBezTo>
                  <a:pt x="1642513" y="145838"/>
                  <a:pt x="1641761" y="146465"/>
                  <a:pt x="1641009" y="147090"/>
                </a:cubicBezTo>
                <a:cubicBezTo>
                  <a:pt x="1640759" y="146793"/>
                  <a:pt x="1640524" y="146496"/>
                  <a:pt x="1640274" y="146198"/>
                </a:cubicBezTo>
                <a:cubicBezTo>
                  <a:pt x="1641025" y="145573"/>
                  <a:pt x="1641793" y="144947"/>
                  <a:pt x="1642543" y="144320"/>
                </a:cubicBezTo>
                <a:close/>
                <a:moveTo>
                  <a:pt x="1307360" y="144320"/>
                </a:moveTo>
                <a:cubicBezTo>
                  <a:pt x="1312993" y="144539"/>
                  <a:pt x="1318894" y="143053"/>
                  <a:pt x="1322557" y="150033"/>
                </a:cubicBezTo>
                <a:cubicBezTo>
                  <a:pt x="1325546" y="146339"/>
                  <a:pt x="1327346" y="141112"/>
                  <a:pt x="1333919" y="145025"/>
                </a:cubicBezTo>
                <a:cubicBezTo>
                  <a:pt x="1330836" y="147748"/>
                  <a:pt x="1328488" y="150753"/>
                  <a:pt x="1325421" y="152224"/>
                </a:cubicBezTo>
                <a:cubicBezTo>
                  <a:pt x="1323418" y="153179"/>
                  <a:pt x="1320365" y="151927"/>
                  <a:pt x="1316594" y="151535"/>
                </a:cubicBezTo>
                <a:cubicBezTo>
                  <a:pt x="1315765" y="152991"/>
                  <a:pt x="1314449" y="155307"/>
                  <a:pt x="1312712" y="158343"/>
                </a:cubicBezTo>
                <a:cubicBezTo>
                  <a:pt x="1310318" y="153742"/>
                  <a:pt x="1304620" y="151175"/>
                  <a:pt x="1307360" y="144320"/>
                </a:cubicBezTo>
                <a:close/>
                <a:moveTo>
                  <a:pt x="763299" y="143563"/>
                </a:moveTo>
                <a:lnTo>
                  <a:pt x="763300" y="143564"/>
                </a:lnTo>
                <a:lnTo>
                  <a:pt x="763276" y="143585"/>
                </a:lnTo>
                <a:close/>
                <a:moveTo>
                  <a:pt x="763310" y="143555"/>
                </a:moveTo>
                <a:lnTo>
                  <a:pt x="763355" y="143600"/>
                </a:lnTo>
                <a:lnTo>
                  <a:pt x="763339" y="143617"/>
                </a:lnTo>
                <a:lnTo>
                  <a:pt x="763300" y="143564"/>
                </a:lnTo>
                <a:close/>
                <a:moveTo>
                  <a:pt x="1293760" y="143475"/>
                </a:moveTo>
                <a:cubicBezTo>
                  <a:pt x="1293916" y="144148"/>
                  <a:pt x="1294057" y="144821"/>
                  <a:pt x="1294198" y="145478"/>
                </a:cubicBezTo>
                <a:cubicBezTo>
                  <a:pt x="1291381" y="145901"/>
                  <a:pt x="1288564" y="146324"/>
                  <a:pt x="1285732" y="146747"/>
                </a:cubicBezTo>
                <a:cubicBezTo>
                  <a:pt x="1285637" y="146308"/>
                  <a:pt x="1285528" y="145870"/>
                  <a:pt x="1285434" y="145431"/>
                </a:cubicBezTo>
                <a:cubicBezTo>
                  <a:pt x="1288204" y="144774"/>
                  <a:pt x="1290990" y="144132"/>
                  <a:pt x="1293760" y="143475"/>
                </a:cubicBezTo>
                <a:close/>
                <a:moveTo>
                  <a:pt x="1001380" y="143335"/>
                </a:moveTo>
                <a:cubicBezTo>
                  <a:pt x="1000911" y="143804"/>
                  <a:pt x="1000018" y="144336"/>
                  <a:pt x="1000082" y="144712"/>
                </a:cubicBezTo>
                <a:cubicBezTo>
                  <a:pt x="1000222" y="145557"/>
                  <a:pt x="1000832" y="146324"/>
                  <a:pt x="1001474" y="147529"/>
                </a:cubicBezTo>
                <a:cubicBezTo>
                  <a:pt x="1002273" y="146480"/>
                  <a:pt x="1003149" y="145760"/>
                  <a:pt x="1003024" y="145401"/>
                </a:cubicBezTo>
                <a:cubicBezTo>
                  <a:pt x="1002758" y="144618"/>
                  <a:pt x="1001959" y="144008"/>
                  <a:pt x="1001380" y="143335"/>
                </a:cubicBezTo>
                <a:close/>
                <a:moveTo>
                  <a:pt x="623988" y="143319"/>
                </a:moveTo>
                <a:cubicBezTo>
                  <a:pt x="625209" y="147044"/>
                  <a:pt x="626539" y="150128"/>
                  <a:pt x="626227" y="150315"/>
                </a:cubicBezTo>
                <a:cubicBezTo>
                  <a:pt x="623284" y="151990"/>
                  <a:pt x="620060" y="153164"/>
                  <a:pt x="616914" y="154494"/>
                </a:cubicBezTo>
                <a:cubicBezTo>
                  <a:pt x="616382" y="153664"/>
                  <a:pt x="615851" y="152851"/>
                  <a:pt x="615318" y="152037"/>
                </a:cubicBezTo>
                <a:cubicBezTo>
                  <a:pt x="617760" y="149579"/>
                  <a:pt x="620201" y="147122"/>
                  <a:pt x="623988" y="143319"/>
                </a:cubicBezTo>
                <a:close/>
                <a:moveTo>
                  <a:pt x="600576" y="143037"/>
                </a:moveTo>
                <a:cubicBezTo>
                  <a:pt x="600952" y="143303"/>
                  <a:pt x="601312" y="143554"/>
                  <a:pt x="601687" y="143820"/>
                </a:cubicBezTo>
                <a:cubicBezTo>
                  <a:pt x="601344" y="144290"/>
                  <a:pt x="600999" y="144743"/>
                  <a:pt x="600655" y="145213"/>
                </a:cubicBezTo>
                <a:cubicBezTo>
                  <a:pt x="600357" y="144853"/>
                  <a:pt x="599871" y="144493"/>
                  <a:pt x="599840" y="144117"/>
                </a:cubicBezTo>
                <a:cubicBezTo>
                  <a:pt x="599809" y="143757"/>
                  <a:pt x="600310" y="143397"/>
                  <a:pt x="600576" y="143037"/>
                </a:cubicBezTo>
                <a:close/>
                <a:moveTo>
                  <a:pt x="538036" y="142928"/>
                </a:moveTo>
                <a:cubicBezTo>
                  <a:pt x="538287" y="143507"/>
                  <a:pt x="538554" y="144086"/>
                  <a:pt x="538803" y="144649"/>
                </a:cubicBezTo>
                <a:cubicBezTo>
                  <a:pt x="536988" y="145572"/>
                  <a:pt x="535156" y="146511"/>
                  <a:pt x="533343" y="147434"/>
                </a:cubicBezTo>
                <a:cubicBezTo>
                  <a:pt x="532998" y="146527"/>
                  <a:pt x="532653" y="145604"/>
                  <a:pt x="532293" y="144680"/>
                </a:cubicBezTo>
                <a:cubicBezTo>
                  <a:pt x="534202" y="144101"/>
                  <a:pt x="536127" y="143507"/>
                  <a:pt x="538036" y="142928"/>
                </a:cubicBezTo>
                <a:close/>
                <a:moveTo>
                  <a:pt x="762494" y="142458"/>
                </a:moveTo>
                <a:lnTo>
                  <a:pt x="763332" y="143535"/>
                </a:lnTo>
                <a:lnTo>
                  <a:pt x="763310" y="143555"/>
                </a:lnTo>
                <a:lnTo>
                  <a:pt x="763308" y="143554"/>
                </a:lnTo>
                <a:lnTo>
                  <a:pt x="763299" y="143563"/>
                </a:lnTo>
                <a:close/>
                <a:moveTo>
                  <a:pt x="638146" y="142083"/>
                </a:moveTo>
                <a:lnTo>
                  <a:pt x="637651" y="149423"/>
                </a:lnTo>
                <a:cubicBezTo>
                  <a:pt x="635460" y="146653"/>
                  <a:pt x="634364" y="145268"/>
                  <a:pt x="634433" y="144347"/>
                </a:cubicBezTo>
                <a:close/>
                <a:moveTo>
                  <a:pt x="638152" y="142004"/>
                </a:moveTo>
                <a:lnTo>
                  <a:pt x="638198" y="142052"/>
                </a:lnTo>
                <a:lnTo>
                  <a:pt x="638146" y="142083"/>
                </a:lnTo>
                <a:close/>
                <a:moveTo>
                  <a:pt x="638152" y="142004"/>
                </a:moveTo>
                <a:lnTo>
                  <a:pt x="638247" y="142025"/>
                </a:lnTo>
                <a:lnTo>
                  <a:pt x="638199" y="142051"/>
                </a:lnTo>
                <a:cubicBezTo>
                  <a:pt x="638199" y="142051"/>
                  <a:pt x="638152" y="142004"/>
                  <a:pt x="638152" y="142004"/>
                </a:cubicBezTo>
                <a:close/>
                <a:moveTo>
                  <a:pt x="545392" y="141566"/>
                </a:moveTo>
                <a:lnTo>
                  <a:pt x="550440" y="143546"/>
                </a:lnTo>
                <a:lnTo>
                  <a:pt x="551997" y="145103"/>
                </a:lnTo>
                <a:lnTo>
                  <a:pt x="552118" y="145197"/>
                </a:lnTo>
                <a:lnTo>
                  <a:pt x="553014" y="148530"/>
                </a:lnTo>
                <a:cubicBezTo>
                  <a:pt x="552575" y="148859"/>
                  <a:pt x="552138" y="149188"/>
                  <a:pt x="551699" y="149516"/>
                </a:cubicBezTo>
                <a:cubicBezTo>
                  <a:pt x="549336" y="147294"/>
                  <a:pt x="546957" y="145072"/>
                  <a:pt x="544593" y="142850"/>
                </a:cubicBezTo>
                <a:cubicBezTo>
                  <a:pt x="544860" y="142427"/>
                  <a:pt x="545126" y="141989"/>
                  <a:pt x="545392" y="141566"/>
                </a:cubicBezTo>
                <a:close/>
                <a:moveTo>
                  <a:pt x="1490954" y="141473"/>
                </a:moveTo>
                <a:cubicBezTo>
                  <a:pt x="1491220" y="141738"/>
                  <a:pt x="1491423" y="142036"/>
                  <a:pt x="1491643" y="142334"/>
                </a:cubicBezTo>
                <a:cubicBezTo>
                  <a:pt x="1491455" y="142443"/>
                  <a:pt x="1491267" y="142552"/>
                  <a:pt x="1491095" y="142678"/>
                </a:cubicBezTo>
                <a:cubicBezTo>
                  <a:pt x="1490876" y="142380"/>
                  <a:pt x="1490656" y="142098"/>
                  <a:pt x="1490437" y="141801"/>
                </a:cubicBezTo>
                <a:cubicBezTo>
                  <a:pt x="1490610" y="141676"/>
                  <a:pt x="1490922" y="141441"/>
                  <a:pt x="1490954" y="141473"/>
                </a:cubicBezTo>
                <a:close/>
                <a:moveTo>
                  <a:pt x="620948" y="140460"/>
                </a:moveTo>
                <a:lnTo>
                  <a:pt x="620967" y="140470"/>
                </a:lnTo>
                <a:lnTo>
                  <a:pt x="620967" y="140471"/>
                </a:lnTo>
                <a:lnTo>
                  <a:pt x="620607" y="140815"/>
                </a:lnTo>
                <a:close/>
                <a:moveTo>
                  <a:pt x="622095" y="139610"/>
                </a:moveTo>
                <a:cubicBezTo>
                  <a:pt x="621720" y="139891"/>
                  <a:pt x="621342" y="140189"/>
                  <a:pt x="620967" y="140470"/>
                </a:cubicBezTo>
                <a:lnTo>
                  <a:pt x="620952" y="140455"/>
                </a:lnTo>
                <a:lnTo>
                  <a:pt x="620948" y="140460"/>
                </a:lnTo>
                <a:lnTo>
                  <a:pt x="620936" y="140454"/>
                </a:lnTo>
                <a:cubicBezTo>
                  <a:pt x="621327" y="140173"/>
                  <a:pt x="621703" y="139891"/>
                  <a:pt x="622095" y="139610"/>
                </a:cubicBezTo>
                <a:close/>
                <a:moveTo>
                  <a:pt x="613189" y="138608"/>
                </a:moveTo>
                <a:cubicBezTo>
                  <a:pt x="613566" y="139688"/>
                  <a:pt x="613941" y="140784"/>
                  <a:pt x="614316" y="141863"/>
                </a:cubicBezTo>
                <a:cubicBezTo>
                  <a:pt x="613878" y="142004"/>
                  <a:pt x="613440" y="142145"/>
                  <a:pt x="613002" y="142302"/>
                </a:cubicBezTo>
                <a:cubicBezTo>
                  <a:pt x="612626" y="141222"/>
                  <a:pt x="612251" y="140126"/>
                  <a:pt x="611891" y="139046"/>
                </a:cubicBezTo>
                <a:cubicBezTo>
                  <a:pt x="612330" y="138905"/>
                  <a:pt x="612752" y="138749"/>
                  <a:pt x="613189" y="138608"/>
                </a:cubicBezTo>
                <a:close/>
                <a:moveTo>
                  <a:pt x="1077456" y="138593"/>
                </a:moveTo>
                <a:cubicBezTo>
                  <a:pt x="1077660" y="138702"/>
                  <a:pt x="1077848" y="138796"/>
                  <a:pt x="1078052" y="138905"/>
                </a:cubicBezTo>
                <a:cubicBezTo>
                  <a:pt x="1077832" y="139156"/>
                  <a:pt x="1077613" y="139406"/>
                  <a:pt x="1077394" y="139642"/>
                </a:cubicBezTo>
                <a:cubicBezTo>
                  <a:pt x="1077285" y="139454"/>
                  <a:pt x="1077096" y="139250"/>
                  <a:pt x="1077096" y="139062"/>
                </a:cubicBezTo>
                <a:cubicBezTo>
                  <a:pt x="1077096" y="138905"/>
                  <a:pt x="1077332" y="138749"/>
                  <a:pt x="1077456" y="138593"/>
                </a:cubicBezTo>
                <a:close/>
                <a:moveTo>
                  <a:pt x="806283" y="138342"/>
                </a:moveTo>
                <a:cubicBezTo>
                  <a:pt x="806299" y="138545"/>
                  <a:pt x="806329" y="138749"/>
                  <a:pt x="806347" y="138953"/>
                </a:cubicBezTo>
                <a:cubicBezTo>
                  <a:pt x="806142" y="139000"/>
                  <a:pt x="805923" y="139156"/>
                  <a:pt x="805767" y="139094"/>
                </a:cubicBezTo>
                <a:cubicBezTo>
                  <a:pt x="805594" y="139031"/>
                  <a:pt x="805501" y="138781"/>
                  <a:pt x="805375" y="138608"/>
                </a:cubicBezTo>
                <a:cubicBezTo>
                  <a:pt x="805673" y="138515"/>
                  <a:pt x="805987" y="138436"/>
                  <a:pt x="806283" y="138342"/>
                </a:cubicBezTo>
                <a:close/>
                <a:moveTo>
                  <a:pt x="1093044" y="137606"/>
                </a:moveTo>
                <a:cubicBezTo>
                  <a:pt x="1093608" y="138373"/>
                  <a:pt x="1094358" y="138983"/>
                  <a:pt x="1094280" y="139406"/>
                </a:cubicBezTo>
                <a:cubicBezTo>
                  <a:pt x="1094155" y="139985"/>
                  <a:pt x="1093435" y="140705"/>
                  <a:pt x="1092872" y="140814"/>
                </a:cubicBezTo>
                <a:cubicBezTo>
                  <a:pt x="1092497" y="140877"/>
                  <a:pt x="1091541" y="139954"/>
                  <a:pt x="1091557" y="139516"/>
                </a:cubicBezTo>
                <a:cubicBezTo>
                  <a:pt x="1091588" y="138953"/>
                  <a:pt x="1092354" y="138436"/>
                  <a:pt x="1093044" y="137606"/>
                </a:cubicBezTo>
                <a:close/>
                <a:moveTo>
                  <a:pt x="360390" y="137387"/>
                </a:moveTo>
                <a:cubicBezTo>
                  <a:pt x="360813" y="140033"/>
                  <a:pt x="361235" y="142678"/>
                  <a:pt x="361642" y="145322"/>
                </a:cubicBezTo>
                <a:cubicBezTo>
                  <a:pt x="362236" y="145275"/>
                  <a:pt x="362832" y="145213"/>
                  <a:pt x="363442" y="145166"/>
                </a:cubicBezTo>
                <a:cubicBezTo>
                  <a:pt x="364443" y="142255"/>
                  <a:pt x="365133" y="139391"/>
                  <a:pt x="360390" y="137387"/>
                </a:cubicBezTo>
                <a:close/>
                <a:moveTo>
                  <a:pt x="648120" y="136730"/>
                </a:moveTo>
                <a:cubicBezTo>
                  <a:pt x="647354" y="140470"/>
                  <a:pt x="646994" y="142270"/>
                  <a:pt x="646651" y="143945"/>
                </a:cubicBezTo>
                <a:lnTo>
                  <a:pt x="638247" y="142025"/>
                </a:lnTo>
                <a:close/>
                <a:moveTo>
                  <a:pt x="459393" y="136652"/>
                </a:moveTo>
                <a:cubicBezTo>
                  <a:pt x="458721" y="136559"/>
                  <a:pt x="457203" y="138045"/>
                  <a:pt x="457203" y="138812"/>
                </a:cubicBezTo>
                <a:cubicBezTo>
                  <a:pt x="457218" y="139704"/>
                  <a:pt x="458377" y="141097"/>
                  <a:pt x="459253" y="141285"/>
                </a:cubicBezTo>
                <a:cubicBezTo>
                  <a:pt x="460035" y="141457"/>
                  <a:pt x="461100" y="140267"/>
                  <a:pt x="462586" y="139328"/>
                </a:cubicBezTo>
                <a:cubicBezTo>
                  <a:pt x="461163" y="138045"/>
                  <a:pt x="460364" y="136777"/>
                  <a:pt x="459393" y="136652"/>
                </a:cubicBezTo>
                <a:close/>
                <a:moveTo>
                  <a:pt x="583453" y="136104"/>
                </a:moveTo>
                <a:cubicBezTo>
                  <a:pt x="583579" y="136761"/>
                  <a:pt x="583673" y="137435"/>
                  <a:pt x="583783" y="138092"/>
                </a:cubicBezTo>
                <a:cubicBezTo>
                  <a:pt x="582546" y="138201"/>
                  <a:pt x="581310" y="138311"/>
                  <a:pt x="580073" y="138437"/>
                </a:cubicBezTo>
                <a:cubicBezTo>
                  <a:pt x="579979" y="137951"/>
                  <a:pt x="579885" y="137481"/>
                  <a:pt x="579792" y="136997"/>
                </a:cubicBezTo>
                <a:cubicBezTo>
                  <a:pt x="581013" y="136699"/>
                  <a:pt x="582234" y="136401"/>
                  <a:pt x="583453" y="136104"/>
                </a:cubicBezTo>
                <a:close/>
                <a:moveTo>
                  <a:pt x="764840" y="134258"/>
                </a:moveTo>
                <a:cubicBezTo>
                  <a:pt x="761382" y="138248"/>
                  <a:pt x="759331" y="138687"/>
                  <a:pt x="751241" y="138170"/>
                </a:cubicBezTo>
                <a:cubicBezTo>
                  <a:pt x="751116" y="137591"/>
                  <a:pt x="751006" y="137012"/>
                  <a:pt x="750881" y="136433"/>
                </a:cubicBezTo>
                <a:cubicBezTo>
                  <a:pt x="755107" y="135776"/>
                  <a:pt x="759348" y="135103"/>
                  <a:pt x="764840" y="134258"/>
                </a:cubicBezTo>
                <a:close/>
                <a:moveTo>
                  <a:pt x="1139025" y="133553"/>
                </a:moveTo>
                <a:cubicBezTo>
                  <a:pt x="1140355" y="134586"/>
                  <a:pt x="1141684" y="135604"/>
                  <a:pt x="1143000" y="136637"/>
                </a:cubicBezTo>
                <a:cubicBezTo>
                  <a:pt x="1142718" y="137027"/>
                  <a:pt x="1142452" y="137419"/>
                  <a:pt x="1142170" y="137810"/>
                </a:cubicBezTo>
                <a:cubicBezTo>
                  <a:pt x="1140715" y="136918"/>
                  <a:pt x="1139275" y="136042"/>
                  <a:pt x="1137819" y="135150"/>
                </a:cubicBezTo>
                <a:cubicBezTo>
                  <a:pt x="1138243" y="134602"/>
                  <a:pt x="1138633" y="134070"/>
                  <a:pt x="1139025" y="133553"/>
                </a:cubicBezTo>
                <a:close/>
                <a:moveTo>
                  <a:pt x="1498842" y="132614"/>
                </a:moveTo>
                <a:lnTo>
                  <a:pt x="1499703" y="133772"/>
                </a:lnTo>
                <a:cubicBezTo>
                  <a:pt x="1499406" y="133397"/>
                  <a:pt x="1499108" y="133020"/>
                  <a:pt x="1498810" y="132645"/>
                </a:cubicBezTo>
                <a:lnTo>
                  <a:pt x="1498811" y="132645"/>
                </a:lnTo>
                <a:close/>
                <a:moveTo>
                  <a:pt x="1498435" y="132239"/>
                </a:moveTo>
                <a:lnTo>
                  <a:pt x="1498842" y="132614"/>
                </a:lnTo>
                <a:lnTo>
                  <a:pt x="1498810" y="132645"/>
                </a:lnTo>
                <a:close/>
                <a:moveTo>
                  <a:pt x="1109743" y="131472"/>
                </a:moveTo>
                <a:cubicBezTo>
                  <a:pt x="1115284" y="133772"/>
                  <a:pt x="1119556" y="135525"/>
                  <a:pt x="1123312" y="137090"/>
                </a:cubicBezTo>
                <a:cubicBezTo>
                  <a:pt x="1127130" y="135869"/>
                  <a:pt x="1126551" y="128780"/>
                  <a:pt x="1132389" y="132223"/>
                </a:cubicBezTo>
                <a:cubicBezTo>
                  <a:pt x="1129980" y="142349"/>
                  <a:pt x="1140856" y="137951"/>
                  <a:pt x="1144456" y="142897"/>
                </a:cubicBezTo>
                <a:cubicBezTo>
                  <a:pt x="1140121" y="143945"/>
                  <a:pt x="1136146" y="144900"/>
                  <a:pt x="1131419" y="146027"/>
                </a:cubicBezTo>
                <a:cubicBezTo>
                  <a:pt x="1128570" y="141551"/>
                  <a:pt x="1124956" y="142521"/>
                  <a:pt x="1119525" y="144227"/>
                </a:cubicBezTo>
                <a:cubicBezTo>
                  <a:pt x="1114736" y="145730"/>
                  <a:pt x="1108304" y="143507"/>
                  <a:pt x="1103108" y="141582"/>
                </a:cubicBezTo>
                <a:cubicBezTo>
                  <a:pt x="1100133" y="140486"/>
                  <a:pt x="1098177" y="136668"/>
                  <a:pt x="1095455" y="133725"/>
                </a:cubicBezTo>
                <a:cubicBezTo>
                  <a:pt x="1102309" y="131441"/>
                  <a:pt x="1102951" y="131800"/>
                  <a:pt x="1104720" y="137747"/>
                </a:cubicBezTo>
                <a:cubicBezTo>
                  <a:pt x="1106410" y="135619"/>
                  <a:pt x="1108117" y="133491"/>
                  <a:pt x="1109743" y="131472"/>
                </a:cubicBezTo>
                <a:close/>
                <a:moveTo>
                  <a:pt x="1087316" y="131378"/>
                </a:moveTo>
                <a:cubicBezTo>
                  <a:pt x="1089240" y="131378"/>
                  <a:pt x="1091165" y="131378"/>
                  <a:pt x="1093107" y="131378"/>
                </a:cubicBezTo>
                <a:cubicBezTo>
                  <a:pt x="1093060" y="132348"/>
                  <a:pt x="1093090" y="134147"/>
                  <a:pt x="1092949" y="134164"/>
                </a:cubicBezTo>
                <a:cubicBezTo>
                  <a:pt x="1091040" y="134351"/>
                  <a:pt x="1089115" y="134288"/>
                  <a:pt x="1087206" y="134288"/>
                </a:cubicBezTo>
                <a:cubicBezTo>
                  <a:pt x="1087238" y="133318"/>
                  <a:pt x="1087284" y="132348"/>
                  <a:pt x="1087316" y="131378"/>
                </a:cubicBezTo>
                <a:close/>
                <a:moveTo>
                  <a:pt x="464152" y="130736"/>
                </a:moveTo>
                <a:lnTo>
                  <a:pt x="464464" y="131081"/>
                </a:lnTo>
                <a:lnTo>
                  <a:pt x="464778" y="131363"/>
                </a:lnTo>
                <a:lnTo>
                  <a:pt x="464481" y="131049"/>
                </a:lnTo>
                <a:close/>
                <a:moveTo>
                  <a:pt x="1166210" y="130548"/>
                </a:moveTo>
                <a:cubicBezTo>
                  <a:pt x="1166226" y="130736"/>
                  <a:pt x="1166257" y="130939"/>
                  <a:pt x="1166273" y="131159"/>
                </a:cubicBezTo>
                <a:cubicBezTo>
                  <a:pt x="1166070" y="131221"/>
                  <a:pt x="1165835" y="131362"/>
                  <a:pt x="1165678" y="131299"/>
                </a:cubicBezTo>
                <a:cubicBezTo>
                  <a:pt x="1165506" y="131237"/>
                  <a:pt x="1165412" y="130986"/>
                  <a:pt x="1165287" y="130814"/>
                </a:cubicBezTo>
                <a:cubicBezTo>
                  <a:pt x="1165600" y="130721"/>
                  <a:pt x="1165897" y="130626"/>
                  <a:pt x="1166210" y="130548"/>
                </a:cubicBezTo>
                <a:close/>
                <a:moveTo>
                  <a:pt x="1344984" y="130502"/>
                </a:moveTo>
                <a:cubicBezTo>
                  <a:pt x="1345422" y="130345"/>
                  <a:pt x="1346267" y="131456"/>
                  <a:pt x="1347284" y="132301"/>
                </a:cubicBezTo>
                <a:cubicBezTo>
                  <a:pt x="1346158" y="133287"/>
                  <a:pt x="1345468" y="133898"/>
                  <a:pt x="1344780" y="134493"/>
                </a:cubicBezTo>
                <a:cubicBezTo>
                  <a:pt x="1344217" y="133804"/>
                  <a:pt x="1343168" y="133068"/>
                  <a:pt x="1343230" y="132458"/>
                </a:cubicBezTo>
                <a:cubicBezTo>
                  <a:pt x="1343309" y="131707"/>
                  <a:pt x="1344217" y="130751"/>
                  <a:pt x="1344984" y="130502"/>
                </a:cubicBezTo>
                <a:close/>
                <a:moveTo>
                  <a:pt x="1123015" y="130502"/>
                </a:moveTo>
                <a:cubicBezTo>
                  <a:pt x="1123296" y="130752"/>
                  <a:pt x="1123610" y="130987"/>
                  <a:pt x="1123845" y="131269"/>
                </a:cubicBezTo>
                <a:cubicBezTo>
                  <a:pt x="1123876" y="131300"/>
                  <a:pt x="1123610" y="131597"/>
                  <a:pt x="1123469" y="131770"/>
                </a:cubicBezTo>
                <a:cubicBezTo>
                  <a:pt x="1123203" y="131519"/>
                  <a:pt x="1122920" y="131269"/>
                  <a:pt x="1122624" y="131018"/>
                </a:cubicBezTo>
                <a:cubicBezTo>
                  <a:pt x="1122764" y="130846"/>
                  <a:pt x="1122890" y="130674"/>
                  <a:pt x="1123015" y="130502"/>
                </a:cubicBezTo>
                <a:close/>
                <a:moveTo>
                  <a:pt x="1014749" y="130339"/>
                </a:moveTo>
                <a:cubicBezTo>
                  <a:pt x="1016683" y="130490"/>
                  <a:pt x="1017742" y="132122"/>
                  <a:pt x="1019863" y="135385"/>
                </a:cubicBezTo>
                <a:cubicBezTo>
                  <a:pt x="1014245" y="139939"/>
                  <a:pt x="1009472" y="133616"/>
                  <a:pt x="1004401" y="134179"/>
                </a:cubicBezTo>
                <a:cubicBezTo>
                  <a:pt x="1010012" y="131519"/>
                  <a:pt x="1012817" y="130188"/>
                  <a:pt x="1014749" y="130339"/>
                </a:cubicBezTo>
                <a:close/>
                <a:moveTo>
                  <a:pt x="639185" y="128686"/>
                </a:moveTo>
                <a:cubicBezTo>
                  <a:pt x="641001" y="128843"/>
                  <a:pt x="642597" y="131612"/>
                  <a:pt x="645352" y="134241"/>
                </a:cubicBezTo>
                <a:cubicBezTo>
                  <a:pt x="639577" y="133756"/>
                  <a:pt x="636197" y="133475"/>
                  <a:pt x="632832" y="133193"/>
                </a:cubicBezTo>
                <a:cubicBezTo>
                  <a:pt x="632659" y="132677"/>
                  <a:pt x="632487" y="132144"/>
                  <a:pt x="632314" y="131627"/>
                </a:cubicBezTo>
                <a:cubicBezTo>
                  <a:pt x="634615" y="130548"/>
                  <a:pt x="636994" y="128513"/>
                  <a:pt x="639185" y="128686"/>
                </a:cubicBezTo>
                <a:close/>
                <a:moveTo>
                  <a:pt x="850092" y="127297"/>
                </a:moveTo>
                <a:cubicBezTo>
                  <a:pt x="852738" y="127426"/>
                  <a:pt x="855223" y="128075"/>
                  <a:pt x="857695" y="127825"/>
                </a:cubicBezTo>
                <a:cubicBezTo>
                  <a:pt x="857710" y="128514"/>
                  <a:pt x="857742" y="129202"/>
                  <a:pt x="857757" y="129891"/>
                </a:cubicBezTo>
                <a:cubicBezTo>
                  <a:pt x="852827" y="129891"/>
                  <a:pt x="847898" y="129891"/>
                  <a:pt x="841527" y="129891"/>
                </a:cubicBezTo>
                <a:cubicBezTo>
                  <a:pt x="844643" y="127559"/>
                  <a:pt x="847447" y="127168"/>
                  <a:pt x="850092" y="127297"/>
                </a:cubicBezTo>
                <a:close/>
                <a:moveTo>
                  <a:pt x="862046" y="127215"/>
                </a:moveTo>
                <a:cubicBezTo>
                  <a:pt x="863110" y="127215"/>
                  <a:pt x="864174" y="127184"/>
                  <a:pt x="865222" y="127277"/>
                </a:cubicBezTo>
                <a:cubicBezTo>
                  <a:pt x="865316" y="127293"/>
                  <a:pt x="865441" y="128483"/>
                  <a:pt x="865380" y="128514"/>
                </a:cubicBezTo>
                <a:cubicBezTo>
                  <a:pt x="864346" y="128827"/>
                  <a:pt x="863283" y="129046"/>
                  <a:pt x="862218" y="129281"/>
                </a:cubicBezTo>
                <a:cubicBezTo>
                  <a:pt x="862156" y="128576"/>
                  <a:pt x="862092" y="127904"/>
                  <a:pt x="862046" y="127215"/>
                </a:cubicBezTo>
                <a:close/>
                <a:moveTo>
                  <a:pt x="388639" y="126495"/>
                </a:moveTo>
                <a:cubicBezTo>
                  <a:pt x="388482" y="126652"/>
                  <a:pt x="388169" y="126902"/>
                  <a:pt x="388200" y="126933"/>
                </a:cubicBezTo>
                <a:cubicBezTo>
                  <a:pt x="388373" y="127199"/>
                  <a:pt x="388607" y="127434"/>
                  <a:pt x="388827" y="127685"/>
                </a:cubicBezTo>
                <a:cubicBezTo>
                  <a:pt x="388905" y="127466"/>
                  <a:pt x="388968" y="127247"/>
                  <a:pt x="389014" y="127043"/>
                </a:cubicBezTo>
                <a:cubicBezTo>
                  <a:pt x="388889" y="126855"/>
                  <a:pt x="388764" y="126667"/>
                  <a:pt x="388639" y="126495"/>
                </a:cubicBezTo>
                <a:close/>
                <a:moveTo>
                  <a:pt x="873595" y="126276"/>
                </a:moveTo>
                <a:cubicBezTo>
                  <a:pt x="873595" y="126479"/>
                  <a:pt x="873595" y="126683"/>
                  <a:pt x="873595" y="126902"/>
                </a:cubicBezTo>
                <a:cubicBezTo>
                  <a:pt x="873408" y="126981"/>
                  <a:pt x="873203" y="127169"/>
                  <a:pt x="873015" y="127137"/>
                </a:cubicBezTo>
                <a:cubicBezTo>
                  <a:pt x="872875" y="127121"/>
                  <a:pt x="872766" y="126855"/>
                  <a:pt x="872640" y="126699"/>
                </a:cubicBezTo>
                <a:cubicBezTo>
                  <a:pt x="872953" y="126558"/>
                  <a:pt x="873282" y="126417"/>
                  <a:pt x="873595" y="126276"/>
                </a:cubicBezTo>
                <a:close/>
                <a:moveTo>
                  <a:pt x="1245243" y="125822"/>
                </a:moveTo>
                <a:cubicBezTo>
                  <a:pt x="1245493" y="126073"/>
                  <a:pt x="1245698" y="126386"/>
                  <a:pt x="1245932" y="126667"/>
                </a:cubicBezTo>
                <a:cubicBezTo>
                  <a:pt x="1245759" y="126776"/>
                  <a:pt x="1245587" y="126902"/>
                  <a:pt x="1245399" y="127011"/>
                </a:cubicBezTo>
                <a:cubicBezTo>
                  <a:pt x="1245181" y="126730"/>
                  <a:pt x="1244962" y="126432"/>
                  <a:pt x="1244742" y="126151"/>
                </a:cubicBezTo>
                <a:cubicBezTo>
                  <a:pt x="1244915" y="126041"/>
                  <a:pt x="1245212" y="125791"/>
                  <a:pt x="1245243" y="125822"/>
                </a:cubicBezTo>
                <a:close/>
                <a:moveTo>
                  <a:pt x="309636" y="125650"/>
                </a:moveTo>
                <a:cubicBezTo>
                  <a:pt x="309823" y="125791"/>
                  <a:pt x="310012" y="125947"/>
                  <a:pt x="310214" y="126089"/>
                </a:cubicBezTo>
                <a:cubicBezTo>
                  <a:pt x="309948" y="126401"/>
                  <a:pt x="309698" y="126730"/>
                  <a:pt x="309401" y="126996"/>
                </a:cubicBezTo>
                <a:cubicBezTo>
                  <a:pt x="309370" y="127028"/>
                  <a:pt x="309041" y="126730"/>
                  <a:pt x="308852" y="126589"/>
                </a:cubicBezTo>
                <a:cubicBezTo>
                  <a:pt x="309104" y="126276"/>
                  <a:pt x="309370" y="125963"/>
                  <a:pt x="309636" y="125650"/>
                </a:cubicBezTo>
                <a:close/>
                <a:moveTo>
                  <a:pt x="1132530" y="125133"/>
                </a:moveTo>
                <a:cubicBezTo>
                  <a:pt x="1133908" y="125587"/>
                  <a:pt x="1135315" y="125994"/>
                  <a:pt x="1136647" y="126557"/>
                </a:cubicBezTo>
                <a:cubicBezTo>
                  <a:pt x="1136740" y="126605"/>
                  <a:pt x="1136302" y="128405"/>
                  <a:pt x="1136161" y="128405"/>
                </a:cubicBezTo>
                <a:cubicBezTo>
                  <a:pt x="1134737" y="128342"/>
                  <a:pt x="1133328" y="128060"/>
                  <a:pt x="1131920" y="127856"/>
                </a:cubicBezTo>
                <a:cubicBezTo>
                  <a:pt x="1132122" y="126949"/>
                  <a:pt x="1132327" y="126041"/>
                  <a:pt x="1132530" y="125133"/>
                </a:cubicBezTo>
                <a:close/>
                <a:moveTo>
                  <a:pt x="1068473" y="124163"/>
                </a:moveTo>
                <a:cubicBezTo>
                  <a:pt x="1068754" y="124445"/>
                  <a:pt x="1068989" y="124773"/>
                  <a:pt x="1069225" y="125102"/>
                </a:cubicBezTo>
                <a:cubicBezTo>
                  <a:pt x="1069021" y="125227"/>
                  <a:pt x="1068818" y="125352"/>
                  <a:pt x="1068629" y="125477"/>
                </a:cubicBezTo>
                <a:cubicBezTo>
                  <a:pt x="1068394" y="125165"/>
                  <a:pt x="1068144" y="124836"/>
                  <a:pt x="1067910" y="124523"/>
                </a:cubicBezTo>
                <a:cubicBezTo>
                  <a:pt x="1068098" y="124397"/>
                  <a:pt x="1068441" y="124131"/>
                  <a:pt x="1068473" y="124163"/>
                </a:cubicBezTo>
                <a:close/>
                <a:moveTo>
                  <a:pt x="683350" y="123161"/>
                </a:moveTo>
                <a:cubicBezTo>
                  <a:pt x="683647" y="123740"/>
                  <a:pt x="683945" y="124319"/>
                  <a:pt x="684242" y="124883"/>
                </a:cubicBezTo>
                <a:cubicBezTo>
                  <a:pt x="683820" y="125008"/>
                  <a:pt x="683272" y="125352"/>
                  <a:pt x="683006" y="125195"/>
                </a:cubicBezTo>
                <a:cubicBezTo>
                  <a:pt x="682693" y="125008"/>
                  <a:pt x="682599" y="124413"/>
                  <a:pt x="682395" y="123991"/>
                </a:cubicBezTo>
                <a:cubicBezTo>
                  <a:pt x="682707" y="123709"/>
                  <a:pt x="683038" y="123443"/>
                  <a:pt x="683350" y="123161"/>
                </a:cubicBezTo>
                <a:close/>
                <a:moveTo>
                  <a:pt x="924083" y="122911"/>
                </a:moveTo>
                <a:cubicBezTo>
                  <a:pt x="924443" y="122911"/>
                  <a:pt x="924803" y="122989"/>
                  <a:pt x="925180" y="123052"/>
                </a:cubicBezTo>
                <a:cubicBezTo>
                  <a:pt x="925132" y="123255"/>
                  <a:pt x="925084" y="123458"/>
                  <a:pt x="925038" y="123677"/>
                </a:cubicBezTo>
                <a:cubicBezTo>
                  <a:pt x="924678" y="123615"/>
                  <a:pt x="924319" y="123568"/>
                  <a:pt x="923942" y="123506"/>
                </a:cubicBezTo>
                <a:cubicBezTo>
                  <a:pt x="923989" y="123302"/>
                  <a:pt x="924036" y="122911"/>
                  <a:pt x="924083" y="122911"/>
                </a:cubicBezTo>
                <a:close/>
                <a:moveTo>
                  <a:pt x="884174" y="122316"/>
                </a:moveTo>
                <a:cubicBezTo>
                  <a:pt x="885004" y="122332"/>
                  <a:pt x="885817" y="122942"/>
                  <a:pt x="887414" y="123662"/>
                </a:cubicBezTo>
                <a:cubicBezTo>
                  <a:pt x="886005" y="124727"/>
                  <a:pt x="885208" y="125744"/>
                  <a:pt x="884613" y="125650"/>
                </a:cubicBezTo>
                <a:cubicBezTo>
                  <a:pt x="883908" y="125525"/>
                  <a:pt x="883219" y="124508"/>
                  <a:pt x="882844" y="123725"/>
                </a:cubicBezTo>
                <a:cubicBezTo>
                  <a:pt x="882734" y="123490"/>
                  <a:pt x="883720" y="122300"/>
                  <a:pt x="884174" y="122316"/>
                </a:cubicBezTo>
                <a:close/>
                <a:moveTo>
                  <a:pt x="1663311" y="121972"/>
                </a:moveTo>
                <a:cubicBezTo>
                  <a:pt x="1663891" y="122191"/>
                  <a:pt x="1664485" y="122410"/>
                  <a:pt x="1665064" y="122629"/>
                </a:cubicBezTo>
                <a:cubicBezTo>
                  <a:pt x="1664532" y="124085"/>
                  <a:pt x="1664015" y="125540"/>
                  <a:pt x="1663483" y="126995"/>
                </a:cubicBezTo>
                <a:cubicBezTo>
                  <a:pt x="1662887" y="126792"/>
                  <a:pt x="1662325" y="126572"/>
                  <a:pt x="1661745" y="126354"/>
                </a:cubicBezTo>
                <a:cubicBezTo>
                  <a:pt x="1662262" y="124898"/>
                  <a:pt x="1662778" y="123443"/>
                  <a:pt x="1663311" y="121972"/>
                </a:cubicBezTo>
                <a:close/>
                <a:moveTo>
                  <a:pt x="827818" y="121894"/>
                </a:moveTo>
                <a:cubicBezTo>
                  <a:pt x="828068" y="122160"/>
                  <a:pt x="828304" y="122426"/>
                  <a:pt x="828553" y="122692"/>
                </a:cubicBezTo>
                <a:cubicBezTo>
                  <a:pt x="828116" y="122817"/>
                  <a:pt x="827677" y="123068"/>
                  <a:pt x="827270" y="123005"/>
                </a:cubicBezTo>
                <a:cubicBezTo>
                  <a:pt x="827004" y="122974"/>
                  <a:pt x="826770" y="122520"/>
                  <a:pt x="826535" y="122254"/>
                </a:cubicBezTo>
                <a:cubicBezTo>
                  <a:pt x="826942" y="122129"/>
                  <a:pt x="827380" y="122003"/>
                  <a:pt x="827818" y="121894"/>
                </a:cubicBezTo>
                <a:close/>
                <a:moveTo>
                  <a:pt x="1050241" y="121510"/>
                </a:moveTo>
                <a:cubicBezTo>
                  <a:pt x="1055557" y="121580"/>
                  <a:pt x="1060334" y="122614"/>
                  <a:pt x="1061806" y="124538"/>
                </a:cubicBezTo>
                <a:cubicBezTo>
                  <a:pt x="1063699" y="127027"/>
                  <a:pt x="1063872" y="130830"/>
                  <a:pt x="1064810" y="134054"/>
                </a:cubicBezTo>
                <a:cubicBezTo>
                  <a:pt x="1064044" y="134445"/>
                  <a:pt x="1063277" y="134837"/>
                  <a:pt x="1062510" y="135227"/>
                </a:cubicBezTo>
                <a:cubicBezTo>
                  <a:pt x="1060021" y="125649"/>
                  <a:pt x="1052009" y="126275"/>
                  <a:pt x="1045138" y="124945"/>
                </a:cubicBezTo>
                <a:cubicBezTo>
                  <a:pt x="1042477" y="124429"/>
                  <a:pt x="1039708" y="124538"/>
                  <a:pt x="1035435" y="124257"/>
                </a:cubicBezTo>
                <a:cubicBezTo>
                  <a:pt x="1039065" y="122332"/>
                  <a:pt x="1044924" y="121440"/>
                  <a:pt x="1050241" y="121510"/>
                </a:cubicBezTo>
                <a:close/>
                <a:moveTo>
                  <a:pt x="1011225" y="120971"/>
                </a:moveTo>
                <a:cubicBezTo>
                  <a:pt x="1011569" y="121253"/>
                  <a:pt x="1011912" y="121565"/>
                  <a:pt x="1012242" y="121878"/>
                </a:cubicBezTo>
                <a:cubicBezTo>
                  <a:pt x="1011976" y="122191"/>
                  <a:pt x="1011725" y="122739"/>
                  <a:pt x="1011428" y="122771"/>
                </a:cubicBezTo>
                <a:cubicBezTo>
                  <a:pt x="1011036" y="122817"/>
                  <a:pt x="1010599" y="122457"/>
                  <a:pt x="1010175" y="122270"/>
                </a:cubicBezTo>
                <a:cubicBezTo>
                  <a:pt x="1010520" y="121831"/>
                  <a:pt x="1010880" y="121394"/>
                  <a:pt x="1011225" y="120971"/>
                </a:cubicBezTo>
                <a:close/>
                <a:moveTo>
                  <a:pt x="843516" y="119483"/>
                </a:moveTo>
                <a:cubicBezTo>
                  <a:pt x="844063" y="119483"/>
                  <a:pt x="844611" y="120219"/>
                  <a:pt x="845362" y="120767"/>
                </a:cubicBezTo>
                <a:cubicBezTo>
                  <a:pt x="844737" y="121439"/>
                  <a:pt x="844048" y="122410"/>
                  <a:pt x="843859" y="122316"/>
                </a:cubicBezTo>
                <a:cubicBezTo>
                  <a:pt x="843156" y="121972"/>
                  <a:pt x="842623" y="121299"/>
                  <a:pt x="842013" y="120751"/>
                </a:cubicBezTo>
                <a:cubicBezTo>
                  <a:pt x="842515" y="120297"/>
                  <a:pt x="842999" y="119499"/>
                  <a:pt x="843516" y="119483"/>
                </a:cubicBezTo>
                <a:close/>
                <a:moveTo>
                  <a:pt x="603096" y="119405"/>
                </a:moveTo>
                <a:cubicBezTo>
                  <a:pt x="603816" y="122582"/>
                  <a:pt x="604425" y="125228"/>
                  <a:pt x="605067" y="128060"/>
                </a:cubicBezTo>
                <a:cubicBezTo>
                  <a:pt x="601265" y="129641"/>
                  <a:pt x="598149" y="131096"/>
                  <a:pt x="596710" y="126057"/>
                </a:cubicBezTo>
                <a:cubicBezTo>
                  <a:pt x="595490" y="121706"/>
                  <a:pt x="596115" y="120986"/>
                  <a:pt x="603096" y="119405"/>
                </a:cubicBezTo>
                <a:close/>
                <a:moveTo>
                  <a:pt x="1361131" y="118548"/>
                </a:moveTo>
                <a:lnTo>
                  <a:pt x="1361131" y="118550"/>
                </a:lnTo>
                <a:lnTo>
                  <a:pt x="1361104" y="118576"/>
                </a:lnTo>
                <a:close/>
                <a:moveTo>
                  <a:pt x="1361132" y="118547"/>
                </a:moveTo>
                <a:lnTo>
                  <a:pt x="1361132" y="118548"/>
                </a:lnTo>
                <a:lnTo>
                  <a:pt x="1361131" y="118548"/>
                </a:lnTo>
                <a:close/>
                <a:moveTo>
                  <a:pt x="1361134" y="118545"/>
                </a:moveTo>
                <a:lnTo>
                  <a:pt x="1361143" y="118551"/>
                </a:lnTo>
                <a:lnTo>
                  <a:pt x="1361104" y="118591"/>
                </a:lnTo>
                <a:lnTo>
                  <a:pt x="1361131" y="118550"/>
                </a:lnTo>
                <a:lnTo>
                  <a:pt x="1361132" y="118548"/>
                </a:lnTo>
                <a:lnTo>
                  <a:pt x="1361134" y="118547"/>
                </a:lnTo>
                <a:close/>
                <a:moveTo>
                  <a:pt x="486031" y="118217"/>
                </a:moveTo>
                <a:lnTo>
                  <a:pt x="486375" y="118577"/>
                </a:lnTo>
                <a:cubicBezTo>
                  <a:pt x="486892" y="119093"/>
                  <a:pt x="487423" y="119609"/>
                  <a:pt x="487941" y="120125"/>
                </a:cubicBezTo>
                <a:cubicBezTo>
                  <a:pt x="491915" y="120407"/>
                  <a:pt x="494685" y="121988"/>
                  <a:pt x="495014" y="127277"/>
                </a:cubicBezTo>
                <a:cubicBezTo>
                  <a:pt x="490679" y="126245"/>
                  <a:pt x="488817" y="123710"/>
                  <a:pt x="487956" y="120110"/>
                </a:cubicBezTo>
                <a:cubicBezTo>
                  <a:pt x="487440" y="119594"/>
                  <a:pt x="486922" y="119061"/>
                  <a:pt x="486406" y="118544"/>
                </a:cubicBezTo>
                <a:cubicBezTo>
                  <a:pt x="486406" y="118544"/>
                  <a:pt x="486031" y="118217"/>
                  <a:pt x="486031" y="118217"/>
                </a:cubicBezTo>
                <a:close/>
                <a:moveTo>
                  <a:pt x="1003180" y="118043"/>
                </a:moveTo>
                <a:cubicBezTo>
                  <a:pt x="1003430" y="118434"/>
                  <a:pt x="1003696" y="118826"/>
                  <a:pt x="1003947" y="119217"/>
                </a:cubicBezTo>
                <a:cubicBezTo>
                  <a:pt x="1003665" y="119546"/>
                  <a:pt x="1003369" y="120156"/>
                  <a:pt x="1003101" y="120140"/>
                </a:cubicBezTo>
                <a:cubicBezTo>
                  <a:pt x="1002726" y="120110"/>
                  <a:pt x="1002381" y="119640"/>
                  <a:pt x="1002038" y="119357"/>
                </a:cubicBezTo>
                <a:cubicBezTo>
                  <a:pt x="1002413" y="118920"/>
                  <a:pt x="1002804" y="118481"/>
                  <a:pt x="1003180" y="118043"/>
                </a:cubicBezTo>
                <a:close/>
                <a:moveTo>
                  <a:pt x="1362683" y="117011"/>
                </a:moveTo>
                <a:lnTo>
                  <a:pt x="1365772" y="117011"/>
                </a:lnTo>
                <a:lnTo>
                  <a:pt x="1363197" y="120191"/>
                </a:lnTo>
                <a:lnTo>
                  <a:pt x="1361143" y="118551"/>
                </a:lnTo>
                <a:close/>
                <a:moveTo>
                  <a:pt x="1362680" y="117011"/>
                </a:moveTo>
                <a:lnTo>
                  <a:pt x="1362683" y="117011"/>
                </a:lnTo>
                <a:lnTo>
                  <a:pt x="1362668" y="117026"/>
                </a:lnTo>
                <a:close/>
                <a:moveTo>
                  <a:pt x="1366158" y="116651"/>
                </a:moveTo>
                <a:lnTo>
                  <a:pt x="1365829" y="117011"/>
                </a:lnTo>
                <a:lnTo>
                  <a:pt x="1365829" y="117011"/>
                </a:lnTo>
                <a:lnTo>
                  <a:pt x="1365772" y="117011"/>
                </a:lnTo>
                <a:lnTo>
                  <a:pt x="1365799" y="116980"/>
                </a:lnTo>
                <a:lnTo>
                  <a:pt x="1365797" y="116979"/>
                </a:lnTo>
                <a:close/>
                <a:moveTo>
                  <a:pt x="400047" y="116087"/>
                </a:moveTo>
                <a:cubicBezTo>
                  <a:pt x="405416" y="120360"/>
                  <a:pt x="401268" y="125477"/>
                  <a:pt x="402050" y="130079"/>
                </a:cubicBezTo>
                <a:cubicBezTo>
                  <a:pt x="402833" y="134696"/>
                  <a:pt x="403772" y="139266"/>
                  <a:pt x="404789" y="144681"/>
                </a:cubicBezTo>
                <a:cubicBezTo>
                  <a:pt x="402129" y="143945"/>
                  <a:pt x="400533" y="143492"/>
                  <a:pt x="398920" y="143022"/>
                </a:cubicBezTo>
                <a:cubicBezTo>
                  <a:pt x="398639" y="143476"/>
                  <a:pt x="398357" y="143930"/>
                  <a:pt x="398075" y="144383"/>
                </a:cubicBezTo>
                <a:cubicBezTo>
                  <a:pt x="401034" y="147482"/>
                  <a:pt x="403725" y="150941"/>
                  <a:pt x="407059" y="153554"/>
                </a:cubicBezTo>
                <a:cubicBezTo>
                  <a:pt x="409296" y="155308"/>
                  <a:pt x="412365" y="156215"/>
                  <a:pt x="415212" y="156919"/>
                </a:cubicBezTo>
                <a:cubicBezTo>
                  <a:pt x="420096" y="158124"/>
                  <a:pt x="422804" y="164321"/>
                  <a:pt x="429596" y="162820"/>
                </a:cubicBezTo>
                <a:cubicBezTo>
                  <a:pt x="427075" y="159126"/>
                  <a:pt x="426590" y="155777"/>
                  <a:pt x="430488" y="152741"/>
                </a:cubicBezTo>
                <a:cubicBezTo>
                  <a:pt x="426184" y="152741"/>
                  <a:pt x="421896" y="152741"/>
                  <a:pt x="418092" y="152741"/>
                </a:cubicBezTo>
                <a:cubicBezTo>
                  <a:pt x="415416" y="148969"/>
                  <a:pt x="412694" y="145307"/>
                  <a:pt x="410174" y="141503"/>
                </a:cubicBezTo>
                <a:cubicBezTo>
                  <a:pt x="409188" y="140033"/>
                  <a:pt x="408608" y="138280"/>
                  <a:pt x="407904" y="136637"/>
                </a:cubicBezTo>
                <a:cubicBezTo>
                  <a:pt x="405368" y="130814"/>
                  <a:pt x="404492" y="124742"/>
                  <a:pt x="404900" y="118388"/>
                </a:cubicBezTo>
                <a:cubicBezTo>
                  <a:pt x="405119" y="114929"/>
                  <a:pt x="403240" y="114601"/>
                  <a:pt x="400047" y="116087"/>
                </a:cubicBezTo>
                <a:close/>
                <a:moveTo>
                  <a:pt x="377199" y="115665"/>
                </a:moveTo>
                <a:cubicBezTo>
                  <a:pt x="376291" y="119797"/>
                  <a:pt x="375696" y="122536"/>
                  <a:pt x="375101" y="125274"/>
                </a:cubicBezTo>
                <a:cubicBezTo>
                  <a:pt x="375571" y="125666"/>
                  <a:pt x="376025" y="126041"/>
                  <a:pt x="376494" y="126433"/>
                </a:cubicBezTo>
                <a:cubicBezTo>
                  <a:pt x="379358" y="124382"/>
                  <a:pt x="382237" y="122348"/>
                  <a:pt x="385916" y="119718"/>
                </a:cubicBezTo>
                <a:cubicBezTo>
                  <a:pt x="382644" y="118184"/>
                  <a:pt x="380453" y="117167"/>
                  <a:pt x="377199" y="115665"/>
                </a:cubicBezTo>
                <a:close/>
                <a:moveTo>
                  <a:pt x="569306" y="115399"/>
                </a:moveTo>
                <a:lnTo>
                  <a:pt x="569337" y="115430"/>
                </a:lnTo>
                <a:lnTo>
                  <a:pt x="569338" y="115430"/>
                </a:lnTo>
                <a:lnTo>
                  <a:pt x="569338" y="115430"/>
                </a:lnTo>
                <a:lnTo>
                  <a:pt x="568993" y="115744"/>
                </a:lnTo>
                <a:close/>
                <a:moveTo>
                  <a:pt x="569306" y="115399"/>
                </a:moveTo>
                <a:lnTo>
                  <a:pt x="569404" y="115412"/>
                </a:lnTo>
                <a:lnTo>
                  <a:pt x="569338" y="115430"/>
                </a:lnTo>
                <a:close/>
                <a:moveTo>
                  <a:pt x="892126" y="114617"/>
                </a:moveTo>
                <a:cubicBezTo>
                  <a:pt x="897102" y="113693"/>
                  <a:pt x="902064" y="112926"/>
                  <a:pt x="906775" y="115304"/>
                </a:cubicBezTo>
                <a:cubicBezTo>
                  <a:pt x="906618" y="116087"/>
                  <a:pt x="906462" y="116885"/>
                  <a:pt x="906304" y="117683"/>
                </a:cubicBezTo>
                <a:cubicBezTo>
                  <a:pt x="901515" y="117214"/>
                  <a:pt x="896743" y="116744"/>
                  <a:pt x="891953" y="116275"/>
                </a:cubicBezTo>
                <a:cubicBezTo>
                  <a:pt x="892017" y="115727"/>
                  <a:pt x="892062" y="115164"/>
                  <a:pt x="892126" y="114617"/>
                </a:cubicBezTo>
                <a:close/>
                <a:moveTo>
                  <a:pt x="572780" y="114476"/>
                </a:moveTo>
                <a:cubicBezTo>
                  <a:pt x="572811" y="114929"/>
                  <a:pt x="572859" y="115383"/>
                  <a:pt x="572889" y="115853"/>
                </a:cubicBezTo>
                <a:lnTo>
                  <a:pt x="569404" y="115412"/>
                </a:lnTo>
                <a:close/>
                <a:moveTo>
                  <a:pt x="789287" y="112832"/>
                </a:moveTo>
                <a:cubicBezTo>
                  <a:pt x="789787" y="112722"/>
                  <a:pt x="790617" y="113927"/>
                  <a:pt x="791870" y="115022"/>
                </a:cubicBezTo>
                <a:cubicBezTo>
                  <a:pt x="790367" y="115727"/>
                  <a:pt x="789491" y="116509"/>
                  <a:pt x="788724" y="116399"/>
                </a:cubicBezTo>
                <a:cubicBezTo>
                  <a:pt x="787925" y="116291"/>
                  <a:pt x="787236" y="115320"/>
                  <a:pt x="786501" y="114725"/>
                </a:cubicBezTo>
                <a:cubicBezTo>
                  <a:pt x="787424" y="114053"/>
                  <a:pt x="788253" y="113082"/>
                  <a:pt x="789287" y="112832"/>
                </a:cubicBezTo>
                <a:close/>
                <a:moveTo>
                  <a:pt x="878431" y="112284"/>
                </a:moveTo>
                <a:cubicBezTo>
                  <a:pt x="878760" y="112863"/>
                  <a:pt x="879105" y="113442"/>
                  <a:pt x="879432" y="114021"/>
                </a:cubicBezTo>
                <a:cubicBezTo>
                  <a:pt x="878181" y="114632"/>
                  <a:pt x="876944" y="115242"/>
                  <a:pt x="875661" y="115790"/>
                </a:cubicBezTo>
                <a:cubicBezTo>
                  <a:pt x="875631" y="115806"/>
                  <a:pt x="875004" y="114663"/>
                  <a:pt x="875082" y="114617"/>
                </a:cubicBezTo>
                <a:cubicBezTo>
                  <a:pt x="876162" y="113786"/>
                  <a:pt x="877304" y="113036"/>
                  <a:pt x="878431" y="112284"/>
                </a:cubicBezTo>
                <a:close/>
                <a:moveTo>
                  <a:pt x="1045030" y="111987"/>
                </a:moveTo>
                <a:cubicBezTo>
                  <a:pt x="1052666" y="112707"/>
                  <a:pt x="1060351" y="113161"/>
                  <a:pt x="1067940" y="114225"/>
                </a:cubicBezTo>
                <a:cubicBezTo>
                  <a:pt x="1084593" y="116541"/>
                  <a:pt x="1101229" y="119093"/>
                  <a:pt x="1117834" y="121753"/>
                </a:cubicBezTo>
                <a:cubicBezTo>
                  <a:pt x="1121152" y="122285"/>
                  <a:pt x="1124313" y="123803"/>
                  <a:pt x="1127319" y="125431"/>
                </a:cubicBezTo>
                <a:cubicBezTo>
                  <a:pt x="1121747" y="126965"/>
                  <a:pt x="1110666" y="126276"/>
                  <a:pt x="1106269" y="125540"/>
                </a:cubicBezTo>
                <a:cubicBezTo>
                  <a:pt x="1092794" y="123287"/>
                  <a:pt x="1079272" y="121346"/>
                  <a:pt x="1065781" y="119280"/>
                </a:cubicBezTo>
                <a:cubicBezTo>
                  <a:pt x="1059678" y="118341"/>
                  <a:pt x="1053574" y="117449"/>
                  <a:pt x="1047502" y="116354"/>
                </a:cubicBezTo>
                <a:cubicBezTo>
                  <a:pt x="1046422" y="116166"/>
                  <a:pt x="1045499" y="115070"/>
                  <a:pt x="1044497" y="114397"/>
                </a:cubicBezTo>
                <a:cubicBezTo>
                  <a:pt x="1044670" y="113584"/>
                  <a:pt x="1044841" y="112785"/>
                  <a:pt x="1045030" y="111987"/>
                </a:cubicBezTo>
                <a:close/>
                <a:moveTo>
                  <a:pt x="853720" y="111173"/>
                </a:moveTo>
                <a:cubicBezTo>
                  <a:pt x="853750" y="111878"/>
                  <a:pt x="853797" y="112582"/>
                  <a:pt x="853844" y="113286"/>
                </a:cubicBezTo>
                <a:cubicBezTo>
                  <a:pt x="851811" y="113286"/>
                  <a:pt x="849775" y="113286"/>
                  <a:pt x="847757" y="113286"/>
                </a:cubicBezTo>
                <a:cubicBezTo>
                  <a:pt x="847725" y="112691"/>
                  <a:pt x="847678" y="112081"/>
                  <a:pt x="847647" y="111486"/>
                </a:cubicBezTo>
                <a:cubicBezTo>
                  <a:pt x="849666" y="111377"/>
                  <a:pt x="851700" y="111283"/>
                  <a:pt x="853720" y="111173"/>
                </a:cubicBezTo>
                <a:close/>
                <a:moveTo>
                  <a:pt x="834704" y="110563"/>
                </a:moveTo>
                <a:cubicBezTo>
                  <a:pt x="834923" y="110547"/>
                  <a:pt x="835128" y="110547"/>
                  <a:pt x="835330" y="110563"/>
                </a:cubicBezTo>
                <a:cubicBezTo>
                  <a:pt x="835424" y="110766"/>
                  <a:pt x="835611" y="110986"/>
                  <a:pt x="835582" y="111173"/>
                </a:cubicBezTo>
                <a:cubicBezTo>
                  <a:pt x="835565" y="111314"/>
                  <a:pt x="835284" y="111423"/>
                  <a:pt x="835110" y="111549"/>
                </a:cubicBezTo>
                <a:cubicBezTo>
                  <a:pt x="834970" y="111220"/>
                  <a:pt x="834845" y="110891"/>
                  <a:pt x="834704" y="110563"/>
                </a:cubicBezTo>
                <a:close/>
                <a:moveTo>
                  <a:pt x="842076" y="110062"/>
                </a:moveTo>
                <a:cubicBezTo>
                  <a:pt x="842794" y="110657"/>
                  <a:pt x="843327" y="111079"/>
                  <a:pt x="843859" y="111518"/>
                </a:cubicBezTo>
                <a:cubicBezTo>
                  <a:pt x="843312" y="112159"/>
                  <a:pt x="842763" y="112817"/>
                  <a:pt x="842201" y="113458"/>
                </a:cubicBezTo>
                <a:cubicBezTo>
                  <a:pt x="841715" y="112973"/>
                  <a:pt x="840870" y="112504"/>
                  <a:pt x="840824" y="111987"/>
                </a:cubicBezTo>
                <a:cubicBezTo>
                  <a:pt x="840791" y="111439"/>
                  <a:pt x="841527" y="110845"/>
                  <a:pt x="842076" y="110062"/>
                </a:cubicBezTo>
                <a:close/>
                <a:moveTo>
                  <a:pt x="289008" y="110015"/>
                </a:moveTo>
                <a:cubicBezTo>
                  <a:pt x="296411" y="110062"/>
                  <a:pt x="299540" y="111987"/>
                  <a:pt x="301089" y="118732"/>
                </a:cubicBezTo>
                <a:cubicBezTo>
                  <a:pt x="295330" y="117120"/>
                  <a:pt x="290574" y="115790"/>
                  <a:pt x="285659" y="114413"/>
                </a:cubicBezTo>
                <a:cubicBezTo>
                  <a:pt x="285033" y="111643"/>
                  <a:pt x="285894" y="109984"/>
                  <a:pt x="289008" y="110015"/>
                </a:cubicBezTo>
                <a:close/>
                <a:moveTo>
                  <a:pt x="1268359" y="109624"/>
                </a:moveTo>
                <a:cubicBezTo>
                  <a:pt x="1267937" y="115367"/>
                  <a:pt x="1267937" y="115367"/>
                  <a:pt x="1261864" y="116166"/>
                </a:cubicBezTo>
                <a:cubicBezTo>
                  <a:pt x="1264478" y="113537"/>
                  <a:pt x="1265980" y="112019"/>
                  <a:pt x="1268359" y="109624"/>
                </a:cubicBezTo>
                <a:close/>
                <a:moveTo>
                  <a:pt x="1152829" y="104553"/>
                </a:moveTo>
                <a:cubicBezTo>
                  <a:pt x="1167228" y="107730"/>
                  <a:pt x="1181563" y="111110"/>
                  <a:pt x="1195899" y="114554"/>
                </a:cubicBezTo>
                <a:cubicBezTo>
                  <a:pt x="1196634" y="114726"/>
                  <a:pt x="1197119" y="115931"/>
                  <a:pt x="1197119" y="118122"/>
                </a:cubicBezTo>
                <a:cubicBezTo>
                  <a:pt x="1180765" y="114867"/>
                  <a:pt x="1164411" y="111611"/>
                  <a:pt x="1148071" y="108356"/>
                </a:cubicBezTo>
                <a:cubicBezTo>
                  <a:pt x="1148055" y="107543"/>
                  <a:pt x="1148040" y="106728"/>
                  <a:pt x="1148040" y="105914"/>
                </a:cubicBezTo>
                <a:cubicBezTo>
                  <a:pt x="1149636" y="105430"/>
                  <a:pt x="1151405" y="104240"/>
                  <a:pt x="1152829" y="104553"/>
                </a:cubicBezTo>
                <a:close/>
                <a:moveTo>
                  <a:pt x="1092014" y="103117"/>
                </a:moveTo>
                <a:cubicBezTo>
                  <a:pt x="1094265" y="103191"/>
                  <a:pt x="1096426" y="104435"/>
                  <a:pt x="1099226" y="106775"/>
                </a:cubicBezTo>
                <a:cubicBezTo>
                  <a:pt x="1099101" y="107401"/>
                  <a:pt x="1098976" y="108026"/>
                  <a:pt x="1098850" y="108653"/>
                </a:cubicBezTo>
                <a:cubicBezTo>
                  <a:pt x="1094390" y="107980"/>
                  <a:pt x="1089915" y="107322"/>
                  <a:pt x="1084249" y="106478"/>
                </a:cubicBezTo>
                <a:cubicBezTo>
                  <a:pt x="1087418" y="104138"/>
                  <a:pt x="1089762" y="103043"/>
                  <a:pt x="1092014" y="103117"/>
                </a:cubicBezTo>
                <a:close/>
                <a:moveTo>
                  <a:pt x="487642" y="102612"/>
                </a:moveTo>
                <a:cubicBezTo>
                  <a:pt x="487581" y="102941"/>
                  <a:pt x="487517" y="103254"/>
                  <a:pt x="487455" y="103583"/>
                </a:cubicBezTo>
                <a:cubicBezTo>
                  <a:pt x="487659" y="103583"/>
                  <a:pt x="487862" y="103583"/>
                  <a:pt x="488064" y="103583"/>
                </a:cubicBezTo>
                <a:cubicBezTo>
                  <a:pt x="488112" y="103364"/>
                  <a:pt x="488253" y="103114"/>
                  <a:pt x="488190" y="102972"/>
                </a:cubicBezTo>
                <a:cubicBezTo>
                  <a:pt x="488112" y="102800"/>
                  <a:pt x="487830" y="102738"/>
                  <a:pt x="487642" y="102612"/>
                </a:cubicBezTo>
                <a:close/>
                <a:moveTo>
                  <a:pt x="1136724" y="102096"/>
                </a:moveTo>
                <a:cubicBezTo>
                  <a:pt x="1139306" y="102596"/>
                  <a:pt x="1141889" y="103113"/>
                  <a:pt x="1144471" y="103614"/>
                </a:cubicBezTo>
                <a:cubicBezTo>
                  <a:pt x="1144300" y="104366"/>
                  <a:pt x="1144142" y="105101"/>
                  <a:pt x="1143986" y="105836"/>
                </a:cubicBezTo>
                <a:cubicBezTo>
                  <a:pt x="1140872" y="107213"/>
                  <a:pt x="1138384" y="106306"/>
                  <a:pt x="1136239" y="104193"/>
                </a:cubicBezTo>
                <a:cubicBezTo>
                  <a:pt x="1136395" y="103489"/>
                  <a:pt x="1136568" y="102800"/>
                  <a:pt x="1136724" y="102096"/>
                </a:cubicBezTo>
                <a:close/>
                <a:moveTo>
                  <a:pt x="1119818" y="100640"/>
                </a:moveTo>
                <a:cubicBezTo>
                  <a:pt x="1120894" y="100808"/>
                  <a:pt x="1122130" y="101720"/>
                  <a:pt x="1123687" y="103676"/>
                </a:cubicBezTo>
                <a:cubicBezTo>
                  <a:pt x="1120401" y="103880"/>
                  <a:pt x="1118631" y="103989"/>
                  <a:pt x="1116880" y="104099"/>
                </a:cubicBezTo>
                <a:cubicBezTo>
                  <a:pt x="1116880" y="102988"/>
                  <a:pt x="1116676" y="102331"/>
                  <a:pt x="1116910" y="102065"/>
                </a:cubicBezTo>
                <a:cubicBezTo>
                  <a:pt x="1117827" y="101047"/>
                  <a:pt x="1118741" y="100472"/>
                  <a:pt x="1119818" y="100640"/>
                </a:cubicBezTo>
                <a:close/>
                <a:moveTo>
                  <a:pt x="1386223" y="100578"/>
                </a:moveTo>
                <a:cubicBezTo>
                  <a:pt x="1386284" y="100781"/>
                  <a:pt x="1386426" y="101016"/>
                  <a:pt x="1386364" y="101173"/>
                </a:cubicBezTo>
                <a:cubicBezTo>
                  <a:pt x="1386301" y="101345"/>
                  <a:pt x="1386051" y="101438"/>
                  <a:pt x="1385878" y="101564"/>
                </a:cubicBezTo>
                <a:cubicBezTo>
                  <a:pt x="1385785" y="101251"/>
                  <a:pt x="1385691" y="100954"/>
                  <a:pt x="1385612" y="100641"/>
                </a:cubicBezTo>
                <a:cubicBezTo>
                  <a:pt x="1385815" y="100625"/>
                  <a:pt x="1386018" y="100610"/>
                  <a:pt x="1386223" y="100578"/>
                </a:cubicBezTo>
                <a:close/>
                <a:moveTo>
                  <a:pt x="1376597" y="100249"/>
                </a:moveTo>
                <a:lnTo>
                  <a:pt x="1362680" y="117011"/>
                </a:lnTo>
                <a:lnTo>
                  <a:pt x="1362669" y="117011"/>
                </a:lnTo>
                <a:lnTo>
                  <a:pt x="1361134" y="118545"/>
                </a:lnTo>
                <a:lnTo>
                  <a:pt x="1361134" y="118544"/>
                </a:lnTo>
                <a:cubicBezTo>
                  <a:pt x="1357927" y="121392"/>
                  <a:pt x="1354843" y="124428"/>
                  <a:pt x="1351416" y="126979"/>
                </a:cubicBezTo>
                <a:cubicBezTo>
                  <a:pt x="1350321" y="127793"/>
                  <a:pt x="1348270" y="127324"/>
                  <a:pt x="1345516" y="127511"/>
                </a:cubicBezTo>
                <a:cubicBezTo>
                  <a:pt x="1346704" y="125336"/>
                  <a:pt x="1347049" y="124037"/>
                  <a:pt x="1347879" y="123271"/>
                </a:cubicBezTo>
                <a:cubicBezTo>
                  <a:pt x="1356095" y="115821"/>
                  <a:pt x="1364374" y="108449"/>
                  <a:pt x="1372715" y="101141"/>
                </a:cubicBezTo>
                <a:cubicBezTo>
                  <a:pt x="1373326" y="100609"/>
                  <a:pt x="1374500" y="100703"/>
                  <a:pt x="1376597" y="100249"/>
                </a:cubicBezTo>
                <a:close/>
                <a:moveTo>
                  <a:pt x="1366174" y="99435"/>
                </a:moveTo>
                <a:lnTo>
                  <a:pt x="1365829" y="99795"/>
                </a:lnTo>
                <a:lnTo>
                  <a:pt x="1365829" y="99796"/>
                </a:lnTo>
                <a:lnTo>
                  <a:pt x="1365470" y="100124"/>
                </a:lnTo>
                <a:lnTo>
                  <a:pt x="1365799" y="99764"/>
                </a:lnTo>
                <a:lnTo>
                  <a:pt x="1365797" y="99764"/>
                </a:lnTo>
                <a:close/>
                <a:moveTo>
                  <a:pt x="619809" y="98606"/>
                </a:moveTo>
                <a:cubicBezTo>
                  <a:pt x="620044" y="98606"/>
                  <a:pt x="620310" y="98528"/>
                  <a:pt x="620499" y="98622"/>
                </a:cubicBezTo>
                <a:cubicBezTo>
                  <a:pt x="620654" y="98684"/>
                  <a:pt x="620733" y="98935"/>
                  <a:pt x="620841" y="99107"/>
                </a:cubicBezTo>
                <a:cubicBezTo>
                  <a:pt x="620654" y="99217"/>
                  <a:pt x="620451" y="99341"/>
                  <a:pt x="620262" y="99451"/>
                </a:cubicBezTo>
                <a:cubicBezTo>
                  <a:pt x="620106" y="99170"/>
                  <a:pt x="619950" y="98888"/>
                  <a:pt x="619809" y="98606"/>
                </a:cubicBezTo>
                <a:close/>
                <a:moveTo>
                  <a:pt x="432804" y="97620"/>
                </a:moveTo>
                <a:cubicBezTo>
                  <a:pt x="432240" y="97682"/>
                  <a:pt x="431771" y="98512"/>
                  <a:pt x="431254" y="99013"/>
                </a:cubicBezTo>
                <a:cubicBezTo>
                  <a:pt x="431755" y="99514"/>
                  <a:pt x="432209" y="100359"/>
                  <a:pt x="432758" y="100438"/>
                </a:cubicBezTo>
                <a:cubicBezTo>
                  <a:pt x="433257" y="100500"/>
                  <a:pt x="433852" y="99701"/>
                  <a:pt x="434682" y="99060"/>
                </a:cubicBezTo>
                <a:cubicBezTo>
                  <a:pt x="433868" y="98402"/>
                  <a:pt x="433289" y="97573"/>
                  <a:pt x="432804" y="97620"/>
                </a:cubicBezTo>
                <a:close/>
                <a:moveTo>
                  <a:pt x="691473" y="97433"/>
                </a:moveTo>
                <a:cubicBezTo>
                  <a:pt x="692099" y="97339"/>
                  <a:pt x="692756" y="97574"/>
                  <a:pt x="693491" y="97683"/>
                </a:cubicBezTo>
                <a:cubicBezTo>
                  <a:pt x="693195" y="98356"/>
                  <a:pt x="692991" y="99138"/>
                  <a:pt x="692835" y="99138"/>
                </a:cubicBezTo>
                <a:cubicBezTo>
                  <a:pt x="692193" y="99092"/>
                  <a:pt x="691551" y="98810"/>
                  <a:pt x="690909" y="98621"/>
                </a:cubicBezTo>
                <a:cubicBezTo>
                  <a:pt x="691096" y="98199"/>
                  <a:pt x="691239" y="97464"/>
                  <a:pt x="691473" y="97433"/>
                </a:cubicBezTo>
                <a:close/>
                <a:moveTo>
                  <a:pt x="496437" y="94537"/>
                </a:moveTo>
                <a:cubicBezTo>
                  <a:pt x="496470" y="94740"/>
                  <a:pt x="496485" y="94943"/>
                  <a:pt x="496516" y="95147"/>
                </a:cubicBezTo>
                <a:cubicBezTo>
                  <a:pt x="496314" y="95210"/>
                  <a:pt x="496094" y="95351"/>
                  <a:pt x="495922" y="95288"/>
                </a:cubicBezTo>
                <a:cubicBezTo>
                  <a:pt x="495749" y="95225"/>
                  <a:pt x="495655" y="94975"/>
                  <a:pt x="495530" y="94803"/>
                </a:cubicBezTo>
                <a:cubicBezTo>
                  <a:pt x="495828" y="94709"/>
                  <a:pt x="496141" y="94631"/>
                  <a:pt x="496437" y="94537"/>
                </a:cubicBezTo>
                <a:close/>
                <a:moveTo>
                  <a:pt x="425964" y="94428"/>
                </a:moveTo>
                <a:cubicBezTo>
                  <a:pt x="425683" y="94584"/>
                  <a:pt x="425402" y="94756"/>
                  <a:pt x="425120" y="94913"/>
                </a:cubicBezTo>
                <a:cubicBezTo>
                  <a:pt x="425292" y="95054"/>
                  <a:pt x="425464" y="95210"/>
                  <a:pt x="425621" y="95351"/>
                </a:cubicBezTo>
                <a:cubicBezTo>
                  <a:pt x="425808" y="95257"/>
                  <a:pt x="426122" y="95195"/>
                  <a:pt x="426168" y="95054"/>
                </a:cubicBezTo>
                <a:cubicBezTo>
                  <a:pt x="426216" y="94882"/>
                  <a:pt x="426043" y="94646"/>
                  <a:pt x="425964" y="94428"/>
                </a:cubicBezTo>
                <a:close/>
                <a:moveTo>
                  <a:pt x="890890" y="93864"/>
                </a:moveTo>
                <a:cubicBezTo>
                  <a:pt x="891077" y="93958"/>
                  <a:pt x="891265" y="94067"/>
                  <a:pt x="891453" y="94177"/>
                </a:cubicBezTo>
                <a:cubicBezTo>
                  <a:pt x="891374" y="94349"/>
                  <a:pt x="891328" y="94600"/>
                  <a:pt x="891203" y="94647"/>
                </a:cubicBezTo>
                <a:cubicBezTo>
                  <a:pt x="891014" y="94724"/>
                  <a:pt x="890764" y="94662"/>
                  <a:pt x="890545" y="94662"/>
                </a:cubicBezTo>
                <a:cubicBezTo>
                  <a:pt x="890655" y="94397"/>
                  <a:pt x="890764" y="94130"/>
                  <a:pt x="890890" y="93864"/>
                </a:cubicBezTo>
                <a:close/>
                <a:moveTo>
                  <a:pt x="373380" y="92894"/>
                </a:moveTo>
                <a:cubicBezTo>
                  <a:pt x="374601" y="95867"/>
                  <a:pt x="375727" y="98606"/>
                  <a:pt x="376839" y="101329"/>
                </a:cubicBezTo>
                <a:cubicBezTo>
                  <a:pt x="379999" y="99232"/>
                  <a:pt x="380422" y="96602"/>
                  <a:pt x="378435" y="93160"/>
                </a:cubicBezTo>
                <a:cubicBezTo>
                  <a:pt x="376353" y="93050"/>
                  <a:pt x="374288" y="92941"/>
                  <a:pt x="373380" y="92894"/>
                </a:cubicBezTo>
                <a:close/>
                <a:moveTo>
                  <a:pt x="1046028" y="92773"/>
                </a:moveTo>
                <a:cubicBezTo>
                  <a:pt x="1050577" y="92522"/>
                  <a:pt x="1056031" y="92706"/>
                  <a:pt x="1061289" y="93348"/>
                </a:cubicBezTo>
                <a:cubicBezTo>
                  <a:pt x="1069568" y="94365"/>
                  <a:pt x="1077784" y="95915"/>
                  <a:pt x="1086017" y="97229"/>
                </a:cubicBezTo>
                <a:cubicBezTo>
                  <a:pt x="1085891" y="98027"/>
                  <a:pt x="1085782" y="98810"/>
                  <a:pt x="1085674" y="99608"/>
                </a:cubicBezTo>
                <a:cubicBezTo>
                  <a:pt x="1069302" y="100437"/>
                  <a:pt x="1053496" y="94882"/>
                  <a:pt x="1036201" y="94803"/>
                </a:cubicBezTo>
                <a:cubicBezTo>
                  <a:pt x="1037837" y="93708"/>
                  <a:pt x="1041480" y="93023"/>
                  <a:pt x="1046028" y="92773"/>
                </a:cubicBezTo>
                <a:close/>
                <a:moveTo>
                  <a:pt x="670768" y="92252"/>
                </a:moveTo>
                <a:cubicBezTo>
                  <a:pt x="672583" y="96806"/>
                  <a:pt x="674038" y="100515"/>
                  <a:pt x="675493" y="104240"/>
                </a:cubicBezTo>
                <a:cubicBezTo>
                  <a:pt x="669547" y="105351"/>
                  <a:pt x="663757" y="106087"/>
                  <a:pt x="658152" y="107573"/>
                </a:cubicBezTo>
                <a:cubicBezTo>
                  <a:pt x="651298" y="109388"/>
                  <a:pt x="644554" y="111674"/>
                  <a:pt x="637870" y="114053"/>
                </a:cubicBezTo>
                <a:cubicBezTo>
                  <a:pt x="632800" y="115868"/>
                  <a:pt x="627713" y="117793"/>
                  <a:pt x="622986" y="120328"/>
                </a:cubicBezTo>
                <a:cubicBezTo>
                  <a:pt x="616821" y="123646"/>
                  <a:pt x="611970" y="123536"/>
                  <a:pt x="605176" y="118153"/>
                </a:cubicBezTo>
                <a:cubicBezTo>
                  <a:pt x="608980" y="116885"/>
                  <a:pt x="612219" y="115868"/>
                  <a:pt x="615396" y="114678"/>
                </a:cubicBezTo>
                <a:cubicBezTo>
                  <a:pt x="617025" y="114068"/>
                  <a:pt x="618604" y="113223"/>
                  <a:pt x="620075" y="112300"/>
                </a:cubicBezTo>
                <a:cubicBezTo>
                  <a:pt x="623534" y="110124"/>
                  <a:pt x="626462" y="107323"/>
                  <a:pt x="631359" y="108184"/>
                </a:cubicBezTo>
                <a:cubicBezTo>
                  <a:pt x="633348" y="108528"/>
                  <a:pt x="635726" y="105507"/>
                  <a:pt x="638121" y="105038"/>
                </a:cubicBezTo>
                <a:cubicBezTo>
                  <a:pt x="642518" y="104162"/>
                  <a:pt x="647183" y="102722"/>
                  <a:pt x="651205" y="102581"/>
                </a:cubicBezTo>
                <a:cubicBezTo>
                  <a:pt x="656119" y="102408"/>
                  <a:pt x="658623" y="99701"/>
                  <a:pt x="662019" y="97620"/>
                </a:cubicBezTo>
                <a:cubicBezTo>
                  <a:pt x="663819" y="98684"/>
                  <a:pt x="665462" y="99670"/>
                  <a:pt x="667606" y="100953"/>
                </a:cubicBezTo>
                <a:cubicBezTo>
                  <a:pt x="668671" y="98011"/>
                  <a:pt x="669516" y="95679"/>
                  <a:pt x="670768" y="92252"/>
                </a:cubicBezTo>
                <a:close/>
                <a:moveTo>
                  <a:pt x="1688915" y="89263"/>
                </a:moveTo>
                <a:cubicBezTo>
                  <a:pt x="1689525" y="89780"/>
                  <a:pt x="1690136" y="90296"/>
                  <a:pt x="1690730" y="90812"/>
                </a:cubicBezTo>
                <a:cubicBezTo>
                  <a:pt x="1687522" y="95225"/>
                  <a:pt x="1686145" y="101141"/>
                  <a:pt x="1679212" y="102597"/>
                </a:cubicBezTo>
                <a:cubicBezTo>
                  <a:pt x="1682452" y="98153"/>
                  <a:pt x="1685691" y="93708"/>
                  <a:pt x="1688915" y="89263"/>
                </a:cubicBezTo>
                <a:close/>
                <a:moveTo>
                  <a:pt x="1256481" y="83393"/>
                </a:moveTo>
                <a:cubicBezTo>
                  <a:pt x="1256903" y="83566"/>
                  <a:pt x="1257325" y="83738"/>
                  <a:pt x="1257748" y="83910"/>
                </a:cubicBezTo>
                <a:cubicBezTo>
                  <a:pt x="1257451" y="84364"/>
                  <a:pt x="1257153" y="84818"/>
                  <a:pt x="1256841" y="85287"/>
                </a:cubicBezTo>
                <a:cubicBezTo>
                  <a:pt x="1256481" y="85005"/>
                  <a:pt x="1255964" y="84786"/>
                  <a:pt x="1255823" y="84426"/>
                </a:cubicBezTo>
                <a:cubicBezTo>
                  <a:pt x="1255745" y="84191"/>
                  <a:pt x="1256230" y="83738"/>
                  <a:pt x="1256481" y="83393"/>
                </a:cubicBezTo>
                <a:close/>
                <a:moveTo>
                  <a:pt x="400501" y="81547"/>
                </a:moveTo>
                <a:cubicBezTo>
                  <a:pt x="399391" y="81845"/>
                  <a:pt x="398263" y="82142"/>
                  <a:pt x="397137" y="82439"/>
                </a:cubicBezTo>
                <a:cubicBezTo>
                  <a:pt x="397262" y="82893"/>
                  <a:pt x="397372" y="83332"/>
                  <a:pt x="397497" y="83786"/>
                </a:cubicBezTo>
                <a:cubicBezTo>
                  <a:pt x="398624" y="83504"/>
                  <a:pt x="399735" y="83222"/>
                  <a:pt x="400861" y="82925"/>
                </a:cubicBezTo>
                <a:cubicBezTo>
                  <a:pt x="400736" y="82470"/>
                  <a:pt x="400627" y="82001"/>
                  <a:pt x="400501" y="81547"/>
                </a:cubicBezTo>
                <a:close/>
                <a:moveTo>
                  <a:pt x="1403350" y="81053"/>
                </a:moveTo>
                <a:lnTo>
                  <a:pt x="1402466" y="87228"/>
                </a:lnTo>
                <a:cubicBezTo>
                  <a:pt x="1398820" y="90280"/>
                  <a:pt x="1395565" y="93003"/>
                  <a:pt x="1392309" y="95726"/>
                </a:cubicBezTo>
                <a:cubicBezTo>
                  <a:pt x="1392513" y="91962"/>
                  <a:pt x="1394312" y="89466"/>
                  <a:pt x="1396547" y="87320"/>
                </a:cubicBezTo>
                <a:close/>
                <a:moveTo>
                  <a:pt x="441490" y="78527"/>
                </a:moveTo>
                <a:cubicBezTo>
                  <a:pt x="441490" y="80170"/>
                  <a:pt x="441490" y="81782"/>
                  <a:pt x="441490" y="83410"/>
                </a:cubicBezTo>
                <a:cubicBezTo>
                  <a:pt x="441677" y="83410"/>
                  <a:pt x="441865" y="83410"/>
                  <a:pt x="442054" y="83410"/>
                </a:cubicBezTo>
                <a:cubicBezTo>
                  <a:pt x="442054" y="81782"/>
                  <a:pt x="442054" y="80154"/>
                  <a:pt x="442054" y="78527"/>
                </a:cubicBezTo>
                <a:cubicBezTo>
                  <a:pt x="441865" y="78527"/>
                  <a:pt x="441677" y="78527"/>
                  <a:pt x="441490" y="78527"/>
                </a:cubicBezTo>
                <a:close/>
                <a:moveTo>
                  <a:pt x="1230877" y="78339"/>
                </a:moveTo>
                <a:cubicBezTo>
                  <a:pt x="1231175" y="78668"/>
                  <a:pt x="1231472" y="78996"/>
                  <a:pt x="1231769" y="79325"/>
                </a:cubicBezTo>
                <a:cubicBezTo>
                  <a:pt x="1231237" y="79559"/>
                  <a:pt x="1230720" y="79841"/>
                  <a:pt x="1230157" y="79967"/>
                </a:cubicBezTo>
                <a:cubicBezTo>
                  <a:pt x="1230064" y="79982"/>
                  <a:pt x="1229812" y="79216"/>
                  <a:pt x="1229640" y="78809"/>
                </a:cubicBezTo>
                <a:cubicBezTo>
                  <a:pt x="1230048" y="78652"/>
                  <a:pt x="1230470" y="78496"/>
                  <a:pt x="1230877" y="78339"/>
                </a:cubicBezTo>
                <a:close/>
                <a:moveTo>
                  <a:pt x="1684612" y="78214"/>
                </a:moveTo>
                <a:cubicBezTo>
                  <a:pt x="1685582" y="78511"/>
                  <a:pt x="1686364" y="79403"/>
                  <a:pt x="1687225" y="80060"/>
                </a:cubicBezTo>
                <a:cubicBezTo>
                  <a:pt x="1686599" y="80717"/>
                  <a:pt x="1685972" y="81391"/>
                  <a:pt x="1685034" y="82424"/>
                </a:cubicBezTo>
                <a:cubicBezTo>
                  <a:pt x="1684110" y="81407"/>
                  <a:pt x="1683062" y="80765"/>
                  <a:pt x="1683014" y="80060"/>
                </a:cubicBezTo>
                <a:cubicBezTo>
                  <a:pt x="1682968" y="79434"/>
                  <a:pt x="1684252" y="78104"/>
                  <a:pt x="1684612" y="78214"/>
                </a:cubicBezTo>
                <a:close/>
                <a:moveTo>
                  <a:pt x="1406542" y="77757"/>
                </a:moveTo>
                <a:lnTo>
                  <a:pt x="1406521" y="77885"/>
                </a:lnTo>
                <a:lnTo>
                  <a:pt x="1406490" y="77855"/>
                </a:lnTo>
                <a:lnTo>
                  <a:pt x="1406521" y="77885"/>
                </a:lnTo>
                <a:cubicBezTo>
                  <a:pt x="1406004" y="78401"/>
                  <a:pt x="1405473" y="78934"/>
                  <a:pt x="1404955" y="79451"/>
                </a:cubicBezTo>
                <a:cubicBezTo>
                  <a:pt x="1404439" y="79967"/>
                  <a:pt x="1403907" y="80499"/>
                  <a:pt x="1403391" y="81016"/>
                </a:cubicBezTo>
                <a:lnTo>
                  <a:pt x="1403390" y="81015"/>
                </a:lnTo>
                <a:lnTo>
                  <a:pt x="1403350" y="81053"/>
                </a:lnTo>
                <a:lnTo>
                  <a:pt x="1403359" y="80984"/>
                </a:lnTo>
                <a:lnTo>
                  <a:pt x="1403359" y="80984"/>
                </a:lnTo>
                <a:lnTo>
                  <a:pt x="1404925" y="79419"/>
                </a:lnTo>
                <a:lnTo>
                  <a:pt x="1406490" y="77854"/>
                </a:lnTo>
                <a:lnTo>
                  <a:pt x="1406489" y="77854"/>
                </a:lnTo>
                <a:close/>
                <a:moveTo>
                  <a:pt x="1218482" y="75068"/>
                </a:moveTo>
                <a:cubicBezTo>
                  <a:pt x="1220282" y="75365"/>
                  <a:pt x="1222082" y="75662"/>
                  <a:pt x="1225085" y="76163"/>
                </a:cubicBezTo>
                <a:cubicBezTo>
                  <a:pt x="1221440" y="79951"/>
                  <a:pt x="1219827" y="78432"/>
                  <a:pt x="1218200" y="76898"/>
                </a:cubicBezTo>
                <a:cubicBezTo>
                  <a:pt x="1218294" y="76288"/>
                  <a:pt x="1218388" y="75678"/>
                  <a:pt x="1218482" y="75068"/>
                </a:cubicBezTo>
                <a:close/>
                <a:moveTo>
                  <a:pt x="1407146" y="74254"/>
                </a:moveTo>
                <a:cubicBezTo>
                  <a:pt x="1407521" y="74363"/>
                  <a:pt x="1407898" y="74489"/>
                  <a:pt x="1408288" y="74598"/>
                </a:cubicBezTo>
                <a:lnTo>
                  <a:pt x="1406542" y="77757"/>
                </a:lnTo>
                <a:close/>
                <a:moveTo>
                  <a:pt x="1166898" y="73737"/>
                </a:moveTo>
                <a:cubicBezTo>
                  <a:pt x="1168260" y="73988"/>
                  <a:pt x="1169637" y="74175"/>
                  <a:pt x="1170968" y="74567"/>
                </a:cubicBezTo>
                <a:cubicBezTo>
                  <a:pt x="1171109" y="74614"/>
                  <a:pt x="1170873" y="75866"/>
                  <a:pt x="1170811" y="76570"/>
                </a:cubicBezTo>
                <a:cubicBezTo>
                  <a:pt x="1169387" y="76304"/>
                  <a:pt x="1167979" y="76037"/>
                  <a:pt x="1166554" y="75787"/>
                </a:cubicBezTo>
                <a:cubicBezTo>
                  <a:pt x="1166664" y="75099"/>
                  <a:pt x="1166789" y="74426"/>
                  <a:pt x="1166898" y="73737"/>
                </a:cubicBezTo>
                <a:close/>
                <a:moveTo>
                  <a:pt x="1152108" y="70826"/>
                </a:moveTo>
                <a:cubicBezTo>
                  <a:pt x="1152437" y="71171"/>
                  <a:pt x="1152750" y="71499"/>
                  <a:pt x="1153062" y="71828"/>
                </a:cubicBezTo>
                <a:cubicBezTo>
                  <a:pt x="1152766" y="72141"/>
                  <a:pt x="1152484" y="72689"/>
                  <a:pt x="1152171" y="72705"/>
                </a:cubicBezTo>
                <a:cubicBezTo>
                  <a:pt x="1151764" y="72736"/>
                  <a:pt x="1151342" y="72329"/>
                  <a:pt x="1150919" y="72110"/>
                </a:cubicBezTo>
                <a:cubicBezTo>
                  <a:pt x="1151310" y="71687"/>
                  <a:pt x="1151717" y="71249"/>
                  <a:pt x="1152108" y="70826"/>
                </a:cubicBezTo>
                <a:close/>
                <a:moveTo>
                  <a:pt x="413789" y="67744"/>
                </a:moveTo>
                <a:cubicBezTo>
                  <a:pt x="409908" y="70436"/>
                  <a:pt x="407059" y="72940"/>
                  <a:pt x="410111" y="76523"/>
                </a:cubicBezTo>
                <a:cubicBezTo>
                  <a:pt x="412412" y="79216"/>
                  <a:pt x="415652" y="82830"/>
                  <a:pt x="419157" y="77197"/>
                </a:cubicBezTo>
                <a:cubicBezTo>
                  <a:pt x="419422" y="76774"/>
                  <a:pt x="421050" y="76962"/>
                  <a:pt x="421958" y="77228"/>
                </a:cubicBezTo>
                <a:cubicBezTo>
                  <a:pt x="424071" y="77838"/>
                  <a:pt x="426122" y="78668"/>
                  <a:pt x="426794" y="78918"/>
                </a:cubicBezTo>
                <a:cubicBezTo>
                  <a:pt x="427530" y="82330"/>
                  <a:pt x="427482" y="84975"/>
                  <a:pt x="428735" y="86618"/>
                </a:cubicBezTo>
                <a:cubicBezTo>
                  <a:pt x="429376" y="87448"/>
                  <a:pt x="432398" y="86446"/>
                  <a:pt x="434932" y="86211"/>
                </a:cubicBezTo>
                <a:cubicBezTo>
                  <a:pt x="432897" y="81329"/>
                  <a:pt x="431489" y="77713"/>
                  <a:pt x="429893" y="74192"/>
                </a:cubicBezTo>
                <a:cubicBezTo>
                  <a:pt x="428515" y="71171"/>
                  <a:pt x="426262" y="69544"/>
                  <a:pt x="423069" y="71641"/>
                </a:cubicBezTo>
                <a:cubicBezTo>
                  <a:pt x="418405" y="74708"/>
                  <a:pt x="415901" y="72157"/>
                  <a:pt x="413789" y="67744"/>
                </a:cubicBezTo>
                <a:close/>
                <a:moveTo>
                  <a:pt x="1046473" y="63852"/>
                </a:moveTo>
                <a:cubicBezTo>
                  <a:pt x="1058851" y="63706"/>
                  <a:pt x="1077280" y="67591"/>
                  <a:pt x="1082432" y="72815"/>
                </a:cubicBezTo>
                <a:cubicBezTo>
                  <a:pt x="1067565" y="70404"/>
                  <a:pt x="1052697" y="68009"/>
                  <a:pt x="1036827" y="65443"/>
                </a:cubicBezTo>
                <a:cubicBezTo>
                  <a:pt x="1038894" y="64398"/>
                  <a:pt x="1042348" y="63902"/>
                  <a:pt x="1046473" y="63852"/>
                </a:cubicBezTo>
                <a:close/>
                <a:moveTo>
                  <a:pt x="489083" y="62454"/>
                </a:moveTo>
                <a:cubicBezTo>
                  <a:pt x="481632" y="63346"/>
                  <a:pt x="481320" y="63831"/>
                  <a:pt x="483512" y="69575"/>
                </a:cubicBezTo>
                <a:lnTo>
                  <a:pt x="484808" y="74747"/>
                </a:lnTo>
                <a:lnTo>
                  <a:pt x="484795" y="74740"/>
                </a:lnTo>
                <a:lnTo>
                  <a:pt x="484790" y="74753"/>
                </a:lnTo>
                <a:lnTo>
                  <a:pt x="476906" y="73800"/>
                </a:lnTo>
                <a:lnTo>
                  <a:pt x="481692" y="82512"/>
                </a:lnTo>
                <a:lnTo>
                  <a:pt x="481665" y="82580"/>
                </a:lnTo>
                <a:cubicBezTo>
                  <a:pt x="481946" y="82940"/>
                  <a:pt x="482212" y="83316"/>
                  <a:pt x="482493" y="83676"/>
                </a:cubicBezTo>
                <a:cubicBezTo>
                  <a:pt x="482244" y="83300"/>
                  <a:pt x="481977" y="82925"/>
                  <a:pt x="481711" y="82549"/>
                </a:cubicBezTo>
                <a:lnTo>
                  <a:pt x="481692" y="82512"/>
                </a:lnTo>
                <a:lnTo>
                  <a:pt x="484790" y="74753"/>
                </a:lnTo>
                <a:lnTo>
                  <a:pt x="484810" y="74755"/>
                </a:lnTo>
                <a:lnTo>
                  <a:pt x="484808" y="74747"/>
                </a:lnTo>
                <a:lnTo>
                  <a:pt x="490053" y="77619"/>
                </a:lnTo>
                <a:cubicBezTo>
                  <a:pt x="489693" y="71985"/>
                  <a:pt x="489381" y="67227"/>
                  <a:pt x="489083" y="62454"/>
                </a:cubicBezTo>
                <a:close/>
                <a:moveTo>
                  <a:pt x="711942" y="61624"/>
                </a:moveTo>
                <a:cubicBezTo>
                  <a:pt x="712069" y="61796"/>
                  <a:pt x="712302" y="62109"/>
                  <a:pt x="712273" y="62141"/>
                </a:cubicBezTo>
                <a:cubicBezTo>
                  <a:pt x="712021" y="62391"/>
                  <a:pt x="711709" y="62610"/>
                  <a:pt x="711411" y="62829"/>
                </a:cubicBezTo>
                <a:cubicBezTo>
                  <a:pt x="711301" y="62657"/>
                  <a:pt x="711052" y="62344"/>
                  <a:pt x="711082" y="62313"/>
                </a:cubicBezTo>
                <a:cubicBezTo>
                  <a:pt x="711348" y="62047"/>
                  <a:pt x="711661" y="61843"/>
                  <a:pt x="711942" y="61624"/>
                </a:cubicBezTo>
                <a:close/>
                <a:moveTo>
                  <a:pt x="356070" y="60608"/>
                </a:moveTo>
                <a:cubicBezTo>
                  <a:pt x="361642" y="69700"/>
                  <a:pt x="361642" y="69700"/>
                  <a:pt x="367619" y="67478"/>
                </a:cubicBezTo>
                <a:cubicBezTo>
                  <a:pt x="367323" y="58776"/>
                  <a:pt x="358949" y="64551"/>
                  <a:pt x="356070" y="60608"/>
                </a:cubicBezTo>
                <a:close/>
                <a:moveTo>
                  <a:pt x="1400213" y="58307"/>
                </a:moveTo>
                <a:cubicBezTo>
                  <a:pt x="1400354" y="58353"/>
                  <a:pt x="1400401" y="58667"/>
                  <a:pt x="1400495" y="58854"/>
                </a:cubicBezTo>
                <a:cubicBezTo>
                  <a:pt x="1400354" y="59011"/>
                  <a:pt x="1400213" y="59183"/>
                  <a:pt x="1400072" y="59339"/>
                </a:cubicBezTo>
                <a:cubicBezTo>
                  <a:pt x="1399915" y="59057"/>
                  <a:pt x="1399759" y="58776"/>
                  <a:pt x="1399602" y="58510"/>
                </a:cubicBezTo>
                <a:cubicBezTo>
                  <a:pt x="1399806" y="58431"/>
                  <a:pt x="1400041" y="58259"/>
                  <a:pt x="1400213" y="58307"/>
                </a:cubicBezTo>
                <a:close/>
                <a:moveTo>
                  <a:pt x="1091136" y="56272"/>
                </a:moveTo>
                <a:cubicBezTo>
                  <a:pt x="1091291" y="56554"/>
                  <a:pt x="1091448" y="56835"/>
                  <a:pt x="1091588" y="57117"/>
                </a:cubicBezTo>
                <a:cubicBezTo>
                  <a:pt x="1091353" y="57117"/>
                  <a:pt x="1091118" y="57117"/>
                  <a:pt x="1090884" y="57117"/>
                </a:cubicBezTo>
                <a:cubicBezTo>
                  <a:pt x="1090775" y="56945"/>
                  <a:pt x="1090650" y="56789"/>
                  <a:pt x="1090540" y="56616"/>
                </a:cubicBezTo>
                <a:cubicBezTo>
                  <a:pt x="1090743" y="56507"/>
                  <a:pt x="1090931" y="56381"/>
                  <a:pt x="1091136" y="56272"/>
                </a:cubicBezTo>
                <a:close/>
                <a:moveTo>
                  <a:pt x="514075" y="54112"/>
                </a:moveTo>
                <a:cubicBezTo>
                  <a:pt x="514280" y="54221"/>
                  <a:pt x="514499" y="54331"/>
                  <a:pt x="514701" y="54425"/>
                </a:cubicBezTo>
                <a:cubicBezTo>
                  <a:pt x="514467" y="54691"/>
                  <a:pt x="514233" y="54956"/>
                  <a:pt x="513998" y="55223"/>
                </a:cubicBezTo>
                <a:cubicBezTo>
                  <a:pt x="513888" y="55019"/>
                  <a:pt x="513685" y="54816"/>
                  <a:pt x="513685" y="54613"/>
                </a:cubicBezTo>
                <a:cubicBezTo>
                  <a:pt x="513700" y="54440"/>
                  <a:pt x="513951" y="54284"/>
                  <a:pt x="514075" y="54112"/>
                </a:cubicBezTo>
                <a:close/>
                <a:moveTo>
                  <a:pt x="945055" y="51749"/>
                </a:moveTo>
                <a:cubicBezTo>
                  <a:pt x="946541" y="51890"/>
                  <a:pt x="948012" y="52031"/>
                  <a:pt x="949499" y="52172"/>
                </a:cubicBezTo>
                <a:cubicBezTo>
                  <a:pt x="949405" y="52829"/>
                  <a:pt x="949327" y="53501"/>
                  <a:pt x="949249" y="54175"/>
                </a:cubicBezTo>
                <a:cubicBezTo>
                  <a:pt x="947794" y="53893"/>
                  <a:pt x="946338" y="53595"/>
                  <a:pt x="944883" y="53314"/>
                </a:cubicBezTo>
                <a:cubicBezTo>
                  <a:pt x="944945" y="52797"/>
                  <a:pt x="944991" y="52265"/>
                  <a:pt x="945055" y="51749"/>
                </a:cubicBezTo>
                <a:close/>
                <a:moveTo>
                  <a:pt x="1436225" y="51248"/>
                </a:moveTo>
                <a:lnTo>
                  <a:pt x="1436256" y="51280"/>
                </a:lnTo>
                <a:lnTo>
                  <a:pt x="1436257" y="51279"/>
                </a:lnTo>
                <a:lnTo>
                  <a:pt x="1436257" y="51280"/>
                </a:lnTo>
                <a:lnTo>
                  <a:pt x="1435912" y="51593"/>
                </a:lnTo>
                <a:close/>
                <a:moveTo>
                  <a:pt x="1439340" y="49683"/>
                </a:moveTo>
                <a:cubicBezTo>
                  <a:pt x="1439340" y="49683"/>
                  <a:pt x="1439371" y="49715"/>
                  <a:pt x="1439371" y="49715"/>
                </a:cubicBezTo>
                <a:lnTo>
                  <a:pt x="1436257" y="51279"/>
                </a:lnTo>
                <a:lnTo>
                  <a:pt x="1436226" y="51248"/>
                </a:lnTo>
                <a:lnTo>
                  <a:pt x="1436225" y="51248"/>
                </a:lnTo>
                <a:lnTo>
                  <a:pt x="1436209" y="51233"/>
                </a:lnTo>
                <a:cubicBezTo>
                  <a:pt x="1437257" y="50716"/>
                  <a:pt x="1438291" y="50200"/>
                  <a:pt x="1439340" y="49683"/>
                </a:cubicBezTo>
                <a:close/>
                <a:moveTo>
                  <a:pt x="1049725" y="49058"/>
                </a:moveTo>
                <a:cubicBezTo>
                  <a:pt x="1054326" y="49511"/>
                  <a:pt x="1058927" y="49950"/>
                  <a:pt x="1063512" y="50404"/>
                </a:cubicBezTo>
                <a:cubicBezTo>
                  <a:pt x="1063449" y="51061"/>
                  <a:pt x="1063387" y="51734"/>
                  <a:pt x="1063324" y="52391"/>
                </a:cubicBezTo>
                <a:cubicBezTo>
                  <a:pt x="1058629" y="53424"/>
                  <a:pt x="1054232" y="50701"/>
                  <a:pt x="1049614" y="50685"/>
                </a:cubicBezTo>
                <a:cubicBezTo>
                  <a:pt x="1049662" y="50138"/>
                  <a:pt x="1049693" y="49605"/>
                  <a:pt x="1049725" y="49058"/>
                </a:cubicBezTo>
                <a:close/>
                <a:moveTo>
                  <a:pt x="448141" y="48713"/>
                </a:moveTo>
                <a:cubicBezTo>
                  <a:pt x="449237" y="49010"/>
                  <a:pt x="450238" y="49699"/>
                  <a:pt x="451585" y="50387"/>
                </a:cubicBezTo>
                <a:cubicBezTo>
                  <a:pt x="450786" y="51358"/>
                  <a:pt x="450051" y="52391"/>
                  <a:pt x="449957" y="52328"/>
                </a:cubicBezTo>
                <a:cubicBezTo>
                  <a:pt x="448815" y="51671"/>
                  <a:pt x="447750" y="50841"/>
                  <a:pt x="446670" y="50075"/>
                </a:cubicBezTo>
                <a:cubicBezTo>
                  <a:pt x="447171" y="49589"/>
                  <a:pt x="447796" y="48619"/>
                  <a:pt x="448141" y="48713"/>
                </a:cubicBezTo>
                <a:close/>
                <a:moveTo>
                  <a:pt x="1441249" y="47821"/>
                </a:moveTo>
                <a:lnTo>
                  <a:pt x="1440952" y="48150"/>
                </a:lnTo>
                <a:lnTo>
                  <a:pt x="1440951" y="48149"/>
                </a:lnTo>
                <a:lnTo>
                  <a:pt x="1439386" y="49715"/>
                </a:lnTo>
                <a:lnTo>
                  <a:pt x="1439354" y="49683"/>
                </a:lnTo>
                <a:cubicBezTo>
                  <a:pt x="1439872" y="49166"/>
                  <a:pt x="1440403" y="48635"/>
                  <a:pt x="1440920" y="48118"/>
                </a:cubicBezTo>
                <a:lnTo>
                  <a:pt x="1440920" y="48119"/>
                </a:lnTo>
                <a:close/>
                <a:moveTo>
                  <a:pt x="902643" y="46553"/>
                </a:moveTo>
                <a:lnTo>
                  <a:pt x="902956" y="46898"/>
                </a:lnTo>
                <a:lnTo>
                  <a:pt x="902611" y="46584"/>
                </a:lnTo>
                <a:close/>
                <a:moveTo>
                  <a:pt x="902643" y="46553"/>
                </a:moveTo>
                <a:lnTo>
                  <a:pt x="902644" y="46553"/>
                </a:lnTo>
                <a:lnTo>
                  <a:pt x="902643" y="46553"/>
                </a:lnTo>
                <a:close/>
                <a:moveTo>
                  <a:pt x="901297" y="46178"/>
                </a:moveTo>
                <a:lnTo>
                  <a:pt x="902643" y="46553"/>
                </a:lnTo>
                <a:lnTo>
                  <a:pt x="902611" y="46584"/>
                </a:lnTo>
                <a:close/>
                <a:moveTo>
                  <a:pt x="1103154" y="42782"/>
                </a:moveTo>
                <a:cubicBezTo>
                  <a:pt x="1103984" y="42782"/>
                  <a:pt x="1104813" y="42704"/>
                  <a:pt x="1105627" y="42829"/>
                </a:cubicBezTo>
                <a:cubicBezTo>
                  <a:pt x="1105798" y="42845"/>
                  <a:pt x="1105877" y="43565"/>
                  <a:pt x="1106237" y="44832"/>
                </a:cubicBezTo>
                <a:cubicBezTo>
                  <a:pt x="1104829" y="43892"/>
                  <a:pt x="1103999" y="43329"/>
                  <a:pt x="1103154" y="42782"/>
                </a:cubicBezTo>
                <a:close/>
                <a:moveTo>
                  <a:pt x="1087442" y="40888"/>
                </a:moveTo>
                <a:lnTo>
                  <a:pt x="1087411" y="41311"/>
                </a:lnTo>
                <a:lnTo>
                  <a:pt x="1087003" y="41060"/>
                </a:lnTo>
                <a:close/>
                <a:moveTo>
                  <a:pt x="439565" y="36349"/>
                </a:moveTo>
                <a:cubicBezTo>
                  <a:pt x="445073" y="38493"/>
                  <a:pt x="443727" y="42656"/>
                  <a:pt x="444744" y="45629"/>
                </a:cubicBezTo>
                <a:cubicBezTo>
                  <a:pt x="444838" y="45911"/>
                  <a:pt x="443352" y="47179"/>
                  <a:pt x="442585" y="47195"/>
                </a:cubicBezTo>
                <a:cubicBezTo>
                  <a:pt x="441786" y="47210"/>
                  <a:pt x="440378" y="46334"/>
                  <a:pt x="440284" y="45692"/>
                </a:cubicBezTo>
                <a:cubicBezTo>
                  <a:pt x="439847" y="42891"/>
                  <a:pt x="439800" y="40027"/>
                  <a:pt x="439565" y="36349"/>
                </a:cubicBezTo>
                <a:close/>
                <a:moveTo>
                  <a:pt x="357714" y="28664"/>
                </a:moveTo>
                <a:cubicBezTo>
                  <a:pt x="358198" y="28633"/>
                  <a:pt x="358762" y="29384"/>
                  <a:pt x="359498" y="29933"/>
                </a:cubicBezTo>
                <a:cubicBezTo>
                  <a:pt x="358903" y="30620"/>
                  <a:pt x="358464" y="31106"/>
                  <a:pt x="358027" y="31607"/>
                </a:cubicBezTo>
                <a:cubicBezTo>
                  <a:pt x="357416" y="31043"/>
                  <a:pt x="356790" y="30496"/>
                  <a:pt x="356179" y="29933"/>
                </a:cubicBezTo>
                <a:cubicBezTo>
                  <a:pt x="356680" y="29479"/>
                  <a:pt x="357166" y="28712"/>
                  <a:pt x="357714" y="28664"/>
                </a:cubicBezTo>
                <a:close/>
                <a:moveTo>
                  <a:pt x="506641" y="26677"/>
                </a:moveTo>
                <a:cubicBezTo>
                  <a:pt x="512588" y="29322"/>
                  <a:pt x="514733" y="32561"/>
                  <a:pt x="512636" y="36990"/>
                </a:cubicBezTo>
                <a:cubicBezTo>
                  <a:pt x="507189" y="48446"/>
                  <a:pt x="510320" y="59276"/>
                  <a:pt x="514044" y="70184"/>
                </a:cubicBezTo>
                <a:cubicBezTo>
                  <a:pt x="514842" y="72548"/>
                  <a:pt x="516798" y="74911"/>
                  <a:pt x="513387" y="77353"/>
                </a:cubicBezTo>
                <a:cubicBezTo>
                  <a:pt x="507799" y="75694"/>
                  <a:pt x="505077" y="71186"/>
                  <a:pt x="503965" y="66131"/>
                </a:cubicBezTo>
                <a:cubicBezTo>
                  <a:pt x="504201" y="63095"/>
                  <a:pt x="504685" y="60059"/>
                  <a:pt x="504606" y="57038"/>
                </a:cubicBezTo>
                <a:cubicBezTo>
                  <a:pt x="504419" y="50042"/>
                  <a:pt x="503605" y="43047"/>
                  <a:pt x="503763" y="36052"/>
                </a:cubicBezTo>
                <a:cubicBezTo>
                  <a:pt x="503824" y="32937"/>
                  <a:pt x="505624" y="29854"/>
                  <a:pt x="506641" y="26677"/>
                </a:cubicBezTo>
                <a:close/>
                <a:moveTo>
                  <a:pt x="451506" y="22874"/>
                </a:moveTo>
                <a:cubicBezTo>
                  <a:pt x="452726" y="23234"/>
                  <a:pt x="453806" y="24158"/>
                  <a:pt x="455027" y="24361"/>
                </a:cubicBezTo>
                <a:cubicBezTo>
                  <a:pt x="458548" y="24940"/>
                  <a:pt x="462633" y="24518"/>
                  <a:pt x="462900" y="29761"/>
                </a:cubicBezTo>
                <a:cubicBezTo>
                  <a:pt x="463072" y="33188"/>
                  <a:pt x="458767" y="41028"/>
                  <a:pt x="455998" y="42077"/>
                </a:cubicBezTo>
                <a:cubicBezTo>
                  <a:pt x="454886" y="42500"/>
                  <a:pt x="453416" y="42687"/>
                  <a:pt x="452319" y="42327"/>
                </a:cubicBezTo>
                <a:cubicBezTo>
                  <a:pt x="449331" y="41357"/>
                  <a:pt x="443602" y="32014"/>
                  <a:pt x="443634" y="28586"/>
                </a:cubicBezTo>
                <a:cubicBezTo>
                  <a:pt x="443681" y="24424"/>
                  <a:pt x="447420" y="21685"/>
                  <a:pt x="451506" y="22874"/>
                </a:cubicBezTo>
                <a:close/>
                <a:moveTo>
                  <a:pt x="457437" y="15716"/>
                </a:moveTo>
                <a:cubicBezTo>
                  <a:pt x="458310" y="15456"/>
                  <a:pt x="459589" y="15956"/>
                  <a:pt x="462149" y="16958"/>
                </a:cubicBezTo>
                <a:cubicBezTo>
                  <a:pt x="460489" y="20292"/>
                  <a:pt x="458064" y="20120"/>
                  <a:pt x="455168" y="19040"/>
                </a:cubicBezTo>
                <a:cubicBezTo>
                  <a:pt x="456100" y="16997"/>
                  <a:pt x="456564" y="15976"/>
                  <a:pt x="457437" y="15716"/>
                </a:cubicBezTo>
                <a:close/>
                <a:moveTo>
                  <a:pt x="417858" y="448"/>
                </a:moveTo>
                <a:cubicBezTo>
                  <a:pt x="419110" y="776"/>
                  <a:pt x="420300" y="1340"/>
                  <a:pt x="421521" y="1778"/>
                </a:cubicBezTo>
                <a:cubicBezTo>
                  <a:pt x="424385" y="2810"/>
                  <a:pt x="427264" y="3812"/>
                  <a:pt x="430958" y="5127"/>
                </a:cubicBezTo>
                <a:cubicBezTo>
                  <a:pt x="430958" y="5894"/>
                  <a:pt x="430958" y="7897"/>
                  <a:pt x="430958" y="9884"/>
                </a:cubicBezTo>
                <a:cubicBezTo>
                  <a:pt x="430958" y="11402"/>
                  <a:pt x="430316" y="13781"/>
                  <a:pt x="431052" y="14314"/>
                </a:cubicBezTo>
                <a:cubicBezTo>
                  <a:pt x="436528" y="18383"/>
                  <a:pt x="433227" y="22405"/>
                  <a:pt x="431584" y="26693"/>
                </a:cubicBezTo>
                <a:cubicBezTo>
                  <a:pt x="430894" y="28462"/>
                  <a:pt x="431395" y="30699"/>
                  <a:pt x="431333" y="32719"/>
                </a:cubicBezTo>
                <a:cubicBezTo>
                  <a:pt x="431254" y="35035"/>
                  <a:pt x="431912" y="37773"/>
                  <a:pt x="430910" y="39573"/>
                </a:cubicBezTo>
                <a:cubicBezTo>
                  <a:pt x="428140" y="44534"/>
                  <a:pt x="430722" y="48008"/>
                  <a:pt x="434150" y="50184"/>
                </a:cubicBezTo>
                <a:cubicBezTo>
                  <a:pt x="437828" y="52516"/>
                  <a:pt x="439252" y="55787"/>
                  <a:pt x="440957" y="59293"/>
                </a:cubicBezTo>
                <a:cubicBezTo>
                  <a:pt x="442930" y="63346"/>
                  <a:pt x="445309" y="67196"/>
                  <a:pt x="447515" y="71140"/>
                </a:cubicBezTo>
                <a:cubicBezTo>
                  <a:pt x="448282" y="71030"/>
                  <a:pt x="449034" y="70937"/>
                  <a:pt x="449801" y="70827"/>
                </a:cubicBezTo>
                <a:cubicBezTo>
                  <a:pt x="451662" y="62564"/>
                  <a:pt x="453525" y="54284"/>
                  <a:pt x="455451" y="45755"/>
                </a:cubicBezTo>
                <a:cubicBezTo>
                  <a:pt x="459801" y="46444"/>
                  <a:pt x="460052" y="48917"/>
                  <a:pt x="459237" y="51561"/>
                </a:cubicBezTo>
                <a:cubicBezTo>
                  <a:pt x="458157" y="55082"/>
                  <a:pt x="458377" y="58040"/>
                  <a:pt x="460803" y="61045"/>
                </a:cubicBezTo>
                <a:cubicBezTo>
                  <a:pt x="461772" y="62234"/>
                  <a:pt x="461836" y="64379"/>
                  <a:pt x="461820" y="66085"/>
                </a:cubicBezTo>
                <a:cubicBezTo>
                  <a:pt x="461772" y="71547"/>
                  <a:pt x="461506" y="77009"/>
                  <a:pt x="461319" y="82470"/>
                </a:cubicBezTo>
                <a:lnTo>
                  <a:pt x="461318" y="82472"/>
                </a:lnTo>
                <a:lnTo>
                  <a:pt x="461271" y="82439"/>
                </a:lnTo>
                <a:lnTo>
                  <a:pt x="461239" y="82550"/>
                </a:lnTo>
                <a:lnTo>
                  <a:pt x="458565" y="85193"/>
                </a:lnTo>
                <a:cubicBezTo>
                  <a:pt x="459097" y="85538"/>
                  <a:pt x="459628" y="85867"/>
                  <a:pt x="460146" y="86211"/>
                </a:cubicBezTo>
                <a:lnTo>
                  <a:pt x="461239" y="82550"/>
                </a:lnTo>
                <a:lnTo>
                  <a:pt x="461318" y="82472"/>
                </a:lnTo>
                <a:lnTo>
                  <a:pt x="468142" y="87260"/>
                </a:lnTo>
                <a:cubicBezTo>
                  <a:pt x="469207" y="77540"/>
                  <a:pt x="465483" y="69293"/>
                  <a:pt x="465951" y="60764"/>
                </a:cubicBezTo>
                <a:cubicBezTo>
                  <a:pt x="466734" y="60857"/>
                  <a:pt x="468080" y="61030"/>
                  <a:pt x="469442" y="61187"/>
                </a:cubicBezTo>
                <a:cubicBezTo>
                  <a:pt x="458784" y="53596"/>
                  <a:pt x="462211" y="44315"/>
                  <a:pt x="465107" y="33266"/>
                </a:cubicBezTo>
                <a:cubicBezTo>
                  <a:pt x="471522" y="39260"/>
                  <a:pt x="468252" y="47414"/>
                  <a:pt x="473323" y="52938"/>
                </a:cubicBezTo>
                <a:cubicBezTo>
                  <a:pt x="473478" y="50982"/>
                  <a:pt x="473918" y="49683"/>
                  <a:pt x="473636" y="48572"/>
                </a:cubicBezTo>
                <a:cubicBezTo>
                  <a:pt x="472119" y="42641"/>
                  <a:pt x="471039" y="36991"/>
                  <a:pt x="476187" y="31889"/>
                </a:cubicBezTo>
                <a:cubicBezTo>
                  <a:pt x="477282" y="30809"/>
                  <a:pt x="476718" y="27883"/>
                  <a:pt x="476609" y="25832"/>
                </a:cubicBezTo>
                <a:cubicBezTo>
                  <a:pt x="476484" y="23328"/>
                  <a:pt x="476030" y="20840"/>
                  <a:pt x="476985" y="17772"/>
                </a:cubicBezTo>
                <a:cubicBezTo>
                  <a:pt x="479379" y="21387"/>
                  <a:pt x="481773" y="25019"/>
                  <a:pt x="484168" y="28634"/>
                </a:cubicBezTo>
                <a:cubicBezTo>
                  <a:pt x="484544" y="28477"/>
                  <a:pt x="484904" y="28320"/>
                  <a:pt x="485279" y="28148"/>
                </a:cubicBezTo>
                <a:cubicBezTo>
                  <a:pt x="485279" y="25785"/>
                  <a:pt x="485279" y="23423"/>
                  <a:pt x="485279" y="20793"/>
                </a:cubicBezTo>
                <a:cubicBezTo>
                  <a:pt x="490960" y="23907"/>
                  <a:pt x="492307" y="28806"/>
                  <a:pt x="490428" y="35113"/>
                </a:cubicBezTo>
                <a:cubicBezTo>
                  <a:pt x="492009" y="38055"/>
                  <a:pt x="493497" y="39965"/>
                  <a:pt x="494091" y="42140"/>
                </a:cubicBezTo>
                <a:cubicBezTo>
                  <a:pt x="495530" y="47320"/>
                  <a:pt x="495108" y="53095"/>
                  <a:pt x="499208" y="57415"/>
                </a:cubicBezTo>
                <a:cubicBezTo>
                  <a:pt x="499694" y="57915"/>
                  <a:pt x="500069" y="58917"/>
                  <a:pt x="499929" y="59574"/>
                </a:cubicBezTo>
                <a:cubicBezTo>
                  <a:pt x="497424" y="71030"/>
                  <a:pt x="504044" y="79654"/>
                  <a:pt x="508864" y="88856"/>
                </a:cubicBezTo>
                <a:cubicBezTo>
                  <a:pt x="510288" y="91595"/>
                  <a:pt x="511666" y="94349"/>
                  <a:pt x="513059" y="97104"/>
                </a:cubicBezTo>
                <a:cubicBezTo>
                  <a:pt x="513513" y="98012"/>
                  <a:pt x="513779" y="99232"/>
                  <a:pt x="514530" y="99733"/>
                </a:cubicBezTo>
                <a:cubicBezTo>
                  <a:pt x="520477" y="103739"/>
                  <a:pt x="526362" y="107918"/>
                  <a:pt x="532590" y="111440"/>
                </a:cubicBezTo>
                <a:cubicBezTo>
                  <a:pt x="538631" y="114851"/>
                  <a:pt x="543811" y="118623"/>
                  <a:pt x="546113" y="125619"/>
                </a:cubicBezTo>
                <a:cubicBezTo>
                  <a:pt x="547411" y="129593"/>
                  <a:pt x="558085" y="133585"/>
                  <a:pt x="562764" y="132113"/>
                </a:cubicBezTo>
                <a:cubicBezTo>
                  <a:pt x="567225" y="130705"/>
                  <a:pt x="571512" y="128733"/>
                  <a:pt x="576004" y="127434"/>
                </a:cubicBezTo>
                <a:cubicBezTo>
                  <a:pt x="578837" y="126620"/>
                  <a:pt x="581889" y="126573"/>
                  <a:pt x="586240" y="125979"/>
                </a:cubicBezTo>
                <a:cubicBezTo>
                  <a:pt x="583767" y="130486"/>
                  <a:pt x="580590" y="130783"/>
                  <a:pt x="577852" y="131534"/>
                </a:cubicBezTo>
                <a:cubicBezTo>
                  <a:pt x="573907" y="132614"/>
                  <a:pt x="569854" y="133319"/>
                  <a:pt x="565833" y="134164"/>
                </a:cubicBezTo>
                <a:cubicBezTo>
                  <a:pt x="561684" y="135040"/>
                  <a:pt x="561920" y="137544"/>
                  <a:pt x="564330" y="141332"/>
                </a:cubicBezTo>
                <a:cubicBezTo>
                  <a:pt x="561653" y="140909"/>
                  <a:pt x="559963" y="140643"/>
                  <a:pt x="558288" y="140377"/>
                </a:cubicBezTo>
                <a:cubicBezTo>
                  <a:pt x="556613" y="139156"/>
                  <a:pt x="554767" y="136730"/>
                  <a:pt x="553280" y="136919"/>
                </a:cubicBezTo>
                <a:cubicBezTo>
                  <a:pt x="547428" y="137669"/>
                  <a:pt x="544578" y="133178"/>
                  <a:pt x="540495" y="130752"/>
                </a:cubicBezTo>
                <a:cubicBezTo>
                  <a:pt x="536190" y="128186"/>
                  <a:pt x="532277" y="125462"/>
                  <a:pt x="529929" y="120830"/>
                </a:cubicBezTo>
                <a:cubicBezTo>
                  <a:pt x="529383" y="119734"/>
                  <a:pt x="528209" y="118514"/>
                  <a:pt x="527113" y="118263"/>
                </a:cubicBezTo>
                <a:cubicBezTo>
                  <a:pt x="525564" y="117903"/>
                  <a:pt x="523529" y="117903"/>
                  <a:pt x="522293" y="118685"/>
                </a:cubicBezTo>
                <a:cubicBezTo>
                  <a:pt x="521542" y="119171"/>
                  <a:pt x="521572" y="121471"/>
                  <a:pt x="521839" y="122833"/>
                </a:cubicBezTo>
                <a:cubicBezTo>
                  <a:pt x="522214" y="124790"/>
                  <a:pt x="525485" y="125837"/>
                  <a:pt x="524030" y="128764"/>
                </a:cubicBezTo>
                <a:cubicBezTo>
                  <a:pt x="517003" y="124351"/>
                  <a:pt x="511760" y="116087"/>
                  <a:pt x="511697" y="109170"/>
                </a:cubicBezTo>
                <a:cubicBezTo>
                  <a:pt x="513403" y="109687"/>
                  <a:pt x="514953" y="110156"/>
                  <a:pt x="515500" y="110328"/>
                </a:cubicBezTo>
                <a:cubicBezTo>
                  <a:pt x="512605" y="105226"/>
                  <a:pt x="509991" y="99358"/>
                  <a:pt x="506188" y="94396"/>
                </a:cubicBezTo>
                <a:cubicBezTo>
                  <a:pt x="503856" y="91360"/>
                  <a:pt x="499960" y="88778"/>
                  <a:pt x="496282" y="87807"/>
                </a:cubicBezTo>
                <a:cubicBezTo>
                  <a:pt x="494325" y="87291"/>
                  <a:pt x="490647" y="90092"/>
                  <a:pt x="489021" y="92315"/>
                </a:cubicBezTo>
                <a:cubicBezTo>
                  <a:pt x="486845" y="95257"/>
                  <a:pt x="488064" y="98684"/>
                  <a:pt x="490304" y="101674"/>
                </a:cubicBezTo>
                <a:cubicBezTo>
                  <a:pt x="493073" y="105351"/>
                  <a:pt x="496704" y="108904"/>
                  <a:pt x="497893" y="113098"/>
                </a:cubicBezTo>
                <a:cubicBezTo>
                  <a:pt x="499317" y="118169"/>
                  <a:pt x="501759" y="121972"/>
                  <a:pt x="505250" y="125587"/>
                </a:cubicBezTo>
                <a:cubicBezTo>
                  <a:pt x="509538" y="130016"/>
                  <a:pt x="513544" y="134727"/>
                  <a:pt x="517675" y="139313"/>
                </a:cubicBezTo>
                <a:cubicBezTo>
                  <a:pt x="517253" y="139798"/>
                  <a:pt x="516831" y="140267"/>
                  <a:pt x="516408" y="140753"/>
                </a:cubicBezTo>
                <a:cubicBezTo>
                  <a:pt x="511275" y="137387"/>
                  <a:pt x="506157" y="134023"/>
                  <a:pt x="500131" y="130064"/>
                </a:cubicBezTo>
                <a:cubicBezTo>
                  <a:pt x="499224" y="132113"/>
                  <a:pt x="497205" y="134492"/>
                  <a:pt x="497738" y="135901"/>
                </a:cubicBezTo>
                <a:cubicBezTo>
                  <a:pt x="499521" y="140596"/>
                  <a:pt x="501133" y="147138"/>
                  <a:pt x="504796" y="148969"/>
                </a:cubicBezTo>
                <a:cubicBezTo>
                  <a:pt x="511479" y="152287"/>
                  <a:pt x="513434" y="158798"/>
                  <a:pt x="518365" y="163195"/>
                </a:cubicBezTo>
                <a:cubicBezTo>
                  <a:pt x="510883" y="166591"/>
                  <a:pt x="509286" y="159455"/>
                  <a:pt x="504279" y="155448"/>
                </a:cubicBezTo>
                <a:cubicBezTo>
                  <a:pt x="504560" y="158562"/>
                  <a:pt x="504154" y="160941"/>
                  <a:pt x="505046" y="162616"/>
                </a:cubicBezTo>
                <a:lnTo>
                  <a:pt x="501969" y="168491"/>
                </a:lnTo>
                <a:lnTo>
                  <a:pt x="501651" y="168203"/>
                </a:lnTo>
                <a:lnTo>
                  <a:pt x="501947" y="168532"/>
                </a:lnTo>
                <a:lnTo>
                  <a:pt x="501969" y="168491"/>
                </a:lnTo>
                <a:lnTo>
                  <a:pt x="501978" y="168500"/>
                </a:lnTo>
                <a:cubicBezTo>
                  <a:pt x="503027" y="170770"/>
                  <a:pt x="504263" y="172272"/>
                  <a:pt x="507300" y="171803"/>
                </a:cubicBezTo>
                <a:cubicBezTo>
                  <a:pt x="509787" y="171427"/>
                  <a:pt x="512527" y="171631"/>
                  <a:pt x="514983" y="172272"/>
                </a:cubicBezTo>
                <a:cubicBezTo>
                  <a:pt x="522387" y="174182"/>
                  <a:pt x="529742" y="176341"/>
                  <a:pt x="537051" y="178595"/>
                </a:cubicBezTo>
                <a:cubicBezTo>
                  <a:pt x="538209" y="178955"/>
                  <a:pt x="539085" y="180269"/>
                  <a:pt x="540697" y="181663"/>
                </a:cubicBezTo>
                <a:cubicBezTo>
                  <a:pt x="538725" y="182179"/>
                  <a:pt x="537739" y="182711"/>
                  <a:pt x="536784" y="182633"/>
                </a:cubicBezTo>
                <a:cubicBezTo>
                  <a:pt x="530289" y="182101"/>
                  <a:pt x="523795" y="181929"/>
                  <a:pt x="517832" y="178360"/>
                </a:cubicBezTo>
                <a:cubicBezTo>
                  <a:pt x="515313" y="176843"/>
                  <a:pt x="511869" y="176843"/>
                  <a:pt x="508849" y="176153"/>
                </a:cubicBezTo>
                <a:cubicBezTo>
                  <a:pt x="508489" y="176561"/>
                  <a:pt x="508129" y="176967"/>
                  <a:pt x="507769" y="177374"/>
                </a:cubicBezTo>
                <a:cubicBezTo>
                  <a:pt x="514077" y="182101"/>
                  <a:pt x="508285" y="186373"/>
                  <a:pt x="507816" y="191162"/>
                </a:cubicBezTo>
                <a:cubicBezTo>
                  <a:pt x="510210" y="191867"/>
                  <a:pt x="512511" y="193322"/>
                  <a:pt x="514561" y="193009"/>
                </a:cubicBezTo>
                <a:cubicBezTo>
                  <a:pt x="519993" y="192195"/>
                  <a:pt x="524390" y="194183"/>
                  <a:pt x="529195" y="196217"/>
                </a:cubicBezTo>
                <a:cubicBezTo>
                  <a:pt x="531009" y="196984"/>
                  <a:pt x="533114" y="198013"/>
                  <a:pt x="535200" y="198199"/>
                </a:cubicBezTo>
                <a:lnTo>
                  <a:pt x="540988" y="195174"/>
                </a:lnTo>
                <a:lnTo>
                  <a:pt x="541065" y="195192"/>
                </a:lnTo>
                <a:lnTo>
                  <a:pt x="541136" y="195246"/>
                </a:lnTo>
                <a:lnTo>
                  <a:pt x="541166" y="195215"/>
                </a:lnTo>
                <a:lnTo>
                  <a:pt x="541065" y="195192"/>
                </a:lnTo>
                <a:lnTo>
                  <a:pt x="541019" y="195158"/>
                </a:lnTo>
                <a:lnTo>
                  <a:pt x="541088" y="195122"/>
                </a:lnTo>
                <a:cubicBezTo>
                  <a:pt x="541088" y="195122"/>
                  <a:pt x="541058" y="195153"/>
                  <a:pt x="541058" y="195153"/>
                </a:cubicBezTo>
                <a:lnTo>
                  <a:pt x="547290" y="195122"/>
                </a:lnTo>
                <a:lnTo>
                  <a:pt x="547314" y="195155"/>
                </a:lnTo>
                <a:lnTo>
                  <a:pt x="547302" y="195169"/>
                </a:lnTo>
                <a:lnTo>
                  <a:pt x="547319" y="195161"/>
                </a:lnTo>
                <a:lnTo>
                  <a:pt x="547395" y="195263"/>
                </a:lnTo>
                <a:cubicBezTo>
                  <a:pt x="547395" y="195248"/>
                  <a:pt x="547428" y="195216"/>
                  <a:pt x="547428" y="195216"/>
                </a:cubicBezTo>
                <a:lnTo>
                  <a:pt x="547339" y="195150"/>
                </a:lnTo>
                <a:lnTo>
                  <a:pt x="552717" y="192493"/>
                </a:lnTo>
                <a:lnTo>
                  <a:pt x="564519" y="190450"/>
                </a:lnTo>
                <a:lnTo>
                  <a:pt x="564517" y="190473"/>
                </a:lnTo>
                <a:lnTo>
                  <a:pt x="564530" y="190486"/>
                </a:lnTo>
                <a:lnTo>
                  <a:pt x="559181" y="197266"/>
                </a:lnTo>
                <a:lnTo>
                  <a:pt x="569217" y="195158"/>
                </a:lnTo>
                <a:lnTo>
                  <a:pt x="569228" y="195169"/>
                </a:lnTo>
                <a:lnTo>
                  <a:pt x="569240" y="195154"/>
                </a:lnTo>
                <a:lnTo>
                  <a:pt x="569244" y="195153"/>
                </a:lnTo>
                <a:cubicBezTo>
                  <a:pt x="573641" y="199582"/>
                  <a:pt x="574268" y="195028"/>
                  <a:pt x="576661" y="192086"/>
                </a:cubicBezTo>
                <a:cubicBezTo>
                  <a:pt x="574362" y="191459"/>
                  <a:pt x="572827" y="191037"/>
                  <a:pt x="572545" y="190959"/>
                </a:cubicBezTo>
                <a:lnTo>
                  <a:pt x="569240" y="195154"/>
                </a:lnTo>
                <a:lnTo>
                  <a:pt x="569217" y="195158"/>
                </a:lnTo>
                <a:lnTo>
                  <a:pt x="564530" y="190486"/>
                </a:lnTo>
                <a:lnTo>
                  <a:pt x="564564" y="190442"/>
                </a:lnTo>
                <a:lnTo>
                  <a:pt x="564519" y="190450"/>
                </a:lnTo>
                <a:lnTo>
                  <a:pt x="565011" y="183176"/>
                </a:lnTo>
                <a:cubicBezTo>
                  <a:pt x="566043" y="180970"/>
                  <a:pt x="567554" y="178901"/>
                  <a:pt x="568383" y="176701"/>
                </a:cubicBezTo>
                <a:cubicBezTo>
                  <a:pt x="569166" y="174635"/>
                  <a:pt x="570574" y="173087"/>
                  <a:pt x="568602" y="171693"/>
                </a:cubicBezTo>
                <a:cubicBezTo>
                  <a:pt x="567570" y="170957"/>
                  <a:pt x="565284" y="171365"/>
                  <a:pt x="563859" y="171959"/>
                </a:cubicBezTo>
                <a:cubicBezTo>
                  <a:pt x="561496" y="172945"/>
                  <a:pt x="559368" y="174494"/>
                  <a:pt x="557145" y="175809"/>
                </a:cubicBezTo>
                <a:cubicBezTo>
                  <a:pt x="556911" y="175418"/>
                  <a:pt x="556677" y="175043"/>
                  <a:pt x="556442" y="174651"/>
                </a:cubicBezTo>
                <a:cubicBezTo>
                  <a:pt x="559337" y="168657"/>
                  <a:pt x="562233" y="162663"/>
                  <a:pt x="565628" y="155621"/>
                </a:cubicBezTo>
                <a:lnTo>
                  <a:pt x="552118" y="145197"/>
                </a:lnTo>
                <a:lnTo>
                  <a:pt x="552105" y="145150"/>
                </a:lnTo>
                <a:cubicBezTo>
                  <a:pt x="551590" y="144634"/>
                  <a:pt x="551057" y="144102"/>
                  <a:pt x="550541" y="143585"/>
                </a:cubicBezTo>
                <a:lnTo>
                  <a:pt x="550440" y="143546"/>
                </a:lnTo>
                <a:lnTo>
                  <a:pt x="550432" y="143538"/>
                </a:lnTo>
                <a:cubicBezTo>
                  <a:pt x="550729" y="136715"/>
                  <a:pt x="555471" y="140972"/>
                  <a:pt x="558273" y="140393"/>
                </a:cubicBezTo>
                <a:cubicBezTo>
                  <a:pt x="560088" y="141817"/>
                  <a:pt x="561856" y="143288"/>
                  <a:pt x="563718" y="144634"/>
                </a:cubicBezTo>
                <a:cubicBezTo>
                  <a:pt x="566817" y="146856"/>
                  <a:pt x="570729" y="148390"/>
                  <a:pt x="570152" y="153398"/>
                </a:cubicBezTo>
                <a:cubicBezTo>
                  <a:pt x="570088" y="153977"/>
                  <a:pt x="571325" y="155308"/>
                  <a:pt x="571825" y="155229"/>
                </a:cubicBezTo>
                <a:cubicBezTo>
                  <a:pt x="574423" y="154869"/>
                  <a:pt x="574282" y="156450"/>
                  <a:pt x="575049" y="158281"/>
                </a:cubicBezTo>
                <a:cubicBezTo>
                  <a:pt x="578602" y="166763"/>
                  <a:pt x="583455" y="168047"/>
                  <a:pt x="591216" y="162976"/>
                </a:cubicBezTo>
                <a:cubicBezTo>
                  <a:pt x="594644" y="160738"/>
                  <a:pt x="597994" y="158375"/>
                  <a:pt x="601421" y="156137"/>
                </a:cubicBezTo>
                <a:cubicBezTo>
                  <a:pt x="603486" y="154791"/>
                  <a:pt x="603518" y="154869"/>
                  <a:pt x="607509" y="156779"/>
                </a:cubicBezTo>
                <a:cubicBezTo>
                  <a:pt x="606225" y="162569"/>
                  <a:pt x="594957" y="160002"/>
                  <a:pt x="597507" y="169080"/>
                </a:cubicBezTo>
                <a:cubicBezTo>
                  <a:pt x="604159" y="167374"/>
                  <a:pt x="610951" y="165637"/>
                  <a:pt x="617743" y="163884"/>
                </a:cubicBezTo>
                <a:cubicBezTo>
                  <a:pt x="619818" y="165629"/>
                  <a:pt x="620983" y="166474"/>
                  <a:pt x="622024" y="166262"/>
                </a:cubicBezTo>
                <a:lnTo>
                  <a:pt x="625512" y="162349"/>
                </a:lnTo>
                <a:lnTo>
                  <a:pt x="625584" y="162335"/>
                </a:lnTo>
                <a:lnTo>
                  <a:pt x="625647" y="162229"/>
                </a:lnTo>
                <a:lnTo>
                  <a:pt x="628277" y="160175"/>
                </a:lnTo>
                <a:cubicBezTo>
                  <a:pt x="627964" y="159908"/>
                  <a:pt x="627666" y="159658"/>
                  <a:pt x="627353" y="159392"/>
                </a:cubicBezTo>
                <a:lnTo>
                  <a:pt x="625647" y="162229"/>
                </a:lnTo>
                <a:lnTo>
                  <a:pt x="625554" y="162303"/>
                </a:lnTo>
                <a:lnTo>
                  <a:pt x="625512" y="162349"/>
                </a:lnTo>
                <a:lnTo>
                  <a:pt x="617743" y="163868"/>
                </a:lnTo>
                <a:cubicBezTo>
                  <a:pt x="621766" y="156434"/>
                  <a:pt x="625601" y="154963"/>
                  <a:pt x="633019" y="157185"/>
                </a:cubicBezTo>
                <a:cubicBezTo>
                  <a:pt x="634865" y="157733"/>
                  <a:pt x="637354" y="156904"/>
                  <a:pt x="639325" y="156152"/>
                </a:cubicBezTo>
                <a:cubicBezTo>
                  <a:pt x="642424" y="154963"/>
                  <a:pt x="645289" y="153132"/>
                  <a:pt x="648372" y="151880"/>
                </a:cubicBezTo>
                <a:lnTo>
                  <a:pt x="653726" y="154472"/>
                </a:lnTo>
                <a:lnTo>
                  <a:pt x="652644" y="155308"/>
                </a:lnTo>
                <a:cubicBezTo>
                  <a:pt x="653020" y="155025"/>
                  <a:pt x="653395" y="154760"/>
                  <a:pt x="653770" y="154493"/>
                </a:cubicBezTo>
                <a:lnTo>
                  <a:pt x="653726" y="154472"/>
                </a:lnTo>
                <a:lnTo>
                  <a:pt x="653740" y="154462"/>
                </a:lnTo>
                <a:cubicBezTo>
                  <a:pt x="665634" y="152162"/>
                  <a:pt x="677529" y="149924"/>
                  <a:pt x="689391" y="147513"/>
                </a:cubicBezTo>
                <a:cubicBezTo>
                  <a:pt x="691629" y="147059"/>
                  <a:pt x="693726" y="145855"/>
                  <a:pt x="695918" y="145103"/>
                </a:cubicBezTo>
                <a:cubicBezTo>
                  <a:pt x="701662" y="143116"/>
                  <a:pt x="707233" y="140283"/>
                  <a:pt x="714588" y="141285"/>
                </a:cubicBezTo>
                <a:cubicBezTo>
                  <a:pt x="712162" y="145275"/>
                  <a:pt x="709549" y="147295"/>
                  <a:pt x="705699" y="147608"/>
                </a:cubicBezTo>
                <a:cubicBezTo>
                  <a:pt x="696731" y="148343"/>
                  <a:pt x="688828" y="151724"/>
                  <a:pt x="681785" y="157232"/>
                </a:cubicBezTo>
                <a:cubicBezTo>
                  <a:pt x="681190" y="157702"/>
                  <a:pt x="680423" y="158078"/>
                  <a:pt x="680048" y="158688"/>
                </a:cubicBezTo>
                <a:cubicBezTo>
                  <a:pt x="677966" y="162021"/>
                  <a:pt x="675994" y="165417"/>
                  <a:pt x="673381" y="169800"/>
                </a:cubicBezTo>
                <a:cubicBezTo>
                  <a:pt x="679125" y="169252"/>
                  <a:pt x="684508" y="168735"/>
                  <a:pt x="689829" y="168219"/>
                </a:cubicBezTo>
                <a:cubicBezTo>
                  <a:pt x="689532" y="171553"/>
                  <a:pt x="689469" y="175136"/>
                  <a:pt x="688735" y="178580"/>
                </a:cubicBezTo>
                <a:cubicBezTo>
                  <a:pt x="688577" y="179284"/>
                  <a:pt x="685494" y="180239"/>
                  <a:pt x="684587" y="179690"/>
                </a:cubicBezTo>
                <a:cubicBezTo>
                  <a:pt x="683272" y="178908"/>
                  <a:pt x="682725" y="176858"/>
                  <a:pt x="681706" y="175121"/>
                </a:cubicBezTo>
                <a:cubicBezTo>
                  <a:pt x="677247" y="176623"/>
                  <a:pt x="673053" y="177812"/>
                  <a:pt x="669030" y="179440"/>
                </a:cubicBezTo>
                <a:cubicBezTo>
                  <a:pt x="663678" y="181600"/>
                  <a:pt x="661941" y="184057"/>
                  <a:pt x="663145" y="186983"/>
                </a:cubicBezTo>
                <a:cubicBezTo>
                  <a:pt x="664773" y="190896"/>
                  <a:pt x="670736" y="193369"/>
                  <a:pt x="674899" y="191976"/>
                </a:cubicBezTo>
                <a:cubicBezTo>
                  <a:pt x="678812" y="190677"/>
                  <a:pt x="682725" y="189410"/>
                  <a:pt x="686731" y="188439"/>
                </a:cubicBezTo>
                <a:cubicBezTo>
                  <a:pt x="688295" y="188063"/>
                  <a:pt x="690534" y="187892"/>
                  <a:pt x="691692" y="188705"/>
                </a:cubicBezTo>
                <a:cubicBezTo>
                  <a:pt x="697404" y="192727"/>
                  <a:pt x="704462" y="192211"/>
                  <a:pt x="710581" y="194746"/>
                </a:cubicBezTo>
                <a:cubicBezTo>
                  <a:pt x="713697" y="196045"/>
                  <a:pt x="716638" y="195935"/>
                  <a:pt x="720207" y="194417"/>
                </a:cubicBezTo>
                <a:cubicBezTo>
                  <a:pt x="726279" y="191851"/>
                  <a:pt x="732992" y="190755"/>
                  <a:pt x="739238" y="189096"/>
                </a:cubicBezTo>
                <a:cubicBezTo>
                  <a:pt x="738502" y="185497"/>
                  <a:pt x="737641" y="181318"/>
                  <a:pt x="737031" y="178391"/>
                </a:cubicBezTo>
                <a:cubicBezTo>
                  <a:pt x="742148" y="174526"/>
                  <a:pt x="746406" y="171803"/>
                  <a:pt x="749895" y="168313"/>
                </a:cubicBezTo>
                <a:cubicBezTo>
                  <a:pt x="750787" y="167420"/>
                  <a:pt x="749223" y="164087"/>
                  <a:pt x="748800" y="161912"/>
                </a:cubicBezTo>
                <a:cubicBezTo>
                  <a:pt x="744104" y="162584"/>
                  <a:pt x="744104" y="162584"/>
                  <a:pt x="740004" y="160144"/>
                </a:cubicBezTo>
                <a:cubicBezTo>
                  <a:pt x="743855" y="158641"/>
                  <a:pt x="747062" y="157373"/>
                  <a:pt x="751273" y="155730"/>
                </a:cubicBezTo>
                <a:cubicBezTo>
                  <a:pt x="752243" y="160817"/>
                  <a:pt x="753025" y="164995"/>
                  <a:pt x="753918" y="169674"/>
                </a:cubicBezTo>
                <a:cubicBezTo>
                  <a:pt x="761194" y="169205"/>
                  <a:pt x="767722" y="167687"/>
                  <a:pt x="772964" y="163038"/>
                </a:cubicBezTo>
                <a:cubicBezTo>
                  <a:pt x="772745" y="162335"/>
                  <a:pt x="772525" y="161630"/>
                  <a:pt x="772291" y="160925"/>
                </a:cubicBezTo>
                <a:cubicBezTo>
                  <a:pt x="767314" y="161427"/>
                  <a:pt x="762337" y="161943"/>
                  <a:pt x="756703" y="162522"/>
                </a:cubicBezTo>
                <a:cubicBezTo>
                  <a:pt x="756454" y="159846"/>
                  <a:pt x="756249" y="157686"/>
                  <a:pt x="756062" y="155589"/>
                </a:cubicBezTo>
                <a:cubicBezTo>
                  <a:pt x="761211" y="153554"/>
                  <a:pt x="765608" y="150127"/>
                  <a:pt x="771102" y="152960"/>
                </a:cubicBezTo>
                <a:lnTo>
                  <a:pt x="771493" y="153320"/>
                </a:lnTo>
                <a:cubicBezTo>
                  <a:pt x="771493" y="153320"/>
                  <a:pt x="771133" y="152945"/>
                  <a:pt x="771133" y="152945"/>
                </a:cubicBezTo>
                <a:lnTo>
                  <a:pt x="774231" y="149846"/>
                </a:lnTo>
                <a:lnTo>
                  <a:pt x="774232" y="149846"/>
                </a:lnTo>
                <a:lnTo>
                  <a:pt x="774309" y="149834"/>
                </a:lnTo>
                <a:lnTo>
                  <a:pt x="781963" y="153226"/>
                </a:lnTo>
                <a:cubicBezTo>
                  <a:pt x="786063" y="154478"/>
                  <a:pt x="787518" y="152428"/>
                  <a:pt x="787269" y="147889"/>
                </a:cubicBezTo>
                <a:lnTo>
                  <a:pt x="774309" y="149834"/>
                </a:lnTo>
                <a:lnTo>
                  <a:pt x="774262" y="149814"/>
                </a:lnTo>
                <a:lnTo>
                  <a:pt x="774231" y="149846"/>
                </a:lnTo>
                <a:lnTo>
                  <a:pt x="767564" y="147670"/>
                </a:lnTo>
                <a:lnTo>
                  <a:pt x="763355" y="143600"/>
                </a:lnTo>
                <a:lnTo>
                  <a:pt x="763370" y="143585"/>
                </a:lnTo>
                <a:lnTo>
                  <a:pt x="763332" y="143535"/>
                </a:lnTo>
                <a:lnTo>
                  <a:pt x="769552" y="137904"/>
                </a:lnTo>
                <a:cubicBezTo>
                  <a:pt x="777862" y="140565"/>
                  <a:pt x="785156" y="142896"/>
                  <a:pt x="793560" y="145573"/>
                </a:cubicBezTo>
                <a:cubicBezTo>
                  <a:pt x="794483" y="140299"/>
                  <a:pt x="795235" y="136120"/>
                  <a:pt x="795970" y="131957"/>
                </a:cubicBezTo>
                <a:cubicBezTo>
                  <a:pt x="799726" y="131707"/>
                  <a:pt x="803497" y="131331"/>
                  <a:pt x="807270" y="131222"/>
                </a:cubicBezTo>
                <a:cubicBezTo>
                  <a:pt x="809319" y="131159"/>
                  <a:pt x="812231" y="130736"/>
                  <a:pt x="813264" y="131863"/>
                </a:cubicBezTo>
                <a:cubicBezTo>
                  <a:pt x="817066" y="135963"/>
                  <a:pt x="820604" y="134429"/>
                  <a:pt x="824500" y="131738"/>
                </a:cubicBezTo>
                <a:cubicBezTo>
                  <a:pt x="827833" y="138217"/>
                  <a:pt x="822373" y="138562"/>
                  <a:pt x="818584" y="140236"/>
                </a:cubicBezTo>
                <a:cubicBezTo>
                  <a:pt x="821636" y="143335"/>
                  <a:pt x="824266" y="144696"/>
                  <a:pt x="826285" y="140549"/>
                </a:cubicBezTo>
                <a:cubicBezTo>
                  <a:pt x="828601" y="135760"/>
                  <a:pt x="831292" y="134039"/>
                  <a:pt x="835863" y="137685"/>
                </a:cubicBezTo>
                <a:cubicBezTo>
                  <a:pt x="841606" y="134618"/>
                  <a:pt x="842874" y="140205"/>
                  <a:pt x="845801" y="142724"/>
                </a:cubicBezTo>
                <a:cubicBezTo>
                  <a:pt x="847241" y="143961"/>
                  <a:pt x="848961" y="145573"/>
                  <a:pt x="850651" y="145698"/>
                </a:cubicBezTo>
                <a:cubicBezTo>
                  <a:pt x="858117" y="146261"/>
                  <a:pt x="865614" y="146449"/>
                  <a:pt x="873094" y="146559"/>
                </a:cubicBezTo>
                <a:cubicBezTo>
                  <a:pt x="876397" y="146606"/>
                  <a:pt x="879714" y="145917"/>
                  <a:pt x="883002" y="146042"/>
                </a:cubicBezTo>
                <a:cubicBezTo>
                  <a:pt x="885694" y="146136"/>
                  <a:pt x="888369" y="146950"/>
                  <a:pt x="891233" y="147482"/>
                </a:cubicBezTo>
                <a:cubicBezTo>
                  <a:pt x="891046" y="151802"/>
                  <a:pt x="889183" y="152459"/>
                  <a:pt x="886069" y="152459"/>
                </a:cubicBezTo>
                <a:cubicBezTo>
                  <a:pt x="878369" y="152444"/>
                  <a:pt x="870685" y="152882"/>
                  <a:pt x="862984" y="152975"/>
                </a:cubicBezTo>
                <a:cubicBezTo>
                  <a:pt x="856130" y="153054"/>
                  <a:pt x="849274" y="153022"/>
                  <a:pt x="842436" y="152819"/>
                </a:cubicBezTo>
                <a:cubicBezTo>
                  <a:pt x="838837" y="152725"/>
                  <a:pt x="835018" y="151551"/>
                  <a:pt x="834219" y="158312"/>
                </a:cubicBezTo>
                <a:cubicBezTo>
                  <a:pt x="830386" y="149454"/>
                  <a:pt x="826816" y="147764"/>
                  <a:pt x="819555" y="149955"/>
                </a:cubicBezTo>
                <a:cubicBezTo>
                  <a:pt x="816597" y="150847"/>
                  <a:pt x="813654" y="152522"/>
                  <a:pt x="810931" y="148718"/>
                </a:cubicBezTo>
                <a:cubicBezTo>
                  <a:pt x="811996" y="146840"/>
                  <a:pt x="813123" y="144884"/>
                  <a:pt x="814453" y="142568"/>
                </a:cubicBezTo>
                <a:cubicBezTo>
                  <a:pt x="813280" y="141191"/>
                  <a:pt x="812105" y="139892"/>
                  <a:pt x="811041" y="138515"/>
                </a:cubicBezTo>
                <a:cubicBezTo>
                  <a:pt x="808600" y="135400"/>
                  <a:pt x="804999" y="132770"/>
                  <a:pt x="801760" y="134978"/>
                </a:cubicBezTo>
                <a:cubicBezTo>
                  <a:pt x="799318" y="136637"/>
                  <a:pt x="798381" y="140956"/>
                  <a:pt x="797488" y="144290"/>
                </a:cubicBezTo>
                <a:cubicBezTo>
                  <a:pt x="796846" y="146684"/>
                  <a:pt x="797362" y="149408"/>
                  <a:pt x="797362" y="152882"/>
                </a:cubicBezTo>
                <a:cubicBezTo>
                  <a:pt x="799507" y="153382"/>
                  <a:pt x="801652" y="154337"/>
                  <a:pt x="803779" y="154290"/>
                </a:cubicBezTo>
                <a:cubicBezTo>
                  <a:pt x="808647" y="154196"/>
                  <a:pt x="813513" y="153648"/>
                  <a:pt x="818381" y="153194"/>
                </a:cubicBezTo>
                <a:cubicBezTo>
                  <a:pt x="822028" y="152850"/>
                  <a:pt x="825064" y="152709"/>
                  <a:pt x="825580" y="157811"/>
                </a:cubicBezTo>
                <a:cubicBezTo>
                  <a:pt x="825736" y="159377"/>
                  <a:pt x="828382" y="161176"/>
                  <a:pt x="830260" y="161959"/>
                </a:cubicBezTo>
                <a:cubicBezTo>
                  <a:pt x="832279" y="162804"/>
                  <a:pt x="834751" y="162584"/>
                  <a:pt x="838476" y="162976"/>
                </a:cubicBezTo>
                <a:cubicBezTo>
                  <a:pt x="836269" y="164885"/>
                  <a:pt x="835081" y="165918"/>
                  <a:pt x="833029" y="167687"/>
                </a:cubicBezTo>
                <a:cubicBezTo>
                  <a:pt x="838727" y="167390"/>
                  <a:pt x="843516" y="167139"/>
                  <a:pt x="849213" y="166857"/>
                </a:cubicBezTo>
                <a:cubicBezTo>
                  <a:pt x="849885" y="167843"/>
                  <a:pt x="851137" y="169721"/>
                  <a:pt x="852045" y="171083"/>
                </a:cubicBezTo>
                <a:lnTo>
                  <a:pt x="866565" y="170191"/>
                </a:lnTo>
                <a:lnTo>
                  <a:pt x="868368" y="172507"/>
                </a:lnTo>
                <a:cubicBezTo>
                  <a:pt x="874910" y="173087"/>
                  <a:pt x="881749" y="175073"/>
                  <a:pt x="887446" y="169314"/>
                </a:cubicBezTo>
                <a:cubicBezTo>
                  <a:pt x="893315" y="173087"/>
                  <a:pt x="899387" y="175199"/>
                  <a:pt x="906618" y="173587"/>
                </a:cubicBezTo>
                <a:cubicBezTo>
                  <a:pt x="909701" y="172898"/>
                  <a:pt x="913378" y="173806"/>
                  <a:pt x="916540" y="174807"/>
                </a:cubicBezTo>
                <a:cubicBezTo>
                  <a:pt x="919842" y="175856"/>
                  <a:pt x="922659" y="179033"/>
                  <a:pt x="926478" y="176028"/>
                </a:cubicBezTo>
                <a:cubicBezTo>
                  <a:pt x="926853" y="175731"/>
                  <a:pt x="928183" y="175981"/>
                  <a:pt x="928575" y="176404"/>
                </a:cubicBezTo>
                <a:cubicBezTo>
                  <a:pt x="932739" y="181067"/>
                  <a:pt x="938295" y="179190"/>
                  <a:pt x="943318" y="179519"/>
                </a:cubicBezTo>
                <a:cubicBezTo>
                  <a:pt x="946792" y="179753"/>
                  <a:pt x="950281" y="179738"/>
                  <a:pt x="952003" y="183431"/>
                </a:cubicBezTo>
                <a:cubicBezTo>
                  <a:pt x="954304" y="188423"/>
                  <a:pt x="959078" y="189503"/>
                  <a:pt x="963554" y="190239"/>
                </a:cubicBezTo>
                <a:cubicBezTo>
                  <a:pt x="970190" y="191319"/>
                  <a:pt x="976982" y="191616"/>
                  <a:pt x="983727" y="191882"/>
                </a:cubicBezTo>
                <a:cubicBezTo>
                  <a:pt x="986216" y="191976"/>
                  <a:pt x="988735" y="191053"/>
                  <a:pt x="991772" y="190490"/>
                </a:cubicBezTo>
                <a:cubicBezTo>
                  <a:pt x="989455" y="188862"/>
                  <a:pt x="987766" y="187688"/>
                  <a:pt x="986074" y="186514"/>
                </a:cubicBezTo>
                <a:cubicBezTo>
                  <a:pt x="986200" y="185982"/>
                  <a:pt x="986310" y="185450"/>
                  <a:pt x="986434" y="184934"/>
                </a:cubicBezTo>
                <a:cubicBezTo>
                  <a:pt x="995135" y="184934"/>
                  <a:pt x="1003854" y="184934"/>
                  <a:pt x="1012555" y="184934"/>
                </a:cubicBezTo>
                <a:cubicBezTo>
                  <a:pt x="1012758" y="184417"/>
                  <a:pt x="1012961" y="183885"/>
                  <a:pt x="1013165" y="183368"/>
                </a:cubicBezTo>
                <a:cubicBezTo>
                  <a:pt x="1010082" y="181522"/>
                  <a:pt x="1007014" y="179675"/>
                  <a:pt x="1003807" y="177766"/>
                </a:cubicBezTo>
                <a:cubicBezTo>
                  <a:pt x="1002601" y="179690"/>
                  <a:pt x="1001850" y="180896"/>
                  <a:pt x="1000942" y="182351"/>
                </a:cubicBezTo>
                <a:cubicBezTo>
                  <a:pt x="999831" y="181616"/>
                  <a:pt x="999017" y="180989"/>
                  <a:pt x="998140" y="180504"/>
                </a:cubicBezTo>
                <a:cubicBezTo>
                  <a:pt x="996670" y="179675"/>
                  <a:pt x="995135" y="178250"/>
                  <a:pt x="993634" y="178266"/>
                </a:cubicBezTo>
                <a:cubicBezTo>
                  <a:pt x="986669" y="178313"/>
                  <a:pt x="985871" y="177812"/>
                  <a:pt x="984259" y="169815"/>
                </a:cubicBezTo>
                <a:cubicBezTo>
                  <a:pt x="988735" y="168578"/>
                  <a:pt x="993305" y="167311"/>
                  <a:pt x="997874" y="166043"/>
                </a:cubicBezTo>
                <a:cubicBezTo>
                  <a:pt x="997906" y="165777"/>
                  <a:pt x="997921" y="165512"/>
                  <a:pt x="997938" y="165261"/>
                </a:cubicBezTo>
                <a:cubicBezTo>
                  <a:pt x="995277" y="164963"/>
                  <a:pt x="992602" y="164666"/>
                  <a:pt x="989627" y="164321"/>
                </a:cubicBezTo>
                <a:cubicBezTo>
                  <a:pt x="990832" y="158860"/>
                  <a:pt x="998845" y="163884"/>
                  <a:pt x="996764" y="154431"/>
                </a:cubicBezTo>
                <a:cubicBezTo>
                  <a:pt x="1004886" y="164651"/>
                  <a:pt x="1010629" y="155808"/>
                  <a:pt x="1016905" y="157577"/>
                </a:cubicBezTo>
                <a:cubicBezTo>
                  <a:pt x="1016968" y="156810"/>
                  <a:pt x="1017031" y="156027"/>
                  <a:pt x="1017093" y="155261"/>
                </a:cubicBezTo>
                <a:cubicBezTo>
                  <a:pt x="1013009" y="154728"/>
                  <a:pt x="1008939" y="154024"/>
                  <a:pt x="1004838" y="153727"/>
                </a:cubicBezTo>
                <a:cubicBezTo>
                  <a:pt x="997108" y="153163"/>
                  <a:pt x="989345" y="152945"/>
                  <a:pt x="981630" y="152303"/>
                </a:cubicBezTo>
                <a:cubicBezTo>
                  <a:pt x="979486" y="152130"/>
                  <a:pt x="977436" y="150941"/>
                  <a:pt x="974493" y="149924"/>
                </a:cubicBezTo>
                <a:cubicBezTo>
                  <a:pt x="978359" y="146387"/>
                  <a:pt x="981396" y="144117"/>
                  <a:pt x="986059" y="145307"/>
                </a:cubicBezTo>
                <a:cubicBezTo>
                  <a:pt x="993305" y="147169"/>
                  <a:pt x="993337" y="147044"/>
                  <a:pt x="996184" y="139766"/>
                </a:cubicBezTo>
                <a:cubicBezTo>
                  <a:pt x="1001538" y="140831"/>
                  <a:pt x="1007500" y="136120"/>
                  <a:pt x="1013338" y="141723"/>
                </a:cubicBezTo>
                <a:cubicBezTo>
                  <a:pt x="1011381" y="143084"/>
                  <a:pt x="1009832" y="144164"/>
                  <a:pt x="1008220" y="145292"/>
                </a:cubicBezTo>
                <a:cubicBezTo>
                  <a:pt x="1009864" y="148578"/>
                  <a:pt x="1011678" y="147936"/>
                  <a:pt x="1013994" y="146480"/>
                </a:cubicBezTo>
                <a:cubicBezTo>
                  <a:pt x="1015465" y="145550"/>
                  <a:pt x="1016940" y="144939"/>
                  <a:pt x="1018253" y="145094"/>
                </a:cubicBezTo>
                <a:lnTo>
                  <a:pt x="1021497" y="148256"/>
                </a:lnTo>
                <a:lnTo>
                  <a:pt x="1020379" y="149094"/>
                </a:lnTo>
                <a:cubicBezTo>
                  <a:pt x="1020772" y="148828"/>
                  <a:pt x="1021147" y="148562"/>
                  <a:pt x="1021538" y="148296"/>
                </a:cubicBezTo>
                <a:lnTo>
                  <a:pt x="1021497" y="148256"/>
                </a:lnTo>
                <a:lnTo>
                  <a:pt x="1021507" y="148249"/>
                </a:lnTo>
                <a:cubicBezTo>
                  <a:pt x="1027439" y="148265"/>
                  <a:pt x="1033072" y="150252"/>
                  <a:pt x="1038832" y="150941"/>
                </a:cubicBezTo>
                <a:cubicBezTo>
                  <a:pt x="1042791" y="151411"/>
                  <a:pt x="1047111" y="148969"/>
                  <a:pt x="1052197" y="147576"/>
                </a:cubicBezTo>
                <a:cubicBezTo>
                  <a:pt x="1049254" y="151082"/>
                  <a:pt x="1053591" y="154931"/>
                  <a:pt x="1049662" y="159142"/>
                </a:cubicBezTo>
                <a:cubicBezTo>
                  <a:pt x="1047502" y="161458"/>
                  <a:pt x="1049271" y="167437"/>
                  <a:pt x="1049271" y="172616"/>
                </a:cubicBezTo>
                <a:cubicBezTo>
                  <a:pt x="1052010" y="173290"/>
                  <a:pt x="1054921" y="174275"/>
                  <a:pt x="1057909" y="174683"/>
                </a:cubicBezTo>
                <a:cubicBezTo>
                  <a:pt x="1074890" y="176951"/>
                  <a:pt x="1091996" y="178580"/>
                  <a:pt x="1108867" y="181475"/>
                </a:cubicBezTo>
                <a:cubicBezTo>
                  <a:pt x="1117428" y="182946"/>
                  <a:pt x="1125597" y="186623"/>
                  <a:pt x="1133970" y="189284"/>
                </a:cubicBezTo>
                <a:cubicBezTo>
                  <a:pt x="1134893" y="189582"/>
                  <a:pt x="1135895" y="189629"/>
                  <a:pt x="1137273" y="189863"/>
                </a:cubicBezTo>
                <a:cubicBezTo>
                  <a:pt x="1138149" y="185606"/>
                  <a:pt x="1135926" y="184823"/>
                  <a:pt x="1132781" y="184260"/>
                </a:cubicBezTo>
                <a:cubicBezTo>
                  <a:pt x="1118977" y="181787"/>
                  <a:pt x="1105174" y="179206"/>
                  <a:pt x="1091417" y="176451"/>
                </a:cubicBezTo>
                <a:cubicBezTo>
                  <a:pt x="1088679" y="175904"/>
                  <a:pt x="1086111" y="174416"/>
                  <a:pt x="1083466" y="173352"/>
                </a:cubicBezTo>
                <a:cubicBezTo>
                  <a:pt x="1083577" y="172805"/>
                  <a:pt x="1083685" y="172256"/>
                  <a:pt x="1083796" y="171709"/>
                </a:cubicBezTo>
                <a:cubicBezTo>
                  <a:pt x="1086049" y="170817"/>
                  <a:pt x="1088318" y="169925"/>
                  <a:pt x="1091652" y="168626"/>
                </a:cubicBezTo>
                <a:cubicBezTo>
                  <a:pt x="1080430" y="164087"/>
                  <a:pt x="1068364" y="167342"/>
                  <a:pt x="1057065" y="160925"/>
                </a:cubicBezTo>
                <a:cubicBezTo>
                  <a:pt x="1064905" y="157608"/>
                  <a:pt x="1070587" y="160315"/>
                  <a:pt x="1076424" y="161896"/>
                </a:cubicBezTo>
                <a:cubicBezTo>
                  <a:pt x="1082356" y="163508"/>
                  <a:pt x="1088380" y="164212"/>
                  <a:pt x="1094891" y="162209"/>
                </a:cubicBezTo>
                <a:cubicBezTo>
                  <a:pt x="1092355" y="160535"/>
                  <a:pt x="1090211" y="159126"/>
                  <a:pt x="1088131" y="157748"/>
                </a:cubicBezTo>
                <a:cubicBezTo>
                  <a:pt x="1089759" y="154087"/>
                  <a:pt x="1092419" y="153977"/>
                  <a:pt x="1094171" y="155526"/>
                </a:cubicBezTo>
                <a:cubicBezTo>
                  <a:pt x="1095925" y="157061"/>
                  <a:pt x="1097271" y="159674"/>
                  <a:pt x="1097629" y="161990"/>
                </a:cubicBezTo>
                <a:cubicBezTo>
                  <a:pt x="1098036" y="164604"/>
                  <a:pt x="1097128" y="167405"/>
                  <a:pt x="1098224" y="170567"/>
                </a:cubicBezTo>
                <a:cubicBezTo>
                  <a:pt x="1100197" y="166622"/>
                  <a:pt x="1102184" y="162695"/>
                  <a:pt x="1104328" y="158406"/>
                </a:cubicBezTo>
                <a:cubicBezTo>
                  <a:pt x="1108194" y="158406"/>
                  <a:pt x="1111934" y="158406"/>
                  <a:pt x="1115691" y="158406"/>
                </a:cubicBezTo>
                <a:cubicBezTo>
                  <a:pt x="1115785" y="157905"/>
                  <a:pt x="1115878" y="157388"/>
                  <a:pt x="1115972" y="156888"/>
                </a:cubicBezTo>
                <a:cubicBezTo>
                  <a:pt x="1112529" y="156184"/>
                  <a:pt x="1109070" y="155480"/>
                  <a:pt x="1105627" y="154775"/>
                </a:cubicBezTo>
                <a:cubicBezTo>
                  <a:pt x="1105674" y="154008"/>
                  <a:pt x="1105721" y="153242"/>
                  <a:pt x="1105768" y="152474"/>
                </a:cubicBezTo>
                <a:cubicBezTo>
                  <a:pt x="1113343" y="151880"/>
                  <a:pt x="1120964" y="151661"/>
                  <a:pt x="1128476" y="150612"/>
                </a:cubicBezTo>
                <a:cubicBezTo>
                  <a:pt x="1137069" y="149408"/>
                  <a:pt x="1141905" y="155385"/>
                  <a:pt x="1148087" y="160018"/>
                </a:cubicBezTo>
                <a:lnTo>
                  <a:pt x="1143601" y="173333"/>
                </a:lnTo>
                <a:lnTo>
                  <a:pt x="1143580" y="173321"/>
                </a:lnTo>
                <a:lnTo>
                  <a:pt x="1143552" y="173343"/>
                </a:lnTo>
                <a:lnTo>
                  <a:pt x="1133467" y="171073"/>
                </a:lnTo>
                <a:cubicBezTo>
                  <a:pt x="1130022" y="170613"/>
                  <a:pt x="1126474" y="170872"/>
                  <a:pt x="1122718" y="173102"/>
                </a:cubicBezTo>
                <a:cubicBezTo>
                  <a:pt x="1128617" y="176951"/>
                  <a:pt x="1134533" y="176513"/>
                  <a:pt x="1140340" y="176060"/>
                </a:cubicBezTo>
                <a:lnTo>
                  <a:pt x="1143552" y="173343"/>
                </a:lnTo>
                <a:lnTo>
                  <a:pt x="1143595" y="173352"/>
                </a:lnTo>
                <a:lnTo>
                  <a:pt x="1143601" y="173333"/>
                </a:lnTo>
                <a:lnTo>
                  <a:pt x="1153032" y="178658"/>
                </a:lnTo>
                <a:cubicBezTo>
                  <a:pt x="1152046" y="176216"/>
                  <a:pt x="1151545" y="174980"/>
                  <a:pt x="1150935" y="173477"/>
                </a:cubicBezTo>
                <a:cubicBezTo>
                  <a:pt x="1153815" y="171067"/>
                  <a:pt x="1156914" y="171005"/>
                  <a:pt x="1159464" y="173211"/>
                </a:cubicBezTo>
                <a:cubicBezTo>
                  <a:pt x="1162735" y="176044"/>
                  <a:pt x="1166367" y="176279"/>
                  <a:pt x="1170325" y="176435"/>
                </a:cubicBezTo>
                <a:cubicBezTo>
                  <a:pt x="1172846" y="176529"/>
                  <a:pt x="1175491" y="177093"/>
                  <a:pt x="1177807" y="178079"/>
                </a:cubicBezTo>
                <a:cubicBezTo>
                  <a:pt x="1182987" y="180285"/>
                  <a:pt x="1188043" y="182820"/>
                  <a:pt x="1193082" y="185356"/>
                </a:cubicBezTo>
                <a:cubicBezTo>
                  <a:pt x="1195741" y="186702"/>
                  <a:pt x="1198231" y="188330"/>
                  <a:pt x="1201517" y="190239"/>
                </a:cubicBezTo>
                <a:cubicBezTo>
                  <a:pt x="1198638" y="192070"/>
                  <a:pt x="1196806" y="193229"/>
                  <a:pt x="1193989" y="195028"/>
                </a:cubicBezTo>
                <a:cubicBezTo>
                  <a:pt x="1201189" y="197626"/>
                  <a:pt x="1206979" y="201288"/>
                  <a:pt x="1214022" y="198392"/>
                </a:cubicBezTo>
                <a:lnTo>
                  <a:pt x="1213991" y="198362"/>
                </a:lnTo>
                <a:lnTo>
                  <a:pt x="1214023" y="198363"/>
                </a:lnTo>
                <a:lnTo>
                  <a:pt x="1214038" y="198377"/>
                </a:lnTo>
                <a:lnTo>
                  <a:pt x="1214050" y="198365"/>
                </a:lnTo>
                <a:lnTo>
                  <a:pt x="1217968" y="198567"/>
                </a:lnTo>
                <a:cubicBezTo>
                  <a:pt x="1218748" y="197552"/>
                  <a:pt x="1219234" y="195943"/>
                  <a:pt x="1220172" y="195215"/>
                </a:cubicBezTo>
                <a:cubicBezTo>
                  <a:pt x="1228530" y="198314"/>
                  <a:pt x="1236340" y="195513"/>
                  <a:pt x="1244650" y="192962"/>
                </a:cubicBezTo>
                <a:cubicBezTo>
                  <a:pt x="1245886" y="194512"/>
                  <a:pt x="1247294" y="196265"/>
                  <a:pt x="1248796" y="198126"/>
                </a:cubicBezTo>
                <a:cubicBezTo>
                  <a:pt x="1253178" y="197642"/>
                  <a:pt x="1256778" y="191538"/>
                  <a:pt x="1262741" y="197000"/>
                </a:cubicBezTo>
                <a:cubicBezTo>
                  <a:pt x="1259721" y="197532"/>
                  <a:pt x="1257733" y="197876"/>
                  <a:pt x="1253915" y="198549"/>
                </a:cubicBezTo>
                <a:cubicBezTo>
                  <a:pt x="1258031" y="200615"/>
                  <a:pt x="1260738" y="202008"/>
                  <a:pt x="1263476" y="203322"/>
                </a:cubicBezTo>
                <a:cubicBezTo>
                  <a:pt x="1266419" y="204731"/>
                  <a:pt x="1269392" y="206061"/>
                  <a:pt x="1272444" y="207470"/>
                </a:cubicBezTo>
                <a:cubicBezTo>
                  <a:pt x="1268563" y="210647"/>
                  <a:pt x="1265715" y="210428"/>
                  <a:pt x="1251880" y="206030"/>
                </a:cubicBezTo>
                <a:cubicBezTo>
                  <a:pt x="1249578" y="207877"/>
                  <a:pt x="1249971" y="209818"/>
                  <a:pt x="1252475" y="210678"/>
                </a:cubicBezTo>
                <a:cubicBezTo>
                  <a:pt x="1258766" y="212822"/>
                  <a:pt x="1265371" y="214152"/>
                  <a:pt x="1271536" y="216610"/>
                </a:cubicBezTo>
                <a:cubicBezTo>
                  <a:pt x="1276764" y="218707"/>
                  <a:pt x="1282805" y="220334"/>
                  <a:pt x="1284010" y="226861"/>
                </a:cubicBezTo>
                <a:cubicBezTo>
                  <a:pt x="1293025" y="227299"/>
                  <a:pt x="1301242" y="227706"/>
                  <a:pt x="1309473" y="228097"/>
                </a:cubicBezTo>
                <a:lnTo>
                  <a:pt x="1309477" y="228101"/>
                </a:lnTo>
                <a:lnTo>
                  <a:pt x="1309458" y="228128"/>
                </a:lnTo>
                <a:lnTo>
                  <a:pt x="1309818" y="228457"/>
                </a:lnTo>
                <a:lnTo>
                  <a:pt x="1309477" y="228101"/>
                </a:lnTo>
                <a:lnTo>
                  <a:pt x="1314168" y="221884"/>
                </a:lnTo>
                <a:lnTo>
                  <a:pt x="1321070" y="228692"/>
                </a:lnTo>
                <a:cubicBezTo>
                  <a:pt x="1321070" y="225327"/>
                  <a:pt x="1321070" y="222479"/>
                  <a:pt x="1321070" y="217705"/>
                </a:cubicBezTo>
                <a:cubicBezTo>
                  <a:pt x="1323684" y="220178"/>
                  <a:pt x="1324966" y="221383"/>
                  <a:pt x="1326157" y="222510"/>
                </a:cubicBezTo>
                <a:cubicBezTo>
                  <a:pt x="1332949" y="223121"/>
                  <a:pt x="1339929" y="223730"/>
                  <a:pt x="1347284" y="224387"/>
                </a:cubicBezTo>
                <a:cubicBezTo>
                  <a:pt x="1348177" y="222181"/>
                  <a:pt x="1348959" y="220193"/>
                  <a:pt x="1349756" y="218222"/>
                </a:cubicBezTo>
                <a:cubicBezTo>
                  <a:pt x="1350211" y="228206"/>
                  <a:pt x="1361104" y="228864"/>
                  <a:pt x="1365721" y="236345"/>
                </a:cubicBezTo>
                <a:cubicBezTo>
                  <a:pt x="1362121" y="236110"/>
                  <a:pt x="1359758" y="235953"/>
                  <a:pt x="1357409" y="235813"/>
                </a:cubicBezTo>
                <a:cubicBezTo>
                  <a:pt x="1357222" y="236219"/>
                  <a:pt x="1357034" y="236627"/>
                  <a:pt x="1356862" y="237033"/>
                </a:cubicBezTo>
                <a:cubicBezTo>
                  <a:pt x="1360478" y="239209"/>
                  <a:pt x="1364092" y="241369"/>
                  <a:pt x="1367754" y="243575"/>
                </a:cubicBezTo>
                <a:cubicBezTo>
                  <a:pt x="1366049" y="251495"/>
                  <a:pt x="1366675" y="252386"/>
                  <a:pt x="1373655" y="251635"/>
                </a:cubicBezTo>
                <a:lnTo>
                  <a:pt x="1373608" y="251604"/>
                </a:lnTo>
                <a:lnTo>
                  <a:pt x="1379756" y="253115"/>
                </a:lnTo>
                <a:lnTo>
                  <a:pt x="1379884" y="253200"/>
                </a:lnTo>
                <a:lnTo>
                  <a:pt x="1379923" y="253153"/>
                </a:lnTo>
                <a:lnTo>
                  <a:pt x="1384493" y="253127"/>
                </a:lnTo>
                <a:cubicBezTo>
                  <a:pt x="1385128" y="252351"/>
                  <a:pt x="1385080" y="250547"/>
                  <a:pt x="1384987" y="246940"/>
                </a:cubicBezTo>
                <a:lnTo>
                  <a:pt x="1379923" y="253153"/>
                </a:lnTo>
                <a:lnTo>
                  <a:pt x="1379915" y="253153"/>
                </a:lnTo>
                <a:lnTo>
                  <a:pt x="1379756" y="253115"/>
                </a:lnTo>
                <a:lnTo>
                  <a:pt x="1375239" y="250062"/>
                </a:lnTo>
                <a:lnTo>
                  <a:pt x="1377787" y="243246"/>
                </a:lnTo>
                <a:cubicBezTo>
                  <a:pt x="1375956" y="241666"/>
                  <a:pt x="1374124" y="240069"/>
                  <a:pt x="1371715" y="237972"/>
                </a:cubicBezTo>
                <a:cubicBezTo>
                  <a:pt x="1377443" y="236939"/>
                  <a:pt x="1383484" y="241556"/>
                  <a:pt x="1387881" y="234482"/>
                </a:cubicBezTo>
                <a:cubicBezTo>
                  <a:pt x="1386190" y="241024"/>
                  <a:pt x="1390135" y="242589"/>
                  <a:pt x="1394329" y="243982"/>
                </a:cubicBezTo>
                <a:cubicBezTo>
                  <a:pt x="1402389" y="246659"/>
                  <a:pt x="1410355" y="249742"/>
                  <a:pt x="1418556" y="251870"/>
                </a:cubicBezTo>
                <a:cubicBezTo>
                  <a:pt x="1422938" y="253012"/>
                  <a:pt x="1427117" y="253936"/>
                  <a:pt x="1431232" y="256111"/>
                </a:cubicBezTo>
                <a:cubicBezTo>
                  <a:pt x="1433784" y="257457"/>
                  <a:pt x="1437634" y="256331"/>
                  <a:pt x="1440904" y="256315"/>
                </a:cubicBezTo>
                <a:cubicBezTo>
                  <a:pt x="1441594" y="263216"/>
                  <a:pt x="1450045" y="260071"/>
                  <a:pt x="1452423" y="265063"/>
                </a:cubicBezTo>
                <a:cubicBezTo>
                  <a:pt x="1452673" y="265595"/>
                  <a:pt x="1455460" y="264922"/>
                  <a:pt x="1458276" y="264719"/>
                </a:cubicBezTo>
                <a:cubicBezTo>
                  <a:pt x="1452970" y="258740"/>
                  <a:pt x="1446289" y="258881"/>
                  <a:pt x="1440920" y="256299"/>
                </a:cubicBezTo>
                <a:cubicBezTo>
                  <a:pt x="1440496" y="254265"/>
                  <a:pt x="1440060" y="252245"/>
                  <a:pt x="1439637" y="250211"/>
                </a:cubicBezTo>
                <a:cubicBezTo>
                  <a:pt x="1440138" y="249945"/>
                  <a:pt x="1440622" y="249695"/>
                  <a:pt x="1441123" y="249428"/>
                </a:cubicBezTo>
                <a:cubicBezTo>
                  <a:pt x="1443862" y="251150"/>
                  <a:pt x="1446460" y="253169"/>
                  <a:pt x="1449372" y="254515"/>
                </a:cubicBezTo>
                <a:cubicBezTo>
                  <a:pt x="1452408" y="255924"/>
                  <a:pt x="1455679" y="257301"/>
                  <a:pt x="1458965" y="257660"/>
                </a:cubicBezTo>
                <a:cubicBezTo>
                  <a:pt x="1470827" y="259007"/>
                  <a:pt x="1481017" y="264907"/>
                  <a:pt x="1491659" y="269414"/>
                </a:cubicBezTo>
                <a:cubicBezTo>
                  <a:pt x="1498029" y="272105"/>
                  <a:pt x="1503835" y="276221"/>
                  <a:pt x="1509719" y="279962"/>
                </a:cubicBezTo>
                <a:cubicBezTo>
                  <a:pt x="1513459" y="282341"/>
                  <a:pt x="1512645" y="286034"/>
                  <a:pt x="1511175" y="289102"/>
                </a:cubicBezTo>
                <a:cubicBezTo>
                  <a:pt x="1515338" y="293985"/>
                  <a:pt x="1527310" y="289822"/>
                  <a:pt x="1524493" y="301857"/>
                </a:cubicBezTo>
                <a:cubicBezTo>
                  <a:pt x="1519672" y="300479"/>
                  <a:pt x="1515259" y="299306"/>
                  <a:pt x="1510908" y="297960"/>
                </a:cubicBezTo>
                <a:cubicBezTo>
                  <a:pt x="1505008" y="296145"/>
                  <a:pt x="1505024" y="296082"/>
                  <a:pt x="1500829" y="301638"/>
                </a:cubicBezTo>
                <a:cubicBezTo>
                  <a:pt x="1501925" y="302780"/>
                  <a:pt x="1503082" y="304001"/>
                  <a:pt x="1504648" y="305629"/>
                </a:cubicBezTo>
                <a:cubicBezTo>
                  <a:pt x="1506401" y="303782"/>
                  <a:pt x="1507841" y="302249"/>
                  <a:pt x="1509281" y="300715"/>
                </a:cubicBezTo>
                <a:cubicBezTo>
                  <a:pt x="1509641" y="300902"/>
                  <a:pt x="1509985" y="301090"/>
                  <a:pt x="1510345" y="301278"/>
                </a:cubicBezTo>
                <a:cubicBezTo>
                  <a:pt x="1509751" y="303312"/>
                  <a:pt x="1509172" y="305331"/>
                  <a:pt x="1508311" y="308289"/>
                </a:cubicBezTo>
                <a:cubicBezTo>
                  <a:pt x="1511362" y="308884"/>
                  <a:pt x="1514038" y="309401"/>
                  <a:pt x="1516825" y="309932"/>
                </a:cubicBezTo>
                <a:cubicBezTo>
                  <a:pt x="1517967" y="317304"/>
                  <a:pt x="1524556" y="317930"/>
                  <a:pt x="1530001" y="319432"/>
                </a:cubicBezTo>
                <a:cubicBezTo>
                  <a:pt x="1531614" y="319871"/>
                  <a:pt x="1532976" y="319714"/>
                  <a:pt x="1534321" y="321201"/>
                </a:cubicBezTo>
                <a:cubicBezTo>
                  <a:pt x="1538328" y="325598"/>
                  <a:pt x="1543570" y="327711"/>
                  <a:pt x="1549346" y="328932"/>
                </a:cubicBezTo>
                <a:cubicBezTo>
                  <a:pt x="1551725" y="329433"/>
                  <a:pt x="1553932" y="330732"/>
                  <a:pt x="1556435" y="331765"/>
                </a:cubicBezTo>
                <a:cubicBezTo>
                  <a:pt x="1556842" y="331155"/>
                  <a:pt x="1557499" y="330168"/>
                  <a:pt x="1558611" y="328494"/>
                </a:cubicBezTo>
                <a:cubicBezTo>
                  <a:pt x="1561537" y="330278"/>
                  <a:pt x="1564448" y="332063"/>
                  <a:pt x="1567343" y="333831"/>
                </a:cubicBezTo>
                <a:cubicBezTo>
                  <a:pt x="1567624" y="333424"/>
                  <a:pt x="1567907" y="333017"/>
                  <a:pt x="1568188" y="332626"/>
                </a:cubicBezTo>
                <a:cubicBezTo>
                  <a:pt x="1563493" y="328823"/>
                  <a:pt x="1558814" y="325004"/>
                  <a:pt x="1554307" y="321357"/>
                </a:cubicBezTo>
                <a:cubicBezTo>
                  <a:pt x="1555262" y="317523"/>
                  <a:pt x="1556122" y="314033"/>
                  <a:pt x="1557093" y="310136"/>
                </a:cubicBezTo>
                <a:cubicBezTo>
                  <a:pt x="1559299" y="310653"/>
                  <a:pt x="1561945" y="311263"/>
                  <a:pt x="1564573" y="311888"/>
                </a:cubicBezTo>
                <a:cubicBezTo>
                  <a:pt x="1564840" y="311341"/>
                  <a:pt x="1565090" y="310793"/>
                  <a:pt x="1565355" y="310245"/>
                </a:cubicBezTo>
                <a:cubicBezTo>
                  <a:pt x="1561506" y="307882"/>
                  <a:pt x="1557656" y="305520"/>
                  <a:pt x="1553806" y="303172"/>
                </a:cubicBezTo>
                <a:cubicBezTo>
                  <a:pt x="1553884" y="302765"/>
                  <a:pt x="1553947" y="302342"/>
                  <a:pt x="1554025" y="301935"/>
                </a:cubicBezTo>
                <a:cubicBezTo>
                  <a:pt x="1555605" y="301810"/>
                  <a:pt x="1557171" y="301638"/>
                  <a:pt x="1558752" y="301591"/>
                </a:cubicBezTo>
                <a:cubicBezTo>
                  <a:pt x="1560285" y="301544"/>
                  <a:pt x="1562743" y="302264"/>
                  <a:pt x="1563212" y="301575"/>
                </a:cubicBezTo>
                <a:cubicBezTo>
                  <a:pt x="1567985" y="294596"/>
                  <a:pt x="1570505" y="299963"/>
                  <a:pt x="1573619" y="303140"/>
                </a:cubicBezTo>
                <a:cubicBezTo>
                  <a:pt x="1574464" y="304001"/>
                  <a:pt x="1575889" y="304283"/>
                  <a:pt x="1577047" y="304831"/>
                </a:cubicBezTo>
                <a:cubicBezTo>
                  <a:pt x="1577047" y="304831"/>
                  <a:pt x="1577000" y="304784"/>
                  <a:pt x="1577000" y="304784"/>
                </a:cubicBezTo>
                <a:cubicBezTo>
                  <a:pt x="1577532" y="305315"/>
                  <a:pt x="1578080" y="305864"/>
                  <a:pt x="1578612" y="306396"/>
                </a:cubicBezTo>
                <a:cubicBezTo>
                  <a:pt x="1578612" y="306396"/>
                  <a:pt x="1578564" y="306365"/>
                  <a:pt x="1578564" y="306365"/>
                </a:cubicBezTo>
                <a:cubicBezTo>
                  <a:pt x="1579942" y="308102"/>
                  <a:pt x="1581334" y="309839"/>
                  <a:pt x="1582664" y="311513"/>
                </a:cubicBezTo>
                <a:cubicBezTo>
                  <a:pt x="1579018" y="316302"/>
                  <a:pt x="1575638" y="313360"/>
                  <a:pt x="1572258" y="312421"/>
                </a:cubicBezTo>
                <a:cubicBezTo>
                  <a:pt x="1569847" y="314722"/>
                  <a:pt x="1567468" y="316991"/>
                  <a:pt x="1564479" y="319839"/>
                </a:cubicBezTo>
                <a:cubicBezTo>
                  <a:pt x="1566608" y="321451"/>
                  <a:pt x="1568518" y="322922"/>
                  <a:pt x="1570927" y="324754"/>
                </a:cubicBezTo>
                <a:cubicBezTo>
                  <a:pt x="1571381" y="322688"/>
                  <a:pt x="1571678" y="321263"/>
                  <a:pt x="1572226" y="318728"/>
                </a:cubicBezTo>
                <a:cubicBezTo>
                  <a:pt x="1577203" y="321357"/>
                  <a:pt x="1582337" y="323220"/>
                  <a:pt x="1586389" y="326444"/>
                </a:cubicBezTo>
                <a:cubicBezTo>
                  <a:pt x="1592149" y="331029"/>
                  <a:pt x="1597345" y="333299"/>
                  <a:pt x="1602901" y="327023"/>
                </a:cubicBezTo>
                <a:cubicBezTo>
                  <a:pt x="1603792" y="327727"/>
                  <a:pt x="1604450" y="327977"/>
                  <a:pt x="1604545" y="328369"/>
                </a:cubicBezTo>
                <a:cubicBezTo>
                  <a:pt x="1605202" y="331280"/>
                  <a:pt x="1604747" y="335443"/>
                  <a:pt x="1606532" y="336898"/>
                </a:cubicBezTo>
                <a:cubicBezTo>
                  <a:pt x="1611759" y="341171"/>
                  <a:pt x="1617862" y="344379"/>
                  <a:pt x="1624279" y="347009"/>
                </a:cubicBezTo>
                <a:cubicBezTo>
                  <a:pt x="1623278" y="345177"/>
                  <a:pt x="1622260" y="343330"/>
                  <a:pt x="1620993" y="340999"/>
                </a:cubicBezTo>
                <a:cubicBezTo>
                  <a:pt x="1625624" y="339731"/>
                  <a:pt x="1627582" y="342908"/>
                  <a:pt x="1629131" y="345005"/>
                </a:cubicBezTo>
                <a:cubicBezTo>
                  <a:pt x="1630602" y="346993"/>
                  <a:pt x="1630524" y="350123"/>
                  <a:pt x="1631134" y="352752"/>
                </a:cubicBezTo>
                <a:cubicBezTo>
                  <a:pt x="1631807" y="352643"/>
                  <a:pt x="1632481" y="352533"/>
                  <a:pt x="1633168" y="352439"/>
                </a:cubicBezTo>
                <a:cubicBezTo>
                  <a:pt x="1632981" y="351233"/>
                  <a:pt x="1632793" y="350029"/>
                  <a:pt x="1632527" y="348260"/>
                </a:cubicBezTo>
                <a:cubicBezTo>
                  <a:pt x="1633951" y="347963"/>
                  <a:pt x="1635485" y="347650"/>
                  <a:pt x="1637566" y="347212"/>
                </a:cubicBezTo>
                <a:cubicBezTo>
                  <a:pt x="1633904" y="344066"/>
                  <a:pt x="1630664" y="341296"/>
                  <a:pt x="1626877" y="338040"/>
                </a:cubicBezTo>
                <a:cubicBezTo>
                  <a:pt x="1636064" y="336460"/>
                  <a:pt x="1645533" y="345193"/>
                  <a:pt x="1648960" y="357385"/>
                </a:cubicBezTo>
                <a:cubicBezTo>
                  <a:pt x="1658287" y="353988"/>
                  <a:pt x="1662748" y="361814"/>
                  <a:pt x="1667944" y="366618"/>
                </a:cubicBezTo>
                <a:cubicBezTo>
                  <a:pt x="1672248" y="370593"/>
                  <a:pt x="1676771" y="373535"/>
                  <a:pt x="1683235" y="375288"/>
                </a:cubicBezTo>
                <a:cubicBezTo>
                  <a:pt x="1682545" y="373395"/>
                  <a:pt x="1681732" y="371548"/>
                  <a:pt x="1681200" y="369623"/>
                </a:cubicBezTo>
                <a:cubicBezTo>
                  <a:pt x="1680605" y="367479"/>
                  <a:pt x="1680261" y="365257"/>
                  <a:pt x="1679807" y="363065"/>
                </a:cubicBezTo>
                <a:cubicBezTo>
                  <a:pt x="1681966" y="362799"/>
                  <a:pt x="1684126" y="362298"/>
                  <a:pt x="1686271" y="362346"/>
                </a:cubicBezTo>
                <a:cubicBezTo>
                  <a:pt x="1688305" y="362393"/>
                  <a:pt x="1690324" y="363018"/>
                  <a:pt x="1693016" y="363519"/>
                </a:cubicBezTo>
                <a:cubicBezTo>
                  <a:pt x="1691373" y="368043"/>
                  <a:pt x="1694533" y="369686"/>
                  <a:pt x="1697288" y="372033"/>
                </a:cubicBezTo>
                <a:cubicBezTo>
                  <a:pt x="1704925" y="378528"/>
                  <a:pt x="1712234" y="385414"/>
                  <a:pt x="1720091" y="392504"/>
                </a:cubicBezTo>
                <a:cubicBezTo>
                  <a:pt x="1722094" y="390970"/>
                  <a:pt x="1724629" y="388998"/>
                  <a:pt x="1728636" y="385915"/>
                </a:cubicBezTo>
                <a:cubicBezTo>
                  <a:pt x="1727039" y="390093"/>
                  <a:pt x="1726085" y="392567"/>
                  <a:pt x="1724927" y="395587"/>
                </a:cubicBezTo>
                <a:cubicBezTo>
                  <a:pt x="1734379" y="399922"/>
                  <a:pt x="1743769" y="403616"/>
                  <a:pt x="1752471" y="408514"/>
                </a:cubicBezTo>
                <a:cubicBezTo>
                  <a:pt x="1756415" y="410736"/>
                  <a:pt x="1758966" y="415385"/>
                  <a:pt x="1762252" y="418828"/>
                </a:cubicBezTo>
                <a:cubicBezTo>
                  <a:pt x="1764788" y="421472"/>
                  <a:pt x="1767511" y="423945"/>
                  <a:pt x="1770860" y="427201"/>
                </a:cubicBezTo>
                <a:cubicBezTo>
                  <a:pt x="1772722" y="419610"/>
                  <a:pt x="1765477" y="418718"/>
                  <a:pt x="1763974" y="414289"/>
                </a:cubicBezTo>
                <a:cubicBezTo>
                  <a:pt x="1766854" y="411848"/>
                  <a:pt x="1768951" y="413428"/>
                  <a:pt x="1771048" y="415009"/>
                </a:cubicBezTo>
                <a:cubicBezTo>
                  <a:pt x="1786182" y="426449"/>
                  <a:pt x="1801285" y="437921"/>
                  <a:pt x="1816433" y="449315"/>
                </a:cubicBezTo>
                <a:cubicBezTo>
                  <a:pt x="1817843" y="450379"/>
                  <a:pt x="1819565" y="451036"/>
                  <a:pt x="1821145" y="451881"/>
                </a:cubicBezTo>
                <a:cubicBezTo>
                  <a:pt x="1821661" y="452398"/>
                  <a:pt x="1822193" y="452930"/>
                  <a:pt x="1822710" y="453446"/>
                </a:cubicBezTo>
                <a:cubicBezTo>
                  <a:pt x="1826451" y="457375"/>
                  <a:pt x="1830003" y="461522"/>
                  <a:pt x="1834009" y="465184"/>
                </a:cubicBezTo>
                <a:cubicBezTo>
                  <a:pt x="1837829" y="468658"/>
                  <a:pt x="1842069" y="471695"/>
                  <a:pt x="1846201" y="474794"/>
                </a:cubicBezTo>
                <a:cubicBezTo>
                  <a:pt x="1850223" y="477814"/>
                  <a:pt x="1852978" y="482790"/>
                  <a:pt x="1858769" y="483338"/>
                </a:cubicBezTo>
                <a:cubicBezTo>
                  <a:pt x="1857187" y="480506"/>
                  <a:pt x="1854903" y="478471"/>
                  <a:pt x="1853057" y="476092"/>
                </a:cubicBezTo>
                <a:lnTo>
                  <a:pt x="1852453" y="472253"/>
                </a:lnTo>
                <a:lnTo>
                  <a:pt x="1853807" y="472649"/>
                </a:lnTo>
                <a:cubicBezTo>
                  <a:pt x="1853353" y="472508"/>
                  <a:pt x="1852900" y="472352"/>
                  <a:pt x="1852446" y="472211"/>
                </a:cubicBezTo>
                <a:lnTo>
                  <a:pt x="1852453" y="472253"/>
                </a:lnTo>
                <a:lnTo>
                  <a:pt x="1852414" y="472242"/>
                </a:lnTo>
                <a:lnTo>
                  <a:pt x="1846222" y="467551"/>
                </a:lnTo>
                <a:lnTo>
                  <a:pt x="1846233" y="467516"/>
                </a:lnTo>
                <a:lnTo>
                  <a:pt x="1846202" y="467484"/>
                </a:lnTo>
                <a:lnTo>
                  <a:pt x="1846191" y="467520"/>
                </a:lnTo>
                <a:lnTo>
                  <a:pt x="1843009" y="463967"/>
                </a:lnTo>
                <a:cubicBezTo>
                  <a:pt x="1841866" y="462907"/>
                  <a:pt x="1840481" y="462249"/>
                  <a:pt x="1838360" y="462821"/>
                </a:cubicBezTo>
                <a:cubicBezTo>
                  <a:pt x="1835684" y="461365"/>
                  <a:pt x="1832945" y="460019"/>
                  <a:pt x="1830331" y="458438"/>
                </a:cubicBezTo>
                <a:cubicBezTo>
                  <a:pt x="1827734" y="456873"/>
                  <a:pt x="1825246" y="455105"/>
                  <a:pt x="1822710" y="453430"/>
                </a:cubicBezTo>
                <a:cubicBezTo>
                  <a:pt x="1822193" y="452914"/>
                  <a:pt x="1821661" y="452382"/>
                  <a:pt x="1821145" y="451865"/>
                </a:cubicBezTo>
                <a:cubicBezTo>
                  <a:pt x="1811614" y="440159"/>
                  <a:pt x="1800111" y="430691"/>
                  <a:pt x="1787982" y="421801"/>
                </a:cubicBezTo>
                <a:cubicBezTo>
                  <a:pt x="1783506" y="418515"/>
                  <a:pt x="1778779" y="415525"/>
                  <a:pt x="1775352" y="410627"/>
                </a:cubicBezTo>
                <a:cubicBezTo>
                  <a:pt x="1773161" y="407481"/>
                  <a:pt x="1768701" y="405869"/>
                  <a:pt x="1765164" y="403741"/>
                </a:cubicBezTo>
                <a:cubicBezTo>
                  <a:pt x="1760969" y="401221"/>
                  <a:pt x="1756462" y="399155"/>
                  <a:pt x="1752440" y="396401"/>
                </a:cubicBezTo>
                <a:cubicBezTo>
                  <a:pt x="1744567" y="391033"/>
                  <a:pt x="1736821" y="385445"/>
                  <a:pt x="1729261" y="379640"/>
                </a:cubicBezTo>
                <a:cubicBezTo>
                  <a:pt x="1726820" y="377761"/>
                  <a:pt x="1725130" y="374897"/>
                  <a:pt x="1723753" y="371814"/>
                </a:cubicBezTo>
                <a:cubicBezTo>
                  <a:pt x="1728808" y="373864"/>
                  <a:pt x="1734347" y="373848"/>
                  <a:pt x="1737932" y="378778"/>
                </a:cubicBezTo>
                <a:lnTo>
                  <a:pt x="1749175" y="381437"/>
                </a:lnTo>
                <a:lnTo>
                  <a:pt x="1752157" y="388889"/>
                </a:lnTo>
                <a:cubicBezTo>
                  <a:pt x="1765429" y="397324"/>
                  <a:pt x="1778811" y="405635"/>
                  <a:pt x="1791707" y="414633"/>
                </a:cubicBezTo>
                <a:cubicBezTo>
                  <a:pt x="1799094" y="419782"/>
                  <a:pt x="1805620" y="426152"/>
                  <a:pt x="1813179" y="432521"/>
                </a:cubicBezTo>
                <a:cubicBezTo>
                  <a:pt x="1813882" y="430737"/>
                  <a:pt x="1814353" y="429533"/>
                  <a:pt x="1815212" y="427326"/>
                </a:cubicBezTo>
                <a:cubicBezTo>
                  <a:pt x="1820674" y="430331"/>
                  <a:pt x="1826044" y="433289"/>
                  <a:pt x="1832240" y="436700"/>
                </a:cubicBezTo>
                <a:cubicBezTo>
                  <a:pt x="1832428" y="437546"/>
                  <a:pt x="1832899" y="439752"/>
                  <a:pt x="1833337" y="441755"/>
                </a:cubicBezTo>
                <a:lnTo>
                  <a:pt x="1850850" y="447120"/>
                </a:lnTo>
                <a:lnTo>
                  <a:pt x="1850881" y="447155"/>
                </a:lnTo>
                <a:cubicBezTo>
                  <a:pt x="1851397" y="447686"/>
                  <a:pt x="1851929" y="448203"/>
                  <a:pt x="1852446" y="448736"/>
                </a:cubicBezTo>
                <a:cubicBezTo>
                  <a:pt x="1852978" y="449252"/>
                  <a:pt x="1853494" y="449768"/>
                  <a:pt x="1854026" y="450285"/>
                </a:cubicBezTo>
                <a:lnTo>
                  <a:pt x="1854068" y="450311"/>
                </a:lnTo>
                <a:lnTo>
                  <a:pt x="1861319" y="457437"/>
                </a:lnTo>
                <a:cubicBezTo>
                  <a:pt x="1861789" y="456858"/>
                  <a:pt x="1862259" y="456263"/>
                  <a:pt x="1862728" y="455684"/>
                </a:cubicBezTo>
                <a:lnTo>
                  <a:pt x="1854068" y="450311"/>
                </a:lnTo>
                <a:lnTo>
                  <a:pt x="1854042" y="450285"/>
                </a:lnTo>
                <a:cubicBezTo>
                  <a:pt x="1853526" y="449753"/>
                  <a:pt x="1853008" y="449236"/>
                  <a:pt x="1852492" y="448704"/>
                </a:cubicBezTo>
                <a:cubicBezTo>
                  <a:pt x="1851960" y="448187"/>
                  <a:pt x="1851444" y="447656"/>
                  <a:pt x="1850912" y="447139"/>
                </a:cubicBezTo>
                <a:lnTo>
                  <a:pt x="1850850" y="447120"/>
                </a:lnTo>
                <a:lnTo>
                  <a:pt x="1846827" y="442663"/>
                </a:lnTo>
                <a:cubicBezTo>
                  <a:pt x="1842961" y="440096"/>
                  <a:pt x="1839409" y="437546"/>
                  <a:pt x="1837875" y="432757"/>
                </a:cubicBezTo>
                <a:cubicBezTo>
                  <a:pt x="1837468" y="431489"/>
                  <a:pt x="1835121" y="430847"/>
                  <a:pt x="1833681" y="429908"/>
                </a:cubicBezTo>
                <a:lnTo>
                  <a:pt x="1833712" y="429939"/>
                </a:lnTo>
                <a:cubicBezTo>
                  <a:pt x="1831505" y="424133"/>
                  <a:pt x="1827608" y="420611"/>
                  <a:pt x="1821145" y="420283"/>
                </a:cubicBezTo>
                <a:cubicBezTo>
                  <a:pt x="1817279" y="420080"/>
                  <a:pt x="1814572" y="417639"/>
                  <a:pt x="1814149" y="414148"/>
                </a:cubicBezTo>
                <a:cubicBezTo>
                  <a:pt x="1813758" y="410924"/>
                  <a:pt x="1811848" y="410001"/>
                  <a:pt x="1809735" y="408452"/>
                </a:cubicBezTo>
                <a:cubicBezTo>
                  <a:pt x="1805822" y="405588"/>
                  <a:pt x="1802255" y="402254"/>
                  <a:pt x="1798546" y="399124"/>
                </a:cubicBezTo>
                <a:cubicBezTo>
                  <a:pt x="1798874" y="398639"/>
                  <a:pt x="1799188" y="398153"/>
                  <a:pt x="1799516" y="397652"/>
                </a:cubicBezTo>
                <a:cubicBezTo>
                  <a:pt x="1803867" y="400047"/>
                  <a:pt x="1808139" y="402567"/>
                  <a:pt x="1812584" y="404742"/>
                </a:cubicBezTo>
                <a:cubicBezTo>
                  <a:pt x="1813695" y="405290"/>
                  <a:pt x="1815339" y="404805"/>
                  <a:pt x="1816732" y="404789"/>
                </a:cubicBezTo>
                <a:cubicBezTo>
                  <a:pt x="1816497" y="403396"/>
                  <a:pt x="1816779" y="401425"/>
                  <a:pt x="1815964" y="400705"/>
                </a:cubicBezTo>
                <a:cubicBezTo>
                  <a:pt x="1810111" y="395603"/>
                  <a:pt x="1804149" y="390610"/>
                  <a:pt x="1797982" y="385883"/>
                </a:cubicBezTo>
                <a:cubicBezTo>
                  <a:pt x="1793318" y="382300"/>
                  <a:pt x="1788592" y="378887"/>
                  <a:pt x="1786432" y="372425"/>
                </a:cubicBezTo>
                <a:cubicBezTo>
                  <a:pt x="1787920" y="372910"/>
                  <a:pt x="1789781" y="373004"/>
                  <a:pt x="1790846" y="373958"/>
                </a:cubicBezTo>
                <a:cubicBezTo>
                  <a:pt x="1795337" y="378043"/>
                  <a:pt x="1799719" y="381767"/>
                  <a:pt x="1806543" y="380108"/>
                </a:cubicBezTo>
                <a:lnTo>
                  <a:pt x="1811733" y="381348"/>
                </a:lnTo>
                <a:lnTo>
                  <a:pt x="1811771" y="381392"/>
                </a:lnTo>
                <a:lnTo>
                  <a:pt x="1812447" y="382048"/>
                </a:lnTo>
                <a:lnTo>
                  <a:pt x="1813320" y="382957"/>
                </a:lnTo>
                <a:lnTo>
                  <a:pt x="1813664" y="383223"/>
                </a:lnTo>
                <a:cubicBezTo>
                  <a:pt x="1813664" y="383223"/>
                  <a:pt x="1813352" y="382926"/>
                  <a:pt x="1813352" y="382926"/>
                </a:cubicBezTo>
                <a:lnTo>
                  <a:pt x="1812447" y="382048"/>
                </a:lnTo>
                <a:lnTo>
                  <a:pt x="1811786" y="381361"/>
                </a:lnTo>
                <a:lnTo>
                  <a:pt x="1811733" y="381348"/>
                </a:lnTo>
                <a:lnTo>
                  <a:pt x="1803851" y="372127"/>
                </a:lnTo>
                <a:cubicBezTo>
                  <a:pt x="1798201" y="367275"/>
                  <a:pt x="1792082" y="362956"/>
                  <a:pt x="1785461" y="357901"/>
                </a:cubicBezTo>
                <a:cubicBezTo>
                  <a:pt x="1789406" y="355538"/>
                  <a:pt x="1791754" y="356555"/>
                  <a:pt x="1794117" y="358355"/>
                </a:cubicBezTo>
                <a:cubicBezTo>
                  <a:pt x="1806966" y="368120"/>
                  <a:pt x="1819579" y="378168"/>
                  <a:pt x="1830926" y="389687"/>
                </a:cubicBezTo>
                <a:cubicBezTo>
                  <a:pt x="1832867" y="391659"/>
                  <a:pt x="1833838" y="394570"/>
                  <a:pt x="1835261" y="397043"/>
                </a:cubicBezTo>
                <a:cubicBezTo>
                  <a:pt x="1834777" y="397731"/>
                  <a:pt x="1833775" y="398920"/>
                  <a:pt x="1833900" y="399029"/>
                </a:cubicBezTo>
                <a:cubicBezTo>
                  <a:pt x="1836341" y="401612"/>
                  <a:pt x="1838908" y="404054"/>
                  <a:pt x="1842743" y="407810"/>
                </a:cubicBezTo>
                <a:cubicBezTo>
                  <a:pt x="1843384" y="402348"/>
                  <a:pt x="1843837" y="398607"/>
                  <a:pt x="1844447" y="393474"/>
                </a:cubicBezTo>
                <a:cubicBezTo>
                  <a:pt x="1847296" y="395399"/>
                  <a:pt x="1849628" y="396980"/>
                  <a:pt x="1852446" y="398889"/>
                </a:cubicBezTo>
                <a:cubicBezTo>
                  <a:pt x="1853823" y="398075"/>
                  <a:pt x="1855497" y="397073"/>
                  <a:pt x="1856937" y="396197"/>
                </a:cubicBezTo>
                <a:cubicBezTo>
                  <a:pt x="1867924" y="402833"/>
                  <a:pt x="1878064" y="410016"/>
                  <a:pt x="1886908" y="418922"/>
                </a:cubicBezTo>
                <a:cubicBezTo>
                  <a:pt x="1886908" y="418922"/>
                  <a:pt x="1886923" y="418953"/>
                  <a:pt x="1886923" y="418953"/>
                </a:cubicBezTo>
                <a:lnTo>
                  <a:pt x="1886938" y="418961"/>
                </a:lnTo>
                <a:lnTo>
                  <a:pt x="1886908" y="418984"/>
                </a:lnTo>
                <a:cubicBezTo>
                  <a:pt x="1886908" y="418984"/>
                  <a:pt x="1886923" y="419015"/>
                  <a:pt x="1886923" y="419000"/>
                </a:cubicBezTo>
                <a:lnTo>
                  <a:pt x="1886960" y="418972"/>
                </a:lnTo>
                <a:lnTo>
                  <a:pt x="1894154" y="422756"/>
                </a:lnTo>
                <a:cubicBezTo>
                  <a:pt x="1896501" y="424556"/>
                  <a:pt x="1898238" y="427154"/>
                  <a:pt x="1900493" y="429094"/>
                </a:cubicBezTo>
                <a:lnTo>
                  <a:pt x="1904134" y="429861"/>
                </a:lnTo>
                <a:lnTo>
                  <a:pt x="1904108" y="429893"/>
                </a:lnTo>
                <a:cubicBezTo>
                  <a:pt x="1904623" y="430409"/>
                  <a:pt x="1905156" y="430941"/>
                  <a:pt x="1905673" y="431457"/>
                </a:cubicBezTo>
                <a:cubicBezTo>
                  <a:pt x="1906189" y="431974"/>
                  <a:pt x="1906720" y="432506"/>
                  <a:pt x="1907237" y="433022"/>
                </a:cubicBezTo>
                <a:cubicBezTo>
                  <a:pt x="1907754" y="433539"/>
                  <a:pt x="1908286" y="434055"/>
                  <a:pt x="1908803" y="434572"/>
                </a:cubicBezTo>
                <a:lnTo>
                  <a:pt x="1909130" y="434854"/>
                </a:lnTo>
                <a:cubicBezTo>
                  <a:pt x="1909130" y="434854"/>
                  <a:pt x="1908818" y="434556"/>
                  <a:pt x="1908818" y="434556"/>
                </a:cubicBezTo>
                <a:cubicBezTo>
                  <a:pt x="1908302" y="434040"/>
                  <a:pt x="1907786" y="433508"/>
                  <a:pt x="1907269" y="432991"/>
                </a:cubicBezTo>
                <a:cubicBezTo>
                  <a:pt x="1906752" y="432474"/>
                  <a:pt x="1906220" y="431943"/>
                  <a:pt x="1905704" y="431426"/>
                </a:cubicBezTo>
                <a:cubicBezTo>
                  <a:pt x="1905187" y="430910"/>
                  <a:pt x="1904655" y="430377"/>
                  <a:pt x="1904139" y="429861"/>
                </a:cubicBezTo>
                <a:lnTo>
                  <a:pt x="1904134" y="429861"/>
                </a:lnTo>
                <a:lnTo>
                  <a:pt x="1906078" y="427420"/>
                </a:lnTo>
                <a:cubicBezTo>
                  <a:pt x="1909053" y="428938"/>
                  <a:pt x="1911619" y="431254"/>
                  <a:pt x="1914359" y="433210"/>
                </a:cubicBezTo>
                <a:cubicBezTo>
                  <a:pt x="1916674" y="434854"/>
                  <a:pt x="1918991" y="436497"/>
                  <a:pt x="1920853" y="437827"/>
                </a:cubicBezTo>
                <a:cubicBezTo>
                  <a:pt x="1929352" y="436137"/>
                  <a:pt x="1919617" y="429016"/>
                  <a:pt x="1925720" y="426058"/>
                </a:cubicBezTo>
                <a:cubicBezTo>
                  <a:pt x="1926832" y="428609"/>
                  <a:pt x="1927880" y="431019"/>
                  <a:pt x="1929116" y="433836"/>
                </a:cubicBezTo>
                <a:cubicBezTo>
                  <a:pt x="1933874" y="434760"/>
                  <a:pt x="1939288" y="435120"/>
                  <a:pt x="1942576" y="440503"/>
                </a:cubicBezTo>
                <a:cubicBezTo>
                  <a:pt x="1941794" y="441521"/>
                  <a:pt x="1940917" y="442663"/>
                  <a:pt x="1939790" y="444150"/>
                </a:cubicBezTo>
                <a:cubicBezTo>
                  <a:pt x="1945564" y="449940"/>
                  <a:pt x="1951371" y="455732"/>
                  <a:pt x="1957178" y="461552"/>
                </a:cubicBezTo>
                <a:cubicBezTo>
                  <a:pt x="1959009" y="463384"/>
                  <a:pt x="1960589" y="465544"/>
                  <a:pt x="1962655" y="467062"/>
                </a:cubicBezTo>
                <a:cubicBezTo>
                  <a:pt x="1967882" y="470912"/>
                  <a:pt x="1971779" y="476014"/>
                  <a:pt x="1979119" y="477782"/>
                </a:cubicBezTo>
                <a:cubicBezTo>
                  <a:pt x="1984801" y="479160"/>
                  <a:pt x="1989746" y="485013"/>
                  <a:pt x="1994222" y="489645"/>
                </a:cubicBezTo>
                <a:cubicBezTo>
                  <a:pt x="1998682" y="494278"/>
                  <a:pt x="2002125" y="499896"/>
                  <a:pt x="2006085" y="505029"/>
                </a:cubicBezTo>
                <a:cubicBezTo>
                  <a:pt x="2007462" y="506813"/>
                  <a:pt x="2009059" y="508426"/>
                  <a:pt x="2011594" y="511305"/>
                </a:cubicBezTo>
                <a:cubicBezTo>
                  <a:pt x="2011594" y="507815"/>
                  <a:pt x="2011594" y="505922"/>
                  <a:pt x="2011594" y="504075"/>
                </a:cubicBezTo>
                <a:cubicBezTo>
                  <a:pt x="2012674" y="503950"/>
                  <a:pt x="2013410" y="503652"/>
                  <a:pt x="2013629" y="503872"/>
                </a:cubicBezTo>
                <a:cubicBezTo>
                  <a:pt x="2017463" y="507612"/>
                  <a:pt x="2021438" y="511243"/>
                  <a:pt x="2024959" y="515265"/>
                </a:cubicBezTo>
                <a:cubicBezTo>
                  <a:pt x="2029481" y="520430"/>
                  <a:pt x="2028856" y="526846"/>
                  <a:pt x="2028168" y="533012"/>
                </a:cubicBezTo>
                <a:cubicBezTo>
                  <a:pt x="2027682" y="537426"/>
                  <a:pt x="2023879" y="535438"/>
                  <a:pt x="2022783" y="535563"/>
                </a:cubicBezTo>
                <a:cubicBezTo>
                  <a:pt x="2019090" y="541917"/>
                  <a:pt x="2015882" y="547410"/>
                  <a:pt x="2012689" y="552920"/>
                </a:cubicBezTo>
                <a:cubicBezTo>
                  <a:pt x="2012893" y="553154"/>
                  <a:pt x="2013096" y="553374"/>
                  <a:pt x="2013299" y="553608"/>
                </a:cubicBezTo>
                <a:cubicBezTo>
                  <a:pt x="2015803" y="551965"/>
                  <a:pt x="2018324" y="550337"/>
                  <a:pt x="2020828" y="548693"/>
                </a:cubicBezTo>
                <a:cubicBezTo>
                  <a:pt x="2021329" y="549273"/>
                  <a:pt x="2021828" y="549852"/>
                  <a:pt x="2022329" y="550431"/>
                </a:cubicBezTo>
                <a:cubicBezTo>
                  <a:pt x="2019230" y="553655"/>
                  <a:pt x="2016509" y="557380"/>
                  <a:pt x="2012939" y="559932"/>
                </a:cubicBezTo>
                <a:cubicBezTo>
                  <a:pt x="2009606" y="562310"/>
                  <a:pt x="2008432" y="564704"/>
                  <a:pt x="2009591" y="568445"/>
                </a:cubicBezTo>
                <a:cubicBezTo>
                  <a:pt x="2011108" y="573359"/>
                  <a:pt x="2012408" y="578367"/>
                  <a:pt x="2014239" y="583156"/>
                </a:cubicBezTo>
                <a:cubicBezTo>
                  <a:pt x="2014896" y="584894"/>
                  <a:pt x="2016852" y="586145"/>
                  <a:pt x="2018292" y="587695"/>
                </a:cubicBezTo>
                <a:cubicBezTo>
                  <a:pt x="2017729" y="589197"/>
                  <a:pt x="2017072" y="590950"/>
                  <a:pt x="2015710" y="594627"/>
                </a:cubicBezTo>
                <a:cubicBezTo>
                  <a:pt x="2019559" y="592750"/>
                  <a:pt x="2021689" y="591702"/>
                  <a:pt x="2023925" y="590606"/>
                </a:cubicBezTo>
                <a:cubicBezTo>
                  <a:pt x="2026822" y="591764"/>
                  <a:pt x="2028230" y="593673"/>
                  <a:pt x="2025945" y="596491"/>
                </a:cubicBezTo>
                <a:cubicBezTo>
                  <a:pt x="2024004" y="598900"/>
                  <a:pt x="2023332" y="601139"/>
                  <a:pt x="2023848" y="604331"/>
                </a:cubicBezTo>
                <a:cubicBezTo>
                  <a:pt x="2024192" y="606475"/>
                  <a:pt x="2022580" y="608949"/>
                  <a:pt x="2021656" y="611859"/>
                </a:cubicBezTo>
                <a:cubicBezTo>
                  <a:pt x="2024067" y="617289"/>
                  <a:pt x="2027243" y="611029"/>
                  <a:pt x="2030155" y="611295"/>
                </a:cubicBezTo>
                <a:cubicBezTo>
                  <a:pt x="2030875" y="619496"/>
                  <a:pt x="2027243" y="624630"/>
                  <a:pt x="2018246" y="626586"/>
                </a:cubicBezTo>
                <a:cubicBezTo>
                  <a:pt x="2013190" y="627681"/>
                  <a:pt x="2009386" y="629951"/>
                  <a:pt x="2005396" y="633144"/>
                </a:cubicBezTo>
                <a:cubicBezTo>
                  <a:pt x="1999887" y="637572"/>
                  <a:pt x="1998573" y="642424"/>
                  <a:pt x="2000435" y="649107"/>
                </a:cubicBezTo>
                <a:cubicBezTo>
                  <a:pt x="2001969" y="648418"/>
                  <a:pt x="2003283" y="647823"/>
                  <a:pt x="2005021" y="647041"/>
                </a:cubicBezTo>
                <a:cubicBezTo>
                  <a:pt x="2004770" y="648090"/>
                  <a:pt x="2004785" y="648903"/>
                  <a:pt x="2004410" y="649404"/>
                </a:cubicBezTo>
                <a:cubicBezTo>
                  <a:pt x="1999996" y="655133"/>
                  <a:pt x="1995302" y="660641"/>
                  <a:pt x="1991185" y="666573"/>
                </a:cubicBezTo>
                <a:cubicBezTo>
                  <a:pt x="1989652" y="668779"/>
                  <a:pt x="1988822" y="671878"/>
                  <a:pt x="1988744" y="674585"/>
                </a:cubicBezTo>
                <a:cubicBezTo>
                  <a:pt x="1988541" y="681910"/>
                  <a:pt x="1985161" y="687248"/>
                  <a:pt x="1979917" y="692020"/>
                </a:cubicBezTo>
                <a:cubicBezTo>
                  <a:pt x="1975723" y="695823"/>
                  <a:pt x="1972468" y="700001"/>
                  <a:pt x="1972124" y="706527"/>
                </a:cubicBezTo>
                <a:cubicBezTo>
                  <a:pt x="1971716" y="714086"/>
                  <a:pt x="1967569" y="720237"/>
                  <a:pt x="1960057" y="723414"/>
                </a:cubicBezTo>
                <a:cubicBezTo>
                  <a:pt x="1957788" y="724369"/>
                  <a:pt x="1955660" y="725668"/>
                  <a:pt x="1952592" y="727265"/>
                </a:cubicBezTo>
                <a:cubicBezTo>
                  <a:pt x="1955534" y="730864"/>
                  <a:pt x="1957772" y="733603"/>
                  <a:pt x="1960120" y="736467"/>
                </a:cubicBezTo>
                <a:cubicBezTo>
                  <a:pt x="1958258" y="740191"/>
                  <a:pt x="1956348" y="744026"/>
                  <a:pt x="1954376" y="747954"/>
                </a:cubicBezTo>
                <a:cubicBezTo>
                  <a:pt x="1956161" y="749644"/>
                  <a:pt x="1957538" y="750927"/>
                  <a:pt x="1958696" y="752023"/>
                </a:cubicBezTo>
                <a:cubicBezTo>
                  <a:pt x="1952561" y="757094"/>
                  <a:pt x="1946473" y="761555"/>
                  <a:pt x="1941089" y="766735"/>
                </a:cubicBezTo>
                <a:cubicBezTo>
                  <a:pt x="1935581" y="772026"/>
                  <a:pt x="1930760" y="778018"/>
                  <a:pt x="1924765" y="784670"/>
                </a:cubicBezTo>
                <a:cubicBezTo>
                  <a:pt x="1929524" y="784670"/>
                  <a:pt x="1932778" y="784670"/>
                  <a:pt x="1936957" y="784670"/>
                </a:cubicBezTo>
                <a:cubicBezTo>
                  <a:pt x="1935815" y="788286"/>
                  <a:pt x="1934829" y="791384"/>
                  <a:pt x="1933859" y="794483"/>
                </a:cubicBezTo>
                <a:cubicBezTo>
                  <a:pt x="1939665" y="793919"/>
                  <a:pt x="1945471" y="793356"/>
                  <a:pt x="1953030" y="792604"/>
                </a:cubicBezTo>
                <a:cubicBezTo>
                  <a:pt x="1946019" y="800915"/>
                  <a:pt x="1938538" y="806205"/>
                  <a:pt x="1930932" y="811369"/>
                </a:cubicBezTo>
                <a:cubicBezTo>
                  <a:pt x="1932528" y="820775"/>
                  <a:pt x="1921478" y="820853"/>
                  <a:pt x="1919194" y="828099"/>
                </a:cubicBezTo>
                <a:cubicBezTo>
                  <a:pt x="1920336" y="829304"/>
                  <a:pt x="1921855" y="830916"/>
                  <a:pt x="1923452" y="832607"/>
                </a:cubicBezTo>
                <a:cubicBezTo>
                  <a:pt x="1918678" y="848133"/>
                  <a:pt x="1903982" y="855080"/>
                  <a:pt x="1894607" y="866255"/>
                </a:cubicBezTo>
                <a:cubicBezTo>
                  <a:pt x="1894811" y="869698"/>
                  <a:pt x="1895014" y="872938"/>
                  <a:pt x="1895218" y="876162"/>
                </a:cubicBezTo>
                <a:cubicBezTo>
                  <a:pt x="1895265" y="876944"/>
                  <a:pt x="1895719" y="878228"/>
                  <a:pt x="1895437" y="878400"/>
                </a:cubicBezTo>
                <a:cubicBezTo>
                  <a:pt x="1890461" y="881545"/>
                  <a:pt x="1891884" y="888557"/>
                  <a:pt x="1886704" y="891921"/>
                </a:cubicBezTo>
                <a:cubicBezTo>
                  <a:pt x="1881352" y="895396"/>
                  <a:pt x="1876845" y="900138"/>
                  <a:pt x="1871805" y="904457"/>
                </a:cubicBezTo>
                <a:cubicBezTo>
                  <a:pt x="1872446" y="905990"/>
                  <a:pt x="1873386" y="908214"/>
                  <a:pt x="1874590" y="911093"/>
                </a:cubicBezTo>
                <a:cubicBezTo>
                  <a:pt x="1876125" y="911407"/>
                  <a:pt x="1878331" y="911860"/>
                  <a:pt x="1880835" y="912376"/>
                </a:cubicBezTo>
                <a:cubicBezTo>
                  <a:pt x="1880365" y="913331"/>
                  <a:pt x="1880225" y="914255"/>
                  <a:pt x="1879724" y="914552"/>
                </a:cubicBezTo>
                <a:cubicBezTo>
                  <a:pt x="1876375" y="916539"/>
                  <a:pt x="1873026" y="918590"/>
                  <a:pt x="1869520" y="920279"/>
                </a:cubicBezTo>
                <a:cubicBezTo>
                  <a:pt x="1863056" y="923394"/>
                  <a:pt x="1858940" y="928606"/>
                  <a:pt x="1856656" y="935101"/>
                </a:cubicBezTo>
                <a:cubicBezTo>
                  <a:pt x="1854543" y="941126"/>
                  <a:pt x="1851271" y="945602"/>
                  <a:pt x="1845043" y="947730"/>
                </a:cubicBezTo>
                <a:cubicBezTo>
                  <a:pt x="1840880" y="949154"/>
                  <a:pt x="1838736" y="952206"/>
                  <a:pt x="1836968" y="956432"/>
                </a:cubicBezTo>
                <a:cubicBezTo>
                  <a:pt x="1833649" y="964352"/>
                  <a:pt x="1829862" y="971926"/>
                  <a:pt x="1820456" y="975416"/>
                </a:cubicBezTo>
                <a:cubicBezTo>
                  <a:pt x="1815496" y="977247"/>
                  <a:pt x="1811786" y="982427"/>
                  <a:pt x="1807357" y="986231"/>
                </a:cubicBezTo>
                <a:cubicBezTo>
                  <a:pt x="1809658" y="989830"/>
                  <a:pt x="1811644" y="992960"/>
                  <a:pt x="1813711" y="996185"/>
                </a:cubicBezTo>
                <a:cubicBezTo>
                  <a:pt x="1808437" y="999141"/>
                  <a:pt x="1803554" y="1002585"/>
                  <a:pt x="1798154" y="1004682"/>
                </a:cubicBezTo>
                <a:cubicBezTo>
                  <a:pt x="1793460" y="1006497"/>
                  <a:pt x="1790422" y="1008767"/>
                  <a:pt x="1788577" y="1013650"/>
                </a:cubicBezTo>
                <a:cubicBezTo>
                  <a:pt x="1787277" y="1017078"/>
                  <a:pt x="1783037" y="1016749"/>
                  <a:pt x="1779249" y="1013650"/>
                </a:cubicBezTo>
                <a:cubicBezTo>
                  <a:pt x="1777465" y="1012194"/>
                  <a:pt x="1775759" y="1010645"/>
                  <a:pt x="1773880" y="1009314"/>
                </a:cubicBezTo>
                <a:cubicBezTo>
                  <a:pt x="1773379" y="1008954"/>
                  <a:pt x="1772410" y="1009268"/>
                  <a:pt x="1771627" y="1009268"/>
                </a:cubicBezTo>
                <a:cubicBezTo>
                  <a:pt x="1772175" y="1012789"/>
                  <a:pt x="1771564" y="1015950"/>
                  <a:pt x="1774976" y="1018956"/>
                </a:cubicBezTo>
                <a:cubicBezTo>
                  <a:pt x="1777918" y="1021553"/>
                  <a:pt x="1779844" y="1022806"/>
                  <a:pt x="1783630" y="1021694"/>
                </a:cubicBezTo>
                <a:cubicBezTo>
                  <a:pt x="1786636" y="1020803"/>
                  <a:pt x="1789484" y="1021944"/>
                  <a:pt x="1790329" y="1025340"/>
                </a:cubicBezTo>
                <a:cubicBezTo>
                  <a:pt x="1790971" y="1027938"/>
                  <a:pt x="1787873" y="1030896"/>
                  <a:pt x="1784101" y="1030787"/>
                </a:cubicBezTo>
                <a:cubicBezTo>
                  <a:pt x="1779828" y="1030662"/>
                  <a:pt x="1775572" y="1029707"/>
                  <a:pt x="1771486" y="1029143"/>
                </a:cubicBezTo>
                <a:cubicBezTo>
                  <a:pt x="1772801" y="1030755"/>
                  <a:pt x="1774335" y="1032618"/>
                  <a:pt x="1775696" y="1034276"/>
                </a:cubicBezTo>
                <a:cubicBezTo>
                  <a:pt x="1773130" y="1035779"/>
                  <a:pt x="1770469" y="1036531"/>
                  <a:pt x="1769092" y="1038283"/>
                </a:cubicBezTo>
                <a:cubicBezTo>
                  <a:pt x="1765383" y="1042994"/>
                  <a:pt x="1761768" y="1047017"/>
                  <a:pt x="1754866" y="1044027"/>
                </a:cubicBezTo>
                <a:cubicBezTo>
                  <a:pt x="1760625" y="1047078"/>
                  <a:pt x="1766400" y="1050116"/>
                  <a:pt x="1772158" y="1053167"/>
                </a:cubicBezTo>
                <a:cubicBezTo>
                  <a:pt x="1771956" y="1053668"/>
                  <a:pt x="1771751" y="1054154"/>
                  <a:pt x="1771533" y="1054653"/>
                </a:cubicBezTo>
                <a:cubicBezTo>
                  <a:pt x="1764991" y="1053980"/>
                  <a:pt x="1758450" y="1053292"/>
                  <a:pt x="1752111" y="1052634"/>
                </a:cubicBezTo>
                <a:cubicBezTo>
                  <a:pt x="1751893" y="1055201"/>
                  <a:pt x="1751704" y="1057376"/>
                  <a:pt x="1751516" y="1059537"/>
                </a:cubicBezTo>
                <a:lnTo>
                  <a:pt x="1744588" y="1057404"/>
                </a:lnTo>
                <a:lnTo>
                  <a:pt x="1744567" y="1057361"/>
                </a:lnTo>
                <a:cubicBezTo>
                  <a:pt x="1744051" y="1056844"/>
                  <a:pt x="1743520" y="1056314"/>
                  <a:pt x="1743002" y="1055796"/>
                </a:cubicBezTo>
                <a:lnTo>
                  <a:pt x="1742643" y="1055483"/>
                </a:lnTo>
                <a:lnTo>
                  <a:pt x="1742971" y="1055827"/>
                </a:lnTo>
                <a:cubicBezTo>
                  <a:pt x="1743504" y="1056344"/>
                  <a:pt x="1744036" y="1056877"/>
                  <a:pt x="1744552" y="1057392"/>
                </a:cubicBezTo>
                <a:lnTo>
                  <a:pt x="1744588" y="1057404"/>
                </a:lnTo>
                <a:lnTo>
                  <a:pt x="1749247" y="1066767"/>
                </a:lnTo>
                <a:cubicBezTo>
                  <a:pt x="1747150" y="1066250"/>
                  <a:pt x="1745068" y="1065734"/>
                  <a:pt x="1742971" y="1065217"/>
                </a:cubicBezTo>
                <a:lnTo>
                  <a:pt x="1742965" y="1065210"/>
                </a:lnTo>
                <a:lnTo>
                  <a:pt x="1743002" y="1065186"/>
                </a:lnTo>
                <a:lnTo>
                  <a:pt x="1742659" y="1064857"/>
                </a:lnTo>
                <a:lnTo>
                  <a:pt x="1742965" y="1065210"/>
                </a:lnTo>
                <a:lnTo>
                  <a:pt x="1734488" y="1070304"/>
                </a:lnTo>
                <a:cubicBezTo>
                  <a:pt x="1730842" y="1070804"/>
                  <a:pt x="1726867" y="1071854"/>
                  <a:pt x="1723909" y="1073935"/>
                </a:cubicBezTo>
                <a:cubicBezTo>
                  <a:pt x="1717633" y="1078348"/>
                  <a:pt x="1716944" y="1078661"/>
                  <a:pt x="1710325" y="1074419"/>
                </a:cubicBezTo>
                <a:cubicBezTo>
                  <a:pt x="1708510" y="1073262"/>
                  <a:pt x="1706413" y="1072542"/>
                  <a:pt x="1704253" y="1072057"/>
                </a:cubicBezTo>
                <a:cubicBezTo>
                  <a:pt x="1713111" y="1081682"/>
                  <a:pt x="1724864" y="1087644"/>
                  <a:pt x="1733800" y="1097160"/>
                </a:cubicBezTo>
                <a:cubicBezTo>
                  <a:pt x="1722751" y="1096502"/>
                  <a:pt x="1716757" y="1085093"/>
                  <a:pt x="1704268" y="1084827"/>
                </a:cubicBezTo>
                <a:cubicBezTo>
                  <a:pt x="1708854" y="1089381"/>
                  <a:pt x="1712750" y="1093247"/>
                  <a:pt x="1717023" y="1097489"/>
                </a:cubicBezTo>
                <a:cubicBezTo>
                  <a:pt x="1712923" y="1099836"/>
                  <a:pt x="1711248" y="1097630"/>
                  <a:pt x="1709293" y="1096080"/>
                </a:cubicBezTo>
                <a:cubicBezTo>
                  <a:pt x="1705018" y="1092652"/>
                  <a:pt x="1704988" y="1092699"/>
                  <a:pt x="1701420" y="1098020"/>
                </a:cubicBezTo>
                <a:lnTo>
                  <a:pt x="1689793" y="1094966"/>
                </a:lnTo>
                <a:lnTo>
                  <a:pt x="1689760" y="1094937"/>
                </a:lnTo>
                <a:cubicBezTo>
                  <a:pt x="1689244" y="1094406"/>
                  <a:pt x="1688712" y="1093889"/>
                  <a:pt x="1688195" y="1093357"/>
                </a:cubicBezTo>
                <a:cubicBezTo>
                  <a:pt x="1687679" y="1092840"/>
                  <a:pt x="1687147" y="1092308"/>
                  <a:pt x="1686631" y="1091792"/>
                </a:cubicBezTo>
                <a:cubicBezTo>
                  <a:pt x="1686114" y="1091275"/>
                  <a:pt x="1685581" y="1090743"/>
                  <a:pt x="1685065" y="1090226"/>
                </a:cubicBezTo>
                <a:cubicBezTo>
                  <a:pt x="1684549" y="1089710"/>
                  <a:pt x="1684017" y="1089178"/>
                  <a:pt x="1683500" y="1088662"/>
                </a:cubicBezTo>
                <a:cubicBezTo>
                  <a:pt x="1683046" y="1088552"/>
                  <a:pt x="1682608" y="1088427"/>
                  <a:pt x="1682155" y="1088302"/>
                </a:cubicBezTo>
                <a:cubicBezTo>
                  <a:pt x="1682593" y="1088427"/>
                  <a:pt x="1683031" y="1088567"/>
                  <a:pt x="1683468" y="1088693"/>
                </a:cubicBezTo>
                <a:cubicBezTo>
                  <a:pt x="1683985" y="1089209"/>
                  <a:pt x="1684516" y="1089741"/>
                  <a:pt x="1685034" y="1090258"/>
                </a:cubicBezTo>
                <a:cubicBezTo>
                  <a:pt x="1685551" y="1090775"/>
                  <a:pt x="1686082" y="1091306"/>
                  <a:pt x="1686599" y="1091823"/>
                </a:cubicBezTo>
                <a:cubicBezTo>
                  <a:pt x="1687114" y="1092339"/>
                  <a:pt x="1687648" y="1092872"/>
                  <a:pt x="1688164" y="1093388"/>
                </a:cubicBezTo>
                <a:cubicBezTo>
                  <a:pt x="1688696" y="1093904"/>
                  <a:pt x="1689213" y="1094437"/>
                  <a:pt x="1689745" y="1094953"/>
                </a:cubicBezTo>
                <a:lnTo>
                  <a:pt x="1689793" y="1094966"/>
                </a:lnTo>
                <a:lnTo>
                  <a:pt x="1698446" y="1102637"/>
                </a:lnTo>
                <a:cubicBezTo>
                  <a:pt x="1699417" y="1103655"/>
                  <a:pt x="1699323" y="1105690"/>
                  <a:pt x="1699714" y="1107255"/>
                </a:cubicBezTo>
                <a:cubicBezTo>
                  <a:pt x="1698086" y="1107410"/>
                  <a:pt x="1696270" y="1108130"/>
                  <a:pt x="1694893" y="1107614"/>
                </a:cubicBezTo>
                <a:cubicBezTo>
                  <a:pt x="1692547" y="1106738"/>
                  <a:pt x="1690480" y="1105095"/>
                  <a:pt x="1687257" y="1103154"/>
                </a:cubicBezTo>
                <a:cubicBezTo>
                  <a:pt x="1688133" y="1107990"/>
                  <a:pt x="1689557" y="1110259"/>
                  <a:pt x="1693751" y="1111417"/>
                </a:cubicBezTo>
                <a:cubicBezTo>
                  <a:pt x="1696913" y="1112294"/>
                  <a:pt x="1699556" y="1115048"/>
                  <a:pt x="1701999" y="1117959"/>
                </a:cubicBezTo>
                <a:cubicBezTo>
                  <a:pt x="1693689" y="1120385"/>
                  <a:pt x="1686349" y="1118522"/>
                  <a:pt x="1679071" y="1114484"/>
                </a:cubicBezTo>
                <a:cubicBezTo>
                  <a:pt x="1679447" y="1116957"/>
                  <a:pt x="1679807" y="1119258"/>
                  <a:pt x="1680385" y="1123092"/>
                </a:cubicBezTo>
                <a:cubicBezTo>
                  <a:pt x="1677224" y="1122232"/>
                  <a:pt x="1674986" y="1122044"/>
                  <a:pt x="1673170" y="1121057"/>
                </a:cubicBezTo>
                <a:cubicBezTo>
                  <a:pt x="1666316" y="1117333"/>
                  <a:pt x="1659806" y="1112966"/>
                  <a:pt x="1652810" y="1109571"/>
                </a:cubicBezTo>
                <a:cubicBezTo>
                  <a:pt x="1640446" y="1103562"/>
                  <a:pt x="1627864" y="1097990"/>
                  <a:pt x="1615296" y="1092434"/>
                </a:cubicBezTo>
                <a:cubicBezTo>
                  <a:pt x="1611900" y="1090931"/>
                  <a:pt x="1608943" y="1089319"/>
                  <a:pt x="1607251" y="1085392"/>
                </a:cubicBezTo>
                <a:cubicBezTo>
                  <a:pt x="1615202" y="1087050"/>
                  <a:pt x="1622589" y="1088583"/>
                  <a:pt x="1629976" y="1090117"/>
                </a:cubicBezTo>
                <a:cubicBezTo>
                  <a:pt x="1630070" y="1089804"/>
                  <a:pt x="1630164" y="1089507"/>
                  <a:pt x="1630258" y="1089194"/>
                </a:cubicBezTo>
                <a:cubicBezTo>
                  <a:pt x="1627472" y="1086987"/>
                  <a:pt x="1624687" y="1084765"/>
                  <a:pt x="1621900" y="1082559"/>
                </a:cubicBezTo>
                <a:cubicBezTo>
                  <a:pt x="1622182" y="1082026"/>
                  <a:pt x="1622448" y="1081495"/>
                  <a:pt x="1622730" y="1080978"/>
                </a:cubicBezTo>
                <a:cubicBezTo>
                  <a:pt x="1627706" y="1081822"/>
                  <a:pt x="1632684" y="1082669"/>
                  <a:pt x="1639319" y="1083810"/>
                </a:cubicBezTo>
                <a:cubicBezTo>
                  <a:pt x="1634421" y="1080258"/>
                  <a:pt x="1629147" y="1079349"/>
                  <a:pt x="1628630" y="1073606"/>
                </a:cubicBezTo>
                <a:cubicBezTo>
                  <a:pt x="1628551" y="1072699"/>
                  <a:pt x="1626126" y="1072010"/>
                  <a:pt x="1624780" y="1071228"/>
                </a:cubicBezTo>
                <a:cubicBezTo>
                  <a:pt x="1619882" y="1068347"/>
                  <a:pt x="1614826" y="1065937"/>
                  <a:pt x="1611445" y="1060820"/>
                </a:cubicBezTo>
                <a:cubicBezTo>
                  <a:pt x="1608082" y="1055718"/>
                  <a:pt x="1602604" y="1058222"/>
                  <a:pt x="1597610" y="1058597"/>
                </a:cubicBezTo>
                <a:cubicBezTo>
                  <a:pt x="1597235" y="1054295"/>
                  <a:pt x="1598049" y="1051117"/>
                  <a:pt x="1603073" y="1050757"/>
                </a:cubicBezTo>
                <a:cubicBezTo>
                  <a:pt x="1604356" y="1044857"/>
                  <a:pt x="1608958" y="1048628"/>
                  <a:pt x="1612463" y="1047548"/>
                </a:cubicBezTo>
                <a:cubicBezTo>
                  <a:pt x="1612463" y="1046140"/>
                  <a:pt x="1612463" y="1044560"/>
                  <a:pt x="1612463" y="1041899"/>
                </a:cubicBezTo>
                <a:lnTo>
                  <a:pt x="1620845" y="1044843"/>
                </a:lnTo>
                <a:lnTo>
                  <a:pt x="1620868" y="1044888"/>
                </a:lnTo>
                <a:cubicBezTo>
                  <a:pt x="1621306" y="1044998"/>
                  <a:pt x="1621759" y="1045123"/>
                  <a:pt x="1622214" y="1045248"/>
                </a:cubicBezTo>
                <a:cubicBezTo>
                  <a:pt x="1621775" y="1045123"/>
                  <a:pt x="1621321" y="1044982"/>
                  <a:pt x="1620883" y="1044857"/>
                </a:cubicBezTo>
                <a:lnTo>
                  <a:pt x="1620845" y="1044843"/>
                </a:lnTo>
                <a:lnTo>
                  <a:pt x="1616282" y="1035935"/>
                </a:lnTo>
                <a:cubicBezTo>
                  <a:pt x="1614904" y="1033291"/>
                  <a:pt x="1612980" y="1032368"/>
                  <a:pt x="1609866" y="1033103"/>
                </a:cubicBezTo>
                <a:cubicBezTo>
                  <a:pt x="1606767" y="1033838"/>
                  <a:pt x="1603480" y="1033838"/>
                  <a:pt x="1600287" y="1034151"/>
                </a:cubicBezTo>
                <a:cubicBezTo>
                  <a:pt x="1600069" y="1033604"/>
                  <a:pt x="1599865" y="1033056"/>
                  <a:pt x="1599646" y="1032508"/>
                </a:cubicBezTo>
                <a:cubicBezTo>
                  <a:pt x="1602307" y="1031069"/>
                  <a:pt x="1604951" y="1029613"/>
                  <a:pt x="1607533" y="1028205"/>
                </a:cubicBezTo>
                <a:cubicBezTo>
                  <a:pt x="1608066" y="1026828"/>
                  <a:pt x="1608692" y="1025153"/>
                  <a:pt x="1609255" y="1023697"/>
                </a:cubicBezTo>
                <a:cubicBezTo>
                  <a:pt x="1610602" y="1023822"/>
                  <a:pt x="1611430" y="1023713"/>
                  <a:pt x="1611525" y="1023947"/>
                </a:cubicBezTo>
                <a:cubicBezTo>
                  <a:pt x="1613434" y="1028111"/>
                  <a:pt x="1616877" y="1028095"/>
                  <a:pt x="1620680" y="1027610"/>
                </a:cubicBezTo>
                <a:cubicBezTo>
                  <a:pt x="1622792" y="1027343"/>
                  <a:pt x="1624984" y="1027610"/>
                  <a:pt x="1627144" y="1027641"/>
                </a:cubicBezTo>
                <a:lnTo>
                  <a:pt x="1627159" y="1027658"/>
                </a:lnTo>
                <a:lnTo>
                  <a:pt x="1627112" y="1027672"/>
                </a:lnTo>
                <a:lnTo>
                  <a:pt x="1627440" y="1027954"/>
                </a:lnTo>
                <a:lnTo>
                  <a:pt x="1627159" y="1027658"/>
                </a:lnTo>
                <a:lnTo>
                  <a:pt x="1632340" y="1026046"/>
                </a:lnTo>
                <a:cubicBezTo>
                  <a:pt x="1634077" y="1027312"/>
                  <a:pt x="1635766" y="1028643"/>
                  <a:pt x="1637863" y="1029362"/>
                </a:cubicBezTo>
                <a:cubicBezTo>
                  <a:pt x="1630978" y="1019549"/>
                  <a:pt x="1619819" y="1016921"/>
                  <a:pt x="1610507" y="1013117"/>
                </a:cubicBezTo>
                <a:cubicBezTo>
                  <a:pt x="1607878" y="1008313"/>
                  <a:pt x="1605687" y="1004322"/>
                  <a:pt x="1603276" y="999909"/>
                </a:cubicBezTo>
                <a:cubicBezTo>
                  <a:pt x="1605718" y="998907"/>
                  <a:pt x="1607503" y="998171"/>
                  <a:pt x="1609005" y="997561"/>
                </a:cubicBezTo>
                <a:cubicBezTo>
                  <a:pt x="1610335" y="993931"/>
                  <a:pt x="1608082" y="992584"/>
                  <a:pt x="1600459" y="992130"/>
                </a:cubicBezTo>
                <a:cubicBezTo>
                  <a:pt x="1599943" y="990378"/>
                  <a:pt x="1599380" y="988484"/>
                  <a:pt x="1598754" y="986356"/>
                </a:cubicBezTo>
                <a:cubicBezTo>
                  <a:pt x="1596703" y="986356"/>
                  <a:pt x="1594763" y="986356"/>
                  <a:pt x="1592384" y="986356"/>
                </a:cubicBezTo>
                <a:cubicBezTo>
                  <a:pt x="1593714" y="982052"/>
                  <a:pt x="1595734" y="980064"/>
                  <a:pt x="1599709" y="982772"/>
                </a:cubicBezTo>
                <a:cubicBezTo>
                  <a:pt x="1604169" y="985808"/>
                  <a:pt x="1608457" y="989110"/>
                  <a:pt x="1613542" y="992819"/>
                </a:cubicBezTo>
                <a:cubicBezTo>
                  <a:pt x="1616063" y="990488"/>
                  <a:pt x="1618817" y="987936"/>
                  <a:pt x="1622010" y="984978"/>
                </a:cubicBezTo>
                <a:cubicBezTo>
                  <a:pt x="1617832" y="983100"/>
                  <a:pt x="1614295" y="981488"/>
                  <a:pt x="1610429" y="979736"/>
                </a:cubicBezTo>
                <a:cubicBezTo>
                  <a:pt x="1611885" y="975353"/>
                  <a:pt x="1614122" y="973788"/>
                  <a:pt x="1618192" y="975463"/>
                </a:cubicBezTo>
                <a:lnTo>
                  <a:pt x="1623961" y="977551"/>
                </a:lnTo>
                <a:lnTo>
                  <a:pt x="1624013" y="977591"/>
                </a:lnTo>
                <a:lnTo>
                  <a:pt x="1624358" y="977920"/>
                </a:lnTo>
                <a:lnTo>
                  <a:pt x="1624029" y="977576"/>
                </a:lnTo>
                <a:lnTo>
                  <a:pt x="1623961" y="977551"/>
                </a:lnTo>
                <a:lnTo>
                  <a:pt x="1614122" y="970080"/>
                </a:lnTo>
                <a:cubicBezTo>
                  <a:pt x="1609882" y="973366"/>
                  <a:pt x="1606344" y="976120"/>
                  <a:pt x="1602807" y="978875"/>
                </a:cubicBezTo>
                <a:cubicBezTo>
                  <a:pt x="1602400" y="978578"/>
                  <a:pt x="1602009" y="978264"/>
                  <a:pt x="1601602" y="977967"/>
                </a:cubicBezTo>
                <a:lnTo>
                  <a:pt x="1605202" y="971372"/>
                </a:lnTo>
                <a:lnTo>
                  <a:pt x="1605280" y="971331"/>
                </a:lnTo>
                <a:cubicBezTo>
                  <a:pt x="1605265" y="970283"/>
                  <a:pt x="1605265" y="969218"/>
                  <a:pt x="1605265" y="968171"/>
                </a:cubicBezTo>
                <a:lnTo>
                  <a:pt x="1604920" y="967842"/>
                </a:lnTo>
                <a:lnTo>
                  <a:pt x="1605248" y="968202"/>
                </a:lnTo>
                <a:cubicBezTo>
                  <a:pt x="1605233" y="969249"/>
                  <a:pt x="1605233" y="970283"/>
                  <a:pt x="1605233" y="971315"/>
                </a:cubicBezTo>
                <a:lnTo>
                  <a:pt x="1605202" y="971372"/>
                </a:lnTo>
                <a:lnTo>
                  <a:pt x="1594810" y="976825"/>
                </a:lnTo>
                <a:cubicBezTo>
                  <a:pt x="1595734" y="972051"/>
                  <a:pt x="1596578" y="967277"/>
                  <a:pt x="1597595" y="962567"/>
                </a:cubicBezTo>
                <a:cubicBezTo>
                  <a:pt x="1598863" y="956745"/>
                  <a:pt x="1605608" y="958185"/>
                  <a:pt x="1608410" y="953693"/>
                </a:cubicBezTo>
                <a:cubicBezTo>
                  <a:pt x="1604716" y="954460"/>
                  <a:pt x="1600898" y="954867"/>
                  <a:pt x="1597377" y="956119"/>
                </a:cubicBezTo>
                <a:cubicBezTo>
                  <a:pt x="1593730" y="957418"/>
                  <a:pt x="1590365" y="959562"/>
                  <a:pt x="1586828" y="961362"/>
                </a:cubicBezTo>
                <a:cubicBezTo>
                  <a:pt x="1582664" y="958122"/>
                  <a:pt x="1587407" y="955289"/>
                  <a:pt x="1587250" y="953114"/>
                </a:cubicBezTo>
                <a:lnTo>
                  <a:pt x="1578654" y="941600"/>
                </a:lnTo>
                <a:lnTo>
                  <a:pt x="1578688" y="941564"/>
                </a:lnTo>
                <a:lnTo>
                  <a:pt x="1587577" y="941510"/>
                </a:lnTo>
                <a:lnTo>
                  <a:pt x="1588015" y="933797"/>
                </a:lnTo>
                <a:lnTo>
                  <a:pt x="1588033" y="933785"/>
                </a:lnTo>
                <a:lnTo>
                  <a:pt x="1588057" y="933747"/>
                </a:lnTo>
                <a:lnTo>
                  <a:pt x="1593147" y="932794"/>
                </a:lnTo>
                <a:cubicBezTo>
                  <a:pt x="1594606" y="931935"/>
                  <a:pt x="1595796" y="930437"/>
                  <a:pt x="1596657" y="927995"/>
                </a:cubicBezTo>
                <a:cubicBezTo>
                  <a:pt x="1594489" y="928340"/>
                  <a:pt x="1592416" y="928431"/>
                  <a:pt x="1590843" y="929112"/>
                </a:cubicBezTo>
                <a:lnTo>
                  <a:pt x="1588057" y="933747"/>
                </a:lnTo>
                <a:lnTo>
                  <a:pt x="1588018" y="933755"/>
                </a:lnTo>
                <a:lnTo>
                  <a:pt x="1588015" y="933797"/>
                </a:lnTo>
                <a:lnTo>
                  <a:pt x="1582886" y="937153"/>
                </a:lnTo>
                <a:lnTo>
                  <a:pt x="1578688" y="941564"/>
                </a:lnTo>
                <a:lnTo>
                  <a:pt x="1578628" y="941565"/>
                </a:lnTo>
                <a:lnTo>
                  <a:pt x="1578654" y="941600"/>
                </a:lnTo>
                <a:lnTo>
                  <a:pt x="1578643" y="941611"/>
                </a:lnTo>
                <a:cubicBezTo>
                  <a:pt x="1574542" y="945430"/>
                  <a:pt x="1570442" y="949233"/>
                  <a:pt x="1566421" y="952973"/>
                </a:cubicBezTo>
                <a:cubicBezTo>
                  <a:pt x="1569394" y="956777"/>
                  <a:pt x="1571772" y="959813"/>
                  <a:pt x="1575137" y="964133"/>
                </a:cubicBezTo>
                <a:cubicBezTo>
                  <a:pt x="1570755" y="964336"/>
                  <a:pt x="1568377" y="964445"/>
                  <a:pt x="1565747" y="964570"/>
                </a:cubicBezTo>
                <a:cubicBezTo>
                  <a:pt x="1565638" y="970032"/>
                  <a:pt x="1569253" y="968780"/>
                  <a:pt x="1571444" y="967842"/>
                </a:cubicBezTo>
                <a:cubicBezTo>
                  <a:pt x="1573901" y="966809"/>
                  <a:pt x="1575889" y="964602"/>
                  <a:pt x="1578346" y="962693"/>
                </a:cubicBezTo>
                <a:cubicBezTo>
                  <a:pt x="1582087" y="964712"/>
                  <a:pt x="1583197" y="967309"/>
                  <a:pt x="1580365" y="971190"/>
                </a:cubicBezTo>
                <a:cubicBezTo>
                  <a:pt x="1578111" y="974289"/>
                  <a:pt x="1576061" y="977528"/>
                  <a:pt x="1573917" y="980705"/>
                </a:cubicBezTo>
                <a:cubicBezTo>
                  <a:pt x="1573792" y="980862"/>
                  <a:pt x="1573541" y="981035"/>
                  <a:pt x="1573557" y="981175"/>
                </a:cubicBezTo>
                <a:cubicBezTo>
                  <a:pt x="1573604" y="981535"/>
                  <a:pt x="1573775" y="981879"/>
                  <a:pt x="1573901" y="982239"/>
                </a:cubicBezTo>
                <a:lnTo>
                  <a:pt x="1573918" y="982256"/>
                </a:lnTo>
                <a:lnTo>
                  <a:pt x="1573917" y="982318"/>
                </a:lnTo>
                <a:lnTo>
                  <a:pt x="1573920" y="982320"/>
                </a:lnTo>
                <a:lnTo>
                  <a:pt x="1567203" y="990018"/>
                </a:lnTo>
                <a:lnTo>
                  <a:pt x="1567656" y="985388"/>
                </a:lnTo>
                <a:lnTo>
                  <a:pt x="1567688" y="985401"/>
                </a:lnTo>
                <a:lnTo>
                  <a:pt x="1567985" y="985057"/>
                </a:lnTo>
                <a:lnTo>
                  <a:pt x="1567657" y="985385"/>
                </a:lnTo>
                <a:lnTo>
                  <a:pt x="1567656" y="985388"/>
                </a:lnTo>
                <a:lnTo>
                  <a:pt x="1559869" y="982248"/>
                </a:lnTo>
                <a:lnTo>
                  <a:pt x="1563478" y="978530"/>
                </a:lnTo>
                <a:cubicBezTo>
                  <a:pt x="1564323" y="977498"/>
                  <a:pt x="1564886" y="976245"/>
                  <a:pt x="1565998" y="974383"/>
                </a:cubicBezTo>
                <a:cubicBezTo>
                  <a:pt x="1558298" y="977325"/>
                  <a:pt x="1556811" y="976919"/>
                  <a:pt x="1552006" y="971315"/>
                </a:cubicBezTo>
                <a:cubicBezTo>
                  <a:pt x="1553242" y="969203"/>
                  <a:pt x="1554322" y="966965"/>
                  <a:pt x="1555762" y="964994"/>
                </a:cubicBezTo>
                <a:cubicBezTo>
                  <a:pt x="1557907" y="962098"/>
                  <a:pt x="1560301" y="959390"/>
                  <a:pt x="1562586" y="956588"/>
                </a:cubicBezTo>
                <a:cubicBezTo>
                  <a:pt x="1562132" y="956135"/>
                  <a:pt x="1561678" y="955697"/>
                  <a:pt x="1561225" y="955243"/>
                </a:cubicBezTo>
                <a:cubicBezTo>
                  <a:pt x="1552757" y="959171"/>
                  <a:pt x="1541677" y="958561"/>
                  <a:pt x="1535902" y="970142"/>
                </a:cubicBezTo>
                <a:lnTo>
                  <a:pt x="1541032" y="969722"/>
                </a:lnTo>
                <a:lnTo>
                  <a:pt x="1526606" y="984039"/>
                </a:lnTo>
                <a:cubicBezTo>
                  <a:pt x="1528077" y="984164"/>
                  <a:pt x="1530034" y="984947"/>
                  <a:pt x="1530988" y="984290"/>
                </a:cubicBezTo>
                <a:cubicBezTo>
                  <a:pt x="1535182" y="981441"/>
                  <a:pt x="1538938" y="977936"/>
                  <a:pt x="1543180" y="975165"/>
                </a:cubicBezTo>
                <a:cubicBezTo>
                  <a:pt x="1545840" y="973412"/>
                  <a:pt x="1549064" y="972521"/>
                  <a:pt x="1552022" y="971254"/>
                </a:cubicBezTo>
                <a:cubicBezTo>
                  <a:pt x="1551082" y="973616"/>
                  <a:pt x="1550143" y="975963"/>
                  <a:pt x="1549236" y="978248"/>
                </a:cubicBezTo>
                <a:cubicBezTo>
                  <a:pt x="1551365" y="980455"/>
                  <a:pt x="1553320" y="982506"/>
                  <a:pt x="1555997" y="985292"/>
                </a:cubicBezTo>
                <a:cubicBezTo>
                  <a:pt x="1553242" y="985917"/>
                  <a:pt x="1551850" y="986231"/>
                  <a:pt x="1550770" y="986481"/>
                </a:cubicBezTo>
                <a:lnTo>
                  <a:pt x="1558230" y="993191"/>
                </a:lnTo>
                <a:lnTo>
                  <a:pt x="1546012" y="1002632"/>
                </a:lnTo>
                <a:cubicBezTo>
                  <a:pt x="1547764" y="1004244"/>
                  <a:pt x="1549393" y="1005731"/>
                  <a:pt x="1551396" y="1007561"/>
                </a:cubicBezTo>
                <a:cubicBezTo>
                  <a:pt x="1550269" y="1009079"/>
                  <a:pt x="1549096" y="1010645"/>
                  <a:pt x="1547562" y="1012711"/>
                </a:cubicBezTo>
                <a:cubicBezTo>
                  <a:pt x="1546576" y="1010394"/>
                  <a:pt x="1545824" y="1008673"/>
                  <a:pt x="1544541" y="1005684"/>
                </a:cubicBezTo>
                <a:cubicBezTo>
                  <a:pt x="1540659" y="1012554"/>
                  <a:pt x="1537389" y="1018329"/>
                  <a:pt x="1534118" y="1024119"/>
                </a:cubicBezTo>
                <a:cubicBezTo>
                  <a:pt x="1533523" y="1023822"/>
                  <a:pt x="1532912" y="1023526"/>
                  <a:pt x="1532318" y="1023212"/>
                </a:cubicBezTo>
                <a:cubicBezTo>
                  <a:pt x="1532960" y="1021006"/>
                  <a:pt x="1534353" y="1018689"/>
                  <a:pt x="1534008" y="1016655"/>
                </a:cubicBezTo>
                <a:cubicBezTo>
                  <a:pt x="1533679" y="1014683"/>
                  <a:pt x="1531551" y="1013008"/>
                  <a:pt x="1530034" y="1010973"/>
                </a:cubicBezTo>
                <a:cubicBezTo>
                  <a:pt x="1527889" y="1012570"/>
                  <a:pt x="1526340" y="1013728"/>
                  <a:pt x="1524775" y="1014902"/>
                </a:cubicBezTo>
                <a:cubicBezTo>
                  <a:pt x="1524462" y="1014714"/>
                  <a:pt x="1524133" y="1014526"/>
                  <a:pt x="1523821" y="1014338"/>
                </a:cubicBezTo>
                <a:cubicBezTo>
                  <a:pt x="1524556" y="1012492"/>
                  <a:pt x="1525291" y="1010629"/>
                  <a:pt x="1526355" y="1007969"/>
                </a:cubicBezTo>
                <a:cubicBezTo>
                  <a:pt x="1519485" y="1009393"/>
                  <a:pt x="1516168" y="1014229"/>
                  <a:pt x="1512724" y="1017500"/>
                </a:cubicBezTo>
                <a:cubicBezTo>
                  <a:pt x="1511957" y="1022102"/>
                  <a:pt x="1519954" y="1023697"/>
                  <a:pt x="1515745" y="1027954"/>
                </a:cubicBezTo>
                <a:cubicBezTo>
                  <a:pt x="1512724" y="1025465"/>
                  <a:pt x="1509985" y="1023196"/>
                  <a:pt x="1507012" y="1020755"/>
                </a:cubicBezTo>
                <a:cubicBezTo>
                  <a:pt x="1503475" y="1023353"/>
                  <a:pt x="1500282" y="1026327"/>
                  <a:pt x="1500955" y="1030349"/>
                </a:cubicBezTo>
                <a:cubicBezTo>
                  <a:pt x="1501675" y="1034715"/>
                  <a:pt x="1499719" y="1036531"/>
                  <a:pt x="1496542" y="1037986"/>
                </a:cubicBezTo>
                <a:cubicBezTo>
                  <a:pt x="1498780" y="1043541"/>
                  <a:pt x="1500423" y="1044059"/>
                  <a:pt x="1503616" y="1040318"/>
                </a:cubicBezTo>
                <a:cubicBezTo>
                  <a:pt x="1504774" y="1038956"/>
                  <a:pt x="1505509" y="1037235"/>
                  <a:pt x="1506479" y="1035701"/>
                </a:cubicBezTo>
                <a:cubicBezTo>
                  <a:pt x="1508593" y="1032368"/>
                  <a:pt x="1511315" y="1031397"/>
                  <a:pt x="1516168" y="1033948"/>
                </a:cubicBezTo>
                <a:cubicBezTo>
                  <a:pt x="1512896" y="1037516"/>
                  <a:pt x="1510579" y="1041648"/>
                  <a:pt x="1507059" y="1043464"/>
                </a:cubicBezTo>
                <a:cubicBezTo>
                  <a:pt x="1503067" y="1045529"/>
                  <a:pt x="1501173" y="1048409"/>
                  <a:pt x="1499969" y="1052087"/>
                </a:cubicBezTo>
                <a:cubicBezTo>
                  <a:pt x="1498592" y="1056314"/>
                  <a:pt x="1497637" y="1060616"/>
                  <a:pt x="1493161" y="1062917"/>
                </a:cubicBezTo>
                <a:cubicBezTo>
                  <a:pt x="1492801" y="1063104"/>
                  <a:pt x="1493302" y="1064936"/>
                  <a:pt x="1493443" y="1066517"/>
                </a:cubicBezTo>
                <a:cubicBezTo>
                  <a:pt x="1491487" y="1067112"/>
                  <a:pt x="1489123" y="1067846"/>
                  <a:pt x="1486009" y="1068817"/>
                </a:cubicBezTo>
                <a:cubicBezTo>
                  <a:pt x="1487323" y="1070429"/>
                  <a:pt x="1488356" y="1071713"/>
                  <a:pt x="1489405" y="1073012"/>
                </a:cubicBezTo>
                <a:cubicBezTo>
                  <a:pt x="1489405" y="1073012"/>
                  <a:pt x="1489374" y="1072980"/>
                  <a:pt x="1489374" y="1072980"/>
                </a:cubicBezTo>
                <a:lnTo>
                  <a:pt x="1489449" y="1073090"/>
                </a:lnTo>
                <a:lnTo>
                  <a:pt x="1489405" y="1073090"/>
                </a:lnTo>
                <a:lnTo>
                  <a:pt x="1489452" y="1073121"/>
                </a:lnTo>
                <a:lnTo>
                  <a:pt x="1489463" y="1073110"/>
                </a:lnTo>
                <a:lnTo>
                  <a:pt x="1491753" y="1076455"/>
                </a:lnTo>
                <a:lnTo>
                  <a:pt x="1494042" y="1073090"/>
                </a:lnTo>
                <a:lnTo>
                  <a:pt x="1494086" y="1073090"/>
                </a:lnTo>
                <a:lnTo>
                  <a:pt x="1494116" y="1073121"/>
                </a:lnTo>
                <a:lnTo>
                  <a:pt x="1494147" y="1073090"/>
                </a:lnTo>
                <a:lnTo>
                  <a:pt x="1494086" y="1073090"/>
                </a:lnTo>
                <a:lnTo>
                  <a:pt x="1494060" y="1073062"/>
                </a:lnTo>
                <a:lnTo>
                  <a:pt x="1494116" y="1072980"/>
                </a:lnTo>
                <a:lnTo>
                  <a:pt x="1494085" y="1073012"/>
                </a:lnTo>
                <a:cubicBezTo>
                  <a:pt x="1495633" y="1070116"/>
                  <a:pt x="1497543" y="1067346"/>
                  <a:pt x="1498623" y="1064294"/>
                </a:cubicBezTo>
                <a:cubicBezTo>
                  <a:pt x="1499890" y="1060694"/>
                  <a:pt x="1501909" y="1060022"/>
                  <a:pt x="1505149" y="1061210"/>
                </a:cubicBezTo>
                <a:cubicBezTo>
                  <a:pt x="1502661" y="1075313"/>
                  <a:pt x="1496761" y="1080962"/>
                  <a:pt x="1487840" y="1080101"/>
                </a:cubicBezTo>
                <a:cubicBezTo>
                  <a:pt x="1485258" y="1088333"/>
                  <a:pt x="1482691" y="1096550"/>
                  <a:pt x="1479984" y="1105188"/>
                </a:cubicBezTo>
                <a:cubicBezTo>
                  <a:pt x="1483802" y="1103327"/>
                  <a:pt x="1487198" y="1101668"/>
                  <a:pt x="1491190" y="1099727"/>
                </a:cubicBezTo>
                <a:cubicBezTo>
                  <a:pt x="1489452" y="1098913"/>
                  <a:pt x="1487464" y="1097990"/>
                  <a:pt x="1485492" y="1097066"/>
                </a:cubicBezTo>
                <a:cubicBezTo>
                  <a:pt x="1486087" y="1096331"/>
                  <a:pt x="1486682" y="1095595"/>
                  <a:pt x="1487293" y="1094875"/>
                </a:cubicBezTo>
                <a:cubicBezTo>
                  <a:pt x="1490689" y="1096220"/>
                  <a:pt x="1494085" y="1097551"/>
                  <a:pt x="1498670" y="1099367"/>
                </a:cubicBezTo>
                <a:cubicBezTo>
                  <a:pt x="1497089" y="1101527"/>
                  <a:pt x="1495493" y="1103311"/>
                  <a:pt x="1494350" y="1105361"/>
                </a:cubicBezTo>
                <a:lnTo>
                  <a:pt x="1492588" y="1110554"/>
                </a:lnTo>
                <a:lnTo>
                  <a:pt x="1492550" y="1110557"/>
                </a:lnTo>
                <a:cubicBezTo>
                  <a:pt x="1492034" y="1111073"/>
                  <a:pt x="1491502" y="1111605"/>
                  <a:pt x="1490986" y="1112121"/>
                </a:cubicBezTo>
                <a:lnTo>
                  <a:pt x="1490986" y="1112168"/>
                </a:lnTo>
                <a:lnTo>
                  <a:pt x="1485586" y="1117427"/>
                </a:lnTo>
                <a:cubicBezTo>
                  <a:pt x="1485758" y="1119915"/>
                  <a:pt x="1486056" y="1123062"/>
                  <a:pt x="1490986" y="1123844"/>
                </a:cubicBezTo>
                <a:lnTo>
                  <a:pt x="1490986" y="1112168"/>
                </a:lnTo>
                <a:lnTo>
                  <a:pt x="1491017" y="1112137"/>
                </a:lnTo>
                <a:cubicBezTo>
                  <a:pt x="1491533" y="1111620"/>
                  <a:pt x="1492066" y="1111088"/>
                  <a:pt x="1492582" y="1110573"/>
                </a:cubicBezTo>
                <a:lnTo>
                  <a:pt x="1492588" y="1110554"/>
                </a:lnTo>
                <a:lnTo>
                  <a:pt x="1499296" y="1110213"/>
                </a:lnTo>
                <a:cubicBezTo>
                  <a:pt x="1496964" y="1113953"/>
                  <a:pt x="1495352" y="1116551"/>
                  <a:pt x="1493208" y="1120010"/>
                </a:cubicBezTo>
                <a:cubicBezTo>
                  <a:pt x="1495117" y="1121057"/>
                  <a:pt x="1496964" y="1122075"/>
                  <a:pt x="1498810" y="1123092"/>
                </a:cubicBezTo>
                <a:lnTo>
                  <a:pt x="1498826" y="1123108"/>
                </a:lnTo>
                <a:cubicBezTo>
                  <a:pt x="1498749" y="1123875"/>
                  <a:pt x="1498873" y="1125236"/>
                  <a:pt x="1498561" y="1125346"/>
                </a:cubicBezTo>
                <a:cubicBezTo>
                  <a:pt x="1492237" y="1127568"/>
                  <a:pt x="1492895" y="1134299"/>
                  <a:pt x="1489546" y="1139072"/>
                </a:cubicBezTo>
                <a:cubicBezTo>
                  <a:pt x="1486087" y="1134125"/>
                  <a:pt x="1490078" y="1124610"/>
                  <a:pt x="1479686" y="1124126"/>
                </a:cubicBezTo>
                <a:cubicBezTo>
                  <a:pt x="1480828" y="1126379"/>
                  <a:pt x="1481924" y="1128569"/>
                  <a:pt x="1483520" y="1131732"/>
                </a:cubicBezTo>
                <a:cubicBezTo>
                  <a:pt x="1479607" y="1131482"/>
                  <a:pt x="1476603" y="1130652"/>
                  <a:pt x="1473974" y="1131293"/>
                </a:cubicBezTo>
                <a:cubicBezTo>
                  <a:pt x="1471297" y="1131951"/>
                  <a:pt x="1468997" y="1134064"/>
                  <a:pt x="1465037" y="1134752"/>
                </a:cubicBezTo>
                <a:cubicBezTo>
                  <a:pt x="1464630" y="1139118"/>
                  <a:pt x="1464224" y="1143485"/>
                  <a:pt x="1463675" y="1149291"/>
                </a:cubicBezTo>
                <a:cubicBezTo>
                  <a:pt x="1465711" y="1147648"/>
                  <a:pt x="1467369" y="1146708"/>
                  <a:pt x="1468464" y="1145331"/>
                </a:cubicBezTo>
                <a:cubicBezTo>
                  <a:pt x="1470406" y="1142906"/>
                  <a:pt x="1471892" y="1140135"/>
                  <a:pt x="1473754" y="1137662"/>
                </a:cubicBezTo>
                <a:cubicBezTo>
                  <a:pt x="1475884" y="1134846"/>
                  <a:pt x="1478810" y="1134721"/>
                  <a:pt x="1481283" y="1136803"/>
                </a:cubicBezTo>
                <a:cubicBezTo>
                  <a:pt x="1484397" y="1139433"/>
                  <a:pt x="1482424" y="1142123"/>
                  <a:pt x="1480217" y="1144064"/>
                </a:cubicBezTo>
                <a:cubicBezTo>
                  <a:pt x="1478324" y="1145738"/>
                  <a:pt x="1475899" y="1146818"/>
                  <a:pt x="1473708" y="1148164"/>
                </a:cubicBezTo>
                <a:cubicBezTo>
                  <a:pt x="1475398" y="1153204"/>
                  <a:pt x="1475648" y="1153204"/>
                  <a:pt x="1487840" y="1148337"/>
                </a:cubicBezTo>
                <a:cubicBezTo>
                  <a:pt x="1486994" y="1152296"/>
                  <a:pt x="1486243" y="1155818"/>
                  <a:pt x="1485383" y="1159917"/>
                </a:cubicBezTo>
                <a:cubicBezTo>
                  <a:pt x="1483239" y="1158557"/>
                  <a:pt x="1481596" y="1157523"/>
                  <a:pt x="1480468" y="1156803"/>
                </a:cubicBezTo>
                <a:lnTo>
                  <a:pt x="1467543" y="1166928"/>
                </a:lnTo>
                <a:lnTo>
                  <a:pt x="1467511" y="1166913"/>
                </a:lnTo>
                <a:lnTo>
                  <a:pt x="1467503" y="1166974"/>
                </a:lnTo>
                <a:lnTo>
                  <a:pt x="1464323" y="1170709"/>
                </a:lnTo>
                <a:cubicBezTo>
                  <a:pt x="1464094" y="1172199"/>
                  <a:pt x="1464435" y="1173846"/>
                  <a:pt x="1464521" y="1175427"/>
                </a:cubicBezTo>
                <a:cubicBezTo>
                  <a:pt x="1465147" y="1175568"/>
                  <a:pt x="1465789" y="1175693"/>
                  <a:pt x="1466415" y="1175834"/>
                </a:cubicBezTo>
                <a:lnTo>
                  <a:pt x="1467503" y="1166974"/>
                </a:lnTo>
                <a:lnTo>
                  <a:pt x="1467541" y="1166929"/>
                </a:lnTo>
                <a:lnTo>
                  <a:pt x="1467543" y="1166928"/>
                </a:lnTo>
                <a:lnTo>
                  <a:pt x="1473050" y="1169418"/>
                </a:lnTo>
                <a:cubicBezTo>
                  <a:pt x="1475836" y="1167038"/>
                  <a:pt x="1478465" y="1164817"/>
                  <a:pt x="1481078" y="1162595"/>
                </a:cubicBezTo>
                <a:cubicBezTo>
                  <a:pt x="1481424" y="1162891"/>
                  <a:pt x="1481767" y="1163190"/>
                  <a:pt x="1482112" y="1163486"/>
                </a:cubicBezTo>
                <a:cubicBezTo>
                  <a:pt x="1479561" y="1169276"/>
                  <a:pt x="1477010" y="1175051"/>
                  <a:pt x="1474255" y="1181312"/>
                </a:cubicBezTo>
                <a:cubicBezTo>
                  <a:pt x="1474787" y="1181719"/>
                  <a:pt x="1475946" y="1182626"/>
                  <a:pt x="1477480" y="1183816"/>
                </a:cubicBezTo>
                <a:cubicBezTo>
                  <a:pt x="1472128" y="1189685"/>
                  <a:pt x="1465397" y="1192143"/>
                  <a:pt x="1456774" y="1193191"/>
                </a:cubicBezTo>
                <a:cubicBezTo>
                  <a:pt x="1456774" y="1196321"/>
                  <a:pt x="1456462" y="1199622"/>
                  <a:pt x="1456868" y="1202847"/>
                </a:cubicBezTo>
                <a:cubicBezTo>
                  <a:pt x="1457258" y="1205867"/>
                  <a:pt x="1462095" y="1206963"/>
                  <a:pt x="1462408" y="1204677"/>
                </a:cubicBezTo>
                <a:cubicBezTo>
                  <a:pt x="1463128" y="1199466"/>
                  <a:pt x="1466602" y="1201938"/>
                  <a:pt x="1468950" y="1201281"/>
                </a:cubicBezTo>
                <a:cubicBezTo>
                  <a:pt x="1470108" y="1200953"/>
                  <a:pt x="1471297" y="1200734"/>
                  <a:pt x="1474271" y="1200045"/>
                </a:cubicBezTo>
                <a:cubicBezTo>
                  <a:pt x="1471688" y="1204427"/>
                  <a:pt x="1470046" y="1207510"/>
                  <a:pt x="1468121" y="1210390"/>
                </a:cubicBezTo>
                <a:cubicBezTo>
                  <a:pt x="1466367" y="1213019"/>
                  <a:pt x="1460781" y="1210217"/>
                  <a:pt x="1460671" y="1215430"/>
                </a:cubicBezTo>
                <a:cubicBezTo>
                  <a:pt x="1461077" y="1215790"/>
                  <a:pt x="1461547" y="1216463"/>
                  <a:pt x="1461798" y="1216400"/>
                </a:cubicBezTo>
                <a:cubicBezTo>
                  <a:pt x="1464881" y="1215476"/>
                  <a:pt x="1468872" y="1212769"/>
                  <a:pt x="1470797" y="1213833"/>
                </a:cubicBezTo>
                <a:lnTo>
                  <a:pt x="1480012" y="1213881"/>
                </a:lnTo>
                <a:lnTo>
                  <a:pt x="1480022" y="1213903"/>
                </a:lnTo>
                <a:lnTo>
                  <a:pt x="1480015" y="1213911"/>
                </a:lnTo>
                <a:cubicBezTo>
                  <a:pt x="1482676" y="1216510"/>
                  <a:pt x="1481188" y="1219124"/>
                  <a:pt x="1480030" y="1221720"/>
                </a:cubicBezTo>
                <a:cubicBezTo>
                  <a:pt x="1481830" y="1221720"/>
                  <a:pt x="1483646" y="1221720"/>
                  <a:pt x="1485461" y="1221720"/>
                </a:cubicBezTo>
                <a:cubicBezTo>
                  <a:pt x="1485571" y="1222268"/>
                  <a:pt x="1485679" y="1222816"/>
                  <a:pt x="1485790" y="1223349"/>
                </a:cubicBezTo>
                <a:cubicBezTo>
                  <a:pt x="1483207" y="1224538"/>
                  <a:pt x="1480624" y="1225727"/>
                  <a:pt x="1477323" y="1227261"/>
                </a:cubicBezTo>
                <a:cubicBezTo>
                  <a:pt x="1479451" y="1229413"/>
                  <a:pt x="1482276" y="1230896"/>
                  <a:pt x="1484468" y="1232758"/>
                </a:cubicBezTo>
                <a:lnTo>
                  <a:pt x="1487781" y="1240432"/>
                </a:lnTo>
                <a:lnTo>
                  <a:pt x="1480066" y="1235838"/>
                </a:lnTo>
                <a:lnTo>
                  <a:pt x="1480021" y="1235810"/>
                </a:lnTo>
                <a:lnTo>
                  <a:pt x="1477072" y="1232096"/>
                </a:lnTo>
                <a:lnTo>
                  <a:pt x="1475306" y="1235833"/>
                </a:lnTo>
                <a:lnTo>
                  <a:pt x="1470014" y="1240673"/>
                </a:lnTo>
                <a:lnTo>
                  <a:pt x="1464396" y="1243646"/>
                </a:lnTo>
                <a:lnTo>
                  <a:pt x="1464396" y="1243632"/>
                </a:lnTo>
                <a:cubicBezTo>
                  <a:pt x="1463941" y="1243506"/>
                  <a:pt x="1463488" y="1243381"/>
                  <a:pt x="1463034" y="1243256"/>
                </a:cubicBezTo>
                <a:cubicBezTo>
                  <a:pt x="1463472" y="1243396"/>
                  <a:pt x="1463926" y="1243522"/>
                  <a:pt x="1464364" y="1243663"/>
                </a:cubicBezTo>
                <a:lnTo>
                  <a:pt x="1464396" y="1243646"/>
                </a:lnTo>
                <a:lnTo>
                  <a:pt x="1464270" y="1250517"/>
                </a:lnTo>
                <a:cubicBezTo>
                  <a:pt x="1460811" y="1252145"/>
                  <a:pt x="1457729" y="1256371"/>
                  <a:pt x="1453018" y="1253757"/>
                </a:cubicBezTo>
                <a:cubicBezTo>
                  <a:pt x="1450999" y="1252646"/>
                  <a:pt x="1449090" y="1251301"/>
                  <a:pt x="1446742" y="1249797"/>
                </a:cubicBezTo>
                <a:cubicBezTo>
                  <a:pt x="1440607" y="1259829"/>
                  <a:pt x="1430028" y="1264462"/>
                  <a:pt x="1421530" y="1270300"/>
                </a:cubicBezTo>
                <a:cubicBezTo>
                  <a:pt x="1422688" y="1274933"/>
                  <a:pt x="1423736" y="1278500"/>
                  <a:pt x="1424331" y="1282146"/>
                </a:cubicBezTo>
                <a:cubicBezTo>
                  <a:pt x="1424409" y="1282633"/>
                  <a:pt x="1422109" y="1283492"/>
                  <a:pt x="1419558" y="1284963"/>
                </a:cubicBezTo>
                <a:cubicBezTo>
                  <a:pt x="1421701" y="1278110"/>
                  <a:pt x="1418478" y="1275527"/>
                  <a:pt x="1413313" y="1273477"/>
                </a:cubicBezTo>
                <a:cubicBezTo>
                  <a:pt x="1410825" y="1276968"/>
                  <a:pt x="1408367" y="1280409"/>
                  <a:pt x="1405675" y="1284182"/>
                </a:cubicBezTo>
                <a:cubicBezTo>
                  <a:pt x="1408195" y="1286043"/>
                  <a:pt x="1410371" y="1287640"/>
                  <a:pt x="1413799" y="1290159"/>
                </a:cubicBezTo>
                <a:lnTo>
                  <a:pt x="1404940" y="1290566"/>
                </a:lnTo>
                <a:lnTo>
                  <a:pt x="1404904" y="1290539"/>
                </a:lnTo>
                <a:lnTo>
                  <a:pt x="1403344" y="1288469"/>
                </a:lnTo>
                <a:cubicBezTo>
                  <a:pt x="1403172" y="1288642"/>
                  <a:pt x="1403015" y="1288798"/>
                  <a:pt x="1402843" y="1288970"/>
                </a:cubicBezTo>
                <a:lnTo>
                  <a:pt x="1404904" y="1290539"/>
                </a:lnTo>
                <a:lnTo>
                  <a:pt x="1404925" y="1290566"/>
                </a:lnTo>
                <a:lnTo>
                  <a:pt x="1404940" y="1290566"/>
                </a:lnTo>
                <a:lnTo>
                  <a:pt x="1404940" y="1290566"/>
                </a:lnTo>
                <a:cubicBezTo>
                  <a:pt x="1405206" y="1292288"/>
                  <a:pt x="1405472" y="1294010"/>
                  <a:pt x="1405754" y="1295794"/>
                </a:cubicBezTo>
                <a:cubicBezTo>
                  <a:pt x="1395112" y="1295935"/>
                  <a:pt x="1390573" y="1300270"/>
                  <a:pt x="1382090" y="1308361"/>
                </a:cubicBezTo>
                <a:cubicBezTo>
                  <a:pt x="1376644" y="1304542"/>
                  <a:pt x="1385924" y="1299722"/>
                  <a:pt x="1380964" y="1295872"/>
                </a:cubicBezTo>
                <a:cubicBezTo>
                  <a:pt x="1374985" y="1295621"/>
                  <a:pt x="1371073" y="1300239"/>
                  <a:pt x="1366519" y="1303447"/>
                </a:cubicBezTo>
                <a:cubicBezTo>
                  <a:pt x="1365642" y="1304072"/>
                  <a:pt x="1364812" y="1305795"/>
                  <a:pt x="1365032" y="1306781"/>
                </a:cubicBezTo>
                <a:cubicBezTo>
                  <a:pt x="1365987" y="1311053"/>
                  <a:pt x="1363294" y="1313322"/>
                  <a:pt x="1360367" y="1314918"/>
                </a:cubicBezTo>
                <a:cubicBezTo>
                  <a:pt x="1355156" y="1317782"/>
                  <a:pt x="1349647" y="1320098"/>
                  <a:pt x="1344249" y="1322618"/>
                </a:cubicBezTo>
                <a:cubicBezTo>
                  <a:pt x="1340038" y="1324574"/>
                  <a:pt x="1335906" y="1326704"/>
                  <a:pt x="1331587" y="1328378"/>
                </a:cubicBezTo>
                <a:cubicBezTo>
                  <a:pt x="1328723" y="1329489"/>
                  <a:pt x="1325640" y="1330052"/>
                  <a:pt x="1322603" y="1330616"/>
                </a:cubicBezTo>
                <a:cubicBezTo>
                  <a:pt x="1318660" y="1331366"/>
                  <a:pt x="1314669" y="1331883"/>
                  <a:pt x="1310178" y="1332587"/>
                </a:cubicBezTo>
                <a:cubicBezTo>
                  <a:pt x="1309238" y="1329833"/>
                  <a:pt x="1311539" y="1328832"/>
                  <a:pt x="1314043" y="1327908"/>
                </a:cubicBezTo>
                <a:cubicBezTo>
                  <a:pt x="1319881" y="1325764"/>
                  <a:pt x="1325750" y="1323698"/>
                  <a:pt x="1331524" y="1321398"/>
                </a:cubicBezTo>
                <a:cubicBezTo>
                  <a:pt x="1334827" y="1320084"/>
                  <a:pt x="1337973" y="1318361"/>
                  <a:pt x="1342730" y="1316092"/>
                </a:cubicBezTo>
                <a:cubicBezTo>
                  <a:pt x="1337096" y="1314323"/>
                  <a:pt x="1334185" y="1314104"/>
                  <a:pt x="1330117" y="1316969"/>
                </a:cubicBezTo>
                <a:cubicBezTo>
                  <a:pt x="1320945" y="1323432"/>
                  <a:pt x="1310615" y="1327659"/>
                  <a:pt x="1298909" y="1326124"/>
                </a:cubicBezTo>
                <a:cubicBezTo>
                  <a:pt x="1296233" y="1325780"/>
                  <a:pt x="1293635" y="1324653"/>
                  <a:pt x="1290020" y="1323605"/>
                </a:cubicBezTo>
                <a:cubicBezTo>
                  <a:pt x="1294699" y="1317876"/>
                  <a:pt x="1301272" y="1316812"/>
                  <a:pt x="1305106" y="1312978"/>
                </a:cubicBezTo>
                <a:cubicBezTo>
                  <a:pt x="1309818" y="1308284"/>
                  <a:pt x="1316328" y="1312634"/>
                  <a:pt x="1321461" y="1307438"/>
                </a:cubicBezTo>
                <a:cubicBezTo>
                  <a:pt x="1314732" y="1307265"/>
                  <a:pt x="1309582" y="1305967"/>
                  <a:pt x="1305436" y="1301663"/>
                </a:cubicBezTo>
                <a:cubicBezTo>
                  <a:pt x="1304528" y="1300724"/>
                  <a:pt x="1301476" y="1301834"/>
                  <a:pt x="1299410" y="1301992"/>
                </a:cubicBezTo>
                <a:cubicBezTo>
                  <a:pt x="1299206" y="1302571"/>
                  <a:pt x="1299003" y="1303150"/>
                  <a:pt x="1298800" y="1303728"/>
                </a:cubicBezTo>
                <a:cubicBezTo>
                  <a:pt x="1300786" y="1305763"/>
                  <a:pt x="1302790" y="1307798"/>
                  <a:pt x="1305342" y="1310395"/>
                </a:cubicBezTo>
                <a:cubicBezTo>
                  <a:pt x="1303291" y="1310537"/>
                  <a:pt x="1301789" y="1310411"/>
                  <a:pt x="1300443" y="1310788"/>
                </a:cubicBezTo>
                <a:cubicBezTo>
                  <a:pt x="1298392" y="1311367"/>
                  <a:pt x="1296202" y="1311945"/>
                  <a:pt x="1294512" y="1313150"/>
                </a:cubicBezTo>
                <a:cubicBezTo>
                  <a:pt x="1291851" y="1315028"/>
                  <a:pt x="1289535" y="1317422"/>
                  <a:pt x="1286640" y="1319989"/>
                </a:cubicBezTo>
                <a:cubicBezTo>
                  <a:pt x="1287031" y="1322008"/>
                  <a:pt x="1287610" y="1324950"/>
                  <a:pt x="1288157" y="1327705"/>
                </a:cubicBezTo>
                <a:cubicBezTo>
                  <a:pt x="1283212" y="1331462"/>
                  <a:pt x="1278439" y="1333479"/>
                  <a:pt x="1272648" y="1331195"/>
                </a:cubicBezTo>
                <a:cubicBezTo>
                  <a:pt x="1271553" y="1330757"/>
                  <a:pt x="1269331" y="1330647"/>
                  <a:pt x="1268986" y="1331227"/>
                </a:cubicBezTo>
                <a:cubicBezTo>
                  <a:pt x="1267123" y="1334246"/>
                  <a:pt x="1264978" y="1335561"/>
                  <a:pt x="1261599" y="1333777"/>
                </a:cubicBezTo>
                <a:cubicBezTo>
                  <a:pt x="1254431" y="1339584"/>
                  <a:pt x="1246089" y="1340898"/>
                  <a:pt x="1237090" y="1340493"/>
                </a:cubicBezTo>
                <a:cubicBezTo>
                  <a:pt x="1238374" y="1340851"/>
                  <a:pt x="1239656" y="1341211"/>
                  <a:pt x="1240956" y="1341586"/>
                </a:cubicBezTo>
                <a:cubicBezTo>
                  <a:pt x="1241081" y="1342041"/>
                  <a:pt x="1241191" y="1342494"/>
                  <a:pt x="1241316" y="1342950"/>
                </a:cubicBezTo>
                <a:cubicBezTo>
                  <a:pt x="1238593" y="1343762"/>
                  <a:pt x="1235870" y="1344560"/>
                  <a:pt x="1233147" y="1345374"/>
                </a:cubicBezTo>
                <a:cubicBezTo>
                  <a:pt x="1243146" y="1348848"/>
                  <a:pt x="1250722" y="1338786"/>
                  <a:pt x="1261129" y="1341305"/>
                </a:cubicBezTo>
                <a:cubicBezTo>
                  <a:pt x="1259267" y="1342838"/>
                  <a:pt x="1257765" y="1344091"/>
                  <a:pt x="1256246" y="1345343"/>
                </a:cubicBezTo>
                <a:lnTo>
                  <a:pt x="1256242" y="1345345"/>
                </a:lnTo>
                <a:lnTo>
                  <a:pt x="1256230" y="1345343"/>
                </a:lnTo>
                <a:cubicBezTo>
                  <a:pt x="1255855" y="1345625"/>
                  <a:pt x="1255464" y="1345906"/>
                  <a:pt x="1255088" y="1346188"/>
                </a:cubicBezTo>
                <a:lnTo>
                  <a:pt x="1256242" y="1345345"/>
                </a:lnTo>
                <a:lnTo>
                  <a:pt x="1260831" y="1346282"/>
                </a:lnTo>
                <a:cubicBezTo>
                  <a:pt x="1256043" y="1351211"/>
                  <a:pt x="1251676" y="1354123"/>
                  <a:pt x="1243569" y="1349944"/>
                </a:cubicBezTo>
                <a:cubicBezTo>
                  <a:pt x="1245714" y="1354843"/>
                  <a:pt x="1246997" y="1357801"/>
                  <a:pt x="1248296" y="1360759"/>
                </a:cubicBezTo>
                <a:cubicBezTo>
                  <a:pt x="1247842" y="1361135"/>
                  <a:pt x="1247373" y="1361525"/>
                  <a:pt x="1246919" y="1361900"/>
                </a:cubicBezTo>
                <a:cubicBezTo>
                  <a:pt x="1243851" y="1358441"/>
                  <a:pt x="1241566" y="1352918"/>
                  <a:pt x="1234727" y="1356798"/>
                </a:cubicBezTo>
                <a:cubicBezTo>
                  <a:pt x="1237732" y="1359335"/>
                  <a:pt x="1240205" y="1361415"/>
                  <a:pt x="1242756" y="1363560"/>
                </a:cubicBezTo>
                <a:cubicBezTo>
                  <a:pt x="1239595" y="1366048"/>
                  <a:pt x="1236777" y="1368521"/>
                  <a:pt x="1233678" y="1370603"/>
                </a:cubicBezTo>
                <a:cubicBezTo>
                  <a:pt x="1231801" y="1371870"/>
                  <a:pt x="1229469" y="1373357"/>
                  <a:pt x="1227387" y="1373279"/>
                </a:cubicBezTo>
                <a:cubicBezTo>
                  <a:pt x="1221017" y="1373028"/>
                  <a:pt x="1219374" y="1377176"/>
                  <a:pt x="1218138" y="1382246"/>
                </a:cubicBezTo>
                <a:cubicBezTo>
                  <a:pt x="1217121" y="1382372"/>
                  <a:pt x="1215806" y="1382982"/>
                  <a:pt x="1215147" y="1382559"/>
                </a:cubicBezTo>
                <a:cubicBezTo>
                  <a:pt x="1208795" y="1378475"/>
                  <a:pt x="1201391" y="1380619"/>
                  <a:pt x="1194616" y="1379084"/>
                </a:cubicBezTo>
                <a:cubicBezTo>
                  <a:pt x="1193239" y="1378772"/>
                  <a:pt x="1191517" y="1380369"/>
                  <a:pt x="1189873" y="1380743"/>
                </a:cubicBezTo>
                <a:lnTo>
                  <a:pt x="1184373" y="1381358"/>
                </a:lnTo>
                <a:lnTo>
                  <a:pt x="1184442" y="1381307"/>
                </a:lnTo>
                <a:cubicBezTo>
                  <a:pt x="1183268" y="1381713"/>
                  <a:pt x="1183785" y="1381542"/>
                  <a:pt x="1184286" y="1381354"/>
                </a:cubicBezTo>
                <a:lnTo>
                  <a:pt x="1184294" y="1381368"/>
                </a:lnTo>
                <a:lnTo>
                  <a:pt x="1184271" y="1381370"/>
                </a:lnTo>
                <a:lnTo>
                  <a:pt x="1184239" y="1381339"/>
                </a:lnTo>
                <a:cubicBezTo>
                  <a:pt x="1181594" y="1379132"/>
                  <a:pt x="1179137" y="1380321"/>
                  <a:pt x="1177384" y="1382340"/>
                </a:cubicBezTo>
                <a:cubicBezTo>
                  <a:pt x="1175272" y="1384766"/>
                  <a:pt x="1173190" y="1385173"/>
                  <a:pt x="1169982" y="1385111"/>
                </a:cubicBezTo>
                <a:cubicBezTo>
                  <a:pt x="1165537" y="1385032"/>
                  <a:pt x="1161046" y="1386503"/>
                  <a:pt x="1155693" y="1387474"/>
                </a:cubicBezTo>
                <a:cubicBezTo>
                  <a:pt x="1155489" y="1387316"/>
                  <a:pt x="1153971" y="1385298"/>
                  <a:pt x="1153048" y="1385549"/>
                </a:cubicBezTo>
                <a:cubicBezTo>
                  <a:pt x="1147102" y="1387082"/>
                  <a:pt x="1141137" y="1388756"/>
                  <a:pt x="1135472" y="1391105"/>
                </a:cubicBezTo>
                <a:cubicBezTo>
                  <a:pt x="1132014" y="1392528"/>
                  <a:pt x="1129040" y="1393608"/>
                  <a:pt x="1125112" y="1392920"/>
                </a:cubicBezTo>
                <a:cubicBezTo>
                  <a:pt x="1119086" y="1391856"/>
                  <a:pt x="1112889" y="1391730"/>
                  <a:pt x="1106755" y="1391370"/>
                </a:cubicBezTo>
                <a:cubicBezTo>
                  <a:pt x="1105847" y="1391323"/>
                  <a:pt x="1104594" y="1391856"/>
                  <a:pt x="1103999" y="1392560"/>
                </a:cubicBezTo>
                <a:cubicBezTo>
                  <a:pt x="1100541" y="1396707"/>
                  <a:pt x="1096018" y="1395987"/>
                  <a:pt x="1091746" y="1395001"/>
                </a:cubicBezTo>
                <a:cubicBezTo>
                  <a:pt x="1088505" y="1394265"/>
                  <a:pt x="1086377" y="1394923"/>
                  <a:pt x="1083342" y="1396472"/>
                </a:cubicBezTo>
                <a:cubicBezTo>
                  <a:pt x="1079429" y="1398476"/>
                  <a:pt x="1074295" y="1398616"/>
                  <a:pt x="1069679" y="1398632"/>
                </a:cubicBezTo>
                <a:cubicBezTo>
                  <a:pt x="1064639" y="1398648"/>
                  <a:pt x="1059584" y="1397615"/>
                  <a:pt x="1054310" y="1397020"/>
                </a:cubicBezTo>
                <a:lnTo>
                  <a:pt x="1057487" y="1392356"/>
                </a:lnTo>
                <a:lnTo>
                  <a:pt x="1057831" y="1392653"/>
                </a:lnTo>
                <a:lnTo>
                  <a:pt x="1057519" y="1392309"/>
                </a:lnTo>
                <a:lnTo>
                  <a:pt x="1057487" y="1392356"/>
                </a:lnTo>
                <a:lnTo>
                  <a:pt x="1057471" y="1392341"/>
                </a:lnTo>
                <a:cubicBezTo>
                  <a:pt x="1056877" y="1391229"/>
                  <a:pt x="1056281" y="1390103"/>
                  <a:pt x="1055703" y="1389023"/>
                </a:cubicBezTo>
                <a:cubicBezTo>
                  <a:pt x="1060899" y="1384844"/>
                  <a:pt x="1064826" y="1387286"/>
                  <a:pt x="1068207" y="1391309"/>
                </a:cubicBezTo>
                <a:cubicBezTo>
                  <a:pt x="1071759" y="1387316"/>
                  <a:pt x="1072026" y="1385157"/>
                  <a:pt x="1069037" y="1383873"/>
                </a:cubicBezTo>
                <a:cubicBezTo>
                  <a:pt x="1063074" y="1381323"/>
                  <a:pt x="1056939" y="1379163"/>
                  <a:pt x="1050773" y="1376816"/>
                </a:cubicBezTo>
                <a:cubicBezTo>
                  <a:pt x="1053887" y="1375000"/>
                  <a:pt x="1058003" y="1374092"/>
                  <a:pt x="1061760" y="1375563"/>
                </a:cubicBezTo>
                <a:cubicBezTo>
                  <a:pt x="1068177" y="1378067"/>
                  <a:pt x="1074295" y="1379711"/>
                  <a:pt x="1080883" y="1376330"/>
                </a:cubicBezTo>
                <a:cubicBezTo>
                  <a:pt x="1082074" y="1375720"/>
                  <a:pt x="1083858" y="1376237"/>
                  <a:pt x="1085610" y="1376237"/>
                </a:cubicBezTo>
                <a:cubicBezTo>
                  <a:pt x="1085360" y="1374467"/>
                  <a:pt x="1085141" y="1373060"/>
                  <a:pt x="1084906" y="1371463"/>
                </a:cubicBezTo>
                <a:cubicBezTo>
                  <a:pt x="1089616" y="1370180"/>
                  <a:pt x="1094155" y="1368944"/>
                  <a:pt x="1099117" y="1367597"/>
                </a:cubicBezTo>
                <a:cubicBezTo>
                  <a:pt x="1095078" y="1361307"/>
                  <a:pt x="1092419" y="1367864"/>
                  <a:pt x="1089508" y="1367003"/>
                </a:cubicBezTo>
                <a:cubicBezTo>
                  <a:pt x="1086049" y="1365970"/>
                  <a:pt x="1082731" y="1364530"/>
                  <a:pt x="1078771" y="1363044"/>
                </a:cubicBezTo>
                <a:cubicBezTo>
                  <a:pt x="1074468" y="1368035"/>
                  <a:pt x="1067940" y="1368224"/>
                  <a:pt x="1061415" y="1369163"/>
                </a:cubicBezTo>
                <a:cubicBezTo>
                  <a:pt x="1061697" y="1370180"/>
                  <a:pt x="1061963" y="1371181"/>
                  <a:pt x="1062228" y="1372167"/>
                </a:cubicBezTo>
                <a:cubicBezTo>
                  <a:pt x="1061619" y="1372449"/>
                  <a:pt x="1060930" y="1372981"/>
                  <a:pt x="1060726" y="1372824"/>
                </a:cubicBezTo>
                <a:cubicBezTo>
                  <a:pt x="1055029" y="1368881"/>
                  <a:pt x="1049192" y="1370727"/>
                  <a:pt x="1043072" y="1371651"/>
                </a:cubicBezTo>
                <a:cubicBezTo>
                  <a:pt x="1034637" y="1372919"/>
                  <a:pt x="1025999" y="1372856"/>
                  <a:pt x="1017485" y="1373701"/>
                </a:cubicBezTo>
                <a:cubicBezTo>
                  <a:pt x="1013510" y="1374092"/>
                  <a:pt x="1012555" y="1371948"/>
                  <a:pt x="1012336" y="1366659"/>
                </a:cubicBezTo>
                <a:cubicBezTo>
                  <a:pt x="1010130" y="1370414"/>
                  <a:pt x="1008954" y="1372433"/>
                  <a:pt x="1007437" y="1375016"/>
                </a:cubicBezTo>
                <a:cubicBezTo>
                  <a:pt x="1009597" y="1375626"/>
                  <a:pt x="1011036" y="1376048"/>
                  <a:pt x="1012492" y="1376471"/>
                </a:cubicBezTo>
                <a:cubicBezTo>
                  <a:pt x="1012477" y="1376784"/>
                  <a:pt x="1012477" y="1377097"/>
                  <a:pt x="1012460" y="1377410"/>
                </a:cubicBezTo>
                <a:cubicBezTo>
                  <a:pt x="1009221" y="1378067"/>
                  <a:pt x="1006028" y="1379069"/>
                  <a:pt x="1002758" y="1379336"/>
                </a:cubicBezTo>
                <a:cubicBezTo>
                  <a:pt x="992413" y="1380180"/>
                  <a:pt x="982037" y="1380791"/>
                  <a:pt x="971676" y="1381433"/>
                </a:cubicBezTo>
                <a:cubicBezTo>
                  <a:pt x="970392" y="1381510"/>
                  <a:pt x="968640" y="1381761"/>
                  <a:pt x="967873" y="1381073"/>
                </a:cubicBezTo>
                <a:cubicBezTo>
                  <a:pt x="960251" y="1374327"/>
                  <a:pt x="952161" y="1379977"/>
                  <a:pt x="944304" y="1380039"/>
                </a:cubicBezTo>
                <a:cubicBezTo>
                  <a:pt x="943099" y="1380056"/>
                  <a:pt x="941221" y="1380540"/>
                  <a:pt x="940797" y="1381385"/>
                </a:cubicBezTo>
                <a:cubicBezTo>
                  <a:pt x="937074" y="1388850"/>
                  <a:pt x="930688" y="1385487"/>
                  <a:pt x="923458" y="1386002"/>
                </a:cubicBezTo>
                <a:lnTo>
                  <a:pt x="927613" y="1379792"/>
                </a:lnTo>
                <a:lnTo>
                  <a:pt x="933756" y="1382262"/>
                </a:lnTo>
                <a:lnTo>
                  <a:pt x="927645" y="1379761"/>
                </a:lnTo>
                <a:lnTo>
                  <a:pt x="935258" y="1374234"/>
                </a:lnTo>
                <a:cubicBezTo>
                  <a:pt x="929389" y="1369710"/>
                  <a:pt x="923880" y="1367488"/>
                  <a:pt x="916555" y="1370305"/>
                </a:cubicBezTo>
                <a:cubicBezTo>
                  <a:pt x="912189" y="1371980"/>
                  <a:pt x="907086" y="1371713"/>
                  <a:pt x="901814" y="1372386"/>
                </a:cubicBezTo>
                <a:cubicBezTo>
                  <a:pt x="901703" y="1373013"/>
                  <a:pt x="901454" y="1374500"/>
                  <a:pt x="901188" y="1376080"/>
                </a:cubicBezTo>
                <a:cubicBezTo>
                  <a:pt x="904661" y="1376549"/>
                  <a:pt x="907824" y="1376972"/>
                  <a:pt x="910999" y="1377410"/>
                </a:cubicBezTo>
                <a:cubicBezTo>
                  <a:pt x="911110" y="1378083"/>
                  <a:pt x="911219" y="1378756"/>
                  <a:pt x="911313" y="1379444"/>
                </a:cubicBezTo>
                <a:cubicBezTo>
                  <a:pt x="907572" y="1380681"/>
                  <a:pt x="903817" y="1381918"/>
                  <a:pt x="899372" y="1383404"/>
                </a:cubicBezTo>
                <a:cubicBezTo>
                  <a:pt x="903315" y="1389007"/>
                  <a:pt x="908276" y="1388898"/>
                  <a:pt x="913066" y="1388756"/>
                </a:cubicBezTo>
                <a:cubicBezTo>
                  <a:pt x="921376" y="1388506"/>
                  <a:pt x="929671" y="1388037"/>
                  <a:pt x="937965" y="1387536"/>
                </a:cubicBezTo>
                <a:cubicBezTo>
                  <a:pt x="950125" y="1386816"/>
                  <a:pt x="962271" y="1385924"/>
                  <a:pt x="974446" y="1385267"/>
                </a:cubicBezTo>
                <a:cubicBezTo>
                  <a:pt x="977185" y="1385111"/>
                  <a:pt x="979955" y="1385580"/>
                  <a:pt x="982709" y="1385752"/>
                </a:cubicBezTo>
                <a:cubicBezTo>
                  <a:pt x="984149" y="1385847"/>
                  <a:pt x="985684" y="1386300"/>
                  <a:pt x="987013" y="1385987"/>
                </a:cubicBezTo>
                <a:cubicBezTo>
                  <a:pt x="993805" y="1384359"/>
                  <a:pt x="999502" y="1387082"/>
                  <a:pt x="1005105" y="1390259"/>
                </a:cubicBezTo>
                <a:cubicBezTo>
                  <a:pt x="1005668" y="1390573"/>
                  <a:pt x="1005872" y="1391512"/>
                  <a:pt x="1006874" y="1393264"/>
                </a:cubicBezTo>
                <a:cubicBezTo>
                  <a:pt x="1000536" y="1393984"/>
                  <a:pt x="994792" y="1394736"/>
                  <a:pt x="989017" y="1395174"/>
                </a:cubicBezTo>
                <a:cubicBezTo>
                  <a:pt x="987984" y="1395251"/>
                  <a:pt x="986716" y="1394203"/>
                  <a:pt x="985792" y="1393405"/>
                </a:cubicBezTo>
                <a:cubicBezTo>
                  <a:pt x="981019" y="1389306"/>
                  <a:pt x="979126" y="1388679"/>
                  <a:pt x="974431" y="1392246"/>
                </a:cubicBezTo>
                <a:cubicBezTo>
                  <a:pt x="970519" y="1395236"/>
                  <a:pt x="966480" y="1395566"/>
                  <a:pt x="961973" y="1395550"/>
                </a:cubicBezTo>
                <a:cubicBezTo>
                  <a:pt x="955228" y="1395518"/>
                  <a:pt x="948450" y="1395596"/>
                  <a:pt x="941737" y="1396112"/>
                </a:cubicBezTo>
                <a:cubicBezTo>
                  <a:pt x="939014" y="1396316"/>
                  <a:pt x="936462" y="1398178"/>
                  <a:pt x="933724" y="1398648"/>
                </a:cubicBezTo>
                <a:cubicBezTo>
                  <a:pt x="922972" y="1400463"/>
                  <a:pt x="912157" y="1401309"/>
                  <a:pt x="901234" y="1400479"/>
                </a:cubicBezTo>
                <a:cubicBezTo>
                  <a:pt x="898903" y="1400307"/>
                  <a:pt x="896539" y="1400322"/>
                  <a:pt x="894208" y="1400307"/>
                </a:cubicBezTo>
                <a:cubicBezTo>
                  <a:pt x="883064" y="1400259"/>
                  <a:pt x="871921" y="1400369"/>
                  <a:pt x="860777" y="1400150"/>
                </a:cubicBezTo>
                <a:cubicBezTo>
                  <a:pt x="856646" y="1400072"/>
                  <a:pt x="852531" y="1399212"/>
                  <a:pt x="848414" y="1398804"/>
                </a:cubicBezTo>
                <a:cubicBezTo>
                  <a:pt x="843563" y="1398319"/>
                  <a:pt x="838679" y="1397442"/>
                  <a:pt x="833828" y="1397583"/>
                </a:cubicBezTo>
                <a:cubicBezTo>
                  <a:pt x="822701" y="1397881"/>
                  <a:pt x="811840" y="1394453"/>
                  <a:pt x="800431" y="1396503"/>
                </a:cubicBezTo>
                <a:cubicBezTo>
                  <a:pt x="794890" y="1397489"/>
                  <a:pt x="792120" y="1399681"/>
                  <a:pt x="789522" y="1404297"/>
                </a:cubicBezTo>
                <a:cubicBezTo>
                  <a:pt x="791228" y="1404297"/>
                  <a:pt x="793606" y="1404861"/>
                  <a:pt x="794014" y="1404204"/>
                </a:cubicBezTo>
                <a:cubicBezTo>
                  <a:pt x="797159" y="1399148"/>
                  <a:pt x="801698" y="1401386"/>
                  <a:pt x="805860" y="1401543"/>
                </a:cubicBezTo>
                <a:cubicBezTo>
                  <a:pt x="810102" y="1401715"/>
                  <a:pt x="814328" y="1401840"/>
                  <a:pt x="818569" y="1401981"/>
                </a:cubicBezTo>
                <a:cubicBezTo>
                  <a:pt x="818647" y="1402795"/>
                  <a:pt x="818742" y="1403593"/>
                  <a:pt x="818820" y="1404407"/>
                </a:cubicBezTo>
                <a:cubicBezTo>
                  <a:pt x="816847" y="1404908"/>
                  <a:pt x="814875" y="1405847"/>
                  <a:pt x="812904" y="1405847"/>
                </a:cubicBezTo>
                <a:cubicBezTo>
                  <a:pt x="808303" y="1405831"/>
                  <a:pt x="803873" y="1405190"/>
                  <a:pt x="799303" y="1407491"/>
                </a:cubicBezTo>
                <a:cubicBezTo>
                  <a:pt x="796831" y="1408727"/>
                  <a:pt x="793200" y="1407725"/>
                  <a:pt x="790101" y="1407569"/>
                </a:cubicBezTo>
                <a:cubicBezTo>
                  <a:pt x="786048" y="1407365"/>
                  <a:pt x="781994" y="1406723"/>
                  <a:pt x="777940" y="1406786"/>
                </a:cubicBezTo>
                <a:cubicBezTo>
                  <a:pt x="774075" y="1406849"/>
                  <a:pt x="770179" y="1407318"/>
                  <a:pt x="766391" y="1408101"/>
                </a:cubicBezTo>
                <a:cubicBezTo>
                  <a:pt x="764058" y="1408586"/>
                  <a:pt x="761899" y="1410010"/>
                  <a:pt x="758816" y="1411387"/>
                </a:cubicBezTo>
                <a:cubicBezTo>
                  <a:pt x="757392" y="1409353"/>
                  <a:pt x="755091" y="1406363"/>
                  <a:pt x="750161" y="1409493"/>
                </a:cubicBezTo>
                <a:cubicBezTo>
                  <a:pt x="751351" y="1411058"/>
                  <a:pt x="752368" y="1412687"/>
                  <a:pt x="753683" y="1414031"/>
                </a:cubicBezTo>
                <a:cubicBezTo>
                  <a:pt x="756765" y="1417194"/>
                  <a:pt x="760537" y="1416050"/>
                  <a:pt x="764388" y="1416130"/>
                </a:cubicBezTo>
                <a:cubicBezTo>
                  <a:pt x="767753" y="1416208"/>
                  <a:pt x="770569" y="1418540"/>
                  <a:pt x="774403" y="1415722"/>
                </a:cubicBezTo>
                <a:cubicBezTo>
                  <a:pt x="779365" y="1412060"/>
                  <a:pt x="784935" y="1415519"/>
                  <a:pt x="790179" y="1416474"/>
                </a:cubicBezTo>
                <a:cubicBezTo>
                  <a:pt x="796377" y="1417600"/>
                  <a:pt x="802528" y="1419104"/>
                  <a:pt x="808693" y="1420355"/>
                </a:cubicBezTo>
                <a:cubicBezTo>
                  <a:pt x="810462" y="1420715"/>
                  <a:pt x="812293" y="1420761"/>
                  <a:pt x="814093" y="1421043"/>
                </a:cubicBezTo>
                <a:cubicBezTo>
                  <a:pt x="819539" y="1421904"/>
                  <a:pt x="824971" y="1422796"/>
                  <a:pt x="830589" y="1422531"/>
                </a:cubicBezTo>
                <a:cubicBezTo>
                  <a:pt x="824328" y="1416661"/>
                  <a:pt x="816127" y="1420903"/>
                  <a:pt x="807990" y="1417788"/>
                </a:cubicBezTo>
                <a:cubicBezTo>
                  <a:pt x="810822" y="1416959"/>
                  <a:pt x="812637" y="1415941"/>
                  <a:pt x="814437" y="1415973"/>
                </a:cubicBezTo>
                <a:cubicBezTo>
                  <a:pt x="822748" y="1416098"/>
                  <a:pt x="831058" y="1416551"/>
                  <a:pt x="839369" y="1416803"/>
                </a:cubicBezTo>
                <a:cubicBezTo>
                  <a:pt x="845832" y="1417005"/>
                  <a:pt x="852358" y="1417569"/>
                  <a:pt x="858759" y="1416990"/>
                </a:cubicBezTo>
                <a:cubicBezTo>
                  <a:pt x="862108" y="1416693"/>
                  <a:pt x="865286" y="1414314"/>
                  <a:pt x="869135" y="1412592"/>
                </a:cubicBezTo>
                <a:cubicBezTo>
                  <a:pt x="868603" y="1414064"/>
                  <a:pt x="868243" y="1415034"/>
                  <a:pt x="867554" y="1416928"/>
                </a:cubicBezTo>
                <a:cubicBezTo>
                  <a:pt x="877086" y="1416928"/>
                  <a:pt x="886319" y="1416928"/>
                  <a:pt x="895538" y="1416928"/>
                </a:cubicBezTo>
                <a:cubicBezTo>
                  <a:pt x="895553" y="1417272"/>
                  <a:pt x="895568" y="1417600"/>
                  <a:pt x="895585" y="1417944"/>
                </a:cubicBezTo>
                <a:lnTo>
                  <a:pt x="887043" y="1422030"/>
                </a:lnTo>
                <a:lnTo>
                  <a:pt x="886977" y="1422030"/>
                </a:lnTo>
                <a:lnTo>
                  <a:pt x="886691" y="1422065"/>
                </a:lnTo>
                <a:lnTo>
                  <a:pt x="875880" y="1421561"/>
                </a:lnTo>
                <a:cubicBezTo>
                  <a:pt x="875927" y="1422171"/>
                  <a:pt x="875958" y="1422780"/>
                  <a:pt x="876006" y="1423391"/>
                </a:cubicBezTo>
                <a:lnTo>
                  <a:pt x="886691" y="1422065"/>
                </a:lnTo>
                <a:lnTo>
                  <a:pt x="886945" y="1422077"/>
                </a:lnTo>
                <a:lnTo>
                  <a:pt x="887043" y="1422030"/>
                </a:lnTo>
                <a:lnTo>
                  <a:pt x="902611" y="1422077"/>
                </a:lnTo>
                <a:lnTo>
                  <a:pt x="902611" y="1422046"/>
                </a:lnTo>
                <a:lnTo>
                  <a:pt x="902643" y="1422076"/>
                </a:lnTo>
                <a:lnTo>
                  <a:pt x="902658" y="1422059"/>
                </a:lnTo>
                <a:lnTo>
                  <a:pt x="909951" y="1424314"/>
                </a:lnTo>
                <a:cubicBezTo>
                  <a:pt x="913378" y="1425833"/>
                  <a:pt x="916619" y="1427741"/>
                  <a:pt x="919953" y="1429479"/>
                </a:cubicBezTo>
                <a:cubicBezTo>
                  <a:pt x="919765" y="1429964"/>
                  <a:pt x="919592" y="1430449"/>
                  <a:pt x="919405" y="1430934"/>
                </a:cubicBezTo>
                <a:cubicBezTo>
                  <a:pt x="908715" y="1430214"/>
                  <a:pt x="898042" y="1429401"/>
                  <a:pt x="887352" y="1428821"/>
                </a:cubicBezTo>
                <a:lnTo>
                  <a:pt x="880792" y="1429889"/>
                </a:lnTo>
                <a:lnTo>
                  <a:pt x="880744" y="1429874"/>
                </a:lnTo>
                <a:lnTo>
                  <a:pt x="880747" y="1429870"/>
                </a:lnTo>
                <a:cubicBezTo>
                  <a:pt x="877368" y="1429682"/>
                  <a:pt x="873924" y="1429854"/>
                  <a:pt x="870637" y="1429229"/>
                </a:cubicBezTo>
                <a:cubicBezTo>
                  <a:pt x="863236" y="1427820"/>
                  <a:pt x="856395" y="1428665"/>
                  <a:pt x="850010" y="1432844"/>
                </a:cubicBezTo>
                <a:cubicBezTo>
                  <a:pt x="849228" y="1433360"/>
                  <a:pt x="848085" y="1433329"/>
                  <a:pt x="847099" y="1434174"/>
                </a:cubicBezTo>
                <a:cubicBezTo>
                  <a:pt x="849260" y="1434362"/>
                  <a:pt x="851403" y="1434566"/>
                  <a:pt x="853626" y="1434753"/>
                </a:cubicBezTo>
                <a:cubicBezTo>
                  <a:pt x="853422" y="1435504"/>
                  <a:pt x="853296" y="1436303"/>
                  <a:pt x="853188" y="1436303"/>
                </a:cubicBezTo>
                <a:cubicBezTo>
                  <a:pt x="840245" y="1436209"/>
                  <a:pt x="827317" y="1436068"/>
                  <a:pt x="814374" y="1435833"/>
                </a:cubicBezTo>
                <a:cubicBezTo>
                  <a:pt x="813810" y="1435817"/>
                  <a:pt x="813247" y="1434941"/>
                  <a:pt x="812044" y="1433924"/>
                </a:cubicBezTo>
                <a:cubicBezTo>
                  <a:pt x="814843" y="1432625"/>
                  <a:pt x="817239" y="1431513"/>
                  <a:pt x="820745" y="1429870"/>
                </a:cubicBezTo>
                <a:cubicBezTo>
                  <a:pt x="816394" y="1427773"/>
                  <a:pt x="812559" y="1426380"/>
                  <a:pt x="809179" y="1427335"/>
                </a:cubicBezTo>
                <a:cubicBezTo>
                  <a:pt x="804171" y="1428744"/>
                  <a:pt x="800587" y="1426834"/>
                  <a:pt x="796705" y="1424081"/>
                </a:cubicBezTo>
                <a:cubicBezTo>
                  <a:pt x="795188" y="1425237"/>
                  <a:pt x="793779" y="1426287"/>
                  <a:pt x="792417" y="1427319"/>
                </a:cubicBezTo>
                <a:cubicBezTo>
                  <a:pt x="789146" y="1426709"/>
                  <a:pt x="785875" y="1425488"/>
                  <a:pt x="782699" y="1425660"/>
                </a:cubicBezTo>
                <a:cubicBezTo>
                  <a:pt x="777815" y="1425942"/>
                  <a:pt x="778833" y="1430058"/>
                  <a:pt x="779349" y="1433126"/>
                </a:cubicBezTo>
                <a:cubicBezTo>
                  <a:pt x="775937" y="1434909"/>
                  <a:pt x="773559" y="1434690"/>
                  <a:pt x="771602" y="1431592"/>
                </a:cubicBezTo>
                <a:cubicBezTo>
                  <a:pt x="767783" y="1425504"/>
                  <a:pt x="767722" y="1425551"/>
                  <a:pt x="762619" y="1430856"/>
                </a:cubicBezTo>
                <a:cubicBezTo>
                  <a:pt x="762103" y="1431388"/>
                  <a:pt x="761398" y="1431733"/>
                  <a:pt x="760412" y="1432436"/>
                </a:cubicBezTo>
                <a:cubicBezTo>
                  <a:pt x="757878" y="1430167"/>
                  <a:pt x="756593" y="1424564"/>
                  <a:pt x="751209" y="1428493"/>
                </a:cubicBezTo>
                <a:cubicBezTo>
                  <a:pt x="751727" y="1429432"/>
                  <a:pt x="752274" y="1430433"/>
                  <a:pt x="753057" y="1431843"/>
                </a:cubicBezTo>
                <a:cubicBezTo>
                  <a:pt x="752087" y="1432203"/>
                  <a:pt x="751179" y="1432860"/>
                  <a:pt x="750302" y="1432812"/>
                </a:cubicBezTo>
                <a:cubicBezTo>
                  <a:pt x="740959" y="1432249"/>
                  <a:pt x="731632" y="1431716"/>
                  <a:pt x="722304" y="1430919"/>
                </a:cubicBezTo>
                <a:cubicBezTo>
                  <a:pt x="707280" y="1429635"/>
                  <a:pt x="692271" y="1428258"/>
                  <a:pt x="677278" y="1426725"/>
                </a:cubicBezTo>
                <a:cubicBezTo>
                  <a:pt x="674006" y="1426396"/>
                  <a:pt x="670564" y="1425770"/>
                  <a:pt x="667653" y="1424345"/>
                </a:cubicBezTo>
                <a:cubicBezTo>
                  <a:pt x="663412" y="1422281"/>
                  <a:pt x="659499" y="1420949"/>
                  <a:pt x="655273" y="1424658"/>
                </a:cubicBezTo>
                <a:cubicBezTo>
                  <a:pt x="654757" y="1422593"/>
                  <a:pt x="654397" y="1421168"/>
                  <a:pt x="653975" y="1419448"/>
                </a:cubicBezTo>
                <a:cubicBezTo>
                  <a:pt x="647324" y="1419024"/>
                  <a:pt x="640939" y="1418149"/>
                  <a:pt x="634239" y="1418478"/>
                </a:cubicBezTo>
                <a:cubicBezTo>
                  <a:pt x="627039" y="1418838"/>
                  <a:pt x="619731" y="1416881"/>
                  <a:pt x="612032" y="1415879"/>
                </a:cubicBezTo>
                <a:cubicBezTo>
                  <a:pt x="611733" y="1417381"/>
                  <a:pt x="611484" y="1418728"/>
                  <a:pt x="611202" y="1420168"/>
                </a:cubicBezTo>
                <a:cubicBezTo>
                  <a:pt x="610356" y="1420262"/>
                  <a:pt x="609559" y="1420511"/>
                  <a:pt x="608839" y="1420387"/>
                </a:cubicBezTo>
                <a:cubicBezTo>
                  <a:pt x="601483" y="1419150"/>
                  <a:pt x="594159" y="1417584"/>
                  <a:pt x="586756" y="1416645"/>
                </a:cubicBezTo>
                <a:cubicBezTo>
                  <a:pt x="581935" y="1416035"/>
                  <a:pt x="576975" y="1416615"/>
                  <a:pt x="572124" y="1416130"/>
                </a:cubicBezTo>
                <a:cubicBezTo>
                  <a:pt x="560543" y="1414987"/>
                  <a:pt x="548992" y="1412452"/>
                  <a:pt x="537441" y="1412483"/>
                </a:cubicBezTo>
                <a:cubicBezTo>
                  <a:pt x="524139" y="1412514"/>
                  <a:pt x="511431" y="1408523"/>
                  <a:pt x="498269" y="1408351"/>
                </a:cubicBezTo>
                <a:cubicBezTo>
                  <a:pt x="496188" y="1408320"/>
                  <a:pt x="493778" y="1407678"/>
                  <a:pt x="492088" y="1408508"/>
                </a:cubicBezTo>
                <a:cubicBezTo>
                  <a:pt x="485014" y="1411982"/>
                  <a:pt x="478252" y="1410197"/>
                  <a:pt x="471147" y="1408664"/>
                </a:cubicBezTo>
                <a:cubicBezTo>
                  <a:pt x="465357" y="1407412"/>
                  <a:pt x="459222" y="1407897"/>
                  <a:pt x="453322" y="1407020"/>
                </a:cubicBezTo>
                <a:cubicBezTo>
                  <a:pt x="442304" y="1405377"/>
                  <a:pt x="431318" y="1403374"/>
                  <a:pt x="420362" y="1401371"/>
                </a:cubicBezTo>
                <a:cubicBezTo>
                  <a:pt x="413710" y="1400150"/>
                  <a:pt x="407122" y="1398569"/>
                  <a:pt x="400469" y="1397333"/>
                </a:cubicBezTo>
                <a:cubicBezTo>
                  <a:pt x="398592" y="1396988"/>
                  <a:pt x="396605" y="1397286"/>
                  <a:pt x="394601" y="1397850"/>
                </a:cubicBezTo>
                <a:cubicBezTo>
                  <a:pt x="405776" y="1403985"/>
                  <a:pt x="417639" y="1407599"/>
                  <a:pt x="430848" y="1408664"/>
                </a:cubicBezTo>
                <a:cubicBezTo>
                  <a:pt x="429939" y="1410980"/>
                  <a:pt x="429408" y="1412327"/>
                  <a:pt x="428781" y="1413923"/>
                </a:cubicBezTo>
                <a:cubicBezTo>
                  <a:pt x="434056" y="1414909"/>
                  <a:pt x="439252" y="1415879"/>
                  <a:pt x="444448" y="1416850"/>
                </a:cubicBezTo>
                <a:cubicBezTo>
                  <a:pt x="444495" y="1417445"/>
                  <a:pt x="444557" y="1418038"/>
                  <a:pt x="444604" y="1418634"/>
                </a:cubicBezTo>
                <a:cubicBezTo>
                  <a:pt x="443180" y="1419182"/>
                  <a:pt x="441662" y="1420371"/>
                  <a:pt x="440378" y="1420151"/>
                </a:cubicBezTo>
                <a:cubicBezTo>
                  <a:pt x="430143" y="1418462"/>
                  <a:pt x="419940" y="1416584"/>
                  <a:pt x="409736" y="1414627"/>
                </a:cubicBezTo>
                <a:cubicBezTo>
                  <a:pt x="395415" y="1411904"/>
                  <a:pt x="381048" y="1409399"/>
                  <a:pt x="366870" y="1406113"/>
                </a:cubicBezTo>
                <a:cubicBezTo>
                  <a:pt x="362002" y="1404986"/>
                  <a:pt x="356744" y="1405158"/>
                  <a:pt x="352190" y="1401605"/>
                </a:cubicBezTo>
                <a:cubicBezTo>
                  <a:pt x="349419" y="1399445"/>
                  <a:pt x="344786" y="1399634"/>
                  <a:pt x="340999" y="1398820"/>
                </a:cubicBezTo>
                <a:cubicBezTo>
                  <a:pt x="336429" y="1397834"/>
                  <a:pt x="331718" y="1397302"/>
                  <a:pt x="327305" y="1395846"/>
                </a:cubicBezTo>
                <a:cubicBezTo>
                  <a:pt x="314801" y="1391715"/>
                  <a:pt x="302406" y="1387207"/>
                  <a:pt x="289964" y="1382841"/>
                </a:cubicBezTo>
                <a:cubicBezTo>
                  <a:pt x="289634" y="1383498"/>
                  <a:pt x="289321" y="1384156"/>
                  <a:pt x="288993" y="1384813"/>
                </a:cubicBezTo>
                <a:cubicBezTo>
                  <a:pt x="291716" y="1386347"/>
                  <a:pt x="294314" y="1388130"/>
                  <a:pt x="297163" y="1389351"/>
                </a:cubicBezTo>
                <a:cubicBezTo>
                  <a:pt x="306255" y="1393248"/>
                  <a:pt x="315568" y="1396676"/>
                  <a:pt x="324534" y="1400807"/>
                </a:cubicBezTo>
                <a:lnTo>
                  <a:pt x="339157" y="1409457"/>
                </a:lnTo>
                <a:lnTo>
                  <a:pt x="317852" y="1405721"/>
                </a:lnTo>
                <a:cubicBezTo>
                  <a:pt x="313893" y="1404908"/>
                  <a:pt x="310231" y="1404611"/>
                  <a:pt x="306334" y="1407302"/>
                </a:cubicBezTo>
                <a:cubicBezTo>
                  <a:pt x="316303" y="1413656"/>
                  <a:pt x="329042" y="1413751"/>
                  <a:pt x="337118" y="1423782"/>
                </a:cubicBezTo>
                <a:cubicBezTo>
                  <a:pt x="329106" y="1422123"/>
                  <a:pt x="321092" y="1420464"/>
                  <a:pt x="313079" y="1418822"/>
                </a:cubicBezTo>
                <a:cubicBezTo>
                  <a:pt x="316099" y="1424862"/>
                  <a:pt x="324285" y="1423156"/>
                  <a:pt x="326695" y="1430261"/>
                </a:cubicBezTo>
                <a:cubicBezTo>
                  <a:pt x="323893" y="1430261"/>
                  <a:pt x="321687" y="1430261"/>
                  <a:pt x="319479" y="1430261"/>
                </a:cubicBezTo>
                <a:cubicBezTo>
                  <a:pt x="319323" y="1430669"/>
                  <a:pt x="319151" y="1431060"/>
                  <a:pt x="318995" y="1431467"/>
                </a:cubicBezTo>
                <a:cubicBezTo>
                  <a:pt x="323705" y="1433423"/>
                  <a:pt x="328385" y="1435442"/>
                  <a:pt x="333142" y="1437288"/>
                </a:cubicBezTo>
                <a:cubicBezTo>
                  <a:pt x="338041" y="1439182"/>
                  <a:pt x="343017" y="1440888"/>
                  <a:pt x="347807" y="1444160"/>
                </a:cubicBezTo>
                <a:cubicBezTo>
                  <a:pt x="345820" y="1444598"/>
                  <a:pt x="343831" y="1445019"/>
                  <a:pt x="341891" y="1445443"/>
                </a:cubicBezTo>
                <a:cubicBezTo>
                  <a:pt x="341531" y="1447625"/>
                  <a:pt x="343432" y="1448251"/>
                  <a:pt x="345122" y="1449003"/>
                </a:cubicBezTo>
                <a:lnTo>
                  <a:pt x="347071" y="1453278"/>
                </a:lnTo>
                <a:lnTo>
                  <a:pt x="346984" y="1453265"/>
                </a:lnTo>
                <a:lnTo>
                  <a:pt x="344630" y="1452156"/>
                </a:lnTo>
                <a:cubicBezTo>
                  <a:pt x="344552" y="1452407"/>
                  <a:pt x="344458" y="1452672"/>
                  <a:pt x="344379" y="1452923"/>
                </a:cubicBezTo>
                <a:lnTo>
                  <a:pt x="346984" y="1453265"/>
                </a:lnTo>
                <a:lnTo>
                  <a:pt x="347088" y="1453314"/>
                </a:lnTo>
                <a:lnTo>
                  <a:pt x="347071" y="1453278"/>
                </a:lnTo>
                <a:lnTo>
                  <a:pt x="347118" y="1453283"/>
                </a:lnTo>
                <a:cubicBezTo>
                  <a:pt x="351986" y="1455208"/>
                  <a:pt x="356853" y="1457133"/>
                  <a:pt x="361720" y="1459073"/>
                </a:cubicBezTo>
                <a:cubicBezTo>
                  <a:pt x="361580" y="1459511"/>
                  <a:pt x="361439" y="1459950"/>
                  <a:pt x="361298" y="1460388"/>
                </a:cubicBezTo>
                <a:cubicBezTo>
                  <a:pt x="357870" y="1459590"/>
                  <a:pt x="354396" y="1458917"/>
                  <a:pt x="351015" y="1457978"/>
                </a:cubicBezTo>
                <a:cubicBezTo>
                  <a:pt x="338808" y="1454629"/>
                  <a:pt x="325755" y="1454159"/>
                  <a:pt x="314519" y="1447382"/>
                </a:cubicBezTo>
                <a:cubicBezTo>
                  <a:pt x="313642" y="1446851"/>
                  <a:pt x="312469" y="1446193"/>
                  <a:pt x="311623" y="1446382"/>
                </a:cubicBezTo>
                <a:cubicBezTo>
                  <a:pt x="306420" y="1447555"/>
                  <a:pt x="301623" y="1446690"/>
                  <a:pt x="296941" y="1445266"/>
                </a:cubicBezTo>
                <a:lnTo>
                  <a:pt x="283128" y="1440850"/>
                </a:lnTo>
                <a:lnTo>
                  <a:pt x="282984" y="1440779"/>
                </a:lnTo>
                <a:lnTo>
                  <a:pt x="282624" y="1440435"/>
                </a:lnTo>
                <a:lnTo>
                  <a:pt x="282952" y="1440794"/>
                </a:lnTo>
                <a:lnTo>
                  <a:pt x="283128" y="1440850"/>
                </a:lnTo>
                <a:lnTo>
                  <a:pt x="301764" y="1450153"/>
                </a:lnTo>
                <a:lnTo>
                  <a:pt x="301831" y="1450220"/>
                </a:lnTo>
                <a:lnTo>
                  <a:pt x="301717" y="1450199"/>
                </a:lnTo>
                <a:cubicBezTo>
                  <a:pt x="302249" y="1450716"/>
                  <a:pt x="302766" y="1451250"/>
                  <a:pt x="303296" y="1451765"/>
                </a:cubicBezTo>
                <a:cubicBezTo>
                  <a:pt x="303751" y="1451874"/>
                  <a:pt x="304190" y="1451999"/>
                  <a:pt x="304643" y="1452125"/>
                </a:cubicBezTo>
                <a:cubicBezTo>
                  <a:pt x="304205" y="1451985"/>
                  <a:pt x="303768" y="1451858"/>
                  <a:pt x="303329" y="1451735"/>
                </a:cubicBezTo>
                <a:lnTo>
                  <a:pt x="301831" y="1450220"/>
                </a:lnTo>
                <a:lnTo>
                  <a:pt x="309322" y="1451562"/>
                </a:lnTo>
                <a:cubicBezTo>
                  <a:pt x="309792" y="1456241"/>
                  <a:pt x="312875" y="1455881"/>
                  <a:pt x="315442" y="1456976"/>
                </a:cubicBezTo>
                <a:cubicBezTo>
                  <a:pt x="320528" y="1459167"/>
                  <a:pt x="326444" y="1459668"/>
                  <a:pt x="330122" y="1465334"/>
                </a:cubicBezTo>
                <a:cubicBezTo>
                  <a:pt x="325599" y="1464254"/>
                  <a:pt x="320951" y="1463581"/>
                  <a:pt x="316600" y="1462047"/>
                </a:cubicBezTo>
                <a:cubicBezTo>
                  <a:pt x="304846" y="1457900"/>
                  <a:pt x="293016" y="1453846"/>
                  <a:pt x="281622" y="1448854"/>
                </a:cubicBezTo>
                <a:cubicBezTo>
                  <a:pt x="273092" y="1445129"/>
                  <a:pt x="265158" y="1440011"/>
                  <a:pt x="256972" y="1435489"/>
                </a:cubicBezTo>
                <a:cubicBezTo>
                  <a:pt x="253404" y="1433517"/>
                  <a:pt x="249523" y="1431920"/>
                  <a:pt x="246424" y="1429385"/>
                </a:cubicBezTo>
                <a:cubicBezTo>
                  <a:pt x="242261" y="1425973"/>
                  <a:pt x="238207" y="1422187"/>
                  <a:pt x="235047" y="1417883"/>
                </a:cubicBezTo>
                <a:cubicBezTo>
                  <a:pt x="230007" y="1411028"/>
                  <a:pt x="223387" y="1407020"/>
                  <a:pt x="215561" y="1404391"/>
                </a:cubicBezTo>
                <a:cubicBezTo>
                  <a:pt x="212886" y="1403484"/>
                  <a:pt x="210412" y="1401934"/>
                  <a:pt x="207314" y="1400416"/>
                </a:cubicBezTo>
                <a:cubicBezTo>
                  <a:pt x="206405" y="1401575"/>
                  <a:pt x="205421" y="1402826"/>
                  <a:pt x="204262" y="1404313"/>
                </a:cubicBezTo>
                <a:cubicBezTo>
                  <a:pt x="200396" y="1402685"/>
                  <a:pt x="196907" y="1400165"/>
                  <a:pt x="198363" y="1395753"/>
                </a:cubicBezTo>
                <a:cubicBezTo>
                  <a:pt x="200616" y="1388930"/>
                  <a:pt x="206877" y="1393843"/>
                  <a:pt x="211649" y="1392467"/>
                </a:cubicBezTo>
                <a:cubicBezTo>
                  <a:pt x="207408" y="1385861"/>
                  <a:pt x="200741" y="1384297"/>
                  <a:pt x="194246" y="1383107"/>
                </a:cubicBezTo>
                <a:cubicBezTo>
                  <a:pt x="190693" y="1382465"/>
                  <a:pt x="187970" y="1381135"/>
                  <a:pt x="187250" y="1377974"/>
                </a:cubicBezTo>
                <a:cubicBezTo>
                  <a:pt x="186187" y="1373326"/>
                  <a:pt x="182822" y="1371901"/>
                  <a:pt x="179144" y="1370461"/>
                </a:cubicBezTo>
                <a:cubicBezTo>
                  <a:pt x="177688" y="1369898"/>
                  <a:pt x="176265" y="1369241"/>
                  <a:pt x="174792" y="1368740"/>
                </a:cubicBezTo>
                <a:cubicBezTo>
                  <a:pt x="171757" y="1367723"/>
                  <a:pt x="170615" y="1365187"/>
                  <a:pt x="171429" y="1362636"/>
                </a:cubicBezTo>
                <a:cubicBezTo>
                  <a:pt x="172007" y="1360805"/>
                  <a:pt x="174010" y="1358865"/>
                  <a:pt x="175841" y="1358114"/>
                </a:cubicBezTo>
                <a:cubicBezTo>
                  <a:pt x="179895" y="1356455"/>
                  <a:pt x="184246" y="1355500"/>
                  <a:pt x="188408" y="1353544"/>
                </a:cubicBezTo>
                <a:cubicBezTo>
                  <a:pt x="186202" y="1353544"/>
                  <a:pt x="183947" y="1353841"/>
                  <a:pt x="181821" y="1353481"/>
                </a:cubicBezTo>
                <a:cubicBezTo>
                  <a:pt x="176405" y="1352573"/>
                  <a:pt x="173243" y="1348567"/>
                  <a:pt x="175512" y="1344153"/>
                </a:cubicBezTo>
                <a:cubicBezTo>
                  <a:pt x="178251" y="1338863"/>
                  <a:pt x="178142" y="1334529"/>
                  <a:pt x="173322" y="1329363"/>
                </a:cubicBezTo>
                <a:cubicBezTo>
                  <a:pt x="177908" y="1329363"/>
                  <a:pt x="181053" y="1329363"/>
                  <a:pt x="185324" y="1329363"/>
                </a:cubicBezTo>
                <a:cubicBezTo>
                  <a:pt x="179660" y="1321743"/>
                  <a:pt x="170035" y="1322352"/>
                  <a:pt x="163603" y="1315904"/>
                </a:cubicBezTo>
                <a:cubicBezTo>
                  <a:pt x="167250" y="1314480"/>
                  <a:pt x="169722" y="1313510"/>
                  <a:pt x="172414" y="1312461"/>
                </a:cubicBezTo>
                <a:cubicBezTo>
                  <a:pt x="171178" y="1304981"/>
                  <a:pt x="164652" y="1302899"/>
                  <a:pt x="159752" y="1298987"/>
                </a:cubicBezTo>
                <a:cubicBezTo>
                  <a:pt x="161129" y="1296795"/>
                  <a:pt x="162831" y="1295884"/>
                  <a:pt x="164660" y="1295510"/>
                </a:cubicBezTo>
                <a:lnTo>
                  <a:pt x="170247" y="1295265"/>
                </a:lnTo>
                <a:lnTo>
                  <a:pt x="170285" y="1295293"/>
                </a:lnTo>
                <a:lnTo>
                  <a:pt x="170630" y="1295621"/>
                </a:lnTo>
                <a:lnTo>
                  <a:pt x="170317" y="1295261"/>
                </a:lnTo>
                <a:lnTo>
                  <a:pt x="170247" y="1295265"/>
                </a:lnTo>
                <a:lnTo>
                  <a:pt x="151677" y="1281099"/>
                </a:lnTo>
                <a:cubicBezTo>
                  <a:pt x="156434" y="1279673"/>
                  <a:pt x="160473" y="1278453"/>
                  <a:pt x="164135" y="1277357"/>
                </a:cubicBezTo>
                <a:cubicBezTo>
                  <a:pt x="166107" y="1274290"/>
                  <a:pt x="158908" y="1271709"/>
                  <a:pt x="165121" y="1269032"/>
                </a:cubicBezTo>
                <a:cubicBezTo>
                  <a:pt x="162883" y="1266841"/>
                  <a:pt x="158595" y="1266356"/>
                  <a:pt x="160362" y="1262051"/>
                </a:cubicBezTo>
                <a:cubicBezTo>
                  <a:pt x="161490" y="1259297"/>
                  <a:pt x="154275" y="1258295"/>
                  <a:pt x="158406" y="1254305"/>
                </a:cubicBezTo>
                <a:cubicBezTo>
                  <a:pt x="158689" y="1254024"/>
                  <a:pt x="156716" y="1251395"/>
                  <a:pt x="155543" y="1249453"/>
                </a:cubicBezTo>
                <a:cubicBezTo>
                  <a:pt x="158704" y="1247450"/>
                  <a:pt x="162789" y="1245338"/>
                  <a:pt x="158203" y="1240940"/>
                </a:cubicBezTo>
                <a:cubicBezTo>
                  <a:pt x="156168" y="1242348"/>
                  <a:pt x="154134" y="1244868"/>
                  <a:pt x="152084" y="1244884"/>
                </a:cubicBezTo>
                <a:cubicBezTo>
                  <a:pt x="150049" y="1244899"/>
                  <a:pt x="147999" y="1242396"/>
                  <a:pt x="145949" y="1241018"/>
                </a:cubicBezTo>
                <a:cubicBezTo>
                  <a:pt x="144055" y="1239750"/>
                  <a:pt x="142130" y="1238498"/>
                  <a:pt x="139140" y="1236526"/>
                </a:cubicBezTo>
                <a:cubicBezTo>
                  <a:pt x="141615" y="1234961"/>
                  <a:pt x="143383" y="1233772"/>
                  <a:pt x="145214" y="1232692"/>
                </a:cubicBezTo>
                <a:cubicBezTo>
                  <a:pt x="150394" y="1229609"/>
                  <a:pt x="150394" y="1225760"/>
                  <a:pt x="148594" y="1219874"/>
                </a:cubicBezTo>
                <a:cubicBezTo>
                  <a:pt x="145824" y="1210734"/>
                  <a:pt x="139125" y="1208574"/>
                  <a:pt x="131238" y="1206978"/>
                </a:cubicBezTo>
                <a:cubicBezTo>
                  <a:pt x="129407" y="1206602"/>
                  <a:pt x="127732" y="1204881"/>
                  <a:pt x="126261" y="1203488"/>
                </a:cubicBezTo>
                <a:cubicBezTo>
                  <a:pt x="121315" y="1198746"/>
                  <a:pt x="116465" y="1193988"/>
                  <a:pt x="108607" y="1196351"/>
                </a:cubicBezTo>
                <a:cubicBezTo>
                  <a:pt x="107871" y="1196570"/>
                  <a:pt x="106808" y="1195695"/>
                  <a:pt x="104758" y="1194849"/>
                </a:cubicBezTo>
                <a:cubicBezTo>
                  <a:pt x="108279" y="1192001"/>
                  <a:pt x="111597" y="1190060"/>
                  <a:pt x="113851" y="1187275"/>
                </a:cubicBezTo>
                <a:cubicBezTo>
                  <a:pt x="115931" y="1184677"/>
                  <a:pt x="116871" y="1181155"/>
                  <a:pt x="118796" y="1177007"/>
                </a:cubicBezTo>
                <a:cubicBezTo>
                  <a:pt x="118388" y="1176350"/>
                  <a:pt x="117340" y="1174660"/>
                  <a:pt x="116058" y="1172626"/>
                </a:cubicBezTo>
                <a:cubicBezTo>
                  <a:pt x="111690" y="1174895"/>
                  <a:pt x="108530" y="1173565"/>
                  <a:pt x="106182" y="1169558"/>
                </a:cubicBezTo>
                <a:cubicBezTo>
                  <a:pt x="103929" y="1165678"/>
                  <a:pt x="104961" y="1162781"/>
                  <a:pt x="109343" y="1162313"/>
                </a:cubicBezTo>
                <a:cubicBezTo>
                  <a:pt x="112349" y="1161984"/>
                  <a:pt x="115446" y="1162516"/>
                  <a:pt x="119923" y="1162734"/>
                </a:cubicBezTo>
                <a:cubicBezTo>
                  <a:pt x="113319" y="1155160"/>
                  <a:pt x="106009" y="1151951"/>
                  <a:pt x="96760" y="1151983"/>
                </a:cubicBezTo>
                <a:cubicBezTo>
                  <a:pt x="94241" y="1144737"/>
                  <a:pt x="89623" y="1139713"/>
                  <a:pt x="81720" y="1137883"/>
                </a:cubicBezTo>
                <a:cubicBezTo>
                  <a:pt x="80202" y="1137539"/>
                  <a:pt x="78294" y="1134392"/>
                  <a:pt x="78401" y="1132656"/>
                </a:cubicBezTo>
                <a:cubicBezTo>
                  <a:pt x="78496" y="1130965"/>
                  <a:pt x="80672" y="1128837"/>
                  <a:pt x="82455" y="1127944"/>
                </a:cubicBezTo>
                <a:cubicBezTo>
                  <a:pt x="85616" y="1126364"/>
                  <a:pt x="89186" y="1125581"/>
                  <a:pt x="92612" y="1124438"/>
                </a:cubicBezTo>
                <a:cubicBezTo>
                  <a:pt x="92159" y="1123343"/>
                  <a:pt x="92018" y="1122560"/>
                  <a:pt x="91799" y="1122529"/>
                </a:cubicBezTo>
                <a:cubicBezTo>
                  <a:pt x="82064" y="1121606"/>
                  <a:pt x="80045" y="1118960"/>
                  <a:pt x="84209" y="1110259"/>
                </a:cubicBezTo>
                <a:cubicBezTo>
                  <a:pt x="86494" y="1105487"/>
                  <a:pt x="83003" y="1103138"/>
                  <a:pt x="81375" y="1099132"/>
                </a:cubicBezTo>
                <a:cubicBezTo>
                  <a:pt x="84913" y="1098913"/>
                  <a:pt x="87840" y="1098741"/>
                  <a:pt x="90767" y="1098569"/>
                </a:cubicBezTo>
                <a:cubicBezTo>
                  <a:pt x="90875" y="1097974"/>
                  <a:pt x="90986" y="1097395"/>
                  <a:pt x="91095" y="1096800"/>
                </a:cubicBezTo>
                <a:cubicBezTo>
                  <a:pt x="87574" y="1094859"/>
                  <a:pt x="84209" y="1092543"/>
                  <a:pt x="80499" y="1091087"/>
                </a:cubicBezTo>
                <a:cubicBezTo>
                  <a:pt x="77025" y="1089726"/>
                  <a:pt x="72564" y="1090289"/>
                  <a:pt x="71328" y="1085078"/>
                </a:cubicBezTo>
                <a:cubicBezTo>
                  <a:pt x="74161" y="1084091"/>
                  <a:pt x="76963" y="1083106"/>
                  <a:pt x="79795" y="1082120"/>
                </a:cubicBezTo>
                <a:cubicBezTo>
                  <a:pt x="77995" y="1075109"/>
                  <a:pt x="72455" y="1072292"/>
                  <a:pt x="67729" y="1068864"/>
                </a:cubicBezTo>
                <a:cubicBezTo>
                  <a:pt x="68778" y="1063621"/>
                  <a:pt x="73379" y="1066016"/>
                  <a:pt x="76337" y="1064263"/>
                </a:cubicBezTo>
                <a:cubicBezTo>
                  <a:pt x="73394" y="1056797"/>
                  <a:pt x="64551" y="1057001"/>
                  <a:pt x="58026" y="1051100"/>
                </a:cubicBezTo>
                <a:cubicBezTo>
                  <a:pt x="63878" y="1049363"/>
                  <a:pt x="68089" y="1048112"/>
                  <a:pt x="72048" y="1046923"/>
                </a:cubicBezTo>
                <a:cubicBezTo>
                  <a:pt x="71642" y="1043401"/>
                  <a:pt x="72252" y="1038221"/>
                  <a:pt x="70748" y="1037516"/>
                </a:cubicBezTo>
                <a:cubicBezTo>
                  <a:pt x="66148" y="1035372"/>
                  <a:pt x="67931" y="1030615"/>
                  <a:pt x="65491" y="1027641"/>
                </a:cubicBezTo>
                <a:cubicBezTo>
                  <a:pt x="64191" y="1026060"/>
                  <a:pt x="67353" y="1021507"/>
                  <a:pt x="62188" y="1019754"/>
                </a:cubicBezTo>
                <a:cubicBezTo>
                  <a:pt x="64489" y="1017875"/>
                  <a:pt x="66022" y="1016608"/>
                  <a:pt x="67917" y="1015059"/>
                </a:cubicBezTo>
                <a:cubicBezTo>
                  <a:pt x="67275" y="1013603"/>
                  <a:pt x="66587" y="1012022"/>
                  <a:pt x="65913" y="1010457"/>
                </a:cubicBezTo>
                <a:cubicBezTo>
                  <a:pt x="65114" y="1010786"/>
                  <a:pt x="64489" y="1010833"/>
                  <a:pt x="64270" y="1011162"/>
                </a:cubicBezTo>
                <a:cubicBezTo>
                  <a:pt x="61139" y="1015810"/>
                  <a:pt x="58980" y="1016280"/>
                  <a:pt x="55240" y="1013039"/>
                </a:cubicBezTo>
                <a:cubicBezTo>
                  <a:pt x="52751" y="1010879"/>
                  <a:pt x="50232" y="1008736"/>
                  <a:pt x="47258" y="1006200"/>
                </a:cubicBezTo>
                <a:cubicBezTo>
                  <a:pt x="48150" y="1005386"/>
                  <a:pt x="48885" y="1004416"/>
                  <a:pt x="49856" y="1003883"/>
                </a:cubicBezTo>
                <a:cubicBezTo>
                  <a:pt x="56492" y="1000284"/>
                  <a:pt x="57775" y="996825"/>
                  <a:pt x="55788" y="989533"/>
                </a:cubicBezTo>
                <a:cubicBezTo>
                  <a:pt x="55319" y="987811"/>
                  <a:pt x="56429" y="985652"/>
                  <a:pt x="56945" y="982991"/>
                </a:cubicBezTo>
                <a:cubicBezTo>
                  <a:pt x="53768" y="981488"/>
                  <a:pt x="49872" y="979642"/>
                  <a:pt x="45365" y="977498"/>
                </a:cubicBezTo>
                <a:cubicBezTo>
                  <a:pt x="46428" y="975009"/>
                  <a:pt x="47289" y="972990"/>
                  <a:pt x="48259" y="970721"/>
                </a:cubicBezTo>
                <a:cubicBezTo>
                  <a:pt x="43956" y="965994"/>
                  <a:pt x="37993" y="964649"/>
                  <a:pt x="30935" y="964023"/>
                </a:cubicBezTo>
                <a:cubicBezTo>
                  <a:pt x="33784" y="959516"/>
                  <a:pt x="32782" y="956495"/>
                  <a:pt x="29464" y="953020"/>
                </a:cubicBezTo>
                <a:cubicBezTo>
                  <a:pt x="26444" y="949859"/>
                  <a:pt x="24549" y="945367"/>
                  <a:pt x="22985" y="941157"/>
                </a:cubicBezTo>
                <a:cubicBezTo>
                  <a:pt x="21952" y="938357"/>
                  <a:pt x="24251" y="936463"/>
                  <a:pt x="26991" y="935445"/>
                </a:cubicBezTo>
                <a:cubicBezTo>
                  <a:pt x="30059" y="934302"/>
                  <a:pt x="33032" y="932957"/>
                  <a:pt x="36052" y="931705"/>
                </a:cubicBezTo>
                <a:cubicBezTo>
                  <a:pt x="36036" y="931142"/>
                  <a:pt x="36006" y="930578"/>
                  <a:pt x="35990" y="930014"/>
                </a:cubicBezTo>
                <a:cubicBezTo>
                  <a:pt x="33313" y="928903"/>
                  <a:pt x="30638" y="927792"/>
                  <a:pt x="26474" y="926070"/>
                </a:cubicBezTo>
                <a:cubicBezTo>
                  <a:pt x="33032" y="923285"/>
                  <a:pt x="38573" y="920937"/>
                  <a:pt x="45444" y="918026"/>
                </a:cubicBezTo>
                <a:cubicBezTo>
                  <a:pt x="37946" y="911140"/>
                  <a:pt x="29666" y="908449"/>
                  <a:pt x="20511" y="907478"/>
                </a:cubicBezTo>
                <a:cubicBezTo>
                  <a:pt x="23548" y="902110"/>
                  <a:pt x="32516" y="900530"/>
                  <a:pt x="38087" y="904192"/>
                </a:cubicBezTo>
                <a:cubicBezTo>
                  <a:pt x="40732" y="901187"/>
                  <a:pt x="38494" y="898917"/>
                  <a:pt x="36913" y="896679"/>
                </a:cubicBezTo>
                <a:cubicBezTo>
                  <a:pt x="34785" y="893643"/>
                  <a:pt x="33846" y="890717"/>
                  <a:pt x="36429" y="887398"/>
                </a:cubicBezTo>
                <a:cubicBezTo>
                  <a:pt x="37085" y="886553"/>
                  <a:pt x="37650" y="884644"/>
                  <a:pt x="37179" y="884081"/>
                </a:cubicBezTo>
                <a:cubicBezTo>
                  <a:pt x="34331" y="880481"/>
                  <a:pt x="37618" y="878384"/>
                  <a:pt x="38885" y="875974"/>
                </a:cubicBezTo>
                <a:cubicBezTo>
                  <a:pt x="37194" y="873282"/>
                  <a:pt x="34754" y="870872"/>
                  <a:pt x="34253" y="868117"/>
                </a:cubicBezTo>
                <a:cubicBezTo>
                  <a:pt x="33860" y="865958"/>
                  <a:pt x="35896" y="863360"/>
                  <a:pt x="37053" y="860417"/>
                </a:cubicBezTo>
                <a:cubicBezTo>
                  <a:pt x="36068" y="859494"/>
                  <a:pt x="34331" y="858258"/>
                  <a:pt x="33078" y="856662"/>
                </a:cubicBezTo>
                <a:cubicBezTo>
                  <a:pt x="29855" y="852546"/>
                  <a:pt x="30560" y="847474"/>
                  <a:pt x="34754" y="844360"/>
                </a:cubicBezTo>
                <a:cubicBezTo>
                  <a:pt x="37430" y="842357"/>
                  <a:pt x="40310" y="840620"/>
                  <a:pt x="43346" y="838601"/>
                </a:cubicBezTo>
                <a:cubicBezTo>
                  <a:pt x="42594" y="836253"/>
                  <a:pt x="41827" y="834359"/>
                  <a:pt x="41390" y="832388"/>
                </a:cubicBezTo>
                <a:cubicBezTo>
                  <a:pt x="41013" y="830666"/>
                  <a:pt x="40997" y="828866"/>
                  <a:pt x="40795" y="826895"/>
                </a:cubicBezTo>
                <a:cubicBezTo>
                  <a:pt x="38447" y="826895"/>
                  <a:pt x="36241" y="826895"/>
                  <a:pt x="33878" y="826895"/>
                </a:cubicBezTo>
                <a:cubicBezTo>
                  <a:pt x="33720" y="825877"/>
                  <a:pt x="33283" y="824986"/>
                  <a:pt x="33548" y="824453"/>
                </a:cubicBezTo>
                <a:lnTo>
                  <a:pt x="45053" y="817991"/>
                </a:lnTo>
                <a:lnTo>
                  <a:pt x="45111" y="818038"/>
                </a:lnTo>
                <a:lnTo>
                  <a:pt x="46085" y="820259"/>
                </a:lnTo>
                <a:cubicBezTo>
                  <a:pt x="46382" y="820024"/>
                  <a:pt x="46679" y="819805"/>
                  <a:pt x="46993" y="819569"/>
                </a:cubicBezTo>
                <a:lnTo>
                  <a:pt x="45111" y="818038"/>
                </a:lnTo>
                <a:lnTo>
                  <a:pt x="45084" y="817974"/>
                </a:lnTo>
                <a:lnTo>
                  <a:pt x="45053" y="817991"/>
                </a:lnTo>
                <a:lnTo>
                  <a:pt x="45051" y="817989"/>
                </a:lnTo>
                <a:cubicBezTo>
                  <a:pt x="41498" y="815126"/>
                  <a:pt x="37931" y="812261"/>
                  <a:pt x="34238" y="809288"/>
                </a:cubicBezTo>
                <a:cubicBezTo>
                  <a:pt x="30903" y="809460"/>
                  <a:pt x="27821" y="816190"/>
                  <a:pt x="23908" y="810133"/>
                </a:cubicBezTo>
                <a:cubicBezTo>
                  <a:pt x="27695" y="804718"/>
                  <a:pt x="30997" y="802401"/>
                  <a:pt x="40512" y="798880"/>
                </a:cubicBezTo>
                <a:cubicBezTo>
                  <a:pt x="39261" y="794921"/>
                  <a:pt x="38462" y="790633"/>
                  <a:pt x="36554" y="786892"/>
                </a:cubicBezTo>
                <a:cubicBezTo>
                  <a:pt x="34284" y="782447"/>
                  <a:pt x="33596" y="778112"/>
                  <a:pt x="34628" y="773339"/>
                </a:cubicBezTo>
                <a:cubicBezTo>
                  <a:pt x="35551" y="769066"/>
                  <a:pt x="36366" y="764779"/>
                  <a:pt x="37337" y="760521"/>
                </a:cubicBezTo>
                <a:cubicBezTo>
                  <a:pt x="38150" y="756953"/>
                  <a:pt x="36412" y="754981"/>
                  <a:pt x="33266" y="754199"/>
                </a:cubicBezTo>
                <a:cubicBezTo>
                  <a:pt x="30340" y="753463"/>
                  <a:pt x="27305" y="753150"/>
                  <a:pt x="23768" y="752555"/>
                </a:cubicBezTo>
                <a:cubicBezTo>
                  <a:pt x="25677" y="748204"/>
                  <a:pt x="29119" y="749269"/>
                  <a:pt x="31921" y="748987"/>
                </a:cubicBezTo>
                <a:cubicBezTo>
                  <a:pt x="37319" y="748439"/>
                  <a:pt x="42750" y="748110"/>
                  <a:pt x="48135" y="747390"/>
                </a:cubicBezTo>
                <a:cubicBezTo>
                  <a:pt x="49403" y="747218"/>
                  <a:pt x="50498" y="745857"/>
                  <a:pt x="53220" y="743980"/>
                </a:cubicBezTo>
                <a:cubicBezTo>
                  <a:pt x="48589" y="743980"/>
                  <a:pt x="45756" y="743980"/>
                  <a:pt x="41686" y="743980"/>
                </a:cubicBezTo>
                <a:cubicBezTo>
                  <a:pt x="45255" y="738971"/>
                  <a:pt x="48135" y="734918"/>
                  <a:pt x="51843" y="729722"/>
                </a:cubicBezTo>
                <a:cubicBezTo>
                  <a:pt x="44441" y="727734"/>
                  <a:pt x="39042" y="721442"/>
                  <a:pt x="30794" y="729299"/>
                </a:cubicBezTo>
                <a:cubicBezTo>
                  <a:pt x="30246" y="725089"/>
                  <a:pt x="29871" y="722194"/>
                  <a:pt x="29370" y="718296"/>
                </a:cubicBezTo>
                <a:cubicBezTo>
                  <a:pt x="33125" y="720049"/>
                  <a:pt x="35583" y="721192"/>
                  <a:pt x="38103" y="722366"/>
                </a:cubicBezTo>
                <a:cubicBezTo>
                  <a:pt x="42532" y="717952"/>
                  <a:pt x="38244" y="714290"/>
                  <a:pt x="37961" y="709815"/>
                </a:cubicBezTo>
                <a:cubicBezTo>
                  <a:pt x="39949" y="710003"/>
                  <a:pt x="41859" y="710189"/>
                  <a:pt x="43769" y="710363"/>
                </a:cubicBezTo>
                <a:cubicBezTo>
                  <a:pt x="44034" y="709940"/>
                  <a:pt x="44300" y="709517"/>
                  <a:pt x="44566" y="709079"/>
                </a:cubicBezTo>
                <a:cubicBezTo>
                  <a:pt x="42344" y="706856"/>
                  <a:pt x="39527" y="704963"/>
                  <a:pt x="38087" y="702317"/>
                </a:cubicBezTo>
                <a:cubicBezTo>
                  <a:pt x="36601" y="699594"/>
                  <a:pt x="36475" y="696136"/>
                  <a:pt x="35630" y="692442"/>
                </a:cubicBezTo>
                <a:cubicBezTo>
                  <a:pt x="31310" y="690611"/>
                  <a:pt x="26240" y="688451"/>
                  <a:pt x="20950" y="686198"/>
                </a:cubicBezTo>
                <a:cubicBezTo>
                  <a:pt x="23735" y="681408"/>
                  <a:pt x="26521" y="685838"/>
                  <a:pt x="28399" y="685072"/>
                </a:cubicBezTo>
                <a:cubicBezTo>
                  <a:pt x="34331" y="680267"/>
                  <a:pt x="33236" y="673959"/>
                  <a:pt x="32547" y="668294"/>
                </a:cubicBezTo>
                <a:cubicBezTo>
                  <a:pt x="32249" y="665837"/>
                  <a:pt x="28948" y="663599"/>
                  <a:pt x="26741" y="661580"/>
                </a:cubicBezTo>
                <a:cubicBezTo>
                  <a:pt x="25301" y="660249"/>
                  <a:pt x="22702" y="659843"/>
                  <a:pt x="24690" y="656024"/>
                </a:cubicBezTo>
                <a:cubicBezTo>
                  <a:pt x="27053" y="657183"/>
                  <a:pt x="29432" y="658373"/>
                  <a:pt x="31842" y="659498"/>
                </a:cubicBezTo>
                <a:cubicBezTo>
                  <a:pt x="37618" y="662206"/>
                  <a:pt x="39135" y="662065"/>
                  <a:pt x="41513" y="656479"/>
                </a:cubicBezTo>
                <a:cubicBezTo>
                  <a:pt x="43643" y="651501"/>
                  <a:pt x="47180" y="652065"/>
                  <a:pt x="51500" y="652425"/>
                </a:cubicBezTo>
                <a:cubicBezTo>
                  <a:pt x="46397" y="644364"/>
                  <a:pt x="35176" y="644771"/>
                  <a:pt x="29417" y="635960"/>
                </a:cubicBezTo>
                <a:cubicBezTo>
                  <a:pt x="31811" y="635741"/>
                  <a:pt x="33438" y="635193"/>
                  <a:pt x="34894" y="635507"/>
                </a:cubicBezTo>
                <a:cubicBezTo>
                  <a:pt x="49511" y="638621"/>
                  <a:pt x="64114" y="641845"/>
                  <a:pt x="78700" y="645116"/>
                </a:cubicBezTo>
                <a:cubicBezTo>
                  <a:pt x="81125" y="645656"/>
                  <a:pt x="82554" y="644721"/>
                  <a:pt x="83735" y="643425"/>
                </a:cubicBezTo>
                <a:lnTo>
                  <a:pt x="87271" y="639598"/>
                </a:lnTo>
                <a:lnTo>
                  <a:pt x="87323" y="639607"/>
                </a:lnTo>
                <a:cubicBezTo>
                  <a:pt x="87698" y="639341"/>
                  <a:pt x="88058" y="639060"/>
                  <a:pt x="88433" y="638793"/>
                </a:cubicBezTo>
                <a:cubicBezTo>
                  <a:pt x="88043" y="639060"/>
                  <a:pt x="87668" y="639310"/>
                  <a:pt x="87291" y="639575"/>
                </a:cubicBezTo>
                <a:lnTo>
                  <a:pt x="87271" y="639598"/>
                </a:lnTo>
                <a:lnTo>
                  <a:pt x="59027" y="634896"/>
                </a:lnTo>
                <a:cubicBezTo>
                  <a:pt x="51953" y="633816"/>
                  <a:pt x="44582" y="633848"/>
                  <a:pt x="37961" y="628010"/>
                </a:cubicBezTo>
                <a:cubicBezTo>
                  <a:pt x="43095" y="626351"/>
                  <a:pt x="48870" y="627431"/>
                  <a:pt x="51123" y="621812"/>
                </a:cubicBezTo>
                <a:cubicBezTo>
                  <a:pt x="50561" y="620623"/>
                  <a:pt x="49934" y="619324"/>
                  <a:pt x="49136" y="617681"/>
                </a:cubicBezTo>
                <a:cubicBezTo>
                  <a:pt x="50341" y="617133"/>
                  <a:pt x="51342" y="616225"/>
                  <a:pt x="52109" y="616397"/>
                </a:cubicBezTo>
                <a:cubicBezTo>
                  <a:pt x="55631" y="617195"/>
                  <a:pt x="59105" y="618213"/>
                  <a:pt x="62533" y="619324"/>
                </a:cubicBezTo>
                <a:cubicBezTo>
                  <a:pt x="67463" y="620921"/>
                  <a:pt x="72237" y="622047"/>
                  <a:pt x="75382" y="616194"/>
                </a:cubicBezTo>
                <a:cubicBezTo>
                  <a:pt x="78214" y="617368"/>
                  <a:pt x="80578" y="618354"/>
                  <a:pt x="82941" y="619340"/>
                </a:cubicBezTo>
                <a:cubicBezTo>
                  <a:pt x="85648" y="612798"/>
                  <a:pt x="85554" y="612657"/>
                  <a:pt x="73722" y="607258"/>
                </a:cubicBezTo>
                <a:cubicBezTo>
                  <a:pt x="74835" y="609683"/>
                  <a:pt x="75617" y="611342"/>
                  <a:pt x="76744" y="613799"/>
                </a:cubicBezTo>
                <a:cubicBezTo>
                  <a:pt x="74615" y="613064"/>
                  <a:pt x="72925" y="612485"/>
                  <a:pt x="70781" y="611733"/>
                </a:cubicBezTo>
                <a:cubicBezTo>
                  <a:pt x="70013" y="613080"/>
                  <a:pt x="69215" y="614488"/>
                  <a:pt x="68495" y="615740"/>
                </a:cubicBezTo>
                <a:cubicBezTo>
                  <a:pt x="65225" y="613533"/>
                  <a:pt x="62252" y="611530"/>
                  <a:pt x="58620" y="609089"/>
                </a:cubicBezTo>
                <a:cubicBezTo>
                  <a:pt x="61202" y="608541"/>
                  <a:pt x="63236" y="608102"/>
                  <a:pt x="65131" y="607696"/>
                </a:cubicBezTo>
                <a:cubicBezTo>
                  <a:pt x="58776" y="599950"/>
                  <a:pt x="51264" y="594550"/>
                  <a:pt x="40544" y="594440"/>
                </a:cubicBezTo>
                <a:cubicBezTo>
                  <a:pt x="40872" y="593595"/>
                  <a:pt x="41201" y="592766"/>
                  <a:pt x="41531" y="591921"/>
                </a:cubicBezTo>
                <a:cubicBezTo>
                  <a:pt x="49746" y="591921"/>
                  <a:pt x="57962" y="591921"/>
                  <a:pt x="66789" y="591921"/>
                </a:cubicBezTo>
                <a:cubicBezTo>
                  <a:pt x="61719" y="589354"/>
                  <a:pt x="56992" y="586943"/>
                  <a:pt x="50842" y="583829"/>
                </a:cubicBezTo>
                <a:cubicBezTo>
                  <a:pt x="53690" y="582138"/>
                  <a:pt x="54895" y="581435"/>
                  <a:pt x="56617" y="580417"/>
                </a:cubicBezTo>
                <a:cubicBezTo>
                  <a:pt x="53940" y="576332"/>
                  <a:pt x="54286" y="572717"/>
                  <a:pt x="60530" y="570933"/>
                </a:cubicBezTo>
                <a:cubicBezTo>
                  <a:pt x="57838" y="565784"/>
                  <a:pt x="55552" y="561449"/>
                  <a:pt x="52736" y="556065"/>
                </a:cubicBezTo>
                <a:cubicBezTo>
                  <a:pt x="53299" y="552090"/>
                  <a:pt x="54081" y="546519"/>
                  <a:pt x="54959" y="540321"/>
                </a:cubicBezTo>
                <a:cubicBezTo>
                  <a:pt x="56555" y="540321"/>
                  <a:pt x="59246" y="540321"/>
                  <a:pt x="62439" y="540321"/>
                </a:cubicBezTo>
                <a:cubicBezTo>
                  <a:pt x="62298" y="536800"/>
                  <a:pt x="63942" y="533858"/>
                  <a:pt x="59888" y="531260"/>
                </a:cubicBezTo>
                <a:cubicBezTo>
                  <a:pt x="57759" y="529898"/>
                  <a:pt x="57180" y="526111"/>
                  <a:pt x="55161" y="521838"/>
                </a:cubicBezTo>
                <a:cubicBezTo>
                  <a:pt x="57713" y="522636"/>
                  <a:pt x="58541" y="522731"/>
                  <a:pt x="59183" y="523137"/>
                </a:cubicBezTo>
                <a:cubicBezTo>
                  <a:pt x="59997" y="523654"/>
                  <a:pt x="60638" y="524436"/>
                  <a:pt x="61640" y="525375"/>
                </a:cubicBezTo>
                <a:cubicBezTo>
                  <a:pt x="65600" y="521385"/>
                  <a:pt x="69262" y="517941"/>
                  <a:pt x="67556" y="511759"/>
                </a:cubicBezTo>
                <a:cubicBezTo>
                  <a:pt x="67181" y="510366"/>
                  <a:pt x="68276" y="508363"/>
                  <a:pt x="69091" y="506877"/>
                </a:cubicBezTo>
                <a:cubicBezTo>
                  <a:pt x="71798" y="501931"/>
                  <a:pt x="70890" y="499990"/>
                  <a:pt x="65287" y="499379"/>
                </a:cubicBezTo>
                <a:cubicBezTo>
                  <a:pt x="64114" y="499255"/>
                  <a:pt x="62924" y="499364"/>
                  <a:pt x="60732" y="499364"/>
                </a:cubicBezTo>
                <a:cubicBezTo>
                  <a:pt x="63925" y="494841"/>
                  <a:pt x="67776" y="493308"/>
                  <a:pt x="71297" y="495263"/>
                </a:cubicBezTo>
                <a:cubicBezTo>
                  <a:pt x="76038" y="497877"/>
                  <a:pt x="79154" y="495905"/>
                  <a:pt x="82675" y="493511"/>
                </a:cubicBezTo>
                <a:cubicBezTo>
                  <a:pt x="86916" y="490616"/>
                  <a:pt x="91189" y="487783"/>
                  <a:pt x="96791" y="484027"/>
                </a:cubicBezTo>
                <a:cubicBezTo>
                  <a:pt x="87354" y="485795"/>
                  <a:pt x="87260" y="478298"/>
                  <a:pt x="83645" y="474449"/>
                </a:cubicBezTo>
                <a:cubicBezTo>
                  <a:pt x="83834" y="473885"/>
                  <a:pt x="84005" y="473322"/>
                  <a:pt x="84194" y="472758"/>
                </a:cubicBezTo>
                <a:cubicBezTo>
                  <a:pt x="86979" y="473072"/>
                  <a:pt x="89765" y="473384"/>
                  <a:pt x="92660" y="473729"/>
                </a:cubicBezTo>
                <a:cubicBezTo>
                  <a:pt x="97542" y="468737"/>
                  <a:pt x="92597" y="465873"/>
                  <a:pt x="90062" y="461678"/>
                </a:cubicBezTo>
                <a:cubicBezTo>
                  <a:pt x="92206" y="461976"/>
                  <a:pt x="94381" y="462617"/>
                  <a:pt x="96478" y="462429"/>
                </a:cubicBezTo>
                <a:cubicBezTo>
                  <a:pt x="98013" y="462289"/>
                  <a:pt x="99437" y="461036"/>
                  <a:pt x="100907" y="460286"/>
                </a:cubicBezTo>
                <a:cubicBezTo>
                  <a:pt x="99827" y="459127"/>
                  <a:pt x="98936" y="457641"/>
                  <a:pt x="97620" y="456889"/>
                </a:cubicBezTo>
                <a:cubicBezTo>
                  <a:pt x="96384" y="456169"/>
                  <a:pt x="94694" y="456216"/>
                  <a:pt x="92237" y="455732"/>
                </a:cubicBezTo>
                <a:cubicBezTo>
                  <a:pt x="94083" y="452633"/>
                  <a:pt x="95587" y="450097"/>
                  <a:pt x="96995" y="447749"/>
                </a:cubicBezTo>
                <a:cubicBezTo>
                  <a:pt x="101534" y="449064"/>
                  <a:pt x="105868" y="450316"/>
                  <a:pt x="111488" y="451928"/>
                </a:cubicBezTo>
                <a:lnTo>
                  <a:pt x="110643" y="442626"/>
                </a:lnTo>
                <a:lnTo>
                  <a:pt x="110672" y="442631"/>
                </a:lnTo>
                <a:lnTo>
                  <a:pt x="110985" y="442302"/>
                </a:lnTo>
                <a:lnTo>
                  <a:pt x="110931" y="442295"/>
                </a:lnTo>
                <a:lnTo>
                  <a:pt x="110939" y="442287"/>
                </a:lnTo>
                <a:cubicBezTo>
                  <a:pt x="115228" y="439862"/>
                  <a:pt x="113084" y="436607"/>
                  <a:pt x="111550" y="433476"/>
                </a:cubicBezTo>
                <a:cubicBezTo>
                  <a:pt x="118404" y="433492"/>
                  <a:pt x="118858" y="434150"/>
                  <a:pt x="117512" y="441677"/>
                </a:cubicBezTo>
                <a:cubicBezTo>
                  <a:pt x="122958" y="438156"/>
                  <a:pt x="124179" y="432866"/>
                  <a:pt x="123553" y="427107"/>
                </a:cubicBezTo>
                <a:cubicBezTo>
                  <a:pt x="123005" y="422130"/>
                  <a:pt x="125274" y="419876"/>
                  <a:pt x="129704" y="418844"/>
                </a:cubicBezTo>
                <a:cubicBezTo>
                  <a:pt x="136825" y="417168"/>
                  <a:pt x="141942" y="412771"/>
                  <a:pt x="145886" y="406793"/>
                </a:cubicBezTo>
                <a:cubicBezTo>
                  <a:pt x="148155" y="403365"/>
                  <a:pt x="150456" y="399953"/>
                  <a:pt x="152898" y="396651"/>
                </a:cubicBezTo>
                <a:cubicBezTo>
                  <a:pt x="155432" y="393208"/>
                  <a:pt x="158563" y="391314"/>
                  <a:pt x="162789" y="394523"/>
                </a:cubicBezTo>
                <a:cubicBezTo>
                  <a:pt x="164354" y="392113"/>
                  <a:pt x="165590" y="390172"/>
                  <a:pt x="166811" y="388294"/>
                </a:cubicBezTo>
                <a:cubicBezTo>
                  <a:pt x="174621" y="389436"/>
                  <a:pt x="176138" y="380093"/>
                  <a:pt x="183791" y="379451"/>
                </a:cubicBezTo>
                <a:cubicBezTo>
                  <a:pt x="180943" y="376619"/>
                  <a:pt x="177141" y="374975"/>
                  <a:pt x="179519" y="371000"/>
                </a:cubicBezTo>
                <a:cubicBezTo>
                  <a:pt x="181053" y="368449"/>
                  <a:pt x="182601" y="365898"/>
                  <a:pt x="184448" y="362831"/>
                </a:cubicBezTo>
                <a:cubicBezTo>
                  <a:pt x="183134" y="361876"/>
                  <a:pt x="181397" y="360624"/>
                  <a:pt x="178925" y="358840"/>
                </a:cubicBezTo>
                <a:cubicBezTo>
                  <a:pt x="184808" y="357213"/>
                  <a:pt x="188001" y="361156"/>
                  <a:pt x="192962" y="363598"/>
                </a:cubicBezTo>
                <a:cubicBezTo>
                  <a:pt x="193495" y="362282"/>
                  <a:pt x="194215" y="360577"/>
                  <a:pt x="194919" y="358856"/>
                </a:cubicBezTo>
                <a:cubicBezTo>
                  <a:pt x="195654" y="359059"/>
                  <a:pt x="196374" y="359278"/>
                  <a:pt x="197109" y="359482"/>
                </a:cubicBezTo>
                <a:cubicBezTo>
                  <a:pt x="198111" y="362079"/>
                  <a:pt x="199113" y="364693"/>
                  <a:pt x="199896" y="366743"/>
                </a:cubicBezTo>
                <a:cubicBezTo>
                  <a:pt x="203199" y="362189"/>
                  <a:pt x="206672" y="357385"/>
                  <a:pt x="210429" y="352204"/>
                </a:cubicBezTo>
                <a:cubicBezTo>
                  <a:pt x="208034" y="352016"/>
                  <a:pt x="205155" y="351797"/>
                  <a:pt x="200381" y="351438"/>
                </a:cubicBezTo>
                <a:cubicBezTo>
                  <a:pt x="203214" y="349794"/>
                  <a:pt x="204466" y="348808"/>
                  <a:pt x="205905" y="348276"/>
                </a:cubicBezTo>
                <a:cubicBezTo>
                  <a:pt x="213527" y="345522"/>
                  <a:pt x="218786" y="341187"/>
                  <a:pt x="218504" y="332078"/>
                </a:cubicBezTo>
                <a:cubicBezTo>
                  <a:pt x="218441" y="330263"/>
                  <a:pt x="220382" y="327884"/>
                  <a:pt x="222057" y="326616"/>
                </a:cubicBezTo>
                <a:cubicBezTo>
                  <a:pt x="225311" y="324144"/>
                  <a:pt x="226752" y="321029"/>
                  <a:pt x="228410" y="317335"/>
                </a:cubicBezTo>
                <a:cubicBezTo>
                  <a:pt x="231228" y="311075"/>
                  <a:pt x="233622" y="303876"/>
                  <a:pt x="241323" y="301106"/>
                </a:cubicBezTo>
                <a:cubicBezTo>
                  <a:pt x="242652" y="300636"/>
                  <a:pt x="244295" y="298571"/>
                  <a:pt x="244249" y="297287"/>
                </a:cubicBezTo>
                <a:cubicBezTo>
                  <a:pt x="244170" y="294611"/>
                  <a:pt x="241995" y="294767"/>
                  <a:pt x="239632" y="294815"/>
                </a:cubicBezTo>
                <a:cubicBezTo>
                  <a:pt x="235625" y="294877"/>
                  <a:pt x="235625" y="294533"/>
                  <a:pt x="235203" y="288914"/>
                </a:cubicBezTo>
                <a:cubicBezTo>
                  <a:pt x="238145" y="287678"/>
                  <a:pt x="241104" y="286426"/>
                  <a:pt x="244295" y="285064"/>
                </a:cubicBezTo>
                <a:cubicBezTo>
                  <a:pt x="248162" y="286943"/>
                  <a:pt x="248663" y="294016"/>
                  <a:pt x="254828" y="292607"/>
                </a:cubicBezTo>
                <a:cubicBezTo>
                  <a:pt x="256816" y="292154"/>
                  <a:pt x="258647" y="290980"/>
                  <a:pt x="260556" y="290136"/>
                </a:cubicBezTo>
                <a:cubicBezTo>
                  <a:pt x="260337" y="289572"/>
                  <a:pt x="260119" y="288992"/>
                  <a:pt x="259898" y="288429"/>
                </a:cubicBezTo>
                <a:cubicBezTo>
                  <a:pt x="258068" y="288899"/>
                  <a:pt x="256252" y="289353"/>
                  <a:pt x="254453" y="289806"/>
                </a:cubicBezTo>
                <a:cubicBezTo>
                  <a:pt x="251886" y="284986"/>
                  <a:pt x="251886" y="284986"/>
                  <a:pt x="259101" y="277552"/>
                </a:cubicBezTo>
                <a:cubicBezTo>
                  <a:pt x="257850" y="275846"/>
                  <a:pt x="256252" y="274156"/>
                  <a:pt x="255299" y="272168"/>
                </a:cubicBezTo>
                <a:cubicBezTo>
                  <a:pt x="254593" y="270713"/>
                  <a:pt x="254734" y="268866"/>
                  <a:pt x="254499" y="267192"/>
                </a:cubicBezTo>
                <a:cubicBezTo>
                  <a:pt x="256128" y="266988"/>
                  <a:pt x="257756" y="266785"/>
                  <a:pt x="259602" y="266550"/>
                </a:cubicBezTo>
                <a:cubicBezTo>
                  <a:pt x="260134" y="264985"/>
                  <a:pt x="260352" y="262371"/>
                  <a:pt x="261714" y="260650"/>
                </a:cubicBezTo>
                <a:cubicBezTo>
                  <a:pt x="266362" y="254734"/>
                  <a:pt x="266175" y="253920"/>
                  <a:pt x="258757" y="252042"/>
                </a:cubicBezTo>
                <a:cubicBezTo>
                  <a:pt x="258366" y="251948"/>
                  <a:pt x="258099" y="251385"/>
                  <a:pt x="257490" y="250743"/>
                </a:cubicBezTo>
                <a:cubicBezTo>
                  <a:pt x="259805" y="248552"/>
                  <a:pt x="263169" y="247268"/>
                  <a:pt x="264970" y="249491"/>
                </a:cubicBezTo>
                <a:cubicBezTo>
                  <a:pt x="267381" y="252480"/>
                  <a:pt x="268663" y="256612"/>
                  <a:pt x="269634" y="260462"/>
                </a:cubicBezTo>
                <a:cubicBezTo>
                  <a:pt x="270339" y="263264"/>
                  <a:pt x="269775" y="266394"/>
                  <a:pt x="269775" y="269383"/>
                </a:cubicBezTo>
                <a:cubicBezTo>
                  <a:pt x="270339" y="269429"/>
                  <a:pt x="270917" y="269492"/>
                  <a:pt x="271481" y="269539"/>
                </a:cubicBezTo>
                <a:cubicBezTo>
                  <a:pt x="272388" y="264765"/>
                  <a:pt x="273202" y="259977"/>
                  <a:pt x="274266" y="255235"/>
                </a:cubicBezTo>
                <a:cubicBezTo>
                  <a:pt x="274579" y="253795"/>
                  <a:pt x="275440" y="252433"/>
                  <a:pt x="276255" y="251165"/>
                </a:cubicBezTo>
                <a:cubicBezTo>
                  <a:pt x="279995" y="245390"/>
                  <a:pt x="280401" y="242589"/>
                  <a:pt x="277757" y="239975"/>
                </a:cubicBezTo>
                <a:cubicBezTo>
                  <a:pt x="274705" y="236971"/>
                  <a:pt x="270339" y="236924"/>
                  <a:pt x="264704" y="240069"/>
                </a:cubicBezTo>
                <a:cubicBezTo>
                  <a:pt x="265409" y="241541"/>
                  <a:pt x="266129" y="243027"/>
                  <a:pt x="267333" y="245547"/>
                </a:cubicBezTo>
                <a:cubicBezTo>
                  <a:pt x="265017" y="244326"/>
                  <a:pt x="262716" y="243888"/>
                  <a:pt x="262200" y="242683"/>
                </a:cubicBezTo>
                <a:cubicBezTo>
                  <a:pt x="260525" y="238802"/>
                  <a:pt x="259227" y="234701"/>
                  <a:pt x="258349" y="230570"/>
                </a:cubicBezTo>
                <a:cubicBezTo>
                  <a:pt x="257709" y="227549"/>
                  <a:pt x="262826" y="222650"/>
                  <a:pt x="266175" y="223668"/>
                </a:cubicBezTo>
                <a:cubicBezTo>
                  <a:pt x="271590" y="225296"/>
                  <a:pt x="274422" y="223245"/>
                  <a:pt x="276771" y="218848"/>
                </a:cubicBezTo>
                <a:cubicBezTo>
                  <a:pt x="277334" y="217784"/>
                  <a:pt x="278711" y="217142"/>
                  <a:pt x="279728" y="216344"/>
                </a:cubicBezTo>
                <a:cubicBezTo>
                  <a:pt x="287068" y="210600"/>
                  <a:pt x="287068" y="210600"/>
                  <a:pt x="282075" y="202649"/>
                </a:cubicBezTo>
                <a:cubicBezTo>
                  <a:pt x="285191" y="201883"/>
                  <a:pt x="288133" y="201147"/>
                  <a:pt x="291309" y="200365"/>
                </a:cubicBezTo>
                <a:cubicBezTo>
                  <a:pt x="292624" y="193369"/>
                  <a:pt x="293845" y="186717"/>
                  <a:pt x="285237" y="182398"/>
                </a:cubicBezTo>
                <a:cubicBezTo>
                  <a:pt x="284673" y="187391"/>
                  <a:pt x="281246" y="189362"/>
                  <a:pt x="276911" y="189957"/>
                </a:cubicBezTo>
                <a:cubicBezTo>
                  <a:pt x="273296" y="190458"/>
                  <a:pt x="271011" y="187547"/>
                  <a:pt x="272952" y="184714"/>
                </a:cubicBezTo>
                <a:cubicBezTo>
                  <a:pt x="274829" y="181991"/>
                  <a:pt x="277740" y="180003"/>
                  <a:pt x="279916" y="177453"/>
                </a:cubicBezTo>
                <a:cubicBezTo>
                  <a:pt x="282405" y="174542"/>
                  <a:pt x="285205" y="175324"/>
                  <a:pt x="288430" y="175544"/>
                </a:cubicBezTo>
                <a:cubicBezTo>
                  <a:pt x="290589" y="175700"/>
                  <a:pt x="293204" y="174072"/>
                  <a:pt x="295050" y="172570"/>
                </a:cubicBezTo>
                <a:cubicBezTo>
                  <a:pt x="296974" y="171005"/>
                  <a:pt x="298242" y="168626"/>
                  <a:pt x="299337" y="167186"/>
                </a:cubicBezTo>
                <a:cubicBezTo>
                  <a:pt x="301091" y="168720"/>
                  <a:pt x="302406" y="170801"/>
                  <a:pt x="303955" y="170989"/>
                </a:cubicBezTo>
                <a:cubicBezTo>
                  <a:pt x="305942" y="171239"/>
                  <a:pt x="309682" y="170378"/>
                  <a:pt x="309948" y="169298"/>
                </a:cubicBezTo>
                <a:cubicBezTo>
                  <a:pt x="311154" y="164604"/>
                  <a:pt x="314643" y="163555"/>
                  <a:pt x="318400" y="162318"/>
                </a:cubicBezTo>
                <a:cubicBezTo>
                  <a:pt x="319511" y="161959"/>
                  <a:pt x="320357" y="160769"/>
                  <a:pt x="321687" y="159674"/>
                </a:cubicBezTo>
                <a:cubicBezTo>
                  <a:pt x="320325" y="156982"/>
                  <a:pt x="319072" y="154493"/>
                  <a:pt x="317648" y="151692"/>
                </a:cubicBezTo>
                <a:cubicBezTo>
                  <a:pt x="315425" y="152162"/>
                  <a:pt x="313470" y="152568"/>
                  <a:pt x="311420" y="152991"/>
                </a:cubicBezTo>
                <a:cubicBezTo>
                  <a:pt x="315223" y="160691"/>
                  <a:pt x="310715" y="160628"/>
                  <a:pt x="304785" y="160190"/>
                </a:cubicBezTo>
                <a:cubicBezTo>
                  <a:pt x="307539" y="151989"/>
                  <a:pt x="298101" y="153461"/>
                  <a:pt x="295707" y="147513"/>
                </a:cubicBezTo>
                <a:cubicBezTo>
                  <a:pt x="297883" y="146355"/>
                  <a:pt x="300339" y="145416"/>
                  <a:pt x="302327" y="143882"/>
                </a:cubicBezTo>
                <a:cubicBezTo>
                  <a:pt x="304111" y="142505"/>
                  <a:pt x="305379" y="140471"/>
                  <a:pt x="307508" y="137999"/>
                </a:cubicBezTo>
                <a:cubicBezTo>
                  <a:pt x="310042" y="137810"/>
                  <a:pt x="313846" y="142568"/>
                  <a:pt x="318431" y="137341"/>
                </a:cubicBezTo>
                <a:cubicBezTo>
                  <a:pt x="314909" y="136386"/>
                  <a:pt x="312109" y="135635"/>
                  <a:pt x="308273" y="134602"/>
                </a:cubicBezTo>
                <a:cubicBezTo>
                  <a:pt x="315489" y="130094"/>
                  <a:pt x="319308" y="122223"/>
                  <a:pt x="328181" y="120986"/>
                </a:cubicBezTo>
                <a:cubicBezTo>
                  <a:pt x="329371" y="120814"/>
                  <a:pt x="330467" y="118498"/>
                  <a:pt x="331203" y="116980"/>
                </a:cubicBezTo>
                <a:cubicBezTo>
                  <a:pt x="332031" y="115243"/>
                  <a:pt x="332391" y="113286"/>
                  <a:pt x="333142" y="110845"/>
                </a:cubicBezTo>
                <a:cubicBezTo>
                  <a:pt x="338010" y="113458"/>
                  <a:pt x="340358" y="120485"/>
                  <a:pt x="347290" y="115321"/>
                </a:cubicBezTo>
                <a:cubicBezTo>
                  <a:pt x="348026" y="118936"/>
                  <a:pt x="348558" y="121534"/>
                  <a:pt x="349091" y="124132"/>
                </a:cubicBezTo>
                <a:cubicBezTo>
                  <a:pt x="349481" y="124241"/>
                  <a:pt x="349857" y="124335"/>
                  <a:pt x="350248" y="124445"/>
                </a:cubicBezTo>
                <a:cubicBezTo>
                  <a:pt x="351406" y="121001"/>
                  <a:pt x="352925" y="117621"/>
                  <a:pt x="353535" y="114084"/>
                </a:cubicBezTo>
                <a:cubicBezTo>
                  <a:pt x="353833" y="112347"/>
                  <a:pt x="353097" y="109828"/>
                  <a:pt x="349748" y="110939"/>
                </a:cubicBezTo>
                <a:cubicBezTo>
                  <a:pt x="348620" y="111314"/>
                  <a:pt x="346587" y="110720"/>
                  <a:pt x="345741" y="109828"/>
                </a:cubicBezTo>
                <a:cubicBezTo>
                  <a:pt x="339543" y="103208"/>
                  <a:pt x="333533" y="96384"/>
                  <a:pt x="326319" y="88355"/>
                </a:cubicBezTo>
                <a:cubicBezTo>
                  <a:pt x="327993" y="87604"/>
                  <a:pt x="329653" y="86869"/>
                  <a:pt x="331264" y="86149"/>
                </a:cubicBezTo>
                <a:cubicBezTo>
                  <a:pt x="330232" y="82862"/>
                  <a:pt x="329418" y="80311"/>
                  <a:pt x="328620" y="77776"/>
                </a:cubicBezTo>
                <a:cubicBezTo>
                  <a:pt x="329011" y="77447"/>
                  <a:pt x="329387" y="77134"/>
                  <a:pt x="329778" y="76805"/>
                </a:cubicBezTo>
                <a:cubicBezTo>
                  <a:pt x="336884" y="81907"/>
                  <a:pt x="343989" y="86993"/>
                  <a:pt x="351954" y="92706"/>
                </a:cubicBezTo>
                <a:cubicBezTo>
                  <a:pt x="351156" y="88480"/>
                  <a:pt x="350406" y="84490"/>
                  <a:pt x="349481" y="79529"/>
                </a:cubicBezTo>
                <a:cubicBezTo>
                  <a:pt x="350749" y="78840"/>
                  <a:pt x="352580" y="77854"/>
                  <a:pt x="354897" y="76602"/>
                </a:cubicBezTo>
                <a:cubicBezTo>
                  <a:pt x="355851" y="81140"/>
                  <a:pt x="355632" y="85491"/>
                  <a:pt x="357667" y="88058"/>
                </a:cubicBezTo>
                <a:cubicBezTo>
                  <a:pt x="359498" y="90374"/>
                  <a:pt x="363802" y="90734"/>
                  <a:pt x="367010" y="91955"/>
                </a:cubicBezTo>
                <a:cubicBezTo>
                  <a:pt x="367291" y="91345"/>
                  <a:pt x="367573" y="90749"/>
                  <a:pt x="367838" y="90140"/>
                </a:cubicBezTo>
                <a:cubicBezTo>
                  <a:pt x="365414" y="88527"/>
                  <a:pt x="362988" y="86900"/>
                  <a:pt x="360593" y="85304"/>
                </a:cubicBezTo>
                <a:cubicBezTo>
                  <a:pt x="362628" y="76054"/>
                  <a:pt x="360719" y="73003"/>
                  <a:pt x="351390" y="69825"/>
                </a:cubicBezTo>
                <a:cubicBezTo>
                  <a:pt x="349496" y="69184"/>
                  <a:pt x="347557" y="68072"/>
                  <a:pt x="346210" y="66633"/>
                </a:cubicBezTo>
                <a:cubicBezTo>
                  <a:pt x="341814" y="61922"/>
                  <a:pt x="337666" y="56976"/>
                  <a:pt x="332736" y="51326"/>
                </a:cubicBezTo>
                <a:cubicBezTo>
                  <a:pt x="342376" y="51170"/>
                  <a:pt x="344756" y="58166"/>
                  <a:pt x="348777" y="65224"/>
                </a:cubicBezTo>
                <a:cubicBezTo>
                  <a:pt x="349481" y="61014"/>
                  <a:pt x="347009" y="56867"/>
                  <a:pt x="351751" y="55881"/>
                </a:cubicBezTo>
                <a:cubicBezTo>
                  <a:pt x="352001" y="52046"/>
                  <a:pt x="352267" y="48212"/>
                  <a:pt x="352596" y="43408"/>
                </a:cubicBezTo>
                <a:cubicBezTo>
                  <a:pt x="356759" y="44174"/>
                  <a:pt x="360453" y="44848"/>
                  <a:pt x="364193" y="45536"/>
                </a:cubicBezTo>
                <a:cubicBezTo>
                  <a:pt x="367871" y="41952"/>
                  <a:pt x="363958" y="38853"/>
                  <a:pt x="363629" y="36302"/>
                </a:cubicBezTo>
                <a:cubicBezTo>
                  <a:pt x="370718" y="32624"/>
                  <a:pt x="377371" y="28931"/>
                  <a:pt x="384225" y="25707"/>
                </a:cubicBezTo>
                <a:cubicBezTo>
                  <a:pt x="386697" y="24549"/>
                  <a:pt x="389703" y="24518"/>
                  <a:pt x="392458" y="23907"/>
                </a:cubicBezTo>
                <a:cubicBezTo>
                  <a:pt x="395102" y="23328"/>
                  <a:pt x="397700" y="22530"/>
                  <a:pt x="400361" y="22076"/>
                </a:cubicBezTo>
                <a:cubicBezTo>
                  <a:pt x="402161" y="21779"/>
                  <a:pt x="404446" y="21200"/>
                  <a:pt x="405791" y="21983"/>
                </a:cubicBezTo>
                <a:cubicBezTo>
                  <a:pt x="408045" y="23297"/>
                  <a:pt x="408640" y="26020"/>
                  <a:pt x="406479" y="27960"/>
                </a:cubicBezTo>
                <a:cubicBezTo>
                  <a:pt x="402786" y="31279"/>
                  <a:pt x="404602" y="34330"/>
                  <a:pt x="406543" y="38994"/>
                </a:cubicBezTo>
                <a:cubicBezTo>
                  <a:pt x="408171" y="36302"/>
                  <a:pt x="409203" y="34580"/>
                  <a:pt x="410236" y="32875"/>
                </a:cubicBezTo>
                <a:cubicBezTo>
                  <a:pt x="410722" y="32984"/>
                  <a:pt x="411394" y="32922"/>
                  <a:pt x="411692" y="33235"/>
                </a:cubicBezTo>
                <a:cubicBezTo>
                  <a:pt x="415730" y="37492"/>
                  <a:pt x="416653" y="41936"/>
                  <a:pt x="413318" y="47273"/>
                </a:cubicBezTo>
                <a:cubicBezTo>
                  <a:pt x="410111" y="52422"/>
                  <a:pt x="409141" y="57962"/>
                  <a:pt x="414070" y="63988"/>
                </a:cubicBezTo>
                <a:cubicBezTo>
                  <a:pt x="415980" y="64207"/>
                  <a:pt x="418781" y="64927"/>
                  <a:pt x="421536" y="64754"/>
                </a:cubicBezTo>
                <a:cubicBezTo>
                  <a:pt x="427890" y="64364"/>
                  <a:pt x="430676" y="60482"/>
                  <a:pt x="428031" y="54644"/>
                </a:cubicBezTo>
                <a:cubicBezTo>
                  <a:pt x="425167" y="48290"/>
                  <a:pt x="421302" y="42359"/>
                  <a:pt x="417498" y="36490"/>
                </a:cubicBezTo>
                <a:cubicBezTo>
                  <a:pt x="415901" y="34033"/>
                  <a:pt x="414305" y="32186"/>
                  <a:pt x="414946" y="28806"/>
                </a:cubicBezTo>
                <a:cubicBezTo>
                  <a:pt x="415385" y="26505"/>
                  <a:pt x="413992" y="23891"/>
                  <a:pt x="413633" y="21372"/>
                </a:cubicBezTo>
                <a:cubicBezTo>
                  <a:pt x="412819" y="15769"/>
                  <a:pt x="411613" y="10151"/>
                  <a:pt x="411536" y="4517"/>
                </a:cubicBezTo>
                <a:cubicBezTo>
                  <a:pt x="411472" y="244"/>
                  <a:pt x="413554" y="-695"/>
                  <a:pt x="417858" y="44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096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0805A7F0-F7AE-4FB5-A4C4-9FCADA65DF91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1158938" y="1797231"/>
            <a:ext cx="2165703" cy="1431009"/>
          </a:xfrm>
          <a:custGeom>
            <a:avLst/>
            <a:gdLst>
              <a:gd name="connsiteX0" fmla="*/ 512213 w 2165703"/>
              <a:gd name="connsiteY0" fmla="*/ 1429592 h 1431009"/>
              <a:gd name="connsiteX1" fmla="*/ 512596 w 2165703"/>
              <a:gd name="connsiteY1" fmla="*/ 1430358 h 1431009"/>
              <a:gd name="connsiteX2" fmla="*/ 512023 w 2165703"/>
              <a:gd name="connsiteY2" fmla="*/ 1431009 h 1431009"/>
              <a:gd name="connsiteX3" fmla="*/ 511371 w 2165703"/>
              <a:gd name="connsiteY3" fmla="*/ 1429822 h 1431009"/>
              <a:gd name="connsiteX4" fmla="*/ 512213 w 2165703"/>
              <a:gd name="connsiteY4" fmla="*/ 1429592 h 1431009"/>
              <a:gd name="connsiteX5" fmla="*/ 584080 w 2165703"/>
              <a:gd name="connsiteY5" fmla="*/ 1385642 h 1431009"/>
              <a:gd name="connsiteX6" fmla="*/ 586070 w 2165703"/>
              <a:gd name="connsiteY6" fmla="*/ 1387269 h 1431009"/>
              <a:gd name="connsiteX7" fmla="*/ 576904 w 2165703"/>
              <a:gd name="connsiteY7" fmla="*/ 1399324 h 1431009"/>
              <a:gd name="connsiteX8" fmla="*/ 574033 w 2165703"/>
              <a:gd name="connsiteY8" fmla="*/ 1396988 h 1431009"/>
              <a:gd name="connsiteX9" fmla="*/ 584080 w 2165703"/>
              <a:gd name="connsiteY9" fmla="*/ 1385642 h 1431009"/>
              <a:gd name="connsiteX10" fmla="*/ 588365 w 2165703"/>
              <a:gd name="connsiteY10" fmla="*/ 1355067 h 1431009"/>
              <a:gd name="connsiteX11" fmla="*/ 596822 w 2165703"/>
              <a:gd name="connsiteY11" fmla="*/ 1355067 h 1431009"/>
              <a:gd name="connsiteX12" fmla="*/ 596095 w 2165703"/>
              <a:gd name="connsiteY12" fmla="*/ 1357937 h 1431009"/>
              <a:gd name="connsiteX13" fmla="*/ 588365 w 2165703"/>
              <a:gd name="connsiteY13" fmla="*/ 1355067 h 1431009"/>
              <a:gd name="connsiteX14" fmla="*/ 483036 w 2165703"/>
              <a:gd name="connsiteY14" fmla="*/ 1353670 h 1431009"/>
              <a:gd name="connsiteX15" fmla="*/ 485350 w 2165703"/>
              <a:gd name="connsiteY15" fmla="*/ 1355564 h 1431009"/>
              <a:gd name="connsiteX16" fmla="*/ 479629 w 2165703"/>
              <a:gd name="connsiteY16" fmla="*/ 1363523 h 1431009"/>
              <a:gd name="connsiteX17" fmla="*/ 477868 w 2165703"/>
              <a:gd name="connsiteY17" fmla="*/ 1362356 h 1431009"/>
              <a:gd name="connsiteX18" fmla="*/ 483036 w 2165703"/>
              <a:gd name="connsiteY18" fmla="*/ 1353670 h 1431009"/>
              <a:gd name="connsiteX19" fmla="*/ 614616 w 2165703"/>
              <a:gd name="connsiteY19" fmla="*/ 1348829 h 1431009"/>
              <a:gd name="connsiteX20" fmla="*/ 617793 w 2165703"/>
              <a:gd name="connsiteY20" fmla="*/ 1352006 h 1431009"/>
              <a:gd name="connsiteX21" fmla="*/ 614597 w 2165703"/>
              <a:gd name="connsiteY21" fmla="*/ 1353498 h 1431009"/>
              <a:gd name="connsiteX22" fmla="*/ 612281 w 2165703"/>
              <a:gd name="connsiteY22" fmla="*/ 1351183 h 1431009"/>
              <a:gd name="connsiteX23" fmla="*/ 614616 w 2165703"/>
              <a:gd name="connsiteY23" fmla="*/ 1348829 h 1431009"/>
              <a:gd name="connsiteX24" fmla="*/ 604435 w 2165703"/>
              <a:gd name="connsiteY24" fmla="*/ 1343568 h 1431009"/>
              <a:gd name="connsiteX25" fmla="*/ 605623 w 2165703"/>
              <a:gd name="connsiteY25" fmla="*/ 1344027 h 1431009"/>
              <a:gd name="connsiteX26" fmla="*/ 604340 w 2165703"/>
              <a:gd name="connsiteY26" fmla="*/ 1347911 h 1431009"/>
              <a:gd name="connsiteX27" fmla="*/ 602465 w 2165703"/>
              <a:gd name="connsiteY27" fmla="*/ 1347185 h 1431009"/>
              <a:gd name="connsiteX28" fmla="*/ 604435 w 2165703"/>
              <a:gd name="connsiteY28" fmla="*/ 1343568 h 1431009"/>
              <a:gd name="connsiteX29" fmla="*/ 1611229 w 2165703"/>
              <a:gd name="connsiteY29" fmla="*/ 1339568 h 1431009"/>
              <a:gd name="connsiteX30" fmla="*/ 1612568 w 2165703"/>
              <a:gd name="connsiteY30" fmla="*/ 1340411 h 1431009"/>
              <a:gd name="connsiteX31" fmla="*/ 1610462 w 2165703"/>
              <a:gd name="connsiteY31" fmla="*/ 1344525 h 1431009"/>
              <a:gd name="connsiteX32" fmla="*/ 1608358 w 2165703"/>
              <a:gd name="connsiteY32" fmla="*/ 1343147 h 1431009"/>
              <a:gd name="connsiteX33" fmla="*/ 1611229 w 2165703"/>
              <a:gd name="connsiteY33" fmla="*/ 1339568 h 1431009"/>
              <a:gd name="connsiteX34" fmla="*/ 1102657 w 2165703"/>
              <a:gd name="connsiteY34" fmla="*/ 1338651 h 1431009"/>
              <a:gd name="connsiteX35" fmla="*/ 1108953 w 2165703"/>
              <a:gd name="connsiteY35" fmla="*/ 1338651 h 1431009"/>
              <a:gd name="connsiteX36" fmla="*/ 1109144 w 2165703"/>
              <a:gd name="connsiteY36" fmla="*/ 1339895 h 1431009"/>
              <a:gd name="connsiteX37" fmla="*/ 1102599 w 2165703"/>
              <a:gd name="connsiteY37" fmla="*/ 1340277 h 1431009"/>
              <a:gd name="connsiteX38" fmla="*/ 1102657 w 2165703"/>
              <a:gd name="connsiteY38" fmla="*/ 1338651 h 1431009"/>
              <a:gd name="connsiteX39" fmla="*/ 584729 w 2165703"/>
              <a:gd name="connsiteY39" fmla="*/ 1338249 h 1431009"/>
              <a:gd name="connsiteX40" fmla="*/ 586204 w 2165703"/>
              <a:gd name="connsiteY40" fmla="*/ 1338976 h 1431009"/>
              <a:gd name="connsiteX41" fmla="*/ 584155 w 2165703"/>
              <a:gd name="connsiteY41" fmla="*/ 1343129 h 1431009"/>
              <a:gd name="connsiteX42" fmla="*/ 582701 w 2165703"/>
              <a:gd name="connsiteY42" fmla="*/ 1342439 h 1431009"/>
              <a:gd name="connsiteX43" fmla="*/ 584729 w 2165703"/>
              <a:gd name="connsiteY43" fmla="*/ 1338249 h 1431009"/>
              <a:gd name="connsiteX44" fmla="*/ 296463 w 2165703"/>
              <a:gd name="connsiteY44" fmla="*/ 1328988 h 1431009"/>
              <a:gd name="connsiteX45" fmla="*/ 306202 w 2165703"/>
              <a:gd name="connsiteY45" fmla="*/ 1332584 h 1431009"/>
              <a:gd name="connsiteX46" fmla="*/ 305322 w 2165703"/>
              <a:gd name="connsiteY46" fmla="*/ 1335110 h 1431009"/>
              <a:gd name="connsiteX47" fmla="*/ 294951 w 2165703"/>
              <a:gd name="connsiteY47" fmla="*/ 1331934 h 1431009"/>
              <a:gd name="connsiteX48" fmla="*/ 296463 w 2165703"/>
              <a:gd name="connsiteY48" fmla="*/ 1328988 h 1431009"/>
              <a:gd name="connsiteX49" fmla="*/ 1580901 w 2165703"/>
              <a:gd name="connsiteY49" fmla="*/ 1327878 h 1431009"/>
              <a:gd name="connsiteX50" fmla="*/ 1582452 w 2165703"/>
              <a:gd name="connsiteY50" fmla="*/ 1328605 h 1431009"/>
              <a:gd name="connsiteX51" fmla="*/ 1580422 w 2165703"/>
              <a:gd name="connsiteY51" fmla="*/ 1333082 h 1431009"/>
              <a:gd name="connsiteX52" fmla="*/ 1578816 w 2165703"/>
              <a:gd name="connsiteY52" fmla="*/ 1332337 h 1431009"/>
              <a:gd name="connsiteX53" fmla="*/ 1580901 w 2165703"/>
              <a:gd name="connsiteY53" fmla="*/ 1327878 h 1431009"/>
              <a:gd name="connsiteX54" fmla="*/ 1191590 w 2165703"/>
              <a:gd name="connsiteY54" fmla="*/ 1325621 h 1431009"/>
              <a:gd name="connsiteX55" fmla="*/ 1193867 w 2165703"/>
              <a:gd name="connsiteY55" fmla="*/ 1327476 h 1431009"/>
              <a:gd name="connsiteX56" fmla="*/ 1191092 w 2165703"/>
              <a:gd name="connsiteY56" fmla="*/ 1328661 h 1431009"/>
              <a:gd name="connsiteX57" fmla="*/ 1189064 w 2165703"/>
              <a:gd name="connsiteY57" fmla="*/ 1326462 h 1431009"/>
              <a:gd name="connsiteX58" fmla="*/ 1191590 w 2165703"/>
              <a:gd name="connsiteY58" fmla="*/ 1325621 h 1431009"/>
              <a:gd name="connsiteX59" fmla="*/ 1110445 w 2165703"/>
              <a:gd name="connsiteY59" fmla="*/ 1325258 h 1431009"/>
              <a:gd name="connsiteX60" fmla="*/ 1111670 w 2165703"/>
              <a:gd name="connsiteY60" fmla="*/ 1325736 h 1431009"/>
              <a:gd name="connsiteX61" fmla="*/ 1110693 w 2165703"/>
              <a:gd name="connsiteY61" fmla="*/ 1326922 h 1431009"/>
              <a:gd name="connsiteX62" fmla="*/ 1109967 w 2165703"/>
              <a:gd name="connsiteY62" fmla="*/ 1325850 h 1431009"/>
              <a:gd name="connsiteX63" fmla="*/ 1110445 w 2165703"/>
              <a:gd name="connsiteY63" fmla="*/ 1325258 h 1431009"/>
              <a:gd name="connsiteX64" fmla="*/ 337819 w 2165703"/>
              <a:gd name="connsiteY64" fmla="*/ 1321660 h 1431009"/>
              <a:gd name="connsiteX65" fmla="*/ 346233 w 2165703"/>
              <a:gd name="connsiteY65" fmla="*/ 1326214 h 1431009"/>
              <a:gd name="connsiteX66" fmla="*/ 327998 w 2165703"/>
              <a:gd name="connsiteY66" fmla="*/ 1322158 h 1431009"/>
              <a:gd name="connsiteX67" fmla="*/ 337819 w 2165703"/>
              <a:gd name="connsiteY67" fmla="*/ 1321660 h 1431009"/>
              <a:gd name="connsiteX68" fmla="*/ 308007 w 2165703"/>
              <a:gd name="connsiteY68" fmla="*/ 1319976 h 1431009"/>
              <a:gd name="connsiteX69" fmla="*/ 310972 w 2165703"/>
              <a:gd name="connsiteY69" fmla="*/ 1320608 h 1431009"/>
              <a:gd name="connsiteX70" fmla="*/ 310015 w 2165703"/>
              <a:gd name="connsiteY70" fmla="*/ 1322407 h 1431009"/>
              <a:gd name="connsiteX71" fmla="*/ 308007 w 2165703"/>
              <a:gd name="connsiteY71" fmla="*/ 1319976 h 1431009"/>
              <a:gd name="connsiteX72" fmla="*/ 1236134 w 2165703"/>
              <a:gd name="connsiteY72" fmla="*/ 1317317 h 1431009"/>
              <a:gd name="connsiteX73" fmla="*/ 1236459 w 2165703"/>
              <a:gd name="connsiteY73" fmla="*/ 1318637 h 1431009"/>
              <a:gd name="connsiteX74" fmla="*/ 1232843 w 2165703"/>
              <a:gd name="connsiteY74" fmla="*/ 1319652 h 1431009"/>
              <a:gd name="connsiteX75" fmla="*/ 1232460 w 2165703"/>
              <a:gd name="connsiteY75" fmla="*/ 1318140 h 1431009"/>
              <a:gd name="connsiteX76" fmla="*/ 1236134 w 2165703"/>
              <a:gd name="connsiteY76" fmla="*/ 1317317 h 1431009"/>
              <a:gd name="connsiteX77" fmla="*/ 1609258 w 2165703"/>
              <a:gd name="connsiteY77" fmla="*/ 1316399 h 1431009"/>
              <a:gd name="connsiteX78" fmla="*/ 1612339 w 2165703"/>
              <a:gd name="connsiteY78" fmla="*/ 1318063 h 1431009"/>
              <a:gd name="connsiteX79" fmla="*/ 1609316 w 2165703"/>
              <a:gd name="connsiteY79" fmla="*/ 1324339 h 1431009"/>
              <a:gd name="connsiteX80" fmla="*/ 1606675 w 2165703"/>
              <a:gd name="connsiteY80" fmla="*/ 1323247 h 1431009"/>
              <a:gd name="connsiteX81" fmla="*/ 1609258 w 2165703"/>
              <a:gd name="connsiteY81" fmla="*/ 1316399 h 1431009"/>
              <a:gd name="connsiteX82" fmla="*/ 1586010 w 2165703"/>
              <a:gd name="connsiteY82" fmla="*/ 1313413 h 1431009"/>
              <a:gd name="connsiteX83" fmla="*/ 1587828 w 2165703"/>
              <a:gd name="connsiteY83" fmla="*/ 1317259 h 1431009"/>
              <a:gd name="connsiteX84" fmla="*/ 1585800 w 2165703"/>
              <a:gd name="connsiteY84" fmla="*/ 1319613 h 1431009"/>
              <a:gd name="connsiteX85" fmla="*/ 1583964 w 2165703"/>
              <a:gd name="connsiteY85" fmla="*/ 1316952 h 1431009"/>
              <a:gd name="connsiteX86" fmla="*/ 1586010 w 2165703"/>
              <a:gd name="connsiteY86" fmla="*/ 1313413 h 1431009"/>
              <a:gd name="connsiteX87" fmla="*/ 1630916 w 2165703"/>
              <a:gd name="connsiteY87" fmla="*/ 1310429 h 1431009"/>
              <a:gd name="connsiteX88" fmla="*/ 1614673 w 2165703"/>
              <a:gd name="connsiteY88" fmla="*/ 1331514 h 1431009"/>
              <a:gd name="connsiteX89" fmla="*/ 1619225 w 2165703"/>
              <a:gd name="connsiteY89" fmla="*/ 1317412 h 1431009"/>
              <a:gd name="connsiteX90" fmla="*/ 1623685 w 2165703"/>
              <a:gd name="connsiteY90" fmla="*/ 1322483 h 1431009"/>
              <a:gd name="connsiteX91" fmla="*/ 1630916 w 2165703"/>
              <a:gd name="connsiteY91" fmla="*/ 1310429 h 1431009"/>
              <a:gd name="connsiteX92" fmla="*/ 645268 w 2165703"/>
              <a:gd name="connsiteY92" fmla="*/ 1309950 h 1431009"/>
              <a:gd name="connsiteX93" fmla="*/ 626785 w 2165703"/>
              <a:gd name="connsiteY93" fmla="*/ 1341712 h 1431009"/>
              <a:gd name="connsiteX94" fmla="*/ 636219 w 2165703"/>
              <a:gd name="connsiteY94" fmla="*/ 1326385 h 1431009"/>
              <a:gd name="connsiteX95" fmla="*/ 645268 w 2165703"/>
              <a:gd name="connsiteY95" fmla="*/ 1309950 h 1431009"/>
              <a:gd name="connsiteX96" fmla="*/ 652213 w 2165703"/>
              <a:gd name="connsiteY96" fmla="*/ 1308304 h 1431009"/>
              <a:gd name="connsiteX97" fmla="*/ 654720 w 2165703"/>
              <a:gd name="connsiteY97" fmla="*/ 1309491 h 1431009"/>
              <a:gd name="connsiteX98" fmla="*/ 652041 w 2165703"/>
              <a:gd name="connsiteY98" fmla="*/ 1315785 h 1431009"/>
              <a:gd name="connsiteX99" fmla="*/ 649036 w 2165703"/>
              <a:gd name="connsiteY99" fmla="*/ 1314274 h 1431009"/>
              <a:gd name="connsiteX100" fmla="*/ 652213 w 2165703"/>
              <a:gd name="connsiteY100" fmla="*/ 1308304 h 1431009"/>
              <a:gd name="connsiteX101" fmla="*/ 1263380 w 2165703"/>
              <a:gd name="connsiteY101" fmla="*/ 1307406 h 1431009"/>
              <a:gd name="connsiteX102" fmla="*/ 1244934 w 2165703"/>
              <a:gd name="connsiteY102" fmla="*/ 1313357 h 1431009"/>
              <a:gd name="connsiteX103" fmla="*/ 1263380 w 2165703"/>
              <a:gd name="connsiteY103" fmla="*/ 1307406 h 1431009"/>
              <a:gd name="connsiteX104" fmla="*/ 303736 w 2165703"/>
              <a:gd name="connsiteY104" fmla="*/ 1307004 h 1431009"/>
              <a:gd name="connsiteX105" fmla="*/ 304155 w 2165703"/>
              <a:gd name="connsiteY105" fmla="*/ 1307654 h 1431009"/>
              <a:gd name="connsiteX106" fmla="*/ 303105 w 2165703"/>
              <a:gd name="connsiteY106" fmla="*/ 1308439 h 1431009"/>
              <a:gd name="connsiteX107" fmla="*/ 302702 w 2165703"/>
              <a:gd name="connsiteY107" fmla="*/ 1307825 h 1431009"/>
              <a:gd name="connsiteX108" fmla="*/ 303736 w 2165703"/>
              <a:gd name="connsiteY108" fmla="*/ 1307004 h 1431009"/>
              <a:gd name="connsiteX109" fmla="*/ 641250 w 2165703"/>
              <a:gd name="connsiteY109" fmla="*/ 1305187 h 1431009"/>
              <a:gd name="connsiteX110" fmla="*/ 643241 w 2165703"/>
              <a:gd name="connsiteY110" fmla="*/ 1307080 h 1431009"/>
              <a:gd name="connsiteX111" fmla="*/ 634840 w 2165703"/>
              <a:gd name="connsiteY111" fmla="*/ 1315902 h 1431009"/>
              <a:gd name="connsiteX112" fmla="*/ 633214 w 2165703"/>
              <a:gd name="connsiteY112" fmla="*/ 1314160 h 1431009"/>
              <a:gd name="connsiteX113" fmla="*/ 641250 w 2165703"/>
              <a:gd name="connsiteY113" fmla="*/ 1305187 h 1431009"/>
              <a:gd name="connsiteX114" fmla="*/ 1281556 w 2165703"/>
              <a:gd name="connsiteY114" fmla="*/ 1303808 h 1431009"/>
              <a:gd name="connsiteX115" fmla="*/ 1282340 w 2165703"/>
              <a:gd name="connsiteY115" fmla="*/ 1305569 h 1431009"/>
              <a:gd name="connsiteX116" fmla="*/ 1277788 w 2165703"/>
              <a:gd name="connsiteY116" fmla="*/ 1307579 h 1431009"/>
              <a:gd name="connsiteX117" fmla="*/ 1277003 w 2165703"/>
              <a:gd name="connsiteY117" fmla="*/ 1305836 h 1431009"/>
              <a:gd name="connsiteX118" fmla="*/ 1281556 w 2165703"/>
              <a:gd name="connsiteY118" fmla="*/ 1303808 h 1431009"/>
              <a:gd name="connsiteX119" fmla="*/ 1047935 w 2165703"/>
              <a:gd name="connsiteY119" fmla="*/ 1303694 h 1431009"/>
              <a:gd name="connsiteX120" fmla="*/ 1048815 w 2165703"/>
              <a:gd name="connsiteY120" fmla="*/ 1305014 h 1431009"/>
              <a:gd name="connsiteX121" fmla="*/ 1047725 w 2165703"/>
              <a:gd name="connsiteY121" fmla="*/ 1306181 h 1431009"/>
              <a:gd name="connsiteX122" fmla="*/ 1046575 w 2165703"/>
              <a:gd name="connsiteY122" fmla="*/ 1304364 h 1431009"/>
              <a:gd name="connsiteX123" fmla="*/ 1047935 w 2165703"/>
              <a:gd name="connsiteY123" fmla="*/ 1303694 h 1431009"/>
              <a:gd name="connsiteX124" fmla="*/ 697616 w 2165703"/>
              <a:gd name="connsiteY124" fmla="*/ 1301493 h 1431009"/>
              <a:gd name="connsiteX125" fmla="*/ 698077 w 2165703"/>
              <a:gd name="connsiteY125" fmla="*/ 1302086 h 1431009"/>
              <a:gd name="connsiteX126" fmla="*/ 696890 w 2165703"/>
              <a:gd name="connsiteY126" fmla="*/ 1302525 h 1431009"/>
              <a:gd name="connsiteX127" fmla="*/ 696890 w 2165703"/>
              <a:gd name="connsiteY127" fmla="*/ 1301741 h 1431009"/>
              <a:gd name="connsiteX128" fmla="*/ 697616 w 2165703"/>
              <a:gd name="connsiteY128" fmla="*/ 1301493 h 1431009"/>
              <a:gd name="connsiteX129" fmla="*/ 1634915 w 2165703"/>
              <a:gd name="connsiteY129" fmla="*/ 1298240 h 1431009"/>
              <a:gd name="connsiteX130" fmla="*/ 1637538 w 2165703"/>
              <a:gd name="connsiteY130" fmla="*/ 1300134 h 1431009"/>
              <a:gd name="connsiteX131" fmla="*/ 1636906 w 2165703"/>
              <a:gd name="connsiteY131" fmla="*/ 1300785 h 1431009"/>
              <a:gd name="connsiteX132" fmla="*/ 1634915 w 2165703"/>
              <a:gd name="connsiteY132" fmla="*/ 1298240 h 1431009"/>
              <a:gd name="connsiteX133" fmla="*/ 602506 w 2165703"/>
              <a:gd name="connsiteY133" fmla="*/ 1297053 h 1431009"/>
              <a:gd name="connsiteX134" fmla="*/ 595138 w 2165703"/>
              <a:gd name="connsiteY134" fmla="*/ 1314179 h 1431009"/>
              <a:gd name="connsiteX135" fmla="*/ 602506 w 2165703"/>
              <a:gd name="connsiteY135" fmla="*/ 1297053 h 1431009"/>
              <a:gd name="connsiteX136" fmla="*/ 507544 w 2165703"/>
              <a:gd name="connsiteY136" fmla="*/ 1294720 h 1431009"/>
              <a:gd name="connsiteX137" fmla="*/ 509153 w 2165703"/>
              <a:gd name="connsiteY137" fmla="*/ 1295197 h 1431009"/>
              <a:gd name="connsiteX138" fmla="*/ 508004 w 2165703"/>
              <a:gd name="connsiteY138" fmla="*/ 1296116 h 1431009"/>
              <a:gd name="connsiteX139" fmla="*/ 506817 w 2165703"/>
              <a:gd name="connsiteY139" fmla="*/ 1295179 h 1431009"/>
              <a:gd name="connsiteX140" fmla="*/ 507544 w 2165703"/>
              <a:gd name="connsiteY140" fmla="*/ 1294720 h 1431009"/>
              <a:gd name="connsiteX141" fmla="*/ 287415 w 2165703"/>
              <a:gd name="connsiteY141" fmla="*/ 1293974 h 1431009"/>
              <a:gd name="connsiteX142" fmla="*/ 288754 w 2165703"/>
              <a:gd name="connsiteY142" fmla="*/ 1294165 h 1431009"/>
              <a:gd name="connsiteX143" fmla="*/ 288601 w 2165703"/>
              <a:gd name="connsiteY143" fmla="*/ 1294929 h 1431009"/>
              <a:gd name="connsiteX144" fmla="*/ 287262 w 2165703"/>
              <a:gd name="connsiteY144" fmla="*/ 1294700 h 1431009"/>
              <a:gd name="connsiteX145" fmla="*/ 287415 w 2165703"/>
              <a:gd name="connsiteY145" fmla="*/ 1293974 h 1431009"/>
              <a:gd name="connsiteX146" fmla="*/ 757315 w 2165703"/>
              <a:gd name="connsiteY146" fmla="*/ 1293553 h 1431009"/>
              <a:gd name="connsiteX147" fmla="*/ 758769 w 2165703"/>
              <a:gd name="connsiteY147" fmla="*/ 1295371 h 1431009"/>
              <a:gd name="connsiteX148" fmla="*/ 757029 w 2165703"/>
              <a:gd name="connsiteY148" fmla="*/ 1296290 h 1431009"/>
              <a:gd name="connsiteX149" fmla="*/ 756015 w 2165703"/>
              <a:gd name="connsiteY149" fmla="*/ 1294260 h 1431009"/>
              <a:gd name="connsiteX150" fmla="*/ 757315 w 2165703"/>
              <a:gd name="connsiteY150" fmla="*/ 1293553 h 1431009"/>
              <a:gd name="connsiteX151" fmla="*/ 968416 w 2165703"/>
              <a:gd name="connsiteY151" fmla="*/ 1293112 h 1431009"/>
              <a:gd name="connsiteX152" fmla="*/ 975649 w 2165703"/>
              <a:gd name="connsiteY152" fmla="*/ 1293112 h 1431009"/>
              <a:gd name="connsiteX153" fmla="*/ 975438 w 2165703"/>
              <a:gd name="connsiteY153" fmla="*/ 1294318 h 1431009"/>
              <a:gd name="connsiteX154" fmla="*/ 968550 w 2165703"/>
              <a:gd name="connsiteY154" fmla="*/ 1294318 h 1431009"/>
              <a:gd name="connsiteX155" fmla="*/ 968416 w 2165703"/>
              <a:gd name="connsiteY155" fmla="*/ 1293112 h 1431009"/>
              <a:gd name="connsiteX156" fmla="*/ 391138 w 2165703"/>
              <a:gd name="connsiteY156" fmla="*/ 1289993 h 1431009"/>
              <a:gd name="connsiteX157" fmla="*/ 391884 w 2165703"/>
              <a:gd name="connsiteY157" fmla="*/ 1290395 h 1431009"/>
              <a:gd name="connsiteX158" fmla="*/ 391559 w 2165703"/>
              <a:gd name="connsiteY158" fmla="*/ 1291181 h 1431009"/>
              <a:gd name="connsiteX159" fmla="*/ 390814 w 2165703"/>
              <a:gd name="connsiteY159" fmla="*/ 1290797 h 1431009"/>
              <a:gd name="connsiteX160" fmla="*/ 391138 w 2165703"/>
              <a:gd name="connsiteY160" fmla="*/ 1289993 h 1431009"/>
              <a:gd name="connsiteX161" fmla="*/ 883118 w 2165703"/>
              <a:gd name="connsiteY161" fmla="*/ 1289611 h 1431009"/>
              <a:gd name="connsiteX162" fmla="*/ 886428 w 2165703"/>
              <a:gd name="connsiteY162" fmla="*/ 1290837 h 1431009"/>
              <a:gd name="connsiteX163" fmla="*/ 886084 w 2165703"/>
              <a:gd name="connsiteY163" fmla="*/ 1292060 h 1431009"/>
              <a:gd name="connsiteX164" fmla="*/ 882793 w 2165703"/>
              <a:gd name="connsiteY164" fmla="*/ 1291639 h 1431009"/>
              <a:gd name="connsiteX165" fmla="*/ 883118 w 2165703"/>
              <a:gd name="connsiteY165" fmla="*/ 1289611 h 1431009"/>
              <a:gd name="connsiteX166" fmla="*/ 996070 w 2165703"/>
              <a:gd name="connsiteY166" fmla="*/ 1286963 h 1431009"/>
              <a:gd name="connsiteX167" fmla="*/ 1003144 w 2165703"/>
              <a:gd name="connsiteY167" fmla="*/ 1291621 h 1431009"/>
              <a:gd name="connsiteX168" fmla="*/ 985598 w 2165703"/>
              <a:gd name="connsiteY168" fmla="*/ 1290873 h 1431009"/>
              <a:gd name="connsiteX169" fmla="*/ 996070 w 2165703"/>
              <a:gd name="connsiteY169" fmla="*/ 1286963 h 1431009"/>
              <a:gd name="connsiteX170" fmla="*/ 1028133 w 2165703"/>
              <a:gd name="connsiteY170" fmla="*/ 1286378 h 1431009"/>
              <a:gd name="connsiteX171" fmla="*/ 1029147 w 2165703"/>
              <a:gd name="connsiteY171" fmla="*/ 1287525 h 1431009"/>
              <a:gd name="connsiteX172" fmla="*/ 1027482 w 2165703"/>
              <a:gd name="connsiteY172" fmla="*/ 1289726 h 1431009"/>
              <a:gd name="connsiteX173" fmla="*/ 1026086 w 2165703"/>
              <a:gd name="connsiteY173" fmla="*/ 1287372 h 1431009"/>
              <a:gd name="connsiteX174" fmla="*/ 1028133 w 2165703"/>
              <a:gd name="connsiteY174" fmla="*/ 1286378 h 1431009"/>
              <a:gd name="connsiteX175" fmla="*/ 823440 w 2165703"/>
              <a:gd name="connsiteY175" fmla="*/ 1283756 h 1431009"/>
              <a:gd name="connsiteX176" fmla="*/ 823402 w 2165703"/>
              <a:gd name="connsiteY176" fmla="*/ 1285173 h 1431009"/>
              <a:gd name="connsiteX177" fmla="*/ 831208 w 2165703"/>
              <a:gd name="connsiteY177" fmla="*/ 1286015 h 1431009"/>
              <a:gd name="connsiteX178" fmla="*/ 831171 w 2165703"/>
              <a:gd name="connsiteY178" fmla="*/ 1283756 h 1431009"/>
              <a:gd name="connsiteX179" fmla="*/ 823440 w 2165703"/>
              <a:gd name="connsiteY179" fmla="*/ 1283756 h 1431009"/>
              <a:gd name="connsiteX180" fmla="*/ 480910 w 2165703"/>
              <a:gd name="connsiteY180" fmla="*/ 1283756 h 1431009"/>
              <a:gd name="connsiteX181" fmla="*/ 482824 w 2165703"/>
              <a:gd name="connsiteY181" fmla="*/ 1285459 h 1431009"/>
              <a:gd name="connsiteX182" fmla="*/ 476893 w 2165703"/>
              <a:gd name="connsiteY182" fmla="*/ 1291868 h 1431009"/>
              <a:gd name="connsiteX183" fmla="*/ 475209 w 2165703"/>
              <a:gd name="connsiteY183" fmla="*/ 1290376 h 1431009"/>
              <a:gd name="connsiteX184" fmla="*/ 480910 w 2165703"/>
              <a:gd name="connsiteY184" fmla="*/ 1283756 h 1431009"/>
              <a:gd name="connsiteX185" fmla="*/ 1054057 w 2165703"/>
              <a:gd name="connsiteY185" fmla="*/ 1283430 h 1431009"/>
              <a:gd name="connsiteX186" fmla="*/ 1055703 w 2165703"/>
              <a:gd name="connsiteY186" fmla="*/ 1283966 h 1431009"/>
              <a:gd name="connsiteX187" fmla="*/ 1054918 w 2165703"/>
              <a:gd name="connsiteY187" fmla="*/ 1285171 h 1431009"/>
              <a:gd name="connsiteX188" fmla="*/ 1054134 w 2165703"/>
              <a:gd name="connsiteY188" fmla="*/ 1284923 h 1431009"/>
              <a:gd name="connsiteX189" fmla="*/ 1054057 w 2165703"/>
              <a:gd name="connsiteY189" fmla="*/ 1283430 h 1431009"/>
              <a:gd name="connsiteX190" fmla="*/ 459902 w 2165703"/>
              <a:gd name="connsiteY190" fmla="*/ 1283258 h 1431009"/>
              <a:gd name="connsiteX191" fmla="*/ 459941 w 2165703"/>
              <a:gd name="connsiteY191" fmla="*/ 1285554 h 1431009"/>
              <a:gd name="connsiteX192" fmla="*/ 455195 w 2165703"/>
              <a:gd name="connsiteY192" fmla="*/ 1285249 h 1431009"/>
              <a:gd name="connsiteX193" fmla="*/ 455080 w 2165703"/>
              <a:gd name="connsiteY193" fmla="*/ 1283756 h 1431009"/>
              <a:gd name="connsiteX194" fmla="*/ 459902 w 2165703"/>
              <a:gd name="connsiteY194" fmla="*/ 1283258 h 1431009"/>
              <a:gd name="connsiteX195" fmla="*/ 867353 w 2165703"/>
              <a:gd name="connsiteY195" fmla="*/ 1283221 h 1431009"/>
              <a:gd name="connsiteX196" fmla="*/ 868960 w 2165703"/>
              <a:gd name="connsiteY196" fmla="*/ 1283757 h 1431009"/>
              <a:gd name="connsiteX197" fmla="*/ 867736 w 2165703"/>
              <a:gd name="connsiteY197" fmla="*/ 1284637 h 1431009"/>
              <a:gd name="connsiteX198" fmla="*/ 866875 w 2165703"/>
              <a:gd name="connsiteY198" fmla="*/ 1284484 h 1431009"/>
              <a:gd name="connsiteX199" fmla="*/ 867353 w 2165703"/>
              <a:gd name="connsiteY199" fmla="*/ 1283221 h 1431009"/>
              <a:gd name="connsiteX200" fmla="*/ 943235 w 2165703"/>
              <a:gd name="connsiteY200" fmla="*/ 1282014 h 1431009"/>
              <a:gd name="connsiteX201" fmla="*/ 943082 w 2165703"/>
              <a:gd name="connsiteY201" fmla="*/ 1284023 h 1431009"/>
              <a:gd name="connsiteX202" fmla="*/ 918095 w 2165703"/>
              <a:gd name="connsiteY202" fmla="*/ 1284023 h 1431009"/>
              <a:gd name="connsiteX203" fmla="*/ 943235 w 2165703"/>
              <a:gd name="connsiteY203" fmla="*/ 1282014 h 1431009"/>
              <a:gd name="connsiteX204" fmla="*/ 144914 w 2165703"/>
              <a:gd name="connsiteY204" fmla="*/ 1279164 h 1431009"/>
              <a:gd name="connsiteX205" fmla="*/ 146943 w 2165703"/>
              <a:gd name="connsiteY205" fmla="*/ 1281002 h 1431009"/>
              <a:gd name="connsiteX206" fmla="*/ 145277 w 2165703"/>
              <a:gd name="connsiteY206" fmla="*/ 1282571 h 1431009"/>
              <a:gd name="connsiteX207" fmla="*/ 143976 w 2165703"/>
              <a:gd name="connsiteY207" fmla="*/ 1281709 h 1431009"/>
              <a:gd name="connsiteX208" fmla="*/ 144914 w 2165703"/>
              <a:gd name="connsiteY208" fmla="*/ 1279164 h 1431009"/>
              <a:gd name="connsiteX209" fmla="*/ 892627 w 2165703"/>
              <a:gd name="connsiteY209" fmla="*/ 1278207 h 1431009"/>
              <a:gd name="connsiteX210" fmla="*/ 909140 w 2165703"/>
              <a:gd name="connsiteY210" fmla="*/ 1278207 h 1431009"/>
              <a:gd name="connsiteX211" fmla="*/ 892666 w 2165703"/>
              <a:gd name="connsiteY211" fmla="*/ 1280198 h 1431009"/>
              <a:gd name="connsiteX212" fmla="*/ 892627 w 2165703"/>
              <a:gd name="connsiteY212" fmla="*/ 1278207 h 1431009"/>
              <a:gd name="connsiteX213" fmla="*/ 980624 w 2165703"/>
              <a:gd name="connsiteY213" fmla="*/ 1278150 h 1431009"/>
              <a:gd name="connsiteX214" fmla="*/ 985847 w 2165703"/>
              <a:gd name="connsiteY214" fmla="*/ 1278150 h 1431009"/>
              <a:gd name="connsiteX215" fmla="*/ 985961 w 2165703"/>
              <a:gd name="connsiteY215" fmla="*/ 1279586 h 1431009"/>
              <a:gd name="connsiteX216" fmla="*/ 980777 w 2165703"/>
              <a:gd name="connsiteY216" fmla="*/ 1280331 h 1431009"/>
              <a:gd name="connsiteX217" fmla="*/ 980624 w 2165703"/>
              <a:gd name="connsiteY217" fmla="*/ 1278150 h 1431009"/>
              <a:gd name="connsiteX218" fmla="*/ 922780 w 2165703"/>
              <a:gd name="connsiteY218" fmla="*/ 1276791 h 1431009"/>
              <a:gd name="connsiteX219" fmla="*/ 922743 w 2165703"/>
              <a:gd name="connsiteY219" fmla="*/ 1278744 h 1431009"/>
              <a:gd name="connsiteX220" fmla="*/ 916621 w 2165703"/>
              <a:gd name="connsiteY220" fmla="*/ 1278744 h 1431009"/>
              <a:gd name="connsiteX221" fmla="*/ 916506 w 2165703"/>
              <a:gd name="connsiteY221" fmla="*/ 1277671 h 1431009"/>
              <a:gd name="connsiteX222" fmla="*/ 922780 w 2165703"/>
              <a:gd name="connsiteY222" fmla="*/ 1276791 h 1431009"/>
              <a:gd name="connsiteX223" fmla="*/ 1703185 w 2165703"/>
              <a:gd name="connsiteY223" fmla="*/ 1276428 h 1431009"/>
              <a:gd name="connsiteX224" fmla="*/ 1704945 w 2165703"/>
              <a:gd name="connsiteY224" fmla="*/ 1277768 h 1431009"/>
              <a:gd name="connsiteX225" fmla="*/ 1701902 w 2165703"/>
              <a:gd name="connsiteY225" fmla="*/ 1281500 h 1431009"/>
              <a:gd name="connsiteX226" fmla="*/ 1700660 w 2165703"/>
              <a:gd name="connsiteY226" fmla="*/ 1280676 h 1431009"/>
              <a:gd name="connsiteX227" fmla="*/ 1703185 w 2165703"/>
              <a:gd name="connsiteY227" fmla="*/ 1276428 h 1431009"/>
              <a:gd name="connsiteX228" fmla="*/ 1137003 w 2165703"/>
              <a:gd name="connsiteY228" fmla="*/ 1276046 h 1431009"/>
              <a:gd name="connsiteX229" fmla="*/ 1137691 w 2165703"/>
              <a:gd name="connsiteY229" fmla="*/ 1278457 h 1431009"/>
              <a:gd name="connsiteX230" fmla="*/ 1131913 w 2165703"/>
              <a:gd name="connsiteY230" fmla="*/ 1280313 h 1431009"/>
              <a:gd name="connsiteX231" fmla="*/ 1131071 w 2165703"/>
              <a:gd name="connsiteY231" fmla="*/ 1277156 h 1431009"/>
              <a:gd name="connsiteX232" fmla="*/ 1137003 w 2165703"/>
              <a:gd name="connsiteY232" fmla="*/ 1276046 h 1431009"/>
              <a:gd name="connsiteX233" fmla="*/ 1214704 w 2165703"/>
              <a:gd name="connsiteY233" fmla="*/ 1275796 h 1431009"/>
              <a:gd name="connsiteX234" fmla="*/ 1215967 w 2165703"/>
              <a:gd name="connsiteY234" fmla="*/ 1276695 h 1431009"/>
              <a:gd name="connsiteX235" fmla="*/ 1214627 w 2165703"/>
              <a:gd name="connsiteY235" fmla="*/ 1277556 h 1431009"/>
              <a:gd name="connsiteX236" fmla="*/ 1213976 w 2165703"/>
              <a:gd name="connsiteY236" fmla="*/ 1276178 h 1431009"/>
              <a:gd name="connsiteX237" fmla="*/ 1214704 w 2165703"/>
              <a:gd name="connsiteY237" fmla="*/ 1275796 h 1431009"/>
              <a:gd name="connsiteX238" fmla="*/ 1600112 w 2165703"/>
              <a:gd name="connsiteY238" fmla="*/ 1275568 h 1431009"/>
              <a:gd name="connsiteX239" fmla="*/ 1596591 w 2165703"/>
              <a:gd name="connsiteY239" fmla="*/ 1286569 h 1431009"/>
              <a:gd name="connsiteX240" fmla="*/ 1600112 w 2165703"/>
              <a:gd name="connsiteY240" fmla="*/ 1275568 h 1431009"/>
              <a:gd name="connsiteX241" fmla="*/ 1626344 w 2165703"/>
              <a:gd name="connsiteY241" fmla="*/ 1274476 h 1431009"/>
              <a:gd name="connsiteX242" fmla="*/ 1628429 w 2165703"/>
              <a:gd name="connsiteY242" fmla="*/ 1275834 h 1431009"/>
              <a:gd name="connsiteX243" fmla="*/ 1626095 w 2165703"/>
              <a:gd name="connsiteY243" fmla="*/ 1277672 h 1431009"/>
              <a:gd name="connsiteX244" fmla="*/ 1624487 w 2165703"/>
              <a:gd name="connsiteY244" fmla="*/ 1276180 h 1431009"/>
              <a:gd name="connsiteX245" fmla="*/ 1626344 w 2165703"/>
              <a:gd name="connsiteY245" fmla="*/ 1274476 h 1431009"/>
              <a:gd name="connsiteX246" fmla="*/ 1022506 w 2165703"/>
              <a:gd name="connsiteY246" fmla="*/ 1274401 h 1431009"/>
              <a:gd name="connsiteX247" fmla="*/ 1022602 w 2165703"/>
              <a:gd name="connsiteY247" fmla="*/ 1276716 h 1431009"/>
              <a:gd name="connsiteX248" fmla="*/ 1014737 w 2165703"/>
              <a:gd name="connsiteY248" fmla="*/ 1277386 h 1431009"/>
              <a:gd name="connsiteX249" fmla="*/ 1014431 w 2165703"/>
              <a:gd name="connsiteY249" fmla="*/ 1275509 h 1431009"/>
              <a:gd name="connsiteX250" fmla="*/ 1022506 w 2165703"/>
              <a:gd name="connsiteY250" fmla="*/ 1274401 h 1431009"/>
              <a:gd name="connsiteX251" fmla="*/ 1029740 w 2165703"/>
              <a:gd name="connsiteY251" fmla="*/ 1273845 h 1431009"/>
              <a:gd name="connsiteX252" fmla="*/ 1034753 w 2165703"/>
              <a:gd name="connsiteY252" fmla="*/ 1273845 h 1431009"/>
              <a:gd name="connsiteX253" fmla="*/ 1034771 w 2165703"/>
              <a:gd name="connsiteY253" fmla="*/ 1274648 h 1431009"/>
              <a:gd name="connsiteX254" fmla="*/ 1029758 w 2165703"/>
              <a:gd name="connsiteY254" fmla="*/ 1274648 h 1431009"/>
              <a:gd name="connsiteX255" fmla="*/ 1029740 w 2165703"/>
              <a:gd name="connsiteY255" fmla="*/ 1273845 h 1431009"/>
              <a:gd name="connsiteX256" fmla="*/ 163279 w 2165703"/>
              <a:gd name="connsiteY256" fmla="*/ 1273385 h 1431009"/>
              <a:gd name="connsiteX257" fmla="*/ 168522 w 2165703"/>
              <a:gd name="connsiteY257" fmla="*/ 1278685 h 1431009"/>
              <a:gd name="connsiteX258" fmla="*/ 183810 w 2165703"/>
              <a:gd name="connsiteY258" fmla="*/ 1288175 h 1431009"/>
              <a:gd name="connsiteX259" fmla="*/ 188077 w 2165703"/>
              <a:gd name="connsiteY259" fmla="*/ 1292098 h 1431009"/>
              <a:gd name="connsiteX260" fmla="*/ 192305 w 2165703"/>
              <a:gd name="connsiteY260" fmla="*/ 1305989 h 1431009"/>
              <a:gd name="connsiteX261" fmla="*/ 162284 w 2165703"/>
              <a:gd name="connsiteY261" fmla="*/ 1289878 h 1431009"/>
              <a:gd name="connsiteX262" fmla="*/ 158687 w 2165703"/>
              <a:gd name="connsiteY262" fmla="*/ 1280808 h 1431009"/>
              <a:gd name="connsiteX263" fmla="*/ 163279 w 2165703"/>
              <a:gd name="connsiteY263" fmla="*/ 1273385 h 1431009"/>
              <a:gd name="connsiteX264" fmla="*/ 704373 w 2165703"/>
              <a:gd name="connsiteY264" fmla="*/ 1272334 h 1431009"/>
              <a:gd name="connsiteX265" fmla="*/ 702593 w 2165703"/>
              <a:gd name="connsiteY265" fmla="*/ 1273827 h 1431009"/>
              <a:gd name="connsiteX266" fmla="*/ 704965 w 2165703"/>
              <a:gd name="connsiteY266" fmla="*/ 1275817 h 1431009"/>
              <a:gd name="connsiteX267" fmla="*/ 706630 w 2165703"/>
              <a:gd name="connsiteY267" fmla="*/ 1273751 h 1431009"/>
              <a:gd name="connsiteX268" fmla="*/ 704373 w 2165703"/>
              <a:gd name="connsiteY268" fmla="*/ 1272334 h 1431009"/>
              <a:gd name="connsiteX269" fmla="*/ 999852 w 2165703"/>
              <a:gd name="connsiteY269" fmla="*/ 1271549 h 1431009"/>
              <a:gd name="connsiteX270" fmla="*/ 1004501 w 2165703"/>
              <a:gd name="connsiteY270" fmla="*/ 1274898 h 1431009"/>
              <a:gd name="connsiteX271" fmla="*/ 1000081 w 2165703"/>
              <a:gd name="connsiteY271" fmla="*/ 1278782 h 1431009"/>
              <a:gd name="connsiteX272" fmla="*/ 985292 w 2165703"/>
              <a:gd name="connsiteY272" fmla="*/ 1275969 h 1431009"/>
              <a:gd name="connsiteX273" fmla="*/ 985445 w 2165703"/>
              <a:gd name="connsiteY273" fmla="*/ 1273022 h 1431009"/>
              <a:gd name="connsiteX274" fmla="*/ 999852 w 2165703"/>
              <a:gd name="connsiteY274" fmla="*/ 1271549 h 1431009"/>
              <a:gd name="connsiteX275" fmla="*/ 385134 w 2165703"/>
              <a:gd name="connsiteY275" fmla="*/ 1270688 h 1431009"/>
              <a:gd name="connsiteX276" fmla="*/ 412018 w 2165703"/>
              <a:gd name="connsiteY276" fmla="*/ 1274724 h 1431009"/>
              <a:gd name="connsiteX277" fmla="*/ 385134 w 2165703"/>
              <a:gd name="connsiteY277" fmla="*/ 1270688 h 1431009"/>
              <a:gd name="connsiteX278" fmla="*/ 1009669 w 2165703"/>
              <a:gd name="connsiteY278" fmla="*/ 1268087 h 1431009"/>
              <a:gd name="connsiteX279" fmla="*/ 1015524 w 2165703"/>
              <a:gd name="connsiteY279" fmla="*/ 1268699 h 1431009"/>
              <a:gd name="connsiteX280" fmla="*/ 1015467 w 2165703"/>
              <a:gd name="connsiteY280" fmla="*/ 1270898 h 1431009"/>
              <a:gd name="connsiteX281" fmla="*/ 1009516 w 2165703"/>
              <a:gd name="connsiteY281" fmla="*/ 1270898 h 1431009"/>
              <a:gd name="connsiteX282" fmla="*/ 1009669 w 2165703"/>
              <a:gd name="connsiteY282" fmla="*/ 1268087 h 1431009"/>
              <a:gd name="connsiteX283" fmla="*/ 1112453 w 2165703"/>
              <a:gd name="connsiteY283" fmla="*/ 1265618 h 1431009"/>
              <a:gd name="connsiteX284" fmla="*/ 1112835 w 2165703"/>
              <a:gd name="connsiteY284" fmla="*/ 1265923 h 1431009"/>
              <a:gd name="connsiteX285" fmla="*/ 1110041 w 2165703"/>
              <a:gd name="connsiteY285" fmla="*/ 1277691 h 1431009"/>
              <a:gd name="connsiteX286" fmla="*/ 1121906 w 2165703"/>
              <a:gd name="connsiteY286" fmla="*/ 1275318 h 1431009"/>
              <a:gd name="connsiteX287" fmla="*/ 1114749 w 2165703"/>
              <a:gd name="connsiteY287" fmla="*/ 1282282 h 1431009"/>
              <a:gd name="connsiteX288" fmla="*/ 1100972 w 2165703"/>
              <a:gd name="connsiteY288" fmla="*/ 1278016 h 1431009"/>
              <a:gd name="connsiteX289" fmla="*/ 1112453 w 2165703"/>
              <a:gd name="connsiteY289" fmla="*/ 1265618 h 1431009"/>
              <a:gd name="connsiteX290" fmla="*/ 1069039 w 2165703"/>
              <a:gd name="connsiteY290" fmla="*/ 1265234 h 1431009"/>
              <a:gd name="connsiteX291" fmla="*/ 1090890 w 2165703"/>
              <a:gd name="connsiteY291" fmla="*/ 1265234 h 1431009"/>
              <a:gd name="connsiteX292" fmla="*/ 1069039 w 2165703"/>
              <a:gd name="connsiteY292" fmla="*/ 1265234 h 1431009"/>
              <a:gd name="connsiteX293" fmla="*/ 754767 w 2165703"/>
              <a:gd name="connsiteY293" fmla="*/ 1263426 h 1431009"/>
              <a:gd name="connsiteX294" fmla="*/ 768048 w 2165703"/>
              <a:gd name="connsiteY294" fmla="*/ 1264049 h 1431009"/>
              <a:gd name="connsiteX295" fmla="*/ 768430 w 2165703"/>
              <a:gd name="connsiteY295" fmla="*/ 1266803 h 1431009"/>
              <a:gd name="connsiteX296" fmla="*/ 741358 w 2165703"/>
              <a:gd name="connsiteY296" fmla="*/ 1270381 h 1431009"/>
              <a:gd name="connsiteX297" fmla="*/ 754767 w 2165703"/>
              <a:gd name="connsiteY297" fmla="*/ 1263426 h 1431009"/>
              <a:gd name="connsiteX298" fmla="*/ 1170944 w 2165703"/>
              <a:gd name="connsiteY298" fmla="*/ 1262556 h 1431009"/>
              <a:gd name="connsiteX299" fmla="*/ 1173451 w 2165703"/>
              <a:gd name="connsiteY299" fmla="*/ 1264547 h 1431009"/>
              <a:gd name="connsiteX300" fmla="*/ 1170140 w 2165703"/>
              <a:gd name="connsiteY300" fmla="*/ 1264547 h 1431009"/>
              <a:gd name="connsiteX301" fmla="*/ 1170944 w 2165703"/>
              <a:gd name="connsiteY301" fmla="*/ 1262556 h 1431009"/>
              <a:gd name="connsiteX302" fmla="*/ 563205 w 2165703"/>
              <a:gd name="connsiteY302" fmla="*/ 1262404 h 1431009"/>
              <a:gd name="connsiteX303" fmla="*/ 563070 w 2165703"/>
              <a:gd name="connsiteY303" fmla="*/ 1266059 h 1431009"/>
              <a:gd name="connsiteX304" fmla="*/ 571546 w 2165703"/>
              <a:gd name="connsiteY304" fmla="*/ 1266038 h 1431009"/>
              <a:gd name="connsiteX305" fmla="*/ 575851 w 2165703"/>
              <a:gd name="connsiteY305" fmla="*/ 1265809 h 1431009"/>
              <a:gd name="connsiteX306" fmla="*/ 600266 w 2165703"/>
              <a:gd name="connsiteY306" fmla="*/ 1268679 h 1431009"/>
              <a:gd name="connsiteX307" fmla="*/ 563205 w 2165703"/>
              <a:gd name="connsiteY307" fmla="*/ 1262404 h 1431009"/>
              <a:gd name="connsiteX308" fmla="*/ 903724 w 2165703"/>
              <a:gd name="connsiteY308" fmla="*/ 1262078 h 1431009"/>
              <a:gd name="connsiteX309" fmla="*/ 920143 w 2165703"/>
              <a:gd name="connsiteY309" fmla="*/ 1262078 h 1431009"/>
              <a:gd name="connsiteX310" fmla="*/ 919070 w 2165703"/>
              <a:gd name="connsiteY310" fmla="*/ 1267091 h 1431009"/>
              <a:gd name="connsiteX311" fmla="*/ 903724 w 2165703"/>
              <a:gd name="connsiteY311" fmla="*/ 1262078 h 1431009"/>
              <a:gd name="connsiteX312" fmla="*/ 1212770 w 2165703"/>
              <a:gd name="connsiteY312" fmla="*/ 1261944 h 1431009"/>
              <a:gd name="connsiteX313" fmla="*/ 1213498 w 2165703"/>
              <a:gd name="connsiteY313" fmla="*/ 1264508 h 1431009"/>
              <a:gd name="connsiteX314" fmla="*/ 1155695 w 2165703"/>
              <a:gd name="connsiteY314" fmla="*/ 1277347 h 1431009"/>
              <a:gd name="connsiteX315" fmla="*/ 1149400 w 2165703"/>
              <a:gd name="connsiteY315" fmla="*/ 1275299 h 1431009"/>
              <a:gd name="connsiteX316" fmla="*/ 1149592 w 2165703"/>
              <a:gd name="connsiteY316" fmla="*/ 1272639 h 1431009"/>
              <a:gd name="connsiteX317" fmla="*/ 1212770 w 2165703"/>
              <a:gd name="connsiteY317" fmla="*/ 1261944 h 1431009"/>
              <a:gd name="connsiteX318" fmla="*/ 930895 w 2165703"/>
              <a:gd name="connsiteY318" fmla="*/ 1260835 h 1431009"/>
              <a:gd name="connsiteX319" fmla="*/ 936578 w 2165703"/>
              <a:gd name="connsiteY319" fmla="*/ 1260835 h 1431009"/>
              <a:gd name="connsiteX320" fmla="*/ 936559 w 2165703"/>
              <a:gd name="connsiteY320" fmla="*/ 1262480 h 1431009"/>
              <a:gd name="connsiteX321" fmla="*/ 930895 w 2165703"/>
              <a:gd name="connsiteY321" fmla="*/ 1262480 h 1431009"/>
              <a:gd name="connsiteX322" fmla="*/ 930895 w 2165703"/>
              <a:gd name="connsiteY322" fmla="*/ 1260835 h 1431009"/>
              <a:gd name="connsiteX323" fmla="*/ 346870 w 2165703"/>
              <a:gd name="connsiteY323" fmla="*/ 1259763 h 1431009"/>
              <a:gd name="connsiteX324" fmla="*/ 368854 w 2165703"/>
              <a:gd name="connsiteY324" fmla="*/ 1263398 h 1431009"/>
              <a:gd name="connsiteX325" fmla="*/ 346870 w 2165703"/>
              <a:gd name="connsiteY325" fmla="*/ 1259763 h 1431009"/>
              <a:gd name="connsiteX326" fmla="*/ 983387 w 2165703"/>
              <a:gd name="connsiteY326" fmla="*/ 1257799 h 1431009"/>
              <a:gd name="connsiteX327" fmla="*/ 1001918 w 2165703"/>
              <a:gd name="connsiteY327" fmla="*/ 1261829 h 1431009"/>
              <a:gd name="connsiteX328" fmla="*/ 970598 w 2165703"/>
              <a:gd name="connsiteY328" fmla="*/ 1262843 h 1431009"/>
              <a:gd name="connsiteX329" fmla="*/ 942413 w 2165703"/>
              <a:gd name="connsiteY329" fmla="*/ 1262997 h 1431009"/>
              <a:gd name="connsiteX330" fmla="*/ 983387 w 2165703"/>
              <a:gd name="connsiteY330" fmla="*/ 1257799 h 1431009"/>
              <a:gd name="connsiteX331" fmla="*/ 1609601 w 2165703"/>
              <a:gd name="connsiteY331" fmla="*/ 1254290 h 1431009"/>
              <a:gd name="connsiteX332" fmla="*/ 1610750 w 2165703"/>
              <a:gd name="connsiteY332" fmla="*/ 1254749 h 1431009"/>
              <a:gd name="connsiteX333" fmla="*/ 1611974 w 2165703"/>
              <a:gd name="connsiteY333" fmla="*/ 1271931 h 1431009"/>
              <a:gd name="connsiteX334" fmla="*/ 1601642 w 2165703"/>
              <a:gd name="connsiteY334" fmla="*/ 1272448 h 1431009"/>
              <a:gd name="connsiteX335" fmla="*/ 1609601 w 2165703"/>
              <a:gd name="connsiteY335" fmla="*/ 1254290 h 1431009"/>
              <a:gd name="connsiteX336" fmla="*/ 1117983 w 2165703"/>
              <a:gd name="connsiteY336" fmla="*/ 1253315 h 1431009"/>
              <a:gd name="connsiteX337" fmla="*/ 1133711 w 2165703"/>
              <a:gd name="connsiteY337" fmla="*/ 1260318 h 1431009"/>
              <a:gd name="connsiteX338" fmla="*/ 1112835 w 2165703"/>
              <a:gd name="connsiteY338" fmla="*/ 1265906 h 1431009"/>
              <a:gd name="connsiteX339" fmla="*/ 1112435 w 2165703"/>
              <a:gd name="connsiteY339" fmla="*/ 1265598 h 1431009"/>
              <a:gd name="connsiteX340" fmla="*/ 1103766 w 2165703"/>
              <a:gd name="connsiteY340" fmla="*/ 1258442 h 1431009"/>
              <a:gd name="connsiteX341" fmla="*/ 1117983 w 2165703"/>
              <a:gd name="connsiteY341" fmla="*/ 1253315 h 1431009"/>
              <a:gd name="connsiteX342" fmla="*/ 1177456 w 2165703"/>
              <a:gd name="connsiteY342" fmla="*/ 1252493 h 1431009"/>
              <a:gd name="connsiteX343" fmla="*/ 1174868 w 2165703"/>
              <a:gd name="connsiteY343" fmla="*/ 1255437 h 1431009"/>
              <a:gd name="connsiteX344" fmla="*/ 1173930 w 2165703"/>
              <a:gd name="connsiteY344" fmla="*/ 1254308 h 1431009"/>
              <a:gd name="connsiteX345" fmla="*/ 749088 w 2165703"/>
              <a:gd name="connsiteY345" fmla="*/ 1252473 h 1431009"/>
              <a:gd name="connsiteX346" fmla="*/ 749107 w 2165703"/>
              <a:gd name="connsiteY346" fmla="*/ 1253889 h 1431009"/>
              <a:gd name="connsiteX347" fmla="*/ 770631 w 2165703"/>
              <a:gd name="connsiteY347" fmla="*/ 1253889 h 1431009"/>
              <a:gd name="connsiteX348" fmla="*/ 770460 w 2165703"/>
              <a:gd name="connsiteY348" fmla="*/ 1252473 h 1431009"/>
              <a:gd name="connsiteX349" fmla="*/ 749088 w 2165703"/>
              <a:gd name="connsiteY349" fmla="*/ 1252473 h 1431009"/>
              <a:gd name="connsiteX350" fmla="*/ 1177683 w 2165703"/>
              <a:gd name="connsiteY350" fmla="*/ 1252322 h 1431009"/>
              <a:gd name="connsiteX351" fmla="*/ 1177937 w 2165703"/>
              <a:gd name="connsiteY351" fmla="*/ 1252348 h 1431009"/>
              <a:gd name="connsiteX352" fmla="*/ 1177737 w 2165703"/>
              <a:gd name="connsiteY352" fmla="*/ 1252416 h 1431009"/>
              <a:gd name="connsiteX353" fmla="*/ 1177698 w 2165703"/>
              <a:gd name="connsiteY353" fmla="*/ 1252368 h 1431009"/>
              <a:gd name="connsiteX354" fmla="*/ 1177719 w 2165703"/>
              <a:gd name="connsiteY354" fmla="*/ 1252357 h 1431009"/>
              <a:gd name="connsiteX355" fmla="*/ 1177643 w 2165703"/>
              <a:gd name="connsiteY355" fmla="*/ 1252280 h 1431009"/>
              <a:gd name="connsiteX356" fmla="*/ 1177683 w 2165703"/>
              <a:gd name="connsiteY356" fmla="*/ 1252322 h 1431009"/>
              <a:gd name="connsiteX357" fmla="*/ 1177661 w 2165703"/>
              <a:gd name="connsiteY357" fmla="*/ 1252320 h 1431009"/>
              <a:gd name="connsiteX358" fmla="*/ 1177698 w 2165703"/>
              <a:gd name="connsiteY358" fmla="*/ 1252368 h 1431009"/>
              <a:gd name="connsiteX359" fmla="*/ 1177456 w 2165703"/>
              <a:gd name="connsiteY359" fmla="*/ 1252493 h 1431009"/>
              <a:gd name="connsiteX360" fmla="*/ 1562360 w 2165703"/>
              <a:gd name="connsiteY360" fmla="*/ 1249889 h 1431009"/>
              <a:gd name="connsiteX361" fmla="*/ 1562801 w 2165703"/>
              <a:gd name="connsiteY361" fmla="*/ 1250443 h 1431009"/>
              <a:gd name="connsiteX362" fmla="*/ 1561690 w 2165703"/>
              <a:gd name="connsiteY362" fmla="*/ 1250846 h 1431009"/>
              <a:gd name="connsiteX363" fmla="*/ 1561652 w 2165703"/>
              <a:gd name="connsiteY363" fmla="*/ 1250119 h 1431009"/>
              <a:gd name="connsiteX364" fmla="*/ 1562360 w 2165703"/>
              <a:gd name="connsiteY364" fmla="*/ 1249889 h 1431009"/>
              <a:gd name="connsiteX365" fmla="*/ 803408 w 2165703"/>
              <a:gd name="connsiteY365" fmla="*/ 1245700 h 1431009"/>
              <a:gd name="connsiteX366" fmla="*/ 843531 w 2165703"/>
              <a:gd name="connsiteY366" fmla="*/ 1245700 h 1431009"/>
              <a:gd name="connsiteX367" fmla="*/ 803408 w 2165703"/>
              <a:gd name="connsiteY367" fmla="*/ 1245700 h 1431009"/>
              <a:gd name="connsiteX368" fmla="*/ 1047648 w 2165703"/>
              <a:gd name="connsiteY368" fmla="*/ 1244800 h 1431009"/>
              <a:gd name="connsiteX369" fmla="*/ 1045065 w 2165703"/>
              <a:gd name="connsiteY369" fmla="*/ 1247691 h 1431009"/>
              <a:gd name="connsiteX370" fmla="*/ 1047993 w 2165703"/>
              <a:gd name="connsiteY370" fmla="*/ 1250541 h 1431009"/>
              <a:gd name="connsiteX371" fmla="*/ 1050347 w 2165703"/>
              <a:gd name="connsiteY371" fmla="*/ 1248705 h 1431009"/>
              <a:gd name="connsiteX372" fmla="*/ 1047648 w 2165703"/>
              <a:gd name="connsiteY372" fmla="*/ 1244800 h 1431009"/>
              <a:gd name="connsiteX373" fmla="*/ 787372 w 2165703"/>
              <a:gd name="connsiteY373" fmla="*/ 1243786 h 1431009"/>
              <a:gd name="connsiteX374" fmla="*/ 787259 w 2165703"/>
              <a:gd name="connsiteY374" fmla="*/ 1245948 h 1431009"/>
              <a:gd name="connsiteX375" fmla="*/ 794798 w 2165703"/>
              <a:gd name="connsiteY375" fmla="*/ 1246580 h 1431009"/>
              <a:gd name="connsiteX376" fmla="*/ 795199 w 2165703"/>
              <a:gd name="connsiteY376" fmla="*/ 1244265 h 1431009"/>
              <a:gd name="connsiteX377" fmla="*/ 787372 w 2165703"/>
              <a:gd name="connsiteY377" fmla="*/ 1243786 h 1431009"/>
              <a:gd name="connsiteX378" fmla="*/ 779662 w 2165703"/>
              <a:gd name="connsiteY378" fmla="*/ 1243462 h 1431009"/>
              <a:gd name="connsiteX379" fmla="*/ 760205 w 2165703"/>
              <a:gd name="connsiteY379" fmla="*/ 1244915 h 1431009"/>
              <a:gd name="connsiteX380" fmla="*/ 760357 w 2165703"/>
              <a:gd name="connsiteY380" fmla="*/ 1247441 h 1431009"/>
              <a:gd name="connsiteX381" fmla="*/ 779470 w 2165703"/>
              <a:gd name="connsiteY381" fmla="*/ 1246542 h 1431009"/>
              <a:gd name="connsiteX382" fmla="*/ 779662 w 2165703"/>
              <a:gd name="connsiteY382" fmla="*/ 1243462 h 1431009"/>
              <a:gd name="connsiteX383" fmla="*/ 1033490 w 2165703"/>
              <a:gd name="connsiteY383" fmla="*/ 1243328 h 1431009"/>
              <a:gd name="connsiteX384" fmla="*/ 1030638 w 2165703"/>
              <a:gd name="connsiteY384" fmla="*/ 1243768 h 1431009"/>
              <a:gd name="connsiteX385" fmla="*/ 1030676 w 2165703"/>
              <a:gd name="connsiteY385" fmla="*/ 1244533 h 1431009"/>
              <a:gd name="connsiteX386" fmla="*/ 1033586 w 2165703"/>
              <a:gd name="connsiteY386" fmla="*/ 1244571 h 1431009"/>
              <a:gd name="connsiteX387" fmla="*/ 1033490 w 2165703"/>
              <a:gd name="connsiteY387" fmla="*/ 1243328 h 1431009"/>
              <a:gd name="connsiteX388" fmla="*/ 974788 w 2165703"/>
              <a:gd name="connsiteY388" fmla="*/ 1241816 h 1431009"/>
              <a:gd name="connsiteX389" fmla="*/ 995854 w 2165703"/>
              <a:gd name="connsiteY389" fmla="*/ 1244705 h 1431009"/>
              <a:gd name="connsiteX390" fmla="*/ 1001153 w 2165703"/>
              <a:gd name="connsiteY390" fmla="*/ 1245528 h 1431009"/>
              <a:gd name="connsiteX391" fmla="*/ 995528 w 2165703"/>
              <a:gd name="connsiteY391" fmla="*/ 1249526 h 1431009"/>
              <a:gd name="connsiteX392" fmla="*/ 967650 w 2165703"/>
              <a:gd name="connsiteY392" fmla="*/ 1254080 h 1431009"/>
              <a:gd name="connsiteX393" fmla="*/ 962294 w 2165703"/>
              <a:gd name="connsiteY393" fmla="*/ 1244533 h 1431009"/>
              <a:gd name="connsiteX394" fmla="*/ 968991 w 2165703"/>
              <a:gd name="connsiteY394" fmla="*/ 1247077 h 1431009"/>
              <a:gd name="connsiteX395" fmla="*/ 974788 w 2165703"/>
              <a:gd name="connsiteY395" fmla="*/ 1241816 h 1431009"/>
              <a:gd name="connsiteX396" fmla="*/ 1349194 w 2165703"/>
              <a:gd name="connsiteY396" fmla="*/ 1241605 h 1431009"/>
              <a:gd name="connsiteX397" fmla="*/ 1349824 w 2165703"/>
              <a:gd name="connsiteY397" fmla="*/ 1242619 h 1431009"/>
              <a:gd name="connsiteX398" fmla="*/ 1347070 w 2165703"/>
              <a:gd name="connsiteY398" fmla="*/ 1244552 h 1431009"/>
              <a:gd name="connsiteX399" fmla="*/ 1346209 w 2165703"/>
              <a:gd name="connsiteY399" fmla="*/ 1242965 h 1431009"/>
              <a:gd name="connsiteX400" fmla="*/ 1349194 w 2165703"/>
              <a:gd name="connsiteY400" fmla="*/ 1241605 h 1431009"/>
              <a:gd name="connsiteX401" fmla="*/ 1175327 w 2165703"/>
              <a:gd name="connsiteY401" fmla="*/ 1240418 h 1431009"/>
              <a:gd name="connsiteX402" fmla="*/ 1176111 w 2165703"/>
              <a:gd name="connsiteY402" fmla="*/ 1240418 h 1431009"/>
              <a:gd name="connsiteX403" fmla="*/ 1176360 w 2165703"/>
              <a:gd name="connsiteY403" fmla="*/ 1241145 h 1431009"/>
              <a:gd name="connsiteX404" fmla="*/ 1175748 w 2165703"/>
              <a:gd name="connsiteY404" fmla="*/ 1241624 h 1431009"/>
              <a:gd name="connsiteX405" fmla="*/ 1175327 w 2165703"/>
              <a:gd name="connsiteY405" fmla="*/ 1240418 h 1431009"/>
              <a:gd name="connsiteX406" fmla="*/ 1643679 w 2165703"/>
              <a:gd name="connsiteY406" fmla="*/ 1238257 h 1431009"/>
              <a:gd name="connsiteX407" fmla="*/ 1646186 w 2165703"/>
              <a:gd name="connsiteY407" fmla="*/ 1239863 h 1431009"/>
              <a:gd name="connsiteX408" fmla="*/ 1639910 w 2165703"/>
              <a:gd name="connsiteY408" fmla="*/ 1252684 h 1431009"/>
              <a:gd name="connsiteX409" fmla="*/ 1637269 w 2165703"/>
              <a:gd name="connsiteY409" fmla="*/ 1251383 h 1431009"/>
              <a:gd name="connsiteX410" fmla="*/ 1643679 w 2165703"/>
              <a:gd name="connsiteY410" fmla="*/ 1238257 h 1431009"/>
              <a:gd name="connsiteX411" fmla="*/ 934474 w 2165703"/>
              <a:gd name="connsiteY411" fmla="*/ 1237645 h 1431009"/>
              <a:gd name="connsiteX412" fmla="*/ 934492 w 2165703"/>
              <a:gd name="connsiteY412" fmla="*/ 1238468 h 1431009"/>
              <a:gd name="connsiteX413" fmla="*/ 952094 w 2165703"/>
              <a:gd name="connsiteY413" fmla="*/ 1238468 h 1431009"/>
              <a:gd name="connsiteX414" fmla="*/ 951712 w 2165703"/>
              <a:gd name="connsiteY414" fmla="*/ 1237645 h 1431009"/>
              <a:gd name="connsiteX415" fmla="*/ 934474 w 2165703"/>
              <a:gd name="connsiteY415" fmla="*/ 1237645 h 1431009"/>
              <a:gd name="connsiteX416" fmla="*/ 776430 w 2165703"/>
              <a:gd name="connsiteY416" fmla="*/ 1237358 h 1431009"/>
              <a:gd name="connsiteX417" fmla="*/ 774861 w 2165703"/>
              <a:gd name="connsiteY417" fmla="*/ 1237817 h 1431009"/>
              <a:gd name="connsiteX418" fmla="*/ 775950 w 2165703"/>
              <a:gd name="connsiteY418" fmla="*/ 1238639 h 1431009"/>
              <a:gd name="connsiteX419" fmla="*/ 776793 w 2165703"/>
              <a:gd name="connsiteY419" fmla="*/ 1238486 h 1431009"/>
              <a:gd name="connsiteX420" fmla="*/ 776430 w 2165703"/>
              <a:gd name="connsiteY420" fmla="*/ 1237358 h 1431009"/>
              <a:gd name="connsiteX421" fmla="*/ 1626823 w 2165703"/>
              <a:gd name="connsiteY421" fmla="*/ 1236553 h 1431009"/>
              <a:gd name="connsiteX422" fmla="*/ 1627455 w 2165703"/>
              <a:gd name="connsiteY422" fmla="*/ 1238257 h 1431009"/>
              <a:gd name="connsiteX423" fmla="*/ 1625464 w 2165703"/>
              <a:gd name="connsiteY423" fmla="*/ 1239213 h 1431009"/>
              <a:gd name="connsiteX424" fmla="*/ 1625501 w 2165703"/>
              <a:gd name="connsiteY424" fmla="*/ 1237586 h 1431009"/>
              <a:gd name="connsiteX425" fmla="*/ 1626823 w 2165703"/>
              <a:gd name="connsiteY425" fmla="*/ 1236553 h 1431009"/>
              <a:gd name="connsiteX426" fmla="*/ 736402 w 2165703"/>
              <a:gd name="connsiteY426" fmla="*/ 1236056 h 1431009"/>
              <a:gd name="connsiteX427" fmla="*/ 736210 w 2165703"/>
              <a:gd name="connsiteY427" fmla="*/ 1238276 h 1431009"/>
              <a:gd name="connsiteX428" fmla="*/ 742390 w 2165703"/>
              <a:gd name="connsiteY428" fmla="*/ 1238583 h 1431009"/>
              <a:gd name="connsiteX429" fmla="*/ 742525 w 2165703"/>
              <a:gd name="connsiteY429" fmla="*/ 1236765 h 1431009"/>
              <a:gd name="connsiteX430" fmla="*/ 736402 w 2165703"/>
              <a:gd name="connsiteY430" fmla="*/ 1236056 h 1431009"/>
              <a:gd name="connsiteX431" fmla="*/ 916927 w 2165703"/>
              <a:gd name="connsiteY431" fmla="*/ 1233800 h 1431009"/>
              <a:gd name="connsiteX432" fmla="*/ 916831 w 2165703"/>
              <a:gd name="connsiteY432" fmla="*/ 1235846 h 1431009"/>
              <a:gd name="connsiteX433" fmla="*/ 922630 w 2165703"/>
              <a:gd name="connsiteY433" fmla="*/ 1236688 h 1431009"/>
              <a:gd name="connsiteX434" fmla="*/ 923031 w 2165703"/>
              <a:gd name="connsiteY434" fmla="*/ 1233800 h 1431009"/>
              <a:gd name="connsiteX435" fmla="*/ 916927 w 2165703"/>
              <a:gd name="connsiteY435" fmla="*/ 1233800 h 1431009"/>
              <a:gd name="connsiteX436" fmla="*/ 1069766 w 2165703"/>
              <a:gd name="connsiteY436" fmla="*/ 1232212 h 1431009"/>
              <a:gd name="connsiteX437" fmla="*/ 1068523 w 2165703"/>
              <a:gd name="connsiteY437" fmla="*/ 1233341 h 1431009"/>
              <a:gd name="connsiteX438" fmla="*/ 1069823 w 2165703"/>
              <a:gd name="connsiteY438" fmla="*/ 1234067 h 1431009"/>
              <a:gd name="connsiteX439" fmla="*/ 1070455 w 2165703"/>
              <a:gd name="connsiteY439" fmla="*/ 1233530 h 1431009"/>
              <a:gd name="connsiteX440" fmla="*/ 1069766 w 2165703"/>
              <a:gd name="connsiteY440" fmla="*/ 1232212 h 1431009"/>
              <a:gd name="connsiteX441" fmla="*/ 1038828 w 2165703"/>
              <a:gd name="connsiteY441" fmla="*/ 1231770 h 1431009"/>
              <a:gd name="connsiteX442" fmla="*/ 1041928 w 2165703"/>
              <a:gd name="connsiteY442" fmla="*/ 1234372 h 1431009"/>
              <a:gd name="connsiteX443" fmla="*/ 1039689 w 2165703"/>
              <a:gd name="connsiteY443" fmla="*/ 1236667 h 1431009"/>
              <a:gd name="connsiteX444" fmla="*/ 1037010 w 2165703"/>
              <a:gd name="connsiteY444" fmla="*/ 1234984 h 1431009"/>
              <a:gd name="connsiteX445" fmla="*/ 1038828 w 2165703"/>
              <a:gd name="connsiteY445" fmla="*/ 1231770 h 1431009"/>
              <a:gd name="connsiteX446" fmla="*/ 895593 w 2165703"/>
              <a:gd name="connsiteY446" fmla="*/ 1230297 h 1431009"/>
              <a:gd name="connsiteX447" fmla="*/ 895038 w 2165703"/>
              <a:gd name="connsiteY447" fmla="*/ 1231598 h 1431009"/>
              <a:gd name="connsiteX448" fmla="*/ 895728 w 2165703"/>
              <a:gd name="connsiteY448" fmla="*/ 1232059 h 1431009"/>
              <a:gd name="connsiteX449" fmla="*/ 896971 w 2165703"/>
              <a:gd name="connsiteY449" fmla="*/ 1231197 h 1431009"/>
              <a:gd name="connsiteX450" fmla="*/ 895593 w 2165703"/>
              <a:gd name="connsiteY450" fmla="*/ 1230297 h 1431009"/>
              <a:gd name="connsiteX451" fmla="*/ 1640255 w 2165703"/>
              <a:gd name="connsiteY451" fmla="*/ 1227752 h 1431009"/>
              <a:gd name="connsiteX452" fmla="*/ 1641995 w 2165703"/>
              <a:gd name="connsiteY452" fmla="*/ 1228574 h 1431009"/>
              <a:gd name="connsiteX453" fmla="*/ 1630649 w 2165703"/>
              <a:gd name="connsiteY453" fmla="*/ 1253467 h 1431009"/>
              <a:gd name="connsiteX454" fmla="*/ 1628353 w 2165703"/>
              <a:gd name="connsiteY454" fmla="*/ 1252377 h 1431009"/>
              <a:gd name="connsiteX455" fmla="*/ 1640255 w 2165703"/>
              <a:gd name="connsiteY455" fmla="*/ 1227752 h 1431009"/>
              <a:gd name="connsiteX456" fmla="*/ 131556 w 2165703"/>
              <a:gd name="connsiteY456" fmla="*/ 1223849 h 1431009"/>
              <a:gd name="connsiteX457" fmla="*/ 131670 w 2165703"/>
              <a:gd name="connsiteY457" fmla="*/ 1226701 h 1431009"/>
              <a:gd name="connsiteX458" fmla="*/ 140472 w 2165703"/>
              <a:gd name="connsiteY458" fmla="*/ 1226242 h 1431009"/>
              <a:gd name="connsiteX459" fmla="*/ 140356 w 2165703"/>
              <a:gd name="connsiteY459" fmla="*/ 1223849 h 1431009"/>
              <a:gd name="connsiteX460" fmla="*/ 131556 w 2165703"/>
              <a:gd name="connsiteY460" fmla="*/ 1223849 h 1431009"/>
              <a:gd name="connsiteX461" fmla="*/ 1736553 w 2165703"/>
              <a:gd name="connsiteY461" fmla="*/ 1223639 h 1431009"/>
              <a:gd name="connsiteX462" fmla="*/ 1737893 w 2165703"/>
              <a:gd name="connsiteY462" fmla="*/ 1224136 h 1431009"/>
              <a:gd name="connsiteX463" fmla="*/ 1736649 w 2165703"/>
              <a:gd name="connsiteY463" fmla="*/ 1227503 h 1431009"/>
              <a:gd name="connsiteX464" fmla="*/ 1735290 w 2165703"/>
              <a:gd name="connsiteY464" fmla="*/ 1227005 h 1431009"/>
              <a:gd name="connsiteX465" fmla="*/ 1736553 w 2165703"/>
              <a:gd name="connsiteY465" fmla="*/ 1223639 h 1431009"/>
              <a:gd name="connsiteX466" fmla="*/ 1341425 w 2165703"/>
              <a:gd name="connsiteY466" fmla="*/ 1220825 h 1431009"/>
              <a:gd name="connsiteX467" fmla="*/ 1342057 w 2165703"/>
              <a:gd name="connsiteY467" fmla="*/ 1222051 h 1431009"/>
              <a:gd name="connsiteX468" fmla="*/ 1341425 w 2165703"/>
              <a:gd name="connsiteY468" fmla="*/ 1222548 h 1431009"/>
              <a:gd name="connsiteX469" fmla="*/ 1340201 w 2165703"/>
              <a:gd name="connsiteY469" fmla="*/ 1221898 h 1431009"/>
              <a:gd name="connsiteX470" fmla="*/ 1341425 w 2165703"/>
              <a:gd name="connsiteY470" fmla="*/ 1220825 h 1431009"/>
              <a:gd name="connsiteX471" fmla="*/ 1177680 w 2165703"/>
              <a:gd name="connsiteY471" fmla="*/ 1219736 h 1431009"/>
              <a:gd name="connsiteX472" fmla="*/ 1176227 w 2165703"/>
              <a:gd name="connsiteY472" fmla="*/ 1220558 h 1431009"/>
              <a:gd name="connsiteX473" fmla="*/ 1176743 w 2165703"/>
              <a:gd name="connsiteY473" fmla="*/ 1221056 h 1431009"/>
              <a:gd name="connsiteX474" fmla="*/ 1178159 w 2165703"/>
              <a:gd name="connsiteY474" fmla="*/ 1220291 h 1431009"/>
              <a:gd name="connsiteX475" fmla="*/ 1177680 w 2165703"/>
              <a:gd name="connsiteY475" fmla="*/ 1219736 h 1431009"/>
              <a:gd name="connsiteX476" fmla="*/ 879731 w 2165703"/>
              <a:gd name="connsiteY476" fmla="*/ 1219238 h 1431009"/>
              <a:gd name="connsiteX477" fmla="*/ 879176 w 2165703"/>
              <a:gd name="connsiteY477" fmla="*/ 1219755 h 1431009"/>
              <a:gd name="connsiteX478" fmla="*/ 879961 w 2165703"/>
              <a:gd name="connsiteY478" fmla="*/ 1221247 h 1431009"/>
              <a:gd name="connsiteX479" fmla="*/ 880478 w 2165703"/>
              <a:gd name="connsiteY479" fmla="*/ 1220693 h 1431009"/>
              <a:gd name="connsiteX480" fmla="*/ 879731 w 2165703"/>
              <a:gd name="connsiteY480" fmla="*/ 1219238 h 1431009"/>
              <a:gd name="connsiteX481" fmla="*/ 1244189 w 2165703"/>
              <a:gd name="connsiteY481" fmla="*/ 1217497 h 1431009"/>
              <a:gd name="connsiteX482" fmla="*/ 1248474 w 2165703"/>
              <a:gd name="connsiteY482" fmla="*/ 1225916 h 1431009"/>
              <a:gd name="connsiteX483" fmla="*/ 1246350 w 2165703"/>
              <a:gd name="connsiteY483" fmla="*/ 1226337 h 1431009"/>
              <a:gd name="connsiteX484" fmla="*/ 1244189 w 2165703"/>
              <a:gd name="connsiteY484" fmla="*/ 1217497 h 1431009"/>
              <a:gd name="connsiteX485" fmla="*/ 1240322 w 2165703"/>
              <a:gd name="connsiteY485" fmla="*/ 1210819 h 1431009"/>
              <a:gd name="connsiteX486" fmla="*/ 1242659 w 2165703"/>
              <a:gd name="connsiteY486" fmla="*/ 1212753 h 1431009"/>
              <a:gd name="connsiteX487" fmla="*/ 1240475 w 2165703"/>
              <a:gd name="connsiteY487" fmla="*/ 1214032 h 1431009"/>
              <a:gd name="connsiteX488" fmla="*/ 1238658 w 2165703"/>
              <a:gd name="connsiteY488" fmla="*/ 1212273 h 1431009"/>
              <a:gd name="connsiteX489" fmla="*/ 1240322 w 2165703"/>
              <a:gd name="connsiteY489" fmla="*/ 1210819 h 1431009"/>
              <a:gd name="connsiteX490" fmla="*/ 1139356 w 2165703"/>
              <a:gd name="connsiteY490" fmla="*/ 1210667 h 1431009"/>
              <a:gd name="connsiteX491" fmla="*/ 1137977 w 2165703"/>
              <a:gd name="connsiteY491" fmla="*/ 1211010 h 1431009"/>
              <a:gd name="connsiteX492" fmla="*/ 1138820 w 2165703"/>
              <a:gd name="connsiteY492" fmla="*/ 1214474 h 1431009"/>
              <a:gd name="connsiteX493" fmla="*/ 1140293 w 2165703"/>
              <a:gd name="connsiteY493" fmla="*/ 1214111 h 1431009"/>
              <a:gd name="connsiteX494" fmla="*/ 1139356 w 2165703"/>
              <a:gd name="connsiteY494" fmla="*/ 1210667 h 1431009"/>
              <a:gd name="connsiteX495" fmla="*/ 1580022 w 2165703"/>
              <a:gd name="connsiteY495" fmla="*/ 1209883 h 1431009"/>
              <a:gd name="connsiteX496" fmla="*/ 1580672 w 2165703"/>
              <a:gd name="connsiteY496" fmla="*/ 1211336 h 1431009"/>
              <a:gd name="connsiteX497" fmla="*/ 1579487 w 2165703"/>
              <a:gd name="connsiteY497" fmla="*/ 1212389 h 1431009"/>
              <a:gd name="connsiteX498" fmla="*/ 1578587 w 2165703"/>
              <a:gd name="connsiteY498" fmla="*/ 1210399 h 1431009"/>
              <a:gd name="connsiteX499" fmla="*/ 1580022 w 2165703"/>
              <a:gd name="connsiteY499" fmla="*/ 1209883 h 1431009"/>
              <a:gd name="connsiteX500" fmla="*/ 1160718 w 2165703"/>
              <a:gd name="connsiteY500" fmla="*/ 1209398 h 1431009"/>
              <a:gd name="connsiteX501" fmla="*/ 1151983 w 2165703"/>
              <a:gd name="connsiteY501" fmla="*/ 1212236 h 1431009"/>
              <a:gd name="connsiteX502" fmla="*/ 1153763 w 2165703"/>
              <a:gd name="connsiteY502" fmla="*/ 1220520 h 1431009"/>
              <a:gd name="connsiteX503" fmla="*/ 1166411 w 2165703"/>
              <a:gd name="connsiteY503" fmla="*/ 1211813 h 1431009"/>
              <a:gd name="connsiteX504" fmla="*/ 1160718 w 2165703"/>
              <a:gd name="connsiteY504" fmla="*/ 1209398 h 1431009"/>
              <a:gd name="connsiteX505" fmla="*/ 1228976 w 2165703"/>
              <a:gd name="connsiteY505" fmla="*/ 1207145 h 1431009"/>
              <a:gd name="connsiteX506" fmla="*/ 1227447 w 2165703"/>
              <a:gd name="connsiteY506" fmla="*/ 1207605 h 1431009"/>
              <a:gd name="connsiteX507" fmla="*/ 1228289 w 2165703"/>
              <a:gd name="connsiteY507" fmla="*/ 1209001 h 1431009"/>
              <a:gd name="connsiteX508" fmla="*/ 1229819 w 2165703"/>
              <a:gd name="connsiteY508" fmla="*/ 1208466 h 1431009"/>
              <a:gd name="connsiteX509" fmla="*/ 1228976 w 2165703"/>
              <a:gd name="connsiteY509" fmla="*/ 1207145 h 1431009"/>
              <a:gd name="connsiteX510" fmla="*/ 1244361 w 2165703"/>
              <a:gd name="connsiteY510" fmla="*/ 1202649 h 1431009"/>
              <a:gd name="connsiteX511" fmla="*/ 1237836 w 2165703"/>
              <a:gd name="connsiteY511" fmla="*/ 1203722 h 1431009"/>
              <a:gd name="connsiteX512" fmla="*/ 1227484 w 2165703"/>
              <a:gd name="connsiteY512" fmla="*/ 1219028 h 1431009"/>
              <a:gd name="connsiteX513" fmla="*/ 1223716 w 2165703"/>
              <a:gd name="connsiteY513" fmla="*/ 1227906 h 1431009"/>
              <a:gd name="connsiteX514" fmla="*/ 1221630 w 2165703"/>
              <a:gd name="connsiteY514" fmla="*/ 1228001 h 1431009"/>
              <a:gd name="connsiteX515" fmla="*/ 1217210 w 2165703"/>
              <a:gd name="connsiteY515" fmla="*/ 1214033 h 1431009"/>
              <a:gd name="connsiteX516" fmla="*/ 1213019 w 2165703"/>
              <a:gd name="connsiteY516" fmla="*/ 1230776 h 1431009"/>
              <a:gd name="connsiteX517" fmla="*/ 1221286 w 2165703"/>
              <a:gd name="connsiteY517" fmla="*/ 1244131 h 1431009"/>
              <a:gd name="connsiteX518" fmla="*/ 1239136 w 2165703"/>
              <a:gd name="connsiteY518" fmla="*/ 1243328 h 1431009"/>
              <a:gd name="connsiteX519" fmla="*/ 1239385 w 2165703"/>
              <a:gd name="connsiteY519" fmla="*/ 1241337 h 1431009"/>
              <a:gd name="connsiteX520" fmla="*/ 1223065 w 2165703"/>
              <a:gd name="connsiteY520" fmla="*/ 1236056 h 1431009"/>
              <a:gd name="connsiteX521" fmla="*/ 1236172 w 2165703"/>
              <a:gd name="connsiteY521" fmla="*/ 1221802 h 1431009"/>
              <a:gd name="connsiteX522" fmla="*/ 1246560 w 2165703"/>
              <a:gd name="connsiteY522" fmla="*/ 1237817 h 1431009"/>
              <a:gd name="connsiteX523" fmla="*/ 1255897 w 2165703"/>
              <a:gd name="connsiteY523" fmla="*/ 1217842 h 1431009"/>
              <a:gd name="connsiteX524" fmla="*/ 1244361 w 2165703"/>
              <a:gd name="connsiteY524" fmla="*/ 1202649 h 1431009"/>
              <a:gd name="connsiteX525" fmla="*/ 989864 w 2165703"/>
              <a:gd name="connsiteY525" fmla="*/ 1199474 h 1431009"/>
              <a:gd name="connsiteX526" fmla="*/ 989864 w 2165703"/>
              <a:gd name="connsiteY526" fmla="*/ 1200028 h 1431009"/>
              <a:gd name="connsiteX527" fmla="*/ 996236 w 2165703"/>
              <a:gd name="connsiteY527" fmla="*/ 1200028 h 1431009"/>
              <a:gd name="connsiteX528" fmla="*/ 995816 w 2165703"/>
              <a:gd name="connsiteY528" fmla="*/ 1199474 h 1431009"/>
              <a:gd name="connsiteX529" fmla="*/ 989864 w 2165703"/>
              <a:gd name="connsiteY529" fmla="*/ 1199474 h 1431009"/>
              <a:gd name="connsiteX530" fmla="*/ 1751489 w 2165703"/>
              <a:gd name="connsiteY530" fmla="*/ 1198986 h 1431009"/>
              <a:gd name="connsiteX531" fmla="*/ 1750214 w 2165703"/>
              <a:gd name="connsiteY531" fmla="*/ 1204506 h 1431009"/>
              <a:gd name="connsiteX532" fmla="*/ 1747747 w 2165703"/>
              <a:gd name="connsiteY532" fmla="*/ 1203205 h 1431009"/>
              <a:gd name="connsiteX533" fmla="*/ 1751554 w 2165703"/>
              <a:gd name="connsiteY533" fmla="*/ 1198708 h 1431009"/>
              <a:gd name="connsiteX534" fmla="*/ 1751650 w 2165703"/>
              <a:gd name="connsiteY534" fmla="*/ 1198784 h 1431009"/>
              <a:gd name="connsiteX535" fmla="*/ 1751654 w 2165703"/>
              <a:gd name="connsiteY535" fmla="*/ 1198774 h 1431009"/>
              <a:gd name="connsiteX536" fmla="*/ 1751669 w 2165703"/>
              <a:gd name="connsiteY536" fmla="*/ 1198784 h 1431009"/>
              <a:gd name="connsiteX537" fmla="*/ 1751489 w 2165703"/>
              <a:gd name="connsiteY537" fmla="*/ 1198986 h 1431009"/>
              <a:gd name="connsiteX538" fmla="*/ 1545695 w 2165703"/>
              <a:gd name="connsiteY538" fmla="*/ 1198419 h 1431009"/>
              <a:gd name="connsiteX539" fmla="*/ 1549062 w 2165703"/>
              <a:gd name="connsiteY539" fmla="*/ 1200812 h 1431009"/>
              <a:gd name="connsiteX540" fmla="*/ 1545542 w 2165703"/>
              <a:gd name="connsiteY540" fmla="*/ 1202801 h 1431009"/>
              <a:gd name="connsiteX541" fmla="*/ 1543840 w 2165703"/>
              <a:gd name="connsiteY541" fmla="*/ 1200065 h 1431009"/>
              <a:gd name="connsiteX542" fmla="*/ 1545695 w 2165703"/>
              <a:gd name="connsiteY542" fmla="*/ 1198419 h 1431009"/>
              <a:gd name="connsiteX543" fmla="*/ 1328892 w 2165703"/>
              <a:gd name="connsiteY543" fmla="*/ 1197122 h 1431009"/>
              <a:gd name="connsiteX544" fmla="*/ 1321929 w 2165703"/>
              <a:gd name="connsiteY544" fmla="*/ 1198613 h 1431009"/>
              <a:gd name="connsiteX545" fmla="*/ 1332758 w 2165703"/>
              <a:gd name="connsiteY545" fmla="*/ 1202593 h 1431009"/>
              <a:gd name="connsiteX546" fmla="*/ 1328892 w 2165703"/>
              <a:gd name="connsiteY546" fmla="*/ 1197122 h 1431009"/>
              <a:gd name="connsiteX547" fmla="*/ 1657112 w 2165703"/>
              <a:gd name="connsiteY547" fmla="*/ 1196755 h 1431009"/>
              <a:gd name="connsiteX548" fmla="*/ 1646741 w 2165703"/>
              <a:gd name="connsiteY548" fmla="*/ 1216961 h 1431009"/>
              <a:gd name="connsiteX549" fmla="*/ 1651562 w 2165703"/>
              <a:gd name="connsiteY549" fmla="*/ 1197962 h 1431009"/>
              <a:gd name="connsiteX550" fmla="*/ 1657112 w 2165703"/>
              <a:gd name="connsiteY550" fmla="*/ 1196755 h 1431009"/>
              <a:gd name="connsiteX551" fmla="*/ 1573115 w 2165703"/>
              <a:gd name="connsiteY551" fmla="*/ 1196489 h 1431009"/>
              <a:gd name="connsiteX552" fmla="*/ 1574378 w 2165703"/>
              <a:gd name="connsiteY552" fmla="*/ 1197368 h 1431009"/>
              <a:gd name="connsiteX553" fmla="*/ 1574109 w 2165703"/>
              <a:gd name="connsiteY553" fmla="*/ 1198172 h 1431009"/>
              <a:gd name="connsiteX554" fmla="*/ 1572540 w 2165703"/>
              <a:gd name="connsiteY554" fmla="*/ 1198134 h 1431009"/>
              <a:gd name="connsiteX555" fmla="*/ 1573115 w 2165703"/>
              <a:gd name="connsiteY555" fmla="*/ 1196489 h 1431009"/>
              <a:gd name="connsiteX556" fmla="*/ 1394520 w 2165703"/>
              <a:gd name="connsiteY556" fmla="*/ 1196125 h 1431009"/>
              <a:gd name="connsiteX557" fmla="*/ 1395670 w 2165703"/>
              <a:gd name="connsiteY557" fmla="*/ 1196852 h 1431009"/>
              <a:gd name="connsiteX558" fmla="*/ 1394387 w 2165703"/>
              <a:gd name="connsiteY558" fmla="*/ 1197866 h 1431009"/>
              <a:gd name="connsiteX559" fmla="*/ 1393871 w 2165703"/>
              <a:gd name="connsiteY559" fmla="*/ 1196603 h 1431009"/>
              <a:gd name="connsiteX560" fmla="*/ 1394520 w 2165703"/>
              <a:gd name="connsiteY560" fmla="*/ 1196125 h 1431009"/>
              <a:gd name="connsiteX561" fmla="*/ 1642243 w 2165703"/>
              <a:gd name="connsiteY561" fmla="*/ 1194614 h 1431009"/>
              <a:gd name="connsiteX562" fmla="*/ 1644406 w 2165703"/>
              <a:gd name="connsiteY562" fmla="*/ 1195704 h 1431009"/>
              <a:gd name="connsiteX563" fmla="*/ 1643162 w 2165703"/>
              <a:gd name="connsiteY563" fmla="*/ 1197484 h 1431009"/>
              <a:gd name="connsiteX564" fmla="*/ 1641305 w 2165703"/>
              <a:gd name="connsiteY564" fmla="*/ 1195933 h 1431009"/>
              <a:gd name="connsiteX565" fmla="*/ 1642243 w 2165703"/>
              <a:gd name="connsiteY565" fmla="*/ 1194614 h 1431009"/>
              <a:gd name="connsiteX566" fmla="*/ 1224461 w 2165703"/>
              <a:gd name="connsiteY566" fmla="*/ 1194020 h 1431009"/>
              <a:gd name="connsiteX567" fmla="*/ 1222318 w 2165703"/>
              <a:gd name="connsiteY567" fmla="*/ 1198746 h 1431009"/>
              <a:gd name="connsiteX568" fmla="*/ 1224538 w 2165703"/>
              <a:gd name="connsiteY568" fmla="*/ 1199741 h 1431009"/>
              <a:gd name="connsiteX569" fmla="*/ 1226623 w 2165703"/>
              <a:gd name="connsiteY569" fmla="*/ 1194977 h 1431009"/>
              <a:gd name="connsiteX570" fmla="*/ 1224461 w 2165703"/>
              <a:gd name="connsiteY570" fmla="*/ 1194020 h 1431009"/>
              <a:gd name="connsiteX571" fmla="*/ 1240094 w 2165703"/>
              <a:gd name="connsiteY571" fmla="*/ 1193139 h 1431009"/>
              <a:gd name="connsiteX572" fmla="*/ 1239501 w 2165703"/>
              <a:gd name="connsiteY572" fmla="*/ 1195647 h 1431009"/>
              <a:gd name="connsiteX573" fmla="*/ 1241031 w 2165703"/>
              <a:gd name="connsiteY573" fmla="*/ 1196603 h 1431009"/>
              <a:gd name="connsiteX574" fmla="*/ 1241892 w 2165703"/>
              <a:gd name="connsiteY574" fmla="*/ 1194192 h 1431009"/>
              <a:gd name="connsiteX575" fmla="*/ 1240094 w 2165703"/>
              <a:gd name="connsiteY575" fmla="*/ 1193139 h 1431009"/>
              <a:gd name="connsiteX576" fmla="*/ 1505496 w 2165703"/>
              <a:gd name="connsiteY576" fmla="*/ 1190863 h 1431009"/>
              <a:gd name="connsiteX577" fmla="*/ 1507371 w 2165703"/>
              <a:gd name="connsiteY577" fmla="*/ 1193484 h 1431009"/>
              <a:gd name="connsiteX578" fmla="*/ 1505286 w 2165703"/>
              <a:gd name="connsiteY578" fmla="*/ 1196066 h 1431009"/>
              <a:gd name="connsiteX579" fmla="*/ 1503602 w 2165703"/>
              <a:gd name="connsiteY579" fmla="*/ 1194248 h 1431009"/>
              <a:gd name="connsiteX580" fmla="*/ 1505496 w 2165703"/>
              <a:gd name="connsiteY580" fmla="*/ 1190863 h 1431009"/>
              <a:gd name="connsiteX581" fmla="*/ 102430 w 2165703"/>
              <a:gd name="connsiteY581" fmla="*/ 1190519 h 1431009"/>
              <a:gd name="connsiteX582" fmla="*/ 103291 w 2165703"/>
              <a:gd name="connsiteY582" fmla="*/ 1191571 h 1431009"/>
              <a:gd name="connsiteX583" fmla="*/ 102622 w 2165703"/>
              <a:gd name="connsiteY583" fmla="*/ 1191992 h 1431009"/>
              <a:gd name="connsiteX584" fmla="*/ 101799 w 2165703"/>
              <a:gd name="connsiteY584" fmla="*/ 1190920 h 1431009"/>
              <a:gd name="connsiteX585" fmla="*/ 102430 w 2165703"/>
              <a:gd name="connsiteY585" fmla="*/ 1190519 h 1431009"/>
              <a:gd name="connsiteX586" fmla="*/ 1417540 w 2165703"/>
              <a:gd name="connsiteY586" fmla="*/ 1188700 h 1431009"/>
              <a:gd name="connsiteX587" fmla="*/ 1416448 w 2165703"/>
              <a:gd name="connsiteY587" fmla="*/ 1200908 h 1431009"/>
              <a:gd name="connsiteX588" fmla="*/ 1414133 w 2165703"/>
              <a:gd name="connsiteY588" fmla="*/ 1200199 h 1431009"/>
              <a:gd name="connsiteX589" fmla="*/ 1417540 w 2165703"/>
              <a:gd name="connsiteY589" fmla="*/ 1188700 h 1431009"/>
              <a:gd name="connsiteX590" fmla="*/ 1266766 w 2165703"/>
              <a:gd name="connsiteY590" fmla="*/ 1187801 h 1431009"/>
              <a:gd name="connsiteX591" fmla="*/ 1261771 w 2165703"/>
              <a:gd name="connsiteY591" fmla="*/ 1188089 h 1431009"/>
              <a:gd name="connsiteX592" fmla="*/ 1261848 w 2165703"/>
              <a:gd name="connsiteY592" fmla="*/ 1190384 h 1431009"/>
              <a:gd name="connsiteX593" fmla="*/ 1266958 w 2165703"/>
              <a:gd name="connsiteY593" fmla="*/ 1189199 h 1431009"/>
              <a:gd name="connsiteX594" fmla="*/ 1266766 w 2165703"/>
              <a:gd name="connsiteY594" fmla="*/ 1187801 h 1431009"/>
              <a:gd name="connsiteX595" fmla="*/ 1392722 w 2165703"/>
              <a:gd name="connsiteY595" fmla="*/ 1187152 h 1431009"/>
              <a:gd name="connsiteX596" fmla="*/ 1394367 w 2165703"/>
              <a:gd name="connsiteY596" fmla="*/ 1189294 h 1431009"/>
              <a:gd name="connsiteX597" fmla="*/ 1390139 w 2165703"/>
              <a:gd name="connsiteY597" fmla="*/ 1192202 h 1431009"/>
              <a:gd name="connsiteX598" fmla="*/ 1388895 w 2165703"/>
              <a:gd name="connsiteY598" fmla="*/ 1190711 h 1431009"/>
              <a:gd name="connsiteX599" fmla="*/ 1392722 w 2165703"/>
              <a:gd name="connsiteY599" fmla="*/ 1187152 h 1431009"/>
              <a:gd name="connsiteX600" fmla="*/ 1612204 w 2165703"/>
              <a:gd name="connsiteY600" fmla="*/ 1185563 h 1431009"/>
              <a:gd name="connsiteX601" fmla="*/ 1613141 w 2165703"/>
              <a:gd name="connsiteY601" fmla="*/ 1186710 h 1431009"/>
              <a:gd name="connsiteX602" fmla="*/ 1611994 w 2165703"/>
              <a:gd name="connsiteY602" fmla="*/ 1187840 h 1431009"/>
              <a:gd name="connsiteX603" fmla="*/ 1611113 w 2165703"/>
              <a:gd name="connsiteY603" fmla="*/ 1186768 h 1431009"/>
              <a:gd name="connsiteX604" fmla="*/ 1612204 w 2165703"/>
              <a:gd name="connsiteY604" fmla="*/ 1185563 h 1431009"/>
              <a:gd name="connsiteX605" fmla="*/ 1759438 w 2165703"/>
              <a:gd name="connsiteY605" fmla="*/ 1183076 h 1431009"/>
              <a:gd name="connsiteX606" fmla="*/ 1751654 w 2165703"/>
              <a:gd name="connsiteY606" fmla="*/ 1198774 h 1431009"/>
              <a:gd name="connsiteX607" fmla="*/ 1751554 w 2165703"/>
              <a:gd name="connsiteY607" fmla="*/ 1198708 h 1431009"/>
              <a:gd name="connsiteX608" fmla="*/ 1497154 w 2165703"/>
              <a:gd name="connsiteY608" fmla="*/ 1182578 h 1431009"/>
              <a:gd name="connsiteX609" fmla="*/ 1497785 w 2165703"/>
              <a:gd name="connsiteY609" fmla="*/ 1183037 h 1431009"/>
              <a:gd name="connsiteX610" fmla="*/ 1496886 w 2165703"/>
              <a:gd name="connsiteY610" fmla="*/ 1184051 h 1431009"/>
              <a:gd name="connsiteX611" fmla="*/ 1496273 w 2165703"/>
              <a:gd name="connsiteY611" fmla="*/ 1183611 h 1431009"/>
              <a:gd name="connsiteX612" fmla="*/ 1497154 w 2165703"/>
              <a:gd name="connsiteY612" fmla="*/ 1182578 h 1431009"/>
              <a:gd name="connsiteX613" fmla="*/ 4682 w 2165703"/>
              <a:gd name="connsiteY613" fmla="*/ 1182443 h 1431009"/>
              <a:gd name="connsiteX614" fmla="*/ 5257 w 2165703"/>
              <a:gd name="connsiteY614" fmla="*/ 1183993 h 1431009"/>
              <a:gd name="connsiteX615" fmla="*/ 3668 w 2165703"/>
              <a:gd name="connsiteY615" fmla="*/ 1184702 h 1431009"/>
              <a:gd name="connsiteX616" fmla="*/ 3000 w 2165703"/>
              <a:gd name="connsiteY616" fmla="*/ 1182596 h 1431009"/>
              <a:gd name="connsiteX617" fmla="*/ 4682 w 2165703"/>
              <a:gd name="connsiteY617" fmla="*/ 1182443 h 1431009"/>
              <a:gd name="connsiteX618" fmla="*/ 1589721 w 2165703"/>
              <a:gd name="connsiteY618" fmla="*/ 1182425 h 1431009"/>
              <a:gd name="connsiteX619" fmla="*/ 1591884 w 2165703"/>
              <a:gd name="connsiteY619" fmla="*/ 1183382 h 1431009"/>
              <a:gd name="connsiteX620" fmla="*/ 1586010 w 2165703"/>
              <a:gd name="connsiteY620" fmla="*/ 1197388 h 1431009"/>
              <a:gd name="connsiteX621" fmla="*/ 1583771 w 2165703"/>
              <a:gd name="connsiteY621" fmla="*/ 1196124 h 1431009"/>
              <a:gd name="connsiteX622" fmla="*/ 1589721 w 2165703"/>
              <a:gd name="connsiteY622" fmla="*/ 1182425 h 1431009"/>
              <a:gd name="connsiteX623" fmla="*/ 1383711 w 2165703"/>
              <a:gd name="connsiteY623" fmla="*/ 1181601 h 1431009"/>
              <a:gd name="connsiteX624" fmla="*/ 1387308 w 2165703"/>
              <a:gd name="connsiteY624" fmla="*/ 1183764 h 1431009"/>
              <a:gd name="connsiteX625" fmla="*/ 1383405 w 2165703"/>
              <a:gd name="connsiteY625" fmla="*/ 1198861 h 1431009"/>
              <a:gd name="connsiteX626" fmla="*/ 1379081 w 2165703"/>
              <a:gd name="connsiteY626" fmla="*/ 1202075 h 1431009"/>
              <a:gd name="connsiteX627" fmla="*/ 1363314 w 2165703"/>
              <a:gd name="connsiteY627" fmla="*/ 1207431 h 1431009"/>
              <a:gd name="connsiteX628" fmla="*/ 1367984 w 2165703"/>
              <a:gd name="connsiteY628" fmla="*/ 1201826 h 1431009"/>
              <a:gd name="connsiteX629" fmla="*/ 1381281 w 2165703"/>
              <a:gd name="connsiteY629" fmla="*/ 1186499 h 1431009"/>
              <a:gd name="connsiteX630" fmla="*/ 1383711 w 2165703"/>
              <a:gd name="connsiteY630" fmla="*/ 1181601 h 1431009"/>
              <a:gd name="connsiteX631" fmla="*/ 1316589 w 2165703"/>
              <a:gd name="connsiteY631" fmla="*/ 1179785 h 1431009"/>
              <a:gd name="connsiteX632" fmla="*/ 1313853 w 2165703"/>
              <a:gd name="connsiteY632" fmla="*/ 1180570 h 1431009"/>
              <a:gd name="connsiteX633" fmla="*/ 1316092 w 2165703"/>
              <a:gd name="connsiteY633" fmla="*/ 1186233 h 1431009"/>
              <a:gd name="connsiteX634" fmla="*/ 1318197 w 2165703"/>
              <a:gd name="connsiteY634" fmla="*/ 1185448 h 1431009"/>
              <a:gd name="connsiteX635" fmla="*/ 1316589 w 2165703"/>
              <a:gd name="connsiteY635" fmla="*/ 1179785 h 1431009"/>
              <a:gd name="connsiteX636" fmla="*/ 1224558 w 2165703"/>
              <a:gd name="connsiteY636" fmla="*/ 1179229 h 1431009"/>
              <a:gd name="connsiteX637" fmla="*/ 1222012 w 2165703"/>
              <a:gd name="connsiteY637" fmla="*/ 1182215 h 1431009"/>
              <a:gd name="connsiteX638" fmla="*/ 1223734 w 2165703"/>
              <a:gd name="connsiteY638" fmla="*/ 1183898 h 1431009"/>
              <a:gd name="connsiteX639" fmla="*/ 1226546 w 2165703"/>
              <a:gd name="connsiteY639" fmla="*/ 1182674 h 1431009"/>
              <a:gd name="connsiteX640" fmla="*/ 1224558 w 2165703"/>
              <a:gd name="connsiteY640" fmla="*/ 1179229 h 1431009"/>
              <a:gd name="connsiteX641" fmla="*/ 1375178 w 2165703"/>
              <a:gd name="connsiteY641" fmla="*/ 1178331 h 1431009"/>
              <a:gd name="connsiteX642" fmla="*/ 1376478 w 2165703"/>
              <a:gd name="connsiteY642" fmla="*/ 1179057 h 1431009"/>
              <a:gd name="connsiteX643" fmla="*/ 1375464 w 2165703"/>
              <a:gd name="connsiteY643" fmla="*/ 1180224 h 1431009"/>
              <a:gd name="connsiteX644" fmla="*/ 1374182 w 2165703"/>
              <a:gd name="connsiteY644" fmla="*/ 1179497 h 1431009"/>
              <a:gd name="connsiteX645" fmla="*/ 1375178 w 2165703"/>
              <a:gd name="connsiteY645" fmla="*/ 1178331 h 1431009"/>
              <a:gd name="connsiteX646" fmla="*/ 1441301 w 2165703"/>
              <a:gd name="connsiteY646" fmla="*/ 1177259 h 1431009"/>
              <a:gd name="connsiteX647" fmla="*/ 1442450 w 2165703"/>
              <a:gd name="connsiteY647" fmla="*/ 1178196 h 1431009"/>
              <a:gd name="connsiteX648" fmla="*/ 1441513 w 2165703"/>
              <a:gd name="connsiteY648" fmla="*/ 1179497 h 1431009"/>
              <a:gd name="connsiteX649" fmla="*/ 1440440 w 2165703"/>
              <a:gd name="connsiteY649" fmla="*/ 1178560 h 1431009"/>
              <a:gd name="connsiteX650" fmla="*/ 1441301 w 2165703"/>
              <a:gd name="connsiteY650" fmla="*/ 1177259 h 1431009"/>
              <a:gd name="connsiteX651" fmla="*/ 1581705 w 2165703"/>
              <a:gd name="connsiteY651" fmla="*/ 1176627 h 1431009"/>
              <a:gd name="connsiteX652" fmla="*/ 1583714 w 2165703"/>
              <a:gd name="connsiteY652" fmla="*/ 1178196 h 1431009"/>
              <a:gd name="connsiteX653" fmla="*/ 1577210 w 2165703"/>
              <a:gd name="connsiteY653" fmla="*/ 1185103 h 1431009"/>
              <a:gd name="connsiteX654" fmla="*/ 1575372 w 2165703"/>
              <a:gd name="connsiteY654" fmla="*/ 1183458 h 1431009"/>
              <a:gd name="connsiteX655" fmla="*/ 1581705 w 2165703"/>
              <a:gd name="connsiteY655" fmla="*/ 1176627 h 1431009"/>
              <a:gd name="connsiteX656" fmla="*/ 1340335 w 2165703"/>
              <a:gd name="connsiteY656" fmla="*/ 1174733 h 1431009"/>
              <a:gd name="connsiteX657" fmla="*/ 1339646 w 2165703"/>
              <a:gd name="connsiteY657" fmla="*/ 1176513 h 1431009"/>
              <a:gd name="connsiteX658" fmla="*/ 1344181 w 2165703"/>
              <a:gd name="connsiteY658" fmla="*/ 1178426 h 1431009"/>
              <a:gd name="connsiteX659" fmla="*/ 1344926 w 2165703"/>
              <a:gd name="connsiteY659" fmla="*/ 1176474 h 1431009"/>
              <a:gd name="connsiteX660" fmla="*/ 1340335 w 2165703"/>
              <a:gd name="connsiteY660" fmla="*/ 1174733 h 1431009"/>
              <a:gd name="connsiteX661" fmla="*/ 1772984 w 2165703"/>
              <a:gd name="connsiteY661" fmla="*/ 1173623 h 1431009"/>
              <a:gd name="connsiteX662" fmla="*/ 1769329 w 2165703"/>
              <a:gd name="connsiteY662" fmla="*/ 1184490 h 1431009"/>
              <a:gd name="connsiteX663" fmla="*/ 1767187 w 2165703"/>
              <a:gd name="connsiteY663" fmla="*/ 1182999 h 1431009"/>
              <a:gd name="connsiteX664" fmla="*/ 1772984 w 2165703"/>
              <a:gd name="connsiteY664" fmla="*/ 1173623 h 1431009"/>
              <a:gd name="connsiteX665" fmla="*/ 1328224 w 2165703"/>
              <a:gd name="connsiteY665" fmla="*/ 1173222 h 1431009"/>
              <a:gd name="connsiteX666" fmla="*/ 1327018 w 2165703"/>
              <a:gd name="connsiteY666" fmla="*/ 1174236 h 1431009"/>
              <a:gd name="connsiteX667" fmla="*/ 1328147 w 2165703"/>
              <a:gd name="connsiteY667" fmla="*/ 1175097 h 1431009"/>
              <a:gd name="connsiteX668" fmla="*/ 1329333 w 2165703"/>
              <a:gd name="connsiteY668" fmla="*/ 1174121 h 1431009"/>
              <a:gd name="connsiteX669" fmla="*/ 1328224 w 2165703"/>
              <a:gd name="connsiteY669" fmla="*/ 1173222 h 1431009"/>
              <a:gd name="connsiteX670" fmla="*/ 1684357 w 2165703"/>
              <a:gd name="connsiteY670" fmla="*/ 1171977 h 1431009"/>
              <a:gd name="connsiteX671" fmla="*/ 1686386 w 2165703"/>
              <a:gd name="connsiteY671" fmla="*/ 1173413 h 1431009"/>
              <a:gd name="connsiteX672" fmla="*/ 1684012 w 2165703"/>
              <a:gd name="connsiteY672" fmla="*/ 1175249 h 1431009"/>
              <a:gd name="connsiteX673" fmla="*/ 1682577 w 2165703"/>
              <a:gd name="connsiteY673" fmla="*/ 1173737 h 1431009"/>
              <a:gd name="connsiteX674" fmla="*/ 1684357 w 2165703"/>
              <a:gd name="connsiteY674" fmla="*/ 1171977 h 1431009"/>
              <a:gd name="connsiteX675" fmla="*/ 1389452 w 2165703"/>
              <a:gd name="connsiteY675" fmla="*/ 1171443 h 1431009"/>
              <a:gd name="connsiteX676" fmla="*/ 1390790 w 2165703"/>
              <a:gd name="connsiteY676" fmla="*/ 1172285 h 1431009"/>
              <a:gd name="connsiteX677" fmla="*/ 1390006 w 2165703"/>
              <a:gd name="connsiteY677" fmla="*/ 1173777 h 1431009"/>
              <a:gd name="connsiteX678" fmla="*/ 1388781 w 2165703"/>
              <a:gd name="connsiteY678" fmla="*/ 1172954 h 1431009"/>
              <a:gd name="connsiteX679" fmla="*/ 1389452 w 2165703"/>
              <a:gd name="connsiteY679" fmla="*/ 1171443 h 1431009"/>
              <a:gd name="connsiteX680" fmla="*/ 99849 w 2165703"/>
              <a:gd name="connsiteY680" fmla="*/ 1170485 h 1431009"/>
              <a:gd name="connsiteX681" fmla="*/ 100806 w 2165703"/>
              <a:gd name="connsiteY681" fmla="*/ 1171633 h 1431009"/>
              <a:gd name="connsiteX682" fmla="*/ 99486 w 2165703"/>
              <a:gd name="connsiteY682" fmla="*/ 1172494 h 1431009"/>
              <a:gd name="connsiteX683" fmla="*/ 98529 w 2165703"/>
              <a:gd name="connsiteY683" fmla="*/ 1171250 h 1431009"/>
              <a:gd name="connsiteX684" fmla="*/ 99849 w 2165703"/>
              <a:gd name="connsiteY684" fmla="*/ 1170485 h 1431009"/>
              <a:gd name="connsiteX685" fmla="*/ 1527098 w 2165703"/>
              <a:gd name="connsiteY685" fmla="*/ 1167308 h 1431009"/>
              <a:gd name="connsiteX686" fmla="*/ 1517742 w 2165703"/>
              <a:gd name="connsiteY686" fmla="*/ 1190537 h 1431009"/>
              <a:gd name="connsiteX687" fmla="*/ 1527098 w 2165703"/>
              <a:gd name="connsiteY687" fmla="*/ 1167308 h 1431009"/>
              <a:gd name="connsiteX688" fmla="*/ 1549445 w 2165703"/>
              <a:gd name="connsiteY688" fmla="*/ 1165703 h 1431009"/>
              <a:gd name="connsiteX689" fmla="*/ 1550441 w 2165703"/>
              <a:gd name="connsiteY689" fmla="*/ 1167443 h 1431009"/>
              <a:gd name="connsiteX690" fmla="*/ 1548413 w 2165703"/>
              <a:gd name="connsiteY690" fmla="*/ 1168477 h 1431009"/>
              <a:gd name="connsiteX691" fmla="*/ 1547648 w 2165703"/>
              <a:gd name="connsiteY691" fmla="*/ 1167176 h 1431009"/>
              <a:gd name="connsiteX692" fmla="*/ 1549445 w 2165703"/>
              <a:gd name="connsiteY692" fmla="*/ 1165703 h 1431009"/>
              <a:gd name="connsiteX693" fmla="*/ 1520630 w 2165703"/>
              <a:gd name="connsiteY693" fmla="*/ 1164841 h 1431009"/>
              <a:gd name="connsiteX694" fmla="*/ 1516613 w 2165703"/>
              <a:gd name="connsiteY694" fmla="*/ 1175671 h 1431009"/>
              <a:gd name="connsiteX695" fmla="*/ 1520630 w 2165703"/>
              <a:gd name="connsiteY695" fmla="*/ 1164841 h 1431009"/>
              <a:gd name="connsiteX696" fmla="*/ 1478651 w 2165703"/>
              <a:gd name="connsiteY696" fmla="*/ 1164554 h 1431009"/>
              <a:gd name="connsiteX697" fmla="*/ 1480430 w 2165703"/>
              <a:gd name="connsiteY697" fmla="*/ 1165663 h 1431009"/>
              <a:gd name="connsiteX698" fmla="*/ 1478938 w 2165703"/>
              <a:gd name="connsiteY698" fmla="*/ 1167423 h 1431009"/>
              <a:gd name="connsiteX699" fmla="*/ 1477619 w 2165703"/>
              <a:gd name="connsiteY699" fmla="*/ 1166582 h 1431009"/>
              <a:gd name="connsiteX700" fmla="*/ 1478651 w 2165703"/>
              <a:gd name="connsiteY700" fmla="*/ 1164554 h 1431009"/>
              <a:gd name="connsiteX701" fmla="*/ 1600418 w 2165703"/>
              <a:gd name="connsiteY701" fmla="*/ 1164094 h 1431009"/>
              <a:gd name="connsiteX702" fmla="*/ 1602542 w 2165703"/>
              <a:gd name="connsiteY702" fmla="*/ 1165203 h 1431009"/>
              <a:gd name="connsiteX703" fmla="*/ 1598982 w 2165703"/>
              <a:gd name="connsiteY703" fmla="*/ 1172322 h 1431009"/>
              <a:gd name="connsiteX704" fmla="*/ 1596609 w 2165703"/>
              <a:gd name="connsiteY704" fmla="*/ 1170752 h 1431009"/>
              <a:gd name="connsiteX705" fmla="*/ 1600418 w 2165703"/>
              <a:gd name="connsiteY705" fmla="*/ 1164094 h 1431009"/>
              <a:gd name="connsiteX706" fmla="*/ 6086 w 2165703"/>
              <a:gd name="connsiteY706" fmla="*/ 1160153 h 1431009"/>
              <a:gd name="connsiteX707" fmla="*/ 8151 w 2165703"/>
              <a:gd name="connsiteY707" fmla="*/ 1161530 h 1431009"/>
              <a:gd name="connsiteX708" fmla="*/ 1837 w 2165703"/>
              <a:gd name="connsiteY708" fmla="*/ 1170446 h 1431009"/>
              <a:gd name="connsiteX709" fmla="*/ 0 w 2165703"/>
              <a:gd name="connsiteY709" fmla="*/ 1169241 h 1431009"/>
              <a:gd name="connsiteX710" fmla="*/ 6086 w 2165703"/>
              <a:gd name="connsiteY710" fmla="*/ 1160153 h 1431009"/>
              <a:gd name="connsiteX711" fmla="*/ 1193254 w 2165703"/>
              <a:gd name="connsiteY711" fmla="*/ 1159465 h 1431009"/>
              <a:gd name="connsiteX712" fmla="*/ 1191321 w 2165703"/>
              <a:gd name="connsiteY712" fmla="*/ 1160995 h 1431009"/>
              <a:gd name="connsiteX713" fmla="*/ 1194651 w 2165703"/>
              <a:gd name="connsiteY713" fmla="*/ 1163177 h 1431009"/>
              <a:gd name="connsiteX714" fmla="*/ 1196642 w 2165703"/>
              <a:gd name="connsiteY714" fmla="*/ 1160804 h 1431009"/>
              <a:gd name="connsiteX715" fmla="*/ 1193254 w 2165703"/>
              <a:gd name="connsiteY715" fmla="*/ 1159465 h 1431009"/>
              <a:gd name="connsiteX716" fmla="*/ 1351184 w 2165703"/>
              <a:gd name="connsiteY716" fmla="*/ 1159178 h 1431009"/>
              <a:gd name="connsiteX717" fmla="*/ 1350400 w 2165703"/>
              <a:gd name="connsiteY717" fmla="*/ 1159197 h 1431009"/>
              <a:gd name="connsiteX718" fmla="*/ 1350131 w 2165703"/>
              <a:gd name="connsiteY718" fmla="*/ 1160632 h 1431009"/>
              <a:gd name="connsiteX719" fmla="*/ 1351661 w 2165703"/>
              <a:gd name="connsiteY719" fmla="*/ 1160556 h 1431009"/>
              <a:gd name="connsiteX720" fmla="*/ 1351184 w 2165703"/>
              <a:gd name="connsiteY720" fmla="*/ 1159178 h 1431009"/>
              <a:gd name="connsiteX721" fmla="*/ 1546652 w 2165703"/>
              <a:gd name="connsiteY721" fmla="*/ 1157588 h 1431009"/>
              <a:gd name="connsiteX722" fmla="*/ 1547933 w 2165703"/>
              <a:gd name="connsiteY722" fmla="*/ 1158470 h 1431009"/>
              <a:gd name="connsiteX723" fmla="*/ 1546729 w 2165703"/>
              <a:gd name="connsiteY723" fmla="*/ 1159521 h 1431009"/>
              <a:gd name="connsiteX724" fmla="*/ 1546001 w 2165703"/>
              <a:gd name="connsiteY724" fmla="*/ 1158105 h 1431009"/>
              <a:gd name="connsiteX725" fmla="*/ 1546652 w 2165703"/>
              <a:gd name="connsiteY725" fmla="*/ 1157588 h 1431009"/>
              <a:gd name="connsiteX726" fmla="*/ 1704773 w 2165703"/>
              <a:gd name="connsiteY726" fmla="*/ 1157169 h 1431009"/>
              <a:gd name="connsiteX727" fmla="*/ 1703759 w 2165703"/>
              <a:gd name="connsiteY727" fmla="*/ 1162392 h 1431009"/>
              <a:gd name="connsiteX728" fmla="*/ 1687189 w 2165703"/>
              <a:gd name="connsiteY728" fmla="*/ 1199397 h 1431009"/>
              <a:gd name="connsiteX729" fmla="*/ 1660823 w 2165703"/>
              <a:gd name="connsiteY729" fmla="*/ 1258328 h 1431009"/>
              <a:gd name="connsiteX730" fmla="*/ 1641384 w 2165703"/>
              <a:gd name="connsiteY730" fmla="*/ 1294912 h 1431009"/>
              <a:gd name="connsiteX731" fmla="*/ 1635452 w 2165703"/>
              <a:gd name="connsiteY731" fmla="*/ 1291946 h 1431009"/>
              <a:gd name="connsiteX732" fmla="*/ 1634915 w 2165703"/>
              <a:gd name="connsiteY732" fmla="*/ 1298240 h 1431009"/>
              <a:gd name="connsiteX733" fmla="*/ 1623416 w 2165703"/>
              <a:gd name="connsiteY733" fmla="*/ 1313874 h 1431009"/>
              <a:gd name="connsiteX734" fmla="*/ 1621541 w 2165703"/>
              <a:gd name="connsiteY734" fmla="*/ 1312917 h 1431009"/>
              <a:gd name="connsiteX735" fmla="*/ 1633788 w 2165703"/>
              <a:gd name="connsiteY735" fmla="*/ 1286091 h 1431009"/>
              <a:gd name="connsiteX736" fmla="*/ 1641708 w 2165703"/>
              <a:gd name="connsiteY736" fmla="*/ 1283585 h 1431009"/>
              <a:gd name="connsiteX737" fmla="*/ 1638570 w 2165703"/>
              <a:gd name="connsiteY737" fmla="*/ 1279759 h 1431009"/>
              <a:gd name="connsiteX738" fmla="*/ 1644770 w 2165703"/>
              <a:gd name="connsiteY738" fmla="*/ 1260433 h 1431009"/>
              <a:gd name="connsiteX739" fmla="*/ 1655141 w 2165703"/>
              <a:gd name="connsiteY739" fmla="*/ 1252894 h 1431009"/>
              <a:gd name="connsiteX740" fmla="*/ 1659466 w 2165703"/>
              <a:gd name="connsiteY740" fmla="*/ 1248302 h 1431009"/>
              <a:gd name="connsiteX741" fmla="*/ 1665281 w 2165703"/>
              <a:gd name="connsiteY741" fmla="*/ 1218167 h 1431009"/>
              <a:gd name="connsiteX742" fmla="*/ 1653821 w 2165703"/>
              <a:gd name="connsiteY742" fmla="*/ 1222414 h 1431009"/>
              <a:gd name="connsiteX743" fmla="*/ 1660364 w 2165703"/>
              <a:gd name="connsiteY743" fmla="*/ 1207223 h 1431009"/>
              <a:gd name="connsiteX744" fmla="*/ 1670792 w 2165703"/>
              <a:gd name="connsiteY744" fmla="*/ 1211278 h 1431009"/>
              <a:gd name="connsiteX745" fmla="*/ 1677853 w 2165703"/>
              <a:gd name="connsiteY745" fmla="*/ 1203758 h 1431009"/>
              <a:gd name="connsiteX746" fmla="*/ 1679861 w 2165703"/>
              <a:gd name="connsiteY746" fmla="*/ 1186806 h 1431009"/>
              <a:gd name="connsiteX747" fmla="*/ 1687361 w 2165703"/>
              <a:gd name="connsiteY747" fmla="*/ 1181239 h 1431009"/>
              <a:gd name="connsiteX748" fmla="*/ 1704773 w 2165703"/>
              <a:gd name="connsiteY748" fmla="*/ 1157169 h 1431009"/>
              <a:gd name="connsiteX749" fmla="*/ 1533623 w 2165703"/>
              <a:gd name="connsiteY749" fmla="*/ 1153226 h 1431009"/>
              <a:gd name="connsiteX750" fmla="*/ 1535325 w 2165703"/>
              <a:gd name="connsiteY750" fmla="*/ 1155427 h 1431009"/>
              <a:gd name="connsiteX751" fmla="*/ 1533354 w 2165703"/>
              <a:gd name="connsiteY751" fmla="*/ 1157033 h 1431009"/>
              <a:gd name="connsiteX752" fmla="*/ 1531824 w 2165703"/>
              <a:gd name="connsiteY752" fmla="*/ 1154337 h 1431009"/>
              <a:gd name="connsiteX753" fmla="*/ 1533623 w 2165703"/>
              <a:gd name="connsiteY753" fmla="*/ 1153226 h 1431009"/>
              <a:gd name="connsiteX754" fmla="*/ 1698249 w 2165703"/>
              <a:gd name="connsiteY754" fmla="*/ 1145248 h 1431009"/>
              <a:gd name="connsiteX755" fmla="*/ 1699320 w 2165703"/>
              <a:gd name="connsiteY755" fmla="*/ 1146301 h 1431009"/>
              <a:gd name="connsiteX756" fmla="*/ 1698611 w 2165703"/>
              <a:gd name="connsiteY756" fmla="*/ 1147792 h 1431009"/>
              <a:gd name="connsiteX757" fmla="*/ 1697042 w 2165703"/>
              <a:gd name="connsiteY757" fmla="*/ 1146396 h 1431009"/>
              <a:gd name="connsiteX758" fmla="*/ 1698249 w 2165703"/>
              <a:gd name="connsiteY758" fmla="*/ 1145248 h 1431009"/>
              <a:gd name="connsiteX759" fmla="*/ 1381319 w 2165703"/>
              <a:gd name="connsiteY759" fmla="*/ 1143527 h 1431009"/>
              <a:gd name="connsiteX760" fmla="*/ 1382736 w 2165703"/>
              <a:gd name="connsiteY760" fmla="*/ 1144310 h 1431009"/>
              <a:gd name="connsiteX761" fmla="*/ 1381683 w 2165703"/>
              <a:gd name="connsiteY761" fmla="*/ 1145517 h 1431009"/>
              <a:gd name="connsiteX762" fmla="*/ 1380305 w 2165703"/>
              <a:gd name="connsiteY762" fmla="*/ 1144712 h 1431009"/>
              <a:gd name="connsiteX763" fmla="*/ 1381319 w 2165703"/>
              <a:gd name="connsiteY763" fmla="*/ 1143527 h 1431009"/>
              <a:gd name="connsiteX764" fmla="*/ 1600361 w 2165703"/>
              <a:gd name="connsiteY764" fmla="*/ 1141919 h 1431009"/>
              <a:gd name="connsiteX765" fmla="*/ 1602848 w 2165703"/>
              <a:gd name="connsiteY765" fmla="*/ 1143412 h 1431009"/>
              <a:gd name="connsiteX766" fmla="*/ 1596305 w 2165703"/>
              <a:gd name="connsiteY766" fmla="*/ 1154893 h 1431009"/>
              <a:gd name="connsiteX767" fmla="*/ 1594047 w 2165703"/>
              <a:gd name="connsiteY767" fmla="*/ 1153648 h 1431009"/>
              <a:gd name="connsiteX768" fmla="*/ 1600361 w 2165703"/>
              <a:gd name="connsiteY768" fmla="*/ 1141919 h 1431009"/>
              <a:gd name="connsiteX769" fmla="*/ 25727 w 2165703"/>
              <a:gd name="connsiteY769" fmla="*/ 1137002 h 1431009"/>
              <a:gd name="connsiteX770" fmla="*/ 26799 w 2165703"/>
              <a:gd name="connsiteY770" fmla="*/ 1138207 h 1431009"/>
              <a:gd name="connsiteX771" fmla="*/ 25593 w 2165703"/>
              <a:gd name="connsiteY771" fmla="*/ 1139393 h 1431009"/>
              <a:gd name="connsiteX772" fmla="*/ 24636 w 2165703"/>
              <a:gd name="connsiteY772" fmla="*/ 1138207 h 1431009"/>
              <a:gd name="connsiteX773" fmla="*/ 25727 w 2165703"/>
              <a:gd name="connsiteY773" fmla="*/ 1137002 h 1431009"/>
              <a:gd name="connsiteX774" fmla="*/ 1533507 w 2165703"/>
              <a:gd name="connsiteY774" fmla="*/ 1133156 h 1431009"/>
              <a:gd name="connsiteX775" fmla="*/ 1534196 w 2165703"/>
              <a:gd name="connsiteY775" fmla="*/ 1134514 h 1431009"/>
              <a:gd name="connsiteX776" fmla="*/ 1532934 w 2165703"/>
              <a:gd name="connsiteY776" fmla="*/ 1135529 h 1431009"/>
              <a:gd name="connsiteX777" fmla="*/ 1532244 w 2165703"/>
              <a:gd name="connsiteY777" fmla="*/ 1134170 h 1431009"/>
              <a:gd name="connsiteX778" fmla="*/ 1533507 w 2165703"/>
              <a:gd name="connsiteY778" fmla="*/ 1133156 h 1431009"/>
              <a:gd name="connsiteX779" fmla="*/ 1457490 w 2165703"/>
              <a:gd name="connsiteY779" fmla="*/ 1131894 h 1431009"/>
              <a:gd name="connsiteX780" fmla="*/ 1456745 w 2165703"/>
              <a:gd name="connsiteY780" fmla="*/ 1132026 h 1431009"/>
              <a:gd name="connsiteX781" fmla="*/ 1456400 w 2165703"/>
              <a:gd name="connsiteY781" fmla="*/ 1133444 h 1431009"/>
              <a:gd name="connsiteX782" fmla="*/ 1457184 w 2165703"/>
              <a:gd name="connsiteY782" fmla="*/ 1133329 h 1431009"/>
              <a:gd name="connsiteX783" fmla="*/ 1457490 w 2165703"/>
              <a:gd name="connsiteY783" fmla="*/ 1131894 h 1431009"/>
              <a:gd name="connsiteX784" fmla="*/ 1383806 w 2165703"/>
              <a:gd name="connsiteY784" fmla="*/ 1131453 h 1431009"/>
              <a:gd name="connsiteX785" fmla="*/ 1382639 w 2165703"/>
              <a:gd name="connsiteY785" fmla="*/ 1132658 h 1431009"/>
              <a:gd name="connsiteX786" fmla="*/ 1383500 w 2165703"/>
              <a:gd name="connsiteY786" fmla="*/ 1134840 h 1431009"/>
              <a:gd name="connsiteX787" fmla="*/ 1386045 w 2165703"/>
              <a:gd name="connsiteY787" fmla="*/ 1133138 h 1431009"/>
              <a:gd name="connsiteX788" fmla="*/ 1383806 w 2165703"/>
              <a:gd name="connsiteY788" fmla="*/ 1131453 h 1431009"/>
              <a:gd name="connsiteX789" fmla="*/ 1508060 w 2165703"/>
              <a:gd name="connsiteY789" fmla="*/ 1130688 h 1431009"/>
              <a:gd name="connsiteX790" fmla="*/ 1510223 w 2165703"/>
              <a:gd name="connsiteY790" fmla="*/ 1132295 h 1431009"/>
              <a:gd name="connsiteX791" fmla="*/ 1507946 w 2165703"/>
              <a:gd name="connsiteY791" fmla="*/ 1134189 h 1431009"/>
              <a:gd name="connsiteX792" fmla="*/ 1506396 w 2165703"/>
              <a:gd name="connsiteY792" fmla="*/ 1132505 h 1431009"/>
              <a:gd name="connsiteX793" fmla="*/ 1508060 w 2165703"/>
              <a:gd name="connsiteY793" fmla="*/ 1130688 h 1431009"/>
              <a:gd name="connsiteX794" fmla="*/ 1609852 w 2165703"/>
              <a:gd name="connsiteY794" fmla="*/ 1127721 h 1431009"/>
              <a:gd name="connsiteX795" fmla="*/ 1610368 w 2165703"/>
              <a:gd name="connsiteY795" fmla="*/ 1129215 h 1431009"/>
              <a:gd name="connsiteX796" fmla="*/ 1609085 w 2165703"/>
              <a:gd name="connsiteY796" fmla="*/ 1129999 h 1431009"/>
              <a:gd name="connsiteX797" fmla="*/ 1608587 w 2165703"/>
              <a:gd name="connsiteY797" fmla="*/ 1128487 h 1431009"/>
              <a:gd name="connsiteX798" fmla="*/ 1609852 w 2165703"/>
              <a:gd name="connsiteY798" fmla="*/ 1127721 h 1431009"/>
              <a:gd name="connsiteX799" fmla="*/ 93594 w 2165703"/>
              <a:gd name="connsiteY799" fmla="*/ 1127645 h 1431009"/>
              <a:gd name="connsiteX800" fmla="*/ 107600 w 2165703"/>
              <a:gd name="connsiteY800" fmla="*/ 1137843 h 1431009"/>
              <a:gd name="connsiteX801" fmla="*/ 85365 w 2165703"/>
              <a:gd name="connsiteY801" fmla="*/ 1149247 h 1431009"/>
              <a:gd name="connsiteX802" fmla="*/ 74097 w 2165703"/>
              <a:gd name="connsiteY802" fmla="*/ 1165665 h 1431009"/>
              <a:gd name="connsiteX803" fmla="*/ 66711 w 2165703"/>
              <a:gd name="connsiteY803" fmla="*/ 1170964 h 1431009"/>
              <a:gd name="connsiteX804" fmla="*/ 65275 w 2165703"/>
              <a:gd name="connsiteY804" fmla="*/ 1169089 h 1431009"/>
              <a:gd name="connsiteX805" fmla="*/ 93594 w 2165703"/>
              <a:gd name="connsiteY805" fmla="*/ 1127645 h 1431009"/>
              <a:gd name="connsiteX806" fmla="*/ 1697425 w 2165703"/>
              <a:gd name="connsiteY806" fmla="*/ 1125119 h 1431009"/>
              <a:gd name="connsiteX807" fmla="*/ 1698553 w 2165703"/>
              <a:gd name="connsiteY807" fmla="*/ 1127110 h 1431009"/>
              <a:gd name="connsiteX808" fmla="*/ 1696813 w 2165703"/>
              <a:gd name="connsiteY808" fmla="*/ 1128851 h 1431009"/>
              <a:gd name="connsiteX809" fmla="*/ 1694287 w 2165703"/>
              <a:gd name="connsiteY809" fmla="*/ 1127224 h 1431009"/>
              <a:gd name="connsiteX810" fmla="*/ 1697425 w 2165703"/>
              <a:gd name="connsiteY810" fmla="*/ 1125119 h 1431009"/>
              <a:gd name="connsiteX811" fmla="*/ 1552144 w 2165703"/>
              <a:gd name="connsiteY811" fmla="*/ 1124449 h 1431009"/>
              <a:gd name="connsiteX812" fmla="*/ 1553578 w 2165703"/>
              <a:gd name="connsiteY812" fmla="*/ 1126229 h 1431009"/>
              <a:gd name="connsiteX813" fmla="*/ 1551800 w 2165703"/>
              <a:gd name="connsiteY813" fmla="*/ 1127339 h 1431009"/>
              <a:gd name="connsiteX814" fmla="*/ 1550804 w 2165703"/>
              <a:gd name="connsiteY814" fmla="*/ 1125215 h 1431009"/>
              <a:gd name="connsiteX815" fmla="*/ 1552144 w 2165703"/>
              <a:gd name="connsiteY815" fmla="*/ 1124449 h 1431009"/>
              <a:gd name="connsiteX816" fmla="*/ 1636235 w 2165703"/>
              <a:gd name="connsiteY816" fmla="*/ 1123264 h 1431009"/>
              <a:gd name="connsiteX817" fmla="*/ 1637498 w 2165703"/>
              <a:gd name="connsiteY817" fmla="*/ 1124069 h 1431009"/>
              <a:gd name="connsiteX818" fmla="*/ 1636465 w 2165703"/>
              <a:gd name="connsiteY818" fmla="*/ 1126057 h 1431009"/>
              <a:gd name="connsiteX819" fmla="*/ 1634782 w 2165703"/>
              <a:gd name="connsiteY819" fmla="*/ 1125025 h 1431009"/>
              <a:gd name="connsiteX820" fmla="*/ 1636235 w 2165703"/>
              <a:gd name="connsiteY820" fmla="*/ 1123264 h 1431009"/>
              <a:gd name="connsiteX821" fmla="*/ 1494206 w 2165703"/>
              <a:gd name="connsiteY821" fmla="*/ 1121082 h 1431009"/>
              <a:gd name="connsiteX822" fmla="*/ 1504042 w 2165703"/>
              <a:gd name="connsiteY822" fmla="*/ 1122766 h 1431009"/>
              <a:gd name="connsiteX823" fmla="*/ 1499029 w 2165703"/>
              <a:gd name="connsiteY823" fmla="*/ 1132620 h 1431009"/>
              <a:gd name="connsiteX824" fmla="*/ 1497172 w 2165703"/>
              <a:gd name="connsiteY824" fmla="*/ 1132217 h 1431009"/>
              <a:gd name="connsiteX825" fmla="*/ 1494206 w 2165703"/>
              <a:gd name="connsiteY825" fmla="*/ 1121082 h 1431009"/>
              <a:gd name="connsiteX826" fmla="*/ 1573592 w 2165703"/>
              <a:gd name="connsiteY826" fmla="*/ 1121006 h 1431009"/>
              <a:gd name="connsiteX827" fmla="*/ 1575468 w 2165703"/>
              <a:gd name="connsiteY827" fmla="*/ 1123283 h 1431009"/>
              <a:gd name="connsiteX828" fmla="*/ 1565767 w 2165703"/>
              <a:gd name="connsiteY828" fmla="*/ 1139124 h 1431009"/>
              <a:gd name="connsiteX829" fmla="*/ 1563146 w 2165703"/>
              <a:gd name="connsiteY829" fmla="*/ 1137575 h 1431009"/>
              <a:gd name="connsiteX830" fmla="*/ 1563146 w 2165703"/>
              <a:gd name="connsiteY830" fmla="*/ 1130535 h 1431009"/>
              <a:gd name="connsiteX831" fmla="*/ 1555837 w 2165703"/>
              <a:gd name="connsiteY831" fmla="*/ 1140446 h 1431009"/>
              <a:gd name="connsiteX832" fmla="*/ 1553903 w 2165703"/>
              <a:gd name="connsiteY832" fmla="*/ 1139432 h 1431009"/>
              <a:gd name="connsiteX833" fmla="*/ 1560275 w 2165703"/>
              <a:gd name="connsiteY833" fmla="*/ 1128200 h 1431009"/>
              <a:gd name="connsiteX834" fmla="*/ 1573592 w 2165703"/>
              <a:gd name="connsiteY834" fmla="*/ 1121006 h 1431009"/>
              <a:gd name="connsiteX835" fmla="*/ 1713288 w 2165703"/>
              <a:gd name="connsiteY835" fmla="*/ 1119896 h 1431009"/>
              <a:gd name="connsiteX836" fmla="*/ 1714799 w 2165703"/>
              <a:gd name="connsiteY836" fmla="*/ 1121063 h 1431009"/>
              <a:gd name="connsiteX837" fmla="*/ 1708083 w 2165703"/>
              <a:gd name="connsiteY837" fmla="*/ 1131644 h 1431009"/>
              <a:gd name="connsiteX838" fmla="*/ 1713288 w 2165703"/>
              <a:gd name="connsiteY838" fmla="*/ 1119896 h 1431009"/>
              <a:gd name="connsiteX839" fmla="*/ 1505591 w 2165703"/>
              <a:gd name="connsiteY839" fmla="*/ 1115533 h 1431009"/>
              <a:gd name="connsiteX840" fmla="*/ 1508407 w 2165703"/>
              <a:gd name="connsiteY840" fmla="*/ 1118461 h 1431009"/>
              <a:gd name="connsiteX841" fmla="*/ 1508348 w 2165703"/>
              <a:gd name="connsiteY841" fmla="*/ 1118577 h 1431009"/>
              <a:gd name="connsiteX842" fmla="*/ 1506766 w 2165703"/>
              <a:gd name="connsiteY842" fmla="*/ 1120175 h 1431009"/>
              <a:gd name="connsiteX843" fmla="*/ 1503697 w 2165703"/>
              <a:gd name="connsiteY843" fmla="*/ 1117484 h 1431009"/>
              <a:gd name="connsiteX844" fmla="*/ 1505591 w 2165703"/>
              <a:gd name="connsiteY844" fmla="*/ 1115533 h 1431009"/>
              <a:gd name="connsiteX845" fmla="*/ 1558553 w 2165703"/>
              <a:gd name="connsiteY845" fmla="*/ 1115361 h 1431009"/>
              <a:gd name="connsiteX846" fmla="*/ 1560947 w 2165703"/>
              <a:gd name="connsiteY846" fmla="*/ 1115591 h 1431009"/>
              <a:gd name="connsiteX847" fmla="*/ 1560218 w 2165703"/>
              <a:gd name="connsiteY847" fmla="*/ 1117408 h 1431009"/>
              <a:gd name="connsiteX848" fmla="*/ 1557961 w 2165703"/>
              <a:gd name="connsiteY848" fmla="*/ 1116834 h 1431009"/>
              <a:gd name="connsiteX849" fmla="*/ 1558553 w 2165703"/>
              <a:gd name="connsiteY849" fmla="*/ 1115361 h 1431009"/>
              <a:gd name="connsiteX850" fmla="*/ 1398214 w 2165703"/>
              <a:gd name="connsiteY850" fmla="*/ 1113391 h 1431009"/>
              <a:gd name="connsiteX851" fmla="*/ 1392072 w 2165703"/>
              <a:gd name="connsiteY851" fmla="*/ 1120681 h 1431009"/>
              <a:gd name="connsiteX852" fmla="*/ 1393641 w 2165703"/>
              <a:gd name="connsiteY852" fmla="*/ 1122078 h 1431009"/>
              <a:gd name="connsiteX853" fmla="*/ 1399918 w 2165703"/>
              <a:gd name="connsiteY853" fmla="*/ 1115151 h 1431009"/>
              <a:gd name="connsiteX854" fmla="*/ 1398214 w 2165703"/>
              <a:gd name="connsiteY854" fmla="*/ 1113391 h 1431009"/>
              <a:gd name="connsiteX855" fmla="*/ 1617007 w 2165703"/>
              <a:gd name="connsiteY855" fmla="*/ 1111936 h 1431009"/>
              <a:gd name="connsiteX856" fmla="*/ 1617581 w 2165703"/>
              <a:gd name="connsiteY856" fmla="*/ 1113639 h 1431009"/>
              <a:gd name="connsiteX857" fmla="*/ 1615324 w 2165703"/>
              <a:gd name="connsiteY857" fmla="*/ 1114424 h 1431009"/>
              <a:gd name="connsiteX858" fmla="*/ 1615495 w 2165703"/>
              <a:gd name="connsiteY858" fmla="*/ 1112816 h 1431009"/>
              <a:gd name="connsiteX859" fmla="*/ 1617007 w 2165703"/>
              <a:gd name="connsiteY859" fmla="*/ 1111936 h 1431009"/>
              <a:gd name="connsiteX860" fmla="*/ 1523291 w 2165703"/>
              <a:gd name="connsiteY860" fmla="*/ 1111592 h 1431009"/>
              <a:gd name="connsiteX861" fmla="*/ 1521588 w 2165703"/>
              <a:gd name="connsiteY861" fmla="*/ 1113047 h 1431009"/>
              <a:gd name="connsiteX862" fmla="*/ 1523558 w 2165703"/>
              <a:gd name="connsiteY862" fmla="*/ 1114558 h 1431009"/>
              <a:gd name="connsiteX863" fmla="*/ 1525739 w 2165703"/>
              <a:gd name="connsiteY863" fmla="*/ 1113218 h 1431009"/>
              <a:gd name="connsiteX864" fmla="*/ 1523291 w 2165703"/>
              <a:gd name="connsiteY864" fmla="*/ 1111592 h 1431009"/>
              <a:gd name="connsiteX865" fmla="*/ 1648118 w 2165703"/>
              <a:gd name="connsiteY865" fmla="*/ 1105374 h 1431009"/>
              <a:gd name="connsiteX866" fmla="*/ 1649018 w 2165703"/>
              <a:gd name="connsiteY866" fmla="*/ 1108301 h 1431009"/>
              <a:gd name="connsiteX867" fmla="*/ 1643086 w 2165703"/>
              <a:gd name="connsiteY867" fmla="*/ 1109927 h 1431009"/>
              <a:gd name="connsiteX868" fmla="*/ 1642301 w 2165703"/>
              <a:gd name="connsiteY868" fmla="*/ 1107689 h 1431009"/>
              <a:gd name="connsiteX869" fmla="*/ 1648118 w 2165703"/>
              <a:gd name="connsiteY869" fmla="*/ 1105374 h 1431009"/>
              <a:gd name="connsiteX870" fmla="*/ 1627415 w 2165703"/>
              <a:gd name="connsiteY870" fmla="*/ 1104513 h 1431009"/>
              <a:gd name="connsiteX871" fmla="*/ 1633843 w 2165703"/>
              <a:gd name="connsiteY871" fmla="*/ 1106044 h 1431009"/>
              <a:gd name="connsiteX872" fmla="*/ 1629788 w 2165703"/>
              <a:gd name="connsiteY872" fmla="*/ 1117812 h 1431009"/>
              <a:gd name="connsiteX873" fmla="*/ 1627684 w 2165703"/>
              <a:gd name="connsiteY873" fmla="*/ 1117064 h 1431009"/>
              <a:gd name="connsiteX874" fmla="*/ 1629424 w 2165703"/>
              <a:gd name="connsiteY874" fmla="*/ 1110081 h 1431009"/>
              <a:gd name="connsiteX875" fmla="*/ 1623550 w 2165703"/>
              <a:gd name="connsiteY875" fmla="*/ 1109507 h 1431009"/>
              <a:gd name="connsiteX876" fmla="*/ 1627415 w 2165703"/>
              <a:gd name="connsiteY876" fmla="*/ 1104513 h 1431009"/>
              <a:gd name="connsiteX877" fmla="*/ 56684 w 2165703"/>
              <a:gd name="connsiteY877" fmla="*/ 1101030 h 1431009"/>
              <a:gd name="connsiteX878" fmla="*/ 57814 w 2165703"/>
              <a:gd name="connsiteY878" fmla="*/ 1101910 h 1431009"/>
              <a:gd name="connsiteX879" fmla="*/ 56837 w 2165703"/>
              <a:gd name="connsiteY879" fmla="*/ 1103192 h 1431009"/>
              <a:gd name="connsiteX880" fmla="*/ 55784 w 2165703"/>
              <a:gd name="connsiteY880" fmla="*/ 1102350 h 1431009"/>
              <a:gd name="connsiteX881" fmla="*/ 56684 w 2165703"/>
              <a:gd name="connsiteY881" fmla="*/ 1101030 h 1431009"/>
              <a:gd name="connsiteX882" fmla="*/ 1489405 w 2165703"/>
              <a:gd name="connsiteY882" fmla="*/ 1098984 h 1431009"/>
              <a:gd name="connsiteX883" fmla="*/ 1485635 w 2165703"/>
              <a:gd name="connsiteY883" fmla="*/ 1101395 h 1431009"/>
              <a:gd name="connsiteX884" fmla="*/ 1486324 w 2165703"/>
              <a:gd name="connsiteY884" fmla="*/ 1102658 h 1431009"/>
              <a:gd name="connsiteX885" fmla="*/ 1490323 w 2165703"/>
              <a:gd name="connsiteY885" fmla="*/ 1100764 h 1431009"/>
              <a:gd name="connsiteX886" fmla="*/ 1489405 w 2165703"/>
              <a:gd name="connsiteY886" fmla="*/ 1098984 h 1431009"/>
              <a:gd name="connsiteX887" fmla="*/ 1567453 w 2165703"/>
              <a:gd name="connsiteY887" fmla="*/ 1097663 h 1431009"/>
              <a:gd name="connsiteX888" fmla="*/ 1572865 w 2165703"/>
              <a:gd name="connsiteY888" fmla="*/ 1101164 h 1431009"/>
              <a:gd name="connsiteX889" fmla="*/ 1572311 w 2165703"/>
              <a:gd name="connsiteY889" fmla="*/ 1103518 h 1431009"/>
              <a:gd name="connsiteX890" fmla="*/ 1560505 w 2165703"/>
              <a:gd name="connsiteY890" fmla="*/ 1100935 h 1431009"/>
              <a:gd name="connsiteX891" fmla="*/ 1567453 w 2165703"/>
              <a:gd name="connsiteY891" fmla="*/ 1097663 h 1431009"/>
              <a:gd name="connsiteX892" fmla="*/ 1548909 w 2165703"/>
              <a:gd name="connsiteY892" fmla="*/ 1092841 h 1431009"/>
              <a:gd name="connsiteX893" fmla="*/ 1543361 w 2165703"/>
              <a:gd name="connsiteY893" fmla="*/ 1103557 h 1431009"/>
              <a:gd name="connsiteX894" fmla="*/ 1548909 w 2165703"/>
              <a:gd name="connsiteY894" fmla="*/ 1092841 h 1431009"/>
              <a:gd name="connsiteX895" fmla="*/ 1734871 w 2165703"/>
              <a:gd name="connsiteY895" fmla="*/ 1089645 h 1431009"/>
              <a:gd name="connsiteX896" fmla="*/ 1736267 w 2165703"/>
              <a:gd name="connsiteY896" fmla="*/ 1095366 h 1431009"/>
              <a:gd name="connsiteX897" fmla="*/ 1725916 w 2165703"/>
              <a:gd name="connsiteY897" fmla="*/ 1118192 h 1431009"/>
              <a:gd name="connsiteX898" fmla="*/ 1718531 w 2165703"/>
              <a:gd name="connsiteY898" fmla="*/ 1100054 h 1431009"/>
              <a:gd name="connsiteX899" fmla="*/ 1728997 w 2165703"/>
              <a:gd name="connsiteY899" fmla="*/ 1090411 h 1431009"/>
              <a:gd name="connsiteX900" fmla="*/ 1734871 w 2165703"/>
              <a:gd name="connsiteY900" fmla="*/ 1089645 h 1431009"/>
              <a:gd name="connsiteX901" fmla="*/ 1644483 w 2165703"/>
              <a:gd name="connsiteY901" fmla="*/ 1087751 h 1431009"/>
              <a:gd name="connsiteX902" fmla="*/ 1645823 w 2165703"/>
              <a:gd name="connsiteY902" fmla="*/ 1088900 h 1431009"/>
              <a:gd name="connsiteX903" fmla="*/ 1644693 w 2165703"/>
              <a:gd name="connsiteY903" fmla="*/ 1091234 h 1431009"/>
              <a:gd name="connsiteX904" fmla="*/ 1643124 w 2165703"/>
              <a:gd name="connsiteY904" fmla="*/ 1089895 h 1431009"/>
              <a:gd name="connsiteX905" fmla="*/ 1644483 w 2165703"/>
              <a:gd name="connsiteY905" fmla="*/ 1087751 h 1431009"/>
              <a:gd name="connsiteX906" fmla="*/ 1744265 w 2165703"/>
              <a:gd name="connsiteY906" fmla="*/ 1086680 h 1431009"/>
              <a:gd name="connsiteX907" fmla="*/ 1744532 w 2165703"/>
              <a:gd name="connsiteY907" fmla="*/ 1092267 h 1431009"/>
              <a:gd name="connsiteX908" fmla="*/ 1742467 w 2165703"/>
              <a:gd name="connsiteY908" fmla="*/ 1092344 h 1431009"/>
              <a:gd name="connsiteX909" fmla="*/ 1741777 w 2165703"/>
              <a:gd name="connsiteY909" fmla="*/ 1086986 h 1431009"/>
              <a:gd name="connsiteX910" fmla="*/ 1744265 w 2165703"/>
              <a:gd name="connsiteY910" fmla="*/ 1086680 h 1431009"/>
              <a:gd name="connsiteX911" fmla="*/ 1674388 w 2165703"/>
              <a:gd name="connsiteY911" fmla="*/ 1081456 h 1431009"/>
              <a:gd name="connsiteX912" fmla="*/ 1676531 w 2165703"/>
              <a:gd name="connsiteY912" fmla="*/ 1082873 h 1431009"/>
              <a:gd name="connsiteX913" fmla="*/ 1674158 w 2165703"/>
              <a:gd name="connsiteY913" fmla="*/ 1084843 h 1431009"/>
              <a:gd name="connsiteX914" fmla="*/ 1672628 w 2165703"/>
              <a:gd name="connsiteY914" fmla="*/ 1083273 h 1431009"/>
              <a:gd name="connsiteX915" fmla="*/ 1674388 w 2165703"/>
              <a:gd name="connsiteY915" fmla="*/ 1081456 h 1431009"/>
              <a:gd name="connsiteX916" fmla="*/ 1719143 w 2165703"/>
              <a:gd name="connsiteY916" fmla="*/ 1081265 h 1431009"/>
              <a:gd name="connsiteX917" fmla="*/ 1719831 w 2165703"/>
              <a:gd name="connsiteY917" fmla="*/ 1081706 h 1431009"/>
              <a:gd name="connsiteX918" fmla="*/ 1719564 w 2165703"/>
              <a:gd name="connsiteY918" fmla="*/ 1082509 h 1431009"/>
              <a:gd name="connsiteX919" fmla="*/ 1718760 w 2165703"/>
              <a:gd name="connsiteY919" fmla="*/ 1082548 h 1431009"/>
              <a:gd name="connsiteX920" fmla="*/ 1719143 w 2165703"/>
              <a:gd name="connsiteY920" fmla="*/ 1081265 h 1431009"/>
              <a:gd name="connsiteX921" fmla="*/ 1600954 w 2165703"/>
              <a:gd name="connsiteY921" fmla="*/ 1079792 h 1431009"/>
              <a:gd name="connsiteX922" fmla="*/ 1598486 w 2165703"/>
              <a:gd name="connsiteY922" fmla="*/ 1085742 h 1431009"/>
              <a:gd name="connsiteX923" fmla="*/ 1600169 w 2165703"/>
              <a:gd name="connsiteY923" fmla="*/ 1086413 h 1431009"/>
              <a:gd name="connsiteX924" fmla="*/ 1602886 w 2165703"/>
              <a:gd name="connsiteY924" fmla="*/ 1080309 h 1431009"/>
              <a:gd name="connsiteX925" fmla="*/ 1600954 w 2165703"/>
              <a:gd name="connsiteY925" fmla="*/ 1079792 h 1431009"/>
              <a:gd name="connsiteX926" fmla="*/ 1661817 w 2165703"/>
              <a:gd name="connsiteY926" fmla="*/ 1074683 h 1431009"/>
              <a:gd name="connsiteX927" fmla="*/ 1650261 w 2165703"/>
              <a:gd name="connsiteY927" fmla="*/ 1096935 h 1431009"/>
              <a:gd name="connsiteX928" fmla="*/ 1661817 w 2165703"/>
              <a:gd name="connsiteY928" fmla="*/ 1074683 h 1431009"/>
              <a:gd name="connsiteX929" fmla="*/ 1714895 w 2165703"/>
              <a:gd name="connsiteY929" fmla="*/ 1073784 h 1431009"/>
              <a:gd name="connsiteX930" fmla="*/ 1717228 w 2165703"/>
              <a:gd name="connsiteY930" fmla="*/ 1074837 h 1431009"/>
              <a:gd name="connsiteX931" fmla="*/ 1711469 w 2165703"/>
              <a:gd name="connsiteY931" fmla="*/ 1086987 h 1431009"/>
              <a:gd name="connsiteX932" fmla="*/ 1709097 w 2165703"/>
              <a:gd name="connsiteY932" fmla="*/ 1086202 h 1431009"/>
              <a:gd name="connsiteX933" fmla="*/ 1714895 w 2165703"/>
              <a:gd name="connsiteY933" fmla="*/ 1073784 h 1431009"/>
              <a:gd name="connsiteX934" fmla="*/ 1577649 w 2165703"/>
              <a:gd name="connsiteY934" fmla="*/ 1073154 h 1431009"/>
              <a:gd name="connsiteX935" fmla="*/ 1572693 w 2165703"/>
              <a:gd name="connsiteY935" fmla="*/ 1080884 h 1431009"/>
              <a:gd name="connsiteX936" fmla="*/ 1574205 w 2165703"/>
              <a:gd name="connsiteY936" fmla="*/ 1081877 h 1431009"/>
              <a:gd name="connsiteX937" fmla="*/ 1579352 w 2165703"/>
              <a:gd name="connsiteY937" fmla="*/ 1074359 h 1431009"/>
              <a:gd name="connsiteX938" fmla="*/ 1577649 w 2165703"/>
              <a:gd name="connsiteY938" fmla="*/ 1073154 h 1431009"/>
              <a:gd name="connsiteX939" fmla="*/ 1741912 w 2165703"/>
              <a:gd name="connsiteY939" fmla="*/ 1072216 h 1431009"/>
              <a:gd name="connsiteX940" fmla="*/ 1742965 w 2165703"/>
              <a:gd name="connsiteY940" fmla="*/ 1074990 h 1431009"/>
              <a:gd name="connsiteX941" fmla="*/ 1733052 w 2165703"/>
              <a:gd name="connsiteY941" fmla="*/ 1086547 h 1431009"/>
              <a:gd name="connsiteX942" fmla="*/ 1731139 w 2165703"/>
              <a:gd name="connsiteY942" fmla="*/ 1085533 h 1431009"/>
              <a:gd name="connsiteX943" fmla="*/ 1733625 w 2165703"/>
              <a:gd name="connsiteY943" fmla="*/ 1073153 h 1431009"/>
              <a:gd name="connsiteX944" fmla="*/ 1741912 w 2165703"/>
              <a:gd name="connsiteY944" fmla="*/ 1072216 h 1431009"/>
              <a:gd name="connsiteX945" fmla="*/ 1624699 w 2165703"/>
              <a:gd name="connsiteY945" fmla="*/ 1070321 h 1431009"/>
              <a:gd name="connsiteX946" fmla="*/ 1621724 w 2165703"/>
              <a:gd name="connsiteY946" fmla="*/ 1076054 h 1431009"/>
              <a:gd name="connsiteX947" fmla="*/ 1621484 w 2165703"/>
              <a:gd name="connsiteY947" fmla="*/ 1076310 h 1431009"/>
              <a:gd name="connsiteX948" fmla="*/ 1621413 w 2165703"/>
              <a:gd name="connsiteY948" fmla="*/ 1076468 h 1431009"/>
              <a:gd name="connsiteX949" fmla="*/ 1616911 w 2165703"/>
              <a:gd name="connsiteY949" fmla="*/ 1079562 h 1431009"/>
              <a:gd name="connsiteX950" fmla="*/ 1612453 w 2165703"/>
              <a:gd name="connsiteY950" fmla="*/ 1093836 h 1431009"/>
              <a:gd name="connsiteX951" fmla="*/ 1615781 w 2165703"/>
              <a:gd name="connsiteY951" fmla="*/ 1089149 h 1431009"/>
              <a:gd name="connsiteX952" fmla="*/ 1621413 w 2165703"/>
              <a:gd name="connsiteY952" fmla="*/ 1076468 h 1431009"/>
              <a:gd name="connsiteX953" fmla="*/ 1621561 w 2165703"/>
              <a:gd name="connsiteY953" fmla="*/ 1076369 h 1431009"/>
              <a:gd name="connsiteX954" fmla="*/ 1621724 w 2165703"/>
              <a:gd name="connsiteY954" fmla="*/ 1076054 h 1431009"/>
              <a:gd name="connsiteX955" fmla="*/ 1626152 w 2165703"/>
              <a:gd name="connsiteY955" fmla="*/ 1071317 h 1431009"/>
              <a:gd name="connsiteX956" fmla="*/ 1624699 w 2165703"/>
              <a:gd name="connsiteY956" fmla="*/ 1070321 h 1431009"/>
              <a:gd name="connsiteX957" fmla="*/ 1720634 w 2165703"/>
              <a:gd name="connsiteY957" fmla="*/ 1069211 h 1431009"/>
              <a:gd name="connsiteX958" fmla="*/ 1721802 w 2165703"/>
              <a:gd name="connsiteY958" fmla="*/ 1070531 h 1431009"/>
              <a:gd name="connsiteX959" fmla="*/ 1720616 w 2165703"/>
              <a:gd name="connsiteY959" fmla="*/ 1071489 h 1431009"/>
              <a:gd name="connsiteX960" fmla="*/ 1719180 w 2165703"/>
              <a:gd name="connsiteY960" fmla="*/ 1070723 h 1431009"/>
              <a:gd name="connsiteX961" fmla="*/ 1720634 w 2165703"/>
              <a:gd name="connsiteY961" fmla="*/ 1069211 h 1431009"/>
              <a:gd name="connsiteX962" fmla="*/ 1667042 w 2165703"/>
              <a:gd name="connsiteY962" fmla="*/ 1064007 h 1431009"/>
              <a:gd name="connsiteX963" fmla="*/ 1670007 w 2165703"/>
              <a:gd name="connsiteY963" fmla="*/ 1064142 h 1431009"/>
              <a:gd name="connsiteX964" fmla="*/ 1670007 w 2165703"/>
              <a:gd name="connsiteY964" fmla="*/ 1071182 h 1431009"/>
              <a:gd name="connsiteX965" fmla="*/ 1668056 w 2165703"/>
              <a:gd name="connsiteY965" fmla="*/ 1070780 h 1431009"/>
              <a:gd name="connsiteX966" fmla="*/ 1667042 w 2165703"/>
              <a:gd name="connsiteY966" fmla="*/ 1064007 h 1431009"/>
              <a:gd name="connsiteX967" fmla="*/ 1653942 w 2165703"/>
              <a:gd name="connsiteY967" fmla="*/ 1061187 h 1431009"/>
              <a:gd name="connsiteX968" fmla="*/ 1652123 w 2165703"/>
              <a:gd name="connsiteY968" fmla="*/ 1068588 h 1431009"/>
              <a:gd name="connsiteX969" fmla="*/ 1652067 w 2165703"/>
              <a:gd name="connsiteY969" fmla="*/ 1068669 h 1431009"/>
              <a:gd name="connsiteX970" fmla="*/ 1652060 w 2165703"/>
              <a:gd name="connsiteY970" fmla="*/ 1068656 h 1431009"/>
              <a:gd name="connsiteX971" fmla="*/ 1652022 w 2165703"/>
              <a:gd name="connsiteY971" fmla="*/ 1068733 h 1431009"/>
              <a:gd name="connsiteX972" fmla="*/ 1652067 w 2165703"/>
              <a:gd name="connsiteY972" fmla="*/ 1068669 h 1431009"/>
              <a:gd name="connsiteX973" fmla="*/ 1652089 w 2165703"/>
              <a:gd name="connsiteY973" fmla="*/ 1068698 h 1431009"/>
              <a:gd name="connsiteX974" fmla="*/ 1647113 w 2165703"/>
              <a:gd name="connsiteY974" fmla="*/ 1075010 h 1431009"/>
              <a:gd name="connsiteX975" fmla="*/ 1647947 w 2165703"/>
              <a:gd name="connsiteY975" fmla="*/ 1083638 h 1431009"/>
              <a:gd name="connsiteX976" fmla="*/ 1640082 w 2165703"/>
              <a:gd name="connsiteY976" fmla="*/ 1080480 h 1431009"/>
              <a:gd name="connsiteX977" fmla="*/ 1646415 w 2165703"/>
              <a:gd name="connsiteY977" fmla="*/ 1069892 h 1431009"/>
              <a:gd name="connsiteX978" fmla="*/ 1654019 w 2165703"/>
              <a:gd name="connsiteY978" fmla="*/ 1061004 h 1431009"/>
              <a:gd name="connsiteX979" fmla="*/ 1654068 w 2165703"/>
              <a:gd name="connsiteY979" fmla="*/ 1061041 h 1431009"/>
              <a:gd name="connsiteX980" fmla="*/ 1653942 w 2165703"/>
              <a:gd name="connsiteY980" fmla="*/ 1061187 h 1431009"/>
              <a:gd name="connsiteX981" fmla="*/ 1653968 w 2165703"/>
              <a:gd name="connsiteY981" fmla="*/ 1061081 h 1431009"/>
              <a:gd name="connsiteX982" fmla="*/ 1653992 w 2165703"/>
              <a:gd name="connsiteY982" fmla="*/ 1061099 h 1431009"/>
              <a:gd name="connsiteX983" fmla="*/ 1654036 w 2165703"/>
              <a:gd name="connsiteY983" fmla="*/ 1060946 h 1431009"/>
              <a:gd name="connsiteX984" fmla="*/ 1654019 w 2165703"/>
              <a:gd name="connsiteY984" fmla="*/ 1061004 h 1431009"/>
              <a:gd name="connsiteX985" fmla="*/ 1653992 w 2165703"/>
              <a:gd name="connsiteY985" fmla="*/ 1060983 h 1431009"/>
              <a:gd name="connsiteX986" fmla="*/ 1653968 w 2165703"/>
              <a:gd name="connsiteY986" fmla="*/ 1061081 h 1431009"/>
              <a:gd name="connsiteX987" fmla="*/ 1653915 w 2165703"/>
              <a:gd name="connsiteY987" fmla="*/ 1061041 h 1431009"/>
              <a:gd name="connsiteX988" fmla="*/ 68064 w 2165703"/>
              <a:gd name="connsiteY988" fmla="*/ 1051512 h 1431009"/>
              <a:gd name="connsiteX989" fmla="*/ 69481 w 2165703"/>
              <a:gd name="connsiteY989" fmla="*/ 1054688 h 1431009"/>
              <a:gd name="connsiteX990" fmla="*/ 58536 w 2165703"/>
              <a:gd name="connsiteY990" fmla="*/ 1059203 h 1431009"/>
              <a:gd name="connsiteX991" fmla="*/ 57540 w 2165703"/>
              <a:gd name="connsiteY991" fmla="*/ 1056620 h 1431009"/>
              <a:gd name="connsiteX992" fmla="*/ 68064 w 2165703"/>
              <a:gd name="connsiteY992" fmla="*/ 1051512 h 1431009"/>
              <a:gd name="connsiteX993" fmla="*/ 1747709 w 2165703"/>
              <a:gd name="connsiteY993" fmla="*/ 1051359 h 1431009"/>
              <a:gd name="connsiteX994" fmla="*/ 1755230 w 2165703"/>
              <a:gd name="connsiteY994" fmla="*/ 1053234 h 1431009"/>
              <a:gd name="connsiteX995" fmla="*/ 1746905 w 2165703"/>
              <a:gd name="connsiteY995" fmla="*/ 1063279 h 1431009"/>
              <a:gd name="connsiteX996" fmla="*/ 1742906 w 2165703"/>
              <a:gd name="connsiteY996" fmla="*/ 1057636 h 1431009"/>
              <a:gd name="connsiteX997" fmla="*/ 1747709 w 2165703"/>
              <a:gd name="connsiteY997" fmla="*/ 1051359 h 1431009"/>
              <a:gd name="connsiteX998" fmla="*/ 35635 w 2165703"/>
              <a:gd name="connsiteY998" fmla="*/ 1050976 h 1431009"/>
              <a:gd name="connsiteX999" fmla="*/ 36133 w 2165703"/>
              <a:gd name="connsiteY999" fmla="*/ 1051589 h 1431009"/>
              <a:gd name="connsiteX1000" fmla="*/ 34890 w 2165703"/>
              <a:gd name="connsiteY1000" fmla="*/ 1052066 h 1431009"/>
              <a:gd name="connsiteX1001" fmla="*/ 34851 w 2165703"/>
              <a:gd name="connsiteY1001" fmla="*/ 1051244 h 1431009"/>
              <a:gd name="connsiteX1002" fmla="*/ 35635 w 2165703"/>
              <a:gd name="connsiteY1002" fmla="*/ 1050976 h 1431009"/>
              <a:gd name="connsiteX1003" fmla="*/ 1676168 w 2165703"/>
              <a:gd name="connsiteY1003" fmla="*/ 1050709 h 1431009"/>
              <a:gd name="connsiteX1004" fmla="*/ 1677278 w 2165703"/>
              <a:gd name="connsiteY1004" fmla="*/ 1056143 h 1431009"/>
              <a:gd name="connsiteX1005" fmla="*/ 1675193 w 2165703"/>
              <a:gd name="connsiteY1005" fmla="*/ 1056565 h 1431009"/>
              <a:gd name="connsiteX1006" fmla="*/ 1674217 w 2165703"/>
              <a:gd name="connsiteY1006" fmla="*/ 1051111 h 1431009"/>
              <a:gd name="connsiteX1007" fmla="*/ 1676168 w 2165703"/>
              <a:gd name="connsiteY1007" fmla="*/ 1050709 h 1431009"/>
              <a:gd name="connsiteX1008" fmla="*/ 1566590 w 2165703"/>
              <a:gd name="connsiteY1008" fmla="*/ 1044835 h 1431009"/>
              <a:gd name="connsiteX1009" fmla="*/ 1566207 w 2165703"/>
              <a:gd name="connsiteY1009" fmla="*/ 1046042 h 1431009"/>
              <a:gd name="connsiteX1010" fmla="*/ 1566801 w 2165703"/>
              <a:gd name="connsiteY1010" fmla="*/ 1046499 h 1431009"/>
              <a:gd name="connsiteX1011" fmla="*/ 1567796 w 2165703"/>
              <a:gd name="connsiteY1011" fmla="*/ 1045754 h 1431009"/>
              <a:gd name="connsiteX1012" fmla="*/ 1566590 w 2165703"/>
              <a:gd name="connsiteY1012" fmla="*/ 1044835 h 1431009"/>
              <a:gd name="connsiteX1013" fmla="*/ 1739672 w 2165703"/>
              <a:gd name="connsiteY1013" fmla="*/ 1043286 h 1431009"/>
              <a:gd name="connsiteX1014" fmla="*/ 1742292 w 2165703"/>
              <a:gd name="connsiteY1014" fmla="*/ 1045428 h 1431009"/>
              <a:gd name="connsiteX1015" fmla="*/ 1738332 w 2165703"/>
              <a:gd name="connsiteY1015" fmla="*/ 1050326 h 1431009"/>
              <a:gd name="connsiteX1016" fmla="*/ 1735653 w 2165703"/>
              <a:gd name="connsiteY1016" fmla="*/ 1048489 h 1431009"/>
              <a:gd name="connsiteX1017" fmla="*/ 1739672 w 2165703"/>
              <a:gd name="connsiteY1017" fmla="*/ 1043286 h 1431009"/>
              <a:gd name="connsiteX1018" fmla="*/ 1593645 w 2165703"/>
              <a:gd name="connsiteY1018" fmla="*/ 1034541 h 1431009"/>
              <a:gd name="connsiteX1019" fmla="*/ 1595195 w 2165703"/>
              <a:gd name="connsiteY1019" fmla="*/ 1034676 h 1431009"/>
              <a:gd name="connsiteX1020" fmla="*/ 1595252 w 2165703"/>
              <a:gd name="connsiteY1020" fmla="*/ 1036243 h 1431009"/>
              <a:gd name="connsiteX1021" fmla="*/ 1593760 w 2165703"/>
              <a:gd name="connsiteY1021" fmla="*/ 1036187 h 1431009"/>
              <a:gd name="connsiteX1022" fmla="*/ 1593645 w 2165703"/>
              <a:gd name="connsiteY1022" fmla="*/ 1034541 h 1431009"/>
              <a:gd name="connsiteX1023" fmla="*/ 1544146 w 2165703"/>
              <a:gd name="connsiteY1023" fmla="*/ 1034005 h 1431009"/>
              <a:gd name="connsiteX1024" fmla="*/ 1542155 w 2165703"/>
              <a:gd name="connsiteY1024" fmla="*/ 1035287 h 1431009"/>
              <a:gd name="connsiteX1025" fmla="*/ 1542959 w 2165703"/>
              <a:gd name="connsiteY1025" fmla="*/ 1038177 h 1431009"/>
              <a:gd name="connsiteX1026" fmla="*/ 1545983 w 2165703"/>
              <a:gd name="connsiteY1026" fmla="*/ 1037049 h 1431009"/>
              <a:gd name="connsiteX1027" fmla="*/ 1547762 w 2165703"/>
              <a:gd name="connsiteY1027" fmla="*/ 1034599 h 1431009"/>
              <a:gd name="connsiteX1028" fmla="*/ 1544146 w 2165703"/>
              <a:gd name="connsiteY1028" fmla="*/ 1034005 h 1431009"/>
              <a:gd name="connsiteX1029" fmla="*/ 1736189 w 2165703"/>
              <a:gd name="connsiteY1029" fmla="*/ 1031422 h 1431009"/>
              <a:gd name="connsiteX1030" fmla="*/ 1740227 w 2165703"/>
              <a:gd name="connsiteY1030" fmla="*/ 1033373 h 1431009"/>
              <a:gd name="connsiteX1031" fmla="*/ 1739366 w 2165703"/>
              <a:gd name="connsiteY1031" fmla="*/ 1034847 h 1431009"/>
              <a:gd name="connsiteX1032" fmla="*/ 1735367 w 2165703"/>
              <a:gd name="connsiteY1032" fmla="*/ 1033163 h 1431009"/>
              <a:gd name="connsiteX1033" fmla="*/ 1736189 w 2165703"/>
              <a:gd name="connsiteY1033" fmla="*/ 1031422 h 1431009"/>
              <a:gd name="connsiteX1034" fmla="*/ 1768971 w 2165703"/>
              <a:gd name="connsiteY1034" fmla="*/ 1026002 h 1431009"/>
              <a:gd name="connsiteX1035" fmla="*/ 1775951 w 2165703"/>
              <a:gd name="connsiteY1035" fmla="*/ 1028054 h 1431009"/>
              <a:gd name="connsiteX1036" fmla="*/ 1767358 w 2165703"/>
              <a:gd name="connsiteY1036" fmla="*/ 1034540 h 1431009"/>
              <a:gd name="connsiteX1037" fmla="*/ 1768971 w 2165703"/>
              <a:gd name="connsiteY1037" fmla="*/ 1026002 h 1431009"/>
              <a:gd name="connsiteX1038" fmla="*/ 1631203 w 2165703"/>
              <a:gd name="connsiteY1038" fmla="*/ 1024707 h 1431009"/>
              <a:gd name="connsiteX1039" fmla="*/ 1627588 w 2165703"/>
              <a:gd name="connsiteY1039" fmla="*/ 1028271 h 1431009"/>
              <a:gd name="connsiteX1040" fmla="*/ 1627205 w 2165703"/>
              <a:gd name="connsiteY1040" fmla="*/ 1028495 h 1431009"/>
              <a:gd name="connsiteX1041" fmla="*/ 1627004 w 2165703"/>
              <a:gd name="connsiteY1041" fmla="*/ 1028886 h 1431009"/>
              <a:gd name="connsiteX1042" fmla="*/ 1618862 w 2165703"/>
              <a:gd name="connsiteY1042" fmla="*/ 1038042 h 1431009"/>
              <a:gd name="connsiteX1043" fmla="*/ 1611496 w 2165703"/>
              <a:gd name="connsiteY1043" fmla="*/ 1031519 h 1431009"/>
              <a:gd name="connsiteX1044" fmla="*/ 1612605 w 2165703"/>
              <a:gd name="connsiteY1044" fmla="*/ 1038790 h 1431009"/>
              <a:gd name="connsiteX1045" fmla="*/ 1602140 w 2165703"/>
              <a:gd name="connsiteY1045" fmla="*/ 1045084 h 1431009"/>
              <a:gd name="connsiteX1046" fmla="*/ 1610328 w 2165703"/>
              <a:gd name="connsiteY1046" fmla="*/ 1050155 h 1431009"/>
              <a:gd name="connsiteX1047" fmla="*/ 1597815 w 2165703"/>
              <a:gd name="connsiteY1047" fmla="*/ 1065480 h 1431009"/>
              <a:gd name="connsiteX1048" fmla="*/ 1612568 w 2165703"/>
              <a:gd name="connsiteY1048" fmla="*/ 1058726 h 1431009"/>
              <a:gd name="connsiteX1049" fmla="*/ 1628009 w 2165703"/>
              <a:gd name="connsiteY1049" fmla="*/ 1066552 h 1431009"/>
              <a:gd name="connsiteX1050" fmla="*/ 1644273 w 2165703"/>
              <a:gd name="connsiteY1050" fmla="*/ 1037507 h 1431009"/>
              <a:gd name="connsiteX1051" fmla="*/ 1642628 w 2165703"/>
              <a:gd name="connsiteY1051" fmla="*/ 1036264 h 1431009"/>
              <a:gd name="connsiteX1052" fmla="*/ 1633883 w 2165703"/>
              <a:gd name="connsiteY1052" fmla="*/ 1046519 h 1431009"/>
              <a:gd name="connsiteX1053" fmla="*/ 1622632 w 2165703"/>
              <a:gd name="connsiteY1053" fmla="*/ 1053254 h 1431009"/>
              <a:gd name="connsiteX1054" fmla="*/ 1616050 w 2165703"/>
              <a:gd name="connsiteY1054" fmla="*/ 1050441 h 1431009"/>
              <a:gd name="connsiteX1055" fmla="*/ 1619188 w 2165703"/>
              <a:gd name="connsiteY1055" fmla="*/ 1044089 h 1431009"/>
              <a:gd name="connsiteX1056" fmla="*/ 1627004 w 2165703"/>
              <a:gd name="connsiteY1056" fmla="*/ 1028886 h 1431009"/>
              <a:gd name="connsiteX1057" fmla="*/ 1627301 w 2165703"/>
              <a:gd name="connsiteY1057" fmla="*/ 1028552 h 1431009"/>
              <a:gd name="connsiteX1058" fmla="*/ 1627588 w 2165703"/>
              <a:gd name="connsiteY1058" fmla="*/ 1028271 h 1431009"/>
              <a:gd name="connsiteX1059" fmla="*/ 1632046 w 2165703"/>
              <a:gd name="connsiteY1059" fmla="*/ 1025645 h 1431009"/>
              <a:gd name="connsiteX1060" fmla="*/ 1631203 w 2165703"/>
              <a:gd name="connsiteY1060" fmla="*/ 1024707 h 1431009"/>
              <a:gd name="connsiteX1061" fmla="*/ 1713116 w 2165703"/>
              <a:gd name="connsiteY1061" fmla="*/ 1018717 h 1431009"/>
              <a:gd name="connsiteX1062" fmla="*/ 1715334 w 2165703"/>
              <a:gd name="connsiteY1062" fmla="*/ 1019617 h 1431009"/>
              <a:gd name="connsiteX1063" fmla="*/ 1712867 w 2165703"/>
              <a:gd name="connsiteY1063" fmla="*/ 1025645 h 1431009"/>
              <a:gd name="connsiteX1064" fmla="*/ 1710513 w 2165703"/>
              <a:gd name="connsiteY1064" fmla="*/ 1024686 h 1431009"/>
              <a:gd name="connsiteX1065" fmla="*/ 1713116 w 2165703"/>
              <a:gd name="connsiteY1065" fmla="*/ 1018717 h 1431009"/>
              <a:gd name="connsiteX1066" fmla="*/ 1550863 w 2165703"/>
              <a:gd name="connsiteY1066" fmla="*/ 1017321 h 1431009"/>
              <a:gd name="connsiteX1067" fmla="*/ 1547935 w 2165703"/>
              <a:gd name="connsiteY1067" fmla="*/ 1024019 h 1431009"/>
              <a:gd name="connsiteX1068" fmla="*/ 1549217 w 2165703"/>
              <a:gd name="connsiteY1068" fmla="*/ 1024611 h 1431009"/>
              <a:gd name="connsiteX1069" fmla="*/ 1552526 w 2165703"/>
              <a:gd name="connsiteY1069" fmla="*/ 1018449 h 1431009"/>
              <a:gd name="connsiteX1070" fmla="*/ 1550863 w 2165703"/>
              <a:gd name="connsiteY1070" fmla="*/ 1017321 h 1431009"/>
              <a:gd name="connsiteX1071" fmla="*/ 1772996 w 2165703"/>
              <a:gd name="connsiteY1071" fmla="*/ 1016295 h 1431009"/>
              <a:gd name="connsiteX1072" fmla="*/ 1779029 w 2165703"/>
              <a:gd name="connsiteY1072" fmla="*/ 1020057 h 1431009"/>
              <a:gd name="connsiteX1073" fmla="*/ 1769674 w 2165703"/>
              <a:gd name="connsiteY1073" fmla="*/ 1022047 h 1431009"/>
              <a:gd name="connsiteX1074" fmla="*/ 1772996 w 2165703"/>
              <a:gd name="connsiteY1074" fmla="*/ 1016295 h 1431009"/>
              <a:gd name="connsiteX1075" fmla="*/ 1603440 w 2165703"/>
              <a:gd name="connsiteY1075" fmla="*/ 1009133 h 1431009"/>
              <a:gd name="connsiteX1076" fmla="*/ 1597452 w 2165703"/>
              <a:gd name="connsiteY1076" fmla="*/ 1017570 h 1431009"/>
              <a:gd name="connsiteX1077" fmla="*/ 1585934 w 2165703"/>
              <a:gd name="connsiteY1077" fmla="*/ 1038407 h 1431009"/>
              <a:gd name="connsiteX1078" fmla="*/ 1573743 w 2165703"/>
              <a:gd name="connsiteY1078" fmla="*/ 1062825 h 1431009"/>
              <a:gd name="connsiteX1079" fmla="*/ 1573631 w 2165703"/>
              <a:gd name="connsiteY1079" fmla="*/ 1062879 h 1431009"/>
              <a:gd name="connsiteX1080" fmla="*/ 1573586 w 2165703"/>
              <a:gd name="connsiteY1080" fmla="*/ 1063122 h 1431009"/>
              <a:gd name="connsiteX1081" fmla="*/ 1571641 w 2165703"/>
              <a:gd name="connsiteY1081" fmla="*/ 1066667 h 1431009"/>
              <a:gd name="connsiteX1082" fmla="*/ 1572865 w 2165703"/>
              <a:gd name="connsiteY1082" fmla="*/ 1067049 h 1431009"/>
              <a:gd name="connsiteX1083" fmla="*/ 1573586 w 2165703"/>
              <a:gd name="connsiteY1083" fmla="*/ 1063122 h 1431009"/>
              <a:gd name="connsiteX1084" fmla="*/ 1573689 w 2165703"/>
              <a:gd name="connsiteY1084" fmla="*/ 1062935 h 1431009"/>
              <a:gd name="connsiteX1085" fmla="*/ 1573743 w 2165703"/>
              <a:gd name="connsiteY1085" fmla="*/ 1062825 h 1431009"/>
              <a:gd name="connsiteX1086" fmla="*/ 1581974 w 2165703"/>
              <a:gd name="connsiteY1086" fmla="*/ 1058937 h 1431009"/>
              <a:gd name="connsiteX1087" fmla="*/ 1585283 w 2165703"/>
              <a:gd name="connsiteY1087" fmla="*/ 1063069 h 1431009"/>
              <a:gd name="connsiteX1088" fmla="*/ 1589531 w 2165703"/>
              <a:gd name="connsiteY1088" fmla="*/ 1056602 h 1431009"/>
              <a:gd name="connsiteX1089" fmla="*/ 1583370 w 2165703"/>
              <a:gd name="connsiteY1089" fmla="*/ 1049733 h 1431009"/>
              <a:gd name="connsiteX1090" fmla="*/ 1594085 w 2165703"/>
              <a:gd name="connsiteY1090" fmla="*/ 1051091 h 1431009"/>
              <a:gd name="connsiteX1091" fmla="*/ 1603440 w 2165703"/>
              <a:gd name="connsiteY1091" fmla="*/ 1009133 h 1431009"/>
              <a:gd name="connsiteX1092" fmla="*/ 1694804 w 2165703"/>
              <a:gd name="connsiteY1092" fmla="*/ 1008578 h 1431009"/>
              <a:gd name="connsiteX1093" fmla="*/ 1690568 w 2165703"/>
              <a:gd name="connsiteY1093" fmla="*/ 1016682 h 1431009"/>
              <a:gd name="connsiteX1094" fmla="*/ 1690135 w 2165703"/>
              <a:gd name="connsiteY1094" fmla="*/ 1015847 h 1431009"/>
              <a:gd name="connsiteX1095" fmla="*/ 1686518 w 2165703"/>
              <a:gd name="connsiteY1095" fmla="*/ 1024669 h 1431009"/>
              <a:gd name="connsiteX1096" fmla="*/ 1686397 w 2165703"/>
              <a:gd name="connsiteY1096" fmla="*/ 1024871 h 1431009"/>
              <a:gd name="connsiteX1097" fmla="*/ 1681889 w 2165703"/>
              <a:gd name="connsiteY1097" fmla="*/ 1027864 h 1431009"/>
              <a:gd name="connsiteX1098" fmla="*/ 1683611 w 2165703"/>
              <a:gd name="connsiteY1098" fmla="*/ 1029490 h 1431009"/>
              <a:gd name="connsiteX1099" fmla="*/ 1686397 w 2165703"/>
              <a:gd name="connsiteY1099" fmla="*/ 1024871 h 1431009"/>
              <a:gd name="connsiteX1100" fmla="*/ 1686614 w 2165703"/>
              <a:gd name="connsiteY1100" fmla="*/ 1024726 h 1431009"/>
              <a:gd name="connsiteX1101" fmla="*/ 1690384 w 2165703"/>
              <a:gd name="connsiteY1101" fmla="*/ 1017035 h 1431009"/>
              <a:gd name="connsiteX1102" fmla="*/ 1690568 w 2165703"/>
              <a:gd name="connsiteY1102" fmla="*/ 1016682 h 1431009"/>
              <a:gd name="connsiteX1103" fmla="*/ 1690958 w 2165703"/>
              <a:gd name="connsiteY1103" fmla="*/ 1017435 h 1431009"/>
              <a:gd name="connsiteX1104" fmla="*/ 1696315 w 2165703"/>
              <a:gd name="connsiteY1104" fmla="*/ 1009592 h 1431009"/>
              <a:gd name="connsiteX1105" fmla="*/ 1694804 w 2165703"/>
              <a:gd name="connsiteY1105" fmla="*/ 1008578 h 1431009"/>
              <a:gd name="connsiteX1106" fmla="*/ 68307 w 2165703"/>
              <a:gd name="connsiteY1106" fmla="*/ 1007564 h 1431009"/>
              <a:gd name="connsiteX1107" fmla="*/ 70898 w 2165703"/>
              <a:gd name="connsiteY1107" fmla="*/ 1008289 h 1431009"/>
              <a:gd name="connsiteX1108" fmla="*/ 70439 w 2165703"/>
              <a:gd name="connsiteY1108" fmla="*/ 1009055 h 1431009"/>
              <a:gd name="connsiteX1109" fmla="*/ 68085 w 2165703"/>
              <a:gd name="connsiteY1109" fmla="*/ 1007409 h 1431009"/>
              <a:gd name="connsiteX1110" fmla="*/ 68307 w 2165703"/>
              <a:gd name="connsiteY1110" fmla="*/ 1007564 h 1431009"/>
              <a:gd name="connsiteX1111" fmla="*/ 68028 w 2165703"/>
              <a:gd name="connsiteY1111" fmla="*/ 1007486 h 1431009"/>
              <a:gd name="connsiteX1112" fmla="*/ 68035 w 2165703"/>
              <a:gd name="connsiteY1112" fmla="*/ 1007476 h 1431009"/>
              <a:gd name="connsiteX1113" fmla="*/ 68083 w 2165703"/>
              <a:gd name="connsiteY1113" fmla="*/ 1007429 h 1431009"/>
              <a:gd name="connsiteX1114" fmla="*/ 68076 w 2165703"/>
              <a:gd name="connsiteY1114" fmla="*/ 1007422 h 1431009"/>
              <a:gd name="connsiteX1115" fmla="*/ 67875 w 2165703"/>
              <a:gd name="connsiteY1115" fmla="*/ 1007258 h 1431009"/>
              <a:gd name="connsiteX1116" fmla="*/ 68076 w 2165703"/>
              <a:gd name="connsiteY1116" fmla="*/ 1007422 h 1431009"/>
              <a:gd name="connsiteX1117" fmla="*/ 68035 w 2165703"/>
              <a:gd name="connsiteY1117" fmla="*/ 1007476 h 1431009"/>
              <a:gd name="connsiteX1118" fmla="*/ 68026 w 2165703"/>
              <a:gd name="connsiteY1118" fmla="*/ 1007486 h 1431009"/>
              <a:gd name="connsiteX1119" fmla="*/ 66324 w 2165703"/>
              <a:gd name="connsiteY1119" fmla="*/ 1004941 h 1431009"/>
              <a:gd name="connsiteX1120" fmla="*/ 67875 w 2165703"/>
              <a:gd name="connsiteY1120" fmla="*/ 1007258 h 1431009"/>
              <a:gd name="connsiteX1121" fmla="*/ 65712 w 2165703"/>
              <a:gd name="connsiteY1121" fmla="*/ 1005496 h 1431009"/>
              <a:gd name="connsiteX1122" fmla="*/ 66324 w 2165703"/>
              <a:gd name="connsiteY1122" fmla="*/ 1004941 h 1431009"/>
              <a:gd name="connsiteX1123" fmla="*/ 1722701 w 2165703"/>
              <a:gd name="connsiteY1123" fmla="*/ 1001420 h 1431009"/>
              <a:gd name="connsiteX1124" fmla="*/ 1724729 w 2165703"/>
              <a:gd name="connsiteY1124" fmla="*/ 1002722 h 1431009"/>
              <a:gd name="connsiteX1125" fmla="*/ 1719984 w 2165703"/>
              <a:gd name="connsiteY1125" fmla="*/ 1010260 h 1431009"/>
              <a:gd name="connsiteX1126" fmla="*/ 1717841 w 2165703"/>
              <a:gd name="connsiteY1126" fmla="*/ 1008902 h 1431009"/>
              <a:gd name="connsiteX1127" fmla="*/ 1722701 w 2165703"/>
              <a:gd name="connsiteY1127" fmla="*/ 1001420 h 1431009"/>
              <a:gd name="connsiteX1128" fmla="*/ 1562323 w 2165703"/>
              <a:gd name="connsiteY1128" fmla="*/ 1001402 h 1431009"/>
              <a:gd name="connsiteX1129" fmla="*/ 1559242 w 2165703"/>
              <a:gd name="connsiteY1129" fmla="*/ 1002417 h 1431009"/>
              <a:gd name="connsiteX1130" fmla="*/ 1560545 w 2165703"/>
              <a:gd name="connsiteY1130" fmla="*/ 1003946 h 1431009"/>
              <a:gd name="connsiteX1131" fmla="*/ 1562323 w 2165703"/>
              <a:gd name="connsiteY1131" fmla="*/ 1001402 h 1431009"/>
              <a:gd name="connsiteX1132" fmla="*/ 1685149 w 2165703"/>
              <a:gd name="connsiteY1132" fmla="*/ 998279 h 1431009"/>
              <a:gd name="connsiteX1133" fmla="*/ 1688780 w 2165703"/>
              <a:gd name="connsiteY1133" fmla="*/ 999578 h 1431009"/>
              <a:gd name="connsiteX1134" fmla="*/ 1688719 w 2165703"/>
              <a:gd name="connsiteY1134" fmla="*/ 999641 h 1431009"/>
              <a:gd name="connsiteX1135" fmla="*/ 1686737 w 2165703"/>
              <a:gd name="connsiteY1135" fmla="*/ 1001380 h 1431009"/>
              <a:gd name="connsiteX1136" fmla="*/ 1683382 w 2165703"/>
              <a:gd name="connsiteY1136" fmla="*/ 1003259 h 1431009"/>
              <a:gd name="connsiteX1137" fmla="*/ 1685149 w 2165703"/>
              <a:gd name="connsiteY1137" fmla="*/ 998279 h 1431009"/>
              <a:gd name="connsiteX1138" fmla="*/ 71884 w 2165703"/>
              <a:gd name="connsiteY1138" fmla="*/ 993973 h 1431009"/>
              <a:gd name="connsiteX1139" fmla="*/ 71946 w 2165703"/>
              <a:gd name="connsiteY1139" fmla="*/ 994017 h 1431009"/>
              <a:gd name="connsiteX1140" fmla="*/ 71832 w 2165703"/>
              <a:gd name="connsiteY1140" fmla="*/ 994112 h 1431009"/>
              <a:gd name="connsiteX1141" fmla="*/ 71842 w 2165703"/>
              <a:gd name="connsiteY1141" fmla="*/ 994083 h 1431009"/>
              <a:gd name="connsiteX1142" fmla="*/ 71877 w 2165703"/>
              <a:gd name="connsiteY1142" fmla="*/ 994054 h 1431009"/>
              <a:gd name="connsiteX1143" fmla="*/ 71847 w 2165703"/>
              <a:gd name="connsiteY1143" fmla="*/ 994069 h 1431009"/>
              <a:gd name="connsiteX1144" fmla="*/ 1787238 w 2165703"/>
              <a:gd name="connsiteY1144" fmla="*/ 992255 h 1431009"/>
              <a:gd name="connsiteX1145" fmla="*/ 1789554 w 2165703"/>
              <a:gd name="connsiteY1145" fmla="*/ 992963 h 1431009"/>
              <a:gd name="connsiteX1146" fmla="*/ 1785077 w 2165703"/>
              <a:gd name="connsiteY1146" fmla="*/ 1010816 h 1431009"/>
              <a:gd name="connsiteX1147" fmla="*/ 1781057 w 2165703"/>
              <a:gd name="connsiteY1147" fmla="*/ 1013628 h 1431009"/>
              <a:gd name="connsiteX1148" fmla="*/ 1777365 w 2165703"/>
              <a:gd name="connsiteY1148" fmla="*/ 1009189 h 1431009"/>
              <a:gd name="connsiteX1149" fmla="*/ 1780619 w 2165703"/>
              <a:gd name="connsiteY1149" fmla="*/ 999833 h 1431009"/>
              <a:gd name="connsiteX1150" fmla="*/ 1787238 w 2165703"/>
              <a:gd name="connsiteY1150" fmla="*/ 992255 h 1431009"/>
              <a:gd name="connsiteX1151" fmla="*/ 1729512 w 2165703"/>
              <a:gd name="connsiteY1151" fmla="*/ 991815 h 1431009"/>
              <a:gd name="connsiteX1152" fmla="*/ 1731580 w 2165703"/>
              <a:gd name="connsiteY1152" fmla="*/ 993634 h 1431009"/>
              <a:gd name="connsiteX1153" fmla="*/ 1728881 w 2165703"/>
              <a:gd name="connsiteY1153" fmla="*/ 994935 h 1431009"/>
              <a:gd name="connsiteX1154" fmla="*/ 1728173 w 2165703"/>
              <a:gd name="connsiteY1154" fmla="*/ 992734 h 1431009"/>
              <a:gd name="connsiteX1155" fmla="*/ 1729512 w 2165703"/>
              <a:gd name="connsiteY1155" fmla="*/ 991815 h 1431009"/>
              <a:gd name="connsiteX1156" fmla="*/ 1564045 w 2165703"/>
              <a:gd name="connsiteY1156" fmla="*/ 989386 h 1431009"/>
              <a:gd name="connsiteX1157" fmla="*/ 1563719 w 2165703"/>
              <a:gd name="connsiteY1157" fmla="*/ 991510 h 1431009"/>
              <a:gd name="connsiteX1158" fmla="*/ 1572080 w 2165703"/>
              <a:gd name="connsiteY1158" fmla="*/ 993098 h 1431009"/>
              <a:gd name="connsiteX1159" fmla="*/ 1572368 w 2165703"/>
              <a:gd name="connsiteY1159" fmla="*/ 990324 h 1431009"/>
              <a:gd name="connsiteX1160" fmla="*/ 1564045 w 2165703"/>
              <a:gd name="connsiteY1160" fmla="*/ 989386 h 1431009"/>
              <a:gd name="connsiteX1161" fmla="*/ 72214 w 2165703"/>
              <a:gd name="connsiteY1161" fmla="*/ 986075 h 1431009"/>
              <a:gd name="connsiteX1162" fmla="*/ 74414 w 2165703"/>
              <a:gd name="connsiteY1162" fmla="*/ 987434 h 1431009"/>
              <a:gd name="connsiteX1163" fmla="*/ 71884 w 2165703"/>
              <a:gd name="connsiteY1163" fmla="*/ 993973 h 1431009"/>
              <a:gd name="connsiteX1164" fmla="*/ 67200 w 2165703"/>
              <a:gd name="connsiteY1164" fmla="*/ 990572 h 1431009"/>
              <a:gd name="connsiteX1165" fmla="*/ 72214 w 2165703"/>
              <a:gd name="connsiteY1165" fmla="*/ 986075 h 1431009"/>
              <a:gd name="connsiteX1166" fmla="*/ 1784043 w 2165703"/>
              <a:gd name="connsiteY1166" fmla="*/ 984182 h 1431009"/>
              <a:gd name="connsiteX1167" fmla="*/ 1786397 w 2165703"/>
              <a:gd name="connsiteY1167" fmla="*/ 985235 h 1431009"/>
              <a:gd name="connsiteX1168" fmla="*/ 1783182 w 2165703"/>
              <a:gd name="connsiteY1168" fmla="*/ 992410 h 1431009"/>
              <a:gd name="connsiteX1169" fmla="*/ 1780752 w 2165703"/>
              <a:gd name="connsiteY1169" fmla="*/ 991052 h 1431009"/>
              <a:gd name="connsiteX1170" fmla="*/ 1784043 w 2165703"/>
              <a:gd name="connsiteY1170" fmla="*/ 984182 h 1431009"/>
              <a:gd name="connsiteX1171" fmla="*/ 1598141 w 2165703"/>
              <a:gd name="connsiteY1171" fmla="*/ 978174 h 1431009"/>
              <a:gd name="connsiteX1172" fmla="*/ 1597548 w 2165703"/>
              <a:gd name="connsiteY1172" fmla="*/ 979609 h 1431009"/>
              <a:gd name="connsiteX1173" fmla="*/ 1598676 w 2165703"/>
              <a:gd name="connsiteY1173" fmla="*/ 980354 h 1431009"/>
              <a:gd name="connsiteX1174" fmla="*/ 1599384 w 2165703"/>
              <a:gd name="connsiteY1174" fmla="*/ 978939 h 1431009"/>
              <a:gd name="connsiteX1175" fmla="*/ 1598141 w 2165703"/>
              <a:gd name="connsiteY1175" fmla="*/ 978174 h 1431009"/>
              <a:gd name="connsiteX1176" fmla="*/ 90092 w 2165703"/>
              <a:gd name="connsiteY1176" fmla="*/ 974270 h 1431009"/>
              <a:gd name="connsiteX1177" fmla="*/ 88600 w 2165703"/>
              <a:gd name="connsiteY1177" fmla="*/ 974748 h 1431009"/>
              <a:gd name="connsiteX1178" fmla="*/ 89442 w 2165703"/>
              <a:gd name="connsiteY1178" fmla="*/ 976107 h 1431009"/>
              <a:gd name="connsiteX1179" fmla="*/ 90953 w 2165703"/>
              <a:gd name="connsiteY1179" fmla="*/ 975648 h 1431009"/>
              <a:gd name="connsiteX1180" fmla="*/ 90092 w 2165703"/>
              <a:gd name="connsiteY1180" fmla="*/ 974270 h 1431009"/>
              <a:gd name="connsiteX1181" fmla="*/ 1680091 w 2165703"/>
              <a:gd name="connsiteY1181" fmla="*/ 970158 h 1431009"/>
              <a:gd name="connsiteX1182" fmla="*/ 1676026 w 2165703"/>
              <a:gd name="connsiteY1182" fmla="*/ 978086 h 1431009"/>
              <a:gd name="connsiteX1183" fmla="*/ 1669337 w 2165703"/>
              <a:gd name="connsiteY1183" fmla="*/ 977887 h 1431009"/>
              <a:gd name="connsiteX1184" fmla="*/ 1671116 w 2165703"/>
              <a:gd name="connsiteY1184" fmla="*/ 987664 h 1431009"/>
              <a:gd name="connsiteX1185" fmla="*/ 1676026 w 2165703"/>
              <a:gd name="connsiteY1185" fmla="*/ 978086 h 1431009"/>
              <a:gd name="connsiteX1186" fmla="*/ 1677146 w 2165703"/>
              <a:gd name="connsiteY1186" fmla="*/ 978119 h 1431009"/>
              <a:gd name="connsiteX1187" fmla="*/ 1680091 w 2165703"/>
              <a:gd name="connsiteY1187" fmla="*/ 970158 h 1431009"/>
              <a:gd name="connsiteX1188" fmla="*/ 149694 w 2165703"/>
              <a:gd name="connsiteY1188" fmla="*/ 961069 h 1431009"/>
              <a:gd name="connsiteX1189" fmla="*/ 149063 w 2165703"/>
              <a:gd name="connsiteY1189" fmla="*/ 964455 h 1431009"/>
              <a:gd name="connsiteX1190" fmla="*/ 156468 w 2165703"/>
              <a:gd name="connsiteY1190" fmla="*/ 965564 h 1431009"/>
              <a:gd name="connsiteX1191" fmla="*/ 156945 w 2165703"/>
              <a:gd name="connsiteY1191" fmla="*/ 962771 h 1431009"/>
              <a:gd name="connsiteX1192" fmla="*/ 149694 w 2165703"/>
              <a:gd name="connsiteY1192" fmla="*/ 961069 h 1431009"/>
              <a:gd name="connsiteX1193" fmla="*/ 1661511 w 2165703"/>
              <a:gd name="connsiteY1193" fmla="*/ 960914 h 1431009"/>
              <a:gd name="connsiteX1194" fmla="*/ 1661186 w 2165703"/>
              <a:gd name="connsiteY1194" fmla="*/ 961699 h 1431009"/>
              <a:gd name="connsiteX1195" fmla="*/ 1661933 w 2165703"/>
              <a:gd name="connsiteY1195" fmla="*/ 962083 h 1431009"/>
              <a:gd name="connsiteX1196" fmla="*/ 1662258 w 2165703"/>
              <a:gd name="connsiteY1196" fmla="*/ 961298 h 1431009"/>
              <a:gd name="connsiteX1197" fmla="*/ 1661511 w 2165703"/>
              <a:gd name="connsiteY1197" fmla="*/ 960914 h 1431009"/>
              <a:gd name="connsiteX1198" fmla="*/ 1686328 w 2165703"/>
              <a:gd name="connsiteY1198" fmla="*/ 957988 h 1431009"/>
              <a:gd name="connsiteX1199" fmla="*/ 1683476 w 2165703"/>
              <a:gd name="connsiteY1199" fmla="*/ 963021 h 1431009"/>
              <a:gd name="connsiteX1200" fmla="*/ 1685467 w 2165703"/>
              <a:gd name="connsiteY1200" fmla="*/ 964130 h 1431009"/>
              <a:gd name="connsiteX1201" fmla="*/ 1688107 w 2165703"/>
              <a:gd name="connsiteY1201" fmla="*/ 958963 h 1431009"/>
              <a:gd name="connsiteX1202" fmla="*/ 1686328 w 2165703"/>
              <a:gd name="connsiteY1202" fmla="*/ 957988 h 1431009"/>
              <a:gd name="connsiteX1203" fmla="*/ 1640657 w 2165703"/>
              <a:gd name="connsiteY1203" fmla="*/ 955327 h 1431009"/>
              <a:gd name="connsiteX1204" fmla="*/ 1642092 w 2165703"/>
              <a:gd name="connsiteY1204" fmla="*/ 956283 h 1431009"/>
              <a:gd name="connsiteX1205" fmla="*/ 1639623 w 2165703"/>
              <a:gd name="connsiteY1205" fmla="*/ 960608 h 1431009"/>
              <a:gd name="connsiteX1206" fmla="*/ 1637595 w 2165703"/>
              <a:gd name="connsiteY1206" fmla="*/ 959077 h 1431009"/>
              <a:gd name="connsiteX1207" fmla="*/ 1640657 w 2165703"/>
              <a:gd name="connsiteY1207" fmla="*/ 955327 h 1431009"/>
              <a:gd name="connsiteX1208" fmla="*/ 1630324 w 2165703"/>
              <a:gd name="connsiteY1208" fmla="*/ 948497 h 1431009"/>
              <a:gd name="connsiteX1209" fmla="*/ 1629845 w 2165703"/>
              <a:gd name="connsiteY1209" fmla="*/ 949167 h 1431009"/>
              <a:gd name="connsiteX1210" fmla="*/ 1630400 w 2165703"/>
              <a:gd name="connsiteY1210" fmla="*/ 950679 h 1431009"/>
              <a:gd name="connsiteX1211" fmla="*/ 1631435 w 2165703"/>
              <a:gd name="connsiteY1211" fmla="*/ 949703 h 1431009"/>
              <a:gd name="connsiteX1212" fmla="*/ 1630324 w 2165703"/>
              <a:gd name="connsiteY1212" fmla="*/ 948497 h 1431009"/>
              <a:gd name="connsiteX1213" fmla="*/ 1720806 w 2165703"/>
              <a:gd name="connsiteY1213" fmla="*/ 944863 h 1431009"/>
              <a:gd name="connsiteX1214" fmla="*/ 1725704 w 2165703"/>
              <a:gd name="connsiteY1214" fmla="*/ 959078 h 1431009"/>
              <a:gd name="connsiteX1215" fmla="*/ 1732172 w 2165703"/>
              <a:gd name="connsiteY1215" fmla="*/ 951769 h 1431009"/>
              <a:gd name="connsiteX1216" fmla="*/ 1720806 w 2165703"/>
              <a:gd name="connsiteY1216" fmla="*/ 944863 h 1431009"/>
              <a:gd name="connsiteX1217" fmla="*/ 1672915 w 2165703"/>
              <a:gd name="connsiteY1217" fmla="*/ 942413 h 1431009"/>
              <a:gd name="connsiteX1218" fmla="*/ 1672207 w 2165703"/>
              <a:gd name="connsiteY1218" fmla="*/ 943982 h 1431009"/>
              <a:gd name="connsiteX1219" fmla="*/ 1673795 w 2165703"/>
              <a:gd name="connsiteY1219" fmla="*/ 944001 h 1431009"/>
              <a:gd name="connsiteX1220" fmla="*/ 1674158 w 2165703"/>
              <a:gd name="connsiteY1220" fmla="*/ 943254 h 1431009"/>
              <a:gd name="connsiteX1221" fmla="*/ 1672915 w 2165703"/>
              <a:gd name="connsiteY1221" fmla="*/ 942413 h 1431009"/>
              <a:gd name="connsiteX1222" fmla="*/ 1816609 w 2165703"/>
              <a:gd name="connsiteY1222" fmla="*/ 937975 h 1431009"/>
              <a:gd name="connsiteX1223" fmla="*/ 1817299 w 2165703"/>
              <a:gd name="connsiteY1223" fmla="*/ 938414 h 1431009"/>
              <a:gd name="connsiteX1224" fmla="*/ 1817048 w 2165703"/>
              <a:gd name="connsiteY1224" fmla="*/ 939199 h 1431009"/>
              <a:gd name="connsiteX1225" fmla="*/ 1816246 w 2165703"/>
              <a:gd name="connsiteY1225" fmla="*/ 939238 h 1431009"/>
              <a:gd name="connsiteX1226" fmla="*/ 1816609 w 2165703"/>
              <a:gd name="connsiteY1226" fmla="*/ 937975 h 1431009"/>
              <a:gd name="connsiteX1227" fmla="*/ 1595079 w 2165703"/>
              <a:gd name="connsiteY1227" fmla="*/ 934894 h 1431009"/>
              <a:gd name="connsiteX1228" fmla="*/ 1593396 w 2165703"/>
              <a:gd name="connsiteY1228" fmla="*/ 936329 h 1431009"/>
              <a:gd name="connsiteX1229" fmla="*/ 1595022 w 2165703"/>
              <a:gd name="connsiteY1229" fmla="*/ 939008 h 1431009"/>
              <a:gd name="connsiteX1230" fmla="*/ 1598409 w 2165703"/>
              <a:gd name="connsiteY1230" fmla="*/ 937209 h 1431009"/>
              <a:gd name="connsiteX1231" fmla="*/ 1595079 w 2165703"/>
              <a:gd name="connsiteY1231" fmla="*/ 934894 h 1431009"/>
              <a:gd name="connsiteX1232" fmla="*/ 1691168 w 2165703"/>
              <a:gd name="connsiteY1232" fmla="*/ 934128 h 1431009"/>
              <a:gd name="connsiteX1233" fmla="*/ 1685830 w 2165703"/>
              <a:gd name="connsiteY1233" fmla="*/ 942050 h 1431009"/>
              <a:gd name="connsiteX1234" fmla="*/ 1688338 w 2165703"/>
              <a:gd name="connsiteY1234" fmla="*/ 943563 h 1431009"/>
              <a:gd name="connsiteX1235" fmla="*/ 1692929 w 2165703"/>
              <a:gd name="connsiteY1235" fmla="*/ 935142 h 1431009"/>
              <a:gd name="connsiteX1236" fmla="*/ 1691168 w 2165703"/>
              <a:gd name="connsiteY1236" fmla="*/ 934128 h 1431009"/>
              <a:gd name="connsiteX1237" fmla="*/ 1680051 w 2165703"/>
              <a:gd name="connsiteY1237" fmla="*/ 925059 h 1431009"/>
              <a:gd name="connsiteX1238" fmla="*/ 1676607 w 2165703"/>
              <a:gd name="connsiteY1238" fmla="*/ 931335 h 1431009"/>
              <a:gd name="connsiteX1239" fmla="*/ 1678675 w 2165703"/>
              <a:gd name="connsiteY1239" fmla="*/ 932445 h 1431009"/>
              <a:gd name="connsiteX1240" fmla="*/ 1681966 w 2165703"/>
              <a:gd name="connsiteY1240" fmla="*/ 926608 h 1431009"/>
              <a:gd name="connsiteX1241" fmla="*/ 1680051 w 2165703"/>
              <a:gd name="connsiteY1241" fmla="*/ 925059 h 1431009"/>
              <a:gd name="connsiteX1242" fmla="*/ 74086 w 2165703"/>
              <a:gd name="connsiteY1242" fmla="*/ 924657 h 1431009"/>
              <a:gd name="connsiteX1243" fmla="*/ 74926 w 2165703"/>
              <a:gd name="connsiteY1243" fmla="*/ 926876 h 1431009"/>
              <a:gd name="connsiteX1244" fmla="*/ 70468 w 2165703"/>
              <a:gd name="connsiteY1244" fmla="*/ 929154 h 1431009"/>
              <a:gd name="connsiteX1245" fmla="*/ 69378 w 2165703"/>
              <a:gd name="connsiteY1245" fmla="*/ 926838 h 1431009"/>
              <a:gd name="connsiteX1246" fmla="*/ 74086 w 2165703"/>
              <a:gd name="connsiteY1246" fmla="*/ 924657 h 1431009"/>
              <a:gd name="connsiteX1247" fmla="*/ 111982 w 2165703"/>
              <a:gd name="connsiteY1247" fmla="*/ 919606 h 1431009"/>
              <a:gd name="connsiteX1248" fmla="*/ 110968 w 2165703"/>
              <a:gd name="connsiteY1248" fmla="*/ 920428 h 1431009"/>
              <a:gd name="connsiteX1249" fmla="*/ 113800 w 2165703"/>
              <a:gd name="connsiteY1249" fmla="*/ 923031 h 1431009"/>
              <a:gd name="connsiteX1250" fmla="*/ 113952 w 2165703"/>
              <a:gd name="connsiteY1250" fmla="*/ 923317 h 1431009"/>
              <a:gd name="connsiteX1251" fmla="*/ 114175 w 2165703"/>
              <a:gd name="connsiteY1251" fmla="*/ 923525 h 1431009"/>
              <a:gd name="connsiteX1252" fmla="*/ 115962 w 2165703"/>
              <a:gd name="connsiteY1252" fmla="*/ 927011 h 1431009"/>
              <a:gd name="connsiteX1253" fmla="*/ 116995 w 2165703"/>
              <a:gd name="connsiteY1253" fmla="*/ 926168 h 1431009"/>
              <a:gd name="connsiteX1254" fmla="*/ 114175 w 2165703"/>
              <a:gd name="connsiteY1254" fmla="*/ 923525 h 1431009"/>
              <a:gd name="connsiteX1255" fmla="*/ 114028 w 2165703"/>
              <a:gd name="connsiteY1255" fmla="*/ 923240 h 1431009"/>
              <a:gd name="connsiteX1256" fmla="*/ 113800 w 2165703"/>
              <a:gd name="connsiteY1256" fmla="*/ 923031 h 1431009"/>
              <a:gd name="connsiteX1257" fmla="*/ 1837772 w 2165703"/>
              <a:gd name="connsiteY1257" fmla="*/ 917750 h 1431009"/>
              <a:gd name="connsiteX1258" fmla="*/ 1838957 w 2165703"/>
              <a:gd name="connsiteY1258" fmla="*/ 918496 h 1431009"/>
              <a:gd name="connsiteX1259" fmla="*/ 1838364 w 2165703"/>
              <a:gd name="connsiteY1259" fmla="*/ 919989 h 1431009"/>
              <a:gd name="connsiteX1260" fmla="*/ 1836699 w 2165703"/>
              <a:gd name="connsiteY1260" fmla="*/ 918917 h 1431009"/>
              <a:gd name="connsiteX1261" fmla="*/ 1837772 w 2165703"/>
              <a:gd name="connsiteY1261" fmla="*/ 917750 h 1431009"/>
              <a:gd name="connsiteX1262" fmla="*/ 1687400 w 2165703"/>
              <a:gd name="connsiteY1262" fmla="*/ 916507 h 1431009"/>
              <a:gd name="connsiteX1263" fmla="*/ 1686463 w 2165703"/>
              <a:gd name="connsiteY1263" fmla="*/ 917750 h 1431009"/>
              <a:gd name="connsiteX1264" fmla="*/ 1687781 w 2165703"/>
              <a:gd name="connsiteY1264" fmla="*/ 917999 h 1431009"/>
              <a:gd name="connsiteX1265" fmla="*/ 1688240 w 2165703"/>
              <a:gd name="connsiteY1265" fmla="*/ 917406 h 1431009"/>
              <a:gd name="connsiteX1266" fmla="*/ 1687400 w 2165703"/>
              <a:gd name="connsiteY1266" fmla="*/ 916507 h 1431009"/>
              <a:gd name="connsiteX1267" fmla="*/ 1603058 w 2165703"/>
              <a:gd name="connsiteY1267" fmla="*/ 916220 h 1431009"/>
              <a:gd name="connsiteX1268" fmla="*/ 1602733 w 2165703"/>
              <a:gd name="connsiteY1268" fmla="*/ 919395 h 1431009"/>
              <a:gd name="connsiteX1269" fmla="*/ 1610042 w 2165703"/>
              <a:gd name="connsiteY1269" fmla="*/ 919817 h 1431009"/>
              <a:gd name="connsiteX1270" fmla="*/ 1610195 w 2165703"/>
              <a:gd name="connsiteY1270" fmla="*/ 916793 h 1431009"/>
              <a:gd name="connsiteX1271" fmla="*/ 1603058 w 2165703"/>
              <a:gd name="connsiteY1271" fmla="*/ 916220 h 1431009"/>
              <a:gd name="connsiteX1272" fmla="*/ 1814541 w 2165703"/>
              <a:gd name="connsiteY1272" fmla="*/ 915836 h 1431009"/>
              <a:gd name="connsiteX1273" fmla="*/ 1815346 w 2165703"/>
              <a:gd name="connsiteY1273" fmla="*/ 916009 h 1431009"/>
              <a:gd name="connsiteX1274" fmla="*/ 1814541 w 2165703"/>
              <a:gd name="connsiteY1274" fmla="*/ 919108 h 1431009"/>
              <a:gd name="connsiteX1275" fmla="*/ 1813221 w 2165703"/>
              <a:gd name="connsiteY1275" fmla="*/ 918629 h 1431009"/>
              <a:gd name="connsiteX1276" fmla="*/ 1814541 w 2165703"/>
              <a:gd name="connsiteY1276" fmla="*/ 915836 h 1431009"/>
              <a:gd name="connsiteX1277" fmla="*/ 1648061 w 2165703"/>
              <a:gd name="connsiteY1277" fmla="*/ 915760 h 1431009"/>
              <a:gd name="connsiteX1278" fmla="*/ 1640292 w 2165703"/>
              <a:gd name="connsiteY1278" fmla="*/ 928943 h 1431009"/>
              <a:gd name="connsiteX1279" fmla="*/ 1642186 w 2165703"/>
              <a:gd name="connsiteY1279" fmla="*/ 930398 h 1431009"/>
              <a:gd name="connsiteX1280" fmla="*/ 1648061 w 2165703"/>
              <a:gd name="connsiteY1280" fmla="*/ 915760 h 1431009"/>
              <a:gd name="connsiteX1281" fmla="*/ 1671576 w 2165703"/>
              <a:gd name="connsiteY1281" fmla="*/ 910211 h 1431009"/>
              <a:gd name="connsiteX1282" fmla="*/ 1664937 w 2165703"/>
              <a:gd name="connsiteY1282" fmla="*/ 912776 h 1431009"/>
              <a:gd name="connsiteX1283" fmla="*/ 1655369 w 2165703"/>
              <a:gd name="connsiteY1283" fmla="*/ 918840 h 1431009"/>
              <a:gd name="connsiteX1284" fmla="*/ 1638781 w 2165703"/>
              <a:gd name="connsiteY1284" fmla="*/ 949990 h 1431009"/>
              <a:gd name="connsiteX1285" fmla="*/ 1627951 w 2165703"/>
              <a:gd name="connsiteY1285" fmla="*/ 966177 h 1431009"/>
              <a:gd name="connsiteX1286" fmla="*/ 1625884 w 2165703"/>
              <a:gd name="connsiteY1286" fmla="*/ 965220 h 1431009"/>
              <a:gd name="connsiteX1287" fmla="*/ 1626574 w 2165703"/>
              <a:gd name="connsiteY1287" fmla="*/ 956630 h 1431009"/>
              <a:gd name="connsiteX1288" fmla="*/ 1625483 w 2165703"/>
              <a:gd name="connsiteY1288" fmla="*/ 956572 h 1431009"/>
              <a:gd name="connsiteX1289" fmla="*/ 1613888 w 2165703"/>
              <a:gd name="connsiteY1289" fmla="*/ 977007 h 1431009"/>
              <a:gd name="connsiteX1290" fmla="*/ 1613888 w 2165703"/>
              <a:gd name="connsiteY1290" fmla="*/ 992051 h 1431009"/>
              <a:gd name="connsiteX1291" fmla="*/ 1613812 w 2165703"/>
              <a:gd name="connsiteY1291" fmla="*/ 992102 h 1431009"/>
              <a:gd name="connsiteX1292" fmla="*/ 1613885 w 2165703"/>
              <a:gd name="connsiteY1292" fmla="*/ 992180 h 1431009"/>
              <a:gd name="connsiteX1293" fmla="*/ 1602772 w 2165703"/>
              <a:gd name="connsiteY1293" fmla="*/ 997958 h 1431009"/>
              <a:gd name="connsiteX1294" fmla="*/ 1610501 w 2165703"/>
              <a:gd name="connsiteY1294" fmla="*/ 1004693 h 1431009"/>
              <a:gd name="connsiteX1295" fmla="*/ 1619878 w 2165703"/>
              <a:gd name="connsiteY1295" fmla="*/ 998551 h 1431009"/>
              <a:gd name="connsiteX1296" fmla="*/ 1613885 w 2165703"/>
              <a:gd name="connsiteY1296" fmla="*/ 992180 h 1431009"/>
              <a:gd name="connsiteX1297" fmla="*/ 1613888 w 2165703"/>
              <a:gd name="connsiteY1297" fmla="*/ 992179 h 1431009"/>
              <a:gd name="connsiteX1298" fmla="*/ 1613888 w 2165703"/>
              <a:gd name="connsiteY1298" fmla="*/ 992051 h 1431009"/>
              <a:gd name="connsiteX1299" fmla="*/ 1616873 w 2165703"/>
              <a:gd name="connsiteY1299" fmla="*/ 990036 h 1431009"/>
              <a:gd name="connsiteX1300" fmla="*/ 1634323 w 2165703"/>
              <a:gd name="connsiteY1300" fmla="*/ 976681 h 1431009"/>
              <a:gd name="connsiteX1301" fmla="*/ 1636159 w 2165703"/>
              <a:gd name="connsiteY1301" fmla="*/ 974079 h 1431009"/>
              <a:gd name="connsiteX1302" fmla="*/ 1631816 w 2165703"/>
              <a:gd name="connsiteY1302" fmla="*/ 971248 h 1431009"/>
              <a:gd name="connsiteX1303" fmla="*/ 1638992 w 2165703"/>
              <a:gd name="connsiteY1303" fmla="*/ 965048 h 1431009"/>
              <a:gd name="connsiteX1304" fmla="*/ 1642857 w 2165703"/>
              <a:gd name="connsiteY1304" fmla="*/ 961757 h 1431009"/>
              <a:gd name="connsiteX1305" fmla="*/ 1648328 w 2165703"/>
              <a:gd name="connsiteY1305" fmla="*/ 942050 h 1431009"/>
              <a:gd name="connsiteX1306" fmla="*/ 1659273 w 2165703"/>
              <a:gd name="connsiteY1306" fmla="*/ 919453 h 1431009"/>
              <a:gd name="connsiteX1307" fmla="*/ 1664075 w 2165703"/>
              <a:gd name="connsiteY1307" fmla="*/ 926034 h 1431009"/>
              <a:gd name="connsiteX1308" fmla="*/ 1671576 w 2165703"/>
              <a:gd name="connsiteY1308" fmla="*/ 910211 h 1431009"/>
              <a:gd name="connsiteX1309" fmla="*/ 1623856 w 2165703"/>
              <a:gd name="connsiteY1309" fmla="*/ 909369 h 1431009"/>
              <a:gd name="connsiteX1310" fmla="*/ 1622708 w 2165703"/>
              <a:gd name="connsiteY1310" fmla="*/ 913368 h 1431009"/>
              <a:gd name="connsiteX1311" fmla="*/ 1623991 w 2165703"/>
              <a:gd name="connsiteY1311" fmla="*/ 913751 h 1431009"/>
              <a:gd name="connsiteX1312" fmla="*/ 1625636 w 2165703"/>
              <a:gd name="connsiteY1312" fmla="*/ 909962 h 1431009"/>
              <a:gd name="connsiteX1313" fmla="*/ 1623856 w 2165703"/>
              <a:gd name="connsiteY1313" fmla="*/ 909369 h 1431009"/>
              <a:gd name="connsiteX1314" fmla="*/ 183370 w 2165703"/>
              <a:gd name="connsiteY1314" fmla="*/ 906691 h 1431009"/>
              <a:gd name="connsiteX1315" fmla="*/ 181113 w 2165703"/>
              <a:gd name="connsiteY1315" fmla="*/ 909656 h 1431009"/>
              <a:gd name="connsiteX1316" fmla="*/ 182700 w 2165703"/>
              <a:gd name="connsiteY1316" fmla="*/ 911340 h 1431009"/>
              <a:gd name="connsiteX1317" fmla="*/ 185322 w 2165703"/>
              <a:gd name="connsiteY1317" fmla="*/ 909332 h 1431009"/>
              <a:gd name="connsiteX1318" fmla="*/ 183370 w 2165703"/>
              <a:gd name="connsiteY1318" fmla="*/ 906691 h 1431009"/>
              <a:gd name="connsiteX1319" fmla="*/ 1665281 w 2165703"/>
              <a:gd name="connsiteY1319" fmla="*/ 905580 h 1431009"/>
              <a:gd name="connsiteX1320" fmla="*/ 1664879 w 2165703"/>
              <a:gd name="connsiteY1320" fmla="*/ 906328 h 1431009"/>
              <a:gd name="connsiteX1321" fmla="*/ 1665663 w 2165703"/>
              <a:gd name="connsiteY1321" fmla="*/ 906652 h 1431009"/>
              <a:gd name="connsiteX1322" fmla="*/ 1666046 w 2165703"/>
              <a:gd name="connsiteY1322" fmla="*/ 905907 h 1431009"/>
              <a:gd name="connsiteX1323" fmla="*/ 1665281 w 2165703"/>
              <a:gd name="connsiteY1323" fmla="*/ 905580 h 1431009"/>
              <a:gd name="connsiteX1324" fmla="*/ 1842689 w 2165703"/>
              <a:gd name="connsiteY1324" fmla="*/ 902078 h 1431009"/>
              <a:gd name="connsiteX1325" fmla="*/ 1845768 w 2165703"/>
              <a:gd name="connsiteY1325" fmla="*/ 902902 h 1431009"/>
              <a:gd name="connsiteX1326" fmla="*/ 1844028 w 2165703"/>
              <a:gd name="connsiteY1326" fmla="*/ 910325 h 1431009"/>
              <a:gd name="connsiteX1327" fmla="*/ 1840239 w 2165703"/>
              <a:gd name="connsiteY1327" fmla="*/ 909445 h 1431009"/>
              <a:gd name="connsiteX1328" fmla="*/ 1842689 w 2165703"/>
              <a:gd name="connsiteY1328" fmla="*/ 902078 h 1431009"/>
              <a:gd name="connsiteX1329" fmla="*/ 171526 w 2165703"/>
              <a:gd name="connsiteY1329" fmla="*/ 885280 h 1431009"/>
              <a:gd name="connsiteX1330" fmla="*/ 170130 w 2165703"/>
              <a:gd name="connsiteY1330" fmla="*/ 885950 h 1431009"/>
              <a:gd name="connsiteX1331" fmla="*/ 171679 w 2165703"/>
              <a:gd name="connsiteY1331" fmla="*/ 886543 h 1431009"/>
              <a:gd name="connsiteX1332" fmla="*/ 172350 w 2165703"/>
              <a:gd name="connsiteY1332" fmla="*/ 885529 h 1431009"/>
              <a:gd name="connsiteX1333" fmla="*/ 171526 w 2165703"/>
              <a:gd name="connsiteY1333" fmla="*/ 885280 h 1431009"/>
              <a:gd name="connsiteX1334" fmla="*/ 77368 w 2165703"/>
              <a:gd name="connsiteY1334" fmla="*/ 884955 h 1431009"/>
              <a:gd name="connsiteX1335" fmla="*/ 78612 w 2165703"/>
              <a:gd name="connsiteY1335" fmla="*/ 885586 h 1431009"/>
              <a:gd name="connsiteX1336" fmla="*/ 77751 w 2165703"/>
              <a:gd name="connsiteY1336" fmla="*/ 886925 h 1431009"/>
              <a:gd name="connsiteX1337" fmla="*/ 76525 w 2165703"/>
              <a:gd name="connsiteY1337" fmla="*/ 886293 h 1431009"/>
              <a:gd name="connsiteX1338" fmla="*/ 77368 w 2165703"/>
              <a:gd name="connsiteY1338" fmla="*/ 884955 h 1431009"/>
              <a:gd name="connsiteX1339" fmla="*/ 1706896 w 2165703"/>
              <a:gd name="connsiteY1339" fmla="*/ 880688 h 1431009"/>
              <a:gd name="connsiteX1340" fmla="*/ 1706380 w 2165703"/>
              <a:gd name="connsiteY1340" fmla="*/ 881359 h 1431009"/>
              <a:gd name="connsiteX1341" fmla="*/ 1706782 w 2165703"/>
              <a:gd name="connsiteY1341" fmla="*/ 882830 h 1431009"/>
              <a:gd name="connsiteX1342" fmla="*/ 1707930 w 2165703"/>
              <a:gd name="connsiteY1342" fmla="*/ 881645 h 1431009"/>
              <a:gd name="connsiteX1343" fmla="*/ 1706896 w 2165703"/>
              <a:gd name="connsiteY1343" fmla="*/ 880688 h 1431009"/>
              <a:gd name="connsiteX1344" fmla="*/ 1724403 w 2165703"/>
              <a:gd name="connsiteY1344" fmla="*/ 876364 h 1431009"/>
              <a:gd name="connsiteX1345" fmla="*/ 1708925 w 2165703"/>
              <a:gd name="connsiteY1345" fmla="*/ 895631 h 1431009"/>
              <a:gd name="connsiteX1346" fmla="*/ 1712388 w 2165703"/>
              <a:gd name="connsiteY1346" fmla="*/ 897871 h 1431009"/>
              <a:gd name="connsiteX1347" fmla="*/ 1724403 w 2165703"/>
              <a:gd name="connsiteY1347" fmla="*/ 876364 h 1431009"/>
              <a:gd name="connsiteX1348" fmla="*/ 1762996 w 2165703"/>
              <a:gd name="connsiteY1348" fmla="*/ 873494 h 1431009"/>
              <a:gd name="connsiteX1349" fmla="*/ 1750579 w 2165703"/>
              <a:gd name="connsiteY1349" fmla="*/ 884648 h 1431009"/>
              <a:gd name="connsiteX1350" fmla="*/ 1765522 w 2165703"/>
              <a:gd name="connsiteY1350" fmla="*/ 891557 h 1431009"/>
              <a:gd name="connsiteX1351" fmla="*/ 1772516 w 2165703"/>
              <a:gd name="connsiteY1351" fmla="*/ 877548 h 1431009"/>
              <a:gd name="connsiteX1352" fmla="*/ 1772677 w 2165703"/>
              <a:gd name="connsiteY1352" fmla="*/ 877397 h 1431009"/>
              <a:gd name="connsiteX1353" fmla="*/ 1772724 w 2165703"/>
              <a:gd name="connsiteY1353" fmla="*/ 877297 h 1431009"/>
              <a:gd name="connsiteX1354" fmla="*/ 1776715 w 2165703"/>
              <a:gd name="connsiteY1354" fmla="*/ 875657 h 1431009"/>
              <a:gd name="connsiteX1355" fmla="*/ 1774439 w 2165703"/>
              <a:gd name="connsiteY1355" fmla="*/ 873647 h 1431009"/>
              <a:gd name="connsiteX1356" fmla="*/ 1772724 w 2165703"/>
              <a:gd name="connsiteY1356" fmla="*/ 877297 h 1431009"/>
              <a:gd name="connsiteX1357" fmla="*/ 1772620 w 2165703"/>
              <a:gd name="connsiteY1357" fmla="*/ 877340 h 1431009"/>
              <a:gd name="connsiteX1358" fmla="*/ 1772516 w 2165703"/>
              <a:gd name="connsiteY1358" fmla="*/ 877548 h 1431009"/>
              <a:gd name="connsiteX1359" fmla="*/ 1764143 w 2165703"/>
              <a:gd name="connsiteY1359" fmla="*/ 885395 h 1431009"/>
              <a:gd name="connsiteX1360" fmla="*/ 1762996 w 2165703"/>
              <a:gd name="connsiteY1360" fmla="*/ 873494 h 1431009"/>
              <a:gd name="connsiteX1361" fmla="*/ 1749200 w 2165703"/>
              <a:gd name="connsiteY1361" fmla="*/ 871542 h 1431009"/>
              <a:gd name="connsiteX1362" fmla="*/ 1747880 w 2165703"/>
              <a:gd name="connsiteY1362" fmla="*/ 875266 h 1431009"/>
              <a:gd name="connsiteX1363" fmla="*/ 1747747 w 2165703"/>
              <a:gd name="connsiteY1363" fmla="*/ 875427 h 1431009"/>
              <a:gd name="connsiteX1364" fmla="*/ 1747695 w 2165703"/>
              <a:gd name="connsiteY1364" fmla="*/ 875589 h 1431009"/>
              <a:gd name="connsiteX1365" fmla="*/ 1743595 w 2165703"/>
              <a:gd name="connsiteY1365" fmla="*/ 879571 h 1431009"/>
              <a:gd name="connsiteX1366" fmla="*/ 1744436 w 2165703"/>
              <a:gd name="connsiteY1366" fmla="*/ 885797 h 1431009"/>
              <a:gd name="connsiteX1367" fmla="*/ 1747695 w 2165703"/>
              <a:gd name="connsiteY1367" fmla="*/ 875589 h 1431009"/>
              <a:gd name="connsiteX1368" fmla="*/ 1747803 w 2165703"/>
              <a:gd name="connsiteY1368" fmla="*/ 875484 h 1431009"/>
              <a:gd name="connsiteX1369" fmla="*/ 1747880 w 2165703"/>
              <a:gd name="connsiteY1369" fmla="*/ 875266 h 1431009"/>
              <a:gd name="connsiteX1370" fmla="*/ 1750463 w 2165703"/>
              <a:gd name="connsiteY1370" fmla="*/ 872174 h 1431009"/>
              <a:gd name="connsiteX1371" fmla="*/ 1749200 w 2165703"/>
              <a:gd name="connsiteY1371" fmla="*/ 871542 h 1431009"/>
              <a:gd name="connsiteX1372" fmla="*/ 160294 w 2165703"/>
              <a:gd name="connsiteY1372" fmla="*/ 868787 h 1431009"/>
              <a:gd name="connsiteX1373" fmla="*/ 160313 w 2165703"/>
              <a:gd name="connsiteY1373" fmla="*/ 870242 h 1431009"/>
              <a:gd name="connsiteX1374" fmla="*/ 161021 w 2165703"/>
              <a:gd name="connsiteY1374" fmla="*/ 870586 h 1431009"/>
              <a:gd name="connsiteX1375" fmla="*/ 161787 w 2165703"/>
              <a:gd name="connsiteY1375" fmla="*/ 869456 h 1431009"/>
              <a:gd name="connsiteX1376" fmla="*/ 160294 w 2165703"/>
              <a:gd name="connsiteY1376" fmla="*/ 868787 h 1431009"/>
              <a:gd name="connsiteX1377" fmla="*/ 145466 w 2165703"/>
              <a:gd name="connsiteY1377" fmla="*/ 868691 h 1431009"/>
              <a:gd name="connsiteX1378" fmla="*/ 153501 w 2165703"/>
              <a:gd name="connsiteY1378" fmla="*/ 873456 h 1431009"/>
              <a:gd name="connsiteX1379" fmla="*/ 145466 w 2165703"/>
              <a:gd name="connsiteY1379" fmla="*/ 868691 h 1431009"/>
              <a:gd name="connsiteX1380" fmla="*/ 67710 w 2165703"/>
              <a:gd name="connsiteY1380" fmla="*/ 867485 h 1431009"/>
              <a:gd name="connsiteX1381" fmla="*/ 69222 w 2165703"/>
              <a:gd name="connsiteY1381" fmla="*/ 868920 h 1431009"/>
              <a:gd name="connsiteX1382" fmla="*/ 66255 w 2165703"/>
              <a:gd name="connsiteY1382" fmla="*/ 872136 h 1431009"/>
              <a:gd name="connsiteX1383" fmla="*/ 65146 w 2165703"/>
              <a:gd name="connsiteY1383" fmla="*/ 871312 h 1431009"/>
              <a:gd name="connsiteX1384" fmla="*/ 67710 w 2165703"/>
              <a:gd name="connsiteY1384" fmla="*/ 867485 h 1431009"/>
              <a:gd name="connsiteX1385" fmla="*/ 1843491 w 2165703"/>
              <a:gd name="connsiteY1385" fmla="*/ 867122 h 1431009"/>
              <a:gd name="connsiteX1386" fmla="*/ 1844085 w 2165703"/>
              <a:gd name="connsiteY1386" fmla="*/ 867677 h 1431009"/>
              <a:gd name="connsiteX1387" fmla="*/ 1843721 w 2165703"/>
              <a:gd name="connsiteY1387" fmla="*/ 868403 h 1431009"/>
              <a:gd name="connsiteX1388" fmla="*/ 1842936 w 2165703"/>
              <a:gd name="connsiteY1388" fmla="*/ 868328 h 1431009"/>
              <a:gd name="connsiteX1389" fmla="*/ 1843491 w 2165703"/>
              <a:gd name="connsiteY1389" fmla="*/ 867122 h 1431009"/>
              <a:gd name="connsiteX1390" fmla="*/ 128764 w 2165703"/>
              <a:gd name="connsiteY1390" fmla="*/ 866196 h 1431009"/>
              <a:gd name="connsiteX1391" fmla="*/ 122083 w 2165703"/>
              <a:gd name="connsiteY1391" fmla="*/ 870050 h 1431009"/>
              <a:gd name="connsiteX1392" fmla="*/ 136907 w 2165703"/>
              <a:gd name="connsiteY1392" fmla="*/ 875351 h 1431009"/>
              <a:gd name="connsiteX1393" fmla="*/ 136952 w 2165703"/>
              <a:gd name="connsiteY1393" fmla="*/ 875445 h 1431009"/>
              <a:gd name="connsiteX1394" fmla="*/ 137056 w 2165703"/>
              <a:gd name="connsiteY1394" fmla="*/ 875690 h 1431009"/>
              <a:gd name="connsiteX1395" fmla="*/ 137908 w 2165703"/>
              <a:gd name="connsiteY1395" fmla="*/ 881090 h 1431009"/>
              <a:gd name="connsiteX1396" fmla="*/ 139227 w 2165703"/>
              <a:gd name="connsiteY1396" fmla="*/ 880746 h 1431009"/>
              <a:gd name="connsiteX1397" fmla="*/ 137056 w 2165703"/>
              <a:gd name="connsiteY1397" fmla="*/ 875690 h 1431009"/>
              <a:gd name="connsiteX1398" fmla="*/ 137009 w 2165703"/>
              <a:gd name="connsiteY1398" fmla="*/ 875387 h 1431009"/>
              <a:gd name="connsiteX1399" fmla="*/ 136907 w 2165703"/>
              <a:gd name="connsiteY1399" fmla="*/ 875351 h 1431009"/>
              <a:gd name="connsiteX1400" fmla="*/ 134081 w 2165703"/>
              <a:gd name="connsiteY1400" fmla="*/ 869476 h 1431009"/>
              <a:gd name="connsiteX1401" fmla="*/ 128764 w 2165703"/>
              <a:gd name="connsiteY1401" fmla="*/ 866196 h 1431009"/>
              <a:gd name="connsiteX1402" fmla="*/ 1767377 w 2165703"/>
              <a:gd name="connsiteY1402" fmla="*/ 865228 h 1431009"/>
              <a:gd name="connsiteX1403" fmla="*/ 1766995 w 2165703"/>
              <a:gd name="connsiteY1403" fmla="*/ 865859 h 1431009"/>
              <a:gd name="connsiteX1404" fmla="*/ 1767952 w 2165703"/>
              <a:gd name="connsiteY1404" fmla="*/ 866606 h 1431009"/>
              <a:gd name="connsiteX1405" fmla="*/ 1768736 w 2165703"/>
              <a:gd name="connsiteY1405" fmla="*/ 865323 h 1431009"/>
              <a:gd name="connsiteX1406" fmla="*/ 1767377 w 2165703"/>
              <a:gd name="connsiteY1406" fmla="*/ 865228 h 1431009"/>
              <a:gd name="connsiteX1407" fmla="*/ 1692412 w 2165703"/>
              <a:gd name="connsiteY1407" fmla="*/ 863296 h 1431009"/>
              <a:gd name="connsiteX1408" fmla="*/ 1691896 w 2165703"/>
              <a:gd name="connsiteY1408" fmla="*/ 864405 h 1431009"/>
              <a:gd name="connsiteX1409" fmla="*/ 1692622 w 2165703"/>
              <a:gd name="connsiteY1409" fmla="*/ 864444 h 1431009"/>
              <a:gd name="connsiteX1410" fmla="*/ 1692967 w 2165703"/>
              <a:gd name="connsiteY1410" fmla="*/ 863774 h 1431009"/>
              <a:gd name="connsiteX1411" fmla="*/ 1692412 w 2165703"/>
              <a:gd name="connsiteY1411" fmla="*/ 863296 h 1431009"/>
              <a:gd name="connsiteX1412" fmla="*/ 141945 w 2165703"/>
              <a:gd name="connsiteY1412" fmla="*/ 852868 h 1431009"/>
              <a:gd name="connsiteX1413" fmla="*/ 146307 w 2165703"/>
              <a:gd name="connsiteY1413" fmla="*/ 861631 h 1431009"/>
              <a:gd name="connsiteX1414" fmla="*/ 153177 w 2165703"/>
              <a:gd name="connsiteY1414" fmla="*/ 857307 h 1431009"/>
              <a:gd name="connsiteX1415" fmla="*/ 156774 w 2165703"/>
              <a:gd name="connsiteY1415" fmla="*/ 852888 h 1431009"/>
              <a:gd name="connsiteX1416" fmla="*/ 141945 w 2165703"/>
              <a:gd name="connsiteY1416" fmla="*/ 852868 h 1431009"/>
              <a:gd name="connsiteX1417" fmla="*/ 1862528 w 2165703"/>
              <a:gd name="connsiteY1417" fmla="*/ 848688 h 1431009"/>
              <a:gd name="connsiteX1418" fmla="*/ 1862542 w 2165703"/>
              <a:gd name="connsiteY1418" fmla="*/ 848693 h 1431009"/>
              <a:gd name="connsiteX1419" fmla="*/ 1862490 w 2165703"/>
              <a:gd name="connsiteY1419" fmla="*/ 848735 h 1431009"/>
              <a:gd name="connsiteX1420" fmla="*/ 1862559 w 2165703"/>
              <a:gd name="connsiteY1420" fmla="*/ 848679 h 1431009"/>
              <a:gd name="connsiteX1421" fmla="*/ 1862549 w 2165703"/>
              <a:gd name="connsiteY1421" fmla="*/ 848697 h 1431009"/>
              <a:gd name="connsiteX1422" fmla="*/ 1862542 w 2165703"/>
              <a:gd name="connsiteY1422" fmla="*/ 848693 h 1431009"/>
              <a:gd name="connsiteX1423" fmla="*/ 1862564 w 2165703"/>
              <a:gd name="connsiteY1423" fmla="*/ 848672 h 1431009"/>
              <a:gd name="connsiteX1424" fmla="*/ 1862564 w 2165703"/>
              <a:gd name="connsiteY1424" fmla="*/ 848675 h 1431009"/>
              <a:gd name="connsiteX1425" fmla="*/ 1862559 w 2165703"/>
              <a:gd name="connsiteY1425" fmla="*/ 848679 h 1431009"/>
              <a:gd name="connsiteX1426" fmla="*/ 1862625 w 2165703"/>
              <a:gd name="connsiteY1426" fmla="*/ 848580 h 1431009"/>
              <a:gd name="connsiteX1427" fmla="*/ 1862564 w 2165703"/>
              <a:gd name="connsiteY1427" fmla="*/ 848672 h 1431009"/>
              <a:gd name="connsiteX1428" fmla="*/ 1862567 w 2165703"/>
              <a:gd name="connsiteY1428" fmla="*/ 848639 h 1431009"/>
              <a:gd name="connsiteX1429" fmla="*/ 1862528 w 2165703"/>
              <a:gd name="connsiteY1429" fmla="*/ 848688 h 1431009"/>
              <a:gd name="connsiteX1430" fmla="*/ 1862462 w 2165703"/>
              <a:gd name="connsiteY1430" fmla="*/ 848666 h 1431009"/>
              <a:gd name="connsiteX1431" fmla="*/ 1854359 w 2165703"/>
              <a:gd name="connsiteY1431" fmla="*/ 845826 h 1431009"/>
              <a:gd name="connsiteX1432" fmla="*/ 1862462 w 2165703"/>
              <a:gd name="connsiteY1432" fmla="*/ 848666 h 1431009"/>
              <a:gd name="connsiteX1433" fmla="*/ 1852905 w 2165703"/>
              <a:gd name="connsiteY1433" fmla="*/ 853709 h 1431009"/>
              <a:gd name="connsiteX1434" fmla="*/ 1851126 w 2165703"/>
              <a:gd name="connsiteY1434" fmla="*/ 852695 h 1431009"/>
              <a:gd name="connsiteX1435" fmla="*/ 1854359 w 2165703"/>
              <a:gd name="connsiteY1435" fmla="*/ 845826 h 1431009"/>
              <a:gd name="connsiteX1436" fmla="*/ 153540 w 2165703"/>
              <a:gd name="connsiteY1436" fmla="*/ 845636 h 1431009"/>
              <a:gd name="connsiteX1437" fmla="*/ 152450 w 2165703"/>
              <a:gd name="connsiteY1437" fmla="*/ 846497 h 1431009"/>
              <a:gd name="connsiteX1438" fmla="*/ 153597 w 2165703"/>
              <a:gd name="connsiteY1438" fmla="*/ 847529 h 1431009"/>
              <a:gd name="connsiteX1439" fmla="*/ 154611 w 2165703"/>
              <a:gd name="connsiteY1439" fmla="*/ 846726 h 1431009"/>
              <a:gd name="connsiteX1440" fmla="*/ 153540 w 2165703"/>
              <a:gd name="connsiteY1440" fmla="*/ 845636 h 1431009"/>
              <a:gd name="connsiteX1441" fmla="*/ 1777766 w 2165703"/>
              <a:gd name="connsiteY1441" fmla="*/ 843090 h 1431009"/>
              <a:gd name="connsiteX1442" fmla="*/ 1775471 w 2165703"/>
              <a:gd name="connsiteY1442" fmla="*/ 847779 h 1431009"/>
              <a:gd name="connsiteX1443" fmla="*/ 1777288 w 2165703"/>
              <a:gd name="connsiteY1443" fmla="*/ 848219 h 1431009"/>
              <a:gd name="connsiteX1444" fmla="*/ 1778897 w 2165703"/>
              <a:gd name="connsiteY1444" fmla="*/ 843530 h 1431009"/>
              <a:gd name="connsiteX1445" fmla="*/ 1777766 w 2165703"/>
              <a:gd name="connsiteY1445" fmla="*/ 843090 h 1431009"/>
              <a:gd name="connsiteX1446" fmla="*/ 38637 w 2165703"/>
              <a:gd name="connsiteY1446" fmla="*/ 832452 h 1431009"/>
              <a:gd name="connsiteX1447" fmla="*/ 41106 w 2165703"/>
              <a:gd name="connsiteY1447" fmla="*/ 833925 h 1431009"/>
              <a:gd name="connsiteX1448" fmla="*/ 28688 w 2165703"/>
              <a:gd name="connsiteY1448" fmla="*/ 854877 h 1431009"/>
              <a:gd name="connsiteX1449" fmla="*/ 25913 w 2165703"/>
              <a:gd name="connsiteY1449" fmla="*/ 853211 h 1431009"/>
              <a:gd name="connsiteX1450" fmla="*/ 38637 w 2165703"/>
              <a:gd name="connsiteY1450" fmla="*/ 832452 h 1431009"/>
              <a:gd name="connsiteX1451" fmla="*/ 58147 w 2165703"/>
              <a:gd name="connsiteY1451" fmla="*/ 830098 h 1431009"/>
              <a:gd name="connsiteX1452" fmla="*/ 60023 w 2165703"/>
              <a:gd name="connsiteY1452" fmla="*/ 832012 h 1431009"/>
              <a:gd name="connsiteX1453" fmla="*/ 55431 w 2165703"/>
              <a:gd name="connsiteY1453" fmla="*/ 836393 h 1431009"/>
              <a:gd name="connsiteX1454" fmla="*/ 53594 w 2165703"/>
              <a:gd name="connsiteY1454" fmla="*/ 834537 h 1431009"/>
              <a:gd name="connsiteX1455" fmla="*/ 58147 w 2165703"/>
              <a:gd name="connsiteY1455" fmla="*/ 830098 h 1431009"/>
              <a:gd name="connsiteX1456" fmla="*/ 145580 w 2165703"/>
              <a:gd name="connsiteY1456" fmla="*/ 829162 h 1431009"/>
              <a:gd name="connsiteX1457" fmla="*/ 144719 w 2165703"/>
              <a:gd name="connsiteY1457" fmla="*/ 830405 h 1431009"/>
              <a:gd name="connsiteX1458" fmla="*/ 146997 w 2165703"/>
              <a:gd name="connsiteY1458" fmla="*/ 831170 h 1431009"/>
              <a:gd name="connsiteX1459" fmla="*/ 147992 w 2165703"/>
              <a:gd name="connsiteY1459" fmla="*/ 829793 h 1431009"/>
              <a:gd name="connsiteX1460" fmla="*/ 145580 w 2165703"/>
              <a:gd name="connsiteY1460" fmla="*/ 829162 h 1431009"/>
              <a:gd name="connsiteX1461" fmla="*/ 1830193 w 2165703"/>
              <a:gd name="connsiteY1461" fmla="*/ 821947 h 1431009"/>
              <a:gd name="connsiteX1462" fmla="*/ 1831207 w 2165703"/>
              <a:gd name="connsiteY1462" fmla="*/ 822885 h 1431009"/>
              <a:gd name="connsiteX1463" fmla="*/ 1830404 w 2165703"/>
              <a:gd name="connsiteY1463" fmla="*/ 824206 h 1431009"/>
              <a:gd name="connsiteX1464" fmla="*/ 1829369 w 2165703"/>
              <a:gd name="connsiteY1464" fmla="*/ 823267 h 1431009"/>
              <a:gd name="connsiteX1465" fmla="*/ 1830193 w 2165703"/>
              <a:gd name="connsiteY1465" fmla="*/ 821947 h 1431009"/>
              <a:gd name="connsiteX1466" fmla="*/ 75925 w 2165703"/>
              <a:gd name="connsiteY1466" fmla="*/ 811558 h 1431009"/>
              <a:gd name="connsiteX1467" fmla="*/ 73821 w 2165703"/>
              <a:gd name="connsiteY1467" fmla="*/ 821011 h 1431009"/>
              <a:gd name="connsiteX1468" fmla="*/ 73246 w 2165703"/>
              <a:gd name="connsiteY1468" fmla="*/ 811884 h 1431009"/>
              <a:gd name="connsiteX1469" fmla="*/ 75925 w 2165703"/>
              <a:gd name="connsiteY1469" fmla="*/ 811558 h 1431009"/>
              <a:gd name="connsiteX1470" fmla="*/ 1904680 w 2165703"/>
              <a:gd name="connsiteY1470" fmla="*/ 810371 h 1431009"/>
              <a:gd name="connsiteX1471" fmla="*/ 1904698 w 2165703"/>
              <a:gd name="connsiteY1471" fmla="*/ 810400 h 1431009"/>
              <a:gd name="connsiteX1472" fmla="*/ 1904604 w 2165703"/>
              <a:gd name="connsiteY1472" fmla="*/ 810467 h 1431009"/>
              <a:gd name="connsiteX1473" fmla="*/ 1910204 w 2165703"/>
              <a:gd name="connsiteY1473" fmla="*/ 806518 h 1431009"/>
              <a:gd name="connsiteX1474" fmla="*/ 1910498 w 2165703"/>
              <a:gd name="connsiteY1474" fmla="*/ 806756 h 1431009"/>
              <a:gd name="connsiteX1475" fmla="*/ 1910559 w 2165703"/>
              <a:gd name="connsiteY1475" fmla="*/ 806725 h 1431009"/>
              <a:gd name="connsiteX1476" fmla="*/ 1910574 w 2165703"/>
              <a:gd name="connsiteY1476" fmla="*/ 806735 h 1431009"/>
              <a:gd name="connsiteX1477" fmla="*/ 1908948 w 2165703"/>
              <a:gd name="connsiteY1477" fmla="*/ 811214 h 1431009"/>
              <a:gd name="connsiteX1478" fmla="*/ 1906419 w 2165703"/>
              <a:gd name="connsiteY1478" fmla="*/ 813081 h 1431009"/>
              <a:gd name="connsiteX1479" fmla="*/ 1904698 w 2165703"/>
              <a:gd name="connsiteY1479" fmla="*/ 810400 h 1431009"/>
              <a:gd name="connsiteX1480" fmla="*/ 1763570 w 2165703"/>
              <a:gd name="connsiteY1480" fmla="*/ 804918 h 1431009"/>
              <a:gd name="connsiteX1481" fmla="*/ 1760068 w 2165703"/>
              <a:gd name="connsiteY1481" fmla="*/ 811196 h 1431009"/>
              <a:gd name="connsiteX1482" fmla="*/ 1762039 w 2165703"/>
              <a:gd name="connsiteY1482" fmla="*/ 812669 h 1431009"/>
              <a:gd name="connsiteX1483" fmla="*/ 1765216 w 2165703"/>
              <a:gd name="connsiteY1483" fmla="*/ 806240 h 1431009"/>
              <a:gd name="connsiteX1484" fmla="*/ 1763570 w 2165703"/>
              <a:gd name="connsiteY1484" fmla="*/ 804918 h 1431009"/>
              <a:gd name="connsiteX1485" fmla="*/ 1686691 w 2165703"/>
              <a:gd name="connsiteY1485" fmla="*/ 799026 h 1431009"/>
              <a:gd name="connsiteX1486" fmla="*/ 1685792 w 2165703"/>
              <a:gd name="connsiteY1486" fmla="*/ 800250 h 1431009"/>
              <a:gd name="connsiteX1487" fmla="*/ 1686959 w 2165703"/>
              <a:gd name="connsiteY1487" fmla="*/ 800614 h 1431009"/>
              <a:gd name="connsiteX1488" fmla="*/ 1687418 w 2165703"/>
              <a:gd name="connsiteY1488" fmla="*/ 800021 h 1431009"/>
              <a:gd name="connsiteX1489" fmla="*/ 1686691 w 2165703"/>
              <a:gd name="connsiteY1489" fmla="*/ 799026 h 1431009"/>
              <a:gd name="connsiteX1490" fmla="*/ 1769099 w 2165703"/>
              <a:gd name="connsiteY1490" fmla="*/ 792253 h 1431009"/>
              <a:gd name="connsiteX1491" fmla="*/ 1769750 w 2165703"/>
              <a:gd name="connsiteY1491" fmla="*/ 800939 h 1431009"/>
              <a:gd name="connsiteX1492" fmla="*/ 1771626 w 2165703"/>
              <a:gd name="connsiteY1492" fmla="*/ 799926 h 1431009"/>
              <a:gd name="connsiteX1493" fmla="*/ 1769099 w 2165703"/>
              <a:gd name="connsiteY1493" fmla="*/ 792253 h 1431009"/>
              <a:gd name="connsiteX1494" fmla="*/ 1760929 w 2165703"/>
              <a:gd name="connsiteY1494" fmla="*/ 789479 h 1431009"/>
              <a:gd name="connsiteX1495" fmla="*/ 1756433 w 2165703"/>
              <a:gd name="connsiteY1495" fmla="*/ 796155 h 1431009"/>
              <a:gd name="connsiteX1496" fmla="*/ 1758289 w 2165703"/>
              <a:gd name="connsiteY1496" fmla="*/ 797285 h 1431009"/>
              <a:gd name="connsiteX1497" fmla="*/ 1762307 w 2165703"/>
              <a:gd name="connsiteY1497" fmla="*/ 790281 h 1431009"/>
              <a:gd name="connsiteX1498" fmla="*/ 1760929 w 2165703"/>
              <a:gd name="connsiteY1498" fmla="*/ 789479 h 1431009"/>
              <a:gd name="connsiteX1499" fmla="*/ 1692259 w 2165703"/>
              <a:gd name="connsiteY1499" fmla="*/ 789383 h 1431009"/>
              <a:gd name="connsiteX1500" fmla="*/ 1690921 w 2165703"/>
              <a:gd name="connsiteY1500" fmla="*/ 792674 h 1431009"/>
              <a:gd name="connsiteX1501" fmla="*/ 1692392 w 2165703"/>
              <a:gd name="connsiteY1501" fmla="*/ 793247 h 1431009"/>
              <a:gd name="connsiteX1502" fmla="*/ 1693675 w 2165703"/>
              <a:gd name="connsiteY1502" fmla="*/ 789937 h 1431009"/>
              <a:gd name="connsiteX1503" fmla="*/ 1692259 w 2165703"/>
              <a:gd name="connsiteY1503" fmla="*/ 789383 h 1431009"/>
              <a:gd name="connsiteX1504" fmla="*/ 1675536 w 2165703"/>
              <a:gd name="connsiteY1504" fmla="*/ 787545 h 1431009"/>
              <a:gd name="connsiteX1505" fmla="*/ 1674311 w 2165703"/>
              <a:gd name="connsiteY1505" fmla="*/ 788617 h 1431009"/>
              <a:gd name="connsiteX1506" fmla="*/ 1674656 w 2165703"/>
              <a:gd name="connsiteY1506" fmla="*/ 789306 h 1431009"/>
              <a:gd name="connsiteX1507" fmla="*/ 1675880 w 2165703"/>
              <a:gd name="connsiteY1507" fmla="*/ 788215 h 1431009"/>
              <a:gd name="connsiteX1508" fmla="*/ 1675536 w 2165703"/>
              <a:gd name="connsiteY1508" fmla="*/ 787545 h 1431009"/>
              <a:gd name="connsiteX1509" fmla="*/ 62277 w 2165703"/>
              <a:gd name="connsiteY1509" fmla="*/ 784655 h 1431009"/>
              <a:gd name="connsiteX1510" fmla="*/ 62887 w 2165703"/>
              <a:gd name="connsiteY1510" fmla="*/ 786090 h 1431009"/>
              <a:gd name="connsiteX1511" fmla="*/ 61530 w 2165703"/>
              <a:gd name="connsiteY1511" fmla="*/ 786893 h 1431009"/>
              <a:gd name="connsiteX1512" fmla="*/ 60075 w 2165703"/>
              <a:gd name="connsiteY1512" fmla="*/ 785173 h 1431009"/>
              <a:gd name="connsiteX1513" fmla="*/ 62277 w 2165703"/>
              <a:gd name="connsiteY1513" fmla="*/ 784655 h 1431009"/>
              <a:gd name="connsiteX1514" fmla="*/ 1738314 w 2165703"/>
              <a:gd name="connsiteY1514" fmla="*/ 783547 h 1431009"/>
              <a:gd name="connsiteX1515" fmla="*/ 1728461 w 2165703"/>
              <a:gd name="connsiteY1515" fmla="*/ 793649 h 1431009"/>
              <a:gd name="connsiteX1516" fmla="*/ 1738314 w 2165703"/>
              <a:gd name="connsiteY1516" fmla="*/ 783547 h 1431009"/>
              <a:gd name="connsiteX1517" fmla="*/ 958467 w 2165703"/>
              <a:gd name="connsiteY1517" fmla="*/ 779989 h 1431009"/>
              <a:gd name="connsiteX1518" fmla="*/ 957300 w 2165703"/>
              <a:gd name="connsiteY1518" fmla="*/ 781289 h 1431009"/>
              <a:gd name="connsiteX1519" fmla="*/ 959098 w 2165703"/>
              <a:gd name="connsiteY1519" fmla="*/ 782591 h 1431009"/>
              <a:gd name="connsiteX1520" fmla="*/ 961279 w 2165703"/>
              <a:gd name="connsiteY1520" fmla="*/ 780333 h 1431009"/>
              <a:gd name="connsiteX1521" fmla="*/ 958467 w 2165703"/>
              <a:gd name="connsiteY1521" fmla="*/ 779989 h 1431009"/>
              <a:gd name="connsiteX1522" fmla="*/ 845347 w 2165703"/>
              <a:gd name="connsiteY1522" fmla="*/ 777464 h 1431009"/>
              <a:gd name="connsiteX1523" fmla="*/ 844200 w 2165703"/>
              <a:gd name="connsiteY1523" fmla="*/ 777883 h 1431009"/>
              <a:gd name="connsiteX1524" fmla="*/ 844660 w 2165703"/>
              <a:gd name="connsiteY1524" fmla="*/ 778457 h 1431009"/>
              <a:gd name="connsiteX1525" fmla="*/ 845386 w 2165703"/>
              <a:gd name="connsiteY1525" fmla="*/ 778208 h 1431009"/>
              <a:gd name="connsiteX1526" fmla="*/ 845347 w 2165703"/>
              <a:gd name="connsiteY1526" fmla="*/ 777464 h 1431009"/>
              <a:gd name="connsiteX1527" fmla="*/ 45256 w 2165703"/>
              <a:gd name="connsiteY1527" fmla="*/ 770153 h 1431009"/>
              <a:gd name="connsiteX1528" fmla="*/ 56928 w 2165703"/>
              <a:gd name="connsiteY1528" fmla="*/ 773655 h 1431009"/>
              <a:gd name="connsiteX1529" fmla="*/ 53331 w 2165703"/>
              <a:gd name="connsiteY1529" fmla="*/ 779051 h 1431009"/>
              <a:gd name="connsiteX1530" fmla="*/ 43401 w 2165703"/>
              <a:gd name="connsiteY1530" fmla="*/ 772297 h 1431009"/>
              <a:gd name="connsiteX1531" fmla="*/ 45256 w 2165703"/>
              <a:gd name="connsiteY1531" fmla="*/ 770153 h 1431009"/>
              <a:gd name="connsiteX1532" fmla="*/ 1868843 w 2165703"/>
              <a:gd name="connsiteY1532" fmla="*/ 767397 h 1431009"/>
              <a:gd name="connsiteX1533" fmla="*/ 1869282 w 2165703"/>
              <a:gd name="connsiteY1533" fmla="*/ 768087 h 1431009"/>
              <a:gd name="connsiteX1534" fmla="*/ 1868174 w 2165703"/>
              <a:gd name="connsiteY1534" fmla="*/ 768967 h 1431009"/>
              <a:gd name="connsiteX1535" fmla="*/ 1867752 w 2165703"/>
              <a:gd name="connsiteY1535" fmla="*/ 768317 h 1431009"/>
              <a:gd name="connsiteX1536" fmla="*/ 1868843 w 2165703"/>
              <a:gd name="connsiteY1536" fmla="*/ 767397 h 1431009"/>
              <a:gd name="connsiteX1537" fmla="*/ 991835 w 2165703"/>
              <a:gd name="connsiteY1537" fmla="*/ 761830 h 1431009"/>
              <a:gd name="connsiteX1538" fmla="*/ 984507 w 2165703"/>
              <a:gd name="connsiteY1538" fmla="*/ 774669 h 1431009"/>
              <a:gd name="connsiteX1539" fmla="*/ 991835 w 2165703"/>
              <a:gd name="connsiteY1539" fmla="*/ 761830 h 1431009"/>
              <a:gd name="connsiteX1540" fmla="*/ 971323 w 2165703"/>
              <a:gd name="connsiteY1540" fmla="*/ 760127 h 1431009"/>
              <a:gd name="connsiteX1541" fmla="*/ 966674 w 2165703"/>
              <a:gd name="connsiteY1541" fmla="*/ 768776 h 1431009"/>
              <a:gd name="connsiteX1542" fmla="*/ 968434 w 2165703"/>
              <a:gd name="connsiteY1542" fmla="*/ 770153 h 1431009"/>
              <a:gd name="connsiteX1543" fmla="*/ 975648 w 2165703"/>
              <a:gd name="connsiteY1543" fmla="*/ 766269 h 1431009"/>
              <a:gd name="connsiteX1544" fmla="*/ 971323 w 2165703"/>
              <a:gd name="connsiteY1544" fmla="*/ 760127 h 1431009"/>
              <a:gd name="connsiteX1545" fmla="*/ 1786244 w 2165703"/>
              <a:gd name="connsiteY1545" fmla="*/ 759362 h 1431009"/>
              <a:gd name="connsiteX1546" fmla="*/ 1773481 w 2165703"/>
              <a:gd name="connsiteY1546" fmla="*/ 779128 h 1431009"/>
              <a:gd name="connsiteX1547" fmla="*/ 1775376 w 2165703"/>
              <a:gd name="connsiteY1547" fmla="*/ 789650 h 1431009"/>
              <a:gd name="connsiteX1548" fmla="*/ 1787487 w 2165703"/>
              <a:gd name="connsiteY1548" fmla="*/ 759917 h 1431009"/>
              <a:gd name="connsiteX1549" fmla="*/ 1786244 w 2165703"/>
              <a:gd name="connsiteY1549" fmla="*/ 759362 h 1431009"/>
              <a:gd name="connsiteX1550" fmla="*/ 64116 w 2165703"/>
              <a:gd name="connsiteY1550" fmla="*/ 755116 h 1431009"/>
              <a:gd name="connsiteX1551" fmla="*/ 62826 w 2165703"/>
              <a:gd name="connsiteY1551" fmla="*/ 758825 h 1431009"/>
              <a:gd name="connsiteX1552" fmla="*/ 61524 w 2165703"/>
              <a:gd name="connsiteY1552" fmla="*/ 758175 h 1431009"/>
              <a:gd name="connsiteX1553" fmla="*/ 64189 w 2165703"/>
              <a:gd name="connsiteY1553" fmla="*/ 755029 h 1431009"/>
              <a:gd name="connsiteX1554" fmla="*/ 64191 w 2165703"/>
              <a:gd name="connsiteY1554" fmla="*/ 755030 h 1431009"/>
              <a:gd name="connsiteX1555" fmla="*/ 64185 w 2165703"/>
              <a:gd name="connsiteY1555" fmla="*/ 755037 h 1431009"/>
              <a:gd name="connsiteX1556" fmla="*/ 64184 w 2165703"/>
              <a:gd name="connsiteY1556" fmla="*/ 755037 h 1431009"/>
              <a:gd name="connsiteX1557" fmla="*/ 64152 w 2165703"/>
              <a:gd name="connsiteY1557" fmla="*/ 755013 h 1431009"/>
              <a:gd name="connsiteX1558" fmla="*/ 64184 w 2165703"/>
              <a:gd name="connsiteY1558" fmla="*/ 755037 h 1431009"/>
              <a:gd name="connsiteX1559" fmla="*/ 64116 w 2165703"/>
              <a:gd name="connsiteY1559" fmla="*/ 755116 h 1431009"/>
              <a:gd name="connsiteX1560" fmla="*/ 64107 w 2165703"/>
              <a:gd name="connsiteY1560" fmla="*/ 754980 h 1431009"/>
              <a:gd name="connsiteX1561" fmla="*/ 64153 w 2165703"/>
              <a:gd name="connsiteY1561" fmla="*/ 755007 h 1431009"/>
              <a:gd name="connsiteX1562" fmla="*/ 64152 w 2165703"/>
              <a:gd name="connsiteY1562" fmla="*/ 755013 h 1431009"/>
              <a:gd name="connsiteX1563" fmla="*/ 64203 w 2165703"/>
              <a:gd name="connsiteY1563" fmla="*/ 754865 h 1431009"/>
              <a:gd name="connsiteX1564" fmla="*/ 64275 w 2165703"/>
              <a:gd name="connsiteY1564" fmla="*/ 754919 h 1431009"/>
              <a:gd name="connsiteX1565" fmla="*/ 64209 w 2165703"/>
              <a:gd name="connsiteY1565" fmla="*/ 755007 h 1431009"/>
              <a:gd name="connsiteX1566" fmla="*/ 64189 w 2165703"/>
              <a:gd name="connsiteY1566" fmla="*/ 755029 h 1431009"/>
              <a:gd name="connsiteX1567" fmla="*/ 64153 w 2165703"/>
              <a:gd name="connsiteY1567" fmla="*/ 755007 h 1431009"/>
              <a:gd name="connsiteX1568" fmla="*/ 950947 w 2165703"/>
              <a:gd name="connsiteY1568" fmla="*/ 754234 h 1431009"/>
              <a:gd name="connsiteX1569" fmla="*/ 948956 w 2165703"/>
              <a:gd name="connsiteY1569" fmla="*/ 758234 h 1431009"/>
              <a:gd name="connsiteX1570" fmla="*/ 950278 w 2165703"/>
              <a:gd name="connsiteY1570" fmla="*/ 758864 h 1431009"/>
              <a:gd name="connsiteX1571" fmla="*/ 952211 w 2165703"/>
              <a:gd name="connsiteY1571" fmla="*/ 754827 h 1431009"/>
              <a:gd name="connsiteX1572" fmla="*/ 950947 w 2165703"/>
              <a:gd name="connsiteY1572" fmla="*/ 754234 h 1431009"/>
              <a:gd name="connsiteX1573" fmla="*/ 1047132 w 2165703"/>
              <a:gd name="connsiteY1573" fmla="*/ 754081 h 1431009"/>
              <a:gd name="connsiteX1574" fmla="*/ 1045811 w 2165703"/>
              <a:gd name="connsiteY1574" fmla="*/ 755171 h 1431009"/>
              <a:gd name="connsiteX1575" fmla="*/ 1046289 w 2165703"/>
              <a:gd name="connsiteY1575" fmla="*/ 755783 h 1431009"/>
              <a:gd name="connsiteX1576" fmla="*/ 1047609 w 2165703"/>
              <a:gd name="connsiteY1576" fmla="*/ 754712 h 1431009"/>
              <a:gd name="connsiteX1577" fmla="*/ 1047132 w 2165703"/>
              <a:gd name="connsiteY1577" fmla="*/ 754081 h 1431009"/>
              <a:gd name="connsiteX1578" fmla="*/ 966579 w 2165703"/>
              <a:gd name="connsiteY1578" fmla="*/ 753545 h 1431009"/>
              <a:gd name="connsiteX1579" fmla="*/ 960915 w 2165703"/>
              <a:gd name="connsiteY1579" fmla="*/ 754846 h 1431009"/>
              <a:gd name="connsiteX1580" fmla="*/ 961376 w 2165703"/>
              <a:gd name="connsiteY1580" fmla="*/ 756931 h 1431009"/>
              <a:gd name="connsiteX1581" fmla="*/ 967000 w 2165703"/>
              <a:gd name="connsiteY1581" fmla="*/ 755306 h 1431009"/>
              <a:gd name="connsiteX1582" fmla="*/ 966579 w 2165703"/>
              <a:gd name="connsiteY1582" fmla="*/ 753545 h 1431009"/>
              <a:gd name="connsiteX1583" fmla="*/ 108709 w 2165703"/>
              <a:gd name="connsiteY1583" fmla="*/ 752933 h 1431009"/>
              <a:gd name="connsiteX1584" fmla="*/ 109533 w 2165703"/>
              <a:gd name="connsiteY1584" fmla="*/ 754769 h 1431009"/>
              <a:gd name="connsiteX1585" fmla="*/ 111942 w 2165703"/>
              <a:gd name="connsiteY1585" fmla="*/ 752933 h 1431009"/>
              <a:gd name="connsiteX1586" fmla="*/ 108709 w 2165703"/>
              <a:gd name="connsiteY1586" fmla="*/ 752933 h 1431009"/>
              <a:gd name="connsiteX1587" fmla="*/ 1889392 w 2165703"/>
              <a:gd name="connsiteY1587" fmla="*/ 750827 h 1431009"/>
              <a:gd name="connsiteX1588" fmla="*/ 1890635 w 2165703"/>
              <a:gd name="connsiteY1588" fmla="*/ 751957 h 1431009"/>
              <a:gd name="connsiteX1589" fmla="*/ 1888952 w 2165703"/>
              <a:gd name="connsiteY1589" fmla="*/ 753545 h 1431009"/>
              <a:gd name="connsiteX1590" fmla="*/ 1888244 w 2165703"/>
              <a:gd name="connsiteY1590" fmla="*/ 751976 h 1431009"/>
              <a:gd name="connsiteX1591" fmla="*/ 1889392 w 2165703"/>
              <a:gd name="connsiteY1591" fmla="*/ 750827 h 1431009"/>
              <a:gd name="connsiteX1592" fmla="*/ 20817 w 2165703"/>
              <a:gd name="connsiteY1592" fmla="*/ 746083 h 1431009"/>
              <a:gd name="connsiteX1593" fmla="*/ 22098 w 2165703"/>
              <a:gd name="connsiteY1593" fmla="*/ 746580 h 1431009"/>
              <a:gd name="connsiteX1594" fmla="*/ 21411 w 2165703"/>
              <a:gd name="connsiteY1594" fmla="*/ 750119 h 1431009"/>
              <a:gd name="connsiteX1595" fmla="*/ 18733 w 2165703"/>
              <a:gd name="connsiteY1595" fmla="*/ 752128 h 1431009"/>
              <a:gd name="connsiteX1596" fmla="*/ 17258 w 2165703"/>
              <a:gd name="connsiteY1596" fmla="*/ 750559 h 1431009"/>
              <a:gd name="connsiteX1597" fmla="*/ 20817 w 2165703"/>
              <a:gd name="connsiteY1597" fmla="*/ 746083 h 1431009"/>
              <a:gd name="connsiteX1598" fmla="*/ 1793228 w 2165703"/>
              <a:gd name="connsiteY1598" fmla="*/ 745280 h 1431009"/>
              <a:gd name="connsiteX1599" fmla="*/ 1791952 w 2165703"/>
              <a:gd name="connsiteY1599" fmla="*/ 748897 h 1431009"/>
              <a:gd name="connsiteX1600" fmla="*/ 1791735 w 2165703"/>
              <a:gd name="connsiteY1600" fmla="*/ 749163 h 1431009"/>
              <a:gd name="connsiteX1601" fmla="*/ 1791615 w 2165703"/>
              <a:gd name="connsiteY1601" fmla="*/ 749480 h 1431009"/>
              <a:gd name="connsiteX1602" fmla="*/ 1789076 w 2165703"/>
              <a:gd name="connsiteY1602" fmla="*/ 752321 h 1431009"/>
              <a:gd name="connsiteX1603" fmla="*/ 1790300 w 2165703"/>
              <a:gd name="connsiteY1603" fmla="*/ 752971 h 1431009"/>
              <a:gd name="connsiteX1604" fmla="*/ 1791615 w 2165703"/>
              <a:gd name="connsiteY1604" fmla="*/ 749480 h 1431009"/>
              <a:gd name="connsiteX1605" fmla="*/ 1791830 w 2165703"/>
              <a:gd name="connsiteY1605" fmla="*/ 749240 h 1431009"/>
              <a:gd name="connsiteX1606" fmla="*/ 1791952 w 2165703"/>
              <a:gd name="connsiteY1606" fmla="*/ 748897 h 1431009"/>
              <a:gd name="connsiteX1607" fmla="*/ 1794356 w 2165703"/>
              <a:gd name="connsiteY1607" fmla="*/ 745930 h 1431009"/>
              <a:gd name="connsiteX1608" fmla="*/ 1793228 w 2165703"/>
              <a:gd name="connsiteY1608" fmla="*/ 745280 h 1431009"/>
              <a:gd name="connsiteX1609" fmla="*/ 56592 w 2165703"/>
              <a:gd name="connsiteY1609" fmla="*/ 744266 h 1431009"/>
              <a:gd name="connsiteX1610" fmla="*/ 58029 w 2165703"/>
              <a:gd name="connsiteY1610" fmla="*/ 745127 h 1431009"/>
              <a:gd name="connsiteX1611" fmla="*/ 56977 w 2165703"/>
              <a:gd name="connsiteY1611" fmla="*/ 747633 h 1431009"/>
              <a:gd name="connsiteX1612" fmla="*/ 54641 w 2165703"/>
              <a:gd name="connsiteY1612" fmla="*/ 745739 h 1431009"/>
              <a:gd name="connsiteX1613" fmla="*/ 56592 w 2165703"/>
              <a:gd name="connsiteY1613" fmla="*/ 744266 h 1431009"/>
              <a:gd name="connsiteX1614" fmla="*/ 30185 w 2165703"/>
              <a:gd name="connsiteY1614" fmla="*/ 742523 h 1431009"/>
              <a:gd name="connsiteX1615" fmla="*/ 31926 w 2165703"/>
              <a:gd name="connsiteY1615" fmla="*/ 743040 h 1431009"/>
              <a:gd name="connsiteX1616" fmla="*/ 30510 w 2165703"/>
              <a:gd name="connsiteY1616" fmla="*/ 745145 h 1431009"/>
              <a:gd name="connsiteX1617" fmla="*/ 29037 w 2165703"/>
              <a:gd name="connsiteY1617" fmla="*/ 744782 h 1431009"/>
              <a:gd name="connsiteX1618" fmla="*/ 30185 w 2165703"/>
              <a:gd name="connsiteY1618" fmla="*/ 742523 h 1431009"/>
              <a:gd name="connsiteX1619" fmla="*/ 1886369 w 2165703"/>
              <a:gd name="connsiteY1619" fmla="*/ 742122 h 1431009"/>
              <a:gd name="connsiteX1620" fmla="*/ 1876880 w 2165703"/>
              <a:gd name="connsiteY1620" fmla="*/ 759495 h 1431009"/>
              <a:gd name="connsiteX1621" fmla="*/ 1886369 w 2165703"/>
              <a:gd name="connsiteY1621" fmla="*/ 742122 h 1431009"/>
              <a:gd name="connsiteX1622" fmla="*/ 45172 w 2165703"/>
              <a:gd name="connsiteY1622" fmla="*/ 738199 h 1431009"/>
              <a:gd name="connsiteX1623" fmla="*/ 47238 w 2165703"/>
              <a:gd name="connsiteY1623" fmla="*/ 739998 h 1431009"/>
              <a:gd name="connsiteX1624" fmla="*/ 45535 w 2165703"/>
              <a:gd name="connsiteY1624" fmla="*/ 742599 h 1431009"/>
              <a:gd name="connsiteX1625" fmla="*/ 43927 w 2165703"/>
              <a:gd name="connsiteY1625" fmla="*/ 740667 h 1431009"/>
              <a:gd name="connsiteX1626" fmla="*/ 45172 w 2165703"/>
              <a:gd name="connsiteY1626" fmla="*/ 738199 h 1431009"/>
              <a:gd name="connsiteX1627" fmla="*/ 965871 w 2165703"/>
              <a:gd name="connsiteY1627" fmla="*/ 734947 h 1431009"/>
              <a:gd name="connsiteX1628" fmla="*/ 965393 w 2165703"/>
              <a:gd name="connsiteY1628" fmla="*/ 735541 h 1431009"/>
              <a:gd name="connsiteX1629" fmla="*/ 966732 w 2165703"/>
              <a:gd name="connsiteY1629" fmla="*/ 736517 h 1431009"/>
              <a:gd name="connsiteX1630" fmla="*/ 967210 w 2165703"/>
              <a:gd name="connsiteY1630" fmla="*/ 735923 h 1431009"/>
              <a:gd name="connsiteX1631" fmla="*/ 965871 w 2165703"/>
              <a:gd name="connsiteY1631" fmla="*/ 734947 h 1431009"/>
              <a:gd name="connsiteX1632" fmla="*/ 1956914 w 2165703"/>
              <a:gd name="connsiteY1632" fmla="*/ 732900 h 1431009"/>
              <a:gd name="connsiteX1633" fmla="*/ 1958503 w 2165703"/>
              <a:gd name="connsiteY1633" fmla="*/ 733779 h 1431009"/>
              <a:gd name="connsiteX1634" fmla="*/ 1956896 w 2165703"/>
              <a:gd name="connsiteY1634" fmla="*/ 735788 h 1431009"/>
              <a:gd name="connsiteX1635" fmla="*/ 1955116 w 2165703"/>
              <a:gd name="connsiteY1635" fmla="*/ 734813 h 1431009"/>
              <a:gd name="connsiteX1636" fmla="*/ 1956914 w 2165703"/>
              <a:gd name="connsiteY1636" fmla="*/ 732900 h 1431009"/>
              <a:gd name="connsiteX1637" fmla="*/ 124284 w 2165703"/>
              <a:gd name="connsiteY1637" fmla="*/ 730948 h 1431009"/>
              <a:gd name="connsiteX1638" fmla="*/ 120534 w 2165703"/>
              <a:gd name="connsiteY1638" fmla="*/ 734355 h 1431009"/>
              <a:gd name="connsiteX1639" fmla="*/ 124360 w 2165703"/>
              <a:gd name="connsiteY1639" fmla="*/ 736917 h 1431009"/>
              <a:gd name="connsiteX1640" fmla="*/ 128818 w 2165703"/>
              <a:gd name="connsiteY1640" fmla="*/ 732995 h 1431009"/>
              <a:gd name="connsiteX1641" fmla="*/ 124284 w 2165703"/>
              <a:gd name="connsiteY1641" fmla="*/ 730948 h 1431009"/>
              <a:gd name="connsiteX1642" fmla="*/ 104715 w 2165703"/>
              <a:gd name="connsiteY1642" fmla="*/ 727456 h 1431009"/>
              <a:gd name="connsiteX1643" fmla="*/ 92732 w 2165703"/>
              <a:gd name="connsiteY1643" fmla="*/ 729533 h 1431009"/>
              <a:gd name="connsiteX1644" fmla="*/ 117588 w 2165703"/>
              <a:gd name="connsiteY1644" fmla="*/ 730891 h 1431009"/>
              <a:gd name="connsiteX1645" fmla="*/ 104715 w 2165703"/>
              <a:gd name="connsiteY1645" fmla="*/ 727456 h 1431009"/>
              <a:gd name="connsiteX1646" fmla="*/ 962579 w 2165703"/>
              <a:gd name="connsiteY1646" fmla="*/ 722893 h 1431009"/>
              <a:gd name="connsiteX1647" fmla="*/ 960762 w 2165703"/>
              <a:gd name="connsiteY1647" fmla="*/ 724941 h 1431009"/>
              <a:gd name="connsiteX1648" fmla="*/ 961605 w 2165703"/>
              <a:gd name="connsiteY1648" fmla="*/ 726337 h 1431009"/>
              <a:gd name="connsiteX1649" fmla="*/ 963804 w 2165703"/>
              <a:gd name="connsiteY1649" fmla="*/ 725610 h 1431009"/>
              <a:gd name="connsiteX1650" fmla="*/ 962579 w 2165703"/>
              <a:gd name="connsiteY1650" fmla="*/ 722893 h 1431009"/>
              <a:gd name="connsiteX1651" fmla="*/ 1022163 w 2165703"/>
              <a:gd name="connsiteY1651" fmla="*/ 715910 h 1431009"/>
              <a:gd name="connsiteX1652" fmla="*/ 1018508 w 2165703"/>
              <a:gd name="connsiteY1652" fmla="*/ 720558 h 1431009"/>
              <a:gd name="connsiteX1653" fmla="*/ 1020497 w 2165703"/>
              <a:gd name="connsiteY1653" fmla="*/ 722319 h 1431009"/>
              <a:gd name="connsiteX1654" fmla="*/ 1024670 w 2165703"/>
              <a:gd name="connsiteY1654" fmla="*/ 718396 h 1431009"/>
              <a:gd name="connsiteX1655" fmla="*/ 1022163 w 2165703"/>
              <a:gd name="connsiteY1655" fmla="*/ 715910 h 1431009"/>
              <a:gd name="connsiteX1656" fmla="*/ 4772 w 2165703"/>
              <a:gd name="connsiteY1656" fmla="*/ 714723 h 1431009"/>
              <a:gd name="connsiteX1657" fmla="*/ 5882 w 2165703"/>
              <a:gd name="connsiteY1657" fmla="*/ 715507 h 1431009"/>
              <a:gd name="connsiteX1658" fmla="*/ 4888 w 2165703"/>
              <a:gd name="connsiteY1658" fmla="*/ 716732 h 1431009"/>
              <a:gd name="connsiteX1659" fmla="*/ 3740 w 2165703"/>
              <a:gd name="connsiteY1659" fmla="*/ 715871 h 1431009"/>
              <a:gd name="connsiteX1660" fmla="*/ 4772 w 2165703"/>
              <a:gd name="connsiteY1660" fmla="*/ 714723 h 1431009"/>
              <a:gd name="connsiteX1661" fmla="*/ 2016899 w 2165703"/>
              <a:gd name="connsiteY1661" fmla="*/ 709939 h 1431009"/>
              <a:gd name="connsiteX1662" fmla="*/ 2027385 w 2165703"/>
              <a:gd name="connsiteY1662" fmla="*/ 715622 h 1431009"/>
              <a:gd name="connsiteX1663" fmla="*/ 2002893 w 2165703"/>
              <a:gd name="connsiteY1663" fmla="*/ 737129 h 1431009"/>
              <a:gd name="connsiteX1664" fmla="*/ 2016899 w 2165703"/>
              <a:gd name="connsiteY1664" fmla="*/ 709939 h 1431009"/>
              <a:gd name="connsiteX1665" fmla="*/ 1936940 w 2165703"/>
              <a:gd name="connsiteY1665" fmla="*/ 707070 h 1431009"/>
              <a:gd name="connsiteX1666" fmla="*/ 1932519 w 2165703"/>
              <a:gd name="connsiteY1666" fmla="*/ 713766 h 1431009"/>
              <a:gd name="connsiteX1667" fmla="*/ 1934108 w 2165703"/>
              <a:gd name="connsiteY1667" fmla="*/ 715067 h 1431009"/>
              <a:gd name="connsiteX1668" fmla="*/ 1938241 w 2165703"/>
              <a:gd name="connsiteY1668" fmla="*/ 707892 h 1431009"/>
              <a:gd name="connsiteX1669" fmla="*/ 1936940 w 2165703"/>
              <a:gd name="connsiteY1669" fmla="*/ 707070 h 1431009"/>
              <a:gd name="connsiteX1670" fmla="*/ 129814 w 2165703"/>
              <a:gd name="connsiteY1670" fmla="*/ 704735 h 1431009"/>
              <a:gd name="connsiteX1671" fmla="*/ 121816 w 2165703"/>
              <a:gd name="connsiteY1671" fmla="*/ 705425 h 1431009"/>
              <a:gd name="connsiteX1672" fmla="*/ 122332 w 2165703"/>
              <a:gd name="connsiteY1672" fmla="*/ 708600 h 1431009"/>
              <a:gd name="connsiteX1673" fmla="*/ 130140 w 2165703"/>
              <a:gd name="connsiteY1673" fmla="*/ 706610 h 1431009"/>
              <a:gd name="connsiteX1674" fmla="*/ 129814 w 2165703"/>
              <a:gd name="connsiteY1674" fmla="*/ 704735 h 1431009"/>
              <a:gd name="connsiteX1675" fmla="*/ 76158 w 2165703"/>
              <a:gd name="connsiteY1675" fmla="*/ 699914 h 1431009"/>
              <a:gd name="connsiteX1676" fmla="*/ 78970 w 2165703"/>
              <a:gd name="connsiteY1676" fmla="*/ 702115 h 1431009"/>
              <a:gd name="connsiteX1677" fmla="*/ 68580 w 2165703"/>
              <a:gd name="connsiteY1677" fmla="*/ 713308 h 1431009"/>
              <a:gd name="connsiteX1678" fmla="*/ 66858 w 2165703"/>
              <a:gd name="connsiteY1678" fmla="*/ 711930 h 1431009"/>
              <a:gd name="connsiteX1679" fmla="*/ 76158 w 2165703"/>
              <a:gd name="connsiteY1679" fmla="*/ 699914 h 1431009"/>
              <a:gd name="connsiteX1680" fmla="*/ 1945014 w 2165703"/>
              <a:gd name="connsiteY1680" fmla="*/ 694116 h 1431009"/>
              <a:gd name="connsiteX1681" fmla="*/ 1941838 w 2165703"/>
              <a:gd name="connsiteY1681" fmla="*/ 698326 h 1431009"/>
              <a:gd name="connsiteX1682" fmla="*/ 1943274 w 2165703"/>
              <a:gd name="connsiteY1682" fmla="*/ 699627 h 1431009"/>
              <a:gd name="connsiteX1683" fmla="*/ 1946162 w 2165703"/>
              <a:gd name="connsiteY1683" fmla="*/ 694862 h 1431009"/>
              <a:gd name="connsiteX1684" fmla="*/ 1945014 w 2165703"/>
              <a:gd name="connsiteY1684" fmla="*/ 694116 h 1431009"/>
              <a:gd name="connsiteX1685" fmla="*/ 2076525 w 2165703"/>
              <a:gd name="connsiteY1685" fmla="*/ 676042 h 1431009"/>
              <a:gd name="connsiteX1686" fmla="*/ 2081246 w 2165703"/>
              <a:gd name="connsiteY1686" fmla="*/ 679211 h 1431009"/>
              <a:gd name="connsiteX1687" fmla="*/ 2073899 w 2165703"/>
              <a:gd name="connsiteY1687" fmla="*/ 680953 h 1431009"/>
              <a:gd name="connsiteX1688" fmla="*/ 2076525 w 2165703"/>
              <a:gd name="connsiteY1688" fmla="*/ 676042 h 1431009"/>
              <a:gd name="connsiteX1689" fmla="*/ 10056 w 2165703"/>
              <a:gd name="connsiteY1689" fmla="*/ 668937 h 1431009"/>
              <a:gd name="connsiteX1690" fmla="*/ 11452 w 2165703"/>
              <a:gd name="connsiteY1690" fmla="*/ 669530 h 1431009"/>
              <a:gd name="connsiteX1691" fmla="*/ 10821 w 2165703"/>
              <a:gd name="connsiteY1691" fmla="*/ 670774 h 1431009"/>
              <a:gd name="connsiteX1692" fmla="*/ 10113 w 2165703"/>
              <a:gd name="connsiteY1692" fmla="*/ 670429 h 1431009"/>
              <a:gd name="connsiteX1693" fmla="*/ 10056 w 2165703"/>
              <a:gd name="connsiteY1693" fmla="*/ 668937 h 1431009"/>
              <a:gd name="connsiteX1694" fmla="*/ 110968 w 2165703"/>
              <a:gd name="connsiteY1694" fmla="*/ 667272 h 1431009"/>
              <a:gd name="connsiteX1695" fmla="*/ 107427 w 2165703"/>
              <a:gd name="connsiteY1695" fmla="*/ 667425 h 1431009"/>
              <a:gd name="connsiteX1696" fmla="*/ 107484 w 2165703"/>
              <a:gd name="connsiteY1696" fmla="*/ 668458 h 1431009"/>
              <a:gd name="connsiteX1697" fmla="*/ 111024 w 2165703"/>
              <a:gd name="connsiteY1697" fmla="*/ 668247 h 1431009"/>
              <a:gd name="connsiteX1698" fmla="*/ 110968 w 2165703"/>
              <a:gd name="connsiteY1698" fmla="*/ 667272 h 1431009"/>
              <a:gd name="connsiteX1699" fmla="*/ 2033221 w 2165703"/>
              <a:gd name="connsiteY1699" fmla="*/ 666488 h 1431009"/>
              <a:gd name="connsiteX1700" fmla="*/ 2027480 w 2165703"/>
              <a:gd name="connsiteY1700" fmla="*/ 676590 h 1431009"/>
              <a:gd name="connsiteX1701" fmla="*/ 2033221 w 2165703"/>
              <a:gd name="connsiteY1701" fmla="*/ 666488 h 1431009"/>
              <a:gd name="connsiteX1702" fmla="*/ 53982 w 2165703"/>
              <a:gd name="connsiteY1702" fmla="*/ 663904 h 1431009"/>
              <a:gd name="connsiteX1703" fmla="*/ 55974 w 2165703"/>
              <a:gd name="connsiteY1703" fmla="*/ 665397 h 1431009"/>
              <a:gd name="connsiteX1704" fmla="*/ 45794 w 2165703"/>
              <a:gd name="connsiteY1704" fmla="*/ 684089 h 1431009"/>
              <a:gd name="connsiteX1705" fmla="*/ 41642 w 2165703"/>
              <a:gd name="connsiteY1705" fmla="*/ 679536 h 1431009"/>
              <a:gd name="connsiteX1706" fmla="*/ 53982 w 2165703"/>
              <a:gd name="connsiteY1706" fmla="*/ 663904 h 1431009"/>
              <a:gd name="connsiteX1707" fmla="*/ 143456 w 2165703"/>
              <a:gd name="connsiteY1707" fmla="*/ 660039 h 1431009"/>
              <a:gd name="connsiteX1708" fmla="*/ 143418 w 2165703"/>
              <a:gd name="connsiteY1708" fmla="*/ 660518 h 1431009"/>
              <a:gd name="connsiteX1709" fmla="*/ 145791 w 2165703"/>
              <a:gd name="connsiteY1709" fmla="*/ 660708 h 1431009"/>
              <a:gd name="connsiteX1710" fmla="*/ 145828 w 2165703"/>
              <a:gd name="connsiteY1710" fmla="*/ 660173 h 1431009"/>
              <a:gd name="connsiteX1711" fmla="*/ 143456 w 2165703"/>
              <a:gd name="connsiteY1711" fmla="*/ 660039 h 1431009"/>
              <a:gd name="connsiteX1712" fmla="*/ 90732 w 2165703"/>
              <a:gd name="connsiteY1712" fmla="*/ 655963 h 1431009"/>
              <a:gd name="connsiteX1713" fmla="*/ 90827 w 2165703"/>
              <a:gd name="connsiteY1713" fmla="*/ 658164 h 1431009"/>
              <a:gd name="connsiteX1714" fmla="*/ 85241 w 2165703"/>
              <a:gd name="connsiteY1714" fmla="*/ 660173 h 1431009"/>
              <a:gd name="connsiteX1715" fmla="*/ 84647 w 2165703"/>
              <a:gd name="connsiteY1715" fmla="*/ 657264 h 1431009"/>
              <a:gd name="connsiteX1716" fmla="*/ 90732 w 2165703"/>
              <a:gd name="connsiteY1716" fmla="*/ 655963 h 1431009"/>
              <a:gd name="connsiteX1717" fmla="*/ 23586 w 2165703"/>
              <a:gd name="connsiteY1717" fmla="*/ 652653 h 1431009"/>
              <a:gd name="connsiteX1718" fmla="*/ 24180 w 2165703"/>
              <a:gd name="connsiteY1718" fmla="*/ 654318 h 1431009"/>
              <a:gd name="connsiteX1719" fmla="*/ 22056 w 2165703"/>
              <a:gd name="connsiteY1719" fmla="*/ 655466 h 1431009"/>
              <a:gd name="connsiteX1720" fmla="*/ 21614 w 2165703"/>
              <a:gd name="connsiteY1720" fmla="*/ 654089 h 1431009"/>
              <a:gd name="connsiteX1721" fmla="*/ 23586 w 2165703"/>
              <a:gd name="connsiteY1721" fmla="*/ 652653 h 1431009"/>
              <a:gd name="connsiteX1722" fmla="*/ 961279 w 2165703"/>
              <a:gd name="connsiteY1722" fmla="*/ 650932 h 1431009"/>
              <a:gd name="connsiteX1723" fmla="*/ 960781 w 2165703"/>
              <a:gd name="connsiteY1723" fmla="*/ 651506 h 1431009"/>
              <a:gd name="connsiteX1724" fmla="*/ 961892 w 2165703"/>
              <a:gd name="connsiteY1724" fmla="*/ 652003 h 1431009"/>
              <a:gd name="connsiteX1725" fmla="*/ 961968 w 2165703"/>
              <a:gd name="connsiteY1725" fmla="*/ 651276 h 1431009"/>
              <a:gd name="connsiteX1726" fmla="*/ 961279 w 2165703"/>
              <a:gd name="connsiteY1726" fmla="*/ 650932 h 1431009"/>
              <a:gd name="connsiteX1727" fmla="*/ 1951059 w 2165703"/>
              <a:gd name="connsiteY1727" fmla="*/ 649841 h 1431009"/>
              <a:gd name="connsiteX1728" fmla="*/ 1944268 w 2165703"/>
              <a:gd name="connsiteY1728" fmla="*/ 657341 h 1431009"/>
              <a:gd name="connsiteX1729" fmla="*/ 1942415 w 2165703"/>
              <a:gd name="connsiteY1729" fmla="*/ 663692 h 1431009"/>
              <a:gd name="connsiteX1730" fmla="*/ 1937841 w 2165703"/>
              <a:gd name="connsiteY1730" fmla="*/ 666523 h 1431009"/>
              <a:gd name="connsiteX1731" fmla="*/ 1937130 w 2165703"/>
              <a:gd name="connsiteY1731" fmla="*/ 666851 h 1431009"/>
              <a:gd name="connsiteX1732" fmla="*/ 1937106 w 2165703"/>
              <a:gd name="connsiteY1732" fmla="*/ 667031 h 1431009"/>
              <a:gd name="connsiteX1733" fmla="*/ 1927163 w 2165703"/>
              <a:gd name="connsiteY1733" fmla="*/ 679345 h 1431009"/>
              <a:gd name="connsiteX1734" fmla="*/ 1929458 w 2165703"/>
              <a:gd name="connsiteY1734" fmla="*/ 686117 h 1431009"/>
              <a:gd name="connsiteX1735" fmla="*/ 1936863 w 2165703"/>
              <a:gd name="connsiteY1735" fmla="*/ 668707 h 1431009"/>
              <a:gd name="connsiteX1736" fmla="*/ 1937106 w 2165703"/>
              <a:gd name="connsiteY1736" fmla="*/ 667031 h 1431009"/>
              <a:gd name="connsiteX1737" fmla="*/ 1937189 w 2165703"/>
              <a:gd name="connsiteY1737" fmla="*/ 666927 h 1431009"/>
              <a:gd name="connsiteX1738" fmla="*/ 1937841 w 2165703"/>
              <a:gd name="connsiteY1738" fmla="*/ 666523 h 1431009"/>
              <a:gd name="connsiteX1739" fmla="*/ 1946765 w 2165703"/>
              <a:gd name="connsiteY1739" fmla="*/ 662408 h 1431009"/>
              <a:gd name="connsiteX1740" fmla="*/ 1951059 w 2165703"/>
              <a:gd name="connsiteY1740" fmla="*/ 649841 h 1431009"/>
              <a:gd name="connsiteX1741" fmla="*/ 973936 w 2165703"/>
              <a:gd name="connsiteY1741" fmla="*/ 638459 h 1431009"/>
              <a:gd name="connsiteX1742" fmla="*/ 968168 w 2165703"/>
              <a:gd name="connsiteY1742" fmla="*/ 640811 h 1431009"/>
              <a:gd name="connsiteX1743" fmla="*/ 969315 w 2165703"/>
              <a:gd name="connsiteY1743" fmla="*/ 646034 h 1431009"/>
              <a:gd name="connsiteX1744" fmla="*/ 979704 w 2165703"/>
              <a:gd name="connsiteY1744" fmla="*/ 641863 h 1431009"/>
              <a:gd name="connsiteX1745" fmla="*/ 973936 w 2165703"/>
              <a:gd name="connsiteY1745" fmla="*/ 638459 h 1431009"/>
              <a:gd name="connsiteX1746" fmla="*/ 77519 w 2165703"/>
              <a:gd name="connsiteY1746" fmla="*/ 628372 h 1431009"/>
              <a:gd name="connsiteX1747" fmla="*/ 78609 w 2165703"/>
              <a:gd name="connsiteY1747" fmla="*/ 630400 h 1431009"/>
              <a:gd name="connsiteX1748" fmla="*/ 59245 w 2165703"/>
              <a:gd name="connsiteY1748" fmla="*/ 648252 h 1431009"/>
              <a:gd name="connsiteX1749" fmla="*/ 72027 w 2165703"/>
              <a:gd name="connsiteY1749" fmla="*/ 629233 h 1431009"/>
              <a:gd name="connsiteX1750" fmla="*/ 77519 w 2165703"/>
              <a:gd name="connsiteY1750" fmla="*/ 628372 h 1431009"/>
              <a:gd name="connsiteX1751" fmla="*/ 905944 w 2165703"/>
              <a:gd name="connsiteY1751" fmla="*/ 628334 h 1431009"/>
              <a:gd name="connsiteX1752" fmla="*/ 902232 w 2165703"/>
              <a:gd name="connsiteY1752" fmla="*/ 630114 h 1431009"/>
              <a:gd name="connsiteX1753" fmla="*/ 903190 w 2165703"/>
              <a:gd name="connsiteY1753" fmla="*/ 631779 h 1431009"/>
              <a:gd name="connsiteX1754" fmla="*/ 906595 w 2165703"/>
              <a:gd name="connsiteY1754" fmla="*/ 629483 h 1431009"/>
              <a:gd name="connsiteX1755" fmla="*/ 905944 w 2165703"/>
              <a:gd name="connsiteY1755" fmla="*/ 628334 h 1431009"/>
              <a:gd name="connsiteX1756" fmla="*/ 82461 w 2165703"/>
              <a:gd name="connsiteY1756" fmla="*/ 624011 h 1431009"/>
              <a:gd name="connsiteX1757" fmla="*/ 84028 w 2165703"/>
              <a:gd name="connsiteY1757" fmla="*/ 625140 h 1431009"/>
              <a:gd name="connsiteX1758" fmla="*/ 82785 w 2165703"/>
              <a:gd name="connsiteY1758" fmla="*/ 626096 h 1431009"/>
              <a:gd name="connsiteX1759" fmla="*/ 81561 w 2165703"/>
              <a:gd name="connsiteY1759" fmla="*/ 625292 h 1431009"/>
              <a:gd name="connsiteX1760" fmla="*/ 82461 w 2165703"/>
              <a:gd name="connsiteY1760" fmla="*/ 624011 h 1431009"/>
              <a:gd name="connsiteX1761" fmla="*/ 93439 w 2165703"/>
              <a:gd name="connsiteY1761" fmla="*/ 610751 h 1431009"/>
              <a:gd name="connsiteX1762" fmla="*/ 93841 w 2165703"/>
              <a:gd name="connsiteY1762" fmla="*/ 611497 h 1431009"/>
              <a:gd name="connsiteX1763" fmla="*/ 93306 w 2165703"/>
              <a:gd name="connsiteY1763" fmla="*/ 612147 h 1431009"/>
              <a:gd name="connsiteX1764" fmla="*/ 92616 w 2165703"/>
              <a:gd name="connsiteY1764" fmla="*/ 610961 h 1431009"/>
              <a:gd name="connsiteX1765" fmla="*/ 93439 w 2165703"/>
              <a:gd name="connsiteY1765" fmla="*/ 610751 h 1431009"/>
              <a:gd name="connsiteX1766" fmla="*/ 2098332 w 2165703"/>
              <a:gd name="connsiteY1766" fmla="*/ 607344 h 1431009"/>
              <a:gd name="connsiteX1767" fmla="*/ 2100092 w 2165703"/>
              <a:gd name="connsiteY1767" fmla="*/ 608760 h 1431009"/>
              <a:gd name="connsiteX1768" fmla="*/ 2098237 w 2165703"/>
              <a:gd name="connsiteY1768" fmla="*/ 611325 h 1431009"/>
              <a:gd name="connsiteX1769" fmla="*/ 2097203 w 2165703"/>
              <a:gd name="connsiteY1769" fmla="*/ 608569 h 1431009"/>
              <a:gd name="connsiteX1770" fmla="*/ 2098332 w 2165703"/>
              <a:gd name="connsiteY1770" fmla="*/ 607344 h 1431009"/>
              <a:gd name="connsiteX1771" fmla="*/ 2074989 w 2165703"/>
              <a:gd name="connsiteY1771" fmla="*/ 598200 h 1431009"/>
              <a:gd name="connsiteX1772" fmla="*/ 2073363 w 2165703"/>
              <a:gd name="connsiteY1772" fmla="*/ 600801 h 1431009"/>
              <a:gd name="connsiteX1773" fmla="*/ 2074548 w 2165703"/>
              <a:gd name="connsiteY1773" fmla="*/ 601414 h 1431009"/>
              <a:gd name="connsiteX1774" fmla="*/ 2075715 w 2165703"/>
              <a:gd name="connsiteY1774" fmla="*/ 598486 h 1431009"/>
              <a:gd name="connsiteX1775" fmla="*/ 2074989 w 2165703"/>
              <a:gd name="connsiteY1775" fmla="*/ 598200 h 1431009"/>
              <a:gd name="connsiteX1776" fmla="*/ 73113 w 2165703"/>
              <a:gd name="connsiteY1776" fmla="*/ 589359 h 1431009"/>
              <a:gd name="connsiteX1777" fmla="*/ 75659 w 2165703"/>
              <a:gd name="connsiteY1777" fmla="*/ 590699 h 1431009"/>
              <a:gd name="connsiteX1778" fmla="*/ 69210 w 2165703"/>
              <a:gd name="connsiteY1778" fmla="*/ 602619 h 1431009"/>
              <a:gd name="connsiteX1779" fmla="*/ 67048 w 2165703"/>
              <a:gd name="connsiteY1779" fmla="*/ 601203 h 1431009"/>
              <a:gd name="connsiteX1780" fmla="*/ 73113 w 2165703"/>
              <a:gd name="connsiteY1780" fmla="*/ 589359 h 1431009"/>
              <a:gd name="connsiteX1781" fmla="*/ 173191 w 2165703"/>
              <a:gd name="connsiteY1781" fmla="*/ 588996 h 1431009"/>
              <a:gd name="connsiteX1782" fmla="*/ 165613 w 2165703"/>
              <a:gd name="connsiteY1782" fmla="*/ 596132 h 1431009"/>
              <a:gd name="connsiteX1783" fmla="*/ 173191 w 2165703"/>
              <a:gd name="connsiteY1783" fmla="*/ 600342 h 1431009"/>
              <a:gd name="connsiteX1784" fmla="*/ 173191 w 2165703"/>
              <a:gd name="connsiteY1784" fmla="*/ 588996 h 1431009"/>
              <a:gd name="connsiteX1785" fmla="*/ 75787 w 2165703"/>
              <a:gd name="connsiteY1785" fmla="*/ 583523 h 1431009"/>
              <a:gd name="connsiteX1786" fmla="*/ 78600 w 2165703"/>
              <a:gd name="connsiteY1786" fmla="*/ 584633 h 1431009"/>
              <a:gd name="connsiteX1787" fmla="*/ 75807 w 2165703"/>
              <a:gd name="connsiteY1787" fmla="*/ 586050 h 1431009"/>
              <a:gd name="connsiteX1788" fmla="*/ 74294 w 2165703"/>
              <a:gd name="connsiteY1788" fmla="*/ 584442 h 1431009"/>
              <a:gd name="connsiteX1789" fmla="*/ 75787 w 2165703"/>
              <a:gd name="connsiteY1789" fmla="*/ 583523 h 1431009"/>
              <a:gd name="connsiteX1790" fmla="*/ 14158 w 2165703"/>
              <a:gd name="connsiteY1790" fmla="*/ 583409 h 1431009"/>
              <a:gd name="connsiteX1791" fmla="*/ 16971 w 2165703"/>
              <a:gd name="connsiteY1791" fmla="*/ 586298 h 1431009"/>
              <a:gd name="connsiteX1792" fmla="*/ 12876 w 2165703"/>
              <a:gd name="connsiteY1792" fmla="*/ 589397 h 1431009"/>
              <a:gd name="connsiteX1793" fmla="*/ 10657 w 2165703"/>
              <a:gd name="connsiteY1793" fmla="*/ 587024 h 1431009"/>
              <a:gd name="connsiteX1794" fmla="*/ 14158 w 2165703"/>
              <a:gd name="connsiteY1794" fmla="*/ 583409 h 1431009"/>
              <a:gd name="connsiteX1795" fmla="*/ 206312 w 2165703"/>
              <a:gd name="connsiteY1795" fmla="*/ 568217 h 1431009"/>
              <a:gd name="connsiteX1796" fmla="*/ 192745 w 2165703"/>
              <a:gd name="connsiteY1796" fmla="*/ 580998 h 1431009"/>
              <a:gd name="connsiteX1797" fmla="*/ 196363 w 2165703"/>
              <a:gd name="connsiteY1797" fmla="*/ 583027 h 1431009"/>
              <a:gd name="connsiteX1798" fmla="*/ 207822 w 2165703"/>
              <a:gd name="connsiteY1798" fmla="*/ 569518 h 1431009"/>
              <a:gd name="connsiteX1799" fmla="*/ 206312 w 2165703"/>
              <a:gd name="connsiteY1799" fmla="*/ 568217 h 1431009"/>
              <a:gd name="connsiteX1800" fmla="*/ 29494 w 2165703"/>
              <a:gd name="connsiteY1800" fmla="*/ 567527 h 1431009"/>
              <a:gd name="connsiteX1801" fmla="*/ 30681 w 2165703"/>
              <a:gd name="connsiteY1801" fmla="*/ 568140 h 1431009"/>
              <a:gd name="connsiteX1802" fmla="*/ 29839 w 2165703"/>
              <a:gd name="connsiteY1802" fmla="*/ 569442 h 1431009"/>
              <a:gd name="connsiteX1803" fmla="*/ 28672 w 2165703"/>
              <a:gd name="connsiteY1803" fmla="*/ 568829 h 1431009"/>
              <a:gd name="connsiteX1804" fmla="*/ 29494 w 2165703"/>
              <a:gd name="connsiteY1804" fmla="*/ 567527 h 1431009"/>
              <a:gd name="connsiteX1805" fmla="*/ 2117159 w 2165703"/>
              <a:gd name="connsiteY1805" fmla="*/ 549944 h 1431009"/>
              <a:gd name="connsiteX1806" fmla="*/ 2112721 w 2165703"/>
              <a:gd name="connsiteY1806" fmla="*/ 561042 h 1431009"/>
              <a:gd name="connsiteX1807" fmla="*/ 2114557 w 2165703"/>
              <a:gd name="connsiteY1807" fmla="*/ 561921 h 1431009"/>
              <a:gd name="connsiteX1808" fmla="*/ 2118480 w 2165703"/>
              <a:gd name="connsiteY1808" fmla="*/ 550365 h 1431009"/>
              <a:gd name="connsiteX1809" fmla="*/ 2117159 w 2165703"/>
              <a:gd name="connsiteY1809" fmla="*/ 549944 h 1431009"/>
              <a:gd name="connsiteX1810" fmla="*/ 119327 w 2165703"/>
              <a:gd name="connsiteY1810" fmla="*/ 547265 h 1431009"/>
              <a:gd name="connsiteX1811" fmla="*/ 120590 w 2165703"/>
              <a:gd name="connsiteY1811" fmla="*/ 548126 h 1431009"/>
              <a:gd name="connsiteX1812" fmla="*/ 119423 w 2165703"/>
              <a:gd name="connsiteY1812" fmla="*/ 549159 h 1431009"/>
              <a:gd name="connsiteX1813" fmla="*/ 118696 w 2165703"/>
              <a:gd name="connsiteY1813" fmla="*/ 547782 h 1431009"/>
              <a:gd name="connsiteX1814" fmla="*/ 119327 w 2165703"/>
              <a:gd name="connsiteY1814" fmla="*/ 547265 h 1431009"/>
              <a:gd name="connsiteX1815" fmla="*/ 45769 w 2165703"/>
              <a:gd name="connsiteY1815" fmla="*/ 547036 h 1431009"/>
              <a:gd name="connsiteX1816" fmla="*/ 47855 w 2165703"/>
              <a:gd name="connsiteY1816" fmla="*/ 548700 h 1431009"/>
              <a:gd name="connsiteX1817" fmla="*/ 41771 w 2165703"/>
              <a:gd name="connsiteY1817" fmla="*/ 556489 h 1431009"/>
              <a:gd name="connsiteX1818" fmla="*/ 39647 w 2165703"/>
              <a:gd name="connsiteY1818" fmla="*/ 554786 h 1431009"/>
              <a:gd name="connsiteX1819" fmla="*/ 45769 w 2165703"/>
              <a:gd name="connsiteY1819" fmla="*/ 547036 h 1431009"/>
              <a:gd name="connsiteX1820" fmla="*/ 204284 w 2165703"/>
              <a:gd name="connsiteY1820" fmla="*/ 544912 h 1431009"/>
              <a:gd name="connsiteX1821" fmla="*/ 190794 w 2165703"/>
              <a:gd name="connsiteY1821" fmla="*/ 558995 h 1431009"/>
              <a:gd name="connsiteX1822" fmla="*/ 204284 w 2165703"/>
              <a:gd name="connsiteY1822" fmla="*/ 544912 h 1431009"/>
              <a:gd name="connsiteX1823" fmla="*/ 1726586 w 2165703"/>
              <a:gd name="connsiteY1823" fmla="*/ 538451 h 1431009"/>
              <a:gd name="connsiteX1824" fmla="*/ 1725456 w 2165703"/>
              <a:gd name="connsiteY1824" fmla="*/ 538565 h 1431009"/>
              <a:gd name="connsiteX1825" fmla="*/ 1725246 w 2165703"/>
              <a:gd name="connsiteY1825" fmla="*/ 541659 h 1431009"/>
              <a:gd name="connsiteX1826" fmla="*/ 1726929 w 2165703"/>
              <a:gd name="connsiteY1826" fmla="*/ 541506 h 1431009"/>
              <a:gd name="connsiteX1827" fmla="*/ 1726586 w 2165703"/>
              <a:gd name="connsiteY1827" fmla="*/ 538451 h 1431009"/>
              <a:gd name="connsiteX1828" fmla="*/ 150615 w 2165703"/>
              <a:gd name="connsiteY1828" fmla="*/ 532037 h 1431009"/>
              <a:gd name="connsiteX1829" fmla="*/ 154206 w 2165703"/>
              <a:gd name="connsiteY1829" fmla="*/ 534827 h 1431009"/>
              <a:gd name="connsiteX1830" fmla="*/ 154197 w 2165703"/>
              <a:gd name="connsiteY1830" fmla="*/ 534847 h 1431009"/>
              <a:gd name="connsiteX1831" fmla="*/ 154078 w 2165703"/>
              <a:gd name="connsiteY1831" fmla="*/ 534983 h 1431009"/>
              <a:gd name="connsiteX1832" fmla="*/ 149830 w 2165703"/>
              <a:gd name="connsiteY1832" fmla="*/ 533454 h 1431009"/>
              <a:gd name="connsiteX1833" fmla="*/ 150615 w 2165703"/>
              <a:gd name="connsiteY1833" fmla="*/ 532037 h 1431009"/>
              <a:gd name="connsiteX1834" fmla="*/ 1736171 w 2165703"/>
              <a:gd name="connsiteY1834" fmla="*/ 516676 h 1431009"/>
              <a:gd name="connsiteX1835" fmla="*/ 1735596 w 2165703"/>
              <a:gd name="connsiteY1835" fmla="*/ 518246 h 1431009"/>
              <a:gd name="connsiteX1836" fmla="*/ 1739672 w 2165703"/>
              <a:gd name="connsiteY1836" fmla="*/ 519756 h 1431009"/>
              <a:gd name="connsiteX1837" fmla="*/ 1740246 w 2165703"/>
              <a:gd name="connsiteY1837" fmla="*/ 518207 h 1431009"/>
              <a:gd name="connsiteX1838" fmla="*/ 1736171 w 2165703"/>
              <a:gd name="connsiteY1838" fmla="*/ 516676 h 1431009"/>
              <a:gd name="connsiteX1839" fmla="*/ 2112367 w 2165703"/>
              <a:gd name="connsiteY1839" fmla="*/ 483548 h 1431009"/>
              <a:gd name="connsiteX1840" fmla="*/ 2108014 w 2165703"/>
              <a:gd name="connsiteY1840" fmla="*/ 487919 h 1431009"/>
              <a:gd name="connsiteX1841" fmla="*/ 2090964 w 2165703"/>
              <a:gd name="connsiteY1841" fmla="*/ 547228 h 1431009"/>
              <a:gd name="connsiteX1842" fmla="*/ 2088976 w 2165703"/>
              <a:gd name="connsiteY1842" fmla="*/ 557483 h 1431009"/>
              <a:gd name="connsiteX1843" fmla="*/ 2092076 w 2165703"/>
              <a:gd name="connsiteY1843" fmla="*/ 562400 h 1431009"/>
              <a:gd name="connsiteX1844" fmla="*/ 2107343 w 2165703"/>
              <a:gd name="connsiteY1844" fmla="*/ 526337 h 1431009"/>
              <a:gd name="connsiteX1845" fmla="*/ 2119704 w 2165703"/>
              <a:gd name="connsiteY1845" fmla="*/ 483938 h 1431009"/>
              <a:gd name="connsiteX1846" fmla="*/ 2112367 w 2165703"/>
              <a:gd name="connsiteY1846" fmla="*/ 483548 h 1431009"/>
              <a:gd name="connsiteX1847" fmla="*/ 187008 w 2165703"/>
              <a:gd name="connsiteY1847" fmla="*/ 480416 h 1431009"/>
              <a:gd name="connsiteX1848" fmla="*/ 189438 w 2165703"/>
              <a:gd name="connsiteY1848" fmla="*/ 480720 h 1431009"/>
              <a:gd name="connsiteX1849" fmla="*/ 188653 w 2165703"/>
              <a:gd name="connsiteY1849" fmla="*/ 482557 h 1431009"/>
              <a:gd name="connsiteX1850" fmla="*/ 186339 w 2165703"/>
              <a:gd name="connsiteY1850" fmla="*/ 481907 h 1431009"/>
              <a:gd name="connsiteX1851" fmla="*/ 187008 w 2165703"/>
              <a:gd name="connsiteY1851" fmla="*/ 480416 h 1431009"/>
              <a:gd name="connsiteX1852" fmla="*/ 194144 w 2165703"/>
              <a:gd name="connsiteY1852" fmla="*/ 474272 h 1431009"/>
              <a:gd name="connsiteX1853" fmla="*/ 196516 w 2165703"/>
              <a:gd name="connsiteY1853" fmla="*/ 474483 h 1431009"/>
              <a:gd name="connsiteX1854" fmla="*/ 195750 w 2165703"/>
              <a:gd name="connsiteY1854" fmla="*/ 476243 h 1431009"/>
              <a:gd name="connsiteX1855" fmla="*/ 193530 w 2165703"/>
              <a:gd name="connsiteY1855" fmla="*/ 475708 h 1431009"/>
              <a:gd name="connsiteX1856" fmla="*/ 194144 w 2165703"/>
              <a:gd name="connsiteY1856" fmla="*/ 474272 h 1431009"/>
              <a:gd name="connsiteX1857" fmla="*/ 2113619 w 2165703"/>
              <a:gd name="connsiteY1857" fmla="*/ 469969 h 1431009"/>
              <a:gd name="connsiteX1858" fmla="*/ 2112548 w 2165703"/>
              <a:gd name="connsiteY1858" fmla="*/ 471194 h 1431009"/>
              <a:gd name="connsiteX1859" fmla="*/ 2113467 w 2165703"/>
              <a:gd name="connsiteY1859" fmla="*/ 472362 h 1431009"/>
              <a:gd name="connsiteX1860" fmla="*/ 2114499 w 2165703"/>
              <a:gd name="connsiteY1860" fmla="*/ 471137 h 1431009"/>
              <a:gd name="connsiteX1861" fmla="*/ 2113619 w 2165703"/>
              <a:gd name="connsiteY1861" fmla="*/ 469969 h 1431009"/>
              <a:gd name="connsiteX1862" fmla="*/ 232747 w 2165703"/>
              <a:gd name="connsiteY1862" fmla="*/ 452472 h 1431009"/>
              <a:gd name="connsiteX1863" fmla="*/ 232634 w 2165703"/>
              <a:gd name="connsiteY1863" fmla="*/ 452689 h 1431009"/>
              <a:gd name="connsiteX1864" fmla="*/ 232538 w 2165703"/>
              <a:gd name="connsiteY1864" fmla="*/ 452593 h 1431009"/>
              <a:gd name="connsiteX1865" fmla="*/ 234013 w 2165703"/>
              <a:gd name="connsiteY1865" fmla="*/ 450029 h 1431009"/>
              <a:gd name="connsiteX1866" fmla="*/ 235122 w 2165703"/>
              <a:gd name="connsiteY1866" fmla="*/ 451082 h 1431009"/>
              <a:gd name="connsiteX1867" fmla="*/ 232747 w 2165703"/>
              <a:gd name="connsiteY1867" fmla="*/ 452472 h 1431009"/>
              <a:gd name="connsiteX1868" fmla="*/ 182668 w 2165703"/>
              <a:gd name="connsiteY1868" fmla="*/ 435071 h 1431009"/>
              <a:gd name="connsiteX1869" fmla="*/ 183453 w 2165703"/>
              <a:gd name="connsiteY1869" fmla="*/ 436583 h 1431009"/>
              <a:gd name="connsiteX1870" fmla="*/ 178231 w 2165703"/>
              <a:gd name="connsiteY1870" fmla="*/ 440294 h 1431009"/>
              <a:gd name="connsiteX1871" fmla="*/ 177255 w 2165703"/>
              <a:gd name="connsiteY1871" fmla="*/ 439490 h 1431009"/>
              <a:gd name="connsiteX1872" fmla="*/ 179492 w 2165703"/>
              <a:gd name="connsiteY1872" fmla="*/ 436583 h 1431009"/>
              <a:gd name="connsiteX1873" fmla="*/ 182668 w 2165703"/>
              <a:gd name="connsiteY1873" fmla="*/ 435071 h 1431009"/>
              <a:gd name="connsiteX1874" fmla="*/ 239985 w 2165703"/>
              <a:gd name="connsiteY1874" fmla="*/ 421913 h 1431009"/>
              <a:gd name="connsiteX1875" fmla="*/ 241018 w 2165703"/>
              <a:gd name="connsiteY1875" fmla="*/ 440050 h 1431009"/>
              <a:gd name="connsiteX1876" fmla="*/ 227529 w 2165703"/>
              <a:gd name="connsiteY1876" fmla="*/ 442823 h 1431009"/>
              <a:gd name="connsiteX1877" fmla="*/ 239985 w 2165703"/>
              <a:gd name="connsiteY1877" fmla="*/ 421913 h 1431009"/>
              <a:gd name="connsiteX1878" fmla="*/ 224709 w 2165703"/>
              <a:gd name="connsiteY1878" fmla="*/ 420317 h 1431009"/>
              <a:gd name="connsiteX1879" fmla="*/ 222210 w 2165703"/>
              <a:gd name="connsiteY1879" fmla="*/ 423454 h 1431009"/>
              <a:gd name="connsiteX1880" fmla="*/ 221196 w 2165703"/>
              <a:gd name="connsiteY1880" fmla="*/ 422286 h 1431009"/>
              <a:gd name="connsiteX1881" fmla="*/ 224951 w 2165703"/>
              <a:gd name="connsiteY1881" fmla="*/ 420121 h 1431009"/>
              <a:gd name="connsiteX1882" fmla="*/ 225001 w 2165703"/>
              <a:gd name="connsiteY1882" fmla="*/ 420173 h 1431009"/>
              <a:gd name="connsiteX1883" fmla="*/ 224976 w 2165703"/>
              <a:gd name="connsiteY1883" fmla="*/ 420151 h 1431009"/>
              <a:gd name="connsiteX1884" fmla="*/ 224926 w 2165703"/>
              <a:gd name="connsiteY1884" fmla="*/ 420089 h 1431009"/>
              <a:gd name="connsiteX1885" fmla="*/ 224951 w 2165703"/>
              <a:gd name="connsiteY1885" fmla="*/ 420121 h 1431009"/>
              <a:gd name="connsiteX1886" fmla="*/ 224925 w 2165703"/>
              <a:gd name="connsiteY1886" fmla="*/ 420095 h 1431009"/>
              <a:gd name="connsiteX1887" fmla="*/ 224895 w 2165703"/>
              <a:gd name="connsiteY1887" fmla="*/ 420086 h 1431009"/>
              <a:gd name="connsiteX1888" fmla="*/ 224976 w 2165703"/>
              <a:gd name="connsiteY1888" fmla="*/ 420151 h 1431009"/>
              <a:gd name="connsiteX1889" fmla="*/ 224985 w 2165703"/>
              <a:gd name="connsiteY1889" fmla="*/ 420163 h 1431009"/>
              <a:gd name="connsiteX1890" fmla="*/ 224709 w 2165703"/>
              <a:gd name="connsiteY1890" fmla="*/ 420317 h 1431009"/>
              <a:gd name="connsiteX1891" fmla="*/ 212352 w 2165703"/>
              <a:gd name="connsiteY1891" fmla="*/ 418524 h 1431009"/>
              <a:gd name="connsiteX1892" fmla="*/ 214839 w 2165703"/>
              <a:gd name="connsiteY1892" fmla="*/ 420782 h 1431009"/>
              <a:gd name="connsiteX1893" fmla="*/ 206113 w 2165703"/>
              <a:gd name="connsiteY1893" fmla="*/ 430214 h 1431009"/>
              <a:gd name="connsiteX1894" fmla="*/ 203550 w 2165703"/>
              <a:gd name="connsiteY1894" fmla="*/ 427840 h 1431009"/>
              <a:gd name="connsiteX1895" fmla="*/ 212352 w 2165703"/>
              <a:gd name="connsiteY1895" fmla="*/ 418524 h 1431009"/>
              <a:gd name="connsiteX1896" fmla="*/ 2152481 w 2165703"/>
              <a:gd name="connsiteY1896" fmla="*/ 410104 h 1431009"/>
              <a:gd name="connsiteX1897" fmla="*/ 2156651 w 2165703"/>
              <a:gd name="connsiteY1897" fmla="*/ 413795 h 1431009"/>
              <a:gd name="connsiteX1898" fmla="*/ 2154510 w 2165703"/>
              <a:gd name="connsiteY1898" fmla="*/ 416264 h 1431009"/>
              <a:gd name="connsiteX1899" fmla="*/ 2150529 w 2165703"/>
              <a:gd name="connsiteY1899" fmla="*/ 412648 h 1431009"/>
              <a:gd name="connsiteX1900" fmla="*/ 2152481 w 2165703"/>
              <a:gd name="connsiteY1900" fmla="*/ 410104 h 1431009"/>
              <a:gd name="connsiteX1901" fmla="*/ 230283 w 2165703"/>
              <a:gd name="connsiteY1901" fmla="*/ 407216 h 1431009"/>
              <a:gd name="connsiteX1902" fmla="*/ 224926 w 2165703"/>
              <a:gd name="connsiteY1902" fmla="*/ 420089 h 1431009"/>
              <a:gd name="connsiteX1903" fmla="*/ 224909 w 2165703"/>
              <a:gd name="connsiteY1903" fmla="*/ 420068 h 1431009"/>
              <a:gd name="connsiteX1904" fmla="*/ 224895 w 2165703"/>
              <a:gd name="connsiteY1904" fmla="*/ 420086 h 1431009"/>
              <a:gd name="connsiteX1905" fmla="*/ 218190 w 2165703"/>
              <a:gd name="connsiteY1905" fmla="*/ 414584 h 1431009"/>
              <a:gd name="connsiteX1906" fmla="*/ 230283 w 2165703"/>
              <a:gd name="connsiteY1906" fmla="*/ 407216 h 1431009"/>
              <a:gd name="connsiteX1907" fmla="*/ 217499 w 2165703"/>
              <a:gd name="connsiteY1907" fmla="*/ 402674 h 1431009"/>
              <a:gd name="connsiteX1908" fmla="*/ 218418 w 2165703"/>
              <a:gd name="connsiteY1908" fmla="*/ 403783 h 1431009"/>
              <a:gd name="connsiteX1909" fmla="*/ 217231 w 2165703"/>
              <a:gd name="connsiteY1909" fmla="*/ 404893 h 1431009"/>
              <a:gd name="connsiteX1910" fmla="*/ 216312 w 2165703"/>
              <a:gd name="connsiteY1910" fmla="*/ 403803 h 1431009"/>
              <a:gd name="connsiteX1911" fmla="*/ 217499 w 2165703"/>
              <a:gd name="connsiteY1911" fmla="*/ 402674 h 1431009"/>
              <a:gd name="connsiteX1912" fmla="*/ 248498 w 2165703"/>
              <a:gd name="connsiteY1912" fmla="*/ 397211 h 1431009"/>
              <a:gd name="connsiteX1913" fmla="*/ 250143 w 2165703"/>
              <a:gd name="connsiteY1913" fmla="*/ 398705 h 1431009"/>
              <a:gd name="connsiteX1914" fmla="*/ 248843 w 2165703"/>
              <a:gd name="connsiteY1914" fmla="*/ 402932 h 1431009"/>
              <a:gd name="connsiteX1915" fmla="*/ 245571 w 2165703"/>
              <a:gd name="connsiteY1915" fmla="*/ 409323 h 1431009"/>
              <a:gd name="connsiteX1916" fmla="*/ 234129 w 2165703"/>
              <a:gd name="connsiteY1916" fmla="*/ 404922 h 1431009"/>
              <a:gd name="connsiteX1917" fmla="*/ 248498 w 2165703"/>
              <a:gd name="connsiteY1917" fmla="*/ 397211 h 1431009"/>
              <a:gd name="connsiteX1918" fmla="*/ 201885 w 2165703"/>
              <a:gd name="connsiteY1918" fmla="*/ 388821 h 1431009"/>
              <a:gd name="connsiteX1919" fmla="*/ 202594 w 2165703"/>
              <a:gd name="connsiteY1919" fmla="*/ 389165 h 1431009"/>
              <a:gd name="connsiteX1920" fmla="*/ 202498 w 2165703"/>
              <a:gd name="connsiteY1920" fmla="*/ 389911 h 1431009"/>
              <a:gd name="connsiteX1921" fmla="*/ 201369 w 2165703"/>
              <a:gd name="connsiteY1921" fmla="*/ 389414 h 1431009"/>
              <a:gd name="connsiteX1922" fmla="*/ 201885 w 2165703"/>
              <a:gd name="connsiteY1922" fmla="*/ 388821 h 1431009"/>
              <a:gd name="connsiteX1923" fmla="*/ 233459 w 2165703"/>
              <a:gd name="connsiteY1923" fmla="*/ 378788 h 1431009"/>
              <a:gd name="connsiteX1924" fmla="*/ 238607 w 2165703"/>
              <a:gd name="connsiteY1924" fmla="*/ 389253 h 1431009"/>
              <a:gd name="connsiteX1925" fmla="*/ 235181 w 2165703"/>
              <a:gd name="connsiteY1925" fmla="*/ 393233 h 1431009"/>
              <a:gd name="connsiteX1926" fmla="*/ 229824 w 2165703"/>
              <a:gd name="connsiteY1926" fmla="*/ 391166 h 1431009"/>
              <a:gd name="connsiteX1927" fmla="*/ 233459 w 2165703"/>
              <a:gd name="connsiteY1927" fmla="*/ 378788 h 1431009"/>
              <a:gd name="connsiteX1928" fmla="*/ 258620 w 2165703"/>
              <a:gd name="connsiteY1928" fmla="*/ 375275 h 1431009"/>
              <a:gd name="connsiteX1929" fmla="*/ 259271 w 2165703"/>
              <a:gd name="connsiteY1929" fmla="*/ 376576 h 1431009"/>
              <a:gd name="connsiteX1930" fmla="*/ 258660 w 2165703"/>
              <a:gd name="connsiteY1930" fmla="*/ 377150 h 1431009"/>
              <a:gd name="connsiteX1931" fmla="*/ 257376 w 2165703"/>
              <a:gd name="connsiteY1931" fmla="*/ 376424 h 1431009"/>
              <a:gd name="connsiteX1932" fmla="*/ 258620 w 2165703"/>
              <a:gd name="connsiteY1932" fmla="*/ 375275 h 1431009"/>
              <a:gd name="connsiteX1933" fmla="*/ 293372 w 2165703"/>
              <a:gd name="connsiteY1933" fmla="*/ 372819 h 1431009"/>
              <a:gd name="connsiteX1934" fmla="*/ 291189 w 2165703"/>
              <a:gd name="connsiteY1934" fmla="*/ 379268 h 1431009"/>
              <a:gd name="connsiteX1935" fmla="*/ 293505 w 2165703"/>
              <a:gd name="connsiteY1935" fmla="*/ 380052 h 1431009"/>
              <a:gd name="connsiteX1936" fmla="*/ 295743 w 2165703"/>
              <a:gd name="connsiteY1936" fmla="*/ 373698 h 1431009"/>
              <a:gd name="connsiteX1937" fmla="*/ 293372 w 2165703"/>
              <a:gd name="connsiteY1937" fmla="*/ 372819 h 1431009"/>
              <a:gd name="connsiteX1938" fmla="*/ 202451 w 2165703"/>
              <a:gd name="connsiteY1938" fmla="*/ 364047 h 1431009"/>
              <a:gd name="connsiteX1939" fmla="*/ 203981 w 2165703"/>
              <a:gd name="connsiteY1939" fmla="*/ 365252 h 1431009"/>
              <a:gd name="connsiteX1940" fmla="*/ 202641 w 2165703"/>
              <a:gd name="connsiteY1940" fmla="*/ 367299 h 1431009"/>
              <a:gd name="connsiteX1941" fmla="*/ 201302 w 2165703"/>
              <a:gd name="connsiteY1941" fmla="*/ 366227 h 1431009"/>
              <a:gd name="connsiteX1942" fmla="*/ 202451 w 2165703"/>
              <a:gd name="connsiteY1942" fmla="*/ 364047 h 1431009"/>
              <a:gd name="connsiteX1943" fmla="*/ 2073840 w 2165703"/>
              <a:gd name="connsiteY1943" fmla="*/ 353998 h 1431009"/>
              <a:gd name="connsiteX1944" fmla="*/ 2074931 w 2165703"/>
              <a:gd name="connsiteY1944" fmla="*/ 355051 h 1431009"/>
              <a:gd name="connsiteX1945" fmla="*/ 2073860 w 2165703"/>
              <a:gd name="connsiteY1945" fmla="*/ 356370 h 1431009"/>
              <a:gd name="connsiteX1946" fmla="*/ 2072673 w 2165703"/>
              <a:gd name="connsiteY1946" fmla="*/ 355298 h 1431009"/>
              <a:gd name="connsiteX1947" fmla="*/ 2073840 w 2165703"/>
              <a:gd name="connsiteY1947" fmla="*/ 353998 h 1431009"/>
              <a:gd name="connsiteX1948" fmla="*/ 251941 w 2165703"/>
              <a:gd name="connsiteY1948" fmla="*/ 353023 h 1431009"/>
              <a:gd name="connsiteX1949" fmla="*/ 252496 w 2165703"/>
              <a:gd name="connsiteY1949" fmla="*/ 354343 h 1431009"/>
              <a:gd name="connsiteX1950" fmla="*/ 251941 w 2165703"/>
              <a:gd name="connsiteY1950" fmla="*/ 354937 h 1431009"/>
              <a:gd name="connsiteX1951" fmla="*/ 250718 w 2165703"/>
              <a:gd name="connsiteY1951" fmla="*/ 354152 h 1431009"/>
              <a:gd name="connsiteX1952" fmla="*/ 251941 w 2165703"/>
              <a:gd name="connsiteY1952" fmla="*/ 353023 h 1431009"/>
              <a:gd name="connsiteX1953" fmla="*/ 267306 w 2165703"/>
              <a:gd name="connsiteY1953" fmla="*/ 351167 h 1431009"/>
              <a:gd name="connsiteX1954" fmla="*/ 267842 w 2165703"/>
              <a:gd name="connsiteY1954" fmla="*/ 352467 h 1431009"/>
              <a:gd name="connsiteX1955" fmla="*/ 267268 w 2165703"/>
              <a:gd name="connsiteY1955" fmla="*/ 353060 h 1431009"/>
              <a:gd name="connsiteX1956" fmla="*/ 266063 w 2165703"/>
              <a:gd name="connsiteY1956" fmla="*/ 352276 h 1431009"/>
              <a:gd name="connsiteX1957" fmla="*/ 267306 w 2165703"/>
              <a:gd name="connsiteY1957" fmla="*/ 351167 h 1431009"/>
              <a:gd name="connsiteX1958" fmla="*/ 314094 w 2165703"/>
              <a:gd name="connsiteY1958" fmla="*/ 347447 h 1431009"/>
              <a:gd name="connsiteX1959" fmla="*/ 313347 w 2165703"/>
              <a:gd name="connsiteY1959" fmla="*/ 355673 h 1431009"/>
              <a:gd name="connsiteX1960" fmla="*/ 315529 w 2165703"/>
              <a:gd name="connsiteY1960" fmla="*/ 355941 h 1431009"/>
              <a:gd name="connsiteX1961" fmla="*/ 316543 w 2165703"/>
              <a:gd name="connsiteY1961" fmla="*/ 347733 h 1431009"/>
              <a:gd name="connsiteX1962" fmla="*/ 314094 w 2165703"/>
              <a:gd name="connsiteY1962" fmla="*/ 347447 h 1431009"/>
              <a:gd name="connsiteX1963" fmla="*/ 275778 w 2165703"/>
              <a:gd name="connsiteY1963" fmla="*/ 331808 h 1431009"/>
              <a:gd name="connsiteX1964" fmla="*/ 278648 w 2165703"/>
              <a:gd name="connsiteY1964" fmla="*/ 333110 h 1431009"/>
              <a:gd name="connsiteX1965" fmla="*/ 273119 w 2165703"/>
              <a:gd name="connsiteY1965" fmla="*/ 339902 h 1431009"/>
              <a:gd name="connsiteX1966" fmla="*/ 275778 w 2165703"/>
              <a:gd name="connsiteY1966" fmla="*/ 331808 h 1431009"/>
              <a:gd name="connsiteX1967" fmla="*/ 258018 w 2165703"/>
              <a:gd name="connsiteY1967" fmla="*/ 330562 h 1431009"/>
              <a:gd name="connsiteX1968" fmla="*/ 259969 w 2165703"/>
              <a:gd name="connsiteY1968" fmla="*/ 331806 h 1431009"/>
              <a:gd name="connsiteX1969" fmla="*/ 258055 w 2165703"/>
              <a:gd name="connsiteY1969" fmla="*/ 334619 h 1431009"/>
              <a:gd name="connsiteX1970" fmla="*/ 255684 w 2165703"/>
              <a:gd name="connsiteY1970" fmla="*/ 332705 h 1431009"/>
              <a:gd name="connsiteX1971" fmla="*/ 258018 w 2165703"/>
              <a:gd name="connsiteY1971" fmla="*/ 330562 h 1431009"/>
              <a:gd name="connsiteX1972" fmla="*/ 267761 w 2165703"/>
              <a:gd name="connsiteY1972" fmla="*/ 327026 h 1431009"/>
              <a:gd name="connsiteX1973" fmla="*/ 271971 w 2165703"/>
              <a:gd name="connsiteY1973" fmla="*/ 327369 h 1431009"/>
              <a:gd name="connsiteX1974" fmla="*/ 271875 w 2165703"/>
              <a:gd name="connsiteY1974" fmla="*/ 333339 h 1431009"/>
              <a:gd name="connsiteX1975" fmla="*/ 268757 w 2165703"/>
              <a:gd name="connsiteY1975" fmla="*/ 333551 h 1431009"/>
              <a:gd name="connsiteX1976" fmla="*/ 267761 w 2165703"/>
              <a:gd name="connsiteY1976" fmla="*/ 327026 h 1431009"/>
              <a:gd name="connsiteX1977" fmla="*/ 1984296 w 2165703"/>
              <a:gd name="connsiteY1977" fmla="*/ 317902 h 1431009"/>
              <a:gd name="connsiteX1978" fmla="*/ 1977485 w 2165703"/>
              <a:gd name="connsiteY1978" fmla="*/ 328884 h 1431009"/>
              <a:gd name="connsiteX1979" fmla="*/ 1980181 w 2165703"/>
              <a:gd name="connsiteY1979" fmla="*/ 330547 h 1431009"/>
              <a:gd name="connsiteX1980" fmla="*/ 1986648 w 2165703"/>
              <a:gd name="connsiteY1980" fmla="*/ 319261 h 1431009"/>
              <a:gd name="connsiteX1981" fmla="*/ 1984296 w 2165703"/>
              <a:gd name="connsiteY1981" fmla="*/ 317902 h 1431009"/>
              <a:gd name="connsiteX1982" fmla="*/ 2019387 w 2165703"/>
              <a:gd name="connsiteY1982" fmla="*/ 313520 h 1431009"/>
              <a:gd name="connsiteX1983" fmla="*/ 2013379 w 2165703"/>
              <a:gd name="connsiteY1983" fmla="*/ 323087 h 1431009"/>
              <a:gd name="connsiteX1984" fmla="*/ 2017071 w 2165703"/>
              <a:gd name="connsiteY1984" fmla="*/ 324637 h 1431009"/>
              <a:gd name="connsiteX1985" fmla="*/ 2019387 w 2165703"/>
              <a:gd name="connsiteY1985" fmla="*/ 313520 h 1431009"/>
              <a:gd name="connsiteX1986" fmla="*/ 284193 w 2165703"/>
              <a:gd name="connsiteY1986" fmla="*/ 311136 h 1431009"/>
              <a:gd name="connsiteX1987" fmla="*/ 281428 w 2165703"/>
              <a:gd name="connsiteY1987" fmla="*/ 321116 h 1431009"/>
              <a:gd name="connsiteX1988" fmla="*/ 273642 w 2165703"/>
              <a:gd name="connsiteY1988" fmla="*/ 322091 h 1431009"/>
              <a:gd name="connsiteX1989" fmla="*/ 271555 w 2165703"/>
              <a:gd name="connsiteY1989" fmla="*/ 317671 h 1431009"/>
              <a:gd name="connsiteX1990" fmla="*/ 276932 w 2165703"/>
              <a:gd name="connsiteY1990" fmla="*/ 311834 h 1431009"/>
              <a:gd name="connsiteX1991" fmla="*/ 284220 w 2165703"/>
              <a:gd name="connsiteY1991" fmla="*/ 311042 h 1431009"/>
              <a:gd name="connsiteX1992" fmla="*/ 284283 w 2165703"/>
              <a:gd name="connsiteY1992" fmla="*/ 311120 h 1431009"/>
              <a:gd name="connsiteX1993" fmla="*/ 284289 w 2165703"/>
              <a:gd name="connsiteY1993" fmla="*/ 311114 h 1431009"/>
              <a:gd name="connsiteX1994" fmla="*/ 284298 w 2165703"/>
              <a:gd name="connsiteY1994" fmla="*/ 311127 h 1431009"/>
              <a:gd name="connsiteX1995" fmla="*/ 284193 w 2165703"/>
              <a:gd name="connsiteY1995" fmla="*/ 311136 h 1431009"/>
              <a:gd name="connsiteX1996" fmla="*/ 290040 w 2165703"/>
              <a:gd name="connsiteY1996" fmla="*/ 305363 h 1431009"/>
              <a:gd name="connsiteX1997" fmla="*/ 290039 w 2165703"/>
              <a:gd name="connsiteY1997" fmla="*/ 305367 h 1431009"/>
              <a:gd name="connsiteX1998" fmla="*/ 290039 w 2165703"/>
              <a:gd name="connsiteY1998" fmla="*/ 305366 h 1431009"/>
              <a:gd name="connsiteX1999" fmla="*/ 290041 w 2165703"/>
              <a:gd name="connsiteY1999" fmla="*/ 305361 h 1431009"/>
              <a:gd name="connsiteX2000" fmla="*/ 290041 w 2165703"/>
              <a:gd name="connsiteY2000" fmla="*/ 305362 h 1431009"/>
              <a:gd name="connsiteX2001" fmla="*/ 290040 w 2165703"/>
              <a:gd name="connsiteY2001" fmla="*/ 305363 h 1431009"/>
              <a:gd name="connsiteX2002" fmla="*/ 289965 w 2165703"/>
              <a:gd name="connsiteY2002" fmla="*/ 305285 h 1431009"/>
              <a:gd name="connsiteX2003" fmla="*/ 289967 w 2165703"/>
              <a:gd name="connsiteY2003" fmla="*/ 305286 h 1431009"/>
              <a:gd name="connsiteX2004" fmla="*/ 289962 w 2165703"/>
              <a:gd name="connsiteY2004" fmla="*/ 305291 h 1431009"/>
              <a:gd name="connsiteX2005" fmla="*/ 290039 w 2165703"/>
              <a:gd name="connsiteY2005" fmla="*/ 305366 h 1431009"/>
              <a:gd name="connsiteX2006" fmla="*/ 284289 w 2165703"/>
              <a:gd name="connsiteY2006" fmla="*/ 311114 h 1431009"/>
              <a:gd name="connsiteX2007" fmla="*/ 284223 w 2165703"/>
              <a:gd name="connsiteY2007" fmla="*/ 311030 h 1431009"/>
              <a:gd name="connsiteX2008" fmla="*/ 284220 w 2165703"/>
              <a:gd name="connsiteY2008" fmla="*/ 311042 h 1431009"/>
              <a:gd name="connsiteX2009" fmla="*/ 284206 w 2165703"/>
              <a:gd name="connsiteY2009" fmla="*/ 311025 h 1431009"/>
              <a:gd name="connsiteX2010" fmla="*/ 289965 w 2165703"/>
              <a:gd name="connsiteY2010" fmla="*/ 305285 h 1431009"/>
              <a:gd name="connsiteX2011" fmla="*/ 290076 w 2165703"/>
              <a:gd name="connsiteY2011" fmla="*/ 305157 h 1431009"/>
              <a:gd name="connsiteX2012" fmla="*/ 290041 w 2165703"/>
              <a:gd name="connsiteY2012" fmla="*/ 305361 h 1431009"/>
              <a:gd name="connsiteX2013" fmla="*/ 289967 w 2165703"/>
              <a:gd name="connsiteY2013" fmla="*/ 305286 h 1431009"/>
              <a:gd name="connsiteX2014" fmla="*/ 269646 w 2165703"/>
              <a:gd name="connsiteY2014" fmla="*/ 303984 h 1431009"/>
              <a:gd name="connsiteX2015" fmla="*/ 270831 w 2165703"/>
              <a:gd name="connsiteY2015" fmla="*/ 304961 h 1431009"/>
              <a:gd name="connsiteX2016" fmla="*/ 269569 w 2165703"/>
              <a:gd name="connsiteY2016" fmla="*/ 306013 h 1431009"/>
              <a:gd name="connsiteX2017" fmla="*/ 268382 w 2165703"/>
              <a:gd name="connsiteY2017" fmla="*/ 305018 h 1431009"/>
              <a:gd name="connsiteX2018" fmla="*/ 269646 w 2165703"/>
              <a:gd name="connsiteY2018" fmla="*/ 303984 h 1431009"/>
              <a:gd name="connsiteX2019" fmla="*/ 250101 w 2165703"/>
              <a:gd name="connsiteY2019" fmla="*/ 300334 h 1431009"/>
              <a:gd name="connsiteX2020" fmla="*/ 253372 w 2165703"/>
              <a:gd name="connsiteY2020" fmla="*/ 301940 h 1431009"/>
              <a:gd name="connsiteX2021" fmla="*/ 248073 w 2165703"/>
              <a:gd name="connsiteY2021" fmla="*/ 312847 h 1431009"/>
              <a:gd name="connsiteX2022" fmla="*/ 245663 w 2165703"/>
              <a:gd name="connsiteY2022" fmla="*/ 311795 h 1431009"/>
              <a:gd name="connsiteX2023" fmla="*/ 250101 w 2165703"/>
              <a:gd name="connsiteY2023" fmla="*/ 300334 h 1431009"/>
              <a:gd name="connsiteX2024" fmla="*/ 1936614 w 2165703"/>
              <a:gd name="connsiteY2024" fmla="*/ 291976 h 1431009"/>
              <a:gd name="connsiteX2025" fmla="*/ 1934855 w 2165703"/>
              <a:gd name="connsiteY2025" fmla="*/ 295649 h 1431009"/>
              <a:gd name="connsiteX2026" fmla="*/ 1936557 w 2165703"/>
              <a:gd name="connsiteY2026" fmla="*/ 296282 h 1431009"/>
              <a:gd name="connsiteX2027" fmla="*/ 1937801 w 2165703"/>
              <a:gd name="connsiteY2027" fmla="*/ 292398 h 1431009"/>
              <a:gd name="connsiteX2028" fmla="*/ 1936614 w 2165703"/>
              <a:gd name="connsiteY2028" fmla="*/ 291976 h 1431009"/>
              <a:gd name="connsiteX2029" fmla="*/ 302801 w 2165703"/>
              <a:gd name="connsiteY2029" fmla="*/ 290119 h 1431009"/>
              <a:gd name="connsiteX2030" fmla="*/ 290076 w 2165703"/>
              <a:gd name="connsiteY2030" fmla="*/ 305157 h 1431009"/>
              <a:gd name="connsiteX2031" fmla="*/ 292209 w 2165703"/>
              <a:gd name="connsiteY2031" fmla="*/ 292943 h 1431009"/>
              <a:gd name="connsiteX2032" fmla="*/ 302801 w 2165703"/>
              <a:gd name="connsiteY2032" fmla="*/ 290119 h 1431009"/>
              <a:gd name="connsiteX2033" fmla="*/ 281730 w 2165703"/>
              <a:gd name="connsiteY2033" fmla="*/ 281737 h 1431009"/>
              <a:gd name="connsiteX2034" fmla="*/ 284445 w 2165703"/>
              <a:gd name="connsiteY2034" fmla="*/ 283764 h 1431009"/>
              <a:gd name="connsiteX2035" fmla="*/ 277578 w 2165703"/>
              <a:gd name="connsiteY2035" fmla="*/ 293083 h 1431009"/>
              <a:gd name="connsiteX2036" fmla="*/ 275300 w 2165703"/>
              <a:gd name="connsiteY2036" fmla="*/ 291476 h 1431009"/>
              <a:gd name="connsiteX2037" fmla="*/ 281730 w 2165703"/>
              <a:gd name="connsiteY2037" fmla="*/ 281737 h 1431009"/>
              <a:gd name="connsiteX2038" fmla="*/ 299402 w 2165703"/>
              <a:gd name="connsiteY2038" fmla="*/ 272627 h 1431009"/>
              <a:gd name="connsiteX2039" fmla="*/ 299562 w 2165703"/>
              <a:gd name="connsiteY2039" fmla="*/ 272756 h 1431009"/>
              <a:gd name="connsiteX2040" fmla="*/ 299511 w 2165703"/>
              <a:gd name="connsiteY2040" fmla="*/ 272832 h 1431009"/>
              <a:gd name="connsiteX2041" fmla="*/ 297428 w 2165703"/>
              <a:gd name="connsiteY2041" fmla="*/ 268894 h 1431009"/>
              <a:gd name="connsiteX2042" fmla="*/ 299402 w 2165703"/>
              <a:gd name="connsiteY2042" fmla="*/ 272627 h 1431009"/>
              <a:gd name="connsiteX2043" fmla="*/ 296069 w 2165703"/>
              <a:gd name="connsiteY2043" fmla="*/ 269927 h 1431009"/>
              <a:gd name="connsiteX2044" fmla="*/ 297428 w 2165703"/>
              <a:gd name="connsiteY2044" fmla="*/ 268894 h 1431009"/>
              <a:gd name="connsiteX2045" fmla="*/ 313920 w 2165703"/>
              <a:gd name="connsiteY2045" fmla="*/ 265976 h 1431009"/>
              <a:gd name="connsiteX2046" fmla="*/ 307856 w 2165703"/>
              <a:gd name="connsiteY2046" fmla="*/ 271640 h 1431009"/>
              <a:gd name="connsiteX2047" fmla="*/ 310075 w 2165703"/>
              <a:gd name="connsiteY2047" fmla="*/ 273648 h 1431009"/>
              <a:gd name="connsiteX2048" fmla="*/ 315606 w 2165703"/>
              <a:gd name="connsiteY2048" fmla="*/ 267620 h 1431009"/>
              <a:gd name="connsiteX2049" fmla="*/ 313920 w 2165703"/>
              <a:gd name="connsiteY2049" fmla="*/ 265976 h 1431009"/>
              <a:gd name="connsiteX2050" fmla="*/ 327660 w 2165703"/>
              <a:gd name="connsiteY2050" fmla="*/ 262264 h 1431009"/>
              <a:gd name="connsiteX2051" fmla="*/ 324369 w 2165703"/>
              <a:gd name="connsiteY2051" fmla="*/ 264713 h 1431009"/>
              <a:gd name="connsiteX2052" fmla="*/ 325363 w 2165703"/>
              <a:gd name="connsiteY2052" fmla="*/ 266283 h 1431009"/>
              <a:gd name="connsiteX2053" fmla="*/ 328617 w 2165703"/>
              <a:gd name="connsiteY2053" fmla="*/ 263412 h 1431009"/>
              <a:gd name="connsiteX2054" fmla="*/ 327660 w 2165703"/>
              <a:gd name="connsiteY2054" fmla="*/ 262264 h 1431009"/>
              <a:gd name="connsiteX2055" fmla="*/ 282637 w 2165703"/>
              <a:gd name="connsiteY2055" fmla="*/ 259700 h 1431009"/>
              <a:gd name="connsiteX2056" fmla="*/ 255389 w 2165703"/>
              <a:gd name="connsiteY2056" fmla="*/ 296435 h 1431009"/>
              <a:gd name="connsiteX2057" fmla="*/ 270811 w 2165703"/>
              <a:gd name="connsiteY2057" fmla="*/ 262973 h 1431009"/>
              <a:gd name="connsiteX2058" fmla="*/ 282637 w 2165703"/>
              <a:gd name="connsiteY2058" fmla="*/ 259700 h 1431009"/>
              <a:gd name="connsiteX2059" fmla="*/ 301446 w 2165703"/>
              <a:gd name="connsiteY2059" fmla="*/ 257705 h 1431009"/>
              <a:gd name="connsiteX2060" fmla="*/ 301755 w 2165703"/>
              <a:gd name="connsiteY2060" fmla="*/ 261948 h 1431009"/>
              <a:gd name="connsiteX2061" fmla="*/ 299668 w 2165703"/>
              <a:gd name="connsiteY2061" fmla="*/ 261222 h 1431009"/>
              <a:gd name="connsiteX2062" fmla="*/ 301429 w 2165703"/>
              <a:gd name="connsiteY2062" fmla="*/ 257472 h 1431009"/>
              <a:gd name="connsiteX2063" fmla="*/ 301518 w 2165703"/>
              <a:gd name="connsiteY2063" fmla="*/ 257544 h 1431009"/>
              <a:gd name="connsiteX2064" fmla="*/ 301521 w 2165703"/>
              <a:gd name="connsiteY2064" fmla="*/ 257549 h 1431009"/>
              <a:gd name="connsiteX2065" fmla="*/ 301521 w 2165703"/>
              <a:gd name="connsiteY2065" fmla="*/ 257547 h 1431009"/>
              <a:gd name="connsiteX2066" fmla="*/ 301525 w 2165703"/>
              <a:gd name="connsiteY2066" fmla="*/ 257549 h 1431009"/>
              <a:gd name="connsiteX2067" fmla="*/ 301446 w 2165703"/>
              <a:gd name="connsiteY2067" fmla="*/ 257705 h 1431009"/>
              <a:gd name="connsiteX2068" fmla="*/ 301617 w 2165703"/>
              <a:gd name="connsiteY2068" fmla="*/ 257276 h 1431009"/>
              <a:gd name="connsiteX2069" fmla="*/ 301521 w 2165703"/>
              <a:gd name="connsiteY2069" fmla="*/ 257547 h 1431009"/>
              <a:gd name="connsiteX2070" fmla="*/ 301518 w 2165703"/>
              <a:gd name="connsiteY2070" fmla="*/ 257544 h 1431009"/>
              <a:gd name="connsiteX2071" fmla="*/ 301445 w 2165703"/>
              <a:gd name="connsiteY2071" fmla="*/ 257453 h 1431009"/>
              <a:gd name="connsiteX2072" fmla="*/ 302841 w 2165703"/>
              <a:gd name="connsiteY2072" fmla="*/ 253798 h 1431009"/>
              <a:gd name="connsiteX2073" fmla="*/ 304104 w 2165703"/>
              <a:gd name="connsiteY2073" fmla="*/ 254717 h 1431009"/>
              <a:gd name="connsiteX2074" fmla="*/ 301617 w 2165703"/>
              <a:gd name="connsiteY2074" fmla="*/ 257276 h 1431009"/>
              <a:gd name="connsiteX2075" fmla="*/ 1902403 w 2165703"/>
              <a:gd name="connsiteY2075" fmla="*/ 246231 h 1431009"/>
              <a:gd name="connsiteX2076" fmla="*/ 1900145 w 2165703"/>
              <a:gd name="connsiteY2076" fmla="*/ 257520 h 1431009"/>
              <a:gd name="connsiteX2077" fmla="*/ 1906957 w 2165703"/>
              <a:gd name="connsiteY2077" fmla="*/ 257576 h 1431009"/>
              <a:gd name="connsiteX2078" fmla="*/ 1902403 w 2165703"/>
              <a:gd name="connsiteY2078" fmla="*/ 246231 h 1431009"/>
              <a:gd name="connsiteX2079" fmla="*/ 315668 w 2165703"/>
              <a:gd name="connsiteY2079" fmla="*/ 233673 h 1431009"/>
              <a:gd name="connsiteX2080" fmla="*/ 318080 w 2165703"/>
              <a:gd name="connsiteY2080" fmla="*/ 235032 h 1431009"/>
              <a:gd name="connsiteX2081" fmla="*/ 315611 w 2165703"/>
              <a:gd name="connsiteY2081" fmla="*/ 239242 h 1431009"/>
              <a:gd name="connsiteX2082" fmla="*/ 313698 w 2165703"/>
              <a:gd name="connsiteY2082" fmla="*/ 238381 h 1431009"/>
              <a:gd name="connsiteX2083" fmla="*/ 315668 w 2165703"/>
              <a:gd name="connsiteY2083" fmla="*/ 233673 h 1431009"/>
              <a:gd name="connsiteX2084" fmla="*/ 320937 w 2165703"/>
              <a:gd name="connsiteY2084" fmla="*/ 229018 h 1431009"/>
              <a:gd name="connsiteX2085" fmla="*/ 321874 w 2165703"/>
              <a:gd name="connsiteY2085" fmla="*/ 230051 h 1431009"/>
              <a:gd name="connsiteX2086" fmla="*/ 320286 w 2165703"/>
              <a:gd name="connsiteY2086" fmla="*/ 230568 h 1431009"/>
              <a:gd name="connsiteX2087" fmla="*/ 319406 w 2165703"/>
              <a:gd name="connsiteY2087" fmla="*/ 229515 h 1431009"/>
              <a:gd name="connsiteX2088" fmla="*/ 320937 w 2165703"/>
              <a:gd name="connsiteY2088" fmla="*/ 229018 h 1431009"/>
              <a:gd name="connsiteX2089" fmla="*/ 306467 w 2165703"/>
              <a:gd name="connsiteY2089" fmla="*/ 227588 h 1431009"/>
              <a:gd name="connsiteX2090" fmla="*/ 308342 w 2165703"/>
              <a:gd name="connsiteY2090" fmla="*/ 229444 h 1431009"/>
              <a:gd name="connsiteX2091" fmla="*/ 303921 w 2165703"/>
              <a:gd name="connsiteY2091" fmla="*/ 233884 h 1431009"/>
              <a:gd name="connsiteX2092" fmla="*/ 302047 w 2165703"/>
              <a:gd name="connsiteY2092" fmla="*/ 232028 h 1431009"/>
              <a:gd name="connsiteX2093" fmla="*/ 306467 w 2165703"/>
              <a:gd name="connsiteY2093" fmla="*/ 227588 h 1431009"/>
              <a:gd name="connsiteX2094" fmla="*/ 335478 w 2165703"/>
              <a:gd name="connsiteY2094" fmla="*/ 223419 h 1431009"/>
              <a:gd name="connsiteX2095" fmla="*/ 338234 w 2165703"/>
              <a:gd name="connsiteY2095" fmla="*/ 224528 h 1431009"/>
              <a:gd name="connsiteX2096" fmla="*/ 338617 w 2165703"/>
              <a:gd name="connsiteY2096" fmla="*/ 231455 h 1431009"/>
              <a:gd name="connsiteX2097" fmla="*/ 331728 w 2165703"/>
              <a:gd name="connsiteY2097" fmla="*/ 232412 h 1431009"/>
              <a:gd name="connsiteX2098" fmla="*/ 329776 w 2165703"/>
              <a:gd name="connsiteY2098" fmla="*/ 228642 h 1431009"/>
              <a:gd name="connsiteX2099" fmla="*/ 335478 w 2165703"/>
              <a:gd name="connsiteY2099" fmla="*/ 223419 h 1431009"/>
              <a:gd name="connsiteX2100" fmla="*/ 1869341 w 2165703"/>
              <a:gd name="connsiteY2100" fmla="*/ 222657 h 1431009"/>
              <a:gd name="connsiteX2101" fmla="*/ 1863716 w 2165703"/>
              <a:gd name="connsiteY2101" fmla="*/ 233660 h 1431009"/>
              <a:gd name="connsiteX2102" fmla="*/ 1865724 w 2165703"/>
              <a:gd name="connsiteY2102" fmla="*/ 235037 h 1431009"/>
              <a:gd name="connsiteX2103" fmla="*/ 1871559 w 2165703"/>
              <a:gd name="connsiteY2103" fmla="*/ 223844 h 1431009"/>
              <a:gd name="connsiteX2104" fmla="*/ 1869341 w 2165703"/>
              <a:gd name="connsiteY2104" fmla="*/ 222657 h 1431009"/>
              <a:gd name="connsiteX2105" fmla="*/ 296007 w 2165703"/>
              <a:gd name="connsiteY2105" fmla="*/ 216733 h 1431009"/>
              <a:gd name="connsiteX2106" fmla="*/ 296389 w 2165703"/>
              <a:gd name="connsiteY2106" fmla="*/ 217403 h 1431009"/>
              <a:gd name="connsiteX2107" fmla="*/ 295893 w 2165703"/>
              <a:gd name="connsiteY2107" fmla="*/ 217958 h 1431009"/>
              <a:gd name="connsiteX2108" fmla="*/ 295279 w 2165703"/>
              <a:gd name="connsiteY2108" fmla="*/ 216905 h 1431009"/>
              <a:gd name="connsiteX2109" fmla="*/ 296007 w 2165703"/>
              <a:gd name="connsiteY2109" fmla="*/ 216733 h 1431009"/>
              <a:gd name="connsiteX2110" fmla="*/ 358791 w 2165703"/>
              <a:gd name="connsiteY2110" fmla="*/ 215503 h 1431009"/>
              <a:gd name="connsiteX2111" fmla="*/ 358771 w 2165703"/>
              <a:gd name="connsiteY2111" fmla="*/ 215537 h 1431009"/>
              <a:gd name="connsiteX2112" fmla="*/ 358676 w 2165703"/>
              <a:gd name="connsiteY2112" fmla="*/ 215561 h 1431009"/>
              <a:gd name="connsiteX2113" fmla="*/ 358857 w 2165703"/>
              <a:gd name="connsiteY2113" fmla="*/ 215338 h 1431009"/>
              <a:gd name="connsiteX2114" fmla="*/ 358891 w 2165703"/>
              <a:gd name="connsiteY2114" fmla="*/ 215400 h 1431009"/>
              <a:gd name="connsiteX2115" fmla="*/ 358795 w 2165703"/>
              <a:gd name="connsiteY2115" fmla="*/ 215457 h 1431009"/>
              <a:gd name="connsiteX2116" fmla="*/ 1854866 w 2165703"/>
              <a:gd name="connsiteY2116" fmla="*/ 213358 h 1431009"/>
              <a:gd name="connsiteX2117" fmla="*/ 1854961 w 2165703"/>
              <a:gd name="connsiteY2117" fmla="*/ 213457 h 1431009"/>
              <a:gd name="connsiteX2118" fmla="*/ 1854901 w 2165703"/>
              <a:gd name="connsiteY2118" fmla="*/ 213538 h 1431009"/>
              <a:gd name="connsiteX2119" fmla="*/ 1854876 w 2165703"/>
              <a:gd name="connsiteY2119" fmla="*/ 213563 h 1431009"/>
              <a:gd name="connsiteX2120" fmla="*/ 330387 w 2165703"/>
              <a:gd name="connsiteY2120" fmla="*/ 210581 h 1431009"/>
              <a:gd name="connsiteX2121" fmla="*/ 332742 w 2165703"/>
              <a:gd name="connsiteY2121" fmla="*/ 210907 h 1431009"/>
              <a:gd name="connsiteX2122" fmla="*/ 335515 w 2165703"/>
              <a:gd name="connsiteY2122" fmla="*/ 217316 h 1431009"/>
              <a:gd name="connsiteX2123" fmla="*/ 326140 w 2165703"/>
              <a:gd name="connsiteY2123" fmla="*/ 218636 h 1431009"/>
              <a:gd name="connsiteX2124" fmla="*/ 330387 w 2165703"/>
              <a:gd name="connsiteY2124" fmla="*/ 210581 h 1431009"/>
              <a:gd name="connsiteX2125" fmla="*/ 361551 w 2165703"/>
              <a:gd name="connsiteY2125" fmla="*/ 210121 h 1431009"/>
              <a:gd name="connsiteX2126" fmla="*/ 358857 w 2165703"/>
              <a:gd name="connsiteY2126" fmla="*/ 215338 h 1431009"/>
              <a:gd name="connsiteX2127" fmla="*/ 356762 w 2165703"/>
              <a:gd name="connsiteY2127" fmla="*/ 211497 h 1431009"/>
              <a:gd name="connsiteX2128" fmla="*/ 361551 w 2165703"/>
              <a:gd name="connsiteY2128" fmla="*/ 210121 h 1431009"/>
              <a:gd name="connsiteX2129" fmla="*/ 1816475 w 2165703"/>
              <a:gd name="connsiteY2129" fmla="*/ 209879 h 1431009"/>
              <a:gd name="connsiteX2130" fmla="*/ 1808418 w 2165703"/>
              <a:gd name="connsiteY2130" fmla="*/ 222064 h 1431009"/>
              <a:gd name="connsiteX2131" fmla="*/ 1809930 w 2165703"/>
              <a:gd name="connsiteY2131" fmla="*/ 223537 h 1431009"/>
              <a:gd name="connsiteX2132" fmla="*/ 1817966 w 2165703"/>
              <a:gd name="connsiteY2132" fmla="*/ 210893 h 1431009"/>
              <a:gd name="connsiteX2133" fmla="*/ 1816475 w 2165703"/>
              <a:gd name="connsiteY2133" fmla="*/ 209879 h 1431009"/>
              <a:gd name="connsiteX2134" fmla="*/ 1854550 w 2165703"/>
              <a:gd name="connsiteY2134" fmla="*/ 206733 h 1431009"/>
              <a:gd name="connsiteX2135" fmla="*/ 1854866 w 2165703"/>
              <a:gd name="connsiteY2135" fmla="*/ 213358 h 1431009"/>
              <a:gd name="connsiteX2136" fmla="*/ 1852106 w 2165703"/>
              <a:gd name="connsiteY2136" fmla="*/ 210482 h 1431009"/>
              <a:gd name="connsiteX2137" fmla="*/ 1854550 w 2165703"/>
              <a:gd name="connsiteY2137" fmla="*/ 206733 h 1431009"/>
              <a:gd name="connsiteX2138" fmla="*/ 332284 w 2165703"/>
              <a:gd name="connsiteY2138" fmla="*/ 203024 h 1431009"/>
              <a:gd name="connsiteX2139" fmla="*/ 345048 w 2165703"/>
              <a:gd name="connsiteY2139" fmla="*/ 211846 h 1431009"/>
              <a:gd name="connsiteX2140" fmla="*/ 328611 w 2165703"/>
              <a:gd name="connsiteY2140" fmla="*/ 206796 h 1431009"/>
              <a:gd name="connsiteX2141" fmla="*/ 332284 w 2165703"/>
              <a:gd name="connsiteY2141" fmla="*/ 203024 h 1431009"/>
              <a:gd name="connsiteX2142" fmla="*/ 315756 w 2165703"/>
              <a:gd name="connsiteY2142" fmla="*/ 200893 h 1431009"/>
              <a:gd name="connsiteX2143" fmla="*/ 316847 w 2165703"/>
              <a:gd name="connsiteY2143" fmla="*/ 202175 h 1431009"/>
              <a:gd name="connsiteX2144" fmla="*/ 315297 w 2165703"/>
              <a:gd name="connsiteY2144" fmla="*/ 204089 h 1431009"/>
              <a:gd name="connsiteX2145" fmla="*/ 313900 w 2165703"/>
              <a:gd name="connsiteY2145" fmla="*/ 202538 h 1431009"/>
              <a:gd name="connsiteX2146" fmla="*/ 315756 w 2165703"/>
              <a:gd name="connsiteY2146" fmla="*/ 200893 h 1431009"/>
              <a:gd name="connsiteX2147" fmla="*/ 537949 w 2165703"/>
              <a:gd name="connsiteY2147" fmla="*/ 190263 h 1431009"/>
              <a:gd name="connsiteX2148" fmla="*/ 535729 w 2165703"/>
              <a:gd name="connsiteY2148" fmla="*/ 193593 h 1431009"/>
              <a:gd name="connsiteX2149" fmla="*/ 538657 w 2165703"/>
              <a:gd name="connsiteY2149" fmla="*/ 196385 h 1431009"/>
              <a:gd name="connsiteX2150" fmla="*/ 540989 w 2165703"/>
              <a:gd name="connsiteY2150" fmla="*/ 194262 h 1431009"/>
              <a:gd name="connsiteX2151" fmla="*/ 537949 w 2165703"/>
              <a:gd name="connsiteY2151" fmla="*/ 190263 h 1431009"/>
              <a:gd name="connsiteX2152" fmla="*/ 404614 w 2165703"/>
              <a:gd name="connsiteY2152" fmla="*/ 180315 h 1431009"/>
              <a:gd name="connsiteX2153" fmla="*/ 403045 w 2165703"/>
              <a:gd name="connsiteY2153" fmla="*/ 181043 h 1431009"/>
              <a:gd name="connsiteX2154" fmla="*/ 404136 w 2165703"/>
              <a:gd name="connsiteY2154" fmla="*/ 182171 h 1431009"/>
              <a:gd name="connsiteX2155" fmla="*/ 404901 w 2165703"/>
              <a:gd name="connsiteY2155" fmla="*/ 181789 h 1431009"/>
              <a:gd name="connsiteX2156" fmla="*/ 404614 w 2165703"/>
              <a:gd name="connsiteY2156" fmla="*/ 180315 h 1431009"/>
              <a:gd name="connsiteX2157" fmla="*/ 387120 w 2165703"/>
              <a:gd name="connsiteY2157" fmla="*/ 174602 h 1431009"/>
              <a:gd name="connsiteX2158" fmla="*/ 388094 w 2165703"/>
              <a:gd name="connsiteY2158" fmla="*/ 175711 h 1431009"/>
              <a:gd name="connsiteX2159" fmla="*/ 385647 w 2165703"/>
              <a:gd name="connsiteY2159" fmla="*/ 177146 h 1431009"/>
              <a:gd name="connsiteX2160" fmla="*/ 387120 w 2165703"/>
              <a:gd name="connsiteY2160" fmla="*/ 174602 h 1431009"/>
              <a:gd name="connsiteX2161" fmla="*/ 416832 w 2165703"/>
              <a:gd name="connsiteY2161" fmla="*/ 169428 h 1431009"/>
              <a:gd name="connsiteX2162" fmla="*/ 414690 w 2165703"/>
              <a:gd name="connsiteY2162" fmla="*/ 170136 h 1431009"/>
              <a:gd name="connsiteX2163" fmla="*/ 416832 w 2165703"/>
              <a:gd name="connsiteY2163" fmla="*/ 176738 h 1431009"/>
              <a:gd name="connsiteX2164" fmla="*/ 419013 w 2165703"/>
              <a:gd name="connsiteY2164" fmla="*/ 176009 h 1431009"/>
              <a:gd name="connsiteX2165" fmla="*/ 416832 w 2165703"/>
              <a:gd name="connsiteY2165" fmla="*/ 169428 h 1431009"/>
              <a:gd name="connsiteX2166" fmla="*/ 458219 w 2165703"/>
              <a:gd name="connsiteY2166" fmla="*/ 168529 h 1431009"/>
              <a:gd name="connsiteX2167" fmla="*/ 456802 w 2165703"/>
              <a:gd name="connsiteY2167" fmla="*/ 169562 h 1431009"/>
              <a:gd name="connsiteX2168" fmla="*/ 458543 w 2165703"/>
              <a:gd name="connsiteY2168" fmla="*/ 171017 h 1431009"/>
              <a:gd name="connsiteX2169" fmla="*/ 461279 w 2165703"/>
              <a:gd name="connsiteY2169" fmla="*/ 169391 h 1431009"/>
              <a:gd name="connsiteX2170" fmla="*/ 458219 w 2165703"/>
              <a:gd name="connsiteY2170" fmla="*/ 168529 h 1431009"/>
              <a:gd name="connsiteX2171" fmla="*/ 467632 w 2165703"/>
              <a:gd name="connsiteY2171" fmla="*/ 165467 h 1431009"/>
              <a:gd name="connsiteX2172" fmla="*/ 466388 w 2165703"/>
              <a:gd name="connsiteY2172" fmla="*/ 166348 h 1431009"/>
              <a:gd name="connsiteX2173" fmla="*/ 467555 w 2165703"/>
              <a:gd name="connsiteY2173" fmla="*/ 166941 h 1431009"/>
              <a:gd name="connsiteX2174" fmla="*/ 468206 w 2165703"/>
              <a:gd name="connsiteY2174" fmla="*/ 166559 h 1431009"/>
              <a:gd name="connsiteX2175" fmla="*/ 467632 w 2165703"/>
              <a:gd name="connsiteY2175" fmla="*/ 165467 h 1431009"/>
              <a:gd name="connsiteX2176" fmla="*/ 342154 w 2165703"/>
              <a:gd name="connsiteY2176" fmla="*/ 161847 h 1431009"/>
              <a:gd name="connsiteX2177" fmla="*/ 344776 w 2165703"/>
              <a:gd name="connsiteY2177" fmla="*/ 164525 h 1431009"/>
              <a:gd name="connsiteX2178" fmla="*/ 339302 w 2165703"/>
              <a:gd name="connsiteY2178" fmla="*/ 169175 h 1431009"/>
              <a:gd name="connsiteX2179" fmla="*/ 337121 w 2165703"/>
              <a:gd name="connsiteY2179" fmla="*/ 166860 h 1431009"/>
              <a:gd name="connsiteX2180" fmla="*/ 342154 w 2165703"/>
              <a:gd name="connsiteY2180" fmla="*/ 161847 h 1431009"/>
              <a:gd name="connsiteX2181" fmla="*/ 492352 w 2165703"/>
              <a:gd name="connsiteY2181" fmla="*/ 159269 h 1431009"/>
              <a:gd name="connsiteX2182" fmla="*/ 490974 w 2165703"/>
              <a:gd name="connsiteY2182" fmla="*/ 160130 h 1431009"/>
              <a:gd name="connsiteX2183" fmla="*/ 491740 w 2165703"/>
              <a:gd name="connsiteY2183" fmla="*/ 162444 h 1431009"/>
              <a:gd name="connsiteX2184" fmla="*/ 494380 w 2165703"/>
              <a:gd name="connsiteY2184" fmla="*/ 161335 h 1431009"/>
              <a:gd name="connsiteX2185" fmla="*/ 492352 w 2165703"/>
              <a:gd name="connsiteY2185" fmla="*/ 159269 h 1431009"/>
              <a:gd name="connsiteX2186" fmla="*/ 351137 w 2165703"/>
              <a:gd name="connsiteY2186" fmla="*/ 158103 h 1431009"/>
              <a:gd name="connsiteX2187" fmla="*/ 349770 w 2165703"/>
              <a:gd name="connsiteY2187" fmla="*/ 160614 h 1431009"/>
              <a:gd name="connsiteX2188" fmla="*/ 348661 w 2165703"/>
              <a:gd name="connsiteY2188" fmla="*/ 159543 h 1431009"/>
              <a:gd name="connsiteX2189" fmla="*/ 351187 w 2165703"/>
              <a:gd name="connsiteY2189" fmla="*/ 158013 h 1431009"/>
              <a:gd name="connsiteX2190" fmla="*/ 351226 w 2165703"/>
              <a:gd name="connsiteY2190" fmla="*/ 158051 h 1431009"/>
              <a:gd name="connsiteX2191" fmla="*/ 351137 w 2165703"/>
              <a:gd name="connsiteY2191" fmla="*/ 158103 h 1431009"/>
              <a:gd name="connsiteX2192" fmla="*/ 351322 w 2165703"/>
              <a:gd name="connsiteY2192" fmla="*/ 157937 h 1431009"/>
              <a:gd name="connsiteX2193" fmla="*/ 351238 w 2165703"/>
              <a:gd name="connsiteY2193" fmla="*/ 158037 h 1431009"/>
              <a:gd name="connsiteX2194" fmla="*/ 351199 w 2165703"/>
              <a:gd name="connsiteY2194" fmla="*/ 157999 h 1431009"/>
              <a:gd name="connsiteX2195" fmla="*/ 338597 w 2165703"/>
              <a:gd name="connsiteY2195" fmla="*/ 157151 h 1431009"/>
              <a:gd name="connsiteX2196" fmla="*/ 339859 w 2165703"/>
              <a:gd name="connsiteY2196" fmla="*/ 157841 h 1431009"/>
              <a:gd name="connsiteX2197" fmla="*/ 338635 w 2165703"/>
              <a:gd name="connsiteY2197" fmla="*/ 159008 h 1431009"/>
              <a:gd name="connsiteX2198" fmla="*/ 337966 w 2165703"/>
              <a:gd name="connsiteY2198" fmla="*/ 157707 h 1431009"/>
              <a:gd name="connsiteX2199" fmla="*/ 338597 w 2165703"/>
              <a:gd name="connsiteY2199" fmla="*/ 157151 h 1431009"/>
              <a:gd name="connsiteX2200" fmla="*/ 508961 w 2165703"/>
              <a:gd name="connsiteY2200" fmla="*/ 154639 h 1431009"/>
              <a:gd name="connsiteX2201" fmla="*/ 506799 w 2165703"/>
              <a:gd name="connsiteY2201" fmla="*/ 155155 h 1431009"/>
              <a:gd name="connsiteX2202" fmla="*/ 506454 w 2165703"/>
              <a:gd name="connsiteY2202" fmla="*/ 157718 h 1431009"/>
              <a:gd name="connsiteX2203" fmla="*/ 509955 w 2165703"/>
              <a:gd name="connsiteY2203" fmla="*/ 159728 h 1431009"/>
              <a:gd name="connsiteX2204" fmla="*/ 508961 w 2165703"/>
              <a:gd name="connsiteY2204" fmla="*/ 154639 h 1431009"/>
              <a:gd name="connsiteX2205" fmla="*/ 358634 w 2165703"/>
              <a:gd name="connsiteY2205" fmla="*/ 154263 h 1431009"/>
              <a:gd name="connsiteX2206" fmla="*/ 351322 w 2165703"/>
              <a:gd name="connsiteY2206" fmla="*/ 157937 h 1431009"/>
              <a:gd name="connsiteX2207" fmla="*/ 354258 w 2165703"/>
              <a:gd name="connsiteY2207" fmla="*/ 154478 h 1431009"/>
              <a:gd name="connsiteX2208" fmla="*/ 358854 w 2165703"/>
              <a:gd name="connsiteY2208" fmla="*/ 154153 h 1431009"/>
              <a:gd name="connsiteX2209" fmla="*/ 358930 w 2165703"/>
              <a:gd name="connsiteY2209" fmla="*/ 154247 h 1431009"/>
              <a:gd name="connsiteX2210" fmla="*/ 358634 w 2165703"/>
              <a:gd name="connsiteY2210" fmla="*/ 154263 h 1431009"/>
              <a:gd name="connsiteX2211" fmla="*/ 359081 w 2165703"/>
              <a:gd name="connsiteY2211" fmla="*/ 154122 h 1431009"/>
              <a:gd name="connsiteX2212" fmla="*/ 358934 w 2165703"/>
              <a:gd name="connsiteY2212" fmla="*/ 154251 h 1431009"/>
              <a:gd name="connsiteX2213" fmla="*/ 358858 w 2165703"/>
              <a:gd name="connsiteY2213" fmla="*/ 154156 h 1431009"/>
              <a:gd name="connsiteX2214" fmla="*/ 400749 w 2165703"/>
              <a:gd name="connsiteY2214" fmla="*/ 153797 h 1431009"/>
              <a:gd name="connsiteX2215" fmla="*/ 399811 w 2165703"/>
              <a:gd name="connsiteY2215" fmla="*/ 156265 h 1431009"/>
              <a:gd name="connsiteX2216" fmla="*/ 409435 w 2165703"/>
              <a:gd name="connsiteY2216" fmla="*/ 160436 h 1431009"/>
              <a:gd name="connsiteX2217" fmla="*/ 410757 w 2165703"/>
              <a:gd name="connsiteY2217" fmla="*/ 156780 h 1431009"/>
              <a:gd name="connsiteX2218" fmla="*/ 400749 w 2165703"/>
              <a:gd name="connsiteY2218" fmla="*/ 153797 h 1431009"/>
              <a:gd name="connsiteX2219" fmla="*/ 545755 w 2165703"/>
              <a:gd name="connsiteY2219" fmla="*/ 148192 h 1431009"/>
              <a:gd name="connsiteX2220" fmla="*/ 544645 w 2165703"/>
              <a:gd name="connsiteY2220" fmla="*/ 151214 h 1431009"/>
              <a:gd name="connsiteX2221" fmla="*/ 546290 w 2165703"/>
              <a:gd name="connsiteY2221" fmla="*/ 151559 h 1431009"/>
              <a:gd name="connsiteX2222" fmla="*/ 547036 w 2165703"/>
              <a:gd name="connsiteY2222" fmla="*/ 149033 h 1431009"/>
              <a:gd name="connsiteX2223" fmla="*/ 545755 w 2165703"/>
              <a:gd name="connsiteY2223" fmla="*/ 148192 h 1431009"/>
              <a:gd name="connsiteX2224" fmla="*/ 504406 w 2165703"/>
              <a:gd name="connsiteY2224" fmla="*/ 147752 h 1431009"/>
              <a:gd name="connsiteX2225" fmla="*/ 503641 w 2165703"/>
              <a:gd name="connsiteY2225" fmla="*/ 148020 h 1431009"/>
              <a:gd name="connsiteX2226" fmla="*/ 503679 w 2165703"/>
              <a:gd name="connsiteY2226" fmla="*/ 148805 h 1431009"/>
              <a:gd name="connsiteX2227" fmla="*/ 504904 w 2165703"/>
              <a:gd name="connsiteY2227" fmla="*/ 148364 h 1431009"/>
              <a:gd name="connsiteX2228" fmla="*/ 504406 w 2165703"/>
              <a:gd name="connsiteY2228" fmla="*/ 147752 h 1431009"/>
              <a:gd name="connsiteX2229" fmla="*/ 1700602 w 2165703"/>
              <a:gd name="connsiteY2229" fmla="*/ 146948 h 1431009"/>
              <a:gd name="connsiteX2230" fmla="*/ 1699319 w 2165703"/>
              <a:gd name="connsiteY2230" fmla="*/ 147485 h 1431009"/>
              <a:gd name="connsiteX2231" fmla="*/ 1699319 w 2165703"/>
              <a:gd name="connsiteY2231" fmla="*/ 148230 h 1431009"/>
              <a:gd name="connsiteX2232" fmla="*/ 1700602 w 2165703"/>
              <a:gd name="connsiteY2232" fmla="*/ 147656 h 1431009"/>
              <a:gd name="connsiteX2233" fmla="*/ 1700602 w 2165703"/>
              <a:gd name="connsiteY2233" fmla="*/ 146948 h 1431009"/>
              <a:gd name="connsiteX2234" fmla="*/ 367373 w 2165703"/>
              <a:gd name="connsiteY2234" fmla="*/ 146866 h 1431009"/>
              <a:gd name="connsiteX2235" fmla="*/ 366322 w 2165703"/>
              <a:gd name="connsiteY2235" fmla="*/ 153035 h 1431009"/>
              <a:gd name="connsiteX2236" fmla="*/ 359081 w 2165703"/>
              <a:gd name="connsiteY2236" fmla="*/ 154122 h 1431009"/>
              <a:gd name="connsiteX2237" fmla="*/ 593225 w 2165703"/>
              <a:gd name="connsiteY2237" fmla="*/ 141878 h 1431009"/>
              <a:gd name="connsiteX2238" fmla="*/ 592307 w 2165703"/>
              <a:gd name="connsiteY2238" fmla="*/ 143829 h 1431009"/>
              <a:gd name="connsiteX2239" fmla="*/ 593722 w 2165703"/>
              <a:gd name="connsiteY2239" fmla="*/ 144709 h 1431009"/>
              <a:gd name="connsiteX2240" fmla="*/ 594469 w 2165703"/>
              <a:gd name="connsiteY2240" fmla="*/ 143216 h 1431009"/>
              <a:gd name="connsiteX2241" fmla="*/ 593225 w 2165703"/>
              <a:gd name="connsiteY2241" fmla="*/ 141878 h 1431009"/>
              <a:gd name="connsiteX2242" fmla="*/ 466484 w 2165703"/>
              <a:gd name="connsiteY2242" fmla="*/ 140004 h 1431009"/>
              <a:gd name="connsiteX2243" fmla="*/ 457645 w 2165703"/>
              <a:gd name="connsiteY2243" fmla="*/ 159116 h 1431009"/>
              <a:gd name="connsiteX2244" fmla="*/ 466484 w 2165703"/>
              <a:gd name="connsiteY2244" fmla="*/ 140004 h 1431009"/>
              <a:gd name="connsiteX2245" fmla="*/ 504197 w 2165703"/>
              <a:gd name="connsiteY2245" fmla="*/ 133745 h 1431009"/>
              <a:gd name="connsiteX2246" fmla="*/ 503412 w 2165703"/>
              <a:gd name="connsiteY2246" fmla="*/ 138683 h 1431009"/>
              <a:gd name="connsiteX2247" fmla="*/ 505306 w 2165703"/>
              <a:gd name="connsiteY2247" fmla="*/ 138952 h 1431009"/>
              <a:gd name="connsiteX2248" fmla="*/ 505708 w 2165703"/>
              <a:gd name="connsiteY2248" fmla="*/ 133937 h 1431009"/>
              <a:gd name="connsiteX2249" fmla="*/ 504197 w 2165703"/>
              <a:gd name="connsiteY2249" fmla="*/ 133745 h 1431009"/>
              <a:gd name="connsiteX2250" fmla="*/ 392484 w 2165703"/>
              <a:gd name="connsiteY2250" fmla="*/ 132032 h 1431009"/>
              <a:gd name="connsiteX2251" fmla="*/ 393076 w 2165703"/>
              <a:gd name="connsiteY2251" fmla="*/ 133085 h 1431009"/>
              <a:gd name="connsiteX2252" fmla="*/ 390264 w 2165703"/>
              <a:gd name="connsiteY2252" fmla="*/ 134691 h 1431009"/>
              <a:gd name="connsiteX2253" fmla="*/ 389632 w 2165703"/>
              <a:gd name="connsiteY2253" fmla="*/ 133562 h 1431009"/>
              <a:gd name="connsiteX2254" fmla="*/ 392484 w 2165703"/>
              <a:gd name="connsiteY2254" fmla="*/ 132032 h 1431009"/>
              <a:gd name="connsiteX2255" fmla="*/ 479207 w 2165703"/>
              <a:gd name="connsiteY2255" fmla="*/ 124962 h 1431009"/>
              <a:gd name="connsiteX2256" fmla="*/ 484470 w 2165703"/>
              <a:gd name="connsiteY2256" fmla="*/ 146451 h 1431009"/>
              <a:gd name="connsiteX2257" fmla="*/ 492925 w 2165703"/>
              <a:gd name="connsiteY2257" fmla="*/ 141035 h 1431009"/>
              <a:gd name="connsiteX2258" fmla="*/ 494476 w 2165703"/>
              <a:gd name="connsiteY2258" fmla="*/ 142872 h 1431009"/>
              <a:gd name="connsiteX2259" fmla="*/ 488315 w 2165703"/>
              <a:gd name="connsiteY2259" fmla="*/ 154083 h 1431009"/>
              <a:gd name="connsiteX2260" fmla="*/ 497461 w 2165703"/>
              <a:gd name="connsiteY2260" fmla="*/ 144098 h 1431009"/>
              <a:gd name="connsiteX2261" fmla="*/ 485809 w 2165703"/>
              <a:gd name="connsiteY2261" fmla="*/ 127565 h 1431009"/>
              <a:gd name="connsiteX2262" fmla="*/ 487818 w 2165703"/>
              <a:gd name="connsiteY2262" fmla="*/ 138798 h 1431009"/>
              <a:gd name="connsiteX2263" fmla="*/ 485331 w 2165703"/>
              <a:gd name="connsiteY2263" fmla="*/ 139409 h 1431009"/>
              <a:gd name="connsiteX2264" fmla="*/ 479207 w 2165703"/>
              <a:gd name="connsiteY2264" fmla="*/ 124962 h 1431009"/>
              <a:gd name="connsiteX2265" fmla="*/ 879062 w 2165703"/>
              <a:gd name="connsiteY2265" fmla="*/ 121096 h 1431009"/>
              <a:gd name="connsiteX2266" fmla="*/ 878680 w 2165703"/>
              <a:gd name="connsiteY2266" fmla="*/ 121844 h 1431009"/>
              <a:gd name="connsiteX2267" fmla="*/ 879445 w 2165703"/>
              <a:gd name="connsiteY2267" fmla="*/ 122168 h 1431009"/>
              <a:gd name="connsiteX2268" fmla="*/ 879847 w 2165703"/>
              <a:gd name="connsiteY2268" fmla="*/ 121423 h 1431009"/>
              <a:gd name="connsiteX2269" fmla="*/ 879062 w 2165703"/>
              <a:gd name="connsiteY2269" fmla="*/ 121096 h 1431009"/>
              <a:gd name="connsiteX2270" fmla="*/ 485674 w 2165703"/>
              <a:gd name="connsiteY2270" fmla="*/ 119930 h 1431009"/>
              <a:gd name="connsiteX2271" fmla="*/ 483512 w 2165703"/>
              <a:gd name="connsiteY2271" fmla="*/ 120981 h 1431009"/>
              <a:gd name="connsiteX2272" fmla="*/ 484144 w 2165703"/>
              <a:gd name="connsiteY2272" fmla="*/ 122935 h 1431009"/>
              <a:gd name="connsiteX2273" fmla="*/ 486211 w 2165703"/>
              <a:gd name="connsiteY2273" fmla="*/ 121787 h 1431009"/>
              <a:gd name="connsiteX2274" fmla="*/ 485674 w 2165703"/>
              <a:gd name="connsiteY2274" fmla="*/ 119930 h 1431009"/>
              <a:gd name="connsiteX2275" fmla="*/ 811118 w 2165703"/>
              <a:gd name="connsiteY2275" fmla="*/ 119088 h 1431009"/>
              <a:gd name="connsiteX2276" fmla="*/ 809549 w 2165703"/>
              <a:gd name="connsiteY2276" fmla="*/ 119643 h 1431009"/>
              <a:gd name="connsiteX2277" fmla="*/ 810544 w 2165703"/>
              <a:gd name="connsiteY2277" fmla="*/ 121787 h 1431009"/>
              <a:gd name="connsiteX2278" fmla="*/ 815079 w 2165703"/>
              <a:gd name="connsiteY2278" fmla="*/ 120676 h 1431009"/>
              <a:gd name="connsiteX2279" fmla="*/ 811118 w 2165703"/>
              <a:gd name="connsiteY2279" fmla="*/ 119088 h 1431009"/>
              <a:gd name="connsiteX2280" fmla="*/ 737684 w 2165703"/>
              <a:gd name="connsiteY2280" fmla="*/ 117749 h 1431009"/>
              <a:gd name="connsiteX2281" fmla="*/ 734890 w 2165703"/>
              <a:gd name="connsiteY2281" fmla="*/ 120791 h 1431009"/>
              <a:gd name="connsiteX2282" fmla="*/ 735713 w 2165703"/>
              <a:gd name="connsiteY2282" fmla="*/ 121556 h 1431009"/>
              <a:gd name="connsiteX2283" fmla="*/ 739367 w 2165703"/>
              <a:gd name="connsiteY2283" fmla="*/ 119375 h 1431009"/>
              <a:gd name="connsiteX2284" fmla="*/ 737684 w 2165703"/>
              <a:gd name="connsiteY2284" fmla="*/ 117749 h 1431009"/>
              <a:gd name="connsiteX2285" fmla="*/ 889030 w 2165703"/>
              <a:gd name="connsiteY2285" fmla="*/ 117710 h 1431009"/>
              <a:gd name="connsiteX2286" fmla="*/ 889030 w 2165703"/>
              <a:gd name="connsiteY2286" fmla="*/ 120905 h 1431009"/>
              <a:gd name="connsiteX2287" fmla="*/ 890350 w 2165703"/>
              <a:gd name="connsiteY2287" fmla="*/ 120791 h 1431009"/>
              <a:gd name="connsiteX2288" fmla="*/ 889814 w 2165703"/>
              <a:gd name="connsiteY2288" fmla="*/ 117824 h 1431009"/>
              <a:gd name="connsiteX2289" fmla="*/ 889030 w 2165703"/>
              <a:gd name="connsiteY2289" fmla="*/ 117710 h 1431009"/>
              <a:gd name="connsiteX2290" fmla="*/ 847893 w 2165703"/>
              <a:gd name="connsiteY2290" fmla="*/ 117461 h 1431009"/>
              <a:gd name="connsiteX2291" fmla="*/ 847472 w 2165703"/>
              <a:gd name="connsiteY2291" fmla="*/ 118132 h 1431009"/>
              <a:gd name="connsiteX2292" fmla="*/ 847989 w 2165703"/>
              <a:gd name="connsiteY2292" fmla="*/ 119414 h 1431009"/>
              <a:gd name="connsiteX2293" fmla="*/ 848965 w 2165703"/>
              <a:gd name="connsiteY2293" fmla="*/ 118246 h 1431009"/>
              <a:gd name="connsiteX2294" fmla="*/ 847893 w 2165703"/>
              <a:gd name="connsiteY2294" fmla="*/ 117461 h 1431009"/>
              <a:gd name="connsiteX2295" fmla="*/ 730757 w 2165703"/>
              <a:gd name="connsiteY2295" fmla="*/ 113385 h 1431009"/>
              <a:gd name="connsiteX2296" fmla="*/ 729706 w 2165703"/>
              <a:gd name="connsiteY2296" fmla="*/ 114764 h 1431009"/>
              <a:gd name="connsiteX2297" fmla="*/ 730891 w 2165703"/>
              <a:gd name="connsiteY2297" fmla="*/ 116294 h 1431009"/>
              <a:gd name="connsiteX2298" fmla="*/ 732136 w 2165703"/>
              <a:gd name="connsiteY2298" fmla="*/ 113960 h 1431009"/>
              <a:gd name="connsiteX2299" fmla="*/ 730757 w 2165703"/>
              <a:gd name="connsiteY2299" fmla="*/ 113385 h 1431009"/>
              <a:gd name="connsiteX2300" fmla="*/ 526813 w 2165703"/>
              <a:gd name="connsiteY2300" fmla="*/ 112773 h 1431009"/>
              <a:gd name="connsiteX2301" fmla="*/ 524651 w 2165703"/>
              <a:gd name="connsiteY2301" fmla="*/ 113654 h 1431009"/>
              <a:gd name="connsiteX2302" fmla="*/ 526754 w 2165703"/>
              <a:gd name="connsiteY2302" fmla="*/ 119604 h 1431009"/>
              <a:gd name="connsiteX2303" fmla="*/ 529186 w 2165703"/>
              <a:gd name="connsiteY2303" fmla="*/ 118667 h 1431009"/>
              <a:gd name="connsiteX2304" fmla="*/ 526813 w 2165703"/>
              <a:gd name="connsiteY2304" fmla="*/ 112773 h 1431009"/>
              <a:gd name="connsiteX2305" fmla="*/ 919299 w 2165703"/>
              <a:gd name="connsiteY2305" fmla="*/ 109061 h 1431009"/>
              <a:gd name="connsiteX2306" fmla="*/ 919395 w 2165703"/>
              <a:gd name="connsiteY2306" fmla="*/ 109788 h 1431009"/>
              <a:gd name="connsiteX2307" fmla="*/ 927680 w 2165703"/>
              <a:gd name="connsiteY2307" fmla="*/ 109788 h 1431009"/>
              <a:gd name="connsiteX2308" fmla="*/ 927642 w 2165703"/>
              <a:gd name="connsiteY2308" fmla="*/ 109061 h 1431009"/>
              <a:gd name="connsiteX2309" fmla="*/ 919299 w 2165703"/>
              <a:gd name="connsiteY2309" fmla="*/ 109061 h 1431009"/>
              <a:gd name="connsiteX2310" fmla="*/ 776161 w 2165703"/>
              <a:gd name="connsiteY2310" fmla="*/ 108877 h 1431009"/>
              <a:gd name="connsiteX2311" fmla="*/ 777385 w 2165703"/>
              <a:gd name="connsiteY2311" fmla="*/ 109681 h 1431009"/>
              <a:gd name="connsiteX2312" fmla="*/ 775932 w 2165703"/>
              <a:gd name="connsiteY2312" fmla="*/ 110562 h 1431009"/>
              <a:gd name="connsiteX2313" fmla="*/ 775415 w 2165703"/>
              <a:gd name="connsiteY2313" fmla="*/ 109259 h 1431009"/>
              <a:gd name="connsiteX2314" fmla="*/ 776161 w 2165703"/>
              <a:gd name="connsiteY2314" fmla="*/ 108877 h 1431009"/>
              <a:gd name="connsiteX2315" fmla="*/ 521551 w 2165703"/>
              <a:gd name="connsiteY2315" fmla="*/ 108278 h 1431009"/>
              <a:gd name="connsiteX2316" fmla="*/ 516103 w 2165703"/>
              <a:gd name="connsiteY2316" fmla="*/ 110129 h 1431009"/>
              <a:gd name="connsiteX2317" fmla="*/ 515677 w 2165703"/>
              <a:gd name="connsiteY2317" fmla="*/ 110171 h 1431009"/>
              <a:gd name="connsiteX2318" fmla="*/ 515706 w 2165703"/>
              <a:gd name="connsiteY2318" fmla="*/ 110252 h 1431009"/>
              <a:gd name="connsiteX2319" fmla="*/ 492984 w 2165703"/>
              <a:gd name="connsiteY2319" fmla="*/ 112294 h 1431009"/>
              <a:gd name="connsiteX2320" fmla="*/ 492505 w 2165703"/>
              <a:gd name="connsiteY2320" fmla="*/ 114151 h 1431009"/>
              <a:gd name="connsiteX2321" fmla="*/ 507794 w 2165703"/>
              <a:gd name="connsiteY2321" fmla="*/ 119873 h 1431009"/>
              <a:gd name="connsiteX2322" fmla="*/ 506128 w 2165703"/>
              <a:gd name="connsiteY2322" fmla="*/ 126341 h 1431009"/>
              <a:gd name="connsiteX2323" fmla="*/ 517072 w 2165703"/>
              <a:gd name="connsiteY2323" fmla="*/ 144614 h 1431009"/>
              <a:gd name="connsiteX2324" fmla="*/ 516346 w 2165703"/>
              <a:gd name="connsiteY2324" fmla="*/ 130474 h 1431009"/>
              <a:gd name="connsiteX2325" fmla="*/ 519254 w 2165703"/>
              <a:gd name="connsiteY2325" fmla="*/ 119992 h 1431009"/>
              <a:gd name="connsiteX2326" fmla="*/ 515706 w 2165703"/>
              <a:gd name="connsiteY2326" fmla="*/ 110252 h 1431009"/>
              <a:gd name="connsiteX2327" fmla="*/ 515753 w 2165703"/>
              <a:gd name="connsiteY2327" fmla="*/ 110247 h 1431009"/>
              <a:gd name="connsiteX2328" fmla="*/ 516103 w 2165703"/>
              <a:gd name="connsiteY2328" fmla="*/ 110129 h 1431009"/>
              <a:gd name="connsiteX2329" fmla="*/ 521818 w 2165703"/>
              <a:gd name="connsiteY2329" fmla="*/ 109559 h 1431009"/>
              <a:gd name="connsiteX2330" fmla="*/ 521551 w 2165703"/>
              <a:gd name="connsiteY2330" fmla="*/ 108278 h 1431009"/>
              <a:gd name="connsiteX2331" fmla="*/ 1626955 w 2165703"/>
              <a:gd name="connsiteY2331" fmla="*/ 107710 h 1431009"/>
              <a:gd name="connsiteX2332" fmla="*/ 1627682 w 2165703"/>
              <a:gd name="connsiteY2332" fmla="*/ 108054 h 1431009"/>
              <a:gd name="connsiteX2333" fmla="*/ 1627606 w 2165703"/>
              <a:gd name="connsiteY2333" fmla="*/ 108819 h 1431009"/>
              <a:gd name="connsiteX2334" fmla="*/ 1626458 w 2165703"/>
              <a:gd name="connsiteY2334" fmla="*/ 108323 h 1431009"/>
              <a:gd name="connsiteX2335" fmla="*/ 1626955 w 2165703"/>
              <a:gd name="connsiteY2335" fmla="*/ 107710 h 1431009"/>
              <a:gd name="connsiteX2336" fmla="*/ 861554 w 2165703"/>
              <a:gd name="connsiteY2336" fmla="*/ 107572 h 1431009"/>
              <a:gd name="connsiteX2337" fmla="*/ 856982 w 2165703"/>
              <a:gd name="connsiteY2337" fmla="*/ 109214 h 1431009"/>
              <a:gd name="connsiteX2338" fmla="*/ 858913 w 2165703"/>
              <a:gd name="connsiteY2338" fmla="*/ 111263 h 1431009"/>
              <a:gd name="connsiteX2339" fmla="*/ 862244 w 2165703"/>
              <a:gd name="connsiteY2339" fmla="*/ 108680 h 1431009"/>
              <a:gd name="connsiteX2340" fmla="*/ 861554 w 2165703"/>
              <a:gd name="connsiteY2340" fmla="*/ 107572 h 1431009"/>
              <a:gd name="connsiteX2341" fmla="*/ 635050 w 2165703"/>
              <a:gd name="connsiteY2341" fmla="*/ 104145 h 1431009"/>
              <a:gd name="connsiteX2342" fmla="*/ 634438 w 2165703"/>
              <a:gd name="connsiteY2342" fmla="*/ 104623 h 1431009"/>
              <a:gd name="connsiteX2343" fmla="*/ 635242 w 2165703"/>
              <a:gd name="connsiteY2343" fmla="*/ 105793 h 1431009"/>
              <a:gd name="connsiteX2344" fmla="*/ 636353 w 2165703"/>
              <a:gd name="connsiteY2344" fmla="*/ 104815 h 1431009"/>
              <a:gd name="connsiteX2345" fmla="*/ 635050 w 2165703"/>
              <a:gd name="connsiteY2345" fmla="*/ 104145 h 1431009"/>
              <a:gd name="connsiteX2346" fmla="*/ 570150 w 2165703"/>
              <a:gd name="connsiteY2346" fmla="*/ 103322 h 1431009"/>
              <a:gd name="connsiteX2347" fmla="*/ 572809 w 2165703"/>
              <a:gd name="connsiteY2347" fmla="*/ 112524 h 1431009"/>
              <a:gd name="connsiteX2348" fmla="*/ 570150 w 2165703"/>
              <a:gd name="connsiteY2348" fmla="*/ 103322 h 1431009"/>
              <a:gd name="connsiteX2349" fmla="*/ 712828 w 2165703"/>
              <a:gd name="connsiteY2349" fmla="*/ 103246 h 1431009"/>
              <a:gd name="connsiteX2350" fmla="*/ 710953 w 2165703"/>
              <a:gd name="connsiteY2350" fmla="*/ 104414 h 1431009"/>
              <a:gd name="connsiteX2351" fmla="*/ 712811 w 2165703"/>
              <a:gd name="connsiteY2351" fmla="*/ 106004 h 1431009"/>
              <a:gd name="connsiteX2352" fmla="*/ 714493 w 2165703"/>
              <a:gd name="connsiteY2352" fmla="*/ 104968 h 1431009"/>
              <a:gd name="connsiteX2353" fmla="*/ 712828 w 2165703"/>
              <a:gd name="connsiteY2353" fmla="*/ 103246 h 1431009"/>
              <a:gd name="connsiteX2354" fmla="*/ 593492 w 2165703"/>
              <a:gd name="connsiteY2354" fmla="*/ 103226 h 1431009"/>
              <a:gd name="connsiteX2355" fmla="*/ 584653 w 2165703"/>
              <a:gd name="connsiteY2355" fmla="*/ 111893 h 1431009"/>
              <a:gd name="connsiteX2356" fmla="*/ 586280 w 2165703"/>
              <a:gd name="connsiteY2356" fmla="*/ 113654 h 1431009"/>
              <a:gd name="connsiteX2357" fmla="*/ 595214 w 2165703"/>
              <a:gd name="connsiteY2357" fmla="*/ 105102 h 1431009"/>
              <a:gd name="connsiteX2358" fmla="*/ 593492 w 2165703"/>
              <a:gd name="connsiteY2358" fmla="*/ 103226 h 1431009"/>
              <a:gd name="connsiteX2359" fmla="*/ 970521 w 2165703"/>
              <a:gd name="connsiteY2359" fmla="*/ 101810 h 1431009"/>
              <a:gd name="connsiteX2360" fmla="*/ 965813 w 2165703"/>
              <a:gd name="connsiteY2360" fmla="*/ 101830 h 1431009"/>
              <a:gd name="connsiteX2361" fmla="*/ 965851 w 2165703"/>
              <a:gd name="connsiteY2361" fmla="*/ 103895 h 1431009"/>
              <a:gd name="connsiteX2362" fmla="*/ 970674 w 2165703"/>
              <a:gd name="connsiteY2362" fmla="*/ 103188 h 1431009"/>
              <a:gd name="connsiteX2363" fmla="*/ 970521 w 2165703"/>
              <a:gd name="connsiteY2363" fmla="*/ 101810 h 1431009"/>
              <a:gd name="connsiteX2364" fmla="*/ 677623 w 2165703"/>
              <a:gd name="connsiteY2364" fmla="*/ 97008 h 1431009"/>
              <a:gd name="connsiteX2365" fmla="*/ 672113 w 2165703"/>
              <a:gd name="connsiteY2365" fmla="*/ 98903 h 1431009"/>
              <a:gd name="connsiteX2366" fmla="*/ 672955 w 2165703"/>
              <a:gd name="connsiteY2366" fmla="*/ 101122 h 1431009"/>
              <a:gd name="connsiteX2367" fmla="*/ 678370 w 2165703"/>
              <a:gd name="connsiteY2367" fmla="*/ 98980 h 1431009"/>
              <a:gd name="connsiteX2368" fmla="*/ 677623 w 2165703"/>
              <a:gd name="connsiteY2368" fmla="*/ 97008 h 1431009"/>
              <a:gd name="connsiteX2369" fmla="*/ 752226 w 2165703"/>
              <a:gd name="connsiteY2369" fmla="*/ 96894 h 1431009"/>
              <a:gd name="connsiteX2370" fmla="*/ 744304 w 2165703"/>
              <a:gd name="connsiteY2370" fmla="*/ 101409 h 1431009"/>
              <a:gd name="connsiteX2371" fmla="*/ 745873 w 2165703"/>
              <a:gd name="connsiteY2371" fmla="*/ 104106 h 1431009"/>
              <a:gd name="connsiteX2372" fmla="*/ 753738 w 2165703"/>
              <a:gd name="connsiteY2372" fmla="*/ 99476 h 1431009"/>
              <a:gd name="connsiteX2373" fmla="*/ 752226 w 2165703"/>
              <a:gd name="connsiteY2373" fmla="*/ 96894 h 1431009"/>
              <a:gd name="connsiteX2374" fmla="*/ 739520 w 2165703"/>
              <a:gd name="connsiteY2374" fmla="*/ 96818 h 1431009"/>
              <a:gd name="connsiteX2375" fmla="*/ 727543 w 2165703"/>
              <a:gd name="connsiteY2375" fmla="*/ 100394 h 1431009"/>
              <a:gd name="connsiteX2376" fmla="*/ 727792 w 2165703"/>
              <a:gd name="connsiteY2376" fmla="*/ 102404 h 1431009"/>
              <a:gd name="connsiteX2377" fmla="*/ 736747 w 2165703"/>
              <a:gd name="connsiteY2377" fmla="*/ 105026 h 1431009"/>
              <a:gd name="connsiteX2378" fmla="*/ 739520 w 2165703"/>
              <a:gd name="connsiteY2378" fmla="*/ 96818 h 1431009"/>
              <a:gd name="connsiteX2379" fmla="*/ 986804 w 2165703"/>
              <a:gd name="connsiteY2379" fmla="*/ 90962 h 1431009"/>
              <a:gd name="connsiteX2380" fmla="*/ 970329 w 2165703"/>
              <a:gd name="connsiteY2380" fmla="*/ 95210 h 1431009"/>
              <a:gd name="connsiteX2381" fmla="*/ 971152 w 2165703"/>
              <a:gd name="connsiteY2381" fmla="*/ 97985 h 1431009"/>
              <a:gd name="connsiteX2382" fmla="*/ 987512 w 2165703"/>
              <a:gd name="connsiteY2382" fmla="*/ 93142 h 1431009"/>
              <a:gd name="connsiteX2383" fmla="*/ 986804 w 2165703"/>
              <a:gd name="connsiteY2383" fmla="*/ 90962 h 1431009"/>
              <a:gd name="connsiteX2384" fmla="*/ 560545 w 2165703"/>
              <a:gd name="connsiteY2384" fmla="*/ 90412 h 1431009"/>
              <a:gd name="connsiteX2385" fmla="*/ 561559 w 2165703"/>
              <a:gd name="connsiteY2385" fmla="*/ 91599 h 1431009"/>
              <a:gd name="connsiteX2386" fmla="*/ 560181 w 2165703"/>
              <a:gd name="connsiteY2386" fmla="*/ 92345 h 1431009"/>
              <a:gd name="connsiteX2387" fmla="*/ 559204 w 2165703"/>
              <a:gd name="connsiteY2387" fmla="*/ 91101 h 1431009"/>
              <a:gd name="connsiteX2388" fmla="*/ 560545 w 2165703"/>
              <a:gd name="connsiteY2388" fmla="*/ 90412 h 1431009"/>
              <a:gd name="connsiteX2389" fmla="*/ 1143584 w 2165703"/>
              <a:gd name="connsiteY2389" fmla="*/ 87766 h 1431009"/>
              <a:gd name="connsiteX2390" fmla="*/ 1143449 w 2165703"/>
              <a:gd name="connsiteY2390" fmla="*/ 90177 h 1431009"/>
              <a:gd name="connsiteX2391" fmla="*/ 1148999 w 2165703"/>
              <a:gd name="connsiteY2391" fmla="*/ 89891 h 1431009"/>
              <a:gd name="connsiteX2392" fmla="*/ 1148960 w 2165703"/>
              <a:gd name="connsiteY2392" fmla="*/ 88091 h 1431009"/>
              <a:gd name="connsiteX2393" fmla="*/ 1143584 w 2165703"/>
              <a:gd name="connsiteY2393" fmla="*/ 87766 h 1431009"/>
              <a:gd name="connsiteX2394" fmla="*/ 668401 w 2165703"/>
              <a:gd name="connsiteY2394" fmla="*/ 85433 h 1431009"/>
              <a:gd name="connsiteX2395" fmla="*/ 667063 w 2165703"/>
              <a:gd name="connsiteY2395" fmla="*/ 86657 h 1431009"/>
              <a:gd name="connsiteX2396" fmla="*/ 667597 w 2165703"/>
              <a:gd name="connsiteY2396" fmla="*/ 88052 h 1431009"/>
              <a:gd name="connsiteX2397" fmla="*/ 669778 w 2165703"/>
              <a:gd name="connsiteY2397" fmla="*/ 86485 h 1431009"/>
              <a:gd name="connsiteX2398" fmla="*/ 668401 w 2165703"/>
              <a:gd name="connsiteY2398" fmla="*/ 85433 h 1431009"/>
              <a:gd name="connsiteX2399" fmla="*/ 639432 w 2165703"/>
              <a:gd name="connsiteY2399" fmla="*/ 84667 h 1431009"/>
              <a:gd name="connsiteX2400" fmla="*/ 628873 w 2165703"/>
              <a:gd name="connsiteY2400" fmla="*/ 98492 h 1431009"/>
              <a:gd name="connsiteX2401" fmla="*/ 628584 w 2165703"/>
              <a:gd name="connsiteY2401" fmla="*/ 98694 h 1431009"/>
              <a:gd name="connsiteX2402" fmla="*/ 628280 w 2165703"/>
              <a:gd name="connsiteY2402" fmla="*/ 99033 h 1431009"/>
              <a:gd name="connsiteX2403" fmla="*/ 618711 w 2165703"/>
              <a:gd name="connsiteY2403" fmla="*/ 105677 h 1431009"/>
              <a:gd name="connsiteX2404" fmla="*/ 620529 w 2165703"/>
              <a:gd name="connsiteY2404" fmla="*/ 107725 h 1431009"/>
              <a:gd name="connsiteX2405" fmla="*/ 628280 w 2165703"/>
              <a:gd name="connsiteY2405" fmla="*/ 99033 h 1431009"/>
              <a:gd name="connsiteX2406" fmla="*/ 628660 w 2165703"/>
              <a:gd name="connsiteY2406" fmla="*/ 98770 h 1431009"/>
              <a:gd name="connsiteX2407" fmla="*/ 628873 w 2165703"/>
              <a:gd name="connsiteY2407" fmla="*/ 98492 h 1431009"/>
              <a:gd name="connsiteX2408" fmla="*/ 636010 w 2165703"/>
              <a:gd name="connsiteY2408" fmla="*/ 93506 h 1431009"/>
              <a:gd name="connsiteX2409" fmla="*/ 641212 w 2165703"/>
              <a:gd name="connsiteY2409" fmla="*/ 86198 h 1431009"/>
              <a:gd name="connsiteX2410" fmla="*/ 639432 w 2165703"/>
              <a:gd name="connsiteY2410" fmla="*/ 84667 h 1431009"/>
              <a:gd name="connsiteX2411" fmla="*/ 776161 w 2165703"/>
              <a:gd name="connsiteY2411" fmla="*/ 84026 h 1431009"/>
              <a:gd name="connsiteX2412" fmla="*/ 777694 w 2165703"/>
              <a:gd name="connsiteY2412" fmla="*/ 84638 h 1431009"/>
              <a:gd name="connsiteX2413" fmla="*/ 776774 w 2165703"/>
              <a:gd name="connsiteY2413" fmla="*/ 85919 h 1431009"/>
              <a:gd name="connsiteX2414" fmla="*/ 775281 w 2165703"/>
              <a:gd name="connsiteY2414" fmla="*/ 85384 h 1431009"/>
              <a:gd name="connsiteX2415" fmla="*/ 776161 w 2165703"/>
              <a:gd name="connsiteY2415" fmla="*/ 84026 h 1431009"/>
              <a:gd name="connsiteX2416" fmla="*/ 711834 w 2165703"/>
              <a:gd name="connsiteY2416" fmla="*/ 82313 h 1431009"/>
              <a:gd name="connsiteX2417" fmla="*/ 697503 w 2165703"/>
              <a:gd name="connsiteY2417" fmla="*/ 91133 h 1431009"/>
              <a:gd name="connsiteX2418" fmla="*/ 698786 w 2165703"/>
              <a:gd name="connsiteY2418" fmla="*/ 92817 h 1431009"/>
              <a:gd name="connsiteX2419" fmla="*/ 711834 w 2165703"/>
              <a:gd name="connsiteY2419" fmla="*/ 82313 h 1431009"/>
              <a:gd name="connsiteX2420" fmla="*/ 817873 w 2165703"/>
              <a:gd name="connsiteY2420" fmla="*/ 81549 h 1431009"/>
              <a:gd name="connsiteX2421" fmla="*/ 817968 w 2165703"/>
              <a:gd name="connsiteY2421" fmla="*/ 81626 h 1431009"/>
              <a:gd name="connsiteX2422" fmla="*/ 817808 w 2165703"/>
              <a:gd name="connsiteY2422" fmla="*/ 81705 h 1431009"/>
              <a:gd name="connsiteX2423" fmla="*/ 818096 w 2165703"/>
              <a:gd name="connsiteY2423" fmla="*/ 81449 h 1431009"/>
              <a:gd name="connsiteX2424" fmla="*/ 818063 w 2165703"/>
              <a:gd name="connsiteY2424" fmla="*/ 81545 h 1431009"/>
              <a:gd name="connsiteX2425" fmla="*/ 817968 w 2165703"/>
              <a:gd name="connsiteY2425" fmla="*/ 81469 h 1431009"/>
              <a:gd name="connsiteX2426" fmla="*/ 898042 w 2165703"/>
              <a:gd name="connsiteY2426" fmla="*/ 81280 h 1431009"/>
              <a:gd name="connsiteX2427" fmla="*/ 892397 w 2165703"/>
              <a:gd name="connsiteY2427" fmla="*/ 91115 h 1431009"/>
              <a:gd name="connsiteX2428" fmla="*/ 894636 w 2165703"/>
              <a:gd name="connsiteY2428" fmla="*/ 92590 h 1431009"/>
              <a:gd name="connsiteX2429" fmla="*/ 900051 w 2165703"/>
              <a:gd name="connsiteY2429" fmla="*/ 82409 h 1431009"/>
              <a:gd name="connsiteX2430" fmla="*/ 898042 w 2165703"/>
              <a:gd name="connsiteY2430" fmla="*/ 81280 h 1431009"/>
              <a:gd name="connsiteX2431" fmla="*/ 948364 w 2165703"/>
              <a:gd name="connsiteY2431" fmla="*/ 79826 h 1431009"/>
              <a:gd name="connsiteX2432" fmla="*/ 931067 w 2165703"/>
              <a:gd name="connsiteY2432" fmla="*/ 94311 h 1431009"/>
              <a:gd name="connsiteX2433" fmla="*/ 948537 w 2165703"/>
              <a:gd name="connsiteY2433" fmla="*/ 94311 h 1431009"/>
              <a:gd name="connsiteX2434" fmla="*/ 950239 w 2165703"/>
              <a:gd name="connsiteY2434" fmla="*/ 80285 h 1431009"/>
              <a:gd name="connsiteX2435" fmla="*/ 948364 w 2165703"/>
              <a:gd name="connsiteY2435" fmla="*/ 79826 h 1431009"/>
              <a:gd name="connsiteX2436" fmla="*/ 964704 w 2165703"/>
              <a:gd name="connsiteY2436" fmla="*/ 79366 h 1431009"/>
              <a:gd name="connsiteX2437" fmla="*/ 958085 w 2165703"/>
              <a:gd name="connsiteY2437" fmla="*/ 86580 h 1431009"/>
              <a:gd name="connsiteX2438" fmla="*/ 964704 w 2165703"/>
              <a:gd name="connsiteY2438" fmla="*/ 79366 h 1431009"/>
              <a:gd name="connsiteX2439" fmla="*/ 1326827 w 2165703"/>
              <a:gd name="connsiteY2439" fmla="*/ 78923 h 1431009"/>
              <a:gd name="connsiteX2440" fmla="*/ 1345387 w 2165703"/>
              <a:gd name="connsiteY2440" fmla="*/ 80378 h 1431009"/>
              <a:gd name="connsiteX2441" fmla="*/ 1345196 w 2165703"/>
              <a:gd name="connsiteY2441" fmla="*/ 82540 h 1431009"/>
              <a:gd name="connsiteX2442" fmla="*/ 1326635 w 2165703"/>
              <a:gd name="connsiteY2442" fmla="*/ 81067 h 1431009"/>
              <a:gd name="connsiteX2443" fmla="*/ 1326827 w 2165703"/>
              <a:gd name="connsiteY2443" fmla="*/ 78923 h 1431009"/>
              <a:gd name="connsiteX2444" fmla="*/ 910842 w 2165703"/>
              <a:gd name="connsiteY2444" fmla="*/ 76650 h 1431009"/>
              <a:gd name="connsiteX2445" fmla="*/ 916831 w 2165703"/>
              <a:gd name="connsiteY2445" fmla="*/ 83959 h 1431009"/>
              <a:gd name="connsiteX2446" fmla="*/ 922323 w 2165703"/>
              <a:gd name="connsiteY2446" fmla="*/ 77415 h 1431009"/>
              <a:gd name="connsiteX2447" fmla="*/ 910842 w 2165703"/>
              <a:gd name="connsiteY2447" fmla="*/ 76650 h 1431009"/>
              <a:gd name="connsiteX2448" fmla="*/ 1009936 w 2165703"/>
              <a:gd name="connsiteY2448" fmla="*/ 76574 h 1431009"/>
              <a:gd name="connsiteX2449" fmla="*/ 986478 w 2165703"/>
              <a:gd name="connsiteY2449" fmla="*/ 76784 h 1431009"/>
              <a:gd name="connsiteX2450" fmla="*/ 970080 w 2165703"/>
              <a:gd name="connsiteY2450" fmla="*/ 86024 h 1431009"/>
              <a:gd name="connsiteX2451" fmla="*/ 989501 w 2165703"/>
              <a:gd name="connsiteY2451" fmla="*/ 85316 h 1431009"/>
              <a:gd name="connsiteX2452" fmla="*/ 1008808 w 2165703"/>
              <a:gd name="connsiteY2452" fmla="*/ 83519 h 1431009"/>
              <a:gd name="connsiteX2453" fmla="*/ 1031958 w 2165703"/>
              <a:gd name="connsiteY2453" fmla="*/ 85069 h 1431009"/>
              <a:gd name="connsiteX2454" fmla="*/ 1009936 w 2165703"/>
              <a:gd name="connsiteY2454" fmla="*/ 76574 h 1431009"/>
              <a:gd name="connsiteX2455" fmla="*/ 941533 w 2165703"/>
              <a:gd name="connsiteY2455" fmla="*/ 76115 h 1431009"/>
              <a:gd name="connsiteX2456" fmla="*/ 932654 w 2165703"/>
              <a:gd name="connsiteY2456" fmla="*/ 83365 h 1431009"/>
              <a:gd name="connsiteX2457" fmla="*/ 934243 w 2165703"/>
              <a:gd name="connsiteY2457" fmla="*/ 85528 h 1431009"/>
              <a:gd name="connsiteX2458" fmla="*/ 943543 w 2165703"/>
              <a:gd name="connsiteY2458" fmla="*/ 78773 h 1431009"/>
              <a:gd name="connsiteX2459" fmla="*/ 941533 w 2165703"/>
              <a:gd name="connsiteY2459" fmla="*/ 76115 h 1431009"/>
              <a:gd name="connsiteX2460" fmla="*/ 751824 w 2165703"/>
              <a:gd name="connsiteY2460" fmla="*/ 75214 h 1431009"/>
              <a:gd name="connsiteX2461" fmla="*/ 728959 w 2165703"/>
              <a:gd name="connsiteY2461" fmla="*/ 83517 h 1431009"/>
              <a:gd name="connsiteX2462" fmla="*/ 728959 w 2165703"/>
              <a:gd name="connsiteY2462" fmla="*/ 76400 h 1431009"/>
              <a:gd name="connsiteX2463" fmla="*/ 751824 w 2165703"/>
              <a:gd name="connsiteY2463" fmla="*/ 75214 h 1431009"/>
              <a:gd name="connsiteX2464" fmla="*/ 1587465 w 2165703"/>
              <a:gd name="connsiteY2464" fmla="*/ 72854 h 1431009"/>
              <a:gd name="connsiteX2465" fmla="*/ 1589742 w 2165703"/>
              <a:gd name="connsiteY2465" fmla="*/ 74405 h 1431009"/>
              <a:gd name="connsiteX2466" fmla="*/ 1587905 w 2165703"/>
              <a:gd name="connsiteY2466" fmla="*/ 76300 h 1431009"/>
              <a:gd name="connsiteX2467" fmla="*/ 1585571 w 2165703"/>
              <a:gd name="connsiteY2467" fmla="*/ 74385 h 1431009"/>
              <a:gd name="connsiteX2468" fmla="*/ 1587465 w 2165703"/>
              <a:gd name="connsiteY2468" fmla="*/ 72854 h 1431009"/>
              <a:gd name="connsiteX2469" fmla="*/ 827535 w 2165703"/>
              <a:gd name="connsiteY2469" fmla="*/ 71901 h 1431009"/>
              <a:gd name="connsiteX2470" fmla="*/ 827574 w 2165703"/>
              <a:gd name="connsiteY2470" fmla="*/ 71922 h 1431009"/>
              <a:gd name="connsiteX2471" fmla="*/ 827613 w 2165703"/>
              <a:gd name="connsiteY2471" fmla="*/ 71973 h 1431009"/>
              <a:gd name="connsiteX2472" fmla="*/ 827626 w 2165703"/>
              <a:gd name="connsiteY2472" fmla="*/ 71950 h 1431009"/>
              <a:gd name="connsiteX2473" fmla="*/ 834270 w 2165703"/>
              <a:gd name="connsiteY2473" fmla="*/ 75461 h 1431009"/>
              <a:gd name="connsiteX2474" fmla="*/ 842880 w 2165703"/>
              <a:gd name="connsiteY2474" fmla="*/ 77681 h 1431009"/>
              <a:gd name="connsiteX2475" fmla="*/ 842880 w 2165703"/>
              <a:gd name="connsiteY2475" fmla="*/ 77674 h 1431009"/>
              <a:gd name="connsiteX2476" fmla="*/ 844162 w 2165703"/>
              <a:gd name="connsiteY2476" fmla="*/ 80888 h 1431009"/>
              <a:gd name="connsiteX2477" fmla="*/ 842650 w 2165703"/>
              <a:gd name="connsiteY2477" fmla="*/ 81577 h 1431009"/>
              <a:gd name="connsiteX2478" fmla="*/ 842880 w 2165703"/>
              <a:gd name="connsiteY2478" fmla="*/ 77681 h 1431009"/>
              <a:gd name="connsiteX2479" fmla="*/ 818096 w 2165703"/>
              <a:gd name="connsiteY2479" fmla="*/ 81449 h 1431009"/>
              <a:gd name="connsiteX2480" fmla="*/ 820073 w 2165703"/>
              <a:gd name="connsiteY2480" fmla="*/ 75652 h 1431009"/>
              <a:gd name="connsiteX2481" fmla="*/ 827611 w 2165703"/>
              <a:gd name="connsiteY2481" fmla="*/ 71978 h 1431009"/>
              <a:gd name="connsiteX2482" fmla="*/ 827535 w 2165703"/>
              <a:gd name="connsiteY2482" fmla="*/ 71901 h 1431009"/>
              <a:gd name="connsiteX2483" fmla="*/ 827717 w 2165703"/>
              <a:gd name="connsiteY2483" fmla="*/ 71798 h 1431009"/>
              <a:gd name="connsiteX2484" fmla="*/ 827626 w 2165703"/>
              <a:gd name="connsiteY2484" fmla="*/ 71950 h 1431009"/>
              <a:gd name="connsiteX2485" fmla="*/ 827574 w 2165703"/>
              <a:gd name="connsiteY2485" fmla="*/ 71922 h 1431009"/>
              <a:gd name="connsiteX2486" fmla="*/ 827554 w 2165703"/>
              <a:gd name="connsiteY2486" fmla="*/ 71897 h 1431009"/>
              <a:gd name="connsiteX2487" fmla="*/ 960897 w 2165703"/>
              <a:gd name="connsiteY2487" fmla="*/ 70966 h 1431009"/>
              <a:gd name="connsiteX2488" fmla="*/ 956056 w 2165703"/>
              <a:gd name="connsiteY2488" fmla="*/ 71731 h 1431009"/>
              <a:gd name="connsiteX2489" fmla="*/ 956210 w 2165703"/>
              <a:gd name="connsiteY2489" fmla="*/ 73033 h 1431009"/>
              <a:gd name="connsiteX2490" fmla="*/ 961050 w 2165703"/>
              <a:gd name="connsiteY2490" fmla="*/ 73033 h 1431009"/>
              <a:gd name="connsiteX2491" fmla="*/ 960897 w 2165703"/>
              <a:gd name="connsiteY2491" fmla="*/ 70966 h 1431009"/>
              <a:gd name="connsiteX2492" fmla="*/ 853121 w 2165703"/>
              <a:gd name="connsiteY2492" fmla="*/ 70669 h 1431009"/>
              <a:gd name="connsiteX2493" fmla="*/ 859258 w 2165703"/>
              <a:gd name="connsiteY2493" fmla="*/ 70712 h 1431009"/>
              <a:gd name="connsiteX2494" fmla="*/ 851776 w 2165703"/>
              <a:gd name="connsiteY2494" fmla="*/ 75707 h 1431009"/>
              <a:gd name="connsiteX2495" fmla="*/ 853121 w 2165703"/>
              <a:gd name="connsiteY2495" fmla="*/ 70669 h 1431009"/>
              <a:gd name="connsiteX2496" fmla="*/ 1273559 w 2165703"/>
              <a:gd name="connsiteY2496" fmla="*/ 70442 h 1431009"/>
              <a:gd name="connsiteX2497" fmla="*/ 1277406 w 2165703"/>
              <a:gd name="connsiteY2497" fmla="*/ 70748 h 1431009"/>
              <a:gd name="connsiteX2498" fmla="*/ 1277636 w 2165703"/>
              <a:gd name="connsiteY2498" fmla="*/ 72164 h 1431009"/>
              <a:gd name="connsiteX2499" fmla="*/ 1274993 w 2165703"/>
              <a:gd name="connsiteY2499" fmla="*/ 73007 h 1431009"/>
              <a:gd name="connsiteX2500" fmla="*/ 1272563 w 2165703"/>
              <a:gd name="connsiteY2500" fmla="*/ 72069 h 1431009"/>
              <a:gd name="connsiteX2501" fmla="*/ 1273559 w 2165703"/>
              <a:gd name="connsiteY2501" fmla="*/ 70442 h 1431009"/>
              <a:gd name="connsiteX2502" fmla="*/ 903840 w 2165703"/>
              <a:gd name="connsiteY2502" fmla="*/ 70373 h 1431009"/>
              <a:gd name="connsiteX2503" fmla="*/ 903151 w 2165703"/>
              <a:gd name="connsiteY2503" fmla="*/ 71463 h 1431009"/>
              <a:gd name="connsiteX2504" fmla="*/ 903993 w 2165703"/>
              <a:gd name="connsiteY2504" fmla="*/ 71693 h 1431009"/>
              <a:gd name="connsiteX2505" fmla="*/ 905389 w 2165703"/>
              <a:gd name="connsiteY2505" fmla="*/ 70947 h 1431009"/>
              <a:gd name="connsiteX2506" fmla="*/ 903840 w 2165703"/>
              <a:gd name="connsiteY2506" fmla="*/ 70373 h 1431009"/>
              <a:gd name="connsiteX2507" fmla="*/ 676443 w 2165703"/>
              <a:gd name="connsiteY2507" fmla="*/ 69955 h 1431009"/>
              <a:gd name="connsiteX2508" fmla="*/ 676456 w 2165703"/>
              <a:gd name="connsiteY2508" fmla="*/ 70017 h 1431009"/>
              <a:gd name="connsiteX2509" fmla="*/ 676418 w 2165703"/>
              <a:gd name="connsiteY2509" fmla="*/ 70055 h 1431009"/>
              <a:gd name="connsiteX2510" fmla="*/ 873781 w 2165703"/>
              <a:gd name="connsiteY2510" fmla="*/ 69242 h 1431009"/>
              <a:gd name="connsiteX2511" fmla="*/ 872882 w 2165703"/>
              <a:gd name="connsiteY2511" fmla="*/ 79673 h 1431009"/>
              <a:gd name="connsiteX2512" fmla="*/ 873971 w 2165703"/>
              <a:gd name="connsiteY2512" fmla="*/ 85566 h 1431009"/>
              <a:gd name="connsiteX2513" fmla="*/ 879023 w 2165703"/>
              <a:gd name="connsiteY2513" fmla="*/ 84437 h 1431009"/>
              <a:gd name="connsiteX2514" fmla="*/ 890120 w 2165703"/>
              <a:gd name="connsiteY2514" fmla="*/ 71923 h 1431009"/>
              <a:gd name="connsiteX2515" fmla="*/ 873781 w 2165703"/>
              <a:gd name="connsiteY2515" fmla="*/ 69242 h 1431009"/>
              <a:gd name="connsiteX2516" fmla="*/ 1204085 w 2165703"/>
              <a:gd name="connsiteY2516" fmla="*/ 68257 h 1431009"/>
              <a:gd name="connsiteX2517" fmla="*/ 1205404 w 2165703"/>
              <a:gd name="connsiteY2517" fmla="*/ 68792 h 1431009"/>
              <a:gd name="connsiteX2518" fmla="*/ 1204390 w 2165703"/>
              <a:gd name="connsiteY2518" fmla="*/ 70055 h 1431009"/>
              <a:gd name="connsiteX2519" fmla="*/ 1203587 w 2165703"/>
              <a:gd name="connsiteY2519" fmla="*/ 68888 h 1431009"/>
              <a:gd name="connsiteX2520" fmla="*/ 1204085 w 2165703"/>
              <a:gd name="connsiteY2520" fmla="*/ 68257 h 1431009"/>
              <a:gd name="connsiteX2521" fmla="*/ 924715 w 2165703"/>
              <a:gd name="connsiteY2521" fmla="*/ 67274 h 1431009"/>
              <a:gd name="connsiteX2522" fmla="*/ 923834 w 2165703"/>
              <a:gd name="connsiteY2522" fmla="*/ 71215 h 1431009"/>
              <a:gd name="connsiteX2523" fmla="*/ 927967 w 2165703"/>
              <a:gd name="connsiteY2523" fmla="*/ 69186 h 1431009"/>
              <a:gd name="connsiteX2524" fmla="*/ 927182 w 2165703"/>
              <a:gd name="connsiteY2524" fmla="*/ 67445 h 1431009"/>
              <a:gd name="connsiteX2525" fmla="*/ 924715 w 2165703"/>
              <a:gd name="connsiteY2525" fmla="*/ 67274 h 1431009"/>
              <a:gd name="connsiteX2526" fmla="*/ 704679 w 2165703"/>
              <a:gd name="connsiteY2526" fmla="*/ 67262 h 1431009"/>
              <a:gd name="connsiteX2527" fmla="*/ 705788 w 2165703"/>
              <a:gd name="connsiteY2527" fmla="*/ 68275 h 1431009"/>
              <a:gd name="connsiteX2528" fmla="*/ 705310 w 2165703"/>
              <a:gd name="connsiteY2528" fmla="*/ 68945 h 1431009"/>
              <a:gd name="connsiteX2529" fmla="*/ 704162 w 2165703"/>
              <a:gd name="connsiteY2529" fmla="*/ 67951 h 1431009"/>
              <a:gd name="connsiteX2530" fmla="*/ 704679 w 2165703"/>
              <a:gd name="connsiteY2530" fmla="*/ 67262 h 1431009"/>
              <a:gd name="connsiteX2531" fmla="*/ 830597 w 2165703"/>
              <a:gd name="connsiteY2531" fmla="*/ 66998 h 1431009"/>
              <a:gd name="connsiteX2532" fmla="*/ 832434 w 2165703"/>
              <a:gd name="connsiteY2532" fmla="*/ 68931 h 1431009"/>
              <a:gd name="connsiteX2533" fmla="*/ 827717 w 2165703"/>
              <a:gd name="connsiteY2533" fmla="*/ 71798 h 1431009"/>
              <a:gd name="connsiteX2534" fmla="*/ 675710 w 2165703"/>
              <a:gd name="connsiteY2534" fmla="*/ 66458 h 1431009"/>
              <a:gd name="connsiteX2535" fmla="*/ 677280 w 2165703"/>
              <a:gd name="connsiteY2535" fmla="*/ 66535 h 1431009"/>
              <a:gd name="connsiteX2536" fmla="*/ 676443 w 2165703"/>
              <a:gd name="connsiteY2536" fmla="*/ 69955 h 1431009"/>
              <a:gd name="connsiteX2537" fmla="*/ 654969 w 2165703"/>
              <a:gd name="connsiteY2537" fmla="*/ 65506 h 1431009"/>
              <a:gd name="connsiteX2538" fmla="*/ 656020 w 2165703"/>
              <a:gd name="connsiteY2538" fmla="*/ 68030 h 1431009"/>
              <a:gd name="connsiteX2539" fmla="*/ 654088 w 2165703"/>
              <a:gd name="connsiteY2539" fmla="*/ 69101 h 1431009"/>
              <a:gd name="connsiteX2540" fmla="*/ 653323 w 2165703"/>
              <a:gd name="connsiteY2540" fmla="*/ 67820 h 1431009"/>
              <a:gd name="connsiteX2541" fmla="*/ 654969 w 2165703"/>
              <a:gd name="connsiteY2541" fmla="*/ 65506 h 1431009"/>
              <a:gd name="connsiteX2542" fmla="*/ 1524840 w 2165703"/>
              <a:gd name="connsiteY2542" fmla="*/ 65150 h 1431009"/>
              <a:gd name="connsiteX2543" fmla="*/ 1524554 w 2165703"/>
              <a:gd name="connsiteY2543" fmla="*/ 66145 h 1431009"/>
              <a:gd name="connsiteX2544" fmla="*/ 1527366 w 2165703"/>
              <a:gd name="connsiteY2544" fmla="*/ 67121 h 1431009"/>
              <a:gd name="connsiteX2545" fmla="*/ 1527729 w 2165703"/>
              <a:gd name="connsiteY2545" fmla="*/ 65954 h 1431009"/>
              <a:gd name="connsiteX2546" fmla="*/ 1524840 w 2165703"/>
              <a:gd name="connsiteY2546" fmla="*/ 65150 h 1431009"/>
              <a:gd name="connsiteX2547" fmla="*/ 1043113 w 2165703"/>
              <a:gd name="connsiteY2547" fmla="*/ 64711 h 1431009"/>
              <a:gd name="connsiteX2548" fmla="*/ 1042692 w 2165703"/>
              <a:gd name="connsiteY2548" fmla="*/ 65246 h 1431009"/>
              <a:gd name="connsiteX2549" fmla="*/ 1044337 w 2165703"/>
              <a:gd name="connsiteY2549" fmla="*/ 65495 h 1431009"/>
              <a:gd name="connsiteX2550" fmla="*/ 1044759 w 2165703"/>
              <a:gd name="connsiteY2550" fmla="*/ 64978 h 1431009"/>
              <a:gd name="connsiteX2551" fmla="*/ 1043113 w 2165703"/>
              <a:gd name="connsiteY2551" fmla="*/ 64711 h 1431009"/>
              <a:gd name="connsiteX2552" fmla="*/ 727294 w 2165703"/>
              <a:gd name="connsiteY2552" fmla="*/ 63693 h 1431009"/>
              <a:gd name="connsiteX2553" fmla="*/ 746045 w 2165703"/>
              <a:gd name="connsiteY2553" fmla="*/ 63693 h 1431009"/>
              <a:gd name="connsiteX2554" fmla="*/ 745892 w 2165703"/>
              <a:gd name="connsiteY2554" fmla="*/ 65894 h 1431009"/>
              <a:gd name="connsiteX2555" fmla="*/ 727294 w 2165703"/>
              <a:gd name="connsiteY2555" fmla="*/ 63693 h 1431009"/>
              <a:gd name="connsiteX2556" fmla="*/ 604304 w 2165703"/>
              <a:gd name="connsiteY2556" fmla="*/ 63390 h 1431009"/>
              <a:gd name="connsiteX2557" fmla="*/ 582548 w 2165703"/>
              <a:gd name="connsiteY2557" fmla="*/ 81626 h 1431009"/>
              <a:gd name="connsiteX2558" fmla="*/ 545123 w 2165703"/>
              <a:gd name="connsiteY2558" fmla="*/ 93449 h 1431009"/>
              <a:gd name="connsiteX2559" fmla="*/ 549772 w 2165703"/>
              <a:gd name="connsiteY2559" fmla="*/ 95401 h 1431009"/>
              <a:gd name="connsiteX2560" fmla="*/ 553140 w 2165703"/>
              <a:gd name="connsiteY2560" fmla="*/ 96854 h 1431009"/>
              <a:gd name="connsiteX2561" fmla="*/ 547458 w 2165703"/>
              <a:gd name="connsiteY2561" fmla="*/ 105869 h 1431009"/>
              <a:gd name="connsiteX2562" fmla="*/ 532456 w 2165703"/>
              <a:gd name="connsiteY2562" fmla="*/ 111050 h 1431009"/>
              <a:gd name="connsiteX2563" fmla="*/ 539020 w 2165703"/>
              <a:gd name="connsiteY2563" fmla="*/ 135619 h 1431009"/>
              <a:gd name="connsiteX2564" fmla="*/ 544167 w 2165703"/>
              <a:gd name="connsiteY2564" fmla="*/ 127067 h 1431009"/>
              <a:gd name="connsiteX2565" fmla="*/ 554250 w 2165703"/>
              <a:gd name="connsiteY2565" fmla="*/ 118553 h 1431009"/>
              <a:gd name="connsiteX2566" fmla="*/ 562956 w 2165703"/>
              <a:gd name="connsiteY2566" fmla="*/ 110516 h 1431009"/>
              <a:gd name="connsiteX2567" fmla="*/ 565060 w 2165703"/>
              <a:gd name="connsiteY2567" fmla="*/ 106443 h 1431009"/>
              <a:gd name="connsiteX2568" fmla="*/ 569901 w 2165703"/>
              <a:gd name="connsiteY2568" fmla="*/ 99419 h 1431009"/>
              <a:gd name="connsiteX2569" fmla="*/ 601088 w 2165703"/>
              <a:gd name="connsiteY2569" fmla="*/ 69281 h 1431009"/>
              <a:gd name="connsiteX2570" fmla="*/ 604304 w 2165703"/>
              <a:gd name="connsiteY2570" fmla="*/ 63390 h 1431009"/>
              <a:gd name="connsiteX2571" fmla="*/ 978470 w 2165703"/>
              <a:gd name="connsiteY2571" fmla="*/ 62239 h 1431009"/>
              <a:gd name="connsiteX2572" fmla="*/ 978766 w 2165703"/>
              <a:gd name="connsiteY2572" fmla="*/ 62309 h 1431009"/>
              <a:gd name="connsiteX2573" fmla="*/ 978690 w 2165703"/>
              <a:gd name="connsiteY2573" fmla="*/ 62423 h 1431009"/>
              <a:gd name="connsiteX2574" fmla="*/ 978665 w 2165703"/>
              <a:gd name="connsiteY2574" fmla="*/ 62402 h 1431009"/>
              <a:gd name="connsiteX2575" fmla="*/ 978672 w 2165703"/>
              <a:gd name="connsiteY2575" fmla="*/ 62395 h 1431009"/>
              <a:gd name="connsiteX2576" fmla="*/ 978661 w 2165703"/>
              <a:gd name="connsiteY2576" fmla="*/ 62399 h 1431009"/>
              <a:gd name="connsiteX2577" fmla="*/ 1444461 w 2165703"/>
              <a:gd name="connsiteY2577" fmla="*/ 59861 h 1431009"/>
              <a:gd name="connsiteX2578" fmla="*/ 1445475 w 2165703"/>
              <a:gd name="connsiteY2578" fmla="*/ 61104 h 1431009"/>
              <a:gd name="connsiteX2579" fmla="*/ 1444097 w 2165703"/>
              <a:gd name="connsiteY2579" fmla="*/ 61870 h 1431009"/>
              <a:gd name="connsiteX2580" fmla="*/ 1443120 w 2165703"/>
              <a:gd name="connsiteY2580" fmla="*/ 60550 h 1431009"/>
              <a:gd name="connsiteX2581" fmla="*/ 1444461 w 2165703"/>
              <a:gd name="connsiteY2581" fmla="*/ 59861 h 1431009"/>
              <a:gd name="connsiteX2582" fmla="*/ 531461 w 2165703"/>
              <a:gd name="connsiteY2582" fmla="*/ 59751 h 1431009"/>
              <a:gd name="connsiteX2583" fmla="*/ 520996 w 2165703"/>
              <a:gd name="connsiteY2583" fmla="*/ 68342 h 1431009"/>
              <a:gd name="connsiteX2584" fmla="*/ 531461 w 2165703"/>
              <a:gd name="connsiteY2584" fmla="*/ 59751 h 1431009"/>
              <a:gd name="connsiteX2585" fmla="*/ 974788 w 2165703"/>
              <a:gd name="connsiteY2585" fmla="*/ 59171 h 1431009"/>
              <a:gd name="connsiteX2586" fmla="*/ 978470 w 2165703"/>
              <a:gd name="connsiteY2586" fmla="*/ 62239 h 1431009"/>
              <a:gd name="connsiteX2587" fmla="*/ 973889 w 2165703"/>
              <a:gd name="connsiteY2587" fmla="*/ 61161 h 1431009"/>
              <a:gd name="connsiteX2588" fmla="*/ 974788 w 2165703"/>
              <a:gd name="connsiteY2588" fmla="*/ 59171 h 1431009"/>
              <a:gd name="connsiteX2589" fmla="*/ 610234 w 2165703"/>
              <a:gd name="connsiteY2589" fmla="*/ 58127 h 1431009"/>
              <a:gd name="connsiteX2590" fmla="*/ 609010 w 2165703"/>
              <a:gd name="connsiteY2590" fmla="*/ 59143 h 1431009"/>
              <a:gd name="connsiteX2591" fmla="*/ 611632 w 2165703"/>
              <a:gd name="connsiteY2591" fmla="*/ 62146 h 1431009"/>
              <a:gd name="connsiteX2592" fmla="*/ 612779 w 2165703"/>
              <a:gd name="connsiteY2592" fmla="*/ 61188 h 1431009"/>
              <a:gd name="connsiteX2593" fmla="*/ 610234 w 2165703"/>
              <a:gd name="connsiteY2593" fmla="*/ 58127 h 1431009"/>
              <a:gd name="connsiteX2594" fmla="*/ 1179632 w 2165703"/>
              <a:gd name="connsiteY2594" fmla="*/ 56169 h 1431009"/>
              <a:gd name="connsiteX2595" fmla="*/ 1181163 w 2165703"/>
              <a:gd name="connsiteY2595" fmla="*/ 56954 h 1431009"/>
              <a:gd name="connsiteX2596" fmla="*/ 1178790 w 2165703"/>
              <a:gd name="connsiteY2596" fmla="*/ 61527 h 1431009"/>
              <a:gd name="connsiteX2597" fmla="*/ 1177260 w 2165703"/>
              <a:gd name="connsiteY2597" fmla="*/ 60743 h 1431009"/>
              <a:gd name="connsiteX2598" fmla="*/ 1179632 w 2165703"/>
              <a:gd name="connsiteY2598" fmla="*/ 56169 h 1431009"/>
              <a:gd name="connsiteX2599" fmla="*/ 1172035 w 2165703"/>
              <a:gd name="connsiteY2599" fmla="*/ 48243 h 1431009"/>
              <a:gd name="connsiteX2600" fmla="*/ 1172610 w 2165703"/>
              <a:gd name="connsiteY2600" fmla="*/ 48722 h 1431009"/>
              <a:gd name="connsiteX2601" fmla="*/ 1172246 w 2165703"/>
              <a:gd name="connsiteY2601" fmla="*/ 49409 h 1431009"/>
              <a:gd name="connsiteX2602" fmla="*/ 1171520 w 2165703"/>
              <a:gd name="connsiteY2602" fmla="*/ 49372 h 1431009"/>
              <a:gd name="connsiteX2603" fmla="*/ 1172035 w 2165703"/>
              <a:gd name="connsiteY2603" fmla="*/ 48243 h 1431009"/>
              <a:gd name="connsiteX2604" fmla="*/ 673757 w 2165703"/>
              <a:gd name="connsiteY2604" fmla="*/ 48207 h 1431009"/>
              <a:gd name="connsiteX2605" fmla="*/ 674314 w 2165703"/>
              <a:gd name="connsiteY2605" fmla="*/ 49681 h 1431009"/>
              <a:gd name="connsiteX2606" fmla="*/ 672706 w 2165703"/>
              <a:gd name="connsiteY2606" fmla="*/ 50026 h 1431009"/>
              <a:gd name="connsiteX2607" fmla="*/ 672170 w 2165703"/>
              <a:gd name="connsiteY2607" fmla="*/ 48570 h 1431009"/>
              <a:gd name="connsiteX2608" fmla="*/ 673757 w 2165703"/>
              <a:gd name="connsiteY2608" fmla="*/ 48207 h 1431009"/>
              <a:gd name="connsiteX2609" fmla="*/ 799199 w 2165703"/>
              <a:gd name="connsiteY2609" fmla="*/ 47753 h 1431009"/>
              <a:gd name="connsiteX2610" fmla="*/ 801398 w 2165703"/>
              <a:gd name="connsiteY2610" fmla="*/ 48977 h 1431009"/>
              <a:gd name="connsiteX2611" fmla="*/ 797285 w 2165703"/>
              <a:gd name="connsiteY2611" fmla="*/ 56439 h 1431009"/>
              <a:gd name="connsiteX2612" fmla="*/ 794702 w 2165703"/>
              <a:gd name="connsiteY2612" fmla="*/ 55061 h 1431009"/>
              <a:gd name="connsiteX2613" fmla="*/ 799199 w 2165703"/>
              <a:gd name="connsiteY2613" fmla="*/ 47753 h 1431009"/>
              <a:gd name="connsiteX2614" fmla="*/ 504750 w 2165703"/>
              <a:gd name="connsiteY2614" fmla="*/ 47311 h 1431009"/>
              <a:gd name="connsiteX2615" fmla="*/ 506530 w 2165703"/>
              <a:gd name="connsiteY2615" fmla="*/ 49339 h 1431009"/>
              <a:gd name="connsiteX2616" fmla="*/ 502264 w 2165703"/>
              <a:gd name="connsiteY2616" fmla="*/ 52955 h 1431009"/>
              <a:gd name="connsiteX2617" fmla="*/ 500484 w 2165703"/>
              <a:gd name="connsiteY2617" fmla="*/ 51081 h 1431009"/>
              <a:gd name="connsiteX2618" fmla="*/ 504750 w 2165703"/>
              <a:gd name="connsiteY2618" fmla="*/ 47311 h 1431009"/>
              <a:gd name="connsiteX2619" fmla="*/ 453626 w 2165703"/>
              <a:gd name="connsiteY2619" fmla="*/ 47179 h 1431009"/>
              <a:gd name="connsiteX2620" fmla="*/ 446182 w 2165703"/>
              <a:gd name="connsiteY2620" fmla="*/ 51158 h 1431009"/>
              <a:gd name="connsiteX2621" fmla="*/ 453626 w 2165703"/>
              <a:gd name="connsiteY2621" fmla="*/ 47179 h 1431009"/>
              <a:gd name="connsiteX2622" fmla="*/ 781672 w 2165703"/>
              <a:gd name="connsiteY2622" fmla="*/ 46933 h 1431009"/>
              <a:gd name="connsiteX2623" fmla="*/ 783586 w 2165703"/>
              <a:gd name="connsiteY2623" fmla="*/ 48807 h 1431009"/>
              <a:gd name="connsiteX2624" fmla="*/ 755746 w 2165703"/>
              <a:gd name="connsiteY2624" fmla="*/ 62642 h 1431009"/>
              <a:gd name="connsiteX2625" fmla="*/ 770899 w 2165703"/>
              <a:gd name="connsiteY2625" fmla="*/ 57705 h 1431009"/>
              <a:gd name="connsiteX2626" fmla="*/ 781672 w 2165703"/>
              <a:gd name="connsiteY2626" fmla="*/ 46933 h 1431009"/>
              <a:gd name="connsiteX2627" fmla="*/ 1428885 w 2165703"/>
              <a:gd name="connsiteY2627" fmla="*/ 46752 h 1431009"/>
              <a:gd name="connsiteX2628" fmla="*/ 1430303 w 2165703"/>
              <a:gd name="connsiteY2628" fmla="*/ 47555 h 1431009"/>
              <a:gd name="connsiteX2629" fmla="*/ 1429115 w 2165703"/>
              <a:gd name="connsiteY2629" fmla="*/ 48645 h 1431009"/>
              <a:gd name="connsiteX2630" fmla="*/ 1428236 w 2165703"/>
              <a:gd name="connsiteY2630" fmla="*/ 47268 h 1431009"/>
              <a:gd name="connsiteX2631" fmla="*/ 1428885 w 2165703"/>
              <a:gd name="connsiteY2631" fmla="*/ 46752 h 1431009"/>
              <a:gd name="connsiteX2632" fmla="*/ 544012 w 2165703"/>
              <a:gd name="connsiteY2632" fmla="*/ 46586 h 1431009"/>
              <a:gd name="connsiteX2633" fmla="*/ 541564 w 2165703"/>
              <a:gd name="connsiteY2633" fmla="*/ 58028 h 1431009"/>
              <a:gd name="connsiteX2634" fmla="*/ 544012 w 2165703"/>
              <a:gd name="connsiteY2634" fmla="*/ 46586 h 1431009"/>
              <a:gd name="connsiteX2635" fmla="*/ 1481330 w 2165703"/>
              <a:gd name="connsiteY2635" fmla="*/ 46189 h 1431009"/>
              <a:gd name="connsiteX2636" fmla="*/ 1496464 w 2165703"/>
              <a:gd name="connsiteY2636" fmla="*/ 51776 h 1431009"/>
              <a:gd name="connsiteX2637" fmla="*/ 1481330 w 2165703"/>
              <a:gd name="connsiteY2637" fmla="*/ 46189 h 1431009"/>
              <a:gd name="connsiteX2638" fmla="*/ 851662 w 2165703"/>
              <a:gd name="connsiteY2638" fmla="*/ 45440 h 1431009"/>
              <a:gd name="connsiteX2639" fmla="*/ 840660 w 2165703"/>
              <a:gd name="connsiteY2639" fmla="*/ 61570 h 1431009"/>
              <a:gd name="connsiteX2640" fmla="*/ 851662 w 2165703"/>
              <a:gd name="connsiteY2640" fmla="*/ 45440 h 1431009"/>
              <a:gd name="connsiteX2641" fmla="*/ 857920 w 2165703"/>
              <a:gd name="connsiteY2641" fmla="*/ 44590 h 1431009"/>
              <a:gd name="connsiteX2642" fmla="*/ 858934 w 2165703"/>
              <a:gd name="connsiteY2642" fmla="*/ 45470 h 1431009"/>
              <a:gd name="connsiteX2643" fmla="*/ 858455 w 2165703"/>
              <a:gd name="connsiteY2643" fmla="*/ 46083 h 1431009"/>
              <a:gd name="connsiteX2644" fmla="*/ 857480 w 2165703"/>
              <a:gd name="connsiteY2644" fmla="*/ 45183 h 1431009"/>
              <a:gd name="connsiteX2645" fmla="*/ 857920 w 2165703"/>
              <a:gd name="connsiteY2645" fmla="*/ 44590 h 1431009"/>
              <a:gd name="connsiteX2646" fmla="*/ 831016 w 2165703"/>
              <a:gd name="connsiteY2646" fmla="*/ 44099 h 1431009"/>
              <a:gd name="connsiteX2647" fmla="*/ 832836 w 2165703"/>
              <a:gd name="connsiteY2647" fmla="*/ 46395 h 1431009"/>
              <a:gd name="connsiteX2648" fmla="*/ 824951 w 2165703"/>
              <a:gd name="connsiteY2648" fmla="*/ 52385 h 1431009"/>
              <a:gd name="connsiteX2649" fmla="*/ 823459 w 2165703"/>
              <a:gd name="connsiteY2649" fmla="*/ 50489 h 1431009"/>
              <a:gd name="connsiteX2650" fmla="*/ 831016 w 2165703"/>
              <a:gd name="connsiteY2650" fmla="*/ 44099 h 1431009"/>
              <a:gd name="connsiteX2651" fmla="*/ 811481 w 2165703"/>
              <a:gd name="connsiteY2651" fmla="*/ 43244 h 1431009"/>
              <a:gd name="connsiteX2652" fmla="*/ 816361 w 2165703"/>
              <a:gd name="connsiteY2652" fmla="*/ 43815 h 1431009"/>
              <a:gd name="connsiteX2653" fmla="*/ 814409 w 2165703"/>
              <a:gd name="connsiteY2653" fmla="*/ 53477 h 1431009"/>
              <a:gd name="connsiteX2654" fmla="*/ 807770 w 2165703"/>
              <a:gd name="connsiteY2654" fmla="*/ 60289 h 1431009"/>
              <a:gd name="connsiteX2655" fmla="*/ 810716 w 2165703"/>
              <a:gd name="connsiteY2655" fmla="*/ 70124 h 1431009"/>
              <a:gd name="connsiteX2656" fmla="*/ 815480 w 2165703"/>
              <a:gd name="connsiteY2656" fmla="*/ 71444 h 1431009"/>
              <a:gd name="connsiteX2657" fmla="*/ 811328 w 2165703"/>
              <a:gd name="connsiteY2657" fmla="*/ 76937 h 1431009"/>
              <a:gd name="connsiteX2658" fmla="*/ 782398 w 2165703"/>
              <a:gd name="connsiteY2658" fmla="*/ 71884 h 1431009"/>
              <a:gd name="connsiteX2659" fmla="*/ 797992 w 2165703"/>
              <a:gd name="connsiteY2659" fmla="*/ 62146 h 1431009"/>
              <a:gd name="connsiteX2660" fmla="*/ 807923 w 2165703"/>
              <a:gd name="connsiteY2660" fmla="*/ 47106 h 1431009"/>
              <a:gd name="connsiteX2661" fmla="*/ 811481 w 2165703"/>
              <a:gd name="connsiteY2661" fmla="*/ 43244 h 1431009"/>
              <a:gd name="connsiteX2662" fmla="*/ 485197 w 2165703"/>
              <a:gd name="connsiteY2662" fmla="*/ 40331 h 1431009"/>
              <a:gd name="connsiteX2663" fmla="*/ 486000 w 2165703"/>
              <a:gd name="connsiteY2663" fmla="*/ 42799 h 1431009"/>
              <a:gd name="connsiteX2664" fmla="*/ 470713 w 2165703"/>
              <a:gd name="connsiteY2664" fmla="*/ 47505 h 1431009"/>
              <a:gd name="connsiteX2665" fmla="*/ 485197 w 2165703"/>
              <a:gd name="connsiteY2665" fmla="*/ 40331 h 1431009"/>
              <a:gd name="connsiteX2666" fmla="*/ 500007 w 2165703"/>
              <a:gd name="connsiteY2666" fmla="*/ 36002 h 1431009"/>
              <a:gd name="connsiteX2667" fmla="*/ 500428 w 2165703"/>
              <a:gd name="connsiteY2667" fmla="*/ 37591 h 1431009"/>
              <a:gd name="connsiteX2668" fmla="*/ 496524 w 2165703"/>
              <a:gd name="connsiteY2668" fmla="*/ 38624 h 1431009"/>
              <a:gd name="connsiteX2669" fmla="*/ 496084 w 2165703"/>
              <a:gd name="connsiteY2669" fmla="*/ 36998 h 1431009"/>
              <a:gd name="connsiteX2670" fmla="*/ 500007 w 2165703"/>
              <a:gd name="connsiteY2670" fmla="*/ 36002 h 1431009"/>
              <a:gd name="connsiteX2671" fmla="*/ 576905 w 2165703"/>
              <a:gd name="connsiteY2671" fmla="*/ 35854 h 1431009"/>
              <a:gd name="connsiteX2672" fmla="*/ 579754 w 2165703"/>
              <a:gd name="connsiteY2672" fmla="*/ 37231 h 1431009"/>
              <a:gd name="connsiteX2673" fmla="*/ 574206 w 2165703"/>
              <a:gd name="connsiteY2673" fmla="*/ 49247 h 1431009"/>
              <a:gd name="connsiteX2674" fmla="*/ 571050 w 2165703"/>
              <a:gd name="connsiteY2674" fmla="*/ 47525 h 1431009"/>
              <a:gd name="connsiteX2675" fmla="*/ 576905 w 2165703"/>
              <a:gd name="connsiteY2675" fmla="*/ 35854 h 1431009"/>
              <a:gd name="connsiteX2676" fmla="*/ 611650 w 2165703"/>
              <a:gd name="connsiteY2676" fmla="*/ 32756 h 1431009"/>
              <a:gd name="connsiteX2677" fmla="*/ 612991 w 2165703"/>
              <a:gd name="connsiteY2677" fmla="*/ 34479 h 1431009"/>
              <a:gd name="connsiteX2678" fmla="*/ 603404 w 2165703"/>
              <a:gd name="connsiteY2678" fmla="*/ 46131 h 1431009"/>
              <a:gd name="connsiteX2679" fmla="*/ 556183 w 2165703"/>
              <a:gd name="connsiteY2679" fmla="*/ 76956 h 1431009"/>
              <a:gd name="connsiteX2680" fmla="*/ 554116 w 2165703"/>
              <a:gd name="connsiteY2680" fmla="*/ 74525 h 1431009"/>
              <a:gd name="connsiteX2681" fmla="*/ 576044 w 2165703"/>
              <a:gd name="connsiteY2681" fmla="*/ 57439 h 1431009"/>
              <a:gd name="connsiteX2682" fmla="*/ 599309 w 2165703"/>
              <a:gd name="connsiteY2682" fmla="*/ 38765 h 1431009"/>
              <a:gd name="connsiteX2683" fmla="*/ 611650 w 2165703"/>
              <a:gd name="connsiteY2683" fmla="*/ 32756 h 1431009"/>
              <a:gd name="connsiteX2684" fmla="*/ 812248 w 2165703"/>
              <a:gd name="connsiteY2684" fmla="*/ 32691 h 1431009"/>
              <a:gd name="connsiteX2685" fmla="*/ 814314 w 2165703"/>
              <a:gd name="connsiteY2685" fmla="*/ 33380 h 1431009"/>
              <a:gd name="connsiteX2686" fmla="*/ 813070 w 2165703"/>
              <a:gd name="connsiteY2686" fmla="*/ 37169 h 1431009"/>
              <a:gd name="connsiteX2687" fmla="*/ 810965 w 2165703"/>
              <a:gd name="connsiteY2687" fmla="*/ 34796 h 1431009"/>
              <a:gd name="connsiteX2688" fmla="*/ 812248 w 2165703"/>
              <a:gd name="connsiteY2688" fmla="*/ 32691 h 1431009"/>
              <a:gd name="connsiteX2689" fmla="*/ 577650 w 2165703"/>
              <a:gd name="connsiteY2689" fmla="*/ 29398 h 1431009"/>
              <a:gd name="connsiteX2690" fmla="*/ 577689 w 2165703"/>
              <a:gd name="connsiteY2690" fmla="*/ 30202 h 1431009"/>
              <a:gd name="connsiteX2691" fmla="*/ 576904 w 2165703"/>
              <a:gd name="connsiteY2691" fmla="*/ 30470 h 1431009"/>
              <a:gd name="connsiteX2692" fmla="*/ 576406 w 2165703"/>
              <a:gd name="connsiteY2692" fmla="*/ 29856 h 1431009"/>
              <a:gd name="connsiteX2693" fmla="*/ 577650 w 2165703"/>
              <a:gd name="connsiteY2693" fmla="*/ 29398 h 1431009"/>
              <a:gd name="connsiteX2694" fmla="*/ 1453109 w 2165703"/>
              <a:gd name="connsiteY2694" fmla="*/ 28682 h 1431009"/>
              <a:gd name="connsiteX2695" fmla="*/ 1458179 w 2165703"/>
              <a:gd name="connsiteY2695" fmla="*/ 29409 h 1431009"/>
              <a:gd name="connsiteX2696" fmla="*/ 1528494 w 2165703"/>
              <a:gd name="connsiteY2696" fmla="*/ 60423 h 1431009"/>
              <a:gd name="connsiteX2697" fmla="*/ 1549771 w 2165703"/>
              <a:gd name="connsiteY2697" fmla="*/ 78983 h 1431009"/>
              <a:gd name="connsiteX2698" fmla="*/ 1563164 w 2165703"/>
              <a:gd name="connsiteY2698" fmla="*/ 87670 h 1431009"/>
              <a:gd name="connsiteX2699" fmla="*/ 1550039 w 2165703"/>
              <a:gd name="connsiteY2699" fmla="*/ 67409 h 1431009"/>
              <a:gd name="connsiteX2700" fmla="*/ 1544644 w 2165703"/>
              <a:gd name="connsiteY2700" fmla="*/ 63811 h 1431009"/>
              <a:gd name="connsiteX2701" fmla="*/ 1537373 w 2165703"/>
              <a:gd name="connsiteY2701" fmla="*/ 50933 h 1431009"/>
              <a:gd name="connsiteX2702" fmla="*/ 1542118 w 2165703"/>
              <a:gd name="connsiteY2702" fmla="*/ 50111 h 1431009"/>
              <a:gd name="connsiteX2703" fmla="*/ 1567240 w 2165703"/>
              <a:gd name="connsiteY2703" fmla="*/ 62836 h 1431009"/>
              <a:gd name="connsiteX2704" fmla="*/ 1570837 w 2165703"/>
              <a:gd name="connsiteY2704" fmla="*/ 84533 h 1431009"/>
              <a:gd name="connsiteX2705" fmla="*/ 1568809 w 2165703"/>
              <a:gd name="connsiteY2705" fmla="*/ 88781 h 1431009"/>
              <a:gd name="connsiteX2706" fmla="*/ 1581131 w 2165703"/>
              <a:gd name="connsiteY2706" fmla="*/ 84935 h 1431009"/>
              <a:gd name="connsiteX2707" fmla="*/ 1579142 w 2165703"/>
              <a:gd name="connsiteY2707" fmla="*/ 107380 h 1431009"/>
              <a:gd name="connsiteX2708" fmla="*/ 1588038 w 2165703"/>
              <a:gd name="connsiteY2708" fmla="*/ 100682 h 1431009"/>
              <a:gd name="connsiteX2709" fmla="*/ 1587542 w 2165703"/>
              <a:gd name="connsiteY2709" fmla="*/ 109904 h 1431009"/>
              <a:gd name="connsiteX2710" fmla="*/ 1593702 w 2165703"/>
              <a:gd name="connsiteY2710" fmla="*/ 109061 h 1431009"/>
              <a:gd name="connsiteX2711" fmla="*/ 1595385 w 2165703"/>
              <a:gd name="connsiteY2711" fmla="*/ 118074 h 1431009"/>
              <a:gd name="connsiteX2712" fmla="*/ 1602695 w 2165703"/>
              <a:gd name="connsiteY2712" fmla="*/ 108775 h 1431009"/>
              <a:gd name="connsiteX2713" fmla="*/ 1609028 w 2165703"/>
              <a:gd name="connsiteY2713" fmla="*/ 101256 h 1431009"/>
              <a:gd name="connsiteX2714" fmla="*/ 1611170 w 2165703"/>
              <a:gd name="connsiteY2714" fmla="*/ 102614 h 1431009"/>
              <a:gd name="connsiteX2715" fmla="*/ 1606244 w 2165703"/>
              <a:gd name="connsiteY2715" fmla="*/ 114017 h 1431009"/>
              <a:gd name="connsiteX2716" fmla="*/ 1606100 w 2165703"/>
              <a:gd name="connsiteY2716" fmla="*/ 114092 h 1431009"/>
              <a:gd name="connsiteX2717" fmla="*/ 1606004 w 2165703"/>
              <a:gd name="connsiteY2717" fmla="*/ 114462 h 1431009"/>
              <a:gd name="connsiteX2718" fmla="*/ 1603230 w 2165703"/>
              <a:gd name="connsiteY2718" fmla="*/ 119107 h 1431009"/>
              <a:gd name="connsiteX2719" fmla="*/ 1604627 w 2165703"/>
              <a:gd name="connsiteY2719" fmla="*/ 119720 h 1431009"/>
              <a:gd name="connsiteX2720" fmla="*/ 1606004 w 2165703"/>
              <a:gd name="connsiteY2720" fmla="*/ 114462 h 1431009"/>
              <a:gd name="connsiteX2721" fmla="*/ 1606177 w 2165703"/>
              <a:gd name="connsiteY2721" fmla="*/ 114171 h 1431009"/>
              <a:gd name="connsiteX2722" fmla="*/ 1606244 w 2165703"/>
              <a:gd name="connsiteY2722" fmla="*/ 114017 h 1431009"/>
              <a:gd name="connsiteX2723" fmla="*/ 1612357 w 2165703"/>
              <a:gd name="connsiteY2723" fmla="*/ 110764 h 1431009"/>
              <a:gd name="connsiteX2724" fmla="*/ 1607383 w 2165703"/>
              <a:gd name="connsiteY2724" fmla="*/ 123815 h 1431009"/>
              <a:gd name="connsiteX2725" fmla="*/ 1608703 w 2165703"/>
              <a:gd name="connsiteY2725" fmla="*/ 125000 h 1431009"/>
              <a:gd name="connsiteX2726" fmla="*/ 1625368 w 2165703"/>
              <a:gd name="connsiteY2726" fmla="*/ 112142 h 1431009"/>
              <a:gd name="connsiteX2727" fmla="*/ 1623451 w 2165703"/>
              <a:gd name="connsiteY2727" fmla="*/ 121673 h 1431009"/>
              <a:gd name="connsiteX2728" fmla="*/ 1623320 w 2165703"/>
              <a:gd name="connsiteY2728" fmla="*/ 121767 h 1431009"/>
              <a:gd name="connsiteX2729" fmla="*/ 1623188 w 2165703"/>
              <a:gd name="connsiteY2729" fmla="*/ 122027 h 1431009"/>
              <a:gd name="connsiteX2730" fmla="*/ 1619570 w 2165703"/>
              <a:gd name="connsiteY2730" fmla="*/ 124943 h 1431009"/>
              <a:gd name="connsiteX2731" fmla="*/ 1621045 w 2165703"/>
              <a:gd name="connsiteY2731" fmla="*/ 126263 h 1431009"/>
              <a:gd name="connsiteX2732" fmla="*/ 1623188 w 2165703"/>
              <a:gd name="connsiteY2732" fmla="*/ 122027 h 1431009"/>
              <a:gd name="connsiteX2733" fmla="*/ 1623416 w 2165703"/>
              <a:gd name="connsiteY2733" fmla="*/ 121844 h 1431009"/>
              <a:gd name="connsiteX2734" fmla="*/ 1623451 w 2165703"/>
              <a:gd name="connsiteY2734" fmla="*/ 121673 h 1431009"/>
              <a:gd name="connsiteX2735" fmla="*/ 1632428 w 2165703"/>
              <a:gd name="connsiteY2735" fmla="*/ 115261 h 1431009"/>
              <a:gd name="connsiteX2736" fmla="*/ 1639107 w 2165703"/>
              <a:gd name="connsiteY2736" fmla="*/ 111187 h 1431009"/>
              <a:gd name="connsiteX2737" fmla="*/ 1643201 w 2165703"/>
              <a:gd name="connsiteY2737" fmla="*/ 118208 h 1431009"/>
              <a:gd name="connsiteX2738" fmla="*/ 1649724 w 2165703"/>
              <a:gd name="connsiteY2738" fmla="*/ 114687 h 1431009"/>
              <a:gd name="connsiteX2739" fmla="*/ 1649151 w 2165703"/>
              <a:gd name="connsiteY2739" fmla="*/ 126034 h 1431009"/>
              <a:gd name="connsiteX2740" fmla="*/ 1661570 w 2165703"/>
              <a:gd name="connsiteY2740" fmla="*/ 115203 h 1431009"/>
              <a:gd name="connsiteX2741" fmla="*/ 1667099 w 2165703"/>
              <a:gd name="connsiteY2741" fmla="*/ 123488 h 1431009"/>
              <a:gd name="connsiteX2742" fmla="*/ 1680664 w 2165703"/>
              <a:gd name="connsiteY2742" fmla="*/ 113903 h 1431009"/>
              <a:gd name="connsiteX2743" fmla="*/ 1688030 w 2165703"/>
              <a:gd name="connsiteY2743" fmla="*/ 120963 h 1431009"/>
              <a:gd name="connsiteX2744" fmla="*/ 1685734 w 2165703"/>
              <a:gd name="connsiteY2744" fmla="*/ 131927 h 1431009"/>
              <a:gd name="connsiteX2745" fmla="*/ 1700792 w 2165703"/>
              <a:gd name="connsiteY2745" fmla="*/ 115223 h 1431009"/>
              <a:gd name="connsiteX2746" fmla="*/ 1702400 w 2165703"/>
              <a:gd name="connsiteY2746" fmla="*/ 116199 h 1431009"/>
              <a:gd name="connsiteX2747" fmla="*/ 1701022 w 2165703"/>
              <a:gd name="connsiteY2747" fmla="*/ 123394 h 1431009"/>
              <a:gd name="connsiteX2748" fmla="*/ 1706724 w 2165703"/>
              <a:gd name="connsiteY2748" fmla="*/ 123394 h 1431009"/>
              <a:gd name="connsiteX2749" fmla="*/ 1704983 w 2165703"/>
              <a:gd name="connsiteY2749" fmla="*/ 130646 h 1431009"/>
              <a:gd name="connsiteX2750" fmla="*/ 1709632 w 2165703"/>
              <a:gd name="connsiteY2750" fmla="*/ 144404 h 1431009"/>
              <a:gd name="connsiteX2751" fmla="*/ 1714455 w 2165703"/>
              <a:gd name="connsiteY2751" fmla="*/ 137438 h 1431009"/>
              <a:gd name="connsiteX2752" fmla="*/ 1725801 w 2165703"/>
              <a:gd name="connsiteY2752" fmla="*/ 137170 h 1431009"/>
              <a:gd name="connsiteX2753" fmla="*/ 1734831 w 2165703"/>
              <a:gd name="connsiteY2753" fmla="*/ 124254 h 1431009"/>
              <a:gd name="connsiteX2754" fmla="*/ 1737032 w 2165703"/>
              <a:gd name="connsiteY2754" fmla="*/ 124810 h 1431009"/>
              <a:gd name="connsiteX2755" fmla="*/ 1738486 w 2165703"/>
              <a:gd name="connsiteY2755" fmla="*/ 134510 h 1431009"/>
              <a:gd name="connsiteX2756" fmla="*/ 1740227 w 2165703"/>
              <a:gd name="connsiteY2756" fmla="*/ 144595 h 1431009"/>
              <a:gd name="connsiteX2757" fmla="*/ 1751324 w 2165703"/>
              <a:gd name="connsiteY2757" fmla="*/ 132596 h 1431009"/>
              <a:gd name="connsiteX2758" fmla="*/ 1757291 w 2165703"/>
              <a:gd name="connsiteY2758" fmla="*/ 146604 h 1431009"/>
              <a:gd name="connsiteX2759" fmla="*/ 1757276 w 2165703"/>
              <a:gd name="connsiteY2759" fmla="*/ 146623 h 1431009"/>
              <a:gd name="connsiteX2760" fmla="*/ 1757099 w 2165703"/>
              <a:gd name="connsiteY2760" fmla="*/ 146714 h 1431009"/>
              <a:gd name="connsiteX2761" fmla="*/ 1752301 w 2165703"/>
              <a:gd name="connsiteY2761" fmla="*/ 147005 h 1431009"/>
              <a:gd name="connsiteX2762" fmla="*/ 1752893 w 2165703"/>
              <a:gd name="connsiteY2762" fmla="*/ 148880 h 1431009"/>
              <a:gd name="connsiteX2763" fmla="*/ 1757099 w 2165703"/>
              <a:gd name="connsiteY2763" fmla="*/ 146714 h 1431009"/>
              <a:gd name="connsiteX2764" fmla="*/ 1757332 w 2165703"/>
              <a:gd name="connsiteY2764" fmla="*/ 146700 h 1431009"/>
              <a:gd name="connsiteX2765" fmla="*/ 1757291 w 2165703"/>
              <a:gd name="connsiteY2765" fmla="*/ 146604 h 1431009"/>
              <a:gd name="connsiteX2766" fmla="*/ 1766516 w 2165703"/>
              <a:gd name="connsiteY2766" fmla="*/ 135161 h 1431009"/>
              <a:gd name="connsiteX2767" fmla="*/ 1768909 w 2165703"/>
              <a:gd name="connsiteY2767" fmla="*/ 135830 h 1431009"/>
              <a:gd name="connsiteX2768" fmla="*/ 1768142 w 2165703"/>
              <a:gd name="connsiteY2768" fmla="*/ 146068 h 1431009"/>
              <a:gd name="connsiteX2769" fmla="*/ 1778207 w 2165703"/>
              <a:gd name="connsiteY2769" fmla="*/ 148747 h 1431009"/>
              <a:gd name="connsiteX2770" fmla="*/ 1788942 w 2165703"/>
              <a:gd name="connsiteY2770" fmla="*/ 140021 h 1431009"/>
              <a:gd name="connsiteX2771" fmla="*/ 1787793 w 2165703"/>
              <a:gd name="connsiteY2771" fmla="*/ 149264 h 1431009"/>
              <a:gd name="connsiteX2772" fmla="*/ 1792941 w 2165703"/>
              <a:gd name="connsiteY2772" fmla="*/ 148535 h 1431009"/>
              <a:gd name="connsiteX2773" fmla="*/ 1792941 w 2165703"/>
              <a:gd name="connsiteY2773" fmla="*/ 155920 h 1431009"/>
              <a:gd name="connsiteX2774" fmla="*/ 1804343 w 2165703"/>
              <a:gd name="connsiteY2774" fmla="*/ 153013 h 1431009"/>
              <a:gd name="connsiteX2775" fmla="*/ 1811174 w 2165703"/>
              <a:gd name="connsiteY2775" fmla="*/ 171054 h 1431009"/>
              <a:gd name="connsiteX2776" fmla="*/ 1814638 w 2165703"/>
              <a:gd name="connsiteY2776" fmla="*/ 165659 h 1431009"/>
              <a:gd name="connsiteX2777" fmla="*/ 1824797 w 2165703"/>
              <a:gd name="connsiteY2777" fmla="*/ 163268 h 1431009"/>
              <a:gd name="connsiteX2778" fmla="*/ 1828759 w 2165703"/>
              <a:gd name="connsiteY2778" fmla="*/ 173426 h 1431009"/>
              <a:gd name="connsiteX2779" fmla="*/ 1818656 w 2165703"/>
              <a:gd name="connsiteY2779" fmla="*/ 198412 h 1431009"/>
              <a:gd name="connsiteX2780" fmla="*/ 1822042 w 2165703"/>
              <a:gd name="connsiteY2780" fmla="*/ 199503 h 1431009"/>
              <a:gd name="connsiteX2781" fmla="*/ 1836622 w 2165703"/>
              <a:gd name="connsiteY2781" fmla="*/ 187375 h 1431009"/>
              <a:gd name="connsiteX2782" fmla="*/ 1846763 w 2165703"/>
              <a:gd name="connsiteY2782" fmla="*/ 174536 h 1431009"/>
              <a:gd name="connsiteX2783" fmla="*/ 1849250 w 2165703"/>
              <a:gd name="connsiteY2783" fmla="*/ 175896 h 1431009"/>
              <a:gd name="connsiteX2784" fmla="*/ 1844792 w 2165703"/>
              <a:gd name="connsiteY2784" fmla="*/ 188905 h 1431009"/>
              <a:gd name="connsiteX2785" fmla="*/ 1853191 w 2165703"/>
              <a:gd name="connsiteY2785" fmla="*/ 194281 h 1431009"/>
              <a:gd name="connsiteX2786" fmla="*/ 1847069 w 2165703"/>
              <a:gd name="connsiteY2786" fmla="*/ 217625 h 1431009"/>
              <a:gd name="connsiteX2787" fmla="*/ 1848638 w 2165703"/>
              <a:gd name="connsiteY2787" fmla="*/ 219041 h 1431009"/>
              <a:gd name="connsiteX2788" fmla="*/ 1854845 w 2165703"/>
              <a:gd name="connsiteY2788" fmla="*/ 213612 h 1431009"/>
              <a:gd name="connsiteX2789" fmla="*/ 1854818 w 2165703"/>
              <a:gd name="connsiteY2789" fmla="*/ 213647 h 1431009"/>
              <a:gd name="connsiteX2790" fmla="*/ 1854914 w 2165703"/>
              <a:gd name="connsiteY2790" fmla="*/ 213552 h 1431009"/>
              <a:gd name="connsiteX2791" fmla="*/ 1854845 w 2165703"/>
              <a:gd name="connsiteY2791" fmla="*/ 213612 h 1431009"/>
              <a:gd name="connsiteX2792" fmla="*/ 1854901 w 2165703"/>
              <a:gd name="connsiteY2792" fmla="*/ 213538 h 1431009"/>
              <a:gd name="connsiteX2793" fmla="*/ 1854971 w 2165703"/>
              <a:gd name="connsiteY2793" fmla="*/ 213467 h 1431009"/>
              <a:gd name="connsiteX2794" fmla="*/ 1854961 w 2165703"/>
              <a:gd name="connsiteY2794" fmla="*/ 213457 h 1431009"/>
              <a:gd name="connsiteX2795" fmla="*/ 1861419 w 2165703"/>
              <a:gd name="connsiteY2795" fmla="*/ 204884 h 1431009"/>
              <a:gd name="connsiteX2796" fmla="*/ 1863065 w 2165703"/>
              <a:gd name="connsiteY2796" fmla="*/ 205458 h 1431009"/>
              <a:gd name="connsiteX2797" fmla="*/ 1861515 w 2165703"/>
              <a:gd name="connsiteY2797" fmla="*/ 220763 h 1431009"/>
              <a:gd name="connsiteX2798" fmla="*/ 1862759 w 2165703"/>
              <a:gd name="connsiteY2798" fmla="*/ 221757 h 1431009"/>
              <a:gd name="connsiteX2799" fmla="*/ 1876554 w 2165703"/>
              <a:gd name="connsiteY2799" fmla="*/ 206875 h 1431009"/>
              <a:gd name="connsiteX2800" fmla="*/ 1881089 w 2165703"/>
              <a:gd name="connsiteY2800" fmla="*/ 216803 h 1431009"/>
              <a:gd name="connsiteX2801" fmla="*/ 1876325 w 2165703"/>
              <a:gd name="connsiteY2801" fmla="*/ 229277 h 1431009"/>
              <a:gd name="connsiteX2802" fmla="*/ 1875598 w 2165703"/>
              <a:gd name="connsiteY2802" fmla="*/ 237794 h 1431009"/>
              <a:gd name="connsiteX2803" fmla="*/ 1896990 w 2165703"/>
              <a:gd name="connsiteY2803" fmla="*/ 212593 h 1431009"/>
              <a:gd name="connsiteX2804" fmla="*/ 1892894 w 2165703"/>
              <a:gd name="connsiteY2804" fmla="*/ 234866 h 1431009"/>
              <a:gd name="connsiteX2805" fmla="*/ 1894156 w 2165703"/>
              <a:gd name="connsiteY2805" fmla="*/ 235420 h 1431009"/>
              <a:gd name="connsiteX2806" fmla="*/ 1901601 w 2165703"/>
              <a:gd name="connsiteY2806" fmla="*/ 222255 h 1431009"/>
              <a:gd name="connsiteX2807" fmla="*/ 1906861 w 2165703"/>
              <a:gd name="connsiteY2807" fmla="*/ 241812 h 1431009"/>
              <a:gd name="connsiteX2808" fmla="*/ 1911779 w 2165703"/>
              <a:gd name="connsiteY2808" fmla="*/ 232531 h 1431009"/>
              <a:gd name="connsiteX2809" fmla="*/ 1917596 w 2165703"/>
              <a:gd name="connsiteY2809" fmla="*/ 254572 h 1431009"/>
              <a:gd name="connsiteX2810" fmla="*/ 1924521 w 2165703"/>
              <a:gd name="connsiteY2810" fmla="*/ 259050 h 1431009"/>
              <a:gd name="connsiteX2811" fmla="*/ 1936098 w 2165703"/>
              <a:gd name="connsiteY2811" fmla="*/ 237315 h 1431009"/>
              <a:gd name="connsiteX2812" fmla="*/ 1938528 w 2165703"/>
              <a:gd name="connsiteY2812" fmla="*/ 237794 h 1431009"/>
              <a:gd name="connsiteX2813" fmla="*/ 1938509 w 2165703"/>
              <a:gd name="connsiteY2813" fmla="*/ 267946 h 1431009"/>
              <a:gd name="connsiteX2814" fmla="*/ 1945072 w 2165703"/>
              <a:gd name="connsiteY2814" fmla="*/ 257998 h 1431009"/>
              <a:gd name="connsiteX2815" fmla="*/ 1947827 w 2165703"/>
              <a:gd name="connsiteY2815" fmla="*/ 258707 h 1431009"/>
              <a:gd name="connsiteX2816" fmla="*/ 1946335 w 2165703"/>
              <a:gd name="connsiteY2816" fmla="*/ 276728 h 1431009"/>
              <a:gd name="connsiteX2817" fmla="*/ 1961048 w 2165703"/>
              <a:gd name="connsiteY2817" fmla="*/ 273840 h 1431009"/>
              <a:gd name="connsiteX2818" fmla="*/ 1962272 w 2165703"/>
              <a:gd name="connsiteY2818" fmla="*/ 284305 h 1431009"/>
              <a:gd name="connsiteX2819" fmla="*/ 1974670 w 2165703"/>
              <a:gd name="connsiteY2819" fmla="*/ 280611 h 1431009"/>
              <a:gd name="connsiteX2820" fmla="*/ 1972948 w 2165703"/>
              <a:gd name="connsiteY2820" fmla="*/ 290887 h 1431009"/>
              <a:gd name="connsiteX2821" fmla="*/ 1996292 w 2165703"/>
              <a:gd name="connsiteY2821" fmla="*/ 277646 h 1431009"/>
              <a:gd name="connsiteX2822" fmla="*/ 1998512 w 2165703"/>
              <a:gd name="connsiteY2822" fmla="*/ 279407 h 1431009"/>
              <a:gd name="connsiteX2823" fmla="*/ 1993920 w 2165703"/>
              <a:gd name="connsiteY2823" fmla="*/ 293411 h 1431009"/>
              <a:gd name="connsiteX2824" fmla="*/ 2001267 w 2165703"/>
              <a:gd name="connsiteY2824" fmla="*/ 291059 h 1431009"/>
              <a:gd name="connsiteX2825" fmla="*/ 1993901 w 2165703"/>
              <a:gd name="connsiteY2825" fmla="*/ 306555 h 1431009"/>
              <a:gd name="connsiteX2826" fmla="*/ 1997536 w 2165703"/>
              <a:gd name="connsiteY2826" fmla="*/ 315855 h 1431009"/>
              <a:gd name="connsiteX2827" fmla="*/ 2013876 w 2165703"/>
              <a:gd name="connsiteY2827" fmla="*/ 300413 h 1431009"/>
              <a:gd name="connsiteX2828" fmla="*/ 2033124 w 2165703"/>
              <a:gd name="connsiteY2828" fmla="*/ 315050 h 1431009"/>
              <a:gd name="connsiteX2829" fmla="*/ 2031671 w 2165703"/>
              <a:gd name="connsiteY2829" fmla="*/ 323794 h 1431009"/>
              <a:gd name="connsiteX2830" fmla="*/ 2042825 w 2165703"/>
              <a:gd name="connsiteY2830" fmla="*/ 332578 h 1431009"/>
              <a:gd name="connsiteX2831" fmla="*/ 2045389 w 2165703"/>
              <a:gd name="connsiteY2831" fmla="*/ 347083 h 1431009"/>
              <a:gd name="connsiteX2832" fmla="*/ 2047361 w 2165703"/>
              <a:gd name="connsiteY2832" fmla="*/ 347715 h 1431009"/>
              <a:gd name="connsiteX2833" fmla="*/ 2051168 w 2165703"/>
              <a:gd name="connsiteY2833" fmla="*/ 339925 h 1431009"/>
              <a:gd name="connsiteX2834" fmla="*/ 2057577 w 2165703"/>
              <a:gd name="connsiteY2834" fmla="*/ 334358 h 1431009"/>
              <a:gd name="connsiteX2835" fmla="*/ 2062839 w 2165703"/>
              <a:gd name="connsiteY2835" fmla="*/ 341916 h 1431009"/>
              <a:gd name="connsiteX2836" fmla="*/ 2058190 w 2165703"/>
              <a:gd name="connsiteY2836" fmla="*/ 350852 h 1431009"/>
              <a:gd name="connsiteX2837" fmla="*/ 2062743 w 2165703"/>
              <a:gd name="connsiteY2837" fmla="*/ 375766 h 1431009"/>
              <a:gd name="connsiteX2838" fmla="*/ 2063968 w 2165703"/>
              <a:gd name="connsiteY2838" fmla="*/ 376301 h 1431009"/>
              <a:gd name="connsiteX2839" fmla="*/ 2068923 w 2165703"/>
              <a:gd name="connsiteY2839" fmla="*/ 360455 h 1431009"/>
              <a:gd name="connsiteX2840" fmla="*/ 2071238 w 2165703"/>
              <a:gd name="connsiteY2840" fmla="*/ 360245 h 1431009"/>
              <a:gd name="connsiteX2841" fmla="*/ 2077133 w 2165703"/>
              <a:gd name="connsiteY2841" fmla="*/ 374082 h 1431009"/>
              <a:gd name="connsiteX2842" fmla="*/ 2094467 w 2165703"/>
              <a:gd name="connsiteY2842" fmla="*/ 358389 h 1431009"/>
              <a:gd name="connsiteX2843" fmla="*/ 2090048 w 2165703"/>
              <a:gd name="connsiteY2843" fmla="*/ 390038 h 1431009"/>
              <a:gd name="connsiteX2844" fmla="*/ 2106023 w 2165703"/>
              <a:gd name="connsiteY2844" fmla="*/ 378867 h 1431009"/>
              <a:gd name="connsiteX2845" fmla="*/ 2114557 w 2165703"/>
              <a:gd name="connsiteY2845" fmla="*/ 381008 h 1431009"/>
              <a:gd name="connsiteX2846" fmla="*/ 2115724 w 2165703"/>
              <a:gd name="connsiteY2846" fmla="*/ 387571 h 1431009"/>
              <a:gd name="connsiteX2847" fmla="*/ 2122192 w 2165703"/>
              <a:gd name="connsiteY2847" fmla="*/ 384740 h 1431009"/>
              <a:gd name="connsiteX2848" fmla="*/ 2120107 w 2165703"/>
              <a:gd name="connsiteY2848" fmla="*/ 396411 h 1431009"/>
              <a:gd name="connsiteX2849" fmla="*/ 2130438 w 2165703"/>
              <a:gd name="connsiteY2849" fmla="*/ 392622 h 1431009"/>
              <a:gd name="connsiteX2850" fmla="*/ 2132964 w 2165703"/>
              <a:gd name="connsiteY2850" fmla="*/ 416478 h 1431009"/>
              <a:gd name="connsiteX2851" fmla="*/ 2137499 w 2165703"/>
              <a:gd name="connsiteY2851" fmla="*/ 409555 h 1431009"/>
              <a:gd name="connsiteX2852" fmla="*/ 2149285 w 2165703"/>
              <a:gd name="connsiteY2852" fmla="*/ 427479 h 1431009"/>
              <a:gd name="connsiteX2853" fmla="*/ 2159330 w 2165703"/>
              <a:gd name="connsiteY2853" fmla="*/ 421416 h 1431009"/>
              <a:gd name="connsiteX2854" fmla="*/ 2157339 w 2165703"/>
              <a:gd name="connsiteY2854" fmla="*/ 432074 h 1431009"/>
              <a:gd name="connsiteX2855" fmla="*/ 2164228 w 2165703"/>
              <a:gd name="connsiteY2855" fmla="*/ 460289 h 1431009"/>
              <a:gd name="connsiteX2856" fmla="*/ 2159732 w 2165703"/>
              <a:gd name="connsiteY2856" fmla="*/ 489162 h 1431009"/>
              <a:gd name="connsiteX2857" fmla="*/ 2149494 w 2165703"/>
              <a:gd name="connsiteY2857" fmla="*/ 523793 h 1431009"/>
              <a:gd name="connsiteX2858" fmla="*/ 2148060 w 2165703"/>
              <a:gd name="connsiteY2858" fmla="*/ 549542 h 1431009"/>
              <a:gd name="connsiteX2859" fmla="*/ 2145382 w 2165703"/>
              <a:gd name="connsiteY2859" fmla="*/ 559148 h 1431009"/>
              <a:gd name="connsiteX2860" fmla="*/ 2139124 w 2165703"/>
              <a:gd name="connsiteY2860" fmla="*/ 574894 h 1431009"/>
              <a:gd name="connsiteX2861" fmla="*/ 2133002 w 2165703"/>
              <a:gd name="connsiteY2861" fmla="*/ 590718 h 1431009"/>
              <a:gd name="connsiteX2862" fmla="*/ 2121713 w 2165703"/>
              <a:gd name="connsiteY2862" fmla="*/ 615285 h 1431009"/>
              <a:gd name="connsiteX2863" fmla="*/ 2100705 w 2165703"/>
              <a:gd name="connsiteY2863" fmla="*/ 654528 h 1431009"/>
              <a:gd name="connsiteX2864" fmla="*/ 2096935 w 2165703"/>
              <a:gd name="connsiteY2864" fmla="*/ 657380 h 1431009"/>
              <a:gd name="connsiteX2865" fmla="*/ 2096036 w 2165703"/>
              <a:gd name="connsiteY2865" fmla="*/ 648483 h 1431009"/>
              <a:gd name="connsiteX2866" fmla="*/ 2083274 w 2165703"/>
              <a:gd name="connsiteY2866" fmla="*/ 667960 h 1431009"/>
              <a:gd name="connsiteX2867" fmla="*/ 2080883 w 2165703"/>
              <a:gd name="connsiteY2867" fmla="*/ 666335 h 1431009"/>
              <a:gd name="connsiteX2868" fmla="*/ 2098140 w 2165703"/>
              <a:gd name="connsiteY2868" fmla="*/ 641729 h 1431009"/>
              <a:gd name="connsiteX2869" fmla="*/ 2106004 w 2165703"/>
              <a:gd name="connsiteY2869" fmla="*/ 632582 h 1431009"/>
              <a:gd name="connsiteX2870" fmla="*/ 2115226 w 2165703"/>
              <a:gd name="connsiteY2870" fmla="*/ 610922 h 1431009"/>
              <a:gd name="connsiteX2871" fmla="*/ 2117426 w 2165703"/>
              <a:gd name="connsiteY2871" fmla="*/ 603652 h 1431009"/>
              <a:gd name="connsiteX2872" fmla="*/ 2139527 w 2165703"/>
              <a:gd name="connsiteY2872" fmla="*/ 531275 h 1431009"/>
              <a:gd name="connsiteX2873" fmla="*/ 2145419 w 2165703"/>
              <a:gd name="connsiteY2873" fmla="*/ 513270 h 1431009"/>
              <a:gd name="connsiteX2874" fmla="*/ 2148078 w 2165703"/>
              <a:gd name="connsiteY2874" fmla="*/ 491955 h 1431009"/>
              <a:gd name="connsiteX2875" fmla="*/ 2133863 w 2165703"/>
              <a:gd name="connsiteY2875" fmla="*/ 508430 h 1431009"/>
              <a:gd name="connsiteX2876" fmla="*/ 2133327 w 2165703"/>
              <a:gd name="connsiteY2876" fmla="*/ 510248 h 1431009"/>
              <a:gd name="connsiteX2877" fmla="*/ 2120431 w 2165703"/>
              <a:gd name="connsiteY2877" fmla="*/ 563013 h 1431009"/>
              <a:gd name="connsiteX2878" fmla="*/ 2107861 w 2165703"/>
              <a:gd name="connsiteY2878" fmla="*/ 592841 h 1431009"/>
              <a:gd name="connsiteX2879" fmla="*/ 2103191 w 2165703"/>
              <a:gd name="connsiteY2879" fmla="*/ 601625 h 1431009"/>
              <a:gd name="connsiteX2880" fmla="*/ 2110175 w 2165703"/>
              <a:gd name="connsiteY2880" fmla="*/ 576081 h 1431009"/>
              <a:gd name="connsiteX2881" fmla="*/ 2107975 w 2165703"/>
              <a:gd name="connsiteY2881" fmla="*/ 574952 h 1431009"/>
              <a:gd name="connsiteX2882" fmla="*/ 2101566 w 2165703"/>
              <a:gd name="connsiteY2882" fmla="*/ 584615 h 1431009"/>
              <a:gd name="connsiteX2883" fmla="*/ 2081839 w 2165703"/>
              <a:gd name="connsiteY2883" fmla="*/ 627779 h 1431009"/>
              <a:gd name="connsiteX2884" fmla="*/ 2066819 w 2165703"/>
              <a:gd name="connsiteY2884" fmla="*/ 654892 h 1431009"/>
              <a:gd name="connsiteX2885" fmla="*/ 2062801 w 2165703"/>
              <a:gd name="connsiteY2885" fmla="*/ 658681 h 1431009"/>
              <a:gd name="connsiteX2886" fmla="*/ 2051244 w 2165703"/>
              <a:gd name="connsiteY2886" fmla="*/ 671367 h 1431009"/>
              <a:gd name="connsiteX2887" fmla="*/ 2038233 w 2165703"/>
              <a:gd name="connsiteY2887" fmla="*/ 694575 h 1431009"/>
              <a:gd name="connsiteX2888" fmla="*/ 2034465 w 2165703"/>
              <a:gd name="connsiteY2888" fmla="*/ 701961 h 1431009"/>
              <a:gd name="connsiteX2889" fmla="*/ 2027863 w 2165703"/>
              <a:gd name="connsiteY2889" fmla="*/ 706687 h 1431009"/>
              <a:gd name="connsiteX2890" fmla="*/ 2024802 w 2165703"/>
              <a:gd name="connsiteY2890" fmla="*/ 698268 h 1431009"/>
              <a:gd name="connsiteX2891" fmla="*/ 2038252 w 2165703"/>
              <a:gd name="connsiteY2891" fmla="*/ 674084 h 1431009"/>
              <a:gd name="connsiteX2892" fmla="*/ 2061213 w 2165703"/>
              <a:gd name="connsiteY2892" fmla="*/ 633424 h 1431009"/>
              <a:gd name="connsiteX2893" fmla="*/ 2070569 w 2165703"/>
              <a:gd name="connsiteY2893" fmla="*/ 606580 h 1431009"/>
              <a:gd name="connsiteX2894" fmla="*/ 2062361 w 2165703"/>
              <a:gd name="connsiteY2894" fmla="*/ 610617 h 1431009"/>
              <a:gd name="connsiteX2895" fmla="*/ 2042366 w 2165703"/>
              <a:gd name="connsiteY2895" fmla="*/ 635051 h 1431009"/>
              <a:gd name="connsiteX2896" fmla="*/ 2047437 w 2165703"/>
              <a:gd name="connsiteY2896" fmla="*/ 644101 h 1431009"/>
              <a:gd name="connsiteX2897" fmla="*/ 2039209 w 2165703"/>
              <a:gd name="connsiteY2897" fmla="*/ 648578 h 1431009"/>
              <a:gd name="connsiteX2898" fmla="*/ 2037314 w 2165703"/>
              <a:gd name="connsiteY2898" fmla="*/ 639223 h 1431009"/>
              <a:gd name="connsiteX2899" fmla="*/ 2025797 w 2165703"/>
              <a:gd name="connsiteY2899" fmla="*/ 652443 h 1431009"/>
              <a:gd name="connsiteX2900" fmla="*/ 2020304 w 2165703"/>
              <a:gd name="connsiteY2900" fmla="*/ 663444 h 1431009"/>
              <a:gd name="connsiteX2901" fmla="*/ 1999163 w 2165703"/>
              <a:gd name="connsiteY2901" fmla="*/ 695246 h 1431009"/>
              <a:gd name="connsiteX2902" fmla="*/ 1996407 w 2165703"/>
              <a:gd name="connsiteY2902" fmla="*/ 695283 h 1431009"/>
              <a:gd name="connsiteX2903" fmla="*/ 2001928 w 2165703"/>
              <a:gd name="connsiteY2903" fmla="*/ 682648 h 1431009"/>
              <a:gd name="connsiteX2904" fmla="*/ 2002224 w 2165703"/>
              <a:gd name="connsiteY2904" fmla="*/ 682311 h 1431009"/>
              <a:gd name="connsiteX2905" fmla="*/ 2002355 w 2165703"/>
              <a:gd name="connsiteY2905" fmla="*/ 681946 h 1431009"/>
              <a:gd name="connsiteX2906" fmla="*/ 2007734 w 2165703"/>
              <a:gd name="connsiteY2906" fmla="*/ 675690 h 1431009"/>
              <a:gd name="connsiteX2907" fmla="*/ 2005151 w 2165703"/>
              <a:gd name="connsiteY2907" fmla="*/ 674237 h 1431009"/>
              <a:gd name="connsiteX2908" fmla="*/ 2002355 w 2165703"/>
              <a:gd name="connsiteY2908" fmla="*/ 681946 h 1431009"/>
              <a:gd name="connsiteX2909" fmla="*/ 2002109 w 2165703"/>
              <a:gd name="connsiteY2909" fmla="*/ 682234 h 1431009"/>
              <a:gd name="connsiteX2910" fmla="*/ 2001928 w 2165703"/>
              <a:gd name="connsiteY2910" fmla="*/ 682648 h 1431009"/>
              <a:gd name="connsiteX2911" fmla="*/ 1982114 w 2165703"/>
              <a:gd name="connsiteY2911" fmla="*/ 705252 h 1431009"/>
              <a:gd name="connsiteX2912" fmla="*/ 1970673 w 2165703"/>
              <a:gd name="connsiteY2912" fmla="*/ 722625 h 1431009"/>
              <a:gd name="connsiteX2913" fmla="*/ 1960455 w 2165703"/>
              <a:gd name="connsiteY2913" fmla="*/ 729380 h 1431009"/>
              <a:gd name="connsiteX2914" fmla="*/ 1963191 w 2165703"/>
              <a:gd name="connsiteY2914" fmla="*/ 717633 h 1431009"/>
              <a:gd name="connsiteX2915" fmla="*/ 1944938 w 2165703"/>
              <a:gd name="connsiteY2915" fmla="*/ 749777 h 1431009"/>
              <a:gd name="connsiteX2916" fmla="*/ 1927469 w 2165703"/>
              <a:gd name="connsiteY2916" fmla="*/ 783968 h 1431009"/>
              <a:gd name="connsiteX2917" fmla="*/ 1920542 w 2165703"/>
              <a:gd name="connsiteY2917" fmla="*/ 796022 h 1431009"/>
              <a:gd name="connsiteX2918" fmla="*/ 1917314 w 2165703"/>
              <a:gd name="connsiteY2918" fmla="*/ 803391 h 1431009"/>
              <a:gd name="connsiteX2919" fmla="*/ 1910559 w 2165703"/>
              <a:gd name="connsiteY2919" fmla="*/ 806725 h 1431009"/>
              <a:gd name="connsiteX2920" fmla="*/ 1910248 w 2165703"/>
              <a:gd name="connsiteY2920" fmla="*/ 806487 h 1431009"/>
              <a:gd name="connsiteX2921" fmla="*/ 1910204 w 2165703"/>
              <a:gd name="connsiteY2921" fmla="*/ 806518 h 1431009"/>
              <a:gd name="connsiteX2922" fmla="*/ 1910192 w 2165703"/>
              <a:gd name="connsiteY2922" fmla="*/ 806507 h 1431009"/>
              <a:gd name="connsiteX2923" fmla="*/ 1909560 w 2165703"/>
              <a:gd name="connsiteY2923" fmla="*/ 803044 h 1431009"/>
              <a:gd name="connsiteX2924" fmla="*/ 1907971 w 2165703"/>
              <a:gd name="connsiteY2924" fmla="*/ 802604 h 1431009"/>
              <a:gd name="connsiteX2925" fmla="*/ 1904547 w 2165703"/>
              <a:gd name="connsiteY2925" fmla="*/ 810506 h 1431009"/>
              <a:gd name="connsiteX2926" fmla="*/ 1904623 w 2165703"/>
              <a:gd name="connsiteY2926" fmla="*/ 810411 h 1431009"/>
              <a:gd name="connsiteX2927" fmla="*/ 1890809 w 2165703"/>
              <a:gd name="connsiteY2927" fmla="*/ 835054 h 1431009"/>
              <a:gd name="connsiteX2928" fmla="*/ 1874142 w 2165703"/>
              <a:gd name="connsiteY2928" fmla="*/ 861115 h 1431009"/>
              <a:gd name="connsiteX2929" fmla="*/ 1871120 w 2165703"/>
              <a:gd name="connsiteY2929" fmla="*/ 870452 h 1431009"/>
              <a:gd name="connsiteX2930" fmla="*/ 1861745 w 2165703"/>
              <a:gd name="connsiteY2930" fmla="*/ 894005 h 1431009"/>
              <a:gd name="connsiteX2931" fmla="*/ 1852886 w 2165703"/>
              <a:gd name="connsiteY2931" fmla="*/ 903017 h 1431009"/>
              <a:gd name="connsiteX2932" fmla="*/ 1858032 w 2165703"/>
              <a:gd name="connsiteY2932" fmla="*/ 889318 h 1431009"/>
              <a:gd name="connsiteX2933" fmla="*/ 1856790 w 2165703"/>
              <a:gd name="connsiteY2933" fmla="*/ 883979 h 1431009"/>
              <a:gd name="connsiteX2934" fmla="*/ 1853441 w 2165703"/>
              <a:gd name="connsiteY2934" fmla="*/ 887633 h 1431009"/>
              <a:gd name="connsiteX2935" fmla="*/ 1851144 w 2165703"/>
              <a:gd name="connsiteY2935" fmla="*/ 895230 h 1431009"/>
              <a:gd name="connsiteX2936" fmla="*/ 1854205 w 2165703"/>
              <a:gd name="connsiteY2936" fmla="*/ 876019 h 1431009"/>
              <a:gd name="connsiteX2937" fmla="*/ 1858148 w 2165703"/>
              <a:gd name="connsiteY2937" fmla="*/ 871867 h 1431009"/>
              <a:gd name="connsiteX2938" fmla="*/ 1861782 w 2165703"/>
              <a:gd name="connsiteY2938" fmla="*/ 856102 h 1431009"/>
              <a:gd name="connsiteX2939" fmla="*/ 1862564 w 2165703"/>
              <a:gd name="connsiteY2939" fmla="*/ 848675 h 1431009"/>
              <a:gd name="connsiteX2940" fmla="*/ 1871964 w 2165703"/>
              <a:gd name="connsiteY2940" fmla="*/ 841029 h 1431009"/>
              <a:gd name="connsiteX2941" fmla="*/ 1877434 w 2165703"/>
              <a:gd name="connsiteY2941" fmla="*/ 830137 h 1431009"/>
              <a:gd name="connsiteX2942" fmla="*/ 1890578 w 2165703"/>
              <a:gd name="connsiteY2942" fmla="*/ 806316 h 1431009"/>
              <a:gd name="connsiteX2943" fmla="*/ 1894899 w 2165703"/>
              <a:gd name="connsiteY2943" fmla="*/ 793506 h 1431009"/>
              <a:gd name="connsiteX2944" fmla="*/ 1895076 w 2165703"/>
              <a:gd name="connsiteY2944" fmla="*/ 793267 h 1431009"/>
              <a:gd name="connsiteX2945" fmla="*/ 1895127 w 2165703"/>
              <a:gd name="connsiteY2945" fmla="*/ 793157 h 1431009"/>
              <a:gd name="connsiteX2946" fmla="*/ 1911242 w 2165703"/>
              <a:gd name="connsiteY2946" fmla="*/ 786531 h 1431009"/>
              <a:gd name="connsiteX2947" fmla="*/ 1907646 w 2165703"/>
              <a:gd name="connsiteY2947" fmla="*/ 782189 h 1431009"/>
              <a:gd name="connsiteX2948" fmla="*/ 1916045 w 2165703"/>
              <a:gd name="connsiteY2948" fmla="*/ 762595 h 1431009"/>
              <a:gd name="connsiteX2949" fmla="*/ 1916073 w 2165703"/>
              <a:gd name="connsiteY2949" fmla="*/ 762560 h 1431009"/>
              <a:gd name="connsiteX2950" fmla="*/ 1924843 w 2165703"/>
              <a:gd name="connsiteY2950" fmla="*/ 751484 h 1431009"/>
              <a:gd name="connsiteX2951" fmla="*/ 1930224 w 2165703"/>
              <a:gd name="connsiteY2951" fmla="*/ 738506 h 1431009"/>
              <a:gd name="connsiteX2952" fmla="*/ 1911932 w 2165703"/>
              <a:gd name="connsiteY2952" fmla="*/ 756357 h 1431009"/>
              <a:gd name="connsiteX2953" fmla="*/ 1910390 w 2165703"/>
              <a:gd name="connsiteY2953" fmla="*/ 760665 h 1431009"/>
              <a:gd name="connsiteX2954" fmla="*/ 1910363 w 2165703"/>
              <a:gd name="connsiteY2954" fmla="*/ 760740 h 1431009"/>
              <a:gd name="connsiteX2955" fmla="*/ 1895127 w 2165703"/>
              <a:gd name="connsiteY2955" fmla="*/ 793157 h 1431009"/>
              <a:gd name="connsiteX2956" fmla="*/ 1894999 w 2165703"/>
              <a:gd name="connsiteY2956" fmla="*/ 793209 h 1431009"/>
              <a:gd name="connsiteX2957" fmla="*/ 1894899 w 2165703"/>
              <a:gd name="connsiteY2957" fmla="*/ 793506 h 1431009"/>
              <a:gd name="connsiteX2958" fmla="*/ 1886675 w 2165703"/>
              <a:gd name="connsiteY2958" fmla="*/ 804652 h 1431009"/>
              <a:gd name="connsiteX2959" fmla="*/ 1875941 w 2165703"/>
              <a:gd name="connsiteY2959" fmla="*/ 819134 h 1431009"/>
              <a:gd name="connsiteX2960" fmla="*/ 1869380 w 2165703"/>
              <a:gd name="connsiteY2960" fmla="*/ 831419 h 1431009"/>
              <a:gd name="connsiteX2961" fmla="*/ 1853288 w 2165703"/>
              <a:gd name="connsiteY2961" fmla="*/ 838690 h 1431009"/>
              <a:gd name="connsiteX2962" fmla="*/ 1832527 w 2165703"/>
              <a:gd name="connsiteY2962" fmla="*/ 861459 h 1431009"/>
              <a:gd name="connsiteX2963" fmla="*/ 1839244 w 2165703"/>
              <a:gd name="connsiteY2963" fmla="*/ 845712 h 1431009"/>
              <a:gd name="connsiteX2964" fmla="*/ 1854321 w 2165703"/>
              <a:gd name="connsiteY2964" fmla="*/ 818236 h 1431009"/>
              <a:gd name="connsiteX2965" fmla="*/ 1863849 w 2165703"/>
              <a:gd name="connsiteY2965" fmla="*/ 807828 h 1431009"/>
              <a:gd name="connsiteX2966" fmla="*/ 1873513 w 2165703"/>
              <a:gd name="connsiteY2966" fmla="*/ 790340 h 1431009"/>
              <a:gd name="connsiteX2967" fmla="*/ 1875903 w 2165703"/>
              <a:gd name="connsiteY2967" fmla="*/ 784178 h 1431009"/>
              <a:gd name="connsiteX2968" fmla="*/ 1879042 w 2165703"/>
              <a:gd name="connsiteY2968" fmla="*/ 786303 h 1431009"/>
              <a:gd name="connsiteX2969" fmla="*/ 1883806 w 2165703"/>
              <a:gd name="connsiteY2969" fmla="*/ 796980 h 1431009"/>
              <a:gd name="connsiteX2970" fmla="*/ 1909923 w 2165703"/>
              <a:gd name="connsiteY2970" fmla="*/ 746657 h 1431009"/>
              <a:gd name="connsiteX2971" fmla="*/ 1908354 w 2165703"/>
              <a:gd name="connsiteY2971" fmla="*/ 745566 h 1431009"/>
              <a:gd name="connsiteX2972" fmla="*/ 1896682 w 2165703"/>
              <a:gd name="connsiteY2972" fmla="*/ 760835 h 1431009"/>
              <a:gd name="connsiteX2973" fmla="*/ 1893965 w 2165703"/>
              <a:gd name="connsiteY2973" fmla="*/ 759534 h 1431009"/>
              <a:gd name="connsiteX2974" fmla="*/ 1901906 w 2165703"/>
              <a:gd name="connsiteY2974" fmla="*/ 740113 h 1431009"/>
              <a:gd name="connsiteX2975" fmla="*/ 1900834 w 2165703"/>
              <a:gd name="connsiteY2975" fmla="*/ 739291 h 1431009"/>
              <a:gd name="connsiteX2976" fmla="*/ 1893353 w 2165703"/>
              <a:gd name="connsiteY2976" fmla="*/ 745375 h 1431009"/>
              <a:gd name="connsiteX2977" fmla="*/ 1896816 w 2165703"/>
              <a:gd name="connsiteY2977" fmla="*/ 730164 h 1431009"/>
              <a:gd name="connsiteX2978" fmla="*/ 1905427 w 2165703"/>
              <a:gd name="connsiteY2978" fmla="*/ 731772 h 1431009"/>
              <a:gd name="connsiteX2979" fmla="*/ 1920102 w 2165703"/>
              <a:gd name="connsiteY2979" fmla="*/ 692642 h 1431009"/>
              <a:gd name="connsiteX2980" fmla="*/ 1897199 w 2165703"/>
              <a:gd name="connsiteY2980" fmla="*/ 712331 h 1431009"/>
              <a:gd name="connsiteX2981" fmla="*/ 1903705 w 2165703"/>
              <a:gd name="connsiteY2981" fmla="*/ 696298 h 1431009"/>
              <a:gd name="connsiteX2982" fmla="*/ 1901619 w 2165703"/>
              <a:gd name="connsiteY2982" fmla="*/ 695093 h 1431009"/>
              <a:gd name="connsiteX2983" fmla="*/ 1885470 w 2165703"/>
              <a:gd name="connsiteY2983" fmla="*/ 717325 h 1431009"/>
              <a:gd name="connsiteX2984" fmla="*/ 1866107 w 2165703"/>
              <a:gd name="connsiteY2984" fmla="*/ 751173 h 1431009"/>
              <a:gd name="connsiteX2985" fmla="*/ 1854455 w 2165703"/>
              <a:gd name="connsiteY2985" fmla="*/ 759495 h 1431009"/>
              <a:gd name="connsiteX2986" fmla="*/ 1849844 w 2165703"/>
              <a:gd name="connsiteY2986" fmla="*/ 773061 h 1431009"/>
              <a:gd name="connsiteX2987" fmla="*/ 1845252 w 2165703"/>
              <a:gd name="connsiteY2987" fmla="*/ 776199 h 1431009"/>
              <a:gd name="connsiteX2988" fmla="*/ 1842151 w 2165703"/>
              <a:gd name="connsiteY2988" fmla="*/ 782897 h 1431009"/>
              <a:gd name="connsiteX2989" fmla="*/ 1849308 w 2165703"/>
              <a:gd name="connsiteY2989" fmla="*/ 781174 h 1431009"/>
              <a:gd name="connsiteX2990" fmla="*/ 1855698 w 2165703"/>
              <a:gd name="connsiteY2990" fmla="*/ 788580 h 1431009"/>
              <a:gd name="connsiteX2991" fmla="*/ 1840199 w 2165703"/>
              <a:gd name="connsiteY2991" fmla="*/ 818753 h 1431009"/>
              <a:gd name="connsiteX2992" fmla="*/ 1838191 w 2165703"/>
              <a:gd name="connsiteY2992" fmla="*/ 818408 h 1431009"/>
              <a:gd name="connsiteX2993" fmla="*/ 1834402 w 2165703"/>
              <a:gd name="connsiteY2993" fmla="*/ 794760 h 1431009"/>
              <a:gd name="connsiteX2994" fmla="*/ 1816302 w 2165703"/>
              <a:gd name="connsiteY2994" fmla="*/ 826119 h 1431009"/>
              <a:gd name="connsiteX2995" fmla="*/ 1812015 w 2165703"/>
              <a:gd name="connsiteY2995" fmla="*/ 836355 h 1431009"/>
              <a:gd name="connsiteX2996" fmla="*/ 1797264 w 2165703"/>
              <a:gd name="connsiteY2996" fmla="*/ 852350 h 1431009"/>
              <a:gd name="connsiteX2997" fmla="*/ 1794719 w 2165703"/>
              <a:gd name="connsiteY2997" fmla="*/ 857192 h 1431009"/>
              <a:gd name="connsiteX2998" fmla="*/ 1763245 w 2165703"/>
              <a:gd name="connsiteY2998" fmla="*/ 909332 h 1431009"/>
              <a:gd name="connsiteX2999" fmla="*/ 1758098 w 2165703"/>
              <a:gd name="connsiteY2999" fmla="*/ 917023 h 1431009"/>
              <a:gd name="connsiteX3000" fmla="*/ 1761772 w 2165703"/>
              <a:gd name="connsiteY3000" fmla="*/ 919854 h 1431009"/>
              <a:gd name="connsiteX3001" fmla="*/ 1750693 w 2165703"/>
              <a:gd name="connsiteY3001" fmla="*/ 941705 h 1431009"/>
              <a:gd name="connsiteX3002" fmla="*/ 1741298 w 2165703"/>
              <a:gd name="connsiteY3002" fmla="*/ 950430 h 1431009"/>
              <a:gd name="connsiteX3003" fmla="*/ 1733186 w 2165703"/>
              <a:gd name="connsiteY3003" fmla="*/ 973677 h 1431009"/>
              <a:gd name="connsiteX3004" fmla="*/ 1721801 w 2165703"/>
              <a:gd name="connsiteY3004" fmla="*/ 988927 h 1431009"/>
              <a:gd name="connsiteX3005" fmla="*/ 1718970 w 2165703"/>
              <a:gd name="connsiteY3005" fmla="*/ 994743 h 1431009"/>
              <a:gd name="connsiteX3006" fmla="*/ 1705901 w 2165703"/>
              <a:gd name="connsiteY3006" fmla="*/ 1009974 h 1431009"/>
              <a:gd name="connsiteX3007" fmla="*/ 1695818 w 2165703"/>
              <a:gd name="connsiteY3007" fmla="*/ 1028973 h 1431009"/>
              <a:gd name="connsiteX3008" fmla="*/ 1679899 w 2165703"/>
              <a:gd name="connsiteY3008" fmla="*/ 1046002 h 1431009"/>
              <a:gd name="connsiteX3009" fmla="*/ 1678981 w 2165703"/>
              <a:gd name="connsiteY3009" fmla="*/ 1033547 h 1431009"/>
              <a:gd name="connsiteX3010" fmla="*/ 1668821 w 2165703"/>
              <a:gd name="connsiteY3010" fmla="*/ 1048777 h 1431009"/>
              <a:gd name="connsiteX3011" fmla="*/ 1657034 w 2165703"/>
              <a:gd name="connsiteY3011" fmla="*/ 1069499 h 1431009"/>
              <a:gd name="connsiteX3012" fmla="*/ 1654238 w 2165703"/>
              <a:gd name="connsiteY3012" fmla="*/ 1071719 h 1431009"/>
              <a:gd name="connsiteX3013" fmla="*/ 1652089 w 2165703"/>
              <a:gd name="connsiteY3013" fmla="*/ 1068698 h 1431009"/>
              <a:gd name="connsiteX3014" fmla="*/ 1652099 w 2165703"/>
              <a:gd name="connsiteY3014" fmla="*/ 1068683 h 1431009"/>
              <a:gd name="connsiteX3015" fmla="*/ 1652096 w 2165703"/>
              <a:gd name="connsiteY3015" fmla="*/ 1068693 h 1431009"/>
              <a:gd name="connsiteX3016" fmla="*/ 1652136 w 2165703"/>
              <a:gd name="connsiteY3016" fmla="*/ 1068637 h 1431009"/>
              <a:gd name="connsiteX3017" fmla="*/ 1652099 w 2165703"/>
              <a:gd name="connsiteY3017" fmla="*/ 1068683 h 1431009"/>
              <a:gd name="connsiteX3018" fmla="*/ 1652123 w 2165703"/>
              <a:gd name="connsiteY3018" fmla="*/ 1068588 h 1431009"/>
              <a:gd name="connsiteX3019" fmla="*/ 1658393 w 2165703"/>
              <a:gd name="connsiteY3019" fmla="*/ 1059625 h 1431009"/>
              <a:gd name="connsiteX3020" fmla="*/ 1656786 w 2165703"/>
              <a:gd name="connsiteY3020" fmla="*/ 1058764 h 1431009"/>
              <a:gd name="connsiteX3021" fmla="*/ 1654036 w 2165703"/>
              <a:gd name="connsiteY3021" fmla="*/ 1060946 h 1431009"/>
              <a:gd name="connsiteX3022" fmla="*/ 1656633 w 2165703"/>
              <a:gd name="connsiteY3022" fmla="*/ 1051838 h 1431009"/>
              <a:gd name="connsiteX3023" fmla="*/ 1664343 w 2165703"/>
              <a:gd name="connsiteY3023" fmla="*/ 1034905 h 1431009"/>
              <a:gd name="connsiteX3024" fmla="*/ 1658679 w 2165703"/>
              <a:gd name="connsiteY3024" fmla="*/ 1032245 h 1431009"/>
              <a:gd name="connsiteX3025" fmla="*/ 1670810 w 2165703"/>
              <a:gd name="connsiteY3025" fmla="*/ 1014950 h 1431009"/>
              <a:gd name="connsiteX3026" fmla="*/ 1686691 w 2165703"/>
              <a:gd name="connsiteY3026" fmla="*/ 1001421 h 1431009"/>
              <a:gd name="connsiteX3027" fmla="*/ 1686737 w 2165703"/>
              <a:gd name="connsiteY3027" fmla="*/ 1001380 h 1431009"/>
              <a:gd name="connsiteX3028" fmla="*/ 1686767 w 2165703"/>
              <a:gd name="connsiteY3028" fmla="*/ 1001364 h 1431009"/>
              <a:gd name="connsiteX3029" fmla="*/ 1688795 w 2165703"/>
              <a:gd name="connsiteY3029" fmla="*/ 999584 h 1431009"/>
              <a:gd name="connsiteX3030" fmla="*/ 1688780 w 2165703"/>
              <a:gd name="connsiteY3030" fmla="*/ 999578 h 1431009"/>
              <a:gd name="connsiteX3031" fmla="*/ 1696581 w 2165703"/>
              <a:gd name="connsiteY3031" fmla="*/ 991346 h 1431009"/>
              <a:gd name="connsiteX3032" fmla="*/ 1700869 w 2165703"/>
              <a:gd name="connsiteY3032" fmla="*/ 980967 h 1431009"/>
              <a:gd name="connsiteX3033" fmla="*/ 1699147 w 2165703"/>
              <a:gd name="connsiteY3033" fmla="*/ 979838 h 1431009"/>
              <a:gd name="connsiteX3034" fmla="*/ 1694899 w 2165703"/>
              <a:gd name="connsiteY3034" fmla="*/ 985197 h 1431009"/>
              <a:gd name="connsiteX3035" fmla="*/ 1690882 w 2165703"/>
              <a:gd name="connsiteY3035" fmla="*/ 984985 h 1431009"/>
              <a:gd name="connsiteX3036" fmla="*/ 1690747 w 2165703"/>
              <a:gd name="connsiteY3036" fmla="*/ 981006 h 1431009"/>
              <a:gd name="connsiteX3037" fmla="*/ 1702859 w 2165703"/>
              <a:gd name="connsiteY3037" fmla="*/ 975743 h 1431009"/>
              <a:gd name="connsiteX3038" fmla="*/ 1715316 w 2165703"/>
              <a:gd name="connsiteY3038" fmla="*/ 978614 h 1431009"/>
              <a:gd name="connsiteX3039" fmla="*/ 1720367 w 2165703"/>
              <a:gd name="connsiteY3039" fmla="*/ 972605 h 1431009"/>
              <a:gd name="connsiteX3040" fmla="*/ 1714223 w 2165703"/>
              <a:gd name="connsiteY3040" fmla="*/ 957872 h 1431009"/>
              <a:gd name="connsiteX3041" fmla="*/ 1704868 w 2165703"/>
              <a:gd name="connsiteY3041" fmla="*/ 962369 h 1431009"/>
              <a:gd name="connsiteX3042" fmla="*/ 1706953 w 2165703"/>
              <a:gd name="connsiteY3042" fmla="*/ 950047 h 1431009"/>
              <a:gd name="connsiteX3043" fmla="*/ 1705079 w 2165703"/>
              <a:gd name="connsiteY3043" fmla="*/ 949282 h 1431009"/>
              <a:gd name="connsiteX3044" fmla="*/ 1689083 w 2165703"/>
              <a:gd name="connsiteY3044" fmla="*/ 975840 h 1431009"/>
              <a:gd name="connsiteX3045" fmla="*/ 1682960 w 2165703"/>
              <a:gd name="connsiteY3045" fmla="*/ 985291 h 1431009"/>
              <a:gd name="connsiteX3046" fmla="*/ 1652901 w 2165703"/>
              <a:gd name="connsiteY3046" fmla="*/ 1035995 h 1431009"/>
              <a:gd name="connsiteX3047" fmla="*/ 1611458 w 2165703"/>
              <a:gd name="connsiteY3047" fmla="*/ 1104093 h 1431009"/>
              <a:gd name="connsiteX3048" fmla="*/ 1604761 w 2165703"/>
              <a:gd name="connsiteY3048" fmla="*/ 1116662 h 1431009"/>
              <a:gd name="connsiteX3049" fmla="*/ 1599366 w 2165703"/>
              <a:gd name="connsiteY3049" fmla="*/ 1122365 h 1431009"/>
              <a:gd name="connsiteX3050" fmla="*/ 1598523 w 2165703"/>
              <a:gd name="connsiteY3050" fmla="*/ 1116567 h 1431009"/>
              <a:gd name="connsiteX3051" fmla="*/ 1607918 w 2165703"/>
              <a:gd name="connsiteY3051" fmla="*/ 1100246 h 1431009"/>
              <a:gd name="connsiteX3052" fmla="*/ 1589148 w 2165703"/>
              <a:gd name="connsiteY3052" fmla="*/ 1111172 h 1431009"/>
              <a:gd name="connsiteX3053" fmla="*/ 1590804 w 2165703"/>
              <a:gd name="connsiteY3053" fmla="*/ 1101408 h 1431009"/>
              <a:gd name="connsiteX3054" fmla="*/ 1590909 w 2165703"/>
              <a:gd name="connsiteY3054" fmla="*/ 1101298 h 1431009"/>
              <a:gd name="connsiteX3055" fmla="*/ 1590866 w 2165703"/>
              <a:gd name="connsiteY3055" fmla="*/ 1101131 h 1431009"/>
              <a:gd name="connsiteX3056" fmla="*/ 1592306 w 2165703"/>
              <a:gd name="connsiteY3056" fmla="*/ 1096458 h 1431009"/>
              <a:gd name="connsiteX3057" fmla="*/ 1589627 w 2165703"/>
              <a:gd name="connsiteY3057" fmla="*/ 1096286 h 1431009"/>
              <a:gd name="connsiteX3058" fmla="*/ 1590866 w 2165703"/>
              <a:gd name="connsiteY3058" fmla="*/ 1101131 h 1431009"/>
              <a:gd name="connsiteX3059" fmla="*/ 1590833 w 2165703"/>
              <a:gd name="connsiteY3059" fmla="*/ 1101241 h 1431009"/>
              <a:gd name="connsiteX3060" fmla="*/ 1590804 w 2165703"/>
              <a:gd name="connsiteY3060" fmla="*/ 1101408 h 1431009"/>
              <a:gd name="connsiteX3061" fmla="*/ 1581323 w 2165703"/>
              <a:gd name="connsiteY3061" fmla="*/ 1111230 h 1431009"/>
              <a:gd name="connsiteX3062" fmla="*/ 1592420 w 2165703"/>
              <a:gd name="connsiteY3062" fmla="*/ 1113218 h 1431009"/>
              <a:gd name="connsiteX3063" fmla="*/ 1598447 w 2165703"/>
              <a:gd name="connsiteY3063" fmla="*/ 1116528 h 1431009"/>
              <a:gd name="connsiteX3064" fmla="*/ 1589531 w 2165703"/>
              <a:gd name="connsiteY3064" fmla="*/ 1129577 h 1431009"/>
              <a:gd name="connsiteX3065" fmla="*/ 1590927 w 2165703"/>
              <a:gd name="connsiteY3065" fmla="*/ 1131357 h 1431009"/>
              <a:gd name="connsiteX3066" fmla="*/ 1601241 w 2165703"/>
              <a:gd name="connsiteY3066" fmla="*/ 1126421 h 1431009"/>
              <a:gd name="connsiteX3067" fmla="*/ 1579275 w 2165703"/>
              <a:gd name="connsiteY3067" fmla="*/ 1149401 h 1431009"/>
              <a:gd name="connsiteX3068" fmla="*/ 1574874 w 2165703"/>
              <a:gd name="connsiteY3068" fmla="*/ 1153420 h 1431009"/>
              <a:gd name="connsiteX3069" fmla="*/ 1570129 w 2165703"/>
              <a:gd name="connsiteY3069" fmla="*/ 1159962 h 1431009"/>
              <a:gd name="connsiteX3070" fmla="*/ 1566053 w 2165703"/>
              <a:gd name="connsiteY3070" fmla="*/ 1170830 h 1431009"/>
              <a:gd name="connsiteX3071" fmla="*/ 1557751 w 2165703"/>
              <a:gd name="connsiteY3071" fmla="*/ 1170466 h 1431009"/>
              <a:gd name="connsiteX3072" fmla="*/ 1558976 w 2165703"/>
              <a:gd name="connsiteY3072" fmla="*/ 1186596 h 1431009"/>
              <a:gd name="connsiteX3073" fmla="*/ 1548509 w 2165703"/>
              <a:gd name="connsiteY3073" fmla="*/ 1186079 h 1431009"/>
              <a:gd name="connsiteX3074" fmla="*/ 1565345 w 2165703"/>
              <a:gd name="connsiteY3074" fmla="*/ 1148368 h 1431009"/>
              <a:gd name="connsiteX3075" fmla="*/ 1570877 w 2165703"/>
              <a:gd name="connsiteY3075" fmla="*/ 1137576 h 1431009"/>
              <a:gd name="connsiteX3076" fmla="*/ 1589052 w 2165703"/>
              <a:gd name="connsiteY3076" fmla="*/ 1125483 h 1431009"/>
              <a:gd name="connsiteX3077" fmla="*/ 1569650 w 2165703"/>
              <a:gd name="connsiteY3077" fmla="*/ 1118174 h 1431009"/>
              <a:gd name="connsiteX3078" fmla="*/ 1588862 w 2165703"/>
              <a:gd name="connsiteY3078" fmla="*/ 1077687 h 1431009"/>
              <a:gd name="connsiteX3079" fmla="*/ 1586661 w 2165703"/>
              <a:gd name="connsiteY3079" fmla="*/ 1076558 h 1431009"/>
              <a:gd name="connsiteX3080" fmla="*/ 1581878 w 2165703"/>
              <a:gd name="connsiteY3080" fmla="*/ 1086623 h 1431009"/>
              <a:gd name="connsiteX3081" fmla="*/ 1558361 w 2165703"/>
              <a:gd name="connsiteY3081" fmla="*/ 1089799 h 1431009"/>
              <a:gd name="connsiteX3082" fmla="*/ 1552948 w 2165703"/>
              <a:gd name="connsiteY3082" fmla="*/ 1099882 h 1431009"/>
              <a:gd name="connsiteX3083" fmla="*/ 1547264 w 2165703"/>
              <a:gd name="connsiteY3083" fmla="*/ 1109353 h 1431009"/>
              <a:gd name="connsiteX3084" fmla="*/ 1537793 w 2165703"/>
              <a:gd name="connsiteY3084" fmla="*/ 1107765 h 1431009"/>
              <a:gd name="connsiteX3085" fmla="*/ 1534522 w 2165703"/>
              <a:gd name="connsiteY3085" fmla="*/ 1128774 h 1431009"/>
              <a:gd name="connsiteX3086" fmla="*/ 1536282 w 2165703"/>
              <a:gd name="connsiteY3086" fmla="*/ 1116109 h 1431009"/>
              <a:gd name="connsiteX3087" fmla="*/ 1515944 w 2165703"/>
              <a:gd name="connsiteY3087" fmla="*/ 1138150 h 1431009"/>
              <a:gd name="connsiteX3088" fmla="*/ 1518468 w 2165703"/>
              <a:gd name="connsiteY3088" fmla="*/ 1119763 h 1431009"/>
              <a:gd name="connsiteX3089" fmla="*/ 1508673 w 2165703"/>
              <a:gd name="connsiteY3089" fmla="*/ 1125196 h 1431009"/>
              <a:gd name="connsiteX3090" fmla="*/ 1506683 w 2165703"/>
              <a:gd name="connsiteY3090" fmla="*/ 1120260 h 1431009"/>
              <a:gd name="connsiteX3091" fmla="*/ 1506766 w 2165703"/>
              <a:gd name="connsiteY3091" fmla="*/ 1120175 h 1431009"/>
              <a:gd name="connsiteX3092" fmla="*/ 1506797 w 2165703"/>
              <a:gd name="connsiteY3092" fmla="*/ 1120202 h 1431009"/>
              <a:gd name="connsiteX3093" fmla="*/ 1508461 w 2165703"/>
              <a:gd name="connsiteY3093" fmla="*/ 1118519 h 1431009"/>
              <a:gd name="connsiteX3094" fmla="*/ 1508407 w 2165703"/>
              <a:gd name="connsiteY3094" fmla="*/ 1118461 h 1431009"/>
              <a:gd name="connsiteX3095" fmla="*/ 1514298 w 2165703"/>
              <a:gd name="connsiteY3095" fmla="*/ 1107002 h 1431009"/>
              <a:gd name="connsiteX3096" fmla="*/ 1516613 w 2165703"/>
              <a:gd name="connsiteY3096" fmla="*/ 1101720 h 1431009"/>
              <a:gd name="connsiteX3097" fmla="*/ 1514222 w 2165703"/>
              <a:gd name="connsiteY3097" fmla="*/ 1101107 h 1431009"/>
              <a:gd name="connsiteX3098" fmla="*/ 1514222 w 2165703"/>
              <a:gd name="connsiteY3098" fmla="*/ 1106943 h 1431009"/>
              <a:gd name="connsiteX3099" fmla="*/ 1500158 w 2165703"/>
              <a:gd name="connsiteY3099" fmla="*/ 1107268 h 1431009"/>
              <a:gd name="connsiteX3100" fmla="*/ 1488334 w 2165703"/>
              <a:gd name="connsiteY3100" fmla="*/ 1131644 h 1431009"/>
              <a:gd name="connsiteX3101" fmla="*/ 1474213 w 2165703"/>
              <a:gd name="connsiteY3101" fmla="*/ 1150491 h 1431009"/>
              <a:gd name="connsiteX3102" fmla="*/ 1457279 w 2165703"/>
              <a:gd name="connsiteY3102" fmla="*/ 1186826 h 1431009"/>
              <a:gd name="connsiteX3103" fmla="*/ 1450946 w 2165703"/>
              <a:gd name="connsiteY3103" fmla="*/ 1195188 h 1431009"/>
              <a:gd name="connsiteX3104" fmla="*/ 1467899 w 2165703"/>
              <a:gd name="connsiteY3104" fmla="*/ 1134611 h 1431009"/>
              <a:gd name="connsiteX3105" fmla="*/ 1466426 w 2165703"/>
              <a:gd name="connsiteY3105" fmla="*/ 1133597 h 1431009"/>
              <a:gd name="connsiteX3106" fmla="*/ 1458102 w 2165703"/>
              <a:gd name="connsiteY3106" fmla="*/ 1142034 h 1431009"/>
              <a:gd name="connsiteX3107" fmla="*/ 1448096 w 2165703"/>
              <a:gd name="connsiteY3107" fmla="*/ 1144292 h 1431009"/>
              <a:gd name="connsiteX3108" fmla="*/ 1439676 w 2165703"/>
              <a:gd name="connsiteY3108" fmla="*/ 1159541 h 1431009"/>
              <a:gd name="connsiteX3109" fmla="*/ 1443618 w 2165703"/>
              <a:gd name="connsiteY3109" fmla="*/ 1172322 h 1431009"/>
              <a:gd name="connsiteX3110" fmla="*/ 1438413 w 2165703"/>
              <a:gd name="connsiteY3110" fmla="*/ 1165894 h 1431009"/>
              <a:gd name="connsiteX3111" fmla="*/ 1432099 w 2165703"/>
              <a:gd name="connsiteY3111" fmla="*/ 1170964 h 1431009"/>
              <a:gd name="connsiteX3112" fmla="*/ 1432883 w 2165703"/>
              <a:gd name="connsiteY3112" fmla="*/ 1151964 h 1431009"/>
              <a:gd name="connsiteX3113" fmla="*/ 1437620 w 2165703"/>
              <a:gd name="connsiteY3113" fmla="*/ 1143431 h 1431009"/>
              <a:gd name="connsiteX3114" fmla="*/ 1437896 w 2165703"/>
              <a:gd name="connsiteY3114" fmla="*/ 1143336 h 1431009"/>
              <a:gd name="connsiteX3115" fmla="*/ 1438064 w 2165703"/>
              <a:gd name="connsiteY3115" fmla="*/ 1143069 h 1431009"/>
              <a:gd name="connsiteX3116" fmla="*/ 1442202 w 2165703"/>
              <a:gd name="connsiteY3116" fmla="*/ 1140657 h 1431009"/>
              <a:gd name="connsiteX3117" fmla="*/ 1440614 w 2165703"/>
              <a:gd name="connsiteY3117" fmla="*/ 1138991 h 1431009"/>
              <a:gd name="connsiteX3118" fmla="*/ 1438064 w 2165703"/>
              <a:gd name="connsiteY3118" fmla="*/ 1143069 h 1431009"/>
              <a:gd name="connsiteX3119" fmla="*/ 1437705 w 2165703"/>
              <a:gd name="connsiteY3119" fmla="*/ 1143278 h 1431009"/>
              <a:gd name="connsiteX3120" fmla="*/ 1437620 w 2165703"/>
              <a:gd name="connsiteY3120" fmla="*/ 1143431 h 1431009"/>
              <a:gd name="connsiteX3121" fmla="*/ 1431581 w 2165703"/>
              <a:gd name="connsiteY3121" fmla="*/ 1145535 h 1431009"/>
              <a:gd name="connsiteX3122" fmla="*/ 1427947 w 2165703"/>
              <a:gd name="connsiteY3122" fmla="*/ 1147506 h 1431009"/>
              <a:gd name="connsiteX3123" fmla="*/ 1418017 w 2165703"/>
              <a:gd name="connsiteY3123" fmla="*/ 1165110 h 1431009"/>
              <a:gd name="connsiteX3124" fmla="*/ 1406977 w 2165703"/>
              <a:gd name="connsiteY3124" fmla="*/ 1170600 h 1431009"/>
              <a:gd name="connsiteX3125" fmla="*/ 1402195 w 2165703"/>
              <a:gd name="connsiteY3125" fmla="*/ 1163771 h 1431009"/>
              <a:gd name="connsiteX3126" fmla="*/ 1411742 w 2165703"/>
              <a:gd name="connsiteY3126" fmla="*/ 1152481 h 1431009"/>
              <a:gd name="connsiteX3127" fmla="*/ 1407092 w 2165703"/>
              <a:gd name="connsiteY3127" fmla="*/ 1147219 h 1431009"/>
              <a:gd name="connsiteX3128" fmla="*/ 1398233 w 2165703"/>
              <a:gd name="connsiteY3128" fmla="*/ 1156940 h 1431009"/>
              <a:gd name="connsiteX3129" fmla="*/ 1392111 w 2165703"/>
              <a:gd name="connsiteY3129" fmla="*/ 1166908 h 1431009"/>
              <a:gd name="connsiteX3130" fmla="*/ 1388954 w 2165703"/>
              <a:gd name="connsiteY3130" fmla="*/ 1145669 h 1431009"/>
              <a:gd name="connsiteX3131" fmla="*/ 1387442 w 2165703"/>
              <a:gd name="connsiteY3131" fmla="*/ 1145612 h 1431009"/>
              <a:gd name="connsiteX3132" fmla="*/ 1391919 w 2165703"/>
              <a:gd name="connsiteY3132" fmla="*/ 1137423 h 1431009"/>
              <a:gd name="connsiteX3133" fmla="*/ 1392722 w 2165703"/>
              <a:gd name="connsiteY3133" fmla="*/ 1128392 h 1431009"/>
              <a:gd name="connsiteX3134" fmla="*/ 1378814 w 2165703"/>
              <a:gd name="connsiteY3134" fmla="*/ 1138572 h 1431009"/>
              <a:gd name="connsiteX3135" fmla="*/ 1360922 w 2165703"/>
              <a:gd name="connsiteY3135" fmla="*/ 1155792 h 1431009"/>
              <a:gd name="connsiteX3136" fmla="*/ 1360195 w 2165703"/>
              <a:gd name="connsiteY3136" fmla="*/ 1171884 h 1431009"/>
              <a:gd name="connsiteX3137" fmla="*/ 1358436 w 2165703"/>
              <a:gd name="connsiteY3137" fmla="*/ 1184798 h 1431009"/>
              <a:gd name="connsiteX3138" fmla="*/ 1334021 w 2165703"/>
              <a:gd name="connsiteY3138" fmla="*/ 1187305 h 1431009"/>
              <a:gd name="connsiteX3139" fmla="*/ 1332260 w 2165703"/>
              <a:gd name="connsiteY3139" fmla="*/ 1179174 h 1431009"/>
              <a:gd name="connsiteX3140" fmla="*/ 1329907 w 2165703"/>
              <a:gd name="connsiteY3140" fmla="*/ 1180148 h 1431009"/>
              <a:gd name="connsiteX3141" fmla="*/ 1334154 w 2165703"/>
              <a:gd name="connsiteY3141" fmla="*/ 1191857 h 1431009"/>
              <a:gd name="connsiteX3142" fmla="*/ 1356101 w 2165703"/>
              <a:gd name="connsiteY3142" fmla="*/ 1209672 h 1431009"/>
              <a:gd name="connsiteX3143" fmla="*/ 1357057 w 2165703"/>
              <a:gd name="connsiteY3143" fmla="*/ 1217248 h 1431009"/>
              <a:gd name="connsiteX3144" fmla="*/ 1355011 w 2165703"/>
              <a:gd name="connsiteY3144" fmla="*/ 1217554 h 1431009"/>
              <a:gd name="connsiteX3145" fmla="*/ 1347931 w 2165703"/>
              <a:gd name="connsiteY3145" fmla="*/ 1209518 h 1431009"/>
              <a:gd name="connsiteX3146" fmla="*/ 1336547 w 2165703"/>
              <a:gd name="connsiteY3146" fmla="*/ 1213229 h 1431009"/>
              <a:gd name="connsiteX3147" fmla="*/ 1335245 w 2165703"/>
              <a:gd name="connsiteY3147" fmla="*/ 1219028 h 1431009"/>
              <a:gd name="connsiteX3148" fmla="*/ 1329333 w 2165703"/>
              <a:gd name="connsiteY3148" fmla="*/ 1218243 h 1431009"/>
              <a:gd name="connsiteX3149" fmla="*/ 1323324 w 2165703"/>
              <a:gd name="connsiteY3149" fmla="*/ 1216923 h 1431009"/>
              <a:gd name="connsiteX3150" fmla="*/ 1324723 w 2165703"/>
              <a:gd name="connsiteY3150" fmla="*/ 1227236 h 1431009"/>
              <a:gd name="connsiteX3151" fmla="*/ 1305933 w 2165703"/>
              <a:gd name="connsiteY3151" fmla="*/ 1236746 h 1431009"/>
              <a:gd name="connsiteX3152" fmla="*/ 1286111 w 2165703"/>
              <a:gd name="connsiteY3152" fmla="*/ 1241720 h 1431009"/>
              <a:gd name="connsiteX3153" fmla="*/ 1282322 w 2165703"/>
              <a:gd name="connsiteY3153" fmla="*/ 1235005 h 1431009"/>
              <a:gd name="connsiteX3154" fmla="*/ 1284139 w 2165703"/>
              <a:gd name="connsiteY3154" fmla="*/ 1226795 h 1431009"/>
              <a:gd name="connsiteX3155" fmla="*/ 1281977 w 2165703"/>
              <a:gd name="connsiteY3155" fmla="*/ 1226011 h 1431009"/>
              <a:gd name="connsiteX3156" fmla="*/ 1277386 w 2165703"/>
              <a:gd name="connsiteY3156" fmla="*/ 1231139 h 1431009"/>
              <a:gd name="connsiteX3157" fmla="*/ 1274209 w 2165703"/>
              <a:gd name="connsiteY3157" fmla="*/ 1220616 h 1431009"/>
              <a:gd name="connsiteX3158" fmla="*/ 1275128 w 2165703"/>
              <a:gd name="connsiteY3158" fmla="*/ 1194900 h 1431009"/>
              <a:gd name="connsiteX3159" fmla="*/ 1260892 w 2165703"/>
              <a:gd name="connsiteY3159" fmla="*/ 1201310 h 1431009"/>
              <a:gd name="connsiteX3160" fmla="*/ 1264986 w 2165703"/>
              <a:gd name="connsiteY3160" fmla="*/ 1215660 h 1431009"/>
              <a:gd name="connsiteX3161" fmla="*/ 1276868 w 2165703"/>
              <a:gd name="connsiteY3161" fmla="*/ 1266097 h 1431009"/>
              <a:gd name="connsiteX3162" fmla="*/ 1258787 w 2165703"/>
              <a:gd name="connsiteY3162" fmla="*/ 1257486 h 1431009"/>
              <a:gd name="connsiteX3163" fmla="*/ 1239960 w 2165703"/>
              <a:gd name="connsiteY3163" fmla="*/ 1249029 h 1431009"/>
              <a:gd name="connsiteX3164" fmla="*/ 1227447 w 2165703"/>
              <a:gd name="connsiteY3164" fmla="*/ 1252378 h 1431009"/>
              <a:gd name="connsiteX3165" fmla="*/ 1195781 w 2165703"/>
              <a:gd name="connsiteY3165" fmla="*/ 1257428 h 1431009"/>
              <a:gd name="connsiteX3166" fmla="*/ 1186653 w 2165703"/>
              <a:gd name="connsiteY3166" fmla="*/ 1258922 h 1431009"/>
              <a:gd name="connsiteX3167" fmla="*/ 1179038 w 2165703"/>
              <a:gd name="connsiteY3167" fmla="*/ 1258155 h 1431009"/>
              <a:gd name="connsiteX3168" fmla="*/ 1185352 w 2165703"/>
              <a:gd name="connsiteY3168" fmla="*/ 1253105 h 1431009"/>
              <a:gd name="connsiteX3169" fmla="*/ 1177937 w 2165703"/>
              <a:gd name="connsiteY3169" fmla="*/ 1252348 h 1431009"/>
              <a:gd name="connsiteX3170" fmla="*/ 1199358 w 2165703"/>
              <a:gd name="connsiteY3170" fmla="*/ 1245184 h 1431009"/>
              <a:gd name="connsiteX3171" fmla="*/ 1209748 w 2165703"/>
              <a:gd name="connsiteY3171" fmla="*/ 1247441 h 1431009"/>
              <a:gd name="connsiteX3172" fmla="*/ 1205806 w 2165703"/>
              <a:gd name="connsiteY3172" fmla="*/ 1235120 h 1431009"/>
              <a:gd name="connsiteX3173" fmla="*/ 1203740 w 2165703"/>
              <a:gd name="connsiteY3173" fmla="*/ 1235368 h 1431009"/>
              <a:gd name="connsiteX3174" fmla="*/ 1203052 w 2165703"/>
              <a:gd name="connsiteY3174" fmla="*/ 1242696 h 1431009"/>
              <a:gd name="connsiteX3175" fmla="*/ 1196393 w 2165703"/>
              <a:gd name="connsiteY3175" fmla="*/ 1229857 h 1431009"/>
              <a:gd name="connsiteX3176" fmla="*/ 1194269 w 2165703"/>
              <a:gd name="connsiteY3176" fmla="*/ 1220922 h 1431009"/>
              <a:gd name="connsiteX3177" fmla="*/ 1184262 w 2165703"/>
              <a:gd name="connsiteY3177" fmla="*/ 1221401 h 1431009"/>
              <a:gd name="connsiteX3178" fmla="*/ 1192720 w 2165703"/>
              <a:gd name="connsiteY3178" fmla="*/ 1224920 h 1431009"/>
              <a:gd name="connsiteX3179" fmla="*/ 1173010 w 2165703"/>
              <a:gd name="connsiteY3179" fmla="*/ 1235215 h 1431009"/>
              <a:gd name="connsiteX3180" fmla="*/ 1167597 w 2165703"/>
              <a:gd name="connsiteY3180" fmla="*/ 1244092 h 1431009"/>
              <a:gd name="connsiteX3181" fmla="*/ 1159579 w 2165703"/>
              <a:gd name="connsiteY3181" fmla="*/ 1257716 h 1431009"/>
              <a:gd name="connsiteX3182" fmla="*/ 1150587 w 2165703"/>
              <a:gd name="connsiteY3182" fmla="*/ 1262843 h 1431009"/>
              <a:gd name="connsiteX3183" fmla="*/ 1154413 w 2165703"/>
              <a:gd name="connsiteY3183" fmla="*/ 1241951 h 1431009"/>
              <a:gd name="connsiteX3184" fmla="*/ 1125427 w 2165703"/>
              <a:gd name="connsiteY3184" fmla="*/ 1246848 h 1431009"/>
              <a:gd name="connsiteX3185" fmla="*/ 1107767 w 2165703"/>
              <a:gd name="connsiteY3185" fmla="*/ 1248800 h 1431009"/>
              <a:gd name="connsiteX3186" fmla="*/ 1085666 w 2165703"/>
              <a:gd name="connsiteY3186" fmla="*/ 1253047 h 1431009"/>
              <a:gd name="connsiteX3187" fmla="*/ 1062304 w 2165703"/>
              <a:gd name="connsiteY3187" fmla="*/ 1254903 h 1431009"/>
              <a:gd name="connsiteX3188" fmla="*/ 1052699 w 2165703"/>
              <a:gd name="connsiteY3188" fmla="*/ 1256588 h 1431009"/>
              <a:gd name="connsiteX3189" fmla="*/ 1048280 w 2165703"/>
              <a:gd name="connsiteY3189" fmla="*/ 1257946 h 1431009"/>
              <a:gd name="connsiteX3190" fmla="*/ 1027118 w 2165703"/>
              <a:gd name="connsiteY3190" fmla="*/ 1260644 h 1431009"/>
              <a:gd name="connsiteX3191" fmla="*/ 1006531 w 2165703"/>
              <a:gd name="connsiteY3191" fmla="*/ 1259515 h 1431009"/>
              <a:gd name="connsiteX3192" fmla="*/ 1022468 w 2165703"/>
              <a:gd name="connsiteY3192" fmla="*/ 1251440 h 1431009"/>
              <a:gd name="connsiteX3193" fmla="*/ 1004348 w 2165703"/>
              <a:gd name="connsiteY3193" fmla="*/ 1238907 h 1431009"/>
              <a:gd name="connsiteX3194" fmla="*/ 1035116 w 2165703"/>
              <a:gd name="connsiteY3194" fmla="*/ 1239367 h 1431009"/>
              <a:gd name="connsiteX3195" fmla="*/ 1066418 w 2165703"/>
              <a:gd name="connsiteY3195" fmla="*/ 1232920 h 1431009"/>
              <a:gd name="connsiteX3196" fmla="*/ 1059128 w 2165703"/>
              <a:gd name="connsiteY3196" fmla="*/ 1229647 h 1431009"/>
              <a:gd name="connsiteX3197" fmla="*/ 1047170 w 2165703"/>
              <a:gd name="connsiteY3197" fmla="*/ 1236899 h 1431009"/>
              <a:gd name="connsiteX3198" fmla="*/ 1047572 w 2165703"/>
              <a:gd name="connsiteY3198" fmla="*/ 1228862 h 1431009"/>
              <a:gd name="connsiteX3199" fmla="*/ 1014890 w 2165703"/>
              <a:gd name="connsiteY3199" fmla="*/ 1230948 h 1431009"/>
              <a:gd name="connsiteX3200" fmla="*/ 965469 w 2165703"/>
              <a:gd name="connsiteY3200" fmla="*/ 1236325 h 1431009"/>
              <a:gd name="connsiteX3201" fmla="*/ 961795 w 2165703"/>
              <a:gd name="connsiteY3201" fmla="*/ 1229054 h 1431009"/>
              <a:gd name="connsiteX3202" fmla="*/ 957280 w 2165703"/>
              <a:gd name="connsiteY3202" fmla="*/ 1240648 h 1431009"/>
              <a:gd name="connsiteX3203" fmla="*/ 914498 w 2165703"/>
              <a:gd name="connsiteY3203" fmla="*/ 1241108 h 1431009"/>
              <a:gd name="connsiteX3204" fmla="*/ 889795 w 2165703"/>
              <a:gd name="connsiteY3204" fmla="*/ 1246235 h 1431009"/>
              <a:gd name="connsiteX3205" fmla="*/ 880286 w 2165703"/>
              <a:gd name="connsiteY3205" fmla="*/ 1249203 h 1431009"/>
              <a:gd name="connsiteX3206" fmla="*/ 886486 w 2165703"/>
              <a:gd name="connsiteY3206" fmla="*/ 1237530 h 1431009"/>
              <a:gd name="connsiteX3207" fmla="*/ 871198 w 2165703"/>
              <a:gd name="connsiteY3207" fmla="*/ 1231847 h 1431009"/>
              <a:gd name="connsiteX3208" fmla="*/ 862876 w 2165703"/>
              <a:gd name="connsiteY3208" fmla="*/ 1233914 h 1431009"/>
              <a:gd name="connsiteX3209" fmla="*/ 835876 w 2165703"/>
              <a:gd name="connsiteY3209" fmla="*/ 1227772 h 1431009"/>
              <a:gd name="connsiteX3210" fmla="*/ 833888 w 2165703"/>
              <a:gd name="connsiteY3210" fmla="*/ 1222816 h 1431009"/>
              <a:gd name="connsiteX3211" fmla="*/ 829639 w 2165703"/>
              <a:gd name="connsiteY3211" fmla="*/ 1217822 h 1431009"/>
              <a:gd name="connsiteX3212" fmla="*/ 827362 w 2165703"/>
              <a:gd name="connsiteY3212" fmla="*/ 1219105 h 1431009"/>
              <a:gd name="connsiteX3213" fmla="*/ 829888 w 2165703"/>
              <a:gd name="connsiteY3213" fmla="*/ 1229283 h 1431009"/>
              <a:gd name="connsiteX3214" fmla="*/ 806335 w 2165703"/>
              <a:gd name="connsiteY3214" fmla="*/ 1230450 h 1431009"/>
              <a:gd name="connsiteX3215" fmla="*/ 821201 w 2165703"/>
              <a:gd name="connsiteY3215" fmla="*/ 1238009 h 1431009"/>
              <a:gd name="connsiteX3216" fmla="*/ 823020 w 2165703"/>
              <a:gd name="connsiteY3216" fmla="*/ 1238199 h 1431009"/>
              <a:gd name="connsiteX3217" fmla="*/ 838594 w 2165703"/>
              <a:gd name="connsiteY3217" fmla="*/ 1239041 h 1431009"/>
              <a:gd name="connsiteX3218" fmla="*/ 856733 w 2165703"/>
              <a:gd name="connsiteY3218" fmla="*/ 1239081 h 1431009"/>
              <a:gd name="connsiteX3219" fmla="*/ 861899 w 2165703"/>
              <a:gd name="connsiteY3219" fmla="*/ 1240611 h 1431009"/>
              <a:gd name="connsiteX3220" fmla="*/ 851280 w 2165703"/>
              <a:gd name="connsiteY3220" fmla="*/ 1245184 h 1431009"/>
              <a:gd name="connsiteX3221" fmla="*/ 863639 w 2165703"/>
              <a:gd name="connsiteY3221" fmla="*/ 1250828 h 1431009"/>
              <a:gd name="connsiteX3222" fmla="*/ 895133 w 2165703"/>
              <a:gd name="connsiteY3222" fmla="*/ 1250483 h 1431009"/>
              <a:gd name="connsiteX3223" fmla="*/ 913158 w 2165703"/>
              <a:gd name="connsiteY3223" fmla="*/ 1249010 h 1431009"/>
              <a:gd name="connsiteX3224" fmla="*/ 942299 w 2165703"/>
              <a:gd name="connsiteY3224" fmla="*/ 1247709 h 1431009"/>
              <a:gd name="connsiteX3225" fmla="*/ 954983 w 2165703"/>
              <a:gd name="connsiteY3225" fmla="*/ 1257428 h 1431009"/>
              <a:gd name="connsiteX3226" fmla="*/ 935123 w 2165703"/>
              <a:gd name="connsiteY3226" fmla="*/ 1253525 h 1431009"/>
              <a:gd name="connsiteX3227" fmla="*/ 928714 w 2165703"/>
              <a:gd name="connsiteY3227" fmla="*/ 1253277 h 1431009"/>
              <a:gd name="connsiteX3228" fmla="*/ 895365 w 2165703"/>
              <a:gd name="connsiteY3228" fmla="*/ 1258232 h 1431009"/>
              <a:gd name="connsiteX3229" fmla="*/ 882162 w 2165703"/>
              <a:gd name="connsiteY3229" fmla="*/ 1257639 h 1431009"/>
              <a:gd name="connsiteX3230" fmla="*/ 873761 w 2165703"/>
              <a:gd name="connsiteY3230" fmla="*/ 1260835 h 1431009"/>
              <a:gd name="connsiteX3231" fmla="*/ 807388 w 2165703"/>
              <a:gd name="connsiteY3231" fmla="*/ 1262805 h 1431009"/>
              <a:gd name="connsiteX3232" fmla="*/ 796844 w 2165703"/>
              <a:gd name="connsiteY3232" fmla="*/ 1267015 h 1431009"/>
              <a:gd name="connsiteX3233" fmla="*/ 776123 w 2165703"/>
              <a:gd name="connsiteY3233" fmla="*/ 1259706 h 1431009"/>
              <a:gd name="connsiteX3234" fmla="*/ 752627 w 2165703"/>
              <a:gd name="connsiteY3234" fmla="*/ 1258710 h 1431009"/>
              <a:gd name="connsiteX3235" fmla="*/ 738277 w 2165703"/>
              <a:gd name="connsiteY3235" fmla="*/ 1264988 h 1431009"/>
              <a:gd name="connsiteX3236" fmla="*/ 721382 w 2165703"/>
              <a:gd name="connsiteY3236" fmla="*/ 1270344 h 1431009"/>
              <a:gd name="connsiteX3237" fmla="*/ 712522 w 2165703"/>
              <a:gd name="connsiteY3237" fmla="*/ 1279356 h 1431009"/>
              <a:gd name="connsiteX3238" fmla="*/ 725687 w 2165703"/>
              <a:gd name="connsiteY3238" fmla="*/ 1278055 h 1431009"/>
              <a:gd name="connsiteX3239" fmla="*/ 748895 w 2165703"/>
              <a:gd name="connsiteY3239" fmla="*/ 1280963 h 1431009"/>
              <a:gd name="connsiteX3240" fmla="*/ 781078 w 2165703"/>
              <a:gd name="connsiteY3240" fmla="*/ 1284293 h 1431009"/>
              <a:gd name="connsiteX3241" fmla="*/ 781308 w 2165703"/>
              <a:gd name="connsiteY3241" fmla="*/ 1281824 h 1431009"/>
              <a:gd name="connsiteX3242" fmla="*/ 764049 w 2165703"/>
              <a:gd name="connsiteY3242" fmla="*/ 1280983 h 1431009"/>
              <a:gd name="connsiteX3243" fmla="*/ 791411 w 2165703"/>
              <a:gd name="connsiteY3243" fmla="*/ 1280122 h 1431009"/>
              <a:gd name="connsiteX3244" fmla="*/ 802700 w 2165703"/>
              <a:gd name="connsiteY3244" fmla="*/ 1287755 h 1431009"/>
              <a:gd name="connsiteX3245" fmla="*/ 811175 w 2165703"/>
              <a:gd name="connsiteY3245" fmla="*/ 1287774 h 1431009"/>
              <a:gd name="connsiteX3246" fmla="*/ 811789 w 2165703"/>
              <a:gd name="connsiteY3246" fmla="*/ 1284828 h 1431009"/>
              <a:gd name="connsiteX3247" fmla="*/ 801533 w 2165703"/>
              <a:gd name="connsiteY3247" fmla="*/ 1279891 h 1431009"/>
              <a:gd name="connsiteX3248" fmla="*/ 866051 w 2165703"/>
              <a:gd name="connsiteY3248" fmla="*/ 1289746 h 1431009"/>
              <a:gd name="connsiteX3249" fmla="*/ 865993 w 2165703"/>
              <a:gd name="connsiteY3249" fmla="*/ 1291889 h 1431009"/>
              <a:gd name="connsiteX3250" fmla="*/ 848638 w 2165703"/>
              <a:gd name="connsiteY3250" fmla="*/ 1291812 h 1431009"/>
              <a:gd name="connsiteX3251" fmla="*/ 844104 w 2165703"/>
              <a:gd name="connsiteY3251" fmla="*/ 1290454 h 1431009"/>
              <a:gd name="connsiteX3252" fmla="*/ 811865 w 2165703"/>
              <a:gd name="connsiteY3252" fmla="*/ 1291430 h 1431009"/>
              <a:gd name="connsiteX3253" fmla="*/ 801896 w 2165703"/>
              <a:gd name="connsiteY3253" fmla="*/ 1297303 h 1431009"/>
              <a:gd name="connsiteX3254" fmla="*/ 799486 w 2165703"/>
              <a:gd name="connsiteY3254" fmla="*/ 1298299 h 1431009"/>
              <a:gd name="connsiteX3255" fmla="*/ 764586 w 2165703"/>
              <a:gd name="connsiteY3255" fmla="*/ 1298336 h 1431009"/>
              <a:gd name="connsiteX3256" fmla="*/ 764146 w 2165703"/>
              <a:gd name="connsiteY3256" fmla="*/ 1296271 h 1431009"/>
              <a:gd name="connsiteX3257" fmla="*/ 771052 w 2165703"/>
              <a:gd name="connsiteY3257" fmla="*/ 1291545 h 1431009"/>
              <a:gd name="connsiteX3258" fmla="*/ 747136 w 2165703"/>
              <a:gd name="connsiteY3258" fmla="*/ 1287506 h 1431009"/>
              <a:gd name="connsiteX3259" fmla="*/ 747213 w 2165703"/>
              <a:gd name="connsiteY3259" fmla="*/ 1285651 h 1431009"/>
              <a:gd name="connsiteX3260" fmla="*/ 741396 w 2165703"/>
              <a:gd name="connsiteY3260" fmla="*/ 1288809 h 1431009"/>
              <a:gd name="connsiteX3261" fmla="*/ 727409 w 2165703"/>
              <a:gd name="connsiteY3261" fmla="*/ 1296327 h 1431009"/>
              <a:gd name="connsiteX3262" fmla="*/ 712198 w 2165703"/>
              <a:gd name="connsiteY3262" fmla="*/ 1293840 h 1431009"/>
              <a:gd name="connsiteX3263" fmla="*/ 706017 w 2165703"/>
              <a:gd name="connsiteY3263" fmla="*/ 1289822 h 1431009"/>
              <a:gd name="connsiteX3264" fmla="*/ 704257 w 2165703"/>
              <a:gd name="connsiteY3264" fmla="*/ 1290893 h 1431009"/>
              <a:gd name="connsiteX3265" fmla="*/ 697177 w 2165703"/>
              <a:gd name="connsiteY3265" fmla="*/ 1295370 h 1431009"/>
              <a:gd name="connsiteX3266" fmla="*/ 687782 w 2165703"/>
              <a:gd name="connsiteY3266" fmla="*/ 1293553 h 1431009"/>
              <a:gd name="connsiteX3267" fmla="*/ 665186 w 2165703"/>
              <a:gd name="connsiteY3267" fmla="*/ 1300728 h 1431009"/>
              <a:gd name="connsiteX3268" fmla="*/ 660383 w 2165703"/>
              <a:gd name="connsiteY3268" fmla="*/ 1302335 h 1431009"/>
              <a:gd name="connsiteX3269" fmla="*/ 663943 w 2165703"/>
              <a:gd name="connsiteY3269" fmla="*/ 1293744 h 1431009"/>
              <a:gd name="connsiteX3270" fmla="*/ 647392 w 2165703"/>
              <a:gd name="connsiteY3270" fmla="*/ 1301321 h 1431009"/>
              <a:gd name="connsiteX3271" fmla="*/ 650300 w 2165703"/>
              <a:gd name="connsiteY3271" fmla="*/ 1291506 h 1431009"/>
              <a:gd name="connsiteX3272" fmla="*/ 637386 w 2165703"/>
              <a:gd name="connsiteY3272" fmla="*/ 1289343 h 1431009"/>
              <a:gd name="connsiteX3273" fmla="*/ 604935 w 2165703"/>
              <a:gd name="connsiteY3273" fmla="*/ 1282667 h 1431009"/>
              <a:gd name="connsiteX3274" fmla="*/ 579640 w 2165703"/>
              <a:gd name="connsiteY3274" fmla="*/ 1280025 h 1431009"/>
              <a:gd name="connsiteX3275" fmla="*/ 570207 w 2165703"/>
              <a:gd name="connsiteY3275" fmla="*/ 1279222 h 1431009"/>
              <a:gd name="connsiteX3276" fmla="*/ 559320 w 2165703"/>
              <a:gd name="connsiteY3276" fmla="*/ 1281882 h 1431009"/>
              <a:gd name="connsiteX3277" fmla="*/ 542655 w 2165703"/>
              <a:gd name="connsiteY3277" fmla="*/ 1281002 h 1431009"/>
              <a:gd name="connsiteX3278" fmla="*/ 483493 w 2165703"/>
              <a:gd name="connsiteY3278" fmla="*/ 1275280 h 1431009"/>
              <a:gd name="connsiteX3279" fmla="*/ 465604 w 2165703"/>
              <a:gd name="connsiteY3279" fmla="*/ 1272926 h 1431009"/>
              <a:gd name="connsiteX3280" fmla="*/ 437152 w 2165703"/>
              <a:gd name="connsiteY3280" fmla="*/ 1272984 h 1431009"/>
              <a:gd name="connsiteX3281" fmla="*/ 426685 w 2165703"/>
              <a:gd name="connsiteY3281" fmla="*/ 1272831 h 1431009"/>
              <a:gd name="connsiteX3282" fmla="*/ 380640 w 2165703"/>
              <a:gd name="connsiteY3282" fmla="*/ 1266115 h 1431009"/>
              <a:gd name="connsiteX3283" fmla="*/ 377943 w 2165703"/>
              <a:gd name="connsiteY3283" fmla="*/ 1266881 h 1431009"/>
              <a:gd name="connsiteX3284" fmla="*/ 381138 w 2165703"/>
              <a:gd name="connsiteY3284" fmla="*/ 1276371 h 1431009"/>
              <a:gd name="connsiteX3285" fmla="*/ 393880 w 2165703"/>
              <a:gd name="connsiteY3285" fmla="*/ 1279375 h 1431009"/>
              <a:gd name="connsiteX3286" fmla="*/ 393421 w 2165703"/>
              <a:gd name="connsiteY3286" fmla="*/ 1282226 h 1431009"/>
              <a:gd name="connsiteX3287" fmla="*/ 368931 w 2165703"/>
              <a:gd name="connsiteY3287" fmla="*/ 1279989 h 1431009"/>
              <a:gd name="connsiteX3288" fmla="*/ 319776 w 2165703"/>
              <a:gd name="connsiteY3288" fmla="*/ 1268125 h 1431009"/>
              <a:gd name="connsiteX3289" fmla="*/ 264823 w 2165703"/>
              <a:gd name="connsiteY3289" fmla="*/ 1253123 h 1431009"/>
              <a:gd name="connsiteX3290" fmla="*/ 242742 w 2165703"/>
              <a:gd name="connsiteY3290" fmla="*/ 1247997 h 1431009"/>
              <a:gd name="connsiteX3291" fmla="*/ 286999 w 2165703"/>
              <a:gd name="connsiteY3291" fmla="*/ 1269560 h 1431009"/>
              <a:gd name="connsiteX3292" fmla="*/ 286215 w 2165703"/>
              <a:gd name="connsiteY3292" fmla="*/ 1271473 h 1431009"/>
              <a:gd name="connsiteX3293" fmla="*/ 257265 w 2165703"/>
              <a:gd name="connsiteY3293" fmla="*/ 1267149 h 1431009"/>
              <a:gd name="connsiteX3294" fmla="*/ 285813 w 2165703"/>
              <a:gd name="connsiteY3294" fmla="*/ 1285995 h 1431009"/>
              <a:gd name="connsiteX3295" fmla="*/ 265876 w 2165703"/>
              <a:gd name="connsiteY3295" fmla="*/ 1281729 h 1431009"/>
              <a:gd name="connsiteX3296" fmla="*/ 265071 w 2165703"/>
              <a:gd name="connsiteY3296" fmla="*/ 1283106 h 1431009"/>
              <a:gd name="connsiteX3297" fmla="*/ 279002 w 2165703"/>
              <a:gd name="connsiteY3297" fmla="*/ 1291946 h 1431009"/>
              <a:gd name="connsiteX3298" fmla="*/ 269895 w 2165703"/>
              <a:gd name="connsiteY3298" fmla="*/ 1294031 h 1431009"/>
              <a:gd name="connsiteX3299" fmla="*/ 296816 w 2165703"/>
              <a:gd name="connsiteY3299" fmla="*/ 1304517 h 1431009"/>
              <a:gd name="connsiteX3300" fmla="*/ 293543 w 2165703"/>
              <a:gd name="connsiteY3300" fmla="*/ 1309530 h 1431009"/>
              <a:gd name="connsiteX3301" fmla="*/ 300853 w 2165703"/>
              <a:gd name="connsiteY3301" fmla="*/ 1318350 h 1431009"/>
              <a:gd name="connsiteX3302" fmla="*/ 299974 w 2165703"/>
              <a:gd name="connsiteY3302" fmla="*/ 1319861 h 1431009"/>
              <a:gd name="connsiteX3303" fmla="*/ 275155 w 2165703"/>
              <a:gd name="connsiteY3303" fmla="*/ 1313950 h 1431009"/>
              <a:gd name="connsiteX3304" fmla="*/ 256761 w 2165703"/>
              <a:gd name="connsiteY3304" fmla="*/ 1309425 h 1431009"/>
              <a:gd name="connsiteX3305" fmla="*/ 238590 w 2165703"/>
              <a:gd name="connsiteY3305" fmla="*/ 1306050 h 1431009"/>
              <a:gd name="connsiteX3306" fmla="*/ 238323 w 2165703"/>
              <a:gd name="connsiteY3306" fmla="*/ 1305895 h 1431009"/>
              <a:gd name="connsiteX3307" fmla="*/ 238045 w 2165703"/>
              <a:gd name="connsiteY3307" fmla="*/ 1305780 h 1431009"/>
              <a:gd name="connsiteX3308" fmla="*/ 235299 w 2165703"/>
              <a:gd name="connsiteY3308" fmla="*/ 1303158 h 1431009"/>
              <a:gd name="connsiteX3309" fmla="*/ 234534 w 2165703"/>
              <a:gd name="connsiteY3309" fmla="*/ 1304325 h 1431009"/>
              <a:gd name="connsiteX3310" fmla="*/ 238045 w 2165703"/>
              <a:gd name="connsiteY3310" fmla="*/ 1305780 h 1431009"/>
              <a:gd name="connsiteX3311" fmla="*/ 238266 w 2165703"/>
              <a:gd name="connsiteY3311" fmla="*/ 1305989 h 1431009"/>
              <a:gd name="connsiteX3312" fmla="*/ 238590 w 2165703"/>
              <a:gd name="connsiteY3312" fmla="*/ 1306050 h 1431009"/>
              <a:gd name="connsiteX3313" fmla="*/ 247124 w 2165703"/>
              <a:gd name="connsiteY3313" fmla="*/ 1311022 h 1431009"/>
              <a:gd name="connsiteX3314" fmla="*/ 278294 w 2165703"/>
              <a:gd name="connsiteY3314" fmla="*/ 1324109 h 1431009"/>
              <a:gd name="connsiteX3315" fmla="*/ 280704 w 2165703"/>
              <a:gd name="connsiteY3315" fmla="*/ 1326290 h 1431009"/>
              <a:gd name="connsiteX3316" fmla="*/ 279825 w 2165703"/>
              <a:gd name="connsiteY3316" fmla="*/ 1328108 h 1431009"/>
              <a:gd name="connsiteX3317" fmla="*/ 240714 w 2165703"/>
              <a:gd name="connsiteY3317" fmla="*/ 1314734 h 1431009"/>
              <a:gd name="connsiteX3318" fmla="*/ 197127 w 2165703"/>
              <a:gd name="connsiteY3318" fmla="*/ 1291353 h 1431009"/>
              <a:gd name="connsiteX3319" fmla="*/ 186201 w 2165703"/>
              <a:gd name="connsiteY3319" fmla="*/ 1280886 h 1431009"/>
              <a:gd name="connsiteX3320" fmla="*/ 160218 w 2165703"/>
              <a:gd name="connsiteY3320" fmla="*/ 1263915 h 1431009"/>
              <a:gd name="connsiteX3321" fmla="*/ 156813 w 2165703"/>
              <a:gd name="connsiteY3321" fmla="*/ 1264029 h 1431009"/>
              <a:gd name="connsiteX3322" fmla="*/ 149063 w 2165703"/>
              <a:gd name="connsiteY3322" fmla="*/ 1260032 h 1431009"/>
              <a:gd name="connsiteX3323" fmla="*/ 154917 w 2165703"/>
              <a:gd name="connsiteY3323" fmla="*/ 1254444 h 1431009"/>
              <a:gd name="connsiteX3324" fmla="*/ 161327 w 2165703"/>
              <a:gd name="connsiteY3324" fmla="*/ 1255037 h 1431009"/>
              <a:gd name="connsiteX3325" fmla="*/ 162208 w 2165703"/>
              <a:gd name="connsiteY3325" fmla="*/ 1253067 h 1431009"/>
              <a:gd name="connsiteX3326" fmla="*/ 147666 w 2165703"/>
              <a:gd name="connsiteY3326" fmla="*/ 1245662 h 1431009"/>
              <a:gd name="connsiteX3327" fmla="*/ 144930 w 2165703"/>
              <a:gd name="connsiteY3327" fmla="*/ 1244953 h 1431009"/>
              <a:gd name="connsiteX3328" fmla="*/ 122697 w 2165703"/>
              <a:gd name="connsiteY3328" fmla="*/ 1227369 h 1431009"/>
              <a:gd name="connsiteX3329" fmla="*/ 125374 w 2165703"/>
              <a:gd name="connsiteY3329" fmla="*/ 1220808 h 1431009"/>
              <a:gd name="connsiteX3330" fmla="*/ 135994 w 2165703"/>
              <a:gd name="connsiteY3330" fmla="*/ 1217669 h 1431009"/>
              <a:gd name="connsiteX3331" fmla="*/ 129834 w 2165703"/>
              <a:gd name="connsiteY3331" fmla="*/ 1214684 h 1431009"/>
              <a:gd name="connsiteX3332" fmla="*/ 126159 w 2165703"/>
              <a:gd name="connsiteY3332" fmla="*/ 1205347 h 1431009"/>
              <a:gd name="connsiteX3333" fmla="*/ 128054 w 2165703"/>
              <a:gd name="connsiteY3333" fmla="*/ 1192260 h 1431009"/>
              <a:gd name="connsiteX3334" fmla="*/ 133411 w 2165703"/>
              <a:gd name="connsiteY3334" fmla="*/ 1191360 h 1431009"/>
              <a:gd name="connsiteX3335" fmla="*/ 134157 w 2165703"/>
              <a:gd name="connsiteY3335" fmla="*/ 1189351 h 1431009"/>
              <a:gd name="connsiteX3336" fmla="*/ 116094 w 2165703"/>
              <a:gd name="connsiteY3336" fmla="*/ 1180263 h 1431009"/>
              <a:gd name="connsiteX3337" fmla="*/ 124131 w 2165703"/>
              <a:gd name="connsiteY3337" fmla="*/ 1171614 h 1431009"/>
              <a:gd name="connsiteX3338" fmla="*/ 110125 w 2165703"/>
              <a:gd name="connsiteY3338" fmla="*/ 1161971 h 1431009"/>
              <a:gd name="connsiteX3339" fmla="*/ 111081 w 2165703"/>
              <a:gd name="connsiteY3339" fmla="*/ 1159370 h 1431009"/>
              <a:gd name="connsiteX3340" fmla="*/ 120840 w 2165703"/>
              <a:gd name="connsiteY3340" fmla="*/ 1156251 h 1431009"/>
              <a:gd name="connsiteX3341" fmla="*/ 101783 w 2165703"/>
              <a:gd name="connsiteY3341" fmla="*/ 1143928 h 1431009"/>
              <a:gd name="connsiteX3342" fmla="*/ 114430 w 2165703"/>
              <a:gd name="connsiteY3342" fmla="*/ 1139661 h 1431009"/>
              <a:gd name="connsiteX3343" fmla="*/ 102625 w 2165703"/>
              <a:gd name="connsiteY3343" fmla="*/ 1121542 h 1431009"/>
              <a:gd name="connsiteX3344" fmla="*/ 110029 w 2165703"/>
              <a:gd name="connsiteY3344" fmla="*/ 1105890 h 1431009"/>
              <a:gd name="connsiteX3345" fmla="*/ 100157 w 2165703"/>
              <a:gd name="connsiteY3345" fmla="*/ 1106923 h 1431009"/>
              <a:gd name="connsiteX3346" fmla="*/ 91814 w 2165703"/>
              <a:gd name="connsiteY3346" fmla="*/ 1099557 h 1431009"/>
              <a:gd name="connsiteX3347" fmla="*/ 99965 w 2165703"/>
              <a:gd name="connsiteY3347" fmla="*/ 1088402 h 1431009"/>
              <a:gd name="connsiteX3348" fmla="*/ 98682 w 2165703"/>
              <a:gd name="connsiteY3348" fmla="*/ 1075296 h 1431009"/>
              <a:gd name="connsiteX3349" fmla="*/ 91048 w 2165703"/>
              <a:gd name="connsiteY3349" fmla="*/ 1062189 h 1431009"/>
              <a:gd name="connsiteX3350" fmla="*/ 77636 w 2165703"/>
              <a:gd name="connsiteY3350" fmla="*/ 1056831 h 1431009"/>
              <a:gd name="connsiteX3351" fmla="*/ 72795 w 2165703"/>
              <a:gd name="connsiteY3351" fmla="*/ 1045983 h 1431009"/>
              <a:gd name="connsiteX3352" fmla="*/ 70345 w 2165703"/>
              <a:gd name="connsiteY3352" fmla="*/ 1041927 h 1431009"/>
              <a:gd name="connsiteX3353" fmla="*/ 74976 w 2165703"/>
              <a:gd name="connsiteY3353" fmla="*/ 1024918 h 1431009"/>
              <a:gd name="connsiteX3354" fmla="*/ 72872 w 2165703"/>
              <a:gd name="connsiteY3354" fmla="*/ 1017321 h 1431009"/>
              <a:gd name="connsiteX3355" fmla="*/ 88771 w 2165703"/>
              <a:gd name="connsiteY3355" fmla="*/ 1010835 h 1431009"/>
              <a:gd name="connsiteX3356" fmla="*/ 61850 w 2165703"/>
              <a:gd name="connsiteY3356" fmla="*/ 999296 h 1431009"/>
              <a:gd name="connsiteX3357" fmla="*/ 71847 w 2165703"/>
              <a:gd name="connsiteY3357" fmla="*/ 994069 h 1431009"/>
              <a:gd name="connsiteX3358" fmla="*/ 71842 w 2165703"/>
              <a:gd name="connsiteY3358" fmla="*/ 994083 h 1431009"/>
              <a:gd name="connsiteX3359" fmla="*/ 71761 w 2165703"/>
              <a:gd name="connsiteY3359" fmla="*/ 994151 h 1431009"/>
              <a:gd name="connsiteX3360" fmla="*/ 81694 w 2165703"/>
              <a:gd name="connsiteY3360" fmla="*/ 996332 h 1431009"/>
              <a:gd name="connsiteX3361" fmla="*/ 82189 w 2165703"/>
              <a:gd name="connsiteY3361" fmla="*/ 993825 h 1431009"/>
              <a:gd name="connsiteX3362" fmla="*/ 80850 w 2165703"/>
              <a:gd name="connsiteY3362" fmla="*/ 970596 h 1431009"/>
              <a:gd name="connsiteX3363" fmla="*/ 80124 w 2165703"/>
              <a:gd name="connsiteY3363" fmla="*/ 965546 h 1431009"/>
              <a:gd name="connsiteX3364" fmla="*/ 78937 w 2165703"/>
              <a:gd name="connsiteY3364" fmla="*/ 955998 h 1431009"/>
              <a:gd name="connsiteX3365" fmla="*/ 78133 w 2165703"/>
              <a:gd name="connsiteY3365" fmla="*/ 951750 h 1431009"/>
              <a:gd name="connsiteX3366" fmla="*/ 82782 w 2165703"/>
              <a:gd name="connsiteY3366" fmla="*/ 933956 h 1431009"/>
              <a:gd name="connsiteX3367" fmla="*/ 86035 w 2165703"/>
              <a:gd name="connsiteY3367" fmla="*/ 931412 h 1431009"/>
              <a:gd name="connsiteX3368" fmla="*/ 84007 w 2165703"/>
              <a:gd name="connsiteY3368" fmla="*/ 919319 h 1431009"/>
              <a:gd name="connsiteX3369" fmla="*/ 76029 w 2165703"/>
              <a:gd name="connsiteY3369" fmla="*/ 920199 h 1431009"/>
              <a:gd name="connsiteX3370" fmla="*/ 79819 w 2165703"/>
              <a:gd name="connsiteY3370" fmla="*/ 912564 h 1431009"/>
              <a:gd name="connsiteX3371" fmla="*/ 87015 w 2165703"/>
              <a:gd name="connsiteY3371" fmla="*/ 909965 h 1431009"/>
              <a:gd name="connsiteX3372" fmla="*/ 87069 w 2165703"/>
              <a:gd name="connsiteY3372" fmla="*/ 910001 h 1431009"/>
              <a:gd name="connsiteX3373" fmla="*/ 87175 w 2165703"/>
              <a:gd name="connsiteY3373" fmla="*/ 910048 h 1431009"/>
              <a:gd name="connsiteX3374" fmla="*/ 88734 w 2165703"/>
              <a:gd name="connsiteY3374" fmla="*/ 914039 h 1431009"/>
              <a:gd name="connsiteX3375" fmla="*/ 90762 w 2165703"/>
              <a:gd name="connsiteY3375" fmla="*/ 911646 h 1431009"/>
              <a:gd name="connsiteX3376" fmla="*/ 87175 w 2165703"/>
              <a:gd name="connsiteY3376" fmla="*/ 910048 h 1431009"/>
              <a:gd name="connsiteX3377" fmla="*/ 87126 w 2165703"/>
              <a:gd name="connsiteY3377" fmla="*/ 909924 h 1431009"/>
              <a:gd name="connsiteX3378" fmla="*/ 87015 w 2165703"/>
              <a:gd name="connsiteY3378" fmla="*/ 909965 h 1431009"/>
              <a:gd name="connsiteX3379" fmla="*/ 78217 w 2165703"/>
              <a:gd name="connsiteY3379" fmla="*/ 904074 h 1431009"/>
              <a:gd name="connsiteX3380" fmla="*/ 66481 w 2165703"/>
              <a:gd name="connsiteY3380" fmla="*/ 904949 h 1431009"/>
              <a:gd name="connsiteX3381" fmla="*/ 77464 w 2165703"/>
              <a:gd name="connsiteY3381" fmla="*/ 894311 h 1431009"/>
              <a:gd name="connsiteX3382" fmla="*/ 81788 w 2165703"/>
              <a:gd name="connsiteY3382" fmla="*/ 883941 h 1431009"/>
              <a:gd name="connsiteX3383" fmla="*/ 79530 w 2165703"/>
              <a:gd name="connsiteY3383" fmla="*/ 857307 h 1431009"/>
              <a:gd name="connsiteX3384" fmla="*/ 71896 w 2165703"/>
              <a:gd name="connsiteY3384" fmla="*/ 846152 h 1431009"/>
              <a:gd name="connsiteX3385" fmla="*/ 68376 w 2165703"/>
              <a:gd name="connsiteY3385" fmla="*/ 845177 h 1431009"/>
              <a:gd name="connsiteX3386" fmla="*/ 67609 w 2165703"/>
              <a:gd name="connsiteY3386" fmla="*/ 843053 h 1431009"/>
              <a:gd name="connsiteX3387" fmla="*/ 94550 w 2165703"/>
              <a:gd name="connsiteY3387" fmla="*/ 839742 h 1431009"/>
              <a:gd name="connsiteX3388" fmla="*/ 94454 w 2165703"/>
              <a:gd name="connsiteY3388" fmla="*/ 837217 h 1431009"/>
              <a:gd name="connsiteX3389" fmla="*/ 85672 w 2165703"/>
              <a:gd name="connsiteY3389" fmla="*/ 837217 h 1431009"/>
              <a:gd name="connsiteX3390" fmla="*/ 95048 w 2165703"/>
              <a:gd name="connsiteY3390" fmla="*/ 821297 h 1431009"/>
              <a:gd name="connsiteX3391" fmla="*/ 81597 w 2165703"/>
              <a:gd name="connsiteY3391" fmla="*/ 820475 h 1431009"/>
              <a:gd name="connsiteX3392" fmla="*/ 82555 w 2165703"/>
              <a:gd name="connsiteY3392" fmla="*/ 803235 h 1431009"/>
              <a:gd name="connsiteX3393" fmla="*/ 86628 w 2165703"/>
              <a:gd name="connsiteY3393" fmla="*/ 802873 h 1431009"/>
              <a:gd name="connsiteX3394" fmla="*/ 78861 w 2165703"/>
              <a:gd name="connsiteY3394" fmla="*/ 787487 h 1431009"/>
              <a:gd name="connsiteX3395" fmla="*/ 64681 w 2165703"/>
              <a:gd name="connsiteY3395" fmla="*/ 776984 h 1431009"/>
              <a:gd name="connsiteX3396" fmla="*/ 72451 w 2165703"/>
              <a:gd name="connsiteY3396" fmla="*/ 777635 h 1431009"/>
              <a:gd name="connsiteX3397" fmla="*/ 75605 w 2165703"/>
              <a:gd name="connsiteY3397" fmla="*/ 761873 h 1431009"/>
              <a:gd name="connsiteX3398" fmla="*/ 64191 w 2165703"/>
              <a:gd name="connsiteY3398" fmla="*/ 755030 h 1431009"/>
              <a:gd name="connsiteX3399" fmla="*/ 64209 w 2165703"/>
              <a:gd name="connsiteY3399" fmla="*/ 755007 h 1431009"/>
              <a:gd name="connsiteX3400" fmla="*/ 64280 w 2165703"/>
              <a:gd name="connsiteY3400" fmla="*/ 754922 h 1431009"/>
              <a:gd name="connsiteX3401" fmla="*/ 64275 w 2165703"/>
              <a:gd name="connsiteY3401" fmla="*/ 754919 h 1431009"/>
              <a:gd name="connsiteX3402" fmla="*/ 67892 w 2165703"/>
              <a:gd name="connsiteY3402" fmla="*/ 750109 h 1431009"/>
              <a:gd name="connsiteX3403" fmla="*/ 74268 w 2165703"/>
              <a:gd name="connsiteY3403" fmla="*/ 751077 h 1431009"/>
              <a:gd name="connsiteX3404" fmla="*/ 85189 w 2165703"/>
              <a:gd name="connsiteY3404" fmla="*/ 753063 h 1431009"/>
              <a:gd name="connsiteX3405" fmla="*/ 85156 w 2165703"/>
              <a:gd name="connsiteY3405" fmla="*/ 753162 h 1431009"/>
              <a:gd name="connsiteX3406" fmla="*/ 85314 w 2165703"/>
              <a:gd name="connsiteY3406" fmla="*/ 753116 h 1431009"/>
              <a:gd name="connsiteX3407" fmla="*/ 88645 w 2165703"/>
              <a:gd name="connsiteY3407" fmla="*/ 754754 h 1431009"/>
              <a:gd name="connsiteX3408" fmla="*/ 90857 w 2165703"/>
              <a:gd name="connsiteY3408" fmla="*/ 751517 h 1431009"/>
              <a:gd name="connsiteX3409" fmla="*/ 85314 w 2165703"/>
              <a:gd name="connsiteY3409" fmla="*/ 753116 h 1431009"/>
              <a:gd name="connsiteX3410" fmla="*/ 85214 w 2165703"/>
              <a:gd name="connsiteY3410" fmla="*/ 753067 h 1431009"/>
              <a:gd name="connsiteX3411" fmla="*/ 85189 w 2165703"/>
              <a:gd name="connsiteY3411" fmla="*/ 753063 h 1431009"/>
              <a:gd name="connsiteX3412" fmla="*/ 87348 w 2165703"/>
              <a:gd name="connsiteY3412" fmla="*/ 746760 h 1431009"/>
              <a:gd name="connsiteX3413" fmla="*/ 93747 w 2165703"/>
              <a:gd name="connsiteY3413" fmla="*/ 743902 h 1431009"/>
              <a:gd name="connsiteX3414" fmla="*/ 80047 w 2165703"/>
              <a:gd name="connsiteY3414" fmla="*/ 747288 h 1431009"/>
              <a:gd name="connsiteX3415" fmla="*/ 64549 w 2165703"/>
              <a:gd name="connsiteY3415" fmla="*/ 739080 h 1431009"/>
              <a:gd name="connsiteX3416" fmla="*/ 77578 w 2165703"/>
              <a:gd name="connsiteY3416" fmla="*/ 735809 h 1431009"/>
              <a:gd name="connsiteX3417" fmla="*/ 74326 w 2165703"/>
              <a:gd name="connsiteY3417" fmla="*/ 729571 h 1431009"/>
              <a:gd name="connsiteX3418" fmla="*/ 81903 w 2165703"/>
              <a:gd name="connsiteY3418" fmla="*/ 727103 h 1431009"/>
              <a:gd name="connsiteX3419" fmla="*/ 84277 w 2165703"/>
              <a:gd name="connsiteY3419" fmla="*/ 719257 h 1431009"/>
              <a:gd name="connsiteX3420" fmla="*/ 93708 w 2165703"/>
              <a:gd name="connsiteY3420" fmla="*/ 710399 h 1431009"/>
              <a:gd name="connsiteX3421" fmla="*/ 98741 w 2165703"/>
              <a:gd name="connsiteY3421" fmla="*/ 705176 h 1431009"/>
              <a:gd name="connsiteX3422" fmla="*/ 109781 w 2165703"/>
              <a:gd name="connsiteY3422" fmla="*/ 712676 h 1431009"/>
              <a:gd name="connsiteX3423" fmla="*/ 116305 w 2165703"/>
              <a:gd name="connsiteY3423" fmla="*/ 707739 h 1431009"/>
              <a:gd name="connsiteX3424" fmla="*/ 100310 w 2165703"/>
              <a:gd name="connsiteY3424" fmla="*/ 703664 h 1431009"/>
              <a:gd name="connsiteX3425" fmla="*/ 104615 w 2165703"/>
              <a:gd name="connsiteY3425" fmla="*/ 696087 h 1431009"/>
              <a:gd name="connsiteX3426" fmla="*/ 90417 w 2165703"/>
              <a:gd name="connsiteY3426" fmla="*/ 692758 h 1431009"/>
              <a:gd name="connsiteX3427" fmla="*/ 85595 w 2165703"/>
              <a:gd name="connsiteY3427" fmla="*/ 685256 h 1431009"/>
              <a:gd name="connsiteX3428" fmla="*/ 99353 w 2165703"/>
              <a:gd name="connsiteY3428" fmla="*/ 670985 h 1431009"/>
              <a:gd name="connsiteX3429" fmla="*/ 99237 w 2165703"/>
              <a:gd name="connsiteY3429" fmla="*/ 667253 h 1431009"/>
              <a:gd name="connsiteX3430" fmla="*/ 93900 w 2165703"/>
              <a:gd name="connsiteY3430" fmla="*/ 649439 h 1431009"/>
              <a:gd name="connsiteX3431" fmla="*/ 96062 w 2165703"/>
              <a:gd name="connsiteY3431" fmla="*/ 642493 h 1431009"/>
              <a:gd name="connsiteX3432" fmla="*/ 101151 w 2165703"/>
              <a:gd name="connsiteY3432" fmla="*/ 630056 h 1431009"/>
              <a:gd name="connsiteX3433" fmla="*/ 102663 w 2165703"/>
              <a:gd name="connsiteY3433" fmla="*/ 624795 h 1431009"/>
              <a:gd name="connsiteX3434" fmla="*/ 102242 w 2165703"/>
              <a:gd name="connsiteY3434" fmla="*/ 621275 h 1431009"/>
              <a:gd name="connsiteX3435" fmla="*/ 112823 w 2165703"/>
              <a:gd name="connsiteY3435" fmla="*/ 595540 h 1431009"/>
              <a:gd name="connsiteX3436" fmla="*/ 106490 w 2165703"/>
              <a:gd name="connsiteY3436" fmla="*/ 600323 h 1431009"/>
              <a:gd name="connsiteX3437" fmla="*/ 112651 w 2165703"/>
              <a:gd name="connsiteY3437" fmla="*/ 585801 h 1431009"/>
              <a:gd name="connsiteX3438" fmla="*/ 128781 w 2165703"/>
              <a:gd name="connsiteY3438" fmla="*/ 584366 h 1431009"/>
              <a:gd name="connsiteX3439" fmla="*/ 138921 w 2165703"/>
              <a:gd name="connsiteY3439" fmla="*/ 577478 h 1431009"/>
              <a:gd name="connsiteX3440" fmla="*/ 129451 w 2165703"/>
              <a:gd name="connsiteY3440" fmla="*/ 573288 h 1431009"/>
              <a:gd name="connsiteX3441" fmla="*/ 128322 w 2165703"/>
              <a:gd name="connsiteY3441" fmla="*/ 577248 h 1431009"/>
              <a:gd name="connsiteX3442" fmla="*/ 125778 w 2165703"/>
              <a:gd name="connsiteY3442" fmla="*/ 577248 h 1431009"/>
              <a:gd name="connsiteX3443" fmla="*/ 125527 w 2165703"/>
              <a:gd name="connsiteY3443" fmla="*/ 568256 h 1431009"/>
              <a:gd name="connsiteX3444" fmla="*/ 135440 w 2165703"/>
              <a:gd name="connsiteY3444" fmla="*/ 566265 h 1431009"/>
              <a:gd name="connsiteX3445" fmla="*/ 132282 w 2165703"/>
              <a:gd name="connsiteY3445" fmla="*/ 555225 h 1431009"/>
              <a:gd name="connsiteX3446" fmla="*/ 141275 w 2165703"/>
              <a:gd name="connsiteY3446" fmla="*/ 553274 h 1431009"/>
              <a:gd name="connsiteX3447" fmla="*/ 141047 w 2165703"/>
              <a:gd name="connsiteY3447" fmla="*/ 549983 h 1431009"/>
              <a:gd name="connsiteX3448" fmla="*/ 138060 w 2165703"/>
              <a:gd name="connsiteY3448" fmla="*/ 545008 h 1431009"/>
              <a:gd name="connsiteX3449" fmla="*/ 143456 w 2165703"/>
              <a:gd name="connsiteY3449" fmla="*/ 542157 h 1431009"/>
              <a:gd name="connsiteX3450" fmla="*/ 154019 w 2165703"/>
              <a:gd name="connsiteY3450" fmla="*/ 535101 h 1431009"/>
              <a:gd name="connsiteX3451" fmla="*/ 154152 w 2165703"/>
              <a:gd name="connsiteY3451" fmla="*/ 534948 h 1431009"/>
              <a:gd name="connsiteX3452" fmla="*/ 154197 w 2165703"/>
              <a:gd name="connsiteY3452" fmla="*/ 534847 h 1431009"/>
              <a:gd name="connsiteX3453" fmla="*/ 154212 w 2165703"/>
              <a:gd name="connsiteY3453" fmla="*/ 534830 h 1431009"/>
              <a:gd name="connsiteX3454" fmla="*/ 154206 w 2165703"/>
              <a:gd name="connsiteY3454" fmla="*/ 534827 h 1431009"/>
              <a:gd name="connsiteX3455" fmla="*/ 158132 w 2165703"/>
              <a:gd name="connsiteY3455" fmla="*/ 526013 h 1431009"/>
              <a:gd name="connsiteX3456" fmla="*/ 164083 w 2165703"/>
              <a:gd name="connsiteY3456" fmla="*/ 531371 h 1431009"/>
              <a:gd name="connsiteX3457" fmla="*/ 166609 w 2165703"/>
              <a:gd name="connsiteY3457" fmla="*/ 522339 h 1431009"/>
              <a:gd name="connsiteX3458" fmla="*/ 175582 w 2165703"/>
              <a:gd name="connsiteY3458" fmla="*/ 510553 h 1431009"/>
              <a:gd name="connsiteX3459" fmla="*/ 177443 w 2165703"/>
              <a:gd name="connsiteY3459" fmla="*/ 503969 h 1431009"/>
              <a:gd name="connsiteX3460" fmla="*/ 182801 w 2165703"/>
              <a:gd name="connsiteY3460" fmla="*/ 500549 h 1431009"/>
              <a:gd name="connsiteX3461" fmla="*/ 182739 w 2165703"/>
              <a:gd name="connsiteY3461" fmla="*/ 500623 h 1431009"/>
              <a:gd name="connsiteX3462" fmla="*/ 183022 w 2165703"/>
              <a:gd name="connsiteY3462" fmla="*/ 500800 h 1431009"/>
              <a:gd name="connsiteX3463" fmla="*/ 185436 w 2165703"/>
              <a:gd name="connsiteY3463" fmla="*/ 504278 h 1431009"/>
              <a:gd name="connsiteX3464" fmla="*/ 186738 w 2165703"/>
              <a:gd name="connsiteY3464" fmla="*/ 503111 h 1431009"/>
              <a:gd name="connsiteX3465" fmla="*/ 183022 w 2165703"/>
              <a:gd name="connsiteY3465" fmla="*/ 500800 h 1431009"/>
              <a:gd name="connsiteX3466" fmla="*/ 182835 w 2165703"/>
              <a:gd name="connsiteY3466" fmla="*/ 500528 h 1431009"/>
              <a:gd name="connsiteX3467" fmla="*/ 182801 w 2165703"/>
              <a:gd name="connsiteY3467" fmla="*/ 500549 h 1431009"/>
              <a:gd name="connsiteX3468" fmla="*/ 191578 w 2165703"/>
              <a:gd name="connsiteY3468" fmla="*/ 490130 h 1431009"/>
              <a:gd name="connsiteX3469" fmla="*/ 204667 w 2165703"/>
              <a:gd name="connsiteY3469" fmla="*/ 485029 h 1431009"/>
              <a:gd name="connsiteX3470" fmla="*/ 216912 w 2165703"/>
              <a:gd name="connsiteY3470" fmla="*/ 478392 h 1431009"/>
              <a:gd name="connsiteX3471" fmla="*/ 225751 w 2165703"/>
              <a:gd name="connsiteY3471" fmla="*/ 472268 h 1431009"/>
              <a:gd name="connsiteX3472" fmla="*/ 223245 w 2165703"/>
              <a:gd name="connsiteY3472" fmla="*/ 462816 h 1431009"/>
              <a:gd name="connsiteX3473" fmla="*/ 232563 w 2165703"/>
              <a:gd name="connsiteY3473" fmla="*/ 452810 h 1431009"/>
              <a:gd name="connsiteX3474" fmla="*/ 232468 w 2165703"/>
              <a:gd name="connsiteY3474" fmla="*/ 452714 h 1431009"/>
              <a:gd name="connsiteX3475" fmla="*/ 237921 w 2165703"/>
              <a:gd name="connsiteY3475" fmla="*/ 454569 h 1431009"/>
              <a:gd name="connsiteX3476" fmla="*/ 244044 w 2165703"/>
              <a:gd name="connsiteY3476" fmla="*/ 456692 h 1431009"/>
              <a:gd name="connsiteX3477" fmla="*/ 245957 w 2165703"/>
              <a:gd name="connsiteY3477" fmla="*/ 453994 h 1431009"/>
              <a:gd name="connsiteX3478" fmla="*/ 262067 w 2165703"/>
              <a:gd name="connsiteY3478" fmla="*/ 423638 h 1431009"/>
              <a:gd name="connsiteX3479" fmla="*/ 264154 w 2165703"/>
              <a:gd name="connsiteY3479" fmla="*/ 419483 h 1431009"/>
              <a:gd name="connsiteX3480" fmla="*/ 285833 w 2165703"/>
              <a:gd name="connsiteY3480" fmla="*/ 388661 h 1431009"/>
              <a:gd name="connsiteX3481" fmla="*/ 273837 w 2165703"/>
              <a:gd name="connsiteY3481" fmla="*/ 382730 h 1431009"/>
              <a:gd name="connsiteX3482" fmla="*/ 276304 w 2165703"/>
              <a:gd name="connsiteY3482" fmla="*/ 374917 h 1431009"/>
              <a:gd name="connsiteX3483" fmla="*/ 282266 w 2165703"/>
              <a:gd name="connsiteY3483" fmla="*/ 370451 h 1431009"/>
              <a:gd name="connsiteX3484" fmla="*/ 282197 w 2165703"/>
              <a:gd name="connsiteY3484" fmla="*/ 370542 h 1431009"/>
              <a:gd name="connsiteX3485" fmla="*/ 282257 w 2165703"/>
              <a:gd name="connsiteY3485" fmla="*/ 370593 h 1431009"/>
              <a:gd name="connsiteX3486" fmla="*/ 281259 w 2165703"/>
              <a:gd name="connsiteY3486" fmla="*/ 379422 h 1431009"/>
              <a:gd name="connsiteX3487" fmla="*/ 287116 w 2165703"/>
              <a:gd name="connsiteY3487" fmla="*/ 374759 h 1431009"/>
              <a:gd name="connsiteX3488" fmla="*/ 282257 w 2165703"/>
              <a:gd name="connsiteY3488" fmla="*/ 370593 h 1431009"/>
              <a:gd name="connsiteX3489" fmla="*/ 282274 w 2165703"/>
              <a:gd name="connsiteY3489" fmla="*/ 370445 h 1431009"/>
              <a:gd name="connsiteX3490" fmla="*/ 282266 w 2165703"/>
              <a:gd name="connsiteY3490" fmla="*/ 370451 h 1431009"/>
              <a:gd name="connsiteX3491" fmla="*/ 292988 w 2165703"/>
              <a:gd name="connsiteY3491" fmla="*/ 356362 h 1431009"/>
              <a:gd name="connsiteX3492" fmla="*/ 299417 w 2165703"/>
              <a:gd name="connsiteY3492" fmla="*/ 368474 h 1431009"/>
              <a:gd name="connsiteX3493" fmla="*/ 301695 w 2165703"/>
              <a:gd name="connsiteY3493" fmla="*/ 345571 h 1431009"/>
              <a:gd name="connsiteX3494" fmla="*/ 294557 w 2165703"/>
              <a:gd name="connsiteY3494" fmla="*/ 343772 h 1431009"/>
              <a:gd name="connsiteX3495" fmla="*/ 300853 w 2165703"/>
              <a:gd name="connsiteY3495" fmla="*/ 335010 h 1431009"/>
              <a:gd name="connsiteX3496" fmla="*/ 304049 w 2165703"/>
              <a:gd name="connsiteY3496" fmla="*/ 331047 h 1431009"/>
              <a:gd name="connsiteX3497" fmla="*/ 300297 w 2165703"/>
              <a:gd name="connsiteY3497" fmla="*/ 328750 h 1431009"/>
              <a:gd name="connsiteX3498" fmla="*/ 305042 w 2165703"/>
              <a:gd name="connsiteY3498" fmla="*/ 308030 h 1431009"/>
              <a:gd name="connsiteX3499" fmla="*/ 323621 w 2165703"/>
              <a:gd name="connsiteY3499" fmla="*/ 299054 h 1431009"/>
              <a:gd name="connsiteX3500" fmla="*/ 323621 w 2165703"/>
              <a:gd name="connsiteY3500" fmla="*/ 287174 h 1431009"/>
              <a:gd name="connsiteX3501" fmla="*/ 310650 w 2165703"/>
              <a:gd name="connsiteY3501" fmla="*/ 293393 h 1431009"/>
              <a:gd name="connsiteX3502" fmla="*/ 309099 w 2165703"/>
              <a:gd name="connsiteY3502" fmla="*/ 291479 h 1431009"/>
              <a:gd name="connsiteX3503" fmla="*/ 313614 w 2165703"/>
              <a:gd name="connsiteY3503" fmla="*/ 280822 h 1431009"/>
              <a:gd name="connsiteX3504" fmla="*/ 302039 w 2165703"/>
              <a:gd name="connsiteY3504" fmla="*/ 283901 h 1431009"/>
              <a:gd name="connsiteX3505" fmla="*/ 299513 w 2165703"/>
              <a:gd name="connsiteY3505" fmla="*/ 272884 h 1431009"/>
              <a:gd name="connsiteX3506" fmla="*/ 299436 w 2165703"/>
              <a:gd name="connsiteY3506" fmla="*/ 272941 h 1431009"/>
              <a:gd name="connsiteX3507" fmla="*/ 299511 w 2165703"/>
              <a:gd name="connsiteY3507" fmla="*/ 272832 h 1431009"/>
              <a:gd name="connsiteX3508" fmla="*/ 299513 w 2165703"/>
              <a:gd name="connsiteY3508" fmla="*/ 272836 h 1431009"/>
              <a:gd name="connsiteX3509" fmla="*/ 299589 w 2165703"/>
              <a:gd name="connsiteY3509" fmla="*/ 272778 h 1431009"/>
              <a:gd name="connsiteX3510" fmla="*/ 299562 w 2165703"/>
              <a:gd name="connsiteY3510" fmla="*/ 272756 h 1431009"/>
              <a:gd name="connsiteX3511" fmla="*/ 305100 w 2165703"/>
              <a:gd name="connsiteY3511" fmla="*/ 264713 h 1431009"/>
              <a:gd name="connsiteX3512" fmla="*/ 315987 w 2165703"/>
              <a:gd name="connsiteY3512" fmla="*/ 250230 h 1431009"/>
              <a:gd name="connsiteX3513" fmla="*/ 317231 w 2165703"/>
              <a:gd name="connsiteY3513" fmla="*/ 249025 h 1431009"/>
              <a:gd name="connsiteX3514" fmla="*/ 333591 w 2165703"/>
              <a:gd name="connsiteY3514" fmla="*/ 243323 h 1431009"/>
              <a:gd name="connsiteX3515" fmla="*/ 353204 w 2165703"/>
              <a:gd name="connsiteY3515" fmla="*/ 225680 h 1431009"/>
              <a:gd name="connsiteX3516" fmla="*/ 358771 w 2165703"/>
              <a:gd name="connsiteY3516" fmla="*/ 215537 h 1431009"/>
              <a:gd name="connsiteX3517" fmla="*/ 371323 w 2165703"/>
              <a:gd name="connsiteY3517" fmla="*/ 212651 h 1431009"/>
              <a:gd name="connsiteX3518" fmla="*/ 373906 w 2165703"/>
              <a:gd name="connsiteY3518" fmla="*/ 209267 h 1431009"/>
              <a:gd name="connsiteX3519" fmla="*/ 377579 w 2165703"/>
              <a:gd name="connsiteY3519" fmla="*/ 197437 h 1431009"/>
              <a:gd name="connsiteX3520" fmla="*/ 383931 w 2165703"/>
              <a:gd name="connsiteY3520" fmla="*/ 196576 h 1431009"/>
              <a:gd name="connsiteX3521" fmla="*/ 371992 w 2165703"/>
              <a:gd name="connsiteY3521" fmla="*/ 183644 h 1431009"/>
              <a:gd name="connsiteX3522" fmla="*/ 374345 w 2165703"/>
              <a:gd name="connsiteY3522" fmla="*/ 170480 h 1431009"/>
              <a:gd name="connsiteX3523" fmla="*/ 385538 w 2165703"/>
              <a:gd name="connsiteY3523" fmla="*/ 177236 h 1431009"/>
              <a:gd name="connsiteX3524" fmla="*/ 393535 w 2165703"/>
              <a:gd name="connsiteY3524" fmla="*/ 182305 h 1431009"/>
              <a:gd name="connsiteX3525" fmla="*/ 400825 w 2165703"/>
              <a:gd name="connsiteY3525" fmla="*/ 167687 h 1431009"/>
              <a:gd name="connsiteX3526" fmla="*/ 400213 w 2165703"/>
              <a:gd name="connsiteY3526" fmla="*/ 176317 h 1431009"/>
              <a:gd name="connsiteX3527" fmla="*/ 400864 w 2165703"/>
              <a:gd name="connsiteY3527" fmla="*/ 167649 h 1431009"/>
              <a:gd name="connsiteX3528" fmla="*/ 397879 w 2165703"/>
              <a:gd name="connsiteY3528" fmla="*/ 163172 h 1431009"/>
              <a:gd name="connsiteX3529" fmla="*/ 377177 w 2165703"/>
              <a:gd name="connsiteY3529" fmla="*/ 145608 h 1431009"/>
              <a:gd name="connsiteX3530" fmla="*/ 375016 w 2165703"/>
              <a:gd name="connsiteY3530" fmla="*/ 138778 h 1431009"/>
              <a:gd name="connsiteX3531" fmla="*/ 376986 w 2165703"/>
              <a:gd name="connsiteY3531" fmla="*/ 137972 h 1431009"/>
              <a:gd name="connsiteX3532" fmla="*/ 384103 w 2165703"/>
              <a:gd name="connsiteY3532" fmla="*/ 145780 h 1431009"/>
              <a:gd name="connsiteX3533" fmla="*/ 391258 w 2165703"/>
              <a:gd name="connsiteY3533" fmla="*/ 148747 h 1431009"/>
              <a:gd name="connsiteX3534" fmla="*/ 395774 w 2165703"/>
              <a:gd name="connsiteY3534" fmla="*/ 141284 h 1431009"/>
              <a:gd name="connsiteX3535" fmla="*/ 396214 w 2165703"/>
              <a:gd name="connsiteY3535" fmla="*/ 136691 h 1431009"/>
              <a:gd name="connsiteX3536" fmla="*/ 409417 w 2165703"/>
              <a:gd name="connsiteY3536" fmla="*/ 137897 h 1431009"/>
              <a:gd name="connsiteX3537" fmla="*/ 408403 w 2165703"/>
              <a:gd name="connsiteY3537" fmla="*/ 128081 h 1431009"/>
              <a:gd name="connsiteX3538" fmla="*/ 427948 w 2165703"/>
              <a:gd name="connsiteY3538" fmla="*/ 118285 h 1431009"/>
              <a:gd name="connsiteX3539" fmla="*/ 445857 w 2165703"/>
              <a:gd name="connsiteY3539" fmla="*/ 114037 h 1431009"/>
              <a:gd name="connsiteX3540" fmla="*/ 449953 w 2165703"/>
              <a:gd name="connsiteY3540" fmla="*/ 119796 h 1431009"/>
              <a:gd name="connsiteX3541" fmla="*/ 448519 w 2165703"/>
              <a:gd name="connsiteY3541" fmla="*/ 128771 h 1431009"/>
              <a:gd name="connsiteX3542" fmla="*/ 451216 w 2165703"/>
              <a:gd name="connsiteY3542" fmla="*/ 130627 h 1431009"/>
              <a:gd name="connsiteX3543" fmla="*/ 453397 w 2165703"/>
              <a:gd name="connsiteY3543" fmla="*/ 124447 h 1431009"/>
              <a:gd name="connsiteX3544" fmla="*/ 460897 w 2165703"/>
              <a:gd name="connsiteY3544" fmla="*/ 132673 h 1431009"/>
              <a:gd name="connsiteX3545" fmla="*/ 456784 w 2165703"/>
              <a:gd name="connsiteY3545" fmla="*/ 112466 h 1431009"/>
              <a:gd name="connsiteX3546" fmla="*/ 456649 w 2165703"/>
              <a:gd name="connsiteY3546" fmla="*/ 92512 h 1431009"/>
              <a:gd name="connsiteX3547" fmla="*/ 473812 w 2165703"/>
              <a:gd name="connsiteY3547" fmla="*/ 97371 h 1431009"/>
              <a:gd name="connsiteX3548" fmla="*/ 474424 w 2165703"/>
              <a:gd name="connsiteY3548" fmla="*/ 98597 h 1431009"/>
              <a:gd name="connsiteX3549" fmla="*/ 476816 w 2165703"/>
              <a:gd name="connsiteY3549" fmla="*/ 107781 h 1431009"/>
              <a:gd name="connsiteX3550" fmla="*/ 485044 w 2165703"/>
              <a:gd name="connsiteY3550" fmla="*/ 102289 h 1431009"/>
              <a:gd name="connsiteX3551" fmla="*/ 505861 w 2165703"/>
              <a:gd name="connsiteY3551" fmla="*/ 80171 h 1431009"/>
              <a:gd name="connsiteX3552" fmla="*/ 518527 w 2165703"/>
              <a:gd name="connsiteY3552" fmla="*/ 77090 h 1431009"/>
              <a:gd name="connsiteX3553" fmla="*/ 499374 w 2165703"/>
              <a:gd name="connsiteY3553" fmla="*/ 104873 h 1431009"/>
              <a:gd name="connsiteX3554" fmla="*/ 519446 w 2165703"/>
              <a:gd name="connsiteY3554" fmla="*/ 98770 h 1431009"/>
              <a:gd name="connsiteX3555" fmla="*/ 537239 w 2165703"/>
              <a:gd name="connsiteY3555" fmla="*/ 91650 h 1431009"/>
              <a:gd name="connsiteX3556" fmla="*/ 520478 w 2165703"/>
              <a:gd name="connsiteY3556" fmla="*/ 93870 h 1431009"/>
              <a:gd name="connsiteX3557" fmla="*/ 519866 w 2165703"/>
              <a:gd name="connsiteY3557" fmla="*/ 90923 h 1431009"/>
              <a:gd name="connsiteX3558" fmla="*/ 553216 w 2165703"/>
              <a:gd name="connsiteY3558" fmla="*/ 81989 h 1431009"/>
              <a:gd name="connsiteX3559" fmla="*/ 592096 w 2165703"/>
              <a:gd name="connsiteY3559" fmla="*/ 62509 h 1431009"/>
              <a:gd name="connsiteX3560" fmla="*/ 620988 w 2165703"/>
              <a:gd name="connsiteY3560" fmla="*/ 40620 h 1431009"/>
              <a:gd name="connsiteX3561" fmla="*/ 641709 w 2165703"/>
              <a:gd name="connsiteY3561" fmla="*/ 43184 h 1431009"/>
              <a:gd name="connsiteX3562" fmla="*/ 619170 w 2165703"/>
              <a:gd name="connsiteY3562" fmla="*/ 63028 h 1431009"/>
              <a:gd name="connsiteX3563" fmla="*/ 620548 w 2165703"/>
              <a:gd name="connsiteY3563" fmla="*/ 64940 h 1431009"/>
              <a:gd name="connsiteX3564" fmla="*/ 649268 w 2165703"/>
              <a:gd name="connsiteY3564" fmla="*/ 57113 h 1431009"/>
              <a:gd name="connsiteX3565" fmla="*/ 630133 w 2165703"/>
              <a:gd name="connsiteY3565" fmla="*/ 70087 h 1431009"/>
              <a:gd name="connsiteX3566" fmla="*/ 640389 w 2165703"/>
              <a:gd name="connsiteY3566" fmla="*/ 72536 h 1431009"/>
              <a:gd name="connsiteX3567" fmla="*/ 648770 w 2165703"/>
              <a:gd name="connsiteY3567" fmla="*/ 71885 h 1431009"/>
              <a:gd name="connsiteX3568" fmla="*/ 676322 w 2165703"/>
              <a:gd name="connsiteY3568" fmla="*/ 70068 h 1431009"/>
              <a:gd name="connsiteX3569" fmla="*/ 676283 w 2165703"/>
              <a:gd name="connsiteY3569" fmla="*/ 70105 h 1431009"/>
              <a:gd name="connsiteX3570" fmla="*/ 682350 w 2165703"/>
              <a:gd name="connsiteY3570" fmla="*/ 72267 h 1431009"/>
              <a:gd name="connsiteX3571" fmla="*/ 678886 w 2165703"/>
              <a:gd name="connsiteY3571" fmla="*/ 83729 h 1431009"/>
              <a:gd name="connsiteX3572" fmla="*/ 671884 w 2165703"/>
              <a:gd name="connsiteY3572" fmla="*/ 91899 h 1431009"/>
              <a:gd name="connsiteX3573" fmla="*/ 695858 w 2165703"/>
              <a:gd name="connsiteY3573" fmla="*/ 82620 h 1431009"/>
              <a:gd name="connsiteX3574" fmla="*/ 706993 w 2165703"/>
              <a:gd name="connsiteY3574" fmla="*/ 78257 h 1431009"/>
              <a:gd name="connsiteX3575" fmla="*/ 715431 w 2165703"/>
              <a:gd name="connsiteY3575" fmla="*/ 77702 h 1431009"/>
              <a:gd name="connsiteX3576" fmla="*/ 723008 w 2165703"/>
              <a:gd name="connsiteY3576" fmla="*/ 84897 h 1431009"/>
              <a:gd name="connsiteX3577" fmla="*/ 713843 w 2165703"/>
              <a:gd name="connsiteY3577" fmla="*/ 92761 h 1431009"/>
              <a:gd name="connsiteX3578" fmla="*/ 714972 w 2165703"/>
              <a:gd name="connsiteY3578" fmla="*/ 95497 h 1431009"/>
              <a:gd name="connsiteX3579" fmla="*/ 731179 w 2165703"/>
              <a:gd name="connsiteY3579" fmla="*/ 92780 h 1431009"/>
              <a:gd name="connsiteX3580" fmla="*/ 750580 w 2165703"/>
              <a:gd name="connsiteY3580" fmla="*/ 91019 h 1431009"/>
              <a:gd name="connsiteX3581" fmla="*/ 768010 w 2165703"/>
              <a:gd name="connsiteY3581" fmla="*/ 83423 h 1431009"/>
              <a:gd name="connsiteX3582" fmla="*/ 784466 w 2165703"/>
              <a:gd name="connsiteY3582" fmla="*/ 90024 h 1431009"/>
              <a:gd name="connsiteX3583" fmla="*/ 789937 w 2165703"/>
              <a:gd name="connsiteY3583" fmla="*/ 90521 h 1431009"/>
              <a:gd name="connsiteX3584" fmla="*/ 808114 w 2165703"/>
              <a:gd name="connsiteY3584" fmla="*/ 86504 h 1431009"/>
              <a:gd name="connsiteX3585" fmla="*/ 817808 w 2165703"/>
              <a:gd name="connsiteY3585" fmla="*/ 81705 h 1431009"/>
              <a:gd name="connsiteX3586" fmla="*/ 815863 w 2165703"/>
              <a:gd name="connsiteY3586" fmla="*/ 86427 h 1431009"/>
              <a:gd name="connsiteX3587" fmla="*/ 836260 w 2165703"/>
              <a:gd name="connsiteY3587" fmla="*/ 89258 h 1431009"/>
              <a:gd name="connsiteX3588" fmla="*/ 828109 w 2165703"/>
              <a:gd name="connsiteY3588" fmla="*/ 94520 h 1431009"/>
              <a:gd name="connsiteX3589" fmla="*/ 790340 w 2165703"/>
              <a:gd name="connsiteY3589" fmla="*/ 94769 h 1431009"/>
              <a:gd name="connsiteX3590" fmla="*/ 771760 w 2165703"/>
              <a:gd name="connsiteY3590" fmla="*/ 95573 h 1431009"/>
              <a:gd name="connsiteX3591" fmla="*/ 771760 w 2165703"/>
              <a:gd name="connsiteY3591" fmla="*/ 110897 h 1431009"/>
              <a:gd name="connsiteX3592" fmla="*/ 764739 w 2165703"/>
              <a:gd name="connsiteY3592" fmla="*/ 109005 h 1431009"/>
              <a:gd name="connsiteX3593" fmla="*/ 749048 w 2165703"/>
              <a:gd name="connsiteY3593" fmla="*/ 117749 h 1431009"/>
              <a:gd name="connsiteX3594" fmla="*/ 749603 w 2165703"/>
              <a:gd name="connsiteY3594" fmla="*/ 119298 h 1431009"/>
              <a:gd name="connsiteX3595" fmla="*/ 766863 w 2165703"/>
              <a:gd name="connsiteY3595" fmla="*/ 115970 h 1431009"/>
              <a:gd name="connsiteX3596" fmla="*/ 770479 w 2165703"/>
              <a:gd name="connsiteY3596" fmla="*/ 122571 h 1431009"/>
              <a:gd name="connsiteX3597" fmla="*/ 772774 w 2165703"/>
              <a:gd name="connsiteY3597" fmla="*/ 119643 h 1431009"/>
              <a:gd name="connsiteX3598" fmla="*/ 784561 w 2165703"/>
              <a:gd name="connsiteY3598" fmla="*/ 112965 h 1431009"/>
              <a:gd name="connsiteX3599" fmla="*/ 815290 w 2165703"/>
              <a:gd name="connsiteY3599" fmla="*/ 111320 h 1431009"/>
              <a:gd name="connsiteX3600" fmla="*/ 815270 w 2165703"/>
              <a:gd name="connsiteY3600" fmla="*/ 109177 h 1431009"/>
              <a:gd name="connsiteX3601" fmla="*/ 795238 w 2165703"/>
              <a:gd name="connsiteY3601" fmla="*/ 107762 h 1431009"/>
              <a:gd name="connsiteX3602" fmla="*/ 776026 w 2165703"/>
              <a:gd name="connsiteY3602" fmla="*/ 101389 h 1431009"/>
              <a:gd name="connsiteX3603" fmla="*/ 798835 w 2165703"/>
              <a:gd name="connsiteY3603" fmla="*/ 102461 h 1431009"/>
              <a:gd name="connsiteX3604" fmla="*/ 807311 w 2165703"/>
              <a:gd name="connsiteY3604" fmla="*/ 100682 h 1431009"/>
              <a:gd name="connsiteX3605" fmla="*/ 820857 w 2165703"/>
              <a:gd name="connsiteY3605" fmla="*/ 97907 h 1431009"/>
              <a:gd name="connsiteX3606" fmla="*/ 831783 w 2165703"/>
              <a:gd name="connsiteY3606" fmla="*/ 96167 h 1431009"/>
              <a:gd name="connsiteX3607" fmla="*/ 851816 w 2165703"/>
              <a:gd name="connsiteY3607" fmla="*/ 83900 h 1431009"/>
              <a:gd name="connsiteX3608" fmla="*/ 864845 w 2165703"/>
              <a:gd name="connsiteY3608" fmla="*/ 69836 h 1431009"/>
              <a:gd name="connsiteX3609" fmla="*/ 861268 w 2165703"/>
              <a:gd name="connsiteY3609" fmla="*/ 58415 h 1431009"/>
              <a:gd name="connsiteX3610" fmla="*/ 873953 w 2165703"/>
              <a:gd name="connsiteY3610" fmla="*/ 52139 h 1431009"/>
              <a:gd name="connsiteX3611" fmla="*/ 875293 w 2165703"/>
              <a:gd name="connsiteY3611" fmla="*/ 55201 h 1431009"/>
              <a:gd name="connsiteX3612" fmla="*/ 865936 w 2165703"/>
              <a:gd name="connsiteY3612" fmla="*/ 59372 h 1431009"/>
              <a:gd name="connsiteX3613" fmla="*/ 868882 w 2165703"/>
              <a:gd name="connsiteY3613" fmla="*/ 63007 h 1431009"/>
              <a:gd name="connsiteX3614" fmla="*/ 924160 w 2165703"/>
              <a:gd name="connsiteY3614" fmla="*/ 64001 h 1431009"/>
              <a:gd name="connsiteX3615" fmla="*/ 932693 w 2165703"/>
              <a:gd name="connsiteY3615" fmla="*/ 60578 h 1431009"/>
              <a:gd name="connsiteX3616" fmla="*/ 932273 w 2165703"/>
              <a:gd name="connsiteY3616" fmla="*/ 57669 h 1431009"/>
              <a:gd name="connsiteX3617" fmla="*/ 967516 w 2165703"/>
              <a:gd name="connsiteY3617" fmla="*/ 57669 h 1431009"/>
              <a:gd name="connsiteX3618" fmla="*/ 968952 w 2165703"/>
              <a:gd name="connsiteY3618" fmla="*/ 60176 h 1431009"/>
              <a:gd name="connsiteX3619" fmla="*/ 962331 w 2165703"/>
              <a:gd name="connsiteY3619" fmla="*/ 62624 h 1431009"/>
              <a:gd name="connsiteX3620" fmla="*/ 969468 w 2165703"/>
              <a:gd name="connsiteY3620" fmla="*/ 65825 h 1431009"/>
              <a:gd name="connsiteX3621" fmla="*/ 978661 w 2165703"/>
              <a:gd name="connsiteY3621" fmla="*/ 62399 h 1431009"/>
              <a:gd name="connsiteX3622" fmla="*/ 978665 w 2165703"/>
              <a:gd name="connsiteY3622" fmla="*/ 62402 h 1431009"/>
              <a:gd name="connsiteX3623" fmla="*/ 978595 w 2165703"/>
              <a:gd name="connsiteY3623" fmla="*/ 62491 h 1431009"/>
              <a:gd name="connsiteX3624" fmla="*/ 984049 w 2165703"/>
              <a:gd name="connsiteY3624" fmla="*/ 68573 h 1431009"/>
              <a:gd name="connsiteX3625" fmla="*/ 995854 w 2165703"/>
              <a:gd name="connsiteY3625" fmla="*/ 67809 h 1431009"/>
              <a:gd name="connsiteX3626" fmla="*/ 1003526 w 2165703"/>
              <a:gd name="connsiteY3626" fmla="*/ 62242 h 1431009"/>
              <a:gd name="connsiteX3627" fmla="*/ 1009648 w 2165703"/>
              <a:gd name="connsiteY3627" fmla="*/ 61400 h 1431009"/>
              <a:gd name="connsiteX3628" fmla="*/ 1020518 w 2165703"/>
              <a:gd name="connsiteY3628" fmla="*/ 62204 h 1431009"/>
              <a:gd name="connsiteX3629" fmla="*/ 1031059 w 2165703"/>
              <a:gd name="connsiteY3629" fmla="*/ 66929 h 1431009"/>
              <a:gd name="connsiteX3630" fmla="*/ 1030773 w 2165703"/>
              <a:gd name="connsiteY3630" fmla="*/ 60768 h 1431009"/>
              <a:gd name="connsiteX3631" fmla="*/ 1139126 w 2165703"/>
              <a:gd name="connsiteY3631" fmla="*/ 74813 h 1431009"/>
              <a:gd name="connsiteX3632" fmla="*/ 1151467 w 2165703"/>
              <a:gd name="connsiteY3632" fmla="*/ 58817 h 1431009"/>
              <a:gd name="connsiteX3633" fmla="*/ 1153820 w 2165703"/>
              <a:gd name="connsiteY3633" fmla="*/ 59946 h 1431009"/>
              <a:gd name="connsiteX3634" fmla="*/ 1148768 w 2165703"/>
              <a:gd name="connsiteY3634" fmla="*/ 75482 h 1431009"/>
              <a:gd name="connsiteX3635" fmla="*/ 1164574 w 2165703"/>
              <a:gd name="connsiteY3635" fmla="*/ 76382 h 1431009"/>
              <a:gd name="connsiteX3636" fmla="*/ 1171271 w 2165703"/>
              <a:gd name="connsiteY3636" fmla="*/ 63352 h 1431009"/>
              <a:gd name="connsiteX3637" fmla="*/ 1200487 w 2165703"/>
              <a:gd name="connsiteY3637" fmla="*/ 74813 h 1431009"/>
              <a:gd name="connsiteX3638" fmla="*/ 1220003 w 2165703"/>
              <a:gd name="connsiteY3638" fmla="*/ 78065 h 1431009"/>
              <a:gd name="connsiteX3639" fmla="*/ 1243691 w 2165703"/>
              <a:gd name="connsiteY3639" fmla="*/ 80591 h 1431009"/>
              <a:gd name="connsiteX3640" fmla="*/ 1254407 w 2165703"/>
              <a:gd name="connsiteY3640" fmla="*/ 74239 h 1431009"/>
              <a:gd name="connsiteX3641" fmla="*/ 1261063 w 2165703"/>
              <a:gd name="connsiteY3641" fmla="*/ 68402 h 1431009"/>
              <a:gd name="connsiteX3642" fmla="*/ 1262213 w 2165703"/>
              <a:gd name="connsiteY3642" fmla="*/ 81913 h 1431009"/>
              <a:gd name="connsiteX3643" fmla="*/ 1285096 w 2165703"/>
              <a:gd name="connsiteY3643" fmla="*/ 76631 h 1431009"/>
              <a:gd name="connsiteX3644" fmla="*/ 1286167 w 2165703"/>
              <a:gd name="connsiteY3644" fmla="*/ 86255 h 1431009"/>
              <a:gd name="connsiteX3645" fmla="*/ 1296729 w 2165703"/>
              <a:gd name="connsiteY3645" fmla="*/ 73685 h 1431009"/>
              <a:gd name="connsiteX3646" fmla="*/ 1301073 w 2165703"/>
              <a:gd name="connsiteY3646" fmla="*/ 76574 h 1431009"/>
              <a:gd name="connsiteX3647" fmla="*/ 1294606 w 2165703"/>
              <a:gd name="connsiteY3647" fmla="*/ 81261 h 1431009"/>
              <a:gd name="connsiteX3648" fmla="*/ 1383845 w 2165703"/>
              <a:gd name="connsiteY3648" fmla="*/ 95459 h 1431009"/>
              <a:gd name="connsiteX3649" fmla="*/ 1360406 w 2165703"/>
              <a:gd name="connsiteY3649" fmla="*/ 85701 h 1431009"/>
              <a:gd name="connsiteX3650" fmla="*/ 1338096 w 2165703"/>
              <a:gd name="connsiteY3650" fmla="*/ 74411 h 1431009"/>
              <a:gd name="connsiteX3651" fmla="*/ 1415165 w 2165703"/>
              <a:gd name="connsiteY3651" fmla="*/ 87843 h 1431009"/>
              <a:gd name="connsiteX3652" fmla="*/ 1490917 w 2165703"/>
              <a:gd name="connsiteY3652" fmla="*/ 108871 h 1431009"/>
              <a:gd name="connsiteX3653" fmla="*/ 1445417 w 2165703"/>
              <a:gd name="connsiteY3653" fmla="*/ 84935 h 1431009"/>
              <a:gd name="connsiteX3654" fmla="*/ 1473983 w 2165703"/>
              <a:gd name="connsiteY3654" fmla="*/ 85738 h 1431009"/>
              <a:gd name="connsiteX3655" fmla="*/ 1445378 w 2165703"/>
              <a:gd name="connsiteY3655" fmla="*/ 72746 h 1431009"/>
              <a:gd name="connsiteX3656" fmla="*/ 1446335 w 2165703"/>
              <a:gd name="connsiteY3656" fmla="*/ 69893 h 1431009"/>
              <a:gd name="connsiteX3657" fmla="*/ 1467554 w 2165703"/>
              <a:gd name="connsiteY3657" fmla="*/ 73913 h 1431009"/>
              <a:gd name="connsiteX3658" fmla="*/ 1468033 w 2165703"/>
              <a:gd name="connsiteY3658" fmla="*/ 72056 h 1431009"/>
              <a:gd name="connsiteX3659" fmla="*/ 1454870 w 2165703"/>
              <a:gd name="connsiteY3659" fmla="*/ 65132 h 1431009"/>
              <a:gd name="connsiteX3660" fmla="*/ 1460475 w 2165703"/>
              <a:gd name="connsiteY3660" fmla="*/ 60902 h 1431009"/>
              <a:gd name="connsiteX3661" fmla="*/ 1434605 w 2165703"/>
              <a:gd name="connsiteY3661" fmla="*/ 50819 h 1431009"/>
              <a:gd name="connsiteX3662" fmla="*/ 1440078 w 2165703"/>
              <a:gd name="connsiteY3662" fmla="*/ 46802 h 1431009"/>
              <a:gd name="connsiteX3663" fmla="*/ 1431201 w 2165703"/>
              <a:gd name="connsiteY3663" fmla="*/ 36717 h 1431009"/>
              <a:gd name="connsiteX3664" fmla="*/ 1431507 w 2165703"/>
              <a:gd name="connsiteY3664" fmla="*/ 35129 h 1431009"/>
              <a:gd name="connsiteX3665" fmla="*/ 1464722 w 2165703"/>
              <a:gd name="connsiteY3665" fmla="*/ 44831 h 1431009"/>
              <a:gd name="connsiteX3666" fmla="*/ 1475417 w 2165703"/>
              <a:gd name="connsiteY3666" fmla="*/ 40180 h 1431009"/>
              <a:gd name="connsiteX3667" fmla="*/ 1452324 w 2165703"/>
              <a:gd name="connsiteY3667" fmla="*/ 30996 h 1431009"/>
              <a:gd name="connsiteX3668" fmla="*/ 1453109 w 2165703"/>
              <a:gd name="connsiteY3668" fmla="*/ 28682 h 1431009"/>
              <a:gd name="connsiteX3669" fmla="*/ 1388801 w 2165703"/>
              <a:gd name="connsiteY3669" fmla="*/ 27590 h 1431009"/>
              <a:gd name="connsiteX3670" fmla="*/ 1402997 w 2165703"/>
              <a:gd name="connsiteY3670" fmla="*/ 30917 h 1431009"/>
              <a:gd name="connsiteX3671" fmla="*/ 1402309 w 2165703"/>
              <a:gd name="connsiteY3671" fmla="*/ 33864 h 1431009"/>
              <a:gd name="connsiteX3672" fmla="*/ 1388207 w 2165703"/>
              <a:gd name="connsiteY3672" fmla="*/ 29904 h 1431009"/>
              <a:gd name="connsiteX3673" fmla="*/ 1388801 w 2165703"/>
              <a:gd name="connsiteY3673" fmla="*/ 27590 h 1431009"/>
              <a:gd name="connsiteX3674" fmla="*/ 1427145 w 2165703"/>
              <a:gd name="connsiteY3674" fmla="*/ 20336 h 1431009"/>
              <a:gd name="connsiteX3675" fmla="*/ 1438701 w 2165703"/>
              <a:gd name="connsiteY3675" fmla="*/ 24335 h 1431009"/>
              <a:gd name="connsiteX3676" fmla="*/ 1437591 w 2165703"/>
              <a:gd name="connsiteY3676" fmla="*/ 27300 h 1431009"/>
              <a:gd name="connsiteX3677" fmla="*/ 1426091 w 2165703"/>
              <a:gd name="connsiteY3677" fmla="*/ 23148 h 1431009"/>
              <a:gd name="connsiteX3678" fmla="*/ 1427145 w 2165703"/>
              <a:gd name="connsiteY3678" fmla="*/ 20336 h 1431009"/>
              <a:gd name="connsiteX3679" fmla="*/ 640350 w 2165703"/>
              <a:gd name="connsiteY3679" fmla="*/ 20234 h 1431009"/>
              <a:gd name="connsiteX3680" fmla="*/ 641040 w 2165703"/>
              <a:gd name="connsiteY3680" fmla="*/ 21899 h 1431009"/>
              <a:gd name="connsiteX3681" fmla="*/ 638761 w 2165703"/>
              <a:gd name="connsiteY3681" fmla="*/ 23047 h 1431009"/>
              <a:gd name="connsiteX3682" fmla="*/ 638245 w 2165703"/>
              <a:gd name="connsiteY3682" fmla="*/ 21631 h 1431009"/>
              <a:gd name="connsiteX3683" fmla="*/ 640350 w 2165703"/>
              <a:gd name="connsiteY3683" fmla="*/ 20234 h 1431009"/>
              <a:gd name="connsiteX3684" fmla="*/ 595807 w 2165703"/>
              <a:gd name="connsiteY3684" fmla="*/ 18137 h 1431009"/>
              <a:gd name="connsiteX3685" fmla="*/ 599386 w 2165703"/>
              <a:gd name="connsiteY3685" fmla="*/ 24242 h 1431009"/>
              <a:gd name="connsiteX3686" fmla="*/ 587407 w 2165703"/>
              <a:gd name="connsiteY3686" fmla="*/ 38745 h 1431009"/>
              <a:gd name="connsiteX3687" fmla="*/ 584518 w 2165703"/>
              <a:gd name="connsiteY3687" fmla="*/ 33483 h 1431009"/>
              <a:gd name="connsiteX3688" fmla="*/ 587465 w 2165703"/>
              <a:gd name="connsiteY3688" fmla="*/ 25352 h 1431009"/>
              <a:gd name="connsiteX3689" fmla="*/ 595807 w 2165703"/>
              <a:gd name="connsiteY3689" fmla="*/ 18137 h 1431009"/>
              <a:gd name="connsiteX3690" fmla="*/ 573959 w 2165703"/>
              <a:gd name="connsiteY3690" fmla="*/ 14867 h 1431009"/>
              <a:gd name="connsiteX3691" fmla="*/ 579239 w 2165703"/>
              <a:gd name="connsiteY3691" fmla="*/ 18368 h 1431009"/>
              <a:gd name="connsiteX3692" fmla="*/ 573575 w 2165703"/>
              <a:gd name="connsiteY3692" fmla="*/ 22061 h 1431009"/>
              <a:gd name="connsiteX3693" fmla="*/ 572140 w 2165703"/>
              <a:gd name="connsiteY3693" fmla="*/ 22942 h 1431009"/>
              <a:gd name="connsiteX3694" fmla="*/ 564488 w 2165703"/>
              <a:gd name="connsiteY3694" fmla="*/ 46361 h 1431009"/>
              <a:gd name="connsiteX3695" fmla="*/ 563836 w 2165703"/>
              <a:gd name="connsiteY3695" fmla="*/ 37847 h 1431009"/>
              <a:gd name="connsiteX3696" fmla="*/ 558229 w 2165703"/>
              <a:gd name="connsiteY3696" fmla="*/ 38669 h 1431009"/>
              <a:gd name="connsiteX3697" fmla="*/ 562458 w 2165703"/>
              <a:gd name="connsiteY3697" fmla="*/ 30269 h 1431009"/>
              <a:gd name="connsiteX3698" fmla="*/ 557274 w 2165703"/>
              <a:gd name="connsiteY3698" fmla="*/ 28912 h 1431009"/>
              <a:gd name="connsiteX3699" fmla="*/ 573959 w 2165703"/>
              <a:gd name="connsiteY3699" fmla="*/ 14867 h 1431009"/>
              <a:gd name="connsiteX3700" fmla="*/ 631684 w 2165703"/>
              <a:gd name="connsiteY3700" fmla="*/ 14423 h 1431009"/>
              <a:gd name="connsiteX3701" fmla="*/ 632029 w 2165703"/>
              <a:gd name="connsiteY3701" fmla="*/ 17522 h 1431009"/>
              <a:gd name="connsiteX3702" fmla="*/ 616702 w 2165703"/>
              <a:gd name="connsiteY3702" fmla="*/ 17522 h 1431009"/>
              <a:gd name="connsiteX3703" fmla="*/ 616549 w 2165703"/>
              <a:gd name="connsiteY3703" fmla="*/ 16758 h 1431009"/>
              <a:gd name="connsiteX3704" fmla="*/ 631684 w 2165703"/>
              <a:gd name="connsiteY3704" fmla="*/ 14423 h 1431009"/>
              <a:gd name="connsiteX3705" fmla="*/ 819060 w 2165703"/>
              <a:gd name="connsiteY3705" fmla="*/ 11318 h 1431009"/>
              <a:gd name="connsiteX3706" fmla="*/ 820648 w 2165703"/>
              <a:gd name="connsiteY3706" fmla="*/ 13959 h 1431009"/>
              <a:gd name="connsiteX3707" fmla="*/ 818773 w 2165703"/>
              <a:gd name="connsiteY3707" fmla="*/ 15644 h 1431009"/>
              <a:gd name="connsiteX3708" fmla="*/ 817357 w 2165703"/>
              <a:gd name="connsiteY3708" fmla="*/ 14074 h 1431009"/>
              <a:gd name="connsiteX3709" fmla="*/ 819060 w 2165703"/>
              <a:gd name="connsiteY3709" fmla="*/ 11318 h 1431009"/>
              <a:gd name="connsiteX3710" fmla="*/ 553083 w 2165703"/>
              <a:gd name="connsiteY3710" fmla="*/ 0 h 1431009"/>
              <a:gd name="connsiteX3711" fmla="*/ 554575 w 2165703"/>
              <a:gd name="connsiteY3711" fmla="*/ 746 h 1431009"/>
              <a:gd name="connsiteX3712" fmla="*/ 547036 w 2165703"/>
              <a:gd name="connsiteY3712" fmla="*/ 13776 h 1431009"/>
              <a:gd name="connsiteX3713" fmla="*/ 547554 w 2165703"/>
              <a:gd name="connsiteY3713" fmla="*/ 15059 h 1431009"/>
              <a:gd name="connsiteX3714" fmla="*/ 558001 w 2165703"/>
              <a:gd name="connsiteY3714" fmla="*/ 7826 h 1431009"/>
              <a:gd name="connsiteX3715" fmla="*/ 542597 w 2165703"/>
              <a:gd name="connsiteY3715" fmla="*/ 24090 h 1431009"/>
              <a:gd name="connsiteX3716" fmla="*/ 544339 w 2165703"/>
              <a:gd name="connsiteY3716" fmla="*/ 29159 h 1431009"/>
              <a:gd name="connsiteX3717" fmla="*/ 523522 w 2165703"/>
              <a:gd name="connsiteY3717" fmla="*/ 32891 h 1431009"/>
              <a:gd name="connsiteX3718" fmla="*/ 553083 w 2165703"/>
              <a:gd name="connsiteY3718" fmla="*/ 0 h 143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</a:cxnLst>
            <a:rect l="l" t="t" r="r" b="b"/>
            <a:pathLst>
              <a:path w="2165703" h="1431009">
                <a:moveTo>
                  <a:pt x="512213" y="1429592"/>
                </a:moveTo>
                <a:cubicBezTo>
                  <a:pt x="512404" y="1429688"/>
                  <a:pt x="512481" y="1430091"/>
                  <a:pt x="512596" y="1430358"/>
                </a:cubicBezTo>
                <a:cubicBezTo>
                  <a:pt x="512404" y="1430568"/>
                  <a:pt x="512213" y="1430778"/>
                  <a:pt x="512023" y="1431009"/>
                </a:cubicBezTo>
                <a:cubicBezTo>
                  <a:pt x="511811" y="1430606"/>
                  <a:pt x="511582" y="1430224"/>
                  <a:pt x="511371" y="1429822"/>
                </a:cubicBezTo>
                <a:cubicBezTo>
                  <a:pt x="511658" y="1429727"/>
                  <a:pt x="511984" y="1429516"/>
                  <a:pt x="512213" y="1429592"/>
                </a:cubicBezTo>
                <a:close/>
                <a:moveTo>
                  <a:pt x="584080" y="1385642"/>
                </a:moveTo>
                <a:cubicBezTo>
                  <a:pt x="584748" y="1386198"/>
                  <a:pt x="585400" y="1386734"/>
                  <a:pt x="586070" y="1387269"/>
                </a:cubicBezTo>
                <a:cubicBezTo>
                  <a:pt x="583007" y="1391288"/>
                  <a:pt x="579965" y="1395305"/>
                  <a:pt x="576904" y="1399324"/>
                </a:cubicBezTo>
                <a:cubicBezTo>
                  <a:pt x="575948" y="1398540"/>
                  <a:pt x="574990" y="1397754"/>
                  <a:pt x="574033" y="1396988"/>
                </a:cubicBezTo>
                <a:cubicBezTo>
                  <a:pt x="577382" y="1393200"/>
                  <a:pt x="580731" y="1389432"/>
                  <a:pt x="584080" y="1385642"/>
                </a:cubicBezTo>
                <a:close/>
                <a:moveTo>
                  <a:pt x="588365" y="1355067"/>
                </a:moveTo>
                <a:cubicBezTo>
                  <a:pt x="591943" y="1355067"/>
                  <a:pt x="594200" y="1355067"/>
                  <a:pt x="596822" y="1355067"/>
                </a:cubicBezTo>
                <a:cubicBezTo>
                  <a:pt x="596536" y="1356330"/>
                  <a:pt x="596593" y="1357382"/>
                  <a:pt x="596095" y="1357937"/>
                </a:cubicBezTo>
                <a:cubicBezTo>
                  <a:pt x="592976" y="1361553"/>
                  <a:pt x="590987" y="1359718"/>
                  <a:pt x="588365" y="1355067"/>
                </a:cubicBezTo>
                <a:close/>
                <a:moveTo>
                  <a:pt x="483036" y="1353670"/>
                </a:moveTo>
                <a:cubicBezTo>
                  <a:pt x="483801" y="1354301"/>
                  <a:pt x="484585" y="1354934"/>
                  <a:pt x="485350" y="1355564"/>
                </a:cubicBezTo>
                <a:cubicBezTo>
                  <a:pt x="483438" y="1358224"/>
                  <a:pt x="481542" y="1360864"/>
                  <a:pt x="479629" y="1363523"/>
                </a:cubicBezTo>
                <a:cubicBezTo>
                  <a:pt x="479035" y="1363141"/>
                  <a:pt x="478443" y="1362739"/>
                  <a:pt x="477868" y="1362356"/>
                </a:cubicBezTo>
                <a:cubicBezTo>
                  <a:pt x="479590" y="1359467"/>
                  <a:pt x="481312" y="1356560"/>
                  <a:pt x="483036" y="1353670"/>
                </a:cubicBezTo>
                <a:close/>
                <a:moveTo>
                  <a:pt x="614616" y="1348829"/>
                </a:moveTo>
                <a:cubicBezTo>
                  <a:pt x="615668" y="1349882"/>
                  <a:pt x="616739" y="1350955"/>
                  <a:pt x="617793" y="1352006"/>
                </a:cubicBezTo>
                <a:cubicBezTo>
                  <a:pt x="616721" y="1352503"/>
                  <a:pt x="615668" y="1353002"/>
                  <a:pt x="614597" y="1353498"/>
                </a:cubicBezTo>
                <a:cubicBezTo>
                  <a:pt x="613832" y="1352714"/>
                  <a:pt x="613066" y="1351948"/>
                  <a:pt x="612281" y="1351183"/>
                </a:cubicBezTo>
                <a:cubicBezTo>
                  <a:pt x="613066" y="1350399"/>
                  <a:pt x="613832" y="1349614"/>
                  <a:pt x="614616" y="1348829"/>
                </a:cubicBezTo>
                <a:close/>
                <a:moveTo>
                  <a:pt x="604435" y="1343568"/>
                </a:moveTo>
                <a:cubicBezTo>
                  <a:pt x="604838" y="1343721"/>
                  <a:pt x="605220" y="1343874"/>
                  <a:pt x="605623" y="1344027"/>
                </a:cubicBezTo>
                <a:cubicBezTo>
                  <a:pt x="605201" y="1345329"/>
                  <a:pt x="604762" y="1346611"/>
                  <a:pt x="604340" y="1347911"/>
                </a:cubicBezTo>
                <a:cubicBezTo>
                  <a:pt x="603730" y="1347663"/>
                  <a:pt x="603097" y="1347433"/>
                  <a:pt x="602465" y="1347185"/>
                </a:cubicBezTo>
                <a:cubicBezTo>
                  <a:pt x="603116" y="1345980"/>
                  <a:pt x="603785" y="1344774"/>
                  <a:pt x="604435" y="1343568"/>
                </a:cubicBezTo>
                <a:close/>
                <a:moveTo>
                  <a:pt x="1611229" y="1339568"/>
                </a:moveTo>
                <a:cubicBezTo>
                  <a:pt x="1611305" y="1339492"/>
                  <a:pt x="1612605" y="1340334"/>
                  <a:pt x="1612568" y="1340411"/>
                </a:cubicBezTo>
                <a:cubicBezTo>
                  <a:pt x="1611937" y="1341808"/>
                  <a:pt x="1611189" y="1343166"/>
                  <a:pt x="1610462" y="1344525"/>
                </a:cubicBezTo>
                <a:cubicBezTo>
                  <a:pt x="1609754" y="1344065"/>
                  <a:pt x="1609066" y="1343607"/>
                  <a:pt x="1608358" y="1343147"/>
                </a:cubicBezTo>
                <a:cubicBezTo>
                  <a:pt x="1609295" y="1341941"/>
                  <a:pt x="1610215" y="1340717"/>
                  <a:pt x="1611229" y="1339568"/>
                </a:cubicBezTo>
                <a:close/>
                <a:moveTo>
                  <a:pt x="1102657" y="1338651"/>
                </a:moveTo>
                <a:cubicBezTo>
                  <a:pt x="1104762" y="1338651"/>
                  <a:pt x="1106867" y="1338651"/>
                  <a:pt x="1108953" y="1338651"/>
                </a:cubicBezTo>
                <a:cubicBezTo>
                  <a:pt x="1109008" y="1339072"/>
                  <a:pt x="1109085" y="1339472"/>
                  <a:pt x="1109144" y="1339895"/>
                </a:cubicBezTo>
                <a:cubicBezTo>
                  <a:pt x="1106962" y="1340027"/>
                  <a:pt x="1104780" y="1340143"/>
                  <a:pt x="1102599" y="1340277"/>
                </a:cubicBezTo>
                <a:cubicBezTo>
                  <a:pt x="1102618" y="1339722"/>
                  <a:pt x="1102638" y="1339186"/>
                  <a:pt x="1102657" y="1338651"/>
                </a:cubicBezTo>
                <a:close/>
                <a:moveTo>
                  <a:pt x="584729" y="1338249"/>
                </a:moveTo>
                <a:cubicBezTo>
                  <a:pt x="585208" y="1338498"/>
                  <a:pt x="585706" y="1338747"/>
                  <a:pt x="586204" y="1338976"/>
                </a:cubicBezTo>
                <a:cubicBezTo>
                  <a:pt x="585514" y="1340354"/>
                  <a:pt x="584845" y="1341751"/>
                  <a:pt x="584155" y="1343129"/>
                </a:cubicBezTo>
                <a:cubicBezTo>
                  <a:pt x="583678" y="1342899"/>
                  <a:pt x="583180" y="1342670"/>
                  <a:pt x="582701" y="1342439"/>
                </a:cubicBezTo>
                <a:cubicBezTo>
                  <a:pt x="583371" y="1341043"/>
                  <a:pt x="584060" y="1339646"/>
                  <a:pt x="584729" y="1338249"/>
                </a:cubicBezTo>
                <a:close/>
                <a:moveTo>
                  <a:pt x="296463" y="1328988"/>
                </a:moveTo>
                <a:cubicBezTo>
                  <a:pt x="299715" y="1330194"/>
                  <a:pt x="302969" y="1331379"/>
                  <a:pt x="306202" y="1332584"/>
                </a:cubicBezTo>
                <a:cubicBezTo>
                  <a:pt x="305915" y="1333427"/>
                  <a:pt x="305609" y="1334269"/>
                  <a:pt x="305322" y="1335110"/>
                </a:cubicBezTo>
                <a:cubicBezTo>
                  <a:pt x="301858" y="1334058"/>
                  <a:pt x="298414" y="1333005"/>
                  <a:pt x="294951" y="1331934"/>
                </a:cubicBezTo>
                <a:cubicBezTo>
                  <a:pt x="295449" y="1330959"/>
                  <a:pt x="295946" y="1329983"/>
                  <a:pt x="296463" y="1328988"/>
                </a:cubicBezTo>
                <a:close/>
                <a:moveTo>
                  <a:pt x="1580901" y="1327878"/>
                </a:moveTo>
                <a:cubicBezTo>
                  <a:pt x="1581438" y="1328126"/>
                  <a:pt x="1581935" y="1328357"/>
                  <a:pt x="1582452" y="1328605"/>
                </a:cubicBezTo>
                <a:cubicBezTo>
                  <a:pt x="1581782" y="1330097"/>
                  <a:pt x="1581093" y="1331591"/>
                  <a:pt x="1580422" y="1333082"/>
                </a:cubicBezTo>
                <a:cubicBezTo>
                  <a:pt x="1579887" y="1332834"/>
                  <a:pt x="1579352" y="1332585"/>
                  <a:pt x="1578816" y="1332337"/>
                </a:cubicBezTo>
                <a:cubicBezTo>
                  <a:pt x="1579505" y="1330844"/>
                  <a:pt x="1580213" y="1329371"/>
                  <a:pt x="1580901" y="1327878"/>
                </a:cubicBezTo>
                <a:close/>
                <a:moveTo>
                  <a:pt x="1191590" y="1325621"/>
                </a:moveTo>
                <a:cubicBezTo>
                  <a:pt x="1192278" y="1325715"/>
                  <a:pt x="1192872" y="1326615"/>
                  <a:pt x="1193867" y="1327476"/>
                </a:cubicBezTo>
                <a:cubicBezTo>
                  <a:pt x="1192623" y="1328050"/>
                  <a:pt x="1191629" y="1328892"/>
                  <a:pt x="1191092" y="1328661"/>
                </a:cubicBezTo>
                <a:cubicBezTo>
                  <a:pt x="1190251" y="1328299"/>
                  <a:pt x="1189715" y="1327226"/>
                  <a:pt x="1189064" y="1326462"/>
                </a:cubicBezTo>
                <a:cubicBezTo>
                  <a:pt x="1189907" y="1326156"/>
                  <a:pt x="1190786" y="1325506"/>
                  <a:pt x="1191590" y="1325621"/>
                </a:cubicBezTo>
                <a:close/>
                <a:moveTo>
                  <a:pt x="1110445" y="1325258"/>
                </a:moveTo>
                <a:cubicBezTo>
                  <a:pt x="1110866" y="1325334"/>
                  <a:pt x="1111248" y="1325564"/>
                  <a:pt x="1111670" y="1325736"/>
                </a:cubicBezTo>
                <a:cubicBezTo>
                  <a:pt x="1111344" y="1326119"/>
                  <a:pt x="1111019" y="1326520"/>
                  <a:pt x="1110693" y="1326922"/>
                </a:cubicBezTo>
                <a:cubicBezTo>
                  <a:pt x="1110445" y="1326560"/>
                  <a:pt x="1110119" y="1326234"/>
                  <a:pt x="1109967" y="1325850"/>
                </a:cubicBezTo>
                <a:cubicBezTo>
                  <a:pt x="1109908" y="1325717"/>
                  <a:pt x="1110311" y="1325219"/>
                  <a:pt x="1110445" y="1325258"/>
                </a:cubicBezTo>
                <a:close/>
                <a:moveTo>
                  <a:pt x="337819" y="1321660"/>
                </a:moveTo>
                <a:cubicBezTo>
                  <a:pt x="340703" y="1322463"/>
                  <a:pt x="343354" y="1324109"/>
                  <a:pt x="346233" y="1326214"/>
                </a:cubicBezTo>
                <a:cubicBezTo>
                  <a:pt x="338905" y="1328568"/>
                  <a:pt x="334008" y="1326386"/>
                  <a:pt x="327998" y="1322158"/>
                </a:cubicBezTo>
                <a:cubicBezTo>
                  <a:pt x="331816" y="1320896"/>
                  <a:pt x="334934" y="1320856"/>
                  <a:pt x="337819" y="1321660"/>
                </a:cubicBezTo>
                <a:close/>
                <a:moveTo>
                  <a:pt x="308007" y="1319976"/>
                </a:moveTo>
                <a:cubicBezTo>
                  <a:pt x="309001" y="1320187"/>
                  <a:pt x="309997" y="1320398"/>
                  <a:pt x="310972" y="1320608"/>
                </a:cubicBezTo>
                <a:cubicBezTo>
                  <a:pt x="310666" y="1321202"/>
                  <a:pt x="310341" y="1321793"/>
                  <a:pt x="310015" y="1322407"/>
                </a:cubicBezTo>
                <a:cubicBezTo>
                  <a:pt x="309346" y="1321604"/>
                  <a:pt x="308675" y="1320779"/>
                  <a:pt x="308007" y="1319976"/>
                </a:cubicBezTo>
                <a:close/>
                <a:moveTo>
                  <a:pt x="1236134" y="1317317"/>
                </a:moveTo>
                <a:cubicBezTo>
                  <a:pt x="1236249" y="1317757"/>
                  <a:pt x="1236363" y="1318196"/>
                  <a:pt x="1236459" y="1318637"/>
                </a:cubicBezTo>
                <a:cubicBezTo>
                  <a:pt x="1235253" y="1318982"/>
                  <a:pt x="1234047" y="1319308"/>
                  <a:pt x="1232843" y="1319652"/>
                </a:cubicBezTo>
                <a:cubicBezTo>
                  <a:pt x="1232708" y="1319155"/>
                  <a:pt x="1232575" y="1318637"/>
                  <a:pt x="1232460" y="1318140"/>
                </a:cubicBezTo>
                <a:cubicBezTo>
                  <a:pt x="1233684" y="1317872"/>
                  <a:pt x="1234910" y="1317604"/>
                  <a:pt x="1236134" y="1317317"/>
                </a:cubicBezTo>
                <a:close/>
                <a:moveTo>
                  <a:pt x="1609258" y="1316399"/>
                </a:moveTo>
                <a:cubicBezTo>
                  <a:pt x="1610291" y="1316953"/>
                  <a:pt x="1611325" y="1317508"/>
                  <a:pt x="1612339" y="1318063"/>
                </a:cubicBezTo>
                <a:cubicBezTo>
                  <a:pt x="1611325" y="1320148"/>
                  <a:pt x="1610330" y="1322254"/>
                  <a:pt x="1609316" y="1324339"/>
                </a:cubicBezTo>
                <a:cubicBezTo>
                  <a:pt x="1608436" y="1323975"/>
                  <a:pt x="1607555" y="1323611"/>
                  <a:pt x="1606675" y="1323247"/>
                </a:cubicBezTo>
                <a:cubicBezTo>
                  <a:pt x="1607536" y="1320972"/>
                  <a:pt x="1608397" y="1318675"/>
                  <a:pt x="1609258" y="1316399"/>
                </a:cubicBezTo>
                <a:close/>
                <a:moveTo>
                  <a:pt x="1586010" y="1313413"/>
                </a:moveTo>
                <a:cubicBezTo>
                  <a:pt x="1586987" y="1315346"/>
                  <a:pt x="1587944" y="1316360"/>
                  <a:pt x="1587828" y="1317259"/>
                </a:cubicBezTo>
                <a:cubicBezTo>
                  <a:pt x="1587732" y="1318120"/>
                  <a:pt x="1586528" y="1318828"/>
                  <a:pt x="1585800" y="1319613"/>
                </a:cubicBezTo>
                <a:cubicBezTo>
                  <a:pt x="1585149" y="1318732"/>
                  <a:pt x="1584059" y="1317890"/>
                  <a:pt x="1583964" y="1316952"/>
                </a:cubicBezTo>
                <a:cubicBezTo>
                  <a:pt x="1583867" y="1316112"/>
                  <a:pt x="1584902" y="1315194"/>
                  <a:pt x="1586010" y="1313413"/>
                </a:cubicBezTo>
                <a:close/>
                <a:moveTo>
                  <a:pt x="1630916" y="1310429"/>
                </a:moveTo>
                <a:cubicBezTo>
                  <a:pt x="1632429" y="1328913"/>
                  <a:pt x="1628543" y="1333637"/>
                  <a:pt x="1614673" y="1331514"/>
                </a:cubicBezTo>
                <a:cubicBezTo>
                  <a:pt x="1616089" y="1327151"/>
                  <a:pt x="1617448" y="1322923"/>
                  <a:pt x="1619225" y="1317412"/>
                </a:cubicBezTo>
                <a:cubicBezTo>
                  <a:pt x="1621292" y="1319747"/>
                  <a:pt x="1622537" y="1321182"/>
                  <a:pt x="1623685" y="1322483"/>
                </a:cubicBezTo>
                <a:cubicBezTo>
                  <a:pt x="1625540" y="1319365"/>
                  <a:pt x="1627741" y="1315710"/>
                  <a:pt x="1630916" y="1310429"/>
                </a:cubicBezTo>
                <a:close/>
                <a:moveTo>
                  <a:pt x="645268" y="1309950"/>
                </a:moveTo>
                <a:cubicBezTo>
                  <a:pt x="645516" y="1324587"/>
                  <a:pt x="636064" y="1333082"/>
                  <a:pt x="626785" y="1341712"/>
                </a:cubicBezTo>
                <a:cubicBezTo>
                  <a:pt x="624528" y="1333235"/>
                  <a:pt x="633940" y="1332202"/>
                  <a:pt x="636219" y="1326385"/>
                </a:cubicBezTo>
                <a:cubicBezTo>
                  <a:pt x="638494" y="1320608"/>
                  <a:pt x="642207" y="1315403"/>
                  <a:pt x="645268" y="1309950"/>
                </a:cubicBezTo>
                <a:close/>
                <a:moveTo>
                  <a:pt x="652213" y="1308304"/>
                </a:moveTo>
                <a:cubicBezTo>
                  <a:pt x="653055" y="1308706"/>
                  <a:pt x="653877" y="1309088"/>
                  <a:pt x="654720" y="1309491"/>
                </a:cubicBezTo>
                <a:cubicBezTo>
                  <a:pt x="653821" y="1311595"/>
                  <a:pt x="652939" y="1313681"/>
                  <a:pt x="652041" y="1315785"/>
                </a:cubicBezTo>
                <a:cubicBezTo>
                  <a:pt x="651027" y="1315288"/>
                  <a:pt x="650032" y="1314771"/>
                  <a:pt x="649036" y="1314274"/>
                </a:cubicBezTo>
                <a:cubicBezTo>
                  <a:pt x="650089" y="1312284"/>
                  <a:pt x="651161" y="1310295"/>
                  <a:pt x="652213" y="1308304"/>
                </a:cubicBezTo>
                <a:close/>
                <a:moveTo>
                  <a:pt x="1263380" y="1307406"/>
                </a:moveTo>
                <a:cubicBezTo>
                  <a:pt x="1258710" y="1315021"/>
                  <a:pt x="1255018" y="1316246"/>
                  <a:pt x="1244934" y="1313357"/>
                </a:cubicBezTo>
                <a:cubicBezTo>
                  <a:pt x="1251651" y="1311194"/>
                  <a:pt x="1257047" y="1309454"/>
                  <a:pt x="1263380" y="1307406"/>
                </a:cubicBezTo>
                <a:close/>
                <a:moveTo>
                  <a:pt x="303736" y="1307004"/>
                </a:moveTo>
                <a:cubicBezTo>
                  <a:pt x="303869" y="1307215"/>
                  <a:pt x="304022" y="1307444"/>
                  <a:pt x="304155" y="1307654"/>
                </a:cubicBezTo>
                <a:cubicBezTo>
                  <a:pt x="303813" y="1307922"/>
                  <a:pt x="303467" y="1308171"/>
                  <a:pt x="303105" y="1308439"/>
                </a:cubicBezTo>
                <a:cubicBezTo>
                  <a:pt x="302950" y="1308227"/>
                  <a:pt x="302664" y="1307846"/>
                  <a:pt x="302702" y="1307825"/>
                </a:cubicBezTo>
                <a:cubicBezTo>
                  <a:pt x="303008" y="1307521"/>
                  <a:pt x="303371" y="1307272"/>
                  <a:pt x="303736" y="1307004"/>
                </a:cubicBezTo>
                <a:close/>
                <a:moveTo>
                  <a:pt x="641250" y="1305187"/>
                </a:moveTo>
                <a:cubicBezTo>
                  <a:pt x="641919" y="1305819"/>
                  <a:pt x="642570" y="1306449"/>
                  <a:pt x="643241" y="1307080"/>
                </a:cubicBezTo>
                <a:cubicBezTo>
                  <a:pt x="640447" y="1310027"/>
                  <a:pt x="637653" y="1312954"/>
                  <a:pt x="634840" y="1315902"/>
                </a:cubicBezTo>
                <a:cubicBezTo>
                  <a:pt x="634305" y="1315308"/>
                  <a:pt x="633769" y="1314734"/>
                  <a:pt x="633214" y="1314160"/>
                </a:cubicBezTo>
                <a:cubicBezTo>
                  <a:pt x="635892" y="1311175"/>
                  <a:pt x="638572" y="1308172"/>
                  <a:pt x="641250" y="1305187"/>
                </a:cubicBezTo>
                <a:close/>
                <a:moveTo>
                  <a:pt x="1281556" y="1303808"/>
                </a:moveTo>
                <a:cubicBezTo>
                  <a:pt x="1281824" y="1304402"/>
                  <a:pt x="1282073" y="1304976"/>
                  <a:pt x="1282340" y="1305569"/>
                </a:cubicBezTo>
                <a:cubicBezTo>
                  <a:pt x="1280830" y="1306239"/>
                  <a:pt x="1279298" y="1306908"/>
                  <a:pt x="1277788" y="1307579"/>
                </a:cubicBezTo>
                <a:cubicBezTo>
                  <a:pt x="1277519" y="1307004"/>
                  <a:pt x="1277251" y="1306430"/>
                  <a:pt x="1277003" y="1305836"/>
                </a:cubicBezTo>
                <a:cubicBezTo>
                  <a:pt x="1278514" y="1305167"/>
                  <a:pt x="1280026" y="1304478"/>
                  <a:pt x="1281556" y="1303808"/>
                </a:cubicBezTo>
                <a:close/>
                <a:moveTo>
                  <a:pt x="1047935" y="1303694"/>
                </a:moveTo>
                <a:cubicBezTo>
                  <a:pt x="1048336" y="1303828"/>
                  <a:pt x="1048527" y="1304537"/>
                  <a:pt x="1048815" y="1305014"/>
                </a:cubicBezTo>
                <a:cubicBezTo>
                  <a:pt x="1048451" y="1305397"/>
                  <a:pt x="1048088" y="1305799"/>
                  <a:pt x="1047725" y="1306181"/>
                </a:cubicBezTo>
                <a:cubicBezTo>
                  <a:pt x="1047342" y="1305569"/>
                  <a:pt x="1046958" y="1304976"/>
                  <a:pt x="1046575" y="1304364"/>
                </a:cubicBezTo>
                <a:cubicBezTo>
                  <a:pt x="1047035" y="1304114"/>
                  <a:pt x="1047609" y="1303580"/>
                  <a:pt x="1047935" y="1303694"/>
                </a:cubicBezTo>
                <a:close/>
                <a:moveTo>
                  <a:pt x="697616" y="1301493"/>
                </a:moveTo>
                <a:cubicBezTo>
                  <a:pt x="697809" y="1301531"/>
                  <a:pt x="697922" y="1301875"/>
                  <a:pt x="698077" y="1302086"/>
                </a:cubicBezTo>
                <a:cubicBezTo>
                  <a:pt x="697675" y="1302239"/>
                  <a:pt x="697291" y="1302372"/>
                  <a:pt x="696890" y="1302525"/>
                </a:cubicBezTo>
                <a:cubicBezTo>
                  <a:pt x="696890" y="1302258"/>
                  <a:pt x="696890" y="1301990"/>
                  <a:pt x="696890" y="1301741"/>
                </a:cubicBezTo>
                <a:cubicBezTo>
                  <a:pt x="697120" y="1301645"/>
                  <a:pt x="697387" y="1301435"/>
                  <a:pt x="697616" y="1301493"/>
                </a:cubicBezTo>
                <a:close/>
                <a:moveTo>
                  <a:pt x="1634915" y="1298240"/>
                </a:moveTo>
                <a:cubicBezTo>
                  <a:pt x="1635796" y="1298873"/>
                  <a:pt x="1636657" y="1299503"/>
                  <a:pt x="1637538" y="1300134"/>
                </a:cubicBezTo>
                <a:cubicBezTo>
                  <a:pt x="1637327" y="1300346"/>
                  <a:pt x="1637117" y="1300574"/>
                  <a:pt x="1636906" y="1300785"/>
                </a:cubicBezTo>
                <a:cubicBezTo>
                  <a:pt x="1636235" y="1299944"/>
                  <a:pt x="1635566" y="1299083"/>
                  <a:pt x="1634915" y="1298240"/>
                </a:cubicBezTo>
                <a:close/>
                <a:moveTo>
                  <a:pt x="602506" y="1297053"/>
                </a:moveTo>
                <a:cubicBezTo>
                  <a:pt x="604801" y="1304324"/>
                  <a:pt x="603175" y="1308018"/>
                  <a:pt x="595138" y="1314179"/>
                </a:cubicBezTo>
                <a:cubicBezTo>
                  <a:pt x="592708" y="1305568"/>
                  <a:pt x="600017" y="1303004"/>
                  <a:pt x="602506" y="1297053"/>
                </a:cubicBezTo>
                <a:close/>
                <a:moveTo>
                  <a:pt x="507544" y="1294720"/>
                </a:moveTo>
                <a:cubicBezTo>
                  <a:pt x="508099" y="1294796"/>
                  <a:pt x="508615" y="1295026"/>
                  <a:pt x="509153" y="1295197"/>
                </a:cubicBezTo>
                <a:cubicBezTo>
                  <a:pt x="508788" y="1295504"/>
                  <a:pt x="508405" y="1295810"/>
                  <a:pt x="508004" y="1296116"/>
                </a:cubicBezTo>
                <a:cubicBezTo>
                  <a:pt x="507601" y="1295810"/>
                  <a:pt x="507220" y="1295485"/>
                  <a:pt x="506817" y="1295179"/>
                </a:cubicBezTo>
                <a:cubicBezTo>
                  <a:pt x="507066" y="1295026"/>
                  <a:pt x="507334" y="1294700"/>
                  <a:pt x="507544" y="1294720"/>
                </a:cubicBezTo>
                <a:close/>
                <a:moveTo>
                  <a:pt x="287415" y="1293974"/>
                </a:moveTo>
                <a:cubicBezTo>
                  <a:pt x="287875" y="1293992"/>
                  <a:pt x="288314" y="1294088"/>
                  <a:pt x="288754" y="1294165"/>
                </a:cubicBezTo>
                <a:cubicBezTo>
                  <a:pt x="288716" y="1294432"/>
                  <a:pt x="288658" y="1294682"/>
                  <a:pt x="288601" y="1294929"/>
                </a:cubicBezTo>
                <a:cubicBezTo>
                  <a:pt x="288162" y="1294853"/>
                  <a:pt x="287702" y="1294776"/>
                  <a:pt x="287262" y="1294700"/>
                </a:cubicBezTo>
                <a:cubicBezTo>
                  <a:pt x="287320" y="1294452"/>
                  <a:pt x="287376" y="1293974"/>
                  <a:pt x="287415" y="1293974"/>
                </a:cubicBezTo>
                <a:close/>
                <a:moveTo>
                  <a:pt x="757315" y="1293553"/>
                </a:moveTo>
                <a:cubicBezTo>
                  <a:pt x="757908" y="1294031"/>
                  <a:pt x="758310" y="1294739"/>
                  <a:pt x="758769" y="1295371"/>
                </a:cubicBezTo>
                <a:cubicBezTo>
                  <a:pt x="758310" y="1295601"/>
                  <a:pt x="757813" y="1295868"/>
                  <a:pt x="757029" y="1296290"/>
                </a:cubicBezTo>
                <a:cubicBezTo>
                  <a:pt x="756664" y="1295619"/>
                  <a:pt x="756243" y="1294968"/>
                  <a:pt x="756015" y="1294260"/>
                </a:cubicBezTo>
                <a:cubicBezTo>
                  <a:pt x="755976" y="1294165"/>
                  <a:pt x="757162" y="1293419"/>
                  <a:pt x="757315" y="1293553"/>
                </a:cubicBezTo>
                <a:close/>
                <a:moveTo>
                  <a:pt x="968416" y="1293112"/>
                </a:moveTo>
                <a:cubicBezTo>
                  <a:pt x="970827" y="1293112"/>
                  <a:pt x="973237" y="1293112"/>
                  <a:pt x="975649" y="1293112"/>
                </a:cubicBezTo>
                <a:cubicBezTo>
                  <a:pt x="975552" y="1293494"/>
                  <a:pt x="975496" y="1293915"/>
                  <a:pt x="975438" y="1294318"/>
                </a:cubicBezTo>
                <a:cubicBezTo>
                  <a:pt x="973143" y="1294318"/>
                  <a:pt x="970846" y="1294318"/>
                  <a:pt x="968550" y="1294318"/>
                </a:cubicBezTo>
                <a:cubicBezTo>
                  <a:pt x="968511" y="1293915"/>
                  <a:pt x="968456" y="1293515"/>
                  <a:pt x="968416" y="1293112"/>
                </a:cubicBezTo>
                <a:close/>
                <a:moveTo>
                  <a:pt x="391138" y="1289993"/>
                </a:moveTo>
                <a:cubicBezTo>
                  <a:pt x="391406" y="1290128"/>
                  <a:pt x="391828" y="1290186"/>
                  <a:pt x="391884" y="1290395"/>
                </a:cubicBezTo>
                <a:cubicBezTo>
                  <a:pt x="391963" y="1290587"/>
                  <a:pt x="391675" y="1290913"/>
                  <a:pt x="391559" y="1291181"/>
                </a:cubicBezTo>
                <a:cubicBezTo>
                  <a:pt x="391291" y="1291047"/>
                  <a:pt x="390870" y="1290990"/>
                  <a:pt x="390814" y="1290797"/>
                </a:cubicBezTo>
                <a:cubicBezTo>
                  <a:pt x="390736" y="1290569"/>
                  <a:pt x="391023" y="1290263"/>
                  <a:pt x="391138" y="1289993"/>
                </a:cubicBezTo>
                <a:close/>
                <a:moveTo>
                  <a:pt x="883118" y="1289611"/>
                </a:moveTo>
                <a:cubicBezTo>
                  <a:pt x="884227" y="1290013"/>
                  <a:pt x="885317" y="1290433"/>
                  <a:pt x="886428" y="1290837"/>
                </a:cubicBezTo>
                <a:cubicBezTo>
                  <a:pt x="886313" y="1291238"/>
                  <a:pt x="886198" y="1291659"/>
                  <a:pt x="886084" y="1292060"/>
                </a:cubicBezTo>
                <a:cubicBezTo>
                  <a:pt x="884993" y="1291925"/>
                  <a:pt x="883883" y="1291773"/>
                  <a:pt x="882793" y="1291639"/>
                </a:cubicBezTo>
                <a:cubicBezTo>
                  <a:pt x="882887" y="1290969"/>
                  <a:pt x="883003" y="1290301"/>
                  <a:pt x="883118" y="1289611"/>
                </a:cubicBezTo>
                <a:close/>
                <a:moveTo>
                  <a:pt x="996070" y="1286963"/>
                </a:moveTo>
                <a:cubicBezTo>
                  <a:pt x="998503" y="1287062"/>
                  <a:pt x="1000369" y="1288588"/>
                  <a:pt x="1003144" y="1291621"/>
                </a:cubicBezTo>
                <a:cubicBezTo>
                  <a:pt x="997612" y="1289993"/>
                  <a:pt x="991663" y="1295945"/>
                  <a:pt x="985598" y="1290873"/>
                </a:cubicBezTo>
                <a:cubicBezTo>
                  <a:pt x="990638" y="1288195"/>
                  <a:pt x="993638" y="1286865"/>
                  <a:pt x="996070" y="1286963"/>
                </a:cubicBezTo>
                <a:close/>
                <a:moveTo>
                  <a:pt x="1028133" y="1286378"/>
                </a:moveTo>
                <a:cubicBezTo>
                  <a:pt x="1028419" y="1286319"/>
                  <a:pt x="1029224" y="1287296"/>
                  <a:pt x="1029147" y="1287525"/>
                </a:cubicBezTo>
                <a:cubicBezTo>
                  <a:pt x="1028861" y="1288214"/>
                  <a:pt x="1028247" y="1288769"/>
                  <a:pt x="1027482" y="1289726"/>
                </a:cubicBezTo>
                <a:cubicBezTo>
                  <a:pt x="1026850" y="1288673"/>
                  <a:pt x="1026468" y="1288022"/>
                  <a:pt x="1026086" y="1287372"/>
                </a:cubicBezTo>
                <a:cubicBezTo>
                  <a:pt x="1026755" y="1287009"/>
                  <a:pt x="1027405" y="1286511"/>
                  <a:pt x="1028133" y="1286378"/>
                </a:cubicBezTo>
                <a:close/>
                <a:moveTo>
                  <a:pt x="823440" y="1283756"/>
                </a:moveTo>
                <a:cubicBezTo>
                  <a:pt x="823422" y="1284235"/>
                  <a:pt x="823402" y="1284694"/>
                  <a:pt x="823402" y="1285173"/>
                </a:cubicBezTo>
                <a:cubicBezTo>
                  <a:pt x="826005" y="1285460"/>
                  <a:pt x="828606" y="1285727"/>
                  <a:pt x="831208" y="1286015"/>
                </a:cubicBezTo>
                <a:cubicBezTo>
                  <a:pt x="831189" y="1285268"/>
                  <a:pt x="831189" y="1284503"/>
                  <a:pt x="831171" y="1283756"/>
                </a:cubicBezTo>
                <a:cubicBezTo>
                  <a:pt x="828588" y="1283756"/>
                  <a:pt x="826023" y="1283756"/>
                  <a:pt x="823440" y="1283756"/>
                </a:cubicBezTo>
                <a:close/>
                <a:moveTo>
                  <a:pt x="480910" y="1283756"/>
                </a:moveTo>
                <a:cubicBezTo>
                  <a:pt x="481542" y="1284329"/>
                  <a:pt x="482193" y="1284905"/>
                  <a:pt x="482824" y="1285459"/>
                </a:cubicBezTo>
                <a:cubicBezTo>
                  <a:pt x="480853" y="1287602"/>
                  <a:pt x="478864" y="1289726"/>
                  <a:pt x="476893" y="1291868"/>
                </a:cubicBezTo>
                <a:cubicBezTo>
                  <a:pt x="476318" y="1291371"/>
                  <a:pt x="475764" y="1290873"/>
                  <a:pt x="475209" y="1290376"/>
                </a:cubicBezTo>
                <a:cubicBezTo>
                  <a:pt x="477103" y="1288176"/>
                  <a:pt x="479017" y="1285957"/>
                  <a:pt x="480910" y="1283756"/>
                </a:cubicBezTo>
                <a:close/>
                <a:moveTo>
                  <a:pt x="1054057" y="1283430"/>
                </a:moveTo>
                <a:cubicBezTo>
                  <a:pt x="1054593" y="1283602"/>
                  <a:pt x="1055148" y="1283776"/>
                  <a:pt x="1055703" y="1283966"/>
                </a:cubicBezTo>
                <a:cubicBezTo>
                  <a:pt x="1055454" y="1284386"/>
                  <a:pt x="1055244" y="1284828"/>
                  <a:pt x="1054918" y="1285171"/>
                </a:cubicBezTo>
                <a:cubicBezTo>
                  <a:pt x="1054823" y="1285268"/>
                  <a:pt x="1054173" y="1285076"/>
                  <a:pt x="1054134" y="1284923"/>
                </a:cubicBezTo>
                <a:cubicBezTo>
                  <a:pt x="1054020" y="1284444"/>
                  <a:pt x="1054076" y="1283928"/>
                  <a:pt x="1054057" y="1283430"/>
                </a:cubicBezTo>
                <a:close/>
                <a:moveTo>
                  <a:pt x="459902" y="1283258"/>
                </a:moveTo>
                <a:cubicBezTo>
                  <a:pt x="459920" y="1284004"/>
                  <a:pt x="459920" y="1284770"/>
                  <a:pt x="459941" y="1285554"/>
                </a:cubicBezTo>
                <a:cubicBezTo>
                  <a:pt x="458353" y="1285459"/>
                  <a:pt x="456784" y="1285343"/>
                  <a:pt x="455195" y="1285249"/>
                </a:cubicBezTo>
                <a:cubicBezTo>
                  <a:pt x="455156" y="1284752"/>
                  <a:pt x="455119" y="1284254"/>
                  <a:pt x="455080" y="1283756"/>
                </a:cubicBezTo>
                <a:cubicBezTo>
                  <a:pt x="456688" y="1283585"/>
                  <a:pt x="458294" y="1283411"/>
                  <a:pt x="459902" y="1283258"/>
                </a:cubicBezTo>
                <a:close/>
                <a:moveTo>
                  <a:pt x="867353" y="1283221"/>
                </a:moveTo>
                <a:cubicBezTo>
                  <a:pt x="867889" y="1283393"/>
                  <a:pt x="868424" y="1283566"/>
                  <a:pt x="868960" y="1283757"/>
                </a:cubicBezTo>
                <a:cubicBezTo>
                  <a:pt x="868558" y="1284063"/>
                  <a:pt x="868175" y="1284426"/>
                  <a:pt x="867736" y="1284637"/>
                </a:cubicBezTo>
                <a:cubicBezTo>
                  <a:pt x="867526" y="1284732"/>
                  <a:pt x="867161" y="1284541"/>
                  <a:pt x="866875" y="1284484"/>
                </a:cubicBezTo>
                <a:cubicBezTo>
                  <a:pt x="867008" y="1284063"/>
                  <a:pt x="867181" y="1283643"/>
                  <a:pt x="867353" y="1283221"/>
                </a:cubicBezTo>
                <a:close/>
                <a:moveTo>
                  <a:pt x="943235" y="1282014"/>
                </a:moveTo>
                <a:cubicBezTo>
                  <a:pt x="943198" y="1282684"/>
                  <a:pt x="943141" y="1283354"/>
                  <a:pt x="943082" y="1284023"/>
                </a:cubicBezTo>
                <a:cubicBezTo>
                  <a:pt x="934817" y="1284023"/>
                  <a:pt x="926570" y="1284023"/>
                  <a:pt x="918095" y="1284023"/>
                </a:cubicBezTo>
                <a:cubicBezTo>
                  <a:pt x="922706" y="1279987"/>
                  <a:pt x="930971" y="1279374"/>
                  <a:pt x="943235" y="1282014"/>
                </a:cubicBezTo>
                <a:close/>
                <a:moveTo>
                  <a:pt x="144914" y="1279164"/>
                </a:moveTo>
                <a:cubicBezTo>
                  <a:pt x="145833" y="1279987"/>
                  <a:pt x="146389" y="1280504"/>
                  <a:pt x="146943" y="1281002"/>
                </a:cubicBezTo>
                <a:cubicBezTo>
                  <a:pt x="146406" y="1281556"/>
                  <a:pt x="145928" y="1282246"/>
                  <a:pt x="145277" y="1282571"/>
                </a:cubicBezTo>
                <a:cubicBezTo>
                  <a:pt x="145029" y="1282705"/>
                  <a:pt x="143959" y="1281997"/>
                  <a:pt x="143976" y="1281709"/>
                </a:cubicBezTo>
                <a:cubicBezTo>
                  <a:pt x="144015" y="1281002"/>
                  <a:pt x="144455" y="1280294"/>
                  <a:pt x="144914" y="1279164"/>
                </a:cubicBezTo>
                <a:close/>
                <a:moveTo>
                  <a:pt x="892627" y="1278207"/>
                </a:moveTo>
                <a:cubicBezTo>
                  <a:pt x="898138" y="1278207"/>
                  <a:pt x="903649" y="1278207"/>
                  <a:pt x="909140" y="1278207"/>
                </a:cubicBezTo>
                <a:cubicBezTo>
                  <a:pt x="903802" y="1282724"/>
                  <a:pt x="898176" y="1280025"/>
                  <a:pt x="892666" y="1280198"/>
                </a:cubicBezTo>
                <a:cubicBezTo>
                  <a:pt x="892647" y="1279527"/>
                  <a:pt x="892647" y="1278858"/>
                  <a:pt x="892627" y="1278207"/>
                </a:cubicBezTo>
                <a:close/>
                <a:moveTo>
                  <a:pt x="980624" y="1278150"/>
                </a:moveTo>
                <a:cubicBezTo>
                  <a:pt x="982364" y="1278150"/>
                  <a:pt x="984106" y="1278150"/>
                  <a:pt x="985847" y="1278150"/>
                </a:cubicBezTo>
                <a:cubicBezTo>
                  <a:pt x="985884" y="1278629"/>
                  <a:pt x="985924" y="1279107"/>
                  <a:pt x="985961" y="1279586"/>
                </a:cubicBezTo>
                <a:cubicBezTo>
                  <a:pt x="984239" y="1279834"/>
                  <a:pt x="982499" y="1280083"/>
                  <a:pt x="980777" y="1280331"/>
                </a:cubicBezTo>
                <a:cubicBezTo>
                  <a:pt x="980718" y="1279604"/>
                  <a:pt x="980662" y="1278877"/>
                  <a:pt x="980624" y="1278150"/>
                </a:cubicBezTo>
                <a:close/>
                <a:moveTo>
                  <a:pt x="922780" y="1276791"/>
                </a:moveTo>
                <a:cubicBezTo>
                  <a:pt x="922780" y="1277441"/>
                  <a:pt x="922762" y="1278092"/>
                  <a:pt x="922743" y="1278744"/>
                </a:cubicBezTo>
                <a:cubicBezTo>
                  <a:pt x="920695" y="1278744"/>
                  <a:pt x="918667" y="1278744"/>
                  <a:pt x="916621" y="1278744"/>
                </a:cubicBezTo>
                <a:cubicBezTo>
                  <a:pt x="916582" y="1278379"/>
                  <a:pt x="916545" y="1278036"/>
                  <a:pt x="916506" y="1277671"/>
                </a:cubicBezTo>
                <a:cubicBezTo>
                  <a:pt x="918591" y="1277385"/>
                  <a:pt x="920695" y="1277097"/>
                  <a:pt x="922780" y="1276791"/>
                </a:cubicBezTo>
                <a:close/>
                <a:moveTo>
                  <a:pt x="1703185" y="1276428"/>
                </a:moveTo>
                <a:cubicBezTo>
                  <a:pt x="1703777" y="1276888"/>
                  <a:pt x="1704371" y="1277327"/>
                  <a:pt x="1704945" y="1277768"/>
                </a:cubicBezTo>
                <a:cubicBezTo>
                  <a:pt x="1703931" y="1279011"/>
                  <a:pt x="1702916" y="1280255"/>
                  <a:pt x="1701902" y="1281500"/>
                </a:cubicBezTo>
                <a:cubicBezTo>
                  <a:pt x="1701481" y="1281232"/>
                  <a:pt x="1701081" y="1280944"/>
                  <a:pt x="1700660" y="1280676"/>
                </a:cubicBezTo>
                <a:cubicBezTo>
                  <a:pt x="1701501" y="1279259"/>
                  <a:pt x="1702342" y="1277844"/>
                  <a:pt x="1703185" y="1276428"/>
                </a:cubicBezTo>
                <a:close/>
                <a:moveTo>
                  <a:pt x="1137003" y="1276046"/>
                </a:moveTo>
                <a:cubicBezTo>
                  <a:pt x="1137232" y="1276850"/>
                  <a:pt x="1137461" y="1277653"/>
                  <a:pt x="1137691" y="1278457"/>
                </a:cubicBezTo>
                <a:cubicBezTo>
                  <a:pt x="1135759" y="1279068"/>
                  <a:pt x="1133825" y="1279700"/>
                  <a:pt x="1131913" y="1280313"/>
                </a:cubicBezTo>
                <a:cubicBezTo>
                  <a:pt x="1131626" y="1279260"/>
                  <a:pt x="1131340" y="1278208"/>
                  <a:pt x="1131071" y="1277156"/>
                </a:cubicBezTo>
                <a:cubicBezTo>
                  <a:pt x="1133042" y="1276791"/>
                  <a:pt x="1135031" y="1276409"/>
                  <a:pt x="1137003" y="1276046"/>
                </a:cubicBezTo>
                <a:close/>
                <a:moveTo>
                  <a:pt x="1214704" y="1275796"/>
                </a:moveTo>
                <a:cubicBezTo>
                  <a:pt x="1215163" y="1276007"/>
                  <a:pt x="1215545" y="1276389"/>
                  <a:pt x="1215967" y="1276695"/>
                </a:cubicBezTo>
                <a:cubicBezTo>
                  <a:pt x="1215526" y="1277003"/>
                  <a:pt x="1215067" y="1277289"/>
                  <a:pt x="1214627" y="1277556"/>
                </a:cubicBezTo>
                <a:cubicBezTo>
                  <a:pt x="1214398" y="1277097"/>
                  <a:pt x="1214149" y="1276658"/>
                  <a:pt x="1213976" y="1276178"/>
                </a:cubicBezTo>
                <a:cubicBezTo>
                  <a:pt x="1213957" y="1276121"/>
                  <a:pt x="1214531" y="1275719"/>
                  <a:pt x="1214704" y="1275796"/>
                </a:cubicBezTo>
                <a:close/>
                <a:moveTo>
                  <a:pt x="1600112" y="1275568"/>
                </a:moveTo>
                <a:cubicBezTo>
                  <a:pt x="1604493" y="1281116"/>
                  <a:pt x="1604493" y="1281116"/>
                  <a:pt x="1596591" y="1286569"/>
                </a:cubicBezTo>
                <a:cubicBezTo>
                  <a:pt x="1598102" y="1281863"/>
                  <a:pt x="1598982" y="1279107"/>
                  <a:pt x="1600112" y="1275568"/>
                </a:cubicBezTo>
                <a:close/>
                <a:moveTo>
                  <a:pt x="1626344" y="1274476"/>
                </a:moveTo>
                <a:cubicBezTo>
                  <a:pt x="1626784" y="1274342"/>
                  <a:pt x="1627529" y="1275224"/>
                  <a:pt x="1628429" y="1275834"/>
                </a:cubicBezTo>
                <a:cubicBezTo>
                  <a:pt x="1627415" y="1276695"/>
                  <a:pt x="1626823" y="1277538"/>
                  <a:pt x="1626095" y="1277672"/>
                </a:cubicBezTo>
                <a:cubicBezTo>
                  <a:pt x="1625675" y="1277748"/>
                  <a:pt x="1625042" y="1276716"/>
                  <a:pt x="1624487" y="1276180"/>
                </a:cubicBezTo>
                <a:cubicBezTo>
                  <a:pt x="1625101" y="1275568"/>
                  <a:pt x="1625617" y="1274707"/>
                  <a:pt x="1626344" y="1274476"/>
                </a:cubicBezTo>
                <a:close/>
                <a:moveTo>
                  <a:pt x="1022506" y="1274401"/>
                </a:moveTo>
                <a:cubicBezTo>
                  <a:pt x="1022525" y="1275185"/>
                  <a:pt x="1022563" y="1275951"/>
                  <a:pt x="1022602" y="1276716"/>
                </a:cubicBezTo>
                <a:cubicBezTo>
                  <a:pt x="1019980" y="1276945"/>
                  <a:pt x="1017359" y="1277175"/>
                  <a:pt x="1014737" y="1277386"/>
                </a:cubicBezTo>
                <a:cubicBezTo>
                  <a:pt x="1014643" y="1276754"/>
                  <a:pt x="1014527" y="1276142"/>
                  <a:pt x="1014431" y="1275509"/>
                </a:cubicBezTo>
                <a:cubicBezTo>
                  <a:pt x="1017130" y="1275147"/>
                  <a:pt x="1019809" y="1274783"/>
                  <a:pt x="1022506" y="1274401"/>
                </a:cubicBezTo>
                <a:close/>
                <a:moveTo>
                  <a:pt x="1029740" y="1273845"/>
                </a:moveTo>
                <a:cubicBezTo>
                  <a:pt x="1031403" y="1273845"/>
                  <a:pt x="1033087" y="1273845"/>
                  <a:pt x="1034753" y="1273845"/>
                </a:cubicBezTo>
                <a:cubicBezTo>
                  <a:pt x="1034753" y="1274114"/>
                  <a:pt x="1034753" y="1274381"/>
                  <a:pt x="1034771" y="1274648"/>
                </a:cubicBezTo>
                <a:cubicBezTo>
                  <a:pt x="1033107" y="1274648"/>
                  <a:pt x="1031422" y="1274648"/>
                  <a:pt x="1029758" y="1274648"/>
                </a:cubicBezTo>
                <a:cubicBezTo>
                  <a:pt x="1029740" y="1274381"/>
                  <a:pt x="1029740" y="1274114"/>
                  <a:pt x="1029740" y="1273845"/>
                </a:cubicBezTo>
                <a:close/>
                <a:moveTo>
                  <a:pt x="163279" y="1273385"/>
                </a:moveTo>
                <a:cubicBezTo>
                  <a:pt x="165020" y="1275164"/>
                  <a:pt x="166647" y="1277058"/>
                  <a:pt x="168522" y="1278685"/>
                </a:cubicBezTo>
                <a:cubicBezTo>
                  <a:pt x="173095" y="1282588"/>
                  <a:pt x="175831" y="1289324"/>
                  <a:pt x="183810" y="1288175"/>
                </a:cubicBezTo>
                <a:cubicBezTo>
                  <a:pt x="185053" y="1287984"/>
                  <a:pt x="187388" y="1290413"/>
                  <a:pt x="188077" y="1292098"/>
                </a:cubicBezTo>
                <a:cubicBezTo>
                  <a:pt x="189703" y="1296040"/>
                  <a:pt x="190622" y="1300268"/>
                  <a:pt x="192305" y="1305989"/>
                </a:cubicBezTo>
                <a:cubicBezTo>
                  <a:pt x="181074" y="1301588"/>
                  <a:pt x="170053" y="1298660"/>
                  <a:pt x="162284" y="1289878"/>
                </a:cubicBezTo>
                <a:cubicBezTo>
                  <a:pt x="160199" y="1287543"/>
                  <a:pt x="158591" y="1283832"/>
                  <a:pt x="158687" y="1280808"/>
                </a:cubicBezTo>
                <a:cubicBezTo>
                  <a:pt x="158763" y="1278283"/>
                  <a:pt x="161652" y="1275853"/>
                  <a:pt x="163279" y="1273385"/>
                </a:cubicBezTo>
                <a:close/>
                <a:moveTo>
                  <a:pt x="704373" y="1272334"/>
                </a:moveTo>
                <a:cubicBezTo>
                  <a:pt x="703759" y="1272372"/>
                  <a:pt x="703186" y="1273290"/>
                  <a:pt x="702593" y="1273827"/>
                </a:cubicBezTo>
                <a:cubicBezTo>
                  <a:pt x="703377" y="1274495"/>
                  <a:pt x="704181" y="1275147"/>
                  <a:pt x="704965" y="1275817"/>
                </a:cubicBezTo>
                <a:cubicBezTo>
                  <a:pt x="705463" y="1275204"/>
                  <a:pt x="705940" y="1274591"/>
                  <a:pt x="706630" y="1273751"/>
                </a:cubicBezTo>
                <a:cubicBezTo>
                  <a:pt x="705711" y="1273119"/>
                  <a:pt x="705023" y="1272297"/>
                  <a:pt x="704373" y="1272334"/>
                </a:cubicBezTo>
                <a:close/>
                <a:moveTo>
                  <a:pt x="999852" y="1271549"/>
                </a:moveTo>
                <a:cubicBezTo>
                  <a:pt x="1001383" y="1271530"/>
                  <a:pt x="1002952" y="1273711"/>
                  <a:pt x="1004501" y="1274898"/>
                </a:cubicBezTo>
                <a:cubicBezTo>
                  <a:pt x="1003008" y="1276275"/>
                  <a:pt x="1001420" y="1278916"/>
                  <a:pt x="1000081" y="1278782"/>
                </a:cubicBezTo>
                <a:cubicBezTo>
                  <a:pt x="995107" y="1278342"/>
                  <a:pt x="990228" y="1276983"/>
                  <a:pt x="985292" y="1275969"/>
                </a:cubicBezTo>
                <a:cubicBezTo>
                  <a:pt x="985330" y="1274993"/>
                  <a:pt x="985386" y="1273998"/>
                  <a:pt x="985445" y="1273022"/>
                </a:cubicBezTo>
                <a:cubicBezTo>
                  <a:pt x="990246" y="1272467"/>
                  <a:pt x="995049" y="1271588"/>
                  <a:pt x="999852" y="1271549"/>
                </a:cubicBezTo>
                <a:close/>
                <a:moveTo>
                  <a:pt x="385134" y="1270688"/>
                </a:moveTo>
                <a:cubicBezTo>
                  <a:pt x="394393" y="1272084"/>
                  <a:pt x="402066" y="1273232"/>
                  <a:pt x="412018" y="1274724"/>
                </a:cubicBezTo>
                <a:cubicBezTo>
                  <a:pt x="405453" y="1278762"/>
                  <a:pt x="390834" y="1276312"/>
                  <a:pt x="385134" y="1270688"/>
                </a:cubicBezTo>
                <a:close/>
                <a:moveTo>
                  <a:pt x="1009669" y="1268087"/>
                </a:moveTo>
                <a:cubicBezTo>
                  <a:pt x="1011620" y="1268297"/>
                  <a:pt x="1013572" y="1268488"/>
                  <a:pt x="1015524" y="1268699"/>
                </a:cubicBezTo>
                <a:cubicBezTo>
                  <a:pt x="1015505" y="1269425"/>
                  <a:pt x="1015485" y="1270172"/>
                  <a:pt x="1015467" y="1270898"/>
                </a:cubicBezTo>
                <a:cubicBezTo>
                  <a:pt x="1013477" y="1270898"/>
                  <a:pt x="1011485" y="1270898"/>
                  <a:pt x="1009516" y="1270898"/>
                </a:cubicBezTo>
                <a:cubicBezTo>
                  <a:pt x="1009553" y="1269961"/>
                  <a:pt x="1009610" y="1269024"/>
                  <a:pt x="1009669" y="1268087"/>
                </a:cubicBezTo>
                <a:close/>
                <a:moveTo>
                  <a:pt x="1112453" y="1265618"/>
                </a:moveTo>
                <a:cubicBezTo>
                  <a:pt x="1112435" y="1265598"/>
                  <a:pt x="1112835" y="1265923"/>
                  <a:pt x="1112835" y="1265923"/>
                </a:cubicBezTo>
                <a:cubicBezTo>
                  <a:pt x="1111974" y="1269520"/>
                  <a:pt x="1111113" y="1273118"/>
                  <a:pt x="1110041" y="1277691"/>
                </a:cubicBezTo>
                <a:cubicBezTo>
                  <a:pt x="1114366" y="1276829"/>
                  <a:pt x="1117830" y="1276121"/>
                  <a:pt x="1121906" y="1275318"/>
                </a:cubicBezTo>
                <a:cubicBezTo>
                  <a:pt x="1122517" y="1281651"/>
                  <a:pt x="1118022" y="1282263"/>
                  <a:pt x="1114749" y="1282282"/>
                </a:cubicBezTo>
                <a:cubicBezTo>
                  <a:pt x="1109775" y="1282301"/>
                  <a:pt x="1103000" y="1286090"/>
                  <a:pt x="1100972" y="1278016"/>
                </a:cubicBezTo>
                <a:cubicBezTo>
                  <a:pt x="1104933" y="1273748"/>
                  <a:pt x="1108684" y="1269673"/>
                  <a:pt x="1112453" y="1265618"/>
                </a:cubicBezTo>
                <a:close/>
                <a:moveTo>
                  <a:pt x="1069039" y="1265234"/>
                </a:moveTo>
                <a:cubicBezTo>
                  <a:pt x="1076329" y="1265234"/>
                  <a:pt x="1083599" y="1265234"/>
                  <a:pt x="1090890" y="1265234"/>
                </a:cubicBezTo>
                <a:cubicBezTo>
                  <a:pt x="1083829" y="1267779"/>
                  <a:pt x="1076788" y="1271893"/>
                  <a:pt x="1069039" y="1265234"/>
                </a:cubicBezTo>
                <a:close/>
                <a:moveTo>
                  <a:pt x="754767" y="1263426"/>
                </a:moveTo>
                <a:cubicBezTo>
                  <a:pt x="759271" y="1263254"/>
                  <a:pt x="763753" y="1264344"/>
                  <a:pt x="768048" y="1264049"/>
                </a:cubicBezTo>
                <a:cubicBezTo>
                  <a:pt x="768183" y="1264967"/>
                  <a:pt x="768298" y="1265884"/>
                  <a:pt x="768430" y="1266803"/>
                </a:cubicBezTo>
                <a:cubicBezTo>
                  <a:pt x="759918" y="1267932"/>
                  <a:pt x="751402" y="1269061"/>
                  <a:pt x="741358" y="1270381"/>
                </a:cubicBezTo>
                <a:cubicBezTo>
                  <a:pt x="745739" y="1265034"/>
                  <a:pt x="750265" y="1263598"/>
                  <a:pt x="754767" y="1263426"/>
                </a:cubicBezTo>
                <a:close/>
                <a:moveTo>
                  <a:pt x="1170944" y="1262556"/>
                </a:moveTo>
                <a:cubicBezTo>
                  <a:pt x="1171786" y="1263226"/>
                  <a:pt x="1172608" y="1263876"/>
                  <a:pt x="1173451" y="1264547"/>
                </a:cubicBezTo>
                <a:cubicBezTo>
                  <a:pt x="1172341" y="1264547"/>
                  <a:pt x="1171231" y="1264547"/>
                  <a:pt x="1170140" y="1264547"/>
                </a:cubicBezTo>
                <a:cubicBezTo>
                  <a:pt x="1170389" y="1263876"/>
                  <a:pt x="1170657" y="1263207"/>
                  <a:pt x="1170944" y="1262556"/>
                </a:cubicBezTo>
                <a:close/>
                <a:moveTo>
                  <a:pt x="563205" y="1262404"/>
                </a:moveTo>
                <a:cubicBezTo>
                  <a:pt x="563166" y="1263629"/>
                  <a:pt x="563109" y="1264833"/>
                  <a:pt x="563070" y="1266059"/>
                </a:cubicBezTo>
                <a:cubicBezTo>
                  <a:pt x="565902" y="1266059"/>
                  <a:pt x="568714" y="1266097"/>
                  <a:pt x="571546" y="1266038"/>
                </a:cubicBezTo>
                <a:cubicBezTo>
                  <a:pt x="573019" y="1266020"/>
                  <a:pt x="575047" y="1265141"/>
                  <a:pt x="575851" y="1265809"/>
                </a:cubicBezTo>
                <a:cubicBezTo>
                  <a:pt x="583409" y="1272181"/>
                  <a:pt x="592096" y="1268201"/>
                  <a:pt x="600266" y="1268679"/>
                </a:cubicBezTo>
                <a:cubicBezTo>
                  <a:pt x="587810" y="1267359"/>
                  <a:pt x="576445" y="1257813"/>
                  <a:pt x="563205" y="1262404"/>
                </a:cubicBezTo>
                <a:close/>
                <a:moveTo>
                  <a:pt x="903724" y="1262078"/>
                </a:moveTo>
                <a:cubicBezTo>
                  <a:pt x="910096" y="1262078"/>
                  <a:pt x="915109" y="1262078"/>
                  <a:pt x="920143" y="1262078"/>
                </a:cubicBezTo>
                <a:cubicBezTo>
                  <a:pt x="919837" y="1263512"/>
                  <a:pt x="919549" y="1264890"/>
                  <a:pt x="919070" y="1267091"/>
                </a:cubicBezTo>
                <a:cubicBezTo>
                  <a:pt x="914803" y="1266364"/>
                  <a:pt x="908259" y="1272162"/>
                  <a:pt x="903724" y="1262078"/>
                </a:cubicBezTo>
                <a:close/>
                <a:moveTo>
                  <a:pt x="1212770" y="1261944"/>
                </a:moveTo>
                <a:cubicBezTo>
                  <a:pt x="1213000" y="1262805"/>
                  <a:pt x="1213249" y="1263647"/>
                  <a:pt x="1213498" y="1264508"/>
                </a:cubicBezTo>
                <a:cubicBezTo>
                  <a:pt x="1194537" y="1270037"/>
                  <a:pt x="1175499" y="1275356"/>
                  <a:pt x="1155695" y="1277347"/>
                </a:cubicBezTo>
                <a:cubicBezTo>
                  <a:pt x="1153687" y="1277557"/>
                  <a:pt x="1151504" y="1276026"/>
                  <a:pt x="1149400" y="1275299"/>
                </a:cubicBezTo>
                <a:cubicBezTo>
                  <a:pt x="1149458" y="1274419"/>
                  <a:pt x="1149535" y="1273538"/>
                  <a:pt x="1149592" y="1272639"/>
                </a:cubicBezTo>
                <a:cubicBezTo>
                  <a:pt x="1170657" y="1269080"/>
                  <a:pt x="1191706" y="1265522"/>
                  <a:pt x="1212770" y="1261944"/>
                </a:cubicBezTo>
                <a:close/>
                <a:moveTo>
                  <a:pt x="930895" y="1260835"/>
                </a:moveTo>
                <a:cubicBezTo>
                  <a:pt x="932789" y="1260835"/>
                  <a:pt x="934684" y="1260835"/>
                  <a:pt x="936578" y="1260835"/>
                </a:cubicBezTo>
                <a:cubicBezTo>
                  <a:pt x="936578" y="1261389"/>
                  <a:pt x="936559" y="1261925"/>
                  <a:pt x="936559" y="1262480"/>
                </a:cubicBezTo>
                <a:cubicBezTo>
                  <a:pt x="934665" y="1262480"/>
                  <a:pt x="932789" y="1262480"/>
                  <a:pt x="930895" y="1262480"/>
                </a:cubicBezTo>
                <a:cubicBezTo>
                  <a:pt x="930895" y="1261925"/>
                  <a:pt x="930895" y="1261389"/>
                  <a:pt x="930895" y="1260835"/>
                </a:cubicBezTo>
                <a:close/>
                <a:moveTo>
                  <a:pt x="346870" y="1259763"/>
                </a:moveTo>
                <a:cubicBezTo>
                  <a:pt x="354371" y="1266920"/>
                  <a:pt x="363823" y="1269005"/>
                  <a:pt x="368854" y="1263398"/>
                </a:cubicBezTo>
                <a:cubicBezTo>
                  <a:pt x="362044" y="1262270"/>
                  <a:pt x="355232" y="1261141"/>
                  <a:pt x="346870" y="1259763"/>
                </a:cubicBezTo>
                <a:close/>
                <a:moveTo>
                  <a:pt x="983387" y="1257799"/>
                </a:moveTo>
                <a:cubicBezTo>
                  <a:pt x="992405" y="1257624"/>
                  <a:pt x="997680" y="1258988"/>
                  <a:pt x="1001918" y="1261829"/>
                </a:cubicBezTo>
                <a:cubicBezTo>
                  <a:pt x="990841" y="1263302"/>
                  <a:pt x="980948" y="1263896"/>
                  <a:pt x="970598" y="1262843"/>
                </a:cubicBezTo>
                <a:cubicBezTo>
                  <a:pt x="961355" y="1261887"/>
                  <a:pt x="951769" y="1266537"/>
                  <a:pt x="942413" y="1262997"/>
                </a:cubicBezTo>
                <a:cubicBezTo>
                  <a:pt x="961613" y="1259686"/>
                  <a:pt x="974370" y="1257973"/>
                  <a:pt x="983387" y="1257799"/>
                </a:cubicBezTo>
                <a:close/>
                <a:moveTo>
                  <a:pt x="1609601" y="1254290"/>
                </a:moveTo>
                <a:cubicBezTo>
                  <a:pt x="1609985" y="1254443"/>
                  <a:pt x="1610368" y="1254596"/>
                  <a:pt x="1610750" y="1254749"/>
                </a:cubicBezTo>
                <a:cubicBezTo>
                  <a:pt x="1611132" y="1260125"/>
                  <a:pt x="1611515" y="1265483"/>
                  <a:pt x="1611974" y="1271931"/>
                </a:cubicBezTo>
                <a:cubicBezTo>
                  <a:pt x="1609257" y="1272065"/>
                  <a:pt x="1606559" y="1272199"/>
                  <a:pt x="1601642" y="1272448"/>
                </a:cubicBezTo>
                <a:cubicBezTo>
                  <a:pt x="1604684" y="1265522"/>
                  <a:pt x="1607153" y="1259896"/>
                  <a:pt x="1609601" y="1254290"/>
                </a:cubicBezTo>
                <a:close/>
                <a:moveTo>
                  <a:pt x="1117983" y="1253315"/>
                </a:moveTo>
                <a:cubicBezTo>
                  <a:pt x="1121139" y="1260624"/>
                  <a:pt x="1130992" y="1250981"/>
                  <a:pt x="1133711" y="1260318"/>
                </a:cubicBezTo>
                <a:cubicBezTo>
                  <a:pt x="1125961" y="1259400"/>
                  <a:pt x="1118960" y="1261198"/>
                  <a:pt x="1112835" y="1265906"/>
                </a:cubicBezTo>
                <a:lnTo>
                  <a:pt x="1112435" y="1265598"/>
                </a:lnTo>
                <a:cubicBezTo>
                  <a:pt x="1109908" y="1263513"/>
                  <a:pt x="1107382" y="1261447"/>
                  <a:pt x="1103766" y="1258442"/>
                </a:cubicBezTo>
                <a:cubicBezTo>
                  <a:pt x="1108991" y="1256549"/>
                  <a:pt x="1113467" y="1254941"/>
                  <a:pt x="1117983" y="1253315"/>
                </a:cubicBezTo>
                <a:close/>
                <a:moveTo>
                  <a:pt x="1177456" y="1252493"/>
                </a:moveTo>
                <a:lnTo>
                  <a:pt x="1174868" y="1255437"/>
                </a:lnTo>
                <a:cubicBezTo>
                  <a:pt x="1174561" y="1255055"/>
                  <a:pt x="1174236" y="1254692"/>
                  <a:pt x="1173930" y="1254308"/>
                </a:cubicBezTo>
                <a:close/>
                <a:moveTo>
                  <a:pt x="749088" y="1252473"/>
                </a:moveTo>
                <a:cubicBezTo>
                  <a:pt x="749088" y="1252952"/>
                  <a:pt x="749107" y="1253430"/>
                  <a:pt x="749107" y="1253889"/>
                </a:cubicBezTo>
                <a:cubicBezTo>
                  <a:pt x="756301" y="1253889"/>
                  <a:pt x="763476" y="1253889"/>
                  <a:pt x="770631" y="1253889"/>
                </a:cubicBezTo>
                <a:cubicBezTo>
                  <a:pt x="770574" y="1253411"/>
                  <a:pt x="770517" y="1252933"/>
                  <a:pt x="770460" y="1252473"/>
                </a:cubicBezTo>
                <a:cubicBezTo>
                  <a:pt x="763341" y="1252473"/>
                  <a:pt x="756205" y="1252473"/>
                  <a:pt x="749088" y="1252473"/>
                </a:cubicBezTo>
                <a:close/>
                <a:moveTo>
                  <a:pt x="1177683" y="1252322"/>
                </a:moveTo>
                <a:lnTo>
                  <a:pt x="1177937" y="1252348"/>
                </a:lnTo>
                <a:lnTo>
                  <a:pt x="1177737" y="1252416"/>
                </a:lnTo>
                <a:lnTo>
                  <a:pt x="1177698" y="1252368"/>
                </a:lnTo>
                <a:lnTo>
                  <a:pt x="1177719" y="1252357"/>
                </a:lnTo>
                <a:close/>
                <a:moveTo>
                  <a:pt x="1177643" y="1252280"/>
                </a:moveTo>
                <a:lnTo>
                  <a:pt x="1177683" y="1252322"/>
                </a:lnTo>
                <a:lnTo>
                  <a:pt x="1177661" y="1252320"/>
                </a:lnTo>
                <a:lnTo>
                  <a:pt x="1177698" y="1252368"/>
                </a:lnTo>
                <a:lnTo>
                  <a:pt x="1177456" y="1252493"/>
                </a:lnTo>
                <a:close/>
                <a:moveTo>
                  <a:pt x="1562360" y="1249889"/>
                </a:moveTo>
                <a:cubicBezTo>
                  <a:pt x="1562551" y="1249946"/>
                  <a:pt x="1562666" y="1250252"/>
                  <a:pt x="1562801" y="1250443"/>
                </a:cubicBezTo>
                <a:cubicBezTo>
                  <a:pt x="1562437" y="1250578"/>
                  <a:pt x="1562054" y="1250711"/>
                  <a:pt x="1561690" y="1250846"/>
                </a:cubicBezTo>
                <a:cubicBezTo>
                  <a:pt x="1561672" y="1250596"/>
                  <a:pt x="1561672" y="1250367"/>
                  <a:pt x="1561652" y="1250119"/>
                </a:cubicBezTo>
                <a:cubicBezTo>
                  <a:pt x="1561882" y="1250022"/>
                  <a:pt x="1562150" y="1249832"/>
                  <a:pt x="1562360" y="1249889"/>
                </a:cubicBezTo>
                <a:close/>
                <a:moveTo>
                  <a:pt x="803408" y="1245700"/>
                </a:moveTo>
                <a:cubicBezTo>
                  <a:pt x="811022" y="1248933"/>
                  <a:pt x="834883" y="1249432"/>
                  <a:pt x="843531" y="1245700"/>
                </a:cubicBezTo>
                <a:cubicBezTo>
                  <a:pt x="830290" y="1245700"/>
                  <a:pt x="817069" y="1245700"/>
                  <a:pt x="803408" y="1245700"/>
                </a:cubicBezTo>
                <a:close/>
                <a:moveTo>
                  <a:pt x="1047648" y="1244800"/>
                </a:moveTo>
                <a:cubicBezTo>
                  <a:pt x="1046404" y="1246140"/>
                  <a:pt x="1044893" y="1247403"/>
                  <a:pt x="1045065" y="1247691"/>
                </a:cubicBezTo>
                <a:cubicBezTo>
                  <a:pt x="1045734" y="1248858"/>
                  <a:pt x="1046807" y="1249986"/>
                  <a:pt x="1047993" y="1250541"/>
                </a:cubicBezTo>
                <a:cubicBezTo>
                  <a:pt x="1048433" y="1250752"/>
                  <a:pt x="1050480" y="1249029"/>
                  <a:pt x="1050347" y="1248705"/>
                </a:cubicBezTo>
                <a:cubicBezTo>
                  <a:pt x="1049886" y="1247459"/>
                  <a:pt x="1048872" y="1246446"/>
                  <a:pt x="1047648" y="1244800"/>
                </a:cubicBezTo>
                <a:close/>
                <a:moveTo>
                  <a:pt x="787372" y="1243786"/>
                </a:moveTo>
                <a:cubicBezTo>
                  <a:pt x="787336" y="1244513"/>
                  <a:pt x="787297" y="1245222"/>
                  <a:pt x="787259" y="1245948"/>
                </a:cubicBezTo>
                <a:cubicBezTo>
                  <a:pt x="789785" y="1246159"/>
                  <a:pt x="792292" y="1246370"/>
                  <a:pt x="794798" y="1246580"/>
                </a:cubicBezTo>
                <a:cubicBezTo>
                  <a:pt x="794932" y="1245815"/>
                  <a:pt x="795065" y="1245031"/>
                  <a:pt x="795199" y="1244265"/>
                </a:cubicBezTo>
                <a:cubicBezTo>
                  <a:pt x="792597" y="1244112"/>
                  <a:pt x="789995" y="1243959"/>
                  <a:pt x="787372" y="1243786"/>
                </a:cubicBezTo>
                <a:close/>
                <a:moveTo>
                  <a:pt x="779662" y="1243462"/>
                </a:moveTo>
                <a:cubicBezTo>
                  <a:pt x="773177" y="1243939"/>
                  <a:pt x="766690" y="1244437"/>
                  <a:pt x="760205" y="1244915"/>
                </a:cubicBezTo>
                <a:cubicBezTo>
                  <a:pt x="760261" y="1245758"/>
                  <a:pt x="760299" y="1246599"/>
                  <a:pt x="760357" y="1247441"/>
                </a:cubicBezTo>
                <a:cubicBezTo>
                  <a:pt x="766708" y="1247135"/>
                  <a:pt x="773080" y="1246848"/>
                  <a:pt x="779470" y="1246542"/>
                </a:cubicBezTo>
                <a:cubicBezTo>
                  <a:pt x="779529" y="1245509"/>
                  <a:pt x="779605" y="1244495"/>
                  <a:pt x="779662" y="1243462"/>
                </a:cubicBezTo>
                <a:close/>
                <a:moveTo>
                  <a:pt x="1033490" y="1243328"/>
                </a:moveTo>
                <a:cubicBezTo>
                  <a:pt x="1032533" y="1243462"/>
                  <a:pt x="1031595" y="1243595"/>
                  <a:pt x="1030638" y="1243768"/>
                </a:cubicBezTo>
                <a:cubicBezTo>
                  <a:pt x="1030600" y="1243768"/>
                  <a:pt x="1030638" y="1244533"/>
                  <a:pt x="1030676" y="1244533"/>
                </a:cubicBezTo>
                <a:cubicBezTo>
                  <a:pt x="1031652" y="1244571"/>
                  <a:pt x="1032609" y="1244571"/>
                  <a:pt x="1033586" y="1244571"/>
                </a:cubicBezTo>
                <a:cubicBezTo>
                  <a:pt x="1033547" y="1244150"/>
                  <a:pt x="1033527" y="1243749"/>
                  <a:pt x="1033490" y="1243328"/>
                </a:cubicBezTo>
                <a:close/>
                <a:moveTo>
                  <a:pt x="974788" y="1241816"/>
                </a:moveTo>
                <a:cubicBezTo>
                  <a:pt x="981313" y="1247116"/>
                  <a:pt x="988852" y="1243940"/>
                  <a:pt x="995854" y="1244705"/>
                </a:cubicBezTo>
                <a:cubicBezTo>
                  <a:pt x="997097" y="1244839"/>
                  <a:pt x="998323" y="1245088"/>
                  <a:pt x="1001153" y="1245528"/>
                </a:cubicBezTo>
                <a:cubicBezTo>
                  <a:pt x="998590" y="1247403"/>
                  <a:pt x="997193" y="1249203"/>
                  <a:pt x="995528" y="1249526"/>
                </a:cubicBezTo>
                <a:cubicBezTo>
                  <a:pt x="986287" y="1251305"/>
                  <a:pt x="977007" y="1253258"/>
                  <a:pt x="967650" y="1254080"/>
                </a:cubicBezTo>
                <a:cubicBezTo>
                  <a:pt x="961565" y="1254596"/>
                  <a:pt x="960438" y="1250349"/>
                  <a:pt x="962294" y="1244533"/>
                </a:cubicBezTo>
                <a:cubicBezTo>
                  <a:pt x="965183" y="1245642"/>
                  <a:pt x="967766" y="1246619"/>
                  <a:pt x="968991" y="1247077"/>
                </a:cubicBezTo>
                <a:cubicBezTo>
                  <a:pt x="971479" y="1244802"/>
                  <a:pt x="974520" y="1241606"/>
                  <a:pt x="974788" y="1241816"/>
                </a:cubicBezTo>
                <a:close/>
                <a:moveTo>
                  <a:pt x="1349194" y="1241605"/>
                </a:moveTo>
                <a:cubicBezTo>
                  <a:pt x="1349404" y="1241951"/>
                  <a:pt x="1349615" y="1242295"/>
                  <a:pt x="1349824" y="1242619"/>
                </a:cubicBezTo>
                <a:cubicBezTo>
                  <a:pt x="1348907" y="1243271"/>
                  <a:pt x="1347988" y="1243902"/>
                  <a:pt x="1347070" y="1244552"/>
                </a:cubicBezTo>
                <a:cubicBezTo>
                  <a:pt x="1346782" y="1244036"/>
                  <a:pt x="1346495" y="1243499"/>
                  <a:pt x="1346209" y="1242965"/>
                </a:cubicBezTo>
                <a:cubicBezTo>
                  <a:pt x="1347203" y="1242505"/>
                  <a:pt x="1348199" y="1242064"/>
                  <a:pt x="1349194" y="1241605"/>
                </a:cubicBezTo>
                <a:close/>
                <a:moveTo>
                  <a:pt x="1175327" y="1240418"/>
                </a:moveTo>
                <a:cubicBezTo>
                  <a:pt x="1175576" y="1240418"/>
                  <a:pt x="1175844" y="1240418"/>
                  <a:pt x="1176111" y="1240418"/>
                </a:cubicBezTo>
                <a:cubicBezTo>
                  <a:pt x="1176188" y="1240648"/>
                  <a:pt x="1176417" y="1240935"/>
                  <a:pt x="1176360" y="1241145"/>
                </a:cubicBezTo>
                <a:cubicBezTo>
                  <a:pt x="1176303" y="1241337"/>
                  <a:pt x="1175958" y="1241471"/>
                  <a:pt x="1175748" y="1241624"/>
                </a:cubicBezTo>
                <a:cubicBezTo>
                  <a:pt x="1175614" y="1241222"/>
                  <a:pt x="1175461" y="1240821"/>
                  <a:pt x="1175327" y="1240418"/>
                </a:cubicBezTo>
                <a:close/>
                <a:moveTo>
                  <a:pt x="1643679" y="1238257"/>
                </a:moveTo>
                <a:cubicBezTo>
                  <a:pt x="1644503" y="1238793"/>
                  <a:pt x="1645344" y="1239328"/>
                  <a:pt x="1646186" y="1239863"/>
                </a:cubicBezTo>
                <a:cubicBezTo>
                  <a:pt x="1644100" y="1244131"/>
                  <a:pt x="1642014" y="1248397"/>
                  <a:pt x="1639910" y="1252684"/>
                </a:cubicBezTo>
                <a:cubicBezTo>
                  <a:pt x="1639031" y="1252244"/>
                  <a:pt x="1638149" y="1251822"/>
                  <a:pt x="1637269" y="1251383"/>
                </a:cubicBezTo>
                <a:cubicBezTo>
                  <a:pt x="1639413" y="1247000"/>
                  <a:pt x="1641537" y="1242638"/>
                  <a:pt x="1643679" y="1238257"/>
                </a:cubicBezTo>
                <a:close/>
                <a:moveTo>
                  <a:pt x="934474" y="1237645"/>
                </a:moveTo>
                <a:cubicBezTo>
                  <a:pt x="934474" y="1237913"/>
                  <a:pt x="934492" y="1238180"/>
                  <a:pt x="934492" y="1238468"/>
                </a:cubicBezTo>
                <a:cubicBezTo>
                  <a:pt x="940366" y="1238468"/>
                  <a:pt x="946240" y="1238468"/>
                  <a:pt x="952094" y="1238468"/>
                </a:cubicBezTo>
                <a:cubicBezTo>
                  <a:pt x="951961" y="1238199"/>
                  <a:pt x="951826" y="1237932"/>
                  <a:pt x="951712" y="1237645"/>
                </a:cubicBezTo>
                <a:cubicBezTo>
                  <a:pt x="945973" y="1237645"/>
                  <a:pt x="940232" y="1237645"/>
                  <a:pt x="934474" y="1237645"/>
                </a:cubicBezTo>
                <a:close/>
                <a:moveTo>
                  <a:pt x="776430" y="1237358"/>
                </a:moveTo>
                <a:cubicBezTo>
                  <a:pt x="775912" y="1237511"/>
                  <a:pt x="775377" y="1237664"/>
                  <a:pt x="774861" y="1237817"/>
                </a:cubicBezTo>
                <a:cubicBezTo>
                  <a:pt x="775224" y="1238104"/>
                  <a:pt x="775550" y="1238448"/>
                  <a:pt x="775950" y="1238639"/>
                </a:cubicBezTo>
                <a:cubicBezTo>
                  <a:pt x="776161" y="1238735"/>
                  <a:pt x="776506" y="1238543"/>
                  <a:pt x="776793" y="1238486"/>
                </a:cubicBezTo>
                <a:cubicBezTo>
                  <a:pt x="776659" y="1238104"/>
                  <a:pt x="776544" y="1237721"/>
                  <a:pt x="776430" y="1237358"/>
                </a:cubicBezTo>
                <a:close/>
                <a:moveTo>
                  <a:pt x="1626823" y="1236553"/>
                </a:moveTo>
                <a:cubicBezTo>
                  <a:pt x="1626994" y="1237012"/>
                  <a:pt x="1627167" y="1237490"/>
                  <a:pt x="1627455" y="1238257"/>
                </a:cubicBezTo>
                <a:cubicBezTo>
                  <a:pt x="1626803" y="1238563"/>
                  <a:pt x="1626133" y="1238888"/>
                  <a:pt x="1625464" y="1239213"/>
                </a:cubicBezTo>
                <a:cubicBezTo>
                  <a:pt x="1625464" y="1238658"/>
                  <a:pt x="1625291" y="1238007"/>
                  <a:pt x="1625501" y="1237586"/>
                </a:cubicBezTo>
                <a:cubicBezTo>
                  <a:pt x="1625732" y="1237127"/>
                  <a:pt x="1626362" y="1236899"/>
                  <a:pt x="1626823" y="1236553"/>
                </a:cubicBezTo>
                <a:close/>
                <a:moveTo>
                  <a:pt x="736402" y="1236056"/>
                </a:moveTo>
                <a:cubicBezTo>
                  <a:pt x="736345" y="1236803"/>
                  <a:pt x="736286" y="1237530"/>
                  <a:pt x="736210" y="1238276"/>
                </a:cubicBezTo>
                <a:cubicBezTo>
                  <a:pt x="738257" y="1238391"/>
                  <a:pt x="740324" y="1238486"/>
                  <a:pt x="742390" y="1238583"/>
                </a:cubicBezTo>
                <a:cubicBezTo>
                  <a:pt x="742429" y="1237970"/>
                  <a:pt x="742486" y="1237377"/>
                  <a:pt x="742525" y="1236765"/>
                </a:cubicBezTo>
                <a:cubicBezTo>
                  <a:pt x="740477" y="1236535"/>
                  <a:pt x="738430" y="1236287"/>
                  <a:pt x="736402" y="1236056"/>
                </a:cubicBezTo>
                <a:close/>
                <a:moveTo>
                  <a:pt x="916927" y="1233800"/>
                </a:moveTo>
                <a:cubicBezTo>
                  <a:pt x="916889" y="1234488"/>
                  <a:pt x="916869" y="1235158"/>
                  <a:pt x="916831" y="1235846"/>
                </a:cubicBezTo>
                <a:cubicBezTo>
                  <a:pt x="918783" y="1236132"/>
                  <a:pt x="920698" y="1236402"/>
                  <a:pt x="922630" y="1236688"/>
                </a:cubicBezTo>
                <a:cubicBezTo>
                  <a:pt x="922762" y="1235732"/>
                  <a:pt x="922896" y="1234755"/>
                  <a:pt x="923031" y="1233800"/>
                </a:cubicBezTo>
                <a:cubicBezTo>
                  <a:pt x="921003" y="1233800"/>
                  <a:pt x="918955" y="1233800"/>
                  <a:pt x="916927" y="1233800"/>
                </a:cubicBezTo>
                <a:close/>
                <a:moveTo>
                  <a:pt x="1069766" y="1232212"/>
                </a:moveTo>
                <a:cubicBezTo>
                  <a:pt x="1069345" y="1232593"/>
                  <a:pt x="1068944" y="1232957"/>
                  <a:pt x="1068523" y="1233341"/>
                </a:cubicBezTo>
                <a:cubicBezTo>
                  <a:pt x="1068944" y="1233588"/>
                  <a:pt x="1069366" y="1233914"/>
                  <a:pt x="1069823" y="1234067"/>
                </a:cubicBezTo>
                <a:cubicBezTo>
                  <a:pt x="1069976" y="1234124"/>
                  <a:pt x="1070494" y="1233627"/>
                  <a:pt x="1070455" y="1233530"/>
                </a:cubicBezTo>
                <a:cubicBezTo>
                  <a:pt x="1070321" y="1233073"/>
                  <a:pt x="1070015" y="1232651"/>
                  <a:pt x="1069766" y="1232212"/>
                </a:cubicBezTo>
                <a:close/>
                <a:moveTo>
                  <a:pt x="1038828" y="1231770"/>
                </a:moveTo>
                <a:cubicBezTo>
                  <a:pt x="1040224" y="1232937"/>
                  <a:pt x="1041085" y="1233663"/>
                  <a:pt x="1041928" y="1234372"/>
                </a:cubicBezTo>
                <a:cubicBezTo>
                  <a:pt x="1041182" y="1235195"/>
                  <a:pt x="1040511" y="1236572"/>
                  <a:pt x="1039689" y="1236667"/>
                </a:cubicBezTo>
                <a:cubicBezTo>
                  <a:pt x="1038828" y="1236764"/>
                  <a:pt x="1037373" y="1235826"/>
                  <a:pt x="1037010" y="1234984"/>
                </a:cubicBezTo>
                <a:cubicBezTo>
                  <a:pt x="1036761" y="1234429"/>
                  <a:pt x="1037947" y="1233223"/>
                  <a:pt x="1038828" y="1231770"/>
                </a:cubicBezTo>
                <a:close/>
                <a:moveTo>
                  <a:pt x="895593" y="1230297"/>
                </a:moveTo>
                <a:cubicBezTo>
                  <a:pt x="895402" y="1230718"/>
                  <a:pt x="895133" y="1231139"/>
                  <a:pt x="895038" y="1231598"/>
                </a:cubicBezTo>
                <a:cubicBezTo>
                  <a:pt x="895020" y="1231694"/>
                  <a:pt x="895573" y="1232115"/>
                  <a:pt x="895728" y="1232059"/>
                </a:cubicBezTo>
                <a:cubicBezTo>
                  <a:pt x="896187" y="1231866"/>
                  <a:pt x="896550" y="1231502"/>
                  <a:pt x="896971" y="1231197"/>
                </a:cubicBezTo>
                <a:cubicBezTo>
                  <a:pt x="896513" y="1230891"/>
                  <a:pt x="896052" y="1230603"/>
                  <a:pt x="895593" y="1230297"/>
                </a:cubicBezTo>
                <a:close/>
                <a:moveTo>
                  <a:pt x="1640255" y="1227752"/>
                </a:moveTo>
                <a:cubicBezTo>
                  <a:pt x="1640828" y="1228021"/>
                  <a:pt x="1641422" y="1228307"/>
                  <a:pt x="1641995" y="1228574"/>
                </a:cubicBezTo>
                <a:cubicBezTo>
                  <a:pt x="1639872" y="1237663"/>
                  <a:pt x="1636618" y="1246197"/>
                  <a:pt x="1630649" y="1253467"/>
                </a:cubicBezTo>
                <a:cubicBezTo>
                  <a:pt x="1629903" y="1253105"/>
                  <a:pt x="1629119" y="1252740"/>
                  <a:pt x="1628353" y="1252377"/>
                </a:cubicBezTo>
                <a:cubicBezTo>
                  <a:pt x="1632314" y="1244168"/>
                  <a:pt x="1636295" y="1235960"/>
                  <a:pt x="1640255" y="1227752"/>
                </a:cubicBezTo>
                <a:close/>
                <a:moveTo>
                  <a:pt x="131556" y="1223849"/>
                </a:moveTo>
                <a:cubicBezTo>
                  <a:pt x="131593" y="1224807"/>
                  <a:pt x="131632" y="1225745"/>
                  <a:pt x="131670" y="1226701"/>
                </a:cubicBezTo>
                <a:cubicBezTo>
                  <a:pt x="134598" y="1226548"/>
                  <a:pt x="137544" y="1226395"/>
                  <a:pt x="140472" y="1226242"/>
                </a:cubicBezTo>
                <a:cubicBezTo>
                  <a:pt x="140433" y="1225437"/>
                  <a:pt x="140396" y="1224653"/>
                  <a:pt x="140356" y="1223849"/>
                </a:cubicBezTo>
                <a:cubicBezTo>
                  <a:pt x="137410" y="1223849"/>
                  <a:pt x="134482" y="1223849"/>
                  <a:pt x="131556" y="1223849"/>
                </a:cubicBezTo>
                <a:close/>
                <a:moveTo>
                  <a:pt x="1736553" y="1223639"/>
                </a:moveTo>
                <a:cubicBezTo>
                  <a:pt x="1736993" y="1223810"/>
                  <a:pt x="1737434" y="1223964"/>
                  <a:pt x="1737893" y="1224136"/>
                </a:cubicBezTo>
                <a:cubicBezTo>
                  <a:pt x="1737471" y="1225265"/>
                  <a:pt x="1737052" y="1226374"/>
                  <a:pt x="1736649" y="1227503"/>
                </a:cubicBezTo>
                <a:cubicBezTo>
                  <a:pt x="1736171" y="1227332"/>
                  <a:pt x="1735731" y="1227158"/>
                  <a:pt x="1735290" y="1227005"/>
                </a:cubicBezTo>
                <a:cubicBezTo>
                  <a:pt x="1735712" y="1225877"/>
                  <a:pt x="1736132" y="1224767"/>
                  <a:pt x="1736553" y="1223639"/>
                </a:cubicBezTo>
                <a:close/>
                <a:moveTo>
                  <a:pt x="1341425" y="1220825"/>
                </a:moveTo>
                <a:cubicBezTo>
                  <a:pt x="1341655" y="1221228"/>
                  <a:pt x="1341923" y="1221610"/>
                  <a:pt x="1342057" y="1222051"/>
                </a:cubicBezTo>
                <a:cubicBezTo>
                  <a:pt x="1342094" y="1222166"/>
                  <a:pt x="1341598" y="1222605"/>
                  <a:pt x="1341425" y="1222548"/>
                </a:cubicBezTo>
                <a:cubicBezTo>
                  <a:pt x="1340986" y="1222433"/>
                  <a:pt x="1340603" y="1222128"/>
                  <a:pt x="1340201" y="1221898"/>
                </a:cubicBezTo>
                <a:cubicBezTo>
                  <a:pt x="1340623" y="1221533"/>
                  <a:pt x="1341022" y="1221170"/>
                  <a:pt x="1341425" y="1220825"/>
                </a:cubicBezTo>
                <a:close/>
                <a:moveTo>
                  <a:pt x="1177680" y="1219736"/>
                </a:moveTo>
                <a:cubicBezTo>
                  <a:pt x="1177182" y="1219966"/>
                  <a:pt x="1176705" y="1220272"/>
                  <a:pt x="1176227" y="1220558"/>
                </a:cubicBezTo>
                <a:cubicBezTo>
                  <a:pt x="1176398" y="1220731"/>
                  <a:pt x="1176666" y="1221094"/>
                  <a:pt x="1176743" y="1221056"/>
                </a:cubicBezTo>
                <a:cubicBezTo>
                  <a:pt x="1177239" y="1220884"/>
                  <a:pt x="1177680" y="1220578"/>
                  <a:pt x="1178159" y="1220291"/>
                </a:cubicBezTo>
                <a:cubicBezTo>
                  <a:pt x="1177986" y="1220100"/>
                  <a:pt x="1177737" y="1219717"/>
                  <a:pt x="1177680" y="1219736"/>
                </a:cubicBezTo>
                <a:close/>
                <a:moveTo>
                  <a:pt x="879731" y="1219238"/>
                </a:moveTo>
                <a:cubicBezTo>
                  <a:pt x="879541" y="1219410"/>
                  <a:pt x="879139" y="1219679"/>
                  <a:pt x="879176" y="1219755"/>
                </a:cubicBezTo>
                <a:cubicBezTo>
                  <a:pt x="879388" y="1220272"/>
                  <a:pt x="879694" y="1220750"/>
                  <a:pt x="879961" y="1221247"/>
                </a:cubicBezTo>
                <a:cubicBezTo>
                  <a:pt x="880133" y="1221056"/>
                  <a:pt x="880516" y="1220808"/>
                  <a:pt x="880478" y="1220693"/>
                </a:cubicBezTo>
                <a:cubicBezTo>
                  <a:pt x="880306" y="1220175"/>
                  <a:pt x="880000" y="1219717"/>
                  <a:pt x="879731" y="1219238"/>
                </a:cubicBezTo>
                <a:close/>
                <a:moveTo>
                  <a:pt x="1244189" y="1217497"/>
                </a:moveTo>
                <a:cubicBezTo>
                  <a:pt x="1249525" y="1219180"/>
                  <a:pt x="1249525" y="1219180"/>
                  <a:pt x="1248474" y="1225916"/>
                </a:cubicBezTo>
                <a:cubicBezTo>
                  <a:pt x="1247766" y="1226049"/>
                  <a:pt x="1247058" y="1226183"/>
                  <a:pt x="1246350" y="1226337"/>
                </a:cubicBezTo>
                <a:cubicBezTo>
                  <a:pt x="1245681" y="1223601"/>
                  <a:pt x="1245012" y="1220864"/>
                  <a:pt x="1244189" y="1217497"/>
                </a:cubicBezTo>
                <a:close/>
                <a:moveTo>
                  <a:pt x="1240322" y="1210819"/>
                </a:moveTo>
                <a:cubicBezTo>
                  <a:pt x="1241050" y="1210991"/>
                  <a:pt x="1241624" y="1211852"/>
                  <a:pt x="1242659" y="1212753"/>
                </a:cubicBezTo>
                <a:cubicBezTo>
                  <a:pt x="1241700" y="1213344"/>
                  <a:pt x="1240935" y="1214186"/>
                  <a:pt x="1240475" y="1214032"/>
                </a:cubicBezTo>
                <a:cubicBezTo>
                  <a:pt x="1239749" y="1213803"/>
                  <a:pt x="1239252" y="1212904"/>
                  <a:pt x="1238658" y="1212273"/>
                </a:cubicBezTo>
                <a:cubicBezTo>
                  <a:pt x="1239213" y="1211756"/>
                  <a:pt x="1239884" y="1210742"/>
                  <a:pt x="1240322" y="1210819"/>
                </a:cubicBezTo>
                <a:close/>
                <a:moveTo>
                  <a:pt x="1139356" y="1210667"/>
                </a:moveTo>
                <a:cubicBezTo>
                  <a:pt x="1138897" y="1210781"/>
                  <a:pt x="1138436" y="1210896"/>
                  <a:pt x="1137977" y="1211010"/>
                </a:cubicBezTo>
                <a:cubicBezTo>
                  <a:pt x="1138265" y="1212159"/>
                  <a:pt x="1138532" y="1213326"/>
                  <a:pt x="1138820" y="1214474"/>
                </a:cubicBezTo>
                <a:cubicBezTo>
                  <a:pt x="1139318" y="1214359"/>
                  <a:pt x="1139795" y="1214226"/>
                  <a:pt x="1140293" y="1214111"/>
                </a:cubicBezTo>
                <a:cubicBezTo>
                  <a:pt x="1139968" y="1212963"/>
                  <a:pt x="1139662" y="1211813"/>
                  <a:pt x="1139356" y="1210667"/>
                </a:cubicBezTo>
                <a:close/>
                <a:moveTo>
                  <a:pt x="1580022" y="1209883"/>
                </a:moveTo>
                <a:cubicBezTo>
                  <a:pt x="1580385" y="1210112"/>
                  <a:pt x="1580462" y="1210839"/>
                  <a:pt x="1580672" y="1211336"/>
                </a:cubicBezTo>
                <a:cubicBezTo>
                  <a:pt x="1580270" y="1211681"/>
                  <a:pt x="1579887" y="1212044"/>
                  <a:pt x="1579487" y="1212389"/>
                </a:cubicBezTo>
                <a:cubicBezTo>
                  <a:pt x="1579179" y="1211719"/>
                  <a:pt x="1578873" y="1211068"/>
                  <a:pt x="1578587" y="1210399"/>
                </a:cubicBezTo>
                <a:cubicBezTo>
                  <a:pt x="1579085" y="1210207"/>
                  <a:pt x="1579716" y="1209730"/>
                  <a:pt x="1580022" y="1209883"/>
                </a:cubicBezTo>
                <a:close/>
                <a:moveTo>
                  <a:pt x="1160718" y="1209398"/>
                </a:moveTo>
                <a:cubicBezTo>
                  <a:pt x="1158915" y="1209452"/>
                  <a:pt x="1156603" y="1210380"/>
                  <a:pt x="1151983" y="1212236"/>
                </a:cubicBezTo>
                <a:cubicBezTo>
                  <a:pt x="1152520" y="1214684"/>
                  <a:pt x="1153017" y="1217058"/>
                  <a:pt x="1153763" y="1220520"/>
                </a:cubicBezTo>
                <a:cubicBezTo>
                  <a:pt x="1158413" y="1217324"/>
                  <a:pt x="1162315" y="1214627"/>
                  <a:pt x="1166411" y="1211813"/>
                </a:cubicBezTo>
                <a:cubicBezTo>
                  <a:pt x="1163817" y="1210169"/>
                  <a:pt x="1162522" y="1209346"/>
                  <a:pt x="1160718" y="1209398"/>
                </a:cubicBezTo>
                <a:close/>
                <a:moveTo>
                  <a:pt x="1228976" y="1207145"/>
                </a:moveTo>
                <a:cubicBezTo>
                  <a:pt x="1228575" y="1207012"/>
                  <a:pt x="1227962" y="1207433"/>
                  <a:pt x="1227447" y="1207605"/>
                </a:cubicBezTo>
                <a:cubicBezTo>
                  <a:pt x="1227734" y="1208084"/>
                  <a:pt x="1228021" y="1208543"/>
                  <a:pt x="1228289" y="1209001"/>
                </a:cubicBezTo>
                <a:cubicBezTo>
                  <a:pt x="1228805" y="1208829"/>
                  <a:pt x="1229303" y="1208638"/>
                  <a:pt x="1229819" y="1208466"/>
                </a:cubicBezTo>
                <a:cubicBezTo>
                  <a:pt x="1229551" y="1208007"/>
                  <a:pt x="1229361" y="1207280"/>
                  <a:pt x="1228976" y="1207145"/>
                </a:cubicBezTo>
                <a:close/>
                <a:moveTo>
                  <a:pt x="1244361" y="1202649"/>
                </a:moveTo>
                <a:cubicBezTo>
                  <a:pt x="1243671" y="1199952"/>
                  <a:pt x="1239195" y="1200104"/>
                  <a:pt x="1237836" y="1203722"/>
                </a:cubicBezTo>
                <a:cubicBezTo>
                  <a:pt x="1235598" y="1209672"/>
                  <a:pt x="1235024" y="1216197"/>
                  <a:pt x="1227484" y="1219028"/>
                </a:cubicBezTo>
                <a:cubicBezTo>
                  <a:pt x="1225379" y="1219793"/>
                  <a:pt x="1224921" y="1224825"/>
                  <a:pt x="1223716" y="1227906"/>
                </a:cubicBezTo>
                <a:cubicBezTo>
                  <a:pt x="1223026" y="1227945"/>
                  <a:pt x="1222318" y="1227963"/>
                  <a:pt x="1221630" y="1228001"/>
                </a:cubicBezTo>
                <a:cubicBezTo>
                  <a:pt x="1220003" y="1222854"/>
                  <a:pt x="1218377" y="1217708"/>
                  <a:pt x="1217210" y="1214033"/>
                </a:cubicBezTo>
                <a:cubicBezTo>
                  <a:pt x="1215947" y="1219162"/>
                  <a:pt x="1214684" y="1225017"/>
                  <a:pt x="1213019" y="1230776"/>
                </a:cubicBezTo>
                <a:cubicBezTo>
                  <a:pt x="1211203" y="1236993"/>
                  <a:pt x="1214551" y="1243481"/>
                  <a:pt x="1221286" y="1244131"/>
                </a:cubicBezTo>
                <a:cubicBezTo>
                  <a:pt x="1227160" y="1244705"/>
                  <a:pt x="1233186" y="1243653"/>
                  <a:pt x="1239136" y="1243328"/>
                </a:cubicBezTo>
                <a:cubicBezTo>
                  <a:pt x="1239213" y="1242657"/>
                  <a:pt x="1239309" y="1242007"/>
                  <a:pt x="1239385" y="1241337"/>
                </a:cubicBezTo>
                <a:cubicBezTo>
                  <a:pt x="1234258" y="1239673"/>
                  <a:pt x="1229150" y="1238028"/>
                  <a:pt x="1223065" y="1236056"/>
                </a:cubicBezTo>
                <a:cubicBezTo>
                  <a:pt x="1228384" y="1230852"/>
                  <a:pt x="1227542" y="1220291"/>
                  <a:pt x="1236172" y="1221802"/>
                </a:cubicBezTo>
                <a:cubicBezTo>
                  <a:pt x="1242905" y="1222969"/>
                  <a:pt x="1247174" y="1229742"/>
                  <a:pt x="1246560" y="1237817"/>
                </a:cubicBezTo>
                <a:cubicBezTo>
                  <a:pt x="1258614" y="1233914"/>
                  <a:pt x="1259208" y="1228920"/>
                  <a:pt x="1255897" y="1217842"/>
                </a:cubicBezTo>
                <a:cubicBezTo>
                  <a:pt x="1253717" y="1210551"/>
                  <a:pt x="1246083" y="1209480"/>
                  <a:pt x="1244361" y="1202649"/>
                </a:cubicBezTo>
                <a:close/>
                <a:moveTo>
                  <a:pt x="989864" y="1199474"/>
                </a:moveTo>
                <a:cubicBezTo>
                  <a:pt x="989864" y="1199664"/>
                  <a:pt x="989864" y="1199837"/>
                  <a:pt x="989864" y="1200028"/>
                </a:cubicBezTo>
                <a:cubicBezTo>
                  <a:pt x="991988" y="1200028"/>
                  <a:pt x="994112" y="1200028"/>
                  <a:pt x="996236" y="1200028"/>
                </a:cubicBezTo>
                <a:cubicBezTo>
                  <a:pt x="996103" y="1199837"/>
                  <a:pt x="995949" y="1199664"/>
                  <a:pt x="995816" y="1199474"/>
                </a:cubicBezTo>
                <a:cubicBezTo>
                  <a:pt x="993826" y="1199474"/>
                  <a:pt x="991835" y="1199474"/>
                  <a:pt x="989864" y="1199474"/>
                </a:cubicBezTo>
                <a:close/>
                <a:moveTo>
                  <a:pt x="1751489" y="1198986"/>
                </a:moveTo>
                <a:lnTo>
                  <a:pt x="1750214" y="1204506"/>
                </a:lnTo>
                <a:cubicBezTo>
                  <a:pt x="1749392" y="1204066"/>
                  <a:pt x="1748568" y="1203644"/>
                  <a:pt x="1747747" y="1203205"/>
                </a:cubicBezTo>
                <a:close/>
                <a:moveTo>
                  <a:pt x="1751554" y="1198708"/>
                </a:moveTo>
                <a:lnTo>
                  <a:pt x="1751650" y="1198784"/>
                </a:lnTo>
                <a:lnTo>
                  <a:pt x="1751654" y="1198774"/>
                </a:lnTo>
                <a:lnTo>
                  <a:pt x="1751669" y="1198784"/>
                </a:lnTo>
                <a:lnTo>
                  <a:pt x="1751489" y="1198986"/>
                </a:lnTo>
                <a:close/>
                <a:moveTo>
                  <a:pt x="1545695" y="1198419"/>
                </a:moveTo>
                <a:cubicBezTo>
                  <a:pt x="1546633" y="1198630"/>
                  <a:pt x="1547437" y="1199588"/>
                  <a:pt x="1549062" y="1200812"/>
                </a:cubicBezTo>
                <a:cubicBezTo>
                  <a:pt x="1547321" y="1201845"/>
                  <a:pt x="1546136" y="1203031"/>
                  <a:pt x="1545542" y="1202801"/>
                </a:cubicBezTo>
                <a:cubicBezTo>
                  <a:pt x="1544701" y="1202457"/>
                  <a:pt x="1544012" y="1201099"/>
                  <a:pt x="1543840" y="1200065"/>
                </a:cubicBezTo>
                <a:cubicBezTo>
                  <a:pt x="1543763" y="1199606"/>
                  <a:pt x="1545179" y="1198305"/>
                  <a:pt x="1545695" y="1198419"/>
                </a:cubicBezTo>
                <a:close/>
                <a:moveTo>
                  <a:pt x="1328892" y="1197122"/>
                </a:moveTo>
                <a:cubicBezTo>
                  <a:pt x="1327256" y="1196082"/>
                  <a:pt x="1325104" y="1196201"/>
                  <a:pt x="1321929" y="1198613"/>
                </a:cubicBezTo>
                <a:cubicBezTo>
                  <a:pt x="1325544" y="1199933"/>
                  <a:pt x="1329141" y="1201273"/>
                  <a:pt x="1332758" y="1202593"/>
                </a:cubicBezTo>
                <a:cubicBezTo>
                  <a:pt x="1331647" y="1200363"/>
                  <a:pt x="1330529" y="1198163"/>
                  <a:pt x="1328892" y="1197122"/>
                </a:cubicBezTo>
                <a:close/>
                <a:moveTo>
                  <a:pt x="1657112" y="1196755"/>
                </a:moveTo>
                <a:cubicBezTo>
                  <a:pt x="1653380" y="1203108"/>
                  <a:pt x="1655598" y="1212023"/>
                  <a:pt x="1646741" y="1216961"/>
                </a:cubicBezTo>
                <a:cubicBezTo>
                  <a:pt x="1648481" y="1209765"/>
                  <a:pt x="1649687" y="1203758"/>
                  <a:pt x="1651562" y="1197962"/>
                </a:cubicBezTo>
                <a:cubicBezTo>
                  <a:pt x="1651907" y="1196908"/>
                  <a:pt x="1654929" y="1196717"/>
                  <a:pt x="1657112" y="1196755"/>
                </a:cubicBezTo>
                <a:close/>
                <a:moveTo>
                  <a:pt x="1573115" y="1196489"/>
                </a:moveTo>
                <a:cubicBezTo>
                  <a:pt x="1573554" y="1196776"/>
                  <a:pt x="1574013" y="1197006"/>
                  <a:pt x="1574378" y="1197368"/>
                </a:cubicBezTo>
                <a:cubicBezTo>
                  <a:pt x="1574474" y="1197464"/>
                  <a:pt x="1574244" y="1198134"/>
                  <a:pt x="1574109" y="1198172"/>
                </a:cubicBezTo>
                <a:cubicBezTo>
                  <a:pt x="1573593" y="1198249"/>
                  <a:pt x="1573058" y="1198172"/>
                  <a:pt x="1572540" y="1198134"/>
                </a:cubicBezTo>
                <a:cubicBezTo>
                  <a:pt x="1572732" y="1197579"/>
                  <a:pt x="1572923" y="1197024"/>
                  <a:pt x="1573115" y="1196489"/>
                </a:cubicBezTo>
                <a:close/>
                <a:moveTo>
                  <a:pt x="1394520" y="1196125"/>
                </a:moveTo>
                <a:cubicBezTo>
                  <a:pt x="1394942" y="1196277"/>
                  <a:pt x="1395306" y="1196603"/>
                  <a:pt x="1395670" y="1196852"/>
                </a:cubicBezTo>
                <a:cubicBezTo>
                  <a:pt x="1395248" y="1197197"/>
                  <a:pt x="1394809" y="1197521"/>
                  <a:pt x="1394387" y="1197866"/>
                </a:cubicBezTo>
                <a:cubicBezTo>
                  <a:pt x="1394197" y="1197445"/>
                  <a:pt x="1393947" y="1197044"/>
                  <a:pt x="1393871" y="1196603"/>
                </a:cubicBezTo>
                <a:cubicBezTo>
                  <a:pt x="1393851" y="1196469"/>
                  <a:pt x="1394369" y="1196068"/>
                  <a:pt x="1394520" y="1196125"/>
                </a:cubicBezTo>
                <a:close/>
                <a:moveTo>
                  <a:pt x="1642243" y="1194614"/>
                </a:moveTo>
                <a:cubicBezTo>
                  <a:pt x="1642991" y="1194786"/>
                  <a:pt x="1643660" y="1195301"/>
                  <a:pt x="1644406" y="1195704"/>
                </a:cubicBezTo>
                <a:cubicBezTo>
                  <a:pt x="1643832" y="1196507"/>
                  <a:pt x="1643507" y="1197006"/>
                  <a:pt x="1643162" y="1197484"/>
                </a:cubicBezTo>
                <a:cubicBezTo>
                  <a:pt x="1642531" y="1196986"/>
                  <a:pt x="1641804" y="1196546"/>
                  <a:pt x="1641305" y="1195933"/>
                </a:cubicBezTo>
                <a:cubicBezTo>
                  <a:pt x="1641211" y="1195800"/>
                  <a:pt x="1642014" y="1194575"/>
                  <a:pt x="1642243" y="1194614"/>
                </a:cubicBezTo>
                <a:close/>
                <a:moveTo>
                  <a:pt x="1224461" y="1194020"/>
                </a:moveTo>
                <a:cubicBezTo>
                  <a:pt x="1223753" y="1195589"/>
                  <a:pt x="1223026" y="1197177"/>
                  <a:pt x="1222318" y="1198746"/>
                </a:cubicBezTo>
                <a:cubicBezTo>
                  <a:pt x="1223065" y="1199072"/>
                  <a:pt x="1223792" y="1199397"/>
                  <a:pt x="1224538" y="1199741"/>
                </a:cubicBezTo>
                <a:cubicBezTo>
                  <a:pt x="1225226" y="1198153"/>
                  <a:pt x="1225935" y="1196564"/>
                  <a:pt x="1226623" y="1194977"/>
                </a:cubicBezTo>
                <a:cubicBezTo>
                  <a:pt x="1225897" y="1194651"/>
                  <a:pt x="1225189" y="1194345"/>
                  <a:pt x="1224461" y="1194020"/>
                </a:cubicBezTo>
                <a:close/>
                <a:moveTo>
                  <a:pt x="1240094" y="1193139"/>
                </a:moveTo>
                <a:cubicBezTo>
                  <a:pt x="1239864" y="1193981"/>
                  <a:pt x="1239538" y="1194804"/>
                  <a:pt x="1239501" y="1195647"/>
                </a:cubicBezTo>
                <a:cubicBezTo>
                  <a:pt x="1239461" y="1195915"/>
                  <a:pt x="1240322" y="1196201"/>
                  <a:pt x="1241031" y="1196603"/>
                </a:cubicBezTo>
                <a:cubicBezTo>
                  <a:pt x="1241356" y="1195762"/>
                  <a:pt x="1241931" y="1194959"/>
                  <a:pt x="1241892" y="1194192"/>
                </a:cubicBezTo>
                <a:cubicBezTo>
                  <a:pt x="1241872" y="1193810"/>
                  <a:pt x="1240725" y="1193484"/>
                  <a:pt x="1240094" y="1193139"/>
                </a:cubicBezTo>
                <a:close/>
                <a:moveTo>
                  <a:pt x="1505496" y="1190863"/>
                </a:moveTo>
                <a:cubicBezTo>
                  <a:pt x="1506473" y="1192163"/>
                  <a:pt x="1507544" y="1193063"/>
                  <a:pt x="1507371" y="1193484"/>
                </a:cubicBezTo>
                <a:cubicBezTo>
                  <a:pt x="1506989" y="1194459"/>
                  <a:pt x="1506014" y="1195225"/>
                  <a:pt x="1505286" y="1196066"/>
                </a:cubicBezTo>
                <a:cubicBezTo>
                  <a:pt x="1504692" y="1195454"/>
                  <a:pt x="1503525" y="1194746"/>
                  <a:pt x="1503602" y="1194248"/>
                </a:cubicBezTo>
                <a:cubicBezTo>
                  <a:pt x="1503754" y="1193235"/>
                  <a:pt x="1504616" y="1192316"/>
                  <a:pt x="1505496" y="1190863"/>
                </a:cubicBezTo>
                <a:close/>
                <a:moveTo>
                  <a:pt x="102430" y="1190519"/>
                </a:moveTo>
                <a:cubicBezTo>
                  <a:pt x="102755" y="1190823"/>
                  <a:pt x="103004" y="1191207"/>
                  <a:pt x="103291" y="1191571"/>
                </a:cubicBezTo>
                <a:cubicBezTo>
                  <a:pt x="103062" y="1191705"/>
                  <a:pt x="102831" y="1191857"/>
                  <a:pt x="102622" y="1191992"/>
                </a:cubicBezTo>
                <a:cubicBezTo>
                  <a:pt x="102333" y="1191628"/>
                  <a:pt x="102066" y="1191283"/>
                  <a:pt x="101799" y="1190920"/>
                </a:cubicBezTo>
                <a:cubicBezTo>
                  <a:pt x="102009" y="1190767"/>
                  <a:pt x="102392" y="1190480"/>
                  <a:pt x="102430" y="1190519"/>
                </a:cubicBezTo>
                <a:close/>
                <a:moveTo>
                  <a:pt x="1417540" y="1188700"/>
                </a:moveTo>
                <a:cubicBezTo>
                  <a:pt x="1421690" y="1194172"/>
                  <a:pt x="1418189" y="1197271"/>
                  <a:pt x="1416448" y="1200908"/>
                </a:cubicBezTo>
                <a:cubicBezTo>
                  <a:pt x="1415683" y="1200678"/>
                  <a:pt x="1414898" y="1200428"/>
                  <a:pt x="1414133" y="1200199"/>
                </a:cubicBezTo>
                <a:cubicBezTo>
                  <a:pt x="1415263" y="1196354"/>
                  <a:pt x="1416391" y="1192527"/>
                  <a:pt x="1417540" y="1188700"/>
                </a:cubicBezTo>
                <a:close/>
                <a:moveTo>
                  <a:pt x="1266766" y="1187801"/>
                </a:moveTo>
                <a:cubicBezTo>
                  <a:pt x="1265083" y="1187916"/>
                  <a:pt x="1263417" y="1187994"/>
                  <a:pt x="1261771" y="1188089"/>
                </a:cubicBezTo>
                <a:cubicBezTo>
                  <a:pt x="1261792" y="1188854"/>
                  <a:pt x="1261829" y="1189619"/>
                  <a:pt x="1261848" y="1190384"/>
                </a:cubicBezTo>
                <a:cubicBezTo>
                  <a:pt x="1263551" y="1189983"/>
                  <a:pt x="1265255" y="1189601"/>
                  <a:pt x="1266958" y="1189199"/>
                </a:cubicBezTo>
                <a:cubicBezTo>
                  <a:pt x="1266901" y="1188740"/>
                  <a:pt x="1266824" y="1188279"/>
                  <a:pt x="1266766" y="1187801"/>
                </a:cubicBezTo>
                <a:close/>
                <a:moveTo>
                  <a:pt x="1392722" y="1187152"/>
                </a:moveTo>
                <a:cubicBezTo>
                  <a:pt x="1393277" y="1187860"/>
                  <a:pt x="1393832" y="1188587"/>
                  <a:pt x="1394367" y="1189294"/>
                </a:cubicBezTo>
                <a:cubicBezTo>
                  <a:pt x="1392953" y="1190270"/>
                  <a:pt x="1391555" y="1191227"/>
                  <a:pt x="1390139" y="1192202"/>
                </a:cubicBezTo>
                <a:cubicBezTo>
                  <a:pt x="1389717" y="1191705"/>
                  <a:pt x="1389317" y="1191208"/>
                  <a:pt x="1388895" y="1190711"/>
                </a:cubicBezTo>
                <a:cubicBezTo>
                  <a:pt x="1390178" y="1189524"/>
                  <a:pt x="1391441" y="1188338"/>
                  <a:pt x="1392722" y="1187152"/>
                </a:cubicBezTo>
                <a:close/>
                <a:moveTo>
                  <a:pt x="1612204" y="1185563"/>
                </a:moveTo>
                <a:cubicBezTo>
                  <a:pt x="1612549" y="1185945"/>
                  <a:pt x="1613218" y="1186442"/>
                  <a:pt x="1613141" y="1186710"/>
                </a:cubicBezTo>
                <a:cubicBezTo>
                  <a:pt x="1613008" y="1187151"/>
                  <a:pt x="1612396" y="1187456"/>
                  <a:pt x="1611994" y="1187840"/>
                </a:cubicBezTo>
                <a:cubicBezTo>
                  <a:pt x="1611727" y="1187533"/>
                  <a:pt x="1611056" y="1187074"/>
                  <a:pt x="1611113" y="1186768"/>
                </a:cubicBezTo>
                <a:cubicBezTo>
                  <a:pt x="1611209" y="1186308"/>
                  <a:pt x="1611821" y="1185964"/>
                  <a:pt x="1612204" y="1185563"/>
                </a:cubicBezTo>
                <a:close/>
                <a:moveTo>
                  <a:pt x="1759438" y="1183076"/>
                </a:moveTo>
                <a:lnTo>
                  <a:pt x="1751654" y="1198774"/>
                </a:lnTo>
                <a:lnTo>
                  <a:pt x="1751554" y="1198708"/>
                </a:lnTo>
                <a:close/>
                <a:moveTo>
                  <a:pt x="1497154" y="1182578"/>
                </a:moveTo>
                <a:cubicBezTo>
                  <a:pt x="1497364" y="1182732"/>
                  <a:pt x="1497574" y="1182885"/>
                  <a:pt x="1497785" y="1183037"/>
                </a:cubicBezTo>
                <a:cubicBezTo>
                  <a:pt x="1497498" y="1183382"/>
                  <a:pt x="1497211" y="1183745"/>
                  <a:pt x="1496886" y="1184051"/>
                </a:cubicBezTo>
                <a:cubicBezTo>
                  <a:pt x="1496848" y="1184090"/>
                  <a:pt x="1496484" y="1183765"/>
                  <a:pt x="1496273" y="1183611"/>
                </a:cubicBezTo>
                <a:cubicBezTo>
                  <a:pt x="1496561" y="1183286"/>
                  <a:pt x="1496848" y="1182923"/>
                  <a:pt x="1497154" y="1182578"/>
                </a:cubicBezTo>
                <a:close/>
                <a:moveTo>
                  <a:pt x="4682" y="1182443"/>
                </a:moveTo>
                <a:cubicBezTo>
                  <a:pt x="5028" y="1182673"/>
                  <a:pt x="5067" y="1183458"/>
                  <a:pt x="5257" y="1183993"/>
                </a:cubicBezTo>
                <a:cubicBezTo>
                  <a:pt x="4722" y="1184223"/>
                  <a:pt x="4204" y="1184472"/>
                  <a:pt x="3668" y="1184702"/>
                </a:cubicBezTo>
                <a:cubicBezTo>
                  <a:pt x="3438" y="1183993"/>
                  <a:pt x="3210" y="1183285"/>
                  <a:pt x="3000" y="1182596"/>
                </a:cubicBezTo>
                <a:cubicBezTo>
                  <a:pt x="3573" y="1182520"/>
                  <a:pt x="4281" y="1182215"/>
                  <a:pt x="4682" y="1182443"/>
                </a:cubicBezTo>
                <a:close/>
                <a:moveTo>
                  <a:pt x="1589721" y="1182425"/>
                </a:moveTo>
                <a:cubicBezTo>
                  <a:pt x="1590449" y="1182751"/>
                  <a:pt x="1591157" y="1183076"/>
                  <a:pt x="1591884" y="1183382"/>
                </a:cubicBezTo>
                <a:cubicBezTo>
                  <a:pt x="1592573" y="1189160"/>
                  <a:pt x="1590104" y="1193618"/>
                  <a:pt x="1586010" y="1197388"/>
                </a:cubicBezTo>
                <a:cubicBezTo>
                  <a:pt x="1585263" y="1196967"/>
                  <a:pt x="1584517" y="1196546"/>
                  <a:pt x="1583771" y="1196124"/>
                </a:cubicBezTo>
                <a:cubicBezTo>
                  <a:pt x="1585761" y="1191552"/>
                  <a:pt x="1587732" y="1186999"/>
                  <a:pt x="1589721" y="1182425"/>
                </a:cubicBezTo>
                <a:close/>
                <a:moveTo>
                  <a:pt x="1383711" y="1181601"/>
                </a:moveTo>
                <a:cubicBezTo>
                  <a:pt x="1384917" y="1182328"/>
                  <a:pt x="1386122" y="1183036"/>
                  <a:pt x="1387308" y="1183764"/>
                </a:cubicBezTo>
                <a:cubicBezTo>
                  <a:pt x="1386065" y="1188816"/>
                  <a:pt x="1385070" y="1193943"/>
                  <a:pt x="1383405" y="1198861"/>
                </a:cubicBezTo>
                <a:cubicBezTo>
                  <a:pt x="1382927" y="1200275"/>
                  <a:pt x="1380726" y="1201443"/>
                  <a:pt x="1379081" y="1202075"/>
                </a:cubicBezTo>
                <a:cubicBezTo>
                  <a:pt x="1374393" y="1203872"/>
                  <a:pt x="1369592" y="1205327"/>
                  <a:pt x="1363314" y="1207431"/>
                </a:cubicBezTo>
                <a:cubicBezTo>
                  <a:pt x="1365095" y="1205193"/>
                  <a:pt x="1366224" y="1202266"/>
                  <a:pt x="1367984" y="1201826"/>
                </a:cubicBezTo>
                <a:cubicBezTo>
                  <a:pt x="1376172" y="1199741"/>
                  <a:pt x="1380287" y="1194688"/>
                  <a:pt x="1381281" y="1186499"/>
                </a:cubicBezTo>
                <a:cubicBezTo>
                  <a:pt x="1381491" y="1184797"/>
                  <a:pt x="1382870" y="1183229"/>
                  <a:pt x="1383711" y="1181601"/>
                </a:cubicBezTo>
                <a:close/>
                <a:moveTo>
                  <a:pt x="1316589" y="1179785"/>
                </a:moveTo>
                <a:cubicBezTo>
                  <a:pt x="1315673" y="1180053"/>
                  <a:pt x="1314773" y="1180301"/>
                  <a:pt x="1313853" y="1180570"/>
                </a:cubicBezTo>
                <a:cubicBezTo>
                  <a:pt x="1314600" y="1182464"/>
                  <a:pt x="1315346" y="1184358"/>
                  <a:pt x="1316092" y="1186233"/>
                </a:cubicBezTo>
                <a:cubicBezTo>
                  <a:pt x="1316800" y="1185965"/>
                  <a:pt x="1317489" y="1185717"/>
                  <a:pt x="1318197" y="1185448"/>
                </a:cubicBezTo>
                <a:cubicBezTo>
                  <a:pt x="1317661" y="1183554"/>
                  <a:pt x="1317126" y="1181660"/>
                  <a:pt x="1316589" y="1179785"/>
                </a:cubicBezTo>
                <a:close/>
                <a:moveTo>
                  <a:pt x="1224558" y="1179229"/>
                </a:moveTo>
                <a:cubicBezTo>
                  <a:pt x="1223294" y="1180608"/>
                  <a:pt x="1222396" y="1181297"/>
                  <a:pt x="1222012" y="1182215"/>
                </a:cubicBezTo>
                <a:cubicBezTo>
                  <a:pt x="1221878" y="1182521"/>
                  <a:pt x="1223123" y="1183898"/>
                  <a:pt x="1223734" y="1183898"/>
                </a:cubicBezTo>
                <a:cubicBezTo>
                  <a:pt x="1224671" y="1183898"/>
                  <a:pt x="1225609" y="1183133"/>
                  <a:pt x="1226546" y="1182674"/>
                </a:cubicBezTo>
                <a:cubicBezTo>
                  <a:pt x="1226012" y="1181756"/>
                  <a:pt x="1225496" y="1180856"/>
                  <a:pt x="1224558" y="1179229"/>
                </a:cubicBezTo>
                <a:close/>
                <a:moveTo>
                  <a:pt x="1375178" y="1178331"/>
                </a:moveTo>
                <a:cubicBezTo>
                  <a:pt x="1375541" y="1178273"/>
                  <a:pt x="1376057" y="1178810"/>
                  <a:pt x="1376478" y="1179057"/>
                </a:cubicBezTo>
                <a:cubicBezTo>
                  <a:pt x="1376153" y="1179479"/>
                  <a:pt x="1375886" y="1180130"/>
                  <a:pt x="1375464" y="1180224"/>
                </a:cubicBezTo>
                <a:cubicBezTo>
                  <a:pt x="1375119" y="1180321"/>
                  <a:pt x="1374623" y="1179766"/>
                  <a:pt x="1374182" y="1179497"/>
                </a:cubicBezTo>
                <a:cubicBezTo>
                  <a:pt x="1374507" y="1179097"/>
                  <a:pt x="1374775" y="1178444"/>
                  <a:pt x="1375178" y="1178331"/>
                </a:cubicBezTo>
                <a:close/>
                <a:moveTo>
                  <a:pt x="1441301" y="1177259"/>
                </a:moveTo>
                <a:cubicBezTo>
                  <a:pt x="1441686" y="1177565"/>
                  <a:pt x="1442068" y="1177871"/>
                  <a:pt x="1442450" y="1178196"/>
                </a:cubicBezTo>
                <a:cubicBezTo>
                  <a:pt x="1442144" y="1178636"/>
                  <a:pt x="1441820" y="1179057"/>
                  <a:pt x="1441513" y="1179497"/>
                </a:cubicBezTo>
                <a:cubicBezTo>
                  <a:pt x="1441130" y="1179191"/>
                  <a:pt x="1440422" y="1178847"/>
                  <a:pt x="1440440" y="1178560"/>
                </a:cubicBezTo>
                <a:cubicBezTo>
                  <a:pt x="1440461" y="1178120"/>
                  <a:pt x="1440977" y="1177699"/>
                  <a:pt x="1441301" y="1177259"/>
                </a:cubicBezTo>
                <a:close/>
                <a:moveTo>
                  <a:pt x="1581705" y="1176627"/>
                </a:moveTo>
                <a:cubicBezTo>
                  <a:pt x="1582376" y="1177144"/>
                  <a:pt x="1583045" y="1177660"/>
                  <a:pt x="1583714" y="1178196"/>
                </a:cubicBezTo>
                <a:cubicBezTo>
                  <a:pt x="1581552" y="1180492"/>
                  <a:pt x="1579391" y="1182808"/>
                  <a:pt x="1577210" y="1185103"/>
                </a:cubicBezTo>
                <a:cubicBezTo>
                  <a:pt x="1576596" y="1184549"/>
                  <a:pt x="1575984" y="1184013"/>
                  <a:pt x="1575372" y="1183458"/>
                </a:cubicBezTo>
                <a:cubicBezTo>
                  <a:pt x="1577476" y="1181180"/>
                  <a:pt x="1579601" y="1178904"/>
                  <a:pt x="1581705" y="1176627"/>
                </a:cubicBezTo>
                <a:close/>
                <a:moveTo>
                  <a:pt x="1340335" y="1174733"/>
                </a:moveTo>
                <a:cubicBezTo>
                  <a:pt x="1340105" y="1175327"/>
                  <a:pt x="1339876" y="1175919"/>
                  <a:pt x="1339646" y="1176513"/>
                </a:cubicBezTo>
                <a:cubicBezTo>
                  <a:pt x="1341158" y="1177144"/>
                  <a:pt x="1342669" y="1177794"/>
                  <a:pt x="1344181" y="1178426"/>
                </a:cubicBezTo>
                <a:cubicBezTo>
                  <a:pt x="1344428" y="1177776"/>
                  <a:pt x="1344679" y="1177125"/>
                  <a:pt x="1344926" y="1176474"/>
                </a:cubicBezTo>
                <a:cubicBezTo>
                  <a:pt x="1343396" y="1175900"/>
                  <a:pt x="1341866" y="1175327"/>
                  <a:pt x="1340335" y="1174733"/>
                </a:cubicBezTo>
                <a:close/>
                <a:moveTo>
                  <a:pt x="1772984" y="1173623"/>
                </a:moveTo>
                <a:cubicBezTo>
                  <a:pt x="1775070" y="1180492"/>
                  <a:pt x="1773557" y="1183190"/>
                  <a:pt x="1769329" y="1184490"/>
                </a:cubicBezTo>
                <a:cubicBezTo>
                  <a:pt x="1768621" y="1183994"/>
                  <a:pt x="1767895" y="1183496"/>
                  <a:pt x="1767187" y="1182999"/>
                </a:cubicBezTo>
                <a:cubicBezTo>
                  <a:pt x="1768774" y="1180434"/>
                  <a:pt x="1770362" y="1177871"/>
                  <a:pt x="1772984" y="1173623"/>
                </a:cubicBezTo>
                <a:close/>
                <a:moveTo>
                  <a:pt x="1328224" y="1173222"/>
                </a:moveTo>
                <a:cubicBezTo>
                  <a:pt x="1327764" y="1173318"/>
                  <a:pt x="1327419" y="1173872"/>
                  <a:pt x="1327018" y="1174236"/>
                </a:cubicBezTo>
                <a:cubicBezTo>
                  <a:pt x="1327400" y="1174542"/>
                  <a:pt x="1327821" y="1175135"/>
                  <a:pt x="1328147" y="1175097"/>
                </a:cubicBezTo>
                <a:cubicBezTo>
                  <a:pt x="1328566" y="1175040"/>
                  <a:pt x="1328931" y="1174485"/>
                  <a:pt x="1329333" y="1174121"/>
                </a:cubicBezTo>
                <a:cubicBezTo>
                  <a:pt x="1328951" y="1173796"/>
                  <a:pt x="1328529" y="1173184"/>
                  <a:pt x="1328224" y="1173222"/>
                </a:cubicBezTo>
                <a:close/>
                <a:moveTo>
                  <a:pt x="1684357" y="1171977"/>
                </a:moveTo>
                <a:cubicBezTo>
                  <a:pt x="1684759" y="1171862"/>
                  <a:pt x="1685504" y="1172781"/>
                  <a:pt x="1686386" y="1173413"/>
                </a:cubicBezTo>
                <a:cubicBezTo>
                  <a:pt x="1685351" y="1174275"/>
                  <a:pt x="1684759" y="1175096"/>
                  <a:pt x="1684012" y="1175249"/>
                </a:cubicBezTo>
                <a:cubicBezTo>
                  <a:pt x="1683629" y="1175327"/>
                  <a:pt x="1682444" y="1174045"/>
                  <a:pt x="1682577" y="1173737"/>
                </a:cubicBezTo>
                <a:cubicBezTo>
                  <a:pt x="1682864" y="1173010"/>
                  <a:pt x="1683611" y="1172225"/>
                  <a:pt x="1684357" y="1171977"/>
                </a:cubicBezTo>
                <a:close/>
                <a:moveTo>
                  <a:pt x="1389452" y="1171443"/>
                </a:moveTo>
                <a:cubicBezTo>
                  <a:pt x="1389892" y="1171730"/>
                  <a:pt x="1390331" y="1171998"/>
                  <a:pt x="1390790" y="1172285"/>
                </a:cubicBezTo>
                <a:cubicBezTo>
                  <a:pt x="1390523" y="1172783"/>
                  <a:pt x="1390274" y="1173280"/>
                  <a:pt x="1390006" y="1173777"/>
                </a:cubicBezTo>
                <a:cubicBezTo>
                  <a:pt x="1389566" y="1173509"/>
                  <a:pt x="1388821" y="1173260"/>
                  <a:pt x="1388781" y="1172954"/>
                </a:cubicBezTo>
                <a:cubicBezTo>
                  <a:pt x="1388744" y="1172475"/>
                  <a:pt x="1389203" y="1171940"/>
                  <a:pt x="1389452" y="1171443"/>
                </a:cubicBezTo>
                <a:close/>
                <a:moveTo>
                  <a:pt x="99849" y="1170485"/>
                </a:moveTo>
                <a:cubicBezTo>
                  <a:pt x="100212" y="1170522"/>
                  <a:pt x="100480" y="1171212"/>
                  <a:pt x="100806" y="1171633"/>
                </a:cubicBezTo>
                <a:cubicBezTo>
                  <a:pt x="100367" y="1171919"/>
                  <a:pt x="99925" y="1172207"/>
                  <a:pt x="99486" y="1172494"/>
                </a:cubicBezTo>
                <a:cubicBezTo>
                  <a:pt x="99160" y="1172072"/>
                  <a:pt x="98854" y="1171652"/>
                  <a:pt x="98529" y="1171250"/>
                </a:cubicBezTo>
                <a:cubicBezTo>
                  <a:pt x="98968" y="1170963"/>
                  <a:pt x="99447" y="1170428"/>
                  <a:pt x="99849" y="1170485"/>
                </a:cubicBezTo>
                <a:close/>
                <a:moveTo>
                  <a:pt x="1527098" y="1167308"/>
                </a:moveTo>
                <a:cubicBezTo>
                  <a:pt x="1525662" y="1175192"/>
                  <a:pt x="1525376" y="1183476"/>
                  <a:pt x="1517742" y="1190537"/>
                </a:cubicBezTo>
                <a:cubicBezTo>
                  <a:pt x="1517415" y="1180300"/>
                  <a:pt x="1521147" y="1173335"/>
                  <a:pt x="1527098" y="1167308"/>
                </a:cubicBezTo>
                <a:close/>
                <a:moveTo>
                  <a:pt x="1549445" y="1165703"/>
                </a:moveTo>
                <a:cubicBezTo>
                  <a:pt x="1549696" y="1166181"/>
                  <a:pt x="1549982" y="1166658"/>
                  <a:pt x="1550441" y="1167443"/>
                </a:cubicBezTo>
                <a:cubicBezTo>
                  <a:pt x="1549751" y="1167807"/>
                  <a:pt x="1549121" y="1168266"/>
                  <a:pt x="1548413" y="1168477"/>
                </a:cubicBezTo>
                <a:cubicBezTo>
                  <a:pt x="1548280" y="1168514"/>
                  <a:pt x="1547513" y="1167329"/>
                  <a:pt x="1547648" y="1167176"/>
                </a:cubicBezTo>
                <a:cubicBezTo>
                  <a:pt x="1548107" y="1166582"/>
                  <a:pt x="1548814" y="1166181"/>
                  <a:pt x="1549445" y="1165703"/>
                </a:cubicBezTo>
                <a:close/>
                <a:moveTo>
                  <a:pt x="1520630" y="1164841"/>
                </a:moveTo>
                <a:cubicBezTo>
                  <a:pt x="1518926" y="1169433"/>
                  <a:pt x="1517780" y="1172514"/>
                  <a:pt x="1516613" y="1175671"/>
                </a:cubicBezTo>
                <a:cubicBezTo>
                  <a:pt x="1511330" y="1171079"/>
                  <a:pt x="1512097" y="1167922"/>
                  <a:pt x="1520630" y="1164841"/>
                </a:cubicBezTo>
                <a:close/>
                <a:moveTo>
                  <a:pt x="1478651" y="1164554"/>
                </a:moveTo>
                <a:cubicBezTo>
                  <a:pt x="1479455" y="1165051"/>
                  <a:pt x="1479952" y="1165357"/>
                  <a:pt x="1480430" y="1165663"/>
                </a:cubicBezTo>
                <a:cubicBezTo>
                  <a:pt x="1479952" y="1166276"/>
                  <a:pt x="1479532" y="1166984"/>
                  <a:pt x="1478938" y="1167423"/>
                </a:cubicBezTo>
                <a:cubicBezTo>
                  <a:pt x="1478767" y="1167539"/>
                  <a:pt x="1477580" y="1166773"/>
                  <a:pt x="1477619" y="1166582"/>
                </a:cubicBezTo>
                <a:cubicBezTo>
                  <a:pt x="1477790" y="1165874"/>
                  <a:pt x="1478269" y="1165223"/>
                  <a:pt x="1478651" y="1164554"/>
                </a:cubicBezTo>
                <a:close/>
                <a:moveTo>
                  <a:pt x="1600418" y="1164094"/>
                </a:moveTo>
                <a:cubicBezTo>
                  <a:pt x="1601126" y="1164458"/>
                  <a:pt x="1601834" y="1164821"/>
                  <a:pt x="1602542" y="1165203"/>
                </a:cubicBezTo>
                <a:cubicBezTo>
                  <a:pt x="1601355" y="1167577"/>
                  <a:pt x="1600169" y="1169949"/>
                  <a:pt x="1598982" y="1172322"/>
                </a:cubicBezTo>
                <a:cubicBezTo>
                  <a:pt x="1598198" y="1171786"/>
                  <a:pt x="1597394" y="1171269"/>
                  <a:pt x="1596609" y="1170752"/>
                </a:cubicBezTo>
                <a:cubicBezTo>
                  <a:pt x="1597874" y="1168534"/>
                  <a:pt x="1599155" y="1166314"/>
                  <a:pt x="1600418" y="1164094"/>
                </a:cubicBezTo>
                <a:close/>
                <a:moveTo>
                  <a:pt x="6086" y="1160153"/>
                </a:moveTo>
                <a:cubicBezTo>
                  <a:pt x="6773" y="1160594"/>
                  <a:pt x="7463" y="1161071"/>
                  <a:pt x="8151" y="1161530"/>
                </a:cubicBezTo>
                <a:cubicBezTo>
                  <a:pt x="6046" y="1164497"/>
                  <a:pt x="3942" y="1167461"/>
                  <a:pt x="1837" y="1170446"/>
                </a:cubicBezTo>
                <a:cubicBezTo>
                  <a:pt x="1224" y="1170045"/>
                  <a:pt x="614" y="1169642"/>
                  <a:pt x="0" y="1169241"/>
                </a:cubicBezTo>
                <a:cubicBezTo>
                  <a:pt x="2028" y="1166220"/>
                  <a:pt x="4058" y="1163176"/>
                  <a:pt x="6086" y="1160153"/>
                </a:cubicBezTo>
                <a:close/>
                <a:moveTo>
                  <a:pt x="1193254" y="1159465"/>
                </a:moveTo>
                <a:cubicBezTo>
                  <a:pt x="1192624" y="1159446"/>
                  <a:pt x="1191973" y="1160440"/>
                  <a:pt x="1191321" y="1160995"/>
                </a:cubicBezTo>
                <a:cubicBezTo>
                  <a:pt x="1192414" y="1161761"/>
                  <a:pt x="1193464" y="1162604"/>
                  <a:pt x="1194651" y="1163177"/>
                </a:cubicBezTo>
                <a:cubicBezTo>
                  <a:pt x="1194823" y="1163253"/>
                  <a:pt x="1195628" y="1162009"/>
                  <a:pt x="1196642" y="1160804"/>
                </a:cubicBezTo>
                <a:cubicBezTo>
                  <a:pt x="1195207" y="1160192"/>
                  <a:pt x="1194230" y="1159484"/>
                  <a:pt x="1193254" y="1159465"/>
                </a:cubicBezTo>
                <a:close/>
                <a:moveTo>
                  <a:pt x="1351184" y="1159178"/>
                </a:moveTo>
                <a:cubicBezTo>
                  <a:pt x="1351126" y="1159062"/>
                  <a:pt x="1350437" y="1159101"/>
                  <a:pt x="1350400" y="1159197"/>
                </a:cubicBezTo>
                <a:cubicBezTo>
                  <a:pt x="1350247" y="1159656"/>
                  <a:pt x="1350208" y="1160153"/>
                  <a:pt x="1350131" y="1160632"/>
                </a:cubicBezTo>
                <a:cubicBezTo>
                  <a:pt x="1350647" y="1160594"/>
                  <a:pt x="1351145" y="1160574"/>
                  <a:pt x="1351661" y="1160556"/>
                </a:cubicBezTo>
                <a:cubicBezTo>
                  <a:pt x="1351508" y="1160096"/>
                  <a:pt x="1351414" y="1159599"/>
                  <a:pt x="1351184" y="1159178"/>
                </a:cubicBezTo>
                <a:close/>
                <a:moveTo>
                  <a:pt x="1546652" y="1157588"/>
                </a:moveTo>
                <a:cubicBezTo>
                  <a:pt x="1547111" y="1157799"/>
                  <a:pt x="1547513" y="1158162"/>
                  <a:pt x="1547933" y="1158470"/>
                </a:cubicBezTo>
                <a:cubicBezTo>
                  <a:pt x="1547532" y="1158833"/>
                  <a:pt x="1547130" y="1159177"/>
                  <a:pt x="1546729" y="1159521"/>
                </a:cubicBezTo>
                <a:cubicBezTo>
                  <a:pt x="1546479" y="1159062"/>
                  <a:pt x="1546173" y="1158603"/>
                  <a:pt x="1546001" y="1158105"/>
                </a:cubicBezTo>
                <a:cubicBezTo>
                  <a:pt x="1545963" y="1158010"/>
                  <a:pt x="1546537" y="1157531"/>
                  <a:pt x="1546652" y="1157588"/>
                </a:cubicBezTo>
                <a:close/>
                <a:moveTo>
                  <a:pt x="1704773" y="1157169"/>
                </a:moveTo>
                <a:cubicBezTo>
                  <a:pt x="1704333" y="1159637"/>
                  <a:pt x="1704543" y="1161436"/>
                  <a:pt x="1703759" y="1162392"/>
                </a:cubicBezTo>
                <a:cubicBezTo>
                  <a:pt x="1694824" y="1173222"/>
                  <a:pt x="1691112" y="1186443"/>
                  <a:pt x="1687189" y="1199397"/>
                </a:cubicBezTo>
                <a:cubicBezTo>
                  <a:pt x="1680893" y="1220214"/>
                  <a:pt x="1671844" y="1239634"/>
                  <a:pt x="1660823" y="1258328"/>
                </a:cubicBezTo>
                <a:cubicBezTo>
                  <a:pt x="1653915" y="1270037"/>
                  <a:pt x="1648023" y="1282341"/>
                  <a:pt x="1641384" y="1294912"/>
                </a:cubicBezTo>
                <a:cubicBezTo>
                  <a:pt x="1639451" y="1293954"/>
                  <a:pt x="1637748" y="1293095"/>
                  <a:pt x="1635452" y="1291946"/>
                </a:cubicBezTo>
                <a:cubicBezTo>
                  <a:pt x="1635222" y="1294530"/>
                  <a:pt x="1635069" y="1296384"/>
                  <a:pt x="1634915" y="1298240"/>
                </a:cubicBezTo>
                <a:cubicBezTo>
                  <a:pt x="1631089" y="1303446"/>
                  <a:pt x="1627243" y="1308649"/>
                  <a:pt x="1623416" y="1313874"/>
                </a:cubicBezTo>
                <a:cubicBezTo>
                  <a:pt x="1622785" y="1313548"/>
                  <a:pt x="1622173" y="1313241"/>
                  <a:pt x="1621541" y="1312917"/>
                </a:cubicBezTo>
                <a:cubicBezTo>
                  <a:pt x="1623875" y="1303272"/>
                  <a:pt x="1628086" y="1294299"/>
                  <a:pt x="1633788" y="1286091"/>
                </a:cubicBezTo>
                <a:cubicBezTo>
                  <a:pt x="1634915" y="1284464"/>
                  <a:pt x="1638494" y="1284522"/>
                  <a:pt x="1641708" y="1283585"/>
                </a:cubicBezTo>
                <a:cubicBezTo>
                  <a:pt x="1640676" y="1282321"/>
                  <a:pt x="1639604" y="1281020"/>
                  <a:pt x="1638570" y="1279759"/>
                </a:cubicBezTo>
                <a:cubicBezTo>
                  <a:pt x="1647927" y="1275969"/>
                  <a:pt x="1649937" y="1270956"/>
                  <a:pt x="1644770" y="1260433"/>
                </a:cubicBezTo>
                <a:cubicBezTo>
                  <a:pt x="1648023" y="1258079"/>
                  <a:pt x="1651677" y="1255611"/>
                  <a:pt x="1655141" y="1252894"/>
                </a:cubicBezTo>
                <a:cubicBezTo>
                  <a:pt x="1656824" y="1251574"/>
                  <a:pt x="1659656" y="1249623"/>
                  <a:pt x="1659466" y="1248302"/>
                </a:cubicBezTo>
                <a:cubicBezTo>
                  <a:pt x="1658049" y="1237836"/>
                  <a:pt x="1668686" y="1230030"/>
                  <a:pt x="1665281" y="1218167"/>
                </a:cubicBezTo>
                <a:cubicBezTo>
                  <a:pt x="1661551" y="1219544"/>
                  <a:pt x="1657934" y="1220884"/>
                  <a:pt x="1653821" y="1222414"/>
                </a:cubicBezTo>
                <a:cubicBezTo>
                  <a:pt x="1652099" y="1214952"/>
                  <a:pt x="1659005" y="1211565"/>
                  <a:pt x="1660364" y="1207223"/>
                </a:cubicBezTo>
                <a:cubicBezTo>
                  <a:pt x="1664171" y="1208753"/>
                  <a:pt x="1667368" y="1210763"/>
                  <a:pt x="1670792" y="1211278"/>
                </a:cubicBezTo>
                <a:cubicBezTo>
                  <a:pt x="1675996" y="1212063"/>
                  <a:pt x="1676741" y="1207107"/>
                  <a:pt x="1677853" y="1203758"/>
                </a:cubicBezTo>
                <a:cubicBezTo>
                  <a:pt x="1679651" y="1198402"/>
                  <a:pt x="1683764" y="1193771"/>
                  <a:pt x="1679861" y="1186806"/>
                </a:cubicBezTo>
                <a:cubicBezTo>
                  <a:pt x="1677145" y="1181947"/>
                  <a:pt x="1682387" y="1180283"/>
                  <a:pt x="1687361" y="1181239"/>
                </a:cubicBezTo>
                <a:cubicBezTo>
                  <a:pt x="1689791" y="1171061"/>
                  <a:pt x="1692413" y="1161282"/>
                  <a:pt x="1704773" y="1157169"/>
                </a:cubicBezTo>
                <a:close/>
                <a:moveTo>
                  <a:pt x="1533623" y="1153226"/>
                </a:moveTo>
                <a:cubicBezTo>
                  <a:pt x="1534292" y="1153551"/>
                  <a:pt x="1534655" y="1154507"/>
                  <a:pt x="1535325" y="1155427"/>
                </a:cubicBezTo>
                <a:cubicBezTo>
                  <a:pt x="1534561" y="1156039"/>
                  <a:pt x="1533948" y="1156536"/>
                  <a:pt x="1533354" y="1157033"/>
                </a:cubicBezTo>
                <a:cubicBezTo>
                  <a:pt x="1532819" y="1156154"/>
                  <a:pt x="1532168" y="1155311"/>
                  <a:pt x="1531824" y="1154337"/>
                </a:cubicBezTo>
                <a:cubicBezTo>
                  <a:pt x="1531766" y="1154163"/>
                  <a:pt x="1533240" y="1153055"/>
                  <a:pt x="1533623" y="1153226"/>
                </a:cubicBezTo>
                <a:close/>
                <a:moveTo>
                  <a:pt x="1698249" y="1145248"/>
                </a:moveTo>
                <a:cubicBezTo>
                  <a:pt x="1698632" y="1145593"/>
                  <a:pt x="1699300" y="1145918"/>
                  <a:pt x="1699320" y="1146301"/>
                </a:cubicBezTo>
                <a:cubicBezTo>
                  <a:pt x="1699358" y="1146779"/>
                  <a:pt x="1698860" y="1147295"/>
                  <a:pt x="1698611" y="1147792"/>
                </a:cubicBezTo>
                <a:cubicBezTo>
                  <a:pt x="1698096" y="1147334"/>
                  <a:pt x="1697560" y="1146855"/>
                  <a:pt x="1697042" y="1146396"/>
                </a:cubicBezTo>
                <a:cubicBezTo>
                  <a:pt x="1697445" y="1146014"/>
                  <a:pt x="1697846" y="1145630"/>
                  <a:pt x="1698249" y="1145248"/>
                </a:cubicBezTo>
                <a:close/>
                <a:moveTo>
                  <a:pt x="1381319" y="1143527"/>
                </a:moveTo>
                <a:cubicBezTo>
                  <a:pt x="1381760" y="1143487"/>
                  <a:pt x="1382256" y="1144024"/>
                  <a:pt x="1382736" y="1144310"/>
                </a:cubicBezTo>
                <a:cubicBezTo>
                  <a:pt x="1382391" y="1144751"/>
                  <a:pt x="1382103" y="1145459"/>
                  <a:pt x="1381683" y="1145517"/>
                </a:cubicBezTo>
                <a:cubicBezTo>
                  <a:pt x="1381281" y="1145593"/>
                  <a:pt x="1380764" y="1145000"/>
                  <a:pt x="1380305" y="1144712"/>
                </a:cubicBezTo>
                <a:cubicBezTo>
                  <a:pt x="1380650" y="1144292"/>
                  <a:pt x="1380936" y="1143584"/>
                  <a:pt x="1381319" y="1143527"/>
                </a:cubicBezTo>
                <a:close/>
                <a:moveTo>
                  <a:pt x="1600361" y="1141919"/>
                </a:moveTo>
                <a:cubicBezTo>
                  <a:pt x="1601183" y="1142398"/>
                  <a:pt x="1602025" y="1142915"/>
                  <a:pt x="1602848" y="1143412"/>
                </a:cubicBezTo>
                <a:cubicBezTo>
                  <a:pt x="1601681" y="1147850"/>
                  <a:pt x="1601508" y="1152883"/>
                  <a:pt x="1596305" y="1154893"/>
                </a:cubicBezTo>
                <a:cubicBezTo>
                  <a:pt x="1595558" y="1154471"/>
                  <a:pt x="1594793" y="1154069"/>
                  <a:pt x="1594047" y="1153648"/>
                </a:cubicBezTo>
                <a:cubicBezTo>
                  <a:pt x="1596152" y="1149744"/>
                  <a:pt x="1598257" y="1145822"/>
                  <a:pt x="1600361" y="1141919"/>
                </a:cubicBezTo>
                <a:close/>
                <a:moveTo>
                  <a:pt x="25727" y="1137002"/>
                </a:moveTo>
                <a:cubicBezTo>
                  <a:pt x="26091" y="1137404"/>
                  <a:pt x="26435" y="1137805"/>
                  <a:pt x="26799" y="1138207"/>
                </a:cubicBezTo>
                <a:cubicBezTo>
                  <a:pt x="26397" y="1138608"/>
                  <a:pt x="25996" y="1139010"/>
                  <a:pt x="25593" y="1139393"/>
                </a:cubicBezTo>
                <a:cubicBezTo>
                  <a:pt x="25251" y="1138991"/>
                  <a:pt x="24579" y="1138532"/>
                  <a:pt x="24636" y="1138207"/>
                </a:cubicBezTo>
                <a:cubicBezTo>
                  <a:pt x="24713" y="1137748"/>
                  <a:pt x="25344" y="1137404"/>
                  <a:pt x="25727" y="1137002"/>
                </a:cubicBezTo>
                <a:close/>
                <a:moveTo>
                  <a:pt x="1533507" y="1133156"/>
                </a:moveTo>
                <a:cubicBezTo>
                  <a:pt x="1533756" y="1133615"/>
                  <a:pt x="1534311" y="1134170"/>
                  <a:pt x="1534196" y="1134514"/>
                </a:cubicBezTo>
                <a:cubicBezTo>
                  <a:pt x="1534062" y="1134955"/>
                  <a:pt x="1533392" y="1135203"/>
                  <a:pt x="1532934" y="1135529"/>
                </a:cubicBezTo>
                <a:cubicBezTo>
                  <a:pt x="1532684" y="1135070"/>
                  <a:pt x="1532150" y="1134514"/>
                  <a:pt x="1532244" y="1134170"/>
                </a:cubicBezTo>
                <a:cubicBezTo>
                  <a:pt x="1532379" y="1133750"/>
                  <a:pt x="1533068" y="1133482"/>
                  <a:pt x="1533507" y="1133156"/>
                </a:cubicBezTo>
                <a:close/>
                <a:moveTo>
                  <a:pt x="1457490" y="1131894"/>
                </a:moveTo>
                <a:cubicBezTo>
                  <a:pt x="1457222" y="1131931"/>
                  <a:pt x="1456802" y="1131912"/>
                  <a:pt x="1456745" y="1132026"/>
                </a:cubicBezTo>
                <a:cubicBezTo>
                  <a:pt x="1456553" y="1132468"/>
                  <a:pt x="1456514" y="1132965"/>
                  <a:pt x="1456400" y="1133444"/>
                </a:cubicBezTo>
                <a:cubicBezTo>
                  <a:pt x="1456667" y="1133424"/>
                  <a:pt x="1456916" y="1133367"/>
                  <a:pt x="1457184" y="1133329"/>
                </a:cubicBezTo>
                <a:cubicBezTo>
                  <a:pt x="1457279" y="1132850"/>
                  <a:pt x="1457394" y="1132371"/>
                  <a:pt x="1457490" y="1131894"/>
                </a:cubicBezTo>
                <a:close/>
                <a:moveTo>
                  <a:pt x="1383806" y="1131453"/>
                </a:moveTo>
                <a:cubicBezTo>
                  <a:pt x="1383576" y="1131357"/>
                  <a:pt x="1382621" y="1132257"/>
                  <a:pt x="1382639" y="1132658"/>
                </a:cubicBezTo>
                <a:cubicBezTo>
                  <a:pt x="1382658" y="1133385"/>
                  <a:pt x="1383195" y="1134112"/>
                  <a:pt x="1383500" y="1134840"/>
                </a:cubicBezTo>
                <a:cubicBezTo>
                  <a:pt x="1384190" y="1134381"/>
                  <a:pt x="1384896" y="1133903"/>
                  <a:pt x="1386045" y="1133138"/>
                </a:cubicBezTo>
                <a:cubicBezTo>
                  <a:pt x="1385070" y="1132371"/>
                  <a:pt x="1384514" y="1131721"/>
                  <a:pt x="1383806" y="1131453"/>
                </a:cubicBezTo>
                <a:close/>
                <a:moveTo>
                  <a:pt x="1508060" y="1130688"/>
                </a:moveTo>
                <a:cubicBezTo>
                  <a:pt x="1508540" y="1130573"/>
                  <a:pt x="1509303" y="1131567"/>
                  <a:pt x="1510223" y="1132295"/>
                </a:cubicBezTo>
                <a:cubicBezTo>
                  <a:pt x="1509266" y="1133156"/>
                  <a:pt x="1508654" y="1134112"/>
                  <a:pt x="1507946" y="1134189"/>
                </a:cubicBezTo>
                <a:cubicBezTo>
                  <a:pt x="1507449" y="1134245"/>
                  <a:pt x="1506338" y="1133040"/>
                  <a:pt x="1506396" y="1132505"/>
                </a:cubicBezTo>
                <a:cubicBezTo>
                  <a:pt x="1506473" y="1131816"/>
                  <a:pt x="1507373" y="1130859"/>
                  <a:pt x="1508060" y="1130688"/>
                </a:cubicBezTo>
                <a:close/>
                <a:moveTo>
                  <a:pt x="1609852" y="1127721"/>
                </a:moveTo>
                <a:cubicBezTo>
                  <a:pt x="1610042" y="1128219"/>
                  <a:pt x="1610482" y="1128794"/>
                  <a:pt x="1610368" y="1129215"/>
                </a:cubicBezTo>
                <a:cubicBezTo>
                  <a:pt x="1610272" y="1129577"/>
                  <a:pt x="1609525" y="1129750"/>
                  <a:pt x="1609085" y="1129999"/>
                </a:cubicBezTo>
                <a:cubicBezTo>
                  <a:pt x="1608894" y="1129482"/>
                  <a:pt x="1608493" y="1128927"/>
                  <a:pt x="1608587" y="1128487"/>
                </a:cubicBezTo>
                <a:cubicBezTo>
                  <a:pt x="1608664" y="1128162"/>
                  <a:pt x="1609391" y="1127970"/>
                  <a:pt x="1609852" y="1127721"/>
                </a:cubicBezTo>
                <a:close/>
                <a:moveTo>
                  <a:pt x="93594" y="1127645"/>
                </a:moveTo>
                <a:cubicBezTo>
                  <a:pt x="103448" y="1129998"/>
                  <a:pt x="104882" y="1131032"/>
                  <a:pt x="107600" y="1137843"/>
                </a:cubicBezTo>
                <a:cubicBezTo>
                  <a:pt x="96501" y="1134820"/>
                  <a:pt x="90531" y="1141229"/>
                  <a:pt x="85365" y="1149247"/>
                </a:cubicBezTo>
                <a:cubicBezTo>
                  <a:pt x="81768" y="1154815"/>
                  <a:pt x="78190" y="1160459"/>
                  <a:pt x="74097" y="1165665"/>
                </a:cubicBezTo>
                <a:cubicBezTo>
                  <a:pt x="72298" y="1167960"/>
                  <a:pt x="69217" y="1169222"/>
                  <a:pt x="66711" y="1170964"/>
                </a:cubicBezTo>
                <a:cubicBezTo>
                  <a:pt x="66231" y="1170332"/>
                  <a:pt x="65754" y="1169701"/>
                  <a:pt x="65275" y="1169089"/>
                </a:cubicBezTo>
                <a:cubicBezTo>
                  <a:pt x="71034" y="1152653"/>
                  <a:pt x="88044" y="1143889"/>
                  <a:pt x="93594" y="1127645"/>
                </a:cubicBezTo>
                <a:close/>
                <a:moveTo>
                  <a:pt x="1697425" y="1125119"/>
                </a:moveTo>
                <a:cubicBezTo>
                  <a:pt x="1697827" y="1125789"/>
                  <a:pt x="1698668" y="1126574"/>
                  <a:pt x="1698553" y="1127110"/>
                </a:cubicBezTo>
                <a:cubicBezTo>
                  <a:pt x="1698382" y="1127818"/>
                  <a:pt x="1697521" y="1128679"/>
                  <a:pt x="1696813" y="1128851"/>
                </a:cubicBezTo>
                <a:cubicBezTo>
                  <a:pt x="1696297" y="1128965"/>
                  <a:pt x="1695550" y="1128086"/>
                  <a:pt x="1694287" y="1127224"/>
                </a:cubicBezTo>
                <a:cubicBezTo>
                  <a:pt x="1695665" y="1126307"/>
                  <a:pt x="1696544" y="1125713"/>
                  <a:pt x="1697425" y="1125119"/>
                </a:cubicBezTo>
                <a:close/>
                <a:moveTo>
                  <a:pt x="1552144" y="1124449"/>
                </a:moveTo>
                <a:cubicBezTo>
                  <a:pt x="1552738" y="1124909"/>
                  <a:pt x="1553119" y="1125617"/>
                  <a:pt x="1553578" y="1126229"/>
                </a:cubicBezTo>
                <a:cubicBezTo>
                  <a:pt x="1553081" y="1126535"/>
                  <a:pt x="1552603" y="1126842"/>
                  <a:pt x="1551800" y="1127339"/>
                </a:cubicBezTo>
                <a:cubicBezTo>
                  <a:pt x="1551436" y="1126613"/>
                  <a:pt x="1550977" y="1125942"/>
                  <a:pt x="1550804" y="1125215"/>
                </a:cubicBezTo>
                <a:cubicBezTo>
                  <a:pt x="1550765" y="1125062"/>
                  <a:pt x="1551971" y="1124316"/>
                  <a:pt x="1552144" y="1124449"/>
                </a:cubicBezTo>
                <a:close/>
                <a:moveTo>
                  <a:pt x="1636235" y="1123264"/>
                </a:moveTo>
                <a:cubicBezTo>
                  <a:pt x="1636369" y="1123149"/>
                  <a:pt x="1637536" y="1123916"/>
                  <a:pt x="1637498" y="1124069"/>
                </a:cubicBezTo>
                <a:cubicBezTo>
                  <a:pt x="1637307" y="1124756"/>
                  <a:pt x="1636848" y="1125389"/>
                  <a:pt x="1636465" y="1126057"/>
                </a:cubicBezTo>
                <a:cubicBezTo>
                  <a:pt x="1635700" y="1125598"/>
                  <a:pt x="1635241" y="1125312"/>
                  <a:pt x="1634782" y="1125025"/>
                </a:cubicBezTo>
                <a:cubicBezTo>
                  <a:pt x="1635241" y="1124413"/>
                  <a:pt x="1635643" y="1123742"/>
                  <a:pt x="1636235" y="1123264"/>
                </a:cubicBezTo>
                <a:close/>
                <a:moveTo>
                  <a:pt x="1494206" y="1121082"/>
                </a:moveTo>
                <a:cubicBezTo>
                  <a:pt x="1498015" y="1121733"/>
                  <a:pt x="1500386" y="1122154"/>
                  <a:pt x="1504042" y="1122766"/>
                </a:cubicBezTo>
                <a:cubicBezTo>
                  <a:pt x="1502108" y="1126554"/>
                  <a:pt x="1500578" y="1129597"/>
                  <a:pt x="1499029" y="1132620"/>
                </a:cubicBezTo>
                <a:cubicBezTo>
                  <a:pt x="1498417" y="1132486"/>
                  <a:pt x="1497785" y="1132352"/>
                  <a:pt x="1497172" y="1132217"/>
                </a:cubicBezTo>
                <a:cubicBezTo>
                  <a:pt x="1496330" y="1129042"/>
                  <a:pt x="1495469" y="1125846"/>
                  <a:pt x="1494206" y="1121082"/>
                </a:cubicBezTo>
                <a:close/>
                <a:moveTo>
                  <a:pt x="1573592" y="1121006"/>
                </a:moveTo>
                <a:cubicBezTo>
                  <a:pt x="1574224" y="1121771"/>
                  <a:pt x="1574837" y="1122536"/>
                  <a:pt x="1575468" y="1123283"/>
                </a:cubicBezTo>
                <a:cubicBezTo>
                  <a:pt x="1572234" y="1128564"/>
                  <a:pt x="1568999" y="1133844"/>
                  <a:pt x="1565767" y="1139124"/>
                </a:cubicBezTo>
                <a:cubicBezTo>
                  <a:pt x="1564886" y="1138590"/>
                  <a:pt x="1564025" y="1138073"/>
                  <a:pt x="1563146" y="1137575"/>
                </a:cubicBezTo>
                <a:cubicBezTo>
                  <a:pt x="1563146" y="1135796"/>
                  <a:pt x="1563146" y="1134016"/>
                  <a:pt x="1563146" y="1130535"/>
                </a:cubicBezTo>
                <a:cubicBezTo>
                  <a:pt x="1560083" y="1134687"/>
                  <a:pt x="1557961" y="1137557"/>
                  <a:pt x="1555837" y="1140446"/>
                </a:cubicBezTo>
                <a:cubicBezTo>
                  <a:pt x="1555186" y="1140101"/>
                  <a:pt x="1554554" y="1139776"/>
                  <a:pt x="1553903" y="1139432"/>
                </a:cubicBezTo>
                <a:cubicBezTo>
                  <a:pt x="1555952" y="1135604"/>
                  <a:pt x="1557233" y="1130917"/>
                  <a:pt x="1560275" y="1128200"/>
                </a:cubicBezTo>
                <a:cubicBezTo>
                  <a:pt x="1563930" y="1124928"/>
                  <a:pt x="1569096" y="1123321"/>
                  <a:pt x="1573592" y="1121006"/>
                </a:cubicBezTo>
                <a:close/>
                <a:moveTo>
                  <a:pt x="1713288" y="1119896"/>
                </a:moveTo>
                <a:cubicBezTo>
                  <a:pt x="1713804" y="1120298"/>
                  <a:pt x="1714302" y="1120681"/>
                  <a:pt x="1714799" y="1121063"/>
                </a:cubicBezTo>
                <a:cubicBezTo>
                  <a:pt x="1712790" y="1124240"/>
                  <a:pt x="1710782" y="1127415"/>
                  <a:pt x="1708083" y="1131644"/>
                </a:cubicBezTo>
                <a:cubicBezTo>
                  <a:pt x="1707642" y="1124219"/>
                  <a:pt x="1707642" y="1124219"/>
                  <a:pt x="1713288" y="1119896"/>
                </a:cubicBezTo>
                <a:close/>
                <a:moveTo>
                  <a:pt x="1505591" y="1115533"/>
                </a:moveTo>
                <a:lnTo>
                  <a:pt x="1508407" y="1118461"/>
                </a:lnTo>
                <a:lnTo>
                  <a:pt x="1508348" y="1118577"/>
                </a:lnTo>
                <a:lnTo>
                  <a:pt x="1506766" y="1120175"/>
                </a:lnTo>
                <a:lnTo>
                  <a:pt x="1503697" y="1117484"/>
                </a:lnTo>
                <a:cubicBezTo>
                  <a:pt x="1504328" y="1116834"/>
                  <a:pt x="1504961" y="1116184"/>
                  <a:pt x="1505591" y="1115533"/>
                </a:cubicBezTo>
                <a:close/>
                <a:moveTo>
                  <a:pt x="1558553" y="1115361"/>
                </a:moveTo>
                <a:cubicBezTo>
                  <a:pt x="1559300" y="1115227"/>
                  <a:pt x="1560086" y="1115476"/>
                  <a:pt x="1560947" y="1115591"/>
                </a:cubicBezTo>
                <a:cubicBezTo>
                  <a:pt x="1560620" y="1116452"/>
                  <a:pt x="1560391" y="1117429"/>
                  <a:pt x="1560218" y="1117408"/>
                </a:cubicBezTo>
                <a:cubicBezTo>
                  <a:pt x="1559453" y="1117370"/>
                  <a:pt x="1558706" y="1117044"/>
                  <a:pt x="1557961" y="1116834"/>
                </a:cubicBezTo>
                <a:cubicBezTo>
                  <a:pt x="1558152" y="1116317"/>
                  <a:pt x="1558287" y="1115399"/>
                  <a:pt x="1558553" y="1115361"/>
                </a:cubicBezTo>
                <a:close/>
                <a:moveTo>
                  <a:pt x="1398214" y="1113391"/>
                </a:moveTo>
                <a:cubicBezTo>
                  <a:pt x="1396168" y="1115822"/>
                  <a:pt x="1394120" y="1118250"/>
                  <a:pt x="1392072" y="1120681"/>
                </a:cubicBezTo>
                <a:cubicBezTo>
                  <a:pt x="1392589" y="1121141"/>
                  <a:pt x="1393124" y="1121618"/>
                  <a:pt x="1393641" y="1122078"/>
                </a:cubicBezTo>
                <a:cubicBezTo>
                  <a:pt x="1395746" y="1119782"/>
                  <a:pt x="1397831" y="1117466"/>
                  <a:pt x="1399918" y="1115151"/>
                </a:cubicBezTo>
                <a:cubicBezTo>
                  <a:pt x="1399343" y="1114558"/>
                  <a:pt x="1398788" y="1113984"/>
                  <a:pt x="1398214" y="1113391"/>
                </a:cubicBezTo>
                <a:close/>
                <a:moveTo>
                  <a:pt x="1617007" y="1111936"/>
                </a:moveTo>
                <a:cubicBezTo>
                  <a:pt x="1617160" y="1112415"/>
                  <a:pt x="1617313" y="1112873"/>
                  <a:pt x="1617581" y="1113639"/>
                </a:cubicBezTo>
                <a:cubicBezTo>
                  <a:pt x="1616815" y="1113907"/>
                  <a:pt x="1616069" y="1114176"/>
                  <a:pt x="1615324" y="1114424"/>
                </a:cubicBezTo>
                <a:cubicBezTo>
                  <a:pt x="1615361" y="1113869"/>
                  <a:pt x="1615208" y="1113200"/>
                  <a:pt x="1615495" y="1112816"/>
                </a:cubicBezTo>
                <a:cubicBezTo>
                  <a:pt x="1615801" y="1112377"/>
                  <a:pt x="1616491" y="1112224"/>
                  <a:pt x="1617007" y="1111936"/>
                </a:cubicBezTo>
                <a:close/>
                <a:moveTo>
                  <a:pt x="1523291" y="1111592"/>
                </a:moveTo>
                <a:cubicBezTo>
                  <a:pt x="1522736" y="1111574"/>
                  <a:pt x="1522162" y="1112530"/>
                  <a:pt x="1521588" y="1113047"/>
                </a:cubicBezTo>
                <a:cubicBezTo>
                  <a:pt x="1522238" y="1113582"/>
                  <a:pt x="1522832" y="1114405"/>
                  <a:pt x="1523558" y="1114558"/>
                </a:cubicBezTo>
                <a:cubicBezTo>
                  <a:pt x="1524075" y="1114692"/>
                  <a:pt x="1524764" y="1113869"/>
                  <a:pt x="1525739" y="1113218"/>
                </a:cubicBezTo>
                <a:cubicBezTo>
                  <a:pt x="1524630" y="1112434"/>
                  <a:pt x="1523960" y="1111612"/>
                  <a:pt x="1523291" y="1111592"/>
                </a:cubicBezTo>
                <a:close/>
                <a:moveTo>
                  <a:pt x="1648118" y="1105374"/>
                </a:moveTo>
                <a:cubicBezTo>
                  <a:pt x="1648424" y="1106350"/>
                  <a:pt x="1648710" y="1107325"/>
                  <a:pt x="1649018" y="1108301"/>
                </a:cubicBezTo>
                <a:cubicBezTo>
                  <a:pt x="1647047" y="1108836"/>
                  <a:pt x="1645055" y="1109391"/>
                  <a:pt x="1643086" y="1109927"/>
                </a:cubicBezTo>
                <a:cubicBezTo>
                  <a:pt x="1642818" y="1109181"/>
                  <a:pt x="1642569" y="1108435"/>
                  <a:pt x="1642301" y="1107689"/>
                </a:cubicBezTo>
                <a:cubicBezTo>
                  <a:pt x="1644234" y="1106924"/>
                  <a:pt x="1646186" y="1106158"/>
                  <a:pt x="1648118" y="1105374"/>
                </a:cubicBezTo>
                <a:close/>
                <a:moveTo>
                  <a:pt x="1627415" y="1104513"/>
                </a:moveTo>
                <a:cubicBezTo>
                  <a:pt x="1629538" y="1104226"/>
                  <a:pt x="1633137" y="1104704"/>
                  <a:pt x="1633843" y="1106044"/>
                </a:cubicBezTo>
                <a:cubicBezTo>
                  <a:pt x="1636657" y="1111459"/>
                  <a:pt x="1632103" y="1114271"/>
                  <a:pt x="1629788" y="1117812"/>
                </a:cubicBezTo>
                <a:cubicBezTo>
                  <a:pt x="1629080" y="1117562"/>
                  <a:pt x="1628392" y="1117314"/>
                  <a:pt x="1627684" y="1117064"/>
                </a:cubicBezTo>
                <a:cubicBezTo>
                  <a:pt x="1628219" y="1114941"/>
                  <a:pt x="1628755" y="1112836"/>
                  <a:pt x="1629424" y="1110081"/>
                </a:cubicBezTo>
                <a:cubicBezTo>
                  <a:pt x="1627568" y="1109908"/>
                  <a:pt x="1626115" y="1109755"/>
                  <a:pt x="1623550" y="1109507"/>
                </a:cubicBezTo>
                <a:cubicBezTo>
                  <a:pt x="1625291" y="1107134"/>
                  <a:pt x="1626209" y="1104666"/>
                  <a:pt x="1627415" y="1104513"/>
                </a:cubicBezTo>
                <a:close/>
                <a:moveTo>
                  <a:pt x="56684" y="1101030"/>
                </a:moveTo>
                <a:cubicBezTo>
                  <a:pt x="57066" y="1101335"/>
                  <a:pt x="57450" y="1101623"/>
                  <a:pt x="57814" y="1101910"/>
                </a:cubicBezTo>
                <a:cubicBezTo>
                  <a:pt x="57488" y="1102331"/>
                  <a:pt x="57162" y="1102771"/>
                  <a:pt x="56837" y="1103192"/>
                </a:cubicBezTo>
                <a:cubicBezTo>
                  <a:pt x="56474" y="1102905"/>
                  <a:pt x="55747" y="1102523"/>
                  <a:pt x="55784" y="1102350"/>
                </a:cubicBezTo>
                <a:cubicBezTo>
                  <a:pt x="55919" y="1101872"/>
                  <a:pt x="56358" y="1101470"/>
                  <a:pt x="56684" y="1101030"/>
                </a:cubicBezTo>
                <a:close/>
                <a:moveTo>
                  <a:pt x="1489405" y="1098984"/>
                </a:moveTo>
                <a:cubicBezTo>
                  <a:pt x="1488142" y="1099787"/>
                  <a:pt x="1486898" y="1100590"/>
                  <a:pt x="1485635" y="1101395"/>
                </a:cubicBezTo>
                <a:cubicBezTo>
                  <a:pt x="1485865" y="1101815"/>
                  <a:pt x="1486094" y="1102235"/>
                  <a:pt x="1486324" y="1102658"/>
                </a:cubicBezTo>
                <a:cubicBezTo>
                  <a:pt x="1487645" y="1102025"/>
                  <a:pt x="1488983" y="1101395"/>
                  <a:pt x="1490323" y="1100764"/>
                </a:cubicBezTo>
                <a:cubicBezTo>
                  <a:pt x="1490017" y="1100169"/>
                  <a:pt x="1489711" y="1099576"/>
                  <a:pt x="1489405" y="1098984"/>
                </a:cubicBezTo>
                <a:close/>
                <a:moveTo>
                  <a:pt x="1567453" y="1097663"/>
                </a:moveTo>
                <a:cubicBezTo>
                  <a:pt x="1569475" y="1097893"/>
                  <a:pt x="1571240" y="1099251"/>
                  <a:pt x="1572865" y="1101164"/>
                </a:cubicBezTo>
                <a:cubicBezTo>
                  <a:pt x="1572675" y="1101950"/>
                  <a:pt x="1572503" y="1102734"/>
                  <a:pt x="1572311" y="1103518"/>
                </a:cubicBezTo>
                <a:cubicBezTo>
                  <a:pt x="1568370" y="1102658"/>
                  <a:pt x="1564448" y="1101797"/>
                  <a:pt x="1560505" y="1100935"/>
                </a:cubicBezTo>
                <a:cubicBezTo>
                  <a:pt x="1563155" y="1098332"/>
                  <a:pt x="1565432" y="1097433"/>
                  <a:pt x="1567453" y="1097663"/>
                </a:cubicBezTo>
                <a:close/>
                <a:moveTo>
                  <a:pt x="1548909" y="1092841"/>
                </a:moveTo>
                <a:cubicBezTo>
                  <a:pt x="1541945" y="1096726"/>
                  <a:pt x="1541945" y="1096726"/>
                  <a:pt x="1543361" y="1103557"/>
                </a:cubicBezTo>
                <a:cubicBezTo>
                  <a:pt x="1545581" y="1099271"/>
                  <a:pt x="1547245" y="1096056"/>
                  <a:pt x="1548909" y="1092841"/>
                </a:cubicBezTo>
                <a:close/>
                <a:moveTo>
                  <a:pt x="1734871" y="1089645"/>
                </a:moveTo>
                <a:cubicBezTo>
                  <a:pt x="1736114" y="1090507"/>
                  <a:pt x="1736899" y="1093797"/>
                  <a:pt x="1736267" y="1095366"/>
                </a:cubicBezTo>
                <a:cubicBezTo>
                  <a:pt x="1733072" y="1103173"/>
                  <a:pt x="1729342" y="1110750"/>
                  <a:pt x="1725916" y="1118192"/>
                </a:cubicBezTo>
                <a:cubicBezTo>
                  <a:pt x="1714742" y="1114749"/>
                  <a:pt x="1712351" y="1108148"/>
                  <a:pt x="1718531" y="1100054"/>
                </a:cubicBezTo>
                <a:cubicBezTo>
                  <a:pt x="1721381" y="1096322"/>
                  <a:pt x="1725208" y="1093262"/>
                  <a:pt x="1728997" y="1090411"/>
                </a:cubicBezTo>
                <a:cubicBezTo>
                  <a:pt x="1730450" y="1089321"/>
                  <a:pt x="1733608" y="1088784"/>
                  <a:pt x="1734871" y="1089645"/>
                </a:cubicBezTo>
                <a:close/>
                <a:moveTo>
                  <a:pt x="1644483" y="1087751"/>
                </a:moveTo>
                <a:cubicBezTo>
                  <a:pt x="1645076" y="1088249"/>
                  <a:pt x="1645880" y="1088708"/>
                  <a:pt x="1645823" y="1088900"/>
                </a:cubicBezTo>
                <a:cubicBezTo>
                  <a:pt x="1645593" y="1089722"/>
                  <a:pt x="1645097" y="1090469"/>
                  <a:pt x="1644693" y="1091234"/>
                </a:cubicBezTo>
                <a:cubicBezTo>
                  <a:pt x="1644138" y="1090775"/>
                  <a:pt x="1643067" y="1090219"/>
                  <a:pt x="1643124" y="1089895"/>
                </a:cubicBezTo>
                <a:cubicBezTo>
                  <a:pt x="1643277" y="1089129"/>
                  <a:pt x="1643985" y="1088478"/>
                  <a:pt x="1644483" y="1087751"/>
                </a:cubicBezTo>
                <a:close/>
                <a:moveTo>
                  <a:pt x="1744265" y="1086680"/>
                </a:moveTo>
                <a:cubicBezTo>
                  <a:pt x="1744360" y="1088537"/>
                  <a:pt x="1744436" y="1090411"/>
                  <a:pt x="1744532" y="1092267"/>
                </a:cubicBezTo>
                <a:cubicBezTo>
                  <a:pt x="1743844" y="1092286"/>
                  <a:pt x="1743155" y="1092324"/>
                  <a:pt x="1742467" y="1092344"/>
                </a:cubicBezTo>
                <a:cubicBezTo>
                  <a:pt x="1742236" y="1090564"/>
                  <a:pt x="1742006" y="1088766"/>
                  <a:pt x="1741777" y="1086986"/>
                </a:cubicBezTo>
                <a:cubicBezTo>
                  <a:pt x="1742600" y="1086891"/>
                  <a:pt x="1743422" y="1086775"/>
                  <a:pt x="1744265" y="1086680"/>
                </a:cubicBezTo>
                <a:close/>
                <a:moveTo>
                  <a:pt x="1674388" y="1081456"/>
                </a:moveTo>
                <a:cubicBezTo>
                  <a:pt x="1674828" y="1081322"/>
                  <a:pt x="1675613" y="1082222"/>
                  <a:pt x="1676531" y="1082873"/>
                </a:cubicBezTo>
                <a:cubicBezTo>
                  <a:pt x="1675498" y="1083791"/>
                  <a:pt x="1674925" y="1084652"/>
                  <a:pt x="1674158" y="1084843"/>
                </a:cubicBezTo>
                <a:cubicBezTo>
                  <a:pt x="1673776" y="1084939"/>
                  <a:pt x="1672532" y="1083656"/>
                  <a:pt x="1672628" y="1083273"/>
                </a:cubicBezTo>
                <a:cubicBezTo>
                  <a:pt x="1672838" y="1082528"/>
                  <a:pt x="1673642" y="1081685"/>
                  <a:pt x="1674388" y="1081456"/>
                </a:cubicBezTo>
                <a:close/>
                <a:moveTo>
                  <a:pt x="1719143" y="1081265"/>
                </a:moveTo>
                <a:cubicBezTo>
                  <a:pt x="1719392" y="1081419"/>
                  <a:pt x="1719755" y="1081514"/>
                  <a:pt x="1719831" y="1081706"/>
                </a:cubicBezTo>
                <a:cubicBezTo>
                  <a:pt x="1719869" y="1081916"/>
                  <a:pt x="1719659" y="1082242"/>
                  <a:pt x="1719564" y="1082509"/>
                </a:cubicBezTo>
                <a:cubicBezTo>
                  <a:pt x="1719296" y="1082528"/>
                  <a:pt x="1719028" y="1082528"/>
                  <a:pt x="1718760" y="1082548"/>
                </a:cubicBezTo>
                <a:cubicBezTo>
                  <a:pt x="1718894" y="1082127"/>
                  <a:pt x="1719008" y="1081706"/>
                  <a:pt x="1719143" y="1081265"/>
                </a:cubicBezTo>
                <a:close/>
                <a:moveTo>
                  <a:pt x="1600954" y="1079792"/>
                </a:moveTo>
                <a:cubicBezTo>
                  <a:pt x="1600131" y="1081782"/>
                  <a:pt x="1599308" y="1083753"/>
                  <a:pt x="1598486" y="1085742"/>
                </a:cubicBezTo>
                <a:cubicBezTo>
                  <a:pt x="1599041" y="1085973"/>
                  <a:pt x="1599596" y="1086183"/>
                  <a:pt x="1600169" y="1086413"/>
                </a:cubicBezTo>
                <a:cubicBezTo>
                  <a:pt x="1601069" y="1084365"/>
                  <a:pt x="1601967" y="1082337"/>
                  <a:pt x="1602886" y="1080309"/>
                </a:cubicBezTo>
                <a:cubicBezTo>
                  <a:pt x="1602236" y="1080137"/>
                  <a:pt x="1601605" y="1079965"/>
                  <a:pt x="1600954" y="1079792"/>
                </a:cubicBezTo>
                <a:close/>
                <a:moveTo>
                  <a:pt x="1661817" y="1074683"/>
                </a:moveTo>
                <a:cubicBezTo>
                  <a:pt x="1665377" y="1081494"/>
                  <a:pt x="1661435" y="1088498"/>
                  <a:pt x="1650261" y="1096935"/>
                </a:cubicBezTo>
                <a:cubicBezTo>
                  <a:pt x="1651409" y="1087119"/>
                  <a:pt x="1660095" y="1083465"/>
                  <a:pt x="1661817" y="1074683"/>
                </a:cubicBezTo>
                <a:close/>
                <a:moveTo>
                  <a:pt x="1714895" y="1073784"/>
                </a:moveTo>
                <a:cubicBezTo>
                  <a:pt x="1715679" y="1074129"/>
                  <a:pt x="1716443" y="1074492"/>
                  <a:pt x="1717228" y="1074837"/>
                </a:cubicBezTo>
                <a:cubicBezTo>
                  <a:pt x="1715315" y="1078892"/>
                  <a:pt x="1713382" y="1082930"/>
                  <a:pt x="1711469" y="1086987"/>
                </a:cubicBezTo>
                <a:cubicBezTo>
                  <a:pt x="1710666" y="1086737"/>
                  <a:pt x="1709882" y="1086470"/>
                  <a:pt x="1709097" y="1086202"/>
                </a:cubicBezTo>
                <a:cubicBezTo>
                  <a:pt x="1707796" y="1080520"/>
                  <a:pt x="1711048" y="1077018"/>
                  <a:pt x="1714895" y="1073784"/>
                </a:cubicBezTo>
                <a:close/>
                <a:moveTo>
                  <a:pt x="1577649" y="1073154"/>
                </a:moveTo>
                <a:cubicBezTo>
                  <a:pt x="1576004" y="1075736"/>
                  <a:pt x="1574339" y="1078301"/>
                  <a:pt x="1572693" y="1080884"/>
                </a:cubicBezTo>
                <a:cubicBezTo>
                  <a:pt x="1573191" y="1081209"/>
                  <a:pt x="1573707" y="1081534"/>
                  <a:pt x="1574205" y="1081877"/>
                </a:cubicBezTo>
                <a:cubicBezTo>
                  <a:pt x="1575927" y="1079353"/>
                  <a:pt x="1577649" y="1076866"/>
                  <a:pt x="1579352" y="1074359"/>
                </a:cubicBezTo>
                <a:cubicBezTo>
                  <a:pt x="1578779" y="1073957"/>
                  <a:pt x="1578224" y="1073554"/>
                  <a:pt x="1577649" y="1073154"/>
                </a:cubicBezTo>
                <a:close/>
                <a:moveTo>
                  <a:pt x="1741912" y="1072216"/>
                </a:moveTo>
                <a:cubicBezTo>
                  <a:pt x="1742275" y="1073114"/>
                  <a:pt x="1742620" y="1074053"/>
                  <a:pt x="1742965" y="1074990"/>
                </a:cubicBezTo>
                <a:cubicBezTo>
                  <a:pt x="1739653" y="1078836"/>
                  <a:pt x="1736363" y="1082682"/>
                  <a:pt x="1733052" y="1086547"/>
                </a:cubicBezTo>
                <a:cubicBezTo>
                  <a:pt x="1732421" y="1086202"/>
                  <a:pt x="1731770" y="1085858"/>
                  <a:pt x="1731139" y="1085533"/>
                </a:cubicBezTo>
                <a:cubicBezTo>
                  <a:pt x="1731809" y="1081323"/>
                  <a:pt x="1728881" y="1076329"/>
                  <a:pt x="1733625" y="1073153"/>
                </a:cubicBezTo>
                <a:cubicBezTo>
                  <a:pt x="1735673" y="1071776"/>
                  <a:pt x="1739117" y="1072464"/>
                  <a:pt x="1741912" y="1072216"/>
                </a:cubicBezTo>
                <a:close/>
                <a:moveTo>
                  <a:pt x="1624699" y="1070321"/>
                </a:moveTo>
                <a:lnTo>
                  <a:pt x="1621724" y="1076054"/>
                </a:lnTo>
                <a:lnTo>
                  <a:pt x="1621484" y="1076310"/>
                </a:lnTo>
                <a:lnTo>
                  <a:pt x="1621413" y="1076468"/>
                </a:lnTo>
                <a:lnTo>
                  <a:pt x="1616911" y="1079562"/>
                </a:lnTo>
                <a:cubicBezTo>
                  <a:pt x="1608569" y="1084460"/>
                  <a:pt x="1608550" y="1084442"/>
                  <a:pt x="1612453" y="1093836"/>
                </a:cubicBezTo>
                <a:cubicBezTo>
                  <a:pt x="1613659" y="1092154"/>
                  <a:pt x="1614998" y="1090775"/>
                  <a:pt x="1615781" y="1089149"/>
                </a:cubicBezTo>
                <a:lnTo>
                  <a:pt x="1621413" y="1076468"/>
                </a:lnTo>
                <a:lnTo>
                  <a:pt x="1621561" y="1076369"/>
                </a:lnTo>
                <a:lnTo>
                  <a:pt x="1621724" y="1076054"/>
                </a:lnTo>
                <a:lnTo>
                  <a:pt x="1626152" y="1071317"/>
                </a:lnTo>
                <a:cubicBezTo>
                  <a:pt x="1625674" y="1070991"/>
                  <a:pt x="1625176" y="1070666"/>
                  <a:pt x="1624699" y="1070321"/>
                </a:cubicBezTo>
                <a:close/>
                <a:moveTo>
                  <a:pt x="1720634" y="1069211"/>
                </a:moveTo>
                <a:cubicBezTo>
                  <a:pt x="1720998" y="1069614"/>
                  <a:pt x="1721342" y="1070015"/>
                  <a:pt x="1721802" y="1070531"/>
                </a:cubicBezTo>
                <a:cubicBezTo>
                  <a:pt x="1721418" y="1070876"/>
                  <a:pt x="1721037" y="1071470"/>
                  <a:pt x="1720616" y="1071489"/>
                </a:cubicBezTo>
                <a:cubicBezTo>
                  <a:pt x="1720137" y="1071508"/>
                  <a:pt x="1719659" y="1071011"/>
                  <a:pt x="1719180" y="1070723"/>
                </a:cubicBezTo>
                <a:cubicBezTo>
                  <a:pt x="1719659" y="1070226"/>
                  <a:pt x="1720157" y="1069709"/>
                  <a:pt x="1720634" y="1069211"/>
                </a:cubicBezTo>
                <a:close/>
                <a:moveTo>
                  <a:pt x="1667042" y="1064007"/>
                </a:moveTo>
                <a:cubicBezTo>
                  <a:pt x="1668037" y="1064065"/>
                  <a:pt x="1669013" y="1064102"/>
                  <a:pt x="1670007" y="1064142"/>
                </a:cubicBezTo>
                <a:cubicBezTo>
                  <a:pt x="1670007" y="1066475"/>
                  <a:pt x="1670007" y="1068791"/>
                  <a:pt x="1670007" y="1071182"/>
                </a:cubicBezTo>
                <a:cubicBezTo>
                  <a:pt x="1669108" y="1071011"/>
                  <a:pt x="1668094" y="1070991"/>
                  <a:pt x="1668056" y="1070780"/>
                </a:cubicBezTo>
                <a:cubicBezTo>
                  <a:pt x="1667635" y="1068541"/>
                  <a:pt x="1667348" y="1066264"/>
                  <a:pt x="1667042" y="1064007"/>
                </a:cubicBezTo>
                <a:close/>
                <a:moveTo>
                  <a:pt x="1653942" y="1061187"/>
                </a:moveTo>
                <a:lnTo>
                  <a:pt x="1652123" y="1068588"/>
                </a:lnTo>
                <a:lnTo>
                  <a:pt x="1652067" y="1068669"/>
                </a:lnTo>
                <a:lnTo>
                  <a:pt x="1652060" y="1068656"/>
                </a:lnTo>
                <a:cubicBezTo>
                  <a:pt x="1652060" y="1068656"/>
                  <a:pt x="1652022" y="1068733"/>
                  <a:pt x="1652022" y="1068733"/>
                </a:cubicBezTo>
                <a:lnTo>
                  <a:pt x="1652067" y="1068669"/>
                </a:lnTo>
                <a:lnTo>
                  <a:pt x="1652089" y="1068698"/>
                </a:lnTo>
                <a:lnTo>
                  <a:pt x="1647113" y="1075010"/>
                </a:lnTo>
                <a:cubicBezTo>
                  <a:pt x="1645880" y="1077329"/>
                  <a:pt x="1645621" y="1080021"/>
                  <a:pt x="1647947" y="1083638"/>
                </a:cubicBezTo>
                <a:cubicBezTo>
                  <a:pt x="1645840" y="1082796"/>
                  <a:pt x="1643756" y="1081953"/>
                  <a:pt x="1640082" y="1080480"/>
                </a:cubicBezTo>
                <a:cubicBezTo>
                  <a:pt x="1643363" y="1077428"/>
                  <a:pt x="1644779" y="1073516"/>
                  <a:pt x="1646415" y="1069892"/>
                </a:cubicBezTo>
                <a:close/>
                <a:moveTo>
                  <a:pt x="1654019" y="1061004"/>
                </a:moveTo>
                <a:lnTo>
                  <a:pt x="1654068" y="1061041"/>
                </a:lnTo>
                <a:lnTo>
                  <a:pt x="1653942" y="1061187"/>
                </a:lnTo>
                <a:lnTo>
                  <a:pt x="1653968" y="1061081"/>
                </a:lnTo>
                <a:lnTo>
                  <a:pt x="1653992" y="1061099"/>
                </a:lnTo>
                <a:close/>
                <a:moveTo>
                  <a:pt x="1654036" y="1060946"/>
                </a:moveTo>
                <a:lnTo>
                  <a:pt x="1654019" y="1061004"/>
                </a:lnTo>
                <a:lnTo>
                  <a:pt x="1653992" y="1060983"/>
                </a:lnTo>
                <a:lnTo>
                  <a:pt x="1653968" y="1061081"/>
                </a:lnTo>
                <a:lnTo>
                  <a:pt x="1653915" y="1061041"/>
                </a:lnTo>
                <a:close/>
                <a:moveTo>
                  <a:pt x="68064" y="1051512"/>
                </a:moveTo>
                <a:cubicBezTo>
                  <a:pt x="68734" y="1051646"/>
                  <a:pt x="69022" y="1053598"/>
                  <a:pt x="69481" y="1054688"/>
                </a:cubicBezTo>
                <a:cubicBezTo>
                  <a:pt x="65826" y="1056199"/>
                  <a:pt x="62190" y="1057691"/>
                  <a:pt x="58536" y="1059203"/>
                </a:cubicBezTo>
                <a:cubicBezTo>
                  <a:pt x="58209" y="1058343"/>
                  <a:pt x="57867" y="1057481"/>
                  <a:pt x="57540" y="1056620"/>
                </a:cubicBezTo>
                <a:cubicBezTo>
                  <a:pt x="59454" y="1051626"/>
                  <a:pt x="63358" y="1050499"/>
                  <a:pt x="68064" y="1051512"/>
                </a:cubicBezTo>
                <a:close/>
                <a:moveTo>
                  <a:pt x="1747709" y="1051359"/>
                </a:moveTo>
                <a:cubicBezTo>
                  <a:pt x="1749047" y="1050595"/>
                  <a:pt x="1751765" y="1052259"/>
                  <a:pt x="1755230" y="1053234"/>
                </a:cubicBezTo>
                <a:cubicBezTo>
                  <a:pt x="1751746" y="1057445"/>
                  <a:pt x="1749794" y="1059779"/>
                  <a:pt x="1746905" y="1063279"/>
                </a:cubicBezTo>
                <a:cubicBezTo>
                  <a:pt x="1745183" y="1060983"/>
                  <a:pt x="1742561" y="1058898"/>
                  <a:pt x="1742906" y="1057636"/>
                </a:cubicBezTo>
                <a:cubicBezTo>
                  <a:pt x="1743575" y="1055205"/>
                  <a:pt x="1745546" y="1052584"/>
                  <a:pt x="1747709" y="1051359"/>
                </a:cubicBezTo>
                <a:close/>
                <a:moveTo>
                  <a:pt x="35635" y="1050976"/>
                </a:moveTo>
                <a:cubicBezTo>
                  <a:pt x="35847" y="1051015"/>
                  <a:pt x="35980" y="1051379"/>
                  <a:pt x="36133" y="1051589"/>
                </a:cubicBezTo>
                <a:cubicBezTo>
                  <a:pt x="35712" y="1051742"/>
                  <a:pt x="35310" y="1051913"/>
                  <a:pt x="34890" y="1052066"/>
                </a:cubicBezTo>
                <a:cubicBezTo>
                  <a:pt x="34890" y="1051779"/>
                  <a:pt x="34869" y="1051512"/>
                  <a:pt x="34851" y="1051244"/>
                </a:cubicBezTo>
                <a:cubicBezTo>
                  <a:pt x="35119" y="1051149"/>
                  <a:pt x="35406" y="1050918"/>
                  <a:pt x="35635" y="1050976"/>
                </a:cubicBezTo>
                <a:close/>
                <a:moveTo>
                  <a:pt x="1676168" y="1050709"/>
                </a:moveTo>
                <a:cubicBezTo>
                  <a:pt x="1676531" y="1052526"/>
                  <a:pt x="1676894" y="1054325"/>
                  <a:pt x="1677278" y="1056143"/>
                </a:cubicBezTo>
                <a:cubicBezTo>
                  <a:pt x="1676590" y="1056278"/>
                  <a:pt x="1675880" y="1056431"/>
                  <a:pt x="1675193" y="1056565"/>
                </a:cubicBezTo>
                <a:cubicBezTo>
                  <a:pt x="1674866" y="1054746"/>
                  <a:pt x="1674542" y="1052929"/>
                  <a:pt x="1674217" y="1051111"/>
                </a:cubicBezTo>
                <a:cubicBezTo>
                  <a:pt x="1674866" y="1050978"/>
                  <a:pt x="1675517" y="1050843"/>
                  <a:pt x="1676168" y="1050709"/>
                </a:cubicBezTo>
                <a:close/>
                <a:moveTo>
                  <a:pt x="1566590" y="1044835"/>
                </a:moveTo>
                <a:cubicBezTo>
                  <a:pt x="1566455" y="1045237"/>
                  <a:pt x="1566245" y="1045638"/>
                  <a:pt x="1566207" y="1046042"/>
                </a:cubicBezTo>
                <a:cubicBezTo>
                  <a:pt x="1566188" y="1046193"/>
                  <a:pt x="1566685" y="1046557"/>
                  <a:pt x="1566801" y="1046499"/>
                </a:cubicBezTo>
                <a:cubicBezTo>
                  <a:pt x="1567163" y="1046327"/>
                  <a:pt x="1567469" y="1046022"/>
                  <a:pt x="1567796" y="1045754"/>
                </a:cubicBezTo>
                <a:cubicBezTo>
                  <a:pt x="1567393" y="1045448"/>
                  <a:pt x="1566991" y="1045141"/>
                  <a:pt x="1566590" y="1044835"/>
                </a:cubicBezTo>
                <a:close/>
                <a:moveTo>
                  <a:pt x="1739672" y="1043286"/>
                </a:moveTo>
                <a:cubicBezTo>
                  <a:pt x="1740533" y="1043993"/>
                  <a:pt x="1741413" y="1044701"/>
                  <a:pt x="1742292" y="1045428"/>
                </a:cubicBezTo>
                <a:cubicBezTo>
                  <a:pt x="1741011" y="1047092"/>
                  <a:pt x="1739787" y="1048815"/>
                  <a:pt x="1738332" y="1050326"/>
                </a:cubicBezTo>
                <a:cubicBezTo>
                  <a:pt x="1738218" y="1050461"/>
                  <a:pt x="1736573" y="1049141"/>
                  <a:pt x="1735653" y="1048489"/>
                </a:cubicBezTo>
                <a:cubicBezTo>
                  <a:pt x="1736993" y="1046747"/>
                  <a:pt x="1738332" y="1045026"/>
                  <a:pt x="1739672" y="1043286"/>
                </a:cubicBezTo>
                <a:close/>
                <a:moveTo>
                  <a:pt x="1593645" y="1034541"/>
                </a:moveTo>
                <a:cubicBezTo>
                  <a:pt x="1594181" y="1034561"/>
                  <a:pt x="1594985" y="1034387"/>
                  <a:pt x="1595195" y="1034676"/>
                </a:cubicBezTo>
                <a:cubicBezTo>
                  <a:pt x="1595462" y="1035020"/>
                  <a:pt x="1595252" y="1035746"/>
                  <a:pt x="1595252" y="1036243"/>
                </a:cubicBezTo>
                <a:cubicBezTo>
                  <a:pt x="1594774" y="1036243"/>
                  <a:pt x="1593952" y="1036454"/>
                  <a:pt x="1593760" y="1036187"/>
                </a:cubicBezTo>
                <a:cubicBezTo>
                  <a:pt x="1593473" y="1035822"/>
                  <a:pt x="1593665" y="1035115"/>
                  <a:pt x="1593645" y="1034541"/>
                </a:cubicBezTo>
                <a:close/>
                <a:moveTo>
                  <a:pt x="1544146" y="1034005"/>
                </a:moveTo>
                <a:cubicBezTo>
                  <a:pt x="1543418" y="1034044"/>
                  <a:pt x="1542214" y="1034771"/>
                  <a:pt x="1542155" y="1035287"/>
                </a:cubicBezTo>
                <a:cubicBezTo>
                  <a:pt x="1542041" y="1036206"/>
                  <a:pt x="1542653" y="1037220"/>
                  <a:pt x="1542959" y="1038177"/>
                </a:cubicBezTo>
                <a:cubicBezTo>
                  <a:pt x="1543954" y="1037813"/>
                  <a:pt x="1544968" y="1037430"/>
                  <a:pt x="1545983" y="1037049"/>
                </a:cubicBezTo>
                <a:cubicBezTo>
                  <a:pt x="1546576" y="1036225"/>
                  <a:pt x="1547168" y="1035403"/>
                  <a:pt x="1547762" y="1034599"/>
                </a:cubicBezTo>
                <a:cubicBezTo>
                  <a:pt x="1546558" y="1034369"/>
                  <a:pt x="1545332" y="1033948"/>
                  <a:pt x="1544146" y="1034005"/>
                </a:cubicBezTo>
                <a:close/>
                <a:moveTo>
                  <a:pt x="1736189" y="1031422"/>
                </a:moveTo>
                <a:cubicBezTo>
                  <a:pt x="1737530" y="1032072"/>
                  <a:pt x="1738887" y="1032723"/>
                  <a:pt x="1740227" y="1033373"/>
                </a:cubicBezTo>
                <a:cubicBezTo>
                  <a:pt x="1739941" y="1033891"/>
                  <a:pt x="1739481" y="1034885"/>
                  <a:pt x="1739366" y="1034847"/>
                </a:cubicBezTo>
                <a:cubicBezTo>
                  <a:pt x="1738007" y="1034369"/>
                  <a:pt x="1736687" y="1033756"/>
                  <a:pt x="1735367" y="1033163"/>
                </a:cubicBezTo>
                <a:cubicBezTo>
                  <a:pt x="1735636" y="1032609"/>
                  <a:pt x="1735903" y="1032015"/>
                  <a:pt x="1736189" y="1031422"/>
                </a:cubicBezTo>
                <a:close/>
                <a:moveTo>
                  <a:pt x="1768971" y="1026002"/>
                </a:moveTo>
                <a:cubicBezTo>
                  <a:pt x="1770143" y="1025122"/>
                  <a:pt x="1772208" y="1026007"/>
                  <a:pt x="1775951" y="1028054"/>
                </a:cubicBezTo>
                <a:cubicBezTo>
                  <a:pt x="1773136" y="1030177"/>
                  <a:pt x="1770707" y="1031996"/>
                  <a:pt x="1767358" y="1034540"/>
                </a:cubicBezTo>
                <a:cubicBezTo>
                  <a:pt x="1767521" y="1029527"/>
                  <a:pt x="1767799" y="1026883"/>
                  <a:pt x="1768971" y="1026002"/>
                </a:cubicBezTo>
                <a:close/>
                <a:moveTo>
                  <a:pt x="1631203" y="1024707"/>
                </a:moveTo>
                <a:lnTo>
                  <a:pt x="1627588" y="1028271"/>
                </a:lnTo>
                <a:lnTo>
                  <a:pt x="1627205" y="1028495"/>
                </a:lnTo>
                <a:lnTo>
                  <a:pt x="1627004" y="1028886"/>
                </a:lnTo>
                <a:lnTo>
                  <a:pt x="1618862" y="1038042"/>
                </a:lnTo>
                <a:cubicBezTo>
                  <a:pt x="1616356" y="1035824"/>
                  <a:pt x="1614480" y="1034158"/>
                  <a:pt x="1611496" y="1031519"/>
                </a:cubicBezTo>
                <a:cubicBezTo>
                  <a:pt x="1612050" y="1035211"/>
                  <a:pt x="1612357" y="1037182"/>
                  <a:pt x="1612605" y="1038790"/>
                </a:cubicBezTo>
                <a:cubicBezTo>
                  <a:pt x="1609219" y="1040837"/>
                  <a:pt x="1606369" y="1042539"/>
                  <a:pt x="1602140" y="1045084"/>
                </a:cubicBezTo>
                <a:cubicBezTo>
                  <a:pt x="1609238" y="1044988"/>
                  <a:pt x="1609238" y="1044988"/>
                  <a:pt x="1610328" y="1050155"/>
                </a:cubicBezTo>
                <a:cubicBezTo>
                  <a:pt x="1598735" y="1053024"/>
                  <a:pt x="1598735" y="1053024"/>
                  <a:pt x="1597815" y="1065480"/>
                </a:cubicBezTo>
                <a:cubicBezTo>
                  <a:pt x="1602179" y="1063376"/>
                  <a:pt x="1607134" y="1059836"/>
                  <a:pt x="1612568" y="1058726"/>
                </a:cubicBezTo>
                <a:cubicBezTo>
                  <a:pt x="1618193" y="1057578"/>
                  <a:pt x="1624642" y="1057942"/>
                  <a:pt x="1628009" y="1066552"/>
                </a:cubicBezTo>
                <a:cubicBezTo>
                  <a:pt x="1634018" y="1055819"/>
                  <a:pt x="1639145" y="1046652"/>
                  <a:pt x="1644273" y="1037507"/>
                </a:cubicBezTo>
                <a:cubicBezTo>
                  <a:pt x="1643718" y="1037086"/>
                  <a:pt x="1643180" y="1036664"/>
                  <a:pt x="1642628" y="1036264"/>
                </a:cubicBezTo>
                <a:cubicBezTo>
                  <a:pt x="1639584" y="1039651"/>
                  <a:pt x="1634723" y="1042654"/>
                  <a:pt x="1633883" y="1046519"/>
                </a:cubicBezTo>
                <a:cubicBezTo>
                  <a:pt x="1632296" y="1053848"/>
                  <a:pt x="1627798" y="1053809"/>
                  <a:pt x="1622632" y="1053254"/>
                </a:cubicBezTo>
                <a:cubicBezTo>
                  <a:pt x="1620374" y="1053006"/>
                  <a:pt x="1618250" y="1051417"/>
                  <a:pt x="1616050" y="1050441"/>
                </a:cubicBezTo>
                <a:cubicBezTo>
                  <a:pt x="1617064" y="1048280"/>
                  <a:pt x="1617485" y="1045332"/>
                  <a:pt x="1619188" y="1044089"/>
                </a:cubicBezTo>
                <a:lnTo>
                  <a:pt x="1627004" y="1028886"/>
                </a:lnTo>
                <a:lnTo>
                  <a:pt x="1627301" y="1028552"/>
                </a:lnTo>
                <a:lnTo>
                  <a:pt x="1627588" y="1028271"/>
                </a:lnTo>
                <a:lnTo>
                  <a:pt x="1632046" y="1025645"/>
                </a:lnTo>
                <a:cubicBezTo>
                  <a:pt x="1631759" y="1025337"/>
                  <a:pt x="1631491" y="1025013"/>
                  <a:pt x="1631203" y="1024707"/>
                </a:cubicBezTo>
                <a:close/>
                <a:moveTo>
                  <a:pt x="1713116" y="1018717"/>
                </a:moveTo>
                <a:cubicBezTo>
                  <a:pt x="1713861" y="1019005"/>
                  <a:pt x="1714589" y="1019311"/>
                  <a:pt x="1715334" y="1019617"/>
                </a:cubicBezTo>
                <a:cubicBezTo>
                  <a:pt x="1714512" y="1021625"/>
                  <a:pt x="1713689" y="1023635"/>
                  <a:pt x="1712867" y="1025645"/>
                </a:cubicBezTo>
                <a:cubicBezTo>
                  <a:pt x="1712082" y="1025318"/>
                  <a:pt x="1711298" y="1024993"/>
                  <a:pt x="1710513" y="1024686"/>
                </a:cubicBezTo>
                <a:cubicBezTo>
                  <a:pt x="1711374" y="1022696"/>
                  <a:pt x="1712235" y="1020707"/>
                  <a:pt x="1713116" y="1018717"/>
                </a:cubicBezTo>
                <a:close/>
                <a:moveTo>
                  <a:pt x="1550863" y="1017321"/>
                </a:moveTo>
                <a:cubicBezTo>
                  <a:pt x="1549886" y="1019560"/>
                  <a:pt x="1548909" y="1021779"/>
                  <a:pt x="1547935" y="1024019"/>
                </a:cubicBezTo>
                <a:cubicBezTo>
                  <a:pt x="1548356" y="1024210"/>
                  <a:pt x="1548796" y="1024420"/>
                  <a:pt x="1549217" y="1024611"/>
                </a:cubicBezTo>
                <a:cubicBezTo>
                  <a:pt x="1550326" y="1022564"/>
                  <a:pt x="1551416" y="1020516"/>
                  <a:pt x="1552526" y="1018449"/>
                </a:cubicBezTo>
                <a:cubicBezTo>
                  <a:pt x="1551971" y="1018067"/>
                  <a:pt x="1551416" y="1017704"/>
                  <a:pt x="1550863" y="1017321"/>
                </a:cubicBezTo>
                <a:close/>
                <a:moveTo>
                  <a:pt x="1772996" y="1016295"/>
                </a:moveTo>
                <a:cubicBezTo>
                  <a:pt x="1774247" y="1016029"/>
                  <a:pt x="1775949" y="1017349"/>
                  <a:pt x="1779029" y="1020057"/>
                </a:cubicBezTo>
                <a:cubicBezTo>
                  <a:pt x="1775625" y="1020784"/>
                  <a:pt x="1772926" y="1021358"/>
                  <a:pt x="1769674" y="1022047"/>
                </a:cubicBezTo>
                <a:cubicBezTo>
                  <a:pt x="1770945" y="1018411"/>
                  <a:pt x="1771745" y="1016560"/>
                  <a:pt x="1772996" y="1016295"/>
                </a:cubicBezTo>
                <a:close/>
                <a:moveTo>
                  <a:pt x="1603440" y="1009133"/>
                </a:moveTo>
                <a:cubicBezTo>
                  <a:pt x="1600839" y="1011695"/>
                  <a:pt x="1599098" y="1014624"/>
                  <a:pt x="1597452" y="1017570"/>
                </a:cubicBezTo>
                <a:cubicBezTo>
                  <a:pt x="1593587" y="1024496"/>
                  <a:pt x="1589607" y="1031365"/>
                  <a:pt x="1585934" y="1038407"/>
                </a:cubicBezTo>
                <a:lnTo>
                  <a:pt x="1573743" y="1062825"/>
                </a:lnTo>
                <a:lnTo>
                  <a:pt x="1573631" y="1062879"/>
                </a:lnTo>
                <a:lnTo>
                  <a:pt x="1573586" y="1063122"/>
                </a:lnTo>
                <a:lnTo>
                  <a:pt x="1571641" y="1066667"/>
                </a:lnTo>
                <a:cubicBezTo>
                  <a:pt x="1572044" y="1066800"/>
                  <a:pt x="1572464" y="1066916"/>
                  <a:pt x="1572865" y="1067049"/>
                </a:cubicBezTo>
                <a:lnTo>
                  <a:pt x="1573586" y="1063122"/>
                </a:lnTo>
                <a:lnTo>
                  <a:pt x="1573689" y="1062935"/>
                </a:lnTo>
                <a:lnTo>
                  <a:pt x="1573743" y="1062825"/>
                </a:lnTo>
                <a:lnTo>
                  <a:pt x="1581974" y="1058937"/>
                </a:lnTo>
                <a:cubicBezTo>
                  <a:pt x="1583139" y="1060391"/>
                  <a:pt x="1584039" y="1061521"/>
                  <a:pt x="1585283" y="1063069"/>
                </a:cubicBezTo>
                <a:cubicBezTo>
                  <a:pt x="1586852" y="1060678"/>
                  <a:pt x="1588211" y="1058611"/>
                  <a:pt x="1589531" y="1056602"/>
                </a:cubicBezTo>
                <a:cubicBezTo>
                  <a:pt x="1587636" y="1054499"/>
                  <a:pt x="1586030" y="1052681"/>
                  <a:pt x="1583370" y="1049733"/>
                </a:cubicBezTo>
                <a:cubicBezTo>
                  <a:pt x="1588173" y="1050346"/>
                  <a:pt x="1591157" y="1050709"/>
                  <a:pt x="1594085" y="1051091"/>
                </a:cubicBezTo>
                <a:cubicBezTo>
                  <a:pt x="1597911" y="1036933"/>
                  <a:pt x="1608244" y="1024822"/>
                  <a:pt x="1603440" y="1009133"/>
                </a:cubicBezTo>
                <a:close/>
                <a:moveTo>
                  <a:pt x="1694804" y="1008578"/>
                </a:moveTo>
                <a:lnTo>
                  <a:pt x="1690568" y="1016682"/>
                </a:lnTo>
                <a:lnTo>
                  <a:pt x="1690135" y="1015847"/>
                </a:lnTo>
                <a:cubicBezTo>
                  <a:pt x="1689101" y="1019579"/>
                  <a:pt x="1687801" y="1022125"/>
                  <a:pt x="1686518" y="1024669"/>
                </a:cubicBezTo>
                <a:lnTo>
                  <a:pt x="1686397" y="1024871"/>
                </a:lnTo>
                <a:lnTo>
                  <a:pt x="1681889" y="1027864"/>
                </a:lnTo>
                <a:cubicBezTo>
                  <a:pt x="1682462" y="1028399"/>
                  <a:pt x="1683037" y="1028937"/>
                  <a:pt x="1683611" y="1029490"/>
                </a:cubicBezTo>
                <a:lnTo>
                  <a:pt x="1686397" y="1024871"/>
                </a:lnTo>
                <a:lnTo>
                  <a:pt x="1686614" y="1024726"/>
                </a:lnTo>
                <a:cubicBezTo>
                  <a:pt x="1687877" y="1022143"/>
                  <a:pt x="1689122" y="1019579"/>
                  <a:pt x="1690384" y="1017035"/>
                </a:cubicBezTo>
                <a:lnTo>
                  <a:pt x="1690568" y="1016682"/>
                </a:lnTo>
                <a:lnTo>
                  <a:pt x="1690958" y="1017435"/>
                </a:lnTo>
                <a:cubicBezTo>
                  <a:pt x="1692737" y="1014815"/>
                  <a:pt x="1694518" y="1012212"/>
                  <a:pt x="1696315" y="1009592"/>
                </a:cubicBezTo>
                <a:cubicBezTo>
                  <a:pt x="1695818" y="1009247"/>
                  <a:pt x="1695320" y="1008922"/>
                  <a:pt x="1694804" y="1008578"/>
                </a:cubicBezTo>
                <a:close/>
                <a:moveTo>
                  <a:pt x="68307" y="1007564"/>
                </a:moveTo>
                <a:lnTo>
                  <a:pt x="70898" y="1008289"/>
                </a:lnTo>
                <a:cubicBezTo>
                  <a:pt x="70745" y="1008539"/>
                  <a:pt x="70592" y="1008806"/>
                  <a:pt x="70439" y="1009055"/>
                </a:cubicBezTo>
                <a:close/>
                <a:moveTo>
                  <a:pt x="68085" y="1007409"/>
                </a:moveTo>
                <a:lnTo>
                  <a:pt x="68307" y="1007564"/>
                </a:lnTo>
                <a:lnTo>
                  <a:pt x="68028" y="1007486"/>
                </a:lnTo>
                <a:lnTo>
                  <a:pt x="68035" y="1007476"/>
                </a:lnTo>
                <a:lnTo>
                  <a:pt x="68083" y="1007429"/>
                </a:lnTo>
                <a:lnTo>
                  <a:pt x="68076" y="1007422"/>
                </a:lnTo>
                <a:close/>
                <a:moveTo>
                  <a:pt x="67875" y="1007258"/>
                </a:moveTo>
                <a:lnTo>
                  <a:pt x="68076" y="1007422"/>
                </a:lnTo>
                <a:lnTo>
                  <a:pt x="68035" y="1007476"/>
                </a:lnTo>
                <a:lnTo>
                  <a:pt x="68026" y="1007486"/>
                </a:lnTo>
                <a:close/>
                <a:moveTo>
                  <a:pt x="66324" y="1004941"/>
                </a:moveTo>
                <a:lnTo>
                  <a:pt x="67875" y="1007258"/>
                </a:lnTo>
                <a:lnTo>
                  <a:pt x="65712" y="1005496"/>
                </a:lnTo>
                <a:cubicBezTo>
                  <a:pt x="65922" y="1005305"/>
                  <a:pt x="66133" y="1005113"/>
                  <a:pt x="66324" y="1004941"/>
                </a:cubicBezTo>
                <a:close/>
                <a:moveTo>
                  <a:pt x="1722701" y="1001420"/>
                </a:moveTo>
                <a:cubicBezTo>
                  <a:pt x="1723371" y="1001862"/>
                  <a:pt x="1724060" y="1002282"/>
                  <a:pt x="1724729" y="1002722"/>
                </a:cubicBezTo>
                <a:cubicBezTo>
                  <a:pt x="1723142" y="1005228"/>
                  <a:pt x="1721573" y="1007754"/>
                  <a:pt x="1719984" y="1010260"/>
                </a:cubicBezTo>
                <a:cubicBezTo>
                  <a:pt x="1719257" y="1009801"/>
                  <a:pt x="1718549" y="1009341"/>
                  <a:pt x="1717841" y="1008902"/>
                </a:cubicBezTo>
                <a:cubicBezTo>
                  <a:pt x="1719468" y="1006415"/>
                  <a:pt x="1721075" y="1003928"/>
                  <a:pt x="1722701" y="1001420"/>
                </a:cubicBezTo>
                <a:close/>
                <a:moveTo>
                  <a:pt x="1562323" y="1001402"/>
                </a:moveTo>
                <a:cubicBezTo>
                  <a:pt x="1561309" y="1001747"/>
                  <a:pt x="1560275" y="1002090"/>
                  <a:pt x="1559242" y="1002417"/>
                </a:cubicBezTo>
                <a:cubicBezTo>
                  <a:pt x="1559684" y="1002932"/>
                  <a:pt x="1560103" y="1003449"/>
                  <a:pt x="1560545" y="1003946"/>
                </a:cubicBezTo>
                <a:cubicBezTo>
                  <a:pt x="1561136" y="1003105"/>
                  <a:pt x="1561730" y="1002244"/>
                  <a:pt x="1562323" y="1001402"/>
                </a:cubicBezTo>
                <a:close/>
                <a:moveTo>
                  <a:pt x="1685149" y="998279"/>
                </a:moveTo>
                <a:lnTo>
                  <a:pt x="1688780" y="999578"/>
                </a:lnTo>
                <a:lnTo>
                  <a:pt x="1688719" y="999641"/>
                </a:lnTo>
                <a:lnTo>
                  <a:pt x="1686737" y="1001380"/>
                </a:lnTo>
                <a:lnTo>
                  <a:pt x="1683382" y="1003259"/>
                </a:lnTo>
                <a:cubicBezTo>
                  <a:pt x="1684108" y="1000245"/>
                  <a:pt x="1684472" y="998739"/>
                  <a:pt x="1685149" y="998279"/>
                </a:cubicBezTo>
                <a:close/>
                <a:moveTo>
                  <a:pt x="71884" y="993973"/>
                </a:moveTo>
                <a:lnTo>
                  <a:pt x="71946" y="994017"/>
                </a:lnTo>
                <a:cubicBezTo>
                  <a:pt x="71946" y="994017"/>
                  <a:pt x="71832" y="994112"/>
                  <a:pt x="71832" y="994112"/>
                </a:cubicBezTo>
                <a:lnTo>
                  <a:pt x="71842" y="994083"/>
                </a:lnTo>
                <a:lnTo>
                  <a:pt x="71877" y="994054"/>
                </a:lnTo>
                <a:lnTo>
                  <a:pt x="71847" y="994069"/>
                </a:lnTo>
                <a:close/>
                <a:moveTo>
                  <a:pt x="1787238" y="992255"/>
                </a:moveTo>
                <a:cubicBezTo>
                  <a:pt x="1788005" y="992504"/>
                  <a:pt x="1788770" y="992734"/>
                  <a:pt x="1789554" y="992963"/>
                </a:cubicBezTo>
                <a:cubicBezTo>
                  <a:pt x="1788119" y="998934"/>
                  <a:pt x="1786875" y="1004960"/>
                  <a:pt x="1785077" y="1010816"/>
                </a:cubicBezTo>
                <a:cubicBezTo>
                  <a:pt x="1784675" y="1012136"/>
                  <a:pt x="1781823" y="1013991"/>
                  <a:pt x="1781057" y="1013628"/>
                </a:cubicBezTo>
                <a:cubicBezTo>
                  <a:pt x="1779432" y="1012844"/>
                  <a:pt x="1777500" y="1010835"/>
                  <a:pt x="1777365" y="1009189"/>
                </a:cubicBezTo>
                <a:cubicBezTo>
                  <a:pt x="1777136" y="1005917"/>
                  <a:pt x="1774782" y="1001862"/>
                  <a:pt x="1780619" y="999833"/>
                </a:cubicBezTo>
                <a:cubicBezTo>
                  <a:pt x="1783373" y="998876"/>
                  <a:pt x="1785077" y="994877"/>
                  <a:pt x="1787238" y="992255"/>
                </a:cubicBezTo>
                <a:close/>
                <a:moveTo>
                  <a:pt x="1729512" y="991815"/>
                </a:moveTo>
                <a:cubicBezTo>
                  <a:pt x="1730183" y="992102"/>
                  <a:pt x="1730679" y="992792"/>
                  <a:pt x="1731580" y="993634"/>
                </a:cubicBezTo>
                <a:cubicBezTo>
                  <a:pt x="1730354" y="994227"/>
                  <a:pt x="1729608" y="994590"/>
                  <a:pt x="1728881" y="994935"/>
                </a:cubicBezTo>
                <a:cubicBezTo>
                  <a:pt x="1728614" y="994208"/>
                  <a:pt x="1728173" y="993461"/>
                  <a:pt x="1728173" y="992734"/>
                </a:cubicBezTo>
                <a:cubicBezTo>
                  <a:pt x="1728173" y="992410"/>
                  <a:pt x="1729226" y="991701"/>
                  <a:pt x="1729512" y="991815"/>
                </a:cubicBezTo>
                <a:close/>
                <a:moveTo>
                  <a:pt x="1564045" y="989386"/>
                </a:moveTo>
                <a:cubicBezTo>
                  <a:pt x="1563930" y="990094"/>
                  <a:pt x="1563833" y="990802"/>
                  <a:pt x="1563719" y="991510"/>
                </a:cubicBezTo>
                <a:cubicBezTo>
                  <a:pt x="1566513" y="992026"/>
                  <a:pt x="1569287" y="992563"/>
                  <a:pt x="1572080" y="993098"/>
                </a:cubicBezTo>
                <a:cubicBezTo>
                  <a:pt x="1572177" y="992179"/>
                  <a:pt x="1572272" y="991241"/>
                  <a:pt x="1572368" y="990324"/>
                </a:cubicBezTo>
                <a:cubicBezTo>
                  <a:pt x="1569594" y="990017"/>
                  <a:pt x="1566819" y="989693"/>
                  <a:pt x="1564045" y="989386"/>
                </a:cubicBezTo>
                <a:close/>
                <a:moveTo>
                  <a:pt x="72214" y="986075"/>
                </a:moveTo>
                <a:cubicBezTo>
                  <a:pt x="72940" y="986535"/>
                  <a:pt x="73668" y="986974"/>
                  <a:pt x="74414" y="987434"/>
                </a:cubicBezTo>
                <a:lnTo>
                  <a:pt x="71884" y="993973"/>
                </a:lnTo>
                <a:lnTo>
                  <a:pt x="67200" y="990572"/>
                </a:lnTo>
                <a:cubicBezTo>
                  <a:pt x="68865" y="989080"/>
                  <a:pt x="70549" y="987568"/>
                  <a:pt x="72214" y="986075"/>
                </a:cubicBezTo>
                <a:close/>
                <a:moveTo>
                  <a:pt x="1784043" y="984182"/>
                </a:moveTo>
                <a:cubicBezTo>
                  <a:pt x="1784828" y="984527"/>
                  <a:pt x="1785614" y="984890"/>
                  <a:pt x="1786397" y="985235"/>
                </a:cubicBezTo>
                <a:cubicBezTo>
                  <a:pt x="1785326" y="987626"/>
                  <a:pt x="1784255" y="990017"/>
                  <a:pt x="1783182" y="992410"/>
                </a:cubicBezTo>
                <a:cubicBezTo>
                  <a:pt x="1782380" y="991949"/>
                  <a:pt x="1781556" y="991492"/>
                  <a:pt x="1780752" y="991052"/>
                </a:cubicBezTo>
                <a:cubicBezTo>
                  <a:pt x="1781843" y="988755"/>
                  <a:pt x="1782953" y="986478"/>
                  <a:pt x="1784043" y="984182"/>
                </a:cubicBezTo>
                <a:close/>
                <a:moveTo>
                  <a:pt x="1598141" y="978174"/>
                </a:moveTo>
                <a:cubicBezTo>
                  <a:pt x="1597911" y="978653"/>
                  <a:pt x="1597510" y="979150"/>
                  <a:pt x="1597548" y="979609"/>
                </a:cubicBezTo>
                <a:cubicBezTo>
                  <a:pt x="1597568" y="979877"/>
                  <a:pt x="1598274" y="980106"/>
                  <a:pt x="1598676" y="980354"/>
                </a:cubicBezTo>
                <a:cubicBezTo>
                  <a:pt x="1598906" y="979896"/>
                  <a:pt x="1599135" y="979418"/>
                  <a:pt x="1599384" y="978939"/>
                </a:cubicBezTo>
                <a:cubicBezTo>
                  <a:pt x="1598964" y="978690"/>
                  <a:pt x="1598543" y="978442"/>
                  <a:pt x="1598141" y="978174"/>
                </a:cubicBezTo>
                <a:close/>
                <a:moveTo>
                  <a:pt x="90092" y="974270"/>
                </a:moveTo>
                <a:cubicBezTo>
                  <a:pt x="89729" y="974119"/>
                  <a:pt x="89097" y="974577"/>
                  <a:pt x="88600" y="974748"/>
                </a:cubicBezTo>
                <a:cubicBezTo>
                  <a:pt x="88868" y="975228"/>
                  <a:pt x="89040" y="975954"/>
                  <a:pt x="89442" y="976107"/>
                </a:cubicBezTo>
                <a:cubicBezTo>
                  <a:pt x="89825" y="976260"/>
                  <a:pt x="90435" y="975820"/>
                  <a:pt x="90953" y="975648"/>
                </a:cubicBezTo>
                <a:cubicBezTo>
                  <a:pt x="90666" y="975170"/>
                  <a:pt x="90493" y="974443"/>
                  <a:pt x="90092" y="974270"/>
                </a:cubicBezTo>
                <a:close/>
                <a:moveTo>
                  <a:pt x="1680091" y="970158"/>
                </a:moveTo>
                <a:lnTo>
                  <a:pt x="1676026" y="978086"/>
                </a:lnTo>
                <a:lnTo>
                  <a:pt x="1669337" y="977887"/>
                </a:lnTo>
                <a:cubicBezTo>
                  <a:pt x="1669988" y="981541"/>
                  <a:pt x="1670485" y="984200"/>
                  <a:pt x="1671116" y="987664"/>
                </a:cubicBezTo>
                <a:lnTo>
                  <a:pt x="1676026" y="978086"/>
                </a:lnTo>
                <a:lnTo>
                  <a:pt x="1677146" y="978119"/>
                </a:lnTo>
                <a:cubicBezTo>
                  <a:pt x="1678693" y="976476"/>
                  <a:pt x="1679430" y="973468"/>
                  <a:pt x="1680091" y="970158"/>
                </a:cubicBezTo>
                <a:close/>
                <a:moveTo>
                  <a:pt x="149694" y="961069"/>
                </a:moveTo>
                <a:cubicBezTo>
                  <a:pt x="149483" y="962198"/>
                  <a:pt x="149273" y="963326"/>
                  <a:pt x="149063" y="964455"/>
                </a:cubicBezTo>
                <a:cubicBezTo>
                  <a:pt x="151532" y="964818"/>
                  <a:pt x="154000" y="965201"/>
                  <a:pt x="156468" y="965564"/>
                </a:cubicBezTo>
                <a:cubicBezTo>
                  <a:pt x="156621" y="964627"/>
                  <a:pt x="156792" y="963709"/>
                  <a:pt x="156945" y="962771"/>
                </a:cubicBezTo>
                <a:cubicBezTo>
                  <a:pt x="154535" y="962216"/>
                  <a:pt x="152105" y="961643"/>
                  <a:pt x="149694" y="961069"/>
                </a:cubicBezTo>
                <a:close/>
                <a:moveTo>
                  <a:pt x="1661511" y="960914"/>
                </a:moveTo>
                <a:cubicBezTo>
                  <a:pt x="1661378" y="961183"/>
                  <a:pt x="1661109" y="961490"/>
                  <a:pt x="1661186" y="961699"/>
                </a:cubicBezTo>
                <a:cubicBezTo>
                  <a:pt x="1661244" y="961892"/>
                  <a:pt x="1661664" y="961968"/>
                  <a:pt x="1661933" y="962083"/>
                </a:cubicBezTo>
                <a:cubicBezTo>
                  <a:pt x="1662066" y="961815"/>
                  <a:pt x="1662335" y="961509"/>
                  <a:pt x="1662258" y="961298"/>
                </a:cubicBezTo>
                <a:cubicBezTo>
                  <a:pt x="1662200" y="961106"/>
                  <a:pt x="1661778" y="961049"/>
                  <a:pt x="1661511" y="960914"/>
                </a:cubicBezTo>
                <a:close/>
                <a:moveTo>
                  <a:pt x="1686328" y="957988"/>
                </a:moveTo>
                <a:cubicBezTo>
                  <a:pt x="1685371" y="959671"/>
                  <a:pt x="1684414" y="961336"/>
                  <a:pt x="1683476" y="963021"/>
                </a:cubicBezTo>
                <a:cubicBezTo>
                  <a:pt x="1684147" y="963384"/>
                  <a:pt x="1684816" y="963766"/>
                  <a:pt x="1685467" y="964130"/>
                </a:cubicBezTo>
                <a:cubicBezTo>
                  <a:pt x="1686347" y="962407"/>
                  <a:pt x="1687226" y="960685"/>
                  <a:pt x="1688107" y="958963"/>
                </a:cubicBezTo>
                <a:cubicBezTo>
                  <a:pt x="1687514" y="958638"/>
                  <a:pt x="1686920" y="958313"/>
                  <a:pt x="1686328" y="957988"/>
                </a:cubicBezTo>
                <a:close/>
                <a:moveTo>
                  <a:pt x="1640657" y="955327"/>
                </a:moveTo>
                <a:cubicBezTo>
                  <a:pt x="1641134" y="955652"/>
                  <a:pt x="1641612" y="955958"/>
                  <a:pt x="1642092" y="956283"/>
                </a:cubicBezTo>
                <a:cubicBezTo>
                  <a:pt x="1641269" y="957718"/>
                  <a:pt x="1640447" y="959174"/>
                  <a:pt x="1639623" y="960608"/>
                </a:cubicBezTo>
                <a:cubicBezTo>
                  <a:pt x="1638935" y="960110"/>
                  <a:pt x="1638264" y="959593"/>
                  <a:pt x="1637595" y="959077"/>
                </a:cubicBezTo>
                <a:cubicBezTo>
                  <a:pt x="1638609" y="957833"/>
                  <a:pt x="1639643" y="956570"/>
                  <a:pt x="1640657" y="955327"/>
                </a:cubicBezTo>
                <a:close/>
                <a:moveTo>
                  <a:pt x="1630324" y="948497"/>
                </a:moveTo>
                <a:cubicBezTo>
                  <a:pt x="1630151" y="948728"/>
                  <a:pt x="1629808" y="948976"/>
                  <a:pt x="1629845" y="949167"/>
                </a:cubicBezTo>
                <a:cubicBezTo>
                  <a:pt x="1629941" y="949684"/>
                  <a:pt x="1630208" y="950181"/>
                  <a:pt x="1630400" y="950679"/>
                </a:cubicBezTo>
                <a:cubicBezTo>
                  <a:pt x="1630726" y="950353"/>
                  <a:pt x="1631089" y="950028"/>
                  <a:pt x="1631435" y="949703"/>
                </a:cubicBezTo>
                <a:cubicBezTo>
                  <a:pt x="1631069" y="949302"/>
                  <a:pt x="1630687" y="948900"/>
                  <a:pt x="1630324" y="948497"/>
                </a:cubicBezTo>
                <a:close/>
                <a:moveTo>
                  <a:pt x="1720806" y="944863"/>
                </a:moveTo>
                <a:cubicBezTo>
                  <a:pt x="1722605" y="950047"/>
                  <a:pt x="1724136" y="954487"/>
                  <a:pt x="1725704" y="959078"/>
                </a:cubicBezTo>
                <a:cubicBezTo>
                  <a:pt x="1727312" y="957280"/>
                  <a:pt x="1729475" y="954831"/>
                  <a:pt x="1732172" y="951769"/>
                </a:cubicBezTo>
                <a:cubicBezTo>
                  <a:pt x="1727810" y="949129"/>
                  <a:pt x="1724213" y="946948"/>
                  <a:pt x="1720806" y="944863"/>
                </a:cubicBezTo>
                <a:close/>
                <a:moveTo>
                  <a:pt x="1672915" y="942413"/>
                </a:moveTo>
                <a:cubicBezTo>
                  <a:pt x="1672685" y="942929"/>
                  <a:pt x="1672436" y="943465"/>
                  <a:pt x="1672207" y="943982"/>
                </a:cubicBezTo>
                <a:cubicBezTo>
                  <a:pt x="1672743" y="944001"/>
                  <a:pt x="1673279" y="944078"/>
                  <a:pt x="1673795" y="944001"/>
                </a:cubicBezTo>
                <a:cubicBezTo>
                  <a:pt x="1673967" y="943962"/>
                  <a:pt x="1674217" y="943312"/>
                  <a:pt x="1674158" y="943254"/>
                </a:cubicBezTo>
                <a:cubicBezTo>
                  <a:pt x="1673795" y="942911"/>
                  <a:pt x="1673336" y="942680"/>
                  <a:pt x="1672915" y="942413"/>
                </a:cubicBezTo>
                <a:close/>
                <a:moveTo>
                  <a:pt x="1816609" y="937975"/>
                </a:moveTo>
                <a:cubicBezTo>
                  <a:pt x="1816838" y="938128"/>
                  <a:pt x="1817222" y="938222"/>
                  <a:pt x="1817299" y="938414"/>
                </a:cubicBezTo>
                <a:cubicBezTo>
                  <a:pt x="1817375" y="938625"/>
                  <a:pt x="1817144" y="938931"/>
                  <a:pt x="1817048" y="939199"/>
                </a:cubicBezTo>
                <a:cubicBezTo>
                  <a:pt x="1816781" y="939218"/>
                  <a:pt x="1816514" y="939218"/>
                  <a:pt x="1816246" y="939238"/>
                </a:cubicBezTo>
                <a:cubicBezTo>
                  <a:pt x="1816361" y="938817"/>
                  <a:pt x="1816475" y="938396"/>
                  <a:pt x="1816609" y="937975"/>
                </a:cubicBezTo>
                <a:close/>
                <a:moveTo>
                  <a:pt x="1595079" y="934894"/>
                </a:moveTo>
                <a:cubicBezTo>
                  <a:pt x="1594659" y="934760"/>
                  <a:pt x="1593320" y="935965"/>
                  <a:pt x="1593396" y="936329"/>
                </a:cubicBezTo>
                <a:cubicBezTo>
                  <a:pt x="1593626" y="937344"/>
                  <a:pt x="1594200" y="938625"/>
                  <a:pt x="1595022" y="939008"/>
                </a:cubicBezTo>
                <a:cubicBezTo>
                  <a:pt x="1595558" y="939257"/>
                  <a:pt x="1596744" y="938146"/>
                  <a:pt x="1598409" y="937209"/>
                </a:cubicBezTo>
                <a:cubicBezTo>
                  <a:pt x="1596821" y="936041"/>
                  <a:pt x="1596036" y="935181"/>
                  <a:pt x="1595079" y="934894"/>
                </a:cubicBezTo>
                <a:close/>
                <a:moveTo>
                  <a:pt x="1691168" y="934128"/>
                </a:moveTo>
                <a:cubicBezTo>
                  <a:pt x="1689389" y="936770"/>
                  <a:pt x="1687609" y="939409"/>
                  <a:pt x="1685830" y="942050"/>
                </a:cubicBezTo>
                <a:cubicBezTo>
                  <a:pt x="1686653" y="942546"/>
                  <a:pt x="1687495" y="943064"/>
                  <a:pt x="1688338" y="943563"/>
                </a:cubicBezTo>
                <a:cubicBezTo>
                  <a:pt x="1689868" y="940748"/>
                  <a:pt x="1691398" y="937935"/>
                  <a:pt x="1692929" y="935142"/>
                </a:cubicBezTo>
                <a:cubicBezTo>
                  <a:pt x="1692335" y="934799"/>
                  <a:pt x="1691761" y="934473"/>
                  <a:pt x="1691168" y="934128"/>
                </a:cubicBezTo>
                <a:close/>
                <a:moveTo>
                  <a:pt x="1680051" y="925059"/>
                </a:moveTo>
                <a:cubicBezTo>
                  <a:pt x="1678904" y="927144"/>
                  <a:pt x="1677755" y="929249"/>
                  <a:pt x="1676607" y="931335"/>
                </a:cubicBezTo>
                <a:cubicBezTo>
                  <a:pt x="1677296" y="931698"/>
                  <a:pt x="1677985" y="932062"/>
                  <a:pt x="1678675" y="932445"/>
                </a:cubicBezTo>
                <a:cubicBezTo>
                  <a:pt x="1679765" y="930493"/>
                  <a:pt x="1680855" y="928541"/>
                  <a:pt x="1681966" y="926608"/>
                </a:cubicBezTo>
                <a:cubicBezTo>
                  <a:pt x="1681334" y="926092"/>
                  <a:pt x="1680683" y="925575"/>
                  <a:pt x="1680051" y="925059"/>
                </a:cubicBezTo>
                <a:close/>
                <a:moveTo>
                  <a:pt x="74086" y="924657"/>
                </a:moveTo>
                <a:cubicBezTo>
                  <a:pt x="74391" y="925422"/>
                  <a:pt x="75061" y="926800"/>
                  <a:pt x="74926" y="926876"/>
                </a:cubicBezTo>
                <a:cubicBezTo>
                  <a:pt x="73511" y="927756"/>
                  <a:pt x="71961" y="928426"/>
                  <a:pt x="70468" y="929154"/>
                </a:cubicBezTo>
                <a:cubicBezTo>
                  <a:pt x="70105" y="928388"/>
                  <a:pt x="69742" y="927603"/>
                  <a:pt x="69378" y="926838"/>
                </a:cubicBezTo>
                <a:cubicBezTo>
                  <a:pt x="70947" y="926111"/>
                  <a:pt x="72517" y="925383"/>
                  <a:pt x="74086" y="924657"/>
                </a:cubicBezTo>
                <a:close/>
                <a:moveTo>
                  <a:pt x="111982" y="919606"/>
                </a:moveTo>
                <a:cubicBezTo>
                  <a:pt x="111636" y="919874"/>
                  <a:pt x="111311" y="920160"/>
                  <a:pt x="110968" y="920428"/>
                </a:cubicBezTo>
                <a:lnTo>
                  <a:pt x="113800" y="923031"/>
                </a:lnTo>
                <a:lnTo>
                  <a:pt x="113952" y="923317"/>
                </a:lnTo>
                <a:lnTo>
                  <a:pt x="114175" y="923525"/>
                </a:lnTo>
                <a:lnTo>
                  <a:pt x="115962" y="927011"/>
                </a:lnTo>
                <a:cubicBezTo>
                  <a:pt x="116305" y="926723"/>
                  <a:pt x="116650" y="926455"/>
                  <a:pt x="116995" y="926168"/>
                </a:cubicBezTo>
                <a:lnTo>
                  <a:pt x="114175" y="923525"/>
                </a:lnTo>
                <a:lnTo>
                  <a:pt x="114028" y="923240"/>
                </a:lnTo>
                <a:lnTo>
                  <a:pt x="113800" y="923031"/>
                </a:lnTo>
                <a:close/>
                <a:moveTo>
                  <a:pt x="1837772" y="917750"/>
                </a:moveTo>
                <a:cubicBezTo>
                  <a:pt x="1838040" y="917635"/>
                  <a:pt x="1838537" y="918209"/>
                  <a:pt x="1838957" y="918496"/>
                </a:cubicBezTo>
                <a:cubicBezTo>
                  <a:pt x="1838766" y="918993"/>
                  <a:pt x="1838556" y="919490"/>
                  <a:pt x="1838364" y="919989"/>
                </a:cubicBezTo>
                <a:cubicBezTo>
                  <a:pt x="1837808" y="919625"/>
                  <a:pt x="1837254" y="919261"/>
                  <a:pt x="1836699" y="918917"/>
                </a:cubicBezTo>
                <a:cubicBezTo>
                  <a:pt x="1837044" y="918514"/>
                  <a:pt x="1837331" y="917903"/>
                  <a:pt x="1837772" y="917750"/>
                </a:cubicBezTo>
                <a:close/>
                <a:moveTo>
                  <a:pt x="1687400" y="916507"/>
                </a:moveTo>
                <a:cubicBezTo>
                  <a:pt x="1687093" y="916926"/>
                  <a:pt x="1686767" y="917329"/>
                  <a:pt x="1686463" y="917750"/>
                </a:cubicBezTo>
                <a:cubicBezTo>
                  <a:pt x="1686902" y="917845"/>
                  <a:pt x="1687342" y="917999"/>
                  <a:pt x="1687781" y="917999"/>
                </a:cubicBezTo>
                <a:cubicBezTo>
                  <a:pt x="1687954" y="917999"/>
                  <a:pt x="1688279" y="917482"/>
                  <a:pt x="1688240" y="917406"/>
                </a:cubicBezTo>
                <a:cubicBezTo>
                  <a:pt x="1688030" y="917081"/>
                  <a:pt x="1687687" y="916812"/>
                  <a:pt x="1687400" y="916507"/>
                </a:cubicBezTo>
                <a:close/>
                <a:moveTo>
                  <a:pt x="1603058" y="916220"/>
                </a:moveTo>
                <a:cubicBezTo>
                  <a:pt x="1602944" y="917271"/>
                  <a:pt x="1602848" y="918324"/>
                  <a:pt x="1602733" y="919395"/>
                </a:cubicBezTo>
                <a:cubicBezTo>
                  <a:pt x="1605162" y="919529"/>
                  <a:pt x="1607592" y="919682"/>
                  <a:pt x="1610042" y="919817"/>
                </a:cubicBezTo>
                <a:cubicBezTo>
                  <a:pt x="1610099" y="918803"/>
                  <a:pt x="1610138" y="917807"/>
                  <a:pt x="1610195" y="916793"/>
                </a:cubicBezTo>
                <a:cubicBezTo>
                  <a:pt x="1607803" y="916602"/>
                  <a:pt x="1605431" y="916411"/>
                  <a:pt x="1603058" y="916220"/>
                </a:cubicBezTo>
                <a:close/>
                <a:moveTo>
                  <a:pt x="1814541" y="915836"/>
                </a:moveTo>
                <a:cubicBezTo>
                  <a:pt x="1814581" y="915779"/>
                  <a:pt x="1815077" y="915951"/>
                  <a:pt x="1815346" y="916009"/>
                </a:cubicBezTo>
                <a:cubicBezTo>
                  <a:pt x="1815077" y="917041"/>
                  <a:pt x="1814810" y="918075"/>
                  <a:pt x="1814541" y="919108"/>
                </a:cubicBezTo>
                <a:cubicBezTo>
                  <a:pt x="1814120" y="918955"/>
                  <a:pt x="1813680" y="918802"/>
                  <a:pt x="1813221" y="918629"/>
                </a:cubicBezTo>
                <a:cubicBezTo>
                  <a:pt x="1813643" y="917692"/>
                  <a:pt x="1814063" y="916755"/>
                  <a:pt x="1814541" y="915836"/>
                </a:cubicBezTo>
                <a:close/>
                <a:moveTo>
                  <a:pt x="1648061" y="915760"/>
                </a:moveTo>
                <a:cubicBezTo>
                  <a:pt x="1645458" y="920160"/>
                  <a:pt x="1642875" y="924561"/>
                  <a:pt x="1640292" y="928943"/>
                </a:cubicBezTo>
                <a:cubicBezTo>
                  <a:pt x="1640924" y="929422"/>
                  <a:pt x="1641555" y="929919"/>
                  <a:pt x="1642186" y="930398"/>
                </a:cubicBezTo>
                <a:cubicBezTo>
                  <a:pt x="1647449" y="927336"/>
                  <a:pt x="1649265" y="922400"/>
                  <a:pt x="1648061" y="915760"/>
                </a:cubicBezTo>
                <a:close/>
                <a:moveTo>
                  <a:pt x="1671576" y="910211"/>
                </a:moveTo>
                <a:cubicBezTo>
                  <a:pt x="1668323" y="911532"/>
                  <a:pt x="1666468" y="913062"/>
                  <a:pt x="1664937" y="912776"/>
                </a:cubicBezTo>
                <a:cubicBezTo>
                  <a:pt x="1659617" y="911799"/>
                  <a:pt x="1657397" y="915033"/>
                  <a:pt x="1655369" y="918840"/>
                </a:cubicBezTo>
                <a:cubicBezTo>
                  <a:pt x="1649859" y="929230"/>
                  <a:pt x="1644559" y="939754"/>
                  <a:pt x="1638781" y="949990"/>
                </a:cubicBezTo>
                <a:cubicBezTo>
                  <a:pt x="1635584" y="955616"/>
                  <a:pt x="1631587" y="960801"/>
                  <a:pt x="1627951" y="966177"/>
                </a:cubicBezTo>
                <a:cubicBezTo>
                  <a:pt x="1627262" y="965851"/>
                  <a:pt x="1626574" y="965527"/>
                  <a:pt x="1625884" y="965220"/>
                </a:cubicBezTo>
                <a:cubicBezTo>
                  <a:pt x="1626113" y="962351"/>
                  <a:pt x="1626344" y="959499"/>
                  <a:pt x="1626574" y="956630"/>
                </a:cubicBezTo>
                <a:cubicBezTo>
                  <a:pt x="1626211" y="956610"/>
                  <a:pt x="1625846" y="956591"/>
                  <a:pt x="1625483" y="956572"/>
                </a:cubicBezTo>
                <a:cubicBezTo>
                  <a:pt x="1621331" y="963900"/>
                  <a:pt x="1617179" y="971209"/>
                  <a:pt x="1613888" y="977007"/>
                </a:cubicBezTo>
                <a:lnTo>
                  <a:pt x="1613888" y="992051"/>
                </a:lnTo>
                <a:lnTo>
                  <a:pt x="1613812" y="992102"/>
                </a:lnTo>
                <a:lnTo>
                  <a:pt x="1613885" y="992180"/>
                </a:lnTo>
                <a:lnTo>
                  <a:pt x="1602772" y="997958"/>
                </a:lnTo>
                <a:cubicBezTo>
                  <a:pt x="1605986" y="1000923"/>
                  <a:pt x="1608664" y="1005037"/>
                  <a:pt x="1610501" y="1004693"/>
                </a:cubicBezTo>
                <a:cubicBezTo>
                  <a:pt x="1613830" y="1004081"/>
                  <a:pt x="1616663" y="1000809"/>
                  <a:pt x="1619878" y="998551"/>
                </a:cubicBezTo>
                <a:lnTo>
                  <a:pt x="1613885" y="992180"/>
                </a:lnTo>
                <a:lnTo>
                  <a:pt x="1613888" y="992179"/>
                </a:lnTo>
                <a:lnTo>
                  <a:pt x="1613888" y="992051"/>
                </a:lnTo>
                <a:lnTo>
                  <a:pt x="1616873" y="990036"/>
                </a:lnTo>
                <a:cubicBezTo>
                  <a:pt x="1619647" y="981503"/>
                  <a:pt x="1625311" y="977026"/>
                  <a:pt x="1634323" y="976681"/>
                </a:cubicBezTo>
                <a:cubicBezTo>
                  <a:pt x="1634879" y="976663"/>
                  <a:pt x="1635374" y="975228"/>
                  <a:pt x="1636159" y="974079"/>
                </a:cubicBezTo>
                <a:cubicBezTo>
                  <a:pt x="1634629" y="973084"/>
                  <a:pt x="1633213" y="972166"/>
                  <a:pt x="1631816" y="971248"/>
                </a:cubicBezTo>
                <a:cubicBezTo>
                  <a:pt x="1634018" y="966159"/>
                  <a:pt x="1634054" y="966349"/>
                  <a:pt x="1638992" y="965048"/>
                </a:cubicBezTo>
                <a:cubicBezTo>
                  <a:pt x="1640503" y="964646"/>
                  <a:pt x="1642319" y="963174"/>
                  <a:pt x="1642857" y="961757"/>
                </a:cubicBezTo>
                <a:cubicBezTo>
                  <a:pt x="1645190" y="955443"/>
                  <a:pt x="1649114" y="950353"/>
                  <a:pt x="1648328" y="942050"/>
                </a:cubicBezTo>
                <a:cubicBezTo>
                  <a:pt x="1647678" y="935162"/>
                  <a:pt x="1655064" y="927527"/>
                  <a:pt x="1659273" y="919453"/>
                </a:cubicBezTo>
                <a:cubicBezTo>
                  <a:pt x="1661493" y="922496"/>
                  <a:pt x="1662468" y="923854"/>
                  <a:pt x="1664075" y="926034"/>
                </a:cubicBezTo>
                <a:cubicBezTo>
                  <a:pt x="1666754" y="920390"/>
                  <a:pt x="1668954" y="915741"/>
                  <a:pt x="1671576" y="910211"/>
                </a:cubicBezTo>
                <a:close/>
                <a:moveTo>
                  <a:pt x="1623856" y="909369"/>
                </a:moveTo>
                <a:cubicBezTo>
                  <a:pt x="1623475" y="910709"/>
                  <a:pt x="1623091" y="912029"/>
                  <a:pt x="1622708" y="913368"/>
                </a:cubicBezTo>
                <a:cubicBezTo>
                  <a:pt x="1623130" y="913503"/>
                  <a:pt x="1623569" y="913637"/>
                  <a:pt x="1623991" y="913751"/>
                </a:cubicBezTo>
                <a:cubicBezTo>
                  <a:pt x="1624546" y="912507"/>
                  <a:pt x="1625099" y="911244"/>
                  <a:pt x="1625636" y="909962"/>
                </a:cubicBezTo>
                <a:cubicBezTo>
                  <a:pt x="1625044" y="909771"/>
                  <a:pt x="1624450" y="909561"/>
                  <a:pt x="1623856" y="909369"/>
                </a:cubicBezTo>
                <a:close/>
                <a:moveTo>
                  <a:pt x="183370" y="906691"/>
                </a:moveTo>
                <a:cubicBezTo>
                  <a:pt x="182394" y="907878"/>
                  <a:pt x="181495" y="908661"/>
                  <a:pt x="181113" y="909656"/>
                </a:cubicBezTo>
                <a:cubicBezTo>
                  <a:pt x="180978" y="910001"/>
                  <a:pt x="182394" y="911455"/>
                  <a:pt x="182700" y="911340"/>
                </a:cubicBezTo>
                <a:cubicBezTo>
                  <a:pt x="183714" y="910957"/>
                  <a:pt x="184652" y="910193"/>
                  <a:pt x="185322" y="909332"/>
                </a:cubicBezTo>
                <a:cubicBezTo>
                  <a:pt x="185456" y="909159"/>
                  <a:pt x="184345" y="907992"/>
                  <a:pt x="183370" y="906691"/>
                </a:cubicBezTo>
                <a:close/>
                <a:moveTo>
                  <a:pt x="1665281" y="905580"/>
                </a:moveTo>
                <a:cubicBezTo>
                  <a:pt x="1665090" y="905657"/>
                  <a:pt x="1665014" y="906060"/>
                  <a:pt x="1664879" y="906328"/>
                </a:cubicBezTo>
                <a:cubicBezTo>
                  <a:pt x="1665146" y="906441"/>
                  <a:pt x="1665454" y="906710"/>
                  <a:pt x="1665663" y="906652"/>
                </a:cubicBezTo>
                <a:cubicBezTo>
                  <a:pt x="1665855" y="906575"/>
                  <a:pt x="1665932" y="906175"/>
                  <a:pt x="1666046" y="905907"/>
                </a:cubicBezTo>
                <a:cubicBezTo>
                  <a:pt x="1665779" y="905791"/>
                  <a:pt x="1665473" y="905524"/>
                  <a:pt x="1665281" y="905580"/>
                </a:cubicBezTo>
                <a:close/>
                <a:moveTo>
                  <a:pt x="1842689" y="902078"/>
                </a:moveTo>
                <a:cubicBezTo>
                  <a:pt x="1843722" y="902347"/>
                  <a:pt x="1844736" y="902634"/>
                  <a:pt x="1845768" y="902902"/>
                </a:cubicBezTo>
                <a:cubicBezTo>
                  <a:pt x="1845195" y="905370"/>
                  <a:pt x="1844601" y="907838"/>
                  <a:pt x="1844028" y="910325"/>
                </a:cubicBezTo>
                <a:cubicBezTo>
                  <a:pt x="1842764" y="910039"/>
                  <a:pt x="1841502" y="909733"/>
                  <a:pt x="1840239" y="909445"/>
                </a:cubicBezTo>
                <a:cubicBezTo>
                  <a:pt x="1841060" y="906996"/>
                  <a:pt x="1841865" y="904546"/>
                  <a:pt x="1842689" y="902078"/>
                </a:cubicBezTo>
                <a:close/>
                <a:moveTo>
                  <a:pt x="171526" y="885280"/>
                </a:moveTo>
                <a:cubicBezTo>
                  <a:pt x="171048" y="885414"/>
                  <a:pt x="170608" y="885701"/>
                  <a:pt x="170130" y="885950"/>
                </a:cubicBezTo>
                <a:cubicBezTo>
                  <a:pt x="170646" y="886160"/>
                  <a:pt x="171163" y="886505"/>
                  <a:pt x="171679" y="886543"/>
                </a:cubicBezTo>
                <a:cubicBezTo>
                  <a:pt x="171891" y="886562"/>
                  <a:pt x="172138" y="885893"/>
                  <a:pt x="172350" y="885529"/>
                </a:cubicBezTo>
                <a:cubicBezTo>
                  <a:pt x="172062" y="885433"/>
                  <a:pt x="171756" y="885203"/>
                  <a:pt x="171526" y="885280"/>
                </a:cubicBezTo>
                <a:close/>
                <a:moveTo>
                  <a:pt x="77368" y="884955"/>
                </a:moveTo>
                <a:cubicBezTo>
                  <a:pt x="77558" y="884840"/>
                  <a:pt x="78190" y="885356"/>
                  <a:pt x="78612" y="885586"/>
                </a:cubicBezTo>
                <a:cubicBezTo>
                  <a:pt x="78342" y="886064"/>
                  <a:pt x="78153" y="886656"/>
                  <a:pt x="77751" y="886925"/>
                </a:cubicBezTo>
                <a:cubicBezTo>
                  <a:pt x="77578" y="887040"/>
                  <a:pt x="76947" y="886523"/>
                  <a:pt x="76525" y="886293"/>
                </a:cubicBezTo>
                <a:cubicBezTo>
                  <a:pt x="76794" y="885835"/>
                  <a:pt x="76965" y="885222"/>
                  <a:pt x="77368" y="884955"/>
                </a:cubicBezTo>
                <a:close/>
                <a:moveTo>
                  <a:pt x="1706896" y="880688"/>
                </a:moveTo>
                <a:cubicBezTo>
                  <a:pt x="1706724" y="880917"/>
                  <a:pt x="1706361" y="881147"/>
                  <a:pt x="1706380" y="881359"/>
                </a:cubicBezTo>
                <a:cubicBezTo>
                  <a:pt x="1706438" y="881856"/>
                  <a:pt x="1706648" y="882333"/>
                  <a:pt x="1706782" y="882830"/>
                </a:cubicBezTo>
                <a:cubicBezTo>
                  <a:pt x="1707164" y="882430"/>
                  <a:pt x="1707547" y="882027"/>
                  <a:pt x="1707930" y="881645"/>
                </a:cubicBezTo>
                <a:cubicBezTo>
                  <a:pt x="1707585" y="881319"/>
                  <a:pt x="1707241" y="881013"/>
                  <a:pt x="1706896" y="880688"/>
                </a:cubicBezTo>
                <a:close/>
                <a:moveTo>
                  <a:pt x="1724403" y="876364"/>
                </a:moveTo>
                <a:cubicBezTo>
                  <a:pt x="1717572" y="881645"/>
                  <a:pt x="1713038" y="888494"/>
                  <a:pt x="1708925" y="895631"/>
                </a:cubicBezTo>
                <a:cubicBezTo>
                  <a:pt x="1710074" y="896378"/>
                  <a:pt x="1711239" y="897123"/>
                  <a:pt x="1712388" y="897871"/>
                </a:cubicBezTo>
                <a:cubicBezTo>
                  <a:pt x="1718319" y="891957"/>
                  <a:pt x="1722833" y="885127"/>
                  <a:pt x="1724403" y="876364"/>
                </a:cubicBezTo>
                <a:close/>
                <a:moveTo>
                  <a:pt x="1762996" y="873494"/>
                </a:moveTo>
                <a:cubicBezTo>
                  <a:pt x="1758481" y="877569"/>
                  <a:pt x="1754921" y="880746"/>
                  <a:pt x="1750579" y="884648"/>
                </a:cubicBezTo>
                <a:cubicBezTo>
                  <a:pt x="1755878" y="887098"/>
                  <a:pt x="1760336" y="889163"/>
                  <a:pt x="1765522" y="891557"/>
                </a:cubicBezTo>
                <a:lnTo>
                  <a:pt x="1772516" y="877548"/>
                </a:lnTo>
                <a:lnTo>
                  <a:pt x="1772677" y="877397"/>
                </a:lnTo>
                <a:lnTo>
                  <a:pt x="1772724" y="877297"/>
                </a:lnTo>
                <a:lnTo>
                  <a:pt x="1776715" y="875657"/>
                </a:lnTo>
                <a:cubicBezTo>
                  <a:pt x="1775949" y="874987"/>
                  <a:pt x="1775203" y="874317"/>
                  <a:pt x="1774439" y="873647"/>
                </a:cubicBezTo>
                <a:lnTo>
                  <a:pt x="1772724" y="877297"/>
                </a:lnTo>
                <a:lnTo>
                  <a:pt x="1772620" y="877340"/>
                </a:lnTo>
                <a:lnTo>
                  <a:pt x="1772516" y="877548"/>
                </a:lnTo>
                <a:lnTo>
                  <a:pt x="1764143" y="885395"/>
                </a:lnTo>
                <a:cubicBezTo>
                  <a:pt x="1763704" y="880764"/>
                  <a:pt x="1763417" y="877761"/>
                  <a:pt x="1762996" y="873494"/>
                </a:cubicBezTo>
                <a:close/>
                <a:moveTo>
                  <a:pt x="1749200" y="871542"/>
                </a:moveTo>
                <a:lnTo>
                  <a:pt x="1747880" y="875266"/>
                </a:lnTo>
                <a:lnTo>
                  <a:pt x="1747747" y="875427"/>
                </a:lnTo>
                <a:lnTo>
                  <a:pt x="1747695" y="875589"/>
                </a:lnTo>
                <a:lnTo>
                  <a:pt x="1743595" y="879571"/>
                </a:lnTo>
                <a:cubicBezTo>
                  <a:pt x="1742834" y="881209"/>
                  <a:pt x="1742916" y="883204"/>
                  <a:pt x="1744436" y="885797"/>
                </a:cubicBezTo>
                <a:lnTo>
                  <a:pt x="1747695" y="875589"/>
                </a:lnTo>
                <a:lnTo>
                  <a:pt x="1747803" y="875484"/>
                </a:lnTo>
                <a:lnTo>
                  <a:pt x="1747880" y="875266"/>
                </a:lnTo>
                <a:lnTo>
                  <a:pt x="1750463" y="872174"/>
                </a:lnTo>
                <a:cubicBezTo>
                  <a:pt x="1750043" y="871964"/>
                  <a:pt x="1749622" y="871753"/>
                  <a:pt x="1749200" y="871542"/>
                </a:cubicBezTo>
                <a:close/>
                <a:moveTo>
                  <a:pt x="160294" y="868787"/>
                </a:moveTo>
                <a:cubicBezTo>
                  <a:pt x="160294" y="869285"/>
                  <a:pt x="160218" y="869782"/>
                  <a:pt x="160313" y="870242"/>
                </a:cubicBezTo>
                <a:cubicBezTo>
                  <a:pt x="160352" y="870413"/>
                  <a:pt x="160964" y="870643"/>
                  <a:pt x="161021" y="870586"/>
                </a:cubicBezTo>
                <a:cubicBezTo>
                  <a:pt x="161347" y="870260"/>
                  <a:pt x="161557" y="869858"/>
                  <a:pt x="161787" y="869456"/>
                </a:cubicBezTo>
                <a:cubicBezTo>
                  <a:pt x="161289" y="869228"/>
                  <a:pt x="160791" y="868997"/>
                  <a:pt x="160294" y="868787"/>
                </a:cubicBezTo>
                <a:close/>
                <a:moveTo>
                  <a:pt x="145466" y="868691"/>
                </a:moveTo>
                <a:cubicBezTo>
                  <a:pt x="148106" y="875982"/>
                  <a:pt x="148106" y="875982"/>
                  <a:pt x="153501" y="873456"/>
                </a:cubicBezTo>
                <a:cubicBezTo>
                  <a:pt x="150594" y="871733"/>
                  <a:pt x="148029" y="870203"/>
                  <a:pt x="145466" y="868691"/>
                </a:cubicBezTo>
                <a:close/>
                <a:moveTo>
                  <a:pt x="67710" y="867485"/>
                </a:moveTo>
                <a:cubicBezTo>
                  <a:pt x="68226" y="867965"/>
                  <a:pt x="68724" y="868442"/>
                  <a:pt x="69222" y="868920"/>
                </a:cubicBezTo>
                <a:cubicBezTo>
                  <a:pt x="68226" y="869993"/>
                  <a:pt x="67251" y="871064"/>
                  <a:pt x="66255" y="872136"/>
                </a:cubicBezTo>
                <a:cubicBezTo>
                  <a:pt x="65891" y="871867"/>
                  <a:pt x="65529" y="871581"/>
                  <a:pt x="65146" y="871312"/>
                </a:cubicBezTo>
                <a:cubicBezTo>
                  <a:pt x="66007" y="870029"/>
                  <a:pt x="66849" y="868768"/>
                  <a:pt x="67710" y="867485"/>
                </a:cubicBezTo>
                <a:close/>
                <a:moveTo>
                  <a:pt x="1843491" y="867122"/>
                </a:moveTo>
                <a:cubicBezTo>
                  <a:pt x="1843682" y="867314"/>
                  <a:pt x="1843892" y="867485"/>
                  <a:pt x="1844085" y="867677"/>
                </a:cubicBezTo>
                <a:cubicBezTo>
                  <a:pt x="1843969" y="867925"/>
                  <a:pt x="1843913" y="868289"/>
                  <a:pt x="1843721" y="868403"/>
                </a:cubicBezTo>
                <a:cubicBezTo>
                  <a:pt x="1843548" y="868518"/>
                  <a:pt x="1843205" y="868365"/>
                  <a:pt x="1842936" y="868328"/>
                </a:cubicBezTo>
                <a:cubicBezTo>
                  <a:pt x="1843128" y="867925"/>
                  <a:pt x="1843301" y="867524"/>
                  <a:pt x="1843491" y="867122"/>
                </a:cubicBezTo>
                <a:close/>
                <a:moveTo>
                  <a:pt x="128764" y="866196"/>
                </a:moveTo>
                <a:cubicBezTo>
                  <a:pt x="126868" y="866295"/>
                  <a:pt x="124744" y="867582"/>
                  <a:pt x="122083" y="870050"/>
                </a:cubicBezTo>
                <a:lnTo>
                  <a:pt x="136907" y="875351"/>
                </a:lnTo>
                <a:lnTo>
                  <a:pt x="136952" y="875445"/>
                </a:lnTo>
                <a:lnTo>
                  <a:pt x="137056" y="875690"/>
                </a:lnTo>
                <a:lnTo>
                  <a:pt x="137908" y="881090"/>
                </a:lnTo>
                <a:cubicBezTo>
                  <a:pt x="138348" y="880975"/>
                  <a:pt x="138787" y="880860"/>
                  <a:pt x="139227" y="880746"/>
                </a:cubicBezTo>
                <a:lnTo>
                  <a:pt x="137056" y="875690"/>
                </a:lnTo>
                <a:lnTo>
                  <a:pt x="137009" y="875387"/>
                </a:lnTo>
                <a:lnTo>
                  <a:pt x="136907" y="875351"/>
                </a:lnTo>
                <a:lnTo>
                  <a:pt x="134081" y="869476"/>
                </a:lnTo>
                <a:cubicBezTo>
                  <a:pt x="132330" y="867189"/>
                  <a:pt x="130661" y="866099"/>
                  <a:pt x="128764" y="866196"/>
                </a:cubicBezTo>
                <a:close/>
                <a:moveTo>
                  <a:pt x="1767377" y="865228"/>
                </a:moveTo>
                <a:cubicBezTo>
                  <a:pt x="1767205" y="865247"/>
                  <a:pt x="1766938" y="865803"/>
                  <a:pt x="1766995" y="865859"/>
                </a:cubicBezTo>
                <a:cubicBezTo>
                  <a:pt x="1767263" y="866147"/>
                  <a:pt x="1767626" y="866377"/>
                  <a:pt x="1767952" y="866606"/>
                </a:cubicBezTo>
                <a:cubicBezTo>
                  <a:pt x="1768201" y="866184"/>
                  <a:pt x="1768468" y="865764"/>
                  <a:pt x="1768736" y="865323"/>
                </a:cubicBezTo>
                <a:cubicBezTo>
                  <a:pt x="1768277" y="865286"/>
                  <a:pt x="1767817" y="865170"/>
                  <a:pt x="1767377" y="865228"/>
                </a:cubicBezTo>
                <a:close/>
                <a:moveTo>
                  <a:pt x="1692412" y="863296"/>
                </a:moveTo>
                <a:cubicBezTo>
                  <a:pt x="1692239" y="863678"/>
                  <a:pt x="1692068" y="864041"/>
                  <a:pt x="1691896" y="864405"/>
                </a:cubicBezTo>
                <a:cubicBezTo>
                  <a:pt x="1692145" y="864425"/>
                  <a:pt x="1692451" y="864558"/>
                  <a:pt x="1692622" y="864444"/>
                </a:cubicBezTo>
                <a:cubicBezTo>
                  <a:pt x="1692794" y="864329"/>
                  <a:pt x="1692853" y="864004"/>
                  <a:pt x="1692967" y="863774"/>
                </a:cubicBezTo>
                <a:cubicBezTo>
                  <a:pt x="1692776" y="863621"/>
                  <a:pt x="1692584" y="863448"/>
                  <a:pt x="1692412" y="863296"/>
                </a:cubicBezTo>
                <a:close/>
                <a:moveTo>
                  <a:pt x="141945" y="852868"/>
                </a:moveTo>
                <a:cubicBezTo>
                  <a:pt x="143591" y="856407"/>
                  <a:pt x="144164" y="860234"/>
                  <a:pt x="146307" y="861631"/>
                </a:cubicBezTo>
                <a:cubicBezTo>
                  <a:pt x="150153" y="864118"/>
                  <a:pt x="151455" y="859833"/>
                  <a:pt x="153177" y="857307"/>
                </a:cubicBezTo>
                <a:cubicBezTo>
                  <a:pt x="154076" y="855968"/>
                  <a:pt x="155206" y="854801"/>
                  <a:pt x="156774" y="852888"/>
                </a:cubicBezTo>
                <a:cubicBezTo>
                  <a:pt x="152048" y="852868"/>
                  <a:pt x="148029" y="852868"/>
                  <a:pt x="141945" y="852868"/>
                </a:cubicBezTo>
                <a:close/>
                <a:moveTo>
                  <a:pt x="1862528" y="848688"/>
                </a:moveTo>
                <a:lnTo>
                  <a:pt x="1862542" y="848693"/>
                </a:lnTo>
                <a:lnTo>
                  <a:pt x="1862490" y="848735"/>
                </a:lnTo>
                <a:close/>
                <a:moveTo>
                  <a:pt x="1862559" y="848679"/>
                </a:moveTo>
                <a:lnTo>
                  <a:pt x="1862549" y="848697"/>
                </a:lnTo>
                <a:lnTo>
                  <a:pt x="1862542" y="848693"/>
                </a:lnTo>
                <a:close/>
                <a:moveTo>
                  <a:pt x="1862564" y="848672"/>
                </a:moveTo>
                <a:lnTo>
                  <a:pt x="1862564" y="848675"/>
                </a:lnTo>
                <a:lnTo>
                  <a:pt x="1862559" y="848679"/>
                </a:lnTo>
                <a:close/>
                <a:moveTo>
                  <a:pt x="1862625" y="848580"/>
                </a:moveTo>
                <a:lnTo>
                  <a:pt x="1862564" y="848672"/>
                </a:lnTo>
                <a:lnTo>
                  <a:pt x="1862567" y="848639"/>
                </a:lnTo>
                <a:lnTo>
                  <a:pt x="1862528" y="848688"/>
                </a:lnTo>
                <a:lnTo>
                  <a:pt x="1862462" y="848666"/>
                </a:lnTo>
                <a:close/>
                <a:moveTo>
                  <a:pt x="1854359" y="845826"/>
                </a:moveTo>
                <a:lnTo>
                  <a:pt x="1862462" y="848666"/>
                </a:lnTo>
                <a:lnTo>
                  <a:pt x="1852905" y="853709"/>
                </a:lnTo>
                <a:cubicBezTo>
                  <a:pt x="1852313" y="853364"/>
                  <a:pt x="1851719" y="853039"/>
                  <a:pt x="1851126" y="852695"/>
                </a:cubicBezTo>
                <a:cubicBezTo>
                  <a:pt x="1852158" y="850322"/>
                  <a:pt x="1852560" y="847012"/>
                  <a:pt x="1854359" y="845826"/>
                </a:cubicBezTo>
                <a:close/>
                <a:moveTo>
                  <a:pt x="153540" y="845636"/>
                </a:moveTo>
                <a:cubicBezTo>
                  <a:pt x="153292" y="845559"/>
                  <a:pt x="152832" y="846191"/>
                  <a:pt x="152450" y="846497"/>
                </a:cubicBezTo>
                <a:cubicBezTo>
                  <a:pt x="152832" y="846860"/>
                  <a:pt x="153158" y="847434"/>
                  <a:pt x="153597" y="847529"/>
                </a:cubicBezTo>
                <a:cubicBezTo>
                  <a:pt x="153885" y="847587"/>
                  <a:pt x="154325" y="846974"/>
                  <a:pt x="154611" y="846726"/>
                </a:cubicBezTo>
                <a:cubicBezTo>
                  <a:pt x="154268" y="846344"/>
                  <a:pt x="153980" y="845769"/>
                  <a:pt x="153540" y="845636"/>
                </a:cubicBezTo>
                <a:close/>
                <a:moveTo>
                  <a:pt x="1777766" y="843090"/>
                </a:moveTo>
                <a:cubicBezTo>
                  <a:pt x="1777001" y="844660"/>
                  <a:pt x="1776237" y="846228"/>
                  <a:pt x="1775471" y="847779"/>
                </a:cubicBezTo>
                <a:cubicBezTo>
                  <a:pt x="1776084" y="847932"/>
                  <a:pt x="1776677" y="848066"/>
                  <a:pt x="1777288" y="848219"/>
                </a:cubicBezTo>
                <a:cubicBezTo>
                  <a:pt x="1777824" y="846650"/>
                  <a:pt x="1778360" y="845080"/>
                  <a:pt x="1778897" y="843530"/>
                </a:cubicBezTo>
                <a:cubicBezTo>
                  <a:pt x="1778513" y="843378"/>
                  <a:pt x="1778131" y="843243"/>
                  <a:pt x="1777766" y="843090"/>
                </a:cubicBezTo>
                <a:close/>
                <a:moveTo>
                  <a:pt x="38637" y="832452"/>
                </a:moveTo>
                <a:cubicBezTo>
                  <a:pt x="39461" y="832950"/>
                  <a:pt x="40283" y="833428"/>
                  <a:pt x="41106" y="833925"/>
                </a:cubicBezTo>
                <a:cubicBezTo>
                  <a:pt x="39614" y="842439"/>
                  <a:pt x="32917" y="847932"/>
                  <a:pt x="28688" y="854877"/>
                </a:cubicBezTo>
                <a:cubicBezTo>
                  <a:pt x="27750" y="854303"/>
                  <a:pt x="26832" y="853748"/>
                  <a:pt x="25913" y="853211"/>
                </a:cubicBezTo>
                <a:cubicBezTo>
                  <a:pt x="30160" y="846286"/>
                  <a:pt x="34408" y="839358"/>
                  <a:pt x="38637" y="832452"/>
                </a:cubicBezTo>
                <a:close/>
                <a:moveTo>
                  <a:pt x="58147" y="830098"/>
                </a:moveTo>
                <a:cubicBezTo>
                  <a:pt x="58779" y="830729"/>
                  <a:pt x="59391" y="831380"/>
                  <a:pt x="60023" y="832012"/>
                </a:cubicBezTo>
                <a:cubicBezTo>
                  <a:pt x="58492" y="833465"/>
                  <a:pt x="56962" y="834939"/>
                  <a:pt x="55431" y="836393"/>
                </a:cubicBezTo>
                <a:cubicBezTo>
                  <a:pt x="54819" y="835800"/>
                  <a:pt x="54207" y="835169"/>
                  <a:pt x="53594" y="834537"/>
                </a:cubicBezTo>
                <a:cubicBezTo>
                  <a:pt x="55105" y="833064"/>
                  <a:pt x="56617" y="831591"/>
                  <a:pt x="58147" y="830098"/>
                </a:cubicBezTo>
                <a:close/>
                <a:moveTo>
                  <a:pt x="145580" y="829162"/>
                </a:moveTo>
                <a:cubicBezTo>
                  <a:pt x="145313" y="829162"/>
                  <a:pt x="145007" y="829965"/>
                  <a:pt x="144719" y="830405"/>
                </a:cubicBezTo>
                <a:cubicBezTo>
                  <a:pt x="145485" y="830691"/>
                  <a:pt x="146213" y="831074"/>
                  <a:pt x="146997" y="831170"/>
                </a:cubicBezTo>
                <a:cubicBezTo>
                  <a:pt x="147207" y="831209"/>
                  <a:pt x="147551" y="830443"/>
                  <a:pt x="147992" y="829793"/>
                </a:cubicBezTo>
                <a:cubicBezTo>
                  <a:pt x="147131" y="829543"/>
                  <a:pt x="146346" y="829180"/>
                  <a:pt x="145580" y="829162"/>
                </a:cubicBezTo>
                <a:close/>
                <a:moveTo>
                  <a:pt x="1830193" y="821947"/>
                </a:moveTo>
                <a:cubicBezTo>
                  <a:pt x="1830556" y="822253"/>
                  <a:pt x="1831207" y="822578"/>
                  <a:pt x="1831207" y="822885"/>
                </a:cubicBezTo>
                <a:cubicBezTo>
                  <a:pt x="1831168" y="823325"/>
                  <a:pt x="1830691" y="823764"/>
                  <a:pt x="1830404" y="824206"/>
                </a:cubicBezTo>
                <a:cubicBezTo>
                  <a:pt x="1830040" y="823898"/>
                  <a:pt x="1829351" y="823554"/>
                  <a:pt x="1829369" y="823267"/>
                </a:cubicBezTo>
                <a:cubicBezTo>
                  <a:pt x="1829390" y="822808"/>
                  <a:pt x="1829887" y="822387"/>
                  <a:pt x="1830193" y="821947"/>
                </a:cubicBezTo>
                <a:close/>
                <a:moveTo>
                  <a:pt x="75925" y="811558"/>
                </a:moveTo>
                <a:cubicBezTo>
                  <a:pt x="79369" y="814313"/>
                  <a:pt x="80479" y="817050"/>
                  <a:pt x="73821" y="821011"/>
                </a:cubicBezTo>
                <a:cubicBezTo>
                  <a:pt x="73572" y="817183"/>
                  <a:pt x="73419" y="814544"/>
                  <a:pt x="73246" y="811884"/>
                </a:cubicBezTo>
                <a:cubicBezTo>
                  <a:pt x="74127" y="811787"/>
                  <a:pt x="75027" y="811674"/>
                  <a:pt x="75925" y="811558"/>
                </a:cubicBezTo>
                <a:close/>
                <a:moveTo>
                  <a:pt x="1904680" y="810371"/>
                </a:moveTo>
                <a:lnTo>
                  <a:pt x="1904698" y="810400"/>
                </a:lnTo>
                <a:lnTo>
                  <a:pt x="1904604" y="810467"/>
                </a:lnTo>
                <a:close/>
                <a:moveTo>
                  <a:pt x="1910204" y="806518"/>
                </a:moveTo>
                <a:lnTo>
                  <a:pt x="1910498" y="806756"/>
                </a:lnTo>
                <a:lnTo>
                  <a:pt x="1910559" y="806725"/>
                </a:lnTo>
                <a:lnTo>
                  <a:pt x="1910574" y="806735"/>
                </a:lnTo>
                <a:cubicBezTo>
                  <a:pt x="1910057" y="808228"/>
                  <a:pt x="1909770" y="809874"/>
                  <a:pt x="1908948" y="811214"/>
                </a:cubicBezTo>
                <a:cubicBezTo>
                  <a:pt x="1907952" y="812860"/>
                  <a:pt x="1907120" y="813351"/>
                  <a:pt x="1906419" y="813081"/>
                </a:cubicBezTo>
                <a:lnTo>
                  <a:pt x="1904698" y="810400"/>
                </a:lnTo>
                <a:close/>
                <a:moveTo>
                  <a:pt x="1763570" y="804918"/>
                </a:moveTo>
                <a:cubicBezTo>
                  <a:pt x="1762384" y="807062"/>
                  <a:pt x="1761217" y="809128"/>
                  <a:pt x="1760068" y="811196"/>
                </a:cubicBezTo>
                <a:cubicBezTo>
                  <a:pt x="1760719" y="811692"/>
                  <a:pt x="1761389" y="812170"/>
                  <a:pt x="1762039" y="812669"/>
                </a:cubicBezTo>
                <a:cubicBezTo>
                  <a:pt x="1763129" y="810546"/>
                  <a:pt x="1764220" y="808420"/>
                  <a:pt x="1765216" y="806240"/>
                </a:cubicBezTo>
                <a:cubicBezTo>
                  <a:pt x="1765273" y="806125"/>
                  <a:pt x="1764373" y="805570"/>
                  <a:pt x="1763570" y="804918"/>
                </a:cubicBezTo>
                <a:close/>
                <a:moveTo>
                  <a:pt x="1686691" y="799026"/>
                </a:moveTo>
                <a:cubicBezTo>
                  <a:pt x="1686385" y="799428"/>
                  <a:pt x="1686079" y="799829"/>
                  <a:pt x="1685792" y="800250"/>
                </a:cubicBezTo>
                <a:cubicBezTo>
                  <a:pt x="1686174" y="800384"/>
                  <a:pt x="1686557" y="800594"/>
                  <a:pt x="1686959" y="800614"/>
                </a:cubicBezTo>
                <a:cubicBezTo>
                  <a:pt x="1687112" y="800633"/>
                  <a:pt x="1687456" y="800155"/>
                  <a:pt x="1687418" y="800021"/>
                </a:cubicBezTo>
                <a:cubicBezTo>
                  <a:pt x="1687246" y="799657"/>
                  <a:pt x="1686940" y="799352"/>
                  <a:pt x="1686691" y="799026"/>
                </a:cubicBezTo>
                <a:close/>
                <a:moveTo>
                  <a:pt x="1769099" y="792253"/>
                </a:moveTo>
                <a:cubicBezTo>
                  <a:pt x="1765847" y="796538"/>
                  <a:pt x="1765962" y="799121"/>
                  <a:pt x="1769750" y="800939"/>
                </a:cubicBezTo>
                <a:cubicBezTo>
                  <a:pt x="1770057" y="801092"/>
                  <a:pt x="1770745" y="800423"/>
                  <a:pt x="1771626" y="799926"/>
                </a:cubicBezTo>
                <a:cubicBezTo>
                  <a:pt x="1770918" y="797745"/>
                  <a:pt x="1770191" y="795505"/>
                  <a:pt x="1769099" y="792253"/>
                </a:cubicBezTo>
                <a:close/>
                <a:moveTo>
                  <a:pt x="1760929" y="789479"/>
                </a:moveTo>
                <a:cubicBezTo>
                  <a:pt x="1759418" y="791698"/>
                  <a:pt x="1757926" y="793917"/>
                  <a:pt x="1756433" y="796155"/>
                </a:cubicBezTo>
                <a:cubicBezTo>
                  <a:pt x="1757045" y="796538"/>
                  <a:pt x="1757677" y="796902"/>
                  <a:pt x="1758289" y="797285"/>
                </a:cubicBezTo>
                <a:cubicBezTo>
                  <a:pt x="1759628" y="794950"/>
                  <a:pt x="1760968" y="792616"/>
                  <a:pt x="1762307" y="790281"/>
                </a:cubicBezTo>
                <a:cubicBezTo>
                  <a:pt x="1761848" y="790014"/>
                  <a:pt x="1761389" y="789746"/>
                  <a:pt x="1760929" y="789479"/>
                </a:cubicBezTo>
                <a:close/>
                <a:moveTo>
                  <a:pt x="1692259" y="789383"/>
                </a:moveTo>
                <a:cubicBezTo>
                  <a:pt x="1691800" y="790493"/>
                  <a:pt x="1691360" y="791583"/>
                  <a:pt x="1690921" y="792674"/>
                </a:cubicBezTo>
                <a:cubicBezTo>
                  <a:pt x="1691417" y="792864"/>
                  <a:pt x="1691896" y="793056"/>
                  <a:pt x="1692392" y="793247"/>
                </a:cubicBezTo>
                <a:cubicBezTo>
                  <a:pt x="1692814" y="792137"/>
                  <a:pt x="1693235" y="791047"/>
                  <a:pt x="1693675" y="789937"/>
                </a:cubicBezTo>
                <a:cubicBezTo>
                  <a:pt x="1693196" y="789746"/>
                  <a:pt x="1692719" y="789555"/>
                  <a:pt x="1692259" y="789383"/>
                </a:cubicBezTo>
                <a:close/>
                <a:moveTo>
                  <a:pt x="1675536" y="787545"/>
                </a:moveTo>
                <a:cubicBezTo>
                  <a:pt x="1675115" y="787891"/>
                  <a:pt x="1674675" y="788215"/>
                  <a:pt x="1674311" y="788617"/>
                </a:cubicBezTo>
                <a:cubicBezTo>
                  <a:pt x="1674254" y="788693"/>
                  <a:pt x="1674523" y="789076"/>
                  <a:pt x="1674656" y="789306"/>
                </a:cubicBezTo>
                <a:cubicBezTo>
                  <a:pt x="1675078" y="788943"/>
                  <a:pt x="1675517" y="788617"/>
                  <a:pt x="1675880" y="788215"/>
                </a:cubicBezTo>
                <a:cubicBezTo>
                  <a:pt x="1675939" y="788177"/>
                  <a:pt x="1675670" y="787795"/>
                  <a:pt x="1675536" y="787545"/>
                </a:cubicBezTo>
                <a:close/>
                <a:moveTo>
                  <a:pt x="62277" y="784655"/>
                </a:moveTo>
                <a:cubicBezTo>
                  <a:pt x="62467" y="784637"/>
                  <a:pt x="62677" y="785574"/>
                  <a:pt x="62887" y="786090"/>
                </a:cubicBezTo>
                <a:cubicBezTo>
                  <a:pt x="62410" y="786378"/>
                  <a:pt x="61683" y="787009"/>
                  <a:pt x="61530" y="786893"/>
                </a:cubicBezTo>
                <a:cubicBezTo>
                  <a:pt x="60936" y="786455"/>
                  <a:pt x="60534" y="785765"/>
                  <a:pt x="60075" y="785173"/>
                </a:cubicBezTo>
                <a:cubicBezTo>
                  <a:pt x="60801" y="784982"/>
                  <a:pt x="61549" y="784655"/>
                  <a:pt x="62277" y="784655"/>
                </a:cubicBezTo>
                <a:close/>
                <a:moveTo>
                  <a:pt x="1738314" y="783547"/>
                </a:moveTo>
                <a:cubicBezTo>
                  <a:pt x="1733933" y="785709"/>
                  <a:pt x="1728498" y="786935"/>
                  <a:pt x="1728461" y="793649"/>
                </a:cubicBezTo>
                <a:cubicBezTo>
                  <a:pt x="1737778" y="795792"/>
                  <a:pt x="1734927" y="786455"/>
                  <a:pt x="1738314" y="783547"/>
                </a:cubicBezTo>
                <a:close/>
                <a:moveTo>
                  <a:pt x="958467" y="779989"/>
                </a:moveTo>
                <a:cubicBezTo>
                  <a:pt x="958008" y="780102"/>
                  <a:pt x="957682" y="780830"/>
                  <a:pt x="957300" y="781289"/>
                </a:cubicBezTo>
                <a:cubicBezTo>
                  <a:pt x="957911" y="781768"/>
                  <a:pt x="958638" y="782724"/>
                  <a:pt x="959098" y="782591"/>
                </a:cubicBezTo>
                <a:cubicBezTo>
                  <a:pt x="959767" y="782418"/>
                  <a:pt x="960246" y="781481"/>
                  <a:pt x="961279" y="780333"/>
                </a:cubicBezTo>
                <a:cubicBezTo>
                  <a:pt x="959920" y="780142"/>
                  <a:pt x="959135" y="779836"/>
                  <a:pt x="958467" y="779989"/>
                </a:cubicBezTo>
                <a:close/>
                <a:moveTo>
                  <a:pt x="845347" y="777464"/>
                </a:moveTo>
                <a:cubicBezTo>
                  <a:pt x="844965" y="777596"/>
                  <a:pt x="844583" y="777730"/>
                  <a:pt x="844200" y="777883"/>
                </a:cubicBezTo>
                <a:cubicBezTo>
                  <a:pt x="844354" y="778093"/>
                  <a:pt x="844468" y="778419"/>
                  <a:pt x="844660" y="778457"/>
                </a:cubicBezTo>
                <a:cubicBezTo>
                  <a:pt x="844870" y="778515"/>
                  <a:pt x="845138" y="778304"/>
                  <a:pt x="845386" y="778208"/>
                </a:cubicBezTo>
                <a:cubicBezTo>
                  <a:pt x="845368" y="777960"/>
                  <a:pt x="845368" y="777710"/>
                  <a:pt x="845347" y="777464"/>
                </a:cubicBezTo>
                <a:close/>
                <a:moveTo>
                  <a:pt x="45256" y="770153"/>
                </a:moveTo>
                <a:cubicBezTo>
                  <a:pt x="48758" y="771206"/>
                  <a:pt x="52259" y="772258"/>
                  <a:pt x="56928" y="773655"/>
                </a:cubicBezTo>
                <a:cubicBezTo>
                  <a:pt x="55436" y="775893"/>
                  <a:pt x="54383" y="777482"/>
                  <a:pt x="53331" y="779051"/>
                </a:cubicBezTo>
                <a:cubicBezTo>
                  <a:pt x="50020" y="776793"/>
                  <a:pt x="46710" y="774554"/>
                  <a:pt x="43401" y="772297"/>
                </a:cubicBezTo>
                <a:cubicBezTo>
                  <a:pt x="44013" y="771588"/>
                  <a:pt x="44625" y="770880"/>
                  <a:pt x="45256" y="770153"/>
                </a:cubicBezTo>
                <a:close/>
                <a:moveTo>
                  <a:pt x="1868843" y="767397"/>
                </a:moveTo>
                <a:cubicBezTo>
                  <a:pt x="1868996" y="767627"/>
                  <a:pt x="1869149" y="767856"/>
                  <a:pt x="1869282" y="768087"/>
                </a:cubicBezTo>
                <a:cubicBezTo>
                  <a:pt x="1868919" y="768374"/>
                  <a:pt x="1868537" y="768680"/>
                  <a:pt x="1868174" y="768967"/>
                </a:cubicBezTo>
                <a:cubicBezTo>
                  <a:pt x="1868021" y="768737"/>
                  <a:pt x="1867713" y="768374"/>
                  <a:pt x="1867752" y="768317"/>
                </a:cubicBezTo>
                <a:cubicBezTo>
                  <a:pt x="1868076" y="767972"/>
                  <a:pt x="1868480" y="767703"/>
                  <a:pt x="1868843" y="767397"/>
                </a:cubicBezTo>
                <a:close/>
                <a:moveTo>
                  <a:pt x="991835" y="761830"/>
                </a:moveTo>
                <a:cubicBezTo>
                  <a:pt x="984392" y="762175"/>
                  <a:pt x="982746" y="764872"/>
                  <a:pt x="984507" y="774669"/>
                </a:cubicBezTo>
                <a:cubicBezTo>
                  <a:pt x="987051" y="770210"/>
                  <a:pt x="989234" y="766365"/>
                  <a:pt x="991835" y="761830"/>
                </a:cubicBezTo>
                <a:close/>
                <a:moveTo>
                  <a:pt x="971323" y="760127"/>
                </a:moveTo>
                <a:cubicBezTo>
                  <a:pt x="969507" y="763495"/>
                  <a:pt x="968091" y="766136"/>
                  <a:pt x="966674" y="768776"/>
                </a:cubicBezTo>
                <a:cubicBezTo>
                  <a:pt x="967268" y="769235"/>
                  <a:pt x="967842" y="769694"/>
                  <a:pt x="968434" y="770153"/>
                </a:cubicBezTo>
                <a:cubicBezTo>
                  <a:pt x="970731" y="768909"/>
                  <a:pt x="973028" y="767685"/>
                  <a:pt x="975648" y="766269"/>
                </a:cubicBezTo>
                <a:cubicBezTo>
                  <a:pt x="974098" y="764069"/>
                  <a:pt x="973046" y="762558"/>
                  <a:pt x="971323" y="760127"/>
                </a:cubicBezTo>
                <a:close/>
                <a:moveTo>
                  <a:pt x="1786244" y="759362"/>
                </a:moveTo>
                <a:cubicBezTo>
                  <a:pt x="1781957" y="765944"/>
                  <a:pt x="1777499" y="772391"/>
                  <a:pt x="1773481" y="779128"/>
                </a:cubicBezTo>
                <a:cubicBezTo>
                  <a:pt x="1771337" y="782706"/>
                  <a:pt x="1768736" y="786972"/>
                  <a:pt x="1775376" y="789650"/>
                </a:cubicBezTo>
                <a:cubicBezTo>
                  <a:pt x="1779546" y="779414"/>
                  <a:pt x="1783508" y="769675"/>
                  <a:pt x="1787487" y="759917"/>
                </a:cubicBezTo>
                <a:cubicBezTo>
                  <a:pt x="1787067" y="759725"/>
                  <a:pt x="1786646" y="759534"/>
                  <a:pt x="1786244" y="759362"/>
                </a:cubicBezTo>
                <a:close/>
                <a:moveTo>
                  <a:pt x="64116" y="755116"/>
                </a:moveTo>
                <a:lnTo>
                  <a:pt x="62826" y="758825"/>
                </a:lnTo>
                <a:cubicBezTo>
                  <a:pt x="62386" y="758615"/>
                  <a:pt x="61965" y="758387"/>
                  <a:pt x="61524" y="758175"/>
                </a:cubicBezTo>
                <a:close/>
                <a:moveTo>
                  <a:pt x="64189" y="755029"/>
                </a:moveTo>
                <a:lnTo>
                  <a:pt x="64191" y="755030"/>
                </a:lnTo>
                <a:lnTo>
                  <a:pt x="64185" y="755037"/>
                </a:lnTo>
                <a:lnTo>
                  <a:pt x="64184" y="755037"/>
                </a:lnTo>
                <a:close/>
                <a:moveTo>
                  <a:pt x="64152" y="755013"/>
                </a:moveTo>
                <a:lnTo>
                  <a:pt x="64184" y="755037"/>
                </a:lnTo>
                <a:lnTo>
                  <a:pt x="64116" y="755116"/>
                </a:lnTo>
                <a:close/>
                <a:moveTo>
                  <a:pt x="64107" y="754980"/>
                </a:moveTo>
                <a:lnTo>
                  <a:pt x="64153" y="755007"/>
                </a:lnTo>
                <a:lnTo>
                  <a:pt x="64152" y="755013"/>
                </a:lnTo>
                <a:close/>
                <a:moveTo>
                  <a:pt x="64203" y="754865"/>
                </a:moveTo>
                <a:lnTo>
                  <a:pt x="64275" y="754919"/>
                </a:lnTo>
                <a:lnTo>
                  <a:pt x="64209" y="755007"/>
                </a:lnTo>
                <a:lnTo>
                  <a:pt x="64189" y="755029"/>
                </a:lnTo>
                <a:lnTo>
                  <a:pt x="64153" y="755007"/>
                </a:lnTo>
                <a:close/>
                <a:moveTo>
                  <a:pt x="950947" y="754234"/>
                </a:moveTo>
                <a:cubicBezTo>
                  <a:pt x="950278" y="755554"/>
                  <a:pt x="949607" y="756894"/>
                  <a:pt x="948956" y="758234"/>
                </a:cubicBezTo>
                <a:cubicBezTo>
                  <a:pt x="949398" y="758443"/>
                  <a:pt x="949837" y="758653"/>
                  <a:pt x="950278" y="758864"/>
                </a:cubicBezTo>
                <a:cubicBezTo>
                  <a:pt x="950927" y="757526"/>
                  <a:pt x="951559" y="756167"/>
                  <a:pt x="952211" y="754827"/>
                </a:cubicBezTo>
                <a:cubicBezTo>
                  <a:pt x="951788" y="754635"/>
                  <a:pt x="951368" y="754425"/>
                  <a:pt x="950947" y="754234"/>
                </a:cubicBezTo>
                <a:close/>
                <a:moveTo>
                  <a:pt x="1047132" y="754081"/>
                </a:moveTo>
                <a:cubicBezTo>
                  <a:pt x="1046691" y="754425"/>
                  <a:pt x="1046232" y="754789"/>
                  <a:pt x="1045811" y="755171"/>
                </a:cubicBezTo>
                <a:cubicBezTo>
                  <a:pt x="1045793" y="755171"/>
                  <a:pt x="1046118" y="755554"/>
                  <a:pt x="1046289" y="755783"/>
                </a:cubicBezTo>
                <a:cubicBezTo>
                  <a:pt x="1046730" y="755441"/>
                  <a:pt x="1047189" y="755095"/>
                  <a:pt x="1047609" y="754712"/>
                </a:cubicBezTo>
                <a:cubicBezTo>
                  <a:pt x="1047628" y="754693"/>
                  <a:pt x="1047303" y="754292"/>
                  <a:pt x="1047132" y="754081"/>
                </a:cubicBezTo>
                <a:close/>
                <a:moveTo>
                  <a:pt x="966579" y="753545"/>
                </a:moveTo>
                <a:cubicBezTo>
                  <a:pt x="964685" y="753966"/>
                  <a:pt x="962790" y="754406"/>
                  <a:pt x="960915" y="754846"/>
                </a:cubicBezTo>
                <a:cubicBezTo>
                  <a:pt x="961068" y="755535"/>
                  <a:pt x="961221" y="756225"/>
                  <a:pt x="961376" y="756931"/>
                </a:cubicBezTo>
                <a:cubicBezTo>
                  <a:pt x="963250" y="756396"/>
                  <a:pt x="965125" y="755841"/>
                  <a:pt x="967000" y="755306"/>
                </a:cubicBezTo>
                <a:cubicBezTo>
                  <a:pt x="966865" y="754712"/>
                  <a:pt x="966712" y="754138"/>
                  <a:pt x="966579" y="753545"/>
                </a:cubicBezTo>
                <a:close/>
                <a:moveTo>
                  <a:pt x="108709" y="752933"/>
                </a:moveTo>
                <a:cubicBezTo>
                  <a:pt x="108977" y="753545"/>
                  <a:pt x="109264" y="754158"/>
                  <a:pt x="109533" y="754769"/>
                </a:cubicBezTo>
                <a:cubicBezTo>
                  <a:pt x="110337" y="754158"/>
                  <a:pt x="111139" y="753545"/>
                  <a:pt x="111942" y="752933"/>
                </a:cubicBezTo>
                <a:cubicBezTo>
                  <a:pt x="110871" y="752933"/>
                  <a:pt x="109781" y="752933"/>
                  <a:pt x="108709" y="752933"/>
                </a:cubicBezTo>
                <a:close/>
                <a:moveTo>
                  <a:pt x="1889392" y="750827"/>
                </a:moveTo>
                <a:cubicBezTo>
                  <a:pt x="1889813" y="751210"/>
                  <a:pt x="1890235" y="751594"/>
                  <a:pt x="1890635" y="751957"/>
                </a:cubicBezTo>
                <a:cubicBezTo>
                  <a:pt x="1890080" y="752492"/>
                  <a:pt x="1889507" y="753008"/>
                  <a:pt x="1888952" y="753545"/>
                </a:cubicBezTo>
                <a:cubicBezTo>
                  <a:pt x="1888684" y="753029"/>
                  <a:pt x="1888168" y="752473"/>
                  <a:pt x="1888244" y="751976"/>
                </a:cubicBezTo>
                <a:cubicBezTo>
                  <a:pt x="1888282" y="751554"/>
                  <a:pt x="1888972" y="751191"/>
                  <a:pt x="1889392" y="750827"/>
                </a:cubicBezTo>
                <a:close/>
                <a:moveTo>
                  <a:pt x="20817" y="746083"/>
                </a:moveTo>
                <a:cubicBezTo>
                  <a:pt x="21237" y="746254"/>
                  <a:pt x="21678" y="746408"/>
                  <a:pt x="22098" y="746580"/>
                </a:cubicBezTo>
                <a:cubicBezTo>
                  <a:pt x="21890" y="747765"/>
                  <a:pt x="21984" y="749144"/>
                  <a:pt x="21411" y="750119"/>
                </a:cubicBezTo>
                <a:cubicBezTo>
                  <a:pt x="20894" y="751000"/>
                  <a:pt x="19650" y="751478"/>
                  <a:pt x="18733" y="752128"/>
                </a:cubicBezTo>
                <a:cubicBezTo>
                  <a:pt x="18234" y="751594"/>
                  <a:pt x="17736" y="751077"/>
                  <a:pt x="17258" y="750559"/>
                </a:cubicBezTo>
                <a:cubicBezTo>
                  <a:pt x="18446" y="749067"/>
                  <a:pt x="19631" y="747575"/>
                  <a:pt x="20817" y="746083"/>
                </a:cubicBezTo>
                <a:close/>
                <a:moveTo>
                  <a:pt x="1793228" y="745280"/>
                </a:moveTo>
                <a:lnTo>
                  <a:pt x="1791952" y="748897"/>
                </a:lnTo>
                <a:lnTo>
                  <a:pt x="1791735" y="749163"/>
                </a:lnTo>
                <a:lnTo>
                  <a:pt x="1791615" y="749480"/>
                </a:lnTo>
                <a:lnTo>
                  <a:pt x="1789076" y="752321"/>
                </a:lnTo>
                <a:cubicBezTo>
                  <a:pt x="1789476" y="752531"/>
                  <a:pt x="1789898" y="752761"/>
                  <a:pt x="1790300" y="752971"/>
                </a:cubicBezTo>
                <a:lnTo>
                  <a:pt x="1791615" y="749480"/>
                </a:lnTo>
                <a:lnTo>
                  <a:pt x="1791830" y="749240"/>
                </a:lnTo>
                <a:lnTo>
                  <a:pt x="1791952" y="748897"/>
                </a:lnTo>
                <a:lnTo>
                  <a:pt x="1794356" y="745930"/>
                </a:lnTo>
                <a:cubicBezTo>
                  <a:pt x="1793973" y="745719"/>
                  <a:pt x="1793610" y="745490"/>
                  <a:pt x="1793228" y="745280"/>
                </a:cubicBezTo>
                <a:close/>
                <a:moveTo>
                  <a:pt x="56592" y="744266"/>
                </a:moveTo>
                <a:cubicBezTo>
                  <a:pt x="56956" y="744131"/>
                  <a:pt x="58068" y="744858"/>
                  <a:pt x="58029" y="745127"/>
                </a:cubicBezTo>
                <a:cubicBezTo>
                  <a:pt x="57970" y="745853"/>
                  <a:pt x="57474" y="746542"/>
                  <a:pt x="56977" y="747633"/>
                </a:cubicBezTo>
                <a:cubicBezTo>
                  <a:pt x="55924" y="746791"/>
                  <a:pt x="55293" y="746255"/>
                  <a:pt x="54641" y="745739"/>
                </a:cubicBezTo>
                <a:cubicBezTo>
                  <a:pt x="55293" y="745221"/>
                  <a:pt x="55866" y="744513"/>
                  <a:pt x="56592" y="744266"/>
                </a:cubicBezTo>
                <a:close/>
                <a:moveTo>
                  <a:pt x="30185" y="742523"/>
                </a:moveTo>
                <a:cubicBezTo>
                  <a:pt x="30912" y="742734"/>
                  <a:pt x="31428" y="742887"/>
                  <a:pt x="31926" y="743040"/>
                </a:cubicBezTo>
                <a:cubicBezTo>
                  <a:pt x="31467" y="743767"/>
                  <a:pt x="31104" y="744572"/>
                  <a:pt x="30510" y="745145"/>
                </a:cubicBezTo>
                <a:cubicBezTo>
                  <a:pt x="30319" y="745336"/>
                  <a:pt x="29553" y="744914"/>
                  <a:pt x="29037" y="744782"/>
                </a:cubicBezTo>
                <a:cubicBezTo>
                  <a:pt x="29439" y="744016"/>
                  <a:pt x="29822" y="743250"/>
                  <a:pt x="30185" y="742523"/>
                </a:cubicBezTo>
                <a:close/>
                <a:moveTo>
                  <a:pt x="1886369" y="742122"/>
                </a:moveTo>
                <a:cubicBezTo>
                  <a:pt x="1882792" y="748666"/>
                  <a:pt x="1880189" y="753431"/>
                  <a:pt x="1876880" y="759495"/>
                </a:cubicBezTo>
                <a:cubicBezTo>
                  <a:pt x="1872842" y="749258"/>
                  <a:pt x="1874201" y="746810"/>
                  <a:pt x="1886369" y="742122"/>
                </a:cubicBezTo>
                <a:close/>
                <a:moveTo>
                  <a:pt x="45172" y="738199"/>
                </a:moveTo>
                <a:cubicBezTo>
                  <a:pt x="46089" y="738965"/>
                  <a:pt x="47334" y="739692"/>
                  <a:pt x="47238" y="739998"/>
                </a:cubicBezTo>
                <a:cubicBezTo>
                  <a:pt x="46950" y="740954"/>
                  <a:pt x="46147" y="741739"/>
                  <a:pt x="45535" y="742599"/>
                </a:cubicBezTo>
                <a:cubicBezTo>
                  <a:pt x="44961" y="741968"/>
                  <a:pt x="44043" y="741375"/>
                  <a:pt x="43927" y="740667"/>
                </a:cubicBezTo>
                <a:cubicBezTo>
                  <a:pt x="43833" y="740037"/>
                  <a:pt x="44617" y="739252"/>
                  <a:pt x="45172" y="738199"/>
                </a:cubicBezTo>
                <a:close/>
                <a:moveTo>
                  <a:pt x="965871" y="734947"/>
                </a:moveTo>
                <a:cubicBezTo>
                  <a:pt x="965851" y="734929"/>
                  <a:pt x="965565" y="735329"/>
                  <a:pt x="965393" y="735541"/>
                </a:cubicBezTo>
                <a:cubicBezTo>
                  <a:pt x="965833" y="735885"/>
                  <a:pt x="966254" y="736229"/>
                  <a:pt x="966732" y="736517"/>
                </a:cubicBezTo>
                <a:cubicBezTo>
                  <a:pt x="966751" y="736536"/>
                  <a:pt x="967038" y="736134"/>
                  <a:pt x="967210" y="735923"/>
                </a:cubicBezTo>
                <a:cubicBezTo>
                  <a:pt x="966771" y="735598"/>
                  <a:pt x="966330" y="735235"/>
                  <a:pt x="965871" y="734947"/>
                </a:cubicBezTo>
                <a:close/>
                <a:moveTo>
                  <a:pt x="1956914" y="732900"/>
                </a:moveTo>
                <a:cubicBezTo>
                  <a:pt x="1957086" y="732765"/>
                  <a:pt x="1957815" y="733377"/>
                  <a:pt x="1958503" y="733779"/>
                </a:cubicBezTo>
                <a:cubicBezTo>
                  <a:pt x="1957968" y="734505"/>
                  <a:pt x="1957584" y="735386"/>
                  <a:pt x="1956896" y="735788"/>
                </a:cubicBezTo>
                <a:cubicBezTo>
                  <a:pt x="1956609" y="735960"/>
                  <a:pt x="1955730" y="735176"/>
                  <a:pt x="1955116" y="734813"/>
                </a:cubicBezTo>
                <a:cubicBezTo>
                  <a:pt x="1955710" y="734143"/>
                  <a:pt x="1956225" y="733415"/>
                  <a:pt x="1956914" y="732900"/>
                </a:cubicBezTo>
                <a:close/>
                <a:moveTo>
                  <a:pt x="124284" y="730948"/>
                </a:moveTo>
                <a:cubicBezTo>
                  <a:pt x="122812" y="731484"/>
                  <a:pt x="121759" y="733148"/>
                  <a:pt x="120534" y="734355"/>
                </a:cubicBezTo>
                <a:cubicBezTo>
                  <a:pt x="121816" y="735273"/>
                  <a:pt x="123270" y="737109"/>
                  <a:pt x="124360" y="736917"/>
                </a:cubicBezTo>
                <a:cubicBezTo>
                  <a:pt x="125758" y="736670"/>
                  <a:pt x="126886" y="734794"/>
                  <a:pt x="128818" y="732995"/>
                </a:cubicBezTo>
                <a:cubicBezTo>
                  <a:pt x="126733" y="731983"/>
                  <a:pt x="125184" y="730604"/>
                  <a:pt x="124284" y="730948"/>
                </a:cubicBezTo>
                <a:close/>
                <a:moveTo>
                  <a:pt x="104715" y="727456"/>
                </a:moveTo>
                <a:cubicBezTo>
                  <a:pt x="100616" y="727581"/>
                  <a:pt x="96664" y="728624"/>
                  <a:pt x="92732" y="729533"/>
                </a:cubicBezTo>
                <a:cubicBezTo>
                  <a:pt x="100404" y="730948"/>
                  <a:pt x="107886" y="736708"/>
                  <a:pt x="117588" y="730891"/>
                </a:cubicBezTo>
                <a:cubicBezTo>
                  <a:pt x="113062" y="728126"/>
                  <a:pt x="108814" y="727331"/>
                  <a:pt x="104715" y="727456"/>
                </a:cubicBezTo>
                <a:close/>
                <a:moveTo>
                  <a:pt x="962579" y="722893"/>
                </a:moveTo>
                <a:cubicBezTo>
                  <a:pt x="961718" y="723812"/>
                  <a:pt x="961010" y="724290"/>
                  <a:pt x="960762" y="724941"/>
                </a:cubicBezTo>
                <a:cubicBezTo>
                  <a:pt x="960628" y="725265"/>
                  <a:pt x="961297" y="726337"/>
                  <a:pt x="961605" y="726337"/>
                </a:cubicBezTo>
                <a:cubicBezTo>
                  <a:pt x="962350" y="726319"/>
                  <a:pt x="963077" y="725879"/>
                  <a:pt x="963804" y="725610"/>
                </a:cubicBezTo>
                <a:cubicBezTo>
                  <a:pt x="963461" y="724884"/>
                  <a:pt x="963135" y="724137"/>
                  <a:pt x="962579" y="722893"/>
                </a:cubicBezTo>
                <a:close/>
                <a:moveTo>
                  <a:pt x="1022163" y="715910"/>
                </a:moveTo>
                <a:cubicBezTo>
                  <a:pt x="1020938" y="717459"/>
                  <a:pt x="1019713" y="719009"/>
                  <a:pt x="1018508" y="720558"/>
                </a:cubicBezTo>
                <a:cubicBezTo>
                  <a:pt x="1019177" y="721152"/>
                  <a:pt x="1019828" y="721745"/>
                  <a:pt x="1020497" y="722319"/>
                </a:cubicBezTo>
                <a:cubicBezTo>
                  <a:pt x="1021875" y="721018"/>
                  <a:pt x="1023271" y="719717"/>
                  <a:pt x="1024670" y="718396"/>
                </a:cubicBezTo>
                <a:cubicBezTo>
                  <a:pt x="1023827" y="717574"/>
                  <a:pt x="1023005" y="716750"/>
                  <a:pt x="1022163" y="715910"/>
                </a:cubicBezTo>
                <a:close/>
                <a:moveTo>
                  <a:pt x="4772" y="714723"/>
                </a:moveTo>
                <a:cubicBezTo>
                  <a:pt x="5003" y="714627"/>
                  <a:pt x="5519" y="715220"/>
                  <a:pt x="5882" y="715507"/>
                </a:cubicBezTo>
                <a:cubicBezTo>
                  <a:pt x="5556" y="715928"/>
                  <a:pt x="5233" y="716330"/>
                  <a:pt x="4888" y="716732"/>
                </a:cubicBezTo>
                <a:cubicBezTo>
                  <a:pt x="4505" y="716445"/>
                  <a:pt x="4122" y="716158"/>
                  <a:pt x="3740" y="715871"/>
                </a:cubicBezTo>
                <a:cubicBezTo>
                  <a:pt x="4065" y="715470"/>
                  <a:pt x="4332" y="714896"/>
                  <a:pt x="4772" y="714723"/>
                </a:cubicBezTo>
                <a:close/>
                <a:moveTo>
                  <a:pt x="2016899" y="709939"/>
                </a:moveTo>
                <a:cubicBezTo>
                  <a:pt x="2020134" y="711701"/>
                  <a:pt x="2022736" y="713096"/>
                  <a:pt x="2027385" y="715622"/>
                </a:cubicBezTo>
                <a:cubicBezTo>
                  <a:pt x="2013590" y="718721"/>
                  <a:pt x="2012460" y="731598"/>
                  <a:pt x="2002893" y="737129"/>
                </a:cubicBezTo>
                <a:cubicBezTo>
                  <a:pt x="2005343" y="727217"/>
                  <a:pt x="2010548" y="718664"/>
                  <a:pt x="2016899" y="709939"/>
                </a:cubicBezTo>
                <a:close/>
                <a:moveTo>
                  <a:pt x="1936940" y="707070"/>
                </a:moveTo>
                <a:cubicBezTo>
                  <a:pt x="1935467" y="709309"/>
                  <a:pt x="1933994" y="711528"/>
                  <a:pt x="1932519" y="713766"/>
                </a:cubicBezTo>
                <a:cubicBezTo>
                  <a:pt x="1933055" y="714207"/>
                  <a:pt x="1933592" y="714627"/>
                  <a:pt x="1934108" y="715067"/>
                </a:cubicBezTo>
                <a:cubicBezTo>
                  <a:pt x="1935485" y="712676"/>
                  <a:pt x="1936863" y="710284"/>
                  <a:pt x="1938241" y="707892"/>
                </a:cubicBezTo>
                <a:cubicBezTo>
                  <a:pt x="1937801" y="707625"/>
                  <a:pt x="1937380" y="707337"/>
                  <a:pt x="1936940" y="707070"/>
                </a:cubicBezTo>
                <a:close/>
                <a:moveTo>
                  <a:pt x="129814" y="704735"/>
                </a:moveTo>
                <a:cubicBezTo>
                  <a:pt x="127135" y="704946"/>
                  <a:pt x="124476" y="705194"/>
                  <a:pt x="121816" y="705425"/>
                </a:cubicBezTo>
                <a:cubicBezTo>
                  <a:pt x="121989" y="706476"/>
                  <a:pt x="122161" y="707548"/>
                  <a:pt x="122332" y="708600"/>
                </a:cubicBezTo>
                <a:cubicBezTo>
                  <a:pt x="124935" y="707930"/>
                  <a:pt x="127537" y="707261"/>
                  <a:pt x="130140" y="706610"/>
                </a:cubicBezTo>
                <a:cubicBezTo>
                  <a:pt x="130024" y="705979"/>
                  <a:pt x="129910" y="705367"/>
                  <a:pt x="129814" y="704735"/>
                </a:cubicBezTo>
                <a:close/>
                <a:moveTo>
                  <a:pt x="76158" y="699914"/>
                </a:moveTo>
                <a:cubicBezTo>
                  <a:pt x="77095" y="700641"/>
                  <a:pt x="78033" y="701368"/>
                  <a:pt x="78970" y="702115"/>
                </a:cubicBezTo>
                <a:cubicBezTo>
                  <a:pt x="75507" y="705845"/>
                  <a:pt x="72044" y="709577"/>
                  <a:pt x="68580" y="713308"/>
                </a:cubicBezTo>
                <a:cubicBezTo>
                  <a:pt x="68006" y="712848"/>
                  <a:pt x="67433" y="712389"/>
                  <a:pt x="66858" y="711930"/>
                </a:cubicBezTo>
                <a:cubicBezTo>
                  <a:pt x="69957" y="707932"/>
                  <a:pt x="73056" y="703913"/>
                  <a:pt x="76158" y="699914"/>
                </a:cubicBezTo>
                <a:close/>
                <a:moveTo>
                  <a:pt x="1945014" y="694116"/>
                </a:moveTo>
                <a:cubicBezTo>
                  <a:pt x="1943942" y="695533"/>
                  <a:pt x="1942891" y="696929"/>
                  <a:pt x="1941838" y="698326"/>
                </a:cubicBezTo>
                <a:cubicBezTo>
                  <a:pt x="1942316" y="698766"/>
                  <a:pt x="1942794" y="699187"/>
                  <a:pt x="1943274" y="699627"/>
                </a:cubicBezTo>
                <a:cubicBezTo>
                  <a:pt x="1944230" y="698039"/>
                  <a:pt x="1945206" y="696451"/>
                  <a:pt x="1946162" y="694862"/>
                </a:cubicBezTo>
                <a:cubicBezTo>
                  <a:pt x="1945780" y="694614"/>
                  <a:pt x="1945397" y="694364"/>
                  <a:pt x="1945014" y="694116"/>
                </a:cubicBezTo>
                <a:close/>
                <a:moveTo>
                  <a:pt x="2076525" y="676042"/>
                </a:moveTo>
                <a:cubicBezTo>
                  <a:pt x="2077444" y="675824"/>
                  <a:pt x="2078712" y="676953"/>
                  <a:pt x="2081246" y="679211"/>
                </a:cubicBezTo>
                <a:cubicBezTo>
                  <a:pt x="2078607" y="679843"/>
                  <a:pt x="2076463" y="680340"/>
                  <a:pt x="2073899" y="680953"/>
                </a:cubicBezTo>
                <a:cubicBezTo>
                  <a:pt x="2075038" y="677824"/>
                  <a:pt x="2075607" y="676259"/>
                  <a:pt x="2076525" y="676042"/>
                </a:cubicBezTo>
                <a:close/>
                <a:moveTo>
                  <a:pt x="10056" y="668937"/>
                </a:moveTo>
                <a:cubicBezTo>
                  <a:pt x="10515" y="669129"/>
                  <a:pt x="10974" y="669319"/>
                  <a:pt x="11452" y="669530"/>
                </a:cubicBezTo>
                <a:cubicBezTo>
                  <a:pt x="11262" y="669950"/>
                  <a:pt x="11070" y="670391"/>
                  <a:pt x="10821" y="670774"/>
                </a:cubicBezTo>
                <a:cubicBezTo>
                  <a:pt x="10801" y="670811"/>
                  <a:pt x="10152" y="670601"/>
                  <a:pt x="10113" y="670429"/>
                </a:cubicBezTo>
                <a:cubicBezTo>
                  <a:pt x="9999" y="669950"/>
                  <a:pt x="10075" y="669434"/>
                  <a:pt x="10056" y="668937"/>
                </a:cubicBezTo>
                <a:close/>
                <a:moveTo>
                  <a:pt x="110968" y="667272"/>
                </a:moveTo>
                <a:cubicBezTo>
                  <a:pt x="109781" y="667329"/>
                  <a:pt x="108615" y="667386"/>
                  <a:pt x="107427" y="667425"/>
                </a:cubicBezTo>
                <a:cubicBezTo>
                  <a:pt x="107445" y="667769"/>
                  <a:pt x="107466" y="668115"/>
                  <a:pt x="107484" y="668458"/>
                </a:cubicBezTo>
                <a:cubicBezTo>
                  <a:pt x="108672" y="668400"/>
                  <a:pt x="109838" y="668324"/>
                  <a:pt x="111024" y="668247"/>
                </a:cubicBezTo>
                <a:cubicBezTo>
                  <a:pt x="111005" y="667922"/>
                  <a:pt x="110986" y="667597"/>
                  <a:pt x="110968" y="667272"/>
                </a:cubicBezTo>
                <a:close/>
                <a:moveTo>
                  <a:pt x="2033221" y="666488"/>
                </a:moveTo>
                <a:cubicBezTo>
                  <a:pt x="2031364" y="669759"/>
                  <a:pt x="2029700" y="672667"/>
                  <a:pt x="2027480" y="676590"/>
                </a:cubicBezTo>
                <a:cubicBezTo>
                  <a:pt x="2024094" y="665741"/>
                  <a:pt x="2024630" y="664823"/>
                  <a:pt x="2033221" y="666488"/>
                </a:cubicBezTo>
                <a:close/>
                <a:moveTo>
                  <a:pt x="53982" y="663904"/>
                </a:moveTo>
                <a:cubicBezTo>
                  <a:pt x="54634" y="664402"/>
                  <a:pt x="55305" y="664900"/>
                  <a:pt x="55974" y="665397"/>
                </a:cubicBezTo>
                <a:cubicBezTo>
                  <a:pt x="52740" y="671328"/>
                  <a:pt x="49525" y="677259"/>
                  <a:pt x="45794" y="684089"/>
                </a:cubicBezTo>
                <a:cubicBezTo>
                  <a:pt x="43804" y="681948"/>
                  <a:pt x="41374" y="679977"/>
                  <a:pt x="41642" y="679536"/>
                </a:cubicBezTo>
                <a:cubicBezTo>
                  <a:pt x="44952" y="673701"/>
                  <a:pt x="47516" y="667119"/>
                  <a:pt x="53982" y="663904"/>
                </a:cubicBezTo>
                <a:close/>
                <a:moveTo>
                  <a:pt x="143456" y="660039"/>
                </a:moveTo>
                <a:cubicBezTo>
                  <a:pt x="143438" y="660192"/>
                  <a:pt x="143438" y="660364"/>
                  <a:pt x="143418" y="660518"/>
                </a:cubicBezTo>
                <a:cubicBezTo>
                  <a:pt x="144203" y="660575"/>
                  <a:pt x="145007" y="660652"/>
                  <a:pt x="145791" y="660708"/>
                </a:cubicBezTo>
                <a:cubicBezTo>
                  <a:pt x="145809" y="660537"/>
                  <a:pt x="145809" y="660345"/>
                  <a:pt x="145828" y="660173"/>
                </a:cubicBezTo>
                <a:cubicBezTo>
                  <a:pt x="145046" y="660116"/>
                  <a:pt x="144261" y="660077"/>
                  <a:pt x="143456" y="660039"/>
                </a:cubicBezTo>
                <a:close/>
                <a:moveTo>
                  <a:pt x="90732" y="655963"/>
                </a:moveTo>
                <a:cubicBezTo>
                  <a:pt x="90789" y="657093"/>
                  <a:pt x="91000" y="658107"/>
                  <a:pt x="90827" y="658164"/>
                </a:cubicBezTo>
                <a:cubicBezTo>
                  <a:pt x="89010" y="658929"/>
                  <a:pt x="87114" y="659522"/>
                  <a:pt x="85241" y="660173"/>
                </a:cubicBezTo>
                <a:cubicBezTo>
                  <a:pt x="85029" y="659197"/>
                  <a:pt x="84839" y="658220"/>
                  <a:pt x="84647" y="657264"/>
                </a:cubicBezTo>
                <a:cubicBezTo>
                  <a:pt x="86637" y="656843"/>
                  <a:pt x="88646" y="656403"/>
                  <a:pt x="90732" y="655963"/>
                </a:cubicBezTo>
                <a:close/>
                <a:moveTo>
                  <a:pt x="23586" y="652653"/>
                </a:moveTo>
                <a:cubicBezTo>
                  <a:pt x="23758" y="653132"/>
                  <a:pt x="23931" y="653610"/>
                  <a:pt x="24180" y="654318"/>
                </a:cubicBezTo>
                <a:cubicBezTo>
                  <a:pt x="23491" y="654702"/>
                  <a:pt x="22762" y="655083"/>
                  <a:pt x="22056" y="655466"/>
                </a:cubicBezTo>
                <a:cubicBezTo>
                  <a:pt x="21882" y="654988"/>
                  <a:pt x="21442" y="654260"/>
                  <a:pt x="21614" y="654089"/>
                </a:cubicBezTo>
                <a:cubicBezTo>
                  <a:pt x="22150" y="653495"/>
                  <a:pt x="22917" y="653112"/>
                  <a:pt x="23586" y="652653"/>
                </a:cubicBezTo>
                <a:close/>
                <a:moveTo>
                  <a:pt x="961279" y="650932"/>
                </a:moveTo>
                <a:cubicBezTo>
                  <a:pt x="961107" y="651123"/>
                  <a:pt x="960954" y="651314"/>
                  <a:pt x="960781" y="651506"/>
                </a:cubicBezTo>
                <a:cubicBezTo>
                  <a:pt x="961144" y="651677"/>
                  <a:pt x="961528" y="651831"/>
                  <a:pt x="961892" y="652003"/>
                </a:cubicBezTo>
                <a:cubicBezTo>
                  <a:pt x="961929" y="651754"/>
                  <a:pt x="962064" y="651448"/>
                  <a:pt x="961968" y="651276"/>
                </a:cubicBezTo>
                <a:cubicBezTo>
                  <a:pt x="961852" y="651085"/>
                  <a:pt x="961508" y="651047"/>
                  <a:pt x="961279" y="650932"/>
                </a:cubicBezTo>
                <a:close/>
                <a:moveTo>
                  <a:pt x="1951059" y="649841"/>
                </a:moveTo>
                <a:cubicBezTo>
                  <a:pt x="1948287" y="652022"/>
                  <a:pt x="1944039" y="654892"/>
                  <a:pt x="1944268" y="657341"/>
                </a:cubicBezTo>
                <a:cubicBezTo>
                  <a:pt x="1944546" y="660402"/>
                  <a:pt x="1943762" y="662306"/>
                  <a:pt x="1942415" y="663692"/>
                </a:cubicBezTo>
                <a:lnTo>
                  <a:pt x="1937841" y="666523"/>
                </a:lnTo>
                <a:lnTo>
                  <a:pt x="1937130" y="666851"/>
                </a:lnTo>
                <a:lnTo>
                  <a:pt x="1937106" y="667031"/>
                </a:lnTo>
                <a:lnTo>
                  <a:pt x="1927163" y="679345"/>
                </a:lnTo>
                <a:cubicBezTo>
                  <a:pt x="1924388" y="682847"/>
                  <a:pt x="1925670" y="684932"/>
                  <a:pt x="1929458" y="686117"/>
                </a:cubicBezTo>
                <a:cubicBezTo>
                  <a:pt x="1939619" y="678752"/>
                  <a:pt x="1939599" y="678772"/>
                  <a:pt x="1936863" y="668707"/>
                </a:cubicBezTo>
                <a:lnTo>
                  <a:pt x="1937106" y="667031"/>
                </a:lnTo>
                <a:lnTo>
                  <a:pt x="1937189" y="666927"/>
                </a:lnTo>
                <a:lnTo>
                  <a:pt x="1937841" y="666523"/>
                </a:lnTo>
                <a:lnTo>
                  <a:pt x="1946765" y="662408"/>
                </a:lnTo>
                <a:cubicBezTo>
                  <a:pt x="1949214" y="659484"/>
                  <a:pt x="1950774" y="655208"/>
                  <a:pt x="1951059" y="649841"/>
                </a:cubicBezTo>
                <a:close/>
                <a:moveTo>
                  <a:pt x="973936" y="638459"/>
                </a:moveTo>
                <a:cubicBezTo>
                  <a:pt x="972009" y="638193"/>
                  <a:pt x="970080" y="638887"/>
                  <a:pt x="968168" y="640811"/>
                </a:cubicBezTo>
                <a:cubicBezTo>
                  <a:pt x="967440" y="641537"/>
                  <a:pt x="968205" y="645344"/>
                  <a:pt x="969315" y="646034"/>
                </a:cubicBezTo>
                <a:cubicBezTo>
                  <a:pt x="974136" y="649057"/>
                  <a:pt x="977466" y="647029"/>
                  <a:pt x="979704" y="641863"/>
                </a:cubicBezTo>
                <a:cubicBezTo>
                  <a:pt x="977792" y="639949"/>
                  <a:pt x="975863" y="638724"/>
                  <a:pt x="973936" y="638459"/>
                </a:cubicBezTo>
                <a:close/>
                <a:moveTo>
                  <a:pt x="77519" y="628372"/>
                </a:moveTo>
                <a:cubicBezTo>
                  <a:pt x="77862" y="629041"/>
                  <a:pt x="78227" y="629711"/>
                  <a:pt x="78609" y="630400"/>
                </a:cubicBezTo>
                <a:cubicBezTo>
                  <a:pt x="71778" y="634954"/>
                  <a:pt x="70687" y="644903"/>
                  <a:pt x="59245" y="648252"/>
                </a:cubicBezTo>
                <a:cubicBezTo>
                  <a:pt x="64239" y="640694"/>
                  <a:pt x="67875" y="634763"/>
                  <a:pt x="72027" y="629233"/>
                </a:cubicBezTo>
                <a:cubicBezTo>
                  <a:pt x="72830" y="628161"/>
                  <a:pt x="75624" y="628620"/>
                  <a:pt x="77519" y="628372"/>
                </a:cubicBezTo>
                <a:close/>
                <a:moveTo>
                  <a:pt x="905944" y="628334"/>
                </a:moveTo>
                <a:cubicBezTo>
                  <a:pt x="904701" y="628928"/>
                  <a:pt x="903477" y="629522"/>
                  <a:pt x="902232" y="630114"/>
                </a:cubicBezTo>
                <a:cubicBezTo>
                  <a:pt x="902558" y="630669"/>
                  <a:pt x="902863" y="631224"/>
                  <a:pt x="903190" y="631779"/>
                </a:cubicBezTo>
                <a:cubicBezTo>
                  <a:pt x="904318" y="631013"/>
                  <a:pt x="905466" y="630248"/>
                  <a:pt x="906595" y="629483"/>
                </a:cubicBezTo>
                <a:cubicBezTo>
                  <a:pt x="906384" y="629100"/>
                  <a:pt x="906154" y="628717"/>
                  <a:pt x="905944" y="628334"/>
                </a:cubicBezTo>
                <a:close/>
                <a:moveTo>
                  <a:pt x="82461" y="624011"/>
                </a:moveTo>
                <a:cubicBezTo>
                  <a:pt x="82977" y="624393"/>
                  <a:pt x="83511" y="624777"/>
                  <a:pt x="84028" y="625140"/>
                </a:cubicBezTo>
                <a:cubicBezTo>
                  <a:pt x="83608" y="625485"/>
                  <a:pt x="83225" y="626039"/>
                  <a:pt x="82785" y="626096"/>
                </a:cubicBezTo>
                <a:cubicBezTo>
                  <a:pt x="82422" y="626153"/>
                  <a:pt x="81981" y="625598"/>
                  <a:pt x="81561" y="625292"/>
                </a:cubicBezTo>
                <a:cubicBezTo>
                  <a:pt x="81867" y="624872"/>
                  <a:pt x="82153" y="624432"/>
                  <a:pt x="82461" y="624011"/>
                </a:cubicBezTo>
                <a:close/>
                <a:moveTo>
                  <a:pt x="93439" y="610751"/>
                </a:moveTo>
                <a:cubicBezTo>
                  <a:pt x="93631" y="610846"/>
                  <a:pt x="93706" y="611230"/>
                  <a:pt x="93841" y="611497"/>
                </a:cubicBezTo>
                <a:cubicBezTo>
                  <a:pt x="93669" y="611707"/>
                  <a:pt x="93478" y="611936"/>
                  <a:pt x="93306" y="612147"/>
                </a:cubicBezTo>
                <a:cubicBezTo>
                  <a:pt x="93075" y="611746"/>
                  <a:pt x="92845" y="611363"/>
                  <a:pt x="92616" y="610961"/>
                </a:cubicBezTo>
                <a:cubicBezTo>
                  <a:pt x="92904" y="610885"/>
                  <a:pt x="93229" y="610674"/>
                  <a:pt x="93439" y="610751"/>
                </a:cubicBezTo>
                <a:close/>
                <a:moveTo>
                  <a:pt x="2098332" y="607344"/>
                </a:moveTo>
                <a:cubicBezTo>
                  <a:pt x="2099040" y="607651"/>
                  <a:pt x="2100130" y="608340"/>
                  <a:pt x="2100092" y="608760"/>
                </a:cubicBezTo>
                <a:cubicBezTo>
                  <a:pt x="2099997" y="609488"/>
                  <a:pt x="2099154" y="610138"/>
                  <a:pt x="2098237" y="611325"/>
                </a:cubicBezTo>
                <a:cubicBezTo>
                  <a:pt x="2097719" y="610043"/>
                  <a:pt x="2097223" y="609316"/>
                  <a:pt x="2097203" y="608569"/>
                </a:cubicBezTo>
                <a:cubicBezTo>
                  <a:pt x="2097184" y="608149"/>
                  <a:pt x="2098140" y="607249"/>
                  <a:pt x="2098332" y="607344"/>
                </a:cubicBezTo>
                <a:close/>
                <a:moveTo>
                  <a:pt x="2074989" y="598200"/>
                </a:moveTo>
                <a:cubicBezTo>
                  <a:pt x="2074416" y="599021"/>
                  <a:pt x="2073898" y="599921"/>
                  <a:pt x="2073363" y="600801"/>
                </a:cubicBezTo>
                <a:cubicBezTo>
                  <a:pt x="2073765" y="601012"/>
                  <a:pt x="2074146" y="601203"/>
                  <a:pt x="2074548" y="601414"/>
                </a:cubicBezTo>
                <a:cubicBezTo>
                  <a:pt x="2074950" y="600438"/>
                  <a:pt x="2075353" y="599462"/>
                  <a:pt x="2075715" y="598486"/>
                </a:cubicBezTo>
                <a:cubicBezTo>
                  <a:pt x="2075715" y="598467"/>
                  <a:pt x="2075027" y="598142"/>
                  <a:pt x="2074989" y="598200"/>
                </a:cubicBezTo>
                <a:close/>
                <a:moveTo>
                  <a:pt x="73113" y="589359"/>
                </a:moveTo>
                <a:cubicBezTo>
                  <a:pt x="73955" y="589800"/>
                  <a:pt x="74816" y="590259"/>
                  <a:pt x="75659" y="590699"/>
                </a:cubicBezTo>
                <a:cubicBezTo>
                  <a:pt x="73515" y="594678"/>
                  <a:pt x="71353" y="598638"/>
                  <a:pt x="69210" y="602619"/>
                </a:cubicBezTo>
                <a:cubicBezTo>
                  <a:pt x="68502" y="602159"/>
                  <a:pt x="67775" y="601682"/>
                  <a:pt x="67048" y="601203"/>
                </a:cubicBezTo>
                <a:cubicBezTo>
                  <a:pt x="69076" y="597261"/>
                  <a:pt x="71085" y="593320"/>
                  <a:pt x="73113" y="589359"/>
                </a:cubicBezTo>
                <a:close/>
                <a:moveTo>
                  <a:pt x="173191" y="588996"/>
                </a:moveTo>
                <a:cubicBezTo>
                  <a:pt x="169900" y="592077"/>
                  <a:pt x="168082" y="593818"/>
                  <a:pt x="165613" y="596132"/>
                </a:cubicBezTo>
                <a:cubicBezTo>
                  <a:pt x="168349" y="597644"/>
                  <a:pt x="169900" y="598505"/>
                  <a:pt x="173191" y="600342"/>
                </a:cubicBezTo>
                <a:cubicBezTo>
                  <a:pt x="173191" y="596171"/>
                  <a:pt x="173191" y="593646"/>
                  <a:pt x="173191" y="588996"/>
                </a:cubicBezTo>
                <a:close/>
                <a:moveTo>
                  <a:pt x="75787" y="583523"/>
                </a:moveTo>
                <a:cubicBezTo>
                  <a:pt x="76533" y="583562"/>
                  <a:pt x="77241" y="584060"/>
                  <a:pt x="78600" y="584633"/>
                </a:cubicBezTo>
                <a:cubicBezTo>
                  <a:pt x="77241" y="585360"/>
                  <a:pt x="76495" y="586088"/>
                  <a:pt x="75807" y="586050"/>
                </a:cubicBezTo>
                <a:cubicBezTo>
                  <a:pt x="75271" y="586011"/>
                  <a:pt x="74793" y="585016"/>
                  <a:pt x="74294" y="584442"/>
                </a:cubicBezTo>
                <a:cubicBezTo>
                  <a:pt x="74793" y="584118"/>
                  <a:pt x="75308" y="583485"/>
                  <a:pt x="75787" y="583523"/>
                </a:cubicBezTo>
                <a:close/>
                <a:moveTo>
                  <a:pt x="14158" y="583409"/>
                </a:moveTo>
                <a:cubicBezTo>
                  <a:pt x="15096" y="584365"/>
                  <a:pt x="16033" y="585323"/>
                  <a:pt x="16971" y="586298"/>
                </a:cubicBezTo>
                <a:cubicBezTo>
                  <a:pt x="15612" y="587331"/>
                  <a:pt x="14235" y="588364"/>
                  <a:pt x="12876" y="589397"/>
                </a:cubicBezTo>
                <a:cubicBezTo>
                  <a:pt x="12130" y="588614"/>
                  <a:pt x="11383" y="587809"/>
                  <a:pt x="10657" y="587024"/>
                </a:cubicBezTo>
                <a:cubicBezTo>
                  <a:pt x="11824" y="585820"/>
                  <a:pt x="12991" y="584615"/>
                  <a:pt x="14158" y="583409"/>
                </a:cubicBezTo>
                <a:close/>
                <a:moveTo>
                  <a:pt x="206312" y="568217"/>
                </a:moveTo>
                <a:cubicBezTo>
                  <a:pt x="201968" y="572311"/>
                  <a:pt x="197606" y="576406"/>
                  <a:pt x="192745" y="580998"/>
                </a:cubicBezTo>
                <a:cubicBezTo>
                  <a:pt x="194448" y="581974"/>
                  <a:pt x="196209" y="583199"/>
                  <a:pt x="196363" y="583027"/>
                </a:cubicBezTo>
                <a:cubicBezTo>
                  <a:pt x="200285" y="578607"/>
                  <a:pt x="204035" y="574053"/>
                  <a:pt x="207822" y="569518"/>
                </a:cubicBezTo>
                <a:cubicBezTo>
                  <a:pt x="207326" y="569078"/>
                  <a:pt x="206808" y="568657"/>
                  <a:pt x="206312" y="568217"/>
                </a:cubicBezTo>
                <a:close/>
                <a:moveTo>
                  <a:pt x="29494" y="567527"/>
                </a:moveTo>
                <a:cubicBezTo>
                  <a:pt x="29686" y="567414"/>
                  <a:pt x="30279" y="567911"/>
                  <a:pt x="30681" y="568140"/>
                </a:cubicBezTo>
                <a:cubicBezTo>
                  <a:pt x="30412" y="568599"/>
                  <a:pt x="30222" y="569154"/>
                  <a:pt x="29839" y="569442"/>
                </a:cubicBezTo>
                <a:cubicBezTo>
                  <a:pt x="29686" y="569557"/>
                  <a:pt x="29074" y="569059"/>
                  <a:pt x="28672" y="568829"/>
                </a:cubicBezTo>
                <a:cubicBezTo>
                  <a:pt x="28940" y="568370"/>
                  <a:pt x="29112" y="567796"/>
                  <a:pt x="29494" y="567527"/>
                </a:cubicBezTo>
                <a:close/>
                <a:moveTo>
                  <a:pt x="2117159" y="549944"/>
                </a:moveTo>
                <a:cubicBezTo>
                  <a:pt x="2115686" y="553637"/>
                  <a:pt x="2114194" y="557349"/>
                  <a:pt x="2112721" y="561042"/>
                </a:cubicBezTo>
                <a:cubicBezTo>
                  <a:pt x="2113333" y="561329"/>
                  <a:pt x="2113946" y="561635"/>
                  <a:pt x="2114557" y="561921"/>
                </a:cubicBezTo>
                <a:cubicBezTo>
                  <a:pt x="2115857" y="558076"/>
                  <a:pt x="2117179" y="554211"/>
                  <a:pt x="2118480" y="550365"/>
                </a:cubicBezTo>
                <a:cubicBezTo>
                  <a:pt x="2118040" y="550231"/>
                  <a:pt x="2117599" y="550078"/>
                  <a:pt x="2117159" y="549944"/>
                </a:cubicBezTo>
                <a:close/>
                <a:moveTo>
                  <a:pt x="119327" y="547265"/>
                </a:moveTo>
                <a:cubicBezTo>
                  <a:pt x="119786" y="547476"/>
                  <a:pt x="120168" y="547821"/>
                  <a:pt x="120590" y="548126"/>
                </a:cubicBezTo>
                <a:cubicBezTo>
                  <a:pt x="120207" y="548471"/>
                  <a:pt x="119823" y="548816"/>
                  <a:pt x="119423" y="549159"/>
                </a:cubicBezTo>
                <a:cubicBezTo>
                  <a:pt x="119173" y="548700"/>
                  <a:pt x="118868" y="548261"/>
                  <a:pt x="118696" y="547782"/>
                </a:cubicBezTo>
                <a:cubicBezTo>
                  <a:pt x="118656" y="547686"/>
                  <a:pt x="119211" y="547228"/>
                  <a:pt x="119327" y="547265"/>
                </a:cubicBezTo>
                <a:close/>
                <a:moveTo>
                  <a:pt x="45769" y="547036"/>
                </a:moveTo>
                <a:cubicBezTo>
                  <a:pt x="46458" y="547591"/>
                  <a:pt x="47148" y="548145"/>
                  <a:pt x="47855" y="548700"/>
                </a:cubicBezTo>
                <a:cubicBezTo>
                  <a:pt x="45827" y="551303"/>
                  <a:pt x="43799" y="553905"/>
                  <a:pt x="41771" y="556489"/>
                </a:cubicBezTo>
                <a:cubicBezTo>
                  <a:pt x="41063" y="555914"/>
                  <a:pt x="40355" y="555341"/>
                  <a:pt x="39647" y="554786"/>
                </a:cubicBezTo>
                <a:cubicBezTo>
                  <a:pt x="41694" y="552202"/>
                  <a:pt x="43724" y="549619"/>
                  <a:pt x="45769" y="547036"/>
                </a:cubicBezTo>
                <a:close/>
                <a:moveTo>
                  <a:pt x="204284" y="544912"/>
                </a:moveTo>
                <a:cubicBezTo>
                  <a:pt x="200322" y="549045"/>
                  <a:pt x="196363" y="553178"/>
                  <a:pt x="190794" y="558995"/>
                </a:cubicBezTo>
                <a:cubicBezTo>
                  <a:pt x="199730" y="558306"/>
                  <a:pt x="200628" y="557387"/>
                  <a:pt x="204284" y="544912"/>
                </a:cubicBezTo>
                <a:close/>
                <a:moveTo>
                  <a:pt x="1726586" y="538451"/>
                </a:moveTo>
                <a:cubicBezTo>
                  <a:pt x="1726202" y="538489"/>
                  <a:pt x="1725839" y="538526"/>
                  <a:pt x="1725456" y="538565"/>
                </a:cubicBezTo>
                <a:cubicBezTo>
                  <a:pt x="1725380" y="539617"/>
                  <a:pt x="1725303" y="540645"/>
                  <a:pt x="1725246" y="541659"/>
                </a:cubicBezTo>
                <a:cubicBezTo>
                  <a:pt x="1725801" y="541602"/>
                  <a:pt x="1726356" y="541564"/>
                  <a:pt x="1726929" y="541506"/>
                </a:cubicBezTo>
                <a:cubicBezTo>
                  <a:pt x="1726815" y="540498"/>
                  <a:pt x="1726700" y="539464"/>
                  <a:pt x="1726586" y="538451"/>
                </a:cubicBezTo>
                <a:close/>
                <a:moveTo>
                  <a:pt x="150615" y="532037"/>
                </a:moveTo>
                <a:lnTo>
                  <a:pt x="154206" y="534827"/>
                </a:lnTo>
                <a:lnTo>
                  <a:pt x="154197" y="534847"/>
                </a:lnTo>
                <a:lnTo>
                  <a:pt x="154078" y="534983"/>
                </a:lnTo>
                <a:cubicBezTo>
                  <a:pt x="152661" y="534467"/>
                  <a:pt x="151246" y="533969"/>
                  <a:pt x="149830" y="533454"/>
                </a:cubicBezTo>
                <a:cubicBezTo>
                  <a:pt x="150099" y="532974"/>
                  <a:pt x="150346" y="532515"/>
                  <a:pt x="150615" y="532037"/>
                </a:cubicBezTo>
                <a:close/>
                <a:moveTo>
                  <a:pt x="1736171" y="516676"/>
                </a:moveTo>
                <a:cubicBezTo>
                  <a:pt x="1735979" y="517192"/>
                  <a:pt x="1735788" y="517708"/>
                  <a:pt x="1735596" y="518246"/>
                </a:cubicBezTo>
                <a:cubicBezTo>
                  <a:pt x="1736955" y="518742"/>
                  <a:pt x="1738314" y="519260"/>
                  <a:pt x="1739672" y="519756"/>
                </a:cubicBezTo>
                <a:cubicBezTo>
                  <a:pt x="1739864" y="519239"/>
                  <a:pt x="1740055" y="518723"/>
                  <a:pt x="1740246" y="518207"/>
                </a:cubicBezTo>
                <a:cubicBezTo>
                  <a:pt x="1738868" y="517690"/>
                  <a:pt x="1737530" y="517173"/>
                  <a:pt x="1736171" y="516676"/>
                </a:cubicBezTo>
                <a:close/>
                <a:moveTo>
                  <a:pt x="2112367" y="483548"/>
                </a:moveTo>
                <a:cubicBezTo>
                  <a:pt x="2110406" y="483665"/>
                  <a:pt x="2108942" y="484581"/>
                  <a:pt x="2108014" y="487919"/>
                </a:cubicBezTo>
                <a:cubicBezTo>
                  <a:pt x="2102484" y="507740"/>
                  <a:pt x="2096610" y="527449"/>
                  <a:pt x="2090964" y="547228"/>
                </a:cubicBezTo>
                <a:cubicBezTo>
                  <a:pt x="2090009" y="550575"/>
                  <a:pt x="2089129" y="554040"/>
                  <a:pt x="2088976" y="557483"/>
                </a:cubicBezTo>
                <a:cubicBezTo>
                  <a:pt x="2088918" y="558956"/>
                  <a:pt x="2090811" y="560525"/>
                  <a:pt x="2092076" y="562400"/>
                </a:cubicBezTo>
                <a:cubicBezTo>
                  <a:pt x="2097567" y="549600"/>
                  <a:pt x="2103191" y="538220"/>
                  <a:pt x="2107343" y="526337"/>
                </a:cubicBezTo>
                <a:cubicBezTo>
                  <a:pt x="2111993" y="513003"/>
                  <a:pt x="2115323" y="499188"/>
                  <a:pt x="2119704" y="483938"/>
                </a:cubicBezTo>
                <a:cubicBezTo>
                  <a:pt x="2116787" y="484101"/>
                  <a:pt x="2114328" y="483427"/>
                  <a:pt x="2112367" y="483548"/>
                </a:cubicBezTo>
                <a:close/>
                <a:moveTo>
                  <a:pt x="187008" y="480416"/>
                </a:moveTo>
                <a:cubicBezTo>
                  <a:pt x="187755" y="480299"/>
                  <a:pt x="188559" y="480587"/>
                  <a:pt x="189438" y="480720"/>
                </a:cubicBezTo>
                <a:cubicBezTo>
                  <a:pt x="189075" y="481582"/>
                  <a:pt x="188826" y="482557"/>
                  <a:pt x="188653" y="482557"/>
                </a:cubicBezTo>
                <a:cubicBezTo>
                  <a:pt x="187869" y="482501"/>
                  <a:pt x="187104" y="482155"/>
                  <a:pt x="186339" y="481907"/>
                </a:cubicBezTo>
                <a:cubicBezTo>
                  <a:pt x="186549" y="481392"/>
                  <a:pt x="186720" y="480452"/>
                  <a:pt x="187008" y="480416"/>
                </a:cubicBezTo>
                <a:close/>
                <a:moveTo>
                  <a:pt x="194144" y="474272"/>
                </a:moveTo>
                <a:cubicBezTo>
                  <a:pt x="194870" y="474138"/>
                  <a:pt x="195654" y="474367"/>
                  <a:pt x="196516" y="474483"/>
                </a:cubicBezTo>
                <a:cubicBezTo>
                  <a:pt x="196172" y="475306"/>
                  <a:pt x="195960" y="476243"/>
                  <a:pt x="195750" y="476243"/>
                </a:cubicBezTo>
                <a:cubicBezTo>
                  <a:pt x="195005" y="476243"/>
                  <a:pt x="194276" y="475898"/>
                  <a:pt x="193530" y="475708"/>
                </a:cubicBezTo>
                <a:cubicBezTo>
                  <a:pt x="193722" y="475210"/>
                  <a:pt x="193856" y="474330"/>
                  <a:pt x="194144" y="474272"/>
                </a:cubicBezTo>
                <a:close/>
                <a:moveTo>
                  <a:pt x="2113619" y="469969"/>
                </a:moveTo>
                <a:cubicBezTo>
                  <a:pt x="2113238" y="470371"/>
                  <a:pt x="2112643" y="470734"/>
                  <a:pt x="2112548" y="471194"/>
                </a:cubicBezTo>
                <a:cubicBezTo>
                  <a:pt x="2112472" y="471520"/>
                  <a:pt x="2113122" y="471980"/>
                  <a:pt x="2113467" y="472362"/>
                </a:cubicBezTo>
                <a:cubicBezTo>
                  <a:pt x="2113830" y="471960"/>
                  <a:pt x="2114423" y="471596"/>
                  <a:pt x="2114499" y="471137"/>
                </a:cubicBezTo>
                <a:cubicBezTo>
                  <a:pt x="2114557" y="470811"/>
                  <a:pt x="2113946" y="470371"/>
                  <a:pt x="2113619" y="469969"/>
                </a:cubicBezTo>
                <a:close/>
                <a:moveTo>
                  <a:pt x="232747" y="452472"/>
                </a:moveTo>
                <a:lnTo>
                  <a:pt x="232634" y="452689"/>
                </a:lnTo>
                <a:cubicBezTo>
                  <a:pt x="232634" y="452689"/>
                  <a:pt x="232538" y="452612"/>
                  <a:pt x="232538" y="452593"/>
                </a:cubicBezTo>
                <a:close/>
                <a:moveTo>
                  <a:pt x="234013" y="450029"/>
                </a:moveTo>
                <a:cubicBezTo>
                  <a:pt x="234376" y="450374"/>
                  <a:pt x="234758" y="450737"/>
                  <a:pt x="235122" y="451082"/>
                </a:cubicBezTo>
                <a:lnTo>
                  <a:pt x="232747" y="452472"/>
                </a:lnTo>
                <a:close/>
                <a:moveTo>
                  <a:pt x="182668" y="435071"/>
                </a:moveTo>
                <a:cubicBezTo>
                  <a:pt x="182917" y="435569"/>
                  <a:pt x="183186" y="436085"/>
                  <a:pt x="183453" y="436583"/>
                </a:cubicBezTo>
                <a:cubicBezTo>
                  <a:pt x="181713" y="437825"/>
                  <a:pt x="179971" y="439050"/>
                  <a:pt x="178231" y="440294"/>
                </a:cubicBezTo>
                <a:cubicBezTo>
                  <a:pt x="177904" y="440026"/>
                  <a:pt x="177580" y="439758"/>
                  <a:pt x="177255" y="439490"/>
                </a:cubicBezTo>
                <a:cubicBezTo>
                  <a:pt x="177981" y="438515"/>
                  <a:pt x="178574" y="437348"/>
                  <a:pt x="179492" y="436583"/>
                </a:cubicBezTo>
                <a:cubicBezTo>
                  <a:pt x="180373" y="435855"/>
                  <a:pt x="181599" y="435550"/>
                  <a:pt x="182668" y="435071"/>
                </a:cubicBezTo>
                <a:close/>
                <a:moveTo>
                  <a:pt x="239985" y="421913"/>
                </a:moveTo>
                <a:cubicBezTo>
                  <a:pt x="240329" y="427955"/>
                  <a:pt x="240655" y="433680"/>
                  <a:pt x="241018" y="440050"/>
                </a:cubicBezTo>
                <a:cubicBezTo>
                  <a:pt x="236484" y="439036"/>
                  <a:pt x="231260" y="436167"/>
                  <a:pt x="227529" y="442823"/>
                </a:cubicBezTo>
                <a:cubicBezTo>
                  <a:pt x="229461" y="433985"/>
                  <a:pt x="231183" y="425913"/>
                  <a:pt x="239985" y="421913"/>
                </a:cubicBezTo>
                <a:close/>
                <a:moveTo>
                  <a:pt x="224709" y="420317"/>
                </a:moveTo>
                <a:lnTo>
                  <a:pt x="222210" y="423454"/>
                </a:lnTo>
                <a:cubicBezTo>
                  <a:pt x="221865" y="423071"/>
                  <a:pt x="221541" y="422670"/>
                  <a:pt x="221196" y="422286"/>
                </a:cubicBezTo>
                <a:close/>
                <a:moveTo>
                  <a:pt x="224951" y="420121"/>
                </a:moveTo>
                <a:lnTo>
                  <a:pt x="225001" y="420173"/>
                </a:lnTo>
                <a:lnTo>
                  <a:pt x="224976" y="420151"/>
                </a:lnTo>
                <a:close/>
                <a:moveTo>
                  <a:pt x="224926" y="420089"/>
                </a:moveTo>
                <a:lnTo>
                  <a:pt x="224951" y="420121"/>
                </a:lnTo>
                <a:lnTo>
                  <a:pt x="224925" y="420095"/>
                </a:lnTo>
                <a:close/>
                <a:moveTo>
                  <a:pt x="224895" y="420086"/>
                </a:moveTo>
                <a:lnTo>
                  <a:pt x="224976" y="420151"/>
                </a:lnTo>
                <a:lnTo>
                  <a:pt x="224985" y="420163"/>
                </a:lnTo>
                <a:lnTo>
                  <a:pt x="224709" y="420317"/>
                </a:lnTo>
                <a:close/>
                <a:moveTo>
                  <a:pt x="212352" y="418524"/>
                </a:moveTo>
                <a:cubicBezTo>
                  <a:pt x="213174" y="419268"/>
                  <a:pt x="214015" y="420036"/>
                  <a:pt x="214839" y="420782"/>
                </a:cubicBezTo>
                <a:cubicBezTo>
                  <a:pt x="211930" y="423920"/>
                  <a:pt x="209021" y="427075"/>
                  <a:pt x="206113" y="430214"/>
                </a:cubicBezTo>
                <a:cubicBezTo>
                  <a:pt x="205254" y="429429"/>
                  <a:pt x="204411" y="428626"/>
                  <a:pt x="203550" y="427840"/>
                </a:cubicBezTo>
                <a:cubicBezTo>
                  <a:pt x="206478" y="424743"/>
                  <a:pt x="209406" y="421622"/>
                  <a:pt x="212352" y="418524"/>
                </a:cubicBezTo>
                <a:close/>
                <a:moveTo>
                  <a:pt x="2152481" y="410104"/>
                </a:moveTo>
                <a:cubicBezTo>
                  <a:pt x="2153878" y="411329"/>
                  <a:pt x="2155255" y="412572"/>
                  <a:pt x="2156651" y="413795"/>
                </a:cubicBezTo>
                <a:cubicBezTo>
                  <a:pt x="2155945" y="414618"/>
                  <a:pt x="2155217" y="415443"/>
                  <a:pt x="2154510" y="416264"/>
                </a:cubicBezTo>
                <a:cubicBezTo>
                  <a:pt x="2153151" y="415099"/>
                  <a:pt x="2151696" y="413988"/>
                  <a:pt x="2150529" y="412648"/>
                </a:cubicBezTo>
                <a:cubicBezTo>
                  <a:pt x="2150395" y="412494"/>
                  <a:pt x="2151792" y="410985"/>
                  <a:pt x="2152481" y="410104"/>
                </a:cubicBezTo>
                <a:close/>
                <a:moveTo>
                  <a:pt x="230283" y="407216"/>
                </a:moveTo>
                <a:lnTo>
                  <a:pt x="224926" y="420089"/>
                </a:lnTo>
                <a:lnTo>
                  <a:pt x="224909" y="420068"/>
                </a:lnTo>
                <a:lnTo>
                  <a:pt x="224895" y="420086"/>
                </a:lnTo>
                <a:lnTo>
                  <a:pt x="218190" y="414584"/>
                </a:lnTo>
                <a:cubicBezTo>
                  <a:pt x="222534" y="411924"/>
                  <a:pt x="225997" y="409821"/>
                  <a:pt x="230283" y="407216"/>
                </a:cubicBezTo>
                <a:close/>
                <a:moveTo>
                  <a:pt x="217499" y="402674"/>
                </a:moveTo>
                <a:cubicBezTo>
                  <a:pt x="217826" y="403055"/>
                  <a:pt x="218495" y="403593"/>
                  <a:pt x="218418" y="403783"/>
                </a:cubicBezTo>
                <a:cubicBezTo>
                  <a:pt x="218226" y="404224"/>
                  <a:pt x="217652" y="404511"/>
                  <a:pt x="217231" y="404893"/>
                </a:cubicBezTo>
                <a:cubicBezTo>
                  <a:pt x="216906" y="404511"/>
                  <a:pt x="216236" y="403994"/>
                  <a:pt x="216312" y="403803"/>
                </a:cubicBezTo>
                <a:cubicBezTo>
                  <a:pt x="216523" y="403343"/>
                  <a:pt x="217079" y="403038"/>
                  <a:pt x="217499" y="402674"/>
                </a:cubicBezTo>
                <a:close/>
                <a:moveTo>
                  <a:pt x="248498" y="397211"/>
                </a:moveTo>
                <a:cubicBezTo>
                  <a:pt x="249053" y="397710"/>
                  <a:pt x="249588" y="398208"/>
                  <a:pt x="250143" y="398705"/>
                </a:cubicBezTo>
                <a:cubicBezTo>
                  <a:pt x="249723" y="400121"/>
                  <a:pt x="249435" y="401594"/>
                  <a:pt x="248843" y="402932"/>
                </a:cubicBezTo>
                <a:cubicBezTo>
                  <a:pt x="247982" y="404885"/>
                  <a:pt x="246911" y="406740"/>
                  <a:pt x="245571" y="409323"/>
                </a:cubicBezTo>
                <a:cubicBezTo>
                  <a:pt x="242241" y="408040"/>
                  <a:pt x="239257" y="406893"/>
                  <a:pt x="234129" y="404922"/>
                </a:cubicBezTo>
                <a:cubicBezTo>
                  <a:pt x="240156" y="401687"/>
                  <a:pt x="244328" y="399450"/>
                  <a:pt x="248498" y="397211"/>
                </a:cubicBezTo>
                <a:close/>
                <a:moveTo>
                  <a:pt x="201885" y="388821"/>
                </a:moveTo>
                <a:cubicBezTo>
                  <a:pt x="202135" y="388936"/>
                  <a:pt x="202478" y="388974"/>
                  <a:pt x="202594" y="389165"/>
                </a:cubicBezTo>
                <a:cubicBezTo>
                  <a:pt x="202689" y="389337"/>
                  <a:pt x="202536" y="389663"/>
                  <a:pt x="202498" y="389911"/>
                </a:cubicBezTo>
                <a:cubicBezTo>
                  <a:pt x="202114" y="389740"/>
                  <a:pt x="201733" y="389567"/>
                  <a:pt x="201369" y="389414"/>
                </a:cubicBezTo>
                <a:cubicBezTo>
                  <a:pt x="201540" y="389223"/>
                  <a:pt x="201714" y="389012"/>
                  <a:pt x="201885" y="388821"/>
                </a:cubicBezTo>
                <a:close/>
                <a:moveTo>
                  <a:pt x="233459" y="378788"/>
                </a:moveTo>
                <a:cubicBezTo>
                  <a:pt x="237440" y="381351"/>
                  <a:pt x="232560" y="388105"/>
                  <a:pt x="238607" y="389253"/>
                </a:cubicBezTo>
                <a:cubicBezTo>
                  <a:pt x="237477" y="390648"/>
                  <a:pt x="236539" y="392942"/>
                  <a:pt x="235181" y="393233"/>
                </a:cubicBezTo>
                <a:cubicBezTo>
                  <a:pt x="233690" y="393559"/>
                  <a:pt x="231813" y="392027"/>
                  <a:pt x="229824" y="391166"/>
                </a:cubicBezTo>
                <a:cubicBezTo>
                  <a:pt x="230799" y="387032"/>
                  <a:pt x="227164" y="381753"/>
                  <a:pt x="233459" y="378788"/>
                </a:cubicBezTo>
                <a:close/>
                <a:moveTo>
                  <a:pt x="258620" y="375275"/>
                </a:moveTo>
                <a:cubicBezTo>
                  <a:pt x="258850" y="375715"/>
                  <a:pt x="259156" y="376117"/>
                  <a:pt x="259271" y="376576"/>
                </a:cubicBezTo>
                <a:cubicBezTo>
                  <a:pt x="259309" y="376710"/>
                  <a:pt x="258792" y="377189"/>
                  <a:pt x="258660" y="377150"/>
                </a:cubicBezTo>
                <a:cubicBezTo>
                  <a:pt x="258198" y="376998"/>
                  <a:pt x="257798" y="376671"/>
                  <a:pt x="257376" y="376424"/>
                </a:cubicBezTo>
                <a:cubicBezTo>
                  <a:pt x="257798" y="376041"/>
                  <a:pt x="258198" y="375657"/>
                  <a:pt x="258620" y="375275"/>
                </a:cubicBezTo>
                <a:close/>
                <a:moveTo>
                  <a:pt x="293372" y="372819"/>
                </a:moveTo>
                <a:cubicBezTo>
                  <a:pt x="292644" y="374961"/>
                  <a:pt x="291918" y="377125"/>
                  <a:pt x="291189" y="379268"/>
                </a:cubicBezTo>
                <a:cubicBezTo>
                  <a:pt x="291955" y="379536"/>
                  <a:pt x="292740" y="379804"/>
                  <a:pt x="293505" y="380052"/>
                </a:cubicBezTo>
                <a:cubicBezTo>
                  <a:pt x="294270" y="377929"/>
                  <a:pt x="295017" y="375804"/>
                  <a:pt x="295743" y="373698"/>
                </a:cubicBezTo>
                <a:cubicBezTo>
                  <a:pt x="294959" y="373413"/>
                  <a:pt x="294174" y="373106"/>
                  <a:pt x="293372" y="372819"/>
                </a:cubicBezTo>
                <a:close/>
                <a:moveTo>
                  <a:pt x="202451" y="364047"/>
                </a:moveTo>
                <a:cubicBezTo>
                  <a:pt x="202986" y="364449"/>
                  <a:pt x="204039" y="365023"/>
                  <a:pt x="203981" y="365252"/>
                </a:cubicBezTo>
                <a:cubicBezTo>
                  <a:pt x="203751" y="365979"/>
                  <a:pt x="203120" y="366611"/>
                  <a:pt x="202641" y="367299"/>
                </a:cubicBezTo>
                <a:cubicBezTo>
                  <a:pt x="202049" y="366840"/>
                  <a:pt x="201245" y="366381"/>
                  <a:pt x="201302" y="366227"/>
                </a:cubicBezTo>
                <a:cubicBezTo>
                  <a:pt x="201550" y="365462"/>
                  <a:pt x="202049" y="364754"/>
                  <a:pt x="202451" y="364047"/>
                </a:cubicBezTo>
                <a:close/>
                <a:moveTo>
                  <a:pt x="2073840" y="353998"/>
                </a:moveTo>
                <a:cubicBezTo>
                  <a:pt x="2074224" y="354362"/>
                  <a:pt x="2074989" y="354801"/>
                  <a:pt x="2074931" y="355051"/>
                </a:cubicBezTo>
                <a:cubicBezTo>
                  <a:pt x="2074797" y="355548"/>
                  <a:pt x="2074242" y="355931"/>
                  <a:pt x="2073860" y="356370"/>
                </a:cubicBezTo>
                <a:cubicBezTo>
                  <a:pt x="2073458" y="356007"/>
                  <a:pt x="2073075" y="355663"/>
                  <a:pt x="2072673" y="355298"/>
                </a:cubicBezTo>
                <a:cubicBezTo>
                  <a:pt x="2073056" y="354859"/>
                  <a:pt x="2073458" y="354419"/>
                  <a:pt x="2073840" y="353998"/>
                </a:cubicBezTo>
                <a:close/>
                <a:moveTo>
                  <a:pt x="251941" y="353023"/>
                </a:moveTo>
                <a:cubicBezTo>
                  <a:pt x="252132" y="353463"/>
                  <a:pt x="252400" y="353884"/>
                  <a:pt x="252496" y="354343"/>
                </a:cubicBezTo>
                <a:cubicBezTo>
                  <a:pt x="252534" y="354515"/>
                  <a:pt x="252036" y="354974"/>
                  <a:pt x="251941" y="354937"/>
                </a:cubicBezTo>
                <a:cubicBezTo>
                  <a:pt x="251502" y="354764"/>
                  <a:pt x="251120" y="354440"/>
                  <a:pt x="250718" y="354152"/>
                </a:cubicBezTo>
                <a:cubicBezTo>
                  <a:pt x="251120" y="353769"/>
                  <a:pt x="251539" y="353405"/>
                  <a:pt x="251941" y="353023"/>
                </a:cubicBezTo>
                <a:close/>
                <a:moveTo>
                  <a:pt x="267306" y="351167"/>
                </a:moveTo>
                <a:cubicBezTo>
                  <a:pt x="267498" y="351607"/>
                  <a:pt x="267765" y="352028"/>
                  <a:pt x="267842" y="352467"/>
                </a:cubicBezTo>
                <a:cubicBezTo>
                  <a:pt x="267879" y="352641"/>
                  <a:pt x="267363" y="353099"/>
                  <a:pt x="267268" y="353060"/>
                </a:cubicBezTo>
                <a:cubicBezTo>
                  <a:pt x="266847" y="352870"/>
                  <a:pt x="266465" y="352544"/>
                  <a:pt x="266063" y="352276"/>
                </a:cubicBezTo>
                <a:cubicBezTo>
                  <a:pt x="266484" y="351913"/>
                  <a:pt x="266885" y="351531"/>
                  <a:pt x="267306" y="351167"/>
                </a:cubicBezTo>
                <a:close/>
                <a:moveTo>
                  <a:pt x="314094" y="347447"/>
                </a:moveTo>
                <a:cubicBezTo>
                  <a:pt x="313844" y="350184"/>
                  <a:pt x="313596" y="352919"/>
                  <a:pt x="313347" y="355673"/>
                </a:cubicBezTo>
                <a:cubicBezTo>
                  <a:pt x="314073" y="355769"/>
                  <a:pt x="314801" y="355845"/>
                  <a:pt x="315529" y="355941"/>
                </a:cubicBezTo>
                <a:cubicBezTo>
                  <a:pt x="315853" y="353186"/>
                  <a:pt x="316198" y="350471"/>
                  <a:pt x="316543" y="347733"/>
                </a:cubicBezTo>
                <a:cubicBezTo>
                  <a:pt x="315719" y="347638"/>
                  <a:pt x="314897" y="347542"/>
                  <a:pt x="314094" y="347447"/>
                </a:cubicBezTo>
                <a:close/>
                <a:moveTo>
                  <a:pt x="275778" y="331808"/>
                </a:moveTo>
                <a:cubicBezTo>
                  <a:pt x="277118" y="332383"/>
                  <a:pt x="278265" y="332517"/>
                  <a:pt x="278648" y="333110"/>
                </a:cubicBezTo>
                <a:cubicBezTo>
                  <a:pt x="281384" y="337454"/>
                  <a:pt x="278553" y="338391"/>
                  <a:pt x="273119" y="339902"/>
                </a:cubicBezTo>
                <a:cubicBezTo>
                  <a:pt x="274401" y="335981"/>
                  <a:pt x="275051" y="334047"/>
                  <a:pt x="275778" y="331808"/>
                </a:cubicBezTo>
                <a:close/>
                <a:moveTo>
                  <a:pt x="258018" y="330562"/>
                </a:moveTo>
                <a:cubicBezTo>
                  <a:pt x="258381" y="330390"/>
                  <a:pt x="259299" y="331366"/>
                  <a:pt x="259969" y="331806"/>
                </a:cubicBezTo>
                <a:cubicBezTo>
                  <a:pt x="259375" y="332668"/>
                  <a:pt x="258801" y="333528"/>
                  <a:pt x="258055" y="334619"/>
                </a:cubicBezTo>
                <a:cubicBezTo>
                  <a:pt x="256946" y="333719"/>
                  <a:pt x="256315" y="333221"/>
                  <a:pt x="255684" y="332705"/>
                </a:cubicBezTo>
                <a:cubicBezTo>
                  <a:pt x="256449" y="331960"/>
                  <a:pt x="257099" y="331002"/>
                  <a:pt x="258018" y="330562"/>
                </a:cubicBezTo>
                <a:close/>
                <a:moveTo>
                  <a:pt x="267761" y="327026"/>
                </a:moveTo>
                <a:cubicBezTo>
                  <a:pt x="269235" y="327119"/>
                  <a:pt x="271913" y="327044"/>
                  <a:pt x="271971" y="327369"/>
                </a:cubicBezTo>
                <a:cubicBezTo>
                  <a:pt x="272277" y="329302"/>
                  <a:pt x="271971" y="331349"/>
                  <a:pt x="271875" y="333339"/>
                </a:cubicBezTo>
                <a:cubicBezTo>
                  <a:pt x="270842" y="333416"/>
                  <a:pt x="269789" y="333474"/>
                  <a:pt x="268757" y="333551"/>
                </a:cubicBezTo>
                <a:cubicBezTo>
                  <a:pt x="268431" y="331369"/>
                  <a:pt x="268106" y="329206"/>
                  <a:pt x="267761" y="327026"/>
                </a:cubicBezTo>
                <a:close/>
                <a:moveTo>
                  <a:pt x="1984296" y="317902"/>
                </a:moveTo>
                <a:cubicBezTo>
                  <a:pt x="1982037" y="321576"/>
                  <a:pt x="1979761" y="325230"/>
                  <a:pt x="1977485" y="328884"/>
                </a:cubicBezTo>
                <a:cubicBezTo>
                  <a:pt x="1978383" y="329439"/>
                  <a:pt x="1979283" y="329994"/>
                  <a:pt x="1980181" y="330547"/>
                </a:cubicBezTo>
                <a:cubicBezTo>
                  <a:pt x="1982343" y="326779"/>
                  <a:pt x="1984486" y="323011"/>
                  <a:pt x="1986648" y="319261"/>
                </a:cubicBezTo>
                <a:cubicBezTo>
                  <a:pt x="1985864" y="318802"/>
                  <a:pt x="1985079" y="318363"/>
                  <a:pt x="1984296" y="317902"/>
                </a:cubicBezTo>
                <a:close/>
                <a:moveTo>
                  <a:pt x="2019387" y="313520"/>
                </a:moveTo>
                <a:cubicBezTo>
                  <a:pt x="2013684" y="315071"/>
                  <a:pt x="2013015" y="318955"/>
                  <a:pt x="2013379" y="323087"/>
                </a:cubicBezTo>
                <a:cubicBezTo>
                  <a:pt x="2013437" y="323757"/>
                  <a:pt x="2016210" y="325039"/>
                  <a:pt x="2017071" y="324637"/>
                </a:cubicBezTo>
                <a:cubicBezTo>
                  <a:pt x="2021855" y="322418"/>
                  <a:pt x="2021645" y="318591"/>
                  <a:pt x="2019387" y="313520"/>
                </a:cubicBezTo>
                <a:close/>
                <a:moveTo>
                  <a:pt x="284193" y="311136"/>
                </a:moveTo>
                <a:lnTo>
                  <a:pt x="281428" y="321116"/>
                </a:lnTo>
                <a:cubicBezTo>
                  <a:pt x="279095" y="322149"/>
                  <a:pt x="276168" y="322417"/>
                  <a:pt x="273642" y="322091"/>
                </a:cubicBezTo>
                <a:cubicBezTo>
                  <a:pt x="272685" y="321977"/>
                  <a:pt x="271059" y="318608"/>
                  <a:pt x="271555" y="317671"/>
                </a:cubicBezTo>
                <a:cubicBezTo>
                  <a:pt x="272761" y="315375"/>
                  <a:pt x="274693" y="313002"/>
                  <a:pt x="276932" y="311834"/>
                </a:cubicBezTo>
                <a:close/>
                <a:moveTo>
                  <a:pt x="284220" y="311042"/>
                </a:moveTo>
                <a:lnTo>
                  <a:pt x="284283" y="311120"/>
                </a:lnTo>
                <a:lnTo>
                  <a:pt x="284289" y="311114"/>
                </a:lnTo>
                <a:lnTo>
                  <a:pt x="284298" y="311127"/>
                </a:lnTo>
                <a:lnTo>
                  <a:pt x="284193" y="311136"/>
                </a:lnTo>
                <a:close/>
                <a:moveTo>
                  <a:pt x="290040" y="305363"/>
                </a:moveTo>
                <a:lnTo>
                  <a:pt x="290039" y="305367"/>
                </a:lnTo>
                <a:lnTo>
                  <a:pt x="290039" y="305366"/>
                </a:lnTo>
                <a:close/>
                <a:moveTo>
                  <a:pt x="290041" y="305361"/>
                </a:moveTo>
                <a:lnTo>
                  <a:pt x="290041" y="305362"/>
                </a:lnTo>
                <a:lnTo>
                  <a:pt x="290040" y="305363"/>
                </a:lnTo>
                <a:close/>
                <a:moveTo>
                  <a:pt x="289965" y="305285"/>
                </a:moveTo>
                <a:lnTo>
                  <a:pt x="289967" y="305286"/>
                </a:lnTo>
                <a:lnTo>
                  <a:pt x="289962" y="305291"/>
                </a:lnTo>
                <a:lnTo>
                  <a:pt x="290039" y="305366"/>
                </a:lnTo>
                <a:lnTo>
                  <a:pt x="284289" y="311114"/>
                </a:lnTo>
                <a:lnTo>
                  <a:pt x="284223" y="311030"/>
                </a:lnTo>
                <a:lnTo>
                  <a:pt x="284220" y="311042"/>
                </a:lnTo>
                <a:lnTo>
                  <a:pt x="284206" y="311025"/>
                </a:lnTo>
                <a:cubicBezTo>
                  <a:pt x="286138" y="309112"/>
                  <a:pt x="288053" y="307199"/>
                  <a:pt x="289965" y="305285"/>
                </a:cubicBezTo>
                <a:close/>
                <a:moveTo>
                  <a:pt x="290076" y="305157"/>
                </a:moveTo>
                <a:lnTo>
                  <a:pt x="290041" y="305361"/>
                </a:lnTo>
                <a:lnTo>
                  <a:pt x="289967" y="305286"/>
                </a:lnTo>
                <a:close/>
                <a:moveTo>
                  <a:pt x="269646" y="303984"/>
                </a:moveTo>
                <a:cubicBezTo>
                  <a:pt x="270008" y="303947"/>
                  <a:pt x="270430" y="304616"/>
                  <a:pt x="270831" y="304961"/>
                </a:cubicBezTo>
                <a:cubicBezTo>
                  <a:pt x="270410" y="305343"/>
                  <a:pt x="270027" y="305975"/>
                  <a:pt x="269569" y="306013"/>
                </a:cubicBezTo>
                <a:cubicBezTo>
                  <a:pt x="269223" y="306051"/>
                  <a:pt x="268785" y="305381"/>
                  <a:pt x="268382" y="305018"/>
                </a:cubicBezTo>
                <a:cubicBezTo>
                  <a:pt x="268803" y="304655"/>
                  <a:pt x="269185" y="304023"/>
                  <a:pt x="269646" y="303984"/>
                </a:cubicBezTo>
                <a:close/>
                <a:moveTo>
                  <a:pt x="250101" y="300334"/>
                </a:moveTo>
                <a:cubicBezTo>
                  <a:pt x="251191" y="300869"/>
                  <a:pt x="252282" y="301405"/>
                  <a:pt x="253372" y="301940"/>
                </a:cubicBezTo>
                <a:cubicBezTo>
                  <a:pt x="251613" y="305576"/>
                  <a:pt x="249833" y="309212"/>
                  <a:pt x="248073" y="312847"/>
                </a:cubicBezTo>
                <a:cubicBezTo>
                  <a:pt x="247269" y="312503"/>
                  <a:pt x="246465" y="312140"/>
                  <a:pt x="245663" y="311795"/>
                </a:cubicBezTo>
                <a:cubicBezTo>
                  <a:pt x="247136" y="307968"/>
                  <a:pt x="248628" y="304160"/>
                  <a:pt x="250101" y="300334"/>
                </a:cubicBezTo>
                <a:close/>
                <a:moveTo>
                  <a:pt x="1936614" y="291976"/>
                </a:moveTo>
                <a:cubicBezTo>
                  <a:pt x="1936022" y="293220"/>
                  <a:pt x="1935447" y="294425"/>
                  <a:pt x="1934855" y="295649"/>
                </a:cubicBezTo>
                <a:cubicBezTo>
                  <a:pt x="1935428" y="295859"/>
                  <a:pt x="1935983" y="296069"/>
                  <a:pt x="1936557" y="296282"/>
                </a:cubicBezTo>
                <a:cubicBezTo>
                  <a:pt x="1936977" y="294980"/>
                  <a:pt x="1937380" y="293698"/>
                  <a:pt x="1937801" y="292398"/>
                </a:cubicBezTo>
                <a:cubicBezTo>
                  <a:pt x="1937399" y="292264"/>
                  <a:pt x="1937016" y="292110"/>
                  <a:pt x="1936614" y="291976"/>
                </a:cubicBezTo>
                <a:close/>
                <a:moveTo>
                  <a:pt x="302801" y="290119"/>
                </a:moveTo>
                <a:lnTo>
                  <a:pt x="290076" y="305157"/>
                </a:lnTo>
                <a:lnTo>
                  <a:pt x="292209" y="292943"/>
                </a:lnTo>
                <a:cubicBezTo>
                  <a:pt x="294302" y="290354"/>
                  <a:pt x="297798" y="289363"/>
                  <a:pt x="302801" y="290119"/>
                </a:cubicBezTo>
                <a:close/>
                <a:moveTo>
                  <a:pt x="281730" y="281737"/>
                </a:moveTo>
                <a:cubicBezTo>
                  <a:pt x="282630" y="282406"/>
                  <a:pt x="283528" y="283096"/>
                  <a:pt x="284445" y="283764"/>
                </a:cubicBezTo>
                <a:cubicBezTo>
                  <a:pt x="282150" y="286865"/>
                  <a:pt x="279874" y="289964"/>
                  <a:pt x="277578" y="293083"/>
                </a:cubicBezTo>
                <a:cubicBezTo>
                  <a:pt x="276813" y="292547"/>
                  <a:pt x="276066" y="292010"/>
                  <a:pt x="275300" y="291476"/>
                </a:cubicBezTo>
                <a:cubicBezTo>
                  <a:pt x="277444" y="288222"/>
                  <a:pt x="279588" y="284971"/>
                  <a:pt x="281730" y="281737"/>
                </a:cubicBezTo>
                <a:close/>
                <a:moveTo>
                  <a:pt x="299402" y="272627"/>
                </a:moveTo>
                <a:lnTo>
                  <a:pt x="299562" y="272756"/>
                </a:lnTo>
                <a:lnTo>
                  <a:pt x="299511" y="272832"/>
                </a:lnTo>
                <a:close/>
                <a:moveTo>
                  <a:pt x="297428" y="268894"/>
                </a:moveTo>
                <a:lnTo>
                  <a:pt x="299402" y="272627"/>
                </a:lnTo>
                <a:lnTo>
                  <a:pt x="296069" y="269927"/>
                </a:lnTo>
                <a:cubicBezTo>
                  <a:pt x="296527" y="269583"/>
                  <a:pt x="296969" y="269239"/>
                  <a:pt x="297428" y="268894"/>
                </a:cubicBezTo>
                <a:close/>
                <a:moveTo>
                  <a:pt x="313920" y="265976"/>
                </a:moveTo>
                <a:cubicBezTo>
                  <a:pt x="311912" y="267869"/>
                  <a:pt x="309884" y="269745"/>
                  <a:pt x="307856" y="271640"/>
                </a:cubicBezTo>
                <a:cubicBezTo>
                  <a:pt x="308601" y="272310"/>
                  <a:pt x="309347" y="272979"/>
                  <a:pt x="310075" y="273648"/>
                </a:cubicBezTo>
                <a:cubicBezTo>
                  <a:pt x="311912" y="271640"/>
                  <a:pt x="313767" y="269630"/>
                  <a:pt x="315606" y="267620"/>
                </a:cubicBezTo>
                <a:cubicBezTo>
                  <a:pt x="315050" y="267068"/>
                  <a:pt x="314476" y="266531"/>
                  <a:pt x="313920" y="265976"/>
                </a:cubicBezTo>
                <a:close/>
                <a:moveTo>
                  <a:pt x="327660" y="262264"/>
                </a:moveTo>
                <a:cubicBezTo>
                  <a:pt x="326568" y="263086"/>
                  <a:pt x="325477" y="263910"/>
                  <a:pt x="324369" y="264713"/>
                </a:cubicBezTo>
                <a:cubicBezTo>
                  <a:pt x="324693" y="265229"/>
                  <a:pt x="325038" y="265768"/>
                  <a:pt x="325363" y="266283"/>
                </a:cubicBezTo>
                <a:cubicBezTo>
                  <a:pt x="326454" y="265325"/>
                  <a:pt x="327526" y="264370"/>
                  <a:pt x="328617" y="263412"/>
                </a:cubicBezTo>
                <a:cubicBezTo>
                  <a:pt x="328290" y="263029"/>
                  <a:pt x="327966" y="262646"/>
                  <a:pt x="327660" y="262264"/>
                </a:cubicBezTo>
                <a:close/>
                <a:moveTo>
                  <a:pt x="282637" y="259700"/>
                </a:moveTo>
                <a:cubicBezTo>
                  <a:pt x="277834" y="276518"/>
                  <a:pt x="267864" y="286429"/>
                  <a:pt x="255389" y="296435"/>
                </a:cubicBezTo>
                <a:cubicBezTo>
                  <a:pt x="254968" y="289220"/>
                  <a:pt x="266431" y="265057"/>
                  <a:pt x="270811" y="262973"/>
                </a:cubicBezTo>
                <a:cubicBezTo>
                  <a:pt x="273758" y="261556"/>
                  <a:pt x="277183" y="261155"/>
                  <a:pt x="282637" y="259700"/>
                </a:cubicBezTo>
                <a:close/>
                <a:moveTo>
                  <a:pt x="301446" y="257705"/>
                </a:moveTo>
                <a:lnTo>
                  <a:pt x="301755" y="261948"/>
                </a:lnTo>
                <a:cubicBezTo>
                  <a:pt x="301065" y="261701"/>
                  <a:pt x="300358" y="261471"/>
                  <a:pt x="299668" y="261222"/>
                </a:cubicBezTo>
                <a:close/>
                <a:moveTo>
                  <a:pt x="301429" y="257472"/>
                </a:moveTo>
                <a:lnTo>
                  <a:pt x="301518" y="257544"/>
                </a:lnTo>
                <a:lnTo>
                  <a:pt x="301521" y="257549"/>
                </a:lnTo>
                <a:lnTo>
                  <a:pt x="301521" y="257547"/>
                </a:lnTo>
                <a:lnTo>
                  <a:pt x="301525" y="257549"/>
                </a:lnTo>
                <a:lnTo>
                  <a:pt x="301446" y="257705"/>
                </a:lnTo>
                <a:close/>
                <a:moveTo>
                  <a:pt x="301617" y="257276"/>
                </a:moveTo>
                <a:lnTo>
                  <a:pt x="301521" y="257547"/>
                </a:lnTo>
                <a:lnTo>
                  <a:pt x="301518" y="257544"/>
                </a:lnTo>
                <a:lnTo>
                  <a:pt x="301445" y="257453"/>
                </a:lnTo>
                <a:close/>
                <a:moveTo>
                  <a:pt x="302841" y="253798"/>
                </a:moveTo>
                <a:cubicBezTo>
                  <a:pt x="303262" y="254104"/>
                  <a:pt x="303683" y="254411"/>
                  <a:pt x="304104" y="254717"/>
                </a:cubicBezTo>
                <a:lnTo>
                  <a:pt x="301617" y="257276"/>
                </a:lnTo>
                <a:close/>
                <a:moveTo>
                  <a:pt x="1902403" y="246231"/>
                </a:moveTo>
                <a:cubicBezTo>
                  <a:pt x="1900260" y="249847"/>
                  <a:pt x="1895535" y="252620"/>
                  <a:pt x="1900145" y="257520"/>
                </a:cubicBezTo>
                <a:cubicBezTo>
                  <a:pt x="1902978" y="260522"/>
                  <a:pt x="1905388" y="260598"/>
                  <a:pt x="1906957" y="257576"/>
                </a:cubicBezTo>
                <a:cubicBezTo>
                  <a:pt x="1905370" y="253578"/>
                  <a:pt x="1904031" y="250249"/>
                  <a:pt x="1902403" y="246231"/>
                </a:cubicBezTo>
                <a:close/>
                <a:moveTo>
                  <a:pt x="315668" y="233673"/>
                </a:moveTo>
                <a:cubicBezTo>
                  <a:pt x="316473" y="234113"/>
                  <a:pt x="317276" y="234573"/>
                  <a:pt x="318080" y="235032"/>
                </a:cubicBezTo>
                <a:cubicBezTo>
                  <a:pt x="317258" y="236429"/>
                  <a:pt x="316434" y="237845"/>
                  <a:pt x="315611" y="239242"/>
                </a:cubicBezTo>
                <a:cubicBezTo>
                  <a:pt x="314981" y="238955"/>
                  <a:pt x="314330" y="238668"/>
                  <a:pt x="313698" y="238381"/>
                </a:cubicBezTo>
                <a:cubicBezTo>
                  <a:pt x="314348" y="236812"/>
                  <a:pt x="314999" y="235243"/>
                  <a:pt x="315668" y="233673"/>
                </a:cubicBezTo>
                <a:close/>
                <a:moveTo>
                  <a:pt x="320937" y="229018"/>
                </a:moveTo>
                <a:cubicBezTo>
                  <a:pt x="321281" y="229037"/>
                  <a:pt x="321568" y="229669"/>
                  <a:pt x="321874" y="230051"/>
                </a:cubicBezTo>
                <a:cubicBezTo>
                  <a:pt x="321300" y="230262"/>
                  <a:pt x="320765" y="230626"/>
                  <a:pt x="320286" y="230568"/>
                </a:cubicBezTo>
                <a:cubicBezTo>
                  <a:pt x="319942" y="230530"/>
                  <a:pt x="319693" y="229879"/>
                  <a:pt x="319406" y="229515"/>
                </a:cubicBezTo>
                <a:cubicBezTo>
                  <a:pt x="319923" y="229325"/>
                  <a:pt x="320459" y="228961"/>
                  <a:pt x="320937" y="229018"/>
                </a:cubicBezTo>
                <a:close/>
                <a:moveTo>
                  <a:pt x="306467" y="227588"/>
                </a:moveTo>
                <a:cubicBezTo>
                  <a:pt x="307079" y="228219"/>
                  <a:pt x="307710" y="228831"/>
                  <a:pt x="308342" y="229444"/>
                </a:cubicBezTo>
                <a:cubicBezTo>
                  <a:pt x="306867" y="230917"/>
                  <a:pt x="305394" y="232409"/>
                  <a:pt x="303921" y="233884"/>
                </a:cubicBezTo>
                <a:cubicBezTo>
                  <a:pt x="303289" y="233271"/>
                  <a:pt x="302659" y="232639"/>
                  <a:pt x="302047" y="232028"/>
                </a:cubicBezTo>
                <a:cubicBezTo>
                  <a:pt x="303520" y="230554"/>
                  <a:pt x="304994" y="229062"/>
                  <a:pt x="306467" y="227588"/>
                </a:cubicBezTo>
                <a:close/>
                <a:moveTo>
                  <a:pt x="335478" y="223419"/>
                </a:moveTo>
                <a:cubicBezTo>
                  <a:pt x="336396" y="223784"/>
                  <a:pt x="337315" y="224166"/>
                  <a:pt x="338234" y="224528"/>
                </a:cubicBezTo>
                <a:cubicBezTo>
                  <a:pt x="338464" y="226921"/>
                  <a:pt x="339688" y="230154"/>
                  <a:pt x="338617" y="231455"/>
                </a:cubicBezTo>
                <a:cubicBezTo>
                  <a:pt x="337526" y="232775"/>
                  <a:pt x="334119" y="232163"/>
                  <a:pt x="331728" y="232412"/>
                </a:cubicBezTo>
                <a:cubicBezTo>
                  <a:pt x="331077" y="231168"/>
                  <a:pt x="330427" y="229904"/>
                  <a:pt x="329776" y="228642"/>
                </a:cubicBezTo>
                <a:cubicBezTo>
                  <a:pt x="331669" y="226902"/>
                  <a:pt x="333583" y="225161"/>
                  <a:pt x="335478" y="223419"/>
                </a:cubicBezTo>
                <a:close/>
                <a:moveTo>
                  <a:pt x="1869341" y="222657"/>
                </a:moveTo>
                <a:cubicBezTo>
                  <a:pt x="1867466" y="226330"/>
                  <a:pt x="1865591" y="229985"/>
                  <a:pt x="1863716" y="233660"/>
                </a:cubicBezTo>
                <a:cubicBezTo>
                  <a:pt x="1864385" y="234119"/>
                  <a:pt x="1865055" y="234579"/>
                  <a:pt x="1865724" y="235037"/>
                </a:cubicBezTo>
                <a:cubicBezTo>
                  <a:pt x="1867676" y="231305"/>
                  <a:pt x="1869627" y="227574"/>
                  <a:pt x="1871559" y="223844"/>
                </a:cubicBezTo>
                <a:cubicBezTo>
                  <a:pt x="1870814" y="223442"/>
                  <a:pt x="1870087" y="223060"/>
                  <a:pt x="1869341" y="222657"/>
                </a:cubicBezTo>
                <a:close/>
                <a:moveTo>
                  <a:pt x="296007" y="216733"/>
                </a:moveTo>
                <a:cubicBezTo>
                  <a:pt x="296217" y="216809"/>
                  <a:pt x="296275" y="217173"/>
                  <a:pt x="296389" y="217403"/>
                </a:cubicBezTo>
                <a:cubicBezTo>
                  <a:pt x="296217" y="217595"/>
                  <a:pt x="296064" y="217786"/>
                  <a:pt x="295893" y="217958"/>
                </a:cubicBezTo>
                <a:cubicBezTo>
                  <a:pt x="295681" y="217613"/>
                  <a:pt x="295491" y="217250"/>
                  <a:pt x="295279" y="216905"/>
                </a:cubicBezTo>
                <a:cubicBezTo>
                  <a:pt x="295528" y="216848"/>
                  <a:pt x="295834" y="216657"/>
                  <a:pt x="296007" y="216733"/>
                </a:cubicBezTo>
                <a:close/>
                <a:moveTo>
                  <a:pt x="358791" y="215503"/>
                </a:moveTo>
                <a:lnTo>
                  <a:pt x="358771" y="215537"/>
                </a:lnTo>
                <a:lnTo>
                  <a:pt x="358676" y="215561"/>
                </a:lnTo>
                <a:close/>
                <a:moveTo>
                  <a:pt x="358857" y="215338"/>
                </a:moveTo>
                <a:lnTo>
                  <a:pt x="358891" y="215400"/>
                </a:lnTo>
                <a:lnTo>
                  <a:pt x="358795" y="215457"/>
                </a:lnTo>
                <a:close/>
                <a:moveTo>
                  <a:pt x="1854866" y="213358"/>
                </a:moveTo>
                <a:lnTo>
                  <a:pt x="1854961" y="213457"/>
                </a:lnTo>
                <a:lnTo>
                  <a:pt x="1854901" y="213538"/>
                </a:lnTo>
                <a:lnTo>
                  <a:pt x="1854876" y="213563"/>
                </a:lnTo>
                <a:close/>
                <a:moveTo>
                  <a:pt x="330387" y="210581"/>
                </a:moveTo>
                <a:cubicBezTo>
                  <a:pt x="331191" y="210676"/>
                  <a:pt x="331957" y="210792"/>
                  <a:pt x="332742" y="210907"/>
                </a:cubicBezTo>
                <a:cubicBezTo>
                  <a:pt x="333564" y="212800"/>
                  <a:pt x="334387" y="214694"/>
                  <a:pt x="335515" y="217316"/>
                </a:cubicBezTo>
                <a:cubicBezTo>
                  <a:pt x="332512" y="217736"/>
                  <a:pt x="330196" y="218062"/>
                  <a:pt x="326140" y="218636"/>
                </a:cubicBezTo>
                <a:cubicBezTo>
                  <a:pt x="328033" y="215039"/>
                  <a:pt x="329221" y="212800"/>
                  <a:pt x="330387" y="210581"/>
                </a:cubicBezTo>
                <a:close/>
                <a:moveTo>
                  <a:pt x="361551" y="210121"/>
                </a:moveTo>
                <a:lnTo>
                  <a:pt x="358857" y="215338"/>
                </a:lnTo>
                <a:lnTo>
                  <a:pt x="356762" y="211497"/>
                </a:lnTo>
                <a:cubicBezTo>
                  <a:pt x="357374" y="210675"/>
                  <a:pt x="359140" y="210273"/>
                  <a:pt x="361551" y="210121"/>
                </a:cubicBezTo>
                <a:close/>
                <a:moveTo>
                  <a:pt x="1816475" y="209879"/>
                </a:moveTo>
                <a:cubicBezTo>
                  <a:pt x="1813777" y="213934"/>
                  <a:pt x="1811098" y="218006"/>
                  <a:pt x="1808418" y="222064"/>
                </a:cubicBezTo>
                <a:cubicBezTo>
                  <a:pt x="1808916" y="222560"/>
                  <a:pt x="1809432" y="223041"/>
                  <a:pt x="1809930" y="223537"/>
                </a:cubicBezTo>
                <a:cubicBezTo>
                  <a:pt x="1812610" y="219328"/>
                  <a:pt x="1815289" y="215120"/>
                  <a:pt x="1817966" y="210893"/>
                </a:cubicBezTo>
                <a:cubicBezTo>
                  <a:pt x="1817469" y="210548"/>
                  <a:pt x="1816972" y="210221"/>
                  <a:pt x="1816475" y="209879"/>
                </a:cubicBezTo>
                <a:close/>
                <a:moveTo>
                  <a:pt x="1854550" y="206733"/>
                </a:moveTo>
                <a:lnTo>
                  <a:pt x="1854866" y="213358"/>
                </a:lnTo>
                <a:lnTo>
                  <a:pt x="1852106" y="210482"/>
                </a:lnTo>
                <a:cubicBezTo>
                  <a:pt x="1852296" y="209316"/>
                  <a:pt x="1853373" y="208025"/>
                  <a:pt x="1854550" y="206733"/>
                </a:cubicBezTo>
                <a:close/>
                <a:moveTo>
                  <a:pt x="332284" y="203024"/>
                </a:moveTo>
                <a:cubicBezTo>
                  <a:pt x="336916" y="203885"/>
                  <a:pt x="342694" y="203253"/>
                  <a:pt x="345048" y="211846"/>
                </a:cubicBezTo>
                <a:cubicBezTo>
                  <a:pt x="339021" y="209990"/>
                  <a:pt x="334504" y="208613"/>
                  <a:pt x="328611" y="206796"/>
                </a:cubicBezTo>
                <a:cubicBezTo>
                  <a:pt x="330333" y="204958"/>
                  <a:pt x="331521" y="202871"/>
                  <a:pt x="332284" y="203024"/>
                </a:cubicBezTo>
                <a:close/>
                <a:moveTo>
                  <a:pt x="315756" y="200893"/>
                </a:moveTo>
                <a:cubicBezTo>
                  <a:pt x="316235" y="201447"/>
                  <a:pt x="316924" y="202040"/>
                  <a:pt x="316847" y="202175"/>
                </a:cubicBezTo>
                <a:cubicBezTo>
                  <a:pt x="316444" y="202883"/>
                  <a:pt x="315833" y="203458"/>
                  <a:pt x="315297" y="204089"/>
                </a:cubicBezTo>
                <a:cubicBezTo>
                  <a:pt x="314838" y="203572"/>
                  <a:pt x="314359" y="203054"/>
                  <a:pt x="313900" y="202538"/>
                </a:cubicBezTo>
                <a:cubicBezTo>
                  <a:pt x="314513" y="202002"/>
                  <a:pt x="315144" y="201447"/>
                  <a:pt x="315756" y="200893"/>
                </a:cubicBezTo>
                <a:close/>
                <a:moveTo>
                  <a:pt x="537949" y="190263"/>
                </a:moveTo>
                <a:cubicBezTo>
                  <a:pt x="536839" y="191851"/>
                  <a:pt x="535499" y="193096"/>
                  <a:pt x="535729" y="193593"/>
                </a:cubicBezTo>
                <a:cubicBezTo>
                  <a:pt x="536284" y="194759"/>
                  <a:pt x="537451" y="195888"/>
                  <a:pt x="538657" y="196385"/>
                </a:cubicBezTo>
                <a:cubicBezTo>
                  <a:pt x="539114" y="196576"/>
                  <a:pt x="541144" y="194663"/>
                  <a:pt x="540989" y="194262"/>
                </a:cubicBezTo>
                <a:cubicBezTo>
                  <a:pt x="540532" y="193019"/>
                  <a:pt x="539344" y="192005"/>
                  <a:pt x="537949" y="190263"/>
                </a:cubicBezTo>
                <a:close/>
                <a:moveTo>
                  <a:pt x="404614" y="180315"/>
                </a:moveTo>
                <a:cubicBezTo>
                  <a:pt x="404097" y="180545"/>
                  <a:pt x="403581" y="180794"/>
                  <a:pt x="403045" y="181043"/>
                </a:cubicBezTo>
                <a:cubicBezTo>
                  <a:pt x="403408" y="181425"/>
                  <a:pt x="403716" y="181866"/>
                  <a:pt x="404136" y="182171"/>
                </a:cubicBezTo>
                <a:cubicBezTo>
                  <a:pt x="404250" y="182247"/>
                  <a:pt x="404901" y="181923"/>
                  <a:pt x="404901" y="181789"/>
                </a:cubicBezTo>
                <a:cubicBezTo>
                  <a:pt x="404901" y="181291"/>
                  <a:pt x="404710" y="180794"/>
                  <a:pt x="404614" y="180315"/>
                </a:cubicBezTo>
                <a:close/>
                <a:moveTo>
                  <a:pt x="387120" y="174602"/>
                </a:moveTo>
                <a:cubicBezTo>
                  <a:pt x="387444" y="174965"/>
                  <a:pt x="387771" y="175347"/>
                  <a:pt x="388094" y="175711"/>
                </a:cubicBezTo>
                <a:cubicBezTo>
                  <a:pt x="387273" y="176189"/>
                  <a:pt x="386449" y="176668"/>
                  <a:pt x="385647" y="177146"/>
                </a:cubicBezTo>
                <a:cubicBezTo>
                  <a:pt x="386143" y="176305"/>
                  <a:pt x="386622" y="175444"/>
                  <a:pt x="387120" y="174602"/>
                </a:cubicBezTo>
                <a:close/>
                <a:moveTo>
                  <a:pt x="416832" y="169428"/>
                </a:moveTo>
                <a:cubicBezTo>
                  <a:pt x="416124" y="169658"/>
                  <a:pt x="415416" y="169906"/>
                  <a:pt x="414690" y="170136"/>
                </a:cubicBezTo>
                <a:cubicBezTo>
                  <a:pt x="415398" y="172336"/>
                  <a:pt x="416106" y="174536"/>
                  <a:pt x="416832" y="176738"/>
                </a:cubicBezTo>
                <a:cubicBezTo>
                  <a:pt x="417559" y="176488"/>
                  <a:pt x="418287" y="176259"/>
                  <a:pt x="419013" y="176009"/>
                </a:cubicBezTo>
                <a:cubicBezTo>
                  <a:pt x="418287" y="173810"/>
                  <a:pt x="417559" y="171609"/>
                  <a:pt x="416832" y="169428"/>
                </a:cubicBezTo>
                <a:close/>
                <a:moveTo>
                  <a:pt x="458219" y="168529"/>
                </a:moveTo>
                <a:cubicBezTo>
                  <a:pt x="457739" y="168529"/>
                  <a:pt x="457261" y="169199"/>
                  <a:pt x="456802" y="169562"/>
                </a:cubicBezTo>
                <a:cubicBezTo>
                  <a:pt x="457376" y="170079"/>
                  <a:pt x="457951" y="170997"/>
                  <a:pt x="458543" y="171017"/>
                </a:cubicBezTo>
                <a:cubicBezTo>
                  <a:pt x="459233" y="170997"/>
                  <a:pt x="459941" y="170231"/>
                  <a:pt x="461279" y="169391"/>
                </a:cubicBezTo>
                <a:cubicBezTo>
                  <a:pt x="459767" y="168931"/>
                  <a:pt x="458983" y="168529"/>
                  <a:pt x="458219" y="168529"/>
                </a:cubicBezTo>
                <a:close/>
                <a:moveTo>
                  <a:pt x="467632" y="165467"/>
                </a:moveTo>
                <a:cubicBezTo>
                  <a:pt x="467212" y="165754"/>
                  <a:pt x="466808" y="166061"/>
                  <a:pt x="466388" y="166348"/>
                </a:cubicBezTo>
                <a:cubicBezTo>
                  <a:pt x="466771" y="166559"/>
                  <a:pt x="467153" y="166826"/>
                  <a:pt x="467555" y="166941"/>
                </a:cubicBezTo>
                <a:cubicBezTo>
                  <a:pt x="467728" y="166980"/>
                  <a:pt x="468224" y="166616"/>
                  <a:pt x="468206" y="166559"/>
                </a:cubicBezTo>
                <a:cubicBezTo>
                  <a:pt x="468073" y="166175"/>
                  <a:pt x="467843" y="165832"/>
                  <a:pt x="467632" y="165467"/>
                </a:cubicBezTo>
                <a:close/>
                <a:moveTo>
                  <a:pt x="342154" y="161847"/>
                </a:moveTo>
                <a:cubicBezTo>
                  <a:pt x="343033" y="162747"/>
                  <a:pt x="343894" y="163646"/>
                  <a:pt x="344776" y="164525"/>
                </a:cubicBezTo>
                <a:cubicBezTo>
                  <a:pt x="342957" y="166076"/>
                  <a:pt x="341140" y="167626"/>
                  <a:pt x="339302" y="169175"/>
                </a:cubicBezTo>
                <a:cubicBezTo>
                  <a:pt x="338575" y="168410"/>
                  <a:pt x="337849" y="167626"/>
                  <a:pt x="337121" y="166860"/>
                </a:cubicBezTo>
                <a:cubicBezTo>
                  <a:pt x="338804" y="165196"/>
                  <a:pt x="340470" y="163511"/>
                  <a:pt x="342154" y="161847"/>
                </a:cubicBezTo>
                <a:close/>
                <a:moveTo>
                  <a:pt x="492352" y="159269"/>
                </a:moveTo>
                <a:cubicBezTo>
                  <a:pt x="492103" y="159134"/>
                  <a:pt x="490956" y="159842"/>
                  <a:pt x="490974" y="160130"/>
                </a:cubicBezTo>
                <a:cubicBezTo>
                  <a:pt x="491013" y="160914"/>
                  <a:pt x="491454" y="161680"/>
                  <a:pt x="491740" y="162444"/>
                </a:cubicBezTo>
                <a:cubicBezTo>
                  <a:pt x="492468" y="162139"/>
                  <a:pt x="493194" y="161833"/>
                  <a:pt x="494380" y="161335"/>
                </a:cubicBezTo>
                <a:cubicBezTo>
                  <a:pt x="493482" y="160379"/>
                  <a:pt x="493023" y="159632"/>
                  <a:pt x="492352" y="159269"/>
                </a:cubicBezTo>
                <a:close/>
                <a:moveTo>
                  <a:pt x="351137" y="158103"/>
                </a:moveTo>
                <a:lnTo>
                  <a:pt x="349770" y="160614"/>
                </a:lnTo>
                <a:cubicBezTo>
                  <a:pt x="349406" y="160251"/>
                  <a:pt x="349025" y="159906"/>
                  <a:pt x="348661" y="159543"/>
                </a:cubicBezTo>
                <a:close/>
                <a:moveTo>
                  <a:pt x="351187" y="158013"/>
                </a:moveTo>
                <a:cubicBezTo>
                  <a:pt x="351187" y="158013"/>
                  <a:pt x="351226" y="158051"/>
                  <a:pt x="351226" y="158051"/>
                </a:cubicBezTo>
                <a:lnTo>
                  <a:pt x="351137" y="158103"/>
                </a:lnTo>
                <a:close/>
                <a:moveTo>
                  <a:pt x="351322" y="157937"/>
                </a:moveTo>
                <a:lnTo>
                  <a:pt x="351238" y="158037"/>
                </a:lnTo>
                <a:cubicBezTo>
                  <a:pt x="351238" y="158037"/>
                  <a:pt x="351199" y="157999"/>
                  <a:pt x="351199" y="157999"/>
                </a:cubicBezTo>
                <a:close/>
                <a:moveTo>
                  <a:pt x="338597" y="157151"/>
                </a:moveTo>
                <a:cubicBezTo>
                  <a:pt x="339038" y="157286"/>
                  <a:pt x="339438" y="157592"/>
                  <a:pt x="339859" y="157841"/>
                </a:cubicBezTo>
                <a:cubicBezTo>
                  <a:pt x="339438" y="158223"/>
                  <a:pt x="339038" y="158605"/>
                  <a:pt x="338635" y="159008"/>
                </a:cubicBezTo>
                <a:cubicBezTo>
                  <a:pt x="338405" y="158586"/>
                  <a:pt x="338101" y="158165"/>
                  <a:pt x="337966" y="157707"/>
                </a:cubicBezTo>
                <a:cubicBezTo>
                  <a:pt x="337927" y="157592"/>
                  <a:pt x="338443" y="157112"/>
                  <a:pt x="338597" y="157151"/>
                </a:cubicBezTo>
                <a:close/>
                <a:moveTo>
                  <a:pt x="508961" y="154639"/>
                </a:moveTo>
                <a:cubicBezTo>
                  <a:pt x="508233" y="154811"/>
                  <a:pt x="507525" y="154982"/>
                  <a:pt x="506799" y="155155"/>
                </a:cubicBezTo>
                <a:cubicBezTo>
                  <a:pt x="506646" y="156035"/>
                  <a:pt x="506091" y="157374"/>
                  <a:pt x="506454" y="157718"/>
                </a:cubicBezTo>
                <a:cubicBezTo>
                  <a:pt x="507411" y="158617"/>
                  <a:pt x="508768" y="159098"/>
                  <a:pt x="509955" y="159728"/>
                </a:cubicBezTo>
                <a:cubicBezTo>
                  <a:pt x="509629" y="158044"/>
                  <a:pt x="509305" y="156341"/>
                  <a:pt x="508961" y="154639"/>
                </a:cubicBezTo>
                <a:close/>
                <a:moveTo>
                  <a:pt x="358634" y="154263"/>
                </a:moveTo>
                <a:lnTo>
                  <a:pt x="351322" y="157937"/>
                </a:lnTo>
                <a:lnTo>
                  <a:pt x="354258" y="154478"/>
                </a:lnTo>
                <a:close/>
                <a:moveTo>
                  <a:pt x="358854" y="154153"/>
                </a:moveTo>
                <a:cubicBezTo>
                  <a:pt x="358854" y="154153"/>
                  <a:pt x="358930" y="154247"/>
                  <a:pt x="358930" y="154247"/>
                </a:cubicBezTo>
                <a:lnTo>
                  <a:pt x="358634" y="154263"/>
                </a:lnTo>
                <a:close/>
                <a:moveTo>
                  <a:pt x="359081" y="154122"/>
                </a:moveTo>
                <a:lnTo>
                  <a:pt x="358934" y="154251"/>
                </a:lnTo>
                <a:lnTo>
                  <a:pt x="358858" y="154156"/>
                </a:lnTo>
                <a:close/>
                <a:moveTo>
                  <a:pt x="400749" y="153797"/>
                </a:moveTo>
                <a:cubicBezTo>
                  <a:pt x="400443" y="154619"/>
                  <a:pt x="400119" y="155443"/>
                  <a:pt x="399811" y="156265"/>
                </a:cubicBezTo>
                <a:cubicBezTo>
                  <a:pt x="403008" y="157642"/>
                  <a:pt x="406222" y="159040"/>
                  <a:pt x="409435" y="160436"/>
                </a:cubicBezTo>
                <a:cubicBezTo>
                  <a:pt x="409876" y="159211"/>
                  <a:pt x="410316" y="157986"/>
                  <a:pt x="410757" y="156780"/>
                </a:cubicBezTo>
                <a:cubicBezTo>
                  <a:pt x="407427" y="155787"/>
                  <a:pt x="404079" y="154792"/>
                  <a:pt x="400749" y="153797"/>
                </a:cubicBezTo>
                <a:close/>
                <a:moveTo>
                  <a:pt x="545755" y="148192"/>
                </a:moveTo>
                <a:cubicBezTo>
                  <a:pt x="545391" y="149207"/>
                  <a:pt x="545008" y="150201"/>
                  <a:pt x="544645" y="151214"/>
                </a:cubicBezTo>
                <a:cubicBezTo>
                  <a:pt x="545200" y="151329"/>
                  <a:pt x="545755" y="151444"/>
                  <a:pt x="546290" y="151559"/>
                </a:cubicBezTo>
                <a:cubicBezTo>
                  <a:pt x="546558" y="150716"/>
                  <a:pt x="546940" y="149894"/>
                  <a:pt x="547036" y="149033"/>
                </a:cubicBezTo>
                <a:cubicBezTo>
                  <a:pt x="547056" y="148805"/>
                  <a:pt x="546214" y="148479"/>
                  <a:pt x="545755" y="148192"/>
                </a:cubicBezTo>
                <a:close/>
                <a:moveTo>
                  <a:pt x="504406" y="147752"/>
                </a:moveTo>
                <a:cubicBezTo>
                  <a:pt x="504197" y="147714"/>
                  <a:pt x="503910" y="147924"/>
                  <a:pt x="503641" y="148020"/>
                </a:cubicBezTo>
                <a:cubicBezTo>
                  <a:pt x="503661" y="148287"/>
                  <a:pt x="503661" y="148556"/>
                  <a:pt x="503679" y="148805"/>
                </a:cubicBezTo>
                <a:cubicBezTo>
                  <a:pt x="504081" y="148652"/>
                  <a:pt x="504502" y="148517"/>
                  <a:pt x="504904" y="148364"/>
                </a:cubicBezTo>
                <a:cubicBezTo>
                  <a:pt x="504751" y="148154"/>
                  <a:pt x="504616" y="147809"/>
                  <a:pt x="504406" y="147752"/>
                </a:cubicBezTo>
                <a:close/>
                <a:moveTo>
                  <a:pt x="1700602" y="146948"/>
                </a:moveTo>
                <a:cubicBezTo>
                  <a:pt x="1700180" y="147122"/>
                  <a:pt x="1699741" y="147311"/>
                  <a:pt x="1699319" y="147485"/>
                </a:cubicBezTo>
                <a:cubicBezTo>
                  <a:pt x="1699319" y="147733"/>
                  <a:pt x="1699319" y="147982"/>
                  <a:pt x="1699319" y="148230"/>
                </a:cubicBezTo>
                <a:cubicBezTo>
                  <a:pt x="1699760" y="148040"/>
                  <a:pt x="1700218" y="147906"/>
                  <a:pt x="1700602" y="147656"/>
                </a:cubicBezTo>
                <a:cubicBezTo>
                  <a:pt x="1700716" y="147580"/>
                  <a:pt x="1700602" y="147197"/>
                  <a:pt x="1700602" y="146948"/>
                </a:cubicBezTo>
                <a:close/>
                <a:moveTo>
                  <a:pt x="367373" y="146866"/>
                </a:moveTo>
                <a:cubicBezTo>
                  <a:pt x="367554" y="150243"/>
                  <a:pt x="367473" y="152060"/>
                  <a:pt x="366322" y="153035"/>
                </a:cubicBezTo>
                <a:lnTo>
                  <a:pt x="359081" y="154122"/>
                </a:lnTo>
                <a:close/>
                <a:moveTo>
                  <a:pt x="593225" y="141878"/>
                </a:moveTo>
                <a:cubicBezTo>
                  <a:pt x="592882" y="142528"/>
                  <a:pt x="592421" y="143140"/>
                  <a:pt x="592307" y="143829"/>
                </a:cubicBezTo>
                <a:cubicBezTo>
                  <a:pt x="592268" y="144039"/>
                  <a:pt x="593225" y="144422"/>
                  <a:pt x="593722" y="144709"/>
                </a:cubicBezTo>
                <a:cubicBezTo>
                  <a:pt x="593971" y="144193"/>
                  <a:pt x="594220" y="143714"/>
                  <a:pt x="594469" y="143216"/>
                </a:cubicBezTo>
                <a:cubicBezTo>
                  <a:pt x="594047" y="142776"/>
                  <a:pt x="593645" y="142317"/>
                  <a:pt x="593225" y="141878"/>
                </a:cubicBezTo>
                <a:close/>
                <a:moveTo>
                  <a:pt x="466484" y="140004"/>
                </a:moveTo>
                <a:cubicBezTo>
                  <a:pt x="457758" y="145456"/>
                  <a:pt x="455884" y="149512"/>
                  <a:pt x="457645" y="159116"/>
                </a:cubicBezTo>
                <a:cubicBezTo>
                  <a:pt x="475438" y="153261"/>
                  <a:pt x="476605" y="150736"/>
                  <a:pt x="466484" y="140004"/>
                </a:cubicBezTo>
                <a:close/>
                <a:moveTo>
                  <a:pt x="504197" y="133745"/>
                </a:moveTo>
                <a:cubicBezTo>
                  <a:pt x="503928" y="135391"/>
                  <a:pt x="503661" y="137036"/>
                  <a:pt x="503412" y="138683"/>
                </a:cubicBezTo>
                <a:cubicBezTo>
                  <a:pt x="504043" y="138778"/>
                  <a:pt x="504675" y="138856"/>
                  <a:pt x="505306" y="138952"/>
                </a:cubicBezTo>
                <a:cubicBezTo>
                  <a:pt x="505440" y="137265"/>
                  <a:pt x="505573" y="135601"/>
                  <a:pt x="505708" y="133937"/>
                </a:cubicBezTo>
                <a:cubicBezTo>
                  <a:pt x="505211" y="133879"/>
                  <a:pt x="504712" y="133802"/>
                  <a:pt x="504197" y="133745"/>
                </a:cubicBezTo>
                <a:close/>
                <a:moveTo>
                  <a:pt x="392484" y="132032"/>
                </a:moveTo>
                <a:cubicBezTo>
                  <a:pt x="392674" y="132376"/>
                  <a:pt x="392866" y="132721"/>
                  <a:pt x="393076" y="133085"/>
                </a:cubicBezTo>
                <a:cubicBezTo>
                  <a:pt x="392139" y="133619"/>
                  <a:pt x="391201" y="134156"/>
                  <a:pt x="390264" y="134691"/>
                </a:cubicBezTo>
                <a:cubicBezTo>
                  <a:pt x="390036" y="134309"/>
                  <a:pt x="389843" y="133925"/>
                  <a:pt x="389632" y="133562"/>
                </a:cubicBezTo>
                <a:cubicBezTo>
                  <a:pt x="390589" y="133046"/>
                  <a:pt x="391526" y="132529"/>
                  <a:pt x="392484" y="132032"/>
                </a:cubicBezTo>
                <a:close/>
                <a:moveTo>
                  <a:pt x="479207" y="124962"/>
                </a:moveTo>
                <a:cubicBezTo>
                  <a:pt x="471937" y="138339"/>
                  <a:pt x="472606" y="140212"/>
                  <a:pt x="484470" y="146451"/>
                </a:cubicBezTo>
                <a:cubicBezTo>
                  <a:pt x="487359" y="144595"/>
                  <a:pt x="490152" y="142815"/>
                  <a:pt x="492925" y="141035"/>
                </a:cubicBezTo>
                <a:cubicBezTo>
                  <a:pt x="493443" y="141647"/>
                  <a:pt x="493960" y="142259"/>
                  <a:pt x="494476" y="142872"/>
                </a:cubicBezTo>
                <a:cubicBezTo>
                  <a:pt x="492468" y="146508"/>
                  <a:pt x="490477" y="150143"/>
                  <a:pt x="488315" y="154083"/>
                </a:cubicBezTo>
                <a:cubicBezTo>
                  <a:pt x="493768" y="154217"/>
                  <a:pt x="495643" y="151979"/>
                  <a:pt x="497461" y="144098"/>
                </a:cubicBezTo>
                <a:cubicBezTo>
                  <a:pt x="499144" y="136846"/>
                  <a:pt x="495069" y="131277"/>
                  <a:pt x="485809" y="127565"/>
                </a:cubicBezTo>
                <a:cubicBezTo>
                  <a:pt x="486441" y="131086"/>
                  <a:pt x="487129" y="134950"/>
                  <a:pt x="487818" y="138798"/>
                </a:cubicBezTo>
                <a:cubicBezTo>
                  <a:pt x="486996" y="139009"/>
                  <a:pt x="486153" y="139220"/>
                  <a:pt x="485331" y="139409"/>
                </a:cubicBezTo>
                <a:cubicBezTo>
                  <a:pt x="483552" y="135179"/>
                  <a:pt x="481753" y="130971"/>
                  <a:pt x="479207" y="124962"/>
                </a:cubicBezTo>
                <a:close/>
                <a:moveTo>
                  <a:pt x="879062" y="121096"/>
                </a:moveTo>
                <a:cubicBezTo>
                  <a:pt x="878870" y="121154"/>
                  <a:pt x="878794" y="121576"/>
                  <a:pt x="878680" y="121844"/>
                </a:cubicBezTo>
                <a:cubicBezTo>
                  <a:pt x="878947" y="121958"/>
                  <a:pt x="879253" y="122245"/>
                  <a:pt x="879445" y="122168"/>
                </a:cubicBezTo>
                <a:cubicBezTo>
                  <a:pt x="879655" y="122093"/>
                  <a:pt x="879731" y="121671"/>
                  <a:pt x="879847" y="121423"/>
                </a:cubicBezTo>
                <a:cubicBezTo>
                  <a:pt x="879579" y="121307"/>
                  <a:pt x="879272" y="121020"/>
                  <a:pt x="879062" y="121096"/>
                </a:cubicBezTo>
                <a:close/>
                <a:moveTo>
                  <a:pt x="485674" y="119930"/>
                </a:moveTo>
                <a:cubicBezTo>
                  <a:pt x="484929" y="120255"/>
                  <a:pt x="483991" y="120428"/>
                  <a:pt x="483512" y="120981"/>
                </a:cubicBezTo>
                <a:cubicBezTo>
                  <a:pt x="483283" y="121268"/>
                  <a:pt x="483895" y="122264"/>
                  <a:pt x="484144" y="122935"/>
                </a:cubicBezTo>
                <a:cubicBezTo>
                  <a:pt x="484852" y="122551"/>
                  <a:pt x="485560" y="122150"/>
                  <a:pt x="486211" y="121787"/>
                </a:cubicBezTo>
                <a:cubicBezTo>
                  <a:pt x="485982" y="121001"/>
                  <a:pt x="485829" y="120465"/>
                  <a:pt x="485674" y="119930"/>
                </a:cubicBezTo>
                <a:close/>
                <a:moveTo>
                  <a:pt x="811118" y="119088"/>
                </a:moveTo>
                <a:cubicBezTo>
                  <a:pt x="810640" y="119012"/>
                  <a:pt x="810067" y="119451"/>
                  <a:pt x="809549" y="119643"/>
                </a:cubicBezTo>
                <a:cubicBezTo>
                  <a:pt x="809855" y="120389"/>
                  <a:pt x="809990" y="121423"/>
                  <a:pt x="810544" y="121787"/>
                </a:cubicBezTo>
                <a:cubicBezTo>
                  <a:pt x="810965" y="122073"/>
                  <a:pt x="811960" y="121500"/>
                  <a:pt x="815079" y="120676"/>
                </a:cubicBezTo>
                <a:cubicBezTo>
                  <a:pt x="812726" y="119700"/>
                  <a:pt x="811960" y="119241"/>
                  <a:pt x="811118" y="119088"/>
                </a:cubicBezTo>
                <a:close/>
                <a:moveTo>
                  <a:pt x="737684" y="117749"/>
                </a:moveTo>
                <a:cubicBezTo>
                  <a:pt x="736747" y="118763"/>
                  <a:pt x="735809" y="119777"/>
                  <a:pt x="734890" y="120791"/>
                </a:cubicBezTo>
                <a:cubicBezTo>
                  <a:pt x="735158" y="121039"/>
                  <a:pt x="735445" y="121288"/>
                  <a:pt x="735713" y="121556"/>
                </a:cubicBezTo>
                <a:cubicBezTo>
                  <a:pt x="736918" y="120829"/>
                  <a:pt x="738143" y="120101"/>
                  <a:pt x="739367" y="119375"/>
                </a:cubicBezTo>
                <a:cubicBezTo>
                  <a:pt x="738813" y="118840"/>
                  <a:pt x="738239" y="118285"/>
                  <a:pt x="737684" y="117749"/>
                </a:cubicBezTo>
                <a:close/>
                <a:moveTo>
                  <a:pt x="889030" y="117710"/>
                </a:moveTo>
                <a:cubicBezTo>
                  <a:pt x="889030" y="118763"/>
                  <a:pt x="889030" y="119834"/>
                  <a:pt x="889030" y="120905"/>
                </a:cubicBezTo>
                <a:cubicBezTo>
                  <a:pt x="889471" y="120867"/>
                  <a:pt x="889911" y="120829"/>
                  <a:pt x="890350" y="120791"/>
                </a:cubicBezTo>
                <a:cubicBezTo>
                  <a:pt x="890178" y="119796"/>
                  <a:pt x="890025" y="118801"/>
                  <a:pt x="889814" y="117824"/>
                </a:cubicBezTo>
                <a:cubicBezTo>
                  <a:pt x="889795" y="117729"/>
                  <a:pt x="889299" y="117749"/>
                  <a:pt x="889030" y="117710"/>
                </a:cubicBezTo>
                <a:close/>
                <a:moveTo>
                  <a:pt x="847893" y="117461"/>
                </a:moveTo>
                <a:cubicBezTo>
                  <a:pt x="847740" y="117692"/>
                  <a:pt x="847434" y="117940"/>
                  <a:pt x="847472" y="118132"/>
                </a:cubicBezTo>
                <a:cubicBezTo>
                  <a:pt x="847548" y="118571"/>
                  <a:pt x="847798" y="118993"/>
                  <a:pt x="847989" y="119414"/>
                </a:cubicBezTo>
                <a:cubicBezTo>
                  <a:pt x="848314" y="119031"/>
                  <a:pt x="848638" y="118649"/>
                  <a:pt x="848965" y="118246"/>
                </a:cubicBezTo>
                <a:cubicBezTo>
                  <a:pt x="848601" y="117978"/>
                  <a:pt x="848257" y="117729"/>
                  <a:pt x="847893" y="117461"/>
                </a:cubicBezTo>
                <a:close/>
                <a:moveTo>
                  <a:pt x="730757" y="113385"/>
                </a:moveTo>
                <a:cubicBezTo>
                  <a:pt x="730279" y="113633"/>
                  <a:pt x="729762" y="114247"/>
                  <a:pt x="729706" y="114764"/>
                </a:cubicBezTo>
                <a:cubicBezTo>
                  <a:pt x="729667" y="115145"/>
                  <a:pt x="730336" y="115605"/>
                  <a:pt x="730891" y="116294"/>
                </a:cubicBezTo>
                <a:cubicBezTo>
                  <a:pt x="731351" y="115433"/>
                  <a:pt x="731752" y="114706"/>
                  <a:pt x="732136" y="113960"/>
                </a:cubicBezTo>
                <a:cubicBezTo>
                  <a:pt x="731675" y="113750"/>
                  <a:pt x="731063" y="113252"/>
                  <a:pt x="730757" y="113385"/>
                </a:cubicBezTo>
                <a:close/>
                <a:moveTo>
                  <a:pt x="526813" y="112773"/>
                </a:moveTo>
                <a:cubicBezTo>
                  <a:pt x="526085" y="113060"/>
                  <a:pt x="525377" y="113366"/>
                  <a:pt x="524651" y="113654"/>
                </a:cubicBezTo>
                <a:cubicBezTo>
                  <a:pt x="525359" y="115625"/>
                  <a:pt x="526046" y="117615"/>
                  <a:pt x="526754" y="119604"/>
                </a:cubicBezTo>
                <a:cubicBezTo>
                  <a:pt x="527558" y="119298"/>
                  <a:pt x="528382" y="118973"/>
                  <a:pt x="529186" y="118667"/>
                </a:cubicBezTo>
                <a:cubicBezTo>
                  <a:pt x="528400" y="116696"/>
                  <a:pt x="527597" y="114744"/>
                  <a:pt x="526813" y="112773"/>
                </a:cubicBezTo>
                <a:close/>
                <a:moveTo>
                  <a:pt x="919299" y="109061"/>
                </a:moveTo>
                <a:cubicBezTo>
                  <a:pt x="919339" y="109311"/>
                  <a:pt x="919375" y="109540"/>
                  <a:pt x="919395" y="109788"/>
                </a:cubicBezTo>
                <a:cubicBezTo>
                  <a:pt x="922151" y="109788"/>
                  <a:pt x="924906" y="109788"/>
                  <a:pt x="927680" y="109788"/>
                </a:cubicBezTo>
                <a:cubicBezTo>
                  <a:pt x="927662" y="109540"/>
                  <a:pt x="927662" y="109311"/>
                  <a:pt x="927642" y="109061"/>
                </a:cubicBezTo>
                <a:cubicBezTo>
                  <a:pt x="924868" y="109061"/>
                  <a:pt x="922075" y="109061"/>
                  <a:pt x="919299" y="109061"/>
                </a:cubicBezTo>
                <a:close/>
                <a:moveTo>
                  <a:pt x="776161" y="108877"/>
                </a:moveTo>
                <a:cubicBezTo>
                  <a:pt x="776601" y="109049"/>
                  <a:pt x="776984" y="109414"/>
                  <a:pt x="777385" y="109681"/>
                </a:cubicBezTo>
                <a:cubicBezTo>
                  <a:pt x="776887" y="109967"/>
                  <a:pt x="776409" y="110275"/>
                  <a:pt x="775932" y="110562"/>
                </a:cubicBezTo>
                <a:cubicBezTo>
                  <a:pt x="775740" y="110120"/>
                  <a:pt x="775510" y="109700"/>
                  <a:pt x="775415" y="109259"/>
                </a:cubicBezTo>
                <a:cubicBezTo>
                  <a:pt x="775395" y="109183"/>
                  <a:pt x="775969" y="108800"/>
                  <a:pt x="776161" y="108877"/>
                </a:cubicBezTo>
                <a:close/>
                <a:moveTo>
                  <a:pt x="521551" y="108278"/>
                </a:moveTo>
                <a:lnTo>
                  <a:pt x="516103" y="110129"/>
                </a:lnTo>
                <a:lnTo>
                  <a:pt x="515677" y="110171"/>
                </a:lnTo>
                <a:lnTo>
                  <a:pt x="515706" y="110252"/>
                </a:lnTo>
                <a:lnTo>
                  <a:pt x="492984" y="112294"/>
                </a:lnTo>
                <a:cubicBezTo>
                  <a:pt x="492831" y="112907"/>
                  <a:pt x="492678" y="113519"/>
                  <a:pt x="492505" y="114151"/>
                </a:cubicBezTo>
                <a:cubicBezTo>
                  <a:pt x="497518" y="116026"/>
                  <a:pt x="502551" y="117902"/>
                  <a:pt x="507794" y="119873"/>
                </a:cubicBezTo>
                <a:cubicBezTo>
                  <a:pt x="507199" y="122207"/>
                  <a:pt x="506664" y="124254"/>
                  <a:pt x="506128" y="126341"/>
                </a:cubicBezTo>
                <a:cubicBezTo>
                  <a:pt x="515314" y="128999"/>
                  <a:pt x="511658" y="138875"/>
                  <a:pt x="517072" y="144614"/>
                </a:cubicBezTo>
                <a:cubicBezTo>
                  <a:pt x="516652" y="139220"/>
                  <a:pt x="514394" y="133458"/>
                  <a:pt x="516346" y="130474"/>
                </a:cubicBezTo>
                <a:cubicBezTo>
                  <a:pt x="518805" y="126714"/>
                  <a:pt x="519570" y="123298"/>
                  <a:pt x="519254" y="119992"/>
                </a:cubicBezTo>
                <a:lnTo>
                  <a:pt x="515706" y="110252"/>
                </a:lnTo>
                <a:lnTo>
                  <a:pt x="515753" y="110247"/>
                </a:lnTo>
                <a:lnTo>
                  <a:pt x="516103" y="110129"/>
                </a:lnTo>
                <a:lnTo>
                  <a:pt x="521818" y="109559"/>
                </a:lnTo>
                <a:cubicBezTo>
                  <a:pt x="521723" y="109138"/>
                  <a:pt x="521647" y="108698"/>
                  <a:pt x="521551" y="108278"/>
                </a:cubicBezTo>
                <a:close/>
                <a:moveTo>
                  <a:pt x="1626955" y="107710"/>
                </a:moveTo>
                <a:cubicBezTo>
                  <a:pt x="1627203" y="107825"/>
                  <a:pt x="1627549" y="107863"/>
                  <a:pt x="1627682" y="108054"/>
                </a:cubicBezTo>
                <a:cubicBezTo>
                  <a:pt x="1627798" y="108227"/>
                  <a:pt x="1627645" y="108552"/>
                  <a:pt x="1627606" y="108819"/>
                </a:cubicBezTo>
                <a:cubicBezTo>
                  <a:pt x="1627223" y="108647"/>
                  <a:pt x="1626841" y="108494"/>
                  <a:pt x="1626458" y="108323"/>
                </a:cubicBezTo>
                <a:cubicBezTo>
                  <a:pt x="1626611" y="108113"/>
                  <a:pt x="1626784" y="107921"/>
                  <a:pt x="1626955" y="107710"/>
                </a:cubicBezTo>
                <a:close/>
                <a:moveTo>
                  <a:pt x="861554" y="107572"/>
                </a:moveTo>
                <a:cubicBezTo>
                  <a:pt x="860024" y="108125"/>
                  <a:pt x="858494" y="108661"/>
                  <a:pt x="856982" y="109214"/>
                </a:cubicBezTo>
                <a:cubicBezTo>
                  <a:pt x="857633" y="109904"/>
                  <a:pt x="858262" y="110572"/>
                  <a:pt x="858913" y="111263"/>
                </a:cubicBezTo>
                <a:cubicBezTo>
                  <a:pt x="860005" y="110381"/>
                  <a:pt x="861133" y="109521"/>
                  <a:pt x="862244" y="108680"/>
                </a:cubicBezTo>
                <a:cubicBezTo>
                  <a:pt x="862015" y="108317"/>
                  <a:pt x="861783" y="107935"/>
                  <a:pt x="861554" y="107572"/>
                </a:cubicBezTo>
                <a:close/>
                <a:moveTo>
                  <a:pt x="635050" y="104145"/>
                </a:moveTo>
                <a:cubicBezTo>
                  <a:pt x="634897" y="104106"/>
                  <a:pt x="634420" y="104586"/>
                  <a:pt x="634438" y="104623"/>
                </a:cubicBezTo>
                <a:cubicBezTo>
                  <a:pt x="634668" y="105026"/>
                  <a:pt x="634974" y="105409"/>
                  <a:pt x="635242" y="105793"/>
                </a:cubicBezTo>
                <a:cubicBezTo>
                  <a:pt x="635625" y="105467"/>
                  <a:pt x="635988" y="105141"/>
                  <a:pt x="636353" y="104815"/>
                </a:cubicBezTo>
                <a:cubicBezTo>
                  <a:pt x="635911" y="104586"/>
                  <a:pt x="635511" y="104298"/>
                  <a:pt x="635050" y="104145"/>
                </a:cubicBezTo>
                <a:close/>
                <a:moveTo>
                  <a:pt x="570150" y="103322"/>
                </a:moveTo>
                <a:cubicBezTo>
                  <a:pt x="571336" y="107438"/>
                  <a:pt x="572044" y="109865"/>
                  <a:pt x="572809" y="112524"/>
                </a:cubicBezTo>
                <a:cubicBezTo>
                  <a:pt x="577783" y="108335"/>
                  <a:pt x="577783" y="108335"/>
                  <a:pt x="570150" y="103322"/>
                </a:cubicBezTo>
                <a:close/>
                <a:moveTo>
                  <a:pt x="712828" y="103246"/>
                </a:moveTo>
                <a:cubicBezTo>
                  <a:pt x="712351" y="103112"/>
                  <a:pt x="711585" y="103992"/>
                  <a:pt x="710953" y="104414"/>
                </a:cubicBezTo>
                <a:cubicBezTo>
                  <a:pt x="711605" y="104950"/>
                  <a:pt x="712236" y="105505"/>
                  <a:pt x="712811" y="106004"/>
                </a:cubicBezTo>
                <a:cubicBezTo>
                  <a:pt x="713518" y="105563"/>
                  <a:pt x="714015" y="105276"/>
                  <a:pt x="714493" y="104968"/>
                </a:cubicBezTo>
                <a:cubicBezTo>
                  <a:pt x="713958" y="104356"/>
                  <a:pt x="713500" y="103419"/>
                  <a:pt x="712828" y="103246"/>
                </a:cubicBezTo>
                <a:close/>
                <a:moveTo>
                  <a:pt x="593492" y="103226"/>
                </a:moveTo>
                <a:cubicBezTo>
                  <a:pt x="589801" y="105294"/>
                  <a:pt x="585475" y="106690"/>
                  <a:pt x="584653" y="111893"/>
                </a:cubicBezTo>
                <a:cubicBezTo>
                  <a:pt x="585188" y="112485"/>
                  <a:pt x="585743" y="113078"/>
                  <a:pt x="586280" y="113654"/>
                </a:cubicBezTo>
                <a:cubicBezTo>
                  <a:pt x="589264" y="110822"/>
                  <a:pt x="592249" y="107954"/>
                  <a:pt x="595214" y="105102"/>
                </a:cubicBezTo>
                <a:cubicBezTo>
                  <a:pt x="594641" y="104469"/>
                  <a:pt x="594067" y="103857"/>
                  <a:pt x="593492" y="103226"/>
                </a:cubicBezTo>
                <a:close/>
                <a:moveTo>
                  <a:pt x="970521" y="101810"/>
                </a:moveTo>
                <a:cubicBezTo>
                  <a:pt x="968952" y="101830"/>
                  <a:pt x="967383" y="101830"/>
                  <a:pt x="965813" y="101830"/>
                </a:cubicBezTo>
                <a:cubicBezTo>
                  <a:pt x="965833" y="102518"/>
                  <a:pt x="965851" y="103207"/>
                  <a:pt x="965851" y="103895"/>
                </a:cubicBezTo>
                <a:cubicBezTo>
                  <a:pt x="967459" y="103667"/>
                  <a:pt x="969066" y="103437"/>
                  <a:pt x="970674" y="103188"/>
                </a:cubicBezTo>
                <a:cubicBezTo>
                  <a:pt x="970616" y="102729"/>
                  <a:pt x="970560" y="102270"/>
                  <a:pt x="970521" y="101810"/>
                </a:cubicBezTo>
                <a:close/>
                <a:moveTo>
                  <a:pt x="677623" y="97008"/>
                </a:moveTo>
                <a:cubicBezTo>
                  <a:pt x="675787" y="97641"/>
                  <a:pt x="673950" y="98273"/>
                  <a:pt x="672113" y="98903"/>
                </a:cubicBezTo>
                <a:cubicBezTo>
                  <a:pt x="672400" y="99648"/>
                  <a:pt x="672668" y="100374"/>
                  <a:pt x="672955" y="101122"/>
                </a:cubicBezTo>
                <a:cubicBezTo>
                  <a:pt x="674753" y="100413"/>
                  <a:pt x="676571" y="99686"/>
                  <a:pt x="678370" y="98980"/>
                </a:cubicBezTo>
                <a:cubicBezTo>
                  <a:pt x="678121" y="98330"/>
                  <a:pt x="677872" y="97658"/>
                  <a:pt x="677623" y="97008"/>
                </a:cubicBezTo>
                <a:close/>
                <a:moveTo>
                  <a:pt x="752226" y="96894"/>
                </a:moveTo>
                <a:cubicBezTo>
                  <a:pt x="749584" y="98387"/>
                  <a:pt x="746944" y="99896"/>
                  <a:pt x="744304" y="101409"/>
                </a:cubicBezTo>
                <a:cubicBezTo>
                  <a:pt x="744820" y="102308"/>
                  <a:pt x="745338" y="103207"/>
                  <a:pt x="745873" y="104106"/>
                </a:cubicBezTo>
                <a:cubicBezTo>
                  <a:pt x="748493" y="102558"/>
                  <a:pt x="751116" y="101006"/>
                  <a:pt x="753738" y="99476"/>
                </a:cubicBezTo>
                <a:cubicBezTo>
                  <a:pt x="753240" y="98616"/>
                  <a:pt x="752742" y="97754"/>
                  <a:pt x="752226" y="96894"/>
                </a:cubicBezTo>
                <a:close/>
                <a:moveTo>
                  <a:pt x="739520" y="96818"/>
                </a:moveTo>
                <a:cubicBezTo>
                  <a:pt x="734066" y="98445"/>
                  <a:pt x="730796" y="99419"/>
                  <a:pt x="727543" y="100394"/>
                </a:cubicBezTo>
                <a:cubicBezTo>
                  <a:pt x="727619" y="101064"/>
                  <a:pt x="727715" y="101734"/>
                  <a:pt x="727792" y="102404"/>
                </a:cubicBezTo>
                <a:cubicBezTo>
                  <a:pt x="730622" y="103226"/>
                  <a:pt x="733436" y="104048"/>
                  <a:pt x="736747" y="105026"/>
                </a:cubicBezTo>
                <a:cubicBezTo>
                  <a:pt x="737455" y="102882"/>
                  <a:pt x="738124" y="100911"/>
                  <a:pt x="739520" y="96818"/>
                </a:cubicBezTo>
                <a:close/>
                <a:moveTo>
                  <a:pt x="986804" y="90962"/>
                </a:moveTo>
                <a:cubicBezTo>
                  <a:pt x="981312" y="92378"/>
                  <a:pt x="975820" y="93794"/>
                  <a:pt x="970329" y="95210"/>
                </a:cubicBezTo>
                <a:cubicBezTo>
                  <a:pt x="970598" y="96128"/>
                  <a:pt x="970884" y="97065"/>
                  <a:pt x="971152" y="97985"/>
                </a:cubicBezTo>
                <a:cubicBezTo>
                  <a:pt x="976605" y="96377"/>
                  <a:pt x="982058" y="94750"/>
                  <a:pt x="987512" y="93142"/>
                </a:cubicBezTo>
                <a:cubicBezTo>
                  <a:pt x="987282" y="92415"/>
                  <a:pt x="987033" y="91688"/>
                  <a:pt x="986804" y="90962"/>
                </a:cubicBezTo>
                <a:close/>
                <a:moveTo>
                  <a:pt x="560545" y="90412"/>
                </a:moveTo>
                <a:cubicBezTo>
                  <a:pt x="560945" y="90527"/>
                  <a:pt x="561214" y="91178"/>
                  <a:pt x="561559" y="91599"/>
                </a:cubicBezTo>
                <a:cubicBezTo>
                  <a:pt x="561118" y="91866"/>
                  <a:pt x="560659" y="92115"/>
                  <a:pt x="560181" y="92345"/>
                </a:cubicBezTo>
                <a:cubicBezTo>
                  <a:pt x="559855" y="91924"/>
                  <a:pt x="559531" y="91523"/>
                  <a:pt x="559204" y="91101"/>
                </a:cubicBezTo>
                <a:cubicBezTo>
                  <a:pt x="559664" y="90852"/>
                  <a:pt x="560181" y="90317"/>
                  <a:pt x="560545" y="90412"/>
                </a:cubicBezTo>
                <a:close/>
                <a:moveTo>
                  <a:pt x="1143584" y="87766"/>
                </a:moveTo>
                <a:cubicBezTo>
                  <a:pt x="1143547" y="88570"/>
                  <a:pt x="1143488" y="89375"/>
                  <a:pt x="1143449" y="90177"/>
                </a:cubicBezTo>
                <a:cubicBezTo>
                  <a:pt x="1145306" y="90083"/>
                  <a:pt x="1147144" y="89987"/>
                  <a:pt x="1148999" y="89891"/>
                </a:cubicBezTo>
                <a:cubicBezTo>
                  <a:pt x="1148980" y="89296"/>
                  <a:pt x="1148980" y="88684"/>
                  <a:pt x="1148960" y="88091"/>
                </a:cubicBezTo>
                <a:cubicBezTo>
                  <a:pt x="1147162" y="87995"/>
                  <a:pt x="1145363" y="87881"/>
                  <a:pt x="1143584" y="87766"/>
                </a:cubicBezTo>
                <a:close/>
                <a:moveTo>
                  <a:pt x="668401" y="85433"/>
                </a:moveTo>
                <a:cubicBezTo>
                  <a:pt x="667865" y="85624"/>
                  <a:pt x="667291" y="86141"/>
                  <a:pt x="667063" y="86657"/>
                </a:cubicBezTo>
                <a:cubicBezTo>
                  <a:pt x="666928" y="86982"/>
                  <a:pt x="667387" y="87575"/>
                  <a:pt x="667597" y="88052"/>
                </a:cubicBezTo>
                <a:cubicBezTo>
                  <a:pt x="668305" y="87556"/>
                  <a:pt x="669013" y="87038"/>
                  <a:pt x="669778" y="86485"/>
                </a:cubicBezTo>
                <a:cubicBezTo>
                  <a:pt x="669166" y="85988"/>
                  <a:pt x="668650" y="85356"/>
                  <a:pt x="668401" y="85433"/>
                </a:cubicBezTo>
                <a:close/>
                <a:moveTo>
                  <a:pt x="639432" y="84667"/>
                </a:moveTo>
                <a:lnTo>
                  <a:pt x="628873" y="98492"/>
                </a:lnTo>
                <a:lnTo>
                  <a:pt x="628584" y="98694"/>
                </a:lnTo>
                <a:lnTo>
                  <a:pt x="628280" y="99033"/>
                </a:lnTo>
                <a:lnTo>
                  <a:pt x="618711" y="105677"/>
                </a:lnTo>
                <a:cubicBezTo>
                  <a:pt x="619323" y="106367"/>
                  <a:pt x="619916" y="107036"/>
                  <a:pt x="620529" y="107725"/>
                </a:cubicBezTo>
                <a:lnTo>
                  <a:pt x="628280" y="99033"/>
                </a:lnTo>
                <a:lnTo>
                  <a:pt x="628660" y="98770"/>
                </a:lnTo>
                <a:lnTo>
                  <a:pt x="628873" y="98492"/>
                </a:lnTo>
                <a:lnTo>
                  <a:pt x="636010" y="93506"/>
                </a:lnTo>
                <a:cubicBezTo>
                  <a:pt x="638327" y="91625"/>
                  <a:pt x="640275" y="89392"/>
                  <a:pt x="641212" y="86198"/>
                </a:cubicBezTo>
                <a:cubicBezTo>
                  <a:pt x="640618" y="85680"/>
                  <a:pt x="640027" y="85184"/>
                  <a:pt x="639432" y="84667"/>
                </a:cubicBezTo>
                <a:close/>
                <a:moveTo>
                  <a:pt x="776161" y="84026"/>
                </a:moveTo>
                <a:cubicBezTo>
                  <a:pt x="776677" y="84236"/>
                  <a:pt x="777175" y="84428"/>
                  <a:pt x="777694" y="84638"/>
                </a:cubicBezTo>
                <a:cubicBezTo>
                  <a:pt x="777385" y="85097"/>
                  <a:pt x="777175" y="85805"/>
                  <a:pt x="776774" y="85919"/>
                </a:cubicBezTo>
                <a:cubicBezTo>
                  <a:pt x="776371" y="86053"/>
                  <a:pt x="775780" y="85576"/>
                  <a:pt x="775281" y="85384"/>
                </a:cubicBezTo>
                <a:cubicBezTo>
                  <a:pt x="775587" y="84926"/>
                  <a:pt x="775875" y="84483"/>
                  <a:pt x="776161" y="84026"/>
                </a:cubicBezTo>
                <a:close/>
                <a:moveTo>
                  <a:pt x="711834" y="82313"/>
                </a:moveTo>
                <a:cubicBezTo>
                  <a:pt x="702898" y="81108"/>
                  <a:pt x="700929" y="87059"/>
                  <a:pt x="697503" y="91133"/>
                </a:cubicBezTo>
                <a:cubicBezTo>
                  <a:pt x="697925" y="91688"/>
                  <a:pt x="698364" y="92261"/>
                  <a:pt x="698786" y="92817"/>
                </a:cubicBezTo>
                <a:cubicBezTo>
                  <a:pt x="702822" y="89584"/>
                  <a:pt x="706821" y="86351"/>
                  <a:pt x="711834" y="82313"/>
                </a:cubicBezTo>
                <a:close/>
                <a:moveTo>
                  <a:pt x="817873" y="81549"/>
                </a:moveTo>
                <a:cubicBezTo>
                  <a:pt x="817873" y="81549"/>
                  <a:pt x="817968" y="81626"/>
                  <a:pt x="817968" y="81626"/>
                </a:cubicBezTo>
                <a:lnTo>
                  <a:pt x="817808" y="81705"/>
                </a:lnTo>
                <a:close/>
                <a:moveTo>
                  <a:pt x="818096" y="81449"/>
                </a:moveTo>
                <a:lnTo>
                  <a:pt x="818063" y="81545"/>
                </a:lnTo>
                <a:cubicBezTo>
                  <a:pt x="818063" y="81545"/>
                  <a:pt x="817968" y="81469"/>
                  <a:pt x="817968" y="81469"/>
                </a:cubicBezTo>
                <a:close/>
                <a:moveTo>
                  <a:pt x="898042" y="81280"/>
                </a:moveTo>
                <a:cubicBezTo>
                  <a:pt x="896167" y="84571"/>
                  <a:pt x="894292" y="87843"/>
                  <a:pt x="892397" y="91115"/>
                </a:cubicBezTo>
                <a:cubicBezTo>
                  <a:pt x="893145" y="91612"/>
                  <a:pt x="893890" y="92090"/>
                  <a:pt x="894636" y="92590"/>
                </a:cubicBezTo>
                <a:cubicBezTo>
                  <a:pt x="896434" y="89200"/>
                  <a:pt x="898252" y="85814"/>
                  <a:pt x="900051" y="82409"/>
                </a:cubicBezTo>
                <a:cubicBezTo>
                  <a:pt x="899382" y="82028"/>
                  <a:pt x="898711" y="81663"/>
                  <a:pt x="898042" y="81280"/>
                </a:cubicBezTo>
                <a:close/>
                <a:moveTo>
                  <a:pt x="948364" y="79826"/>
                </a:moveTo>
                <a:cubicBezTo>
                  <a:pt x="943121" y="84208"/>
                  <a:pt x="937897" y="88589"/>
                  <a:pt x="931067" y="94311"/>
                </a:cubicBezTo>
                <a:cubicBezTo>
                  <a:pt x="938338" y="94311"/>
                  <a:pt x="943237" y="94311"/>
                  <a:pt x="948537" y="94311"/>
                </a:cubicBezTo>
                <a:cubicBezTo>
                  <a:pt x="949148" y="89200"/>
                  <a:pt x="949704" y="84743"/>
                  <a:pt x="950239" y="80285"/>
                </a:cubicBezTo>
                <a:cubicBezTo>
                  <a:pt x="949607" y="80132"/>
                  <a:pt x="948995" y="79979"/>
                  <a:pt x="948364" y="79826"/>
                </a:cubicBezTo>
                <a:close/>
                <a:moveTo>
                  <a:pt x="964704" y="79366"/>
                </a:moveTo>
                <a:cubicBezTo>
                  <a:pt x="955922" y="78199"/>
                  <a:pt x="955787" y="78334"/>
                  <a:pt x="958085" y="86580"/>
                </a:cubicBezTo>
                <a:cubicBezTo>
                  <a:pt x="960436" y="84035"/>
                  <a:pt x="962293" y="82028"/>
                  <a:pt x="964704" y="79366"/>
                </a:cubicBezTo>
                <a:close/>
                <a:moveTo>
                  <a:pt x="1326827" y="78923"/>
                </a:moveTo>
                <a:cubicBezTo>
                  <a:pt x="1333007" y="79403"/>
                  <a:pt x="1339187" y="79901"/>
                  <a:pt x="1345387" y="80378"/>
                </a:cubicBezTo>
                <a:cubicBezTo>
                  <a:pt x="1345330" y="81104"/>
                  <a:pt x="1345272" y="81813"/>
                  <a:pt x="1345196" y="82540"/>
                </a:cubicBezTo>
                <a:cubicBezTo>
                  <a:pt x="1338748" y="84797"/>
                  <a:pt x="1332682" y="83094"/>
                  <a:pt x="1326635" y="81067"/>
                </a:cubicBezTo>
                <a:cubicBezTo>
                  <a:pt x="1326712" y="80358"/>
                  <a:pt x="1326770" y="79633"/>
                  <a:pt x="1326827" y="78923"/>
                </a:cubicBezTo>
                <a:close/>
                <a:moveTo>
                  <a:pt x="910842" y="76650"/>
                </a:moveTo>
                <a:cubicBezTo>
                  <a:pt x="910384" y="82065"/>
                  <a:pt x="913158" y="84208"/>
                  <a:pt x="916831" y="83959"/>
                </a:cubicBezTo>
                <a:cubicBezTo>
                  <a:pt x="918401" y="83863"/>
                  <a:pt x="919760" y="80609"/>
                  <a:pt x="922323" y="77415"/>
                </a:cubicBezTo>
                <a:cubicBezTo>
                  <a:pt x="917004" y="77071"/>
                  <a:pt x="914056" y="76861"/>
                  <a:pt x="910842" y="76650"/>
                </a:cubicBezTo>
                <a:close/>
                <a:moveTo>
                  <a:pt x="1009936" y="76574"/>
                </a:moveTo>
                <a:cubicBezTo>
                  <a:pt x="1002110" y="76441"/>
                  <a:pt x="994189" y="77626"/>
                  <a:pt x="986478" y="76784"/>
                </a:cubicBezTo>
                <a:cubicBezTo>
                  <a:pt x="976719" y="75674"/>
                  <a:pt x="974844" y="76038"/>
                  <a:pt x="970080" y="86024"/>
                </a:cubicBezTo>
                <a:cubicBezTo>
                  <a:pt x="977197" y="85624"/>
                  <a:pt x="984009" y="83480"/>
                  <a:pt x="989501" y="85316"/>
                </a:cubicBezTo>
                <a:cubicBezTo>
                  <a:pt x="997652" y="88052"/>
                  <a:pt x="1004138" y="87401"/>
                  <a:pt x="1008808" y="83519"/>
                </a:cubicBezTo>
                <a:cubicBezTo>
                  <a:pt x="1017092" y="84074"/>
                  <a:pt x="1023616" y="84512"/>
                  <a:pt x="1031958" y="85069"/>
                </a:cubicBezTo>
                <a:cubicBezTo>
                  <a:pt x="1025817" y="73742"/>
                  <a:pt x="1017302" y="76688"/>
                  <a:pt x="1009936" y="76574"/>
                </a:cubicBezTo>
                <a:close/>
                <a:moveTo>
                  <a:pt x="941533" y="76115"/>
                </a:moveTo>
                <a:cubicBezTo>
                  <a:pt x="938567" y="78525"/>
                  <a:pt x="935602" y="80955"/>
                  <a:pt x="932654" y="83365"/>
                </a:cubicBezTo>
                <a:cubicBezTo>
                  <a:pt x="933191" y="84092"/>
                  <a:pt x="933727" y="84801"/>
                  <a:pt x="934243" y="85528"/>
                </a:cubicBezTo>
                <a:cubicBezTo>
                  <a:pt x="937343" y="83270"/>
                  <a:pt x="940442" y="81032"/>
                  <a:pt x="943543" y="78773"/>
                </a:cubicBezTo>
                <a:cubicBezTo>
                  <a:pt x="942872" y="77893"/>
                  <a:pt x="942202" y="76994"/>
                  <a:pt x="941533" y="76115"/>
                </a:cubicBezTo>
                <a:close/>
                <a:moveTo>
                  <a:pt x="751824" y="75214"/>
                </a:moveTo>
                <a:cubicBezTo>
                  <a:pt x="744514" y="79347"/>
                  <a:pt x="738755" y="87095"/>
                  <a:pt x="728959" y="83517"/>
                </a:cubicBezTo>
                <a:cubicBezTo>
                  <a:pt x="728959" y="81739"/>
                  <a:pt x="728959" y="79671"/>
                  <a:pt x="728959" y="76400"/>
                </a:cubicBezTo>
                <a:cubicBezTo>
                  <a:pt x="736555" y="76017"/>
                  <a:pt x="744188" y="75615"/>
                  <a:pt x="751824" y="75214"/>
                </a:cubicBezTo>
                <a:close/>
                <a:moveTo>
                  <a:pt x="1587465" y="72854"/>
                </a:moveTo>
                <a:cubicBezTo>
                  <a:pt x="1588115" y="72817"/>
                  <a:pt x="1588805" y="73716"/>
                  <a:pt x="1589742" y="74405"/>
                </a:cubicBezTo>
                <a:cubicBezTo>
                  <a:pt x="1588958" y="75228"/>
                  <a:pt x="1588135" y="76394"/>
                  <a:pt x="1587905" y="76300"/>
                </a:cubicBezTo>
                <a:cubicBezTo>
                  <a:pt x="1587024" y="75897"/>
                  <a:pt x="1586336" y="75056"/>
                  <a:pt x="1585571" y="74385"/>
                </a:cubicBezTo>
                <a:cubicBezTo>
                  <a:pt x="1586202" y="73832"/>
                  <a:pt x="1586814" y="72874"/>
                  <a:pt x="1587465" y="72854"/>
                </a:cubicBezTo>
                <a:close/>
                <a:moveTo>
                  <a:pt x="827535" y="71901"/>
                </a:moveTo>
                <a:lnTo>
                  <a:pt x="827574" y="71922"/>
                </a:lnTo>
                <a:lnTo>
                  <a:pt x="827613" y="71973"/>
                </a:lnTo>
                <a:lnTo>
                  <a:pt x="827626" y="71950"/>
                </a:lnTo>
                <a:lnTo>
                  <a:pt x="834270" y="75461"/>
                </a:lnTo>
                <a:lnTo>
                  <a:pt x="842880" y="77681"/>
                </a:lnTo>
                <a:lnTo>
                  <a:pt x="842880" y="77674"/>
                </a:lnTo>
                <a:cubicBezTo>
                  <a:pt x="843319" y="78726"/>
                  <a:pt x="843799" y="79799"/>
                  <a:pt x="844162" y="80888"/>
                </a:cubicBezTo>
                <a:cubicBezTo>
                  <a:pt x="844180" y="80946"/>
                  <a:pt x="843186" y="81347"/>
                  <a:pt x="842650" y="81577"/>
                </a:cubicBezTo>
                <a:lnTo>
                  <a:pt x="842880" y="77681"/>
                </a:lnTo>
                <a:lnTo>
                  <a:pt x="818096" y="81449"/>
                </a:lnTo>
                <a:lnTo>
                  <a:pt x="820073" y="75652"/>
                </a:lnTo>
                <a:cubicBezTo>
                  <a:pt x="822102" y="73873"/>
                  <a:pt x="825048" y="73145"/>
                  <a:pt x="827611" y="71978"/>
                </a:cubicBezTo>
                <a:cubicBezTo>
                  <a:pt x="827611" y="71978"/>
                  <a:pt x="827535" y="71901"/>
                  <a:pt x="827535" y="71901"/>
                </a:cubicBezTo>
                <a:close/>
                <a:moveTo>
                  <a:pt x="827717" y="71798"/>
                </a:moveTo>
                <a:lnTo>
                  <a:pt x="827626" y="71950"/>
                </a:lnTo>
                <a:lnTo>
                  <a:pt x="827574" y="71922"/>
                </a:lnTo>
                <a:lnTo>
                  <a:pt x="827554" y="71897"/>
                </a:lnTo>
                <a:close/>
                <a:moveTo>
                  <a:pt x="960897" y="70966"/>
                </a:moveTo>
                <a:cubicBezTo>
                  <a:pt x="959288" y="71215"/>
                  <a:pt x="957663" y="71483"/>
                  <a:pt x="956056" y="71731"/>
                </a:cubicBezTo>
                <a:cubicBezTo>
                  <a:pt x="956113" y="72172"/>
                  <a:pt x="956151" y="72593"/>
                  <a:pt x="956210" y="73033"/>
                </a:cubicBezTo>
                <a:cubicBezTo>
                  <a:pt x="957815" y="73033"/>
                  <a:pt x="959422" y="73033"/>
                  <a:pt x="961050" y="73033"/>
                </a:cubicBezTo>
                <a:cubicBezTo>
                  <a:pt x="960991" y="72344"/>
                  <a:pt x="960954" y="71655"/>
                  <a:pt x="960897" y="70966"/>
                </a:cubicBezTo>
                <a:close/>
                <a:moveTo>
                  <a:pt x="853121" y="70669"/>
                </a:moveTo>
                <a:cubicBezTo>
                  <a:pt x="854404" y="70010"/>
                  <a:pt x="856483" y="70196"/>
                  <a:pt x="859258" y="70712"/>
                </a:cubicBezTo>
                <a:cubicBezTo>
                  <a:pt x="855872" y="72971"/>
                  <a:pt x="853824" y="74329"/>
                  <a:pt x="851776" y="75707"/>
                </a:cubicBezTo>
                <a:cubicBezTo>
                  <a:pt x="851357" y="72836"/>
                  <a:pt x="851839" y="71329"/>
                  <a:pt x="853121" y="70669"/>
                </a:cubicBezTo>
                <a:close/>
                <a:moveTo>
                  <a:pt x="1273559" y="70442"/>
                </a:moveTo>
                <a:cubicBezTo>
                  <a:pt x="1274842" y="70538"/>
                  <a:pt x="1276123" y="70653"/>
                  <a:pt x="1277406" y="70748"/>
                </a:cubicBezTo>
                <a:cubicBezTo>
                  <a:pt x="1277482" y="71226"/>
                  <a:pt x="1277559" y="71686"/>
                  <a:pt x="1277636" y="72164"/>
                </a:cubicBezTo>
                <a:cubicBezTo>
                  <a:pt x="1276754" y="72470"/>
                  <a:pt x="1275874" y="73007"/>
                  <a:pt x="1274993" y="73007"/>
                </a:cubicBezTo>
                <a:cubicBezTo>
                  <a:pt x="1274171" y="73007"/>
                  <a:pt x="1273367" y="72413"/>
                  <a:pt x="1272563" y="72069"/>
                </a:cubicBezTo>
                <a:cubicBezTo>
                  <a:pt x="1272890" y="71514"/>
                  <a:pt x="1273234" y="70978"/>
                  <a:pt x="1273559" y="70442"/>
                </a:cubicBezTo>
                <a:close/>
                <a:moveTo>
                  <a:pt x="903840" y="70373"/>
                </a:moveTo>
                <a:cubicBezTo>
                  <a:pt x="903610" y="70373"/>
                  <a:pt x="903381" y="71081"/>
                  <a:pt x="903151" y="71463"/>
                </a:cubicBezTo>
                <a:cubicBezTo>
                  <a:pt x="903438" y="71540"/>
                  <a:pt x="903764" y="71771"/>
                  <a:pt x="903993" y="71693"/>
                </a:cubicBezTo>
                <a:cubicBezTo>
                  <a:pt x="904491" y="71520"/>
                  <a:pt x="904930" y="71195"/>
                  <a:pt x="905389" y="70947"/>
                </a:cubicBezTo>
                <a:cubicBezTo>
                  <a:pt x="904873" y="70736"/>
                  <a:pt x="904356" y="70373"/>
                  <a:pt x="903840" y="70373"/>
                </a:cubicBezTo>
                <a:close/>
                <a:moveTo>
                  <a:pt x="676443" y="69955"/>
                </a:moveTo>
                <a:lnTo>
                  <a:pt x="676456" y="70017"/>
                </a:lnTo>
                <a:lnTo>
                  <a:pt x="676418" y="70055"/>
                </a:lnTo>
                <a:close/>
                <a:moveTo>
                  <a:pt x="873781" y="69242"/>
                </a:moveTo>
                <a:cubicBezTo>
                  <a:pt x="873341" y="73857"/>
                  <a:pt x="872863" y="76765"/>
                  <a:pt x="872882" y="79673"/>
                </a:cubicBezTo>
                <a:cubicBezTo>
                  <a:pt x="872882" y="81644"/>
                  <a:pt x="873590" y="83594"/>
                  <a:pt x="873971" y="85566"/>
                </a:cubicBezTo>
                <a:cubicBezTo>
                  <a:pt x="875693" y="85222"/>
                  <a:pt x="877972" y="85471"/>
                  <a:pt x="879023" y="84437"/>
                </a:cubicBezTo>
                <a:cubicBezTo>
                  <a:pt x="882525" y="80993"/>
                  <a:pt x="885606" y="77108"/>
                  <a:pt x="890120" y="71923"/>
                </a:cubicBezTo>
                <a:cubicBezTo>
                  <a:pt x="883003" y="70755"/>
                  <a:pt x="878431" y="70010"/>
                  <a:pt x="873781" y="69242"/>
                </a:cubicBezTo>
                <a:close/>
                <a:moveTo>
                  <a:pt x="1204085" y="68257"/>
                </a:moveTo>
                <a:cubicBezTo>
                  <a:pt x="1204543" y="68352"/>
                  <a:pt x="1204964" y="68601"/>
                  <a:pt x="1205404" y="68792"/>
                </a:cubicBezTo>
                <a:cubicBezTo>
                  <a:pt x="1205080" y="69194"/>
                  <a:pt x="1204735" y="69615"/>
                  <a:pt x="1204390" y="70055"/>
                </a:cubicBezTo>
                <a:cubicBezTo>
                  <a:pt x="1204103" y="69673"/>
                  <a:pt x="1203758" y="69308"/>
                  <a:pt x="1203587" y="68888"/>
                </a:cubicBezTo>
                <a:cubicBezTo>
                  <a:pt x="1203530" y="68754"/>
                  <a:pt x="1203950" y="68218"/>
                  <a:pt x="1204085" y="68257"/>
                </a:cubicBezTo>
                <a:close/>
                <a:moveTo>
                  <a:pt x="924715" y="67274"/>
                </a:moveTo>
                <a:cubicBezTo>
                  <a:pt x="924218" y="68516"/>
                  <a:pt x="924083" y="69893"/>
                  <a:pt x="923834" y="71215"/>
                </a:cubicBezTo>
                <a:cubicBezTo>
                  <a:pt x="925193" y="70544"/>
                  <a:pt x="926569" y="69856"/>
                  <a:pt x="927967" y="69186"/>
                </a:cubicBezTo>
                <a:cubicBezTo>
                  <a:pt x="927700" y="68613"/>
                  <a:pt x="927451" y="68040"/>
                  <a:pt x="927182" y="67445"/>
                </a:cubicBezTo>
                <a:cubicBezTo>
                  <a:pt x="926321" y="67369"/>
                  <a:pt x="924791" y="67045"/>
                  <a:pt x="924715" y="67274"/>
                </a:cubicBezTo>
                <a:close/>
                <a:moveTo>
                  <a:pt x="704679" y="67262"/>
                </a:moveTo>
                <a:cubicBezTo>
                  <a:pt x="705062" y="67587"/>
                  <a:pt x="705463" y="67893"/>
                  <a:pt x="705788" y="68275"/>
                </a:cubicBezTo>
                <a:cubicBezTo>
                  <a:pt x="705826" y="68314"/>
                  <a:pt x="705481" y="68715"/>
                  <a:pt x="705310" y="68945"/>
                </a:cubicBezTo>
                <a:cubicBezTo>
                  <a:pt x="704928" y="68600"/>
                  <a:pt x="704544" y="68275"/>
                  <a:pt x="704162" y="67951"/>
                </a:cubicBezTo>
                <a:cubicBezTo>
                  <a:pt x="704334" y="67720"/>
                  <a:pt x="704507" y="67491"/>
                  <a:pt x="704679" y="67262"/>
                </a:cubicBezTo>
                <a:close/>
                <a:moveTo>
                  <a:pt x="830597" y="66998"/>
                </a:moveTo>
                <a:cubicBezTo>
                  <a:pt x="831210" y="67649"/>
                  <a:pt x="831822" y="68281"/>
                  <a:pt x="832434" y="68931"/>
                </a:cubicBezTo>
                <a:lnTo>
                  <a:pt x="827717" y="71798"/>
                </a:lnTo>
                <a:close/>
                <a:moveTo>
                  <a:pt x="675710" y="66458"/>
                </a:moveTo>
                <a:cubicBezTo>
                  <a:pt x="676226" y="66477"/>
                  <a:pt x="676762" y="66497"/>
                  <a:pt x="677280" y="66535"/>
                </a:cubicBezTo>
                <a:lnTo>
                  <a:pt x="676443" y="69955"/>
                </a:lnTo>
                <a:close/>
                <a:moveTo>
                  <a:pt x="654969" y="65506"/>
                </a:moveTo>
                <a:cubicBezTo>
                  <a:pt x="655504" y="66672"/>
                  <a:pt x="656194" y="67496"/>
                  <a:pt x="656020" y="68030"/>
                </a:cubicBezTo>
                <a:cubicBezTo>
                  <a:pt x="655830" y="68566"/>
                  <a:pt x="654816" y="68872"/>
                  <a:pt x="654088" y="69101"/>
                </a:cubicBezTo>
                <a:cubicBezTo>
                  <a:pt x="653955" y="69140"/>
                  <a:pt x="653226" y="68145"/>
                  <a:pt x="653323" y="67820"/>
                </a:cubicBezTo>
                <a:cubicBezTo>
                  <a:pt x="653591" y="67112"/>
                  <a:pt x="654202" y="66558"/>
                  <a:pt x="654969" y="65506"/>
                </a:cubicBezTo>
                <a:close/>
                <a:moveTo>
                  <a:pt x="1524840" y="65150"/>
                </a:moveTo>
                <a:cubicBezTo>
                  <a:pt x="1524745" y="65476"/>
                  <a:pt x="1524648" y="65819"/>
                  <a:pt x="1524554" y="66145"/>
                </a:cubicBezTo>
                <a:cubicBezTo>
                  <a:pt x="1525509" y="66488"/>
                  <a:pt x="1526429" y="66814"/>
                  <a:pt x="1527366" y="67121"/>
                </a:cubicBezTo>
                <a:cubicBezTo>
                  <a:pt x="1527481" y="66738"/>
                  <a:pt x="1527596" y="66337"/>
                  <a:pt x="1527729" y="65954"/>
                </a:cubicBezTo>
                <a:cubicBezTo>
                  <a:pt x="1526772" y="65687"/>
                  <a:pt x="1525815" y="65418"/>
                  <a:pt x="1524840" y="65150"/>
                </a:cubicBezTo>
                <a:close/>
                <a:moveTo>
                  <a:pt x="1043113" y="64711"/>
                </a:moveTo>
                <a:cubicBezTo>
                  <a:pt x="1042980" y="64711"/>
                  <a:pt x="1042827" y="65055"/>
                  <a:pt x="1042692" y="65246"/>
                </a:cubicBezTo>
                <a:cubicBezTo>
                  <a:pt x="1043247" y="65342"/>
                  <a:pt x="1043783" y="65476"/>
                  <a:pt x="1044337" y="65495"/>
                </a:cubicBezTo>
                <a:cubicBezTo>
                  <a:pt x="1044452" y="65513"/>
                  <a:pt x="1044606" y="65170"/>
                  <a:pt x="1044759" y="64978"/>
                </a:cubicBezTo>
                <a:cubicBezTo>
                  <a:pt x="1044204" y="64883"/>
                  <a:pt x="1043667" y="64749"/>
                  <a:pt x="1043113" y="64711"/>
                </a:cubicBezTo>
                <a:close/>
                <a:moveTo>
                  <a:pt x="727294" y="63693"/>
                </a:moveTo>
                <a:cubicBezTo>
                  <a:pt x="734354" y="63693"/>
                  <a:pt x="740191" y="63693"/>
                  <a:pt x="746045" y="63693"/>
                </a:cubicBezTo>
                <a:cubicBezTo>
                  <a:pt x="745989" y="64421"/>
                  <a:pt x="745949" y="65147"/>
                  <a:pt x="745892" y="65894"/>
                </a:cubicBezTo>
                <a:cubicBezTo>
                  <a:pt x="738008" y="69470"/>
                  <a:pt x="735676" y="69279"/>
                  <a:pt x="727294" y="63693"/>
                </a:cubicBezTo>
                <a:close/>
                <a:moveTo>
                  <a:pt x="604304" y="63390"/>
                </a:moveTo>
                <a:cubicBezTo>
                  <a:pt x="590336" y="66298"/>
                  <a:pt x="581955" y="73991"/>
                  <a:pt x="582548" y="81626"/>
                </a:cubicBezTo>
                <a:cubicBezTo>
                  <a:pt x="571891" y="90063"/>
                  <a:pt x="556240" y="81607"/>
                  <a:pt x="545123" y="93449"/>
                </a:cubicBezTo>
                <a:cubicBezTo>
                  <a:pt x="547667" y="94520"/>
                  <a:pt x="548720" y="94961"/>
                  <a:pt x="549772" y="95401"/>
                </a:cubicBezTo>
                <a:cubicBezTo>
                  <a:pt x="550786" y="95822"/>
                  <a:pt x="551782" y="96262"/>
                  <a:pt x="553140" y="96854"/>
                </a:cubicBezTo>
                <a:cubicBezTo>
                  <a:pt x="547591" y="101064"/>
                  <a:pt x="546998" y="102059"/>
                  <a:pt x="547458" y="105869"/>
                </a:cubicBezTo>
                <a:cubicBezTo>
                  <a:pt x="542693" y="107514"/>
                  <a:pt x="537929" y="109158"/>
                  <a:pt x="532456" y="111050"/>
                </a:cubicBezTo>
                <a:cubicBezTo>
                  <a:pt x="537029" y="118993"/>
                  <a:pt x="532820" y="128694"/>
                  <a:pt x="539020" y="135619"/>
                </a:cubicBezTo>
                <a:cubicBezTo>
                  <a:pt x="543822" y="134165"/>
                  <a:pt x="537872" y="128291"/>
                  <a:pt x="544167" y="127067"/>
                </a:cubicBezTo>
                <a:cubicBezTo>
                  <a:pt x="548012" y="126321"/>
                  <a:pt x="547801" y="118036"/>
                  <a:pt x="554250" y="118553"/>
                </a:cubicBezTo>
                <a:cubicBezTo>
                  <a:pt x="554652" y="113118"/>
                  <a:pt x="558900" y="112104"/>
                  <a:pt x="562956" y="110516"/>
                </a:cubicBezTo>
                <a:cubicBezTo>
                  <a:pt x="564027" y="110095"/>
                  <a:pt x="564237" y="107762"/>
                  <a:pt x="565060" y="106443"/>
                </a:cubicBezTo>
                <a:cubicBezTo>
                  <a:pt x="566572" y="104030"/>
                  <a:pt x="567912" y="101370"/>
                  <a:pt x="569901" y="99419"/>
                </a:cubicBezTo>
                <a:cubicBezTo>
                  <a:pt x="580213" y="89296"/>
                  <a:pt x="590756" y="79405"/>
                  <a:pt x="601088" y="69281"/>
                </a:cubicBezTo>
                <a:cubicBezTo>
                  <a:pt x="602467" y="67925"/>
                  <a:pt x="603059" y="65762"/>
                  <a:pt x="604304" y="63390"/>
                </a:cubicBezTo>
                <a:close/>
                <a:moveTo>
                  <a:pt x="978470" y="62239"/>
                </a:moveTo>
                <a:lnTo>
                  <a:pt x="978766" y="62309"/>
                </a:lnTo>
                <a:cubicBezTo>
                  <a:pt x="978766" y="62309"/>
                  <a:pt x="978690" y="62423"/>
                  <a:pt x="978690" y="62423"/>
                </a:cubicBezTo>
                <a:lnTo>
                  <a:pt x="978665" y="62402"/>
                </a:lnTo>
                <a:lnTo>
                  <a:pt x="978672" y="62395"/>
                </a:lnTo>
                <a:lnTo>
                  <a:pt x="978661" y="62399"/>
                </a:lnTo>
                <a:close/>
                <a:moveTo>
                  <a:pt x="1444461" y="59861"/>
                </a:moveTo>
                <a:cubicBezTo>
                  <a:pt x="1444881" y="59995"/>
                  <a:pt x="1445130" y="60664"/>
                  <a:pt x="1445475" y="61104"/>
                </a:cubicBezTo>
                <a:cubicBezTo>
                  <a:pt x="1445015" y="61373"/>
                  <a:pt x="1444556" y="61621"/>
                  <a:pt x="1444097" y="61870"/>
                </a:cubicBezTo>
                <a:cubicBezTo>
                  <a:pt x="1443771" y="61430"/>
                  <a:pt x="1443447" y="60990"/>
                  <a:pt x="1443120" y="60550"/>
                </a:cubicBezTo>
                <a:cubicBezTo>
                  <a:pt x="1443579" y="60301"/>
                  <a:pt x="1444116" y="59746"/>
                  <a:pt x="1444461" y="59861"/>
                </a:cubicBezTo>
                <a:close/>
                <a:moveTo>
                  <a:pt x="531461" y="59751"/>
                </a:moveTo>
                <a:cubicBezTo>
                  <a:pt x="533566" y="67290"/>
                  <a:pt x="525740" y="66372"/>
                  <a:pt x="520996" y="68342"/>
                </a:cubicBezTo>
                <a:cubicBezTo>
                  <a:pt x="524593" y="65376"/>
                  <a:pt x="528209" y="62430"/>
                  <a:pt x="531461" y="59751"/>
                </a:cubicBezTo>
                <a:close/>
                <a:moveTo>
                  <a:pt x="974788" y="59171"/>
                </a:moveTo>
                <a:lnTo>
                  <a:pt x="978470" y="62239"/>
                </a:lnTo>
                <a:lnTo>
                  <a:pt x="973889" y="61161"/>
                </a:lnTo>
                <a:cubicBezTo>
                  <a:pt x="974195" y="60491"/>
                  <a:pt x="974481" y="59822"/>
                  <a:pt x="974788" y="59171"/>
                </a:cubicBezTo>
                <a:close/>
                <a:moveTo>
                  <a:pt x="610234" y="58127"/>
                </a:moveTo>
                <a:cubicBezTo>
                  <a:pt x="609833" y="58472"/>
                  <a:pt x="609412" y="58798"/>
                  <a:pt x="609010" y="59143"/>
                </a:cubicBezTo>
                <a:cubicBezTo>
                  <a:pt x="609890" y="60137"/>
                  <a:pt x="610751" y="61151"/>
                  <a:pt x="611632" y="62146"/>
                </a:cubicBezTo>
                <a:cubicBezTo>
                  <a:pt x="612014" y="61821"/>
                  <a:pt x="612397" y="61495"/>
                  <a:pt x="612779" y="61188"/>
                </a:cubicBezTo>
                <a:cubicBezTo>
                  <a:pt x="611938" y="60176"/>
                  <a:pt x="611095" y="59143"/>
                  <a:pt x="610234" y="58127"/>
                </a:cubicBezTo>
                <a:close/>
                <a:moveTo>
                  <a:pt x="1179632" y="56169"/>
                </a:moveTo>
                <a:cubicBezTo>
                  <a:pt x="1180149" y="56438"/>
                  <a:pt x="1180646" y="56686"/>
                  <a:pt x="1181163" y="56954"/>
                </a:cubicBezTo>
                <a:cubicBezTo>
                  <a:pt x="1180379" y="58484"/>
                  <a:pt x="1179575" y="59996"/>
                  <a:pt x="1178790" y="61527"/>
                </a:cubicBezTo>
                <a:cubicBezTo>
                  <a:pt x="1178274" y="61259"/>
                  <a:pt x="1177776" y="60991"/>
                  <a:pt x="1177260" y="60743"/>
                </a:cubicBezTo>
                <a:cubicBezTo>
                  <a:pt x="1178044" y="59211"/>
                  <a:pt x="1178847" y="57700"/>
                  <a:pt x="1179632" y="56169"/>
                </a:cubicBezTo>
                <a:close/>
                <a:moveTo>
                  <a:pt x="1172035" y="48243"/>
                </a:moveTo>
                <a:cubicBezTo>
                  <a:pt x="1172228" y="48396"/>
                  <a:pt x="1172420" y="48569"/>
                  <a:pt x="1172610" y="48722"/>
                </a:cubicBezTo>
                <a:cubicBezTo>
                  <a:pt x="1172496" y="48950"/>
                  <a:pt x="1172438" y="49295"/>
                  <a:pt x="1172246" y="49409"/>
                </a:cubicBezTo>
                <a:cubicBezTo>
                  <a:pt x="1172075" y="49525"/>
                  <a:pt x="1171767" y="49391"/>
                  <a:pt x="1171520" y="49372"/>
                </a:cubicBezTo>
                <a:cubicBezTo>
                  <a:pt x="1171691" y="48989"/>
                  <a:pt x="1171865" y="48625"/>
                  <a:pt x="1172035" y="48243"/>
                </a:cubicBezTo>
                <a:close/>
                <a:moveTo>
                  <a:pt x="673757" y="48207"/>
                </a:moveTo>
                <a:cubicBezTo>
                  <a:pt x="674084" y="48380"/>
                  <a:pt x="674122" y="49164"/>
                  <a:pt x="674314" y="49681"/>
                </a:cubicBezTo>
                <a:cubicBezTo>
                  <a:pt x="673757" y="49834"/>
                  <a:pt x="673126" y="50197"/>
                  <a:pt x="672706" y="50026"/>
                </a:cubicBezTo>
                <a:cubicBezTo>
                  <a:pt x="672380" y="49892"/>
                  <a:pt x="672341" y="49088"/>
                  <a:pt x="672170" y="48570"/>
                </a:cubicBezTo>
                <a:cubicBezTo>
                  <a:pt x="672706" y="48418"/>
                  <a:pt x="673357" y="48035"/>
                  <a:pt x="673757" y="48207"/>
                </a:cubicBezTo>
                <a:close/>
                <a:moveTo>
                  <a:pt x="799199" y="47753"/>
                </a:moveTo>
                <a:cubicBezTo>
                  <a:pt x="799925" y="48155"/>
                  <a:pt x="800672" y="48555"/>
                  <a:pt x="801398" y="48977"/>
                </a:cubicBezTo>
                <a:cubicBezTo>
                  <a:pt x="800021" y="51465"/>
                  <a:pt x="798644" y="53951"/>
                  <a:pt x="797285" y="56439"/>
                </a:cubicBezTo>
                <a:cubicBezTo>
                  <a:pt x="796424" y="55980"/>
                  <a:pt x="795563" y="55520"/>
                  <a:pt x="794702" y="55061"/>
                </a:cubicBezTo>
                <a:cubicBezTo>
                  <a:pt x="796195" y="52632"/>
                  <a:pt x="797707" y="50201"/>
                  <a:pt x="799199" y="47753"/>
                </a:cubicBezTo>
                <a:close/>
                <a:moveTo>
                  <a:pt x="504750" y="47311"/>
                </a:moveTo>
                <a:cubicBezTo>
                  <a:pt x="505344" y="47980"/>
                  <a:pt x="505938" y="48669"/>
                  <a:pt x="506530" y="49339"/>
                </a:cubicBezTo>
                <a:cubicBezTo>
                  <a:pt x="505114" y="50545"/>
                  <a:pt x="503680" y="51750"/>
                  <a:pt x="502264" y="52955"/>
                </a:cubicBezTo>
                <a:cubicBezTo>
                  <a:pt x="501670" y="52324"/>
                  <a:pt x="501078" y="51692"/>
                  <a:pt x="500484" y="51081"/>
                </a:cubicBezTo>
                <a:cubicBezTo>
                  <a:pt x="501900" y="49817"/>
                  <a:pt x="503316" y="48574"/>
                  <a:pt x="504750" y="47311"/>
                </a:cubicBezTo>
                <a:close/>
                <a:moveTo>
                  <a:pt x="453626" y="47179"/>
                </a:moveTo>
                <a:cubicBezTo>
                  <a:pt x="453110" y="51733"/>
                  <a:pt x="453110" y="51733"/>
                  <a:pt x="446182" y="51158"/>
                </a:cubicBezTo>
                <a:cubicBezTo>
                  <a:pt x="448555" y="49877"/>
                  <a:pt x="450946" y="48614"/>
                  <a:pt x="453626" y="47179"/>
                </a:cubicBezTo>
                <a:close/>
                <a:moveTo>
                  <a:pt x="781672" y="46933"/>
                </a:moveTo>
                <a:cubicBezTo>
                  <a:pt x="782303" y="47546"/>
                  <a:pt x="782935" y="48176"/>
                  <a:pt x="783586" y="48807"/>
                </a:cubicBezTo>
                <a:cubicBezTo>
                  <a:pt x="778994" y="61417"/>
                  <a:pt x="768336" y="67100"/>
                  <a:pt x="755746" y="62642"/>
                </a:cubicBezTo>
                <a:cubicBezTo>
                  <a:pt x="761467" y="60881"/>
                  <a:pt x="766786" y="60250"/>
                  <a:pt x="770899" y="57705"/>
                </a:cubicBezTo>
                <a:cubicBezTo>
                  <a:pt x="775109" y="55103"/>
                  <a:pt x="778133" y="50606"/>
                  <a:pt x="781672" y="46933"/>
                </a:cubicBezTo>
                <a:close/>
                <a:moveTo>
                  <a:pt x="1428885" y="46752"/>
                </a:moveTo>
                <a:cubicBezTo>
                  <a:pt x="1429403" y="46924"/>
                  <a:pt x="1429841" y="47268"/>
                  <a:pt x="1430303" y="47555"/>
                </a:cubicBezTo>
                <a:cubicBezTo>
                  <a:pt x="1429899" y="47918"/>
                  <a:pt x="1429518" y="48282"/>
                  <a:pt x="1429115" y="48645"/>
                </a:cubicBezTo>
                <a:cubicBezTo>
                  <a:pt x="1428809" y="48187"/>
                  <a:pt x="1428465" y="47747"/>
                  <a:pt x="1428236" y="47268"/>
                </a:cubicBezTo>
                <a:cubicBezTo>
                  <a:pt x="1428196" y="47210"/>
                  <a:pt x="1428752" y="46694"/>
                  <a:pt x="1428885" y="46752"/>
                </a:cubicBezTo>
                <a:close/>
                <a:moveTo>
                  <a:pt x="544012" y="46586"/>
                </a:moveTo>
                <a:cubicBezTo>
                  <a:pt x="543019" y="51178"/>
                  <a:pt x="542290" y="54565"/>
                  <a:pt x="541564" y="58028"/>
                </a:cubicBezTo>
                <a:cubicBezTo>
                  <a:pt x="535231" y="53379"/>
                  <a:pt x="535441" y="52021"/>
                  <a:pt x="544012" y="46586"/>
                </a:cubicBezTo>
                <a:close/>
                <a:moveTo>
                  <a:pt x="1481330" y="46189"/>
                </a:moveTo>
                <a:cubicBezTo>
                  <a:pt x="1486363" y="48044"/>
                  <a:pt x="1491413" y="49919"/>
                  <a:pt x="1496464" y="51776"/>
                </a:cubicBezTo>
                <a:cubicBezTo>
                  <a:pt x="1492447" y="47375"/>
                  <a:pt x="1488122" y="43700"/>
                  <a:pt x="1481330" y="46189"/>
                </a:cubicBezTo>
                <a:close/>
                <a:moveTo>
                  <a:pt x="851662" y="45440"/>
                </a:moveTo>
                <a:cubicBezTo>
                  <a:pt x="855145" y="54395"/>
                  <a:pt x="854877" y="54739"/>
                  <a:pt x="840660" y="61570"/>
                </a:cubicBezTo>
                <a:cubicBezTo>
                  <a:pt x="841693" y="54242"/>
                  <a:pt x="847816" y="51773"/>
                  <a:pt x="851662" y="45440"/>
                </a:cubicBezTo>
                <a:close/>
                <a:moveTo>
                  <a:pt x="857920" y="44590"/>
                </a:moveTo>
                <a:cubicBezTo>
                  <a:pt x="858265" y="44877"/>
                  <a:pt x="858608" y="45164"/>
                  <a:pt x="858934" y="45470"/>
                </a:cubicBezTo>
                <a:cubicBezTo>
                  <a:pt x="858781" y="45681"/>
                  <a:pt x="858608" y="45872"/>
                  <a:pt x="858455" y="46083"/>
                </a:cubicBezTo>
                <a:cubicBezTo>
                  <a:pt x="858112" y="45796"/>
                  <a:pt x="857767" y="45509"/>
                  <a:pt x="857480" y="45183"/>
                </a:cubicBezTo>
                <a:cubicBezTo>
                  <a:pt x="857441" y="45146"/>
                  <a:pt x="857767" y="44801"/>
                  <a:pt x="857920" y="44590"/>
                </a:cubicBezTo>
                <a:close/>
                <a:moveTo>
                  <a:pt x="831016" y="44099"/>
                </a:moveTo>
                <a:cubicBezTo>
                  <a:pt x="831630" y="44864"/>
                  <a:pt x="832242" y="45629"/>
                  <a:pt x="832836" y="46395"/>
                </a:cubicBezTo>
                <a:cubicBezTo>
                  <a:pt x="830214" y="48385"/>
                  <a:pt x="827572" y="50374"/>
                  <a:pt x="824951" y="52385"/>
                </a:cubicBezTo>
                <a:cubicBezTo>
                  <a:pt x="824454" y="51754"/>
                  <a:pt x="823957" y="51122"/>
                  <a:pt x="823459" y="50489"/>
                </a:cubicBezTo>
                <a:cubicBezTo>
                  <a:pt x="825985" y="48365"/>
                  <a:pt x="828492" y="46223"/>
                  <a:pt x="831016" y="44099"/>
                </a:cubicBezTo>
                <a:close/>
                <a:moveTo>
                  <a:pt x="811481" y="43244"/>
                </a:moveTo>
                <a:cubicBezTo>
                  <a:pt x="812878" y="42347"/>
                  <a:pt x="814495" y="42190"/>
                  <a:pt x="816361" y="43815"/>
                </a:cubicBezTo>
                <a:cubicBezTo>
                  <a:pt x="820398" y="47316"/>
                  <a:pt x="817069" y="50646"/>
                  <a:pt x="814409" y="53477"/>
                </a:cubicBezTo>
                <a:cubicBezTo>
                  <a:pt x="812248" y="55793"/>
                  <a:pt x="809912" y="57956"/>
                  <a:pt x="807770" y="60289"/>
                </a:cubicBezTo>
                <a:cubicBezTo>
                  <a:pt x="802412" y="66145"/>
                  <a:pt x="803044" y="68154"/>
                  <a:pt x="810716" y="70124"/>
                </a:cubicBezTo>
                <a:cubicBezTo>
                  <a:pt x="811903" y="70430"/>
                  <a:pt x="813070" y="70774"/>
                  <a:pt x="815480" y="71444"/>
                </a:cubicBezTo>
                <a:cubicBezTo>
                  <a:pt x="813434" y="74163"/>
                  <a:pt x="812113" y="75884"/>
                  <a:pt x="811328" y="76937"/>
                </a:cubicBezTo>
                <a:cubicBezTo>
                  <a:pt x="801475" y="75214"/>
                  <a:pt x="791909" y="73550"/>
                  <a:pt x="782398" y="71884"/>
                </a:cubicBezTo>
                <a:cubicBezTo>
                  <a:pt x="783949" y="65801"/>
                  <a:pt x="790723" y="61571"/>
                  <a:pt x="797992" y="62146"/>
                </a:cubicBezTo>
                <a:cubicBezTo>
                  <a:pt x="801398" y="56922"/>
                  <a:pt x="804422" y="51833"/>
                  <a:pt x="807923" y="47106"/>
                </a:cubicBezTo>
                <a:cubicBezTo>
                  <a:pt x="808908" y="45776"/>
                  <a:pt x="810085" y="44140"/>
                  <a:pt x="811481" y="43244"/>
                </a:cubicBezTo>
                <a:close/>
                <a:moveTo>
                  <a:pt x="485197" y="40331"/>
                </a:moveTo>
                <a:cubicBezTo>
                  <a:pt x="485464" y="41153"/>
                  <a:pt x="485733" y="41976"/>
                  <a:pt x="486000" y="42799"/>
                </a:cubicBezTo>
                <a:cubicBezTo>
                  <a:pt x="480892" y="44349"/>
                  <a:pt x="475802" y="45936"/>
                  <a:pt x="470713" y="47505"/>
                </a:cubicBezTo>
                <a:cubicBezTo>
                  <a:pt x="473851" y="39986"/>
                  <a:pt x="479973" y="41496"/>
                  <a:pt x="485197" y="40331"/>
                </a:cubicBezTo>
                <a:close/>
                <a:moveTo>
                  <a:pt x="500007" y="36002"/>
                </a:moveTo>
                <a:cubicBezTo>
                  <a:pt x="500141" y="36537"/>
                  <a:pt x="500274" y="37055"/>
                  <a:pt x="500428" y="37591"/>
                </a:cubicBezTo>
                <a:cubicBezTo>
                  <a:pt x="499126" y="37934"/>
                  <a:pt x="497824" y="38279"/>
                  <a:pt x="496524" y="38624"/>
                </a:cubicBezTo>
                <a:cubicBezTo>
                  <a:pt x="496371" y="38087"/>
                  <a:pt x="496237" y="37532"/>
                  <a:pt x="496084" y="36998"/>
                </a:cubicBezTo>
                <a:cubicBezTo>
                  <a:pt x="497385" y="36671"/>
                  <a:pt x="498706" y="36328"/>
                  <a:pt x="500007" y="36002"/>
                </a:cubicBezTo>
                <a:close/>
                <a:moveTo>
                  <a:pt x="576905" y="35854"/>
                </a:moveTo>
                <a:cubicBezTo>
                  <a:pt x="577861" y="36312"/>
                  <a:pt x="578798" y="36772"/>
                  <a:pt x="579754" y="37231"/>
                </a:cubicBezTo>
                <a:cubicBezTo>
                  <a:pt x="577899" y="41230"/>
                  <a:pt x="576062" y="45248"/>
                  <a:pt x="574206" y="49247"/>
                </a:cubicBezTo>
                <a:cubicBezTo>
                  <a:pt x="573136" y="48673"/>
                  <a:pt x="572102" y="48098"/>
                  <a:pt x="571050" y="47525"/>
                </a:cubicBezTo>
                <a:cubicBezTo>
                  <a:pt x="573001" y="43641"/>
                  <a:pt x="574953" y="39737"/>
                  <a:pt x="576905" y="35854"/>
                </a:cubicBezTo>
                <a:close/>
                <a:moveTo>
                  <a:pt x="611650" y="32756"/>
                </a:moveTo>
                <a:cubicBezTo>
                  <a:pt x="612091" y="33330"/>
                  <a:pt x="612550" y="33905"/>
                  <a:pt x="612991" y="34479"/>
                </a:cubicBezTo>
                <a:cubicBezTo>
                  <a:pt x="609834" y="38419"/>
                  <a:pt x="607384" y="43394"/>
                  <a:pt x="603404" y="46131"/>
                </a:cubicBezTo>
                <a:cubicBezTo>
                  <a:pt x="587926" y="56788"/>
                  <a:pt x="571969" y="66738"/>
                  <a:pt x="556183" y="76956"/>
                </a:cubicBezTo>
                <a:cubicBezTo>
                  <a:pt x="555493" y="76153"/>
                  <a:pt x="554805" y="75349"/>
                  <a:pt x="554116" y="74525"/>
                </a:cubicBezTo>
                <a:cubicBezTo>
                  <a:pt x="561426" y="68841"/>
                  <a:pt x="568792" y="63198"/>
                  <a:pt x="576044" y="57439"/>
                </a:cubicBezTo>
                <a:cubicBezTo>
                  <a:pt x="583831" y="51240"/>
                  <a:pt x="591311" y="44658"/>
                  <a:pt x="599309" y="38765"/>
                </a:cubicBezTo>
                <a:cubicBezTo>
                  <a:pt x="602946" y="36105"/>
                  <a:pt x="607517" y="34709"/>
                  <a:pt x="611650" y="32756"/>
                </a:cubicBezTo>
                <a:close/>
                <a:moveTo>
                  <a:pt x="812248" y="32691"/>
                </a:moveTo>
                <a:cubicBezTo>
                  <a:pt x="812726" y="32443"/>
                  <a:pt x="814333" y="33227"/>
                  <a:pt x="814314" y="33380"/>
                </a:cubicBezTo>
                <a:cubicBezTo>
                  <a:pt x="814141" y="34433"/>
                  <a:pt x="813682" y="35447"/>
                  <a:pt x="813070" y="37169"/>
                </a:cubicBezTo>
                <a:cubicBezTo>
                  <a:pt x="811942" y="35944"/>
                  <a:pt x="810965" y="35370"/>
                  <a:pt x="810965" y="34796"/>
                </a:cubicBezTo>
                <a:cubicBezTo>
                  <a:pt x="810965" y="34069"/>
                  <a:pt x="811597" y="33017"/>
                  <a:pt x="812248" y="32691"/>
                </a:cubicBezTo>
                <a:close/>
                <a:moveTo>
                  <a:pt x="577650" y="29398"/>
                </a:moveTo>
                <a:cubicBezTo>
                  <a:pt x="577650" y="29666"/>
                  <a:pt x="577669" y="29933"/>
                  <a:pt x="577689" y="30202"/>
                </a:cubicBezTo>
                <a:cubicBezTo>
                  <a:pt x="577420" y="30297"/>
                  <a:pt x="577132" y="30507"/>
                  <a:pt x="576904" y="30470"/>
                </a:cubicBezTo>
                <a:cubicBezTo>
                  <a:pt x="576693" y="30412"/>
                  <a:pt x="576559" y="30067"/>
                  <a:pt x="576406" y="29856"/>
                </a:cubicBezTo>
                <a:cubicBezTo>
                  <a:pt x="576828" y="29703"/>
                  <a:pt x="577228" y="29550"/>
                  <a:pt x="577650" y="29398"/>
                </a:cubicBezTo>
                <a:close/>
                <a:moveTo>
                  <a:pt x="1453109" y="28682"/>
                </a:moveTo>
                <a:cubicBezTo>
                  <a:pt x="1454792" y="28912"/>
                  <a:pt x="1456571" y="28912"/>
                  <a:pt x="1458179" y="29409"/>
                </a:cubicBezTo>
                <a:cubicBezTo>
                  <a:pt x="1482803" y="37004"/>
                  <a:pt x="1507181" y="44925"/>
                  <a:pt x="1528494" y="60423"/>
                </a:cubicBezTo>
                <a:cubicBezTo>
                  <a:pt x="1536263" y="66068"/>
                  <a:pt x="1543400" y="71826"/>
                  <a:pt x="1549771" y="78983"/>
                </a:cubicBezTo>
                <a:cubicBezTo>
                  <a:pt x="1553062" y="82677"/>
                  <a:pt x="1558304" y="84629"/>
                  <a:pt x="1563164" y="87670"/>
                </a:cubicBezTo>
                <a:cubicBezTo>
                  <a:pt x="1565594" y="76230"/>
                  <a:pt x="1559873" y="68726"/>
                  <a:pt x="1550039" y="67409"/>
                </a:cubicBezTo>
                <a:cubicBezTo>
                  <a:pt x="1548029" y="67140"/>
                  <a:pt x="1544451" y="64499"/>
                  <a:pt x="1544644" y="63811"/>
                </a:cubicBezTo>
                <a:cubicBezTo>
                  <a:pt x="1546481" y="57305"/>
                  <a:pt x="1540759" y="55238"/>
                  <a:pt x="1537373" y="50933"/>
                </a:cubicBezTo>
                <a:cubicBezTo>
                  <a:pt x="1539343" y="50550"/>
                  <a:pt x="1541104" y="49594"/>
                  <a:pt x="1542118" y="50111"/>
                </a:cubicBezTo>
                <a:cubicBezTo>
                  <a:pt x="1550459" y="54377"/>
                  <a:pt x="1560008" y="56176"/>
                  <a:pt x="1567240" y="62836"/>
                </a:cubicBezTo>
                <a:cubicBezTo>
                  <a:pt x="1575047" y="70010"/>
                  <a:pt x="1576080" y="74774"/>
                  <a:pt x="1570837" y="84533"/>
                </a:cubicBezTo>
                <a:cubicBezTo>
                  <a:pt x="1570110" y="85891"/>
                  <a:pt x="1569518" y="87307"/>
                  <a:pt x="1568809" y="88781"/>
                </a:cubicBezTo>
                <a:cubicBezTo>
                  <a:pt x="1575888" y="96091"/>
                  <a:pt x="1576367" y="85316"/>
                  <a:pt x="1581131" y="84935"/>
                </a:cubicBezTo>
                <a:cubicBezTo>
                  <a:pt x="1586661" y="91881"/>
                  <a:pt x="1583370" y="98694"/>
                  <a:pt x="1579142" y="107380"/>
                </a:cubicBezTo>
                <a:cubicBezTo>
                  <a:pt x="1582835" y="104604"/>
                  <a:pt x="1584806" y="103112"/>
                  <a:pt x="1588038" y="100682"/>
                </a:cubicBezTo>
                <a:cubicBezTo>
                  <a:pt x="1587828" y="104586"/>
                  <a:pt x="1587695" y="106920"/>
                  <a:pt x="1587542" y="109904"/>
                </a:cubicBezTo>
                <a:cubicBezTo>
                  <a:pt x="1589664" y="109616"/>
                  <a:pt x="1591694" y="109329"/>
                  <a:pt x="1593702" y="109061"/>
                </a:cubicBezTo>
                <a:cubicBezTo>
                  <a:pt x="1594124" y="111378"/>
                  <a:pt x="1594563" y="113672"/>
                  <a:pt x="1595385" y="118074"/>
                </a:cubicBezTo>
                <a:cubicBezTo>
                  <a:pt x="1598582" y="113978"/>
                  <a:pt x="1600610" y="111338"/>
                  <a:pt x="1602695" y="108775"/>
                </a:cubicBezTo>
                <a:cubicBezTo>
                  <a:pt x="1604761" y="106232"/>
                  <a:pt x="1606904" y="103761"/>
                  <a:pt x="1609028" y="101256"/>
                </a:cubicBezTo>
                <a:cubicBezTo>
                  <a:pt x="1609736" y="101715"/>
                  <a:pt x="1610462" y="102155"/>
                  <a:pt x="1611170" y="102614"/>
                </a:cubicBezTo>
                <a:lnTo>
                  <a:pt x="1606244" y="114017"/>
                </a:lnTo>
                <a:lnTo>
                  <a:pt x="1606100" y="114092"/>
                </a:lnTo>
                <a:lnTo>
                  <a:pt x="1606004" y="114462"/>
                </a:lnTo>
                <a:lnTo>
                  <a:pt x="1603230" y="119107"/>
                </a:lnTo>
                <a:cubicBezTo>
                  <a:pt x="1603690" y="119317"/>
                  <a:pt x="1604148" y="119509"/>
                  <a:pt x="1604627" y="119720"/>
                </a:cubicBezTo>
                <a:lnTo>
                  <a:pt x="1606004" y="114462"/>
                </a:lnTo>
                <a:lnTo>
                  <a:pt x="1606177" y="114171"/>
                </a:lnTo>
                <a:lnTo>
                  <a:pt x="1606244" y="114017"/>
                </a:lnTo>
                <a:lnTo>
                  <a:pt x="1612357" y="110764"/>
                </a:lnTo>
                <a:cubicBezTo>
                  <a:pt x="1610215" y="116389"/>
                  <a:pt x="1608799" y="120101"/>
                  <a:pt x="1607383" y="123815"/>
                </a:cubicBezTo>
                <a:cubicBezTo>
                  <a:pt x="1607824" y="124217"/>
                  <a:pt x="1608263" y="124619"/>
                  <a:pt x="1608703" y="125000"/>
                </a:cubicBezTo>
                <a:cubicBezTo>
                  <a:pt x="1613677" y="121154"/>
                  <a:pt x="1618672" y="117308"/>
                  <a:pt x="1625368" y="112142"/>
                </a:cubicBezTo>
                <a:lnTo>
                  <a:pt x="1623451" y="121673"/>
                </a:lnTo>
                <a:lnTo>
                  <a:pt x="1623320" y="121767"/>
                </a:lnTo>
                <a:lnTo>
                  <a:pt x="1623188" y="122027"/>
                </a:lnTo>
                <a:lnTo>
                  <a:pt x="1619570" y="124943"/>
                </a:lnTo>
                <a:cubicBezTo>
                  <a:pt x="1620068" y="125384"/>
                  <a:pt x="1620547" y="125825"/>
                  <a:pt x="1621045" y="126263"/>
                </a:cubicBezTo>
                <a:lnTo>
                  <a:pt x="1623188" y="122027"/>
                </a:lnTo>
                <a:lnTo>
                  <a:pt x="1623416" y="121844"/>
                </a:lnTo>
                <a:lnTo>
                  <a:pt x="1623451" y="121673"/>
                </a:lnTo>
                <a:lnTo>
                  <a:pt x="1632428" y="115261"/>
                </a:lnTo>
                <a:cubicBezTo>
                  <a:pt x="1634591" y="113805"/>
                  <a:pt x="1636887" y="112543"/>
                  <a:pt x="1639107" y="111187"/>
                </a:cubicBezTo>
                <a:cubicBezTo>
                  <a:pt x="1640387" y="113385"/>
                  <a:pt x="1641651" y="115586"/>
                  <a:pt x="1643201" y="118208"/>
                </a:cubicBezTo>
                <a:cubicBezTo>
                  <a:pt x="1644579" y="117461"/>
                  <a:pt x="1646625" y="116370"/>
                  <a:pt x="1649724" y="114687"/>
                </a:cubicBezTo>
                <a:cubicBezTo>
                  <a:pt x="1649516" y="118877"/>
                  <a:pt x="1649360" y="121863"/>
                  <a:pt x="1649151" y="126034"/>
                </a:cubicBezTo>
                <a:cubicBezTo>
                  <a:pt x="1653437" y="122302"/>
                  <a:pt x="1657130" y="119088"/>
                  <a:pt x="1661570" y="115203"/>
                </a:cubicBezTo>
                <a:cubicBezTo>
                  <a:pt x="1663769" y="118496"/>
                  <a:pt x="1665261" y="120733"/>
                  <a:pt x="1667099" y="123488"/>
                </a:cubicBezTo>
                <a:cubicBezTo>
                  <a:pt x="1671710" y="120236"/>
                  <a:pt x="1676494" y="116849"/>
                  <a:pt x="1680664" y="113903"/>
                </a:cubicBezTo>
                <a:cubicBezTo>
                  <a:pt x="1686920" y="113864"/>
                  <a:pt x="1678120" y="124274"/>
                  <a:pt x="1688030" y="120963"/>
                </a:cubicBezTo>
                <a:cubicBezTo>
                  <a:pt x="1687226" y="124751"/>
                  <a:pt x="1686614" y="127718"/>
                  <a:pt x="1685734" y="131927"/>
                </a:cubicBezTo>
                <a:cubicBezTo>
                  <a:pt x="1691302" y="125766"/>
                  <a:pt x="1696048" y="120485"/>
                  <a:pt x="1700792" y="115223"/>
                </a:cubicBezTo>
                <a:cubicBezTo>
                  <a:pt x="1701329" y="115548"/>
                  <a:pt x="1701863" y="115873"/>
                  <a:pt x="1702400" y="116199"/>
                </a:cubicBezTo>
                <a:cubicBezTo>
                  <a:pt x="1701959" y="118496"/>
                  <a:pt x="1701520" y="120791"/>
                  <a:pt x="1701022" y="123394"/>
                </a:cubicBezTo>
                <a:cubicBezTo>
                  <a:pt x="1702667" y="123394"/>
                  <a:pt x="1704370" y="123394"/>
                  <a:pt x="1706724" y="123394"/>
                </a:cubicBezTo>
                <a:cubicBezTo>
                  <a:pt x="1706092" y="125995"/>
                  <a:pt x="1705537" y="128312"/>
                  <a:pt x="1704983" y="130646"/>
                </a:cubicBezTo>
                <a:cubicBezTo>
                  <a:pt x="1713804" y="130856"/>
                  <a:pt x="1714379" y="131679"/>
                  <a:pt x="1709632" y="144404"/>
                </a:cubicBezTo>
                <a:cubicBezTo>
                  <a:pt x="1711239" y="142088"/>
                  <a:pt x="1712981" y="139850"/>
                  <a:pt x="1714455" y="137438"/>
                </a:cubicBezTo>
                <a:cubicBezTo>
                  <a:pt x="1718913" y="130130"/>
                  <a:pt x="1719563" y="130072"/>
                  <a:pt x="1725801" y="137170"/>
                </a:cubicBezTo>
                <a:cubicBezTo>
                  <a:pt x="1728842" y="132827"/>
                  <a:pt x="1731846" y="128540"/>
                  <a:pt x="1734831" y="124254"/>
                </a:cubicBezTo>
                <a:cubicBezTo>
                  <a:pt x="1735559" y="124447"/>
                  <a:pt x="1736304" y="124619"/>
                  <a:pt x="1737032" y="124810"/>
                </a:cubicBezTo>
                <a:cubicBezTo>
                  <a:pt x="1737510" y="128044"/>
                  <a:pt x="1737950" y="131297"/>
                  <a:pt x="1738486" y="134510"/>
                </a:cubicBezTo>
                <a:cubicBezTo>
                  <a:pt x="1739003" y="137745"/>
                  <a:pt x="1739615" y="140977"/>
                  <a:pt x="1740227" y="144595"/>
                </a:cubicBezTo>
                <a:cubicBezTo>
                  <a:pt x="1743958" y="140556"/>
                  <a:pt x="1747537" y="136712"/>
                  <a:pt x="1751324" y="132596"/>
                </a:cubicBezTo>
                <a:lnTo>
                  <a:pt x="1757291" y="146604"/>
                </a:lnTo>
                <a:lnTo>
                  <a:pt x="1757276" y="146623"/>
                </a:lnTo>
                <a:lnTo>
                  <a:pt x="1757099" y="146714"/>
                </a:lnTo>
                <a:lnTo>
                  <a:pt x="1752301" y="147005"/>
                </a:lnTo>
                <a:cubicBezTo>
                  <a:pt x="1752491" y="147638"/>
                  <a:pt x="1752703" y="148249"/>
                  <a:pt x="1752893" y="148880"/>
                </a:cubicBezTo>
                <a:lnTo>
                  <a:pt x="1757099" y="146714"/>
                </a:lnTo>
                <a:lnTo>
                  <a:pt x="1757332" y="146700"/>
                </a:lnTo>
                <a:lnTo>
                  <a:pt x="1757291" y="146604"/>
                </a:lnTo>
                <a:lnTo>
                  <a:pt x="1766516" y="135161"/>
                </a:lnTo>
                <a:cubicBezTo>
                  <a:pt x="1767321" y="135391"/>
                  <a:pt x="1768105" y="135619"/>
                  <a:pt x="1768909" y="135830"/>
                </a:cubicBezTo>
                <a:cubicBezTo>
                  <a:pt x="1768660" y="139220"/>
                  <a:pt x="1768411" y="142623"/>
                  <a:pt x="1768142" y="146068"/>
                </a:cubicBezTo>
                <a:cubicBezTo>
                  <a:pt x="1770995" y="146834"/>
                  <a:pt x="1774132" y="147675"/>
                  <a:pt x="1778207" y="148747"/>
                </a:cubicBezTo>
                <a:cubicBezTo>
                  <a:pt x="1780695" y="146718"/>
                  <a:pt x="1784023" y="144020"/>
                  <a:pt x="1788942" y="140021"/>
                </a:cubicBezTo>
                <a:cubicBezTo>
                  <a:pt x="1788404" y="144385"/>
                  <a:pt x="1788119" y="146661"/>
                  <a:pt x="1787793" y="149264"/>
                </a:cubicBezTo>
                <a:cubicBezTo>
                  <a:pt x="1789497" y="149033"/>
                  <a:pt x="1790931" y="148823"/>
                  <a:pt x="1792941" y="148535"/>
                </a:cubicBezTo>
                <a:cubicBezTo>
                  <a:pt x="1792941" y="150947"/>
                  <a:pt x="1792941" y="153280"/>
                  <a:pt x="1792941" y="155920"/>
                </a:cubicBezTo>
                <a:cubicBezTo>
                  <a:pt x="1796633" y="154982"/>
                  <a:pt x="1800135" y="154083"/>
                  <a:pt x="1804343" y="153013"/>
                </a:cubicBezTo>
                <a:cubicBezTo>
                  <a:pt x="1805568" y="159842"/>
                  <a:pt x="1803693" y="167267"/>
                  <a:pt x="1811174" y="171054"/>
                </a:cubicBezTo>
                <a:cubicBezTo>
                  <a:pt x="1812074" y="169562"/>
                  <a:pt x="1812839" y="166596"/>
                  <a:pt x="1814638" y="165659"/>
                </a:cubicBezTo>
                <a:cubicBezTo>
                  <a:pt x="1817719" y="164071"/>
                  <a:pt x="1821908" y="162330"/>
                  <a:pt x="1824797" y="163268"/>
                </a:cubicBezTo>
                <a:cubicBezTo>
                  <a:pt x="1828796" y="164550"/>
                  <a:pt x="1830805" y="168587"/>
                  <a:pt x="1828759" y="173426"/>
                </a:cubicBezTo>
                <a:cubicBezTo>
                  <a:pt x="1825352" y="181541"/>
                  <a:pt x="1822157" y="189728"/>
                  <a:pt x="1818656" y="198412"/>
                </a:cubicBezTo>
                <a:cubicBezTo>
                  <a:pt x="1819708" y="198756"/>
                  <a:pt x="1821679" y="199388"/>
                  <a:pt x="1822042" y="199503"/>
                </a:cubicBezTo>
                <a:cubicBezTo>
                  <a:pt x="1827592" y="194950"/>
                  <a:pt x="1832489" y="191546"/>
                  <a:pt x="1836622" y="187375"/>
                </a:cubicBezTo>
                <a:cubicBezTo>
                  <a:pt x="1840429" y="183529"/>
                  <a:pt x="1843414" y="178861"/>
                  <a:pt x="1846763" y="174536"/>
                </a:cubicBezTo>
                <a:cubicBezTo>
                  <a:pt x="1847586" y="174996"/>
                  <a:pt x="1848428" y="175436"/>
                  <a:pt x="1849250" y="175896"/>
                </a:cubicBezTo>
                <a:cubicBezTo>
                  <a:pt x="1847815" y="180105"/>
                  <a:pt x="1846361" y="184313"/>
                  <a:pt x="1844792" y="188905"/>
                </a:cubicBezTo>
                <a:cubicBezTo>
                  <a:pt x="1847490" y="190627"/>
                  <a:pt x="1850360" y="192464"/>
                  <a:pt x="1853191" y="194281"/>
                </a:cubicBezTo>
                <a:cubicBezTo>
                  <a:pt x="1851163" y="202031"/>
                  <a:pt x="1849118" y="209820"/>
                  <a:pt x="1847069" y="217625"/>
                </a:cubicBezTo>
                <a:cubicBezTo>
                  <a:pt x="1847586" y="218104"/>
                  <a:pt x="1848101" y="218562"/>
                  <a:pt x="1848638" y="219041"/>
                </a:cubicBezTo>
                <a:lnTo>
                  <a:pt x="1854845" y="213612"/>
                </a:lnTo>
                <a:lnTo>
                  <a:pt x="1854818" y="213647"/>
                </a:lnTo>
                <a:cubicBezTo>
                  <a:pt x="1854818" y="213647"/>
                  <a:pt x="1854914" y="213552"/>
                  <a:pt x="1854914" y="213552"/>
                </a:cubicBezTo>
                <a:lnTo>
                  <a:pt x="1854845" y="213612"/>
                </a:lnTo>
                <a:lnTo>
                  <a:pt x="1854901" y="213538"/>
                </a:lnTo>
                <a:lnTo>
                  <a:pt x="1854971" y="213467"/>
                </a:lnTo>
                <a:lnTo>
                  <a:pt x="1854961" y="213457"/>
                </a:lnTo>
                <a:lnTo>
                  <a:pt x="1861419" y="204884"/>
                </a:lnTo>
                <a:cubicBezTo>
                  <a:pt x="1861974" y="205076"/>
                  <a:pt x="1862510" y="205266"/>
                  <a:pt x="1863065" y="205458"/>
                </a:cubicBezTo>
                <a:cubicBezTo>
                  <a:pt x="1862549" y="210566"/>
                  <a:pt x="1862033" y="215656"/>
                  <a:pt x="1861515" y="220763"/>
                </a:cubicBezTo>
                <a:cubicBezTo>
                  <a:pt x="1861935" y="221089"/>
                  <a:pt x="1862357" y="221433"/>
                  <a:pt x="1862759" y="221757"/>
                </a:cubicBezTo>
                <a:cubicBezTo>
                  <a:pt x="1867313" y="216860"/>
                  <a:pt x="1871847" y="211944"/>
                  <a:pt x="1876554" y="206875"/>
                </a:cubicBezTo>
                <a:cubicBezTo>
                  <a:pt x="1881797" y="208616"/>
                  <a:pt x="1883825" y="211332"/>
                  <a:pt x="1881089" y="216803"/>
                </a:cubicBezTo>
                <a:cubicBezTo>
                  <a:pt x="1879118" y="220781"/>
                  <a:pt x="1877626" y="225029"/>
                  <a:pt x="1876325" y="229277"/>
                </a:cubicBezTo>
                <a:cubicBezTo>
                  <a:pt x="1875674" y="231421"/>
                  <a:pt x="1875884" y="233832"/>
                  <a:pt x="1875598" y="237794"/>
                </a:cubicBezTo>
                <a:cubicBezTo>
                  <a:pt x="1883155" y="228895"/>
                  <a:pt x="1889393" y="221547"/>
                  <a:pt x="1896990" y="212593"/>
                </a:cubicBezTo>
                <a:cubicBezTo>
                  <a:pt x="1895401" y="221183"/>
                  <a:pt x="1894156" y="228014"/>
                  <a:pt x="1892894" y="234866"/>
                </a:cubicBezTo>
                <a:cubicBezTo>
                  <a:pt x="1893316" y="235056"/>
                  <a:pt x="1893736" y="235229"/>
                  <a:pt x="1894156" y="235420"/>
                </a:cubicBezTo>
                <a:cubicBezTo>
                  <a:pt x="1896319" y="231593"/>
                  <a:pt x="1898482" y="227766"/>
                  <a:pt x="1901601" y="222255"/>
                </a:cubicBezTo>
                <a:cubicBezTo>
                  <a:pt x="1903533" y="229411"/>
                  <a:pt x="1905045" y="235019"/>
                  <a:pt x="1906861" y="241812"/>
                </a:cubicBezTo>
                <a:cubicBezTo>
                  <a:pt x="1908623" y="238482"/>
                  <a:pt x="1910171" y="235535"/>
                  <a:pt x="1911779" y="232531"/>
                </a:cubicBezTo>
                <a:cubicBezTo>
                  <a:pt x="1921479" y="237966"/>
                  <a:pt x="1924599" y="244911"/>
                  <a:pt x="1917596" y="254572"/>
                </a:cubicBezTo>
                <a:cubicBezTo>
                  <a:pt x="1920312" y="256314"/>
                  <a:pt x="1922303" y="257597"/>
                  <a:pt x="1924521" y="259050"/>
                </a:cubicBezTo>
                <a:cubicBezTo>
                  <a:pt x="1928559" y="251473"/>
                  <a:pt x="1932329" y="244396"/>
                  <a:pt x="1936098" y="237315"/>
                </a:cubicBezTo>
                <a:cubicBezTo>
                  <a:pt x="1936901" y="237468"/>
                  <a:pt x="1937724" y="237641"/>
                  <a:pt x="1938528" y="237794"/>
                </a:cubicBezTo>
                <a:cubicBezTo>
                  <a:pt x="1943619" y="247532"/>
                  <a:pt x="1933839" y="257729"/>
                  <a:pt x="1938509" y="267946"/>
                </a:cubicBezTo>
                <a:cubicBezTo>
                  <a:pt x="1940671" y="264655"/>
                  <a:pt x="1942871" y="261327"/>
                  <a:pt x="1945072" y="257998"/>
                </a:cubicBezTo>
                <a:cubicBezTo>
                  <a:pt x="1945990" y="258227"/>
                  <a:pt x="1946910" y="258476"/>
                  <a:pt x="1947827" y="258707"/>
                </a:cubicBezTo>
                <a:cubicBezTo>
                  <a:pt x="1947310" y="264923"/>
                  <a:pt x="1946794" y="271142"/>
                  <a:pt x="1946335" y="276728"/>
                </a:cubicBezTo>
                <a:cubicBezTo>
                  <a:pt x="1950774" y="275867"/>
                  <a:pt x="1955614" y="274911"/>
                  <a:pt x="1961048" y="273840"/>
                </a:cubicBezTo>
                <a:cubicBezTo>
                  <a:pt x="1961469" y="277398"/>
                  <a:pt x="1961814" y="280400"/>
                  <a:pt x="1962272" y="284305"/>
                </a:cubicBezTo>
                <a:cubicBezTo>
                  <a:pt x="1966311" y="283099"/>
                  <a:pt x="1969792" y="282066"/>
                  <a:pt x="1974670" y="280611"/>
                </a:cubicBezTo>
                <a:cubicBezTo>
                  <a:pt x="1973964" y="284801"/>
                  <a:pt x="1973428" y="288016"/>
                  <a:pt x="1972948" y="290887"/>
                </a:cubicBezTo>
                <a:cubicBezTo>
                  <a:pt x="1981961" y="289260"/>
                  <a:pt x="1991949" y="289010"/>
                  <a:pt x="1996292" y="277646"/>
                </a:cubicBezTo>
                <a:cubicBezTo>
                  <a:pt x="1997039" y="278239"/>
                  <a:pt x="1997766" y="278813"/>
                  <a:pt x="1998512" y="279407"/>
                </a:cubicBezTo>
                <a:cubicBezTo>
                  <a:pt x="1997058" y="283865"/>
                  <a:pt x="1995603" y="288304"/>
                  <a:pt x="1993920" y="293411"/>
                </a:cubicBezTo>
                <a:cubicBezTo>
                  <a:pt x="1995661" y="292856"/>
                  <a:pt x="1997421" y="292301"/>
                  <a:pt x="2001267" y="291059"/>
                </a:cubicBezTo>
                <a:cubicBezTo>
                  <a:pt x="1998339" y="297238"/>
                  <a:pt x="1996197" y="301945"/>
                  <a:pt x="1993901" y="306555"/>
                </a:cubicBezTo>
                <a:cubicBezTo>
                  <a:pt x="1991643" y="311070"/>
                  <a:pt x="1991834" y="314457"/>
                  <a:pt x="1997536" y="315855"/>
                </a:cubicBezTo>
                <a:cubicBezTo>
                  <a:pt x="2004003" y="311951"/>
                  <a:pt x="2003927" y="301466"/>
                  <a:pt x="2013876" y="300413"/>
                </a:cubicBezTo>
                <a:cubicBezTo>
                  <a:pt x="2015981" y="310592"/>
                  <a:pt x="2027424" y="307972"/>
                  <a:pt x="2033124" y="315050"/>
                </a:cubicBezTo>
                <a:cubicBezTo>
                  <a:pt x="2032743" y="317328"/>
                  <a:pt x="2032245" y="320391"/>
                  <a:pt x="2031671" y="323794"/>
                </a:cubicBezTo>
                <a:cubicBezTo>
                  <a:pt x="2035459" y="326606"/>
                  <a:pt x="2040605" y="328750"/>
                  <a:pt x="2042825" y="332578"/>
                </a:cubicBezTo>
                <a:cubicBezTo>
                  <a:pt x="2045140" y="336558"/>
                  <a:pt x="2044662" y="342184"/>
                  <a:pt x="2045389" y="347083"/>
                </a:cubicBezTo>
                <a:cubicBezTo>
                  <a:pt x="2046040" y="347294"/>
                  <a:pt x="2046711" y="347504"/>
                  <a:pt x="2047361" y="347715"/>
                </a:cubicBezTo>
                <a:cubicBezTo>
                  <a:pt x="2048661" y="345131"/>
                  <a:pt x="2050210" y="342624"/>
                  <a:pt x="2051168" y="339925"/>
                </a:cubicBezTo>
                <a:cubicBezTo>
                  <a:pt x="2052297" y="336711"/>
                  <a:pt x="2053291" y="333957"/>
                  <a:pt x="2057577" y="334358"/>
                </a:cubicBezTo>
                <a:cubicBezTo>
                  <a:pt x="2062495" y="334817"/>
                  <a:pt x="2062476" y="338298"/>
                  <a:pt x="2062839" y="341916"/>
                </a:cubicBezTo>
                <a:cubicBezTo>
                  <a:pt x="2063509" y="348403"/>
                  <a:pt x="2063624" y="348403"/>
                  <a:pt x="2058190" y="350852"/>
                </a:cubicBezTo>
                <a:cubicBezTo>
                  <a:pt x="2059721" y="359154"/>
                  <a:pt x="2061232" y="367460"/>
                  <a:pt x="2062743" y="375766"/>
                </a:cubicBezTo>
                <a:cubicBezTo>
                  <a:pt x="2063145" y="375938"/>
                  <a:pt x="2063566" y="376130"/>
                  <a:pt x="2063968" y="376301"/>
                </a:cubicBezTo>
                <a:cubicBezTo>
                  <a:pt x="2065614" y="371020"/>
                  <a:pt x="2067278" y="365738"/>
                  <a:pt x="2068923" y="360455"/>
                </a:cubicBezTo>
                <a:cubicBezTo>
                  <a:pt x="2069689" y="360380"/>
                  <a:pt x="2070474" y="360322"/>
                  <a:pt x="2071238" y="360245"/>
                </a:cubicBezTo>
                <a:cubicBezTo>
                  <a:pt x="2072999" y="364360"/>
                  <a:pt x="2074740" y="368474"/>
                  <a:pt x="2077133" y="374082"/>
                </a:cubicBezTo>
                <a:cubicBezTo>
                  <a:pt x="2080883" y="365412"/>
                  <a:pt x="2084996" y="358619"/>
                  <a:pt x="2094467" y="358389"/>
                </a:cubicBezTo>
                <a:cubicBezTo>
                  <a:pt x="2099289" y="369661"/>
                  <a:pt x="2095098" y="379727"/>
                  <a:pt x="2090048" y="390038"/>
                </a:cubicBezTo>
                <a:cubicBezTo>
                  <a:pt x="2094390" y="384643"/>
                  <a:pt x="2103288" y="387090"/>
                  <a:pt x="2106023" y="378867"/>
                </a:cubicBezTo>
                <a:cubicBezTo>
                  <a:pt x="2107248" y="375193"/>
                  <a:pt x="2113238" y="376781"/>
                  <a:pt x="2114557" y="381008"/>
                </a:cubicBezTo>
                <a:cubicBezTo>
                  <a:pt x="2115188" y="383036"/>
                  <a:pt x="2115323" y="385217"/>
                  <a:pt x="2115724" y="387571"/>
                </a:cubicBezTo>
                <a:cubicBezTo>
                  <a:pt x="2117809" y="386651"/>
                  <a:pt x="2119437" y="385943"/>
                  <a:pt x="2122192" y="384740"/>
                </a:cubicBezTo>
                <a:cubicBezTo>
                  <a:pt x="2121368" y="389348"/>
                  <a:pt x="2120718" y="392908"/>
                  <a:pt x="2120107" y="396411"/>
                </a:cubicBezTo>
                <a:cubicBezTo>
                  <a:pt x="2123665" y="395110"/>
                  <a:pt x="2127186" y="393809"/>
                  <a:pt x="2130438" y="392622"/>
                </a:cubicBezTo>
                <a:cubicBezTo>
                  <a:pt x="2131280" y="400563"/>
                  <a:pt x="2132007" y="407353"/>
                  <a:pt x="2132964" y="416478"/>
                </a:cubicBezTo>
                <a:cubicBezTo>
                  <a:pt x="2135088" y="413247"/>
                  <a:pt x="2135967" y="411887"/>
                  <a:pt x="2137499" y="409555"/>
                </a:cubicBezTo>
                <a:cubicBezTo>
                  <a:pt x="2141306" y="415353"/>
                  <a:pt x="2144942" y="420880"/>
                  <a:pt x="2149285" y="427479"/>
                </a:cubicBezTo>
                <a:cubicBezTo>
                  <a:pt x="2152307" y="425647"/>
                  <a:pt x="2155656" y="423638"/>
                  <a:pt x="2159330" y="421416"/>
                </a:cubicBezTo>
                <a:cubicBezTo>
                  <a:pt x="2164515" y="425512"/>
                  <a:pt x="2160631" y="428631"/>
                  <a:pt x="2157339" y="432074"/>
                </a:cubicBezTo>
                <a:cubicBezTo>
                  <a:pt x="2170141" y="439113"/>
                  <a:pt x="2164515" y="450627"/>
                  <a:pt x="2164228" y="460289"/>
                </a:cubicBezTo>
                <a:cubicBezTo>
                  <a:pt x="2163941" y="469949"/>
                  <a:pt x="2160420" y="479479"/>
                  <a:pt x="2159732" y="489162"/>
                </a:cubicBezTo>
                <a:cubicBezTo>
                  <a:pt x="2158852" y="501599"/>
                  <a:pt x="2153646" y="512485"/>
                  <a:pt x="2149494" y="523793"/>
                </a:cubicBezTo>
                <a:cubicBezTo>
                  <a:pt x="2146415" y="532212"/>
                  <a:pt x="2145018" y="540556"/>
                  <a:pt x="2148060" y="549542"/>
                </a:cubicBezTo>
                <a:cubicBezTo>
                  <a:pt x="2148939" y="552144"/>
                  <a:pt x="2146549" y="555991"/>
                  <a:pt x="2145382" y="559148"/>
                </a:cubicBezTo>
                <a:cubicBezTo>
                  <a:pt x="2143410" y="564448"/>
                  <a:pt x="2141191" y="569633"/>
                  <a:pt x="2139124" y="574894"/>
                </a:cubicBezTo>
                <a:cubicBezTo>
                  <a:pt x="2137059" y="580157"/>
                  <a:pt x="2135260" y="585532"/>
                  <a:pt x="2133002" y="590718"/>
                </a:cubicBezTo>
                <a:cubicBezTo>
                  <a:pt x="2129405" y="598984"/>
                  <a:pt x="2125827" y="607268"/>
                  <a:pt x="2121713" y="615285"/>
                </a:cubicBezTo>
                <a:cubicBezTo>
                  <a:pt x="2114940" y="628488"/>
                  <a:pt x="2107785" y="641499"/>
                  <a:pt x="2100705" y="654528"/>
                </a:cubicBezTo>
                <a:cubicBezTo>
                  <a:pt x="2100189" y="655466"/>
                  <a:pt x="2098848" y="655964"/>
                  <a:pt x="2096935" y="657380"/>
                </a:cubicBezTo>
                <a:cubicBezTo>
                  <a:pt x="2096610" y="654184"/>
                  <a:pt x="2096381" y="652022"/>
                  <a:pt x="2096036" y="648483"/>
                </a:cubicBezTo>
                <a:cubicBezTo>
                  <a:pt x="2091310" y="655695"/>
                  <a:pt x="2087291" y="661819"/>
                  <a:pt x="2083274" y="667960"/>
                </a:cubicBezTo>
                <a:cubicBezTo>
                  <a:pt x="2082470" y="667425"/>
                  <a:pt x="2081686" y="666870"/>
                  <a:pt x="2080883" y="666335"/>
                </a:cubicBezTo>
                <a:cubicBezTo>
                  <a:pt x="2087214" y="658528"/>
                  <a:pt x="2088038" y="647468"/>
                  <a:pt x="2098140" y="641729"/>
                </a:cubicBezTo>
                <a:cubicBezTo>
                  <a:pt x="2101469" y="639834"/>
                  <a:pt x="2104647" y="636161"/>
                  <a:pt x="2106004" y="632582"/>
                </a:cubicBezTo>
                <a:cubicBezTo>
                  <a:pt x="2108780" y="625235"/>
                  <a:pt x="2115208" y="619495"/>
                  <a:pt x="2115226" y="610922"/>
                </a:cubicBezTo>
                <a:cubicBezTo>
                  <a:pt x="2115226" y="608494"/>
                  <a:pt x="2116279" y="605891"/>
                  <a:pt x="2117426" y="603652"/>
                </a:cubicBezTo>
                <a:cubicBezTo>
                  <a:pt x="2129156" y="580845"/>
                  <a:pt x="2133729" y="555875"/>
                  <a:pt x="2139527" y="531275"/>
                </a:cubicBezTo>
                <a:cubicBezTo>
                  <a:pt x="2140982" y="525152"/>
                  <a:pt x="2143220" y="519182"/>
                  <a:pt x="2145419" y="513270"/>
                </a:cubicBezTo>
                <a:cubicBezTo>
                  <a:pt x="2147735" y="507052"/>
                  <a:pt x="2149437" y="500872"/>
                  <a:pt x="2148078" y="491955"/>
                </a:cubicBezTo>
                <a:cubicBezTo>
                  <a:pt x="2142396" y="498521"/>
                  <a:pt x="2138091" y="503454"/>
                  <a:pt x="2133863" y="508430"/>
                </a:cubicBezTo>
                <a:cubicBezTo>
                  <a:pt x="2133480" y="508870"/>
                  <a:pt x="2133347" y="509615"/>
                  <a:pt x="2133327" y="510248"/>
                </a:cubicBezTo>
                <a:cubicBezTo>
                  <a:pt x="2132486" y="532978"/>
                  <a:pt x="2129654" y="543611"/>
                  <a:pt x="2120431" y="563013"/>
                </a:cubicBezTo>
                <a:cubicBezTo>
                  <a:pt x="2115801" y="572751"/>
                  <a:pt x="2112108" y="582930"/>
                  <a:pt x="2107861" y="592841"/>
                </a:cubicBezTo>
                <a:cubicBezTo>
                  <a:pt x="2106655" y="595674"/>
                  <a:pt x="2104972" y="598295"/>
                  <a:pt x="2103191" y="601625"/>
                </a:cubicBezTo>
                <a:cubicBezTo>
                  <a:pt x="2097050" y="590335"/>
                  <a:pt x="2110215" y="584902"/>
                  <a:pt x="2110175" y="576081"/>
                </a:cubicBezTo>
                <a:cubicBezTo>
                  <a:pt x="2109448" y="575698"/>
                  <a:pt x="2108703" y="575334"/>
                  <a:pt x="2107975" y="574952"/>
                </a:cubicBezTo>
                <a:cubicBezTo>
                  <a:pt x="2105813" y="578167"/>
                  <a:pt x="2103135" y="581132"/>
                  <a:pt x="2101566" y="584615"/>
                </a:cubicBezTo>
                <a:cubicBezTo>
                  <a:pt x="2095003" y="599042"/>
                  <a:pt x="2090354" y="614654"/>
                  <a:pt x="2081839" y="627779"/>
                </a:cubicBezTo>
                <a:cubicBezTo>
                  <a:pt x="2076117" y="636600"/>
                  <a:pt x="2072846" y="646454"/>
                  <a:pt x="2066819" y="654892"/>
                </a:cubicBezTo>
                <a:cubicBezTo>
                  <a:pt x="2065748" y="656384"/>
                  <a:pt x="2064351" y="658394"/>
                  <a:pt x="2062801" y="658681"/>
                </a:cubicBezTo>
                <a:cubicBezTo>
                  <a:pt x="2055569" y="660058"/>
                  <a:pt x="2053923" y="665818"/>
                  <a:pt x="2051244" y="671367"/>
                </a:cubicBezTo>
                <a:cubicBezTo>
                  <a:pt x="2047398" y="679327"/>
                  <a:pt x="2042557" y="686826"/>
                  <a:pt x="2038233" y="694575"/>
                </a:cubicBezTo>
                <a:cubicBezTo>
                  <a:pt x="2036874" y="696987"/>
                  <a:pt x="2036205" y="699894"/>
                  <a:pt x="2034465" y="701961"/>
                </a:cubicBezTo>
                <a:cubicBezTo>
                  <a:pt x="2032704" y="704046"/>
                  <a:pt x="2029623" y="707126"/>
                  <a:pt x="2027863" y="706687"/>
                </a:cubicBezTo>
                <a:cubicBezTo>
                  <a:pt x="2024094" y="705769"/>
                  <a:pt x="2022697" y="702134"/>
                  <a:pt x="2024802" y="698268"/>
                </a:cubicBezTo>
                <a:cubicBezTo>
                  <a:pt x="2029202" y="690155"/>
                  <a:pt x="2033699" y="682100"/>
                  <a:pt x="2038252" y="674084"/>
                </a:cubicBezTo>
                <a:cubicBezTo>
                  <a:pt x="2045945" y="660537"/>
                  <a:pt x="2054229" y="647316"/>
                  <a:pt x="2061213" y="633424"/>
                </a:cubicBezTo>
                <a:cubicBezTo>
                  <a:pt x="2065269" y="625369"/>
                  <a:pt x="2067259" y="616299"/>
                  <a:pt x="2070569" y="606580"/>
                </a:cubicBezTo>
                <a:cubicBezTo>
                  <a:pt x="2067738" y="607976"/>
                  <a:pt x="2064963" y="609335"/>
                  <a:pt x="2062361" y="610617"/>
                </a:cubicBezTo>
                <a:cubicBezTo>
                  <a:pt x="2063987" y="624317"/>
                  <a:pt x="2055416" y="635261"/>
                  <a:pt x="2042366" y="635051"/>
                </a:cubicBezTo>
                <a:cubicBezTo>
                  <a:pt x="2044088" y="638111"/>
                  <a:pt x="2045465" y="640561"/>
                  <a:pt x="2047437" y="644101"/>
                </a:cubicBezTo>
                <a:cubicBezTo>
                  <a:pt x="2044987" y="645440"/>
                  <a:pt x="2042557" y="646761"/>
                  <a:pt x="2039209" y="648578"/>
                </a:cubicBezTo>
                <a:cubicBezTo>
                  <a:pt x="2038328" y="644254"/>
                  <a:pt x="2037774" y="641442"/>
                  <a:pt x="2037314" y="639223"/>
                </a:cubicBezTo>
                <a:cubicBezTo>
                  <a:pt x="2033354" y="643699"/>
                  <a:pt x="2029202" y="647813"/>
                  <a:pt x="2025797" y="652443"/>
                </a:cubicBezTo>
                <a:cubicBezTo>
                  <a:pt x="2023386" y="655716"/>
                  <a:pt x="2021088" y="659542"/>
                  <a:pt x="2020304" y="663444"/>
                </a:cubicBezTo>
                <a:cubicBezTo>
                  <a:pt x="2017568" y="677049"/>
                  <a:pt x="2008289" y="686041"/>
                  <a:pt x="1999163" y="695246"/>
                </a:cubicBezTo>
                <a:cubicBezTo>
                  <a:pt x="1998876" y="695533"/>
                  <a:pt x="1998033" y="695283"/>
                  <a:pt x="1996407" y="695283"/>
                </a:cubicBezTo>
                <a:lnTo>
                  <a:pt x="2001928" y="682648"/>
                </a:lnTo>
                <a:lnTo>
                  <a:pt x="2002224" y="682311"/>
                </a:lnTo>
                <a:lnTo>
                  <a:pt x="2002355" y="681946"/>
                </a:lnTo>
                <a:lnTo>
                  <a:pt x="2007734" y="675690"/>
                </a:lnTo>
                <a:cubicBezTo>
                  <a:pt x="2006873" y="675212"/>
                  <a:pt x="2006012" y="674714"/>
                  <a:pt x="2005151" y="674237"/>
                </a:cubicBezTo>
                <a:lnTo>
                  <a:pt x="2002355" y="681946"/>
                </a:lnTo>
                <a:lnTo>
                  <a:pt x="2002109" y="682234"/>
                </a:lnTo>
                <a:lnTo>
                  <a:pt x="2001928" y="682648"/>
                </a:lnTo>
                <a:lnTo>
                  <a:pt x="1982114" y="705252"/>
                </a:lnTo>
                <a:cubicBezTo>
                  <a:pt x="1978975" y="711395"/>
                  <a:pt x="1974959" y="717191"/>
                  <a:pt x="1970673" y="722625"/>
                </a:cubicBezTo>
                <a:cubicBezTo>
                  <a:pt x="1968741" y="725093"/>
                  <a:pt x="1965238" y="726319"/>
                  <a:pt x="1960455" y="729380"/>
                </a:cubicBezTo>
                <a:cubicBezTo>
                  <a:pt x="1961737" y="723870"/>
                  <a:pt x="1962463" y="720750"/>
                  <a:pt x="1963191" y="717633"/>
                </a:cubicBezTo>
                <a:cubicBezTo>
                  <a:pt x="1955959" y="727754"/>
                  <a:pt x="1947615" y="736536"/>
                  <a:pt x="1944938" y="749777"/>
                </a:cubicBezTo>
                <a:cubicBezTo>
                  <a:pt x="1942431" y="762155"/>
                  <a:pt x="1936767" y="774248"/>
                  <a:pt x="1927469" y="783968"/>
                </a:cubicBezTo>
                <a:cubicBezTo>
                  <a:pt x="1924313" y="787277"/>
                  <a:pt x="1921020" y="791755"/>
                  <a:pt x="1920542" y="796022"/>
                </a:cubicBezTo>
                <a:cubicBezTo>
                  <a:pt x="1920159" y="799447"/>
                  <a:pt x="1919036" y="801752"/>
                  <a:pt x="1917314" y="803391"/>
                </a:cubicBezTo>
                <a:lnTo>
                  <a:pt x="1910559" y="806725"/>
                </a:lnTo>
                <a:lnTo>
                  <a:pt x="1910248" y="806487"/>
                </a:lnTo>
                <a:lnTo>
                  <a:pt x="1910204" y="806518"/>
                </a:lnTo>
                <a:lnTo>
                  <a:pt x="1910192" y="806507"/>
                </a:lnTo>
                <a:cubicBezTo>
                  <a:pt x="1909980" y="805358"/>
                  <a:pt x="1909770" y="804192"/>
                  <a:pt x="1909560" y="803044"/>
                </a:cubicBezTo>
                <a:cubicBezTo>
                  <a:pt x="1909025" y="802891"/>
                  <a:pt x="1908488" y="802757"/>
                  <a:pt x="1907971" y="802604"/>
                </a:cubicBezTo>
                <a:cubicBezTo>
                  <a:pt x="1906824" y="805245"/>
                  <a:pt x="1905676" y="807866"/>
                  <a:pt x="1904547" y="810506"/>
                </a:cubicBezTo>
                <a:lnTo>
                  <a:pt x="1904623" y="810411"/>
                </a:lnTo>
                <a:cubicBezTo>
                  <a:pt x="1900032" y="818637"/>
                  <a:pt x="1895687" y="826999"/>
                  <a:pt x="1890809" y="835054"/>
                </a:cubicBezTo>
                <a:cubicBezTo>
                  <a:pt x="1885470" y="843875"/>
                  <a:pt x="1879461" y="852294"/>
                  <a:pt x="1874142" y="861115"/>
                </a:cubicBezTo>
                <a:cubicBezTo>
                  <a:pt x="1872497" y="863831"/>
                  <a:pt x="1872287" y="867391"/>
                  <a:pt x="1871120" y="870452"/>
                </a:cubicBezTo>
                <a:cubicBezTo>
                  <a:pt x="1868135" y="878354"/>
                  <a:pt x="1865303" y="886352"/>
                  <a:pt x="1861745" y="894005"/>
                </a:cubicBezTo>
                <a:cubicBezTo>
                  <a:pt x="1860080" y="897583"/>
                  <a:pt x="1856867" y="900453"/>
                  <a:pt x="1852886" y="903017"/>
                </a:cubicBezTo>
                <a:cubicBezTo>
                  <a:pt x="1854647" y="898463"/>
                  <a:pt x="1856675" y="893986"/>
                  <a:pt x="1858032" y="889318"/>
                </a:cubicBezTo>
                <a:cubicBezTo>
                  <a:pt x="1858473" y="887786"/>
                  <a:pt x="1857248" y="885777"/>
                  <a:pt x="1856790" y="883979"/>
                </a:cubicBezTo>
                <a:cubicBezTo>
                  <a:pt x="1855641" y="885185"/>
                  <a:pt x="1854128" y="886217"/>
                  <a:pt x="1853441" y="887633"/>
                </a:cubicBezTo>
                <a:cubicBezTo>
                  <a:pt x="1852464" y="889661"/>
                  <a:pt x="1852082" y="891996"/>
                  <a:pt x="1851144" y="895230"/>
                </a:cubicBezTo>
                <a:cubicBezTo>
                  <a:pt x="1846343" y="887576"/>
                  <a:pt x="1848236" y="879425"/>
                  <a:pt x="1854205" y="876019"/>
                </a:cubicBezTo>
                <a:cubicBezTo>
                  <a:pt x="1855871" y="875064"/>
                  <a:pt x="1858454" y="872749"/>
                  <a:pt x="1858148" y="871867"/>
                </a:cubicBezTo>
                <a:cubicBezTo>
                  <a:pt x="1856061" y="865687"/>
                  <a:pt x="1858568" y="861037"/>
                  <a:pt x="1861782" y="856102"/>
                </a:cubicBezTo>
                <a:lnTo>
                  <a:pt x="1862564" y="848675"/>
                </a:lnTo>
                <a:lnTo>
                  <a:pt x="1871964" y="841029"/>
                </a:lnTo>
                <a:cubicBezTo>
                  <a:pt x="1873913" y="837474"/>
                  <a:pt x="1875195" y="833390"/>
                  <a:pt x="1877434" y="830137"/>
                </a:cubicBezTo>
                <a:cubicBezTo>
                  <a:pt x="1882562" y="822694"/>
                  <a:pt x="1886561" y="814448"/>
                  <a:pt x="1890578" y="806316"/>
                </a:cubicBezTo>
                <a:lnTo>
                  <a:pt x="1894899" y="793506"/>
                </a:lnTo>
                <a:lnTo>
                  <a:pt x="1895076" y="793267"/>
                </a:lnTo>
                <a:lnTo>
                  <a:pt x="1895127" y="793157"/>
                </a:lnTo>
                <a:lnTo>
                  <a:pt x="1911242" y="786531"/>
                </a:lnTo>
                <a:cubicBezTo>
                  <a:pt x="1909693" y="784656"/>
                  <a:pt x="1908373" y="783088"/>
                  <a:pt x="1907646" y="782189"/>
                </a:cubicBezTo>
                <a:cubicBezTo>
                  <a:pt x="1910650" y="775185"/>
                  <a:pt x="1913348" y="768890"/>
                  <a:pt x="1916045" y="762595"/>
                </a:cubicBezTo>
                <a:lnTo>
                  <a:pt x="1916073" y="762560"/>
                </a:lnTo>
                <a:lnTo>
                  <a:pt x="1924843" y="751484"/>
                </a:lnTo>
                <a:cubicBezTo>
                  <a:pt x="1926561" y="747111"/>
                  <a:pt x="1927708" y="742429"/>
                  <a:pt x="1930224" y="738506"/>
                </a:cubicBezTo>
                <a:cubicBezTo>
                  <a:pt x="1923719" y="744247"/>
                  <a:pt x="1917729" y="750197"/>
                  <a:pt x="1911932" y="756357"/>
                </a:cubicBezTo>
                <a:lnTo>
                  <a:pt x="1910390" y="760665"/>
                </a:lnTo>
                <a:lnTo>
                  <a:pt x="1910363" y="760740"/>
                </a:lnTo>
                <a:lnTo>
                  <a:pt x="1895127" y="793157"/>
                </a:lnTo>
                <a:lnTo>
                  <a:pt x="1894999" y="793209"/>
                </a:lnTo>
                <a:lnTo>
                  <a:pt x="1894899" y="793506"/>
                </a:lnTo>
                <a:lnTo>
                  <a:pt x="1886675" y="804652"/>
                </a:lnTo>
                <a:cubicBezTo>
                  <a:pt x="1883078" y="809473"/>
                  <a:pt x="1879271" y="814142"/>
                  <a:pt x="1875941" y="819134"/>
                </a:cubicBezTo>
                <a:cubicBezTo>
                  <a:pt x="1873358" y="823000"/>
                  <a:pt x="1870221" y="827058"/>
                  <a:pt x="1869380" y="831419"/>
                </a:cubicBezTo>
                <a:cubicBezTo>
                  <a:pt x="1867178" y="842937"/>
                  <a:pt x="1864251" y="844717"/>
                  <a:pt x="1853288" y="838690"/>
                </a:cubicBezTo>
                <a:cubicBezTo>
                  <a:pt x="1846532" y="845789"/>
                  <a:pt x="1846686" y="859278"/>
                  <a:pt x="1832527" y="861459"/>
                </a:cubicBezTo>
                <a:cubicBezTo>
                  <a:pt x="1834919" y="855776"/>
                  <a:pt x="1836755" y="850573"/>
                  <a:pt x="1839244" y="845712"/>
                </a:cubicBezTo>
                <a:cubicBezTo>
                  <a:pt x="1844027" y="836412"/>
                  <a:pt x="1848867" y="827134"/>
                  <a:pt x="1854321" y="818236"/>
                </a:cubicBezTo>
                <a:cubicBezTo>
                  <a:pt x="1856751" y="814295"/>
                  <a:pt x="1861553" y="811787"/>
                  <a:pt x="1863849" y="807828"/>
                </a:cubicBezTo>
                <a:cubicBezTo>
                  <a:pt x="1867160" y="802125"/>
                  <a:pt x="1874430" y="798566"/>
                  <a:pt x="1873513" y="790340"/>
                </a:cubicBezTo>
                <a:cubicBezTo>
                  <a:pt x="1873301" y="788406"/>
                  <a:pt x="1875062" y="786245"/>
                  <a:pt x="1875903" y="784178"/>
                </a:cubicBezTo>
                <a:cubicBezTo>
                  <a:pt x="1876957" y="784886"/>
                  <a:pt x="1877989" y="785594"/>
                  <a:pt x="1879042" y="786303"/>
                </a:cubicBezTo>
                <a:cubicBezTo>
                  <a:pt x="1880401" y="789326"/>
                  <a:pt x="1881739" y="792367"/>
                  <a:pt x="1883806" y="796980"/>
                </a:cubicBezTo>
                <a:cubicBezTo>
                  <a:pt x="1892875" y="779490"/>
                  <a:pt x="1901389" y="763073"/>
                  <a:pt x="1909923" y="746657"/>
                </a:cubicBezTo>
                <a:cubicBezTo>
                  <a:pt x="1909407" y="746293"/>
                  <a:pt x="1908890" y="745930"/>
                  <a:pt x="1908354" y="745566"/>
                </a:cubicBezTo>
                <a:cubicBezTo>
                  <a:pt x="1904470" y="750656"/>
                  <a:pt x="1900587" y="755747"/>
                  <a:pt x="1896682" y="760835"/>
                </a:cubicBezTo>
                <a:cubicBezTo>
                  <a:pt x="1895784" y="760395"/>
                  <a:pt x="1894866" y="759975"/>
                  <a:pt x="1893965" y="759534"/>
                </a:cubicBezTo>
                <a:cubicBezTo>
                  <a:pt x="1896606" y="753067"/>
                  <a:pt x="1899265" y="746580"/>
                  <a:pt x="1901906" y="740113"/>
                </a:cubicBezTo>
                <a:cubicBezTo>
                  <a:pt x="1901542" y="739845"/>
                  <a:pt x="1901197" y="739579"/>
                  <a:pt x="1900834" y="739291"/>
                </a:cubicBezTo>
                <a:cubicBezTo>
                  <a:pt x="1898596" y="741108"/>
                  <a:pt x="1896358" y="742925"/>
                  <a:pt x="1893353" y="745375"/>
                </a:cubicBezTo>
                <a:cubicBezTo>
                  <a:pt x="1891306" y="738926"/>
                  <a:pt x="1893755" y="734145"/>
                  <a:pt x="1896816" y="730164"/>
                </a:cubicBezTo>
                <a:cubicBezTo>
                  <a:pt x="1897582" y="729168"/>
                  <a:pt x="1902117" y="731082"/>
                  <a:pt x="1905427" y="731772"/>
                </a:cubicBezTo>
                <a:cubicBezTo>
                  <a:pt x="1916276" y="722052"/>
                  <a:pt x="1914304" y="707031"/>
                  <a:pt x="1920102" y="692642"/>
                </a:cubicBezTo>
                <a:cubicBezTo>
                  <a:pt x="1910192" y="698363"/>
                  <a:pt x="1905179" y="706821"/>
                  <a:pt x="1897199" y="712331"/>
                </a:cubicBezTo>
                <a:cubicBezTo>
                  <a:pt x="1899361" y="706993"/>
                  <a:pt x="1901542" y="701654"/>
                  <a:pt x="1903705" y="696298"/>
                </a:cubicBezTo>
                <a:cubicBezTo>
                  <a:pt x="1903017" y="695896"/>
                  <a:pt x="1902309" y="695495"/>
                  <a:pt x="1901619" y="695093"/>
                </a:cubicBezTo>
                <a:cubicBezTo>
                  <a:pt x="1895592" y="701979"/>
                  <a:pt x="1890196" y="709423"/>
                  <a:pt x="1885470" y="717325"/>
                </a:cubicBezTo>
                <a:cubicBezTo>
                  <a:pt x="1878792" y="728481"/>
                  <a:pt x="1872210" y="739711"/>
                  <a:pt x="1866107" y="751173"/>
                </a:cubicBezTo>
                <a:cubicBezTo>
                  <a:pt x="1863371" y="756320"/>
                  <a:pt x="1858109" y="756702"/>
                  <a:pt x="1854455" y="759495"/>
                </a:cubicBezTo>
                <a:cubicBezTo>
                  <a:pt x="1851335" y="761887"/>
                  <a:pt x="1851642" y="768527"/>
                  <a:pt x="1849844" y="773061"/>
                </a:cubicBezTo>
                <a:cubicBezTo>
                  <a:pt x="1849289" y="774478"/>
                  <a:pt x="1846456" y="774841"/>
                  <a:pt x="1845252" y="776199"/>
                </a:cubicBezTo>
                <a:cubicBezTo>
                  <a:pt x="1844084" y="777519"/>
                  <a:pt x="1843663" y="779509"/>
                  <a:pt x="1842151" y="782897"/>
                </a:cubicBezTo>
                <a:cubicBezTo>
                  <a:pt x="1845941" y="781977"/>
                  <a:pt x="1847605" y="781384"/>
                  <a:pt x="1849308" y="781174"/>
                </a:cubicBezTo>
                <a:cubicBezTo>
                  <a:pt x="1854284" y="780599"/>
                  <a:pt x="1857746" y="784274"/>
                  <a:pt x="1855698" y="788580"/>
                </a:cubicBezTo>
                <a:cubicBezTo>
                  <a:pt x="1850837" y="798777"/>
                  <a:pt x="1845405" y="808707"/>
                  <a:pt x="1840199" y="818753"/>
                </a:cubicBezTo>
                <a:cubicBezTo>
                  <a:pt x="1839531" y="818637"/>
                  <a:pt x="1838861" y="818523"/>
                  <a:pt x="1838191" y="818408"/>
                </a:cubicBezTo>
                <a:cubicBezTo>
                  <a:pt x="1836929" y="810582"/>
                  <a:pt x="1835684" y="802757"/>
                  <a:pt x="1834402" y="794760"/>
                </a:cubicBezTo>
                <a:cubicBezTo>
                  <a:pt x="1827457" y="799868"/>
                  <a:pt x="1817221" y="818714"/>
                  <a:pt x="1816302" y="826119"/>
                </a:cubicBezTo>
                <a:cubicBezTo>
                  <a:pt x="1815862" y="829697"/>
                  <a:pt x="1814408" y="833792"/>
                  <a:pt x="1812015" y="836355"/>
                </a:cubicBezTo>
                <a:cubicBezTo>
                  <a:pt x="1807099" y="841617"/>
                  <a:pt x="1807081" y="851433"/>
                  <a:pt x="1797264" y="852350"/>
                </a:cubicBezTo>
                <a:cubicBezTo>
                  <a:pt x="1796288" y="852447"/>
                  <a:pt x="1795677" y="855584"/>
                  <a:pt x="1794719" y="857192"/>
                </a:cubicBezTo>
                <a:cubicBezTo>
                  <a:pt x="1784252" y="874584"/>
                  <a:pt x="1773767" y="891957"/>
                  <a:pt x="1763245" y="909332"/>
                </a:cubicBezTo>
                <a:cubicBezTo>
                  <a:pt x="1761772" y="911780"/>
                  <a:pt x="1760068" y="914077"/>
                  <a:pt x="1758098" y="917023"/>
                </a:cubicBezTo>
                <a:cubicBezTo>
                  <a:pt x="1759246" y="917903"/>
                  <a:pt x="1760356" y="918764"/>
                  <a:pt x="1761772" y="919854"/>
                </a:cubicBezTo>
                <a:cubicBezTo>
                  <a:pt x="1758767" y="927336"/>
                  <a:pt x="1751305" y="932464"/>
                  <a:pt x="1750693" y="941705"/>
                </a:cubicBezTo>
                <a:cubicBezTo>
                  <a:pt x="1750483" y="944823"/>
                  <a:pt x="1744857" y="947904"/>
                  <a:pt x="1741298" y="950430"/>
                </a:cubicBezTo>
                <a:cubicBezTo>
                  <a:pt x="1732554" y="956667"/>
                  <a:pt x="1730124" y="962906"/>
                  <a:pt x="1733186" y="973677"/>
                </a:cubicBezTo>
                <a:cubicBezTo>
                  <a:pt x="1725590" y="975762"/>
                  <a:pt x="1719735" y="979284"/>
                  <a:pt x="1721801" y="988927"/>
                </a:cubicBezTo>
                <a:cubicBezTo>
                  <a:pt x="1722165" y="990631"/>
                  <a:pt x="1720559" y="993557"/>
                  <a:pt x="1718970" y="994743"/>
                </a:cubicBezTo>
                <a:cubicBezTo>
                  <a:pt x="1713536" y="998838"/>
                  <a:pt x="1711814" y="1005650"/>
                  <a:pt x="1705901" y="1009974"/>
                </a:cubicBezTo>
                <a:cubicBezTo>
                  <a:pt x="1700697" y="1013781"/>
                  <a:pt x="1698994" y="1022431"/>
                  <a:pt x="1695818" y="1028973"/>
                </a:cubicBezTo>
                <a:cubicBezTo>
                  <a:pt x="1692469" y="1035824"/>
                  <a:pt x="1687495" y="1040951"/>
                  <a:pt x="1679899" y="1046002"/>
                </a:cubicBezTo>
                <a:cubicBezTo>
                  <a:pt x="1679554" y="1041392"/>
                  <a:pt x="1679363" y="1038750"/>
                  <a:pt x="1678981" y="1033547"/>
                </a:cubicBezTo>
                <a:cubicBezTo>
                  <a:pt x="1674828" y="1039727"/>
                  <a:pt x="1671614" y="1044108"/>
                  <a:pt x="1668821" y="1048777"/>
                </a:cubicBezTo>
                <a:cubicBezTo>
                  <a:pt x="1664746" y="1055589"/>
                  <a:pt x="1661148" y="1062687"/>
                  <a:pt x="1657034" y="1069499"/>
                </a:cubicBezTo>
                <a:cubicBezTo>
                  <a:pt x="1656116" y="1071020"/>
                  <a:pt x="1655126" y="1071809"/>
                  <a:pt x="1654238" y="1071719"/>
                </a:cubicBezTo>
                <a:lnTo>
                  <a:pt x="1652089" y="1068698"/>
                </a:lnTo>
                <a:lnTo>
                  <a:pt x="1652099" y="1068683"/>
                </a:lnTo>
                <a:lnTo>
                  <a:pt x="1652096" y="1068693"/>
                </a:lnTo>
                <a:lnTo>
                  <a:pt x="1652136" y="1068637"/>
                </a:lnTo>
                <a:lnTo>
                  <a:pt x="1652099" y="1068683"/>
                </a:lnTo>
                <a:lnTo>
                  <a:pt x="1652123" y="1068588"/>
                </a:lnTo>
                <a:lnTo>
                  <a:pt x="1658393" y="1059625"/>
                </a:lnTo>
                <a:cubicBezTo>
                  <a:pt x="1657857" y="1059338"/>
                  <a:pt x="1657320" y="1059051"/>
                  <a:pt x="1656786" y="1058764"/>
                </a:cubicBezTo>
                <a:lnTo>
                  <a:pt x="1654036" y="1060946"/>
                </a:lnTo>
                <a:lnTo>
                  <a:pt x="1656633" y="1051838"/>
                </a:lnTo>
                <a:cubicBezTo>
                  <a:pt x="1661244" y="1046997"/>
                  <a:pt x="1664190" y="1041831"/>
                  <a:pt x="1664343" y="1034905"/>
                </a:cubicBezTo>
                <a:cubicBezTo>
                  <a:pt x="1662660" y="1034121"/>
                  <a:pt x="1660899" y="1033279"/>
                  <a:pt x="1658679" y="1032245"/>
                </a:cubicBezTo>
                <a:cubicBezTo>
                  <a:pt x="1670696" y="1026199"/>
                  <a:pt x="1673126" y="1021550"/>
                  <a:pt x="1670810" y="1014950"/>
                </a:cubicBezTo>
                <a:cubicBezTo>
                  <a:pt x="1677106" y="1011619"/>
                  <a:pt x="1686098" y="1011466"/>
                  <a:pt x="1686691" y="1001421"/>
                </a:cubicBezTo>
                <a:lnTo>
                  <a:pt x="1686737" y="1001380"/>
                </a:lnTo>
                <a:lnTo>
                  <a:pt x="1686767" y="1001364"/>
                </a:lnTo>
                <a:cubicBezTo>
                  <a:pt x="1687438" y="1000770"/>
                  <a:pt x="1688126" y="1000178"/>
                  <a:pt x="1688795" y="999584"/>
                </a:cubicBezTo>
                <a:lnTo>
                  <a:pt x="1688780" y="999578"/>
                </a:lnTo>
                <a:lnTo>
                  <a:pt x="1696581" y="991346"/>
                </a:lnTo>
                <a:cubicBezTo>
                  <a:pt x="1697927" y="987842"/>
                  <a:pt x="1698678" y="983991"/>
                  <a:pt x="1700869" y="980967"/>
                </a:cubicBezTo>
                <a:cubicBezTo>
                  <a:pt x="1700294" y="980585"/>
                  <a:pt x="1699721" y="980201"/>
                  <a:pt x="1699147" y="979838"/>
                </a:cubicBezTo>
                <a:cubicBezTo>
                  <a:pt x="1697770" y="981675"/>
                  <a:pt x="1696621" y="983780"/>
                  <a:pt x="1694899" y="985197"/>
                </a:cubicBezTo>
                <a:cubicBezTo>
                  <a:pt x="1694077" y="985865"/>
                  <a:pt x="1691608" y="985732"/>
                  <a:pt x="1690882" y="984985"/>
                </a:cubicBezTo>
                <a:cubicBezTo>
                  <a:pt x="1690154" y="984239"/>
                  <a:pt x="1690193" y="981293"/>
                  <a:pt x="1690747" y="981006"/>
                </a:cubicBezTo>
                <a:cubicBezTo>
                  <a:pt x="1694689" y="979053"/>
                  <a:pt x="1699243" y="978116"/>
                  <a:pt x="1702859" y="975743"/>
                </a:cubicBezTo>
                <a:cubicBezTo>
                  <a:pt x="1707833" y="972473"/>
                  <a:pt x="1711106" y="975188"/>
                  <a:pt x="1715316" y="978614"/>
                </a:cubicBezTo>
                <a:cubicBezTo>
                  <a:pt x="1717209" y="976357"/>
                  <a:pt x="1718874" y="974385"/>
                  <a:pt x="1720367" y="972605"/>
                </a:cubicBezTo>
                <a:cubicBezTo>
                  <a:pt x="1713861" y="963077"/>
                  <a:pt x="1712675" y="960398"/>
                  <a:pt x="1714223" y="957872"/>
                </a:cubicBezTo>
                <a:cubicBezTo>
                  <a:pt x="1711259" y="959308"/>
                  <a:pt x="1708733" y="960513"/>
                  <a:pt x="1704868" y="962369"/>
                </a:cubicBezTo>
                <a:cubicBezTo>
                  <a:pt x="1705729" y="957261"/>
                  <a:pt x="1706342" y="953663"/>
                  <a:pt x="1706953" y="950047"/>
                </a:cubicBezTo>
                <a:cubicBezTo>
                  <a:pt x="1706321" y="949799"/>
                  <a:pt x="1705710" y="949531"/>
                  <a:pt x="1705079" y="949282"/>
                </a:cubicBezTo>
                <a:cubicBezTo>
                  <a:pt x="1700486" y="958562"/>
                  <a:pt x="1690135" y="963900"/>
                  <a:pt x="1689083" y="975840"/>
                </a:cubicBezTo>
                <a:cubicBezTo>
                  <a:pt x="1688795" y="979150"/>
                  <a:pt x="1684912" y="982039"/>
                  <a:pt x="1682960" y="985291"/>
                </a:cubicBezTo>
                <a:cubicBezTo>
                  <a:pt x="1672896" y="1002167"/>
                  <a:pt x="1663061" y="1019177"/>
                  <a:pt x="1652901" y="1035995"/>
                </a:cubicBezTo>
                <a:cubicBezTo>
                  <a:pt x="1639163" y="1058745"/>
                  <a:pt x="1628162" y="1083140"/>
                  <a:pt x="1611458" y="1104093"/>
                </a:cubicBezTo>
                <a:cubicBezTo>
                  <a:pt x="1608550" y="1107746"/>
                  <a:pt x="1607019" y="1112473"/>
                  <a:pt x="1604761" y="1116662"/>
                </a:cubicBezTo>
                <a:cubicBezTo>
                  <a:pt x="1603652" y="1118749"/>
                  <a:pt x="1602350" y="1120719"/>
                  <a:pt x="1599366" y="1122365"/>
                </a:cubicBezTo>
                <a:cubicBezTo>
                  <a:pt x="1599079" y="1120432"/>
                  <a:pt x="1598811" y="1118500"/>
                  <a:pt x="1598523" y="1116567"/>
                </a:cubicBezTo>
                <a:cubicBezTo>
                  <a:pt x="1604168" y="1113142"/>
                  <a:pt x="1605049" y="1107249"/>
                  <a:pt x="1607918" y="1100246"/>
                </a:cubicBezTo>
                <a:cubicBezTo>
                  <a:pt x="1601126" y="1104207"/>
                  <a:pt x="1596093" y="1107134"/>
                  <a:pt x="1589148" y="1111172"/>
                </a:cubicBezTo>
                <a:lnTo>
                  <a:pt x="1590804" y="1101408"/>
                </a:lnTo>
                <a:lnTo>
                  <a:pt x="1590909" y="1101298"/>
                </a:lnTo>
                <a:lnTo>
                  <a:pt x="1590866" y="1101131"/>
                </a:lnTo>
                <a:lnTo>
                  <a:pt x="1592306" y="1096458"/>
                </a:lnTo>
                <a:cubicBezTo>
                  <a:pt x="1591406" y="1096401"/>
                  <a:pt x="1590525" y="1096343"/>
                  <a:pt x="1589627" y="1096286"/>
                </a:cubicBezTo>
                <a:lnTo>
                  <a:pt x="1590866" y="1101131"/>
                </a:lnTo>
                <a:lnTo>
                  <a:pt x="1590833" y="1101241"/>
                </a:lnTo>
                <a:lnTo>
                  <a:pt x="1590804" y="1101408"/>
                </a:lnTo>
                <a:lnTo>
                  <a:pt x="1581323" y="1111230"/>
                </a:lnTo>
                <a:cubicBezTo>
                  <a:pt x="1586775" y="1112167"/>
                  <a:pt x="1589703" y="1112358"/>
                  <a:pt x="1592420" y="1113218"/>
                </a:cubicBezTo>
                <a:cubicBezTo>
                  <a:pt x="1594563" y="1113908"/>
                  <a:pt x="1596458" y="1115400"/>
                  <a:pt x="1598447" y="1116528"/>
                </a:cubicBezTo>
                <a:cubicBezTo>
                  <a:pt x="1595482" y="1120872"/>
                  <a:pt x="1592496" y="1125215"/>
                  <a:pt x="1589531" y="1129577"/>
                </a:cubicBezTo>
                <a:cubicBezTo>
                  <a:pt x="1589990" y="1130171"/>
                  <a:pt x="1590468" y="1130765"/>
                  <a:pt x="1590927" y="1131357"/>
                </a:cubicBezTo>
                <a:cubicBezTo>
                  <a:pt x="1593893" y="1129941"/>
                  <a:pt x="1596878" y="1128507"/>
                  <a:pt x="1601241" y="1126421"/>
                </a:cubicBezTo>
                <a:cubicBezTo>
                  <a:pt x="1595787" y="1137193"/>
                  <a:pt x="1591617" y="1146971"/>
                  <a:pt x="1579275" y="1149401"/>
                </a:cubicBezTo>
                <a:cubicBezTo>
                  <a:pt x="1577591" y="1149726"/>
                  <a:pt x="1576137" y="1151869"/>
                  <a:pt x="1574874" y="1153420"/>
                </a:cubicBezTo>
                <a:cubicBezTo>
                  <a:pt x="1573172" y="1155505"/>
                  <a:pt x="1572138" y="1158298"/>
                  <a:pt x="1570129" y="1159962"/>
                </a:cubicBezTo>
                <a:cubicBezTo>
                  <a:pt x="1565269" y="1164038"/>
                  <a:pt x="1565097" y="1163847"/>
                  <a:pt x="1566053" y="1170830"/>
                </a:cubicBezTo>
                <a:cubicBezTo>
                  <a:pt x="1563854" y="1170734"/>
                  <a:pt x="1561711" y="1170640"/>
                  <a:pt x="1557751" y="1170466"/>
                </a:cubicBezTo>
                <a:cubicBezTo>
                  <a:pt x="1558171" y="1176093"/>
                  <a:pt x="1558573" y="1181315"/>
                  <a:pt x="1558976" y="1186596"/>
                </a:cubicBezTo>
                <a:cubicBezTo>
                  <a:pt x="1556047" y="1186443"/>
                  <a:pt x="1552985" y="1186290"/>
                  <a:pt x="1548509" y="1186079"/>
                </a:cubicBezTo>
                <a:cubicBezTo>
                  <a:pt x="1552891" y="1172687"/>
                  <a:pt x="1554994" y="1158968"/>
                  <a:pt x="1565345" y="1148368"/>
                </a:cubicBezTo>
                <a:cubicBezTo>
                  <a:pt x="1568044" y="1145592"/>
                  <a:pt x="1569287" y="1141308"/>
                  <a:pt x="1570877" y="1137576"/>
                </a:cubicBezTo>
                <a:cubicBezTo>
                  <a:pt x="1574242" y="1129693"/>
                  <a:pt x="1576998" y="1121178"/>
                  <a:pt x="1589052" y="1125483"/>
                </a:cubicBezTo>
                <a:cubicBezTo>
                  <a:pt x="1584575" y="1115878"/>
                  <a:pt x="1581725" y="1114692"/>
                  <a:pt x="1569650" y="1118174"/>
                </a:cubicBezTo>
                <a:cubicBezTo>
                  <a:pt x="1580385" y="1105336"/>
                  <a:pt x="1586430" y="1092230"/>
                  <a:pt x="1588862" y="1077687"/>
                </a:cubicBezTo>
                <a:cubicBezTo>
                  <a:pt x="1588134" y="1077306"/>
                  <a:pt x="1587389" y="1076943"/>
                  <a:pt x="1586661" y="1076558"/>
                </a:cubicBezTo>
                <a:cubicBezTo>
                  <a:pt x="1585053" y="1079907"/>
                  <a:pt x="1583313" y="1083198"/>
                  <a:pt x="1581878" y="1086623"/>
                </a:cubicBezTo>
                <a:cubicBezTo>
                  <a:pt x="1577630" y="1096879"/>
                  <a:pt x="1566725" y="1098754"/>
                  <a:pt x="1558361" y="1089799"/>
                </a:cubicBezTo>
                <a:cubicBezTo>
                  <a:pt x="1556468" y="1093339"/>
                  <a:pt x="1554784" y="1096649"/>
                  <a:pt x="1552948" y="1099882"/>
                </a:cubicBezTo>
                <a:cubicBezTo>
                  <a:pt x="1551226" y="1102925"/>
                  <a:pt x="1549370" y="1105871"/>
                  <a:pt x="1547264" y="1109353"/>
                </a:cubicBezTo>
                <a:cubicBezTo>
                  <a:pt x="1544738" y="1108934"/>
                  <a:pt x="1542137" y="1108492"/>
                  <a:pt x="1537793" y="1107765"/>
                </a:cubicBezTo>
                <a:cubicBezTo>
                  <a:pt x="1543534" y="1115859"/>
                  <a:pt x="1542481" y="1122059"/>
                  <a:pt x="1534522" y="1128774"/>
                </a:cubicBezTo>
                <a:cubicBezTo>
                  <a:pt x="1535288" y="1123302"/>
                  <a:pt x="1535784" y="1119705"/>
                  <a:pt x="1536282" y="1116109"/>
                </a:cubicBezTo>
                <a:cubicBezTo>
                  <a:pt x="1528877" y="1123244"/>
                  <a:pt x="1528437" y="1136064"/>
                  <a:pt x="1515944" y="1138150"/>
                </a:cubicBezTo>
                <a:cubicBezTo>
                  <a:pt x="1512500" y="1130879"/>
                  <a:pt x="1529106" y="1127492"/>
                  <a:pt x="1518468" y="1119763"/>
                </a:cubicBezTo>
                <a:cubicBezTo>
                  <a:pt x="1514891" y="1121752"/>
                  <a:pt x="1511792" y="1123474"/>
                  <a:pt x="1508673" y="1125196"/>
                </a:cubicBezTo>
                <a:cubicBezTo>
                  <a:pt x="1508002" y="1123551"/>
                  <a:pt x="1507352" y="1121905"/>
                  <a:pt x="1506683" y="1120260"/>
                </a:cubicBezTo>
                <a:lnTo>
                  <a:pt x="1506766" y="1120175"/>
                </a:lnTo>
                <a:lnTo>
                  <a:pt x="1506797" y="1120202"/>
                </a:lnTo>
                <a:cubicBezTo>
                  <a:pt x="1507352" y="1119647"/>
                  <a:pt x="1507907" y="1119072"/>
                  <a:pt x="1508461" y="1118519"/>
                </a:cubicBezTo>
                <a:lnTo>
                  <a:pt x="1508407" y="1118461"/>
                </a:lnTo>
                <a:lnTo>
                  <a:pt x="1514298" y="1107002"/>
                </a:lnTo>
                <a:cubicBezTo>
                  <a:pt x="1515063" y="1105240"/>
                  <a:pt x="1515828" y="1103480"/>
                  <a:pt x="1516613" y="1101720"/>
                </a:cubicBezTo>
                <a:cubicBezTo>
                  <a:pt x="1515809" y="1101509"/>
                  <a:pt x="1515024" y="1101298"/>
                  <a:pt x="1514222" y="1101107"/>
                </a:cubicBezTo>
                <a:cubicBezTo>
                  <a:pt x="1514222" y="1103059"/>
                  <a:pt x="1514222" y="1104992"/>
                  <a:pt x="1514222" y="1106943"/>
                </a:cubicBezTo>
                <a:cubicBezTo>
                  <a:pt x="1509687" y="1111535"/>
                  <a:pt x="1504904" y="1112033"/>
                  <a:pt x="1500158" y="1107268"/>
                </a:cubicBezTo>
                <a:cubicBezTo>
                  <a:pt x="1494245" y="1114806"/>
                  <a:pt x="1485559" y="1120375"/>
                  <a:pt x="1488334" y="1131644"/>
                </a:cubicBezTo>
                <a:cubicBezTo>
                  <a:pt x="1481081" y="1135739"/>
                  <a:pt x="1477790" y="1143374"/>
                  <a:pt x="1474213" y="1150491"/>
                </a:cubicBezTo>
                <a:cubicBezTo>
                  <a:pt x="1468224" y="1162430"/>
                  <a:pt x="1462962" y="1174733"/>
                  <a:pt x="1457279" y="1186826"/>
                </a:cubicBezTo>
                <a:cubicBezTo>
                  <a:pt x="1455845" y="1189887"/>
                  <a:pt x="1453970" y="1192757"/>
                  <a:pt x="1450946" y="1195188"/>
                </a:cubicBezTo>
                <a:cubicBezTo>
                  <a:pt x="1456591" y="1175000"/>
                  <a:pt x="1462235" y="1154815"/>
                  <a:pt x="1467899" y="1134611"/>
                </a:cubicBezTo>
                <a:cubicBezTo>
                  <a:pt x="1467401" y="1134266"/>
                  <a:pt x="1466923" y="1133941"/>
                  <a:pt x="1466426" y="1133597"/>
                </a:cubicBezTo>
                <a:cubicBezTo>
                  <a:pt x="1463690" y="1136486"/>
                  <a:pt x="1461374" y="1140044"/>
                  <a:pt x="1458102" y="1142034"/>
                </a:cubicBezTo>
                <a:cubicBezTo>
                  <a:pt x="1455309" y="1143737"/>
                  <a:pt x="1451405" y="1143622"/>
                  <a:pt x="1448096" y="1144292"/>
                </a:cubicBezTo>
                <a:cubicBezTo>
                  <a:pt x="1452974" y="1157360"/>
                  <a:pt x="1452591" y="1158201"/>
                  <a:pt x="1439676" y="1159541"/>
                </a:cubicBezTo>
                <a:cubicBezTo>
                  <a:pt x="1442547" y="1163330"/>
                  <a:pt x="1450526" y="1165435"/>
                  <a:pt x="1443618" y="1172322"/>
                </a:cubicBezTo>
                <a:cubicBezTo>
                  <a:pt x="1441973" y="1170294"/>
                  <a:pt x="1440384" y="1168344"/>
                  <a:pt x="1438413" y="1165894"/>
                </a:cubicBezTo>
                <a:cubicBezTo>
                  <a:pt x="1436270" y="1167615"/>
                  <a:pt x="1434167" y="1169300"/>
                  <a:pt x="1432099" y="1170964"/>
                </a:cubicBezTo>
                <a:cubicBezTo>
                  <a:pt x="1425959" y="1164248"/>
                  <a:pt x="1426627" y="1157704"/>
                  <a:pt x="1432883" y="1151964"/>
                </a:cubicBezTo>
                <a:lnTo>
                  <a:pt x="1437620" y="1143431"/>
                </a:lnTo>
                <a:lnTo>
                  <a:pt x="1437896" y="1143336"/>
                </a:lnTo>
                <a:lnTo>
                  <a:pt x="1438064" y="1143069"/>
                </a:lnTo>
                <a:lnTo>
                  <a:pt x="1442202" y="1140657"/>
                </a:lnTo>
                <a:cubicBezTo>
                  <a:pt x="1441667" y="1140101"/>
                  <a:pt x="1441131" y="1139546"/>
                  <a:pt x="1440614" y="1138991"/>
                </a:cubicBezTo>
                <a:lnTo>
                  <a:pt x="1438064" y="1143069"/>
                </a:lnTo>
                <a:lnTo>
                  <a:pt x="1437705" y="1143278"/>
                </a:lnTo>
                <a:lnTo>
                  <a:pt x="1437620" y="1143431"/>
                </a:lnTo>
                <a:lnTo>
                  <a:pt x="1431581" y="1145535"/>
                </a:lnTo>
                <a:cubicBezTo>
                  <a:pt x="1429516" y="1146263"/>
                  <a:pt x="1427900" y="1146951"/>
                  <a:pt x="1427947" y="1147506"/>
                </a:cubicBezTo>
                <a:cubicBezTo>
                  <a:pt x="1428695" y="1156346"/>
                  <a:pt x="1412335" y="1154604"/>
                  <a:pt x="1418017" y="1165110"/>
                </a:cubicBezTo>
                <a:cubicBezTo>
                  <a:pt x="1414114" y="1167041"/>
                  <a:pt x="1410860" y="1168667"/>
                  <a:pt x="1406977" y="1170600"/>
                </a:cubicBezTo>
                <a:cubicBezTo>
                  <a:pt x="1405351" y="1168266"/>
                  <a:pt x="1403475" y="1165588"/>
                  <a:pt x="1402195" y="1163771"/>
                </a:cubicBezTo>
                <a:cubicBezTo>
                  <a:pt x="1405447" y="1159924"/>
                  <a:pt x="1408508" y="1156307"/>
                  <a:pt x="1411742" y="1152481"/>
                </a:cubicBezTo>
                <a:cubicBezTo>
                  <a:pt x="1409770" y="1150243"/>
                  <a:pt x="1408355" y="1148635"/>
                  <a:pt x="1407092" y="1147219"/>
                </a:cubicBezTo>
                <a:cubicBezTo>
                  <a:pt x="1403667" y="1150893"/>
                  <a:pt x="1400510" y="1153610"/>
                  <a:pt x="1398233" y="1156940"/>
                </a:cubicBezTo>
                <a:cubicBezTo>
                  <a:pt x="1396186" y="1159924"/>
                  <a:pt x="1395152" y="1163598"/>
                  <a:pt x="1392111" y="1166908"/>
                </a:cubicBezTo>
                <a:cubicBezTo>
                  <a:pt x="1391058" y="1159828"/>
                  <a:pt x="1390006" y="1152749"/>
                  <a:pt x="1388954" y="1145669"/>
                </a:cubicBezTo>
                <a:cubicBezTo>
                  <a:pt x="1388456" y="1145650"/>
                  <a:pt x="1387940" y="1145631"/>
                  <a:pt x="1387442" y="1145612"/>
                </a:cubicBezTo>
                <a:cubicBezTo>
                  <a:pt x="1388972" y="1142895"/>
                  <a:pt x="1390847" y="1140313"/>
                  <a:pt x="1391919" y="1137423"/>
                </a:cubicBezTo>
                <a:cubicBezTo>
                  <a:pt x="1392914" y="1134725"/>
                  <a:pt x="1393067" y="1131721"/>
                  <a:pt x="1392722" y="1128392"/>
                </a:cubicBezTo>
                <a:cubicBezTo>
                  <a:pt x="1389011" y="1133729"/>
                  <a:pt x="1386618" y="1140160"/>
                  <a:pt x="1378814" y="1138572"/>
                </a:cubicBezTo>
                <a:cubicBezTo>
                  <a:pt x="1374182" y="1146052"/>
                  <a:pt x="1372728" y="1156135"/>
                  <a:pt x="1360922" y="1155792"/>
                </a:cubicBezTo>
                <a:cubicBezTo>
                  <a:pt x="1359010" y="1161014"/>
                  <a:pt x="1356617" y="1165645"/>
                  <a:pt x="1360195" y="1171884"/>
                </a:cubicBezTo>
                <a:cubicBezTo>
                  <a:pt x="1361899" y="1174848"/>
                  <a:pt x="1359163" y="1180340"/>
                  <a:pt x="1358436" y="1184798"/>
                </a:cubicBezTo>
                <a:cubicBezTo>
                  <a:pt x="1350743" y="1183726"/>
                  <a:pt x="1342402" y="1179880"/>
                  <a:pt x="1334021" y="1187305"/>
                </a:cubicBezTo>
                <a:cubicBezTo>
                  <a:pt x="1333293" y="1183937"/>
                  <a:pt x="1332796" y="1181679"/>
                  <a:pt x="1332260" y="1179174"/>
                </a:cubicBezTo>
                <a:cubicBezTo>
                  <a:pt x="1331438" y="1179479"/>
                  <a:pt x="1330270" y="1179556"/>
                  <a:pt x="1329907" y="1180148"/>
                </a:cubicBezTo>
                <a:cubicBezTo>
                  <a:pt x="1326884" y="1184816"/>
                  <a:pt x="1328050" y="1190289"/>
                  <a:pt x="1334154" y="1191857"/>
                </a:cubicBezTo>
                <a:cubicBezTo>
                  <a:pt x="1344506" y="1194517"/>
                  <a:pt x="1347970" y="1204754"/>
                  <a:pt x="1356101" y="1209672"/>
                </a:cubicBezTo>
                <a:cubicBezTo>
                  <a:pt x="1357459" y="1210495"/>
                  <a:pt x="1356791" y="1214627"/>
                  <a:pt x="1357057" y="1217248"/>
                </a:cubicBezTo>
                <a:cubicBezTo>
                  <a:pt x="1356368" y="1217344"/>
                  <a:pt x="1355700" y="1217459"/>
                  <a:pt x="1355011" y="1217554"/>
                </a:cubicBezTo>
                <a:cubicBezTo>
                  <a:pt x="1352675" y="1214856"/>
                  <a:pt x="1350590" y="1211853"/>
                  <a:pt x="1347931" y="1209518"/>
                </a:cubicBezTo>
                <a:cubicBezTo>
                  <a:pt x="1341311" y="1203740"/>
                  <a:pt x="1338115" y="1204888"/>
                  <a:pt x="1336547" y="1213229"/>
                </a:cubicBezTo>
                <a:cubicBezTo>
                  <a:pt x="1336202" y="1215029"/>
                  <a:pt x="1335743" y="1216808"/>
                  <a:pt x="1335245" y="1219028"/>
                </a:cubicBezTo>
                <a:cubicBezTo>
                  <a:pt x="1332988" y="1218722"/>
                  <a:pt x="1331149" y="1218548"/>
                  <a:pt x="1329333" y="1218243"/>
                </a:cubicBezTo>
                <a:cubicBezTo>
                  <a:pt x="1327821" y="1217995"/>
                  <a:pt x="1326329" y="1217592"/>
                  <a:pt x="1323324" y="1216923"/>
                </a:cubicBezTo>
                <a:cubicBezTo>
                  <a:pt x="1323898" y="1221075"/>
                  <a:pt x="1324320" y="1224270"/>
                  <a:pt x="1324723" y="1227236"/>
                </a:cubicBezTo>
                <a:cubicBezTo>
                  <a:pt x="1318638" y="1230374"/>
                  <a:pt x="1312535" y="1234202"/>
                  <a:pt x="1305933" y="1236746"/>
                </a:cubicBezTo>
                <a:cubicBezTo>
                  <a:pt x="1299600" y="1239176"/>
                  <a:pt x="1292825" y="1240898"/>
                  <a:pt x="1286111" y="1241720"/>
                </a:cubicBezTo>
                <a:cubicBezTo>
                  <a:pt x="1282456" y="1242180"/>
                  <a:pt x="1280810" y="1239041"/>
                  <a:pt x="1282322" y="1235005"/>
                </a:cubicBezTo>
                <a:cubicBezTo>
                  <a:pt x="1283297" y="1232402"/>
                  <a:pt x="1283566" y="1229532"/>
                  <a:pt x="1284139" y="1226795"/>
                </a:cubicBezTo>
                <a:cubicBezTo>
                  <a:pt x="1283413" y="1226528"/>
                  <a:pt x="1282705" y="1226280"/>
                  <a:pt x="1281977" y="1226011"/>
                </a:cubicBezTo>
                <a:cubicBezTo>
                  <a:pt x="1280848" y="1227274"/>
                  <a:pt x="1279700" y="1228556"/>
                  <a:pt x="1277386" y="1231139"/>
                </a:cubicBezTo>
                <a:cubicBezTo>
                  <a:pt x="1276045" y="1227083"/>
                  <a:pt x="1273081" y="1222816"/>
                  <a:pt x="1274209" y="1220616"/>
                </a:cubicBezTo>
                <a:cubicBezTo>
                  <a:pt x="1278667" y="1211777"/>
                  <a:pt x="1276103" y="1203281"/>
                  <a:pt x="1275128" y="1194900"/>
                </a:cubicBezTo>
                <a:cubicBezTo>
                  <a:pt x="1270421" y="1197024"/>
                  <a:pt x="1265867" y="1199072"/>
                  <a:pt x="1260892" y="1201310"/>
                </a:cubicBezTo>
                <a:cubicBezTo>
                  <a:pt x="1258424" y="1206821"/>
                  <a:pt x="1261618" y="1211450"/>
                  <a:pt x="1264986" y="1215660"/>
                </a:cubicBezTo>
                <a:cubicBezTo>
                  <a:pt x="1276868" y="1230508"/>
                  <a:pt x="1277519" y="1247691"/>
                  <a:pt x="1276868" y="1266097"/>
                </a:cubicBezTo>
                <a:cubicBezTo>
                  <a:pt x="1270306" y="1262978"/>
                  <a:pt x="1264757" y="1260337"/>
                  <a:pt x="1258787" y="1257486"/>
                </a:cubicBezTo>
                <a:cubicBezTo>
                  <a:pt x="1256472" y="1245968"/>
                  <a:pt x="1251440" y="1243692"/>
                  <a:pt x="1239960" y="1249029"/>
                </a:cubicBezTo>
                <a:cubicBezTo>
                  <a:pt x="1236094" y="1250828"/>
                  <a:pt x="1231694" y="1251764"/>
                  <a:pt x="1227447" y="1252378"/>
                </a:cubicBezTo>
                <a:cubicBezTo>
                  <a:pt x="1216885" y="1253889"/>
                  <a:pt x="1207088" y="1259840"/>
                  <a:pt x="1195781" y="1257428"/>
                </a:cubicBezTo>
                <a:cubicBezTo>
                  <a:pt x="1192968" y="1256837"/>
                  <a:pt x="1189715" y="1258442"/>
                  <a:pt x="1186653" y="1258922"/>
                </a:cubicBezTo>
                <a:cubicBezTo>
                  <a:pt x="1184339" y="1259286"/>
                  <a:pt x="1181985" y="1259495"/>
                  <a:pt x="1179038" y="1258155"/>
                </a:cubicBezTo>
                <a:cubicBezTo>
                  <a:pt x="1180836" y="1256720"/>
                  <a:pt x="1182635" y="1255286"/>
                  <a:pt x="1185352" y="1253105"/>
                </a:cubicBezTo>
                <a:lnTo>
                  <a:pt x="1177937" y="1252348"/>
                </a:lnTo>
                <a:lnTo>
                  <a:pt x="1199358" y="1245184"/>
                </a:lnTo>
                <a:cubicBezTo>
                  <a:pt x="1201885" y="1244533"/>
                  <a:pt x="1205021" y="1246331"/>
                  <a:pt x="1209748" y="1247441"/>
                </a:cubicBezTo>
                <a:cubicBezTo>
                  <a:pt x="1208351" y="1243059"/>
                  <a:pt x="1207069" y="1239081"/>
                  <a:pt x="1205806" y="1235120"/>
                </a:cubicBezTo>
                <a:cubicBezTo>
                  <a:pt x="1205117" y="1235195"/>
                  <a:pt x="1204429" y="1235292"/>
                  <a:pt x="1203740" y="1235368"/>
                </a:cubicBezTo>
                <a:cubicBezTo>
                  <a:pt x="1203530" y="1237530"/>
                  <a:pt x="1203338" y="1239692"/>
                  <a:pt x="1203052" y="1242696"/>
                </a:cubicBezTo>
                <a:cubicBezTo>
                  <a:pt x="1196832" y="1239826"/>
                  <a:pt x="1197809" y="1234181"/>
                  <a:pt x="1196393" y="1229857"/>
                </a:cubicBezTo>
                <a:cubicBezTo>
                  <a:pt x="1195436" y="1226948"/>
                  <a:pt x="1195493" y="1223677"/>
                  <a:pt x="1194269" y="1220922"/>
                </a:cubicBezTo>
                <a:cubicBezTo>
                  <a:pt x="1192680" y="1217324"/>
                  <a:pt x="1191859" y="1217382"/>
                  <a:pt x="1184262" y="1221401"/>
                </a:cubicBezTo>
                <a:cubicBezTo>
                  <a:pt x="1186845" y="1222472"/>
                  <a:pt x="1189428" y="1223543"/>
                  <a:pt x="1192720" y="1224920"/>
                </a:cubicBezTo>
                <a:cubicBezTo>
                  <a:pt x="1185716" y="1229876"/>
                  <a:pt x="1183764" y="1240170"/>
                  <a:pt x="1173010" y="1235215"/>
                </a:cubicBezTo>
                <a:cubicBezTo>
                  <a:pt x="1171079" y="1238372"/>
                  <a:pt x="1169319" y="1241261"/>
                  <a:pt x="1167597" y="1244092"/>
                </a:cubicBezTo>
                <a:cubicBezTo>
                  <a:pt x="1155007" y="1244667"/>
                  <a:pt x="1156461" y="1246752"/>
                  <a:pt x="1159579" y="1257716"/>
                </a:cubicBezTo>
                <a:cubicBezTo>
                  <a:pt x="1156633" y="1259400"/>
                  <a:pt x="1153476" y="1261198"/>
                  <a:pt x="1150587" y="1262843"/>
                </a:cubicBezTo>
                <a:cubicBezTo>
                  <a:pt x="1139126" y="1253507"/>
                  <a:pt x="1154166" y="1249814"/>
                  <a:pt x="1154413" y="1241951"/>
                </a:cubicBezTo>
                <a:cubicBezTo>
                  <a:pt x="1144139" y="1242716"/>
                  <a:pt x="1134763" y="1241951"/>
                  <a:pt x="1125427" y="1246848"/>
                </a:cubicBezTo>
                <a:cubicBezTo>
                  <a:pt x="1120547" y="1249413"/>
                  <a:pt x="1113659" y="1247900"/>
                  <a:pt x="1107767" y="1248800"/>
                </a:cubicBezTo>
                <a:cubicBezTo>
                  <a:pt x="1100361" y="1249947"/>
                  <a:pt x="1093090" y="1252052"/>
                  <a:pt x="1085666" y="1253047"/>
                </a:cubicBezTo>
                <a:cubicBezTo>
                  <a:pt x="1077937" y="1254080"/>
                  <a:pt x="1070072" y="1254195"/>
                  <a:pt x="1062304" y="1254903"/>
                </a:cubicBezTo>
                <a:cubicBezTo>
                  <a:pt x="1059071" y="1255190"/>
                  <a:pt x="1055876" y="1255917"/>
                  <a:pt x="1052699" y="1256588"/>
                </a:cubicBezTo>
                <a:cubicBezTo>
                  <a:pt x="1051169" y="1256912"/>
                  <a:pt x="1049447" y="1258348"/>
                  <a:pt x="1048280" y="1257946"/>
                </a:cubicBezTo>
                <a:cubicBezTo>
                  <a:pt x="1040664" y="1255305"/>
                  <a:pt x="1034158" y="1260260"/>
                  <a:pt x="1027118" y="1260644"/>
                </a:cubicBezTo>
                <a:cubicBezTo>
                  <a:pt x="1020383" y="1261007"/>
                  <a:pt x="1013590" y="1259955"/>
                  <a:pt x="1006531" y="1259515"/>
                </a:cubicBezTo>
                <a:cubicBezTo>
                  <a:pt x="1010548" y="1250541"/>
                  <a:pt x="1010548" y="1250541"/>
                  <a:pt x="1022468" y="1251440"/>
                </a:cubicBezTo>
                <a:cubicBezTo>
                  <a:pt x="1017818" y="1245527"/>
                  <a:pt x="1011964" y="1241279"/>
                  <a:pt x="1004348" y="1238907"/>
                </a:cubicBezTo>
                <a:cubicBezTo>
                  <a:pt x="1014490" y="1236019"/>
                  <a:pt x="1024324" y="1243231"/>
                  <a:pt x="1035116" y="1239367"/>
                </a:cubicBezTo>
                <a:cubicBezTo>
                  <a:pt x="1044281" y="1236095"/>
                  <a:pt x="1055416" y="1239271"/>
                  <a:pt x="1066418" y="1232920"/>
                </a:cubicBezTo>
                <a:cubicBezTo>
                  <a:pt x="1062037" y="1230948"/>
                  <a:pt x="1059626" y="1229857"/>
                  <a:pt x="1059128" y="1229647"/>
                </a:cubicBezTo>
                <a:cubicBezTo>
                  <a:pt x="1054842" y="1232249"/>
                  <a:pt x="1051819" y="1234085"/>
                  <a:pt x="1047170" y="1236899"/>
                </a:cubicBezTo>
                <a:cubicBezTo>
                  <a:pt x="1047380" y="1232516"/>
                  <a:pt x="1047495" y="1230546"/>
                  <a:pt x="1047572" y="1228862"/>
                </a:cubicBezTo>
                <a:cubicBezTo>
                  <a:pt x="1036206" y="1225878"/>
                  <a:pt x="1025720" y="1229073"/>
                  <a:pt x="1014890" y="1230948"/>
                </a:cubicBezTo>
                <a:cubicBezTo>
                  <a:pt x="998800" y="1233760"/>
                  <a:pt x="982383" y="1234584"/>
                  <a:pt x="965469" y="1236325"/>
                </a:cubicBezTo>
                <a:cubicBezTo>
                  <a:pt x="964570" y="1234544"/>
                  <a:pt x="963537" y="1232516"/>
                  <a:pt x="961795" y="1229054"/>
                </a:cubicBezTo>
                <a:cubicBezTo>
                  <a:pt x="960036" y="1233570"/>
                  <a:pt x="958829" y="1236688"/>
                  <a:pt x="957280" y="1240648"/>
                </a:cubicBezTo>
                <a:cubicBezTo>
                  <a:pt x="943331" y="1242257"/>
                  <a:pt x="929364" y="1244762"/>
                  <a:pt x="914498" y="1241108"/>
                </a:cubicBezTo>
                <a:cubicBezTo>
                  <a:pt x="906729" y="1239194"/>
                  <a:pt x="897219" y="1239768"/>
                  <a:pt x="889795" y="1246235"/>
                </a:cubicBezTo>
                <a:cubicBezTo>
                  <a:pt x="887557" y="1248187"/>
                  <a:pt x="883674" y="1248206"/>
                  <a:pt x="880286" y="1249203"/>
                </a:cubicBezTo>
                <a:cubicBezTo>
                  <a:pt x="877531" y="1242198"/>
                  <a:pt x="880688" y="1239194"/>
                  <a:pt x="886486" y="1237530"/>
                </a:cubicBezTo>
                <a:cubicBezTo>
                  <a:pt x="881873" y="1231484"/>
                  <a:pt x="876499" y="1231484"/>
                  <a:pt x="871198" y="1231847"/>
                </a:cubicBezTo>
                <a:cubicBezTo>
                  <a:pt x="868385" y="1232038"/>
                  <a:pt x="865514" y="1232843"/>
                  <a:pt x="862876" y="1233914"/>
                </a:cubicBezTo>
                <a:cubicBezTo>
                  <a:pt x="852447" y="1238104"/>
                  <a:pt x="844602" y="1230852"/>
                  <a:pt x="835876" y="1227772"/>
                </a:cubicBezTo>
                <a:cubicBezTo>
                  <a:pt x="834786" y="1227390"/>
                  <a:pt x="834844" y="1224347"/>
                  <a:pt x="833888" y="1222816"/>
                </a:cubicBezTo>
                <a:cubicBezTo>
                  <a:pt x="832740" y="1220979"/>
                  <a:pt x="831075" y="1219467"/>
                  <a:pt x="829639" y="1217822"/>
                </a:cubicBezTo>
                <a:cubicBezTo>
                  <a:pt x="828875" y="1218243"/>
                  <a:pt x="828127" y="1218683"/>
                  <a:pt x="827362" y="1219105"/>
                </a:cubicBezTo>
                <a:cubicBezTo>
                  <a:pt x="828147" y="1222261"/>
                  <a:pt x="828933" y="1225418"/>
                  <a:pt x="829888" y="1229283"/>
                </a:cubicBezTo>
                <a:cubicBezTo>
                  <a:pt x="822311" y="1234410"/>
                  <a:pt x="813874" y="1225992"/>
                  <a:pt x="806335" y="1230450"/>
                </a:cubicBezTo>
                <a:cubicBezTo>
                  <a:pt x="811138" y="1232899"/>
                  <a:pt x="816151" y="1235482"/>
                  <a:pt x="821201" y="1238009"/>
                </a:cubicBezTo>
                <a:cubicBezTo>
                  <a:pt x="821737" y="1238276"/>
                  <a:pt x="822751" y="1238486"/>
                  <a:pt x="823020" y="1238199"/>
                </a:cubicBezTo>
                <a:cubicBezTo>
                  <a:pt x="828511" y="1232688"/>
                  <a:pt x="833314" y="1239500"/>
                  <a:pt x="838594" y="1239041"/>
                </a:cubicBezTo>
                <a:cubicBezTo>
                  <a:pt x="844602" y="1238525"/>
                  <a:pt x="850687" y="1238946"/>
                  <a:pt x="856733" y="1239081"/>
                </a:cubicBezTo>
                <a:cubicBezTo>
                  <a:pt x="857863" y="1239099"/>
                  <a:pt x="858991" y="1239711"/>
                  <a:pt x="861899" y="1240611"/>
                </a:cubicBezTo>
                <a:cubicBezTo>
                  <a:pt x="857498" y="1242504"/>
                  <a:pt x="854608" y="1243749"/>
                  <a:pt x="851280" y="1245184"/>
                </a:cubicBezTo>
                <a:cubicBezTo>
                  <a:pt x="854034" y="1251345"/>
                  <a:pt x="859258" y="1250752"/>
                  <a:pt x="863639" y="1250828"/>
                </a:cubicBezTo>
                <a:cubicBezTo>
                  <a:pt x="874126" y="1251000"/>
                  <a:pt x="884630" y="1250503"/>
                  <a:pt x="895133" y="1250483"/>
                </a:cubicBezTo>
                <a:cubicBezTo>
                  <a:pt x="901181" y="1250464"/>
                  <a:pt x="906787" y="1250867"/>
                  <a:pt x="913158" y="1249010"/>
                </a:cubicBezTo>
                <a:cubicBezTo>
                  <a:pt x="922246" y="1246350"/>
                  <a:pt x="932540" y="1247633"/>
                  <a:pt x="942299" y="1247709"/>
                </a:cubicBezTo>
                <a:cubicBezTo>
                  <a:pt x="947713" y="1247747"/>
                  <a:pt x="952229" y="1250100"/>
                  <a:pt x="954983" y="1257428"/>
                </a:cubicBezTo>
                <a:cubicBezTo>
                  <a:pt x="947771" y="1255994"/>
                  <a:pt x="941476" y="1254674"/>
                  <a:pt x="935123" y="1253525"/>
                </a:cubicBezTo>
                <a:cubicBezTo>
                  <a:pt x="932999" y="1253143"/>
                  <a:pt x="930148" y="1252301"/>
                  <a:pt x="928714" y="1253277"/>
                </a:cubicBezTo>
                <a:cubicBezTo>
                  <a:pt x="918325" y="1260299"/>
                  <a:pt x="906480" y="1256837"/>
                  <a:pt x="895365" y="1258232"/>
                </a:cubicBezTo>
                <a:cubicBezTo>
                  <a:pt x="891154" y="1258749"/>
                  <a:pt x="886792" y="1257889"/>
                  <a:pt x="882162" y="1257639"/>
                </a:cubicBezTo>
                <a:cubicBezTo>
                  <a:pt x="879866" y="1258539"/>
                  <a:pt x="876919" y="1260318"/>
                  <a:pt x="873761" y="1260835"/>
                </a:cubicBezTo>
                <a:cubicBezTo>
                  <a:pt x="851739" y="1264490"/>
                  <a:pt x="829506" y="1261830"/>
                  <a:pt x="807388" y="1262805"/>
                </a:cubicBezTo>
                <a:cubicBezTo>
                  <a:pt x="804211" y="1262939"/>
                  <a:pt x="801112" y="1265254"/>
                  <a:pt x="796844" y="1267015"/>
                </a:cubicBezTo>
                <a:cubicBezTo>
                  <a:pt x="790205" y="1261696"/>
                  <a:pt x="790225" y="1261447"/>
                  <a:pt x="776123" y="1259706"/>
                </a:cubicBezTo>
                <a:cubicBezTo>
                  <a:pt x="768336" y="1258749"/>
                  <a:pt x="760338" y="1257907"/>
                  <a:pt x="752627" y="1258710"/>
                </a:cubicBezTo>
                <a:cubicBezTo>
                  <a:pt x="747691" y="1259227"/>
                  <a:pt x="743156" y="1263092"/>
                  <a:pt x="738277" y="1264988"/>
                </a:cubicBezTo>
                <a:cubicBezTo>
                  <a:pt x="732766" y="1267130"/>
                  <a:pt x="727141" y="1269770"/>
                  <a:pt x="721382" y="1270344"/>
                </a:cubicBezTo>
                <a:cubicBezTo>
                  <a:pt x="716083" y="1270880"/>
                  <a:pt x="714226" y="1273272"/>
                  <a:pt x="712522" y="1279356"/>
                </a:cubicBezTo>
                <a:cubicBezTo>
                  <a:pt x="717496" y="1278916"/>
                  <a:pt x="721860" y="1279299"/>
                  <a:pt x="725687" y="1278055"/>
                </a:cubicBezTo>
                <a:cubicBezTo>
                  <a:pt x="734066" y="1275319"/>
                  <a:pt x="741242" y="1279509"/>
                  <a:pt x="748895" y="1280963"/>
                </a:cubicBezTo>
                <a:cubicBezTo>
                  <a:pt x="759553" y="1282973"/>
                  <a:pt x="770173" y="1285766"/>
                  <a:pt x="781078" y="1284293"/>
                </a:cubicBezTo>
                <a:cubicBezTo>
                  <a:pt x="781155" y="1283470"/>
                  <a:pt x="781231" y="1282647"/>
                  <a:pt x="781308" y="1281824"/>
                </a:cubicBezTo>
                <a:cubicBezTo>
                  <a:pt x="775550" y="1281536"/>
                  <a:pt x="769809" y="1281270"/>
                  <a:pt x="764049" y="1280983"/>
                </a:cubicBezTo>
                <a:cubicBezTo>
                  <a:pt x="773139" y="1277997"/>
                  <a:pt x="782609" y="1278016"/>
                  <a:pt x="791411" y="1280122"/>
                </a:cubicBezTo>
                <a:cubicBezTo>
                  <a:pt x="794932" y="1280963"/>
                  <a:pt x="797113" y="1287621"/>
                  <a:pt x="802700" y="1287755"/>
                </a:cubicBezTo>
                <a:cubicBezTo>
                  <a:pt x="805531" y="1287832"/>
                  <a:pt x="808345" y="1287774"/>
                  <a:pt x="811175" y="1287774"/>
                </a:cubicBezTo>
                <a:cubicBezTo>
                  <a:pt x="811387" y="1286799"/>
                  <a:pt x="811577" y="1285804"/>
                  <a:pt x="811789" y="1284828"/>
                </a:cubicBezTo>
                <a:cubicBezTo>
                  <a:pt x="808612" y="1283298"/>
                  <a:pt x="805436" y="1281766"/>
                  <a:pt x="801533" y="1279891"/>
                </a:cubicBezTo>
                <a:cubicBezTo>
                  <a:pt x="824550" y="1277175"/>
                  <a:pt x="845655" y="1281212"/>
                  <a:pt x="866051" y="1289746"/>
                </a:cubicBezTo>
                <a:cubicBezTo>
                  <a:pt x="866032" y="1290454"/>
                  <a:pt x="866012" y="1291181"/>
                  <a:pt x="865993" y="1291889"/>
                </a:cubicBezTo>
                <a:cubicBezTo>
                  <a:pt x="860216" y="1291889"/>
                  <a:pt x="854419" y="1291984"/>
                  <a:pt x="848638" y="1291812"/>
                </a:cubicBezTo>
                <a:cubicBezTo>
                  <a:pt x="847108" y="1291774"/>
                  <a:pt x="845616" y="1290434"/>
                  <a:pt x="844104" y="1290454"/>
                </a:cubicBezTo>
                <a:cubicBezTo>
                  <a:pt x="833352" y="1290587"/>
                  <a:pt x="822561" y="1290454"/>
                  <a:pt x="811865" y="1291430"/>
                </a:cubicBezTo>
                <a:cubicBezTo>
                  <a:pt x="808382" y="1291755"/>
                  <a:pt x="802126" y="1290167"/>
                  <a:pt x="801896" y="1297303"/>
                </a:cubicBezTo>
                <a:cubicBezTo>
                  <a:pt x="801877" y="1297667"/>
                  <a:pt x="800327" y="1298299"/>
                  <a:pt x="799486" y="1298299"/>
                </a:cubicBezTo>
                <a:cubicBezTo>
                  <a:pt x="787852" y="1298356"/>
                  <a:pt x="776218" y="1298336"/>
                  <a:pt x="764586" y="1298336"/>
                </a:cubicBezTo>
                <a:cubicBezTo>
                  <a:pt x="764433" y="1297648"/>
                  <a:pt x="764280" y="1296959"/>
                  <a:pt x="764146" y="1296271"/>
                </a:cubicBezTo>
                <a:cubicBezTo>
                  <a:pt x="765982" y="1295007"/>
                  <a:pt x="767801" y="1293764"/>
                  <a:pt x="771052" y="1291545"/>
                </a:cubicBezTo>
                <a:cubicBezTo>
                  <a:pt x="762250" y="1290051"/>
                  <a:pt x="754693" y="1288788"/>
                  <a:pt x="747136" y="1287506"/>
                </a:cubicBezTo>
                <a:cubicBezTo>
                  <a:pt x="747155" y="1286894"/>
                  <a:pt x="747193" y="1286263"/>
                  <a:pt x="747213" y="1285651"/>
                </a:cubicBezTo>
                <a:cubicBezTo>
                  <a:pt x="745241" y="1286779"/>
                  <a:pt x="742486" y="1289382"/>
                  <a:pt x="741396" y="1288809"/>
                </a:cubicBezTo>
                <a:cubicBezTo>
                  <a:pt x="733054" y="1284408"/>
                  <a:pt x="730106" y="1290128"/>
                  <a:pt x="727409" y="1296327"/>
                </a:cubicBezTo>
                <a:cubicBezTo>
                  <a:pt x="721688" y="1295600"/>
                  <a:pt x="718972" y="1280828"/>
                  <a:pt x="712198" y="1293840"/>
                </a:cubicBezTo>
                <a:cubicBezTo>
                  <a:pt x="709538" y="1292118"/>
                  <a:pt x="707719" y="1290932"/>
                  <a:pt x="706017" y="1289822"/>
                </a:cubicBezTo>
                <a:cubicBezTo>
                  <a:pt x="705234" y="1290281"/>
                  <a:pt x="704352" y="1290492"/>
                  <a:pt x="704257" y="1290893"/>
                </a:cubicBezTo>
                <a:cubicBezTo>
                  <a:pt x="703338" y="1294739"/>
                  <a:pt x="700947" y="1296098"/>
                  <a:pt x="697177" y="1295370"/>
                </a:cubicBezTo>
                <a:cubicBezTo>
                  <a:pt x="694041" y="1294760"/>
                  <a:pt x="690940" y="1294031"/>
                  <a:pt x="687782" y="1293553"/>
                </a:cubicBezTo>
                <a:cubicBezTo>
                  <a:pt x="679096" y="1292213"/>
                  <a:pt x="670525" y="1291237"/>
                  <a:pt x="665186" y="1300728"/>
                </a:cubicBezTo>
                <a:cubicBezTo>
                  <a:pt x="664535" y="1301857"/>
                  <a:pt x="662795" y="1302374"/>
                  <a:pt x="660383" y="1302335"/>
                </a:cubicBezTo>
                <a:cubicBezTo>
                  <a:pt x="661493" y="1299676"/>
                  <a:pt x="662584" y="1297017"/>
                  <a:pt x="663943" y="1293744"/>
                </a:cubicBezTo>
                <a:cubicBezTo>
                  <a:pt x="655888" y="1290798"/>
                  <a:pt x="653803" y="1299389"/>
                  <a:pt x="647392" y="1301321"/>
                </a:cubicBezTo>
                <a:cubicBezTo>
                  <a:pt x="648387" y="1297935"/>
                  <a:pt x="649191" y="1295256"/>
                  <a:pt x="650300" y="1291506"/>
                </a:cubicBezTo>
                <a:cubicBezTo>
                  <a:pt x="645901" y="1290722"/>
                  <a:pt x="641614" y="1289190"/>
                  <a:pt x="637386" y="1289343"/>
                </a:cubicBezTo>
                <a:cubicBezTo>
                  <a:pt x="625924" y="1289746"/>
                  <a:pt x="615668" y="1285555"/>
                  <a:pt x="604935" y="1282667"/>
                </a:cubicBezTo>
                <a:cubicBezTo>
                  <a:pt x="596860" y="1280486"/>
                  <a:pt x="588097" y="1280791"/>
                  <a:pt x="579640" y="1280025"/>
                </a:cubicBezTo>
                <a:cubicBezTo>
                  <a:pt x="576502" y="1279738"/>
                  <a:pt x="573307" y="1279777"/>
                  <a:pt x="570207" y="1279222"/>
                </a:cubicBezTo>
                <a:cubicBezTo>
                  <a:pt x="566035" y="1278456"/>
                  <a:pt x="563338" y="1279069"/>
                  <a:pt x="559320" y="1281882"/>
                </a:cubicBezTo>
                <a:cubicBezTo>
                  <a:pt x="555723" y="1284388"/>
                  <a:pt x="548356" y="1281557"/>
                  <a:pt x="542655" y="1281002"/>
                </a:cubicBezTo>
                <a:cubicBezTo>
                  <a:pt x="522929" y="1279127"/>
                  <a:pt x="503202" y="1277271"/>
                  <a:pt x="483493" y="1275280"/>
                </a:cubicBezTo>
                <a:cubicBezTo>
                  <a:pt x="477505" y="1274669"/>
                  <a:pt x="471593" y="1273156"/>
                  <a:pt x="465604" y="1272926"/>
                </a:cubicBezTo>
                <a:cubicBezTo>
                  <a:pt x="456133" y="1272563"/>
                  <a:pt x="446641" y="1272947"/>
                  <a:pt x="437152" y="1272984"/>
                </a:cubicBezTo>
                <a:cubicBezTo>
                  <a:pt x="433650" y="1273003"/>
                  <a:pt x="430111" y="1273310"/>
                  <a:pt x="426685" y="1272831"/>
                </a:cubicBezTo>
                <a:cubicBezTo>
                  <a:pt x="411348" y="1270707"/>
                  <a:pt x="396004" y="1268316"/>
                  <a:pt x="380640" y="1266115"/>
                </a:cubicBezTo>
                <a:cubicBezTo>
                  <a:pt x="379818" y="1266001"/>
                  <a:pt x="378880" y="1266593"/>
                  <a:pt x="377943" y="1266881"/>
                </a:cubicBezTo>
                <a:cubicBezTo>
                  <a:pt x="379033" y="1270095"/>
                  <a:pt x="380066" y="1273196"/>
                  <a:pt x="381138" y="1276371"/>
                </a:cubicBezTo>
                <a:cubicBezTo>
                  <a:pt x="385137" y="1277309"/>
                  <a:pt x="389499" y="1278342"/>
                  <a:pt x="393880" y="1279375"/>
                </a:cubicBezTo>
                <a:cubicBezTo>
                  <a:pt x="393727" y="1280331"/>
                  <a:pt x="393574" y="1281270"/>
                  <a:pt x="393421" y="1282226"/>
                </a:cubicBezTo>
                <a:cubicBezTo>
                  <a:pt x="385251" y="1281536"/>
                  <a:pt x="376909" y="1281633"/>
                  <a:pt x="368931" y="1279989"/>
                </a:cubicBezTo>
                <a:cubicBezTo>
                  <a:pt x="352438" y="1276562"/>
                  <a:pt x="336001" y="1272660"/>
                  <a:pt x="319776" y="1268125"/>
                </a:cubicBezTo>
                <a:cubicBezTo>
                  <a:pt x="301503" y="1263035"/>
                  <a:pt x="282255" y="1261734"/>
                  <a:pt x="264823" y="1253123"/>
                </a:cubicBezTo>
                <a:cubicBezTo>
                  <a:pt x="258203" y="1249853"/>
                  <a:pt x="250320" y="1249086"/>
                  <a:pt x="242742" y="1247997"/>
                </a:cubicBezTo>
                <a:cubicBezTo>
                  <a:pt x="256481" y="1257275"/>
                  <a:pt x="273223" y="1260605"/>
                  <a:pt x="286999" y="1269560"/>
                </a:cubicBezTo>
                <a:cubicBezTo>
                  <a:pt x="286731" y="1270190"/>
                  <a:pt x="286483" y="1270822"/>
                  <a:pt x="286215" y="1271473"/>
                </a:cubicBezTo>
                <a:cubicBezTo>
                  <a:pt x="276573" y="1270037"/>
                  <a:pt x="266910" y="1268584"/>
                  <a:pt x="257265" y="1267149"/>
                </a:cubicBezTo>
                <a:cubicBezTo>
                  <a:pt x="265416" y="1276505"/>
                  <a:pt x="278752" y="1275338"/>
                  <a:pt x="285813" y="1285995"/>
                </a:cubicBezTo>
                <a:cubicBezTo>
                  <a:pt x="279174" y="1284580"/>
                  <a:pt x="272515" y="1283145"/>
                  <a:pt x="265876" y="1281729"/>
                </a:cubicBezTo>
                <a:cubicBezTo>
                  <a:pt x="265608" y="1282187"/>
                  <a:pt x="265340" y="1282647"/>
                  <a:pt x="265071" y="1283106"/>
                </a:cubicBezTo>
                <a:cubicBezTo>
                  <a:pt x="269187" y="1285727"/>
                  <a:pt x="273300" y="1288329"/>
                  <a:pt x="279002" y="1291946"/>
                </a:cubicBezTo>
                <a:cubicBezTo>
                  <a:pt x="275118" y="1292845"/>
                  <a:pt x="273262" y="1293266"/>
                  <a:pt x="269895" y="1294031"/>
                </a:cubicBezTo>
                <a:cubicBezTo>
                  <a:pt x="279576" y="1297801"/>
                  <a:pt x="287803" y="1300997"/>
                  <a:pt x="296816" y="1304517"/>
                </a:cubicBezTo>
                <a:cubicBezTo>
                  <a:pt x="295668" y="1306277"/>
                  <a:pt x="294596" y="1307903"/>
                  <a:pt x="293543" y="1309530"/>
                </a:cubicBezTo>
                <a:cubicBezTo>
                  <a:pt x="295935" y="1312419"/>
                  <a:pt x="298403" y="1315385"/>
                  <a:pt x="300853" y="1318350"/>
                </a:cubicBezTo>
                <a:cubicBezTo>
                  <a:pt x="300566" y="1318848"/>
                  <a:pt x="300260" y="1319365"/>
                  <a:pt x="299974" y="1319861"/>
                </a:cubicBezTo>
                <a:cubicBezTo>
                  <a:pt x="291668" y="1317986"/>
                  <a:pt x="282847" y="1317259"/>
                  <a:pt x="275155" y="1313950"/>
                </a:cubicBezTo>
                <a:cubicBezTo>
                  <a:pt x="269197" y="1311376"/>
                  <a:pt x="262986" y="1310309"/>
                  <a:pt x="256761" y="1309425"/>
                </a:cubicBezTo>
                <a:lnTo>
                  <a:pt x="238590" y="1306050"/>
                </a:lnTo>
                <a:lnTo>
                  <a:pt x="238323" y="1305895"/>
                </a:lnTo>
                <a:lnTo>
                  <a:pt x="238045" y="1305780"/>
                </a:lnTo>
                <a:lnTo>
                  <a:pt x="235299" y="1303158"/>
                </a:lnTo>
                <a:cubicBezTo>
                  <a:pt x="235051" y="1303541"/>
                  <a:pt x="234802" y="1303943"/>
                  <a:pt x="234534" y="1304325"/>
                </a:cubicBezTo>
                <a:lnTo>
                  <a:pt x="238045" y="1305780"/>
                </a:lnTo>
                <a:lnTo>
                  <a:pt x="238266" y="1305989"/>
                </a:lnTo>
                <a:lnTo>
                  <a:pt x="238590" y="1306050"/>
                </a:lnTo>
                <a:lnTo>
                  <a:pt x="247124" y="1311022"/>
                </a:lnTo>
                <a:cubicBezTo>
                  <a:pt x="259083" y="1311959"/>
                  <a:pt x="267042" y="1321870"/>
                  <a:pt x="278294" y="1324109"/>
                </a:cubicBezTo>
                <a:cubicBezTo>
                  <a:pt x="279211" y="1324281"/>
                  <a:pt x="279901" y="1325545"/>
                  <a:pt x="280704" y="1326290"/>
                </a:cubicBezTo>
                <a:cubicBezTo>
                  <a:pt x="280417" y="1326904"/>
                  <a:pt x="280111" y="1327497"/>
                  <a:pt x="279825" y="1328108"/>
                </a:cubicBezTo>
                <a:cubicBezTo>
                  <a:pt x="266757" y="1323746"/>
                  <a:pt x="253227" y="1320359"/>
                  <a:pt x="240714" y="1314734"/>
                </a:cubicBezTo>
                <a:cubicBezTo>
                  <a:pt x="225714" y="1307999"/>
                  <a:pt x="211401" y="1299600"/>
                  <a:pt x="197127" y="1291353"/>
                </a:cubicBezTo>
                <a:cubicBezTo>
                  <a:pt x="192860" y="1288885"/>
                  <a:pt x="188900" y="1285019"/>
                  <a:pt x="186201" y="1280886"/>
                </a:cubicBezTo>
                <a:cubicBezTo>
                  <a:pt x="179907" y="1271262"/>
                  <a:pt x="169269" y="1268928"/>
                  <a:pt x="160218" y="1263915"/>
                </a:cubicBezTo>
                <a:cubicBezTo>
                  <a:pt x="159338" y="1263437"/>
                  <a:pt x="157539" y="1263455"/>
                  <a:pt x="156813" y="1264029"/>
                </a:cubicBezTo>
                <a:cubicBezTo>
                  <a:pt x="151128" y="1268661"/>
                  <a:pt x="149848" y="1262768"/>
                  <a:pt x="149063" y="1260032"/>
                </a:cubicBezTo>
                <a:cubicBezTo>
                  <a:pt x="147935" y="1256127"/>
                  <a:pt x="151359" y="1254540"/>
                  <a:pt x="154917" y="1254444"/>
                </a:cubicBezTo>
                <a:cubicBezTo>
                  <a:pt x="157041" y="1254387"/>
                  <a:pt x="159185" y="1254827"/>
                  <a:pt x="161327" y="1255037"/>
                </a:cubicBezTo>
                <a:cubicBezTo>
                  <a:pt x="161614" y="1254387"/>
                  <a:pt x="161921" y="1253717"/>
                  <a:pt x="162208" y="1253067"/>
                </a:cubicBezTo>
                <a:cubicBezTo>
                  <a:pt x="157367" y="1250579"/>
                  <a:pt x="152546" y="1248072"/>
                  <a:pt x="147666" y="1245662"/>
                </a:cubicBezTo>
                <a:cubicBezTo>
                  <a:pt x="146844" y="1245241"/>
                  <a:pt x="145619" y="1245470"/>
                  <a:pt x="144930" y="1244953"/>
                </a:cubicBezTo>
                <a:cubicBezTo>
                  <a:pt x="137410" y="1239213"/>
                  <a:pt x="129852" y="1233530"/>
                  <a:pt x="122697" y="1227369"/>
                </a:cubicBezTo>
                <a:cubicBezTo>
                  <a:pt x="122065" y="1226816"/>
                  <a:pt x="123652" y="1222013"/>
                  <a:pt x="125374" y="1220808"/>
                </a:cubicBezTo>
                <a:cubicBezTo>
                  <a:pt x="127747" y="1219123"/>
                  <a:pt x="131191" y="1218970"/>
                  <a:pt x="135994" y="1217669"/>
                </a:cubicBezTo>
                <a:cubicBezTo>
                  <a:pt x="132857" y="1216139"/>
                  <a:pt x="131403" y="1215278"/>
                  <a:pt x="129834" y="1214684"/>
                </a:cubicBezTo>
                <a:cubicBezTo>
                  <a:pt x="125087" y="1212905"/>
                  <a:pt x="125127" y="1209557"/>
                  <a:pt x="126159" y="1205347"/>
                </a:cubicBezTo>
                <a:cubicBezTo>
                  <a:pt x="127135" y="1201386"/>
                  <a:pt x="127365" y="1197254"/>
                  <a:pt x="128054" y="1192260"/>
                </a:cubicBezTo>
                <a:cubicBezTo>
                  <a:pt x="128781" y="1192145"/>
                  <a:pt x="131096" y="1191762"/>
                  <a:pt x="133411" y="1191360"/>
                </a:cubicBezTo>
                <a:cubicBezTo>
                  <a:pt x="133660" y="1190690"/>
                  <a:pt x="133908" y="1190022"/>
                  <a:pt x="134157" y="1189351"/>
                </a:cubicBezTo>
                <a:cubicBezTo>
                  <a:pt x="128418" y="1186462"/>
                  <a:pt x="122657" y="1183554"/>
                  <a:pt x="116094" y="1180263"/>
                </a:cubicBezTo>
                <a:cubicBezTo>
                  <a:pt x="118717" y="1177451"/>
                  <a:pt x="120516" y="1175518"/>
                  <a:pt x="124131" y="1171614"/>
                </a:cubicBezTo>
                <a:cubicBezTo>
                  <a:pt x="119424" y="1168381"/>
                  <a:pt x="114775" y="1165167"/>
                  <a:pt x="110125" y="1161971"/>
                </a:cubicBezTo>
                <a:cubicBezTo>
                  <a:pt x="110450" y="1161111"/>
                  <a:pt x="110757" y="1160231"/>
                  <a:pt x="111081" y="1159370"/>
                </a:cubicBezTo>
                <a:cubicBezTo>
                  <a:pt x="113799" y="1158509"/>
                  <a:pt x="116497" y="1157628"/>
                  <a:pt x="120840" y="1156251"/>
                </a:cubicBezTo>
                <a:cubicBezTo>
                  <a:pt x="114583" y="1152194"/>
                  <a:pt x="109073" y="1148635"/>
                  <a:pt x="101783" y="1143928"/>
                </a:cubicBezTo>
                <a:cubicBezTo>
                  <a:pt x="107178" y="1142111"/>
                  <a:pt x="110813" y="1140887"/>
                  <a:pt x="114430" y="1139661"/>
                </a:cubicBezTo>
                <a:cubicBezTo>
                  <a:pt x="116670" y="1130075"/>
                  <a:pt x="116670" y="1130075"/>
                  <a:pt x="102625" y="1121542"/>
                </a:cubicBezTo>
                <a:cubicBezTo>
                  <a:pt x="105112" y="1116299"/>
                  <a:pt x="107619" y="1111019"/>
                  <a:pt x="110029" y="1105890"/>
                </a:cubicBezTo>
                <a:cubicBezTo>
                  <a:pt x="106241" y="1106388"/>
                  <a:pt x="102625" y="1107995"/>
                  <a:pt x="100157" y="1106923"/>
                </a:cubicBezTo>
                <a:cubicBezTo>
                  <a:pt x="96904" y="1105546"/>
                  <a:pt x="94512" y="1102064"/>
                  <a:pt x="91814" y="1099557"/>
                </a:cubicBezTo>
                <a:cubicBezTo>
                  <a:pt x="94838" y="1095616"/>
                  <a:pt x="98835" y="1092420"/>
                  <a:pt x="99965" y="1088402"/>
                </a:cubicBezTo>
                <a:cubicBezTo>
                  <a:pt x="101056" y="1084460"/>
                  <a:pt x="99237" y="1079697"/>
                  <a:pt x="98682" y="1075296"/>
                </a:cubicBezTo>
                <a:cubicBezTo>
                  <a:pt x="89672" y="1070608"/>
                  <a:pt x="89672" y="1070608"/>
                  <a:pt x="91048" y="1062189"/>
                </a:cubicBezTo>
                <a:cubicBezTo>
                  <a:pt x="86399" y="1060333"/>
                  <a:pt x="81520" y="1058381"/>
                  <a:pt x="77636" y="1056831"/>
                </a:cubicBezTo>
                <a:cubicBezTo>
                  <a:pt x="75856" y="1052814"/>
                  <a:pt x="74403" y="1049351"/>
                  <a:pt x="72795" y="1045983"/>
                </a:cubicBezTo>
                <a:cubicBezTo>
                  <a:pt x="72126" y="1044567"/>
                  <a:pt x="71053" y="1043342"/>
                  <a:pt x="70345" y="1041927"/>
                </a:cubicBezTo>
                <a:cubicBezTo>
                  <a:pt x="65334" y="1031844"/>
                  <a:pt x="65410" y="1031595"/>
                  <a:pt x="74976" y="1024918"/>
                </a:cubicBezTo>
                <a:cubicBezTo>
                  <a:pt x="74383" y="1022775"/>
                  <a:pt x="73752" y="1020479"/>
                  <a:pt x="72872" y="1017321"/>
                </a:cubicBezTo>
                <a:cubicBezTo>
                  <a:pt x="77751" y="1015332"/>
                  <a:pt x="82591" y="1013360"/>
                  <a:pt x="88771" y="1010835"/>
                </a:cubicBezTo>
                <a:cubicBezTo>
                  <a:pt x="81271" y="1003909"/>
                  <a:pt x="72565" y="1001957"/>
                  <a:pt x="61850" y="999296"/>
                </a:cubicBezTo>
                <a:lnTo>
                  <a:pt x="71847" y="994069"/>
                </a:lnTo>
                <a:lnTo>
                  <a:pt x="71842" y="994083"/>
                </a:lnTo>
                <a:lnTo>
                  <a:pt x="71761" y="994151"/>
                </a:lnTo>
                <a:cubicBezTo>
                  <a:pt x="74881" y="994838"/>
                  <a:pt x="78018" y="995528"/>
                  <a:pt x="81694" y="996332"/>
                </a:cubicBezTo>
                <a:cubicBezTo>
                  <a:pt x="81750" y="996044"/>
                  <a:pt x="82649" y="994457"/>
                  <a:pt x="82189" y="993825"/>
                </a:cubicBezTo>
                <a:cubicBezTo>
                  <a:pt x="76737" y="986305"/>
                  <a:pt x="79549" y="978461"/>
                  <a:pt x="80850" y="970596"/>
                </a:cubicBezTo>
                <a:cubicBezTo>
                  <a:pt x="81118" y="968990"/>
                  <a:pt x="80353" y="967230"/>
                  <a:pt x="80124" y="965546"/>
                </a:cubicBezTo>
                <a:cubicBezTo>
                  <a:pt x="79702" y="962369"/>
                  <a:pt x="79358" y="959174"/>
                  <a:pt x="78937" y="955998"/>
                </a:cubicBezTo>
                <a:cubicBezTo>
                  <a:pt x="78745" y="954564"/>
                  <a:pt x="78708" y="953033"/>
                  <a:pt x="78133" y="951750"/>
                </a:cubicBezTo>
                <a:cubicBezTo>
                  <a:pt x="73542" y="941476"/>
                  <a:pt x="73866" y="940137"/>
                  <a:pt x="82782" y="933956"/>
                </a:cubicBezTo>
                <a:cubicBezTo>
                  <a:pt x="83798" y="933248"/>
                  <a:pt x="84753" y="932426"/>
                  <a:pt x="86035" y="931412"/>
                </a:cubicBezTo>
                <a:cubicBezTo>
                  <a:pt x="85367" y="927431"/>
                  <a:pt x="84715" y="923490"/>
                  <a:pt x="84007" y="919319"/>
                </a:cubicBezTo>
                <a:cubicBezTo>
                  <a:pt x="81348" y="919606"/>
                  <a:pt x="79052" y="919874"/>
                  <a:pt x="76029" y="920199"/>
                </a:cubicBezTo>
                <a:cubicBezTo>
                  <a:pt x="76641" y="916631"/>
                  <a:pt x="77938" y="914181"/>
                  <a:pt x="79819" y="912564"/>
                </a:cubicBezTo>
                <a:lnTo>
                  <a:pt x="87015" y="909965"/>
                </a:lnTo>
                <a:lnTo>
                  <a:pt x="87069" y="910001"/>
                </a:lnTo>
                <a:lnTo>
                  <a:pt x="87175" y="910048"/>
                </a:lnTo>
                <a:lnTo>
                  <a:pt x="88734" y="914039"/>
                </a:lnTo>
                <a:cubicBezTo>
                  <a:pt x="89403" y="913234"/>
                  <a:pt x="90092" y="912431"/>
                  <a:pt x="90762" y="911646"/>
                </a:cubicBezTo>
                <a:lnTo>
                  <a:pt x="87175" y="910048"/>
                </a:lnTo>
                <a:lnTo>
                  <a:pt x="87126" y="909924"/>
                </a:lnTo>
                <a:lnTo>
                  <a:pt x="87015" y="909965"/>
                </a:lnTo>
                <a:lnTo>
                  <a:pt x="78217" y="904074"/>
                </a:lnTo>
                <a:cubicBezTo>
                  <a:pt x="74714" y="903524"/>
                  <a:pt x="70729" y="904107"/>
                  <a:pt x="66481" y="904949"/>
                </a:cubicBezTo>
                <a:cubicBezTo>
                  <a:pt x="69044" y="898177"/>
                  <a:pt x="73083" y="895861"/>
                  <a:pt x="77464" y="894311"/>
                </a:cubicBezTo>
                <a:cubicBezTo>
                  <a:pt x="83031" y="892340"/>
                  <a:pt x="84772" y="887996"/>
                  <a:pt x="81788" y="883941"/>
                </a:cubicBezTo>
                <a:cubicBezTo>
                  <a:pt x="75378" y="875217"/>
                  <a:pt x="78439" y="866224"/>
                  <a:pt x="79530" y="857307"/>
                </a:cubicBezTo>
                <a:cubicBezTo>
                  <a:pt x="80659" y="848084"/>
                  <a:pt x="80850" y="847969"/>
                  <a:pt x="71896" y="846152"/>
                </a:cubicBezTo>
                <a:cubicBezTo>
                  <a:pt x="70710" y="845903"/>
                  <a:pt x="69543" y="845559"/>
                  <a:pt x="68376" y="845177"/>
                </a:cubicBezTo>
                <a:cubicBezTo>
                  <a:pt x="68203" y="845119"/>
                  <a:pt x="68164" y="844641"/>
                  <a:pt x="67609" y="843053"/>
                </a:cubicBezTo>
                <a:cubicBezTo>
                  <a:pt x="76737" y="841942"/>
                  <a:pt x="85653" y="840833"/>
                  <a:pt x="94550" y="839742"/>
                </a:cubicBezTo>
                <a:cubicBezTo>
                  <a:pt x="94512" y="838900"/>
                  <a:pt x="94492" y="838059"/>
                  <a:pt x="94454" y="837217"/>
                </a:cubicBezTo>
                <a:cubicBezTo>
                  <a:pt x="91986" y="837217"/>
                  <a:pt x="89519" y="837217"/>
                  <a:pt x="85672" y="837217"/>
                </a:cubicBezTo>
                <a:cubicBezTo>
                  <a:pt x="88887" y="831763"/>
                  <a:pt x="91470" y="827381"/>
                  <a:pt x="95048" y="821297"/>
                </a:cubicBezTo>
                <a:cubicBezTo>
                  <a:pt x="89672" y="820973"/>
                  <a:pt x="85843" y="820724"/>
                  <a:pt x="81597" y="820475"/>
                </a:cubicBezTo>
                <a:cubicBezTo>
                  <a:pt x="81903" y="815098"/>
                  <a:pt x="82209" y="809357"/>
                  <a:pt x="82555" y="803235"/>
                </a:cubicBezTo>
                <a:cubicBezTo>
                  <a:pt x="83758" y="803120"/>
                  <a:pt x="85442" y="802967"/>
                  <a:pt x="86628" y="802873"/>
                </a:cubicBezTo>
                <a:cubicBezTo>
                  <a:pt x="84065" y="797553"/>
                  <a:pt x="82534" y="791545"/>
                  <a:pt x="78861" y="787487"/>
                </a:cubicBezTo>
                <a:cubicBezTo>
                  <a:pt x="75168" y="783412"/>
                  <a:pt x="69351" y="781251"/>
                  <a:pt x="64681" y="776984"/>
                </a:cubicBezTo>
                <a:cubicBezTo>
                  <a:pt x="67245" y="777194"/>
                  <a:pt x="69810" y="777405"/>
                  <a:pt x="72451" y="777635"/>
                </a:cubicBezTo>
                <a:cubicBezTo>
                  <a:pt x="75972" y="771014"/>
                  <a:pt x="77009" y="765705"/>
                  <a:pt x="75605" y="761873"/>
                </a:cubicBezTo>
                <a:lnTo>
                  <a:pt x="64191" y="755030"/>
                </a:lnTo>
                <a:lnTo>
                  <a:pt x="64209" y="755007"/>
                </a:lnTo>
                <a:lnTo>
                  <a:pt x="64280" y="754922"/>
                </a:lnTo>
                <a:lnTo>
                  <a:pt x="64275" y="754919"/>
                </a:lnTo>
                <a:lnTo>
                  <a:pt x="67892" y="750109"/>
                </a:lnTo>
                <a:cubicBezTo>
                  <a:pt x="69486" y="749379"/>
                  <a:pt x="71523" y="749633"/>
                  <a:pt x="74268" y="751077"/>
                </a:cubicBezTo>
                <a:lnTo>
                  <a:pt x="85189" y="753063"/>
                </a:lnTo>
                <a:lnTo>
                  <a:pt x="85156" y="753162"/>
                </a:lnTo>
                <a:lnTo>
                  <a:pt x="85314" y="753116"/>
                </a:lnTo>
                <a:lnTo>
                  <a:pt x="88645" y="754754"/>
                </a:lnTo>
                <a:cubicBezTo>
                  <a:pt x="89351" y="754559"/>
                  <a:pt x="89852" y="753545"/>
                  <a:pt x="90857" y="751517"/>
                </a:cubicBezTo>
                <a:lnTo>
                  <a:pt x="85314" y="753116"/>
                </a:lnTo>
                <a:lnTo>
                  <a:pt x="85214" y="753067"/>
                </a:lnTo>
                <a:lnTo>
                  <a:pt x="85189" y="753063"/>
                </a:lnTo>
                <a:lnTo>
                  <a:pt x="87348" y="746760"/>
                </a:lnTo>
                <a:cubicBezTo>
                  <a:pt x="89040" y="745428"/>
                  <a:pt x="91431" y="744686"/>
                  <a:pt x="93747" y="743902"/>
                </a:cubicBezTo>
                <a:cubicBezTo>
                  <a:pt x="87183" y="737837"/>
                  <a:pt x="83892" y="738947"/>
                  <a:pt x="80047" y="747288"/>
                </a:cubicBezTo>
                <a:cubicBezTo>
                  <a:pt x="75015" y="744629"/>
                  <a:pt x="70002" y="741951"/>
                  <a:pt x="64549" y="739080"/>
                </a:cubicBezTo>
                <a:cubicBezTo>
                  <a:pt x="66978" y="731809"/>
                  <a:pt x="72891" y="737052"/>
                  <a:pt x="77578" y="735809"/>
                </a:cubicBezTo>
                <a:cubicBezTo>
                  <a:pt x="76603" y="733915"/>
                  <a:pt x="75684" y="732173"/>
                  <a:pt x="74326" y="729571"/>
                </a:cubicBezTo>
                <a:cubicBezTo>
                  <a:pt x="77062" y="728767"/>
                  <a:pt x="80238" y="728710"/>
                  <a:pt x="81903" y="727103"/>
                </a:cubicBezTo>
                <a:cubicBezTo>
                  <a:pt x="83452" y="725591"/>
                  <a:pt x="83416" y="722434"/>
                  <a:pt x="84277" y="719257"/>
                </a:cubicBezTo>
                <a:cubicBezTo>
                  <a:pt x="88658" y="718607"/>
                  <a:pt x="94569" y="718570"/>
                  <a:pt x="93708" y="710399"/>
                </a:cubicBezTo>
                <a:cubicBezTo>
                  <a:pt x="93555" y="708848"/>
                  <a:pt x="96960" y="706916"/>
                  <a:pt x="98741" y="705176"/>
                </a:cubicBezTo>
                <a:cubicBezTo>
                  <a:pt x="99143" y="712466"/>
                  <a:pt x="105017" y="712007"/>
                  <a:pt x="109781" y="712676"/>
                </a:cubicBezTo>
                <a:cubicBezTo>
                  <a:pt x="113838" y="713230"/>
                  <a:pt x="116171" y="711184"/>
                  <a:pt x="116305" y="707739"/>
                </a:cubicBezTo>
                <a:cubicBezTo>
                  <a:pt x="110603" y="706286"/>
                  <a:pt x="105456" y="704984"/>
                  <a:pt x="100310" y="703664"/>
                </a:cubicBezTo>
                <a:cubicBezTo>
                  <a:pt x="101687" y="701234"/>
                  <a:pt x="103064" y="698804"/>
                  <a:pt x="104615" y="696087"/>
                </a:cubicBezTo>
                <a:cubicBezTo>
                  <a:pt x="101840" y="694328"/>
                  <a:pt x="98262" y="687497"/>
                  <a:pt x="90417" y="692758"/>
                </a:cubicBezTo>
                <a:cubicBezTo>
                  <a:pt x="88638" y="690003"/>
                  <a:pt x="87165" y="687688"/>
                  <a:pt x="85595" y="685256"/>
                </a:cubicBezTo>
                <a:cubicBezTo>
                  <a:pt x="95506" y="684798"/>
                  <a:pt x="97268" y="682961"/>
                  <a:pt x="99353" y="670985"/>
                </a:cubicBezTo>
                <a:cubicBezTo>
                  <a:pt x="99564" y="669779"/>
                  <a:pt x="98894" y="668382"/>
                  <a:pt x="99237" y="667253"/>
                </a:cubicBezTo>
                <a:cubicBezTo>
                  <a:pt x="102777" y="656078"/>
                  <a:pt x="102682" y="655676"/>
                  <a:pt x="93900" y="649439"/>
                </a:cubicBezTo>
                <a:cubicBezTo>
                  <a:pt x="94645" y="647066"/>
                  <a:pt x="95412" y="644790"/>
                  <a:pt x="96062" y="642493"/>
                </a:cubicBezTo>
                <a:cubicBezTo>
                  <a:pt x="97305" y="638188"/>
                  <a:pt x="96673" y="633253"/>
                  <a:pt x="101151" y="630056"/>
                </a:cubicBezTo>
                <a:cubicBezTo>
                  <a:pt x="102338" y="629214"/>
                  <a:pt x="102414" y="626631"/>
                  <a:pt x="102663" y="624795"/>
                </a:cubicBezTo>
                <a:cubicBezTo>
                  <a:pt x="102816" y="623627"/>
                  <a:pt x="101840" y="621504"/>
                  <a:pt x="102242" y="621275"/>
                </a:cubicBezTo>
                <a:cubicBezTo>
                  <a:pt x="111982" y="615630"/>
                  <a:pt x="109570" y="605030"/>
                  <a:pt x="112823" y="595540"/>
                </a:cubicBezTo>
                <a:cubicBezTo>
                  <a:pt x="110221" y="597510"/>
                  <a:pt x="108345" y="598907"/>
                  <a:pt x="106490" y="600323"/>
                </a:cubicBezTo>
                <a:cubicBezTo>
                  <a:pt x="110010" y="596095"/>
                  <a:pt x="103314" y="587924"/>
                  <a:pt x="112651" y="585801"/>
                </a:cubicBezTo>
                <a:cubicBezTo>
                  <a:pt x="118162" y="591598"/>
                  <a:pt x="123441" y="588480"/>
                  <a:pt x="128781" y="584366"/>
                </a:cubicBezTo>
                <a:cubicBezTo>
                  <a:pt x="131996" y="581898"/>
                  <a:pt x="135478" y="579792"/>
                  <a:pt x="138921" y="577478"/>
                </a:cubicBezTo>
                <a:cubicBezTo>
                  <a:pt x="135707" y="576061"/>
                  <a:pt x="132570" y="574684"/>
                  <a:pt x="129451" y="573288"/>
                </a:cubicBezTo>
                <a:cubicBezTo>
                  <a:pt x="129106" y="574512"/>
                  <a:pt x="128724" y="575871"/>
                  <a:pt x="128322" y="577248"/>
                </a:cubicBezTo>
                <a:cubicBezTo>
                  <a:pt x="127480" y="577248"/>
                  <a:pt x="126619" y="577248"/>
                  <a:pt x="125778" y="577248"/>
                </a:cubicBezTo>
                <a:cubicBezTo>
                  <a:pt x="125625" y="574225"/>
                  <a:pt x="124513" y="570818"/>
                  <a:pt x="125527" y="568256"/>
                </a:cubicBezTo>
                <a:cubicBezTo>
                  <a:pt x="127441" y="563453"/>
                  <a:pt x="131593" y="563261"/>
                  <a:pt x="135440" y="566265"/>
                </a:cubicBezTo>
                <a:cubicBezTo>
                  <a:pt x="140682" y="560697"/>
                  <a:pt x="134980" y="558746"/>
                  <a:pt x="132282" y="555225"/>
                </a:cubicBezTo>
                <a:cubicBezTo>
                  <a:pt x="135688" y="554480"/>
                  <a:pt x="138405" y="553905"/>
                  <a:pt x="141275" y="553274"/>
                </a:cubicBezTo>
                <a:cubicBezTo>
                  <a:pt x="141199" y="551762"/>
                  <a:pt x="141410" y="550728"/>
                  <a:pt x="141047" y="549983"/>
                </a:cubicBezTo>
                <a:cubicBezTo>
                  <a:pt x="140204" y="548261"/>
                  <a:pt x="139074" y="546653"/>
                  <a:pt x="138060" y="545008"/>
                </a:cubicBezTo>
                <a:cubicBezTo>
                  <a:pt x="139859" y="543994"/>
                  <a:pt x="141755" y="542004"/>
                  <a:pt x="143456" y="542157"/>
                </a:cubicBezTo>
                <a:cubicBezTo>
                  <a:pt x="149140" y="542636"/>
                  <a:pt x="152756" y="540836"/>
                  <a:pt x="154019" y="535101"/>
                </a:cubicBezTo>
                <a:lnTo>
                  <a:pt x="154152" y="534948"/>
                </a:lnTo>
                <a:lnTo>
                  <a:pt x="154197" y="534847"/>
                </a:lnTo>
                <a:lnTo>
                  <a:pt x="154212" y="534830"/>
                </a:lnTo>
                <a:lnTo>
                  <a:pt x="154206" y="534827"/>
                </a:lnTo>
                <a:lnTo>
                  <a:pt x="158132" y="526013"/>
                </a:lnTo>
                <a:cubicBezTo>
                  <a:pt x="159969" y="527678"/>
                  <a:pt x="161672" y="529189"/>
                  <a:pt x="164083" y="531371"/>
                </a:cubicBezTo>
                <a:cubicBezTo>
                  <a:pt x="165079" y="528098"/>
                  <a:pt x="167164" y="524924"/>
                  <a:pt x="166609" y="522339"/>
                </a:cubicBezTo>
                <a:cubicBezTo>
                  <a:pt x="164850" y="514284"/>
                  <a:pt x="169039" y="511433"/>
                  <a:pt x="175582" y="510553"/>
                </a:cubicBezTo>
                <a:cubicBezTo>
                  <a:pt x="176510" y="508458"/>
                  <a:pt x="176682" y="505951"/>
                  <a:pt x="177443" y="503969"/>
                </a:cubicBezTo>
                <a:lnTo>
                  <a:pt x="182801" y="500549"/>
                </a:lnTo>
                <a:lnTo>
                  <a:pt x="182739" y="500623"/>
                </a:lnTo>
                <a:lnTo>
                  <a:pt x="183022" y="500800"/>
                </a:lnTo>
                <a:lnTo>
                  <a:pt x="185436" y="504278"/>
                </a:lnTo>
                <a:cubicBezTo>
                  <a:pt x="185877" y="503896"/>
                  <a:pt x="186297" y="503493"/>
                  <a:pt x="186738" y="503111"/>
                </a:cubicBezTo>
                <a:lnTo>
                  <a:pt x="183022" y="500800"/>
                </a:lnTo>
                <a:lnTo>
                  <a:pt x="182835" y="500528"/>
                </a:lnTo>
                <a:lnTo>
                  <a:pt x="182801" y="500549"/>
                </a:lnTo>
                <a:lnTo>
                  <a:pt x="191578" y="490130"/>
                </a:lnTo>
                <a:cubicBezTo>
                  <a:pt x="194976" y="487255"/>
                  <a:pt x="199079" y="485279"/>
                  <a:pt x="204667" y="485029"/>
                </a:cubicBezTo>
                <a:cubicBezTo>
                  <a:pt x="208856" y="484838"/>
                  <a:pt x="212932" y="480860"/>
                  <a:pt x="216912" y="478392"/>
                </a:cubicBezTo>
                <a:cubicBezTo>
                  <a:pt x="220050" y="476461"/>
                  <a:pt x="222997" y="474201"/>
                  <a:pt x="225751" y="472268"/>
                </a:cubicBezTo>
                <a:cubicBezTo>
                  <a:pt x="224853" y="469280"/>
                  <a:pt x="222154" y="465166"/>
                  <a:pt x="223245" y="462816"/>
                </a:cubicBezTo>
                <a:cubicBezTo>
                  <a:pt x="225082" y="458891"/>
                  <a:pt x="229330" y="456079"/>
                  <a:pt x="232563" y="452810"/>
                </a:cubicBezTo>
                <a:lnTo>
                  <a:pt x="232468" y="452714"/>
                </a:lnTo>
                <a:cubicBezTo>
                  <a:pt x="234285" y="453326"/>
                  <a:pt x="236103" y="453937"/>
                  <a:pt x="237921" y="454569"/>
                </a:cubicBezTo>
                <a:cubicBezTo>
                  <a:pt x="239796" y="455219"/>
                  <a:pt x="241671" y="455869"/>
                  <a:pt x="244044" y="456692"/>
                </a:cubicBezTo>
                <a:cubicBezTo>
                  <a:pt x="244196" y="456462"/>
                  <a:pt x="244866" y="454988"/>
                  <a:pt x="245957" y="453994"/>
                </a:cubicBezTo>
                <a:cubicBezTo>
                  <a:pt x="255026" y="445829"/>
                  <a:pt x="258834" y="434905"/>
                  <a:pt x="262067" y="423638"/>
                </a:cubicBezTo>
                <a:cubicBezTo>
                  <a:pt x="262488" y="422163"/>
                  <a:pt x="263273" y="420746"/>
                  <a:pt x="264154" y="419483"/>
                </a:cubicBezTo>
                <a:cubicBezTo>
                  <a:pt x="271424" y="409058"/>
                  <a:pt x="278771" y="398687"/>
                  <a:pt x="285833" y="388661"/>
                </a:cubicBezTo>
                <a:cubicBezTo>
                  <a:pt x="282025" y="386787"/>
                  <a:pt x="278103" y="384835"/>
                  <a:pt x="273837" y="382730"/>
                </a:cubicBezTo>
                <a:cubicBezTo>
                  <a:pt x="274764" y="379909"/>
                  <a:pt x="275242" y="377134"/>
                  <a:pt x="276304" y="374917"/>
                </a:cubicBezTo>
                <a:lnTo>
                  <a:pt x="282266" y="370451"/>
                </a:lnTo>
                <a:lnTo>
                  <a:pt x="282197" y="370542"/>
                </a:lnTo>
                <a:lnTo>
                  <a:pt x="282257" y="370593"/>
                </a:lnTo>
                <a:lnTo>
                  <a:pt x="281259" y="379422"/>
                </a:lnTo>
                <a:cubicBezTo>
                  <a:pt x="285077" y="377163"/>
                  <a:pt x="286994" y="375924"/>
                  <a:pt x="287116" y="374759"/>
                </a:cubicBezTo>
                <a:lnTo>
                  <a:pt x="282257" y="370593"/>
                </a:lnTo>
                <a:lnTo>
                  <a:pt x="282274" y="370445"/>
                </a:lnTo>
                <a:lnTo>
                  <a:pt x="282266" y="370451"/>
                </a:lnTo>
                <a:lnTo>
                  <a:pt x="292988" y="356362"/>
                </a:lnTo>
                <a:cubicBezTo>
                  <a:pt x="296528" y="360284"/>
                  <a:pt x="291018" y="368226"/>
                  <a:pt x="299417" y="368474"/>
                </a:cubicBezTo>
                <a:cubicBezTo>
                  <a:pt x="297293" y="361127"/>
                  <a:pt x="297753" y="356055"/>
                  <a:pt x="301695" y="345571"/>
                </a:cubicBezTo>
                <a:cubicBezTo>
                  <a:pt x="299359" y="344977"/>
                  <a:pt x="297102" y="344423"/>
                  <a:pt x="294557" y="343772"/>
                </a:cubicBezTo>
                <a:cubicBezTo>
                  <a:pt x="295514" y="339734"/>
                  <a:pt x="294213" y="334837"/>
                  <a:pt x="300853" y="335010"/>
                </a:cubicBezTo>
                <a:cubicBezTo>
                  <a:pt x="301886" y="335027"/>
                  <a:pt x="302976" y="332444"/>
                  <a:pt x="304049" y="331047"/>
                </a:cubicBezTo>
                <a:cubicBezTo>
                  <a:pt x="302633" y="330186"/>
                  <a:pt x="301215" y="329304"/>
                  <a:pt x="300297" y="328750"/>
                </a:cubicBezTo>
                <a:cubicBezTo>
                  <a:pt x="298403" y="321041"/>
                  <a:pt x="309462" y="317080"/>
                  <a:pt x="305042" y="308030"/>
                </a:cubicBezTo>
                <a:cubicBezTo>
                  <a:pt x="310974" y="305159"/>
                  <a:pt x="316887" y="302308"/>
                  <a:pt x="323621" y="299054"/>
                </a:cubicBezTo>
                <a:cubicBezTo>
                  <a:pt x="323621" y="295667"/>
                  <a:pt x="323621" y="291421"/>
                  <a:pt x="323621" y="287174"/>
                </a:cubicBezTo>
                <a:cubicBezTo>
                  <a:pt x="318666" y="289547"/>
                  <a:pt x="314648" y="291479"/>
                  <a:pt x="310650" y="293393"/>
                </a:cubicBezTo>
                <a:cubicBezTo>
                  <a:pt x="310131" y="292760"/>
                  <a:pt x="309615" y="292130"/>
                  <a:pt x="309099" y="291479"/>
                </a:cubicBezTo>
                <a:cubicBezTo>
                  <a:pt x="310629" y="287882"/>
                  <a:pt x="312141" y="284305"/>
                  <a:pt x="313614" y="280822"/>
                </a:cubicBezTo>
                <a:cubicBezTo>
                  <a:pt x="308794" y="276499"/>
                  <a:pt x="305636" y="279252"/>
                  <a:pt x="302039" y="283901"/>
                </a:cubicBezTo>
                <a:cubicBezTo>
                  <a:pt x="301025" y="279483"/>
                  <a:pt x="300260" y="276174"/>
                  <a:pt x="299513" y="272884"/>
                </a:cubicBezTo>
                <a:lnTo>
                  <a:pt x="299436" y="272941"/>
                </a:lnTo>
                <a:lnTo>
                  <a:pt x="299511" y="272832"/>
                </a:lnTo>
                <a:lnTo>
                  <a:pt x="299513" y="272836"/>
                </a:lnTo>
                <a:lnTo>
                  <a:pt x="299589" y="272778"/>
                </a:lnTo>
                <a:lnTo>
                  <a:pt x="299562" y="272756"/>
                </a:lnTo>
                <a:lnTo>
                  <a:pt x="305100" y="264713"/>
                </a:lnTo>
                <a:cubicBezTo>
                  <a:pt x="308409" y="259642"/>
                  <a:pt x="308544" y="252200"/>
                  <a:pt x="315987" y="250230"/>
                </a:cubicBezTo>
                <a:cubicBezTo>
                  <a:pt x="316485" y="250096"/>
                  <a:pt x="316983" y="249522"/>
                  <a:pt x="317231" y="249025"/>
                </a:cubicBezTo>
                <a:cubicBezTo>
                  <a:pt x="323202" y="237832"/>
                  <a:pt x="323182" y="237832"/>
                  <a:pt x="333591" y="243323"/>
                </a:cubicBezTo>
                <a:cubicBezTo>
                  <a:pt x="340192" y="237276"/>
                  <a:pt x="346316" y="230981"/>
                  <a:pt x="353204" y="225680"/>
                </a:cubicBezTo>
                <a:lnTo>
                  <a:pt x="358771" y="215537"/>
                </a:lnTo>
                <a:lnTo>
                  <a:pt x="371323" y="212651"/>
                </a:lnTo>
                <a:cubicBezTo>
                  <a:pt x="372490" y="212308"/>
                  <a:pt x="374192" y="209705"/>
                  <a:pt x="373906" y="209267"/>
                </a:cubicBezTo>
                <a:cubicBezTo>
                  <a:pt x="370309" y="203696"/>
                  <a:pt x="378899" y="202088"/>
                  <a:pt x="377579" y="197437"/>
                </a:cubicBezTo>
                <a:cubicBezTo>
                  <a:pt x="379090" y="197226"/>
                  <a:pt x="380582" y="197036"/>
                  <a:pt x="383931" y="196576"/>
                </a:cubicBezTo>
                <a:cubicBezTo>
                  <a:pt x="379071" y="191317"/>
                  <a:pt x="375111" y="187030"/>
                  <a:pt x="371992" y="183644"/>
                </a:cubicBezTo>
                <a:cubicBezTo>
                  <a:pt x="372853" y="178823"/>
                  <a:pt x="373542" y="174996"/>
                  <a:pt x="374345" y="170480"/>
                </a:cubicBezTo>
                <a:cubicBezTo>
                  <a:pt x="377770" y="172547"/>
                  <a:pt x="381654" y="174901"/>
                  <a:pt x="385538" y="177236"/>
                </a:cubicBezTo>
                <a:cubicBezTo>
                  <a:pt x="387700" y="178613"/>
                  <a:pt x="389863" y="179990"/>
                  <a:pt x="393535" y="182305"/>
                </a:cubicBezTo>
                <a:cubicBezTo>
                  <a:pt x="393172" y="174555"/>
                  <a:pt x="393000" y="168548"/>
                  <a:pt x="400825" y="167687"/>
                </a:cubicBezTo>
                <a:cubicBezTo>
                  <a:pt x="400635" y="170348"/>
                  <a:pt x="400443" y="173007"/>
                  <a:pt x="400213" y="176317"/>
                </a:cubicBezTo>
                <a:cubicBezTo>
                  <a:pt x="406489" y="171361"/>
                  <a:pt x="406489" y="171361"/>
                  <a:pt x="400864" y="167649"/>
                </a:cubicBezTo>
                <a:cubicBezTo>
                  <a:pt x="399887" y="166099"/>
                  <a:pt x="399103" y="163403"/>
                  <a:pt x="397879" y="163172"/>
                </a:cubicBezTo>
                <a:cubicBezTo>
                  <a:pt x="387510" y="161317"/>
                  <a:pt x="384007" y="151483"/>
                  <a:pt x="377177" y="145608"/>
                </a:cubicBezTo>
                <a:cubicBezTo>
                  <a:pt x="375646" y="144288"/>
                  <a:pt x="375704" y="141093"/>
                  <a:pt x="375016" y="138778"/>
                </a:cubicBezTo>
                <a:cubicBezTo>
                  <a:pt x="375666" y="138512"/>
                  <a:pt x="376316" y="138244"/>
                  <a:pt x="376986" y="137972"/>
                </a:cubicBezTo>
                <a:cubicBezTo>
                  <a:pt x="379321" y="140614"/>
                  <a:pt x="381406" y="143600"/>
                  <a:pt x="384103" y="145780"/>
                </a:cubicBezTo>
                <a:cubicBezTo>
                  <a:pt x="386131" y="147408"/>
                  <a:pt x="389863" y="149551"/>
                  <a:pt x="391258" y="148747"/>
                </a:cubicBezTo>
                <a:cubicBezTo>
                  <a:pt x="393478" y="147466"/>
                  <a:pt x="394511" y="143963"/>
                  <a:pt x="395774" y="141284"/>
                </a:cubicBezTo>
                <a:cubicBezTo>
                  <a:pt x="396273" y="140231"/>
                  <a:pt x="396042" y="138836"/>
                  <a:pt x="396214" y="136691"/>
                </a:cubicBezTo>
                <a:cubicBezTo>
                  <a:pt x="400405" y="137075"/>
                  <a:pt x="404288" y="137438"/>
                  <a:pt x="409417" y="137897"/>
                </a:cubicBezTo>
                <a:cubicBezTo>
                  <a:pt x="409015" y="133955"/>
                  <a:pt x="408690" y="130761"/>
                  <a:pt x="408403" y="128081"/>
                </a:cubicBezTo>
                <a:cubicBezTo>
                  <a:pt x="414995" y="124694"/>
                  <a:pt x="421252" y="120905"/>
                  <a:pt x="427948" y="118285"/>
                </a:cubicBezTo>
                <a:cubicBezTo>
                  <a:pt x="433632" y="116064"/>
                  <a:pt x="439792" y="114839"/>
                  <a:pt x="445857" y="114037"/>
                </a:cubicBezTo>
                <a:cubicBezTo>
                  <a:pt x="447025" y="113884"/>
                  <a:pt x="449666" y="117634"/>
                  <a:pt x="449953" y="119796"/>
                </a:cubicBezTo>
                <a:cubicBezTo>
                  <a:pt x="450335" y="122685"/>
                  <a:pt x="449071" y="125766"/>
                  <a:pt x="448519" y="128771"/>
                </a:cubicBezTo>
                <a:cubicBezTo>
                  <a:pt x="449417" y="129384"/>
                  <a:pt x="450317" y="129995"/>
                  <a:pt x="451216" y="130627"/>
                </a:cubicBezTo>
                <a:cubicBezTo>
                  <a:pt x="451884" y="128713"/>
                  <a:pt x="452555" y="126820"/>
                  <a:pt x="453397" y="124447"/>
                </a:cubicBezTo>
                <a:cubicBezTo>
                  <a:pt x="456189" y="127507"/>
                  <a:pt x="458008" y="129516"/>
                  <a:pt x="460897" y="132673"/>
                </a:cubicBezTo>
                <a:cubicBezTo>
                  <a:pt x="459251" y="124886"/>
                  <a:pt x="457453" y="118724"/>
                  <a:pt x="456784" y="112466"/>
                </a:cubicBezTo>
                <a:cubicBezTo>
                  <a:pt x="456133" y="106347"/>
                  <a:pt x="456649" y="100107"/>
                  <a:pt x="456649" y="92512"/>
                </a:cubicBezTo>
                <a:cubicBezTo>
                  <a:pt x="463040" y="94329"/>
                  <a:pt x="468206" y="95783"/>
                  <a:pt x="473812" y="97371"/>
                </a:cubicBezTo>
                <a:cubicBezTo>
                  <a:pt x="473869" y="97487"/>
                  <a:pt x="474271" y="98023"/>
                  <a:pt x="474424" y="98597"/>
                </a:cubicBezTo>
                <a:cubicBezTo>
                  <a:pt x="475247" y="101657"/>
                  <a:pt x="476012" y="104719"/>
                  <a:pt x="476816" y="107781"/>
                </a:cubicBezTo>
                <a:cubicBezTo>
                  <a:pt x="479590" y="105984"/>
                  <a:pt x="482785" y="104586"/>
                  <a:pt x="485044" y="102289"/>
                </a:cubicBezTo>
                <a:cubicBezTo>
                  <a:pt x="492162" y="95095"/>
                  <a:pt x="498915" y="87536"/>
                  <a:pt x="505861" y="80171"/>
                </a:cubicBezTo>
                <a:cubicBezTo>
                  <a:pt x="509841" y="75942"/>
                  <a:pt x="514738" y="76401"/>
                  <a:pt x="518527" y="77090"/>
                </a:cubicBezTo>
                <a:cubicBezTo>
                  <a:pt x="512635" y="85643"/>
                  <a:pt x="506646" y="94329"/>
                  <a:pt x="499374" y="104873"/>
                </a:cubicBezTo>
                <a:cubicBezTo>
                  <a:pt x="507220" y="102634"/>
                  <a:pt x="514031" y="101906"/>
                  <a:pt x="519446" y="98770"/>
                </a:cubicBezTo>
                <a:cubicBezTo>
                  <a:pt x="524899" y="95612"/>
                  <a:pt x="533299" y="100988"/>
                  <a:pt x="537239" y="91650"/>
                </a:cubicBezTo>
                <a:cubicBezTo>
                  <a:pt x="531022" y="92472"/>
                  <a:pt x="525740" y="93180"/>
                  <a:pt x="520478" y="93870"/>
                </a:cubicBezTo>
                <a:cubicBezTo>
                  <a:pt x="520270" y="92894"/>
                  <a:pt x="520058" y="91899"/>
                  <a:pt x="519866" y="90923"/>
                </a:cubicBezTo>
                <a:cubicBezTo>
                  <a:pt x="530965" y="87824"/>
                  <a:pt x="541909" y="83195"/>
                  <a:pt x="553216" y="81989"/>
                </a:cubicBezTo>
                <a:cubicBezTo>
                  <a:pt x="569059" y="80305"/>
                  <a:pt x="580693" y="72382"/>
                  <a:pt x="592096" y="62509"/>
                </a:cubicBezTo>
                <a:cubicBezTo>
                  <a:pt x="601223" y="54626"/>
                  <a:pt x="611306" y="47871"/>
                  <a:pt x="620988" y="40620"/>
                </a:cubicBezTo>
                <a:cubicBezTo>
                  <a:pt x="628525" y="34956"/>
                  <a:pt x="634629" y="40085"/>
                  <a:pt x="641709" y="43184"/>
                </a:cubicBezTo>
                <a:cubicBezTo>
                  <a:pt x="638112" y="54243"/>
                  <a:pt x="628105" y="58109"/>
                  <a:pt x="619170" y="63028"/>
                </a:cubicBezTo>
                <a:cubicBezTo>
                  <a:pt x="619628" y="63657"/>
                  <a:pt x="620089" y="64309"/>
                  <a:pt x="620548" y="64940"/>
                </a:cubicBezTo>
                <a:cubicBezTo>
                  <a:pt x="630057" y="62356"/>
                  <a:pt x="639547" y="59754"/>
                  <a:pt x="649268" y="57113"/>
                </a:cubicBezTo>
                <a:cubicBezTo>
                  <a:pt x="645651" y="68555"/>
                  <a:pt x="641538" y="71348"/>
                  <a:pt x="630133" y="70087"/>
                </a:cubicBezTo>
                <a:cubicBezTo>
                  <a:pt x="633061" y="74296"/>
                  <a:pt x="635701" y="75751"/>
                  <a:pt x="640389" y="72536"/>
                </a:cubicBezTo>
                <a:cubicBezTo>
                  <a:pt x="642457" y="71119"/>
                  <a:pt x="647068" y="70565"/>
                  <a:pt x="648770" y="71885"/>
                </a:cubicBezTo>
                <a:cubicBezTo>
                  <a:pt x="658757" y="79712"/>
                  <a:pt x="667540" y="76555"/>
                  <a:pt x="676322" y="70068"/>
                </a:cubicBezTo>
                <a:lnTo>
                  <a:pt x="676283" y="70105"/>
                </a:lnTo>
                <a:cubicBezTo>
                  <a:pt x="677987" y="70699"/>
                  <a:pt x="679670" y="71311"/>
                  <a:pt x="682350" y="72267"/>
                </a:cubicBezTo>
                <a:cubicBezTo>
                  <a:pt x="676724" y="75349"/>
                  <a:pt x="672361" y="78257"/>
                  <a:pt x="678886" y="83729"/>
                </a:cubicBezTo>
                <a:cubicBezTo>
                  <a:pt x="676628" y="86351"/>
                  <a:pt x="674620" y="88722"/>
                  <a:pt x="671884" y="91899"/>
                </a:cubicBezTo>
                <a:cubicBezTo>
                  <a:pt x="681832" y="91881"/>
                  <a:pt x="690576" y="92436"/>
                  <a:pt x="695858" y="82620"/>
                </a:cubicBezTo>
                <a:cubicBezTo>
                  <a:pt x="698058" y="78544"/>
                  <a:pt x="701521" y="76154"/>
                  <a:pt x="706993" y="78257"/>
                </a:cubicBezTo>
                <a:cubicBezTo>
                  <a:pt x="709384" y="79176"/>
                  <a:pt x="712581" y="77778"/>
                  <a:pt x="715431" y="77702"/>
                </a:cubicBezTo>
                <a:cubicBezTo>
                  <a:pt x="720329" y="77549"/>
                  <a:pt x="723448" y="79423"/>
                  <a:pt x="723008" y="84897"/>
                </a:cubicBezTo>
                <a:cubicBezTo>
                  <a:pt x="719927" y="87536"/>
                  <a:pt x="716885" y="90158"/>
                  <a:pt x="713843" y="92761"/>
                </a:cubicBezTo>
                <a:cubicBezTo>
                  <a:pt x="714226" y="93679"/>
                  <a:pt x="714589" y="94578"/>
                  <a:pt x="714972" y="95497"/>
                </a:cubicBezTo>
                <a:cubicBezTo>
                  <a:pt x="720367" y="94578"/>
                  <a:pt x="725744" y="93526"/>
                  <a:pt x="731179" y="92780"/>
                </a:cubicBezTo>
                <a:cubicBezTo>
                  <a:pt x="737684" y="91899"/>
                  <a:pt x="744840" y="89237"/>
                  <a:pt x="750580" y="91019"/>
                </a:cubicBezTo>
                <a:cubicBezTo>
                  <a:pt x="758904" y="93563"/>
                  <a:pt x="763111" y="90024"/>
                  <a:pt x="768010" y="83423"/>
                </a:cubicBezTo>
                <a:cubicBezTo>
                  <a:pt x="771933" y="91154"/>
                  <a:pt x="777730" y="91823"/>
                  <a:pt x="784466" y="90024"/>
                </a:cubicBezTo>
                <a:cubicBezTo>
                  <a:pt x="786149" y="89584"/>
                  <a:pt x="788310" y="89834"/>
                  <a:pt x="789937" y="90521"/>
                </a:cubicBezTo>
                <a:cubicBezTo>
                  <a:pt x="797036" y="93449"/>
                  <a:pt x="802604" y="91191"/>
                  <a:pt x="808114" y="86504"/>
                </a:cubicBezTo>
                <a:lnTo>
                  <a:pt x="817808" y="81705"/>
                </a:lnTo>
                <a:lnTo>
                  <a:pt x="815863" y="86427"/>
                </a:lnTo>
                <a:cubicBezTo>
                  <a:pt x="822178" y="87307"/>
                  <a:pt x="827974" y="88110"/>
                  <a:pt x="836260" y="89258"/>
                </a:cubicBezTo>
                <a:cubicBezTo>
                  <a:pt x="832377" y="91861"/>
                  <a:pt x="830271" y="94445"/>
                  <a:pt x="828109" y="94520"/>
                </a:cubicBezTo>
                <a:cubicBezTo>
                  <a:pt x="815539" y="94922"/>
                  <a:pt x="802930" y="94655"/>
                  <a:pt x="790340" y="94769"/>
                </a:cubicBezTo>
                <a:cubicBezTo>
                  <a:pt x="784427" y="94826"/>
                  <a:pt x="778515" y="95267"/>
                  <a:pt x="771760" y="95573"/>
                </a:cubicBezTo>
                <a:cubicBezTo>
                  <a:pt x="771760" y="100835"/>
                  <a:pt x="771760" y="105428"/>
                  <a:pt x="771760" y="110897"/>
                </a:cubicBezTo>
                <a:cubicBezTo>
                  <a:pt x="768067" y="109904"/>
                  <a:pt x="765465" y="109196"/>
                  <a:pt x="764739" y="109005"/>
                </a:cubicBezTo>
                <a:cubicBezTo>
                  <a:pt x="758463" y="112505"/>
                  <a:pt x="753756" y="115127"/>
                  <a:pt x="749048" y="117749"/>
                </a:cubicBezTo>
                <a:cubicBezTo>
                  <a:pt x="749241" y="118266"/>
                  <a:pt x="749413" y="118782"/>
                  <a:pt x="749603" y="119298"/>
                </a:cubicBezTo>
                <a:cubicBezTo>
                  <a:pt x="755038" y="118246"/>
                  <a:pt x="760471" y="117213"/>
                  <a:pt x="766863" y="115970"/>
                </a:cubicBezTo>
                <a:cubicBezTo>
                  <a:pt x="767628" y="117366"/>
                  <a:pt x="768909" y="119700"/>
                  <a:pt x="770479" y="122571"/>
                </a:cubicBezTo>
                <a:cubicBezTo>
                  <a:pt x="771378" y="121460"/>
                  <a:pt x="772411" y="120676"/>
                  <a:pt x="772774" y="119643"/>
                </a:cubicBezTo>
                <a:cubicBezTo>
                  <a:pt x="774802" y="113903"/>
                  <a:pt x="778399" y="112697"/>
                  <a:pt x="784561" y="112965"/>
                </a:cubicBezTo>
                <a:cubicBezTo>
                  <a:pt x="794759" y="113405"/>
                  <a:pt x="805054" y="111969"/>
                  <a:pt x="815290" y="111320"/>
                </a:cubicBezTo>
                <a:cubicBezTo>
                  <a:pt x="815290" y="110610"/>
                  <a:pt x="815270" y="109884"/>
                  <a:pt x="815270" y="109177"/>
                </a:cubicBezTo>
                <a:cubicBezTo>
                  <a:pt x="808592" y="108622"/>
                  <a:pt x="801839" y="107207"/>
                  <a:pt x="795238" y="107762"/>
                </a:cubicBezTo>
                <a:cubicBezTo>
                  <a:pt x="788120" y="108374"/>
                  <a:pt x="782112" y="107648"/>
                  <a:pt x="776026" y="101389"/>
                </a:cubicBezTo>
                <a:cubicBezTo>
                  <a:pt x="784408" y="100163"/>
                  <a:pt x="791411" y="95860"/>
                  <a:pt x="798835" y="102461"/>
                </a:cubicBezTo>
                <a:cubicBezTo>
                  <a:pt x="800155" y="103628"/>
                  <a:pt x="804862" y="102117"/>
                  <a:pt x="807311" y="100682"/>
                </a:cubicBezTo>
                <a:cubicBezTo>
                  <a:pt x="811654" y="98138"/>
                  <a:pt x="815710" y="97028"/>
                  <a:pt x="820857" y="97907"/>
                </a:cubicBezTo>
                <a:cubicBezTo>
                  <a:pt x="824340" y="98502"/>
                  <a:pt x="828606" y="97774"/>
                  <a:pt x="831783" y="96167"/>
                </a:cubicBezTo>
                <a:cubicBezTo>
                  <a:pt x="838747" y="92627"/>
                  <a:pt x="845731" y="88760"/>
                  <a:pt x="851816" y="83900"/>
                </a:cubicBezTo>
                <a:cubicBezTo>
                  <a:pt x="857135" y="79654"/>
                  <a:pt x="861210" y="73876"/>
                  <a:pt x="864845" y="69836"/>
                </a:cubicBezTo>
                <a:cubicBezTo>
                  <a:pt x="863276" y="65170"/>
                  <a:pt x="860119" y="59486"/>
                  <a:pt x="861268" y="58415"/>
                </a:cubicBezTo>
                <a:cubicBezTo>
                  <a:pt x="864559" y="55334"/>
                  <a:pt x="869611" y="54109"/>
                  <a:pt x="873953" y="52139"/>
                </a:cubicBezTo>
                <a:cubicBezTo>
                  <a:pt x="874393" y="53153"/>
                  <a:pt x="874853" y="54167"/>
                  <a:pt x="875293" y="55201"/>
                </a:cubicBezTo>
                <a:cubicBezTo>
                  <a:pt x="872441" y="56482"/>
                  <a:pt x="869572" y="57745"/>
                  <a:pt x="865936" y="59372"/>
                </a:cubicBezTo>
                <a:cubicBezTo>
                  <a:pt x="866969" y="60692"/>
                  <a:pt x="867889" y="62988"/>
                  <a:pt x="868882" y="63007"/>
                </a:cubicBezTo>
                <a:cubicBezTo>
                  <a:pt x="887308" y="63563"/>
                  <a:pt x="905734" y="63983"/>
                  <a:pt x="924160" y="64001"/>
                </a:cubicBezTo>
                <a:cubicBezTo>
                  <a:pt x="927029" y="64001"/>
                  <a:pt x="929937" y="61955"/>
                  <a:pt x="932693" y="60578"/>
                </a:cubicBezTo>
                <a:cubicBezTo>
                  <a:pt x="932999" y="60423"/>
                  <a:pt x="932387" y="58434"/>
                  <a:pt x="932273" y="57669"/>
                </a:cubicBezTo>
                <a:cubicBezTo>
                  <a:pt x="943868" y="57669"/>
                  <a:pt x="955691" y="57669"/>
                  <a:pt x="967516" y="57669"/>
                </a:cubicBezTo>
                <a:cubicBezTo>
                  <a:pt x="967995" y="58511"/>
                  <a:pt x="968473" y="59352"/>
                  <a:pt x="968952" y="60176"/>
                </a:cubicBezTo>
                <a:cubicBezTo>
                  <a:pt x="966579" y="61055"/>
                  <a:pt x="964188" y="61935"/>
                  <a:pt x="962331" y="62624"/>
                </a:cubicBezTo>
                <a:cubicBezTo>
                  <a:pt x="963757" y="65026"/>
                  <a:pt x="966440" y="65978"/>
                  <a:pt x="969468" y="65825"/>
                </a:cubicBezTo>
                <a:lnTo>
                  <a:pt x="978661" y="62399"/>
                </a:lnTo>
                <a:lnTo>
                  <a:pt x="978665" y="62402"/>
                </a:lnTo>
                <a:lnTo>
                  <a:pt x="978595" y="62491"/>
                </a:lnTo>
                <a:cubicBezTo>
                  <a:pt x="980471" y="64596"/>
                  <a:pt x="982364" y="66679"/>
                  <a:pt x="984049" y="68573"/>
                </a:cubicBezTo>
                <a:cubicBezTo>
                  <a:pt x="988066" y="68306"/>
                  <a:pt x="991951" y="68001"/>
                  <a:pt x="995854" y="67809"/>
                </a:cubicBezTo>
                <a:cubicBezTo>
                  <a:pt x="999604" y="67598"/>
                  <a:pt x="1003297" y="68383"/>
                  <a:pt x="1003526" y="62242"/>
                </a:cubicBezTo>
                <a:cubicBezTo>
                  <a:pt x="1003660" y="58740"/>
                  <a:pt x="1007180" y="58243"/>
                  <a:pt x="1009648" y="61400"/>
                </a:cubicBezTo>
                <a:cubicBezTo>
                  <a:pt x="1014796" y="67943"/>
                  <a:pt x="1014737" y="67982"/>
                  <a:pt x="1020518" y="62204"/>
                </a:cubicBezTo>
                <a:cubicBezTo>
                  <a:pt x="1023788" y="63677"/>
                  <a:pt x="1027041" y="65132"/>
                  <a:pt x="1031059" y="66929"/>
                </a:cubicBezTo>
                <a:cubicBezTo>
                  <a:pt x="1030926" y="64213"/>
                  <a:pt x="1030867" y="62836"/>
                  <a:pt x="1030773" y="60768"/>
                </a:cubicBezTo>
                <a:cubicBezTo>
                  <a:pt x="1066993" y="63524"/>
                  <a:pt x="1103193" y="64499"/>
                  <a:pt x="1139126" y="74813"/>
                </a:cubicBezTo>
                <a:cubicBezTo>
                  <a:pt x="1143202" y="69527"/>
                  <a:pt x="1147334" y="64175"/>
                  <a:pt x="1151467" y="58817"/>
                </a:cubicBezTo>
                <a:cubicBezTo>
                  <a:pt x="1152251" y="59199"/>
                  <a:pt x="1153036" y="59562"/>
                  <a:pt x="1153820" y="59946"/>
                </a:cubicBezTo>
                <a:cubicBezTo>
                  <a:pt x="1152233" y="64844"/>
                  <a:pt x="1150625" y="69740"/>
                  <a:pt x="1148768" y="75482"/>
                </a:cubicBezTo>
                <a:cubicBezTo>
                  <a:pt x="1155103" y="75845"/>
                  <a:pt x="1160058" y="76133"/>
                  <a:pt x="1164574" y="76382"/>
                </a:cubicBezTo>
                <a:cubicBezTo>
                  <a:pt x="1166601" y="72421"/>
                  <a:pt x="1168592" y="68573"/>
                  <a:pt x="1171271" y="63352"/>
                </a:cubicBezTo>
                <a:cubicBezTo>
                  <a:pt x="1179076" y="76325"/>
                  <a:pt x="1189754" y="74908"/>
                  <a:pt x="1200487" y="74813"/>
                </a:cubicBezTo>
                <a:cubicBezTo>
                  <a:pt x="1206974" y="74756"/>
                  <a:pt x="1213460" y="77167"/>
                  <a:pt x="1220003" y="78065"/>
                </a:cubicBezTo>
                <a:cubicBezTo>
                  <a:pt x="1227868" y="79157"/>
                  <a:pt x="1235769" y="80018"/>
                  <a:pt x="1243691" y="80591"/>
                </a:cubicBezTo>
                <a:cubicBezTo>
                  <a:pt x="1248474" y="80936"/>
                  <a:pt x="1252148" y="78983"/>
                  <a:pt x="1254407" y="74239"/>
                </a:cubicBezTo>
                <a:cubicBezTo>
                  <a:pt x="1255555" y="71807"/>
                  <a:pt x="1258022" y="70010"/>
                  <a:pt x="1261063" y="68402"/>
                </a:cubicBezTo>
                <a:cubicBezTo>
                  <a:pt x="1259075" y="73512"/>
                  <a:pt x="1257237" y="78162"/>
                  <a:pt x="1262213" y="81913"/>
                </a:cubicBezTo>
                <a:cubicBezTo>
                  <a:pt x="1266901" y="85433"/>
                  <a:pt x="1277788" y="83060"/>
                  <a:pt x="1285096" y="76631"/>
                </a:cubicBezTo>
                <a:cubicBezTo>
                  <a:pt x="1285441" y="79673"/>
                  <a:pt x="1285708" y="82123"/>
                  <a:pt x="1286167" y="86255"/>
                </a:cubicBezTo>
                <a:cubicBezTo>
                  <a:pt x="1290089" y="81587"/>
                  <a:pt x="1293228" y="77837"/>
                  <a:pt x="1296729" y="73685"/>
                </a:cubicBezTo>
                <a:cubicBezTo>
                  <a:pt x="1297878" y="74450"/>
                  <a:pt x="1299102" y="75254"/>
                  <a:pt x="1301073" y="76574"/>
                </a:cubicBezTo>
                <a:cubicBezTo>
                  <a:pt x="1299045" y="78047"/>
                  <a:pt x="1297533" y="79136"/>
                  <a:pt x="1294606" y="81261"/>
                </a:cubicBezTo>
                <a:cubicBezTo>
                  <a:pt x="1325334" y="86141"/>
                  <a:pt x="1354589" y="90809"/>
                  <a:pt x="1383845" y="95459"/>
                </a:cubicBezTo>
                <a:cubicBezTo>
                  <a:pt x="1382027" y="92357"/>
                  <a:pt x="1370603" y="88589"/>
                  <a:pt x="1360406" y="85701"/>
                </a:cubicBezTo>
                <a:cubicBezTo>
                  <a:pt x="1352542" y="83460"/>
                  <a:pt x="1345289" y="79002"/>
                  <a:pt x="1338096" y="74411"/>
                </a:cubicBezTo>
                <a:cubicBezTo>
                  <a:pt x="1364616" y="74468"/>
                  <a:pt x="1389680" y="82697"/>
                  <a:pt x="1415165" y="87843"/>
                </a:cubicBezTo>
                <a:cubicBezTo>
                  <a:pt x="1440785" y="93028"/>
                  <a:pt x="1465889" y="100872"/>
                  <a:pt x="1490917" y="108871"/>
                </a:cubicBezTo>
                <a:cubicBezTo>
                  <a:pt x="1477082" y="98310"/>
                  <a:pt x="1459403" y="95210"/>
                  <a:pt x="1445417" y="84935"/>
                </a:cubicBezTo>
                <a:cubicBezTo>
                  <a:pt x="1455137" y="83671"/>
                  <a:pt x="1464053" y="90063"/>
                  <a:pt x="1473983" y="85738"/>
                </a:cubicBezTo>
                <a:cubicBezTo>
                  <a:pt x="1464455" y="81414"/>
                  <a:pt x="1454907" y="77071"/>
                  <a:pt x="1445378" y="72746"/>
                </a:cubicBezTo>
                <a:cubicBezTo>
                  <a:pt x="1445703" y="71789"/>
                  <a:pt x="1446009" y="70853"/>
                  <a:pt x="1446335" y="69893"/>
                </a:cubicBezTo>
                <a:cubicBezTo>
                  <a:pt x="1453415" y="71234"/>
                  <a:pt x="1460475" y="72574"/>
                  <a:pt x="1467554" y="73913"/>
                </a:cubicBezTo>
                <a:cubicBezTo>
                  <a:pt x="1467707" y="73301"/>
                  <a:pt x="1467880" y="72669"/>
                  <a:pt x="1468033" y="72056"/>
                </a:cubicBezTo>
                <a:cubicBezTo>
                  <a:pt x="1463996" y="69932"/>
                  <a:pt x="1459958" y="67809"/>
                  <a:pt x="1454870" y="65132"/>
                </a:cubicBezTo>
                <a:cubicBezTo>
                  <a:pt x="1457202" y="63371"/>
                  <a:pt x="1458561" y="62356"/>
                  <a:pt x="1460475" y="60902"/>
                </a:cubicBezTo>
                <a:cubicBezTo>
                  <a:pt x="1451979" y="57592"/>
                  <a:pt x="1443828" y="54416"/>
                  <a:pt x="1434605" y="50819"/>
                </a:cubicBezTo>
                <a:cubicBezTo>
                  <a:pt x="1436577" y="49384"/>
                  <a:pt x="1438013" y="48313"/>
                  <a:pt x="1440078" y="46802"/>
                </a:cubicBezTo>
                <a:cubicBezTo>
                  <a:pt x="1437285" y="43645"/>
                  <a:pt x="1434242" y="40180"/>
                  <a:pt x="1431201" y="36717"/>
                </a:cubicBezTo>
                <a:cubicBezTo>
                  <a:pt x="1431296" y="36182"/>
                  <a:pt x="1431391" y="35666"/>
                  <a:pt x="1431507" y="35129"/>
                </a:cubicBezTo>
                <a:cubicBezTo>
                  <a:pt x="1442584" y="38324"/>
                  <a:pt x="1453778" y="41213"/>
                  <a:pt x="1464722" y="44831"/>
                </a:cubicBezTo>
                <a:cubicBezTo>
                  <a:pt x="1472471" y="47393"/>
                  <a:pt x="1472663" y="47699"/>
                  <a:pt x="1475417" y="40180"/>
                </a:cubicBezTo>
                <a:cubicBezTo>
                  <a:pt x="1467727" y="37120"/>
                  <a:pt x="1460035" y="34058"/>
                  <a:pt x="1452324" y="30996"/>
                </a:cubicBezTo>
                <a:cubicBezTo>
                  <a:pt x="1452591" y="30233"/>
                  <a:pt x="1452840" y="29447"/>
                  <a:pt x="1453109" y="28682"/>
                </a:cubicBezTo>
                <a:close/>
                <a:moveTo>
                  <a:pt x="1388801" y="27590"/>
                </a:moveTo>
                <a:cubicBezTo>
                  <a:pt x="1393526" y="28697"/>
                  <a:pt x="1398272" y="29807"/>
                  <a:pt x="1402997" y="30917"/>
                </a:cubicBezTo>
                <a:cubicBezTo>
                  <a:pt x="1402767" y="31912"/>
                  <a:pt x="1402538" y="32888"/>
                  <a:pt x="1402309" y="33864"/>
                </a:cubicBezTo>
                <a:cubicBezTo>
                  <a:pt x="1396913" y="34916"/>
                  <a:pt x="1392092" y="34018"/>
                  <a:pt x="1388207" y="29904"/>
                </a:cubicBezTo>
                <a:cubicBezTo>
                  <a:pt x="1388399" y="29138"/>
                  <a:pt x="1388589" y="28374"/>
                  <a:pt x="1388801" y="27590"/>
                </a:cubicBezTo>
                <a:close/>
                <a:moveTo>
                  <a:pt x="1427145" y="20336"/>
                </a:moveTo>
                <a:cubicBezTo>
                  <a:pt x="1430990" y="21675"/>
                  <a:pt x="1434854" y="22996"/>
                  <a:pt x="1438701" y="24335"/>
                </a:cubicBezTo>
                <a:cubicBezTo>
                  <a:pt x="1438338" y="25310"/>
                  <a:pt x="1437974" y="26306"/>
                  <a:pt x="1437591" y="27300"/>
                </a:cubicBezTo>
                <a:cubicBezTo>
                  <a:pt x="1433765" y="25924"/>
                  <a:pt x="1429918" y="24526"/>
                  <a:pt x="1426091" y="23148"/>
                </a:cubicBezTo>
                <a:cubicBezTo>
                  <a:pt x="1426437" y="22211"/>
                  <a:pt x="1426799" y="21273"/>
                  <a:pt x="1427145" y="20336"/>
                </a:cubicBezTo>
                <a:close/>
                <a:moveTo>
                  <a:pt x="640350" y="20234"/>
                </a:moveTo>
                <a:cubicBezTo>
                  <a:pt x="640560" y="20732"/>
                  <a:pt x="640771" y="21211"/>
                  <a:pt x="641040" y="21899"/>
                </a:cubicBezTo>
                <a:cubicBezTo>
                  <a:pt x="640293" y="22282"/>
                  <a:pt x="639528" y="22665"/>
                  <a:pt x="638761" y="23047"/>
                </a:cubicBezTo>
                <a:cubicBezTo>
                  <a:pt x="638571" y="22569"/>
                  <a:pt x="638092" y="21785"/>
                  <a:pt x="638245" y="21631"/>
                </a:cubicBezTo>
                <a:cubicBezTo>
                  <a:pt x="638838" y="21057"/>
                  <a:pt x="639642" y="20674"/>
                  <a:pt x="640350" y="20234"/>
                </a:cubicBezTo>
                <a:close/>
                <a:moveTo>
                  <a:pt x="595807" y="18137"/>
                </a:moveTo>
                <a:cubicBezTo>
                  <a:pt x="596686" y="19649"/>
                  <a:pt x="598103" y="22041"/>
                  <a:pt x="599386" y="24242"/>
                </a:cubicBezTo>
                <a:cubicBezTo>
                  <a:pt x="594985" y="29579"/>
                  <a:pt x="591617" y="33656"/>
                  <a:pt x="587407" y="38745"/>
                </a:cubicBezTo>
                <a:cubicBezTo>
                  <a:pt x="586604" y="37406"/>
                  <a:pt x="584442" y="35417"/>
                  <a:pt x="584518" y="33483"/>
                </a:cubicBezTo>
                <a:cubicBezTo>
                  <a:pt x="584614" y="30709"/>
                  <a:pt x="585762" y="27571"/>
                  <a:pt x="587465" y="25352"/>
                </a:cubicBezTo>
                <a:cubicBezTo>
                  <a:pt x="589493" y="22691"/>
                  <a:pt x="592574" y="20837"/>
                  <a:pt x="595807" y="18137"/>
                </a:cubicBezTo>
                <a:close/>
                <a:moveTo>
                  <a:pt x="573959" y="14867"/>
                </a:moveTo>
                <a:cubicBezTo>
                  <a:pt x="575929" y="15116"/>
                  <a:pt x="579143" y="17029"/>
                  <a:pt x="579239" y="18368"/>
                </a:cubicBezTo>
                <a:cubicBezTo>
                  <a:pt x="579508" y="21736"/>
                  <a:pt x="577211" y="23402"/>
                  <a:pt x="573575" y="22061"/>
                </a:cubicBezTo>
                <a:cubicBezTo>
                  <a:pt x="573251" y="21946"/>
                  <a:pt x="572618" y="22636"/>
                  <a:pt x="572140" y="22942"/>
                </a:cubicBezTo>
                <a:cubicBezTo>
                  <a:pt x="570342" y="37635"/>
                  <a:pt x="569386" y="40887"/>
                  <a:pt x="564488" y="46361"/>
                </a:cubicBezTo>
                <a:cubicBezTo>
                  <a:pt x="564219" y="42821"/>
                  <a:pt x="564027" y="40334"/>
                  <a:pt x="563836" y="37847"/>
                </a:cubicBezTo>
                <a:cubicBezTo>
                  <a:pt x="562440" y="38057"/>
                  <a:pt x="560965" y="38268"/>
                  <a:pt x="558229" y="38669"/>
                </a:cubicBezTo>
                <a:cubicBezTo>
                  <a:pt x="559951" y="35225"/>
                  <a:pt x="561139" y="32873"/>
                  <a:pt x="562458" y="30269"/>
                </a:cubicBezTo>
                <a:cubicBezTo>
                  <a:pt x="560641" y="29792"/>
                  <a:pt x="558976" y="29371"/>
                  <a:pt x="557274" y="28912"/>
                </a:cubicBezTo>
                <a:cubicBezTo>
                  <a:pt x="560278" y="17928"/>
                  <a:pt x="565099" y="13738"/>
                  <a:pt x="573959" y="14867"/>
                </a:cubicBezTo>
                <a:close/>
                <a:moveTo>
                  <a:pt x="631684" y="14423"/>
                </a:moveTo>
                <a:cubicBezTo>
                  <a:pt x="631799" y="15456"/>
                  <a:pt x="631914" y="16490"/>
                  <a:pt x="632029" y="17522"/>
                </a:cubicBezTo>
                <a:cubicBezTo>
                  <a:pt x="626920" y="17522"/>
                  <a:pt x="621810" y="17522"/>
                  <a:pt x="616702" y="17522"/>
                </a:cubicBezTo>
                <a:cubicBezTo>
                  <a:pt x="616645" y="17275"/>
                  <a:pt x="616606" y="17006"/>
                  <a:pt x="616549" y="16758"/>
                </a:cubicBezTo>
                <a:cubicBezTo>
                  <a:pt x="621600" y="15974"/>
                  <a:pt x="626633" y="15207"/>
                  <a:pt x="631684" y="14423"/>
                </a:cubicBezTo>
                <a:close/>
                <a:moveTo>
                  <a:pt x="819060" y="11318"/>
                </a:moveTo>
                <a:cubicBezTo>
                  <a:pt x="819978" y="12755"/>
                  <a:pt x="820819" y="13576"/>
                  <a:pt x="820648" y="13959"/>
                </a:cubicBezTo>
                <a:cubicBezTo>
                  <a:pt x="820340" y="14687"/>
                  <a:pt x="819537" y="15377"/>
                  <a:pt x="818773" y="15644"/>
                </a:cubicBezTo>
                <a:cubicBezTo>
                  <a:pt x="818486" y="15740"/>
                  <a:pt x="817318" y="14591"/>
                  <a:pt x="817357" y="14074"/>
                </a:cubicBezTo>
                <a:cubicBezTo>
                  <a:pt x="817452" y="13310"/>
                  <a:pt x="818236" y="12602"/>
                  <a:pt x="819060" y="11318"/>
                </a:cubicBezTo>
                <a:close/>
                <a:moveTo>
                  <a:pt x="553083" y="0"/>
                </a:moveTo>
                <a:cubicBezTo>
                  <a:pt x="553581" y="248"/>
                  <a:pt x="554077" y="497"/>
                  <a:pt x="554575" y="746"/>
                </a:cubicBezTo>
                <a:cubicBezTo>
                  <a:pt x="552069" y="5090"/>
                  <a:pt x="549543" y="9433"/>
                  <a:pt x="547036" y="13776"/>
                </a:cubicBezTo>
                <a:cubicBezTo>
                  <a:pt x="547208" y="14196"/>
                  <a:pt x="547381" y="14637"/>
                  <a:pt x="547554" y="15059"/>
                </a:cubicBezTo>
                <a:cubicBezTo>
                  <a:pt x="550958" y="12704"/>
                  <a:pt x="554346" y="10351"/>
                  <a:pt x="558001" y="7826"/>
                </a:cubicBezTo>
                <a:cubicBezTo>
                  <a:pt x="557674" y="15746"/>
                  <a:pt x="551456" y="22214"/>
                  <a:pt x="542597" y="24090"/>
                </a:cubicBezTo>
                <a:cubicBezTo>
                  <a:pt x="543153" y="25697"/>
                  <a:pt x="543688" y="27248"/>
                  <a:pt x="544339" y="29159"/>
                </a:cubicBezTo>
                <a:cubicBezTo>
                  <a:pt x="537890" y="30307"/>
                  <a:pt x="531826" y="31399"/>
                  <a:pt x="523522" y="32891"/>
                </a:cubicBezTo>
                <a:cubicBezTo>
                  <a:pt x="534352" y="20836"/>
                  <a:pt x="543707" y="10428"/>
                  <a:pt x="55308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81A8FD68-5E19-49AC-A81E-C70B3AF68EBE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5832166" y="3647408"/>
            <a:ext cx="2746400" cy="1833421"/>
          </a:xfrm>
          <a:custGeom>
            <a:avLst/>
            <a:gdLst>
              <a:gd name="connsiteX0" fmla="*/ 305296 w 2746400"/>
              <a:gd name="connsiteY0" fmla="*/ 1832789 h 1833421"/>
              <a:gd name="connsiteX1" fmla="*/ 305928 w 2746400"/>
              <a:gd name="connsiteY1" fmla="*/ 1833115 h 1833421"/>
              <a:gd name="connsiteX2" fmla="*/ 305296 w 2746400"/>
              <a:gd name="connsiteY2" fmla="*/ 1833421 h 1833421"/>
              <a:gd name="connsiteX3" fmla="*/ 312797 w 2746400"/>
              <a:gd name="connsiteY3" fmla="*/ 1823471 h 1833421"/>
              <a:gd name="connsiteX4" fmla="*/ 313486 w 2746400"/>
              <a:gd name="connsiteY4" fmla="*/ 1823700 h 1833421"/>
              <a:gd name="connsiteX5" fmla="*/ 312835 w 2746400"/>
              <a:gd name="connsiteY5" fmla="*/ 1824925 h 1833421"/>
              <a:gd name="connsiteX6" fmla="*/ 312147 w 2746400"/>
              <a:gd name="connsiteY6" fmla="*/ 1824675 h 1833421"/>
              <a:gd name="connsiteX7" fmla="*/ 312797 w 2746400"/>
              <a:gd name="connsiteY7" fmla="*/ 1823471 h 1833421"/>
              <a:gd name="connsiteX8" fmla="*/ 1683985 w 2746400"/>
              <a:gd name="connsiteY8" fmla="*/ 1805705 h 1833421"/>
              <a:gd name="connsiteX9" fmla="*/ 1689804 w 2746400"/>
              <a:gd name="connsiteY9" fmla="*/ 1806251 h 1833421"/>
              <a:gd name="connsiteX10" fmla="*/ 1678726 w 2746400"/>
              <a:gd name="connsiteY10" fmla="*/ 1810956 h 1833421"/>
              <a:gd name="connsiteX11" fmla="*/ 1683985 w 2746400"/>
              <a:gd name="connsiteY11" fmla="*/ 1805705 h 1833421"/>
              <a:gd name="connsiteX12" fmla="*/ 1773820 w 2746400"/>
              <a:gd name="connsiteY12" fmla="*/ 1793431 h 1833421"/>
              <a:gd name="connsiteX13" fmla="*/ 1773496 w 2746400"/>
              <a:gd name="connsiteY13" fmla="*/ 1794061 h 1833421"/>
              <a:gd name="connsiteX14" fmla="*/ 1774126 w 2746400"/>
              <a:gd name="connsiteY14" fmla="*/ 1794061 h 1833421"/>
              <a:gd name="connsiteX15" fmla="*/ 1819606 w 2746400"/>
              <a:gd name="connsiteY15" fmla="*/ 1789184 h 1833421"/>
              <a:gd name="connsiteX16" fmla="*/ 1823740 w 2746400"/>
              <a:gd name="connsiteY16" fmla="*/ 1790656 h 1833421"/>
              <a:gd name="connsiteX17" fmla="*/ 1819779 w 2746400"/>
              <a:gd name="connsiteY17" fmla="*/ 1793239 h 1833421"/>
              <a:gd name="connsiteX18" fmla="*/ 1817291 w 2746400"/>
              <a:gd name="connsiteY18" fmla="*/ 1791135 h 1833421"/>
              <a:gd name="connsiteX19" fmla="*/ 1819606 w 2746400"/>
              <a:gd name="connsiteY19" fmla="*/ 1789184 h 1833421"/>
              <a:gd name="connsiteX20" fmla="*/ 362832 w 2746400"/>
              <a:gd name="connsiteY20" fmla="*/ 1778544 h 1833421"/>
              <a:gd name="connsiteX21" fmla="*/ 362832 w 2746400"/>
              <a:gd name="connsiteY21" fmla="*/ 1778545 h 1833421"/>
              <a:gd name="connsiteX22" fmla="*/ 362832 w 2746400"/>
              <a:gd name="connsiteY22" fmla="*/ 1778546 h 1833421"/>
              <a:gd name="connsiteX23" fmla="*/ 362871 w 2746400"/>
              <a:gd name="connsiteY23" fmla="*/ 1778583 h 1833421"/>
              <a:gd name="connsiteX24" fmla="*/ 362334 w 2746400"/>
              <a:gd name="connsiteY24" fmla="*/ 1779100 h 1833421"/>
              <a:gd name="connsiteX25" fmla="*/ 363387 w 2746400"/>
              <a:gd name="connsiteY25" fmla="*/ 1778048 h 1833421"/>
              <a:gd name="connsiteX26" fmla="*/ 362871 w 2746400"/>
              <a:gd name="connsiteY26" fmla="*/ 1778583 h 1833421"/>
              <a:gd name="connsiteX27" fmla="*/ 362832 w 2746400"/>
              <a:gd name="connsiteY27" fmla="*/ 1778545 h 1833421"/>
              <a:gd name="connsiteX28" fmla="*/ 1692178 w 2746400"/>
              <a:gd name="connsiteY28" fmla="*/ 1774030 h 1833421"/>
              <a:gd name="connsiteX29" fmla="*/ 1704958 w 2746400"/>
              <a:gd name="connsiteY29" fmla="*/ 1796512 h 1833421"/>
              <a:gd name="connsiteX30" fmla="*/ 1691259 w 2746400"/>
              <a:gd name="connsiteY30" fmla="*/ 1798597 h 1833421"/>
              <a:gd name="connsiteX31" fmla="*/ 1686647 w 2746400"/>
              <a:gd name="connsiteY31" fmla="*/ 1797813 h 1833421"/>
              <a:gd name="connsiteX32" fmla="*/ 1680276 w 2746400"/>
              <a:gd name="connsiteY32" fmla="*/ 1786793 h 1833421"/>
              <a:gd name="connsiteX33" fmla="*/ 1692178 w 2746400"/>
              <a:gd name="connsiteY33" fmla="*/ 1774030 h 1833421"/>
              <a:gd name="connsiteX34" fmla="*/ 1714161 w 2746400"/>
              <a:gd name="connsiteY34" fmla="*/ 1768825 h 1833421"/>
              <a:gd name="connsiteX35" fmla="*/ 1714793 w 2746400"/>
              <a:gd name="connsiteY35" fmla="*/ 1768844 h 1833421"/>
              <a:gd name="connsiteX36" fmla="*/ 1714468 w 2746400"/>
              <a:gd name="connsiteY36" fmla="*/ 1769457 h 1833421"/>
              <a:gd name="connsiteX37" fmla="*/ 1708459 w 2746400"/>
              <a:gd name="connsiteY37" fmla="*/ 1767945 h 1833421"/>
              <a:gd name="connsiteX38" fmla="*/ 1710468 w 2746400"/>
              <a:gd name="connsiteY38" fmla="*/ 1781377 h 1833421"/>
              <a:gd name="connsiteX39" fmla="*/ 1704115 w 2746400"/>
              <a:gd name="connsiteY39" fmla="*/ 1774355 h 1833421"/>
              <a:gd name="connsiteX40" fmla="*/ 1708459 w 2746400"/>
              <a:gd name="connsiteY40" fmla="*/ 1767945 h 1833421"/>
              <a:gd name="connsiteX41" fmla="*/ 376225 w 2746400"/>
              <a:gd name="connsiteY41" fmla="*/ 1765152 h 1833421"/>
              <a:gd name="connsiteX42" fmla="*/ 376244 w 2746400"/>
              <a:gd name="connsiteY42" fmla="*/ 1765191 h 1833421"/>
              <a:gd name="connsiteX43" fmla="*/ 375899 w 2746400"/>
              <a:gd name="connsiteY43" fmla="*/ 1765725 h 1833421"/>
              <a:gd name="connsiteX44" fmla="*/ 376225 w 2746400"/>
              <a:gd name="connsiteY44" fmla="*/ 1765152 h 1833421"/>
              <a:gd name="connsiteX45" fmla="*/ 376324 w 2746400"/>
              <a:gd name="connsiteY45" fmla="*/ 1765150 h 1833421"/>
              <a:gd name="connsiteX46" fmla="*/ 376264 w 2746400"/>
              <a:gd name="connsiteY46" fmla="*/ 1765189 h 1833421"/>
              <a:gd name="connsiteX47" fmla="*/ 376245 w 2746400"/>
              <a:gd name="connsiteY47" fmla="*/ 1765170 h 1833421"/>
              <a:gd name="connsiteX48" fmla="*/ 381526 w 2746400"/>
              <a:gd name="connsiteY48" fmla="*/ 1761784 h 1833421"/>
              <a:gd name="connsiteX49" fmla="*/ 382349 w 2746400"/>
              <a:gd name="connsiteY49" fmla="*/ 1763601 h 1833421"/>
              <a:gd name="connsiteX50" fmla="*/ 376324 w 2746400"/>
              <a:gd name="connsiteY50" fmla="*/ 1765150 h 1833421"/>
              <a:gd name="connsiteX51" fmla="*/ 1694970 w 2746400"/>
              <a:gd name="connsiteY51" fmla="*/ 1760731 h 1833421"/>
              <a:gd name="connsiteX52" fmla="*/ 1700633 w 2746400"/>
              <a:gd name="connsiteY52" fmla="*/ 1764405 h 1833421"/>
              <a:gd name="connsiteX53" fmla="*/ 1698892 w 2746400"/>
              <a:gd name="connsiteY53" fmla="*/ 1766184 h 1833421"/>
              <a:gd name="connsiteX54" fmla="*/ 1694970 w 2746400"/>
              <a:gd name="connsiteY54" fmla="*/ 1760731 h 1833421"/>
              <a:gd name="connsiteX55" fmla="*/ 1611069 w 2746400"/>
              <a:gd name="connsiteY55" fmla="*/ 1756809 h 1833421"/>
              <a:gd name="connsiteX56" fmla="*/ 1612484 w 2746400"/>
              <a:gd name="connsiteY56" fmla="*/ 1757747 h 1833421"/>
              <a:gd name="connsiteX57" fmla="*/ 1611643 w 2746400"/>
              <a:gd name="connsiteY57" fmla="*/ 1759029 h 1833421"/>
              <a:gd name="connsiteX58" fmla="*/ 1610016 w 2746400"/>
              <a:gd name="connsiteY58" fmla="*/ 1758704 h 1833421"/>
              <a:gd name="connsiteX59" fmla="*/ 1611069 w 2746400"/>
              <a:gd name="connsiteY59" fmla="*/ 1756809 h 1833421"/>
              <a:gd name="connsiteX60" fmla="*/ 429435 w 2746400"/>
              <a:gd name="connsiteY60" fmla="*/ 1751739 h 1833421"/>
              <a:gd name="connsiteX61" fmla="*/ 430928 w 2746400"/>
              <a:gd name="connsiteY61" fmla="*/ 1751797 h 1833421"/>
              <a:gd name="connsiteX62" fmla="*/ 430087 w 2746400"/>
              <a:gd name="connsiteY62" fmla="*/ 1754149 h 1833421"/>
              <a:gd name="connsiteX63" fmla="*/ 428689 w 2746400"/>
              <a:gd name="connsiteY63" fmla="*/ 1753232 h 1833421"/>
              <a:gd name="connsiteX64" fmla="*/ 429435 w 2746400"/>
              <a:gd name="connsiteY64" fmla="*/ 1751739 h 1833421"/>
              <a:gd name="connsiteX65" fmla="*/ 418970 w 2746400"/>
              <a:gd name="connsiteY65" fmla="*/ 1730443 h 1833421"/>
              <a:gd name="connsiteX66" fmla="*/ 419621 w 2746400"/>
              <a:gd name="connsiteY66" fmla="*/ 1730559 h 1833421"/>
              <a:gd name="connsiteX67" fmla="*/ 419218 w 2746400"/>
              <a:gd name="connsiteY67" fmla="*/ 1731152 h 1833421"/>
              <a:gd name="connsiteX68" fmla="*/ 1610190 w 2746400"/>
              <a:gd name="connsiteY68" fmla="*/ 1727554 h 1833421"/>
              <a:gd name="connsiteX69" fmla="*/ 1626702 w 2746400"/>
              <a:gd name="connsiteY69" fmla="*/ 1745406 h 1833421"/>
              <a:gd name="connsiteX70" fmla="*/ 1622187 w 2746400"/>
              <a:gd name="connsiteY70" fmla="*/ 1752696 h 1833421"/>
              <a:gd name="connsiteX71" fmla="*/ 1624578 w 2746400"/>
              <a:gd name="connsiteY71" fmla="*/ 1783731 h 1833421"/>
              <a:gd name="connsiteX72" fmla="*/ 1620291 w 2746400"/>
              <a:gd name="connsiteY72" fmla="*/ 1795824 h 1833421"/>
              <a:gd name="connsiteX73" fmla="*/ 1614264 w 2746400"/>
              <a:gd name="connsiteY73" fmla="*/ 1778909 h 1833421"/>
              <a:gd name="connsiteX74" fmla="*/ 1617174 w 2746400"/>
              <a:gd name="connsiteY74" fmla="*/ 1769552 h 1833421"/>
              <a:gd name="connsiteX75" fmla="*/ 1610305 w 2746400"/>
              <a:gd name="connsiteY75" fmla="*/ 1735782 h 1833421"/>
              <a:gd name="connsiteX76" fmla="*/ 1610190 w 2746400"/>
              <a:gd name="connsiteY76" fmla="*/ 1727554 h 1833421"/>
              <a:gd name="connsiteX77" fmla="*/ 1643692 w 2746400"/>
              <a:gd name="connsiteY77" fmla="*/ 1727515 h 1833421"/>
              <a:gd name="connsiteX78" fmla="*/ 1643692 w 2746400"/>
              <a:gd name="connsiteY78" fmla="*/ 1749404 h 1833421"/>
              <a:gd name="connsiteX79" fmla="*/ 1651193 w 2746400"/>
              <a:gd name="connsiteY79" fmla="*/ 1746916 h 1833421"/>
              <a:gd name="connsiteX80" fmla="*/ 1653221 w 2746400"/>
              <a:gd name="connsiteY80" fmla="*/ 1741616 h 1833421"/>
              <a:gd name="connsiteX81" fmla="*/ 1643692 w 2746400"/>
              <a:gd name="connsiteY81" fmla="*/ 1727515 h 1833421"/>
              <a:gd name="connsiteX82" fmla="*/ 48657 w 2746400"/>
              <a:gd name="connsiteY82" fmla="*/ 1722101 h 1833421"/>
              <a:gd name="connsiteX83" fmla="*/ 50686 w 2746400"/>
              <a:gd name="connsiteY83" fmla="*/ 1728625 h 1833421"/>
              <a:gd name="connsiteX84" fmla="*/ 46170 w 2746400"/>
              <a:gd name="connsiteY84" fmla="*/ 1724454 h 1833421"/>
              <a:gd name="connsiteX85" fmla="*/ 48657 w 2746400"/>
              <a:gd name="connsiteY85" fmla="*/ 1722101 h 1833421"/>
              <a:gd name="connsiteX86" fmla="*/ 1707751 w 2746400"/>
              <a:gd name="connsiteY86" fmla="*/ 1718771 h 1833421"/>
              <a:gd name="connsiteX87" fmla="*/ 1709665 w 2746400"/>
              <a:gd name="connsiteY87" fmla="*/ 1732662 h 1833421"/>
              <a:gd name="connsiteX88" fmla="*/ 1709742 w 2746400"/>
              <a:gd name="connsiteY88" fmla="*/ 1732776 h 1833421"/>
              <a:gd name="connsiteX89" fmla="*/ 1709703 w 2746400"/>
              <a:gd name="connsiteY89" fmla="*/ 1732643 h 1833421"/>
              <a:gd name="connsiteX90" fmla="*/ 1707751 w 2746400"/>
              <a:gd name="connsiteY90" fmla="*/ 1718771 h 1833421"/>
              <a:gd name="connsiteX91" fmla="*/ 1653259 w 2746400"/>
              <a:gd name="connsiteY91" fmla="*/ 1718465 h 1833421"/>
              <a:gd name="connsiteX92" fmla="*/ 1650829 w 2746400"/>
              <a:gd name="connsiteY92" fmla="*/ 1727802 h 1833421"/>
              <a:gd name="connsiteX93" fmla="*/ 1653297 w 2746400"/>
              <a:gd name="connsiteY93" fmla="*/ 1733217 h 1833421"/>
              <a:gd name="connsiteX94" fmla="*/ 1659612 w 2746400"/>
              <a:gd name="connsiteY94" fmla="*/ 1731228 h 1833421"/>
              <a:gd name="connsiteX95" fmla="*/ 1653259 w 2746400"/>
              <a:gd name="connsiteY95" fmla="*/ 1718465 h 1833421"/>
              <a:gd name="connsiteX96" fmla="*/ 1757002 w 2746400"/>
              <a:gd name="connsiteY96" fmla="*/ 1716819 h 1833421"/>
              <a:gd name="connsiteX97" fmla="*/ 1757518 w 2746400"/>
              <a:gd name="connsiteY97" fmla="*/ 1717355 h 1833421"/>
              <a:gd name="connsiteX98" fmla="*/ 1759432 w 2746400"/>
              <a:gd name="connsiteY98" fmla="*/ 1719288 h 1833421"/>
              <a:gd name="connsiteX99" fmla="*/ 1759517 w 2746400"/>
              <a:gd name="connsiteY99" fmla="*/ 1719288 h 1833421"/>
              <a:gd name="connsiteX100" fmla="*/ 1763282 w 2746400"/>
              <a:gd name="connsiteY100" fmla="*/ 1722282 h 1833421"/>
              <a:gd name="connsiteX101" fmla="*/ 1767813 w 2746400"/>
              <a:gd name="connsiteY101" fmla="*/ 1719288 h 1833421"/>
              <a:gd name="connsiteX102" fmla="*/ 1759517 w 2746400"/>
              <a:gd name="connsiteY102" fmla="*/ 1719288 h 1833421"/>
              <a:gd name="connsiteX103" fmla="*/ 1759470 w 2746400"/>
              <a:gd name="connsiteY103" fmla="*/ 1719250 h 1833421"/>
              <a:gd name="connsiteX104" fmla="*/ 1757537 w 2746400"/>
              <a:gd name="connsiteY104" fmla="*/ 1717336 h 1833421"/>
              <a:gd name="connsiteX105" fmla="*/ 1798771 w 2746400"/>
              <a:gd name="connsiteY105" fmla="*/ 1714811 h 1833421"/>
              <a:gd name="connsiteX106" fmla="*/ 1801066 w 2746400"/>
              <a:gd name="connsiteY106" fmla="*/ 1730136 h 1833421"/>
              <a:gd name="connsiteX107" fmla="*/ 1798771 w 2746400"/>
              <a:gd name="connsiteY107" fmla="*/ 1714811 h 1833421"/>
              <a:gd name="connsiteX108" fmla="*/ 1845342 w 2746400"/>
              <a:gd name="connsiteY108" fmla="*/ 1712591 h 1833421"/>
              <a:gd name="connsiteX109" fmla="*/ 1844614 w 2746400"/>
              <a:gd name="connsiteY109" fmla="*/ 1713873 h 1833421"/>
              <a:gd name="connsiteX110" fmla="*/ 1845189 w 2746400"/>
              <a:gd name="connsiteY110" fmla="*/ 1714371 h 1833421"/>
              <a:gd name="connsiteX111" fmla="*/ 1846375 w 2746400"/>
              <a:gd name="connsiteY111" fmla="*/ 1713586 h 1833421"/>
              <a:gd name="connsiteX112" fmla="*/ 1845342 w 2746400"/>
              <a:gd name="connsiteY112" fmla="*/ 1712591 h 1833421"/>
              <a:gd name="connsiteX113" fmla="*/ 116046 w 2746400"/>
              <a:gd name="connsiteY113" fmla="*/ 1703923 h 1833421"/>
              <a:gd name="connsiteX114" fmla="*/ 116057 w 2746400"/>
              <a:gd name="connsiteY114" fmla="*/ 1703934 h 1833421"/>
              <a:gd name="connsiteX115" fmla="*/ 116046 w 2746400"/>
              <a:gd name="connsiteY115" fmla="*/ 1703943 h 1833421"/>
              <a:gd name="connsiteX116" fmla="*/ 116075 w 2746400"/>
              <a:gd name="connsiteY116" fmla="*/ 1703971 h 1833421"/>
              <a:gd name="connsiteX117" fmla="*/ 114171 w 2746400"/>
              <a:gd name="connsiteY117" fmla="*/ 1705875 h 1833421"/>
              <a:gd name="connsiteX118" fmla="*/ 114172 w 2746400"/>
              <a:gd name="connsiteY118" fmla="*/ 1705875 h 1833421"/>
              <a:gd name="connsiteX119" fmla="*/ 113616 w 2746400"/>
              <a:gd name="connsiteY119" fmla="*/ 1706393 h 1833421"/>
              <a:gd name="connsiteX120" fmla="*/ 114133 w 2746400"/>
              <a:gd name="connsiteY120" fmla="*/ 1705856 h 1833421"/>
              <a:gd name="connsiteX121" fmla="*/ 114171 w 2746400"/>
              <a:gd name="connsiteY121" fmla="*/ 1705874 h 1833421"/>
              <a:gd name="connsiteX122" fmla="*/ 114132 w 2746400"/>
              <a:gd name="connsiteY122" fmla="*/ 1705837 h 1833421"/>
              <a:gd name="connsiteX123" fmla="*/ 116046 w 2746400"/>
              <a:gd name="connsiteY123" fmla="*/ 1703923 h 1833421"/>
              <a:gd name="connsiteX124" fmla="*/ 1728818 w 2746400"/>
              <a:gd name="connsiteY124" fmla="*/ 1703694 h 1833421"/>
              <a:gd name="connsiteX125" fmla="*/ 1727709 w 2746400"/>
              <a:gd name="connsiteY125" fmla="*/ 1704383 h 1833421"/>
              <a:gd name="connsiteX126" fmla="*/ 1728417 w 2746400"/>
              <a:gd name="connsiteY126" fmla="*/ 1705895 h 1833421"/>
              <a:gd name="connsiteX127" fmla="*/ 1730292 w 2746400"/>
              <a:gd name="connsiteY127" fmla="*/ 1705932 h 1833421"/>
              <a:gd name="connsiteX128" fmla="*/ 1728818 w 2746400"/>
              <a:gd name="connsiteY128" fmla="*/ 1703694 h 1833421"/>
              <a:gd name="connsiteX129" fmla="*/ 1635044 w 2746400"/>
              <a:gd name="connsiteY129" fmla="*/ 1703560 h 1833421"/>
              <a:gd name="connsiteX130" fmla="*/ 1635273 w 2746400"/>
              <a:gd name="connsiteY130" fmla="*/ 1704957 h 1833421"/>
              <a:gd name="connsiteX131" fmla="*/ 1634489 w 2746400"/>
              <a:gd name="connsiteY131" fmla="*/ 1704996 h 1833421"/>
              <a:gd name="connsiteX132" fmla="*/ 1634241 w 2746400"/>
              <a:gd name="connsiteY132" fmla="*/ 1703579 h 1833421"/>
              <a:gd name="connsiteX133" fmla="*/ 1635044 w 2746400"/>
              <a:gd name="connsiteY133" fmla="*/ 1703560 h 1833421"/>
              <a:gd name="connsiteX134" fmla="*/ 117960 w 2746400"/>
              <a:gd name="connsiteY134" fmla="*/ 1702029 h 1833421"/>
              <a:gd name="connsiteX135" fmla="*/ 117961 w 2746400"/>
              <a:gd name="connsiteY135" fmla="*/ 1702030 h 1833421"/>
              <a:gd name="connsiteX136" fmla="*/ 117960 w 2746400"/>
              <a:gd name="connsiteY136" fmla="*/ 1702030 h 1833421"/>
              <a:gd name="connsiteX137" fmla="*/ 117962 w 2746400"/>
              <a:gd name="connsiteY137" fmla="*/ 1702031 h 1833421"/>
              <a:gd name="connsiteX138" fmla="*/ 117998 w 2746400"/>
              <a:gd name="connsiteY138" fmla="*/ 1702068 h 1833421"/>
              <a:gd name="connsiteX139" fmla="*/ 116085 w 2746400"/>
              <a:gd name="connsiteY139" fmla="*/ 1703981 h 1833421"/>
              <a:gd name="connsiteX140" fmla="*/ 116075 w 2746400"/>
              <a:gd name="connsiteY140" fmla="*/ 1703971 h 1833421"/>
              <a:gd name="connsiteX141" fmla="*/ 116084 w 2746400"/>
              <a:gd name="connsiteY141" fmla="*/ 1703962 h 1833421"/>
              <a:gd name="connsiteX142" fmla="*/ 116057 w 2746400"/>
              <a:gd name="connsiteY142" fmla="*/ 1703934 h 1833421"/>
              <a:gd name="connsiteX143" fmla="*/ 118496 w 2746400"/>
              <a:gd name="connsiteY143" fmla="*/ 1701513 h 1833421"/>
              <a:gd name="connsiteX144" fmla="*/ 117999 w 2746400"/>
              <a:gd name="connsiteY144" fmla="*/ 1702049 h 1833421"/>
              <a:gd name="connsiteX145" fmla="*/ 117962 w 2746400"/>
              <a:gd name="connsiteY145" fmla="*/ 1702031 h 1833421"/>
              <a:gd name="connsiteX146" fmla="*/ 117961 w 2746400"/>
              <a:gd name="connsiteY146" fmla="*/ 1702030 h 1833421"/>
              <a:gd name="connsiteX147" fmla="*/ 439921 w 2746400"/>
              <a:gd name="connsiteY147" fmla="*/ 1700442 h 1833421"/>
              <a:gd name="connsiteX148" fmla="*/ 442810 w 2746400"/>
              <a:gd name="connsiteY148" fmla="*/ 1701839 h 1833421"/>
              <a:gd name="connsiteX149" fmla="*/ 439444 w 2746400"/>
              <a:gd name="connsiteY149" fmla="*/ 1710084 h 1833421"/>
              <a:gd name="connsiteX150" fmla="*/ 423103 w 2746400"/>
              <a:gd name="connsiteY150" fmla="*/ 1725582 h 1833421"/>
              <a:gd name="connsiteX151" fmla="*/ 439921 w 2746400"/>
              <a:gd name="connsiteY151" fmla="*/ 1700442 h 1833421"/>
              <a:gd name="connsiteX152" fmla="*/ 580764 w 2746400"/>
              <a:gd name="connsiteY152" fmla="*/ 1696940 h 1833421"/>
              <a:gd name="connsiteX153" fmla="*/ 581356 w 2746400"/>
              <a:gd name="connsiteY153" fmla="*/ 1697322 h 1833421"/>
              <a:gd name="connsiteX154" fmla="*/ 580667 w 2746400"/>
              <a:gd name="connsiteY154" fmla="*/ 1697553 h 1833421"/>
              <a:gd name="connsiteX155" fmla="*/ 1721413 w 2746400"/>
              <a:gd name="connsiteY155" fmla="*/ 1696633 h 1833421"/>
              <a:gd name="connsiteX156" fmla="*/ 1716860 w 2746400"/>
              <a:gd name="connsiteY156" fmla="*/ 1698776 h 1833421"/>
              <a:gd name="connsiteX157" fmla="*/ 1718008 w 2746400"/>
              <a:gd name="connsiteY157" fmla="*/ 1700882 h 1833421"/>
              <a:gd name="connsiteX158" fmla="*/ 1722332 w 2746400"/>
              <a:gd name="connsiteY158" fmla="*/ 1699446 h 1833421"/>
              <a:gd name="connsiteX159" fmla="*/ 1721413 w 2746400"/>
              <a:gd name="connsiteY159" fmla="*/ 1696633 h 1833421"/>
              <a:gd name="connsiteX160" fmla="*/ 475662 w 2746400"/>
              <a:gd name="connsiteY160" fmla="*/ 1695562 h 1833421"/>
              <a:gd name="connsiteX161" fmla="*/ 477288 w 2746400"/>
              <a:gd name="connsiteY161" fmla="*/ 1696902 h 1833421"/>
              <a:gd name="connsiteX162" fmla="*/ 473768 w 2746400"/>
              <a:gd name="connsiteY162" fmla="*/ 1700881 h 1833421"/>
              <a:gd name="connsiteX163" fmla="*/ 472581 w 2746400"/>
              <a:gd name="connsiteY163" fmla="*/ 1700059 h 1833421"/>
              <a:gd name="connsiteX164" fmla="*/ 475662 w 2746400"/>
              <a:gd name="connsiteY164" fmla="*/ 1695562 h 1833421"/>
              <a:gd name="connsiteX165" fmla="*/ 2051515 w 2746400"/>
              <a:gd name="connsiteY165" fmla="*/ 1686957 h 1833421"/>
              <a:gd name="connsiteX166" fmla="*/ 2057533 w 2746400"/>
              <a:gd name="connsiteY166" fmla="*/ 1688541 h 1833421"/>
              <a:gd name="connsiteX167" fmla="*/ 2046703 w 2746400"/>
              <a:gd name="connsiteY167" fmla="*/ 1690797 h 1833421"/>
              <a:gd name="connsiteX168" fmla="*/ 2051515 w 2746400"/>
              <a:gd name="connsiteY168" fmla="*/ 1686957 h 1833421"/>
              <a:gd name="connsiteX169" fmla="*/ 1797966 w 2746400"/>
              <a:gd name="connsiteY169" fmla="*/ 1682169 h 1833421"/>
              <a:gd name="connsiteX170" fmla="*/ 1791653 w 2746400"/>
              <a:gd name="connsiteY170" fmla="*/ 1707214 h 1833421"/>
              <a:gd name="connsiteX171" fmla="*/ 1800760 w 2746400"/>
              <a:gd name="connsiteY171" fmla="*/ 1708191 h 1833421"/>
              <a:gd name="connsiteX172" fmla="*/ 1799938 w 2746400"/>
              <a:gd name="connsiteY172" fmla="*/ 1705798 h 1833421"/>
              <a:gd name="connsiteX173" fmla="*/ 1798005 w 2746400"/>
              <a:gd name="connsiteY173" fmla="*/ 1693247 h 1833421"/>
              <a:gd name="connsiteX174" fmla="*/ 1797966 w 2746400"/>
              <a:gd name="connsiteY174" fmla="*/ 1682169 h 1833421"/>
              <a:gd name="connsiteX175" fmla="*/ 713340 w 2746400"/>
              <a:gd name="connsiteY175" fmla="*/ 1682055 h 1833421"/>
              <a:gd name="connsiteX176" fmla="*/ 713340 w 2746400"/>
              <a:gd name="connsiteY176" fmla="*/ 1682859 h 1833421"/>
              <a:gd name="connsiteX177" fmla="*/ 711982 w 2746400"/>
              <a:gd name="connsiteY177" fmla="*/ 1683069 h 1833421"/>
              <a:gd name="connsiteX178" fmla="*/ 711943 w 2746400"/>
              <a:gd name="connsiteY178" fmla="*/ 1682303 h 1833421"/>
              <a:gd name="connsiteX179" fmla="*/ 713340 w 2746400"/>
              <a:gd name="connsiteY179" fmla="*/ 1682055 h 1833421"/>
              <a:gd name="connsiteX180" fmla="*/ 613023 w 2746400"/>
              <a:gd name="connsiteY180" fmla="*/ 1676295 h 1833421"/>
              <a:gd name="connsiteX181" fmla="*/ 605694 w 2746400"/>
              <a:gd name="connsiteY181" fmla="*/ 1684772 h 1833421"/>
              <a:gd name="connsiteX182" fmla="*/ 613023 w 2746400"/>
              <a:gd name="connsiteY182" fmla="*/ 1676295 h 1833421"/>
              <a:gd name="connsiteX183" fmla="*/ 528338 w 2746400"/>
              <a:gd name="connsiteY183" fmla="*/ 1672889 h 1833421"/>
              <a:gd name="connsiteX184" fmla="*/ 528643 w 2746400"/>
              <a:gd name="connsiteY184" fmla="*/ 1673521 h 1833421"/>
              <a:gd name="connsiteX185" fmla="*/ 528031 w 2746400"/>
              <a:gd name="connsiteY185" fmla="*/ 1673502 h 1833421"/>
              <a:gd name="connsiteX186" fmla="*/ 1897327 w 2746400"/>
              <a:gd name="connsiteY186" fmla="*/ 1672258 h 1833421"/>
              <a:gd name="connsiteX187" fmla="*/ 1906970 w 2746400"/>
              <a:gd name="connsiteY187" fmla="*/ 1677463 h 1833421"/>
              <a:gd name="connsiteX188" fmla="*/ 1917608 w 2746400"/>
              <a:gd name="connsiteY188" fmla="*/ 1677654 h 1833421"/>
              <a:gd name="connsiteX189" fmla="*/ 1910356 w 2746400"/>
              <a:gd name="connsiteY189" fmla="*/ 1683949 h 1833421"/>
              <a:gd name="connsiteX190" fmla="*/ 1897385 w 2746400"/>
              <a:gd name="connsiteY190" fmla="*/ 1682437 h 1833421"/>
              <a:gd name="connsiteX191" fmla="*/ 1894208 w 2746400"/>
              <a:gd name="connsiteY191" fmla="*/ 1673463 h 1833421"/>
              <a:gd name="connsiteX192" fmla="*/ 1897327 w 2746400"/>
              <a:gd name="connsiteY192" fmla="*/ 1672258 h 1833421"/>
              <a:gd name="connsiteX193" fmla="*/ 477732 w 2746400"/>
              <a:gd name="connsiteY193" fmla="*/ 1670820 h 1833421"/>
              <a:gd name="connsiteX194" fmla="*/ 481460 w 2746400"/>
              <a:gd name="connsiteY194" fmla="*/ 1673348 h 1833421"/>
              <a:gd name="connsiteX195" fmla="*/ 479546 w 2746400"/>
              <a:gd name="connsiteY195" fmla="*/ 1675262 h 1833421"/>
              <a:gd name="connsiteX196" fmla="*/ 474017 w 2746400"/>
              <a:gd name="connsiteY196" fmla="*/ 1676428 h 1833421"/>
              <a:gd name="connsiteX197" fmla="*/ 477732 w 2746400"/>
              <a:gd name="connsiteY197" fmla="*/ 1670820 h 1833421"/>
              <a:gd name="connsiteX198" fmla="*/ 2185709 w 2746400"/>
              <a:gd name="connsiteY198" fmla="*/ 1670784 h 1833421"/>
              <a:gd name="connsiteX199" fmla="*/ 2188158 w 2746400"/>
              <a:gd name="connsiteY199" fmla="*/ 1672334 h 1833421"/>
              <a:gd name="connsiteX200" fmla="*/ 2185900 w 2746400"/>
              <a:gd name="connsiteY200" fmla="*/ 1674170 h 1833421"/>
              <a:gd name="connsiteX201" fmla="*/ 2184694 w 2746400"/>
              <a:gd name="connsiteY201" fmla="*/ 1672047 h 1833421"/>
              <a:gd name="connsiteX202" fmla="*/ 2185709 w 2746400"/>
              <a:gd name="connsiteY202" fmla="*/ 1670784 h 1833421"/>
              <a:gd name="connsiteX203" fmla="*/ 1152838 w 2746400"/>
              <a:gd name="connsiteY203" fmla="*/ 1666326 h 1833421"/>
              <a:gd name="connsiteX204" fmla="*/ 1153451 w 2746400"/>
              <a:gd name="connsiteY204" fmla="*/ 1666689 h 1833421"/>
              <a:gd name="connsiteX205" fmla="*/ 1152762 w 2746400"/>
              <a:gd name="connsiteY205" fmla="*/ 1666958 h 1833421"/>
              <a:gd name="connsiteX206" fmla="*/ 1791653 w 2746400"/>
              <a:gd name="connsiteY206" fmla="*/ 1663303 h 1833421"/>
              <a:gd name="connsiteX207" fmla="*/ 1782316 w 2746400"/>
              <a:gd name="connsiteY207" fmla="*/ 1671186 h 1833421"/>
              <a:gd name="connsiteX208" fmla="*/ 1795096 w 2746400"/>
              <a:gd name="connsiteY208" fmla="*/ 1669541 h 1833421"/>
              <a:gd name="connsiteX209" fmla="*/ 1796494 w 2746400"/>
              <a:gd name="connsiteY209" fmla="*/ 1667091 h 1833421"/>
              <a:gd name="connsiteX210" fmla="*/ 1795863 w 2746400"/>
              <a:gd name="connsiteY210" fmla="*/ 1663761 h 1833421"/>
              <a:gd name="connsiteX211" fmla="*/ 1791653 w 2746400"/>
              <a:gd name="connsiteY211" fmla="*/ 1663303 h 1833421"/>
              <a:gd name="connsiteX212" fmla="*/ 1857549 w 2746400"/>
              <a:gd name="connsiteY212" fmla="*/ 1663245 h 1833421"/>
              <a:gd name="connsiteX213" fmla="*/ 1856994 w 2746400"/>
              <a:gd name="connsiteY213" fmla="*/ 1663761 h 1833421"/>
              <a:gd name="connsiteX214" fmla="*/ 1856497 w 2746400"/>
              <a:gd name="connsiteY214" fmla="*/ 1664317 h 1833421"/>
              <a:gd name="connsiteX215" fmla="*/ 1857032 w 2746400"/>
              <a:gd name="connsiteY215" fmla="*/ 1663800 h 1833421"/>
              <a:gd name="connsiteX216" fmla="*/ 1632614 w 2746400"/>
              <a:gd name="connsiteY216" fmla="*/ 1661542 h 1833421"/>
              <a:gd name="connsiteX217" fmla="*/ 1633150 w 2746400"/>
              <a:gd name="connsiteY217" fmla="*/ 1661886 h 1833421"/>
              <a:gd name="connsiteX218" fmla="*/ 1633227 w 2746400"/>
              <a:gd name="connsiteY218" fmla="*/ 1661891 h 1833421"/>
              <a:gd name="connsiteX219" fmla="*/ 1646562 w 2746400"/>
              <a:gd name="connsiteY219" fmla="*/ 1671415 h 1833421"/>
              <a:gd name="connsiteX220" fmla="*/ 1648648 w 2746400"/>
              <a:gd name="connsiteY220" fmla="*/ 1674151 h 1833421"/>
              <a:gd name="connsiteX221" fmla="*/ 1649279 w 2746400"/>
              <a:gd name="connsiteY221" fmla="*/ 1673520 h 1833421"/>
              <a:gd name="connsiteX222" fmla="*/ 1646562 w 2746400"/>
              <a:gd name="connsiteY222" fmla="*/ 1671415 h 1833421"/>
              <a:gd name="connsiteX223" fmla="*/ 1641097 w 2746400"/>
              <a:gd name="connsiteY223" fmla="*/ 1662354 h 1833421"/>
              <a:gd name="connsiteX224" fmla="*/ 1633227 w 2746400"/>
              <a:gd name="connsiteY224" fmla="*/ 1661891 h 1833421"/>
              <a:gd name="connsiteX225" fmla="*/ 1633169 w 2746400"/>
              <a:gd name="connsiteY225" fmla="*/ 1661849 h 1833421"/>
              <a:gd name="connsiteX226" fmla="*/ 1632614 w 2746400"/>
              <a:gd name="connsiteY226" fmla="*/ 1661542 h 1833421"/>
              <a:gd name="connsiteX227" fmla="*/ 1778355 w 2746400"/>
              <a:gd name="connsiteY227" fmla="*/ 1661523 h 1833421"/>
              <a:gd name="connsiteX228" fmla="*/ 1776919 w 2746400"/>
              <a:gd name="connsiteY228" fmla="*/ 1662097 h 1833421"/>
              <a:gd name="connsiteX229" fmla="*/ 1778488 w 2746400"/>
              <a:gd name="connsiteY229" fmla="*/ 1666154 h 1833421"/>
              <a:gd name="connsiteX230" fmla="*/ 1779924 w 2746400"/>
              <a:gd name="connsiteY230" fmla="*/ 1665599 h 1833421"/>
              <a:gd name="connsiteX231" fmla="*/ 1778355 w 2746400"/>
              <a:gd name="connsiteY231" fmla="*/ 1661523 h 1833421"/>
              <a:gd name="connsiteX232" fmla="*/ 1711560 w 2746400"/>
              <a:gd name="connsiteY232" fmla="*/ 1660988 h 1833421"/>
              <a:gd name="connsiteX233" fmla="*/ 1710756 w 2746400"/>
              <a:gd name="connsiteY233" fmla="*/ 1662116 h 1833421"/>
              <a:gd name="connsiteX234" fmla="*/ 1711197 w 2746400"/>
              <a:gd name="connsiteY234" fmla="*/ 1662710 h 1833421"/>
              <a:gd name="connsiteX235" fmla="*/ 1712459 w 2746400"/>
              <a:gd name="connsiteY235" fmla="*/ 1662060 h 1833421"/>
              <a:gd name="connsiteX236" fmla="*/ 1711560 w 2746400"/>
              <a:gd name="connsiteY236" fmla="*/ 1660988 h 1833421"/>
              <a:gd name="connsiteX237" fmla="*/ 498852 w 2746400"/>
              <a:gd name="connsiteY237" fmla="*/ 1660509 h 1833421"/>
              <a:gd name="connsiteX238" fmla="*/ 501051 w 2746400"/>
              <a:gd name="connsiteY238" fmla="*/ 1661983 h 1833421"/>
              <a:gd name="connsiteX239" fmla="*/ 460910 w 2746400"/>
              <a:gd name="connsiteY239" fmla="*/ 1697093 h 1833421"/>
              <a:gd name="connsiteX240" fmla="*/ 479546 w 2746400"/>
              <a:gd name="connsiteY240" fmla="*/ 1675262 h 1833421"/>
              <a:gd name="connsiteX241" fmla="*/ 479547 w 2746400"/>
              <a:gd name="connsiteY241" fmla="*/ 1675262 h 1833421"/>
              <a:gd name="connsiteX242" fmla="*/ 481460 w 2746400"/>
              <a:gd name="connsiteY242" fmla="*/ 1673348 h 1833421"/>
              <a:gd name="connsiteX243" fmla="*/ 484617 w 2746400"/>
              <a:gd name="connsiteY243" fmla="*/ 1669962 h 1833421"/>
              <a:gd name="connsiteX244" fmla="*/ 498852 w 2746400"/>
              <a:gd name="connsiteY244" fmla="*/ 1660509 h 1833421"/>
              <a:gd name="connsiteX245" fmla="*/ 81645 w 2746400"/>
              <a:gd name="connsiteY245" fmla="*/ 1660280 h 1833421"/>
              <a:gd name="connsiteX246" fmla="*/ 79234 w 2746400"/>
              <a:gd name="connsiteY246" fmla="*/ 1668585 h 1833421"/>
              <a:gd name="connsiteX247" fmla="*/ 76785 w 2746400"/>
              <a:gd name="connsiteY247" fmla="*/ 1667991 h 1833421"/>
              <a:gd name="connsiteX248" fmla="*/ 81645 w 2746400"/>
              <a:gd name="connsiteY248" fmla="*/ 1660280 h 1833421"/>
              <a:gd name="connsiteX249" fmla="*/ 730386 w 2746400"/>
              <a:gd name="connsiteY249" fmla="*/ 1659611 h 1833421"/>
              <a:gd name="connsiteX250" fmla="*/ 730904 w 2746400"/>
              <a:gd name="connsiteY250" fmla="*/ 1661448 h 1833421"/>
              <a:gd name="connsiteX251" fmla="*/ 729564 w 2746400"/>
              <a:gd name="connsiteY251" fmla="*/ 1662195 h 1833421"/>
              <a:gd name="connsiteX252" fmla="*/ 729219 w 2746400"/>
              <a:gd name="connsiteY252" fmla="*/ 1660740 h 1833421"/>
              <a:gd name="connsiteX253" fmla="*/ 730386 w 2746400"/>
              <a:gd name="connsiteY253" fmla="*/ 1659611 h 1833421"/>
              <a:gd name="connsiteX254" fmla="*/ 1851885 w 2746400"/>
              <a:gd name="connsiteY254" fmla="*/ 1657869 h 1833421"/>
              <a:gd name="connsiteX255" fmla="*/ 1852192 w 2746400"/>
              <a:gd name="connsiteY255" fmla="*/ 1658519 h 1833421"/>
              <a:gd name="connsiteX256" fmla="*/ 1852516 w 2746400"/>
              <a:gd name="connsiteY256" fmla="*/ 1657869 h 1833421"/>
              <a:gd name="connsiteX257" fmla="*/ 2059120 w 2746400"/>
              <a:gd name="connsiteY257" fmla="*/ 1657449 h 1833421"/>
              <a:gd name="connsiteX258" fmla="*/ 2070925 w 2746400"/>
              <a:gd name="connsiteY258" fmla="*/ 1670574 h 1833421"/>
              <a:gd name="connsiteX259" fmla="*/ 2064133 w 2746400"/>
              <a:gd name="connsiteY259" fmla="*/ 1684158 h 1833421"/>
              <a:gd name="connsiteX260" fmla="*/ 2043967 w 2746400"/>
              <a:gd name="connsiteY260" fmla="*/ 1676907 h 1833421"/>
              <a:gd name="connsiteX261" fmla="*/ 2051945 w 2746400"/>
              <a:gd name="connsiteY261" fmla="*/ 1660032 h 1833421"/>
              <a:gd name="connsiteX262" fmla="*/ 2059120 w 2746400"/>
              <a:gd name="connsiteY262" fmla="*/ 1657449 h 1833421"/>
              <a:gd name="connsiteX263" fmla="*/ 2024126 w 2746400"/>
              <a:gd name="connsiteY263" fmla="*/ 1655859 h 1833421"/>
              <a:gd name="connsiteX264" fmla="*/ 2024356 w 2746400"/>
              <a:gd name="connsiteY264" fmla="*/ 1656549 h 1833421"/>
              <a:gd name="connsiteX265" fmla="*/ 2024738 w 2746400"/>
              <a:gd name="connsiteY265" fmla="*/ 1655955 h 1833421"/>
              <a:gd name="connsiteX266" fmla="*/ 1676851 w 2746400"/>
              <a:gd name="connsiteY266" fmla="*/ 1655745 h 1833421"/>
              <a:gd name="connsiteX267" fmla="*/ 1676277 w 2746400"/>
              <a:gd name="connsiteY267" fmla="*/ 1657181 h 1833421"/>
              <a:gd name="connsiteX268" fmla="*/ 1679415 w 2746400"/>
              <a:gd name="connsiteY268" fmla="*/ 1659113 h 1833421"/>
              <a:gd name="connsiteX269" fmla="*/ 1680238 w 2746400"/>
              <a:gd name="connsiteY269" fmla="*/ 1657697 h 1833421"/>
              <a:gd name="connsiteX270" fmla="*/ 1676851 w 2746400"/>
              <a:gd name="connsiteY270" fmla="*/ 1655745 h 1833421"/>
              <a:gd name="connsiteX271" fmla="*/ 502029 w 2746400"/>
              <a:gd name="connsiteY271" fmla="*/ 1652052 h 1833421"/>
              <a:gd name="connsiteX272" fmla="*/ 504228 w 2746400"/>
              <a:gd name="connsiteY272" fmla="*/ 1652474 h 1833421"/>
              <a:gd name="connsiteX273" fmla="*/ 503444 w 2746400"/>
              <a:gd name="connsiteY273" fmla="*/ 1656492 h 1833421"/>
              <a:gd name="connsiteX274" fmla="*/ 501282 w 2746400"/>
              <a:gd name="connsiteY274" fmla="*/ 1655994 h 1833421"/>
              <a:gd name="connsiteX275" fmla="*/ 502029 w 2746400"/>
              <a:gd name="connsiteY275" fmla="*/ 1652052 h 1833421"/>
              <a:gd name="connsiteX276" fmla="*/ 297012 w 2746400"/>
              <a:gd name="connsiteY276" fmla="*/ 1651709 h 1833421"/>
              <a:gd name="connsiteX277" fmla="*/ 299671 w 2746400"/>
              <a:gd name="connsiteY277" fmla="*/ 1655631 h 1833421"/>
              <a:gd name="connsiteX278" fmla="*/ 297586 w 2746400"/>
              <a:gd name="connsiteY278" fmla="*/ 1656780 h 1833421"/>
              <a:gd name="connsiteX279" fmla="*/ 295538 w 2746400"/>
              <a:gd name="connsiteY279" fmla="*/ 1652436 h 1833421"/>
              <a:gd name="connsiteX280" fmla="*/ 297012 w 2746400"/>
              <a:gd name="connsiteY280" fmla="*/ 1651709 h 1833421"/>
              <a:gd name="connsiteX281" fmla="*/ 2072590 w 2746400"/>
              <a:gd name="connsiteY281" fmla="*/ 1651306 h 1833421"/>
              <a:gd name="connsiteX282" fmla="*/ 2075671 w 2746400"/>
              <a:gd name="connsiteY282" fmla="*/ 1652588 h 1833421"/>
              <a:gd name="connsiteX283" fmla="*/ 2074504 w 2746400"/>
              <a:gd name="connsiteY283" fmla="*/ 1663532 h 1833421"/>
              <a:gd name="connsiteX284" fmla="*/ 2070276 w 2746400"/>
              <a:gd name="connsiteY284" fmla="*/ 1653735 h 1833421"/>
              <a:gd name="connsiteX285" fmla="*/ 2072590 w 2746400"/>
              <a:gd name="connsiteY285" fmla="*/ 1651306 h 1833421"/>
              <a:gd name="connsiteX286" fmla="*/ 739725 w 2746400"/>
              <a:gd name="connsiteY286" fmla="*/ 1650369 h 1833421"/>
              <a:gd name="connsiteX287" fmla="*/ 739763 w 2746400"/>
              <a:gd name="connsiteY287" fmla="*/ 1650408 h 1833421"/>
              <a:gd name="connsiteX288" fmla="*/ 739208 w 2746400"/>
              <a:gd name="connsiteY288" fmla="*/ 1650924 h 1833421"/>
              <a:gd name="connsiteX289" fmla="*/ 739926 w 2746400"/>
              <a:gd name="connsiteY289" fmla="*/ 1650351 h 1833421"/>
              <a:gd name="connsiteX290" fmla="*/ 739878 w 2746400"/>
              <a:gd name="connsiteY290" fmla="*/ 1650407 h 1833421"/>
              <a:gd name="connsiteX291" fmla="*/ 739840 w 2746400"/>
              <a:gd name="connsiteY291" fmla="*/ 1650369 h 1833421"/>
              <a:gd name="connsiteX292" fmla="*/ 861186 w 2746400"/>
              <a:gd name="connsiteY292" fmla="*/ 1648284 h 1833421"/>
              <a:gd name="connsiteX293" fmla="*/ 862545 w 2746400"/>
              <a:gd name="connsiteY293" fmla="*/ 1648552 h 1833421"/>
              <a:gd name="connsiteX294" fmla="*/ 862525 w 2746400"/>
              <a:gd name="connsiteY294" fmla="*/ 1649298 h 1833421"/>
              <a:gd name="connsiteX295" fmla="*/ 861147 w 2746400"/>
              <a:gd name="connsiteY295" fmla="*/ 1649030 h 1833421"/>
              <a:gd name="connsiteX296" fmla="*/ 861186 w 2746400"/>
              <a:gd name="connsiteY296" fmla="*/ 1648284 h 1833421"/>
              <a:gd name="connsiteX297" fmla="*/ 781819 w 2746400"/>
              <a:gd name="connsiteY297" fmla="*/ 1647174 h 1833421"/>
              <a:gd name="connsiteX298" fmla="*/ 805525 w 2746400"/>
              <a:gd name="connsiteY298" fmla="*/ 1657851 h 1833421"/>
              <a:gd name="connsiteX299" fmla="*/ 790410 w 2746400"/>
              <a:gd name="connsiteY299" fmla="*/ 1657392 h 1833421"/>
              <a:gd name="connsiteX300" fmla="*/ 781819 w 2746400"/>
              <a:gd name="connsiteY300" fmla="*/ 1647174 h 1833421"/>
              <a:gd name="connsiteX301" fmla="*/ 820488 w 2746400"/>
              <a:gd name="connsiteY301" fmla="*/ 1642812 h 1833421"/>
              <a:gd name="connsiteX302" fmla="*/ 826591 w 2746400"/>
              <a:gd name="connsiteY302" fmla="*/ 1645166 h 1833421"/>
              <a:gd name="connsiteX303" fmla="*/ 821502 w 2746400"/>
              <a:gd name="connsiteY303" fmla="*/ 1646046 h 1833421"/>
              <a:gd name="connsiteX304" fmla="*/ 819148 w 2746400"/>
              <a:gd name="connsiteY304" fmla="*/ 1644744 h 1833421"/>
              <a:gd name="connsiteX305" fmla="*/ 820488 w 2746400"/>
              <a:gd name="connsiteY305" fmla="*/ 1642812 h 1833421"/>
              <a:gd name="connsiteX306" fmla="*/ 2059971 w 2746400"/>
              <a:gd name="connsiteY306" fmla="*/ 1642764 h 1833421"/>
              <a:gd name="connsiteX307" fmla="*/ 2064413 w 2746400"/>
              <a:gd name="connsiteY307" fmla="*/ 1643010 h 1833421"/>
              <a:gd name="connsiteX308" fmla="*/ 2067118 w 2746400"/>
              <a:gd name="connsiteY308" fmla="*/ 1647269 h 1833421"/>
              <a:gd name="connsiteX309" fmla="*/ 2062359 w 2746400"/>
              <a:gd name="connsiteY309" fmla="*/ 1646305 h 1833421"/>
              <a:gd name="connsiteX310" fmla="*/ 2059926 w 2746400"/>
              <a:gd name="connsiteY310" fmla="*/ 1642878 h 1833421"/>
              <a:gd name="connsiteX311" fmla="*/ 2059945 w 2746400"/>
              <a:gd name="connsiteY311" fmla="*/ 1642764 h 1833421"/>
              <a:gd name="connsiteX312" fmla="*/ 2059953 w 2746400"/>
              <a:gd name="connsiteY312" fmla="*/ 1642764 h 1833421"/>
              <a:gd name="connsiteX313" fmla="*/ 2059944 w 2746400"/>
              <a:gd name="connsiteY313" fmla="*/ 1642773 h 1833421"/>
              <a:gd name="connsiteX314" fmla="*/ 2059983 w 2746400"/>
              <a:gd name="connsiteY314" fmla="*/ 1642734 h 1833421"/>
              <a:gd name="connsiteX315" fmla="*/ 2059971 w 2746400"/>
              <a:gd name="connsiteY315" fmla="*/ 1642764 h 1833421"/>
              <a:gd name="connsiteX316" fmla="*/ 2059953 w 2746400"/>
              <a:gd name="connsiteY316" fmla="*/ 1642764 h 1833421"/>
              <a:gd name="connsiteX317" fmla="*/ 831508 w 2746400"/>
              <a:gd name="connsiteY317" fmla="*/ 1641950 h 1833421"/>
              <a:gd name="connsiteX318" fmla="*/ 855215 w 2746400"/>
              <a:gd name="connsiteY318" fmla="*/ 1646274 h 1833421"/>
              <a:gd name="connsiteX319" fmla="*/ 831508 w 2746400"/>
              <a:gd name="connsiteY319" fmla="*/ 1641950 h 1833421"/>
              <a:gd name="connsiteX320" fmla="*/ 1685022 w 2746400"/>
              <a:gd name="connsiteY320" fmla="*/ 1641873 h 1833421"/>
              <a:gd name="connsiteX321" fmla="*/ 1679472 w 2746400"/>
              <a:gd name="connsiteY321" fmla="*/ 1644246 h 1833421"/>
              <a:gd name="connsiteX322" fmla="*/ 1685978 w 2746400"/>
              <a:gd name="connsiteY322" fmla="*/ 1649124 h 1833421"/>
              <a:gd name="connsiteX323" fmla="*/ 1685022 w 2746400"/>
              <a:gd name="connsiteY323" fmla="*/ 1641873 h 1833421"/>
              <a:gd name="connsiteX324" fmla="*/ 1952508 w 2746400"/>
              <a:gd name="connsiteY324" fmla="*/ 1641471 h 1833421"/>
              <a:gd name="connsiteX325" fmla="*/ 1953121 w 2746400"/>
              <a:gd name="connsiteY325" fmla="*/ 1641835 h 1833421"/>
              <a:gd name="connsiteX326" fmla="*/ 1952452 w 2746400"/>
              <a:gd name="connsiteY326" fmla="*/ 1642104 h 1833421"/>
              <a:gd name="connsiteX327" fmla="*/ 307191 w 2746400"/>
              <a:gd name="connsiteY327" fmla="*/ 1640649 h 1833421"/>
              <a:gd name="connsiteX328" fmla="*/ 308817 w 2746400"/>
              <a:gd name="connsiteY328" fmla="*/ 1641222 h 1833421"/>
              <a:gd name="connsiteX329" fmla="*/ 307172 w 2746400"/>
              <a:gd name="connsiteY329" fmla="*/ 1643099 h 1833421"/>
              <a:gd name="connsiteX330" fmla="*/ 306273 w 2746400"/>
              <a:gd name="connsiteY330" fmla="*/ 1642046 h 1833421"/>
              <a:gd name="connsiteX331" fmla="*/ 307191 w 2746400"/>
              <a:gd name="connsiteY331" fmla="*/ 1640649 h 1833421"/>
              <a:gd name="connsiteX332" fmla="*/ 1977555 w 2746400"/>
              <a:gd name="connsiteY332" fmla="*/ 1639578 h 1833421"/>
              <a:gd name="connsiteX333" fmla="*/ 1978742 w 2746400"/>
              <a:gd name="connsiteY333" fmla="*/ 1640610 h 1833421"/>
              <a:gd name="connsiteX334" fmla="*/ 1978244 w 2746400"/>
              <a:gd name="connsiteY334" fmla="*/ 1641318 h 1833421"/>
              <a:gd name="connsiteX335" fmla="*/ 1977077 w 2746400"/>
              <a:gd name="connsiteY335" fmla="*/ 1640228 h 1833421"/>
              <a:gd name="connsiteX336" fmla="*/ 1977555 w 2746400"/>
              <a:gd name="connsiteY336" fmla="*/ 1639578 h 1833421"/>
              <a:gd name="connsiteX337" fmla="*/ 1812508 w 2746400"/>
              <a:gd name="connsiteY337" fmla="*/ 1635579 h 1833421"/>
              <a:gd name="connsiteX338" fmla="*/ 1815150 w 2746400"/>
              <a:gd name="connsiteY338" fmla="*/ 1649737 h 1833421"/>
              <a:gd name="connsiteX339" fmla="*/ 1812508 w 2746400"/>
              <a:gd name="connsiteY339" fmla="*/ 1635579 h 1833421"/>
              <a:gd name="connsiteX340" fmla="*/ 108374 w 2746400"/>
              <a:gd name="connsiteY340" fmla="*/ 1634258 h 1833421"/>
              <a:gd name="connsiteX341" fmla="*/ 110038 w 2746400"/>
              <a:gd name="connsiteY341" fmla="*/ 1635827 h 1833421"/>
              <a:gd name="connsiteX342" fmla="*/ 102652 w 2746400"/>
              <a:gd name="connsiteY342" fmla="*/ 1643518 h 1833421"/>
              <a:gd name="connsiteX343" fmla="*/ 101064 w 2746400"/>
              <a:gd name="connsiteY343" fmla="*/ 1642007 h 1833421"/>
              <a:gd name="connsiteX344" fmla="*/ 108374 w 2746400"/>
              <a:gd name="connsiteY344" fmla="*/ 1634258 h 1833421"/>
              <a:gd name="connsiteX345" fmla="*/ 583939 w 2746400"/>
              <a:gd name="connsiteY345" fmla="*/ 1633933 h 1833421"/>
              <a:gd name="connsiteX346" fmla="*/ 570258 w 2746400"/>
              <a:gd name="connsiteY346" fmla="*/ 1636899 h 1833421"/>
              <a:gd name="connsiteX347" fmla="*/ 583939 w 2746400"/>
              <a:gd name="connsiteY347" fmla="*/ 1633933 h 1833421"/>
              <a:gd name="connsiteX348" fmla="*/ 1528029 w 2746400"/>
              <a:gd name="connsiteY348" fmla="*/ 1632269 h 1833421"/>
              <a:gd name="connsiteX349" fmla="*/ 1528833 w 2746400"/>
              <a:gd name="connsiteY349" fmla="*/ 1633494 h 1833421"/>
              <a:gd name="connsiteX350" fmla="*/ 1528335 w 2746400"/>
              <a:gd name="connsiteY350" fmla="*/ 1634086 h 1833421"/>
              <a:gd name="connsiteX351" fmla="*/ 1526900 w 2746400"/>
              <a:gd name="connsiteY351" fmla="*/ 1633264 h 1833421"/>
              <a:gd name="connsiteX352" fmla="*/ 1528029 w 2746400"/>
              <a:gd name="connsiteY352" fmla="*/ 1632269 h 1833421"/>
              <a:gd name="connsiteX353" fmla="*/ 1595055 w 2746400"/>
              <a:gd name="connsiteY353" fmla="*/ 1631943 h 1833421"/>
              <a:gd name="connsiteX354" fmla="*/ 1597351 w 2746400"/>
              <a:gd name="connsiteY354" fmla="*/ 1633014 h 1833421"/>
              <a:gd name="connsiteX355" fmla="*/ 1596260 w 2746400"/>
              <a:gd name="connsiteY355" fmla="*/ 1634258 h 1833421"/>
              <a:gd name="connsiteX356" fmla="*/ 1594824 w 2746400"/>
              <a:gd name="connsiteY356" fmla="*/ 1633416 h 1833421"/>
              <a:gd name="connsiteX357" fmla="*/ 1595055 w 2746400"/>
              <a:gd name="connsiteY357" fmla="*/ 1631943 h 1833421"/>
              <a:gd name="connsiteX358" fmla="*/ 785838 w 2746400"/>
              <a:gd name="connsiteY358" fmla="*/ 1631867 h 1833421"/>
              <a:gd name="connsiteX359" fmla="*/ 785207 w 2746400"/>
              <a:gd name="connsiteY359" fmla="*/ 1632172 h 1833421"/>
              <a:gd name="connsiteX360" fmla="*/ 785838 w 2746400"/>
              <a:gd name="connsiteY360" fmla="*/ 1632478 h 1833421"/>
              <a:gd name="connsiteX361" fmla="*/ 1557897 w 2746400"/>
              <a:gd name="connsiteY361" fmla="*/ 1631676 h 1833421"/>
              <a:gd name="connsiteX362" fmla="*/ 1567713 w 2746400"/>
              <a:gd name="connsiteY362" fmla="*/ 1638354 h 1833421"/>
              <a:gd name="connsiteX363" fmla="*/ 1566832 w 2746400"/>
              <a:gd name="connsiteY363" fmla="*/ 1640382 h 1833421"/>
              <a:gd name="connsiteX364" fmla="*/ 1560519 w 2746400"/>
              <a:gd name="connsiteY364" fmla="*/ 1638941 h 1833421"/>
              <a:gd name="connsiteX365" fmla="*/ 1560557 w 2746400"/>
              <a:gd name="connsiteY365" fmla="*/ 1638869 h 1833421"/>
              <a:gd name="connsiteX366" fmla="*/ 1558644 w 2746400"/>
              <a:gd name="connsiteY366" fmla="*/ 1636956 h 1833421"/>
              <a:gd name="connsiteX367" fmla="*/ 1558530 w 2746400"/>
              <a:gd name="connsiteY367" fmla="*/ 1636865 h 1833421"/>
              <a:gd name="connsiteX368" fmla="*/ 1825099 w 2746400"/>
              <a:gd name="connsiteY368" fmla="*/ 1631082 h 1833421"/>
              <a:gd name="connsiteX369" fmla="*/ 1822879 w 2746400"/>
              <a:gd name="connsiteY369" fmla="*/ 1631311 h 1833421"/>
              <a:gd name="connsiteX370" fmla="*/ 1823530 w 2746400"/>
              <a:gd name="connsiteY370" fmla="*/ 1635253 h 1833421"/>
              <a:gd name="connsiteX371" fmla="*/ 1825022 w 2746400"/>
              <a:gd name="connsiteY371" fmla="*/ 1634736 h 1833421"/>
              <a:gd name="connsiteX372" fmla="*/ 1825099 w 2746400"/>
              <a:gd name="connsiteY372" fmla="*/ 1631082 h 1833421"/>
              <a:gd name="connsiteX373" fmla="*/ 2038855 w 2746400"/>
              <a:gd name="connsiteY373" fmla="*/ 1629392 h 1833421"/>
              <a:gd name="connsiteX374" fmla="*/ 2043622 w 2746400"/>
              <a:gd name="connsiteY374" fmla="*/ 1630509 h 1833421"/>
              <a:gd name="connsiteX375" fmla="*/ 2042762 w 2746400"/>
              <a:gd name="connsiteY375" fmla="*/ 1632498 h 1833421"/>
              <a:gd name="connsiteX376" fmla="*/ 2038853 w 2746400"/>
              <a:gd name="connsiteY376" fmla="*/ 1629394 h 1833421"/>
              <a:gd name="connsiteX377" fmla="*/ 2038936 w 2746400"/>
              <a:gd name="connsiteY377" fmla="*/ 1629321 h 1833421"/>
              <a:gd name="connsiteX378" fmla="*/ 2038897 w 2746400"/>
              <a:gd name="connsiteY378" fmla="*/ 1629360 h 1833421"/>
              <a:gd name="connsiteX379" fmla="*/ 2038899 w 2746400"/>
              <a:gd name="connsiteY379" fmla="*/ 1629354 h 1833421"/>
              <a:gd name="connsiteX380" fmla="*/ 774031 w 2746400"/>
              <a:gd name="connsiteY380" fmla="*/ 1628115 h 1833421"/>
              <a:gd name="connsiteX381" fmla="*/ 773975 w 2746400"/>
              <a:gd name="connsiteY381" fmla="*/ 1628670 h 1833421"/>
              <a:gd name="connsiteX382" fmla="*/ 774625 w 2746400"/>
              <a:gd name="connsiteY382" fmla="*/ 1628460 h 1833421"/>
              <a:gd name="connsiteX383" fmla="*/ 1834245 w 2746400"/>
              <a:gd name="connsiteY383" fmla="*/ 1628078 h 1833421"/>
              <a:gd name="connsiteX384" fmla="*/ 1831623 w 2746400"/>
              <a:gd name="connsiteY384" fmla="*/ 1632267 h 1833421"/>
              <a:gd name="connsiteX385" fmla="*/ 1839085 w 2746400"/>
              <a:gd name="connsiteY385" fmla="*/ 1644246 h 1833421"/>
              <a:gd name="connsiteX386" fmla="*/ 1841267 w 2746400"/>
              <a:gd name="connsiteY386" fmla="*/ 1643060 h 1833421"/>
              <a:gd name="connsiteX387" fmla="*/ 1834245 w 2746400"/>
              <a:gd name="connsiteY387" fmla="*/ 1628078 h 1833421"/>
              <a:gd name="connsiteX388" fmla="*/ 588531 w 2746400"/>
              <a:gd name="connsiteY388" fmla="*/ 1627565 h 1833421"/>
              <a:gd name="connsiteX389" fmla="*/ 587460 w 2746400"/>
              <a:gd name="connsiteY389" fmla="*/ 1630489 h 1833421"/>
              <a:gd name="connsiteX390" fmla="*/ 586330 w 2746400"/>
              <a:gd name="connsiteY390" fmla="*/ 1629819 h 1833421"/>
              <a:gd name="connsiteX391" fmla="*/ 588618 w 2746400"/>
              <a:gd name="connsiteY391" fmla="*/ 1627428 h 1833421"/>
              <a:gd name="connsiteX392" fmla="*/ 588632 w 2746400"/>
              <a:gd name="connsiteY392" fmla="*/ 1627428 h 1833421"/>
              <a:gd name="connsiteX393" fmla="*/ 588630 w 2746400"/>
              <a:gd name="connsiteY393" fmla="*/ 1627436 h 1833421"/>
              <a:gd name="connsiteX394" fmla="*/ 588588 w 2746400"/>
              <a:gd name="connsiteY394" fmla="*/ 1627408 h 1833421"/>
              <a:gd name="connsiteX395" fmla="*/ 588618 w 2746400"/>
              <a:gd name="connsiteY395" fmla="*/ 1627428 h 1833421"/>
              <a:gd name="connsiteX396" fmla="*/ 588608 w 2746400"/>
              <a:gd name="connsiteY396" fmla="*/ 1627428 h 1833421"/>
              <a:gd name="connsiteX397" fmla="*/ 588627 w 2746400"/>
              <a:gd name="connsiteY397" fmla="*/ 1627448 h 1833421"/>
              <a:gd name="connsiteX398" fmla="*/ 588630 w 2746400"/>
              <a:gd name="connsiteY398" fmla="*/ 1627436 h 1833421"/>
              <a:gd name="connsiteX399" fmla="*/ 588646 w 2746400"/>
              <a:gd name="connsiteY399" fmla="*/ 1627447 h 1833421"/>
              <a:gd name="connsiteX400" fmla="*/ 588531 w 2746400"/>
              <a:gd name="connsiteY400" fmla="*/ 1627565 h 1833421"/>
              <a:gd name="connsiteX401" fmla="*/ 530920 w 2746400"/>
              <a:gd name="connsiteY401" fmla="*/ 1626145 h 1833421"/>
              <a:gd name="connsiteX402" fmla="*/ 532317 w 2746400"/>
              <a:gd name="connsiteY402" fmla="*/ 1627351 h 1833421"/>
              <a:gd name="connsiteX403" fmla="*/ 527898 w 2746400"/>
              <a:gd name="connsiteY403" fmla="*/ 1638410 h 1833421"/>
              <a:gd name="connsiteX404" fmla="*/ 518751 w 2746400"/>
              <a:gd name="connsiteY404" fmla="*/ 1640132 h 1833421"/>
              <a:gd name="connsiteX405" fmla="*/ 517794 w 2746400"/>
              <a:gd name="connsiteY405" fmla="*/ 1638007 h 1833421"/>
              <a:gd name="connsiteX406" fmla="*/ 530920 w 2746400"/>
              <a:gd name="connsiteY406" fmla="*/ 1626145 h 1833421"/>
              <a:gd name="connsiteX407" fmla="*/ 1345227 w 2746400"/>
              <a:gd name="connsiteY407" fmla="*/ 1626089 h 1833421"/>
              <a:gd name="connsiteX408" fmla="*/ 1347600 w 2746400"/>
              <a:gd name="connsiteY408" fmla="*/ 1627753 h 1833421"/>
              <a:gd name="connsiteX409" fmla="*/ 1344826 w 2746400"/>
              <a:gd name="connsiteY409" fmla="*/ 1628672 h 1833421"/>
              <a:gd name="connsiteX410" fmla="*/ 1343716 w 2746400"/>
              <a:gd name="connsiteY410" fmla="*/ 1626816 h 1833421"/>
              <a:gd name="connsiteX411" fmla="*/ 1345227 w 2746400"/>
              <a:gd name="connsiteY411" fmla="*/ 1626089 h 1833421"/>
              <a:gd name="connsiteX412" fmla="*/ 1665141 w 2746400"/>
              <a:gd name="connsiteY412" fmla="*/ 1624978 h 1833421"/>
              <a:gd name="connsiteX413" fmla="*/ 1665657 w 2746400"/>
              <a:gd name="connsiteY413" fmla="*/ 1625514 h 1833421"/>
              <a:gd name="connsiteX414" fmla="*/ 1666212 w 2746400"/>
              <a:gd name="connsiteY414" fmla="*/ 1625839 h 1833421"/>
              <a:gd name="connsiteX415" fmla="*/ 1665696 w 2746400"/>
              <a:gd name="connsiteY415" fmla="*/ 1625495 h 1833421"/>
              <a:gd name="connsiteX416" fmla="*/ 91000 w 2746400"/>
              <a:gd name="connsiteY416" fmla="*/ 1624367 h 1833421"/>
              <a:gd name="connsiteX417" fmla="*/ 92550 w 2746400"/>
              <a:gd name="connsiteY417" fmla="*/ 1625592 h 1833421"/>
              <a:gd name="connsiteX418" fmla="*/ 88321 w 2746400"/>
              <a:gd name="connsiteY418" fmla="*/ 1631026 h 1833421"/>
              <a:gd name="connsiteX419" fmla="*/ 86618 w 2746400"/>
              <a:gd name="connsiteY419" fmla="*/ 1629476 h 1833421"/>
              <a:gd name="connsiteX420" fmla="*/ 91000 w 2746400"/>
              <a:gd name="connsiteY420" fmla="*/ 1624367 h 1833421"/>
              <a:gd name="connsiteX421" fmla="*/ 1530823 w 2746400"/>
              <a:gd name="connsiteY421" fmla="*/ 1623066 h 1833421"/>
              <a:gd name="connsiteX422" fmla="*/ 1531167 w 2746400"/>
              <a:gd name="connsiteY422" fmla="*/ 1623756 h 1833421"/>
              <a:gd name="connsiteX423" fmla="*/ 1530478 w 2746400"/>
              <a:gd name="connsiteY423" fmla="*/ 1623735 h 1833421"/>
              <a:gd name="connsiteX424" fmla="*/ 797356 w 2746400"/>
              <a:gd name="connsiteY424" fmla="*/ 1620884 h 1833421"/>
              <a:gd name="connsiteX425" fmla="*/ 800590 w 2746400"/>
              <a:gd name="connsiteY425" fmla="*/ 1622472 h 1833421"/>
              <a:gd name="connsiteX426" fmla="*/ 798810 w 2746400"/>
              <a:gd name="connsiteY426" fmla="*/ 1624920 h 1833421"/>
              <a:gd name="connsiteX427" fmla="*/ 795711 w 2746400"/>
              <a:gd name="connsiteY427" fmla="*/ 1622606 h 1833421"/>
              <a:gd name="connsiteX428" fmla="*/ 797356 w 2746400"/>
              <a:gd name="connsiteY428" fmla="*/ 1620884 h 1833421"/>
              <a:gd name="connsiteX429" fmla="*/ 1794178 w 2746400"/>
              <a:gd name="connsiteY429" fmla="*/ 1620864 h 1833421"/>
              <a:gd name="connsiteX430" fmla="*/ 1793452 w 2746400"/>
              <a:gd name="connsiteY430" fmla="*/ 1620979 h 1833421"/>
              <a:gd name="connsiteX431" fmla="*/ 1793317 w 2746400"/>
              <a:gd name="connsiteY431" fmla="*/ 1622395 h 1833421"/>
              <a:gd name="connsiteX432" fmla="*/ 1794733 w 2746400"/>
              <a:gd name="connsiteY432" fmla="*/ 1622185 h 1833421"/>
              <a:gd name="connsiteX433" fmla="*/ 1794178 w 2746400"/>
              <a:gd name="connsiteY433" fmla="*/ 1620864 h 1833421"/>
              <a:gd name="connsiteX434" fmla="*/ 1581067 w 2746400"/>
              <a:gd name="connsiteY434" fmla="*/ 1619870 h 1833421"/>
              <a:gd name="connsiteX435" fmla="*/ 1582886 w 2746400"/>
              <a:gd name="connsiteY435" fmla="*/ 1624788 h 1833421"/>
              <a:gd name="connsiteX436" fmla="*/ 1581144 w 2746400"/>
              <a:gd name="connsiteY436" fmla="*/ 1626490 h 1833421"/>
              <a:gd name="connsiteX437" fmla="*/ 1578561 w 2746400"/>
              <a:gd name="connsiteY437" fmla="*/ 1623353 h 1833421"/>
              <a:gd name="connsiteX438" fmla="*/ 1581067 w 2746400"/>
              <a:gd name="connsiteY438" fmla="*/ 1619870 h 1833421"/>
              <a:gd name="connsiteX439" fmla="*/ 1914430 w 2746400"/>
              <a:gd name="connsiteY439" fmla="*/ 1619821 h 1833421"/>
              <a:gd name="connsiteX440" fmla="*/ 1917305 w 2746400"/>
              <a:gd name="connsiteY440" fmla="*/ 1621281 h 1833421"/>
              <a:gd name="connsiteX441" fmla="*/ 1915714 w 2746400"/>
              <a:gd name="connsiteY441" fmla="*/ 1625092 h 1833421"/>
              <a:gd name="connsiteX442" fmla="*/ 1914414 w 2746400"/>
              <a:gd name="connsiteY442" fmla="*/ 1619754 h 1833421"/>
              <a:gd name="connsiteX443" fmla="*/ 1914430 w 2746400"/>
              <a:gd name="connsiteY443" fmla="*/ 1619821 h 1833421"/>
              <a:gd name="connsiteX444" fmla="*/ 1914375 w 2746400"/>
              <a:gd name="connsiteY444" fmla="*/ 1619793 h 1833421"/>
              <a:gd name="connsiteX445" fmla="*/ 1914376 w 2746400"/>
              <a:gd name="connsiteY445" fmla="*/ 1619792 h 1833421"/>
              <a:gd name="connsiteX446" fmla="*/ 1914376 w 2746400"/>
              <a:gd name="connsiteY446" fmla="*/ 1619793 h 1833421"/>
              <a:gd name="connsiteX447" fmla="*/ 1914414 w 2746400"/>
              <a:gd name="connsiteY447" fmla="*/ 1619756 h 1833421"/>
              <a:gd name="connsiteX448" fmla="*/ 1914412 w 2746400"/>
              <a:gd name="connsiteY448" fmla="*/ 1619756 h 1833421"/>
              <a:gd name="connsiteX449" fmla="*/ 1914379 w 2746400"/>
              <a:gd name="connsiteY449" fmla="*/ 1619747 h 1833421"/>
              <a:gd name="connsiteX450" fmla="*/ 1914412 w 2746400"/>
              <a:gd name="connsiteY450" fmla="*/ 1619756 h 1833421"/>
              <a:gd name="connsiteX451" fmla="*/ 1914376 w 2746400"/>
              <a:gd name="connsiteY451" fmla="*/ 1619792 h 1833421"/>
              <a:gd name="connsiteX452" fmla="*/ 653739 w 2746400"/>
              <a:gd name="connsiteY452" fmla="*/ 1619716 h 1833421"/>
              <a:gd name="connsiteX453" fmla="*/ 653777 w 2746400"/>
              <a:gd name="connsiteY453" fmla="*/ 1619755 h 1833421"/>
              <a:gd name="connsiteX454" fmla="*/ 653745 w 2746400"/>
              <a:gd name="connsiteY454" fmla="*/ 1619723 h 1833421"/>
              <a:gd name="connsiteX455" fmla="*/ 543912 w 2746400"/>
              <a:gd name="connsiteY455" fmla="*/ 1619544 h 1833421"/>
              <a:gd name="connsiteX456" fmla="*/ 554129 w 2746400"/>
              <a:gd name="connsiteY456" fmla="*/ 1631159 h 1833421"/>
              <a:gd name="connsiteX457" fmla="*/ 535971 w 2746400"/>
              <a:gd name="connsiteY457" fmla="*/ 1637128 h 1833421"/>
              <a:gd name="connsiteX458" fmla="*/ 543912 w 2746400"/>
              <a:gd name="connsiteY458" fmla="*/ 1619544 h 1833421"/>
              <a:gd name="connsiteX459" fmla="*/ 590731 w 2746400"/>
              <a:gd name="connsiteY459" fmla="*/ 1619220 h 1833421"/>
              <a:gd name="connsiteX460" fmla="*/ 595822 w 2746400"/>
              <a:gd name="connsiteY460" fmla="*/ 1624060 h 1833421"/>
              <a:gd name="connsiteX461" fmla="*/ 601943 w 2746400"/>
              <a:gd name="connsiteY461" fmla="*/ 1620196 h 1833421"/>
              <a:gd name="connsiteX462" fmla="*/ 602250 w 2746400"/>
              <a:gd name="connsiteY462" fmla="*/ 1622568 h 1833421"/>
              <a:gd name="connsiteX463" fmla="*/ 596454 w 2746400"/>
              <a:gd name="connsiteY463" fmla="*/ 1627846 h 1833421"/>
              <a:gd name="connsiteX464" fmla="*/ 588632 w 2746400"/>
              <a:gd name="connsiteY464" fmla="*/ 1627428 h 1833421"/>
              <a:gd name="connsiteX465" fmla="*/ 2063388 w 2746400"/>
              <a:gd name="connsiteY465" fmla="*/ 1618109 h 1833421"/>
              <a:gd name="connsiteX466" fmla="*/ 2060270 w 2746400"/>
              <a:gd name="connsiteY466" fmla="*/ 1625763 h 1833421"/>
              <a:gd name="connsiteX467" fmla="*/ 2061781 w 2746400"/>
              <a:gd name="connsiteY467" fmla="*/ 1627485 h 1833421"/>
              <a:gd name="connsiteX468" fmla="*/ 2068096 w 2746400"/>
              <a:gd name="connsiteY468" fmla="*/ 1624462 h 1833421"/>
              <a:gd name="connsiteX469" fmla="*/ 2063388 w 2746400"/>
              <a:gd name="connsiteY469" fmla="*/ 1618109 h 1833421"/>
              <a:gd name="connsiteX470" fmla="*/ 613061 w 2746400"/>
              <a:gd name="connsiteY470" fmla="*/ 1615240 h 1833421"/>
              <a:gd name="connsiteX471" fmla="*/ 613923 w 2746400"/>
              <a:gd name="connsiteY471" fmla="*/ 1617115 h 1833421"/>
              <a:gd name="connsiteX472" fmla="*/ 611319 w 2746400"/>
              <a:gd name="connsiteY472" fmla="*/ 1617173 h 1833421"/>
              <a:gd name="connsiteX473" fmla="*/ 610650 w 2746400"/>
              <a:gd name="connsiteY473" fmla="*/ 1615623 h 1833421"/>
              <a:gd name="connsiteX474" fmla="*/ 613061 w 2746400"/>
              <a:gd name="connsiteY474" fmla="*/ 1615240 h 1833421"/>
              <a:gd name="connsiteX475" fmla="*/ 654657 w 2746400"/>
              <a:gd name="connsiteY475" fmla="*/ 1615164 h 1833421"/>
              <a:gd name="connsiteX476" fmla="*/ 656475 w 2746400"/>
              <a:gd name="connsiteY476" fmla="*/ 1616962 h 1833421"/>
              <a:gd name="connsiteX477" fmla="*/ 653712 w 2746400"/>
              <a:gd name="connsiteY477" fmla="*/ 1619689 h 1833421"/>
              <a:gd name="connsiteX478" fmla="*/ 651941 w 2746400"/>
              <a:gd name="connsiteY478" fmla="*/ 1617918 h 1833421"/>
              <a:gd name="connsiteX479" fmla="*/ 651768 w 2746400"/>
              <a:gd name="connsiteY479" fmla="*/ 1617746 h 1833421"/>
              <a:gd name="connsiteX480" fmla="*/ 651738 w 2746400"/>
              <a:gd name="connsiteY480" fmla="*/ 1617711 h 1833421"/>
              <a:gd name="connsiteX481" fmla="*/ 1914643 w 2746400"/>
              <a:gd name="connsiteY481" fmla="*/ 1615010 h 1833421"/>
              <a:gd name="connsiteX482" fmla="*/ 1914379 w 2746400"/>
              <a:gd name="connsiteY482" fmla="*/ 1619747 h 1833421"/>
              <a:gd name="connsiteX483" fmla="*/ 1909401 w 2746400"/>
              <a:gd name="connsiteY483" fmla="*/ 1618474 h 1833421"/>
              <a:gd name="connsiteX484" fmla="*/ 1914643 w 2746400"/>
              <a:gd name="connsiteY484" fmla="*/ 1615010 h 1833421"/>
              <a:gd name="connsiteX485" fmla="*/ 1576419 w 2746400"/>
              <a:gd name="connsiteY485" fmla="*/ 1613824 h 1833421"/>
              <a:gd name="connsiteX486" fmla="*/ 1577049 w 2746400"/>
              <a:gd name="connsiteY486" fmla="*/ 1613882 h 1833421"/>
              <a:gd name="connsiteX487" fmla="*/ 1576686 w 2746400"/>
              <a:gd name="connsiteY487" fmla="*/ 1614514 h 1833421"/>
              <a:gd name="connsiteX488" fmla="*/ 1723843 w 2746400"/>
              <a:gd name="connsiteY488" fmla="*/ 1613249 h 1833421"/>
              <a:gd name="connsiteX489" fmla="*/ 1721375 w 2746400"/>
              <a:gd name="connsiteY489" fmla="*/ 1627293 h 1833421"/>
              <a:gd name="connsiteX490" fmla="*/ 1739897 w 2746400"/>
              <a:gd name="connsiteY490" fmla="*/ 1627293 h 1833421"/>
              <a:gd name="connsiteX491" fmla="*/ 1752410 w 2746400"/>
              <a:gd name="connsiteY491" fmla="*/ 1650559 h 1833421"/>
              <a:gd name="connsiteX492" fmla="*/ 1756179 w 2746400"/>
              <a:gd name="connsiteY492" fmla="*/ 1678056 h 1833421"/>
              <a:gd name="connsiteX493" fmla="*/ 1763622 w 2746400"/>
              <a:gd name="connsiteY493" fmla="*/ 1677711 h 1833421"/>
              <a:gd name="connsiteX494" fmla="*/ 1764789 w 2746400"/>
              <a:gd name="connsiteY494" fmla="*/ 1675968 h 1833421"/>
              <a:gd name="connsiteX495" fmla="*/ 1760292 w 2746400"/>
              <a:gd name="connsiteY495" fmla="*/ 1659859 h 1833421"/>
              <a:gd name="connsiteX496" fmla="*/ 1757212 w 2746400"/>
              <a:gd name="connsiteY496" fmla="*/ 1643748 h 1833421"/>
              <a:gd name="connsiteX497" fmla="*/ 1756734 w 2746400"/>
              <a:gd name="connsiteY497" fmla="*/ 1637741 h 1833421"/>
              <a:gd name="connsiteX498" fmla="*/ 1765478 w 2746400"/>
              <a:gd name="connsiteY498" fmla="*/ 1639826 h 1833421"/>
              <a:gd name="connsiteX499" fmla="*/ 1757557 w 2746400"/>
              <a:gd name="connsiteY499" fmla="*/ 1628844 h 1833421"/>
              <a:gd name="connsiteX500" fmla="*/ 1752868 w 2746400"/>
              <a:gd name="connsiteY500" fmla="*/ 1626471 h 1833421"/>
              <a:gd name="connsiteX501" fmla="*/ 1744546 w 2746400"/>
              <a:gd name="connsiteY501" fmla="*/ 1623314 h 1833421"/>
              <a:gd name="connsiteX502" fmla="*/ 1723843 w 2746400"/>
              <a:gd name="connsiteY502" fmla="*/ 1613249 h 1833421"/>
              <a:gd name="connsiteX503" fmla="*/ 121673 w 2746400"/>
              <a:gd name="connsiteY503" fmla="*/ 1611279 h 1833421"/>
              <a:gd name="connsiteX504" fmla="*/ 114401 w 2746400"/>
              <a:gd name="connsiteY504" fmla="*/ 1621400 h 1833421"/>
              <a:gd name="connsiteX505" fmla="*/ 121673 w 2746400"/>
              <a:gd name="connsiteY505" fmla="*/ 1611279 h 1833421"/>
              <a:gd name="connsiteX506" fmla="*/ 1656474 w 2746400"/>
              <a:gd name="connsiteY506" fmla="*/ 1609384 h 1833421"/>
              <a:gd name="connsiteX507" fmla="*/ 1653507 w 2746400"/>
              <a:gd name="connsiteY507" fmla="*/ 1610934 h 1833421"/>
              <a:gd name="connsiteX508" fmla="*/ 1653967 w 2746400"/>
              <a:gd name="connsiteY508" fmla="*/ 1613172 h 1833421"/>
              <a:gd name="connsiteX509" fmla="*/ 1655880 w 2746400"/>
              <a:gd name="connsiteY509" fmla="*/ 1614627 h 1833421"/>
              <a:gd name="connsiteX510" fmla="*/ 1657086 w 2746400"/>
              <a:gd name="connsiteY510" fmla="*/ 1611030 h 1833421"/>
              <a:gd name="connsiteX511" fmla="*/ 1656474 w 2746400"/>
              <a:gd name="connsiteY511" fmla="*/ 1609384 h 1833421"/>
              <a:gd name="connsiteX512" fmla="*/ 549767 w 2746400"/>
              <a:gd name="connsiteY512" fmla="*/ 1609193 h 1833421"/>
              <a:gd name="connsiteX513" fmla="*/ 551508 w 2746400"/>
              <a:gd name="connsiteY513" fmla="*/ 1610130 h 1833421"/>
              <a:gd name="connsiteX514" fmla="*/ 549595 w 2746400"/>
              <a:gd name="connsiteY514" fmla="*/ 1611699 h 1833421"/>
              <a:gd name="connsiteX515" fmla="*/ 548121 w 2746400"/>
              <a:gd name="connsiteY515" fmla="*/ 1610991 h 1833421"/>
              <a:gd name="connsiteX516" fmla="*/ 549767 w 2746400"/>
              <a:gd name="connsiteY516" fmla="*/ 1609193 h 1833421"/>
              <a:gd name="connsiteX517" fmla="*/ 1983161 w 2746400"/>
              <a:gd name="connsiteY517" fmla="*/ 1608868 h 1833421"/>
              <a:gd name="connsiteX518" fmla="*/ 1993033 w 2746400"/>
              <a:gd name="connsiteY518" fmla="*/ 1626184 h 1833421"/>
              <a:gd name="connsiteX519" fmla="*/ 1990336 w 2746400"/>
              <a:gd name="connsiteY519" fmla="*/ 1639367 h 1833421"/>
              <a:gd name="connsiteX520" fmla="*/ 1991885 w 2746400"/>
              <a:gd name="connsiteY520" fmla="*/ 1665045 h 1833421"/>
              <a:gd name="connsiteX521" fmla="*/ 1986357 w 2746400"/>
              <a:gd name="connsiteY521" fmla="*/ 1678705 h 1833421"/>
              <a:gd name="connsiteX522" fmla="*/ 1980157 w 2746400"/>
              <a:gd name="connsiteY522" fmla="*/ 1663284 h 1833421"/>
              <a:gd name="connsiteX523" fmla="*/ 1976176 w 2746400"/>
              <a:gd name="connsiteY523" fmla="*/ 1649106 h 1833421"/>
              <a:gd name="connsiteX524" fmla="*/ 1982203 w 2746400"/>
              <a:gd name="connsiteY524" fmla="*/ 1634985 h 1833421"/>
              <a:gd name="connsiteX525" fmla="*/ 1976866 w 2746400"/>
              <a:gd name="connsiteY525" fmla="*/ 1616733 h 1833421"/>
              <a:gd name="connsiteX526" fmla="*/ 1983161 w 2746400"/>
              <a:gd name="connsiteY526" fmla="*/ 1608868 h 1833421"/>
              <a:gd name="connsiteX527" fmla="*/ 687989 w 2746400"/>
              <a:gd name="connsiteY527" fmla="*/ 1608256 h 1833421"/>
              <a:gd name="connsiteX528" fmla="*/ 688065 w 2746400"/>
              <a:gd name="connsiteY528" fmla="*/ 1608313 h 1833421"/>
              <a:gd name="connsiteX529" fmla="*/ 691892 w 2746400"/>
              <a:gd name="connsiteY529" fmla="*/ 1610226 h 1833421"/>
              <a:gd name="connsiteX530" fmla="*/ 695718 w 2746400"/>
              <a:gd name="connsiteY530" fmla="*/ 1612140 h 1833421"/>
              <a:gd name="connsiteX531" fmla="*/ 696273 w 2746400"/>
              <a:gd name="connsiteY531" fmla="*/ 1612446 h 1833421"/>
              <a:gd name="connsiteX532" fmla="*/ 695757 w 2746400"/>
              <a:gd name="connsiteY532" fmla="*/ 1612101 h 1833421"/>
              <a:gd name="connsiteX533" fmla="*/ 691930 w 2746400"/>
              <a:gd name="connsiteY533" fmla="*/ 1610207 h 1833421"/>
              <a:gd name="connsiteX534" fmla="*/ 688103 w 2746400"/>
              <a:gd name="connsiteY534" fmla="*/ 1608294 h 1833421"/>
              <a:gd name="connsiteX535" fmla="*/ 687989 w 2746400"/>
              <a:gd name="connsiteY535" fmla="*/ 1608256 h 1833421"/>
              <a:gd name="connsiteX536" fmla="*/ 1584225 w 2746400"/>
              <a:gd name="connsiteY536" fmla="*/ 1608027 h 1833421"/>
              <a:gd name="connsiteX537" fmla="*/ 1584933 w 2746400"/>
              <a:gd name="connsiteY537" fmla="*/ 1609539 h 1833421"/>
              <a:gd name="connsiteX538" fmla="*/ 1583326 w 2746400"/>
              <a:gd name="connsiteY538" fmla="*/ 1611471 h 1833421"/>
              <a:gd name="connsiteX539" fmla="*/ 1582388 w 2746400"/>
              <a:gd name="connsiteY539" fmla="*/ 1609653 h 1833421"/>
              <a:gd name="connsiteX540" fmla="*/ 1584225 w 2746400"/>
              <a:gd name="connsiteY540" fmla="*/ 1608027 h 1833421"/>
              <a:gd name="connsiteX541" fmla="*/ 2143175 w 2746400"/>
              <a:gd name="connsiteY541" fmla="*/ 1606495 h 1833421"/>
              <a:gd name="connsiteX542" fmla="*/ 2142506 w 2746400"/>
              <a:gd name="connsiteY542" fmla="*/ 1607586 h 1833421"/>
              <a:gd name="connsiteX543" fmla="*/ 2142888 w 2746400"/>
              <a:gd name="connsiteY543" fmla="*/ 1608236 h 1833421"/>
              <a:gd name="connsiteX544" fmla="*/ 2143596 w 2746400"/>
              <a:gd name="connsiteY544" fmla="*/ 1607164 h 1833421"/>
              <a:gd name="connsiteX545" fmla="*/ 2143175 w 2746400"/>
              <a:gd name="connsiteY545" fmla="*/ 1606495 h 1833421"/>
              <a:gd name="connsiteX546" fmla="*/ 37618 w 2746400"/>
              <a:gd name="connsiteY546" fmla="*/ 1606381 h 1833421"/>
              <a:gd name="connsiteX547" fmla="*/ 37627 w 2746400"/>
              <a:gd name="connsiteY547" fmla="*/ 1606390 h 1833421"/>
              <a:gd name="connsiteX548" fmla="*/ 37618 w 2746400"/>
              <a:gd name="connsiteY548" fmla="*/ 1606400 h 1833421"/>
              <a:gd name="connsiteX549" fmla="*/ 37637 w 2746400"/>
              <a:gd name="connsiteY549" fmla="*/ 1606400 h 1833421"/>
              <a:gd name="connsiteX550" fmla="*/ 35724 w 2746400"/>
              <a:gd name="connsiteY550" fmla="*/ 1608314 h 1833421"/>
              <a:gd name="connsiteX551" fmla="*/ 35704 w 2746400"/>
              <a:gd name="connsiteY551" fmla="*/ 1608295 h 1833421"/>
              <a:gd name="connsiteX552" fmla="*/ 37618 w 2746400"/>
              <a:gd name="connsiteY552" fmla="*/ 1606381 h 1833421"/>
              <a:gd name="connsiteX553" fmla="*/ 37650 w 2746400"/>
              <a:gd name="connsiteY553" fmla="*/ 1606367 h 1833421"/>
              <a:gd name="connsiteX554" fmla="*/ 37638 w 2746400"/>
              <a:gd name="connsiteY554" fmla="*/ 1606400 h 1833421"/>
              <a:gd name="connsiteX555" fmla="*/ 37637 w 2746400"/>
              <a:gd name="connsiteY555" fmla="*/ 1606400 h 1833421"/>
              <a:gd name="connsiteX556" fmla="*/ 37627 w 2746400"/>
              <a:gd name="connsiteY556" fmla="*/ 1606390 h 1833421"/>
              <a:gd name="connsiteX557" fmla="*/ 1392409 w 2746400"/>
              <a:gd name="connsiteY557" fmla="*/ 1605138 h 1833421"/>
              <a:gd name="connsiteX558" fmla="*/ 1392296 w 2746400"/>
              <a:gd name="connsiteY558" fmla="*/ 1605751 h 1833421"/>
              <a:gd name="connsiteX559" fmla="*/ 1391721 w 2746400"/>
              <a:gd name="connsiteY559" fmla="*/ 1605367 h 1833421"/>
              <a:gd name="connsiteX560" fmla="*/ 416853 w 2746400"/>
              <a:gd name="connsiteY560" fmla="*/ 1605000 h 1833421"/>
              <a:gd name="connsiteX561" fmla="*/ 420844 w 2746400"/>
              <a:gd name="connsiteY561" fmla="*/ 1609137 h 1833421"/>
              <a:gd name="connsiteX562" fmla="*/ 412005 w 2746400"/>
              <a:gd name="connsiteY562" fmla="*/ 1609596 h 1833421"/>
              <a:gd name="connsiteX563" fmla="*/ 413076 w 2746400"/>
              <a:gd name="connsiteY563" fmla="*/ 1606860 h 1833421"/>
              <a:gd name="connsiteX564" fmla="*/ 416853 w 2746400"/>
              <a:gd name="connsiteY564" fmla="*/ 1605000 h 1833421"/>
              <a:gd name="connsiteX565" fmla="*/ 1068368 w 2746400"/>
              <a:gd name="connsiteY565" fmla="*/ 1604491 h 1833421"/>
              <a:gd name="connsiteX566" fmla="*/ 1074543 w 2746400"/>
              <a:gd name="connsiteY566" fmla="*/ 1606763 h 1833421"/>
              <a:gd name="connsiteX567" fmla="*/ 1074007 w 2746400"/>
              <a:gd name="connsiteY567" fmla="*/ 1608830 h 1833421"/>
              <a:gd name="connsiteX568" fmla="*/ 1062106 w 2746400"/>
              <a:gd name="connsiteY568" fmla="*/ 1606266 h 1833421"/>
              <a:gd name="connsiteX569" fmla="*/ 1068368 w 2746400"/>
              <a:gd name="connsiteY569" fmla="*/ 1604491 h 1833421"/>
              <a:gd name="connsiteX570" fmla="*/ 1349818 w 2746400"/>
              <a:gd name="connsiteY570" fmla="*/ 1603492 h 1833421"/>
              <a:gd name="connsiteX571" fmla="*/ 1350890 w 2746400"/>
              <a:gd name="connsiteY571" fmla="*/ 1604506 h 1833421"/>
              <a:gd name="connsiteX572" fmla="*/ 1349646 w 2746400"/>
              <a:gd name="connsiteY572" fmla="*/ 1605330 h 1833421"/>
              <a:gd name="connsiteX573" fmla="*/ 1349054 w 2746400"/>
              <a:gd name="connsiteY573" fmla="*/ 1604812 h 1833421"/>
              <a:gd name="connsiteX574" fmla="*/ 1349818 w 2746400"/>
              <a:gd name="connsiteY574" fmla="*/ 1603492 h 1833421"/>
              <a:gd name="connsiteX575" fmla="*/ 1504763 w 2746400"/>
              <a:gd name="connsiteY575" fmla="*/ 1603434 h 1833421"/>
              <a:gd name="connsiteX576" fmla="*/ 1506083 w 2746400"/>
              <a:gd name="connsiteY576" fmla="*/ 1604085 h 1833421"/>
              <a:gd name="connsiteX577" fmla="*/ 1505816 w 2746400"/>
              <a:gd name="connsiteY577" fmla="*/ 1604851 h 1833421"/>
              <a:gd name="connsiteX578" fmla="*/ 1504515 w 2746400"/>
              <a:gd name="connsiteY578" fmla="*/ 1604142 h 1833421"/>
              <a:gd name="connsiteX579" fmla="*/ 1504763 w 2746400"/>
              <a:gd name="connsiteY579" fmla="*/ 1603434 h 1833421"/>
              <a:gd name="connsiteX580" fmla="*/ 38766 w 2746400"/>
              <a:gd name="connsiteY580" fmla="*/ 1603319 h 1833421"/>
              <a:gd name="connsiteX581" fmla="*/ 39933 w 2746400"/>
              <a:gd name="connsiteY581" fmla="*/ 1604008 h 1833421"/>
              <a:gd name="connsiteX582" fmla="*/ 37650 w 2746400"/>
              <a:gd name="connsiteY582" fmla="*/ 1606367 h 1833421"/>
              <a:gd name="connsiteX583" fmla="*/ 1401422 w 2746400"/>
              <a:gd name="connsiteY583" fmla="*/ 1603032 h 1833421"/>
              <a:gd name="connsiteX584" fmla="*/ 1407755 w 2746400"/>
              <a:gd name="connsiteY584" fmla="*/ 1606534 h 1833421"/>
              <a:gd name="connsiteX585" fmla="*/ 1401422 w 2746400"/>
              <a:gd name="connsiteY585" fmla="*/ 1603032 h 1833421"/>
              <a:gd name="connsiteX586" fmla="*/ 1109100 w 2746400"/>
              <a:gd name="connsiteY586" fmla="*/ 1602726 h 1833421"/>
              <a:gd name="connsiteX587" fmla="*/ 1115108 w 2746400"/>
              <a:gd name="connsiteY587" fmla="*/ 1604067 h 1833421"/>
              <a:gd name="connsiteX588" fmla="*/ 1114648 w 2746400"/>
              <a:gd name="connsiteY588" fmla="*/ 1606171 h 1833421"/>
              <a:gd name="connsiteX589" fmla="*/ 1108621 w 2746400"/>
              <a:gd name="connsiteY589" fmla="*/ 1604946 h 1833421"/>
              <a:gd name="connsiteX590" fmla="*/ 1109100 w 2746400"/>
              <a:gd name="connsiteY590" fmla="*/ 1602726 h 1833421"/>
              <a:gd name="connsiteX591" fmla="*/ 1941526 w 2746400"/>
              <a:gd name="connsiteY591" fmla="*/ 1602210 h 1833421"/>
              <a:gd name="connsiteX592" fmla="*/ 1913074 w 2746400"/>
              <a:gd name="connsiteY592" fmla="*/ 1605060 h 1833421"/>
              <a:gd name="connsiteX593" fmla="*/ 1920193 w 2746400"/>
              <a:gd name="connsiteY593" fmla="*/ 1606821 h 1833421"/>
              <a:gd name="connsiteX594" fmla="*/ 1941526 w 2746400"/>
              <a:gd name="connsiteY594" fmla="*/ 1602210 h 1833421"/>
              <a:gd name="connsiteX595" fmla="*/ 1100296 w 2746400"/>
              <a:gd name="connsiteY595" fmla="*/ 1601330 h 1833421"/>
              <a:gd name="connsiteX596" fmla="*/ 1101655 w 2746400"/>
              <a:gd name="connsiteY596" fmla="*/ 1603397 h 1833421"/>
              <a:gd name="connsiteX597" fmla="*/ 1100124 w 2746400"/>
              <a:gd name="connsiteY597" fmla="*/ 1604124 h 1833421"/>
              <a:gd name="connsiteX598" fmla="*/ 1098518 w 2746400"/>
              <a:gd name="connsiteY598" fmla="*/ 1602325 h 1833421"/>
              <a:gd name="connsiteX599" fmla="*/ 1100296 w 2746400"/>
              <a:gd name="connsiteY599" fmla="*/ 1601330 h 1833421"/>
              <a:gd name="connsiteX600" fmla="*/ 2075079 w 2746400"/>
              <a:gd name="connsiteY600" fmla="*/ 1601234 h 1833421"/>
              <a:gd name="connsiteX601" fmla="*/ 2072878 w 2746400"/>
              <a:gd name="connsiteY601" fmla="*/ 1601539 h 1833421"/>
              <a:gd name="connsiteX602" fmla="*/ 2075079 w 2746400"/>
              <a:gd name="connsiteY602" fmla="*/ 1611924 h 1833421"/>
              <a:gd name="connsiteX603" fmla="*/ 2075079 w 2746400"/>
              <a:gd name="connsiteY603" fmla="*/ 1612121 h 1833421"/>
              <a:gd name="connsiteX604" fmla="*/ 2076991 w 2746400"/>
              <a:gd name="connsiteY604" fmla="*/ 1615947 h 1833421"/>
              <a:gd name="connsiteX605" fmla="*/ 2077069 w 2746400"/>
              <a:gd name="connsiteY605" fmla="*/ 1616043 h 1833421"/>
              <a:gd name="connsiteX606" fmla="*/ 2077030 w 2746400"/>
              <a:gd name="connsiteY606" fmla="*/ 1615929 h 1833421"/>
              <a:gd name="connsiteX607" fmla="*/ 2075116 w 2746400"/>
              <a:gd name="connsiteY607" fmla="*/ 1612101 h 1833421"/>
              <a:gd name="connsiteX608" fmla="*/ 2075079 w 2746400"/>
              <a:gd name="connsiteY608" fmla="*/ 1611924 h 1833421"/>
              <a:gd name="connsiteX609" fmla="*/ 1796782 w 2746400"/>
              <a:gd name="connsiteY609" fmla="*/ 1601234 h 1833421"/>
              <a:gd name="connsiteX610" fmla="*/ 1800225 w 2746400"/>
              <a:gd name="connsiteY610" fmla="*/ 1611163 h 1833421"/>
              <a:gd name="connsiteX611" fmla="*/ 1796782 w 2746400"/>
              <a:gd name="connsiteY611" fmla="*/ 1601234 h 1833421"/>
              <a:gd name="connsiteX612" fmla="*/ 2020816 w 2746400"/>
              <a:gd name="connsiteY612" fmla="*/ 1600928 h 1833421"/>
              <a:gd name="connsiteX613" fmla="*/ 2015286 w 2746400"/>
              <a:gd name="connsiteY613" fmla="*/ 1611221 h 1833421"/>
              <a:gd name="connsiteX614" fmla="*/ 2010121 w 2746400"/>
              <a:gd name="connsiteY614" fmla="*/ 1609997 h 1833421"/>
              <a:gd name="connsiteX615" fmla="*/ 2010121 w 2746400"/>
              <a:gd name="connsiteY615" fmla="*/ 1631274 h 1833421"/>
              <a:gd name="connsiteX616" fmla="*/ 2014405 w 2746400"/>
              <a:gd name="connsiteY616" fmla="*/ 1630029 h 1833421"/>
              <a:gd name="connsiteX617" fmla="*/ 2018424 w 2746400"/>
              <a:gd name="connsiteY617" fmla="*/ 1621343 h 1833421"/>
              <a:gd name="connsiteX618" fmla="*/ 2015688 w 2746400"/>
              <a:gd name="connsiteY618" fmla="*/ 1615105 h 1833421"/>
              <a:gd name="connsiteX619" fmla="*/ 2025925 w 2746400"/>
              <a:gd name="connsiteY619" fmla="*/ 1611087 h 1833421"/>
              <a:gd name="connsiteX620" fmla="*/ 2020816 w 2746400"/>
              <a:gd name="connsiteY620" fmla="*/ 1600928 h 1833421"/>
              <a:gd name="connsiteX621" fmla="*/ 1085814 w 2746400"/>
              <a:gd name="connsiteY621" fmla="*/ 1599761 h 1833421"/>
              <a:gd name="connsiteX622" fmla="*/ 1090463 w 2746400"/>
              <a:gd name="connsiteY622" fmla="*/ 1602803 h 1833421"/>
              <a:gd name="connsiteX623" fmla="*/ 1089582 w 2746400"/>
              <a:gd name="connsiteY623" fmla="*/ 1604334 h 1833421"/>
              <a:gd name="connsiteX624" fmla="*/ 1084435 w 2746400"/>
              <a:gd name="connsiteY624" fmla="*/ 1601712 h 1833421"/>
              <a:gd name="connsiteX625" fmla="*/ 1085814 w 2746400"/>
              <a:gd name="connsiteY625" fmla="*/ 1599761 h 1833421"/>
              <a:gd name="connsiteX626" fmla="*/ 1307782 w 2746400"/>
              <a:gd name="connsiteY626" fmla="*/ 1599378 h 1833421"/>
              <a:gd name="connsiteX627" fmla="*/ 1307782 w 2746400"/>
              <a:gd name="connsiteY627" fmla="*/ 1599951 h 1833421"/>
              <a:gd name="connsiteX628" fmla="*/ 1308396 w 2746400"/>
              <a:gd name="connsiteY628" fmla="*/ 1599665 h 1833421"/>
              <a:gd name="connsiteX629" fmla="*/ 1074333 w 2746400"/>
              <a:gd name="connsiteY629" fmla="*/ 1599321 h 1833421"/>
              <a:gd name="connsiteX630" fmla="*/ 1075041 w 2746400"/>
              <a:gd name="connsiteY630" fmla="*/ 1599742 h 1833421"/>
              <a:gd name="connsiteX631" fmla="*/ 1074276 w 2746400"/>
              <a:gd name="connsiteY631" fmla="*/ 1600029 h 1833421"/>
              <a:gd name="connsiteX632" fmla="*/ 918127 w 2746400"/>
              <a:gd name="connsiteY632" fmla="*/ 1599321 h 1833421"/>
              <a:gd name="connsiteX633" fmla="*/ 918203 w 2746400"/>
              <a:gd name="connsiteY633" fmla="*/ 1601483 h 1833421"/>
              <a:gd name="connsiteX634" fmla="*/ 913248 w 2746400"/>
              <a:gd name="connsiteY634" fmla="*/ 1601483 h 1833421"/>
              <a:gd name="connsiteX635" fmla="*/ 913171 w 2746400"/>
              <a:gd name="connsiteY635" fmla="*/ 1599819 h 1833421"/>
              <a:gd name="connsiteX636" fmla="*/ 918127 w 2746400"/>
              <a:gd name="connsiteY636" fmla="*/ 1599321 h 1833421"/>
              <a:gd name="connsiteX637" fmla="*/ 1314078 w 2746400"/>
              <a:gd name="connsiteY637" fmla="*/ 1599225 h 1833421"/>
              <a:gd name="connsiteX638" fmla="*/ 1313753 w 2746400"/>
              <a:gd name="connsiteY638" fmla="*/ 1599817 h 1833421"/>
              <a:gd name="connsiteX639" fmla="*/ 1315264 w 2746400"/>
              <a:gd name="connsiteY639" fmla="*/ 1600162 h 1833421"/>
              <a:gd name="connsiteX640" fmla="*/ 1315589 w 2746400"/>
              <a:gd name="connsiteY640" fmla="*/ 1599569 h 1833421"/>
              <a:gd name="connsiteX641" fmla="*/ 1314078 w 2746400"/>
              <a:gd name="connsiteY641" fmla="*/ 1599225 h 1833421"/>
              <a:gd name="connsiteX642" fmla="*/ 2122912 w 2746400"/>
              <a:gd name="connsiteY642" fmla="*/ 1598746 h 1833421"/>
              <a:gd name="connsiteX643" fmla="*/ 2128021 w 2746400"/>
              <a:gd name="connsiteY643" fmla="*/ 1604352 h 1833421"/>
              <a:gd name="connsiteX644" fmla="*/ 2133475 w 2746400"/>
              <a:gd name="connsiteY644" fmla="*/ 1601692 h 1833421"/>
              <a:gd name="connsiteX645" fmla="*/ 2122912 w 2746400"/>
              <a:gd name="connsiteY645" fmla="*/ 1598746 h 1833421"/>
              <a:gd name="connsiteX646" fmla="*/ 2166709 w 2746400"/>
              <a:gd name="connsiteY646" fmla="*/ 1598440 h 1833421"/>
              <a:gd name="connsiteX647" fmla="*/ 2164643 w 2746400"/>
              <a:gd name="connsiteY647" fmla="*/ 1598937 h 1833421"/>
              <a:gd name="connsiteX648" fmla="*/ 2169139 w 2746400"/>
              <a:gd name="connsiteY648" fmla="*/ 1611508 h 1833421"/>
              <a:gd name="connsiteX649" fmla="*/ 2166709 w 2746400"/>
              <a:gd name="connsiteY649" fmla="*/ 1598440 h 1833421"/>
              <a:gd name="connsiteX650" fmla="*/ 670031 w 2746400"/>
              <a:gd name="connsiteY650" fmla="*/ 1597818 h 1833421"/>
              <a:gd name="connsiteX651" fmla="*/ 665678 w 2746400"/>
              <a:gd name="connsiteY651" fmla="*/ 1598593 h 1833421"/>
              <a:gd name="connsiteX652" fmla="*/ 672717 w 2746400"/>
              <a:gd name="connsiteY652" fmla="*/ 1600599 h 1833421"/>
              <a:gd name="connsiteX653" fmla="*/ 672777 w 2746400"/>
              <a:gd name="connsiteY653" fmla="*/ 1600659 h 1833421"/>
              <a:gd name="connsiteX654" fmla="*/ 676383 w 2746400"/>
              <a:gd name="connsiteY654" fmla="*/ 1601845 h 1833421"/>
              <a:gd name="connsiteX655" fmla="*/ 678516 w 2746400"/>
              <a:gd name="connsiteY655" fmla="*/ 1602573 h 1833421"/>
              <a:gd name="connsiteX656" fmla="*/ 679033 w 2746400"/>
              <a:gd name="connsiteY656" fmla="*/ 1603070 h 1833421"/>
              <a:gd name="connsiteX657" fmla="*/ 678537 w 2746400"/>
              <a:gd name="connsiteY657" fmla="*/ 1602553 h 1833421"/>
              <a:gd name="connsiteX658" fmla="*/ 676383 w 2746400"/>
              <a:gd name="connsiteY658" fmla="*/ 1601845 h 1833421"/>
              <a:gd name="connsiteX659" fmla="*/ 672797 w 2746400"/>
              <a:gd name="connsiteY659" fmla="*/ 1600621 h 1833421"/>
              <a:gd name="connsiteX660" fmla="*/ 672717 w 2746400"/>
              <a:gd name="connsiteY660" fmla="*/ 1600599 h 1833421"/>
              <a:gd name="connsiteX661" fmla="*/ 1568955 w 2746400"/>
              <a:gd name="connsiteY661" fmla="*/ 1596878 h 1833421"/>
              <a:gd name="connsiteX662" fmla="*/ 1579000 w 2746400"/>
              <a:gd name="connsiteY662" fmla="*/ 1602707 h 1833421"/>
              <a:gd name="connsiteX663" fmla="*/ 1557475 w 2746400"/>
              <a:gd name="connsiteY663" fmla="*/ 1599416 h 1833421"/>
              <a:gd name="connsiteX664" fmla="*/ 1568955 w 2746400"/>
              <a:gd name="connsiteY664" fmla="*/ 1596878 h 1833421"/>
              <a:gd name="connsiteX665" fmla="*/ 289608 w 2746400"/>
              <a:gd name="connsiteY665" fmla="*/ 1593867 h 1833421"/>
              <a:gd name="connsiteX666" fmla="*/ 291387 w 2746400"/>
              <a:gd name="connsiteY666" fmla="*/ 1594805 h 1833421"/>
              <a:gd name="connsiteX667" fmla="*/ 289434 w 2746400"/>
              <a:gd name="connsiteY667" fmla="*/ 1596374 h 1833421"/>
              <a:gd name="connsiteX668" fmla="*/ 287943 w 2746400"/>
              <a:gd name="connsiteY668" fmla="*/ 1595666 h 1833421"/>
              <a:gd name="connsiteX669" fmla="*/ 289608 w 2746400"/>
              <a:gd name="connsiteY669" fmla="*/ 1593867 h 1833421"/>
              <a:gd name="connsiteX670" fmla="*/ 2210985 w 2746400"/>
              <a:gd name="connsiteY670" fmla="*/ 1593867 h 1833421"/>
              <a:gd name="connsiteX671" fmla="*/ 2210947 w 2746400"/>
              <a:gd name="connsiteY671" fmla="*/ 1595302 h 1833421"/>
              <a:gd name="connsiteX672" fmla="*/ 2212420 w 2746400"/>
              <a:gd name="connsiteY672" fmla="*/ 1596010 h 1833421"/>
              <a:gd name="connsiteX673" fmla="*/ 2213301 w 2746400"/>
              <a:gd name="connsiteY673" fmla="*/ 1594670 h 1833421"/>
              <a:gd name="connsiteX674" fmla="*/ 2210985 w 2746400"/>
              <a:gd name="connsiteY674" fmla="*/ 1593867 h 1833421"/>
              <a:gd name="connsiteX675" fmla="*/ 1201131 w 2746400"/>
              <a:gd name="connsiteY675" fmla="*/ 1593408 h 1833421"/>
              <a:gd name="connsiteX676" fmla="*/ 1202758 w 2746400"/>
              <a:gd name="connsiteY676" fmla="*/ 1593810 h 1833421"/>
              <a:gd name="connsiteX677" fmla="*/ 1202433 w 2746400"/>
              <a:gd name="connsiteY677" fmla="*/ 1594517 h 1833421"/>
              <a:gd name="connsiteX678" fmla="*/ 1200807 w 2746400"/>
              <a:gd name="connsiteY678" fmla="*/ 1594116 h 1833421"/>
              <a:gd name="connsiteX679" fmla="*/ 1201131 w 2746400"/>
              <a:gd name="connsiteY679" fmla="*/ 1593408 h 1833421"/>
              <a:gd name="connsiteX680" fmla="*/ 1210344 w 2746400"/>
              <a:gd name="connsiteY680" fmla="*/ 1592988 h 1833421"/>
              <a:gd name="connsiteX681" fmla="*/ 1210389 w 2746400"/>
              <a:gd name="connsiteY681" fmla="*/ 1593003 h 1833421"/>
              <a:gd name="connsiteX682" fmla="*/ 1210392 w 2746400"/>
              <a:gd name="connsiteY682" fmla="*/ 1593007 h 1833421"/>
              <a:gd name="connsiteX683" fmla="*/ 1210049 w 2746400"/>
              <a:gd name="connsiteY683" fmla="*/ 1593524 h 1833421"/>
              <a:gd name="connsiteX684" fmla="*/ 1641166 w 2746400"/>
              <a:gd name="connsiteY684" fmla="*/ 1592298 h 1833421"/>
              <a:gd name="connsiteX685" fmla="*/ 1636671 w 2746400"/>
              <a:gd name="connsiteY685" fmla="*/ 1595187 h 1833421"/>
              <a:gd name="connsiteX686" fmla="*/ 1637742 w 2746400"/>
              <a:gd name="connsiteY686" fmla="*/ 1596776 h 1833421"/>
              <a:gd name="connsiteX687" fmla="*/ 1642143 w 2746400"/>
              <a:gd name="connsiteY687" fmla="*/ 1593657 h 1833421"/>
              <a:gd name="connsiteX688" fmla="*/ 1641166 w 2746400"/>
              <a:gd name="connsiteY688" fmla="*/ 1592298 h 1833421"/>
              <a:gd name="connsiteX689" fmla="*/ 1017430 w 2746400"/>
              <a:gd name="connsiteY689" fmla="*/ 1590729 h 1833421"/>
              <a:gd name="connsiteX690" fmla="*/ 1029255 w 2746400"/>
              <a:gd name="connsiteY690" fmla="*/ 1593045 h 1833421"/>
              <a:gd name="connsiteX691" fmla="*/ 1017430 w 2746400"/>
              <a:gd name="connsiteY691" fmla="*/ 1590729 h 1833421"/>
              <a:gd name="connsiteX692" fmla="*/ 1514980 w 2746400"/>
              <a:gd name="connsiteY692" fmla="*/ 1590078 h 1833421"/>
              <a:gd name="connsiteX693" fmla="*/ 1512718 w 2746400"/>
              <a:gd name="connsiteY693" fmla="*/ 1591089 h 1833421"/>
              <a:gd name="connsiteX694" fmla="*/ 1512627 w 2746400"/>
              <a:gd name="connsiteY694" fmla="*/ 1591073 h 1833421"/>
              <a:gd name="connsiteX695" fmla="*/ 1508820 w 2746400"/>
              <a:gd name="connsiteY695" fmla="*/ 1591073 h 1833421"/>
              <a:gd name="connsiteX696" fmla="*/ 1504974 w 2746400"/>
              <a:gd name="connsiteY696" fmla="*/ 1591073 h 1833421"/>
              <a:gd name="connsiteX697" fmla="*/ 1504899 w 2746400"/>
              <a:gd name="connsiteY697" fmla="*/ 1591112 h 1833421"/>
              <a:gd name="connsiteX698" fmla="*/ 1495273 w 2746400"/>
              <a:gd name="connsiteY698" fmla="*/ 1591112 h 1833421"/>
              <a:gd name="connsiteX699" fmla="*/ 1500432 w 2746400"/>
              <a:gd name="connsiteY699" fmla="*/ 1593438 h 1833421"/>
              <a:gd name="connsiteX700" fmla="*/ 1504899 w 2746400"/>
              <a:gd name="connsiteY700" fmla="*/ 1591112 h 1833421"/>
              <a:gd name="connsiteX701" fmla="*/ 1504994 w 2746400"/>
              <a:gd name="connsiteY701" fmla="*/ 1591112 h 1833421"/>
              <a:gd name="connsiteX702" fmla="*/ 1508800 w 2746400"/>
              <a:gd name="connsiteY702" fmla="*/ 1591112 h 1833421"/>
              <a:gd name="connsiteX703" fmla="*/ 1512665 w 2746400"/>
              <a:gd name="connsiteY703" fmla="*/ 1591112 h 1833421"/>
              <a:gd name="connsiteX704" fmla="*/ 1512718 w 2746400"/>
              <a:gd name="connsiteY704" fmla="*/ 1591089 h 1833421"/>
              <a:gd name="connsiteX705" fmla="*/ 1515231 w 2746400"/>
              <a:gd name="connsiteY705" fmla="*/ 1591513 h 1833421"/>
              <a:gd name="connsiteX706" fmla="*/ 1514980 w 2746400"/>
              <a:gd name="connsiteY706" fmla="*/ 1590078 h 1833421"/>
              <a:gd name="connsiteX707" fmla="*/ 1459416 w 2746400"/>
              <a:gd name="connsiteY707" fmla="*/ 1589237 h 1833421"/>
              <a:gd name="connsiteX708" fmla="*/ 1451075 w 2746400"/>
              <a:gd name="connsiteY708" fmla="*/ 1593599 h 1833421"/>
              <a:gd name="connsiteX709" fmla="*/ 1466631 w 2746400"/>
              <a:gd name="connsiteY709" fmla="*/ 1596660 h 1833421"/>
              <a:gd name="connsiteX710" fmla="*/ 1471318 w 2746400"/>
              <a:gd name="connsiteY710" fmla="*/ 1596431 h 1833421"/>
              <a:gd name="connsiteX711" fmla="*/ 1488921 w 2746400"/>
              <a:gd name="connsiteY711" fmla="*/ 1591418 h 1833421"/>
              <a:gd name="connsiteX712" fmla="*/ 1459416 w 2746400"/>
              <a:gd name="connsiteY712" fmla="*/ 1589237 h 1833421"/>
              <a:gd name="connsiteX713" fmla="*/ 1411392 w 2746400"/>
              <a:gd name="connsiteY713" fmla="*/ 1588261 h 1833421"/>
              <a:gd name="connsiteX714" fmla="*/ 1435940 w 2746400"/>
              <a:gd name="connsiteY714" fmla="*/ 1592221 h 1833421"/>
              <a:gd name="connsiteX715" fmla="*/ 1436131 w 2746400"/>
              <a:gd name="connsiteY715" fmla="*/ 1589944 h 1833421"/>
              <a:gd name="connsiteX716" fmla="*/ 1411392 w 2746400"/>
              <a:gd name="connsiteY716" fmla="*/ 1588261 h 1833421"/>
              <a:gd name="connsiteX717" fmla="*/ 1373181 w 2746400"/>
              <a:gd name="connsiteY717" fmla="*/ 1587935 h 1833421"/>
              <a:gd name="connsiteX718" fmla="*/ 1372532 w 2746400"/>
              <a:gd name="connsiteY718" fmla="*/ 1588166 h 1833421"/>
              <a:gd name="connsiteX719" fmla="*/ 1373125 w 2746400"/>
              <a:gd name="connsiteY719" fmla="*/ 1588529 h 1833421"/>
              <a:gd name="connsiteX720" fmla="*/ 1623392 w 2746400"/>
              <a:gd name="connsiteY720" fmla="*/ 1586004 h 1833421"/>
              <a:gd name="connsiteX721" fmla="*/ 1623392 w 2746400"/>
              <a:gd name="connsiteY721" fmla="*/ 1586596 h 1833421"/>
              <a:gd name="connsiteX722" fmla="*/ 1624024 w 2746400"/>
              <a:gd name="connsiteY722" fmla="*/ 1586310 h 1833421"/>
              <a:gd name="connsiteX723" fmla="*/ 985400 w 2746400"/>
              <a:gd name="connsiteY723" fmla="*/ 1585908 h 1833421"/>
              <a:gd name="connsiteX724" fmla="*/ 987983 w 2746400"/>
              <a:gd name="connsiteY724" fmla="*/ 1587324 h 1833421"/>
              <a:gd name="connsiteX725" fmla="*/ 985323 w 2746400"/>
              <a:gd name="connsiteY725" fmla="*/ 1588510 h 1833421"/>
              <a:gd name="connsiteX726" fmla="*/ 983889 w 2746400"/>
              <a:gd name="connsiteY726" fmla="*/ 1586712 h 1833421"/>
              <a:gd name="connsiteX727" fmla="*/ 985400 w 2746400"/>
              <a:gd name="connsiteY727" fmla="*/ 1585908 h 1833421"/>
              <a:gd name="connsiteX728" fmla="*/ 1612408 w 2746400"/>
              <a:gd name="connsiteY728" fmla="*/ 1585544 h 1833421"/>
              <a:gd name="connsiteX729" fmla="*/ 1606441 w 2746400"/>
              <a:gd name="connsiteY729" fmla="*/ 1587255 h 1833421"/>
              <a:gd name="connsiteX730" fmla="*/ 1606381 w 2746400"/>
              <a:gd name="connsiteY730" fmla="*/ 1587247 h 1833421"/>
              <a:gd name="connsiteX731" fmla="*/ 1606406 w 2746400"/>
              <a:gd name="connsiteY731" fmla="*/ 1587265 h 1833421"/>
              <a:gd name="connsiteX732" fmla="*/ 1606401 w 2746400"/>
              <a:gd name="connsiteY732" fmla="*/ 1587266 h 1833421"/>
              <a:gd name="connsiteX733" fmla="*/ 1593352 w 2746400"/>
              <a:gd name="connsiteY733" fmla="*/ 1587266 h 1833421"/>
              <a:gd name="connsiteX734" fmla="*/ 1606689 w 2746400"/>
              <a:gd name="connsiteY734" fmla="*/ 1593561 h 1833421"/>
              <a:gd name="connsiteX735" fmla="*/ 1613971 w 2746400"/>
              <a:gd name="connsiteY735" fmla="*/ 1596204 h 1833421"/>
              <a:gd name="connsiteX736" fmla="*/ 1621654 w 2746400"/>
              <a:gd name="connsiteY736" fmla="*/ 1594903 h 1833421"/>
              <a:gd name="connsiteX737" fmla="*/ 1621708 w 2746400"/>
              <a:gd name="connsiteY737" fmla="*/ 1594920 h 1833421"/>
              <a:gd name="connsiteX738" fmla="*/ 1622226 w 2746400"/>
              <a:gd name="connsiteY738" fmla="*/ 1594383 h 1833421"/>
              <a:gd name="connsiteX739" fmla="*/ 1621670 w 2746400"/>
              <a:gd name="connsiteY739" fmla="*/ 1594901 h 1833421"/>
              <a:gd name="connsiteX740" fmla="*/ 1621654 w 2746400"/>
              <a:gd name="connsiteY740" fmla="*/ 1594903 h 1833421"/>
              <a:gd name="connsiteX741" fmla="*/ 1613399 w 2746400"/>
              <a:gd name="connsiteY741" fmla="*/ 1592382 h 1833421"/>
              <a:gd name="connsiteX742" fmla="*/ 1606406 w 2746400"/>
              <a:gd name="connsiteY742" fmla="*/ 1587265 h 1833421"/>
              <a:gd name="connsiteX743" fmla="*/ 1606441 w 2746400"/>
              <a:gd name="connsiteY743" fmla="*/ 1587255 h 1833421"/>
              <a:gd name="connsiteX744" fmla="*/ 1612734 w 2746400"/>
              <a:gd name="connsiteY744" fmla="*/ 1588050 h 1833421"/>
              <a:gd name="connsiteX745" fmla="*/ 1612408 w 2746400"/>
              <a:gd name="connsiteY745" fmla="*/ 1585544 h 1833421"/>
              <a:gd name="connsiteX746" fmla="*/ 1846644 w 2746400"/>
              <a:gd name="connsiteY746" fmla="*/ 1584969 h 1833421"/>
              <a:gd name="connsiteX747" fmla="*/ 1854889 w 2746400"/>
              <a:gd name="connsiteY747" fmla="*/ 1604428 h 1833421"/>
              <a:gd name="connsiteX748" fmla="*/ 1846644 w 2746400"/>
              <a:gd name="connsiteY748" fmla="*/ 1584969 h 1833421"/>
              <a:gd name="connsiteX749" fmla="*/ 2094997 w 2746400"/>
              <a:gd name="connsiteY749" fmla="*/ 1584893 h 1833421"/>
              <a:gd name="connsiteX750" fmla="*/ 2093791 w 2746400"/>
              <a:gd name="connsiteY750" fmla="*/ 1586826 h 1833421"/>
              <a:gd name="connsiteX751" fmla="*/ 2095838 w 2746400"/>
              <a:gd name="connsiteY751" fmla="*/ 1588395 h 1833421"/>
              <a:gd name="connsiteX752" fmla="*/ 2096796 w 2746400"/>
              <a:gd name="connsiteY752" fmla="*/ 1586787 h 1833421"/>
              <a:gd name="connsiteX753" fmla="*/ 2094997 w 2746400"/>
              <a:gd name="connsiteY753" fmla="*/ 1584893 h 1833421"/>
              <a:gd name="connsiteX754" fmla="*/ 967741 w 2746400"/>
              <a:gd name="connsiteY754" fmla="*/ 1583650 h 1833421"/>
              <a:gd name="connsiteX755" fmla="*/ 973729 w 2746400"/>
              <a:gd name="connsiteY755" fmla="*/ 1584205 h 1833421"/>
              <a:gd name="connsiteX756" fmla="*/ 973998 w 2746400"/>
              <a:gd name="connsiteY756" fmla="*/ 1585716 h 1833421"/>
              <a:gd name="connsiteX757" fmla="*/ 970363 w 2746400"/>
              <a:gd name="connsiteY757" fmla="*/ 1586902 h 1833421"/>
              <a:gd name="connsiteX758" fmla="*/ 967205 w 2746400"/>
              <a:gd name="connsiteY758" fmla="*/ 1585525 h 1833421"/>
              <a:gd name="connsiteX759" fmla="*/ 967741 w 2746400"/>
              <a:gd name="connsiteY759" fmla="*/ 1583650 h 1833421"/>
              <a:gd name="connsiteX760" fmla="*/ 804933 w 2746400"/>
              <a:gd name="connsiteY760" fmla="*/ 1583421 h 1833421"/>
              <a:gd name="connsiteX761" fmla="*/ 804896 w 2746400"/>
              <a:gd name="connsiteY761" fmla="*/ 1583459 h 1833421"/>
              <a:gd name="connsiteX762" fmla="*/ 804895 w 2746400"/>
              <a:gd name="connsiteY762" fmla="*/ 1583458 h 1833421"/>
              <a:gd name="connsiteX763" fmla="*/ 804716 w 2746400"/>
              <a:gd name="connsiteY763" fmla="*/ 1583370 h 1833421"/>
              <a:gd name="connsiteX764" fmla="*/ 804798 w 2746400"/>
              <a:gd name="connsiteY764" fmla="*/ 1583421 h 1833421"/>
              <a:gd name="connsiteX765" fmla="*/ 804759 w 2746400"/>
              <a:gd name="connsiteY765" fmla="*/ 1583439 h 1833421"/>
              <a:gd name="connsiteX766" fmla="*/ 586427 w 2746400"/>
              <a:gd name="connsiteY766" fmla="*/ 1583171 h 1833421"/>
              <a:gd name="connsiteX767" fmla="*/ 589929 w 2746400"/>
              <a:gd name="connsiteY767" fmla="*/ 1587629 h 1833421"/>
              <a:gd name="connsiteX768" fmla="*/ 587478 w 2746400"/>
              <a:gd name="connsiteY768" fmla="*/ 1590672 h 1833421"/>
              <a:gd name="connsiteX769" fmla="*/ 583881 w 2746400"/>
              <a:gd name="connsiteY769" fmla="*/ 1587324 h 1833421"/>
              <a:gd name="connsiteX770" fmla="*/ 586427 w 2746400"/>
              <a:gd name="connsiteY770" fmla="*/ 1583171 h 1833421"/>
              <a:gd name="connsiteX771" fmla="*/ 1562421 w 2746400"/>
              <a:gd name="connsiteY771" fmla="*/ 1582569 h 1833421"/>
              <a:gd name="connsiteX772" fmla="*/ 1569684 w 2746400"/>
              <a:gd name="connsiteY772" fmla="*/ 1591456 h 1833421"/>
              <a:gd name="connsiteX773" fmla="*/ 1544714 w 2746400"/>
              <a:gd name="connsiteY773" fmla="*/ 1591973 h 1833421"/>
              <a:gd name="connsiteX774" fmla="*/ 1560519 w 2746400"/>
              <a:gd name="connsiteY774" fmla="*/ 1588051 h 1833421"/>
              <a:gd name="connsiteX775" fmla="*/ 1551717 w 2746400"/>
              <a:gd name="connsiteY775" fmla="*/ 1586424 h 1833421"/>
              <a:gd name="connsiteX776" fmla="*/ 1562421 w 2746400"/>
              <a:gd name="connsiteY776" fmla="*/ 1582569 h 1833421"/>
              <a:gd name="connsiteX777" fmla="*/ 1630776 w 2746400"/>
              <a:gd name="connsiteY777" fmla="*/ 1581678 h 1833421"/>
              <a:gd name="connsiteX778" fmla="*/ 1645817 w 2746400"/>
              <a:gd name="connsiteY778" fmla="*/ 1585314 h 1833421"/>
              <a:gd name="connsiteX779" fmla="*/ 1630776 w 2746400"/>
              <a:gd name="connsiteY779" fmla="*/ 1581678 h 1833421"/>
              <a:gd name="connsiteX780" fmla="*/ 955551 w 2746400"/>
              <a:gd name="connsiteY780" fmla="*/ 1581660 h 1833421"/>
              <a:gd name="connsiteX781" fmla="*/ 956776 w 2746400"/>
              <a:gd name="connsiteY781" fmla="*/ 1583708 h 1833421"/>
              <a:gd name="connsiteX782" fmla="*/ 955322 w 2746400"/>
              <a:gd name="connsiteY782" fmla="*/ 1584491 h 1833421"/>
              <a:gd name="connsiteX783" fmla="*/ 953676 w 2746400"/>
              <a:gd name="connsiteY783" fmla="*/ 1582616 h 1833421"/>
              <a:gd name="connsiteX784" fmla="*/ 955551 w 2746400"/>
              <a:gd name="connsiteY784" fmla="*/ 1581660 h 1833421"/>
              <a:gd name="connsiteX785" fmla="*/ 1975622 w 2746400"/>
              <a:gd name="connsiteY785" fmla="*/ 1581488 h 1833421"/>
              <a:gd name="connsiteX786" fmla="*/ 1976139 w 2746400"/>
              <a:gd name="connsiteY786" fmla="*/ 1582044 h 1833421"/>
              <a:gd name="connsiteX787" fmla="*/ 1975603 w 2746400"/>
              <a:gd name="connsiteY787" fmla="*/ 1581527 h 1833421"/>
              <a:gd name="connsiteX788" fmla="*/ 803056 w 2746400"/>
              <a:gd name="connsiteY788" fmla="*/ 1580761 h 1833421"/>
              <a:gd name="connsiteX789" fmla="*/ 804716 w 2746400"/>
              <a:gd name="connsiteY789" fmla="*/ 1583370 h 1833421"/>
              <a:gd name="connsiteX790" fmla="*/ 802081 w 2746400"/>
              <a:gd name="connsiteY790" fmla="*/ 1581756 h 1833421"/>
              <a:gd name="connsiteX791" fmla="*/ 803056 w 2746400"/>
              <a:gd name="connsiteY791" fmla="*/ 1580761 h 1833421"/>
              <a:gd name="connsiteX792" fmla="*/ 1698453 w 2746400"/>
              <a:gd name="connsiteY792" fmla="*/ 1580320 h 1833421"/>
              <a:gd name="connsiteX793" fmla="*/ 1697783 w 2746400"/>
              <a:gd name="connsiteY793" fmla="*/ 1580569 h 1833421"/>
              <a:gd name="connsiteX794" fmla="*/ 1698396 w 2746400"/>
              <a:gd name="connsiteY794" fmla="*/ 1580914 h 1833421"/>
              <a:gd name="connsiteX795" fmla="*/ 550627 w 2746400"/>
              <a:gd name="connsiteY795" fmla="*/ 1580244 h 1833421"/>
              <a:gd name="connsiteX796" fmla="*/ 551718 w 2746400"/>
              <a:gd name="connsiteY796" fmla="*/ 1582215 h 1833421"/>
              <a:gd name="connsiteX797" fmla="*/ 547107 w 2746400"/>
              <a:gd name="connsiteY797" fmla="*/ 1584721 h 1833421"/>
              <a:gd name="connsiteX798" fmla="*/ 545730 w 2746400"/>
              <a:gd name="connsiteY798" fmla="*/ 1582827 h 1833421"/>
              <a:gd name="connsiteX799" fmla="*/ 550627 w 2746400"/>
              <a:gd name="connsiteY799" fmla="*/ 1580244 h 1833421"/>
              <a:gd name="connsiteX800" fmla="*/ 1656417 w 2746400"/>
              <a:gd name="connsiteY800" fmla="*/ 1580244 h 1833421"/>
              <a:gd name="connsiteX801" fmla="*/ 1655689 w 2746400"/>
              <a:gd name="connsiteY801" fmla="*/ 1580493 h 1833421"/>
              <a:gd name="connsiteX802" fmla="*/ 1656321 w 2746400"/>
              <a:gd name="connsiteY802" fmla="*/ 1580894 h 1833421"/>
              <a:gd name="connsiteX803" fmla="*/ 1488996 w 2746400"/>
              <a:gd name="connsiteY803" fmla="*/ 1579803 h 1833421"/>
              <a:gd name="connsiteX804" fmla="*/ 1488882 w 2746400"/>
              <a:gd name="connsiteY804" fmla="*/ 1581162 h 1833421"/>
              <a:gd name="connsiteX805" fmla="*/ 1482626 w 2746400"/>
              <a:gd name="connsiteY805" fmla="*/ 1581162 h 1833421"/>
              <a:gd name="connsiteX806" fmla="*/ 1482587 w 2746400"/>
              <a:gd name="connsiteY806" fmla="*/ 1580148 h 1833421"/>
              <a:gd name="connsiteX807" fmla="*/ 1488996 w 2746400"/>
              <a:gd name="connsiteY807" fmla="*/ 1579803 h 1833421"/>
              <a:gd name="connsiteX808" fmla="*/ 1918226 w 2746400"/>
              <a:gd name="connsiteY808" fmla="*/ 1579593 h 1833421"/>
              <a:gd name="connsiteX809" fmla="*/ 1918240 w 2746400"/>
              <a:gd name="connsiteY809" fmla="*/ 1579594 h 1833421"/>
              <a:gd name="connsiteX810" fmla="*/ 1918222 w 2746400"/>
              <a:gd name="connsiteY810" fmla="*/ 1579612 h 1833421"/>
              <a:gd name="connsiteX811" fmla="*/ 1918222 w 2746400"/>
              <a:gd name="connsiteY811" fmla="*/ 1579612 h 1833421"/>
              <a:gd name="connsiteX812" fmla="*/ 1918096 w 2746400"/>
              <a:gd name="connsiteY812" fmla="*/ 1579575 h 1833421"/>
              <a:gd name="connsiteX813" fmla="*/ 1918226 w 2746400"/>
              <a:gd name="connsiteY813" fmla="*/ 1579593 h 1833421"/>
              <a:gd name="connsiteX814" fmla="*/ 1918221 w 2746400"/>
              <a:gd name="connsiteY814" fmla="*/ 1579613 h 1833421"/>
              <a:gd name="connsiteX815" fmla="*/ 1918201 w 2746400"/>
              <a:gd name="connsiteY815" fmla="*/ 1579632 h 1833421"/>
              <a:gd name="connsiteX816" fmla="*/ 946407 w 2746400"/>
              <a:gd name="connsiteY816" fmla="*/ 1579461 h 1833421"/>
              <a:gd name="connsiteX817" fmla="*/ 948569 w 2746400"/>
              <a:gd name="connsiteY817" fmla="*/ 1580781 h 1833421"/>
              <a:gd name="connsiteX818" fmla="*/ 946349 w 2746400"/>
              <a:gd name="connsiteY818" fmla="*/ 1582503 h 1833421"/>
              <a:gd name="connsiteX819" fmla="*/ 945354 w 2746400"/>
              <a:gd name="connsiteY819" fmla="*/ 1580589 h 1833421"/>
              <a:gd name="connsiteX820" fmla="*/ 946407 w 2746400"/>
              <a:gd name="connsiteY820" fmla="*/ 1579461 h 1833421"/>
              <a:gd name="connsiteX821" fmla="*/ 814020 w 2746400"/>
              <a:gd name="connsiteY821" fmla="*/ 1578694 h 1833421"/>
              <a:gd name="connsiteX822" fmla="*/ 815283 w 2746400"/>
              <a:gd name="connsiteY822" fmla="*/ 1579403 h 1833421"/>
              <a:gd name="connsiteX823" fmla="*/ 814308 w 2746400"/>
              <a:gd name="connsiteY823" fmla="*/ 1580417 h 1833421"/>
              <a:gd name="connsiteX824" fmla="*/ 813542 w 2746400"/>
              <a:gd name="connsiteY824" fmla="*/ 1579250 h 1833421"/>
              <a:gd name="connsiteX825" fmla="*/ 814020 w 2746400"/>
              <a:gd name="connsiteY825" fmla="*/ 1578694 h 1833421"/>
              <a:gd name="connsiteX826" fmla="*/ 559400 w 2746400"/>
              <a:gd name="connsiteY826" fmla="*/ 1578609 h 1833421"/>
              <a:gd name="connsiteX827" fmla="*/ 566239 w 2746400"/>
              <a:gd name="connsiteY827" fmla="*/ 1579442 h 1833421"/>
              <a:gd name="connsiteX828" fmla="*/ 555429 w 2746400"/>
              <a:gd name="connsiteY828" fmla="*/ 1589256 h 1833421"/>
              <a:gd name="connsiteX829" fmla="*/ 550110 w 2746400"/>
              <a:gd name="connsiteY829" fmla="*/ 1601521 h 1833421"/>
              <a:gd name="connsiteX830" fmla="*/ 557094 w 2746400"/>
              <a:gd name="connsiteY830" fmla="*/ 1580245 h 1833421"/>
              <a:gd name="connsiteX831" fmla="*/ 559400 w 2746400"/>
              <a:gd name="connsiteY831" fmla="*/ 1578609 h 1833421"/>
              <a:gd name="connsiteX832" fmla="*/ 1469978 w 2746400"/>
              <a:gd name="connsiteY832" fmla="*/ 1578560 h 1833421"/>
              <a:gd name="connsiteX833" fmla="*/ 1471892 w 2746400"/>
              <a:gd name="connsiteY833" fmla="*/ 1580913 h 1833421"/>
              <a:gd name="connsiteX834" fmla="*/ 1469959 w 2746400"/>
              <a:gd name="connsiteY834" fmla="*/ 1583286 h 1833421"/>
              <a:gd name="connsiteX835" fmla="*/ 1468218 w 2746400"/>
              <a:gd name="connsiteY835" fmla="*/ 1580224 h 1833421"/>
              <a:gd name="connsiteX836" fmla="*/ 1469978 w 2746400"/>
              <a:gd name="connsiteY836" fmla="*/ 1578560 h 1833421"/>
              <a:gd name="connsiteX837" fmla="*/ 1914987 w 2746400"/>
              <a:gd name="connsiteY837" fmla="*/ 1577891 h 1833421"/>
              <a:gd name="connsiteX838" fmla="*/ 1918096 w 2746400"/>
              <a:gd name="connsiteY838" fmla="*/ 1579575 h 1833421"/>
              <a:gd name="connsiteX839" fmla="*/ 1914567 w 2746400"/>
              <a:gd name="connsiteY839" fmla="*/ 1579097 h 1833421"/>
              <a:gd name="connsiteX840" fmla="*/ 1914987 w 2746400"/>
              <a:gd name="connsiteY840" fmla="*/ 1577891 h 1833421"/>
              <a:gd name="connsiteX841" fmla="*/ 2086233 w 2746400"/>
              <a:gd name="connsiteY841" fmla="*/ 1577871 h 1833421"/>
              <a:gd name="connsiteX842" fmla="*/ 2084205 w 2746400"/>
              <a:gd name="connsiteY842" fmla="*/ 1580760 h 1833421"/>
              <a:gd name="connsiteX843" fmla="*/ 2085756 w 2746400"/>
              <a:gd name="connsiteY843" fmla="*/ 1582405 h 1833421"/>
              <a:gd name="connsiteX844" fmla="*/ 2087899 w 2746400"/>
              <a:gd name="connsiteY844" fmla="*/ 1580378 h 1833421"/>
              <a:gd name="connsiteX845" fmla="*/ 2086233 w 2746400"/>
              <a:gd name="connsiteY845" fmla="*/ 1577871 h 1833421"/>
              <a:gd name="connsiteX846" fmla="*/ 792553 w 2746400"/>
              <a:gd name="connsiteY846" fmla="*/ 1577164 h 1833421"/>
              <a:gd name="connsiteX847" fmla="*/ 795002 w 2746400"/>
              <a:gd name="connsiteY847" fmla="*/ 1579077 h 1833421"/>
              <a:gd name="connsiteX848" fmla="*/ 792725 w 2746400"/>
              <a:gd name="connsiteY848" fmla="*/ 1580569 h 1833421"/>
              <a:gd name="connsiteX849" fmla="*/ 790755 w 2746400"/>
              <a:gd name="connsiteY849" fmla="*/ 1578828 h 1833421"/>
              <a:gd name="connsiteX850" fmla="*/ 792553 w 2746400"/>
              <a:gd name="connsiteY850" fmla="*/ 1577164 h 1833421"/>
              <a:gd name="connsiteX851" fmla="*/ 1807496 w 2746400"/>
              <a:gd name="connsiteY851" fmla="*/ 1576723 h 1833421"/>
              <a:gd name="connsiteX852" fmla="*/ 1806540 w 2746400"/>
              <a:gd name="connsiteY852" fmla="*/ 1577565 h 1833421"/>
              <a:gd name="connsiteX853" fmla="*/ 1809093 w 2746400"/>
              <a:gd name="connsiteY853" fmla="*/ 1579494 h 1833421"/>
              <a:gd name="connsiteX854" fmla="*/ 1809160 w 2746400"/>
              <a:gd name="connsiteY854" fmla="*/ 1579612 h 1833421"/>
              <a:gd name="connsiteX855" fmla="*/ 1809237 w 2746400"/>
              <a:gd name="connsiteY855" fmla="*/ 1579727 h 1833421"/>
              <a:gd name="connsiteX856" fmla="*/ 1809198 w 2746400"/>
              <a:gd name="connsiteY856" fmla="*/ 1579574 h 1833421"/>
              <a:gd name="connsiteX857" fmla="*/ 1809093 w 2746400"/>
              <a:gd name="connsiteY857" fmla="*/ 1579494 h 1833421"/>
              <a:gd name="connsiteX858" fmla="*/ 991274 w 2746400"/>
              <a:gd name="connsiteY858" fmla="*/ 1576398 h 1833421"/>
              <a:gd name="connsiteX859" fmla="*/ 992575 w 2746400"/>
              <a:gd name="connsiteY859" fmla="*/ 1578503 h 1833421"/>
              <a:gd name="connsiteX860" fmla="*/ 991044 w 2746400"/>
              <a:gd name="connsiteY860" fmla="*/ 1579192 h 1833421"/>
              <a:gd name="connsiteX861" fmla="*/ 989457 w 2746400"/>
              <a:gd name="connsiteY861" fmla="*/ 1577355 h 1833421"/>
              <a:gd name="connsiteX862" fmla="*/ 991274 w 2746400"/>
              <a:gd name="connsiteY862" fmla="*/ 1576398 h 1833421"/>
              <a:gd name="connsiteX863" fmla="*/ 919301 w 2746400"/>
              <a:gd name="connsiteY863" fmla="*/ 1575355 h 1833421"/>
              <a:gd name="connsiteX864" fmla="*/ 930984 w 2746400"/>
              <a:gd name="connsiteY864" fmla="*/ 1576838 h 1833421"/>
              <a:gd name="connsiteX865" fmla="*/ 937815 w 2746400"/>
              <a:gd name="connsiteY865" fmla="*/ 1583363 h 1833421"/>
              <a:gd name="connsiteX866" fmla="*/ 907488 w 2746400"/>
              <a:gd name="connsiteY866" fmla="*/ 1576398 h 1833421"/>
              <a:gd name="connsiteX867" fmla="*/ 919301 w 2746400"/>
              <a:gd name="connsiteY867" fmla="*/ 1575355 h 1833421"/>
              <a:gd name="connsiteX868" fmla="*/ 521774 w 2746400"/>
              <a:gd name="connsiteY868" fmla="*/ 1574982 h 1833421"/>
              <a:gd name="connsiteX869" fmla="*/ 510752 w 2746400"/>
              <a:gd name="connsiteY869" fmla="*/ 1588509 h 1833421"/>
              <a:gd name="connsiteX870" fmla="*/ 508897 w 2746400"/>
              <a:gd name="connsiteY870" fmla="*/ 1586731 h 1833421"/>
              <a:gd name="connsiteX871" fmla="*/ 521774 w 2746400"/>
              <a:gd name="connsiteY871" fmla="*/ 1574982 h 1833421"/>
              <a:gd name="connsiteX872" fmla="*/ 308114 w 2746400"/>
              <a:gd name="connsiteY872" fmla="*/ 1572739 h 1833421"/>
              <a:gd name="connsiteX873" fmla="*/ 313179 w 2746400"/>
              <a:gd name="connsiteY873" fmla="*/ 1575288 h 1833421"/>
              <a:gd name="connsiteX874" fmla="*/ 305316 w 2746400"/>
              <a:gd name="connsiteY874" fmla="*/ 1576820 h 1833421"/>
              <a:gd name="connsiteX875" fmla="*/ 308114 w 2746400"/>
              <a:gd name="connsiteY875" fmla="*/ 1572739 h 1833421"/>
              <a:gd name="connsiteX876" fmla="*/ 1623851 w 2746400"/>
              <a:gd name="connsiteY876" fmla="*/ 1570830 h 1833421"/>
              <a:gd name="connsiteX877" fmla="*/ 1622435 w 2746400"/>
              <a:gd name="connsiteY877" fmla="*/ 1572381 h 1833421"/>
              <a:gd name="connsiteX878" fmla="*/ 1629973 w 2746400"/>
              <a:gd name="connsiteY878" fmla="*/ 1579956 h 1833421"/>
              <a:gd name="connsiteX879" fmla="*/ 1631830 w 2746400"/>
              <a:gd name="connsiteY879" fmla="*/ 1577890 h 1833421"/>
              <a:gd name="connsiteX880" fmla="*/ 1623851 w 2746400"/>
              <a:gd name="connsiteY880" fmla="*/ 1570830 h 1833421"/>
              <a:gd name="connsiteX881" fmla="*/ 1573356 w 2746400"/>
              <a:gd name="connsiteY881" fmla="*/ 1569529 h 1833421"/>
              <a:gd name="connsiteX882" fmla="*/ 1580799 w 2746400"/>
              <a:gd name="connsiteY882" fmla="*/ 1571118 h 1833421"/>
              <a:gd name="connsiteX883" fmla="*/ 1573356 w 2746400"/>
              <a:gd name="connsiteY883" fmla="*/ 1569529 h 1833421"/>
              <a:gd name="connsiteX884" fmla="*/ 1998065 w 2746400"/>
              <a:gd name="connsiteY884" fmla="*/ 1568955 h 1833421"/>
              <a:gd name="connsiteX885" fmla="*/ 1982300 w 2746400"/>
              <a:gd name="connsiteY885" fmla="*/ 1573242 h 1833421"/>
              <a:gd name="connsiteX886" fmla="*/ 1987600 w 2746400"/>
              <a:gd name="connsiteY886" fmla="*/ 1587438 h 1833421"/>
              <a:gd name="connsiteX887" fmla="*/ 2002390 w 2746400"/>
              <a:gd name="connsiteY887" fmla="*/ 1596412 h 1833421"/>
              <a:gd name="connsiteX888" fmla="*/ 2010044 w 2746400"/>
              <a:gd name="connsiteY888" fmla="*/ 1583363 h 1833421"/>
              <a:gd name="connsiteX889" fmla="*/ 2008341 w 2746400"/>
              <a:gd name="connsiteY889" fmla="*/ 1577355 h 1833421"/>
              <a:gd name="connsiteX890" fmla="*/ 2014750 w 2746400"/>
              <a:gd name="connsiteY890" fmla="*/ 1576953 h 1833421"/>
              <a:gd name="connsiteX891" fmla="*/ 2014655 w 2746400"/>
              <a:gd name="connsiteY891" fmla="*/ 1575672 h 1833421"/>
              <a:gd name="connsiteX892" fmla="*/ 1998065 w 2746400"/>
              <a:gd name="connsiteY892" fmla="*/ 1568955 h 1833421"/>
              <a:gd name="connsiteX893" fmla="*/ 1458868 w 2746400"/>
              <a:gd name="connsiteY893" fmla="*/ 1568520 h 1833421"/>
              <a:gd name="connsiteX894" fmla="*/ 1462018 w 2746400"/>
              <a:gd name="connsiteY894" fmla="*/ 1572399 h 1833421"/>
              <a:gd name="connsiteX895" fmla="*/ 1455072 w 2746400"/>
              <a:gd name="connsiteY895" fmla="*/ 1568916 h 1833421"/>
              <a:gd name="connsiteX896" fmla="*/ 1458868 w 2746400"/>
              <a:gd name="connsiteY896" fmla="*/ 1568520 h 1833421"/>
              <a:gd name="connsiteX897" fmla="*/ 1481611 w 2746400"/>
              <a:gd name="connsiteY897" fmla="*/ 1568190 h 1833421"/>
              <a:gd name="connsiteX898" fmla="*/ 1482396 w 2746400"/>
              <a:gd name="connsiteY898" fmla="*/ 1569683 h 1833421"/>
              <a:gd name="connsiteX899" fmla="*/ 1478435 w 2746400"/>
              <a:gd name="connsiteY899" fmla="*/ 1571673 h 1833421"/>
              <a:gd name="connsiteX900" fmla="*/ 1477708 w 2746400"/>
              <a:gd name="connsiteY900" fmla="*/ 1570218 h 1833421"/>
              <a:gd name="connsiteX901" fmla="*/ 1481611 w 2746400"/>
              <a:gd name="connsiteY901" fmla="*/ 1568190 h 1833421"/>
              <a:gd name="connsiteX902" fmla="*/ 1863385 w 2746400"/>
              <a:gd name="connsiteY902" fmla="*/ 1568113 h 1833421"/>
              <a:gd name="connsiteX903" fmla="*/ 1862256 w 2746400"/>
              <a:gd name="connsiteY903" fmla="*/ 1575480 h 1833421"/>
              <a:gd name="connsiteX904" fmla="*/ 1864609 w 2746400"/>
              <a:gd name="connsiteY904" fmla="*/ 1575767 h 1833421"/>
              <a:gd name="connsiteX905" fmla="*/ 1863385 w 2746400"/>
              <a:gd name="connsiteY905" fmla="*/ 1568113 h 1833421"/>
              <a:gd name="connsiteX906" fmla="*/ 1932054 w 2746400"/>
              <a:gd name="connsiteY906" fmla="*/ 1567233 h 1833421"/>
              <a:gd name="connsiteX907" fmla="*/ 1932054 w 2746400"/>
              <a:gd name="connsiteY907" fmla="*/ 1568056 h 1833421"/>
              <a:gd name="connsiteX908" fmla="*/ 1930619 w 2746400"/>
              <a:gd name="connsiteY908" fmla="*/ 1568286 h 1833421"/>
              <a:gd name="connsiteX909" fmla="*/ 1930563 w 2746400"/>
              <a:gd name="connsiteY909" fmla="*/ 1567481 h 1833421"/>
              <a:gd name="connsiteX910" fmla="*/ 1932054 w 2746400"/>
              <a:gd name="connsiteY910" fmla="*/ 1567233 h 1833421"/>
              <a:gd name="connsiteX911" fmla="*/ 1171954 w 2746400"/>
              <a:gd name="connsiteY911" fmla="*/ 1566870 h 1833421"/>
              <a:gd name="connsiteX912" fmla="*/ 1172547 w 2746400"/>
              <a:gd name="connsiteY912" fmla="*/ 1567196 h 1833421"/>
              <a:gd name="connsiteX913" fmla="*/ 1171934 w 2746400"/>
              <a:gd name="connsiteY913" fmla="*/ 1567483 h 1833421"/>
              <a:gd name="connsiteX914" fmla="*/ 1441353 w 2746400"/>
              <a:gd name="connsiteY914" fmla="*/ 1565760 h 1833421"/>
              <a:gd name="connsiteX915" fmla="*/ 1442349 w 2746400"/>
              <a:gd name="connsiteY915" fmla="*/ 1566890 h 1833421"/>
              <a:gd name="connsiteX916" fmla="*/ 1441678 w 2746400"/>
              <a:gd name="connsiteY916" fmla="*/ 1567272 h 1833421"/>
              <a:gd name="connsiteX917" fmla="*/ 1440703 w 2746400"/>
              <a:gd name="connsiteY917" fmla="*/ 1566162 h 1833421"/>
              <a:gd name="connsiteX918" fmla="*/ 1441353 w 2746400"/>
              <a:gd name="connsiteY918" fmla="*/ 1565760 h 1833421"/>
              <a:gd name="connsiteX919" fmla="*/ 1779790 w 2746400"/>
              <a:gd name="connsiteY919" fmla="*/ 1565683 h 1833421"/>
              <a:gd name="connsiteX920" fmla="*/ 1779349 w 2746400"/>
              <a:gd name="connsiteY920" fmla="*/ 1566354 h 1833421"/>
              <a:gd name="connsiteX921" fmla="*/ 1780460 w 2746400"/>
              <a:gd name="connsiteY921" fmla="*/ 1567367 h 1833421"/>
              <a:gd name="connsiteX922" fmla="*/ 1780900 w 2746400"/>
              <a:gd name="connsiteY922" fmla="*/ 1566754 h 1833421"/>
              <a:gd name="connsiteX923" fmla="*/ 1779790 w 2746400"/>
              <a:gd name="connsiteY923" fmla="*/ 1565683 h 1833421"/>
              <a:gd name="connsiteX924" fmla="*/ 1677960 w 2746400"/>
              <a:gd name="connsiteY924" fmla="*/ 1565340 h 1833421"/>
              <a:gd name="connsiteX925" fmla="*/ 1676526 w 2746400"/>
              <a:gd name="connsiteY925" fmla="*/ 1565856 h 1833421"/>
              <a:gd name="connsiteX926" fmla="*/ 1679045 w 2746400"/>
              <a:gd name="connsiteY926" fmla="*/ 1569954 h 1833421"/>
              <a:gd name="connsiteX927" fmla="*/ 1679071 w 2746400"/>
              <a:gd name="connsiteY927" fmla="*/ 1570065 h 1833421"/>
              <a:gd name="connsiteX928" fmla="*/ 1679123 w 2746400"/>
              <a:gd name="connsiteY928" fmla="*/ 1570090 h 1833421"/>
              <a:gd name="connsiteX929" fmla="*/ 1680294 w 2746400"/>
              <a:gd name="connsiteY929" fmla="*/ 1572360 h 1833421"/>
              <a:gd name="connsiteX930" fmla="*/ 1681404 w 2746400"/>
              <a:gd name="connsiteY930" fmla="*/ 1571232 h 1833421"/>
              <a:gd name="connsiteX931" fmla="*/ 1679123 w 2746400"/>
              <a:gd name="connsiteY931" fmla="*/ 1570090 h 1833421"/>
              <a:gd name="connsiteX932" fmla="*/ 1679090 w 2746400"/>
              <a:gd name="connsiteY932" fmla="*/ 1570026 h 1833421"/>
              <a:gd name="connsiteX933" fmla="*/ 1679045 w 2746400"/>
              <a:gd name="connsiteY933" fmla="*/ 1569954 h 1833421"/>
              <a:gd name="connsiteX934" fmla="*/ 1426353 w 2746400"/>
              <a:gd name="connsiteY934" fmla="*/ 1564937 h 1833421"/>
              <a:gd name="connsiteX935" fmla="*/ 1426985 w 2746400"/>
              <a:gd name="connsiteY935" fmla="*/ 1565263 h 1833421"/>
              <a:gd name="connsiteX936" fmla="*/ 1426353 w 2746400"/>
              <a:gd name="connsiteY936" fmla="*/ 1565569 h 1833421"/>
              <a:gd name="connsiteX937" fmla="*/ 1149011 w 2746400"/>
              <a:gd name="connsiteY937" fmla="*/ 1564879 h 1833421"/>
              <a:gd name="connsiteX938" fmla="*/ 1149681 w 2746400"/>
              <a:gd name="connsiteY938" fmla="*/ 1565301 h 1833421"/>
              <a:gd name="connsiteX939" fmla="*/ 1148955 w 2746400"/>
              <a:gd name="connsiteY939" fmla="*/ 1565588 h 1833421"/>
              <a:gd name="connsiteX940" fmla="*/ 1159173 w 2746400"/>
              <a:gd name="connsiteY940" fmla="*/ 1563235 h 1833421"/>
              <a:gd name="connsiteX941" fmla="*/ 1162062 w 2746400"/>
              <a:gd name="connsiteY941" fmla="*/ 1565550 h 1833421"/>
              <a:gd name="connsiteX942" fmla="*/ 1159230 w 2746400"/>
              <a:gd name="connsiteY942" fmla="*/ 1566679 h 1833421"/>
              <a:gd name="connsiteX943" fmla="*/ 1157699 w 2746400"/>
              <a:gd name="connsiteY943" fmla="*/ 1563943 h 1833421"/>
              <a:gd name="connsiteX944" fmla="*/ 1159173 w 2746400"/>
              <a:gd name="connsiteY944" fmla="*/ 1563235 h 1833421"/>
              <a:gd name="connsiteX945" fmla="*/ 1885407 w 2746400"/>
              <a:gd name="connsiteY945" fmla="*/ 1563005 h 1833421"/>
              <a:gd name="connsiteX946" fmla="*/ 1873602 w 2746400"/>
              <a:gd name="connsiteY946" fmla="*/ 1565932 h 1833421"/>
              <a:gd name="connsiteX947" fmla="*/ 1885407 w 2746400"/>
              <a:gd name="connsiteY947" fmla="*/ 1563005 h 1833421"/>
              <a:gd name="connsiteX948" fmla="*/ 576763 w 2746400"/>
              <a:gd name="connsiteY948" fmla="*/ 1562948 h 1833421"/>
              <a:gd name="connsiteX949" fmla="*/ 578772 w 2746400"/>
              <a:gd name="connsiteY949" fmla="*/ 1564479 h 1833421"/>
              <a:gd name="connsiteX950" fmla="*/ 572115 w 2746400"/>
              <a:gd name="connsiteY950" fmla="*/ 1573222 h 1833421"/>
              <a:gd name="connsiteX951" fmla="*/ 570278 w 2746400"/>
              <a:gd name="connsiteY951" fmla="*/ 1571979 h 1833421"/>
              <a:gd name="connsiteX952" fmla="*/ 576763 w 2746400"/>
              <a:gd name="connsiteY952" fmla="*/ 1562948 h 1833421"/>
              <a:gd name="connsiteX953" fmla="*/ 1389866 w 2746400"/>
              <a:gd name="connsiteY953" fmla="*/ 1562182 h 1833421"/>
              <a:gd name="connsiteX954" fmla="*/ 1421511 w 2746400"/>
              <a:gd name="connsiteY954" fmla="*/ 1565874 h 1833421"/>
              <a:gd name="connsiteX955" fmla="*/ 1414242 w 2746400"/>
              <a:gd name="connsiteY955" fmla="*/ 1570026 h 1833421"/>
              <a:gd name="connsiteX956" fmla="*/ 1393864 w 2746400"/>
              <a:gd name="connsiteY956" fmla="*/ 1573203 h 1833421"/>
              <a:gd name="connsiteX957" fmla="*/ 1378710 w 2746400"/>
              <a:gd name="connsiteY957" fmla="*/ 1570047 h 1833421"/>
              <a:gd name="connsiteX958" fmla="*/ 1388526 w 2746400"/>
              <a:gd name="connsiteY958" fmla="*/ 1570047 h 1833421"/>
              <a:gd name="connsiteX959" fmla="*/ 1389866 w 2746400"/>
              <a:gd name="connsiteY959" fmla="*/ 1562182 h 1833421"/>
              <a:gd name="connsiteX960" fmla="*/ 1722102 w 2746400"/>
              <a:gd name="connsiteY960" fmla="*/ 1561914 h 1833421"/>
              <a:gd name="connsiteX961" fmla="*/ 1721968 w 2746400"/>
              <a:gd name="connsiteY961" fmla="*/ 1564421 h 1833421"/>
              <a:gd name="connsiteX962" fmla="*/ 1723384 w 2746400"/>
              <a:gd name="connsiteY962" fmla="*/ 1565148 h 1833421"/>
              <a:gd name="connsiteX963" fmla="*/ 1723824 w 2746400"/>
              <a:gd name="connsiteY963" fmla="*/ 1562871 h 1833421"/>
              <a:gd name="connsiteX964" fmla="*/ 1722102 w 2746400"/>
              <a:gd name="connsiteY964" fmla="*/ 1561914 h 1833421"/>
              <a:gd name="connsiteX965" fmla="*/ 1973154 w 2746400"/>
              <a:gd name="connsiteY965" fmla="*/ 1561857 h 1833421"/>
              <a:gd name="connsiteX966" fmla="*/ 1973690 w 2746400"/>
              <a:gd name="connsiteY966" fmla="*/ 1562412 h 1833421"/>
              <a:gd name="connsiteX967" fmla="*/ 1973734 w 2746400"/>
              <a:gd name="connsiteY967" fmla="*/ 1562486 h 1833421"/>
              <a:gd name="connsiteX968" fmla="*/ 1974800 w 2746400"/>
              <a:gd name="connsiteY968" fmla="*/ 1567157 h 1833421"/>
              <a:gd name="connsiteX969" fmla="*/ 1976197 w 2746400"/>
              <a:gd name="connsiteY969" fmla="*/ 1566582 h 1833421"/>
              <a:gd name="connsiteX970" fmla="*/ 1973734 w 2746400"/>
              <a:gd name="connsiteY970" fmla="*/ 1562486 h 1833421"/>
              <a:gd name="connsiteX971" fmla="*/ 1973709 w 2746400"/>
              <a:gd name="connsiteY971" fmla="*/ 1562373 h 1833421"/>
              <a:gd name="connsiteX972" fmla="*/ 621691 w 2746400"/>
              <a:gd name="connsiteY972" fmla="*/ 1560058 h 1833421"/>
              <a:gd name="connsiteX973" fmla="*/ 620236 w 2746400"/>
              <a:gd name="connsiteY973" fmla="*/ 1560441 h 1833421"/>
              <a:gd name="connsiteX974" fmla="*/ 621060 w 2746400"/>
              <a:gd name="connsiteY974" fmla="*/ 1561665 h 1833421"/>
              <a:gd name="connsiteX975" fmla="*/ 622972 w 2746400"/>
              <a:gd name="connsiteY975" fmla="*/ 1561110 h 1833421"/>
              <a:gd name="connsiteX976" fmla="*/ 621691 w 2746400"/>
              <a:gd name="connsiteY976" fmla="*/ 1560058 h 1833421"/>
              <a:gd name="connsiteX977" fmla="*/ 1154856 w 2746400"/>
              <a:gd name="connsiteY977" fmla="*/ 1559867 h 1833421"/>
              <a:gd name="connsiteX978" fmla="*/ 1139771 w 2746400"/>
              <a:gd name="connsiteY978" fmla="*/ 1562028 h 1833421"/>
              <a:gd name="connsiteX979" fmla="*/ 1147578 w 2746400"/>
              <a:gd name="connsiteY979" fmla="*/ 1567826 h 1833421"/>
              <a:gd name="connsiteX980" fmla="*/ 1197363 w 2746400"/>
              <a:gd name="connsiteY980" fmla="*/ 1571328 h 1833421"/>
              <a:gd name="connsiteX981" fmla="*/ 1168605 w 2746400"/>
              <a:gd name="connsiteY981" fmla="*/ 1563042 h 1833421"/>
              <a:gd name="connsiteX982" fmla="*/ 1154856 w 2746400"/>
              <a:gd name="connsiteY982" fmla="*/ 1559867 h 1833421"/>
              <a:gd name="connsiteX983" fmla="*/ 1133686 w 2746400"/>
              <a:gd name="connsiteY983" fmla="*/ 1559178 h 1833421"/>
              <a:gd name="connsiteX984" fmla="*/ 1133591 w 2746400"/>
              <a:gd name="connsiteY984" fmla="*/ 1559771 h 1833421"/>
              <a:gd name="connsiteX985" fmla="*/ 1134280 w 2746400"/>
              <a:gd name="connsiteY985" fmla="*/ 1559560 h 1833421"/>
              <a:gd name="connsiteX986" fmla="*/ 1181999 w 2746400"/>
              <a:gd name="connsiteY986" fmla="*/ 1559102 h 1833421"/>
              <a:gd name="connsiteX987" fmla="*/ 1181999 w 2746400"/>
              <a:gd name="connsiteY987" fmla="*/ 1559866 h 1833421"/>
              <a:gd name="connsiteX988" fmla="*/ 1187107 w 2746400"/>
              <a:gd name="connsiteY988" fmla="*/ 1559866 h 1833421"/>
              <a:gd name="connsiteX989" fmla="*/ 1187107 w 2746400"/>
              <a:gd name="connsiteY989" fmla="*/ 1559102 h 1833421"/>
              <a:gd name="connsiteX990" fmla="*/ 1181999 w 2746400"/>
              <a:gd name="connsiteY990" fmla="*/ 1559102 h 1833421"/>
              <a:gd name="connsiteX991" fmla="*/ 542687 w 2746400"/>
              <a:gd name="connsiteY991" fmla="*/ 1557762 h 1833421"/>
              <a:gd name="connsiteX992" fmla="*/ 544867 w 2746400"/>
              <a:gd name="connsiteY992" fmla="*/ 1559829 h 1833421"/>
              <a:gd name="connsiteX993" fmla="*/ 542035 w 2746400"/>
              <a:gd name="connsiteY993" fmla="*/ 1562602 h 1833421"/>
              <a:gd name="connsiteX994" fmla="*/ 540276 w 2746400"/>
              <a:gd name="connsiteY994" fmla="*/ 1561091 h 1833421"/>
              <a:gd name="connsiteX995" fmla="*/ 542687 w 2746400"/>
              <a:gd name="connsiteY995" fmla="*/ 1557762 h 1833421"/>
              <a:gd name="connsiteX996" fmla="*/ 1523667 w 2746400"/>
              <a:gd name="connsiteY996" fmla="*/ 1557111 h 1833421"/>
              <a:gd name="connsiteX997" fmla="*/ 1522194 w 2746400"/>
              <a:gd name="connsiteY997" fmla="*/ 1557456 h 1833421"/>
              <a:gd name="connsiteX998" fmla="*/ 1522731 w 2746400"/>
              <a:gd name="connsiteY998" fmla="*/ 1557972 h 1833421"/>
              <a:gd name="connsiteX999" fmla="*/ 1524204 w 2746400"/>
              <a:gd name="connsiteY999" fmla="*/ 1557628 h 1833421"/>
              <a:gd name="connsiteX1000" fmla="*/ 1523667 w 2746400"/>
              <a:gd name="connsiteY1000" fmla="*/ 1557111 h 1833421"/>
              <a:gd name="connsiteX1001" fmla="*/ 1777341 w 2746400"/>
              <a:gd name="connsiteY1001" fmla="*/ 1556805 h 1833421"/>
              <a:gd name="connsiteX1002" fmla="*/ 1777284 w 2746400"/>
              <a:gd name="connsiteY1002" fmla="*/ 1558374 h 1833421"/>
              <a:gd name="connsiteX1003" fmla="*/ 1777991 w 2746400"/>
              <a:gd name="connsiteY1003" fmla="*/ 1558374 h 1833421"/>
              <a:gd name="connsiteX1004" fmla="*/ 1777972 w 2746400"/>
              <a:gd name="connsiteY1004" fmla="*/ 1556805 h 1833421"/>
              <a:gd name="connsiteX1005" fmla="*/ 1777341 w 2746400"/>
              <a:gd name="connsiteY1005" fmla="*/ 1556805 h 1833421"/>
              <a:gd name="connsiteX1006" fmla="*/ 1832810 w 2746400"/>
              <a:gd name="connsiteY1006" fmla="*/ 1556364 h 1833421"/>
              <a:gd name="connsiteX1007" fmla="*/ 1833038 w 2746400"/>
              <a:gd name="connsiteY1007" fmla="*/ 1557054 h 1833421"/>
              <a:gd name="connsiteX1008" fmla="*/ 1833421 w 2746400"/>
              <a:gd name="connsiteY1008" fmla="*/ 1556461 h 1833421"/>
              <a:gd name="connsiteX1009" fmla="*/ 2261401 w 2746400"/>
              <a:gd name="connsiteY1009" fmla="*/ 1555983 h 1833421"/>
              <a:gd name="connsiteX1010" fmla="*/ 2272384 w 2746400"/>
              <a:gd name="connsiteY1010" fmla="*/ 1559083 h 1833421"/>
              <a:gd name="connsiteX1011" fmla="*/ 2285050 w 2746400"/>
              <a:gd name="connsiteY1011" fmla="*/ 1560058 h 1833421"/>
              <a:gd name="connsiteX1012" fmla="*/ 2281185 w 2746400"/>
              <a:gd name="connsiteY1012" fmla="*/ 1566870 h 1833421"/>
              <a:gd name="connsiteX1013" fmla="*/ 2264347 w 2746400"/>
              <a:gd name="connsiteY1013" fmla="*/ 1564746 h 1833421"/>
              <a:gd name="connsiteX1014" fmla="*/ 2261401 w 2746400"/>
              <a:gd name="connsiteY1014" fmla="*/ 1555983 h 1833421"/>
              <a:gd name="connsiteX1015" fmla="*/ 1608295 w 2746400"/>
              <a:gd name="connsiteY1015" fmla="*/ 1555600 h 1833421"/>
              <a:gd name="connsiteX1016" fmla="*/ 1608028 w 2746400"/>
              <a:gd name="connsiteY1016" fmla="*/ 1557322 h 1833421"/>
              <a:gd name="connsiteX1017" fmla="*/ 1615375 w 2746400"/>
              <a:gd name="connsiteY1017" fmla="*/ 1558394 h 1833421"/>
              <a:gd name="connsiteX1018" fmla="*/ 1615585 w 2746400"/>
              <a:gd name="connsiteY1018" fmla="*/ 1557111 h 1833421"/>
              <a:gd name="connsiteX1019" fmla="*/ 1608295 w 2746400"/>
              <a:gd name="connsiteY1019" fmla="*/ 1555600 h 1833421"/>
              <a:gd name="connsiteX1020" fmla="*/ 2016377 w 2746400"/>
              <a:gd name="connsiteY1020" fmla="*/ 1555581 h 1833421"/>
              <a:gd name="connsiteX1021" fmla="*/ 2015574 w 2746400"/>
              <a:gd name="connsiteY1021" fmla="*/ 1555638 h 1833421"/>
              <a:gd name="connsiteX1022" fmla="*/ 2015822 w 2746400"/>
              <a:gd name="connsiteY1022" fmla="*/ 1557035 h 1833421"/>
              <a:gd name="connsiteX1023" fmla="*/ 2016588 w 2746400"/>
              <a:gd name="connsiteY1023" fmla="*/ 1557016 h 1833421"/>
              <a:gd name="connsiteX1024" fmla="*/ 2016377 w 2746400"/>
              <a:gd name="connsiteY1024" fmla="*/ 1555581 h 1833421"/>
              <a:gd name="connsiteX1025" fmla="*/ 1662138 w 2746400"/>
              <a:gd name="connsiteY1025" fmla="*/ 1555371 h 1833421"/>
              <a:gd name="connsiteX1026" fmla="*/ 1661448 w 2746400"/>
              <a:gd name="connsiteY1026" fmla="*/ 1555581 h 1833421"/>
              <a:gd name="connsiteX1027" fmla="*/ 1662042 w 2746400"/>
              <a:gd name="connsiteY1027" fmla="*/ 1555983 h 1833421"/>
              <a:gd name="connsiteX1028" fmla="*/ 1404466 w 2746400"/>
              <a:gd name="connsiteY1028" fmla="*/ 1555313 h 1833421"/>
              <a:gd name="connsiteX1029" fmla="*/ 1373163 w 2746400"/>
              <a:gd name="connsiteY1029" fmla="*/ 1559866 h 1833421"/>
              <a:gd name="connsiteX1030" fmla="*/ 1384700 w 2746400"/>
              <a:gd name="connsiteY1030" fmla="*/ 1561512 h 1833421"/>
              <a:gd name="connsiteX1031" fmla="*/ 1384585 w 2746400"/>
              <a:gd name="connsiteY1031" fmla="*/ 1563540 h 1833421"/>
              <a:gd name="connsiteX1032" fmla="*/ 1377927 w 2746400"/>
              <a:gd name="connsiteY1032" fmla="*/ 1564746 h 1833421"/>
              <a:gd name="connsiteX1033" fmla="*/ 1378730 w 2746400"/>
              <a:gd name="connsiteY1033" fmla="*/ 1570026 h 1833421"/>
              <a:gd name="connsiteX1034" fmla="*/ 1359366 w 2746400"/>
              <a:gd name="connsiteY1034" fmla="*/ 1573184 h 1833421"/>
              <a:gd name="connsiteX1035" fmla="*/ 1353818 w 2746400"/>
              <a:gd name="connsiteY1035" fmla="*/ 1573643 h 1833421"/>
              <a:gd name="connsiteX1036" fmla="*/ 1340616 w 2746400"/>
              <a:gd name="connsiteY1036" fmla="*/ 1579995 h 1833421"/>
              <a:gd name="connsiteX1037" fmla="*/ 1328811 w 2746400"/>
              <a:gd name="connsiteY1037" fmla="*/ 1575117 h 1833421"/>
              <a:gd name="connsiteX1038" fmla="*/ 1345055 w 2746400"/>
              <a:gd name="connsiteY1038" fmla="*/ 1583708 h 1833421"/>
              <a:gd name="connsiteX1039" fmla="*/ 1349283 w 2746400"/>
              <a:gd name="connsiteY1039" fmla="*/ 1584472 h 1833421"/>
              <a:gd name="connsiteX1040" fmla="*/ 1357740 w 2746400"/>
              <a:gd name="connsiteY1040" fmla="*/ 1587228 h 1833421"/>
              <a:gd name="connsiteX1041" fmla="*/ 1369795 w 2746400"/>
              <a:gd name="connsiteY1041" fmla="*/ 1581755 h 1833421"/>
              <a:gd name="connsiteX1042" fmla="*/ 1393119 w 2746400"/>
              <a:gd name="connsiteY1042" fmla="*/ 1587858 h 1833421"/>
              <a:gd name="connsiteX1043" fmla="*/ 1403126 w 2746400"/>
              <a:gd name="connsiteY1043" fmla="*/ 1588242 h 1833421"/>
              <a:gd name="connsiteX1044" fmla="*/ 1424709 w 2746400"/>
              <a:gd name="connsiteY1044" fmla="*/ 1583497 h 1833421"/>
              <a:gd name="connsiteX1045" fmla="*/ 1455132 w 2746400"/>
              <a:gd name="connsiteY1045" fmla="*/ 1585219 h 1833421"/>
              <a:gd name="connsiteX1046" fmla="*/ 1504534 w 2746400"/>
              <a:gd name="connsiteY1046" fmla="*/ 1585180 h 1833421"/>
              <a:gd name="connsiteX1047" fmla="*/ 1511269 w 2746400"/>
              <a:gd name="connsiteY1047" fmla="*/ 1584664 h 1833421"/>
              <a:gd name="connsiteX1048" fmla="*/ 1510294 w 2746400"/>
              <a:gd name="connsiteY1048" fmla="*/ 1581602 h 1833421"/>
              <a:gd name="connsiteX1049" fmla="*/ 1499770 w 2746400"/>
              <a:gd name="connsiteY1049" fmla="*/ 1582272 h 1833421"/>
              <a:gd name="connsiteX1050" fmla="*/ 1486663 w 2746400"/>
              <a:gd name="connsiteY1050" fmla="*/ 1565109 h 1833421"/>
              <a:gd name="connsiteX1051" fmla="*/ 1479890 w 2746400"/>
              <a:gd name="connsiteY1051" fmla="*/ 1562565 h 1833421"/>
              <a:gd name="connsiteX1052" fmla="*/ 1423369 w 2746400"/>
              <a:gd name="connsiteY1052" fmla="*/ 1557054 h 1833421"/>
              <a:gd name="connsiteX1053" fmla="*/ 1404466 w 2746400"/>
              <a:gd name="connsiteY1053" fmla="*/ 1555313 h 1833421"/>
              <a:gd name="connsiteX1054" fmla="*/ 1992843 w 2746400"/>
              <a:gd name="connsiteY1054" fmla="*/ 1554739 h 1833421"/>
              <a:gd name="connsiteX1055" fmla="*/ 1979773 w 2746400"/>
              <a:gd name="connsiteY1055" fmla="*/ 1555350 h 1833421"/>
              <a:gd name="connsiteX1056" fmla="*/ 1982548 w 2746400"/>
              <a:gd name="connsiteY1056" fmla="*/ 1565856 h 1833421"/>
              <a:gd name="connsiteX1057" fmla="*/ 1999864 w 2746400"/>
              <a:gd name="connsiteY1057" fmla="*/ 1559829 h 1833421"/>
              <a:gd name="connsiteX1058" fmla="*/ 1994124 w 2746400"/>
              <a:gd name="connsiteY1058" fmla="*/ 1558278 h 1833421"/>
              <a:gd name="connsiteX1059" fmla="*/ 1992843 w 2746400"/>
              <a:gd name="connsiteY1059" fmla="*/ 1554739 h 1833421"/>
              <a:gd name="connsiteX1060" fmla="*/ 1111970 w 2746400"/>
              <a:gd name="connsiteY1060" fmla="*/ 1553285 h 1833421"/>
              <a:gd name="connsiteX1061" fmla="*/ 1109922 w 2746400"/>
              <a:gd name="connsiteY1061" fmla="*/ 1556767 h 1833421"/>
              <a:gd name="connsiteX1062" fmla="*/ 1111415 w 2746400"/>
              <a:gd name="connsiteY1062" fmla="*/ 1557417 h 1833421"/>
              <a:gd name="connsiteX1063" fmla="*/ 1113577 w 2746400"/>
              <a:gd name="connsiteY1063" fmla="*/ 1554681 h 1833421"/>
              <a:gd name="connsiteX1064" fmla="*/ 1111970 w 2746400"/>
              <a:gd name="connsiteY1064" fmla="*/ 1553285 h 1833421"/>
              <a:gd name="connsiteX1065" fmla="*/ 1443651 w 2746400"/>
              <a:gd name="connsiteY1065" fmla="*/ 1552767 h 1833421"/>
              <a:gd name="connsiteX1066" fmla="*/ 1443747 w 2746400"/>
              <a:gd name="connsiteY1066" fmla="*/ 1552844 h 1833421"/>
              <a:gd name="connsiteX1067" fmla="*/ 1443881 w 2746400"/>
              <a:gd name="connsiteY1067" fmla="*/ 1552883 h 1833421"/>
              <a:gd name="connsiteX1068" fmla="*/ 1443784 w 2746400"/>
              <a:gd name="connsiteY1068" fmla="*/ 1552806 h 1833421"/>
              <a:gd name="connsiteX1069" fmla="*/ 1443651 w 2746400"/>
              <a:gd name="connsiteY1069" fmla="*/ 1552767 h 1833421"/>
              <a:gd name="connsiteX1070" fmla="*/ 1571310 w 2746400"/>
              <a:gd name="connsiteY1070" fmla="*/ 1551830 h 1833421"/>
              <a:gd name="connsiteX1071" fmla="*/ 1569396 w 2746400"/>
              <a:gd name="connsiteY1071" fmla="*/ 1553514 h 1833421"/>
              <a:gd name="connsiteX1072" fmla="*/ 1571176 w 2746400"/>
              <a:gd name="connsiteY1072" fmla="*/ 1555026 h 1833421"/>
              <a:gd name="connsiteX1073" fmla="*/ 1572612 w 2746400"/>
              <a:gd name="connsiteY1073" fmla="*/ 1552902 h 1833421"/>
              <a:gd name="connsiteX1074" fmla="*/ 1571310 w 2746400"/>
              <a:gd name="connsiteY1074" fmla="*/ 1551830 h 1833421"/>
              <a:gd name="connsiteX1075" fmla="*/ 1802712 w 2746400"/>
              <a:gd name="connsiteY1075" fmla="*/ 1550855 h 1833421"/>
              <a:gd name="connsiteX1076" fmla="*/ 1799766 w 2746400"/>
              <a:gd name="connsiteY1076" fmla="*/ 1559503 h 1833421"/>
              <a:gd name="connsiteX1077" fmla="*/ 1809887 w 2746400"/>
              <a:gd name="connsiteY1077" fmla="*/ 1571499 h 1833421"/>
              <a:gd name="connsiteX1078" fmla="*/ 1811801 w 2746400"/>
              <a:gd name="connsiteY1078" fmla="*/ 1571289 h 1833421"/>
              <a:gd name="connsiteX1079" fmla="*/ 1811876 w 2746400"/>
              <a:gd name="connsiteY1079" fmla="*/ 1567138 h 1833421"/>
              <a:gd name="connsiteX1080" fmla="*/ 1813676 w 2746400"/>
              <a:gd name="connsiteY1080" fmla="*/ 1564057 h 1833421"/>
              <a:gd name="connsiteX1081" fmla="*/ 1802712 w 2746400"/>
              <a:gd name="connsiteY1081" fmla="*/ 1550855 h 1833421"/>
              <a:gd name="connsiteX1082" fmla="*/ 1587765 w 2746400"/>
              <a:gd name="connsiteY1082" fmla="*/ 1550358 h 1833421"/>
              <a:gd name="connsiteX1083" fmla="*/ 1587230 w 2746400"/>
              <a:gd name="connsiteY1083" fmla="*/ 1550892 h 1833421"/>
              <a:gd name="connsiteX1084" fmla="*/ 1587114 w 2746400"/>
              <a:gd name="connsiteY1084" fmla="*/ 1550969 h 1833421"/>
              <a:gd name="connsiteX1085" fmla="*/ 1587267 w 2746400"/>
              <a:gd name="connsiteY1085" fmla="*/ 1550931 h 1833421"/>
              <a:gd name="connsiteX1086" fmla="*/ 1587765 w 2746400"/>
              <a:gd name="connsiteY1086" fmla="*/ 1550358 h 1833421"/>
              <a:gd name="connsiteX1087" fmla="*/ 1977115 w 2746400"/>
              <a:gd name="connsiteY1087" fmla="*/ 1550127 h 1833421"/>
              <a:gd name="connsiteX1088" fmla="*/ 1975240 w 2746400"/>
              <a:gd name="connsiteY1088" fmla="*/ 1550664 h 1833421"/>
              <a:gd name="connsiteX1089" fmla="*/ 1976387 w 2746400"/>
              <a:gd name="connsiteY1089" fmla="*/ 1551830 h 1833421"/>
              <a:gd name="connsiteX1090" fmla="*/ 1977880 w 2746400"/>
              <a:gd name="connsiteY1090" fmla="*/ 1551486 h 1833421"/>
              <a:gd name="connsiteX1091" fmla="*/ 1977115 w 2746400"/>
              <a:gd name="connsiteY1091" fmla="*/ 1550127 h 1833421"/>
              <a:gd name="connsiteX1092" fmla="*/ 2007958 w 2746400"/>
              <a:gd name="connsiteY1092" fmla="*/ 1549668 h 1833421"/>
              <a:gd name="connsiteX1093" fmla="*/ 2007901 w 2746400"/>
              <a:gd name="connsiteY1093" fmla="*/ 1550242 h 1833421"/>
              <a:gd name="connsiteX1094" fmla="*/ 2008570 w 2746400"/>
              <a:gd name="connsiteY1094" fmla="*/ 1550013 h 1833421"/>
              <a:gd name="connsiteX1095" fmla="*/ 1375535 w 2746400"/>
              <a:gd name="connsiteY1095" fmla="*/ 1549018 h 1833421"/>
              <a:gd name="connsiteX1096" fmla="*/ 1426221 w 2746400"/>
              <a:gd name="connsiteY1096" fmla="*/ 1549018 h 1833421"/>
              <a:gd name="connsiteX1097" fmla="*/ 1375535 w 2746400"/>
              <a:gd name="connsiteY1097" fmla="*/ 1549018 h 1833421"/>
              <a:gd name="connsiteX1098" fmla="*/ 1967298 w 2746400"/>
              <a:gd name="connsiteY1098" fmla="*/ 1548807 h 1833421"/>
              <a:gd name="connsiteX1099" fmla="*/ 1959550 w 2746400"/>
              <a:gd name="connsiteY1099" fmla="*/ 1555542 h 1833421"/>
              <a:gd name="connsiteX1100" fmla="*/ 1960947 w 2746400"/>
              <a:gd name="connsiteY1100" fmla="*/ 1557360 h 1833421"/>
              <a:gd name="connsiteX1101" fmla="*/ 1967298 w 2746400"/>
              <a:gd name="connsiteY1101" fmla="*/ 1548807 h 1833421"/>
              <a:gd name="connsiteX1102" fmla="*/ 2097274 w 2746400"/>
              <a:gd name="connsiteY1102" fmla="*/ 1548692 h 1833421"/>
              <a:gd name="connsiteX1103" fmla="*/ 2096641 w 2746400"/>
              <a:gd name="connsiteY1103" fmla="*/ 1550127 h 1833421"/>
              <a:gd name="connsiteX1104" fmla="*/ 2098307 w 2746400"/>
              <a:gd name="connsiteY1104" fmla="*/ 1551696 h 1833421"/>
              <a:gd name="connsiteX1105" fmla="*/ 2099187 w 2746400"/>
              <a:gd name="connsiteY1105" fmla="*/ 1550013 h 1833421"/>
              <a:gd name="connsiteX1106" fmla="*/ 2097274 w 2746400"/>
              <a:gd name="connsiteY1106" fmla="*/ 1548692 h 1833421"/>
              <a:gd name="connsiteX1107" fmla="*/ 92397 w 2746400"/>
              <a:gd name="connsiteY1107" fmla="*/ 1547737 h 1833421"/>
              <a:gd name="connsiteX1108" fmla="*/ 94044 w 2746400"/>
              <a:gd name="connsiteY1108" fmla="*/ 1549420 h 1833421"/>
              <a:gd name="connsiteX1109" fmla="*/ 90885 w 2746400"/>
              <a:gd name="connsiteY1109" fmla="*/ 1551755 h 1833421"/>
              <a:gd name="connsiteX1110" fmla="*/ 89183 w 2746400"/>
              <a:gd name="connsiteY1110" fmla="*/ 1549153 h 1833421"/>
              <a:gd name="connsiteX1111" fmla="*/ 92397 w 2746400"/>
              <a:gd name="connsiteY1111" fmla="*/ 1547737 h 1833421"/>
              <a:gd name="connsiteX1112" fmla="*/ 2224110 w 2746400"/>
              <a:gd name="connsiteY1112" fmla="*/ 1545076 h 1833421"/>
              <a:gd name="connsiteX1113" fmla="*/ 2223823 w 2746400"/>
              <a:gd name="connsiteY1113" fmla="*/ 1545822 h 1833421"/>
              <a:gd name="connsiteX1114" fmla="*/ 2225221 w 2746400"/>
              <a:gd name="connsiteY1114" fmla="*/ 1545976 h 1833421"/>
              <a:gd name="connsiteX1115" fmla="*/ 2225488 w 2746400"/>
              <a:gd name="connsiteY1115" fmla="*/ 1545171 h 1833421"/>
              <a:gd name="connsiteX1116" fmla="*/ 2224110 w 2746400"/>
              <a:gd name="connsiteY1116" fmla="*/ 1545076 h 1833421"/>
              <a:gd name="connsiteX1117" fmla="*/ 1575960 w 2746400"/>
              <a:gd name="connsiteY1117" fmla="*/ 1543928 h 1833421"/>
              <a:gd name="connsiteX1118" fmla="*/ 1575309 w 2746400"/>
              <a:gd name="connsiteY1118" fmla="*/ 1544234 h 1833421"/>
              <a:gd name="connsiteX1119" fmla="*/ 1575941 w 2746400"/>
              <a:gd name="connsiteY1119" fmla="*/ 1544541 h 1833421"/>
              <a:gd name="connsiteX1120" fmla="*/ 719903 w 2746400"/>
              <a:gd name="connsiteY1120" fmla="*/ 1543641 h 1833421"/>
              <a:gd name="connsiteX1121" fmla="*/ 718334 w 2746400"/>
              <a:gd name="connsiteY1121" fmla="*/ 1544215 h 1833421"/>
              <a:gd name="connsiteX1122" fmla="*/ 719923 w 2746400"/>
              <a:gd name="connsiteY1122" fmla="*/ 1545784 h 1833421"/>
              <a:gd name="connsiteX1123" fmla="*/ 721051 w 2746400"/>
              <a:gd name="connsiteY1123" fmla="*/ 1544751 h 1833421"/>
              <a:gd name="connsiteX1124" fmla="*/ 719903 w 2746400"/>
              <a:gd name="connsiteY1124" fmla="*/ 1543641 h 1833421"/>
              <a:gd name="connsiteX1125" fmla="*/ 2145300 w 2746400"/>
              <a:gd name="connsiteY1125" fmla="*/ 1543431 h 1833421"/>
              <a:gd name="connsiteX1126" fmla="*/ 2144284 w 2746400"/>
              <a:gd name="connsiteY1126" fmla="*/ 1544254 h 1833421"/>
              <a:gd name="connsiteX1127" fmla="*/ 2144572 w 2746400"/>
              <a:gd name="connsiteY1127" fmla="*/ 1545039 h 1833421"/>
              <a:gd name="connsiteX1128" fmla="*/ 2145605 w 2746400"/>
              <a:gd name="connsiteY1128" fmla="*/ 1544234 h 1833421"/>
              <a:gd name="connsiteX1129" fmla="*/ 2145300 w 2746400"/>
              <a:gd name="connsiteY1129" fmla="*/ 1543431 h 1833421"/>
              <a:gd name="connsiteX1130" fmla="*/ 2078007 w 2746400"/>
              <a:gd name="connsiteY1130" fmla="*/ 1543086 h 1833421"/>
              <a:gd name="connsiteX1131" fmla="*/ 2077949 w 2746400"/>
              <a:gd name="connsiteY1131" fmla="*/ 1543833 h 1833421"/>
              <a:gd name="connsiteX1132" fmla="*/ 2079268 w 2746400"/>
              <a:gd name="connsiteY1132" fmla="*/ 1544081 h 1833421"/>
              <a:gd name="connsiteX1133" fmla="*/ 2079307 w 2746400"/>
              <a:gd name="connsiteY1133" fmla="*/ 1543354 h 1833421"/>
              <a:gd name="connsiteX1134" fmla="*/ 2078007 w 2746400"/>
              <a:gd name="connsiteY1134" fmla="*/ 1543086 h 1833421"/>
              <a:gd name="connsiteX1135" fmla="*/ 1923787 w 2746400"/>
              <a:gd name="connsiteY1135" fmla="*/ 1542960 h 1833421"/>
              <a:gd name="connsiteX1136" fmla="*/ 1914223 w 2746400"/>
              <a:gd name="connsiteY1136" fmla="*/ 1548846 h 1833421"/>
              <a:gd name="connsiteX1137" fmla="*/ 1921972 w 2746400"/>
              <a:gd name="connsiteY1137" fmla="*/ 1560957 h 1833421"/>
              <a:gd name="connsiteX1138" fmla="*/ 1914893 w 2746400"/>
              <a:gd name="connsiteY1138" fmla="*/ 1562412 h 1833421"/>
              <a:gd name="connsiteX1139" fmla="*/ 1907908 w 2746400"/>
              <a:gd name="connsiteY1139" fmla="*/ 1563540 h 1833421"/>
              <a:gd name="connsiteX1140" fmla="*/ 1916308 w 2746400"/>
              <a:gd name="connsiteY1140" fmla="*/ 1587189 h 1833421"/>
              <a:gd name="connsiteX1141" fmla="*/ 1916312 w 2746400"/>
              <a:gd name="connsiteY1141" fmla="*/ 1587192 h 1833421"/>
              <a:gd name="connsiteX1142" fmla="*/ 1916308 w 2746400"/>
              <a:gd name="connsiteY1142" fmla="*/ 1587208 h 1833421"/>
              <a:gd name="connsiteX1143" fmla="*/ 1916863 w 2746400"/>
              <a:gd name="connsiteY1143" fmla="*/ 1587534 h 1833421"/>
              <a:gd name="connsiteX1144" fmla="*/ 1916312 w 2746400"/>
              <a:gd name="connsiteY1144" fmla="*/ 1587192 h 1833421"/>
              <a:gd name="connsiteX1145" fmla="*/ 1918221 w 2746400"/>
              <a:gd name="connsiteY1145" fmla="*/ 1579613 h 1833421"/>
              <a:gd name="connsiteX1146" fmla="*/ 1918222 w 2746400"/>
              <a:gd name="connsiteY1146" fmla="*/ 1579612 h 1833421"/>
              <a:gd name="connsiteX1147" fmla="*/ 1920097 w 2746400"/>
              <a:gd name="connsiteY1147" fmla="*/ 1579440 h 1833421"/>
              <a:gd name="connsiteX1148" fmla="*/ 1937872 w 2746400"/>
              <a:gd name="connsiteY1148" fmla="*/ 1572839 h 1833421"/>
              <a:gd name="connsiteX1149" fmla="*/ 1955494 w 2746400"/>
              <a:gd name="connsiteY1149" fmla="*/ 1571328 h 1833421"/>
              <a:gd name="connsiteX1150" fmla="*/ 1963816 w 2746400"/>
              <a:gd name="connsiteY1150" fmla="*/ 1568782 h 1833421"/>
              <a:gd name="connsiteX1151" fmla="*/ 1940800 w 2746400"/>
              <a:gd name="connsiteY1151" fmla="*/ 1555867 h 1833421"/>
              <a:gd name="connsiteX1152" fmla="*/ 1928496 w 2746400"/>
              <a:gd name="connsiteY1152" fmla="*/ 1560996 h 1833421"/>
              <a:gd name="connsiteX1153" fmla="*/ 1935633 w 2746400"/>
              <a:gd name="connsiteY1153" fmla="*/ 1551620 h 1833421"/>
              <a:gd name="connsiteX1154" fmla="*/ 1921014 w 2746400"/>
              <a:gd name="connsiteY1154" fmla="*/ 1548846 h 1833421"/>
              <a:gd name="connsiteX1155" fmla="*/ 1935519 w 2746400"/>
              <a:gd name="connsiteY1155" fmla="*/ 1543029 h 1833421"/>
              <a:gd name="connsiteX1156" fmla="*/ 1923787 w 2746400"/>
              <a:gd name="connsiteY1156" fmla="*/ 1542960 h 1833421"/>
              <a:gd name="connsiteX1157" fmla="*/ 2163456 w 2746400"/>
              <a:gd name="connsiteY1157" fmla="*/ 1542838 h 1833421"/>
              <a:gd name="connsiteX1158" fmla="*/ 2147213 w 2746400"/>
              <a:gd name="connsiteY1158" fmla="*/ 1554930 h 1833421"/>
              <a:gd name="connsiteX1159" fmla="*/ 2161773 w 2746400"/>
              <a:gd name="connsiteY1159" fmla="*/ 1558527 h 1833421"/>
              <a:gd name="connsiteX1160" fmla="*/ 2163456 w 2746400"/>
              <a:gd name="connsiteY1160" fmla="*/ 1542838 h 1833421"/>
              <a:gd name="connsiteX1161" fmla="*/ 1885962 w 2746400"/>
              <a:gd name="connsiteY1161" fmla="*/ 1542838 h 1833421"/>
              <a:gd name="connsiteX1162" fmla="*/ 1885293 w 2746400"/>
              <a:gd name="connsiteY1162" fmla="*/ 1544062 h 1833421"/>
              <a:gd name="connsiteX1163" fmla="*/ 1886020 w 2746400"/>
              <a:gd name="connsiteY1163" fmla="*/ 1544331 h 1833421"/>
              <a:gd name="connsiteX1164" fmla="*/ 1886632 w 2746400"/>
              <a:gd name="connsiteY1164" fmla="*/ 1543067 h 1833421"/>
              <a:gd name="connsiteX1165" fmla="*/ 1885962 w 2746400"/>
              <a:gd name="connsiteY1165" fmla="*/ 1542838 h 1833421"/>
              <a:gd name="connsiteX1166" fmla="*/ 2249997 w 2746400"/>
              <a:gd name="connsiteY1166" fmla="*/ 1542340 h 1833421"/>
              <a:gd name="connsiteX1167" fmla="*/ 2252905 w 2746400"/>
              <a:gd name="connsiteY1167" fmla="*/ 1544847 h 1833421"/>
              <a:gd name="connsiteX1168" fmla="*/ 2250400 w 2746400"/>
              <a:gd name="connsiteY1168" fmla="*/ 1546167 h 1833421"/>
              <a:gd name="connsiteX1169" fmla="*/ 2248237 w 2746400"/>
              <a:gd name="connsiteY1169" fmla="*/ 1543661 h 1833421"/>
              <a:gd name="connsiteX1170" fmla="*/ 2249997 w 2746400"/>
              <a:gd name="connsiteY1170" fmla="*/ 1542340 h 1833421"/>
              <a:gd name="connsiteX1171" fmla="*/ 445297 w 2746400"/>
              <a:gd name="connsiteY1171" fmla="*/ 1541058 h 1833421"/>
              <a:gd name="connsiteX1172" fmla="*/ 444321 w 2746400"/>
              <a:gd name="connsiteY1172" fmla="*/ 1550415 h 1833421"/>
              <a:gd name="connsiteX1173" fmla="*/ 441910 w 2746400"/>
              <a:gd name="connsiteY1173" fmla="*/ 1549440 h 1833421"/>
              <a:gd name="connsiteX1174" fmla="*/ 445297 w 2746400"/>
              <a:gd name="connsiteY1174" fmla="*/ 1541058 h 1833421"/>
              <a:gd name="connsiteX1175" fmla="*/ 1469059 w 2746400"/>
              <a:gd name="connsiteY1175" fmla="*/ 1539891 h 1833421"/>
              <a:gd name="connsiteX1176" fmla="*/ 1468524 w 2746400"/>
              <a:gd name="connsiteY1176" fmla="*/ 1541460 h 1833421"/>
              <a:gd name="connsiteX1177" fmla="*/ 1469901 w 2746400"/>
              <a:gd name="connsiteY1177" fmla="*/ 1542359 h 1833421"/>
              <a:gd name="connsiteX1178" fmla="*/ 1470954 w 2746400"/>
              <a:gd name="connsiteY1178" fmla="*/ 1541498 h 1833421"/>
              <a:gd name="connsiteX1179" fmla="*/ 1469059 w 2746400"/>
              <a:gd name="connsiteY1179" fmla="*/ 1539891 h 1833421"/>
              <a:gd name="connsiteX1180" fmla="*/ 311612 w 2746400"/>
              <a:gd name="connsiteY1180" fmla="*/ 1539623 h 1833421"/>
              <a:gd name="connsiteX1181" fmla="*/ 313429 w 2746400"/>
              <a:gd name="connsiteY1181" fmla="*/ 1540579 h 1833421"/>
              <a:gd name="connsiteX1182" fmla="*/ 311763 w 2746400"/>
              <a:gd name="connsiteY1182" fmla="*/ 1542360 h 1833421"/>
              <a:gd name="connsiteX1183" fmla="*/ 310348 w 2746400"/>
              <a:gd name="connsiteY1183" fmla="*/ 1541595 h 1833421"/>
              <a:gd name="connsiteX1184" fmla="*/ 311612 w 2746400"/>
              <a:gd name="connsiteY1184" fmla="*/ 1539623 h 1833421"/>
              <a:gd name="connsiteX1185" fmla="*/ 230779 w 2746400"/>
              <a:gd name="connsiteY1185" fmla="*/ 1539525 h 1833421"/>
              <a:gd name="connsiteX1186" fmla="*/ 228859 w 2746400"/>
              <a:gd name="connsiteY1186" fmla="*/ 1543758 h 1833421"/>
              <a:gd name="connsiteX1187" fmla="*/ 227576 w 2746400"/>
              <a:gd name="connsiteY1187" fmla="*/ 1542897 h 1833421"/>
              <a:gd name="connsiteX1188" fmla="*/ 230829 w 2746400"/>
              <a:gd name="connsiteY1188" fmla="*/ 1539414 h 1833421"/>
              <a:gd name="connsiteX1189" fmla="*/ 230830 w 2746400"/>
              <a:gd name="connsiteY1189" fmla="*/ 1539414 h 1833421"/>
              <a:gd name="connsiteX1190" fmla="*/ 230848 w 2746400"/>
              <a:gd name="connsiteY1190" fmla="*/ 1539453 h 1833421"/>
              <a:gd name="connsiteX1191" fmla="*/ 230779 w 2746400"/>
              <a:gd name="connsiteY1191" fmla="*/ 1539525 h 1833421"/>
              <a:gd name="connsiteX1192" fmla="*/ 230994 w 2746400"/>
              <a:gd name="connsiteY1192" fmla="*/ 1539279 h 1833421"/>
              <a:gd name="connsiteX1193" fmla="*/ 230867 w 2746400"/>
              <a:gd name="connsiteY1193" fmla="*/ 1539432 h 1833421"/>
              <a:gd name="connsiteX1194" fmla="*/ 230830 w 2746400"/>
              <a:gd name="connsiteY1194" fmla="*/ 1539414 h 1833421"/>
              <a:gd name="connsiteX1195" fmla="*/ 230829 w 2746400"/>
              <a:gd name="connsiteY1195" fmla="*/ 1539414 h 1833421"/>
              <a:gd name="connsiteX1196" fmla="*/ 230829 w 2746400"/>
              <a:gd name="connsiteY1196" fmla="*/ 1539414 h 1833421"/>
              <a:gd name="connsiteX1197" fmla="*/ 230828 w 2746400"/>
              <a:gd name="connsiteY1197" fmla="*/ 1539414 h 1833421"/>
              <a:gd name="connsiteX1198" fmla="*/ 0 w 2746400"/>
              <a:gd name="connsiteY1198" fmla="*/ 1539222 h 1833421"/>
              <a:gd name="connsiteX1199" fmla="*/ 633 w 2746400"/>
              <a:gd name="connsiteY1199" fmla="*/ 1539240 h 1833421"/>
              <a:gd name="connsiteX1200" fmla="*/ 308 w 2746400"/>
              <a:gd name="connsiteY1200" fmla="*/ 1539872 h 1833421"/>
              <a:gd name="connsiteX1201" fmla="*/ 1352250 w 2746400"/>
              <a:gd name="connsiteY1201" fmla="*/ 1538188 h 1833421"/>
              <a:gd name="connsiteX1202" fmla="*/ 1352250 w 2746400"/>
              <a:gd name="connsiteY1202" fmla="*/ 1538935 h 1833421"/>
              <a:gd name="connsiteX1203" fmla="*/ 1355502 w 2746400"/>
              <a:gd name="connsiteY1203" fmla="*/ 1538935 h 1833421"/>
              <a:gd name="connsiteX1204" fmla="*/ 1355502 w 2746400"/>
              <a:gd name="connsiteY1204" fmla="*/ 1538188 h 1833421"/>
              <a:gd name="connsiteX1205" fmla="*/ 1352250 w 2746400"/>
              <a:gd name="connsiteY1205" fmla="*/ 1538188 h 1833421"/>
              <a:gd name="connsiteX1206" fmla="*/ 1568517 w 2746400"/>
              <a:gd name="connsiteY1206" fmla="*/ 1538073 h 1833421"/>
              <a:gd name="connsiteX1207" fmla="*/ 1568517 w 2746400"/>
              <a:gd name="connsiteY1207" fmla="*/ 1538877 h 1833421"/>
              <a:gd name="connsiteX1208" fmla="*/ 1573530 w 2746400"/>
              <a:gd name="connsiteY1208" fmla="*/ 1538877 h 1833421"/>
              <a:gd name="connsiteX1209" fmla="*/ 1573530 w 2746400"/>
              <a:gd name="connsiteY1209" fmla="*/ 1538073 h 1833421"/>
              <a:gd name="connsiteX1210" fmla="*/ 1568517 w 2746400"/>
              <a:gd name="connsiteY1210" fmla="*/ 1538073 h 1833421"/>
              <a:gd name="connsiteX1211" fmla="*/ 1414120 w 2746400"/>
              <a:gd name="connsiteY1211" fmla="*/ 1537875 h 1833421"/>
              <a:gd name="connsiteX1212" fmla="*/ 1401710 w 2746400"/>
              <a:gd name="connsiteY1212" fmla="*/ 1541403 h 1833421"/>
              <a:gd name="connsiteX1213" fmla="*/ 1427693 w 2746400"/>
              <a:gd name="connsiteY1213" fmla="*/ 1540560 h 1833421"/>
              <a:gd name="connsiteX1214" fmla="*/ 1414120 w 2746400"/>
              <a:gd name="connsiteY1214" fmla="*/ 1537875 h 1833421"/>
              <a:gd name="connsiteX1215" fmla="*/ 1385752 w 2746400"/>
              <a:gd name="connsiteY1215" fmla="*/ 1537614 h 1833421"/>
              <a:gd name="connsiteX1216" fmla="*/ 1382805 w 2746400"/>
              <a:gd name="connsiteY1216" fmla="*/ 1538475 h 1833421"/>
              <a:gd name="connsiteX1217" fmla="*/ 1385867 w 2746400"/>
              <a:gd name="connsiteY1217" fmla="*/ 1539222 h 1833421"/>
              <a:gd name="connsiteX1218" fmla="*/ 1385752 w 2746400"/>
              <a:gd name="connsiteY1218" fmla="*/ 1537614 h 1833421"/>
              <a:gd name="connsiteX1219" fmla="*/ 275487 w 2746400"/>
              <a:gd name="connsiteY1219" fmla="*/ 1535357 h 1833421"/>
              <a:gd name="connsiteX1220" fmla="*/ 276138 w 2746400"/>
              <a:gd name="connsiteY1220" fmla="*/ 1535415 h 1833421"/>
              <a:gd name="connsiteX1221" fmla="*/ 275755 w 2746400"/>
              <a:gd name="connsiteY1221" fmla="*/ 1536066 h 1833421"/>
              <a:gd name="connsiteX1222" fmla="*/ 101523 w 2746400"/>
              <a:gd name="connsiteY1222" fmla="*/ 1535032 h 1833421"/>
              <a:gd name="connsiteX1223" fmla="*/ 95706 w 2746400"/>
              <a:gd name="connsiteY1223" fmla="*/ 1543106 h 1833421"/>
              <a:gd name="connsiteX1224" fmla="*/ 97122 w 2746400"/>
              <a:gd name="connsiteY1224" fmla="*/ 1540236 h 1833421"/>
              <a:gd name="connsiteX1225" fmla="*/ 101523 w 2746400"/>
              <a:gd name="connsiteY1225" fmla="*/ 1535032 h 1833421"/>
              <a:gd name="connsiteX1226" fmla="*/ 1598518 w 2746400"/>
              <a:gd name="connsiteY1226" fmla="*/ 1535012 h 1833421"/>
              <a:gd name="connsiteX1227" fmla="*/ 1588071 w 2746400"/>
              <a:gd name="connsiteY1227" fmla="*/ 1535739 h 1833421"/>
              <a:gd name="connsiteX1228" fmla="*/ 1581967 w 2746400"/>
              <a:gd name="connsiteY1228" fmla="*/ 1545900 h 1833421"/>
              <a:gd name="connsiteX1229" fmla="*/ 1589373 w 2746400"/>
              <a:gd name="connsiteY1229" fmla="*/ 1544215 h 1833421"/>
              <a:gd name="connsiteX1230" fmla="*/ 1598097 w 2746400"/>
              <a:gd name="connsiteY1230" fmla="*/ 1542570 h 1833421"/>
              <a:gd name="connsiteX1231" fmla="*/ 1608582 w 2746400"/>
              <a:gd name="connsiteY1231" fmla="*/ 1543201 h 1833421"/>
              <a:gd name="connsiteX1232" fmla="*/ 1598518 w 2746400"/>
              <a:gd name="connsiteY1232" fmla="*/ 1535012 h 1833421"/>
              <a:gd name="connsiteX1233" fmla="*/ 1906474 w 2746400"/>
              <a:gd name="connsiteY1233" fmla="*/ 1534802 h 1833421"/>
              <a:gd name="connsiteX1234" fmla="*/ 1905957 w 2746400"/>
              <a:gd name="connsiteY1234" fmla="*/ 1545478 h 1833421"/>
              <a:gd name="connsiteX1235" fmla="*/ 1906474 w 2746400"/>
              <a:gd name="connsiteY1235" fmla="*/ 1534802 h 1833421"/>
              <a:gd name="connsiteX1236" fmla="*/ 1949122 w 2746400"/>
              <a:gd name="connsiteY1236" fmla="*/ 1532448 h 1833421"/>
              <a:gd name="connsiteX1237" fmla="*/ 1948414 w 2746400"/>
              <a:gd name="connsiteY1237" fmla="*/ 1532677 h 1833421"/>
              <a:gd name="connsiteX1238" fmla="*/ 1949026 w 2746400"/>
              <a:gd name="connsiteY1238" fmla="*/ 1533080 h 1833421"/>
              <a:gd name="connsiteX1239" fmla="*/ 319647 w 2746400"/>
              <a:gd name="connsiteY1239" fmla="*/ 1531491 h 1833421"/>
              <a:gd name="connsiteX1240" fmla="*/ 320316 w 2746400"/>
              <a:gd name="connsiteY1240" fmla="*/ 1532984 h 1833421"/>
              <a:gd name="connsiteX1241" fmla="*/ 318749 w 2746400"/>
              <a:gd name="connsiteY1241" fmla="*/ 1534898 h 1833421"/>
              <a:gd name="connsiteX1242" fmla="*/ 317849 w 2746400"/>
              <a:gd name="connsiteY1242" fmla="*/ 1533098 h 1833421"/>
              <a:gd name="connsiteX1243" fmla="*/ 319647 w 2746400"/>
              <a:gd name="connsiteY1243" fmla="*/ 1531491 h 1833421"/>
              <a:gd name="connsiteX1244" fmla="*/ 238098 w 2746400"/>
              <a:gd name="connsiteY1244" fmla="*/ 1530688 h 1833421"/>
              <a:gd name="connsiteX1245" fmla="*/ 239706 w 2746400"/>
              <a:gd name="connsiteY1245" fmla="*/ 1532181 h 1833421"/>
              <a:gd name="connsiteX1246" fmla="*/ 230994 w 2746400"/>
              <a:gd name="connsiteY1246" fmla="*/ 1539279 h 1833421"/>
              <a:gd name="connsiteX1247" fmla="*/ 1507662 w 2746400"/>
              <a:gd name="connsiteY1247" fmla="*/ 1528928 h 1833421"/>
              <a:gd name="connsiteX1248" fmla="*/ 1501492 w 2746400"/>
              <a:gd name="connsiteY1248" fmla="*/ 1531052 h 1833421"/>
              <a:gd name="connsiteX1249" fmla="*/ 1518942 w 2746400"/>
              <a:gd name="connsiteY1249" fmla="*/ 1531052 h 1833421"/>
              <a:gd name="connsiteX1250" fmla="*/ 1507662 w 2746400"/>
              <a:gd name="connsiteY1250" fmla="*/ 1528928 h 1833421"/>
              <a:gd name="connsiteX1251" fmla="*/ 1429989 w 2746400"/>
              <a:gd name="connsiteY1251" fmla="*/ 1528928 h 1833421"/>
              <a:gd name="connsiteX1252" fmla="*/ 1428478 w 2746400"/>
              <a:gd name="connsiteY1252" fmla="*/ 1529846 h 1833421"/>
              <a:gd name="connsiteX1253" fmla="*/ 1429014 w 2746400"/>
              <a:gd name="connsiteY1253" fmla="*/ 1531166 h 1833421"/>
              <a:gd name="connsiteX1254" fmla="*/ 1431463 w 2746400"/>
              <a:gd name="connsiteY1254" fmla="*/ 1530210 h 1833421"/>
              <a:gd name="connsiteX1255" fmla="*/ 1429989 w 2746400"/>
              <a:gd name="connsiteY1255" fmla="*/ 1528928 h 1833421"/>
              <a:gd name="connsiteX1256" fmla="*/ 1661698 w 2746400"/>
              <a:gd name="connsiteY1256" fmla="*/ 1528641 h 1833421"/>
              <a:gd name="connsiteX1257" fmla="*/ 1661639 w 2746400"/>
              <a:gd name="connsiteY1257" fmla="*/ 1529253 h 1833421"/>
              <a:gd name="connsiteX1258" fmla="*/ 1662330 w 2746400"/>
              <a:gd name="connsiteY1258" fmla="*/ 1529004 h 1833421"/>
              <a:gd name="connsiteX1259" fmla="*/ 1648341 w 2746400"/>
              <a:gd name="connsiteY1259" fmla="*/ 1528564 h 1833421"/>
              <a:gd name="connsiteX1260" fmla="*/ 1644515 w 2746400"/>
              <a:gd name="connsiteY1260" fmla="*/ 1530191 h 1833421"/>
              <a:gd name="connsiteX1261" fmla="*/ 1644994 w 2746400"/>
              <a:gd name="connsiteY1261" fmla="*/ 1531377 h 1833421"/>
              <a:gd name="connsiteX1262" fmla="*/ 1648859 w 2746400"/>
              <a:gd name="connsiteY1262" fmla="*/ 1529865 h 1833421"/>
              <a:gd name="connsiteX1263" fmla="*/ 1648341 w 2746400"/>
              <a:gd name="connsiteY1263" fmla="*/ 1528564 h 1833421"/>
              <a:gd name="connsiteX1264" fmla="*/ 346817 w 2746400"/>
              <a:gd name="connsiteY1264" fmla="*/ 1528374 h 1833421"/>
              <a:gd name="connsiteX1265" fmla="*/ 348942 w 2746400"/>
              <a:gd name="connsiteY1265" fmla="*/ 1530000 h 1833421"/>
              <a:gd name="connsiteX1266" fmla="*/ 345382 w 2746400"/>
              <a:gd name="connsiteY1266" fmla="*/ 1534343 h 1833421"/>
              <a:gd name="connsiteX1267" fmla="*/ 343870 w 2746400"/>
              <a:gd name="connsiteY1267" fmla="*/ 1533329 h 1833421"/>
              <a:gd name="connsiteX1268" fmla="*/ 346817 w 2746400"/>
              <a:gd name="connsiteY1268" fmla="*/ 1528374 h 1833421"/>
              <a:gd name="connsiteX1269" fmla="*/ 1454595 w 2746400"/>
              <a:gd name="connsiteY1269" fmla="*/ 1527053 h 1833421"/>
              <a:gd name="connsiteX1270" fmla="*/ 1453007 w 2746400"/>
              <a:gd name="connsiteY1270" fmla="*/ 1529617 h 1833421"/>
              <a:gd name="connsiteX1271" fmla="*/ 1454519 w 2746400"/>
              <a:gd name="connsiteY1271" fmla="*/ 1531319 h 1833421"/>
              <a:gd name="connsiteX1272" fmla="*/ 1456144 w 2746400"/>
              <a:gd name="connsiteY1272" fmla="*/ 1529463 h 1833421"/>
              <a:gd name="connsiteX1273" fmla="*/ 1454595 w 2746400"/>
              <a:gd name="connsiteY1273" fmla="*/ 1527053 h 1833421"/>
              <a:gd name="connsiteX1274" fmla="*/ 531034 w 2746400"/>
              <a:gd name="connsiteY1274" fmla="*/ 1526670 h 1833421"/>
              <a:gd name="connsiteX1275" fmla="*/ 531609 w 2746400"/>
              <a:gd name="connsiteY1275" fmla="*/ 1527053 h 1833421"/>
              <a:gd name="connsiteX1276" fmla="*/ 530939 w 2746400"/>
              <a:gd name="connsiteY1276" fmla="*/ 1527282 h 1833421"/>
              <a:gd name="connsiteX1277" fmla="*/ 1377047 w 2746400"/>
              <a:gd name="connsiteY1277" fmla="*/ 1525519 h 1833421"/>
              <a:gd name="connsiteX1278" fmla="*/ 1370466 w 2746400"/>
              <a:gd name="connsiteY1278" fmla="*/ 1529177 h 1833421"/>
              <a:gd name="connsiteX1279" fmla="*/ 1386268 w 2746400"/>
              <a:gd name="connsiteY1279" fmla="*/ 1531032 h 1833421"/>
              <a:gd name="connsiteX1280" fmla="*/ 1377047 w 2746400"/>
              <a:gd name="connsiteY1280" fmla="*/ 1525519 h 1833421"/>
              <a:gd name="connsiteX1281" fmla="*/ 2121268 w 2746400"/>
              <a:gd name="connsiteY1281" fmla="*/ 1525331 h 1833421"/>
              <a:gd name="connsiteX1282" fmla="*/ 2120425 w 2746400"/>
              <a:gd name="connsiteY1282" fmla="*/ 1536198 h 1833421"/>
              <a:gd name="connsiteX1283" fmla="*/ 2122971 w 2746400"/>
              <a:gd name="connsiteY1283" fmla="*/ 1550988 h 1833421"/>
              <a:gd name="connsiteX1284" fmla="*/ 2123163 w 2746400"/>
              <a:gd name="connsiteY1284" fmla="*/ 1556691 h 1833421"/>
              <a:gd name="connsiteX1285" fmla="*/ 2128079 w 2746400"/>
              <a:gd name="connsiteY1285" fmla="*/ 1559924 h 1833421"/>
              <a:gd name="connsiteX1286" fmla="*/ 2126701 w 2746400"/>
              <a:gd name="connsiteY1286" fmla="*/ 1545689 h 1833421"/>
              <a:gd name="connsiteX1287" fmla="*/ 2126663 w 2746400"/>
              <a:gd name="connsiteY1287" fmla="*/ 1533309 h 1833421"/>
              <a:gd name="connsiteX1288" fmla="*/ 2121268 w 2746400"/>
              <a:gd name="connsiteY1288" fmla="*/ 1525331 h 1833421"/>
              <a:gd name="connsiteX1289" fmla="*/ 1673827 w 2746400"/>
              <a:gd name="connsiteY1289" fmla="*/ 1524986 h 1833421"/>
              <a:gd name="connsiteX1290" fmla="*/ 1671513 w 2746400"/>
              <a:gd name="connsiteY1290" fmla="*/ 1533538 h 1833421"/>
              <a:gd name="connsiteX1291" fmla="*/ 1649279 w 2746400"/>
              <a:gd name="connsiteY1291" fmla="*/ 1537596 h 1833421"/>
              <a:gd name="connsiteX1292" fmla="*/ 1659210 w 2746400"/>
              <a:gd name="connsiteY1292" fmla="*/ 1540829 h 1833421"/>
              <a:gd name="connsiteX1293" fmla="*/ 1674019 w 2746400"/>
              <a:gd name="connsiteY1293" fmla="*/ 1541211 h 1833421"/>
              <a:gd name="connsiteX1294" fmla="*/ 1664853 w 2746400"/>
              <a:gd name="connsiteY1294" fmla="*/ 1539508 h 1833421"/>
              <a:gd name="connsiteX1295" fmla="*/ 1679032 w 2746400"/>
              <a:gd name="connsiteY1295" fmla="*/ 1536179 h 1833421"/>
              <a:gd name="connsiteX1296" fmla="*/ 1676277 w 2746400"/>
              <a:gd name="connsiteY1296" fmla="*/ 1527244 h 1833421"/>
              <a:gd name="connsiteX1297" fmla="*/ 1673827 w 2746400"/>
              <a:gd name="connsiteY1297" fmla="*/ 1524986 h 1833421"/>
              <a:gd name="connsiteX1298" fmla="*/ 2046607 w 2746400"/>
              <a:gd name="connsiteY1298" fmla="*/ 1524565 h 1833421"/>
              <a:gd name="connsiteX1299" fmla="*/ 2052540 w 2746400"/>
              <a:gd name="connsiteY1299" fmla="*/ 1530439 h 1833421"/>
              <a:gd name="connsiteX1300" fmla="*/ 2053267 w 2746400"/>
              <a:gd name="connsiteY1300" fmla="*/ 1526517 h 1833421"/>
              <a:gd name="connsiteX1301" fmla="*/ 2046607 w 2746400"/>
              <a:gd name="connsiteY1301" fmla="*/ 1524565 h 1833421"/>
              <a:gd name="connsiteX1302" fmla="*/ 1529714 w 2746400"/>
              <a:gd name="connsiteY1302" fmla="*/ 1524183 h 1833421"/>
              <a:gd name="connsiteX1303" fmla="*/ 1537196 w 2746400"/>
              <a:gd name="connsiteY1303" fmla="*/ 1530726 h 1833421"/>
              <a:gd name="connsiteX1304" fmla="*/ 1549173 w 2746400"/>
              <a:gd name="connsiteY1304" fmla="*/ 1534209 h 1833421"/>
              <a:gd name="connsiteX1305" fmla="*/ 1529714 w 2746400"/>
              <a:gd name="connsiteY1305" fmla="*/ 1524183 h 1833421"/>
              <a:gd name="connsiteX1306" fmla="*/ 1562061 w 2746400"/>
              <a:gd name="connsiteY1306" fmla="*/ 1522220 h 1833421"/>
              <a:gd name="connsiteX1307" fmla="*/ 1562355 w 2746400"/>
              <a:gd name="connsiteY1307" fmla="*/ 1522231 h 1833421"/>
              <a:gd name="connsiteX1308" fmla="*/ 1562393 w 2746400"/>
              <a:gd name="connsiteY1308" fmla="*/ 1522239 h 1833421"/>
              <a:gd name="connsiteX1309" fmla="*/ 1562393 w 2746400"/>
              <a:gd name="connsiteY1309" fmla="*/ 1535569 h 1833421"/>
              <a:gd name="connsiteX1310" fmla="*/ 1562355 w 2746400"/>
              <a:gd name="connsiteY1310" fmla="*/ 1535586 h 1833421"/>
              <a:gd name="connsiteX1311" fmla="*/ 1562349 w 2746400"/>
              <a:gd name="connsiteY1311" fmla="*/ 1535618 h 1833421"/>
              <a:gd name="connsiteX1312" fmla="*/ 1556480 w 2746400"/>
              <a:gd name="connsiteY1312" fmla="*/ 1537194 h 1833421"/>
              <a:gd name="connsiteX1313" fmla="*/ 1555697 w 2746400"/>
              <a:gd name="connsiteY1313" fmla="*/ 1535970 h 1833421"/>
              <a:gd name="connsiteX1314" fmla="*/ 1560576 w 2746400"/>
              <a:gd name="connsiteY1314" fmla="*/ 1530556 h 1833421"/>
              <a:gd name="connsiteX1315" fmla="*/ 1553917 w 2746400"/>
              <a:gd name="connsiteY1315" fmla="*/ 1522863 h 1833421"/>
              <a:gd name="connsiteX1316" fmla="*/ 1519092 w 2746400"/>
              <a:gd name="connsiteY1316" fmla="*/ 1522113 h 1833421"/>
              <a:gd name="connsiteX1317" fmla="*/ 1512321 w 2746400"/>
              <a:gd name="connsiteY1317" fmla="*/ 1525828 h 1833421"/>
              <a:gd name="connsiteX1318" fmla="*/ 1525332 w 2746400"/>
              <a:gd name="connsiteY1318" fmla="*/ 1526995 h 1833421"/>
              <a:gd name="connsiteX1319" fmla="*/ 1519092 w 2746400"/>
              <a:gd name="connsiteY1319" fmla="*/ 1522113 h 1833421"/>
              <a:gd name="connsiteX1320" fmla="*/ 1551832 w 2746400"/>
              <a:gd name="connsiteY1320" fmla="*/ 1521829 h 1833421"/>
              <a:gd name="connsiteX1321" fmla="*/ 1549173 w 2746400"/>
              <a:gd name="connsiteY1321" fmla="*/ 1536810 h 1833421"/>
              <a:gd name="connsiteX1322" fmla="*/ 1526844 w 2746400"/>
              <a:gd name="connsiteY1322" fmla="*/ 1541040 h 1833421"/>
              <a:gd name="connsiteX1323" fmla="*/ 1536219 w 2746400"/>
              <a:gd name="connsiteY1323" fmla="*/ 1543546 h 1833421"/>
              <a:gd name="connsiteX1324" fmla="*/ 1545786 w 2746400"/>
              <a:gd name="connsiteY1324" fmla="*/ 1546761 h 1833421"/>
              <a:gd name="connsiteX1325" fmla="*/ 1560691 w 2746400"/>
              <a:gd name="connsiteY1325" fmla="*/ 1544694 h 1833421"/>
              <a:gd name="connsiteX1326" fmla="*/ 1562349 w 2746400"/>
              <a:gd name="connsiteY1326" fmla="*/ 1535618 h 1833421"/>
              <a:gd name="connsiteX1327" fmla="*/ 1562393 w 2746400"/>
              <a:gd name="connsiteY1327" fmla="*/ 1535607 h 1833421"/>
              <a:gd name="connsiteX1328" fmla="*/ 1562393 w 2746400"/>
              <a:gd name="connsiteY1328" fmla="*/ 1535569 h 1833421"/>
              <a:gd name="connsiteX1329" fmla="*/ 1575423 w 2746400"/>
              <a:gd name="connsiteY1329" fmla="*/ 1529636 h 1833421"/>
              <a:gd name="connsiteX1330" fmla="*/ 1570052 w 2746400"/>
              <a:gd name="connsiteY1330" fmla="*/ 1523695 h 1833421"/>
              <a:gd name="connsiteX1331" fmla="*/ 1562393 w 2746400"/>
              <a:gd name="connsiteY1331" fmla="*/ 1522239 h 1833421"/>
              <a:gd name="connsiteX1332" fmla="*/ 1562393 w 2746400"/>
              <a:gd name="connsiteY1332" fmla="*/ 1522194 h 1833421"/>
              <a:gd name="connsiteX1333" fmla="*/ 1562061 w 2746400"/>
              <a:gd name="connsiteY1333" fmla="*/ 1522220 h 1833421"/>
              <a:gd name="connsiteX1334" fmla="*/ 208078 w 2746400"/>
              <a:gd name="connsiteY1334" fmla="*/ 1521255 h 1833421"/>
              <a:gd name="connsiteX1335" fmla="*/ 208290 w 2746400"/>
              <a:gd name="connsiteY1335" fmla="*/ 1521944 h 1833421"/>
              <a:gd name="connsiteX1336" fmla="*/ 207064 w 2746400"/>
              <a:gd name="connsiteY1336" fmla="*/ 1522595 h 1833421"/>
              <a:gd name="connsiteX1337" fmla="*/ 206816 w 2746400"/>
              <a:gd name="connsiteY1337" fmla="*/ 1521867 h 1833421"/>
              <a:gd name="connsiteX1338" fmla="*/ 208078 w 2746400"/>
              <a:gd name="connsiteY1338" fmla="*/ 1521255 h 1833421"/>
              <a:gd name="connsiteX1339" fmla="*/ 364822 w 2746400"/>
              <a:gd name="connsiteY1339" fmla="*/ 1521025 h 1833421"/>
              <a:gd name="connsiteX1340" fmla="*/ 365262 w 2746400"/>
              <a:gd name="connsiteY1340" fmla="*/ 1521714 h 1833421"/>
              <a:gd name="connsiteX1341" fmla="*/ 364075 w 2746400"/>
              <a:gd name="connsiteY1341" fmla="*/ 1522689 h 1833421"/>
              <a:gd name="connsiteX1342" fmla="*/ 363692 w 2746400"/>
              <a:gd name="connsiteY1342" fmla="*/ 1522020 h 1833421"/>
              <a:gd name="connsiteX1343" fmla="*/ 364822 w 2746400"/>
              <a:gd name="connsiteY1343" fmla="*/ 1521025 h 1833421"/>
              <a:gd name="connsiteX1344" fmla="*/ 1661698 w 2746400"/>
              <a:gd name="connsiteY1344" fmla="*/ 1520949 h 1833421"/>
              <a:gd name="connsiteX1345" fmla="*/ 1661678 w 2746400"/>
              <a:gd name="connsiteY1345" fmla="*/ 1521600 h 1833421"/>
              <a:gd name="connsiteX1346" fmla="*/ 1662347 w 2746400"/>
              <a:gd name="connsiteY1346" fmla="*/ 1521273 h 1833421"/>
              <a:gd name="connsiteX1347" fmla="*/ 1422566 w 2746400"/>
              <a:gd name="connsiteY1347" fmla="*/ 1520930 h 1833421"/>
              <a:gd name="connsiteX1348" fmla="*/ 1422469 w 2746400"/>
              <a:gd name="connsiteY1348" fmla="*/ 1521484 h 1833421"/>
              <a:gd name="connsiteX1349" fmla="*/ 1423121 w 2746400"/>
              <a:gd name="connsiteY1349" fmla="*/ 1521294 h 1833421"/>
              <a:gd name="connsiteX1350" fmla="*/ 351678 w 2746400"/>
              <a:gd name="connsiteY1350" fmla="*/ 1519898 h 1833421"/>
              <a:gd name="connsiteX1351" fmla="*/ 352366 w 2746400"/>
              <a:gd name="connsiteY1351" fmla="*/ 1520127 h 1833421"/>
              <a:gd name="connsiteX1352" fmla="*/ 351754 w 2746400"/>
              <a:gd name="connsiteY1352" fmla="*/ 1521428 h 1833421"/>
              <a:gd name="connsiteX1353" fmla="*/ 351007 w 2746400"/>
              <a:gd name="connsiteY1353" fmla="*/ 1521160 h 1833421"/>
              <a:gd name="connsiteX1354" fmla="*/ 351678 w 2746400"/>
              <a:gd name="connsiteY1354" fmla="*/ 1519898 h 1833421"/>
              <a:gd name="connsiteX1355" fmla="*/ 1464216 w 2746400"/>
              <a:gd name="connsiteY1355" fmla="*/ 1519311 h 1833421"/>
              <a:gd name="connsiteX1356" fmla="*/ 1455801 w 2746400"/>
              <a:gd name="connsiteY1356" fmla="*/ 1521504 h 1833421"/>
              <a:gd name="connsiteX1357" fmla="*/ 1474398 w 2746400"/>
              <a:gd name="connsiteY1357" fmla="*/ 1519743 h 1833421"/>
              <a:gd name="connsiteX1358" fmla="*/ 1464216 w 2746400"/>
              <a:gd name="connsiteY1358" fmla="*/ 1519311 h 1833421"/>
              <a:gd name="connsiteX1359" fmla="*/ 1598595 w 2746400"/>
              <a:gd name="connsiteY1359" fmla="*/ 1519074 h 1833421"/>
              <a:gd name="connsiteX1360" fmla="*/ 1598537 w 2746400"/>
              <a:gd name="connsiteY1360" fmla="*/ 1519551 h 1833421"/>
              <a:gd name="connsiteX1361" fmla="*/ 1599150 w 2746400"/>
              <a:gd name="connsiteY1361" fmla="*/ 1519361 h 1833421"/>
              <a:gd name="connsiteX1362" fmla="*/ 1586559 w 2746400"/>
              <a:gd name="connsiteY1362" fmla="*/ 1519017 h 1833421"/>
              <a:gd name="connsiteX1363" fmla="*/ 1585029 w 2746400"/>
              <a:gd name="connsiteY1363" fmla="*/ 1519667 h 1833421"/>
              <a:gd name="connsiteX1364" fmla="*/ 1586119 w 2746400"/>
              <a:gd name="connsiteY1364" fmla="*/ 1520892 h 1833421"/>
              <a:gd name="connsiteX1365" fmla="*/ 1587612 w 2746400"/>
              <a:gd name="connsiteY1365" fmla="*/ 1520126 h 1833421"/>
              <a:gd name="connsiteX1366" fmla="*/ 1586559 w 2746400"/>
              <a:gd name="connsiteY1366" fmla="*/ 1519017 h 1833421"/>
              <a:gd name="connsiteX1367" fmla="*/ 2180524 w 2746400"/>
              <a:gd name="connsiteY1367" fmla="*/ 1518538 h 1833421"/>
              <a:gd name="connsiteX1368" fmla="*/ 2178688 w 2746400"/>
              <a:gd name="connsiteY1368" fmla="*/ 1518843 h 1833421"/>
              <a:gd name="connsiteX1369" fmla="*/ 2182801 w 2746400"/>
              <a:gd name="connsiteY1369" fmla="*/ 1531568 h 1833421"/>
              <a:gd name="connsiteX1370" fmla="*/ 2180524 w 2746400"/>
              <a:gd name="connsiteY1370" fmla="*/ 1518538 h 1833421"/>
              <a:gd name="connsiteX1371" fmla="*/ 1389561 w 2746400"/>
              <a:gd name="connsiteY1371" fmla="*/ 1518347 h 1833421"/>
              <a:gd name="connsiteX1372" fmla="*/ 1374674 w 2746400"/>
              <a:gd name="connsiteY1372" fmla="*/ 1519361 h 1833421"/>
              <a:gd name="connsiteX1373" fmla="*/ 1374866 w 2746400"/>
              <a:gd name="connsiteY1373" fmla="*/ 1521523 h 1833421"/>
              <a:gd name="connsiteX1374" fmla="*/ 1389693 w 2746400"/>
              <a:gd name="connsiteY1374" fmla="*/ 1519782 h 1833421"/>
              <a:gd name="connsiteX1375" fmla="*/ 1389561 w 2746400"/>
              <a:gd name="connsiteY1375" fmla="*/ 1518347 h 1833421"/>
              <a:gd name="connsiteX1376" fmla="*/ 1440373 w 2746400"/>
              <a:gd name="connsiteY1376" fmla="*/ 1518021 h 1833421"/>
              <a:gd name="connsiteX1377" fmla="*/ 1434390 w 2746400"/>
              <a:gd name="connsiteY1377" fmla="*/ 1519667 h 1833421"/>
              <a:gd name="connsiteX1378" fmla="*/ 1444779 w 2746400"/>
              <a:gd name="connsiteY1378" fmla="*/ 1520222 h 1833421"/>
              <a:gd name="connsiteX1379" fmla="*/ 1440373 w 2746400"/>
              <a:gd name="connsiteY1379" fmla="*/ 1518021 h 1833421"/>
              <a:gd name="connsiteX1380" fmla="*/ 1483545 w 2746400"/>
              <a:gd name="connsiteY1380" fmla="*/ 1517773 h 1833421"/>
              <a:gd name="connsiteX1381" fmla="*/ 1498986 w 2746400"/>
              <a:gd name="connsiteY1381" fmla="*/ 1521867 h 1833421"/>
              <a:gd name="connsiteX1382" fmla="*/ 1483545 w 2746400"/>
              <a:gd name="connsiteY1382" fmla="*/ 1517773 h 1833421"/>
              <a:gd name="connsiteX1383" fmla="*/ 474820 w 2746400"/>
              <a:gd name="connsiteY1383" fmla="*/ 1516644 h 1833421"/>
              <a:gd name="connsiteX1384" fmla="*/ 476562 w 2746400"/>
              <a:gd name="connsiteY1384" fmla="*/ 1518442 h 1833421"/>
              <a:gd name="connsiteX1385" fmla="*/ 469730 w 2746400"/>
              <a:gd name="connsiteY1385" fmla="*/ 1524795 h 1833421"/>
              <a:gd name="connsiteX1386" fmla="*/ 468372 w 2746400"/>
              <a:gd name="connsiteY1386" fmla="*/ 1523398 h 1833421"/>
              <a:gd name="connsiteX1387" fmla="*/ 474820 w 2746400"/>
              <a:gd name="connsiteY1387" fmla="*/ 1516644 h 1833421"/>
              <a:gd name="connsiteX1388" fmla="*/ 1948663 w 2746400"/>
              <a:gd name="connsiteY1388" fmla="*/ 1515228 h 1833421"/>
              <a:gd name="connsiteX1389" fmla="*/ 1948376 w 2746400"/>
              <a:gd name="connsiteY1389" fmla="*/ 1516720 h 1833421"/>
              <a:gd name="connsiteX1390" fmla="*/ 1951879 w 2746400"/>
              <a:gd name="connsiteY1390" fmla="*/ 1516161 h 1833421"/>
              <a:gd name="connsiteX1391" fmla="*/ 1952681 w 2746400"/>
              <a:gd name="connsiteY1391" fmla="*/ 1516395 h 1833421"/>
              <a:gd name="connsiteX1392" fmla="*/ 1952670 w 2746400"/>
              <a:gd name="connsiteY1392" fmla="*/ 1516485 h 1833421"/>
              <a:gd name="connsiteX1393" fmla="*/ 1952662 w 2746400"/>
              <a:gd name="connsiteY1393" fmla="*/ 1516491 h 1833421"/>
              <a:gd name="connsiteX1394" fmla="*/ 1952586 w 2746400"/>
              <a:gd name="connsiteY1394" fmla="*/ 1517160 h 1833421"/>
              <a:gd name="connsiteX1395" fmla="*/ 1952670 w 2746400"/>
              <a:gd name="connsiteY1395" fmla="*/ 1516485 h 1833421"/>
              <a:gd name="connsiteX1396" fmla="*/ 1953311 w 2746400"/>
              <a:gd name="connsiteY1396" fmla="*/ 1515933 h 1833421"/>
              <a:gd name="connsiteX1397" fmla="*/ 1954977 w 2746400"/>
              <a:gd name="connsiteY1397" fmla="*/ 1515668 h 1833421"/>
              <a:gd name="connsiteX1398" fmla="*/ 1953886 w 2746400"/>
              <a:gd name="connsiteY1398" fmla="*/ 1515438 h 1833421"/>
              <a:gd name="connsiteX1399" fmla="*/ 1953311 w 2746400"/>
              <a:gd name="connsiteY1399" fmla="*/ 1515933 h 1833421"/>
              <a:gd name="connsiteX1400" fmla="*/ 1951879 w 2746400"/>
              <a:gd name="connsiteY1400" fmla="*/ 1516161 h 1833421"/>
              <a:gd name="connsiteX1401" fmla="*/ 1991982 w 2746400"/>
              <a:gd name="connsiteY1401" fmla="*/ 1515190 h 1833421"/>
              <a:gd name="connsiteX1402" fmla="*/ 1979513 w 2746400"/>
              <a:gd name="connsiteY1402" fmla="*/ 1517136 h 1833421"/>
              <a:gd name="connsiteX1403" fmla="*/ 1971811 w 2746400"/>
              <a:gd name="connsiteY1403" fmla="*/ 1526039 h 1833421"/>
              <a:gd name="connsiteX1404" fmla="*/ 1971718 w 2746400"/>
              <a:gd name="connsiteY1404" fmla="*/ 1526000 h 1833421"/>
              <a:gd name="connsiteX1405" fmla="*/ 1971754 w 2746400"/>
              <a:gd name="connsiteY1405" fmla="*/ 1526063 h 1833421"/>
              <a:gd name="connsiteX1406" fmla="*/ 1957140 w 2746400"/>
              <a:gd name="connsiteY1406" fmla="*/ 1527951 h 1833421"/>
              <a:gd name="connsiteX1407" fmla="*/ 1951036 w 2746400"/>
              <a:gd name="connsiteY1407" fmla="*/ 1538380 h 1833421"/>
              <a:gd name="connsiteX1408" fmla="*/ 1940876 w 2746400"/>
              <a:gd name="connsiteY1408" fmla="*/ 1537059 h 1833421"/>
              <a:gd name="connsiteX1409" fmla="*/ 1940416 w 2746400"/>
              <a:gd name="connsiteY1409" fmla="*/ 1538188 h 1833421"/>
              <a:gd name="connsiteX1410" fmla="*/ 1951417 w 2746400"/>
              <a:gd name="connsiteY1410" fmla="*/ 1542895 h 1833421"/>
              <a:gd name="connsiteX1411" fmla="*/ 1955150 w 2746400"/>
              <a:gd name="connsiteY1411" fmla="*/ 1550548 h 1833421"/>
              <a:gd name="connsiteX1412" fmla="*/ 1963913 w 2746400"/>
              <a:gd name="connsiteY1412" fmla="*/ 1547717 h 1833421"/>
              <a:gd name="connsiteX1413" fmla="*/ 1958785 w 2746400"/>
              <a:gd name="connsiteY1413" fmla="*/ 1533175 h 1833421"/>
              <a:gd name="connsiteX1414" fmla="*/ 1965348 w 2746400"/>
              <a:gd name="connsiteY1414" fmla="*/ 1537021 h 1833421"/>
              <a:gd name="connsiteX1415" fmla="*/ 1982052 w 2746400"/>
              <a:gd name="connsiteY1415" fmla="*/ 1539508 h 1833421"/>
              <a:gd name="connsiteX1416" fmla="*/ 1977100 w 2746400"/>
              <a:gd name="connsiteY1416" fmla="*/ 1535467 h 1833421"/>
              <a:gd name="connsiteX1417" fmla="*/ 1971754 w 2746400"/>
              <a:gd name="connsiteY1417" fmla="*/ 1526063 h 1833421"/>
              <a:gd name="connsiteX1418" fmla="*/ 1971795 w 2746400"/>
              <a:gd name="connsiteY1418" fmla="*/ 1526058 h 1833421"/>
              <a:gd name="connsiteX1419" fmla="*/ 1971811 w 2746400"/>
              <a:gd name="connsiteY1419" fmla="*/ 1526039 h 1833421"/>
              <a:gd name="connsiteX1420" fmla="*/ 1983869 w 2746400"/>
              <a:gd name="connsiteY1420" fmla="*/ 1531052 h 1833421"/>
              <a:gd name="connsiteX1421" fmla="*/ 1992709 w 2746400"/>
              <a:gd name="connsiteY1421" fmla="*/ 1531453 h 1833421"/>
              <a:gd name="connsiteX1422" fmla="*/ 1996803 w 2746400"/>
              <a:gd name="connsiteY1422" fmla="*/ 1532314 h 1833421"/>
              <a:gd name="connsiteX1423" fmla="*/ 1992001 w 2746400"/>
              <a:gd name="connsiteY1423" fmla="*/ 1537767 h 1833421"/>
              <a:gd name="connsiteX1424" fmla="*/ 1999462 w 2746400"/>
              <a:gd name="connsiteY1424" fmla="*/ 1530612 h 1833421"/>
              <a:gd name="connsiteX1425" fmla="*/ 1993838 w 2746400"/>
              <a:gd name="connsiteY1425" fmla="*/ 1519667 h 1833421"/>
              <a:gd name="connsiteX1426" fmla="*/ 1983525 w 2746400"/>
              <a:gd name="connsiteY1426" fmla="*/ 1521618 h 1833421"/>
              <a:gd name="connsiteX1427" fmla="*/ 1983372 w 2746400"/>
              <a:gd name="connsiteY1427" fmla="*/ 1520567 h 1833421"/>
              <a:gd name="connsiteX1428" fmla="*/ 1991982 w 2746400"/>
              <a:gd name="connsiteY1428" fmla="*/ 1515190 h 1833421"/>
              <a:gd name="connsiteX1429" fmla="*/ 2190282 w 2746400"/>
              <a:gd name="connsiteY1429" fmla="*/ 1514348 h 1833421"/>
              <a:gd name="connsiteX1430" fmla="*/ 2189269 w 2746400"/>
              <a:gd name="connsiteY1430" fmla="*/ 1518462 h 1833421"/>
              <a:gd name="connsiteX1431" fmla="*/ 2190894 w 2746400"/>
              <a:gd name="connsiteY1431" fmla="*/ 1518843 h 1833421"/>
              <a:gd name="connsiteX1432" fmla="*/ 2191679 w 2746400"/>
              <a:gd name="connsiteY1432" fmla="*/ 1514654 h 1833421"/>
              <a:gd name="connsiteX1433" fmla="*/ 2190282 w 2746400"/>
              <a:gd name="connsiteY1433" fmla="*/ 1514348 h 1833421"/>
              <a:gd name="connsiteX1434" fmla="*/ 1523725 w 2746400"/>
              <a:gd name="connsiteY1434" fmla="*/ 1513812 h 1833421"/>
              <a:gd name="connsiteX1435" fmla="*/ 1521850 w 2746400"/>
              <a:gd name="connsiteY1435" fmla="*/ 1514348 h 1833421"/>
              <a:gd name="connsiteX1436" fmla="*/ 1522998 w 2746400"/>
              <a:gd name="connsiteY1436" fmla="*/ 1515534 h 1833421"/>
              <a:gd name="connsiteX1437" fmla="*/ 1524490 w 2746400"/>
              <a:gd name="connsiteY1437" fmla="*/ 1515170 h 1833421"/>
              <a:gd name="connsiteX1438" fmla="*/ 1523725 w 2746400"/>
              <a:gd name="connsiteY1438" fmla="*/ 1513812 h 1833421"/>
              <a:gd name="connsiteX1439" fmla="*/ 544850 w 2746400"/>
              <a:gd name="connsiteY1439" fmla="*/ 1513602 h 1833421"/>
              <a:gd name="connsiteX1440" fmla="*/ 545501 w 2746400"/>
              <a:gd name="connsiteY1440" fmla="*/ 1514061 h 1833421"/>
              <a:gd name="connsiteX1441" fmla="*/ 544888 w 2746400"/>
              <a:gd name="connsiteY1441" fmla="*/ 1515516 h 1833421"/>
              <a:gd name="connsiteX1442" fmla="*/ 543663 w 2746400"/>
              <a:gd name="connsiteY1442" fmla="*/ 1514540 h 1833421"/>
              <a:gd name="connsiteX1443" fmla="*/ 544850 w 2746400"/>
              <a:gd name="connsiteY1443" fmla="*/ 1513602 h 1833421"/>
              <a:gd name="connsiteX1444" fmla="*/ 1530058 w 2746400"/>
              <a:gd name="connsiteY1444" fmla="*/ 1513468 h 1833421"/>
              <a:gd name="connsiteX1445" fmla="*/ 1529350 w 2746400"/>
              <a:gd name="connsiteY1445" fmla="*/ 1513793 h 1833421"/>
              <a:gd name="connsiteX1446" fmla="*/ 1530306 w 2746400"/>
              <a:gd name="connsiteY1446" fmla="*/ 1514960 h 1833421"/>
              <a:gd name="connsiteX1447" fmla="*/ 1530977 w 2746400"/>
              <a:gd name="connsiteY1447" fmla="*/ 1514616 h 1833421"/>
              <a:gd name="connsiteX1448" fmla="*/ 1530058 w 2746400"/>
              <a:gd name="connsiteY1448" fmla="*/ 1513468 h 1833421"/>
              <a:gd name="connsiteX1449" fmla="*/ 2002773 w 2746400"/>
              <a:gd name="connsiteY1449" fmla="*/ 1512110 h 1833421"/>
              <a:gd name="connsiteX1450" fmla="*/ 2000994 w 2746400"/>
              <a:gd name="connsiteY1450" fmla="*/ 1512990 h 1833421"/>
              <a:gd name="connsiteX1451" fmla="*/ 2001281 w 2746400"/>
              <a:gd name="connsiteY1451" fmla="*/ 1514520 h 1833421"/>
              <a:gd name="connsiteX1452" fmla="*/ 2002525 w 2746400"/>
              <a:gd name="connsiteY1452" fmla="*/ 1513716 h 1833421"/>
              <a:gd name="connsiteX1453" fmla="*/ 2002773 w 2746400"/>
              <a:gd name="connsiteY1453" fmla="*/ 1512110 h 1833421"/>
              <a:gd name="connsiteX1454" fmla="*/ 1974034 w 2746400"/>
              <a:gd name="connsiteY1454" fmla="*/ 1512110 h 1833421"/>
              <a:gd name="connsiteX1455" fmla="*/ 1973690 w 2746400"/>
              <a:gd name="connsiteY1455" fmla="*/ 1512645 h 1833421"/>
              <a:gd name="connsiteX1456" fmla="*/ 1973641 w 2746400"/>
              <a:gd name="connsiteY1456" fmla="*/ 1512667 h 1833421"/>
              <a:gd name="connsiteX1457" fmla="*/ 1969724 w 2746400"/>
              <a:gd name="connsiteY1457" fmla="*/ 1512853 h 1833421"/>
              <a:gd name="connsiteX1458" fmla="*/ 1966630 w 2746400"/>
              <a:gd name="connsiteY1458" fmla="*/ 1515783 h 1833421"/>
              <a:gd name="connsiteX1459" fmla="*/ 1973641 w 2746400"/>
              <a:gd name="connsiteY1459" fmla="*/ 1512667 h 1833421"/>
              <a:gd name="connsiteX1460" fmla="*/ 1973709 w 2746400"/>
              <a:gd name="connsiteY1460" fmla="*/ 1512663 h 1833421"/>
              <a:gd name="connsiteX1461" fmla="*/ 1974034 w 2746400"/>
              <a:gd name="connsiteY1461" fmla="*/ 1512110 h 1833421"/>
              <a:gd name="connsiteX1462" fmla="*/ 1879821 w 2746400"/>
              <a:gd name="connsiteY1462" fmla="*/ 1511421 h 1833421"/>
              <a:gd name="connsiteX1463" fmla="*/ 1879821 w 2746400"/>
              <a:gd name="connsiteY1463" fmla="*/ 1511976 h 1833421"/>
              <a:gd name="connsiteX1464" fmla="*/ 1880433 w 2746400"/>
              <a:gd name="connsiteY1464" fmla="*/ 1511707 h 1833421"/>
              <a:gd name="connsiteX1465" fmla="*/ 1463224 w 2746400"/>
              <a:gd name="connsiteY1465" fmla="*/ 1511286 h 1833421"/>
              <a:gd name="connsiteX1466" fmla="*/ 1463224 w 2746400"/>
              <a:gd name="connsiteY1466" fmla="*/ 1511994 h 1833421"/>
              <a:gd name="connsiteX1467" fmla="*/ 1468276 w 2746400"/>
              <a:gd name="connsiteY1467" fmla="*/ 1511994 h 1833421"/>
              <a:gd name="connsiteX1468" fmla="*/ 1468276 w 2746400"/>
              <a:gd name="connsiteY1468" fmla="*/ 1511286 h 1833421"/>
              <a:gd name="connsiteX1469" fmla="*/ 1463224 w 2746400"/>
              <a:gd name="connsiteY1469" fmla="*/ 1511286 h 1833421"/>
              <a:gd name="connsiteX1470" fmla="*/ 1478724 w 2746400"/>
              <a:gd name="connsiteY1470" fmla="*/ 1510923 h 1833421"/>
              <a:gd name="connsiteX1471" fmla="*/ 1478800 w 2746400"/>
              <a:gd name="connsiteY1471" fmla="*/ 1512415 h 1833421"/>
              <a:gd name="connsiteX1472" fmla="*/ 1481765 w 2746400"/>
              <a:gd name="connsiteY1472" fmla="*/ 1511669 h 1833421"/>
              <a:gd name="connsiteX1473" fmla="*/ 1478724 w 2746400"/>
              <a:gd name="connsiteY1473" fmla="*/ 1510923 h 1833421"/>
              <a:gd name="connsiteX1474" fmla="*/ 2113748 w 2746400"/>
              <a:gd name="connsiteY1474" fmla="*/ 1510904 h 1833421"/>
              <a:gd name="connsiteX1475" fmla="*/ 2115604 w 2746400"/>
              <a:gd name="connsiteY1475" fmla="*/ 1511880 h 1833421"/>
              <a:gd name="connsiteX1476" fmla="*/ 2113901 w 2746400"/>
              <a:gd name="connsiteY1476" fmla="*/ 1513679 h 1833421"/>
              <a:gd name="connsiteX1477" fmla="*/ 2112447 w 2746400"/>
              <a:gd name="connsiteY1477" fmla="*/ 1512894 h 1833421"/>
              <a:gd name="connsiteX1478" fmla="*/ 2113748 w 2746400"/>
              <a:gd name="connsiteY1478" fmla="*/ 1510904 h 1833421"/>
              <a:gd name="connsiteX1479" fmla="*/ 121741 w 2746400"/>
              <a:gd name="connsiteY1479" fmla="*/ 1510839 h 1833421"/>
              <a:gd name="connsiteX1480" fmla="*/ 120657 w 2746400"/>
              <a:gd name="connsiteY1480" fmla="*/ 1513794 h 1833421"/>
              <a:gd name="connsiteX1481" fmla="*/ 119509 w 2746400"/>
              <a:gd name="connsiteY1481" fmla="*/ 1513125 h 1833421"/>
              <a:gd name="connsiteX1482" fmla="*/ 121787 w 2746400"/>
              <a:gd name="connsiteY1482" fmla="*/ 1510713 h 1833421"/>
              <a:gd name="connsiteX1483" fmla="*/ 121794 w 2746400"/>
              <a:gd name="connsiteY1483" fmla="*/ 1510721 h 1833421"/>
              <a:gd name="connsiteX1484" fmla="*/ 121786 w 2746400"/>
              <a:gd name="connsiteY1484" fmla="*/ 1510733 h 1833421"/>
              <a:gd name="connsiteX1485" fmla="*/ 121805 w 2746400"/>
              <a:gd name="connsiteY1485" fmla="*/ 1510752 h 1833421"/>
              <a:gd name="connsiteX1486" fmla="*/ 121812 w 2746400"/>
              <a:gd name="connsiteY1486" fmla="*/ 1510739 h 1833421"/>
              <a:gd name="connsiteX1487" fmla="*/ 121825 w 2746400"/>
              <a:gd name="connsiteY1487" fmla="*/ 1510752 h 1833421"/>
              <a:gd name="connsiteX1488" fmla="*/ 121741 w 2746400"/>
              <a:gd name="connsiteY1488" fmla="*/ 1510839 h 1833421"/>
              <a:gd name="connsiteX1489" fmla="*/ 122130 w 2746400"/>
              <a:gd name="connsiteY1489" fmla="*/ 1510196 h 1833421"/>
              <a:gd name="connsiteX1490" fmla="*/ 121812 w 2746400"/>
              <a:gd name="connsiteY1490" fmla="*/ 1510739 h 1833421"/>
              <a:gd name="connsiteX1491" fmla="*/ 121794 w 2746400"/>
              <a:gd name="connsiteY1491" fmla="*/ 1510721 h 1833421"/>
              <a:gd name="connsiteX1492" fmla="*/ 1512474 w 2746400"/>
              <a:gd name="connsiteY1492" fmla="*/ 1509430 h 1833421"/>
              <a:gd name="connsiteX1493" fmla="*/ 1510887 w 2746400"/>
              <a:gd name="connsiteY1493" fmla="*/ 1509469 h 1833421"/>
              <a:gd name="connsiteX1494" fmla="*/ 1510887 w 2746400"/>
              <a:gd name="connsiteY1494" fmla="*/ 1510101 h 1833421"/>
              <a:gd name="connsiteX1495" fmla="*/ 1512474 w 2746400"/>
              <a:gd name="connsiteY1495" fmla="*/ 1510138 h 1833421"/>
              <a:gd name="connsiteX1496" fmla="*/ 1512474 w 2746400"/>
              <a:gd name="connsiteY1496" fmla="*/ 1509430 h 1833421"/>
              <a:gd name="connsiteX1497" fmla="*/ 572804 w 2746400"/>
              <a:gd name="connsiteY1497" fmla="*/ 1508983 h 1833421"/>
              <a:gd name="connsiteX1498" fmla="*/ 568575 w 2746400"/>
              <a:gd name="connsiteY1498" fmla="*/ 1513640 h 1833421"/>
              <a:gd name="connsiteX1499" fmla="*/ 583806 w 2746400"/>
              <a:gd name="connsiteY1499" fmla="*/ 1512090 h 1833421"/>
              <a:gd name="connsiteX1500" fmla="*/ 572804 w 2746400"/>
              <a:gd name="connsiteY1500" fmla="*/ 1508983 h 1833421"/>
              <a:gd name="connsiteX1501" fmla="*/ 2202432 w 2746400"/>
              <a:gd name="connsiteY1501" fmla="*/ 1508608 h 1833421"/>
              <a:gd name="connsiteX1502" fmla="*/ 2198185 w 2746400"/>
              <a:gd name="connsiteY1502" fmla="*/ 1513601 h 1833421"/>
              <a:gd name="connsiteX1503" fmla="*/ 2209531 w 2746400"/>
              <a:gd name="connsiteY1503" fmla="*/ 1526192 h 1833421"/>
              <a:gd name="connsiteX1504" fmla="*/ 2202432 w 2746400"/>
              <a:gd name="connsiteY1504" fmla="*/ 1508608 h 1833421"/>
              <a:gd name="connsiteX1505" fmla="*/ 1527379 w 2746400"/>
              <a:gd name="connsiteY1505" fmla="*/ 1508493 h 1833421"/>
              <a:gd name="connsiteX1506" fmla="*/ 1527934 w 2746400"/>
              <a:gd name="connsiteY1506" fmla="*/ 1508838 h 1833421"/>
              <a:gd name="connsiteX1507" fmla="*/ 1528489 w 2746400"/>
              <a:gd name="connsiteY1507" fmla="*/ 1509143 h 1833421"/>
              <a:gd name="connsiteX1508" fmla="*/ 1527954 w 2746400"/>
              <a:gd name="connsiteY1508" fmla="*/ 1508799 h 1833421"/>
              <a:gd name="connsiteX1509" fmla="*/ 1527379 w 2746400"/>
              <a:gd name="connsiteY1509" fmla="*/ 1508493 h 1833421"/>
              <a:gd name="connsiteX1510" fmla="*/ 1566450 w 2746400"/>
              <a:gd name="connsiteY1510" fmla="*/ 1508474 h 1833421"/>
              <a:gd name="connsiteX1511" fmla="*/ 1565265 w 2746400"/>
              <a:gd name="connsiteY1511" fmla="*/ 1509603 h 1833421"/>
              <a:gd name="connsiteX1512" fmla="*/ 1565608 w 2746400"/>
              <a:gd name="connsiteY1512" fmla="*/ 1511057 h 1833421"/>
              <a:gd name="connsiteX1513" fmla="*/ 1566966 w 2746400"/>
              <a:gd name="connsiteY1513" fmla="*/ 1510291 h 1833421"/>
              <a:gd name="connsiteX1514" fmla="*/ 1566450 w 2746400"/>
              <a:gd name="connsiteY1514" fmla="*/ 1508474 h 1833421"/>
              <a:gd name="connsiteX1515" fmla="*/ 1954422 w 2746400"/>
              <a:gd name="connsiteY1515" fmla="*/ 1507919 h 1833421"/>
              <a:gd name="connsiteX1516" fmla="*/ 1954192 w 2746400"/>
              <a:gd name="connsiteY1516" fmla="*/ 1508569 h 1833421"/>
              <a:gd name="connsiteX1517" fmla="*/ 1955417 w 2746400"/>
              <a:gd name="connsiteY1517" fmla="*/ 1509219 h 1833421"/>
              <a:gd name="connsiteX1518" fmla="*/ 1955666 w 2746400"/>
              <a:gd name="connsiteY1518" fmla="*/ 1508511 h 1833421"/>
              <a:gd name="connsiteX1519" fmla="*/ 1954422 w 2746400"/>
              <a:gd name="connsiteY1519" fmla="*/ 1507919 h 1833421"/>
              <a:gd name="connsiteX1520" fmla="*/ 336007 w 2746400"/>
              <a:gd name="connsiteY1520" fmla="*/ 1506024 h 1833421"/>
              <a:gd name="connsiteX1521" fmla="*/ 336906 w 2746400"/>
              <a:gd name="connsiteY1521" fmla="*/ 1507096 h 1833421"/>
              <a:gd name="connsiteX1522" fmla="*/ 335604 w 2746400"/>
              <a:gd name="connsiteY1522" fmla="*/ 1507746 h 1833421"/>
              <a:gd name="connsiteX1523" fmla="*/ 335145 w 2746400"/>
              <a:gd name="connsiteY1523" fmla="*/ 1507154 h 1833421"/>
              <a:gd name="connsiteX1524" fmla="*/ 336007 w 2746400"/>
              <a:gd name="connsiteY1524" fmla="*/ 1506024 h 1833421"/>
              <a:gd name="connsiteX1525" fmla="*/ 1979110 w 2746400"/>
              <a:gd name="connsiteY1525" fmla="*/ 1505243 h 1833421"/>
              <a:gd name="connsiteX1526" fmla="*/ 1974264 w 2746400"/>
              <a:gd name="connsiteY1526" fmla="*/ 1505796 h 1833421"/>
              <a:gd name="connsiteX1527" fmla="*/ 1981304 w 2746400"/>
              <a:gd name="connsiteY1527" fmla="*/ 1508774 h 1833421"/>
              <a:gd name="connsiteX1528" fmla="*/ 1981344 w 2746400"/>
              <a:gd name="connsiteY1528" fmla="*/ 1508838 h 1833421"/>
              <a:gd name="connsiteX1529" fmla="*/ 1981417 w 2746400"/>
              <a:gd name="connsiteY1529" fmla="*/ 1508894 h 1833421"/>
              <a:gd name="connsiteX1530" fmla="*/ 1983008 w 2746400"/>
              <a:gd name="connsiteY1530" fmla="*/ 1511707 h 1833421"/>
              <a:gd name="connsiteX1531" fmla="*/ 1983983 w 2746400"/>
              <a:gd name="connsiteY1531" fmla="*/ 1510885 h 1833421"/>
              <a:gd name="connsiteX1532" fmla="*/ 1981417 w 2746400"/>
              <a:gd name="connsiteY1532" fmla="*/ 1508894 h 1833421"/>
              <a:gd name="connsiteX1533" fmla="*/ 1981363 w 2746400"/>
              <a:gd name="connsiteY1533" fmla="*/ 1508799 h 1833421"/>
              <a:gd name="connsiteX1534" fmla="*/ 1981304 w 2746400"/>
              <a:gd name="connsiteY1534" fmla="*/ 1508774 h 1833421"/>
              <a:gd name="connsiteX1535" fmla="*/ 460125 w 2746400"/>
              <a:gd name="connsiteY1535" fmla="*/ 1505049 h 1833421"/>
              <a:gd name="connsiteX1536" fmla="*/ 445048 w 2746400"/>
              <a:gd name="connsiteY1536" fmla="*/ 1517275 h 1833421"/>
              <a:gd name="connsiteX1537" fmla="*/ 454366 w 2746400"/>
              <a:gd name="connsiteY1537" fmla="*/ 1509029 h 1833421"/>
              <a:gd name="connsiteX1538" fmla="*/ 460125 w 2746400"/>
              <a:gd name="connsiteY1538" fmla="*/ 1505049 h 1833421"/>
              <a:gd name="connsiteX1539" fmla="*/ 261443 w 2746400"/>
              <a:gd name="connsiteY1539" fmla="*/ 1504974 h 1833421"/>
              <a:gd name="connsiteX1540" fmla="*/ 261472 w 2746400"/>
              <a:gd name="connsiteY1540" fmla="*/ 1505002 h 1833421"/>
              <a:gd name="connsiteX1541" fmla="*/ 249293 w 2746400"/>
              <a:gd name="connsiteY1541" fmla="*/ 1518578 h 1833421"/>
              <a:gd name="connsiteX1542" fmla="*/ 1499139 w 2746400"/>
              <a:gd name="connsiteY1542" fmla="*/ 1504953 h 1833421"/>
              <a:gd name="connsiteX1543" fmla="*/ 1499234 w 2746400"/>
              <a:gd name="connsiteY1543" fmla="*/ 1505011 h 1833421"/>
              <a:gd name="connsiteX1544" fmla="*/ 1499242 w 2746400"/>
              <a:gd name="connsiteY1544" fmla="*/ 1505016 h 1833421"/>
              <a:gd name="connsiteX1545" fmla="*/ 1496153 w 2746400"/>
              <a:gd name="connsiteY1545" fmla="*/ 1511802 h 1833421"/>
              <a:gd name="connsiteX1546" fmla="*/ 1507136 w 2746400"/>
              <a:gd name="connsiteY1546" fmla="*/ 1525158 h 1833421"/>
              <a:gd name="connsiteX1547" fmla="*/ 1509087 w 2746400"/>
              <a:gd name="connsiteY1547" fmla="*/ 1518614 h 1833421"/>
              <a:gd name="connsiteX1548" fmla="*/ 1503883 w 2746400"/>
              <a:gd name="connsiteY1548" fmla="*/ 1507747 h 1833421"/>
              <a:gd name="connsiteX1549" fmla="*/ 1499242 w 2746400"/>
              <a:gd name="connsiteY1549" fmla="*/ 1505016 h 1833421"/>
              <a:gd name="connsiteX1550" fmla="*/ 1499253 w 2746400"/>
              <a:gd name="connsiteY1550" fmla="*/ 1504991 h 1833421"/>
              <a:gd name="connsiteX1551" fmla="*/ 1499139 w 2746400"/>
              <a:gd name="connsiteY1551" fmla="*/ 1504953 h 1833421"/>
              <a:gd name="connsiteX1552" fmla="*/ 1967070 w 2746400"/>
              <a:gd name="connsiteY1552" fmla="*/ 1504398 h 1833421"/>
              <a:gd name="connsiteX1553" fmla="*/ 1962631 w 2746400"/>
              <a:gd name="connsiteY1553" fmla="*/ 1508435 h 1833421"/>
              <a:gd name="connsiteX1554" fmla="*/ 1971394 w 2746400"/>
              <a:gd name="connsiteY1554" fmla="*/ 1507824 h 1833421"/>
              <a:gd name="connsiteX1555" fmla="*/ 1967070 w 2746400"/>
              <a:gd name="connsiteY1555" fmla="*/ 1504398 h 1833421"/>
              <a:gd name="connsiteX1556" fmla="*/ 1566432 w 2746400"/>
              <a:gd name="connsiteY1556" fmla="*/ 1503766 h 1833421"/>
              <a:gd name="connsiteX1557" fmla="*/ 1565761 w 2746400"/>
              <a:gd name="connsiteY1557" fmla="*/ 1504016 h 1833421"/>
              <a:gd name="connsiteX1558" fmla="*/ 1566374 w 2746400"/>
              <a:gd name="connsiteY1558" fmla="*/ 1504380 h 1833421"/>
              <a:gd name="connsiteX1559" fmla="*/ 263356 w 2746400"/>
              <a:gd name="connsiteY1559" fmla="*/ 1503060 h 1833421"/>
              <a:gd name="connsiteX1560" fmla="*/ 263394 w 2746400"/>
              <a:gd name="connsiteY1560" fmla="*/ 1503099 h 1833421"/>
              <a:gd name="connsiteX1561" fmla="*/ 261481 w 2746400"/>
              <a:gd name="connsiteY1561" fmla="*/ 1505011 h 1833421"/>
              <a:gd name="connsiteX1562" fmla="*/ 261472 w 2746400"/>
              <a:gd name="connsiteY1562" fmla="*/ 1505002 h 1833421"/>
              <a:gd name="connsiteX1563" fmla="*/ 261481 w 2746400"/>
              <a:gd name="connsiteY1563" fmla="*/ 1504992 h 1833421"/>
              <a:gd name="connsiteX1564" fmla="*/ 261444 w 2746400"/>
              <a:gd name="connsiteY1564" fmla="*/ 1504973 h 1833421"/>
              <a:gd name="connsiteX1565" fmla="*/ 261443 w 2746400"/>
              <a:gd name="connsiteY1565" fmla="*/ 1504974 h 1833421"/>
              <a:gd name="connsiteX1566" fmla="*/ 261442 w 2746400"/>
              <a:gd name="connsiteY1566" fmla="*/ 1504974 h 1833421"/>
              <a:gd name="connsiteX1567" fmla="*/ 263356 w 2746400"/>
              <a:gd name="connsiteY1567" fmla="*/ 1503060 h 1833421"/>
              <a:gd name="connsiteX1568" fmla="*/ 263460 w 2746400"/>
              <a:gd name="connsiteY1568" fmla="*/ 1502965 h 1833421"/>
              <a:gd name="connsiteX1569" fmla="*/ 263395 w 2746400"/>
              <a:gd name="connsiteY1569" fmla="*/ 1503097 h 1833421"/>
              <a:gd name="connsiteX1570" fmla="*/ 263356 w 2746400"/>
              <a:gd name="connsiteY1570" fmla="*/ 1503060 h 1833421"/>
              <a:gd name="connsiteX1571" fmla="*/ 2160223 w 2746400"/>
              <a:gd name="connsiteY1571" fmla="*/ 1502886 h 1833421"/>
              <a:gd name="connsiteX1572" fmla="*/ 2160166 w 2746400"/>
              <a:gd name="connsiteY1572" fmla="*/ 1503671 h 1833421"/>
              <a:gd name="connsiteX1573" fmla="*/ 2161581 w 2746400"/>
              <a:gd name="connsiteY1573" fmla="*/ 1503921 h 1833421"/>
              <a:gd name="connsiteX1574" fmla="*/ 2161620 w 2746400"/>
              <a:gd name="connsiteY1574" fmla="*/ 1503155 h 1833421"/>
              <a:gd name="connsiteX1575" fmla="*/ 2160223 w 2746400"/>
              <a:gd name="connsiteY1575" fmla="*/ 1502886 h 1833421"/>
              <a:gd name="connsiteX1576" fmla="*/ 1572573 w 2746400"/>
              <a:gd name="connsiteY1576" fmla="*/ 1502868 h 1833421"/>
              <a:gd name="connsiteX1577" fmla="*/ 1572840 w 2746400"/>
              <a:gd name="connsiteY1577" fmla="*/ 1503537 h 1833421"/>
              <a:gd name="connsiteX1578" fmla="*/ 1573204 w 2746400"/>
              <a:gd name="connsiteY1578" fmla="*/ 1502925 h 1833421"/>
              <a:gd name="connsiteX1579" fmla="*/ 191777 w 2746400"/>
              <a:gd name="connsiteY1579" fmla="*/ 1501662 h 1833421"/>
              <a:gd name="connsiteX1580" fmla="*/ 182631 w 2746400"/>
              <a:gd name="connsiteY1580" fmla="*/ 1513564 h 1833421"/>
              <a:gd name="connsiteX1581" fmla="*/ 191777 w 2746400"/>
              <a:gd name="connsiteY1581" fmla="*/ 1501662 h 1833421"/>
              <a:gd name="connsiteX1582" fmla="*/ 1987524 w 2746400"/>
              <a:gd name="connsiteY1582" fmla="*/ 1498084 h 1833421"/>
              <a:gd name="connsiteX1583" fmla="*/ 1988289 w 2746400"/>
              <a:gd name="connsiteY1583" fmla="*/ 1502352 h 1833421"/>
              <a:gd name="connsiteX1584" fmla="*/ 1996861 w 2746400"/>
              <a:gd name="connsiteY1584" fmla="*/ 1509105 h 1833421"/>
              <a:gd name="connsiteX1585" fmla="*/ 2003424 w 2746400"/>
              <a:gd name="connsiteY1585" fmla="*/ 1507307 h 1833421"/>
              <a:gd name="connsiteX1586" fmla="*/ 1987524 w 2746400"/>
              <a:gd name="connsiteY1586" fmla="*/ 1498084 h 1833421"/>
              <a:gd name="connsiteX1587" fmla="*/ 265997 w 2746400"/>
              <a:gd name="connsiteY1587" fmla="*/ 1497759 h 1833421"/>
              <a:gd name="connsiteX1588" fmla="*/ 267661 w 2746400"/>
              <a:gd name="connsiteY1588" fmla="*/ 1499100 h 1833421"/>
              <a:gd name="connsiteX1589" fmla="*/ 263460 w 2746400"/>
              <a:gd name="connsiteY1589" fmla="*/ 1502965 h 1833421"/>
              <a:gd name="connsiteX1590" fmla="*/ 2281796 w 2746400"/>
              <a:gd name="connsiteY1590" fmla="*/ 1496382 h 1833421"/>
              <a:gd name="connsiteX1591" fmla="*/ 2283883 w 2746400"/>
              <a:gd name="connsiteY1591" fmla="*/ 1508168 h 1833421"/>
              <a:gd name="connsiteX1592" fmla="*/ 2275636 w 2746400"/>
              <a:gd name="connsiteY1592" fmla="*/ 1497433 h 1833421"/>
              <a:gd name="connsiteX1593" fmla="*/ 2281796 w 2746400"/>
              <a:gd name="connsiteY1593" fmla="*/ 1496382 h 1833421"/>
              <a:gd name="connsiteX1594" fmla="*/ 2090157 w 2746400"/>
              <a:gd name="connsiteY1594" fmla="*/ 1496056 h 1833421"/>
              <a:gd name="connsiteX1595" fmla="*/ 2090385 w 2746400"/>
              <a:gd name="connsiteY1595" fmla="*/ 1508799 h 1833421"/>
              <a:gd name="connsiteX1596" fmla="*/ 2090500 w 2746400"/>
              <a:gd name="connsiteY1596" fmla="*/ 1508761 h 1833421"/>
              <a:gd name="connsiteX1597" fmla="*/ 2090405 w 2746400"/>
              <a:gd name="connsiteY1597" fmla="*/ 1508838 h 1833421"/>
              <a:gd name="connsiteX1598" fmla="*/ 2106841 w 2746400"/>
              <a:gd name="connsiteY1598" fmla="*/ 1510004 h 1833421"/>
              <a:gd name="connsiteX1599" fmla="*/ 2117536 w 2746400"/>
              <a:gd name="connsiteY1599" fmla="*/ 1523437 h 1833421"/>
              <a:gd name="connsiteX1600" fmla="*/ 2130910 w 2746400"/>
              <a:gd name="connsiteY1600" fmla="*/ 1518385 h 1833421"/>
              <a:gd name="connsiteX1601" fmla="*/ 2118340 w 2746400"/>
              <a:gd name="connsiteY1601" fmla="*/ 1507995 h 1833421"/>
              <a:gd name="connsiteX1602" fmla="*/ 2104582 w 2746400"/>
              <a:gd name="connsiteY1602" fmla="*/ 1501183 h 1833421"/>
              <a:gd name="connsiteX1603" fmla="*/ 2090157 w 2746400"/>
              <a:gd name="connsiteY1603" fmla="*/ 1496056 h 1833421"/>
              <a:gd name="connsiteX1604" fmla="*/ 341058 w 2746400"/>
              <a:gd name="connsiteY1604" fmla="*/ 1495942 h 1833421"/>
              <a:gd name="connsiteX1605" fmla="*/ 342894 w 2746400"/>
              <a:gd name="connsiteY1605" fmla="*/ 1496956 h 1833421"/>
              <a:gd name="connsiteX1606" fmla="*/ 340176 w 2746400"/>
              <a:gd name="connsiteY1606" fmla="*/ 1501854 h 1833421"/>
              <a:gd name="connsiteX1607" fmla="*/ 338053 w 2746400"/>
              <a:gd name="connsiteY1607" fmla="*/ 1500516 h 1833421"/>
              <a:gd name="connsiteX1608" fmla="*/ 341058 w 2746400"/>
              <a:gd name="connsiteY1608" fmla="*/ 1495942 h 1833421"/>
              <a:gd name="connsiteX1609" fmla="*/ 1537310 w 2746400"/>
              <a:gd name="connsiteY1609" fmla="*/ 1494181 h 1833421"/>
              <a:gd name="connsiteX1610" fmla="*/ 1537215 w 2746400"/>
              <a:gd name="connsiteY1610" fmla="*/ 1494736 h 1833421"/>
              <a:gd name="connsiteX1611" fmla="*/ 1537884 w 2746400"/>
              <a:gd name="connsiteY1611" fmla="*/ 1494545 h 1833421"/>
              <a:gd name="connsiteX1612" fmla="*/ 489342 w 2746400"/>
              <a:gd name="connsiteY1612" fmla="*/ 1493836 h 1833421"/>
              <a:gd name="connsiteX1613" fmla="*/ 483105 w 2746400"/>
              <a:gd name="connsiteY1613" fmla="*/ 1504818 h 1833421"/>
              <a:gd name="connsiteX1614" fmla="*/ 489342 w 2746400"/>
              <a:gd name="connsiteY1614" fmla="*/ 1493836 h 1833421"/>
              <a:gd name="connsiteX1615" fmla="*/ 466230 w 2746400"/>
              <a:gd name="connsiteY1615" fmla="*/ 1492785 h 1833421"/>
              <a:gd name="connsiteX1616" fmla="*/ 467684 w 2746400"/>
              <a:gd name="connsiteY1616" fmla="*/ 1494125 h 1833421"/>
              <a:gd name="connsiteX1617" fmla="*/ 462251 w 2746400"/>
              <a:gd name="connsiteY1617" fmla="*/ 1499960 h 1833421"/>
              <a:gd name="connsiteX1618" fmla="*/ 460796 w 2746400"/>
              <a:gd name="connsiteY1618" fmla="*/ 1498620 h 1833421"/>
              <a:gd name="connsiteX1619" fmla="*/ 466230 w 2746400"/>
              <a:gd name="connsiteY1619" fmla="*/ 1492785 h 1833421"/>
              <a:gd name="connsiteX1620" fmla="*/ 1938331 w 2746400"/>
              <a:gd name="connsiteY1620" fmla="*/ 1492726 h 1833421"/>
              <a:gd name="connsiteX1621" fmla="*/ 1929396 w 2746400"/>
              <a:gd name="connsiteY1621" fmla="*/ 1495387 h 1833421"/>
              <a:gd name="connsiteX1622" fmla="*/ 1929415 w 2746400"/>
              <a:gd name="connsiteY1622" fmla="*/ 1504819 h 1833421"/>
              <a:gd name="connsiteX1623" fmla="*/ 1938331 w 2746400"/>
              <a:gd name="connsiteY1623" fmla="*/ 1492726 h 1833421"/>
              <a:gd name="connsiteX1624" fmla="*/ 1509757 w 2746400"/>
              <a:gd name="connsiteY1624" fmla="*/ 1491962 h 1833421"/>
              <a:gd name="connsiteX1625" fmla="*/ 1508973 w 2746400"/>
              <a:gd name="connsiteY1625" fmla="*/ 1492248 h 1833421"/>
              <a:gd name="connsiteX1626" fmla="*/ 1509777 w 2746400"/>
              <a:gd name="connsiteY1626" fmla="*/ 1493205 h 1833421"/>
              <a:gd name="connsiteX1627" fmla="*/ 1510542 w 2746400"/>
              <a:gd name="connsiteY1627" fmla="*/ 1492937 h 1833421"/>
              <a:gd name="connsiteX1628" fmla="*/ 1509757 w 2746400"/>
              <a:gd name="connsiteY1628" fmla="*/ 1491962 h 1833421"/>
              <a:gd name="connsiteX1629" fmla="*/ 1944645 w 2746400"/>
              <a:gd name="connsiteY1629" fmla="*/ 1490795 h 1833421"/>
              <a:gd name="connsiteX1630" fmla="*/ 1944589 w 2746400"/>
              <a:gd name="connsiteY1630" fmla="*/ 1491559 h 1833421"/>
              <a:gd name="connsiteX1631" fmla="*/ 1945984 w 2746400"/>
              <a:gd name="connsiteY1631" fmla="*/ 1491867 h 1833421"/>
              <a:gd name="connsiteX1632" fmla="*/ 1946080 w 2746400"/>
              <a:gd name="connsiteY1632" fmla="*/ 1491082 h 1833421"/>
              <a:gd name="connsiteX1633" fmla="*/ 1944645 w 2746400"/>
              <a:gd name="connsiteY1633" fmla="*/ 1490795 h 1833421"/>
              <a:gd name="connsiteX1634" fmla="*/ 2021657 w 2746400"/>
              <a:gd name="connsiteY1634" fmla="*/ 1490335 h 1833421"/>
              <a:gd name="connsiteX1635" fmla="*/ 2020567 w 2746400"/>
              <a:gd name="connsiteY1635" fmla="*/ 1493818 h 1833421"/>
              <a:gd name="connsiteX1636" fmla="*/ 2021926 w 2746400"/>
              <a:gd name="connsiteY1636" fmla="*/ 1494545 h 1833421"/>
              <a:gd name="connsiteX1637" fmla="*/ 2024011 w 2746400"/>
              <a:gd name="connsiteY1637" fmla="*/ 1492248 h 1833421"/>
              <a:gd name="connsiteX1638" fmla="*/ 2021657 w 2746400"/>
              <a:gd name="connsiteY1638" fmla="*/ 1490335 h 1833421"/>
              <a:gd name="connsiteX1639" fmla="*/ 2080321 w 2746400"/>
              <a:gd name="connsiteY1639" fmla="*/ 1488690 h 1833421"/>
              <a:gd name="connsiteX1640" fmla="*/ 2075461 w 2746400"/>
              <a:gd name="connsiteY1640" fmla="*/ 1493970 h 1833421"/>
              <a:gd name="connsiteX1641" fmla="*/ 2081775 w 2746400"/>
              <a:gd name="connsiteY1641" fmla="*/ 1491254 h 1833421"/>
              <a:gd name="connsiteX1642" fmla="*/ 2080321 w 2746400"/>
              <a:gd name="connsiteY1642" fmla="*/ 1488690 h 1833421"/>
              <a:gd name="connsiteX1643" fmla="*/ 138757 w 2746400"/>
              <a:gd name="connsiteY1643" fmla="*/ 1488193 h 1833421"/>
              <a:gd name="connsiteX1644" fmla="*/ 140537 w 2746400"/>
              <a:gd name="connsiteY1644" fmla="*/ 1489954 h 1833421"/>
              <a:gd name="connsiteX1645" fmla="*/ 135754 w 2746400"/>
              <a:gd name="connsiteY1645" fmla="*/ 1495215 h 1833421"/>
              <a:gd name="connsiteX1646" fmla="*/ 133572 w 2746400"/>
              <a:gd name="connsiteY1646" fmla="*/ 1492995 h 1833421"/>
              <a:gd name="connsiteX1647" fmla="*/ 138757 w 2746400"/>
              <a:gd name="connsiteY1647" fmla="*/ 1488193 h 1833421"/>
              <a:gd name="connsiteX1648" fmla="*/ 1472753 w 2746400"/>
              <a:gd name="connsiteY1648" fmla="*/ 1486527 h 1833421"/>
              <a:gd name="connsiteX1649" fmla="*/ 1472753 w 2746400"/>
              <a:gd name="connsiteY1649" fmla="*/ 1487254 h 1833421"/>
              <a:gd name="connsiteX1650" fmla="*/ 1476006 w 2746400"/>
              <a:gd name="connsiteY1650" fmla="*/ 1487254 h 1833421"/>
              <a:gd name="connsiteX1651" fmla="*/ 1475986 w 2746400"/>
              <a:gd name="connsiteY1651" fmla="*/ 1486527 h 1833421"/>
              <a:gd name="connsiteX1652" fmla="*/ 1472753 w 2746400"/>
              <a:gd name="connsiteY1652" fmla="*/ 1486527 h 1833421"/>
              <a:gd name="connsiteX1653" fmla="*/ 1967376 w 2746400"/>
              <a:gd name="connsiteY1653" fmla="*/ 1486068 h 1833421"/>
              <a:gd name="connsiteX1654" fmla="*/ 1964333 w 2746400"/>
              <a:gd name="connsiteY1654" fmla="*/ 1486432 h 1833421"/>
              <a:gd name="connsiteX1655" fmla="*/ 1964410 w 2746400"/>
              <a:gd name="connsiteY1655" fmla="*/ 1487273 h 1833421"/>
              <a:gd name="connsiteX1656" fmla="*/ 1967644 w 2746400"/>
              <a:gd name="connsiteY1656" fmla="*/ 1487293 h 1833421"/>
              <a:gd name="connsiteX1657" fmla="*/ 1967376 w 2746400"/>
              <a:gd name="connsiteY1657" fmla="*/ 1486068 h 1833421"/>
              <a:gd name="connsiteX1658" fmla="*/ 2280746 w 2746400"/>
              <a:gd name="connsiteY1658" fmla="*/ 1485054 h 1833421"/>
              <a:gd name="connsiteX1659" fmla="*/ 2287251 w 2746400"/>
              <a:gd name="connsiteY1659" fmla="*/ 1491158 h 1833421"/>
              <a:gd name="connsiteX1660" fmla="*/ 2284573 w 2746400"/>
              <a:gd name="connsiteY1660" fmla="*/ 1493109 h 1833421"/>
              <a:gd name="connsiteX1661" fmla="*/ 2280746 w 2746400"/>
              <a:gd name="connsiteY1661" fmla="*/ 1485054 h 1833421"/>
              <a:gd name="connsiteX1662" fmla="*/ 1989151 w 2746400"/>
              <a:gd name="connsiteY1662" fmla="*/ 1484940 h 1833421"/>
              <a:gd name="connsiteX1663" fmla="*/ 1974245 w 2746400"/>
              <a:gd name="connsiteY1663" fmla="*/ 1486891 h 1833421"/>
              <a:gd name="connsiteX1664" fmla="*/ 1973077 w 2746400"/>
              <a:gd name="connsiteY1664" fmla="*/ 1490508 h 1833421"/>
              <a:gd name="connsiteX1665" fmla="*/ 1989151 w 2746400"/>
              <a:gd name="connsiteY1665" fmla="*/ 1484940 h 1833421"/>
              <a:gd name="connsiteX1666" fmla="*/ 406092 w 2746400"/>
              <a:gd name="connsiteY1666" fmla="*/ 1484710 h 1833421"/>
              <a:gd name="connsiteX1667" fmla="*/ 407240 w 2746400"/>
              <a:gd name="connsiteY1667" fmla="*/ 1485399 h 1833421"/>
              <a:gd name="connsiteX1668" fmla="*/ 404944 w 2746400"/>
              <a:gd name="connsiteY1668" fmla="*/ 1487772 h 1833421"/>
              <a:gd name="connsiteX1669" fmla="*/ 406092 w 2746400"/>
              <a:gd name="connsiteY1669" fmla="*/ 1484710 h 1833421"/>
              <a:gd name="connsiteX1670" fmla="*/ 2295364 w 2746400"/>
              <a:gd name="connsiteY1670" fmla="*/ 1483046 h 1833421"/>
              <a:gd name="connsiteX1671" fmla="*/ 2302022 w 2746400"/>
              <a:gd name="connsiteY1671" fmla="*/ 1488268 h 1833421"/>
              <a:gd name="connsiteX1672" fmla="*/ 2293871 w 2746400"/>
              <a:gd name="connsiteY1672" fmla="*/ 1492823 h 1833421"/>
              <a:gd name="connsiteX1673" fmla="*/ 2289757 w 2746400"/>
              <a:gd name="connsiteY1673" fmla="*/ 1487772 h 1833421"/>
              <a:gd name="connsiteX1674" fmla="*/ 2295364 w 2746400"/>
              <a:gd name="connsiteY1674" fmla="*/ 1483046 h 1833421"/>
              <a:gd name="connsiteX1675" fmla="*/ 2165409 w 2746400"/>
              <a:gd name="connsiteY1675" fmla="*/ 1481324 h 1833421"/>
              <a:gd name="connsiteX1676" fmla="*/ 2163687 w 2746400"/>
              <a:gd name="connsiteY1676" fmla="*/ 1482204 h 1833421"/>
              <a:gd name="connsiteX1677" fmla="*/ 2166231 w 2746400"/>
              <a:gd name="connsiteY1677" fmla="*/ 1488173 h 1833421"/>
              <a:gd name="connsiteX1678" fmla="*/ 2168489 w 2746400"/>
              <a:gd name="connsiteY1678" fmla="*/ 1487044 h 1833421"/>
              <a:gd name="connsiteX1679" fmla="*/ 2165409 w 2746400"/>
              <a:gd name="connsiteY1679" fmla="*/ 1481324 h 1833421"/>
              <a:gd name="connsiteX1680" fmla="*/ 144326 w 2746400"/>
              <a:gd name="connsiteY1680" fmla="*/ 1480807 h 1833421"/>
              <a:gd name="connsiteX1681" fmla="*/ 144996 w 2746400"/>
              <a:gd name="connsiteY1681" fmla="*/ 1482051 h 1833421"/>
              <a:gd name="connsiteX1682" fmla="*/ 143714 w 2746400"/>
              <a:gd name="connsiteY1682" fmla="*/ 1483179 h 1833421"/>
              <a:gd name="connsiteX1683" fmla="*/ 142182 w 2746400"/>
              <a:gd name="connsiteY1683" fmla="*/ 1482223 h 1833421"/>
              <a:gd name="connsiteX1684" fmla="*/ 144326 w 2746400"/>
              <a:gd name="connsiteY1684" fmla="*/ 1480807 h 1833421"/>
              <a:gd name="connsiteX1685" fmla="*/ 33637 w 2746400"/>
              <a:gd name="connsiteY1685" fmla="*/ 1480768 h 1833421"/>
              <a:gd name="connsiteX1686" fmla="*/ 34251 w 2746400"/>
              <a:gd name="connsiteY1686" fmla="*/ 1481094 h 1833421"/>
              <a:gd name="connsiteX1687" fmla="*/ 33618 w 2746400"/>
              <a:gd name="connsiteY1687" fmla="*/ 1481382 h 1833421"/>
              <a:gd name="connsiteX1688" fmla="*/ 2206774 w 2746400"/>
              <a:gd name="connsiteY1688" fmla="*/ 1479237 h 1833421"/>
              <a:gd name="connsiteX1689" fmla="*/ 2206297 w 2746400"/>
              <a:gd name="connsiteY1689" fmla="*/ 1479927 h 1833421"/>
              <a:gd name="connsiteX1690" fmla="*/ 2207425 w 2746400"/>
              <a:gd name="connsiteY1690" fmla="*/ 1480941 h 1833421"/>
              <a:gd name="connsiteX1691" fmla="*/ 2207941 w 2746400"/>
              <a:gd name="connsiteY1691" fmla="*/ 1480232 h 1833421"/>
              <a:gd name="connsiteX1692" fmla="*/ 2206774 w 2746400"/>
              <a:gd name="connsiteY1692" fmla="*/ 1479237 h 1833421"/>
              <a:gd name="connsiteX1693" fmla="*/ 2006064 w 2746400"/>
              <a:gd name="connsiteY1693" fmla="*/ 1476961 h 1833421"/>
              <a:gd name="connsiteX1694" fmla="*/ 2006044 w 2746400"/>
              <a:gd name="connsiteY1694" fmla="*/ 1477593 h 1833421"/>
              <a:gd name="connsiteX1695" fmla="*/ 2006695 w 2746400"/>
              <a:gd name="connsiteY1695" fmla="*/ 1477286 h 1833421"/>
              <a:gd name="connsiteX1696" fmla="*/ 1489973 w 2746400"/>
              <a:gd name="connsiteY1696" fmla="*/ 1475047 h 1833421"/>
              <a:gd name="connsiteX1697" fmla="*/ 1489973 w 2746400"/>
              <a:gd name="connsiteY1697" fmla="*/ 1475832 h 1833421"/>
              <a:gd name="connsiteX1698" fmla="*/ 1495025 w 2746400"/>
              <a:gd name="connsiteY1698" fmla="*/ 1475832 h 1833421"/>
              <a:gd name="connsiteX1699" fmla="*/ 1495025 w 2746400"/>
              <a:gd name="connsiteY1699" fmla="*/ 1475047 h 1833421"/>
              <a:gd name="connsiteX1700" fmla="*/ 1489973 w 2746400"/>
              <a:gd name="connsiteY1700" fmla="*/ 1475047 h 1833421"/>
              <a:gd name="connsiteX1701" fmla="*/ 1517659 w 2746400"/>
              <a:gd name="connsiteY1701" fmla="*/ 1474779 h 1833421"/>
              <a:gd name="connsiteX1702" fmla="*/ 1516454 w 2746400"/>
              <a:gd name="connsiteY1702" fmla="*/ 1475469 h 1833421"/>
              <a:gd name="connsiteX1703" fmla="*/ 1517143 w 2746400"/>
              <a:gd name="connsiteY1703" fmla="*/ 1475908 h 1833421"/>
              <a:gd name="connsiteX1704" fmla="*/ 1518329 w 2746400"/>
              <a:gd name="connsiteY1704" fmla="*/ 1475200 h 1833421"/>
              <a:gd name="connsiteX1705" fmla="*/ 1517659 w 2746400"/>
              <a:gd name="connsiteY1705" fmla="*/ 1474779 h 1833421"/>
              <a:gd name="connsiteX1706" fmla="*/ 367941 w 2746400"/>
              <a:gd name="connsiteY1706" fmla="*/ 1474225 h 1833421"/>
              <a:gd name="connsiteX1707" fmla="*/ 370599 w 2746400"/>
              <a:gd name="connsiteY1707" fmla="*/ 1476675 h 1833421"/>
              <a:gd name="connsiteX1708" fmla="*/ 370044 w 2746400"/>
              <a:gd name="connsiteY1708" fmla="*/ 1477575 h 1833421"/>
              <a:gd name="connsiteX1709" fmla="*/ 366753 w 2746400"/>
              <a:gd name="connsiteY1709" fmla="*/ 1475775 h 1833421"/>
              <a:gd name="connsiteX1710" fmla="*/ 367941 w 2746400"/>
              <a:gd name="connsiteY1710" fmla="*/ 1474225 h 1833421"/>
              <a:gd name="connsiteX1711" fmla="*/ 1415256 w 2746400"/>
              <a:gd name="connsiteY1711" fmla="*/ 1473096 h 1833421"/>
              <a:gd name="connsiteX1712" fmla="*/ 1414644 w 2746400"/>
              <a:gd name="connsiteY1712" fmla="*/ 1473383 h 1833421"/>
              <a:gd name="connsiteX1713" fmla="*/ 1415237 w 2746400"/>
              <a:gd name="connsiteY1713" fmla="*/ 1473670 h 1833421"/>
              <a:gd name="connsiteX1714" fmla="*/ 1457638 w 2746400"/>
              <a:gd name="connsiteY1714" fmla="*/ 1472790 h 1833421"/>
              <a:gd name="connsiteX1715" fmla="*/ 1457771 w 2746400"/>
              <a:gd name="connsiteY1715" fmla="*/ 1474339 h 1833421"/>
              <a:gd name="connsiteX1716" fmla="*/ 1460700 w 2746400"/>
              <a:gd name="connsiteY1716" fmla="*/ 1473517 h 1833421"/>
              <a:gd name="connsiteX1717" fmla="*/ 1457638 w 2746400"/>
              <a:gd name="connsiteY1717" fmla="*/ 1472790 h 1833421"/>
              <a:gd name="connsiteX1718" fmla="*/ 345670 w 2746400"/>
              <a:gd name="connsiteY1718" fmla="*/ 1467432 h 1833421"/>
              <a:gd name="connsiteX1719" fmla="*/ 346128 w 2746400"/>
              <a:gd name="connsiteY1719" fmla="*/ 1468140 h 1833421"/>
              <a:gd name="connsiteX1720" fmla="*/ 344904 w 2746400"/>
              <a:gd name="connsiteY1720" fmla="*/ 1469154 h 1833421"/>
              <a:gd name="connsiteX1721" fmla="*/ 344502 w 2746400"/>
              <a:gd name="connsiteY1721" fmla="*/ 1468446 h 1833421"/>
              <a:gd name="connsiteX1722" fmla="*/ 345670 w 2746400"/>
              <a:gd name="connsiteY1722" fmla="*/ 1467432 h 1833421"/>
              <a:gd name="connsiteX1723" fmla="*/ 2212593 w 2746400"/>
              <a:gd name="connsiteY1723" fmla="*/ 1466514 h 1833421"/>
              <a:gd name="connsiteX1724" fmla="*/ 2217547 w 2746400"/>
              <a:gd name="connsiteY1724" fmla="*/ 1480883 h 1833421"/>
              <a:gd name="connsiteX1725" fmla="*/ 2212593 w 2746400"/>
              <a:gd name="connsiteY1725" fmla="*/ 1466514 h 1833421"/>
              <a:gd name="connsiteX1726" fmla="*/ 531015 w 2746400"/>
              <a:gd name="connsiteY1726" fmla="*/ 1465578 h 1833421"/>
              <a:gd name="connsiteX1727" fmla="*/ 533732 w 2746400"/>
              <a:gd name="connsiteY1727" fmla="*/ 1469021 h 1833421"/>
              <a:gd name="connsiteX1728" fmla="*/ 529542 w 2746400"/>
              <a:gd name="connsiteY1728" fmla="*/ 1469250 h 1833421"/>
              <a:gd name="connsiteX1729" fmla="*/ 528700 w 2746400"/>
              <a:gd name="connsiteY1729" fmla="*/ 1466151 h 1833421"/>
              <a:gd name="connsiteX1730" fmla="*/ 531015 w 2746400"/>
              <a:gd name="connsiteY1730" fmla="*/ 1465578 h 1833421"/>
              <a:gd name="connsiteX1731" fmla="*/ 2065531 w 2746400"/>
              <a:gd name="connsiteY1731" fmla="*/ 1464810 h 1833421"/>
              <a:gd name="connsiteX1732" fmla="*/ 2070679 w 2746400"/>
              <a:gd name="connsiteY1732" fmla="*/ 1466437 h 1833421"/>
              <a:gd name="connsiteX1733" fmla="*/ 2070889 w 2746400"/>
              <a:gd name="connsiteY1733" fmla="*/ 1465079 h 1833421"/>
              <a:gd name="connsiteX1734" fmla="*/ 2065531 w 2746400"/>
              <a:gd name="connsiteY1734" fmla="*/ 1464810 h 1833421"/>
              <a:gd name="connsiteX1735" fmla="*/ 427886 w 2746400"/>
              <a:gd name="connsiteY1735" fmla="*/ 1464792 h 1833421"/>
              <a:gd name="connsiteX1736" fmla="*/ 427888 w 2746400"/>
              <a:gd name="connsiteY1736" fmla="*/ 1464795 h 1833421"/>
              <a:gd name="connsiteX1737" fmla="*/ 427924 w 2746400"/>
              <a:gd name="connsiteY1737" fmla="*/ 1464831 h 1833421"/>
              <a:gd name="connsiteX1738" fmla="*/ 427924 w 2746400"/>
              <a:gd name="connsiteY1738" fmla="*/ 1464830 h 1833421"/>
              <a:gd name="connsiteX1739" fmla="*/ 427925 w 2746400"/>
              <a:gd name="connsiteY1739" fmla="*/ 1464831 h 1833421"/>
              <a:gd name="connsiteX1740" fmla="*/ 427369 w 2746400"/>
              <a:gd name="connsiteY1740" fmla="*/ 1465347 h 1833421"/>
              <a:gd name="connsiteX1741" fmla="*/ 428421 w 2746400"/>
              <a:gd name="connsiteY1741" fmla="*/ 1464275 h 1833421"/>
              <a:gd name="connsiteX1742" fmla="*/ 427924 w 2746400"/>
              <a:gd name="connsiteY1742" fmla="*/ 1464830 h 1833421"/>
              <a:gd name="connsiteX1743" fmla="*/ 427888 w 2746400"/>
              <a:gd name="connsiteY1743" fmla="*/ 1464795 h 1833421"/>
              <a:gd name="connsiteX1744" fmla="*/ 427886 w 2746400"/>
              <a:gd name="connsiteY1744" fmla="*/ 1464792 h 1833421"/>
              <a:gd name="connsiteX1745" fmla="*/ 427886 w 2746400"/>
              <a:gd name="connsiteY1745" fmla="*/ 1464792 h 1833421"/>
              <a:gd name="connsiteX1746" fmla="*/ 427885 w 2746400"/>
              <a:gd name="connsiteY1746" fmla="*/ 1464792 h 1833421"/>
              <a:gd name="connsiteX1747" fmla="*/ 1975489 w 2746400"/>
              <a:gd name="connsiteY1747" fmla="*/ 1463012 h 1833421"/>
              <a:gd name="connsiteX1748" fmla="*/ 1969615 w 2746400"/>
              <a:gd name="connsiteY1748" fmla="*/ 1463452 h 1833421"/>
              <a:gd name="connsiteX1749" fmla="*/ 1969653 w 2746400"/>
              <a:gd name="connsiteY1749" fmla="*/ 1465155 h 1833421"/>
              <a:gd name="connsiteX1750" fmla="*/ 1972006 w 2746400"/>
              <a:gd name="connsiteY1750" fmla="*/ 1465921 h 1833421"/>
              <a:gd name="connsiteX1751" fmla="*/ 1975489 w 2746400"/>
              <a:gd name="connsiteY1751" fmla="*/ 1463012 h 1833421"/>
              <a:gd name="connsiteX1752" fmla="*/ 1980061 w 2746400"/>
              <a:gd name="connsiteY1752" fmla="*/ 1462611 h 1833421"/>
              <a:gd name="connsiteX1753" fmla="*/ 1980328 w 2746400"/>
              <a:gd name="connsiteY1753" fmla="*/ 1463319 h 1833421"/>
              <a:gd name="connsiteX1754" fmla="*/ 1980731 w 2746400"/>
              <a:gd name="connsiteY1754" fmla="*/ 1462706 h 1833421"/>
              <a:gd name="connsiteX1755" fmla="*/ 2023036 w 2746400"/>
              <a:gd name="connsiteY1755" fmla="*/ 1462343 h 1833421"/>
              <a:gd name="connsiteX1756" fmla="*/ 2021161 w 2746400"/>
              <a:gd name="connsiteY1756" fmla="*/ 1463452 h 1833421"/>
              <a:gd name="connsiteX1757" fmla="*/ 2022346 w 2746400"/>
              <a:gd name="connsiteY1757" fmla="*/ 1464409 h 1833421"/>
              <a:gd name="connsiteX1758" fmla="*/ 2023801 w 2746400"/>
              <a:gd name="connsiteY1758" fmla="*/ 1463701 h 1833421"/>
              <a:gd name="connsiteX1759" fmla="*/ 2023036 w 2746400"/>
              <a:gd name="connsiteY1759" fmla="*/ 1462343 h 1833421"/>
              <a:gd name="connsiteX1760" fmla="*/ 500670 w 2746400"/>
              <a:gd name="connsiteY1760" fmla="*/ 1462037 h 1833421"/>
              <a:gd name="connsiteX1761" fmla="*/ 501453 w 2746400"/>
              <a:gd name="connsiteY1761" fmla="*/ 1463243 h 1833421"/>
              <a:gd name="connsiteX1762" fmla="*/ 500956 w 2746400"/>
              <a:gd name="connsiteY1762" fmla="*/ 1463817 h 1833421"/>
              <a:gd name="connsiteX1763" fmla="*/ 499560 w 2746400"/>
              <a:gd name="connsiteY1763" fmla="*/ 1463013 h 1833421"/>
              <a:gd name="connsiteX1764" fmla="*/ 500670 w 2746400"/>
              <a:gd name="connsiteY1764" fmla="*/ 1462037 h 1833421"/>
              <a:gd name="connsiteX1765" fmla="*/ 158141 w 2746400"/>
              <a:gd name="connsiteY1765" fmla="*/ 1459051 h 1833421"/>
              <a:gd name="connsiteX1766" fmla="*/ 158142 w 2746400"/>
              <a:gd name="connsiteY1766" fmla="*/ 1459053 h 1833421"/>
              <a:gd name="connsiteX1767" fmla="*/ 158141 w 2746400"/>
              <a:gd name="connsiteY1767" fmla="*/ 1459053 h 1833421"/>
              <a:gd name="connsiteX1768" fmla="*/ 158180 w 2746400"/>
              <a:gd name="connsiteY1768" fmla="*/ 1459090 h 1833421"/>
              <a:gd name="connsiteX1769" fmla="*/ 157624 w 2746400"/>
              <a:gd name="connsiteY1769" fmla="*/ 1459607 h 1833421"/>
              <a:gd name="connsiteX1770" fmla="*/ 1996210 w 2746400"/>
              <a:gd name="connsiteY1770" fmla="*/ 1458649 h 1833421"/>
              <a:gd name="connsiteX1771" fmla="*/ 1995559 w 2746400"/>
              <a:gd name="connsiteY1771" fmla="*/ 1459014 h 1833421"/>
              <a:gd name="connsiteX1772" fmla="*/ 1996440 w 2746400"/>
              <a:gd name="connsiteY1772" fmla="*/ 1460199 h 1833421"/>
              <a:gd name="connsiteX1773" fmla="*/ 1997148 w 2746400"/>
              <a:gd name="connsiteY1773" fmla="*/ 1459836 h 1833421"/>
              <a:gd name="connsiteX1774" fmla="*/ 1996210 w 2746400"/>
              <a:gd name="connsiteY1774" fmla="*/ 1458649 h 1833421"/>
              <a:gd name="connsiteX1775" fmla="*/ 355581 w 2746400"/>
              <a:gd name="connsiteY1775" fmla="*/ 1458229 h 1833421"/>
              <a:gd name="connsiteX1776" fmla="*/ 355581 w 2746400"/>
              <a:gd name="connsiteY1776" fmla="*/ 1459033 h 1833421"/>
              <a:gd name="connsiteX1777" fmla="*/ 354222 w 2746400"/>
              <a:gd name="connsiteY1777" fmla="*/ 1459243 h 1833421"/>
              <a:gd name="connsiteX1778" fmla="*/ 354183 w 2746400"/>
              <a:gd name="connsiteY1778" fmla="*/ 1458477 h 1833421"/>
              <a:gd name="connsiteX1779" fmla="*/ 355581 w 2746400"/>
              <a:gd name="connsiteY1779" fmla="*/ 1458229 h 1833421"/>
              <a:gd name="connsiteX1780" fmla="*/ 160036 w 2746400"/>
              <a:gd name="connsiteY1780" fmla="*/ 1457158 h 1833421"/>
              <a:gd name="connsiteX1781" fmla="*/ 160074 w 2746400"/>
              <a:gd name="connsiteY1781" fmla="*/ 1457176 h 1833421"/>
              <a:gd name="connsiteX1782" fmla="*/ 160079 w 2746400"/>
              <a:gd name="connsiteY1782" fmla="*/ 1457163 h 1833421"/>
              <a:gd name="connsiteX1783" fmla="*/ 160092 w 2746400"/>
              <a:gd name="connsiteY1783" fmla="*/ 1457178 h 1833421"/>
              <a:gd name="connsiteX1784" fmla="*/ 158180 w 2746400"/>
              <a:gd name="connsiteY1784" fmla="*/ 1459090 h 1833421"/>
              <a:gd name="connsiteX1785" fmla="*/ 158142 w 2746400"/>
              <a:gd name="connsiteY1785" fmla="*/ 1459053 h 1833421"/>
              <a:gd name="connsiteX1786" fmla="*/ 160125 w 2746400"/>
              <a:gd name="connsiteY1786" fmla="*/ 1457062 h 1833421"/>
              <a:gd name="connsiteX1787" fmla="*/ 160079 w 2746400"/>
              <a:gd name="connsiteY1787" fmla="*/ 1457163 h 1833421"/>
              <a:gd name="connsiteX1788" fmla="*/ 160055 w 2746400"/>
              <a:gd name="connsiteY1788" fmla="*/ 1457139 h 1833421"/>
              <a:gd name="connsiteX1789" fmla="*/ 160036 w 2746400"/>
              <a:gd name="connsiteY1789" fmla="*/ 1457158 h 1833421"/>
              <a:gd name="connsiteX1790" fmla="*/ 160035 w 2746400"/>
              <a:gd name="connsiteY1790" fmla="*/ 1457157 h 1833421"/>
              <a:gd name="connsiteX1791" fmla="*/ 2247052 w 2746400"/>
              <a:gd name="connsiteY1791" fmla="*/ 1456200 h 1833421"/>
              <a:gd name="connsiteX1792" fmla="*/ 2247301 w 2746400"/>
              <a:gd name="connsiteY1792" fmla="*/ 1457540 h 1833421"/>
              <a:gd name="connsiteX1793" fmla="*/ 2248028 w 2746400"/>
              <a:gd name="connsiteY1793" fmla="*/ 1457540 h 1833421"/>
              <a:gd name="connsiteX1794" fmla="*/ 2247836 w 2746400"/>
              <a:gd name="connsiteY1794" fmla="*/ 1456200 h 1833421"/>
              <a:gd name="connsiteX1795" fmla="*/ 2247052 w 2746400"/>
              <a:gd name="connsiteY1795" fmla="*/ 1456200 h 1833421"/>
              <a:gd name="connsiteX1796" fmla="*/ 458500 w 2746400"/>
              <a:gd name="connsiteY1796" fmla="*/ 1455225 h 1833421"/>
              <a:gd name="connsiteX1797" fmla="*/ 458538 w 2746400"/>
              <a:gd name="connsiteY1797" fmla="*/ 1455264 h 1833421"/>
              <a:gd name="connsiteX1798" fmla="*/ 458538 w 2746400"/>
              <a:gd name="connsiteY1798" fmla="*/ 1455264 h 1833421"/>
              <a:gd name="connsiteX1799" fmla="*/ 458539 w 2746400"/>
              <a:gd name="connsiteY1799" fmla="*/ 1455264 h 1833421"/>
              <a:gd name="connsiteX1800" fmla="*/ 457983 w 2746400"/>
              <a:gd name="connsiteY1800" fmla="*/ 1455781 h 1833421"/>
              <a:gd name="connsiteX1801" fmla="*/ 1474475 w 2746400"/>
              <a:gd name="connsiteY1801" fmla="*/ 1455186 h 1833421"/>
              <a:gd name="connsiteX1802" fmla="*/ 1474359 w 2746400"/>
              <a:gd name="connsiteY1802" fmla="*/ 1455225 h 1833421"/>
              <a:gd name="connsiteX1803" fmla="*/ 1474016 w 2746400"/>
              <a:gd name="connsiteY1803" fmla="*/ 1455779 h 1833421"/>
              <a:gd name="connsiteX1804" fmla="*/ 1474380 w 2746400"/>
              <a:gd name="connsiteY1804" fmla="*/ 1455244 h 1833421"/>
              <a:gd name="connsiteX1805" fmla="*/ 1474475 w 2746400"/>
              <a:gd name="connsiteY1805" fmla="*/ 1455186 h 1833421"/>
              <a:gd name="connsiteX1806" fmla="*/ 459035 w 2746400"/>
              <a:gd name="connsiteY1806" fmla="*/ 1454727 h 1833421"/>
              <a:gd name="connsiteX1807" fmla="*/ 458538 w 2746400"/>
              <a:gd name="connsiteY1807" fmla="*/ 1455264 h 1833421"/>
              <a:gd name="connsiteX1808" fmla="*/ 458500 w 2746400"/>
              <a:gd name="connsiteY1808" fmla="*/ 1455225 h 1833421"/>
              <a:gd name="connsiteX1809" fmla="*/ 458499 w 2746400"/>
              <a:gd name="connsiteY1809" fmla="*/ 1455225 h 1833421"/>
              <a:gd name="connsiteX1810" fmla="*/ 1462803 w 2746400"/>
              <a:gd name="connsiteY1810" fmla="*/ 1454001 h 1833421"/>
              <a:gd name="connsiteX1811" fmla="*/ 1462038 w 2746400"/>
              <a:gd name="connsiteY1811" fmla="*/ 1456010 h 1833421"/>
              <a:gd name="connsiteX1812" fmla="*/ 1466362 w 2746400"/>
              <a:gd name="connsiteY1812" fmla="*/ 1456985 h 1833421"/>
              <a:gd name="connsiteX1813" fmla="*/ 1466764 w 2746400"/>
              <a:gd name="connsiteY1813" fmla="*/ 1455779 h 1833421"/>
              <a:gd name="connsiteX1814" fmla="*/ 1462803 w 2746400"/>
              <a:gd name="connsiteY1814" fmla="*/ 1454001 h 1833421"/>
              <a:gd name="connsiteX1815" fmla="*/ 2229124 w 2746400"/>
              <a:gd name="connsiteY1815" fmla="*/ 1453311 h 1833421"/>
              <a:gd name="connsiteX1816" fmla="*/ 2229411 w 2746400"/>
              <a:gd name="connsiteY1816" fmla="*/ 1459185 h 1833421"/>
              <a:gd name="connsiteX1817" fmla="*/ 2231229 w 2746400"/>
              <a:gd name="connsiteY1817" fmla="*/ 1459185 h 1833421"/>
              <a:gd name="connsiteX1818" fmla="*/ 2231630 w 2746400"/>
              <a:gd name="connsiteY1818" fmla="*/ 1453427 h 1833421"/>
              <a:gd name="connsiteX1819" fmla="*/ 2229124 w 2746400"/>
              <a:gd name="connsiteY1819" fmla="*/ 1453311 h 1833421"/>
              <a:gd name="connsiteX1820" fmla="*/ 292707 w 2746400"/>
              <a:gd name="connsiteY1820" fmla="*/ 1453140 h 1833421"/>
              <a:gd name="connsiteX1821" fmla="*/ 293377 w 2746400"/>
              <a:gd name="connsiteY1821" fmla="*/ 1453197 h 1833421"/>
              <a:gd name="connsiteX1822" fmla="*/ 292975 w 2746400"/>
              <a:gd name="connsiteY1822" fmla="*/ 1453848 h 1833421"/>
              <a:gd name="connsiteX1823" fmla="*/ 162025 w 2746400"/>
              <a:gd name="connsiteY1823" fmla="*/ 1452852 h 1833421"/>
              <a:gd name="connsiteX1824" fmla="*/ 163288 w 2746400"/>
              <a:gd name="connsiteY1824" fmla="*/ 1453713 h 1833421"/>
              <a:gd name="connsiteX1825" fmla="*/ 160125 w 2746400"/>
              <a:gd name="connsiteY1825" fmla="*/ 1457062 h 1833421"/>
              <a:gd name="connsiteX1826" fmla="*/ 383802 w 2746400"/>
              <a:gd name="connsiteY1826" fmla="*/ 1450519 h 1833421"/>
              <a:gd name="connsiteX1827" fmla="*/ 384721 w 2746400"/>
              <a:gd name="connsiteY1827" fmla="*/ 1451610 h 1833421"/>
              <a:gd name="connsiteX1828" fmla="*/ 383400 w 2746400"/>
              <a:gd name="connsiteY1828" fmla="*/ 1452299 h 1833421"/>
              <a:gd name="connsiteX1829" fmla="*/ 382941 w 2746400"/>
              <a:gd name="connsiteY1829" fmla="*/ 1451686 h 1833421"/>
              <a:gd name="connsiteX1830" fmla="*/ 383802 w 2746400"/>
              <a:gd name="connsiteY1830" fmla="*/ 1450519 h 1833421"/>
              <a:gd name="connsiteX1831" fmla="*/ 2280802 w 2746400"/>
              <a:gd name="connsiteY1831" fmla="*/ 1449255 h 1833421"/>
              <a:gd name="connsiteX1832" fmla="*/ 2280861 w 2746400"/>
              <a:gd name="connsiteY1832" fmla="*/ 1450078 h 1833421"/>
              <a:gd name="connsiteX1833" fmla="*/ 2279444 w 2746400"/>
              <a:gd name="connsiteY1833" fmla="*/ 1450288 h 1833421"/>
              <a:gd name="connsiteX1834" fmla="*/ 2279427 w 2746400"/>
              <a:gd name="connsiteY1834" fmla="*/ 1449524 h 1833421"/>
              <a:gd name="connsiteX1835" fmla="*/ 2280802 w 2746400"/>
              <a:gd name="connsiteY1835" fmla="*/ 1449255 h 1833421"/>
              <a:gd name="connsiteX1836" fmla="*/ 2298731 w 2746400"/>
              <a:gd name="connsiteY1836" fmla="*/ 1448529 h 1833421"/>
              <a:gd name="connsiteX1837" fmla="*/ 2299783 w 2746400"/>
              <a:gd name="connsiteY1837" fmla="*/ 1449524 h 1833421"/>
              <a:gd name="connsiteX1838" fmla="*/ 2298578 w 2746400"/>
              <a:gd name="connsiteY1838" fmla="*/ 1450327 h 1833421"/>
              <a:gd name="connsiteX1839" fmla="*/ 2298004 w 2746400"/>
              <a:gd name="connsiteY1839" fmla="*/ 1449830 h 1833421"/>
              <a:gd name="connsiteX1840" fmla="*/ 2298731 w 2746400"/>
              <a:gd name="connsiteY1840" fmla="*/ 1448529 h 1833421"/>
              <a:gd name="connsiteX1841" fmla="*/ 2249206 w 2746400"/>
              <a:gd name="connsiteY1841" fmla="*/ 1446837 h 1833421"/>
              <a:gd name="connsiteX1842" fmla="*/ 2243818 w 2746400"/>
              <a:gd name="connsiteY1842" fmla="*/ 1449294 h 1833421"/>
              <a:gd name="connsiteX1843" fmla="*/ 2252830 w 2746400"/>
              <a:gd name="connsiteY1843" fmla="*/ 1449849 h 1833421"/>
              <a:gd name="connsiteX1844" fmla="*/ 2249206 w 2746400"/>
              <a:gd name="connsiteY1844" fmla="*/ 1446837 h 1833421"/>
              <a:gd name="connsiteX1845" fmla="*/ 2181462 w 2746400"/>
              <a:gd name="connsiteY1845" fmla="*/ 1446328 h 1833421"/>
              <a:gd name="connsiteX1846" fmla="*/ 2175187 w 2746400"/>
              <a:gd name="connsiteY1846" fmla="*/ 1450231 h 1833421"/>
              <a:gd name="connsiteX1847" fmla="*/ 2179224 w 2746400"/>
              <a:gd name="connsiteY1847" fmla="*/ 1455474 h 1833421"/>
              <a:gd name="connsiteX1848" fmla="*/ 2181462 w 2746400"/>
              <a:gd name="connsiteY1848" fmla="*/ 1446328 h 1833421"/>
              <a:gd name="connsiteX1849" fmla="*/ 167709 w 2746400"/>
              <a:gd name="connsiteY1849" fmla="*/ 1445658 h 1833421"/>
              <a:gd name="connsiteX1850" fmla="*/ 167717 w 2746400"/>
              <a:gd name="connsiteY1850" fmla="*/ 1445667 h 1833421"/>
              <a:gd name="connsiteX1851" fmla="*/ 167707 w 2746400"/>
              <a:gd name="connsiteY1851" fmla="*/ 1445677 h 1833421"/>
              <a:gd name="connsiteX1852" fmla="*/ 167726 w 2746400"/>
              <a:gd name="connsiteY1852" fmla="*/ 1445696 h 1833421"/>
              <a:gd name="connsiteX1853" fmla="*/ 167731 w 2746400"/>
              <a:gd name="connsiteY1853" fmla="*/ 1445682 h 1833421"/>
              <a:gd name="connsiteX1854" fmla="*/ 167746 w 2746400"/>
              <a:gd name="connsiteY1854" fmla="*/ 1445697 h 1833421"/>
              <a:gd name="connsiteX1855" fmla="*/ 167401 w 2746400"/>
              <a:gd name="connsiteY1855" fmla="*/ 1446214 h 1833421"/>
              <a:gd name="connsiteX1856" fmla="*/ 167709 w 2746400"/>
              <a:gd name="connsiteY1856" fmla="*/ 1445658 h 1833421"/>
              <a:gd name="connsiteX1857" fmla="*/ 167749 w 2746400"/>
              <a:gd name="connsiteY1857" fmla="*/ 1445634 h 1833421"/>
              <a:gd name="connsiteX1858" fmla="*/ 167731 w 2746400"/>
              <a:gd name="connsiteY1858" fmla="*/ 1445682 h 1833421"/>
              <a:gd name="connsiteX1859" fmla="*/ 167717 w 2746400"/>
              <a:gd name="connsiteY1859" fmla="*/ 1445667 h 1833421"/>
              <a:gd name="connsiteX1860" fmla="*/ 465923 w 2746400"/>
              <a:gd name="connsiteY1860" fmla="*/ 1445505 h 1833421"/>
              <a:gd name="connsiteX1861" fmla="*/ 467645 w 2746400"/>
              <a:gd name="connsiteY1861" fmla="*/ 1445984 h 1833421"/>
              <a:gd name="connsiteX1862" fmla="*/ 465962 w 2746400"/>
              <a:gd name="connsiteY1862" fmla="*/ 1447974 h 1833421"/>
              <a:gd name="connsiteX1863" fmla="*/ 465004 w 2746400"/>
              <a:gd name="connsiteY1863" fmla="*/ 1446940 h 1833421"/>
              <a:gd name="connsiteX1864" fmla="*/ 465923 w 2746400"/>
              <a:gd name="connsiteY1864" fmla="*/ 1445505 h 1833421"/>
              <a:gd name="connsiteX1865" fmla="*/ 515996 w 2746400"/>
              <a:gd name="connsiteY1865" fmla="*/ 1444816 h 1833421"/>
              <a:gd name="connsiteX1866" fmla="*/ 516819 w 2746400"/>
              <a:gd name="connsiteY1866" fmla="*/ 1446060 h 1833421"/>
              <a:gd name="connsiteX1867" fmla="*/ 516303 w 2746400"/>
              <a:gd name="connsiteY1867" fmla="*/ 1446654 h 1833421"/>
              <a:gd name="connsiteX1868" fmla="*/ 514829 w 2746400"/>
              <a:gd name="connsiteY1868" fmla="*/ 1445830 h 1833421"/>
              <a:gd name="connsiteX1869" fmla="*/ 515996 w 2746400"/>
              <a:gd name="connsiteY1869" fmla="*/ 1444816 h 1833421"/>
              <a:gd name="connsiteX1870" fmla="*/ 2062700 w 2746400"/>
              <a:gd name="connsiteY1870" fmla="*/ 1444377 h 1833421"/>
              <a:gd name="connsiteX1871" fmla="*/ 2061169 w 2746400"/>
              <a:gd name="connsiteY1871" fmla="*/ 1445007 h 1833421"/>
              <a:gd name="connsiteX1872" fmla="*/ 2062144 w 2746400"/>
              <a:gd name="connsiteY1872" fmla="*/ 1446883 h 1833421"/>
              <a:gd name="connsiteX1873" fmla="*/ 2065033 w 2746400"/>
              <a:gd name="connsiteY1873" fmla="*/ 1446117 h 1833421"/>
              <a:gd name="connsiteX1874" fmla="*/ 2062700 w 2746400"/>
              <a:gd name="connsiteY1874" fmla="*/ 1444377 h 1833421"/>
              <a:gd name="connsiteX1875" fmla="*/ 168874 w 2746400"/>
              <a:gd name="connsiteY1875" fmla="*/ 1442616 h 1833421"/>
              <a:gd name="connsiteX1876" fmla="*/ 170022 w 2746400"/>
              <a:gd name="connsiteY1876" fmla="*/ 1443305 h 1833421"/>
              <a:gd name="connsiteX1877" fmla="*/ 167749 w 2746400"/>
              <a:gd name="connsiteY1877" fmla="*/ 1445634 h 1833421"/>
              <a:gd name="connsiteX1878" fmla="*/ 1671264 w 2746400"/>
              <a:gd name="connsiteY1878" fmla="*/ 1440626 h 1833421"/>
              <a:gd name="connsiteX1879" fmla="*/ 1671169 w 2746400"/>
              <a:gd name="connsiteY1879" fmla="*/ 1441200 h 1833421"/>
              <a:gd name="connsiteX1880" fmla="*/ 1671838 w 2746400"/>
              <a:gd name="connsiteY1880" fmla="*/ 1440989 h 1833421"/>
              <a:gd name="connsiteX1881" fmla="*/ 526710 w 2746400"/>
              <a:gd name="connsiteY1881" fmla="*/ 1438732 h 1833421"/>
              <a:gd name="connsiteX1882" fmla="*/ 528987 w 2746400"/>
              <a:gd name="connsiteY1882" fmla="*/ 1440532 h 1833421"/>
              <a:gd name="connsiteX1883" fmla="*/ 526079 w 2746400"/>
              <a:gd name="connsiteY1883" fmla="*/ 1442732 h 1833421"/>
              <a:gd name="connsiteX1884" fmla="*/ 524051 w 2746400"/>
              <a:gd name="connsiteY1884" fmla="*/ 1440551 h 1833421"/>
              <a:gd name="connsiteX1885" fmla="*/ 526710 w 2746400"/>
              <a:gd name="connsiteY1885" fmla="*/ 1438732 h 1833421"/>
              <a:gd name="connsiteX1886" fmla="*/ 2166097 w 2746400"/>
              <a:gd name="connsiteY1886" fmla="*/ 1438598 h 1833421"/>
              <a:gd name="connsiteX1887" fmla="*/ 2174133 w 2746400"/>
              <a:gd name="connsiteY1887" fmla="*/ 1441353 h 1833421"/>
              <a:gd name="connsiteX1888" fmla="*/ 2166097 w 2746400"/>
              <a:gd name="connsiteY1888" fmla="*/ 1438598 h 1833421"/>
              <a:gd name="connsiteX1889" fmla="*/ 232131 w 2746400"/>
              <a:gd name="connsiteY1889" fmla="*/ 1437068 h 1833421"/>
              <a:gd name="connsiteX1890" fmla="*/ 233718 w 2746400"/>
              <a:gd name="connsiteY1890" fmla="*/ 1438656 h 1833421"/>
              <a:gd name="connsiteX1891" fmla="*/ 231901 w 2746400"/>
              <a:gd name="connsiteY1891" fmla="*/ 1441143 h 1833421"/>
              <a:gd name="connsiteX1892" fmla="*/ 230312 w 2746400"/>
              <a:gd name="connsiteY1892" fmla="*/ 1438866 h 1833421"/>
              <a:gd name="connsiteX1893" fmla="*/ 232131 w 2746400"/>
              <a:gd name="connsiteY1893" fmla="*/ 1437068 h 1833421"/>
              <a:gd name="connsiteX1894" fmla="*/ 321961 w 2746400"/>
              <a:gd name="connsiteY1894" fmla="*/ 1434714 h 1833421"/>
              <a:gd name="connsiteX1895" fmla="*/ 323799 w 2746400"/>
              <a:gd name="connsiteY1895" fmla="*/ 1435651 h 1833421"/>
              <a:gd name="connsiteX1896" fmla="*/ 321483 w 2746400"/>
              <a:gd name="connsiteY1896" fmla="*/ 1441028 h 1833421"/>
              <a:gd name="connsiteX1897" fmla="*/ 318938 w 2746400"/>
              <a:gd name="connsiteY1897" fmla="*/ 1439688 h 1833421"/>
              <a:gd name="connsiteX1898" fmla="*/ 321961 w 2746400"/>
              <a:gd name="connsiteY1898" fmla="*/ 1434714 h 1833421"/>
              <a:gd name="connsiteX1899" fmla="*/ 2063828 w 2746400"/>
              <a:gd name="connsiteY1899" fmla="*/ 1433126 h 1833421"/>
              <a:gd name="connsiteX1900" fmla="*/ 2063158 w 2746400"/>
              <a:gd name="connsiteY1900" fmla="*/ 1433451 h 1833421"/>
              <a:gd name="connsiteX1901" fmla="*/ 2064076 w 2746400"/>
              <a:gd name="connsiteY1901" fmla="*/ 1434599 h 1833421"/>
              <a:gd name="connsiteX1902" fmla="*/ 2064708 w 2746400"/>
              <a:gd name="connsiteY1902" fmla="*/ 1434254 h 1833421"/>
              <a:gd name="connsiteX1903" fmla="*/ 2063828 w 2746400"/>
              <a:gd name="connsiteY1903" fmla="*/ 1433126 h 1833421"/>
              <a:gd name="connsiteX1904" fmla="*/ 2270452 w 2746400"/>
              <a:gd name="connsiteY1904" fmla="*/ 1431021 h 1833421"/>
              <a:gd name="connsiteX1905" fmla="*/ 2269783 w 2746400"/>
              <a:gd name="connsiteY1905" fmla="*/ 1431270 h 1833421"/>
              <a:gd name="connsiteX1906" fmla="*/ 2270395 w 2746400"/>
              <a:gd name="connsiteY1906" fmla="*/ 1431633 h 1833421"/>
              <a:gd name="connsiteX1907" fmla="*/ 2202298 w 2746400"/>
              <a:gd name="connsiteY1907" fmla="*/ 1430830 h 1833421"/>
              <a:gd name="connsiteX1908" fmla="*/ 2199027 w 2746400"/>
              <a:gd name="connsiteY1908" fmla="*/ 1436971 h 1833421"/>
              <a:gd name="connsiteX1909" fmla="*/ 2200577 w 2746400"/>
              <a:gd name="connsiteY1909" fmla="*/ 1437832 h 1833421"/>
              <a:gd name="connsiteX1910" fmla="*/ 2204251 w 2746400"/>
              <a:gd name="connsiteY1910" fmla="*/ 1431920 h 1833421"/>
              <a:gd name="connsiteX1911" fmla="*/ 2202298 w 2746400"/>
              <a:gd name="connsiteY1911" fmla="*/ 1430830 h 1833421"/>
              <a:gd name="connsiteX1912" fmla="*/ 389599 w 2746400"/>
              <a:gd name="connsiteY1912" fmla="*/ 1430448 h 1833421"/>
              <a:gd name="connsiteX1913" fmla="*/ 385620 w 2746400"/>
              <a:gd name="connsiteY1913" fmla="*/ 1439595 h 1833421"/>
              <a:gd name="connsiteX1914" fmla="*/ 389599 w 2746400"/>
              <a:gd name="connsiteY1914" fmla="*/ 1430448 h 1833421"/>
              <a:gd name="connsiteX1915" fmla="*/ 458424 w 2746400"/>
              <a:gd name="connsiteY1915" fmla="*/ 1429624 h 1833421"/>
              <a:gd name="connsiteX1916" fmla="*/ 460662 w 2746400"/>
              <a:gd name="connsiteY1916" fmla="*/ 1431500 h 1833421"/>
              <a:gd name="connsiteX1917" fmla="*/ 457792 w 2746400"/>
              <a:gd name="connsiteY1917" fmla="*/ 1433643 h 1833421"/>
              <a:gd name="connsiteX1918" fmla="*/ 455725 w 2746400"/>
              <a:gd name="connsiteY1918" fmla="*/ 1431500 h 1833421"/>
              <a:gd name="connsiteX1919" fmla="*/ 458424 w 2746400"/>
              <a:gd name="connsiteY1919" fmla="*/ 1429624 h 1833421"/>
              <a:gd name="connsiteX1920" fmla="*/ 507693 w 2746400"/>
              <a:gd name="connsiteY1920" fmla="*/ 1428993 h 1833421"/>
              <a:gd name="connsiteX1921" fmla="*/ 508916 w 2746400"/>
              <a:gd name="connsiteY1921" fmla="*/ 1430007 h 1833421"/>
              <a:gd name="connsiteX1922" fmla="*/ 507367 w 2746400"/>
              <a:gd name="connsiteY1922" fmla="*/ 1432418 h 1833421"/>
              <a:gd name="connsiteX1923" fmla="*/ 505587 w 2746400"/>
              <a:gd name="connsiteY1923" fmla="*/ 1430179 h 1833421"/>
              <a:gd name="connsiteX1924" fmla="*/ 507693 w 2746400"/>
              <a:gd name="connsiteY1924" fmla="*/ 1428993 h 1833421"/>
              <a:gd name="connsiteX1925" fmla="*/ 428843 w 2746400"/>
              <a:gd name="connsiteY1925" fmla="*/ 1428974 h 1833421"/>
              <a:gd name="connsiteX1926" fmla="*/ 423772 w 2746400"/>
              <a:gd name="connsiteY1926" fmla="*/ 1436532 h 1833421"/>
              <a:gd name="connsiteX1927" fmla="*/ 410130 w 2746400"/>
              <a:gd name="connsiteY1927" fmla="*/ 1448854 h 1833421"/>
              <a:gd name="connsiteX1928" fmla="*/ 406917 w 2746400"/>
              <a:gd name="connsiteY1928" fmla="*/ 1451016 h 1833421"/>
              <a:gd name="connsiteX1929" fmla="*/ 428843 w 2746400"/>
              <a:gd name="connsiteY1929" fmla="*/ 1428974 h 1833421"/>
              <a:gd name="connsiteX1930" fmla="*/ 329042 w 2746400"/>
              <a:gd name="connsiteY1930" fmla="*/ 1427405 h 1833421"/>
              <a:gd name="connsiteX1931" fmla="*/ 329234 w 2746400"/>
              <a:gd name="connsiteY1931" fmla="*/ 1428821 h 1833421"/>
              <a:gd name="connsiteX1932" fmla="*/ 328468 w 2746400"/>
              <a:gd name="connsiteY1932" fmla="*/ 1428840 h 1833421"/>
              <a:gd name="connsiteX1933" fmla="*/ 328218 w 2746400"/>
              <a:gd name="connsiteY1933" fmla="*/ 1427442 h 1833421"/>
              <a:gd name="connsiteX1934" fmla="*/ 329042 w 2746400"/>
              <a:gd name="connsiteY1934" fmla="*/ 1427405 h 1833421"/>
              <a:gd name="connsiteX1935" fmla="*/ 540639 w 2746400"/>
              <a:gd name="connsiteY1935" fmla="*/ 1424573 h 1833421"/>
              <a:gd name="connsiteX1936" fmla="*/ 540793 w 2746400"/>
              <a:gd name="connsiteY1936" fmla="*/ 1424612 h 1833421"/>
              <a:gd name="connsiteX1937" fmla="*/ 540755 w 2746400"/>
              <a:gd name="connsiteY1937" fmla="*/ 1424649 h 1833421"/>
              <a:gd name="connsiteX1938" fmla="*/ 540639 w 2746400"/>
              <a:gd name="connsiteY1938" fmla="*/ 1424573 h 1833421"/>
              <a:gd name="connsiteX1939" fmla="*/ 540870 w 2746400"/>
              <a:gd name="connsiteY1939" fmla="*/ 1424535 h 1833421"/>
              <a:gd name="connsiteX1940" fmla="*/ 540896 w 2746400"/>
              <a:gd name="connsiteY1940" fmla="*/ 1424562 h 1833421"/>
              <a:gd name="connsiteX1941" fmla="*/ 540831 w 2746400"/>
              <a:gd name="connsiteY1941" fmla="*/ 1424574 h 1833421"/>
              <a:gd name="connsiteX1942" fmla="*/ 185252 w 2746400"/>
              <a:gd name="connsiteY1942" fmla="*/ 1424018 h 1833421"/>
              <a:gd name="connsiteX1943" fmla="*/ 185138 w 2746400"/>
              <a:gd name="connsiteY1943" fmla="*/ 1425606 h 1833421"/>
              <a:gd name="connsiteX1944" fmla="*/ 183912 w 2746400"/>
              <a:gd name="connsiteY1944" fmla="*/ 1426525 h 1833421"/>
              <a:gd name="connsiteX1945" fmla="*/ 183511 w 2746400"/>
              <a:gd name="connsiteY1945" fmla="*/ 1425032 h 1833421"/>
              <a:gd name="connsiteX1946" fmla="*/ 185252 w 2746400"/>
              <a:gd name="connsiteY1946" fmla="*/ 1424018 h 1833421"/>
              <a:gd name="connsiteX1947" fmla="*/ 2169025 w 2746400"/>
              <a:gd name="connsiteY1947" fmla="*/ 1423616 h 1833421"/>
              <a:gd name="connsiteX1948" fmla="*/ 2165446 w 2746400"/>
              <a:gd name="connsiteY1948" fmla="*/ 1435996 h 1833421"/>
              <a:gd name="connsiteX1949" fmla="*/ 2169025 w 2746400"/>
              <a:gd name="connsiteY1949" fmla="*/ 1423616 h 1833421"/>
              <a:gd name="connsiteX1950" fmla="*/ 241083 w 2746400"/>
              <a:gd name="connsiteY1950" fmla="*/ 1422449 h 1833421"/>
              <a:gd name="connsiteX1951" fmla="*/ 241676 w 2746400"/>
              <a:gd name="connsiteY1951" fmla="*/ 1422544 h 1833421"/>
              <a:gd name="connsiteX1952" fmla="*/ 241295 w 2746400"/>
              <a:gd name="connsiteY1952" fmla="*/ 1423118 h 1833421"/>
              <a:gd name="connsiteX1953" fmla="*/ 367289 w 2746400"/>
              <a:gd name="connsiteY1953" fmla="*/ 1420497 h 1833421"/>
              <a:gd name="connsiteX1954" fmla="*/ 367997 w 2746400"/>
              <a:gd name="connsiteY1954" fmla="*/ 1420613 h 1833421"/>
              <a:gd name="connsiteX1955" fmla="*/ 367557 w 2746400"/>
              <a:gd name="connsiteY1955" fmla="*/ 1421283 h 1833421"/>
              <a:gd name="connsiteX1956" fmla="*/ 491487 w 2746400"/>
              <a:gd name="connsiteY1956" fmla="*/ 1420230 h 1833421"/>
              <a:gd name="connsiteX1957" fmla="*/ 492462 w 2746400"/>
              <a:gd name="connsiteY1957" fmla="*/ 1421244 h 1833421"/>
              <a:gd name="connsiteX1958" fmla="*/ 489840 w 2746400"/>
              <a:gd name="connsiteY1958" fmla="*/ 1424287 h 1833421"/>
              <a:gd name="connsiteX1959" fmla="*/ 488424 w 2746400"/>
              <a:gd name="connsiteY1959" fmla="*/ 1422737 h 1833421"/>
              <a:gd name="connsiteX1960" fmla="*/ 491487 w 2746400"/>
              <a:gd name="connsiteY1960" fmla="*/ 1420230 h 1833421"/>
              <a:gd name="connsiteX1961" fmla="*/ 2262454 w 2746400"/>
              <a:gd name="connsiteY1961" fmla="*/ 1418852 h 1833421"/>
              <a:gd name="connsiteX1962" fmla="*/ 2262550 w 2746400"/>
              <a:gd name="connsiteY1962" fmla="*/ 1418910 h 1833421"/>
              <a:gd name="connsiteX1963" fmla="*/ 2264463 w 2746400"/>
              <a:gd name="connsiteY1963" fmla="*/ 1420822 h 1833421"/>
              <a:gd name="connsiteX1964" fmla="*/ 2265018 w 2746400"/>
              <a:gd name="connsiteY1964" fmla="*/ 1421339 h 1833421"/>
              <a:gd name="connsiteX1965" fmla="*/ 2264501 w 2746400"/>
              <a:gd name="connsiteY1965" fmla="*/ 1420785 h 1833421"/>
              <a:gd name="connsiteX1966" fmla="*/ 2262568 w 2746400"/>
              <a:gd name="connsiteY1966" fmla="*/ 1418890 h 1833421"/>
              <a:gd name="connsiteX1967" fmla="*/ 2262454 w 2746400"/>
              <a:gd name="connsiteY1967" fmla="*/ 1418852 h 1833421"/>
              <a:gd name="connsiteX1968" fmla="*/ 468123 w 2746400"/>
              <a:gd name="connsiteY1968" fmla="*/ 1418106 h 1833421"/>
              <a:gd name="connsiteX1969" fmla="*/ 469673 w 2746400"/>
              <a:gd name="connsiteY1969" fmla="*/ 1419542 h 1833421"/>
              <a:gd name="connsiteX1970" fmla="*/ 464163 w 2746400"/>
              <a:gd name="connsiteY1970" fmla="*/ 1425358 h 1833421"/>
              <a:gd name="connsiteX1971" fmla="*/ 462708 w 2746400"/>
              <a:gd name="connsiteY1971" fmla="*/ 1424000 h 1833421"/>
              <a:gd name="connsiteX1972" fmla="*/ 468123 w 2746400"/>
              <a:gd name="connsiteY1972" fmla="*/ 1418106 h 1833421"/>
              <a:gd name="connsiteX1973" fmla="*/ 2302922 w 2746400"/>
              <a:gd name="connsiteY1973" fmla="*/ 1417818 h 1833421"/>
              <a:gd name="connsiteX1974" fmla="*/ 2303898 w 2746400"/>
              <a:gd name="connsiteY1974" fmla="*/ 1418948 h 1833421"/>
              <a:gd name="connsiteX1975" fmla="*/ 2303228 w 2746400"/>
              <a:gd name="connsiteY1975" fmla="*/ 1419369 h 1833421"/>
              <a:gd name="connsiteX1976" fmla="*/ 2302252 w 2746400"/>
              <a:gd name="connsiteY1976" fmla="*/ 1418202 h 1833421"/>
              <a:gd name="connsiteX1977" fmla="*/ 2302922 w 2746400"/>
              <a:gd name="connsiteY1977" fmla="*/ 1417818 h 1833421"/>
              <a:gd name="connsiteX1978" fmla="*/ 2029464 w 2746400"/>
              <a:gd name="connsiteY1978" fmla="*/ 1417628 h 1833421"/>
              <a:gd name="connsiteX1979" fmla="*/ 2028776 w 2746400"/>
              <a:gd name="connsiteY1979" fmla="*/ 1417857 h 1833421"/>
              <a:gd name="connsiteX1980" fmla="*/ 2029369 w 2746400"/>
              <a:gd name="connsiteY1980" fmla="*/ 1418239 h 1833421"/>
              <a:gd name="connsiteX1981" fmla="*/ 2017180 w 2746400"/>
              <a:gd name="connsiteY1981" fmla="*/ 1416633 h 1833421"/>
              <a:gd name="connsiteX1982" fmla="*/ 2016185 w 2746400"/>
              <a:gd name="connsiteY1982" fmla="*/ 1422105 h 1833421"/>
              <a:gd name="connsiteX1983" fmla="*/ 2018023 w 2746400"/>
              <a:gd name="connsiteY1983" fmla="*/ 1425836 h 1833421"/>
              <a:gd name="connsiteX1984" fmla="*/ 2017180 w 2746400"/>
              <a:gd name="connsiteY1984" fmla="*/ 1416633 h 1833421"/>
              <a:gd name="connsiteX1985" fmla="*/ 2252486 w 2746400"/>
              <a:gd name="connsiteY1985" fmla="*/ 1414547 h 1833421"/>
              <a:gd name="connsiteX1986" fmla="*/ 2253002 w 2746400"/>
              <a:gd name="connsiteY1986" fmla="*/ 1415082 h 1833421"/>
              <a:gd name="connsiteX1987" fmla="*/ 2253002 w 2746400"/>
              <a:gd name="connsiteY1987" fmla="*/ 1415160 h 1833421"/>
              <a:gd name="connsiteX1988" fmla="*/ 2251108 w 2746400"/>
              <a:gd name="connsiteY1988" fmla="*/ 1420803 h 1833421"/>
              <a:gd name="connsiteX1989" fmla="*/ 2251111 w 2746400"/>
              <a:gd name="connsiteY1989" fmla="*/ 1420827 h 1833421"/>
              <a:gd name="connsiteX1990" fmla="*/ 2252218 w 2746400"/>
              <a:gd name="connsiteY1990" fmla="*/ 1427558 h 1833421"/>
              <a:gd name="connsiteX1991" fmla="*/ 2253018 w 2746400"/>
              <a:gd name="connsiteY1991" fmla="*/ 1422734 h 1833421"/>
              <a:gd name="connsiteX1992" fmla="*/ 2253021 w 2746400"/>
              <a:gd name="connsiteY1992" fmla="*/ 1422717 h 1833421"/>
              <a:gd name="connsiteX1993" fmla="*/ 2253002 w 2746400"/>
              <a:gd name="connsiteY1993" fmla="*/ 1415160 h 1833421"/>
              <a:gd name="connsiteX1994" fmla="*/ 2253041 w 2746400"/>
              <a:gd name="connsiteY1994" fmla="*/ 1415045 h 1833421"/>
              <a:gd name="connsiteX1995" fmla="*/ 2276002 w 2746400"/>
              <a:gd name="connsiteY1995" fmla="*/ 1414528 h 1833421"/>
              <a:gd name="connsiteX1996" fmla="*/ 2270739 w 2746400"/>
              <a:gd name="connsiteY1996" fmla="*/ 1418297 h 1833421"/>
              <a:gd name="connsiteX1997" fmla="*/ 2276002 w 2746400"/>
              <a:gd name="connsiteY1997" fmla="*/ 1427673 h 1833421"/>
              <a:gd name="connsiteX1998" fmla="*/ 2276002 w 2746400"/>
              <a:gd name="connsiteY1998" fmla="*/ 1414528 h 1833421"/>
              <a:gd name="connsiteX1999" fmla="*/ 323818 w 2746400"/>
              <a:gd name="connsiteY1999" fmla="*/ 1411658 h 1833421"/>
              <a:gd name="connsiteX2000" fmla="*/ 325827 w 2746400"/>
              <a:gd name="connsiteY2000" fmla="*/ 1413514 h 1833421"/>
              <a:gd name="connsiteX2001" fmla="*/ 322766 w 2746400"/>
              <a:gd name="connsiteY2001" fmla="*/ 1416192 h 1833421"/>
              <a:gd name="connsiteX2002" fmla="*/ 321407 w 2746400"/>
              <a:gd name="connsiteY2002" fmla="*/ 1415025 h 1833421"/>
              <a:gd name="connsiteX2003" fmla="*/ 323818 w 2746400"/>
              <a:gd name="connsiteY2003" fmla="*/ 1411658 h 1833421"/>
              <a:gd name="connsiteX2004" fmla="*/ 2301046 w 2746400"/>
              <a:gd name="connsiteY2004" fmla="*/ 1400885 h 1833421"/>
              <a:gd name="connsiteX2005" fmla="*/ 2299957 w 2746400"/>
              <a:gd name="connsiteY2005" fmla="*/ 1401746 h 1833421"/>
              <a:gd name="connsiteX2006" fmla="*/ 2301105 w 2746400"/>
              <a:gd name="connsiteY2006" fmla="*/ 1402607 h 1833421"/>
              <a:gd name="connsiteX2007" fmla="*/ 2301659 w 2746400"/>
              <a:gd name="connsiteY2007" fmla="*/ 1401288 h 1833421"/>
              <a:gd name="connsiteX2008" fmla="*/ 2301046 w 2746400"/>
              <a:gd name="connsiteY2008" fmla="*/ 1400885 h 1833421"/>
              <a:gd name="connsiteX2009" fmla="*/ 529312 w 2746400"/>
              <a:gd name="connsiteY2009" fmla="*/ 1398551 h 1833421"/>
              <a:gd name="connsiteX2010" fmla="*/ 520244 w 2746400"/>
              <a:gd name="connsiteY2010" fmla="*/ 1403946 h 1833421"/>
              <a:gd name="connsiteX2011" fmla="*/ 529312 w 2746400"/>
              <a:gd name="connsiteY2011" fmla="*/ 1398551 h 1833421"/>
              <a:gd name="connsiteX2012" fmla="*/ 556215 w 2746400"/>
              <a:gd name="connsiteY2012" fmla="*/ 1398532 h 1833421"/>
              <a:gd name="connsiteX2013" fmla="*/ 555603 w 2746400"/>
              <a:gd name="connsiteY2013" fmla="*/ 1398819 h 1833421"/>
              <a:gd name="connsiteX2014" fmla="*/ 556215 w 2746400"/>
              <a:gd name="connsiteY2014" fmla="*/ 1399107 h 1833421"/>
              <a:gd name="connsiteX2015" fmla="*/ 387189 w 2746400"/>
              <a:gd name="connsiteY2015" fmla="*/ 1396218 h 1833421"/>
              <a:gd name="connsiteX2016" fmla="*/ 385849 w 2746400"/>
              <a:gd name="connsiteY2016" fmla="*/ 1399528 h 1833421"/>
              <a:gd name="connsiteX2017" fmla="*/ 376665 w 2746400"/>
              <a:gd name="connsiteY2017" fmla="*/ 1410740 h 1833421"/>
              <a:gd name="connsiteX2018" fmla="*/ 387189 w 2746400"/>
              <a:gd name="connsiteY2018" fmla="*/ 1396218 h 1833421"/>
              <a:gd name="connsiteX2019" fmla="*/ 487085 w 2746400"/>
              <a:gd name="connsiteY2019" fmla="*/ 1393519 h 1833421"/>
              <a:gd name="connsiteX2020" fmla="*/ 488291 w 2746400"/>
              <a:gd name="connsiteY2020" fmla="*/ 1394591 h 1833421"/>
              <a:gd name="connsiteX2021" fmla="*/ 487467 w 2746400"/>
              <a:gd name="connsiteY2021" fmla="*/ 1396007 h 1833421"/>
              <a:gd name="connsiteX2022" fmla="*/ 486032 w 2746400"/>
              <a:gd name="connsiteY2022" fmla="*/ 1395796 h 1833421"/>
              <a:gd name="connsiteX2023" fmla="*/ 487085 w 2746400"/>
              <a:gd name="connsiteY2023" fmla="*/ 1393519 h 1833421"/>
              <a:gd name="connsiteX2024" fmla="*/ 2293403 w 2746400"/>
              <a:gd name="connsiteY2024" fmla="*/ 1392028 h 1833421"/>
              <a:gd name="connsiteX2025" fmla="*/ 2293411 w 2746400"/>
              <a:gd name="connsiteY2025" fmla="*/ 1392039 h 1833421"/>
              <a:gd name="connsiteX2026" fmla="*/ 2293398 w 2746400"/>
              <a:gd name="connsiteY2026" fmla="*/ 1392030 h 1833421"/>
              <a:gd name="connsiteX2027" fmla="*/ 2293393 w 2746400"/>
              <a:gd name="connsiteY2027" fmla="*/ 1392027 h 1833421"/>
              <a:gd name="connsiteX2028" fmla="*/ 2293398 w 2746400"/>
              <a:gd name="connsiteY2028" fmla="*/ 1392030 h 1833421"/>
              <a:gd name="connsiteX2029" fmla="*/ 2293397 w 2746400"/>
              <a:gd name="connsiteY2029" fmla="*/ 1392030 h 1833421"/>
              <a:gd name="connsiteX2030" fmla="*/ 2202202 w 2746400"/>
              <a:gd name="connsiteY2030" fmla="*/ 1391778 h 1833421"/>
              <a:gd name="connsiteX2031" fmla="*/ 2200921 w 2746400"/>
              <a:gd name="connsiteY2031" fmla="*/ 1392351 h 1833421"/>
              <a:gd name="connsiteX2032" fmla="*/ 2201150 w 2746400"/>
              <a:gd name="connsiteY2032" fmla="*/ 1393059 h 1833421"/>
              <a:gd name="connsiteX2033" fmla="*/ 2202413 w 2746400"/>
              <a:gd name="connsiteY2033" fmla="*/ 1392486 h 1833421"/>
              <a:gd name="connsiteX2034" fmla="*/ 2202202 w 2746400"/>
              <a:gd name="connsiteY2034" fmla="*/ 1391778 h 1833421"/>
              <a:gd name="connsiteX2035" fmla="*/ 342646 w 2746400"/>
              <a:gd name="connsiteY2035" fmla="*/ 1389922 h 1833421"/>
              <a:gd name="connsiteX2036" fmla="*/ 343488 w 2746400"/>
              <a:gd name="connsiteY2036" fmla="*/ 1391797 h 1833421"/>
              <a:gd name="connsiteX2037" fmla="*/ 341479 w 2746400"/>
              <a:gd name="connsiteY2037" fmla="*/ 1392927 h 1833421"/>
              <a:gd name="connsiteX2038" fmla="*/ 340790 w 2746400"/>
              <a:gd name="connsiteY2038" fmla="*/ 1391472 h 1833421"/>
              <a:gd name="connsiteX2039" fmla="*/ 342646 w 2746400"/>
              <a:gd name="connsiteY2039" fmla="*/ 1389922 h 1833421"/>
              <a:gd name="connsiteX2040" fmla="*/ 2326227 w 2746400"/>
              <a:gd name="connsiteY2040" fmla="*/ 1389711 h 1833421"/>
              <a:gd name="connsiteX2041" fmla="*/ 2326838 w 2746400"/>
              <a:gd name="connsiteY2041" fmla="*/ 1390170 h 1833421"/>
              <a:gd name="connsiteX2042" fmla="*/ 2325843 w 2746400"/>
              <a:gd name="connsiteY2042" fmla="*/ 1391242 h 1833421"/>
              <a:gd name="connsiteX2043" fmla="*/ 2325232 w 2746400"/>
              <a:gd name="connsiteY2043" fmla="*/ 1390821 h 1833421"/>
              <a:gd name="connsiteX2044" fmla="*/ 2326227 w 2746400"/>
              <a:gd name="connsiteY2044" fmla="*/ 1389711 h 1833421"/>
              <a:gd name="connsiteX2045" fmla="*/ 2296358 w 2746400"/>
              <a:gd name="connsiteY2045" fmla="*/ 1388469 h 1833421"/>
              <a:gd name="connsiteX2046" fmla="*/ 2297927 w 2746400"/>
              <a:gd name="connsiteY2046" fmla="*/ 1390593 h 1833421"/>
              <a:gd name="connsiteX2047" fmla="*/ 2293403 w 2746400"/>
              <a:gd name="connsiteY2047" fmla="*/ 1392028 h 1833421"/>
              <a:gd name="connsiteX2048" fmla="*/ 2293363 w 2746400"/>
              <a:gd name="connsiteY2048" fmla="*/ 1391975 h 1833421"/>
              <a:gd name="connsiteX2049" fmla="*/ 389662 w 2746400"/>
              <a:gd name="connsiteY2049" fmla="*/ 1384464 h 1833421"/>
              <a:gd name="connsiteX2050" fmla="*/ 389658 w 2746400"/>
              <a:gd name="connsiteY2050" fmla="*/ 1384490 h 1833421"/>
              <a:gd name="connsiteX2051" fmla="*/ 389651 w 2746400"/>
              <a:gd name="connsiteY2051" fmla="*/ 1384476 h 1833421"/>
              <a:gd name="connsiteX2052" fmla="*/ 389638 w 2746400"/>
              <a:gd name="connsiteY2052" fmla="*/ 1384451 h 1833421"/>
              <a:gd name="connsiteX2053" fmla="*/ 389651 w 2746400"/>
              <a:gd name="connsiteY2053" fmla="*/ 1384476 h 1833421"/>
              <a:gd name="connsiteX2054" fmla="*/ 389649 w 2746400"/>
              <a:gd name="connsiteY2054" fmla="*/ 1384476 h 1833421"/>
              <a:gd name="connsiteX2055" fmla="*/ 477691 w 2746400"/>
              <a:gd name="connsiteY2055" fmla="*/ 1384221 h 1833421"/>
              <a:gd name="connsiteX2056" fmla="*/ 478667 w 2746400"/>
              <a:gd name="connsiteY2056" fmla="*/ 1386096 h 1833421"/>
              <a:gd name="connsiteX2057" fmla="*/ 467607 w 2746400"/>
              <a:gd name="connsiteY2057" fmla="*/ 1396983 h 1833421"/>
              <a:gd name="connsiteX2058" fmla="*/ 455726 w 2746400"/>
              <a:gd name="connsiteY2058" fmla="*/ 1409019 h 1833421"/>
              <a:gd name="connsiteX2059" fmla="*/ 432498 w 2746400"/>
              <a:gd name="connsiteY2059" fmla="*/ 1426545 h 1833421"/>
              <a:gd name="connsiteX2060" fmla="*/ 432095 w 2746400"/>
              <a:gd name="connsiteY2060" fmla="*/ 1419504 h 1833421"/>
              <a:gd name="connsiteX2061" fmla="*/ 445508 w 2746400"/>
              <a:gd name="connsiteY2061" fmla="*/ 1409190 h 1833421"/>
              <a:gd name="connsiteX2062" fmla="*/ 457007 w 2746400"/>
              <a:gd name="connsiteY2062" fmla="*/ 1402417 h 1833421"/>
              <a:gd name="connsiteX2063" fmla="*/ 452338 w 2746400"/>
              <a:gd name="connsiteY2063" fmla="*/ 1391166 h 1833421"/>
              <a:gd name="connsiteX2064" fmla="*/ 460547 w 2746400"/>
              <a:gd name="connsiteY2064" fmla="*/ 1396638 h 1833421"/>
              <a:gd name="connsiteX2065" fmla="*/ 460700 w 2746400"/>
              <a:gd name="connsiteY2065" fmla="*/ 1389866 h 1833421"/>
              <a:gd name="connsiteX2066" fmla="*/ 470764 w 2746400"/>
              <a:gd name="connsiteY2066" fmla="*/ 1384756 h 1833421"/>
              <a:gd name="connsiteX2067" fmla="*/ 477691 w 2746400"/>
              <a:gd name="connsiteY2067" fmla="*/ 1384221 h 1833421"/>
              <a:gd name="connsiteX2068" fmla="*/ 87231 w 2746400"/>
              <a:gd name="connsiteY2068" fmla="*/ 1383513 h 1833421"/>
              <a:gd name="connsiteX2069" fmla="*/ 88972 w 2746400"/>
              <a:gd name="connsiteY2069" fmla="*/ 1385598 h 1833421"/>
              <a:gd name="connsiteX2070" fmla="*/ 80630 w 2746400"/>
              <a:gd name="connsiteY2070" fmla="*/ 1393118 h 1833421"/>
              <a:gd name="connsiteX2071" fmla="*/ 87231 w 2746400"/>
              <a:gd name="connsiteY2071" fmla="*/ 1383513 h 1833421"/>
              <a:gd name="connsiteX2072" fmla="*/ 262743 w 2746400"/>
              <a:gd name="connsiteY2072" fmla="*/ 1383282 h 1833421"/>
              <a:gd name="connsiteX2073" fmla="*/ 264408 w 2746400"/>
              <a:gd name="connsiteY2073" fmla="*/ 1384296 h 1833421"/>
              <a:gd name="connsiteX2074" fmla="*/ 261614 w 2746400"/>
              <a:gd name="connsiteY2074" fmla="*/ 1389004 h 1833421"/>
              <a:gd name="connsiteX2075" fmla="*/ 259911 w 2746400"/>
              <a:gd name="connsiteY2075" fmla="*/ 1387645 h 1833421"/>
              <a:gd name="connsiteX2076" fmla="*/ 262743 w 2746400"/>
              <a:gd name="connsiteY2076" fmla="*/ 1383282 h 1833421"/>
              <a:gd name="connsiteX2077" fmla="*/ 2046589 w 2746400"/>
              <a:gd name="connsiteY2077" fmla="*/ 1383245 h 1833421"/>
              <a:gd name="connsiteX2078" fmla="*/ 2045938 w 2746400"/>
              <a:gd name="connsiteY2078" fmla="*/ 1383474 h 1833421"/>
              <a:gd name="connsiteX2079" fmla="*/ 2046532 w 2746400"/>
              <a:gd name="connsiteY2079" fmla="*/ 1383799 h 1833421"/>
              <a:gd name="connsiteX2080" fmla="*/ 536927 w 2746400"/>
              <a:gd name="connsiteY2080" fmla="*/ 1382576 h 1833421"/>
              <a:gd name="connsiteX2081" fmla="*/ 536927 w 2746400"/>
              <a:gd name="connsiteY2081" fmla="*/ 1397098 h 1833421"/>
              <a:gd name="connsiteX2082" fmla="*/ 524280 w 2746400"/>
              <a:gd name="connsiteY2082" fmla="*/ 1390497 h 1833421"/>
              <a:gd name="connsiteX2083" fmla="*/ 527372 w 2746400"/>
              <a:gd name="connsiteY2083" fmla="*/ 1382596 h 1833421"/>
              <a:gd name="connsiteX2084" fmla="*/ 530269 w 2746400"/>
              <a:gd name="connsiteY2084" fmla="*/ 1388277 h 1833421"/>
              <a:gd name="connsiteX2085" fmla="*/ 536927 w 2746400"/>
              <a:gd name="connsiteY2085" fmla="*/ 1382576 h 1833421"/>
              <a:gd name="connsiteX2086" fmla="*/ 527342 w 2746400"/>
              <a:gd name="connsiteY2086" fmla="*/ 1382537 h 1833421"/>
              <a:gd name="connsiteX2087" fmla="*/ 527380 w 2746400"/>
              <a:gd name="connsiteY2087" fmla="*/ 1382576 h 1833421"/>
              <a:gd name="connsiteX2088" fmla="*/ 527372 w 2746400"/>
              <a:gd name="connsiteY2088" fmla="*/ 1382596 h 1833421"/>
              <a:gd name="connsiteX2089" fmla="*/ 391551 w 2746400"/>
              <a:gd name="connsiteY2089" fmla="*/ 1382537 h 1833421"/>
              <a:gd name="connsiteX2090" fmla="*/ 389662 w 2746400"/>
              <a:gd name="connsiteY2090" fmla="*/ 1384464 h 1833421"/>
              <a:gd name="connsiteX2091" fmla="*/ 389674 w 2746400"/>
              <a:gd name="connsiteY2091" fmla="*/ 1384396 h 1833421"/>
              <a:gd name="connsiteX2092" fmla="*/ 391595 w 2746400"/>
              <a:gd name="connsiteY2092" fmla="*/ 1382520 h 1833421"/>
              <a:gd name="connsiteX2093" fmla="*/ 391570 w 2746400"/>
              <a:gd name="connsiteY2093" fmla="*/ 1382557 h 1833421"/>
              <a:gd name="connsiteX2094" fmla="*/ 391570 w 2746400"/>
              <a:gd name="connsiteY2094" fmla="*/ 1382537 h 1833421"/>
              <a:gd name="connsiteX2095" fmla="*/ 527508 w 2746400"/>
              <a:gd name="connsiteY2095" fmla="*/ 1382517 h 1833421"/>
              <a:gd name="connsiteX2096" fmla="*/ 527400 w 2746400"/>
              <a:gd name="connsiteY2096" fmla="*/ 1382576 h 1833421"/>
              <a:gd name="connsiteX2097" fmla="*/ 527361 w 2746400"/>
              <a:gd name="connsiteY2097" fmla="*/ 1382537 h 1833421"/>
              <a:gd name="connsiteX2098" fmla="*/ 537005 w 2746400"/>
              <a:gd name="connsiteY2098" fmla="*/ 1382440 h 1833421"/>
              <a:gd name="connsiteX2099" fmla="*/ 537068 w 2746400"/>
              <a:gd name="connsiteY2099" fmla="*/ 1382457 h 1833421"/>
              <a:gd name="connsiteX2100" fmla="*/ 537044 w 2746400"/>
              <a:gd name="connsiteY2100" fmla="*/ 1382479 h 1833421"/>
              <a:gd name="connsiteX2101" fmla="*/ 301604 w 2746400"/>
              <a:gd name="connsiteY2101" fmla="*/ 1381465 h 1833421"/>
              <a:gd name="connsiteX2102" fmla="*/ 303287 w 2746400"/>
              <a:gd name="connsiteY2102" fmla="*/ 1382996 h 1833421"/>
              <a:gd name="connsiteX2103" fmla="*/ 298141 w 2746400"/>
              <a:gd name="connsiteY2103" fmla="*/ 1389462 h 1833421"/>
              <a:gd name="connsiteX2104" fmla="*/ 301604 w 2746400"/>
              <a:gd name="connsiteY2104" fmla="*/ 1381465 h 1833421"/>
              <a:gd name="connsiteX2105" fmla="*/ 530652 w 2746400"/>
              <a:gd name="connsiteY2105" fmla="*/ 1380815 h 1833421"/>
              <a:gd name="connsiteX2106" fmla="*/ 531072 w 2746400"/>
              <a:gd name="connsiteY2106" fmla="*/ 1382040 h 1833421"/>
              <a:gd name="connsiteX2107" fmla="*/ 527508 w 2746400"/>
              <a:gd name="connsiteY2107" fmla="*/ 1382517 h 1833421"/>
              <a:gd name="connsiteX2108" fmla="*/ 461044 w 2746400"/>
              <a:gd name="connsiteY2108" fmla="*/ 1380432 h 1833421"/>
              <a:gd name="connsiteX2109" fmla="*/ 461695 w 2746400"/>
              <a:gd name="connsiteY2109" fmla="*/ 1380451 h 1833421"/>
              <a:gd name="connsiteX2110" fmla="*/ 461370 w 2746400"/>
              <a:gd name="connsiteY2110" fmla="*/ 1381101 h 1833421"/>
              <a:gd name="connsiteX2111" fmla="*/ 519153 w 2746400"/>
              <a:gd name="connsiteY2111" fmla="*/ 1379724 h 1833421"/>
              <a:gd name="connsiteX2112" fmla="*/ 521544 w 2746400"/>
              <a:gd name="connsiteY2112" fmla="*/ 1381275 h 1833421"/>
              <a:gd name="connsiteX2113" fmla="*/ 518445 w 2746400"/>
              <a:gd name="connsiteY2113" fmla="*/ 1383513 h 1833421"/>
              <a:gd name="connsiteX2114" fmla="*/ 516799 w 2746400"/>
              <a:gd name="connsiteY2114" fmla="*/ 1382021 h 1833421"/>
              <a:gd name="connsiteX2115" fmla="*/ 519153 w 2746400"/>
              <a:gd name="connsiteY2115" fmla="*/ 1379724 h 1833421"/>
              <a:gd name="connsiteX2116" fmla="*/ 500591 w 2746400"/>
              <a:gd name="connsiteY2116" fmla="*/ 1378715 h 1833421"/>
              <a:gd name="connsiteX2117" fmla="*/ 500613 w 2746400"/>
              <a:gd name="connsiteY2117" fmla="*/ 1378748 h 1833421"/>
              <a:gd name="connsiteX2118" fmla="*/ 500622 w 2746400"/>
              <a:gd name="connsiteY2118" fmla="*/ 1378725 h 1833421"/>
              <a:gd name="connsiteX2119" fmla="*/ 500631 w 2746400"/>
              <a:gd name="connsiteY2119" fmla="*/ 1378729 h 1833421"/>
              <a:gd name="connsiteX2120" fmla="*/ 500267 w 2746400"/>
              <a:gd name="connsiteY2120" fmla="*/ 1379266 h 1833421"/>
              <a:gd name="connsiteX2121" fmla="*/ 500692 w 2746400"/>
              <a:gd name="connsiteY2121" fmla="*/ 1378542 h 1833421"/>
              <a:gd name="connsiteX2122" fmla="*/ 500622 w 2746400"/>
              <a:gd name="connsiteY2122" fmla="*/ 1378725 h 1833421"/>
              <a:gd name="connsiteX2123" fmla="*/ 500593 w 2746400"/>
              <a:gd name="connsiteY2123" fmla="*/ 1378710 h 1833421"/>
              <a:gd name="connsiteX2124" fmla="*/ 500591 w 2746400"/>
              <a:gd name="connsiteY2124" fmla="*/ 1378715 h 1833421"/>
              <a:gd name="connsiteX2125" fmla="*/ 500574 w 2746400"/>
              <a:gd name="connsiteY2125" fmla="*/ 1378690 h 1833421"/>
              <a:gd name="connsiteX2126" fmla="*/ 2246209 w 2746400"/>
              <a:gd name="connsiteY2126" fmla="*/ 1376624 h 1833421"/>
              <a:gd name="connsiteX2127" fmla="*/ 2244201 w 2746400"/>
              <a:gd name="connsiteY2127" fmla="*/ 1376873 h 1833421"/>
              <a:gd name="connsiteX2128" fmla="*/ 2247294 w 2746400"/>
              <a:gd name="connsiteY2128" fmla="*/ 1407372 h 1833421"/>
              <a:gd name="connsiteX2129" fmla="*/ 2247262 w 2746400"/>
              <a:gd name="connsiteY2129" fmla="*/ 1407410 h 1833421"/>
              <a:gd name="connsiteX2130" fmla="*/ 2246784 w 2746400"/>
              <a:gd name="connsiteY2130" fmla="*/ 1407965 h 1833421"/>
              <a:gd name="connsiteX2131" fmla="*/ 2247301 w 2746400"/>
              <a:gd name="connsiteY2131" fmla="*/ 1407448 h 1833421"/>
              <a:gd name="connsiteX2132" fmla="*/ 2247294 w 2746400"/>
              <a:gd name="connsiteY2132" fmla="*/ 1407372 h 1833421"/>
              <a:gd name="connsiteX2133" fmla="*/ 2250094 w 2746400"/>
              <a:gd name="connsiteY2133" fmla="*/ 1403966 h 1833421"/>
              <a:gd name="connsiteX2134" fmla="*/ 2246209 w 2746400"/>
              <a:gd name="connsiteY2134" fmla="*/ 1376624 h 1833421"/>
              <a:gd name="connsiteX2135" fmla="*/ 146622 w 2746400"/>
              <a:gd name="connsiteY2135" fmla="*/ 1374845 h 1833421"/>
              <a:gd name="connsiteX2136" fmla="*/ 146630 w 2746400"/>
              <a:gd name="connsiteY2136" fmla="*/ 1374852 h 1833421"/>
              <a:gd name="connsiteX2137" fmla="*/ 146622 w 2746400"/>
              <a:gd name="connsiteY2137" fmla="*/ 1374864 h 1833421"/>
              <a:gd name="connsiteX2138" fmla="*/ 146736 w 2746400"/>
              <a:gd name="connsiteY2138" fmla="*/ 1374960 h 1833421"/>
              <a:gd name="connsiteX2139" fmla="*/ 146736 w 2746400"/>
              <a:gd name="connsiteY2139" fmla="*/ 1374960 h 1833421"/>
              <a:gd name="connsiteX2140" fmla="*/ 146736 w 2746400"/>
              <a:gd name="connsiteY2140" fmla="*/ 1374960 h 1833421"/>
              <a:gd name="connsiteX2141" fmla="*/ 145992 w 2746400"/>
              <a:gd name="connsiteY2141" fmla="*/ 1376949 h 1833421"/>
              <a:gd name="connsiteX2142" fmla="*/ 145416 w 2746400"/>
              <a:gd name="connsiteY2142" fmla="*/ 1376643 h 1833421"/>
              <a:gd name="connsiteX2143" fmla="*/ 146622 w 2746400"/>
              <a:gd name="connsiteY2143" fmla="*/ 1374845 h 1833421"/>
              <a:gd name="connsiteX2144" fmla="*/ 192428 w 2746400"/>
              <a:gd name="connsiteY2144" fmla="*/ 1374290 h 1833421"/>
              <a:gd name="connsiteX2145" fmla="*/ 194188 w 2746400"/>
              <a:gd name="connsiteY2145" fmla="*/ 1375496 h 1833421"/>
              <a:gd name="connsiteX2146" fmla="*/ 190515 w 2746400"/>
              <a:gd name="connsiteY2146" fmla="*/ 1381140 h 1833421"/>
              <a:gd name="connsiteX2147" fmla="*/ 189251 w 2746400"/>
              <a:gd name="connsiteY2147" fmla="*/ 1380375 h 1833421"/>
              <a:gd name="connsiteX2148" fmla="*/ 192428 w 2746400"/>
              <a:gd name="connsiteY2148" fmla="*/ 1374290 h 1833421"/>
              <a:gd name="connsiteX2149" fmla="*/ 2340634 w 2746400"/>
              <a:gd name="connsiteY2149" fmla="*/ 1373964 h 1833421"/>
              <a:gd name="connsiteX2150" fmla="*/ 2342068 w 2746400"/>
              <a:gd name="connsiteY2150" fmla="*/ 1374788 h 1833421"/>
              <a:gd name="connsiteX2151" fmla="*/ 2340940 w 2746400"/>
              <a:gd name="connsiteY2151" fmla="*/ 1375783 h 1833421"/>
              <a:gd name="connsiteX2152" fmla="*/ 2340136 w 2746400"/>
              <a:gd name="connsiteY2152" fmla="*/ 1374558 h 1833421"/>
              <a:gd name="connsiteX2153" fmla="*/ 2340634 w 2746400"/>
              <a:gd name="connsiteY2153" fmla="*/ 1373964 h 1833421"/>
              <a:gd name="connsiteX2154" fmla="*/ 2358159 w 2746400"/>
              <a:gd name="connsiteY2154" fmla="*/ 1370540 h 1833421"/>
              <a:gd name="connsiteX2155" fmla="*/ 2348612 w 2746400"/>
              <a:gd name="connsiteY2155" fmla="*/ 1388908 h 1833421"/>
              <a:gd name="connsiteX2156" fmla="*/ 2336366 w 2746400"/>
              <a:gd name="connsiteY2156" fmla="*/ 1396065 h 1833421"/>
              <a:gd name="connsiteX2157" fmla="*/ 2358159 w 2746400"/>
              <a:gd name="connsiteY2157" fmla="*/ 1370540 h 1833421"/>
              <a:gd name="connsiteX2158" fmla="*/ 508117 w 2746400"/>
              <a:gd name="connsiteY2158" fmla="*/ 1369281 h 1833421"/>
              <a:gd name="connsiteX2159" fmla="*/ 500692 w 2746400"/>
              <a:gd name="connsiteY2159" fmla="*/ 1378542 h 1833421"/>
              <a:gd name="connsiteX2160" fmla="*/ 502925 w 2746400"/>
              <a:gd name="connsiteY2160" fmla="*/ 1372759 h 1833421"/>
              <a:gd name="connsiteX2161" fmla="*/ 508227 w 2746400"/>
              <a:gd name="connsiteY2161" fmla="*/ 1369143 h 1833421"/>
              <a:gd name="connsiteX2162" fmla="*/ 508236 w 2746400"/>
              <a:gd name="connsiteY2162" fmla="*/ 1369152 h 1833421"/>
              <a:gd name="connsiteX2163" fmla="*/ 508227 w 2746400"/>
              <a:gd name="connsiteY2163" fmla="*/ 1369163 h 1833421"/>
              <a:gd name="connsiteX2164" fmla="*/ 508264 w 2746400"/>
              <a:gd name="connsiteY2164" fmla="*/ 1369181 h 1833421"/>
              <a:gd name="connsiteX2165" fmla="*/ 508265 w 2746400"/>
              <a:gd name="connsiteY2165" fmla="*/ 1369182 h 1833421"/>
              <a:gd name="connsiteX2166" fmla="*/ 508117 w 2746400"/>
              <a:gd name="connsiteY2166" fmla="*/ 1369281 h 1833421"/>
              <a:gd name="connsiteX2167" fmla="*/ 508303 w 2746400"/>
              <a:gd name="connsiteY2167" fmla="*/ 1369058 h 1833421"/>
              <a:gd name="connsiteX2168" fmla="*/ 508266 w 2746400"/>
              <a:gd name="connsiteY2168" fmla="*/ 1369182 h 1833421"/>
              <a:gd name="connsiteX2169" fmla="*/ 508264 w 2746400"/>
              <a:gd name="connsiteY2169" fmla="*/ 1369181 h 1833421"/>
              <a:gd name="connsiteX2170" fmla="*/ 508236 w 2746400"/>
              <a:gd name="connsiteY2170" fmla="*/ 1369152 h 1833421"/>
              <a:gd name="connsiteX2171" fmla="*/ 153740 w 2746400"/>
              <a:gd name="connsiteY2171" fmla="*/ 1363608 h 1833421"/>
              <a:gd name="connsiteX2172" fmla="*/ 146736 w 2746400"/>
              <a:gd name="connsiteY2172" fmla="*/ 1374960 h 1833421"/>
              <a:gd name="connsiteX2173" fmla="*/ 146630 w 2746400"/>
              <a:gd name="connsiteY2173" fmla="*/ 1374852 h 1833421"/>
              <a:gd name="connsiteX2174" fmla="*/ 186783 w 2746400"/>
              <a:gd name="connsiteY2174" fmla="*/ 1362772 h 1833421"/>
              <a:gd name="connsiteX2175" fmla="*/ 188487 w 2746400"/>
              <a:gd name="connsiteY2175" fmla="*/ 1363767 h 1833421"/>
              <a:gd name="connsiteX2176" fmla="*/ 181483 w 2746400"/>
              <a:gd name="connsiteY2176" fmla="*/ 1375477 h 1833421"/>
              <a:gd name="connsiteX2177" fmla="*/ 186783 w 2746400"/>
              <a:gd name="connsiteY2177" fmla="*/ 1362772 h 1833421"/>
              <a:gd name="connsiteX2178" fmla="*/ 448837 w 2746400"/>
              <a:gd name="connsiteY2178" fmla="*/ 1362408 h 1833421"/>
              <a:gd name="connsiteX2179" fmla="*/ 449795 w 2746400"/>
              <a:gd name="connsiteY2179" fmla="*/ 1363479 h 1833421"/>
              <a:gd name="connsiteX2180" fmla="*/ 448608 w 2746400"/>
              <a:gd name="connsiteY2180" fmla="*/ 1364245 h 1833421"/>
              <a:gd name="connsiteX2181" fmla="*/ 448053 w 2746400"/>
              <a:gd name="connsiteY2181" fmla="*/ 1363767 h 1833421"/>
              <a:gd name="connsiteX2182" fmla="*/ 448837 w 2746400"/>
              <a:gd name="connsiteY2182" fmla="*/ 1362408 h 1833421"/>
              <a:gd name="connsiteX2183" fmla="*/ 510409 w 2746400"/>
              <a:gd name="connsiteY2183" fmla="*/ 1361853 h 1833421"/>
              <a:gd name="connsiteX2184" fmla="*/ 512724 w 2746400"/>
              <a:gd name="connsiteY2184" fmla="*/ 1362867 h 1833421"/>
              <a:gd name="connsiteX2185" fmla="*/ 508303 w 2746400"/>
              <a:gd name="connsiteY2185" fmla="*/ 1369058 h 1833421"/>
              <a:gd name="connsiteX2186" fmla="*/ 529867 w 2746400"/>
              <a:gd name="connsiteY2186" fmla="*/ 1360418 h 1833421"/>
              <a:gd name="connsiteX2187" fmla="*/ 531283 w 2746400"/>
              <a:gd name="connsiteY2187" fmla="*/ 1361241 h 1833421"/>
              <a:gd name="connsiteX2188" fmla="*/ 531054 w 2746400"/>
              <a:gd name="connsiteY2188" fmla="*/ 1362676 h 1833421"/>
              <a:gd name="connsiteX2189" fmla="*/ 528795 w 2746400"/>
              <a:gd name="connsiteY2189" fmla="*/ 1361623 h 1833421"/>
              <a:gd name="connsiteX2190" fmla="*/ 529867 w 2746400"/>
              <a:gd name="connsiteY2190" fmla="*/ 1360418 h 1833421"/>
              <a:gd name="connsiteX2191" fmla="*/ 156219 w 2746400"/>
              <a:gd name="connsiteY2191" fmla="*/ 1359589 h 1833421"/>
              <a:gd name="connsiteX2192" fmla="*/ 156246 w 2746400"/>
              <a:gd name="connsiteY2192" fmla="*/ 1359614 h 1833421"/>
              <a:gd name="connsiteX2193" fmla="*/ 156250 w 2746400"/>
              <a:gd name="connsiteY2193" fmla="*/ 1359600 h 1833421"/>
              <a:gd name="connsiteX2194" fmla="*/ 156264 w 2746400"/>
              <a:gd name="connsiteY2194" fmla="*/ 1359615 h 1833421"/>
              <a:gd name="connsiteX2195" fmla="*/ 153740 w 2746400"/>
              <a:gd name="connsiteY2195" fmla="*/ 1363608 h 1833421"/>
              <a:gd name="connsiteX2196" fmla="*/ 156305 w 2746400"/>
              <a:gd name="connsiteY2196" fmla="*/ 1359437 h 1833421"/>
              <a:gd name="connsiteX2197" fmla="*/ 156250 w 2746400"/>
              <a:gd name="connsiteY2197" fmla="*/ 1359600 h 1833421"/>
              <a:gd name="connsiteX2198" fmla="*/ 156227 w 2746400"/>
              <a:gd name="connsiteY2198" fmla="*/ 1359576 h 1833421"/>
              <a:gd name="connsiteX2199" fmla="*/ 156219 w 2746400"/>
              <a:gd name="connsiteY2199" fmla="*/ 1359589 h 1833421"/>
              <a:gd name="connsiteX2200" fmla="*/ 156207 w 2746400"/>
              <a:gd name="connsiteY2200" fmla="*/ 1359576 h 1833421"/>
              <a:gd name="connsiteX2201" fmla="*/ 2332004 w 2746400"/>
              <a:gd name="connsiteY2201" fmla="*/ 1352210 h 1833421"/>
              <a:gd name="connsiteX2202" fmla="*/ 2327086 w 2746400"/>
              <a:gd name="connsiteY2202" fmla="*/ 1367345 h 1833421"/>
              <a:gd name="connsiteX2203" fmla="*/ 2332004 w 2746400"/>
              <a:gd name="connsiteY2203" fmla="*/ 1352210 h 1833421"/>
              <a:gd name="connsiteX2204" fmla="*/ 2368951 w 2746400"/>
              <a:gd name="connsiteY2204" fmla="*/ 1350392 h 1833421"/>
              <a:gd name="connsiteX2205" fmla="*/ 2370942 w 2746400"/>
              <a:gd name="connsiteY2205" fmla="*/ 1352267 h 1833421"/>
              <a:gd name="connsiteX2206" fmla="*/ 2368167 w 2746400"/>
              <a:gd name="connsiteY2206" fmla="*/ 1355176 h 1833421"/>
              <a:gd name="connsiteX2207" fmla="*/ 2366560 w 2746400"/>
              <a:gd name="connsiteY2207" fmla="*/ 1353759 h 1833421"/>
              <a:gd name="connsiteX2208" fmla="*/ 2368951 w 2746400"/>
              <a:gd name="connsiteY2208" fmla="*/ 1350392 h 1833421"/>
              <a:gd name="connsiteX2209" fmla="*/ 276690 w 2746400"/>
              <a:gd name="connsiteY2209" fmla="*/ 1350090 h 1833421"/>
              <a:gd name="connsiteX2210" fmla="*/ 268293 w 2746400"/>
              <a:gd name="connsiteY2210" fmla="*/ 1358715 h 1833421"/>
              <a:gd name="connsiteX2211" fmla="*/ 271598 w 2746400"/>
              <a:gd name="connsiteY2211" fmla="*/ 1352861 h 1833421"/>
              <a:gd name="connsiteX2212" fmla="*/ 276750 w 2746400"/>
              <a:gd name="connsiteY2212" fmla="*/ 1350030 h 1833421"/>
              <a:gd name="connsiteX2213" fmla="*/ 276768 w 2746400"/>
              <a:gd name="connsiteY2213" fmla="*/ 1350048 h 1833421"/>
              <a:gd name="connsiteX2214" fmla="*/ 276690 w 2746400"/>
              <a:gd name="connsiteY2214" fmla="*/ 1350090 h 1833421"/>
              <a:gd name="connsiteX2215" fmla="*/ 276779 w 2746400"/>
              <a:gd name="connsiteY2215" fmla="*/ 1349973 h 1833421"/>
              <a:gd name="connsiteX2216" fmla="*/ 276769 w 2746400"/>
              <a:gd name="connsiteY2216" fmla="*/ 1350049 h 1833421"/>
              <a:gd name="connsiteX2217" fmla="*/ 276768 w 2746400"/>
              <a:gd name="connsiteY2217" fmla="*/ 1350048 h 1833421"/>
              <a:gd name="connsiteX2218" fmla="*/ 276768 w 2746400"/>
              <a:gd name="connsiteY2218" fmla="*/ 1350048 h 1833421"/>
              <a:gd name="connsiteX2219" fmla="*/ 276750 w 2746400"/>
              <a:gd name="connsiteY2219" fmla="*/ 1350029 h 1833421"/>
              <a:gd name="connsiteX2220" fmla="*/ 276750 w 2746400"/>
              <a:gd name="connsiteY2220" fmla="*/ 1350030 h 1833421"/>
              <a:gd name="connsiteX2221" fmla="*/ 276749 w 2746400"/>
              <a:gd name="connsiteY2221" fmla="*/ 1350029 h 1833421"/>
              <a:gd name="connsiteX2222" fmla="*/ 2334032 w 2746400"/>
              <a:gd name="connsiteY2222" fmla="*/ 1347828 h 1833421"/>
              <a:gd name="connsiteX2223" fmla="*/ 2334663 w 2746400"/>
              <a:gd name="connsiteY2223" fmla="*/ 1347923 h 1833421"/>
              <a:gd name="connsiteX2224" fmla="*/ 2334262 w 2746400"/>
              <a:gd name="connsiteY2224" fmla="*/ 1348518 h 1833421"/>
              <a:gd name="connsiteX2225" fmla="*/ 277266 w 2746400"/>
              <a:gd name="connsiteY2225" fmla="*/ 1346279 h 1833421"/>
              <a:gd name="connsiteX2226" fmla="*/ 278491 w 2746400"/>
              <a:gd name="connsiteY2226" fmla="*/ 1346758 h 1833421"/>
              <a:gd name="connsiteX2227" fmla="*/ 276779 w 2746400"/>
              <a:gd name="connsiteY2227" fmla="*/ 1349973 h 1833421"/>
              <a:gd name="connsiteX2228" fmla="*/ 139007 w 2746400"/>
              <a:gd name="connsiteY2228" fmla="*/ 1346182 h 1833421"/>
              <a:gd name="connsiteX2229" fmla="*/ 139020 w 2746400"/>
              <a:gd name="connsiteY2229" fmla="*/ 1346189 h 1833421"/>
              <a:gd name="connsiteX2230" fmla="*/ 139007 w 2746400"/>
              <a:gd name="connsiteY2230" fmla="*/ 1346202 h 1833421"/>
              <a:gd name="connsiteX2231" fmla="*/ 139032 w 2746400"/>
              <a:gd name="connsiteY2231" fmla="*/ 1346214 h 1833421"/>
              <a:gd name="connsiteX2232" fmla="*/ 134339 w 2746400"/>
              <a:gd name="connsiteY2232" fmla="*/ 1350870 h 1833421"/>
              <a:gd name="connsiteX2233" fmla="*/ 139007 w 2746400"/>
              <a:gd name="connsiteY2233" fmla="*/ 1346182 h 1833421"/>
              <a:gd name="connsiteX2234" fmla="*/ 139080 w 2746400"/>
              <a:gd name="connsiteY2234" fmla="*/ 1346127 h 1833421"/>
              <a:gd name="connsiteX2235" fmla="*/ 139046 w 2746400"/>
              <a:gd name="connsiteY2235" fmla="*/ 1346221 h 1833421"/>
              <a:gd name="connsiteX2236" fmla="*/ 139032 w 2746400"/>
              <a:gd name="connsiteY2236" fmla="*/ 1346214 h 1833421"/>
              <a:gd name="connsiteX2237" fmla="*/ 139046 w 2746400"/>
              <a:gd name="connsiteY2237" fmla="*/ 1346201 h 1833421"/>
              <a:gd name="connsiteX2238" fmla="*/ 139020 w 2746400"/>
              <a:gd name="connsiteY2238" fmla="*/ 1346189 h 1833421"/>
              <a:gd name="connsiteX2239" fmla="*/ 2344002 w 2746400"/>
              <a:gd name="connsiteY2239" fmla="*/ 1344116 h 1833421"/>
              <a:gd name="connsiteX2240" fmla="*/ 2344594 w 2746400"/>
              <a:gd name="connsiteY2240" fmla="*/ 1345704 h 1833421"/>
              <a:gd name="connsiteX2241" fmla="*/ 2343331 w 2746400"/>
              <a:gd name="connsiteY2241" fmla="*/ 1346699 h 1833421"/>
              <a:gd name="connsiteX2242" fmla="*/ 2342452 w 2746400"/>
              <a:gd name="connsiteY2242" fmla="*/ 1344480 h 1833421"/>
              <a:gd name="connsiteX2243" fmla="*/ 2344002 w 2746400"/>
              <a:gd name="connsiteY2243" fmla="*/ 1344116 h 1833421"/>
              <a:gd name="connsiteX2244" fmla="*/ 140154 w 2746400"/>
              <a:gd name="connsiteY2244" fmla="*/ 1343141 h 1833421"/>
              <a:gd name="connsiteX2245" fmla="*/ 141302 w 2746400"/>
              <a:gd name="connsiteY2245" fmla="*/ 1343811 h 1833421"/>
              <a:gd name="connsiteX2246" fmla="*/ 139080 w 2746400"/>
              <a:gd name="connsiteY2246" fmla="*/ 1346127 h 1833421"/>
              <a:gd name="connsiteX2247" fmla="*/ 361224 w 2746400"/>
              <a:gd name="connsiteY2247" fmla="*/ 1343025 h 1833421"/>
              <a:gd name="connsiteX2248" fmla="*/ 361128 w 2746400"/>
              <a:gd name="connsiteY2248" fmla="*/ 1343658 h 1833421"/>
              <a:gd name="connsiteX2249" fmla="*/ 360535 w 2746400"/>
              <a:gd name="connsiteY2249" fmla="*/ 1343255 h 1833421"/>
              <a:gd name="connsiteX2250" fmla="*/ 332467 w 2746400"/>
              <a:gd name="connsiteY2250" fmla="*/ 1342719 h 1833421"/>
              <a:gd name="connsiteX2251" fmla="*/ 319341 w 2746400"/>
              <a:gd name="connsiteY2251" fmla="*/ 1354640 h 1833421"/>
              <a:gd name="connsiteX2252" fmla="*/ 332467 w 2746400"/>
              <a:gd name="connsiteY2252" fmla="*/ 1342719 h 1833421"/>
              <a:gd name="connsiteX2253" fmla="*/ 465215 w 2746400"/>
              <a:gd name="connsiteY2253" fmla="*/ 1342682 h 1833421"/>
              <a:gd name="connsiteX2254" fmla="*/ 465981 w 2746400"/>
              <a:gd name="connsiteY2254" fmla="*/ 1343677 h 1833421"/>
              <a:gd name="connsiteX2255" fmla="*/ 465235 w 2746400"/>
              <a:gd name="connsiteY2255" fmla="*/ 1343945 h 1833421"/>
              <a:gd name="connsiteX2256" fmla="*/ 464430 w 2746400"/>
              <a:gd name="connsiteY2256" fmla="*/ 1342988 h 1833421"/>
              <a:gd name="connsiteX2257" fmla="*/ 465215 w 2746400"/>
              <a:gd name="connsiteY2257" fmla="*/ 1342682 h 1833421"/>
              <a:gd name="connsiteX2258" fmla="*/ 173448 w 2746400"/>
              <a:gd name="connsiteY2258" fmla="*/ 1340480 h 1833421"/>
              <a:gd name="connsiteX2259" fmla="*/ 173448 w 2746400"/>
              <a:gd name="connsiteY2259" fmla="*/ 1340481 h 1833421"/>
              <a:gd name="connsiteX2260" fmla="*/ 173447 w 2746400"/>
              <a:gd name="connsiteY2260" fmla="*/ 1340481 h 1833421"/>
              <a:gd name="connsiteX2261" fmla="*/ 489123 w 2746400"/>
              <a:gd name="connsiteY2261" fmla="*/ 1340465 h 1833421"/>
              <a:gd name="connsiteX2262" fmla="*/ 489147 w 2746400"/>
              <a:gd name="connsiteY2262" fmla="*/ 1340467 h 1833421"/>
              <a:gd name="connsiteX2263" fmla="*/ 489133 w 2746400"/>
              <a:gd name="connsiteY2263" fmla="*/ 1340481 h 1833421"/>
              <a:gd name="connsiteX2264" fmla="*/ 489131 w 2746400"/>
              <a:gd name="connsiteY2264" fmla="*/ 1340480 h 1833421"/>
              <a:gd name="connsiteX2265" fmla="*/ 489095 w 2746400"/>
              <a:gd name="connsiteY2265" fmla="*/ 1340462 h 1833421"/>
              <a:gd name="connsiteX2266" fmla="*/ 489131 w 2746400"/>
              <a:gd name="connsiteY2266" fmla="*/ 1340480 h 1833421"/>
              <a:gd name="connsiteX2267" fmla="*/ 489132 w 2746400"/>
              <a:gd name="connsiteY2267" fmla="*/ 1340481 h 1833421"/>
              <a:gd name="connsiteX2268" fmla="*/ 488596 w 2746400"/>
              <a:gd name="connsiteY2268" fmla="*/ 1340998 h 1833421"/>
              <a:gd name="connsiteX2269" fmla="*/ 489094 w 2746400"/>
              <a:gd name="connsiteY2269" fmla="*/ 1340461 h 1833421"/>
              <a:gd name="connsiteX2270" fmla="*/ 489096 w 2746400"/>
              <a:gd name="connsiteY2270" fmla="*/ 1340461 h 1833421"/>
              <a:gd name="connsiteX2271" fmla="*/ 489095 w 2746400"/>
              <a:gd name="connsiteY2271" fmla="*/ 1340462 h 1833421"/>
              <a:gd name="connsiteX2272" fmla="*/ 173466 w 2746400"/>
              <a:gd name="connsiteY2272" fmla="*/ 1340444 h 1833421"/>
              <a:gd name="connsiteX2273" fmla="*/ 173466 w 2746400"/>
              <a:gd name="connsiteY2273" fmla="*/ 1340459 h 1833421"/>
              <a:gd name="connsiteX2274" fmla="*/ 173448 w 2746400"/>
              <a:gd name="connsiteY2274" fmla="*/ 1340480 h 1833421"/>
              <a:gd name="connsiteX2275" fmla="*/ 173466 w 2746400"/>
              <a:gd name="connsiteY2275" fmla="*/ 1340443 h 1833421"/>
              <a:gd name="connsiteX2276" fmla="*/ 173466 w 2746400"/>
              <a:gd name="connsiteY2276" fmla="*/ 1340444 h 1833421"/>
              <a:gd name="connsiteX2277" fmla="*/ 173447 w 2746400"/>
              <a:gd name="connsiteY2277" fmla="*/ 1340481 h 1833421"/>
              <a:gd name="connsiteX2278" fmla="*/ 173424 w 2746400"/>
              <a:gd name="connsiteY2278" fmla="*/ 1340479 h 1833421"/>
              <a:gd name="connsiteX2279" fmla="*/ 489113 w 2746400"/>
              <a:gd name="connsiteY2279" fmla="*/ 1340442 h 1833421"/>
              <a:gd name="connsiteX2280" fmla="*/ 489123 w 2746400"/>
              <a:gd name="connsiteY2280" fmla="*/ 1340465 h 1833421"/>
              <a:gd name="connsiteX2281" fmla="*/ 489096 w 2746400"/>
              <a:gd name="connsiteY2281" fmla="*/ 1340461 h 1833421"/>
              <a:gd name="connsiteX2282" fmla="*/ 165994 w 2746400"/>
              <a:gd name="connsiteY2282" fmla="*/ 1339816 h 1833421"/>
              <a:gd name="connsiteX2283" fmla="*/ 173424 w 2746400"/>
              <a:gd name="connsiteY2283" fmla="*/ 1340479 h 1833421"/>
              <a:gd name="connsiteX2284" fmla="*/ 164052 w 2746400"/>
              <a:gd name="connsiteY2284" fmla="*/ 1348441 h 1833421"/>
              <a:gd name="connsiteX2285" fmla="*/ 156305 w 2746400"/>
              <a:gd name="connsiteY2285" fmla="*/ 1359437 h 1833421"/>
              <a:gd name="connsiteX2286" fmla="*/ 161297 w 2746400"/>
              <a:gd name="connsiteY2286" fmla="*/ 1344633 h 1833421"/>
              <a:gd name="connsiteX2287" fmla="*/ 165994 w 2746400"/>
              <a:gd name="connsiteY2287" fmla="*/ 1339816 h 1833421"/>
              <a:gd name="connsiteX2288" fmla="*/ 232493 w 2746400"/>
              <a:gd name="connsiteY2288" fmla="*/ 1339104 h 1833421"/>
              <a:gd name="connsiteX2289" fmla="*/ 233430 w 2746400"/>
              <a:gd name="connsiteY2289" fmla="*/ 1340136 h 1833421"/>
              <a:gd name="connsiteX2290" fmla="*/ 230733 w 2746400"/>
              <a:gd name="connsiteY2290" fmla="*/ 1343141 h 1833421"/>
              <a:gd name="connsiteX2291" fmla="*/ 229393 w 2746400"/>
              <a:gd name="connsiteY2291" fmla="*/ 1341495 h 1833421"/>
              <a:gd name="connsiteX2292" fmla="*/ 232493 w 2746400"/>
              <a:gd name="connsiteY2292" fmla="*/ 1339104 h 1833421"/>
              <a:gd name="connsiteX2293" fmla="*/ 2382231 w 2746400"/>
              <a:gd name="connsiteY2293" fmla="*/ 1336674 h 1833421"/>
              <a:gd name="connsiteX2294" fmla="*/ 2384794 w 2746400"/>
              <a:gd name="connsiteY2294" fmla="*/ 1338951 h 1833421"/>
              <a:gd name="connsiteX2295" fmla="*/ 2377982 w 2746400"/>
              <a:gd name="connsiteY2295" fmla="*/ 1345992 h 1833421"/>
              <a:gd name="connsiteX2296" fmla="*/ 2382231 w 2746400"/>
              <a:gd name="connsiteY2296" fmla="*/ 1336674 h 1833421"/>
              <a:gd name="connsiteX2297" fmla="*/ 493476 w 2746400"/>
              <a:gd name="connsiteY2297" fmla="*/ 1335867 h 1833421"/>
              <a:gd name="connsiteX2298" fmla="*/ 499827 w 2746400"/>
              <a:gd name="connsiteY2298" fmla="*/ 1338012 h 1833421"/>
              <a:gd name="connsiteX2299" fmla="*/ 494762 w 2746400"/>
              <a:gd name="connsiteY2299" fmla="*/ 1341096 h 1833421"/>
              <a:gd name="connsiteX2300" fmla="*/ 489147 w 2746400"/>
              <a:gd name="connsiteY2300" fmla="*/ 1340467 h 1833421"/>
              <a:gd name="connsiteX2301" fmla="*/ 130263 w 2746400"/>
              <a:gd name="connsiteY2301" fmla="*/ 1335716 h 1833421"/>
              <a:gd name="connsiteX2302" fmla="*/ 125078 w 2746400"/>
              <a:gd name="connsiteY2302" fmla="*/ 1348210 h 1833421"/>
              <a:gd name="connsiteX2303" fmla="*/ 130263 w 2746400"/>
              <a:gd name="connsiteY2303" fmla="*/ 1335716 h 1833421"/>
              <a:gd name="connsiteX2304" fmla="*/ 333500 w 2746400"/>
              <a:gd name="connsiteY2304" fmla="*/ 1334186 h 1833421"/>
              <a:gd name="connsiteX2305" fmla="*/ 334628 w 2746400"/>
              <a:gd name="connsiteY2305" fmla="*/ 1335239 h 1833421"/>
              <a:gd name="connsiteX2306" fmla="*/ 334150 w 2746400"/>
              <a:gd name="connsiteY2306" fmla="*/ 1335869 h 1833421"/>
              <a:gd name="connsiteX2307" fmla="*/ 333060 w 2746400"/>
              <a:gd name="connsiteY2307" fmla="*/ 1334836 h 1833421"/>
              <a:gd name="connsiteX2308" fmla="*/ 333500 w 2746400"/>
              <a:gd name="connsiteY2308" fmla="*/ 1334186 h 1833421"/>
              <a:gd name="connsiteX2309" fmla="*/ 473500 w 2746400"/>
              <a:gd name="connsiteY2309" fmla="*/ 1332559 h 1833421"/>
              <a:gd name="connsiteX2310" fmla="*/ 469615 w 2746400"/>
              <a:gd name="connsiteY2310" fmla="*/ 1344308 h 1833421"/>
              <a:gd name="connsiteX2311" fmla="*/ 473500 w 2746400"/>
              <a:gd name="connsiteY2311" fmla="*/ 1332559 h 1833421"/>
              <a:gd name="connsiteX2312" fmla="*/ 287827 w 2746400"/>
              <a:gd name="connsiteY2312" fmla="*/ 1332369 h 1833421"/>
              <a:gd name="connsiteX2313" fmla="*/ 282738 w 2746400"/>
              <a:gd name="connsiteY2313" fmla="*/ 1339983 h 1833421"/>
              <a:gd name="connsiteX2314" fmla="*/ 287827 w 2746400"/>
              <a:gd name="connsiteY2314" fmla="*/ 1332369 h 1833421"/>
              <a:gd name="connsiteX2315" fmla="*/ 259494 w 2746400"/>
              <a:gd name="connsiteY2315" fmla="*/ 1330782 h 1833421"/>
              <a:gd name="connsiteX2316" fmla="*/ 259567 w 2746400"/>
              <a:gd name="connsiteY2316" fmla="*/ 1330876 h 1833421"/>
              <a:gd name="connsiteX2317" fmla="*/ 260084 w 2746400"/>
              <a:gd name="connsiteY2317" fmla="*/ 1331432 h 1833421"/>
              <a:gd name="connsiteX2318" fmla="*/ 259528 w 2746400"/>
              <a:gd name="connsiteY2318" fmla="*/ 1330915 h 1833421"/>
              <a:gd name="connsiteX2319" fmla="*/ 480407 w 2746400"/>
              <a:gd name="connsiteY2319" fmla="*/ 1326743 h 1833421"/>
              <a:gd name="connsiteX2320" fmla="*/ 480616 w 2746400"/>
              <a:gd name="connsiteY2320" fmla="*/ 1327452 h 1833421"/>
              <a:gd name="connsiteX2321" fmla="*/ 479355 w 2746400"/>
              <a:gd name="connsiteY2321" fmla="*/ 1328044 h 1833421"/>
              <a:gd name="connsiteX2322" fmla="*/ 479125 w 2746400"/>
              <a:gd name="connsiteY2322" fmla="*/ 1327317 h 1833421"/>
              <a:gd name="connsiteX2323" fmla="*/ 480407 w 2746400"/>
              <a:gd name="connsiteY2323" fmla="*/ 1326743 h 1833421"/>
              <a:gd name="connsiteX2324" fmla="*/ 258438 w 2746400"/>
              <a:gd name="connsiteY2324" fmla="*/ 1326686 h 1833421"/>
              <a:gd name="connsiteX2325" fmla="*/ 259494 w 2746400"/>
              <a:gd name="connsiteY2325" fmla="*/ 1330782 h 1833421"/>
              <a:gd name="connsiteX2326" fmla="*/ 256926 w 2746400"/>
              <a:gd name="connsiteY2326" fmla="*/ 1327470 h 1833421"/>
              <a:gd name="connsiteX2327" fmla="*/ 258438 w 2746400"/>
              <a:gd name="connsiteY2327" fmla="*/ 1326686 h 1833421"/>
              <a:gd name="connsiteX2328" fmla="*/ 213360 w 2746400"/>
              <a:gd name="connsiteY2328" fmla="*/ 1326168 h 1833421"/>
              <a:gd name="connsiteX2329" fmla="*/ 216248 w 2746400"/>
              <a:gd name="connsiteY2329" fmla="*/ 1328904 h 1833421"/>
              <a:gd name="connsiteX2330" fmla="*/ 212804 w 2746400"/>
              <a:gd name="connsiteY2330" fmla="*/ 1331775 h 1833421"/>
              <a:gd name="connsiteX2331" fmla="*/ 210796 w 2746400"/>
              <a:gd name="connsiteY2331" fmla="*/ 1329210 h 1833421"/>
              <a:gd name="connsiteX2332" fmla="*/ 213360 w 2746400"/>
              <a:gd name="connsiteY2332" fmla="*/ 1326168 h 1833421"/>
              <a:gd name="connsiteX2333" fmla="*/ 188649 w 2746400"/>
              <a:gd name="connsiteY2333" fmla="*/ 1323400 h 1833421"/>
              <a:gd name="connsiteX2334" fmla="*/ 174021 w 2746400"/>
              <a:gd name="connsiteY2334" fmla="*/ 1350144 h 1833421"/>
              <a:gd name="connsiteX2335" fmla="*/ 173466 w 2746400"/>
              <a:gd name="connsiteY2335" fmla="*/ 1340459 h 1833421"/>
              <a:gd name="connsiteX2336" fmla="*/ 2320540 w 2746400"/>
              <a:gd name="connsiteY2336" fmla="*/ 1323396 h 1833421"/>
              <a:gd name="connsiteX2337" fmla="*/ 2315282 w 2746400"/>
              <a:gd name="connsiteY2337" fmla="*/ 1330531 h 1833421"/>
              <a:gd name="connsiteX2338" fmla="*/ 2324542 w 2746400"/>
              <a:gd name="connsiteY2338" fmla="*/ 1325556 h 1833421"/>
              <a:gd name="connsiteX2339" fmla="*/ 2327815 w 2746400"/>
              <a:gd name="connsiteY2339" fmla="*/ 1332828 h 1833421"/>
              <a:gd name="connsiteX2340" fmla="*/ 2329957 w 2746400"/>
              <a:gd name="connsiteY2340" fmla="*/ 1331373 h 1833421"/>
              <a:gd name="connsiteX2341" fmla="*/ 2330875 w 2746400"/>
              <a:gd name="connsiteY2341" fmla="*/ 1324485 h 1833421"/>
              <a:gd name="connsiteX2342" fmla="*/ 2320540 w 2746400"/>
              <a:gd name="connsiteY2342" fmla="*/ 1323396 h 1833421"/>
              <a:gd name="connsiteX2343" fmla="*/ 242254 w 2746400"/>
              <a:gd name="connsiteY2343" fmla="*/ 1323329 h 1833421"/>
              <a:gd name="connsiteX2344" fmla="*/ 238961 w 2746400"/>
              <a:gd name="connsiteY2344" fmla="*/ 1329785 h 1833421"/>
              <a:gd name="connsiteX2345" fmla="*/ 236855 w 2746400"/>
              <a:gd name="connsiteY2345" fmla="*/ 1328255 h 1833421"/>
              <a:gd name="connsiteX2346" fmla="*/ 242308 w 2746400"/>
              <a:gd name="connsiteY2346" fmla="*/ 1323222 h 1833421"/>
              <a:gd name="connsiteX2347" fmla="*/ 242328 w 2746400"/>
              <a:gd name="connsiteY2347" fmla="*/ 1323261 h 1833421"/>
              <a:gd name="connsiteX2348" fmla="*/ 242254 w 2746400"/>
              <a:gd name="connsiteY2348" fmla="*/ 1323329 h 1833421"/>
              <a:gd name="connsiteX2349" fmla="*/ 188821 w 2746400"/>
              <a:gd name="connsiteY2349" fmla="*/ 1323130 h 1833421"/>
              <a:gd name="connsiteX2350" fmla="*/ 188773 w 2746400"/>
              <a:gd name="connsiteY2350" fmla="*/ 1323261 h 1833421"/>
              <a:gd name="connsiteX2351" fmla="*/ 188772 w 2746400"/>
              <a:gd name="connsiteY2351" fmla="*/ 1323261 h 1833421"/>
              <a:gd name="connsiteX2352" fmla="*/ 188649 w 2746400"/>
              <a:gd name="connsiteY2352" fmla="*/ 1323400 h 1833421"/>
              <a:gd name="connsiteX2353" fmla="*/ 188735 w 2746400"/>
              <a:gd name="connsiteY2353" fmla="*/ 1323242 h 1833421"/>
              <a:gd name="connsiteX2354" fmla="*/ 188736 w 2746400"/>
              <a:gd name="connsiteY2354" fmla="*/ 1323243 h 1833421"/>
              <a:gd name="connsiteX2355" fmla="*/ 175475 w 2746400"/>
              <a:gd name="connsiteY2355" fmla="*/ 1322592 h 1833421"/>
              <a:gd name="connsiteX2356" fmla="*/ 177370 w 2746400"/>
              <a:gd name="connsiteY2356" fmla="*/ 1324448 h 1833421"/>
              <a:gd name="connsiteX2357" fmla="*/ 172165 w 2746400"/>
              <a:gd name="connsiteY2357" fmla="*/ 1328676 h 1833421"/>
              <a:gd name="connsiteX2358" fmla="*/ 170979 w 2746400"/>
              <a:gd name="connsiteY2358" fmla="*/ 1327394 h 1833421"/>
              <a:gd name="connsiteX2359" fmla="*/ 175475 w 2746400"/>
              <a:gd name="connsiteY2359" fmla="*/ 1322592 h 1833421"/>
              <a:gd name="connsiteX2360" fmla="*/ 344789 w 2746400"/>
              <a:gd name="connsiteY2360" fmla="*/ 1322323 h 1833421"/>
              <a:gd name="connsiteX2361" fmla="*/ 346664 w 2746400"/>
              <a:gd name="connsiteY2361" fmla="*/ 1323031 h 1833421"/>
              <a:gd name="connsiteX2362" fmla="*/ 345650 w 2746400"/>
              <a:gd name="connsiteY2362" fmla="*/ 1325365 h 1833421"/>
              <a:gd name="connsiteX2363" fmla="*/ 344233 w 2746400"/>
              <a:gd name="connsiteY2363" fmla="*/ 1324830 h 1833421"/>
              <a:gd name="connsiteX2364" fmla="*/ 344789 w 2746400"/>
              <a:gd name="connsiteY2364" fmla="*/ 1322323 h 1833421"/>
              <a:gd name="connsiteX2365" fmla="*/ 246135 w 2746400"/>
              <a:gd name="connsiteY2365" fmla="*/ 1319396 h 1833421"/>
              <a:gd name="connsiteX2366" fmla="*/ 246174 w 2746400"/>
              <a:gd name="connsiteY2366" fmla="*/ 1319435 h 1833421"/>
              <a:gd name="connsiteX2367" fmla="*/ 242347 w 2746400"/>
              <a:gd name="connsiteY2367" fmla="*/ 1323261 h 1833421"/>
              <a:gd name="connsiteX2368" fmla="*/ 242308 w 2746400"/>
              <a:gd name="connsiteY2368" fmla="*/ 1323222 h 1833421"/>
              <a:gd name="connsiteX2369" fmla="*/ 246135 w 2746400"/>
              <a:gd name="connsiteY2369" fmla="*/ 1319396 h 1833421"/>
              <a:gd name="connsiteX2370" fmla="*/ 513221 w 2746400"/>
              <a:gd name="connsiteY2370" fmla="*/ 1318305 h 1833421"/>
              <a:gd name="connsiteX2371" fmla="*/ 508227 w 2746400"/>
              <a:gd name="connsiteY2371" fmla="*/ 1326226 h 1833421"/>
              <a:gd name="connsiteX2372" fmla="*/ 506621 w 2746400"/>
              <a:gd name="connsiteY2372" fmla="*/ 1324524 h 1833421"/>
              <a:gd name="connsiteX2373" fmla="*/ 513221 w 2746400"/>
              <a:gd name="connsiteY2373" fmla="*/ 1318305 h 1833421"/>
              <a:gd name="connsiteX2374" fmla="*/ 248069 w 2746400"/>
              <a:gd name="connsiteY2374" fmla="*/ 1317482 h 1833421"/>
              <a:gd name="connsiteX2375" fmla="*/ 248070 w 2746400"/>
              <a:gd name="connsiteY2375" fmla="*/ 1317483 h 1833421"/>
              <a:gd name="connsiteX2376" fmla="*/ 248069 w 2746400"/>
              <a:gd name="connsiteY2376" fmla="*/ 1317483 h 1833421"/>
              <a:gd name="connsiteX2377" fmla="*/ 248081 w 2746400"/>
              <a:gd name="connsiteY2377" fmla="*/ 1317507 h 1833421"/>
              <a:gd name="connsiteX2378" fmla="*/ 246174 w 2746400"/>
              <a:gd name="connsiteY2378" fmla="*/ 1319433 h 1833421"/>
              <a:gd name="connsiteX2379" fmla="*/ 246155 w 2746400"/>
              <a:gd name="connsiteY2379" fmla="*/ 1319396 h 1833421"/>
              <a:gd name="connsiteX2380" fmla="*/ 248069 w 2746400"/>
              <a:gd name="connsiteY2380" fmla="*/ 1317482 h 1833421"/>
              <a:gd name="connsiteX2381" fmla="*/ 248138 w 2746400"/>
              <a:gd name="connsiteY2381" fmla="*/ 1317411 h 1833421"/>
              <a:gd name="connsiteX2382" fmla="*/ 248088 w 2746400"/>
              <a:gd name="connsiteY2382" fmla="*/ 1317521 h 1833421"/>
              <a:gd name="connsiteX2383" fmla="*/ 248081 w 2746400"/>
              <a:gd name="connsiteY2383" fmla="*/ 1317507 h 1833421"/>
              <a:gd name="connsiteX2384" fmla="*/ 248088 w 2746400"/>
              <a:gd name="connsiteY2384" fmla="*/ 1317501 h 1833421"/>
              <a:gd name="connsiteX2385" fmla="*/ 248070 w 2746400"/>
              <a:gd name="connsiteY2385" fmla="*/ 1317483 h 1833421"/>
              <a:gd name="connsiteX2386" fmla="*/ 75789 w 2746400"/>
              <a:gd name="connsiteY2386" fmla="*/ 1317329 h 1833421"/>
              <a:gd name="connsiteX2387" fmla="*/ 77280 w 2746400"/>
              <a:gd name="connsiteY2387" fmla="*/ 1317999 h 1833421"/>
              <a:gd name="connsiteX2388" fmla="*/ 75578 w 2746400"/>
              <a:gd name="connsiteY2388" fmla="*/ 1319796 h 1833421"/>
              <a:gd name="connsiteX2389" fmla="*/ 74794 w 2746400"/>
              <a:gd name="connsiteY2389" fmla="*/ 1318630 h 1833421"/>
              <a:gd name="connsiteX2390" fmla="*/ 75789 w 2746400"/>
              <a:gd name="connsiteY2390" fmla="*/ 1317329 h 1833421"/>
              <a:gd name="connsiteX2391" fmla="*/ 151902 w 2746400"/>
              <a:gd name="connsiteY2391" fmla="*/ 1316391 h 1833421"/>
              <a:gd name="connsiteX2392" fmla="*/ 153585 w 2746400"/>
              <a:gd name="connsiteY2392" fmla="*/ 1317310 h 1833421"/>
              <a:gd name="connsiteX2393" fmla="*/ 145742 w 2746400"/>
              <a:gd name="connsiteY2393" fmla="*/ 1332234 h 1833421"/>
              <a:gd name="connsiteX2394" fmla="*/ 143751 w 2746400"/>
              <a:gd name="connsiteY2394" fmla="*/ 1331144 h 1833421"/>
              <a:gd name="connsiteX2395" fmla="*/ 151902 w 2746400"/>
              <a:gd name="connsiteY2395" fmla="*/ 1316391 h 1833421"/>
              <a:gd name="connsiteX2396" fmla="*/ 529159 w 2746400"/>
              <a:gd name="connsiteY2396" fmla="*/ 1316277 h 1833421"/>
              <a:gd name="connsiteX2397" fmla="*/ 529103 w 2746400"/>
              <a:gd name="connsiteY2397" fmla="*/ 1316850 h 1833421"/>
              <a:gd name="connsiteX2398" fmla="*/ 529753 w 2746400"/>
              <a:gd name="connsiteY2398" fmla="*/ 1316621 h 1833421"/>
              <a:gd name="connsiteX2399" fmla="*/ 394152 w 2746400"/>
              <a:gd name="connsiteY2399" fmla="*/ 1315129 h 1833421"/>
              <a:gd name="connsiteX2400" fmla="*/ 397731 w 2746400"/>
              <a:gd name="connsiteY2400" fmla="*/ 1318152 h 1833421"/>
              <a:gd name="connsiteX2401" fmla="*/ 394707 w 2746400"/>
              <a:gd name="connsiteY2401" fmla="*/ 1320621 h 1833421"/>
              <a:gd name="connsiteX2402" fmla="*/ 392163 w 2746400"/>
              <a:gd name="connsiteY2402" fmla="*/ 1317731 h 1833421"/>
              <a:gd name="connsiteX2403" fmla="*/ 394152 w 2746400"/>
              <a:gd name="connsiteY2403" fmla="*/ 1315129 h 1833421"/>
              <a:gd name="connsiteX2404" fmla="*/ 250077 w 2746400"/>
              <a:gd name="connsiteY2404" fmla="*/ 1313197 h 1833421"/>
              <a:gd name="connsiteX2405" fmla="*/ 251341 w 2746400"/>
              <a:gd name="connsiteY2405" fmla="*/ 1314058 h 1833421"/>
              <a:gd name="connsiteX2406" fmla="*/ 248138 w 2746400"/>
              <a:gd name="connsiteY2406" fmla="*/ 1317411 h 1833421"/>
              <a:gd name="connsiteX2407" fmla="*/ 2327834 w 2746400"/>
              <a:gd name="connsiteY2407" fmla="*/ 1312641 h 1833421"/>
              <a:gd name="connsiteX2408" fmla="*/ 2327145 w 2746400"/>
              <a:gd name="connsiteY2408" fmla="*/ 1312967 h 1833421"/>
              <a:gd name="connsiteX2409" fmla="*/ 2328063 w 2746400"/>
              <a:gd name="connsiteY2409" fmla="*/ 1314114 h 1833421"/>
              <a:gd name="connsiteX2410" fmla="*/ 2328733 w 2746400"/>
              <a:gd name="connsiteY2410" fmla="*/ 1313770 h 1833421"/>
              <a:gd name="connsiteX2411" fmla="*/ 2327834 w 2746400"/>
              <a:gd name="connsiteY2411" fmla="*/ 1312641 h 1833421"/>
              <a:gd name="connsiteX2412" fmla="*/ 336236 w 2746400"/>
              <a:gd name="connsiteY2412" fmla="*/ 1311225 h 1833421"/>
              <a:gd name="connsiteX2413" fmla="*/ 339375 w 2746400"/>
              <a:gd name="connsiteY2413" fmla="*/ 1312086 h 1833421"/>
              <a:gd name="connsiteX2414" fmla="*/ 337116 w 2746400"/>
              <a:gd name="connsiteY2414" fmla="*/ 1318669 h 1833421"/>
              <a:gd name="connsiteX2415" fmla="*/ 334572 w 2746400"/>
              <a:gd name="connsiteY2415" fmla="*/ 1317961 h 1833421"/>
              <a:gd name="connsiteX2416" fmla="*/ 336236 w 2746400"/>
              <a:gd name="connsiteY2416" fmla="*/ 1311225 h 1833421"/>
              <a:gd name="connsiteX2417" fmla="*/ 319226 w 2746400"/>
              <a:gd name="connsiteY2417" fmla="*/ 1307094 h 1833421"/>
              <a:gd name="connsiteX2418" fmla="*/ 319226 w 2746400"/>
              <a:gd name="connsiteY2418" fmla="*/ 1307916 h 1833421"/>
              <a:gd name="connsiteX2419" fmla="*/ 317830 w 2746400"/>
              <a:gd name="connsiteY2419" fmla="*/ 1308126 h 1833421"/>
              <a:gd name="connsiteX2420" fmla="*/ 317791 w 2746400"/>
              <a:gd name="connsiteY2420" fmla="*/ 1307342 h 1833421"/>
              <a:gd name="connsiteX2421" fmla="*/ 319226 w 2746400"/>
              <a:gd name="connsiteY2421" fmla="*/ 1307094 h 1833421"/>
              <a:gd name="connsiteX2422" fmla="*/ 2402397 w 2746400"/>
              <a:gd name="connsiteY2422" fmla="*/ 1306386 h 1833421"/>
              <a:gd name="connsiteX2423" fmla="*/ 2403736 w 2746400"/>
              <a:gd name="connsiteY2423" fmla="*/ 1309161 h 1833421"/>
              <a:gd name="connsiteX2424" fmla="*/ 2401900 w 2746400"/>
              <a:gd name="connsiteY2424" fmla="*/ 1310748 h 1833421"/>
              <a:gd name="connsiteX2425" fmla="*/ 2401134 w 2746400"/>
              <a:gd name="connsiteY2425" fmla="*/ 1309237 h 1833421"/>
              <a:gd name="connsiteX2426" fmla="*/ 2402397 w 2746400"/>
              <a:gd name="connsiteY2426" fmla="*/ 1306386 h 1833421"/>
              <a:gd name="connsiteX2427" fmla="*/ 503616 w 2746400"/>
              <a:gd name="connsiteY2427" fmla="*/ 1305792 h 1833421"/>
              <a:gd name="connsiteX2428" fmla="*/ 493801 w 2746400"/>
              <a:gd name="connsiteY2428" fmla="*/ 1314307 h 1833421"/>
              <a:gd name="connsiteX2429" fmla="*/ 503616 w 2746400"/>
              <a:gd name="connsiteY2429" fmla="*/ 1305792 h 1833421"/>
              <a:gd name="connsiteX2430" fmla="*/ 1525867 w 2746400"/>
              <a:gd name="connsiteY2430" fmla="*/ 1304739 h 1833421"/>
              <a:gd name="connsiteX2431" fmla="*/ 1525772 w 2746400"/>
              <a:gd name="connsiteY2431" fmla="*/ 1305294 h 1833421"/>
              <a:gd name="connsiteX2432" fmla="*/ 1526422 w 2746400"/>
              <a:gd name="connsiteY2432" fmla="*/ 1305102 h 1833421"/>
              <a:gd name="connsiteX2433" fmla="*/ 2342031 w 2746400"/>
              <a:gd name="connsiteY2433" fmla="*/ 1303687 h 1833421"/>
              <a:gd name="connsiteX2434" fmla="*/ 2341649 w 2746400"/>
              <a:gd name="connsiteY2434" fmla="*/ 1304280 h 1833421"/>
              <a:gd name="connsiteX2435" fmla="*/ 2342260 w 2746400"/>
              <a:gd name="connsiteY2435" fmla="*/ 1304376 h 1833421"/>
              <a:gd name="connsiteX2436" fmla="*/ 136155 w 2746400"/>
              <a:gd name="connsiteY2436" fmla="*/ 1302233 h 1833421"/>
              <a:gd name="connsiteX2437" fmla="*/ 127010 w 2746400"/>
              <a:gd name="connsiteY2437" fmla="*/ 1316067 h 1833421"/>
              <a:gd name="connsiteX2438" fmla="*/ 136155 w 2746400"/>
              <a:gd name="connsiteY2438" fmla="*/ 1302233 h 1833421"/>
              <a:gd name="connsiteX2439" fmla="*/ 445107 w 2746400"/>
              <a:gd name="connsiteY2439" fmla="*/ 1300282 h 1833421"/>
              <a:gd name="connsiteX2440" fmla="*/ 452683 w 2746400"/>
              <a:gd name="connsiteY2440" fmla="*/ 1311017 h 1833421"/>
              <a:gd name="connsiteX2441" fmla="*/ 442026 w 2746400"/>
              <a:gd name="connsiteY2441" fmla="*/ 1313197 h 1833421"/>
              <a:gd name="connsiteX2442" fmla="*/ 435080 w 2746400"/>
              <a:gd name="connsiteY2442" fmla="*/ 1327663 h 1833421"/>
              <a:gd name="connsiteX2443" fmla="*/ 428613 w 2746400"/>
              <a:gd name="connsiteY2443" fmla="*/ 1341419 h 1833421"/>
              <a:gd name="connsiteX2444" fmla="*/ 408121 w 2746400"/>
              <a:gd name="connsiteY2444" fmla="*/ 1361796 h 1833421"/>
              <a:gd name="connsiteX2445" fmla="*/ 402888 w 2746400"/>
              <a:gd name="connsiteY2445" fmla="*/ 1374629 h 1833421"/>
              <a:gd name="connsiteX2446" fmla="*/ 391595 w 2746400"/>
              <a:gd name="connsiteY2446" fmla="*/ 1382520 h 1833421"/>
              <a:gd name="connsiteX2447" fmla="*/ 399164 w 2746400"/>
              <a:gd name="connsiteY2447" fmla="*/ 1371117 h 1833421"/>
              <a:gd name="connsiteX2448" fmla="*/ 399224 w 2746400"/>
              <a:gd name="connsiteY2448" fmla="*/ 1371077 h 1833421"/>
              <a:gd name="connsiteX2449" fmla="*/ 399550 w 2746400"/>
              <a:gd name="connsiteY2449" fmla="*/ 1370522 h 1833421"/>
              <a:gd name="connsiteX2450" fmla="*/ 399204 w 2746400"/>
              <a:gd name="connsiteY2450" fmla="*/ 1371057 h 1833421"/>
              <a:gd name="connsiteX2451" fmla="*/ 399164 w 2746400"/>
              <a:gd name="connsiteY2451" fmla="*/ 1371117 h 1833421"/>
              <a:gd name="connsiteX2452" fmla="*/ 391033 w 2746400"/>
              <a:gd name="connsiteY2452" fmla="*/ 1376584 h 1833421"/>
              <a:gd name="connsiteX2453" fmla="*/ 389674 w 2746400"/>
              <a:gd name="connsiteY2453" fmla="*/ 1384396 h 1833421"/>
              <a:gd name="connsiteX2454" fmla="*/ 389619 w 2746400"/>
              <a:gd name="connsiteY2454" fmla="*/ 1384451 h 1833421"/>
              <a:gd name="connsiteX2455" fmla="*/ 389637 w 2746400"/>
              <a:gd name="connsiteY2455" fmla="*/ 1384488 h 1833421"/>
              <a:gd name="connsiteX2456" fmla="*/ 389649 w 2746400"/>
              <a:gd name="connsiteY2456" fmla="*/ 1384476 h 1833421"/>
              <a:gd name="connsiteX2457" fmla="*/ 392336 w 2746400"/>
              <a:gd name="connsiteY2457" fmla="*/ 1390362 h 1833421"/>
              <a:gd name="connsiteX2458" fmla="*/ 390881 w 2746400"/>
              <a:gd name="connsiteY2458" fmla="*/ 1391320 h 1833421"/>
              <a:gd name="connsiteX2459" fmla="*/ 365109 w 2746400"/>
              <a:gd name="connsiteY2459" fmla="*/ 1404905 h 1833421"/>
              <a:gd name="connsiteX2460" fmla="*/ 333825 w 2746400"/>
              <a:gd name="connsiteY2460" fmla="*/ 1439268 h 1833421"/>
              <a:gd name="connsiteX2461" fmla="*/ 330210 w 2746400"/>
              <a:gd name="connsiteY2461" fmla="*/ 1441067 h 1833421"/>
              <a:gd name="connsiteX2462" fmla="*/ 336829 w 2746400"/>
              <a:gd name="connsiteY2462" fmla="*/ 1432917 h 1833421"/>
              <a:gd name="connsiteX2463" fmla="*/ 332984 w 2746400"/>
              <a:gd name="connsiteY2463" fmla="*/ 1423197 h 1833421"/>
              <a:gd name="connsiteX2464" fmla="*/ 339546 w 2746400"/>
              <a:gd name="connsiteY2464" fmla="*/ 1416079 h 1833421"/>
              <a:gd name="connsiteX2465" fmla="*/ 356824 w 2746400"/>
              <a:gd name="connsiteY2465" fmla="*/ 1402360 h 1833421"/>
              <a:gd name="connsiteX2466" fmla="*/ 346836 w 2746400"/>
              <a:gd name="connsiteY2466" fmla="*/ 1409688 h 1833421"/>
              <a:gd name="connsiteX2467" fmla="*/ 352557 w 2746400"/>
              <a:gd name="connsiteY2467" fmla="*/ 1397672 h 1833421"/>
              <a:gd name="connsiteX2468" fmla="*/ 362946 w 2746400"/>
              <a:gd name="connsiteY2468" fmla="*/ 1397538 h 1833421"/>
              <a:gd name="connsiteX2469" fmla="*/ 366314 w 2746400"/>
              <a:gd name="connsiteY2469" fmla="*/ 1381543 h 1833421"/>
              <a:gd name="connsiteX2470" fmla="*/ 381564 w 2746400"/>
              <a:gd name="connsiteY2470" fmla="*/ 1386115 h 1833421"/>
              <a:gd name="connsiteX2471" fmla="*/ 384108 w 2746400"/>
              <a:gd name="connsiteY2471" fmla="*/ 1375803 h 1833421"/>
              <a:gd name="connsiteX2472" fmla="*/ 393886 w 2746400"/>
              <a:gd name="connsiteY2472" fmla="*/ 1366045 h 1833421"/>
              <a:gd name="connsiteX2473" fmla="*/ 402342 w 2746400"/>
              <a:gd name="connsiteY2473" fmla="*/ 1358678 h 1833421"/>
              <a:gd name="connsiteX2474" fmla="*/ 400449 w 2746400"/>
              <a:gd name="connsiteY2474" fmla="*/ 1355310 h 1833421"/>
              <a:gd name="connsiteX2475" fmla="*/ 404505 w 2746400"/>
              <a:gd name="connsiteY2475" fmla="*/ 1352307 h 1833421"/>
              <a:gd name="connsiteX2476" fmla="*/ 424576 w 2746400"/>
              <a:gd name="connsiteY2476" fmla="*/ 1342013 h 1833421"/>
              <a:gd name="connsiteX2477" fmla="*/ 419736 w 2746400"/>
              <a:gd name="connsiteY2477" fmla="*/ 1336827 h 1833421"/>
              <a:gd name="connsiteX2478" fmla="*/ 431769 w 2746400"/>
              <a:gd name="connsiteY2478" fmla="*/ 1322305 h 1833421"/>
              <a:gd name="connsiteX2479" fmla="*/ 435635 w 2746400"/>
              <a:gd name="connsiteY2479" fmla="*/ 1310978 h 1833421"/>
              <a:gd name="connsiteX2480" fmla="*/ 445125 w 2746400"/>
              <a:gd name="connsiteY2480" fmla="*/ 1300340 h 1833421"/>
              <a:gd name="connsiteX2481" fmla="*/ 410512 w 2746400"/>
              <a:gd name="connsiteY2481" fmla="*/ 1299018 h 1833421"/>
              <a:gd name="connsiteX2482" fmla="*/ 411124 w 2746400"/>
              <a:gd name="connsiteY2482" fmla="*/ 1299345 h 1833421"/>
              <a:gd name="connsiteX2483" fmla="*/ 410512 w 2746400"/>
              <a:gd name="connsiteY2483" fmla="*/ 1299651 h 1833421"/>
              <a:gd name="connsiteX2484" fmla="*/ 202071 w 2746400"/>
              <a:gd name="connsiteY2484" fmla="*/ 1298942 h 1833421"/>
              <a:gd name="connsiteX2485" fmla="*/ 200211 w 2746400"/>
              <a:gd name="connsiteY2485" fmla="*/ 1308150 h 1833421"/>
              <a:gd name="connsiteX2486" fmla="*/ 188821 w 2746400"/>
              <a:gd name="connsiteY2486" fmla="*/ 1323130 h 1833421"/>
              <a:gd name="connsiteX2487" fmla="*/ 193825 w 2746400"/>
              <a:gd name="connsiteY2487" fmla="*/ 1309427 h 1833421"/>
              <a:gd name="connsiteX2488" fmla="*/ 202071 w 2746400"/>
              <a:gd name="connsiteY2488" fmla="*/ 1298942 h 1833421"/>
              <a:gd name="connsiteX2489" fmla="*/ 287464 w 2746400"/>
              <a:gd name="connsiteY2489" fmla="*/ 1298769 h 1833421"/>
              <a:gd name="connsiteX2490" fmla="*/ 289167 w 2746400"/>
              <a:gd name="connsiteY2490" fmla="*/ 1300243 h 1833421"/>
              <a:gd name="connsiteX2491" fmla="*/ 286565 w 2746400"/>
              <a:gd name="connsiteY2491" fmla="*/ 1303419 h 1833421"/>
              <a:gd name="connsiteX2492" fmla="*/ 285245 w 2746400"/>
              <a:gd name="connsiteY2492" fmla="*/ 1302501 h 1833421"/>
              <a:gd name="connsiteX2493" fmla="*/ 287464 w 2746400"/>
              <a:gd name="connsiteY2493" fmla="*/ 1298769 h 1833421"/>
              <a:gd name="connsiteX2494" fmla="*/ 447020 w 2746400"/>
              <a:gd name="connsiteY2494" fmla="*/ 1298349 h 1833421"/>
              <a:gd name="connsiteX2495" fmla="*/ 447057 w 2746400"/>
              <a:gd name="connsiteY2495" fmla="*/ 1298388 h 1833421"/>
              <a:gd name="connsiteX2496" fmla="*/ 445145 w 2746400"/>
              <a:gd name="connsiteY2496" fmla="*/ 1300301 h 1833421"/>
              <a:gd name="connsiteX2497" fmla="*/ 445106 w 2746400"/>
              <a:gd name="connsiteY2497" fmla="*/ 1300263 h 1833421"/>
              <a:gd name="connsiteX2498" fmla="*/ 447020 w 2746400"/>
              <a:gd name="connsiteY2498" fmla="*/ 1298349 h 1833421"/>
              <a:gd name="connsiteX2499" fmla="*/ 447019 w 2746400"/>
              <a:gd name="connsiteY2499" fmla="*/ 1298330 h 1833421"/>
              <a:gd name="connsiteX2500" fmla="*/ 447087 w 2746400"/>
              <a:gd name="connsiteY2500" fmla="*/ 1298355 h 1833421"/>
              <a:gd name="connsiteX2501" fmla="*/ 447058 w 2746400"/>
              <a:gd name="connsiteY2501" fmla="*/ 1298388 h 1833421"/>
              <a:gd name="connsiteX2502" fmla="*/ 347658 w 2746400"/>
              <a:gd name="connsiteY2502" fmla="*/ 1296665 h 1833421"/>
              <a:gd name="connsiteX2503" fmla="*/ 344100 w 2746400"/>
              <a:gd name="connsiteY2503" fmla="*/ 1304970 h 1833421"/>
              <a:gd name="connsiteX2504" fmla="*/ 341573 w 2746400"/>
              <a:gd name="connsiteY2504" fmla="*/ 1303227 h 1833421"/>
              <a:gd name="connsiteX2505" fmla="*/ 347658 w 2746400"/>
              <a:gd name="connsiteY2505" fmla="*/ 1296665 h 1833421"/>
              <a:gd name="connsiteX2506" fmla="*/ 165735 w 2746400"/>
              <a:gd name="connsiteY2506" fmla="*/ 1296129 h 1833421"/>
              <a:gd name="connsiteX2507" fmla="*/ 151922 w 2746400"/>
              <a:gd name="connsiteY2507" fmla="*/ 1312144 h 1833421"/>
              <a:gd name="connsiteX2508" fmla="*/ 165735 w 2746400"/>
              <a:gd name="connsiteY2508" fmla="*/ 1296129 h 1833421"/>
              <a:gd name="connsiteX2509" fmla="*/ 2357338 w 2746400"/>
              <a:gd name="connsiteY2509" fmla="*/ 1296072 h 1833421"/>
              <a:gd name="connsiteX2510" fmla="*/ 2356955 w 2746400"/>
              <a:gd name="connsiteY2510" fmla="*/ 1296646 h 1833421"/>
              <a:gd name="connsiteX2511" fmla="*/ 2357548 w 2746400"/>
              <a:gd name="connsiteY2511" fmla="*/ 1296741 h 1833421"/>
              <a:gd name="connsiteX2512" fmla="*/ 1522175 w 2746400"/>
              <a:gd name="connsiteY2512" fmla="*/ 1295154 h 1833421"/>
              <a:gd name="connsiteX2513" fmla="*/ 1522442 w 2746400"/>
              <a:gd name="connsiteY2513" fmla="*/ 1297947 h 1833421"/>
              <a:gd name="connsiteX2514" fmla="*/ 1531341 w 2746400"/>
              <a:gd name="connsiteY2514" fmla="*/ 1296626 h 1833421"/>
              <a:gd name="connsiteX2515" fmla="*/ 1531128 w 2746400"/>
              <a:gd name="connsiteY2515" fmla="*/ 1295154 h 1833421"/>
              <a:gd name="connsiteX2516" fmla="*/ 1522175 w 2746400"/>
              <a:gd name="connsiteY2516" fmla="*/ 1295154 h 1833421"/>
              <a:gd name="connsiteX2517" fmla="*/ 473808 w 2746400"/>
              <a:gd name="connsiteY2517" fmla="*/ 1294542 h 1833421"/>
              <a:gd name="connsiteX2518" fmla="*/ 474342 w 2746400"/>
              <a:gd name="connsiteY2518" fmla="*/ 1294887 h 1833421"/>
              <a:gd name="connsiteX2519" fmla="*/ 473787 w 2746400"/>
              <a:gd name="connsiteY2519" fmla="*/ 1294560 h 1833421"/>
              <a:gd name="connsiteX2520" fmla="*/ 451266 w 2746400"/>
              <a:gd name="connsiteY2520" fmla="*/ 1293508 h 1833421"/>
              <a:gd name="connsiteX2521" fmla="*/ 465272 w 2746400"/>
              <a:gd name="connsiteY2521" fmla="*/ 1298005 h 1833421"/>
              <a:gd name="connsiteX2522" fmla="*/ 455840 w 2746400"/>
              <a:gd name="connsiteY2522" fmla="*/ 1301583 h 1833421"/>
              <a:gd name="connsiteX2523" fmla="*/ 447087 w 2746400"/>
              <a:gd name="connsiteY2523" fmla="*/ 1298355 h 1833421"/>
              <a:gd name="connsiteX2524" fmla="*/ 2342585 w 2746400"/>
              <a:gd name="connsiteY2524" fmla="*/ 1292647 h 1833421"/>
              <a:gd name="connsiteX2525" fmla="*/ 2340002 w 2746400"/>
              <a:gd name="connsiteY2525" fmla="*/ 1292685 h 1833421"/>
              <a:gd name="connsiteX2526" fmla="*/ 2340462 w 2746400"/>
              <a:gd name="connsiteY2526" fmla="*/ 1298598 h 1833421"/>
              <a:gd name="connsiteX2527" fmla="*/ 2342317 w 2746400"/>
              <a:gd name="connsiteY2527" fmla="*/ 1298521 h 1833421"/>
              <a:gd name="connsiteX2528" fmla="*/ 2342585 w 2746400"/>
              <a:gd name="connsiteY2528" fmla="*/ 1292647 h 1833421"/>
              <a:gd name="connsiteX2529" fmla="*/ 370485 w 2746400"/>
              <a:gd name="connsiteY2529" fmla="*/ 1292610 h 1833421"/>
              <a:gd name="connsiteX2530" fmla="*/ 370524 w 2746400"/>
              <a:gd name="connsiteY2530" fmla="*/ 1292648 h 1833421"/>
              <a:gd name="connsiteX2531" fmla="*/ 370479 w 2746400"/>
              <a:gd name="connsiteY2531" fmla="*/ 1292657 h 1833421"/>
              <a:gd name="connsiteX2532" fmla="*/ 370704 w 2746400"/>
              <a:gd name="connsiteY2532" fmla="*/ 1292466 h 1833421"/>
              <a:gd name="connsiteX2533" fmla="*/ 370658 w 2746400"/>
              <a:gd name="connsiteY2533" fmla="*/ 1292550 h 1833421"/>
              <a:gd name="connsiteX2534" fmla="*/ 370620 w 2746400"/>
              <a:gd name="connsiteY2534" fmla="*/ 1292513 h 1833421"/>
              <a:gd name="connsiteX2535" fmla="*/ 358277 w 2746400"/>
              <a:gd name="connsiteY2535" fmla="*/ 1290983 h 1833421"/>
              <a:gd name="connsiteX2536" fmla="*/ 361722 w 2746400"/>
              <a:gd name="connsiteY2536" fmla="*/ 1291902 h 1833421"/>
              <a:gd name="connsiteX2537" fmla="*/ 366073 w 2746400"/>
              <a:gd name="connsiteY2537" fmla="*/ 1293537 h 1833421"/>
              <a:gd name="connsiteX2538" fmla="*/ 370479 w 2746400"/>
              <a:gd name="connsiteY2538" fmla="*/ 1292657 h 1833421"/>
              <a:gd name="connsiteX2539" fmla="*/ 369432 w 2746400"/>
              <a:gd name="connsiteY2539" fmla="*/ 1300551 h 1833421"/>
              <a:gd name="connsiteX2540" fmla="*/ 374426 w 2746400"/>
              <a:gd name="connsiteY2540" fmla="*/ 1299229 h 1833421"/>
              <a:gd name="connsiteX2541" fmla="*/ 374656 w 2746400"/>
              <a:gd name="connsiteY2541" fmla="*/ 1301182 h 1833421"/>
              <a:gd name="connsiteX2542" fmla="*/ 371959 w 2746400"/>
              <a:gd name="connsiteY2542" fmla="*/ 1304893 h 1833421"/>
              <a:gd name="connsiteX2543" fmla="*/ 364190 w 2746400"/>
              <a:gd name="connsiteY2543" fmla="*/ 1317426 h 1833421"/>
              <a:gd name="connsiteX2544" fmla="*/ 362354 w 2746400"/>
              <a:gd name="connsiteY2544" fmla="*/ 1320622 h 1833421"/>
              <a:gd name="connsiteX2545" fmla="*/ 354834 w 2746400"/>
              <a:gd name="connsiteY2545" fmla="*/ 1314441 h 1833421"/>
              <a:gd name="connsiteX2546" fmla="*/ 360938 w 2746400"/>
              <a:gd name="connsiteY2546" fmla="*/ 1304109 h 1833421"/>
              <a:gd name="connsiteX2547" fmla="*/ 360938 w 2746400"/>
              <a:gd name="connsiteY2547" fmla="*/ 1304090 h 1833421"/>
              <a:gd name="connsiteX2548" fmla="*/ 360957 w 2746400"/>
              <a:gd name="connsiteY2548" fmla="*/ 1304109 h 1833421"/>
              <a:gd name="connsiteX2549" fmla="*/ 362181 w 2746400"/>
              <a:gd name="connsiteY2549" fmla="*/ 1297757 h 1833421"/>
              <a:gd name="connsiteX2550" fmla="*/ 357952 w 2746400"/>
              <a:gd name="connsiteY2550" fmla="*/ 1297794 h 1833421"/>
              <a:gd name="connsiteX2551" fmla="*/ 353858 w 2746400"/>
              <a:gd name="connsiteY2551" fmla="*/ 1294465 h 1833421"/>
              <a:gd name="connsiteX2552" fmla="*/ 358277 w 2746400"/>
              <a:gd name="connsiteY2552" fmla="*/ 1290983 h 1833421"/>
              <a:gd name="connsiteX2553" fmla="*/ 1499789 w 2746400"/>
              <a:gd name="connsiteY2553" fmla="*/ 1290178 h 1833421"/>
              <a:gd name="connsiteX2554" fmla="*/ 1499234 w 2746400"/>
              <a:gd name="connsiteY2554" fmla="*/ 1290696 h 1833421"/>
              <a:gd name="connsiteX2555" fmla="*/ 1498736 w 2746400"/>
              <a:gd name="connsiteY2555" fmla="*/ 1291250 h 1833421"/>
              <a:gd name="connsiteX2556" fmla="*/ 1499272 w 2746400"/>
              <a:gd name="connsiteY2556" fmla="*/ 1290714 h 1833421"/>
              <a:gd name="connsiteX2557" fmla="*/ 409710 w 2746400"/>
              <a:gd name="connsiteY2557" fmla="*/ 1289930 h 1833421"/>
              <a:gd name="connsiteX2558" fmla="*/ 389064 w 2746400"/>
              <a:gd name="connsiteY2558" fmla="*/ 1311992 h 1833421"/>
              <a:gd name="connsiteX2559" fmla="*/ 409710 w 2746400"/>
              <a:gd name="connsiteY2559" fmla="*/ 1289930 h 1833421"/>
              <a:gd name="connsiteX2560" fmla="*/ 2334091 w 2746400"/>
              <a:gd name="connsiteY2560" fmla="*/ 1286639 h 1833421"/>
              <a:gd name="connsiteX2561" fmla="*/ 2334301 w 2746400"/>
              <a:gd name="connsiteY2561" fmla="*/ 1287308 h 1833421"/>
              <a:gd name="connsiteX2562" fmla="*/ 2334683 w 2746400"/>
              <a:gd name="connsiteY2562" fmla="*/ 1286734 h 1833421"/>
              <a:gd name="connsiteX2563" fmla="*/ 210471 w 2746400"/>
              <a:gd name="connsiteY2563" fmla="*/ 1286064 h 1833421"/>
              <a:gd name="connsiteX2564" fmla="*/ 209820 w 2746400"/>
              <a:gd name="connsiteY2564" fmla="*/ 1290733 h 1833421"/>
              <a:gd name="connsiteX2565" fmla="*/ 209475 w 2746400"/>
              <a:gd name="connsiteY2565" fmla="*/ 1291270 h 1833421"/>
              <a:gd name="connsiteX2566" fmla="*/ 209802 w 2746400"/>
              <a:gd name="connsiteY2566" fmla="*/ 1290714 h 1833421"/>
              <a:gd name="connsiteX2567" fmla="*/ 210471 w 2746400"/>
              <a:gd name="connsiteY2567" fmla="*/ 1286064 h 1833421"/>
              <a:gd name="connsiteX2568" fmla="*/ 334150 w 2746400"/>
              <a:gd name="connsiteY2568" fmla="*/ 1284956 h 1833421"/>
              <a:gd name="connsiteX2569" fmla="*/ 334170 w 2746400"/>
              <a:gd name="connsiteY2569" fmla="*/ 1284995 h 1833421"/>
              <a:gd name="connsiteX2570" fmla="*/ 334179 w 2746400"/>
              <a:gd name="connsiteY2570" fmla="*/ 1284984 h 1833421"/>
              <a:gd name="connsiteX2571" fmla="*/ 334188 w 2746400"/>
              <a:gd name="connsiteY2571" fmla="*/ 1284994 h 1833421"/>
              <a:gd name="connsiteX2572" fmla="*/ 333843 w 2746400"/>
              <a:gd name="connsiteY2572" fmla="*/ 1285511 h 1833421"/>
              <a:gd name="connsiteX2573" fmla="*/ 334687 w 2746400"/>
              <a:gd name="connsiteY2573" fmla="*/ 1284439 h 1833421"/>
              <a:gd name="connsiteX2574" fmla="*/ 334179 w 2746400"/>
              <a:gd name="connsiteY2574" fmla="*/ 1284984 h 1833421"/>
              <a:gd name="connsiteX2575" fmla="*/ 334151 w 2746400"/>
              <a:gd name="connsiteY2575" fmla="*/ 1284955 h 1833421"/>
              <a:gd name="connsiteX2576" fmla="*/ 297625 w 2746400"/>
              <a:gd name="connsiteY2576" fmla="*/ 1282314 h 1833421"/>
              <a:gd name="connsiteX2577" fmla="*/ 290411 w 2746400"/>
              <a:gd name="connsiteY2577" fmla="*/ 1292399 h 1833421"/>
              <a:gd name="connsiteX2578" fmla="*/ 297625 w 2746400"/>
              <a:gd name="connsiteY2578" fmla="*/ 1282314 h 1833421"/>
              <a:gd name="connsiteX2579" fmla="*/ 2415732 w 2746400"/>
              <a:gd name="connsiteY2579" fmla="*/ 1282143 h 1833421"/>
              <a:gd name="connsiteX2580" fmla="*/ 2411102 w 2746400"/>
              <a:gd name="connsiteY2580" fmla="*/ 1296054 h 1833421"/>
              <a:gd name="connsiteX2581" fmla="*/ 2415732 w 2746400"/>
              <a:gd name="connsiteY2581" fmla="*/ 1282143 h 1833421"/>
              <a:gd name="connsiteX2582" fmla="*/ 430718 w 2746400"/>
              <a:gd name="connsiteY2582" fmla="*/ 1282086 h 1833421"/>
              <a:gd name="connsiteX2583" fmla="*/ 432783 w 2746400"/>
              <a:gd name="connsiteY2583" fmla="*/ 1284822 h 1833421"/>
              <a:gd name="connsiteX2584" fmla="*/ 427809 w 2746400"/>
              <a:gd name="connsiteY2584" fmla="*/ 1288400 h 1833421"/>
              <a:gd name="connsiteX2585" fmla="*/ 426030 w 2746400"/>
              <a:gd name="connsiteY2585" fmla="*/ 1286352 h 1833421"/>
              <a:gd name="connsiteX2586" fmla="*/ 430718 w 2746400"/>
              <a:gd name="connsiteY2586" fmla="*/ 1282086 h 1833421"/>
              <a:gd name="connsiteX2587" fmla="*/ 2338204 w 2746400"/>
              <a:gd name="connsiteY2587" fmla="*/ 1280707 h 1833421"/>
              <a:gd name="connsiteX2588" fmla="*/ 2337879 w 2746400"/>
              <a:gd name="connsiteY2588" fmla="*/ 1281281 h 1833421"/>
              <a:gd name="connsiteX2589" fmla="*/ 2338434 w 2746400"/>
              <a:gd name="connsiteY2589" fmla="*/ 1281339 h 1833421"/>
              <a:gd name="connsiteX2590" fmla="*/ 443223 w 2746400"/>
              <a:gd name="connsiteY2590" fmla="*/ 1279254 h 1833421"/>
              <a:gd name="connsiteX2591" fmla="*/ 446991 w 2746400"/>
              <a:gd name="connsiteY2591" fmla="*/ 1279254 h 1833421"/>
              <a:gd name="connsiteX2592" fmla="*/ 445795 w 2746400"/>
              <a:gd name="connsiteY2592" fmla="*/ 1283865 h 1833421"/>
              <a:gd name="connsiteX2593" fmla="*/ 444417 w 2746400"/>
              <a:gd name="connsiteY2593" fmla="*/ 1283865 h 1833421"/>
              <a:gd name="connsiteX2594" fmla="*/ 443219 w 2746400"/>
              <a:gd name="connsiteY2594" fmla="*/ 1279241 h 1833421"/>
              <a:gd name="connsiteX2595" fmla="*/ 443223 w 2746400"/>
              <a:gd name="connsiteY2595" fmla="*/ 1279254 h 1833421"/>
              <a:gd name="connsiteX2596" fmla="*/ 443193 w 2746400"/>
              <a:gd name="connsiteY2596" fmla="*/ 1279254 h 1833421"/>
              <a:gd name="connsiteX2597" fmla="*/ 443194 w 2746400"/>
              <a:gd name="connsiteY2597" fmla="*/ 1279254 h 1833421"/>
              <a:gd name="connsiteX2598" fmla="*/ 447001 w 2746400"/>
              <a:gd name="connsiteY2598" fmla="*/ 1279217 h 1833421"/>
              <a:gd name="connsiteX2599" fmla="*/ 447039 w 2746400"/>
              <a:gd name="connsiteY2599" fmla="*/ 1279254 h 1833421"/>
              <a:gd name="connsiteX2600" fmla="*/ 446991 w 2746400"/>
              <a:gd name="connsiteY2600" fmla="*/ 1279254 h 1833421"/>
              <a:gd name="connsiteX2601" fmla="*/ 443213 w 2746400"/>
              <a:gd name="connsiteY2601" fmla="*/ 1279217 h 1833421"/>
              <a:gd name="connsiteX2602" fmla="*/ 443232 w 2746400"/>
              <a:gd name="connsiteY2602" fmla="*/ 1279234 h 1833421"/>
              <a:gd name="connsiteX2603" fmla="*/ 443219 w 2746400"/>
              <a:gd name="connsiteY2603" fmla="*/ 1279241 h 1833421"/>
              <a:gd name="connsiteX2604" fmla="*/ 443212 w 2746400"/>
              <a:gd name="connsiteY2604" fmla="*/ 1279215 h 1833421"/>
              <a:gd name="connsiteX2605" fmla="*/ 443213 w 2746400"/>
              <a:gd name="connsiteY2605" fmla="*/ 1279217 h 1833421"/>
              <a:gd name="connsiteX2606" fmla="*/ 443212 w 2746400"/>
              <a:gd name="connsiteY2606" fmla="*/ 1279216 h 1833421"/>
              <a:gd name="connsiteX2607" fmla="*/ 447051 w 2746400"/>
              <a:gd name="connsiteY2607" fmla="*/ 1279179 h 1833421"/>
              <a:gd name="connsiteX2608" fmla="*/ 447039 w 2746400"/>
              <a:gd name="connsiteY2608" fmla="*/ 1279254 h 1833421"/>
              <a:gd name="connsiteX2609" fmla="*/ 447001 w 2746400"/>
              <a:gd name="connsiteY2609" fmla="*/ 1279215 h 1833421"/>
              <a:gd name="connsiteX2610" fmla="*/ 447001 w 2746400"/>
              <a:gd name="connsiteY2610" fmla="*/ 1279217 h 1833421"/>
              <a:gd name="connsiteX2611" fmla="*/ 447000 w 2746400"/>
              <a:gd name="connsiteY2611" fmla="*/ 1279215 h 1833421"/>
              <a:gd name="connsiteX2612" fmla="*/ 442676 w 2746400"/>
              <a:gd name="connsiteY2612" fmla="*/ 1278717 h 1833421"/>
              <a:gd name="connsiteX2613" fmla="*/ 443212 w 2746400"/>
              <a:gd name="connsiteY2613" fmla="*/ 1279216 h 1833421"/>
              <a:gd name="connsiteX2614" fmla="*/ 443194 w 2746400"/>
              <a:gd name="connsiteY2614" fmla="*/ 1279254 h 1833421"/>
              <a:gd name="connsiteX2615" fmla="*/ 443193 w 2746400"/>
              <a:gd name="connsiteY2615" fmla="*/ 1279254 h 1833421"/>
              <a:gd name="connsiteX2616" fmla="*/ 177312 w 2746400"/>
              <a:gd name="connsiteY2616" fmla="*/ 1278526 h 1833421"/>
              <a:gd name="connsiteX2617" fmla="*/ 171839 w 2746400"/>
              <a:gd name="connsiteY2617" fmla="*/ 1288687 h 1833421"/>
              <a:gd name="connsiteX2618" fmla="*/ 177312 w 2746400"/>
              <a:gd name="connsiteY2618" fmla="*/ 1278526 h 1833421"/>
              <a:gd name="connsiteX2619" fmla="*/ 436382 w 2746400"/>
              <a:gd name="connsiteY2619" fmla="*/ 1275140 h 1833421"/>
              <a:gd name="connsiteX2620" fmla="*/ 437148 w 2746400"/>
              <a:gd name="connsiteY2620" fmla="*/ 1276633 h 1833421"/>
              <a:gd name="connsiteX2621" fmla="*/ 434755 w 2746400"/>
              <a:gd name="connsiteY2621" fmla="*/ 1279369 h 1833421"/>
              <a:gd name="connsiteX2622" fmla="*/ 434832 w 2746400"/>
              <a:gd name="connsiteY2622" fmla="*/ 1275810 h 1833421"/>
              <a:gd name="connsiteX2623" fmla="*/ 436382 w 2746400"/>
              <a:gd name="connsiteY2623" fmla="*/ 1275140 h 1833421"/>
              <a:gd name="connsiteX2624" fmla="*/ 155289 w 2746400"/>
              <a:gd name="connsiteY2624" fmla="*/ 1274949 h 1833421"/>
              <a:gd name="connsiteX2625" fmla="*/ 155596 w 2746400"/>
              <a:gd name="connsiteY2625" fmla="*/ 1275599 h 1833421"/>
              <a:gd name="connsiteX2626" fmla="*/ 154964 w 2746400"/>
              <a:gd name="connsiteY2626" fmla="*/ 1275580 h 1833421"/>
              <a:gd name="connsiteX2627" fmla="*/ 483354 w 2746400"/>
              <a:gd name="connsiteY2627" fmla="*/ 1274087 h 1833421"/>
              <a:gd name="connsiteX2628" fmla="*/ 478667 w 2746400"/>
              <a:gd name="connsiteY2628" fmla="*/ 1276154 h 1833421"/>
              <a:gd name="connsiteX2629" fmla="*/ 479241 w 2746400"/>
              <a:gd name="connsiteY2629" fmla="*/ 1278067 h 1833421"/>
              <a:gd name="connsiteX2630" fmla="*/ 484120 w 2746400"/>
              <a:gd name="connsiteY2630" fmla="*/ 1275751 h 1833421"/>
              <a:gd name="connsiteX2631" fmla="*/ 483354 w 2746400"/>
              <a:gd name="connsiteY2631" fmla="*/ 1274087 h 1833421"/>
              <a:gd name="connsiteX2632" fmla="*/ 190285 w 2746400"/>
              <a:gd name="connsiteY2632" fmla="*/ 1274031 h 1833421"/>
              <a:gd name="connsiteX2633" fmla="*/ 191968 w 2746400"/>
              <a:gd name="connsiteY2633" fmla="*/ 1275504 h 1833421"/>
              <a:gd name="connsiteX2634" fmla="*/ 189577 w 2746400"/>
              <a:gd name="connsiteY2634" fmla="*/ 1278891 h 1833421"/>
              <a:gd name="connsiteX2635" fmla="*/ 187491 w 2746400"/>
              <a:gd name="connsiteY2635" fmla="*/ 1276940 h 1833421"/>
              <a:gd name="connsiteX2636" fmla="*/ 190285 w 2746400"/>
              <a:gd name="connsiteY2636" fmla="*/ 1274031 h 1833421"/>
              <a:gd name="connsiteX2637" fmla="*/ 304551 w 2746400"/>
              <a:gd name="connsiteY2637" fmla="*/ 1273800 h 1833421"/>
              <a:gd name="connsiteX2638" fmla="*/ 306732 w 2746400"/>
              <a:gd name="connsiteY2638" fmla="*/ 1275483 h 1833421"/>
              <a:gd name="connsiteX2639" fmla="*/ 299116 w 2746400"/>
              <a:gd name="connsiteY2639" fmla="*/ 1280305 h 1833421"/>
              <a:gd name="connsiteX2640" fmla="*/ 304551 w 2746400"/>
              <a:gd name="connsiteY2640" fmla="*/ 1273800 h 1833421"/>
              <a:gd name="connsiteX2641" fmla="*/ 34939 w 2746400"/>
              <a:gd name="connsiteY2641" fmla="*/ 1271982 h 1833421"/>
              <a:gd name="connsiteX2642" fmla="*/ 37025 w 2746400"/>
              <a:gd name="connsiteY2642" fmla="*/ 1273839 h 1833421"/>
              <a:gd name="connsiteX2643" fmla="*/ 34136 w 2746400"/>
              <a:gd name="connsiteY2643" fmla="*/ 1276632 h 1833421"/>
              <a:gd name="connsiteX2644" fmla="*/ 32604 w 2746400"/>
              <a:gd name="connsiteY2644" fmla="*/ 1275312 h 1833421"/>
              <a:gd name="connsiteX2645" fmla="*/ 34939 w 2746400"/>
              <a:gd name="connsiteY2645" fmla="*/ 1271982 h 1833421"/>
              <a:gd name="connsiteX2646" fmla="*/ 186841 w 2746400"/>
              <a:gd name="connsiteY2646" fmla="*/ 1271581 h 1833421"/>
              <a:gd name="connsiteX2647" fmla="*/ 186842 w 2746400"/>
              <a:gd name="connsiteY2647" fmla="*/ 1271581 h 1833421"/>
              <a:gd name="connsiteX2648" fmla="*/ 186841 w 2746400"/>
              <a:gd name="connsiteY2648" fmla="*/ 1271582 h 1833421"/>
              <a:gd name="connsiteX2649" fmla="*/ 186860 w 2746400"/>
              <a:gd name="connsiteY2649" fmla="*/ 1271601 h 1833421"/>
              <a:gd name="connsiteX2650" fmla="*/ 186515 w 2746400"/>
              <a:gd name="connsiteY2650" fmla="*/ 1272137 h 1833421"/>
              <a:gd name="connsiteX2651" fmla="*/ 186841 w 2746400"/>
              <a:gd name="connsiteY2651" fmla="*/ 1271581 h 1833421"/>
              <a:gd name="connsiteX2652" fmla="*/ 187185 w 2746400"/>
              <a:gd name="connsiteY2652" fmla="*/ 1271045 h 1833421"/>
              <a:gd name="connsiteX2653" fmla="*/ 186860 w 2746400"/>
              <a:gd name="connsiteY2653" fmla="*/ 1271601 h 1833421"/>
              <a:gd name="connsiteX2654" fmla="*/ 186860 w 2746400"/>
              <a:gd name="connsiteY2654" fmla="*/ 1271600 h 1833421"/>
              <a:gd name="connsiteX2655" fmla="*/ 186842 w 2746400"/>
              <a:gd name="connsiteY2655" fmla="*/ 1271581 h 1833421"/>
              <a:gd name="connsiteX2656" fmla="*/ 385448 w 2746400"/>
              <a:gd name="connsiteY2656" fmla="*/ 1268883 h 1833421"/>
              <a:gd name="connsiteX2657" fmla="*/ 385026 w 2746400"/>
              <a:gd name="connsiteY2657" fmla="*/ 1269476 h 1833421"/>
              <a:gd name="connsiteX2658" fmla="*/ 385888 w 2746400"/>
              <a:gd name="connsiteY2658" fmla="*/ 1270566 h 1833421"/>
              <a:gd name="connsiteX2659" fmla="*/ 386768 w 2746400"/>
              <a:gd name="connsiteY2659" fmla="*/ 1269438 h 1833421"/>
              <a:gd name="connsiteX2660" fmla="*/ 385448 w 2746400"/>
              <a:gd name="connsiteY2660" fmla="*/ 1268883 h 1833421"/>
              <a:gd name="connsiteX2661" fmla="*/ 448917 w 2746400"/>
              <a:gd name="connsiteY2661" fmla="*/ 1267770 h 1833421"/>
              <a:gd name="connsiteX2662" fmla="*/ 448921 w 2746400"/>
              <a:gd name="connsiteY2662" fmla="*/ 1267773 h 1833421"/>
              <a:gd name="connsiteX2663" fmla="*/ 448914 w 2746400"/>
              <a:gd name="connsiteY2663" fmla="*/ 1267774 h 1833421"/>
              <a:gd name="connsiteX2664" fmla="*/ 448946 w 2746400"/>
              <a:gd name="connsiteY2664" fmla="*/ 1267767 h 1833421"/>
              <a:gd name="connsiteX2665" fmla="*/ 448943 w 2746400"/>
              <a:gd name="connsiteY2665" fmla="*/ 1267787 h 1833421"/>
              <a:gd name="connsiteX2666" fmla="*/ 448921 w 2746400"/>
              <a:gd name="connsiteY2666" fmla="*/ 1267773 h 1833421"/>
              <a:gd name="connsiteX2667" fmla="*/ 448949 w 2746400"/>
              <a:gd name="connsiteY2667" fmla="*/ 1267749 h 1833421"/>
              <a:gd name="connsiteX2668" fmla="*/ 448972 w 2746400"/>
              <a:gd name="connsiteY2668" fmla="*/ 1267755 h 1833421"/>
              <a:gd name="connsiteX2669" fmla="*/ 448969 w 2746400"/>
              <a:gd name="connsiteY2669" fmla="*/ 1267761 h 1833421"/>
              <a:gd name="connsiteX2670" fmla="*/ 448946 w 2746400"/>
              <a:gd name="connsiteY2670" fmla="*/ 1267767 h 1833421"/>
              <a:gd name="connsiteX2671" fmla="*/ 448951 w 2746400"/>
              <a:gd name="connsiteY2671" fmla="*/ 1267735 h 1833421"/>
              <a:gd name="connsiteX2672" fmla="*/ 448949 w 2746400"/>
              <a:gd name="connsiteY2672" fmla="*/ 1267749 h 1833421"/>
              <a:gd name="connsiteX2673" fmla="*/ 448941 w 2746400"/>
              <a:gd name="connsiteY2673" fmla="*/ 1267746 h 1833421"/>
              <a:gd name="connsiteX2674" fmla="*/ 448837 w 2746400"/>
              <a:gd name="connsiteY2674" fmla="*/ 1267716 h 1833421"/>
              <a:gd name="connsiteX2675" fmla="*/ 448941 w 2746400"/>
              <a:gd name="connsiteY2675" fmla="*/ 1267746 h 1833421"/>
              <a:gd name="connsiteX2676" fmla="*/ 448917 w 2746400"/>
              <a:gd name="connsiteY2676" fmla="*/ 1267770 h 1833421"/>
              <a:gd name="connsiteX2677" fmla="*/ 454386 w 2746400"/>
              <a:gd name="connsiteY2677" fmla="*/ 1266510 h 1833421"/>
              <a:gd name="connsiteX2678" fmla="*/ 453140 w 2746400"/>
              <a:gd name="connsiteY2678" fmla="*/ 1274850 h 1833421"/>
              <a:gd name="connsiteX2679" fmla="*/ 447051 w 2746400"/>
              <a:gd name="connsiteY2679" fmla="*/ 1279179 h 1833421"/>
              <a:gd name="connsiteX2680" fmla="*/ 448943 w 2746400"/>
              <a:gd name="connsiteY2680" fmla="*/ 1267787 h 1833421"/>
              <a:gd name="connsiteX2681" fmla="*/ 448952 w 2746400"/>
              <a:gd name="connsiteY2681" fmla="*/ 1267793 h 1833421"/>
              <a:gd name="connsiteX2682" fmla="*/ 448969 w 2746400"/>
              <a:gd name="connsiteY2682" fmla="*/ 1267761 h 1833421"/>
              <a:gd name="connsiteX2683" fmla="*/ 112565 w 2746400"/>
              <a:gd name="connsiteY2683" fmla="*/ 1264980 h 1833421"/>
              <a:gd name="connsiteX2684" fmla="*/ 113482 w 2746400"/>
              <a:gd name="connsiteY2684" fmla="*/ 1266760 h 1833421"/>
              <a:gd name="connsiteX2685" fmla="*/ 111454 w 2746400"/>
              <a:gd name="connsiteY2685" fmla="*/ 1268043 h 1833421"/>
              <a:gd name="connsiteX2686" fmla="*/ 110804 w 2746400"/>
              <a:gd name="connsiteY2686" fmla="*/ 1266549 h 1833421"/>
              <a:gd name="connsiteX2687" fmla="*/ 112565 w 2746400"/>
              <a:gd name="connsiteY2687" fmla="*/ 1264980 h 1833421"/>
              <a:gd name="connsiteX2688" fmla="*/ 270512 w 2746400"/>
              <a:gd name="connsiteY2688" fmla="*/ 1263085 h 1833421"/>
              <a:gd name="connsiteX2689" fmla="*/ 263031 w 2746400"/>
              <a:gd name="connsiteY2689" fmla="*/ 1275790 h 1833421"/>
              <a:gd name="connsiteX2690" fmla="*/ 261405 w 2746400"/>
              <a:gd name="connsiteY2690" fmla="*/ 1274470 h 1833421"/>
              <a:gd name="connsiteX2691" fmla="*/ 270512 w 2746400"/>
              <a:gd name="connsiteY2691" fmla="*/ 1263085 h 1833421"/>
              <a:gd name="connsiteX2692" fmla="*/ 2381176 w 2746400"/>
              <a:gd name="connsiteY2692" fmla="*/ 1260101 h 1833421"/>
              <a:gd name="connsiteX2693" fmla="*/ 2381215 w 2746400"/>
              <a:gd name="connsiteY2693" fmla="*/ 1260120 h 1833421"/>
              <a:gd name="connsiteX2694" fmla="*/ 2380852 w 2746400"/>
              <a:gd name="connsiteY2694" fmla="*/ 1260675 h 1833421"/>
              <a:gd name="connsiteX2695" fmla="*/ 2381176 w 2746400"/>
              <a:gd name="connsiteY2695" fmla="*/ 1260101 h 1833421"/>
              <a:gd name="connsiteX2696" fmla="*/ 2381541 w 2746400"/>
              <a:gd name="connsiteY2696" fmla="*/ 1259565 h 1833421"/>
              <a:gd name="connsiteX2697" fmla="*/ 2381216 w 2746400"/>
              <a:gd name="connsiteY2697" fmla="*/ 1260120 h 1833421"/>
              <a:gd name="connsiteX2698" fmla="*/ 2381197 w 2746400"/>
              <a:gd name="connsiteY2698" fmla="*/ 1260102 h 1833421"/>
              <a:gd name="connsiteX2699" fmla="*/ 2381541 w 2746400"/>
              <a:gd name="connsiteY2699" fmla="*/ 1259565 h 1833421"/>
              <a:gd name="connsiteX2700" fmla="*/ 183006 w 2746400"/>
              <a:gd name="connsiteY2700" fmla="*/ 1258260 h 1833421"/>
              <a:gd name="connsiteX2701" fmla="*/ 182517 w 2746400"/>
              <a:gd name="connsiteY2701" fmla="*/ 1261861 h 1833421"/>
              <a:gd name="connsiteX2702" fmla="*/ 181292 w 2746400"/>
              <a:gd name="connsiteY2702" fmla="*/ 1261440 h 1833421"/>
              <a:gd name="connsiteX2703" fmla="*/ 316911 w 2746400"/>
              <a:gd name="connsiteY2703" fmla="*/ 1258188 h 1833421"/>
              <a:gd name="connsiteX2704" fmla="*/ 316949 w 2746400"/>
              <a:gd name="connsiteY2704" fmla="*/ 1258225 h 1833421"/>
              <a:gd name="connsiteX2705" fmla="*/ 310864 w 2746400"/>
              <a:gd name="connsiteY2705" fmla="*/ 1263525 h 1833421"/>
              <a:gd name="connsiteX2706" fmla="*/ 316911 w 2746400"/>
              <a:gd name="connsiteY2706" fmla="*/ 1258188 h 1833421"/>
              <a:gd name="connsiteX2707" fmla="*/ 183015 w 2746400"/>
              <a:gd name="connsiteY2707" fmla="*/ 1258188 h 1833421"/>
              <a:gd name="connsiteX2708" fmla="*/ 183024 w 2746400"/>
              <a:gd name="connsiteY2708" fmla="*/ 1258197 h 1833421"/>
              <a:gd name="connsiteX2709" fmla="*/ 183014 w 2746400"/>
              <a:gd name="connsiteY2709" fmla="*/ 1258206 h 1833421"/>
              <a:gd name="connsiteX2710" fmla="*/ 183033 w 2746400"/>
              <a:gd name="connsiteY2710" fmla="*/ 1258206 h 1833421"/>
              <a:gd name="connsiteX2711" fmla="*/ 183033 w 2746400"/>
              <a:gd name="connsiteY2711" fmla="*/ 1258206 h 1833421"/>
              <a:gd name="connsiteX2712" fmla="*/ 183034 w 2746400"/>
              <a:gd name="connsiteY2712" fmla="*/ 1258206 h 1833421"/>
              <a:gd name="connsiteX2713" fmla="*/ 183006 w 2746400"/>
              <a:gd name="connsiteY2713" fmla="*/ 1258260 h 1833421"/>
              <a:gd name="connsiteX2714" fmla="*/ 183045 w 2746400"/>
              <a:gd name="connsiteY2714" fmla="*/ 1258177 h 1833421"/>
              <a:gd name="connsiteX2715" fmla="*/ 183033 w 2746400"/>
              <a:gd name="connsiteY2715" fmla="*/ 1258206 h 1833421"/>
              <a:gd name="connsiteX2716" fmla="*/ 183024 w 2746400"/>
              <a:gd name="connsiteY2716" fmla="*/ 1258197 h 1833421"/>
              <a:gd name="connsiteX2717" fmla="*/ 317012 w 2746400"/>
              <a:gd name="connsiteY2717" fmla="*/ 1258125 h 1833421"/>
              <a:gd name="connsiteX2718" fmla="*/ 316950 w 2746400"/>
              <a:gd name="connsiteY2718" fmla="*/ 1258225 h 1833421"/>
              <a:gd name="connsiteX2719" fmla="*/ 316911 w 2746400"/>
              <a:gd name="connsiteY2719" fmla="*/ 1258188 h 1833421"/>
              <a:gd name="connsiteX2720" fmla="*/ 324641 w 2746400"/>
              <a:gd name="connsiteY2720" fmla="*/ 1257327 h 1833421"/>
              <a:gd name="connsiteX2721" fmla="*/ 325425 w 2746400"/>
              <a:gd name="connsiteY2721" fmla="*/ 1258533 h 1833421"/>
              <a:gd name="connsiteX2722" fmla="*/ 324927 w 2746400"/>
              <a:gd name="connsiteY2722" fmla="*/ 1259106 h 1833421"/>
              <a:gd name="connsiteX2723" fmla="*/ 323511 w 2746400"/>
              <a:gd name="connsiteY2723" fmla="*/ 1258303 h 1833421"/>
              <a:gd name="connsiteX2724" fmla="*/ 324641 w 2746400"/>
              <a:gd name="connsiteY2724" fmla="*/ 1257327 h 1833421"/>
              <a:gd name="connsiteX2725" fmla="*/ 276615 w 2746400"/>
              <a:gd name="connsiteY2725" fmla="*/ 1256924 h 1833421"/>
              <a:gd name="connsiteX2726" fmla="*/ 277228 w 2746400"/>
              <a:gd name="connsiteY2726" fmla="*/ 1257288 h 1833421"/>
              <a:gd name="connsiteX2727" fmla="*/ 276558 w 2746400"/>
              <a:gd name="connsiteY2727" fmla="*/ 1257537 h 1833421"/>
              <a:gd name="connsiteX2728" fmla="*/ 318729 w 2746400"/>
              <a:gd name="connsiteY2728" fmla="*/ 1255355 h 1833421"/>
              <a:gd name="connsiteX2729" fmla="*/ 319782 w 2746400"/>
              <a:gd name="connsiteY2729" fmla="*/ 1256408 h 1833421"/>
              <a:gd name="connsiteX2730" fmla="*/ 317012 w 2746400"/>
              <a:gd name="connsiteY2730" fmla="*/ 1258125 h 1833421"/>
              <a:gd name="connsiteX2731" fmla="*/ 2433795 w 2746400"/>
              <a:gd name="connsiteY2731" fmla="*/ 1255260 h 1833421"/>
              <a:gd name="connsiteX2732" fmla="*/ 2436109 w 2746400"/>
              <a:gd name="connsiteY2732" fmla="*/ 1255834 h 1833421"/>
              <a:gd name="connsiteX2733" fmla="*/ 2435173 w 2746400"/>
              <a:gd name="connsiteY2733" fmla="*/ 1260885 h 1833421"/>
              <a:gd name="connsiteX2734" fmla="*/ 2432857 w 2746400"/>
              <a:gd name="connsiteY2734" fmla="*/ 1260292 h 1833421"/>
              <a:gd name="connsiteX2735" fmla="*/ 2433795 w 2746400"/>
              <a:gd name="connsiteY2735" fmla="*/ 1255260 h 1833421"/>
              <a:gd name="connsiteX2736" fmla="*/ 250728 w 2746400"/>
              <a:gd name="connsiteY2736" fmla="*/ 1254341 h 1833421"/>
              <a:gd name="connsiteX2737" fmla="*/ 252756 w 2746400"/>
              <a:gd name="connsiteY2737" fmla="*/ 1255795 h 1833421"/>
              <a:gd name="connsiteX2738" fmla="*/ 247053 w 2746400"/>
              <a:gd name="connsiteY2738" fmla="*/ 1263697 h 1833421"/>
              <a:gd name="connsiteX2739" fmla="*/ 250728 w 2746400"/>
              <a:gd name="connsiteY2739" fmla="*/ 1254341 h 1833421"/>
              <a:gd name="connsiteX2740" fmla="*/ 125248 w 2746400"/>
              <a:gd name="connsiteY2740" fmla="*/ 1253213 h 1833421"/>
              <a:gd name="connsiteX2741" fmla="*/ 115568 w 2746400"/>
              <a:gd name="connsiteY2741" fmla="*/ 1261115 h 1833421"/>
              <a:gd name="connsiteX2742" fmla="*/ 125248 w 2746400"/>
              <a:gd name="connsiteY2742" fmla="*/ 1253213 h 1833421"/>
              <a:gd name="connsiteX2743" fmla="*/ 222869 w 2746400"/>
              <a:gd name="connsiteY2743" fmla="*/ 1253156 h 1833421"/>
              <a:gd name="connsiteX2744" fmla="*/ 224668 w 2746400"/>
              <a:gd name="connsiteY2744" fmla="*/ 1254552 h 1833421"/>
              <a:gd name="connsiteX2745" fmla="*/ 219694 w 2746400"/>
              <a:gd name="connsiteY2745" fmla="*/ 1260924 h 1833421"/>
              <a:gd name="connsiteX2746" fmla="*/ 217780 w 2746400"/>
              <a:gd name="connsiteY2746" fmla="*/ 1259528 h 1833421"/>
              <a:gd name="connsiteX2747" fmla="*/ 222869 w 2746400"/>
              <a:gd name="connsiteY2747" fmla="*/ 1253156 h 1833421"/>
              <a:gd name="connsiteX2748" fmla="*/ 100224 w 2746400"/>
              <a:gd name="connsiteY2748" fmla="*/ 1252600 h 1833421"/>
              <a:gd name="connsiteX2749" fmla="*/ 102194 w 2746400"/>
              <a:gd name="connsiteY2749" fmla="*/ 1254303 h 1833421"/>
              <a:gd name="connsiteX2750" fmla="*/ 79099 w 2746400"/>
              <a:gd name="connsiteY2750" fmla="*/ 1289929 h 1833421"/>
              <a:gd name="connsiteX2751" fmla="*/ 77166 w 2746400"/>
              <a:gd name="connsiteY2751" fmla="*/ 1288878 h 1833421"/>
              <a:gd name="connsiteX2752" fmla="*/ 79023 w 2746400"/>
              <a:gd name="connsiteY2752" fmla="*/ 1284247 h 1833421"/>
              <a:gd name="connsiteX2753" fmla="*/ 93507 w 2746400"/>
              <a:gd name="connsiteY2753" fmla="*/ 1259622 h 1833421"/>
              <a:gd name="connsiteX2754" fmla="*/ 100224 w 2746400"/>
              <a:gd name="connsiteY2754" fmla="*/ 1252600 h 1833421"/>
              <a:gd name="connsiteX2755" fmla="*/ 107379 w 2746400"/>
              <a:gd name="connsiteY2755" fmla="*/ 1251892 h 1833421"/>
              <a:gd name="connsiteX2756" fmla="*/ 110555 w 2746400"/>
              <a:gd name="connsiteY2756" fmla="*/ 1254494 h 1833421"/>
              <a:gd name="connsiteX2757" fmla="*/ 106575 w 2746400"/>
              <a:gd name="connsiteY2757" fmla="*/ 1257077 h 1833421"/>
              <a:gd name="connsiteX2758" fmla="*/ 105083 w 2746400"/>
              <a:gd name="connsiteY2758" fmla="*/ 1255355 h 1833421"/>
              <a:gd name="connsiteX2759" fmla="*/ 107379 w 2746400"/>
              <a:gd name="connsiteY2759" fmla="*/ 1251892 h 1833421"/>
              <a:gd name="connsiteX2760" fmla="*/ 132196 w 2746400"/>
              <a:gd name="connsiteY2760" fmla="*/ 1251567 h 1833421"/>
              <a:gd name="connsiteX2761" fmla="*/ 137094 w 2746400"/>
              <a:gd name="connsiteY2761" fmla="*/ 1255739 h 1833421"/>
              <a:gd name="connsiteX2762" fmla="*/ 126149 w 2746400"/>
              <a:gd name="connsiteY2762" fmla="*/ 1267659 h 1833421"/>
              <a:gd name="connsiteX2763" fmla="*/ 132196 w 2746400"/>
              <a:gd name="connsiteY2763" fmla="*/ 1251567 h 1833421"/>
              <a:gd name="connsiteX2764" fmla="*/ 51394 w 2746400"/>
              <a:gd name="connsiteY2764" fmla="*/ 1251013 h 1833421"/>
              <a:gd name="connsiteX2765" fmla="*/ 52924 w 2746400"/>
              <a:gd name="connsiteY2765" fmla="*/ 1251376 h 1833421"/>
              <a:gd name="connsiteX2766" fmla="*/ 52599 w 2746400"/>
              <a:gd name="connsiteY2766" fmla="*/ 1252007 h 1833421"/>
              <a:gd name="connsiteX2767" fmla="*/ 51068 w 2746400"/>
              <a:gd name="connsiteY2767" fmla="*/ 1251644 h 1833421"/>
              <a:gd name="connsiteX2768" fmla="*/ 51394 w 2746400"/>
              <a:gd name="connsiteY2768" fmla="*/ 1251013 h 1833421"/>
              <a:gd name="connsiteX2769" fmla="*/ 244223 w 2746400"/>
              <a:gd name="connsiteY2769" fmla="*/ 1250534 h 1833421"/>
              <a:gd name="connsiteX2770" fmla="*/ 244242 w 2746400"/>
              <a:gd name="connsiteY2770" fmla="*/ 1250571 h 1833421"/>
              <a:gd name="connsiteX2771" fmla="*/ 243897 w 2746400"/>
              <a:gd name="connsiteY2771" fmla="*/ 1251108 h 1833421"/>
              <a:gd name="connsiteX2772" fmla="*/ 244223 w 2746400"/>
              <a:gd name="connsiteY2772" fmla="*/ 1250534 h 1833421"/>
              <a:gd name="connsiteX2773" fmla="*/ 244317 w 2746400"/>
              <a:gd name="connsiteY2773" fmla="*/ 1250446 h 1833421"/>
              <a:gd name="connsiteX2774" fmla="*/ 244260 w 2746400"/>
              <a:gd name="connsiteY2774" fmla="*/ 1250553 h 1833421"/>
              <a:gd name="connsiteX2775" fmla="*/ 244203 w 2746400"/>
              <a:gd name="connsiteY2775" fmla="*/ 1250514 h 1833421"/>
              <a:gd name="connsiteX2776" fmla="*/ 2399584 w 2746400"/>
              <a:gd name="connsiteY2776" fmla="*/ 1249769 h 1833421"/>
              <a:gd name="connsiteX2777" fmla="*/ 2406491 w 2746400"/>
              <a:gd name="connsiteY2777" fmla="*/ 1260886 h 1833421"/>
              <a:gd name="connsiteX2778" fmla="*/ 2399584 w 2746400"/>
              <a:gd name="connsiteY2778" fmla="*/ 1249769 h 1833421"/>
              <a:gd name="connsiteX2779" fmla="*/ 237890 w 2746400"/>
              <a:gd name="connsiteY2779" fmla="*/ 1248793 h 1833421"/>
              <a:gd name="connsiteX2780" fmla="*/ 233642 w 2746400"/>
              <a:gd name="connsiteY2780" fmla="*/ 1255853 h 1833421"/>
              <a:gd name="connsiteX2781" fmla="*/ 237890 w 2746400"/>
              <a:gd name="connsiteY2781" fmla="*/ 1248793 h 1833421"/>
              <a:gd name="connsiteX2782" fmla="*/ 282490 w 2746400"/>
              <a:gd name="connsiteY2782" fmla="*/ 1248621 h 1833421"/>
              <a:gd name="connsiteX2783" fmla="*/ 282528 w 2746400"/>
              <a:gd name="connsiteY2783" fmla="*/ 1248659 h 1833421"/>
              <a:gd name="connsiteX2784" fmla="*/ 282528 w 2746400"/>
              <a:gd name="connsiteY2784" fmla="*/ 1248658 h 1833421"/>
              <a:gd name="connsiteX2785" fmla="*/ 282529 w 2746400"/>
              <a:gd name="connsiteY2785" fmla="*/ 1248659 h 1833421"/>
              <a:gd name="connsiteX2786" fmla="*/ 282375 w 2746400"/>
              <a:gd name="connsiteY2786" fmla="*/ 1248717 h 1833421"/>
              <a:gd name="connsiteX2787" fmla="*/ 282645 w 2746400"/>
              <a:gd name="connsiteY2787" fmla="*/ 1248502 h 1833421"/>
              <a:gd name="connsiteX2788" fmla="*/ 282528 w 2746400"/>
              <a:gd name="connsiteY2788" fmla="*/ 1248658 h 1833421"/>
              <a:gd name="connsiteX2789" fmla="*/ 282490 w 2746400"/>
              <a:gd name="connsiteY2789" fmla="*/ 1248621 h 1833421"/>
              <a:gd name="connsiteX2790" fmla="*/ 282489 w 2746400"/>
              <a:gd name="connsiteY2790" fmla="*/ 1248620 h 1833421"/>
              <a:gd name="connsiteX2791" fmla="*/ 223023 w 2746400"/>
              <a:gd name="connsiteY2791" fmla="*/ 1247358 h 1833421"/>
              <a:gd name="connsiteX2792" fmla="*/ 223693 w 2746400"/>
              <a:gd name="connsiteY2792" fmla="*/ 1247683 h 1833421"/>
              <a:gd name="connsiteX2793" fmla="*/ 223023 w 2746400"/>
              <a:gd name="connsiteY2793" fmla="*/ 1248008 h 1833421"/>
              <a:gd name="connsiteX2794" fmla="*/ 284574 w 2746400"/>
              <a:gd name="connsiteY2794" fmla="*/ 1245942 h 1833421"/>
              <a:gd name="connsiteX2795" fmla="*/ 285206 w 2746400"/>
              <a:gd name="connsiteY2795" fmla="*/ 1246573 h 1833421"/>
              <a:gd name="connsiteX2796" fmla="*/ 282645 w 2746400"/>
              <a:gd name="connsiteY2796" fmla="*/ 1248502 h 1833421"/>
              <a:gd name="connsiteX2797" fmla="*/ 288975 w 2746400"/>
              <a:gd name="connsiteY2797" fmla="*/ 1243129 h 1833421"/>
              <a:gd name="connsiteX2798" fmla="*/ 290181 w 2746400"/>
              <a:gd name="connsiteY2798" fmla="*/ 1248640 h 1833421"/>
              <a:gd name="connsiteX2799" fmla="*/ 289607 w 2746400"/>
              <a:gd name="connsiteY2799" fmla="*/ 1249157 h 1833421"/>
              <a:gd name="connsiteX2800" fmla="*/ 290142 w 2746400"/>
              <a:gd name="connsiteY2800" fmla="*/ 1248621 h 1833421"/>
              <a:gd name="connsiteX2801" fmla="*/ 288975 w 2746400"/>
              <a:gd name="connsiteY2801" fmla="*/ 1243129 h 1833421"/>
              <a:gd name="connsiteX2802" fmla="*/ 61402 w 2746400"/>
              <a:gd name="connsiteY2802" fmla="*/ 1242555 h 1833421"/>
              <a:gd name="connsiteX2803" fmla="*/ 61611 w 2746400"/>
              <a:gd name="connsiteY2803" fmla="*/ 1243264 h 1833421"/>
              <a:gd name="connsiteX2804" fmla="*/ 60330 w 2746400"/>
              <a:gd name="connsiteY2804" fmla="*/ 1243857 h 1833421"/>
              <a:gd name="connsiteX2805" fmla="*/ 60120 w 2746400"/>
              <a:gd name="connsiteY2805" fmla="*/ 1243149 h 1833421"/>
              <a:gd name="connsiteX2806" fmla="*/ 61402 w 2746400"/>
              <a:gd name="connsiteY2806" fmla="*/ 1242555 h 1833421"/>
              <a:gd name="connsiteX2807" fmla="*/ 1539090 w 2746400"/>
              <a:gd name="connsiteY2807" fmla="*/ 1242096 h 1833421"/>
              <a:gd name="connsiteX2808" fmla="*/ 1539051 w 2746400"/>
              <a:gd name="connsiteY2808" fmla="*/ 1242804 h 1833421"/>
              <a:gd name="connsiteX2809" fmla="*/ 1540371 w 2746400"/>
              <a:gd name="connsiteY2809" fmla="*/ 1243110 h 1833421"/>
              <a:gd name="connsiteX2810" fmla="*/ 1540447 w 2746400"/>
              <a:gd name="connsiteY2810" fmla="*/ 1242382 h 1833421"/>
              <a:gd name="connsiteX2811" fmla="*/ 1539090 w 2746400"/>
              <a:gd name="connsiteY2811" fmla="*/ 1242096 h 1833421"/>
              <a:gd name="connsiteX2812" fmla="*/ 108010 w 2746400"/>
              <a:gd name="connsiteY2812" fmla="*/ 1242057 h 1833421"/>
              <a:gd name="connsiteX2813" fmla="*/ 109389 w 2746400"/>
              <a:gd name="connsiteY2813" fmla="*/ 1242632 h 1833421"/>
              <a:gd name="connsiteX2814" fmla="*/ 108489 w 2746400"/>
              <a:gd name="connsiteY2814" fmla="*/ 1243779 h 1833421"/>
              <a:gd name="connsiteX2815" fmla="*/ 107589 w 2746400"/>
              <a:gd name="connsiteY2815" fmla="*/ 1242670 h 1833421"/>
              <a:gd name="connsiteX2816" fmla="*/ 108010 w 2746400"/>
              <a:gd name="connsiteY2816" fmla="*/ 1242057 h 1833421"/>
              <a:gd name="connsiteX2817" fmla="*/ 454979 w 2746400"/>
              <a:gd name="connsiteY2817" fmla="*/ 1239953 h 1833421"/>
              <a:gd name="connsiteX2818" fmla="*/ 459647 w 2746400"/>
              <a:gd name="connsiteY2818" fmla="*/ 1240164 h 1833421"/>
              <a:gd name="connsiteX2819" fmla="*/ 456816 w 2746400"/>
              <a:gd name="connsiteY2819" fmla="*/ 1245216 h 1833421"/>
              <a:gd name="connsiteX2820" fmla="*/ 442963 w 2746400"/>
              <a:gd name="connsiteY2820" fmla="*/ 1260636 h 1833421"/>
              <a:gd name="connsiteX2821" fmla="*/ 435272 w 2746400"/>
              <a:gd name="connsiteY2821" fmla="*/ 1268750 h 1833421"/>
              <a:gd name="connsiteX2822" fmla="*/ 419869 w 2746400"/>
              <a:gd name="connsiteY2822" fmla="*/ 1283559 h 1833421"/>
              <a:gd name="connsiteX2823" fmla="*/ 411411 w 2746400"/>
              <a:gd name="connsiteY2823" fmla="*/ 1284286 h 1833421"/>
              <a:gd name="connsiteX2824" fmla="*/ 421285 w 2746400"/>
              <a:gd name="connsiteY2824" fmla="*/ 1265593 h 1833421"/>
              <a:gd name="connsiteX2825" fmla="*/ 439768 w 2746400"/>
              <a:gd name="connsiteY2825" fmla="*/ 1252104 h 1833421"/>
              <a:gd name="connsiteX2826" fmla="*/ 454979 w 2746400"/>
              <a:gd name="connsiteY2826" fmla="*/ 1239953 h 1833421"/>
              <a:gd name="connsiteX2827" fmla="*/ 2413552 w 2746400"/>
              <a:gd name="connsiteY2827" fmla="*/ 1239819 h 1833421"/>
              <a:gd name="connsiteX2828" fmla="*/ 2413896 w 2746400"/>
              <a:gd name="connsiteY2828" fmla="*/ 1241580 h 1833421"/>
              <a:gd name="connsiteX2829" fmla="*/ 2411581 w 2746400"/>
              <a:gd name="connsiteY2829" fmla="*/ 1241847 h 1833421"/>
              <a:gd name="connsiteX2830" fmla="*/ 2411965 w 2746400"/>
              <a:gd name="connsiteY2830" fmla="*/ 1240375 h 1833421"/>
              <a:gd name="connsiteX2831" fmla="*/ 2413552 w 2746400"/>
              <a:gd name="connsiteY2831" fmla="*/ 1239819 h 1833421"/>
              <a:gd name="connsiteX2832" fmla="*/ 404199 w 2746400"/>
              <a:gd name="connsiteY2832" fmla="*/ 1238480 h 1833421"/>
              <a:gd name="connsiteX2833" fmla="*/ 402725 w 2746400"/>
              <a:gd name="connsiteY2833" fmla="*/ 1239188 h 1833421"/>
              <a:gd name="connsiteX2834" fmla="*/ 404313 w 2746400"/>
              <a:gd name="connsiteY2834" fmla="*/ 1240603 h 1833421"/>
              <a:gd name="connsiteX2835" fmla="*/ 405384 w 2746400"/>
              <a:gd name="connsiteY2835" fmla="*/ 1239589 h 1833421"/>
              <a:gd name="connsiteX2836" fmla="*/ 404199 w 2746400"/>
              <a:gd name="connsiteY2836" fmla="*/ 1238480 h 1833421"/>
              <a:gd name="connsiteX2837" fmla="*/ 338160 w 2746400"/>
              <a:gd name="connsiteY2837" fmla="*/ 1236981 h 1833421"/>
              <a:gd name="connsiteX2838" fmla="*/ 338149 w 2746400"/>
              <a:gd name="connsiteY2838" fmla="*/ 1237026 h 1833421"/>
              <a:gd name="connsiteX2839" fmla="*/ 338130 w 2746400"/>
              <a:gd name="connsiteY2839" fmla="*/ 1237006 h 1833421"/>
              <a:gd name="connsiteX2840" fmla="*/ 1520127 w 2746400"/>
              <a:gd name="connsiteY2840" fmla="*/ 1235934 h 1833421"/>
              <a:gd name="connsiteX2841" fmla="*/ 1520071 w 2746400"/>
              <a:gd name="connsiteY2841" fmla="*/ 1236528 h 1833421"/>
              <a:gd name="connsiteX2842" fmla="*/ 1520740 w 2746400"/>
              <a:gd name="connsiteY2842" fmla="*/ 1236298 h 1833421"/>
              <a:gd name="connsiteX2843" fmla="*/ 136423 w 2746400"/>
              <a:gd name="connsiteY2843" fmla="*/ 1235496 h 1833421"/>
              <a:gd name="connsiteX2844" fmla="*/ 130626 w 2746400"/>
              <a:gd name="connsiteY2844" fmla="*/ 1243800 h 1833421"/>
              <a:gd name="connsiteX2845" fmla="*/ 131296 w 2746400"/>
              <a:gd name="connsiteY2845" fmla="*/ 1241274 h 1833421"/>
              <a:gd name="connsiteX2846" fmla="*/ 136423 w 2746400"/>
              <a:gd name="connsiteY2846" fmla="*/ 1235496 h 1833421"/>
              <a:gd name="connsiteX2847" fmla="*/ 381918 w 2746400"/>
              <a:gd name="connsiteY2847" fmla="*/ 1235334 h 1833421"/>
              <a:gd name="connsiteX2848" fmla="*/ 379975 w 2746400"/>
              <a:gd name="connsiteY2848" fmla="*/ 1239666 h 1833421"/>
              <a:gd name="connsiteX2849" fmla="*/ 378195 w 2746400"/>
              <a:gd name="connsiteY2849" fmla="*/ 1238365 h 1833421"/>
              <a:gd name="connsiteX2850" fmla="*/ 381966 w 2746400"/>
              <a:gd name="connsiteY2850" fmla="*/ 1235228 h 1833421"/>
              <a:gd name="connsiteX2851" fmla="*/ 382003 w 2746400"/>
              <a:gd name="connsiteY2851" fmla="*/ 1235265 h 1833421"/>
              <a:gd name="connsiteX2852" fmla="*/ 381918 w 2746400"/>
              <a:gd name="connsiteY2852" fmla="*/ 1235334 h 1833421"/>
              <a:gd name="connsiteX2853" fmla="*/ 382087 w 2746400"/>
              <a:gd name="connsiteY2853" fmla="*/ 1235160 h 1833421"/>
              <a:gd name="connsiteX2854" fmla="*/ 382004 w 2746400"/>
              <a:gd name="connsiteY2854" fmla="*/ 1235266 h 1833421"/>
              <a:gd name="connsiteX2855" fmla="*/ 382003 w 2746400"/>
              <a:gd name="connsiteY2855" fmla="*/ 1235265 h 1833421"/>
              <a:gd name="connsiteX2856" fmla="*/ 382003 w 2746400"/>
              <a:gd name="connsiteY2856" fmla="*/ 1235265 h 1833421"/>
              <a:gd name="connsiteX2857" fmla="*/ 381966 w 2746400"/>
              <a:gd name="connsiteY2857" fmla="*/ 1235227 h 1833421"/>
              <a:gd name="connsiteX2858" fmla="*/ 381966 w 2746400"/>
              <a:gd name="connsiteY2858" fmla="*/ 1235228 h 1833421"/>
              <a:gd name="connsiteX2859" fmla="*/ 381965 w 2746400"/>
              <a:gd name="connsiteY2859" fmla="*/ 1235227 h 1833421"/>
              <a:gd name="connsiteX2860" fmla="*/ 372169 w 2746400"/>
              <a:gd name="connsiteY2860" fmla="*/ 1233256 h 1833421"/>
              <a:gd name="connsiteX2861" fmla="*/ 373566 w 2746400"/>
              <a:gd name="connsiteY2861" fmla="*/ 1233352 h 1833421"/>
              <a:gd name="connsiteX2862" fmla="*/ 373297 w 2746400"/>
              <a:gd name="connsiteY2862" fmla="*/ 1234156 h 1833421"/>
              <a:gd name="connsiteX2863" fmla="*/ 371862 w 2746400"/>
              <a:gd name="connsiteY2863" fmla="*/ 1234022 h 1833421"/>
              <a:gd name="connsiteX2864" fmla="*/ 372169 w 2746400"/>
              <a:gd name="connsiteY2864" fmla="*/ 1233256 h 1833421"/>
              <a:gd name="connsiteX2865" fmla="*/ 384069 w 2746400"/>
              <a:gd name="connsiteY2865" fmla="*/ 1232625 h 1833421"/>
              <a:gd name="connsiteX2866" fmla="*/ 384891 w 2746400"/>
              <a:gd name="connsiteY2866" fmla="*/ 1233602 h 1833421"/>
              <a:gd name="connsiteX2867" fmla="*/ 382087 w 2746400"/>
              <a:gd name="connsiteY2867" fmla="*/ 1235160 h 1833421"/>
              <a:gd name="connsiteX2868" fmla="*/ 1510408 w 2746400"/>
              <a:gd name="connsiteY2868" fmla="*/ 1232242 h 1833421"/>
              <a:gd name="connsiteX2869" fmla="*/ 1509508 w 2746400"/>
              <a:gd name="connsiteY2869" fmla="*/ 1233562 h 1833421"/>
              <a:gd name="connsiteX2870" fmla="*/ 1512646 w 2746400"/>
              <a:gd name="connsiteY2870" fmla="*/ 1236107 h 1833421"/>
              <a:gd name="connsiteX2871" fmla="*/ 1514100 w 2746400"/>
              <a:gd name="connsiteY2871" fmla="*/ 1234423 h 1833421"/>
              <a:gd name="connsiteX2872" fmla="*/ 1510408 w 2746400"/>
              <a:gd name="connsiteY2872" fmla="*/ 1232242 h 1833421"/>
              <a:gd name="connsiteX2873" fmla="*/ 328437 w 2746400"/>
              <a:gd name="connsiteY2873" fmla="*/ 1231402 h 1833421"/>
              <a:gd name="connsiteX2874" fmla="*/ 328452 w 2746400"/>
              <a:gd name="connsiteY2874" fmla="*/ 1231406 h 1833421"/>
              <a:gd name="connsiteX2875" fmla="*/ 328404 w 2746400"/>
              <a:gd name="connsiteY2875" fmla="*/ 1231432 h 1833421"/>
              <a:gd name="connsiteX2876" fmla="*/ 328564 w 2746400"/>
              <a:gd name="connsiteY2876" fmla="*/ 1231286 h 1833421"/>
              <a:gd name="connsiteX2877" fmla="*/ 328544 w 2746400"/>
              <a:gd name="connsiteY2877" fmla="*/ 1231323 h 1833421"/>
              <a:gd name="connsiteX2878" fmla="*/ 328542 w 2746400"/>
              <a:gd name="connsiteY2878" fmla="*/ 1231306 h 1833421"/>
              <a:gd name="connsiteX2879" fmla="*/ 265958 w 2746400"/>
              <a:gd name="connsiteY2879" fmla="*/ 1229716 h 1833421"/>
              <a:gd name="connsiteX2880" fmla="*/ 267430 w 2746400"/>
              <a:gd name="connsiteY2880" fmla="*/ 1233505 h 1833421"/>
              <a:gd name="connsiteX2881" fmla="*/ 257558 w 2746400"/>
              <a:gd name="connsiteY2881" fmla="*/ 1242517 h 1833421"/>
              <a:gd name="connsiteX2882" fmla="*/ 244317 w 2746400"/>
              <a:gd name="connsiteY2882" fmla="*/ 1250446 h 1833421"/>
              <a:gd name="connsiteX2883" fmla="*/ 249291 w 2746400"/>
              <a:gd name="connsiteY2883" fmla="*/ 1241142 h 1833421"/>
              <a:gd name="connsiteX2884" fmla="*/ 258973 w 2746400"/>
              <a:gd name="connsiteY2884" fmla="*/ 1237026 h 1833421"/>
              <a:gd name="connsiteX2885" fmla="*/ 262016 w 2746400"/>
              <a:gd name="connsiteY2885" fmla="*/ 1230195 h 1833421"/>
              <a:gd name="connsiteX2886" fmla="*/ 265958 w 2746400"/>
              <a:gd name="connsiteY2886" fmla="*/ 1229716 h 1833421"/>
              <a:gd name="connsiteX2887" fmla="*/ 146296 w 2746400"/>
              <a:gd name="connsiteY2887" fmla="*/ 1229487 h 1833421"/>
              <a:gd name="connsiteX2888" fmla="*/ 147770 w 2746400"/>
              <a:gd name="connsiteY2888" fmla="*/ 1229526 h 1833421"/>
              <a:gd name="connsiteX2889" fmla="*/ 146947 w 2746400"/>
              <a:gd name="connsiteY2889" fmla="*/ 1231880 h 1833421"/>
              <a:gd name="connsiteX2890" fmla="*/ 145569 w 2746400"/>
              <a:gd name="connsiteY2890" fmla="*/ 1230980 h 1833421"/>
              <a:gd name="connsiteX2891" fmla="*/ 146296 w 2746400"/>
              <a:gd name="connsiteY2891" fmla="*/ 1229487 h 1833421"/>
              <a:gd name="connsiteX2892" fmla="*/ 334266 w 2746400"/>
              <a:gd name="connsiteY2892" fmla="*/ 1228205 h 1833421"/>
              <a:gd name="connsiteX2893" fmla="*/ 331764 w 2746400"/>
              <a:gd name="connsiteY2893" fmla="*/ 1232214 h 1833421"/>
              <a:gd name="connsiteX2894" fmla="*/ 328452 w 2746400"/>
              <a:gd name="connsiteY2894" fmla="*/ 1231406 h 1833421"/>
              <a:gd name="connsiteX2895" fmla="*/ 508974 w 2746400"/>
              <a:gd name="connsiteY2895" fmla="*/ 1226617 h 1833421"/>
              <a:gd name="connsiteX2896" fmla="*/ 507864 w 2746400"/>
              <a:gd name="connsiteY2896" fmla="*/ 1227842 h 1833421"/>
              <a:gd name="connsiteX2897" fmla="*/ 509261 w 2746400"/>
              <a:gd name="connsiteY2897" fmla="*/ 1228836 h 1833421"/>
              <a:gd name="connsiteX2898" fmla="*/ 510466 w 2746400"/>
              <a:gd name="connsiteY2898" fmla="*/ 1226847 h 1833421"/>
              <a:gd name="connsiteX2899" fmla="*/ 508974 w 2746400"/>
              <a:gd name="connsiteY2899" fmla="*/ 1226617 h 1833421"/>
              <a:gd name="connsiteX2900" fmla="*/ 242519 w 2746400"/>
              <a:gd name="connsiteY2900" fmla="*/ 1226598 h 1833421"/>
              <a:gd name="connsiteX2901" fmla="*/ 236875 w 2746400"/>
              <a:gd name="connsiteY2901" fmla="*/ 1236644 h 1833421"/>
              <a:gd name="connsiteX2902" fmla="*/ 242519 w 2746400"/>
              <a:gd name="connsiteY2902" fmla="*/ 1226598 h 1833421"/>
              <a:gd name="connsiteX2903" fmla="*/ 64060 w 2746400"/>
              <a:gd name="connsiteY2903" fmla="*/ 1226578 h 1833421"/>
              <a:gd name="connsiteX2904" fmla="*/ 65344 w 2746400"/>
              <a:gd name="connsiteY2904" fmla="*/ 1228358 h 1833421"/>
              <a:gd name="connsiteX2905" fmla="*/ 62837 w 2746400"/>
              <a:gd name="connsiteY2905" fmla="*/ 1231209 h 1833421"/>
              <a:gd name="connsiteX2906" fmla="*/ 61574 w 2746400"/>
              <a:gd name="connsiteY2906" fmla="*/ 1228703 h 1833421"/>
              <a:gd name="connsiteX2907" fmla="*/ 64060 w 2746400"/>
              <a:gd name="connsiteY2907" fmla="*/ 1226578 h 1833421"/>
              <a:gd name="connsiteX2908" fmla="*/ 115530 w 2746400"/>
              <a:gd name="connsiteY2908" fmla="*/ 1226215 h 1833421"/>
              <a:gd name="connsiteX2909" fmla="*/ 118611 w 2746400"/>
              <a:gd name="connsiteY2909" fmla="*/ 1229201 h 1833421"/>
              <a:gd name="connsiteX2910" fmla="*/ 114477 w 2746400"/>
              <a:gd name="connsiteY2910" fmla="*/ 1232778 h 1833421"/>
              <a:gd name="connsiteX2911" fmla="*/ 112239 w 2746400"/>
              <a:gd name="connsiteY2911" fmla="*/ 1230789 h 1833421"/>
              <a:gd name="connsiteX2912" fmla="*/ 115530 w 2746400"/>
              <a:gd name="connsiteY2912" fmla="*/ 1226215 h 1833421"/>
              <a:gd name="connsiteX2913" fmla="*/ 205246 w 2746400"/>
              <a:gd name="connsiteY2913" fmla="*/ 1221738 h 1833421"/>
              <a:gd name="connsiteX2914" fmla="*/ 198780 w 2746400"/>
              <a:gd name="connsiteY2914" fmla="*/ 1233582 h 1833421"/>
              <a:gd name="connsiteX2915" fmla="*/ 205056 w 2746400"/>
              <a:gd name="connsiteY2915" fmla="*/ 1232319 h 1833421"/>
              <a:gd name="connsiteX2916" fmla="*/ 197537 w 2746400"/>
              <a:gd name="connsiteY2916" fmla="*/ 1244510 h 1833421"/>
              <a:gd name="connsiteX2917" fmla="*/ 183045 w 2746400"/>
              <a:gd name="connsiteY2917" fmla="*/ 1258177 h 1833421"/>
              <a:gd name="connsiteX2918" fmla="*/ 191420 w 2746400"/>
              <a:gd name="connsiteY2918" fmla="*/ 1238487 h 1833421"/>
              <a:gd name="connsiteX2919" fmla="*/ 205246 w 2746400"/>
              <a:gd name="connsiteY2919" fmla="*/ 1221738 h 1833421"/>
              <a:gd name="connsiteX2920" fmla="*/ 498910 w 2746400"/>
              <a:gd name="connsiteY2920" fmla="*/ 1221058 h 1833421"/>
              <a:gd name="connsiteX2921" fmla="*/ 496059 w 2746400"/>
              <a:gd name="connsiteY2921" fmla="*/ 1227153 h 1833421"/>
              <a:gd name="connsiteX2922" fmla="*/ 492501 w 2746400"/>
              <a:gd name="connsiteY2922" fmla="*/ 1234557 h 1833421"/>
              <a:gd name="connsiteX2923" fmla="*/ 500727 w 2746400"/>
              <a:gd name="connsiteY2923" fmla="*/ 1224206 h 1833421"/>
              <a:gd name="connsiteX2924" fmla="*/ 507214 w 2746400"/>
              <a:gd name="connsiteY2924" fmla="*/ 1223058 h 1833421"/>
              <a:gd name="connsiteX2925" fmla="*/ 498910 w 2746400"/>
              <a:gd name="connsiteY2925" fmla="*/ 1221058 h 1833421"/>
              <a:gd name="connsiteX2926" fmla="*/ 154314 w 2746400"/>
              <a:gd name="connsiteY2926" fmla="*/ 1219920 h 1833421"/>
              <a:gd name="connsiteX2927" fmla="*/ 154332 w 2746400"/>
              <a:gd name="connsiteY2927" fmla="*/ 1219958 h 1833421"/>
              <a:gd name="connsiteX2928" fmla="*/ 153987 w 2746400"/>
              <a:gd name="connsiteY2928" fmla="*/ 1220495 h 1833421"/>
              <a:gd name="connsiteX2929" fmla="*/ 154370 w 2746400"/>
              <a:gd name="connsiteY2929" fmla="*/ 1219843 h 1833421"/>
              <a:gd name="connsiteX2930" fmla="*/ 154332 w 2746400"/>
              <a:gd name="connsiteY2930" fmla="*/ 1219940 h 1833421"/>
              <a:gd name="connsiteX2931" fmla="*/ 154314 w 2746400"/>
              <a:gd name="connsiteY2931" fmla="*/ 1219920 h 1833421"/>
              <a:gd name="connsiteX2932" fmla="*/ 154313 w 2746400"/>
              <a:gd name="connsiteY2932" fmla="*/ 1219920 h 1833421"/>
              <a:gd name="connsiteX2933" fmla="*/ 154370 w 2746400"/>
              <a:gd name="connsiteY2933" fmla="*/ 1219843 h 1833421"/>
              <a:gd name="connsiteX2934" fmla="*/ 491199 w 2746400"/>
              <a:gd name="connsiteY2934" fmla="*/ 1219212 h 1833421"/>
              <a:gd name="connsiteX2935" fmla="*/ 489215 w 2746400"/>
              <a:gd name="connsiteY2935" fmla="*/ 1221767 h 1833421"/>
              <a:gd name="connsiteX2936" fmla="*/ 489094 w 2746400"/>
              <a:gd name="connsiteY2936" fmla="*/ 1221834 h 1833421"/>
              <a:gd name="connsiteX2937" fmla="*/ 489008 w 2746400"/>
              <a:gd name="connsiteY2937" fmla="*/ 1221928 h 1833421"/>
              <a:gd name="connsiteX2938" fmla="*/ 483646 w 2746400"/>
              <a:gd name="connsiteY2938" fmla="*/ 1224375 h 1833421"/>
              <a:gd name="connsiteX2939" fmla="*/ 481345 w 2746400"/>
              <a:gd name="connsiteY2939" fmla="*/ 1230367 h 1833421"/>
              <a:gd name="connsiteX2940" fmla="*/ 489008 w 2746400"/>
              <a:gd name="connsiteY2940" fmla="*/ 1221928 h 1833421"/>
              <a:gd name="connsiteX2941" fmla="*/ 489133 w 2746400"/>
              <a:gd name="connsiteY2941" fmla="*/ 1221871 h 1833421"/>
              <a:gd name="connsiteX2942" fmla="*/ 489215 w 2746400"/>
              <a:gd name="connsiteY2942" fmla="*/ 1221767 h 1833421"/>
              <a:gd name="connsiteX2943" fmla="*/ 492022 w 2746400"/>
              <a:gd name="connsiteY2943" fmla="*/ 1220207 h 1833421"/>
              <a:gd name="connsiteX2944" fmla="*/ 491199 w 2746400"/>
              <a:gd name="connsiteY2944" fmla="*/ 1219212 h 1833421"/>
              <a:gd name="connsiteX2945" fmla="*/ 383496 w 2746400"/>
              <a:gd name="connsiteY2945" fmla="*/ 1218294 h 1833421"/>
              <a:gd name="connsiteX2946" fmla="*/ 384702 w 2746400"/>
              <a:gd name="connsiteY2946" fmla="*/ 1220226 h 1833421"/>
              <a:gd name="connsiteX2947" fmla="*/ 383304 w 2746400"/>
              <a:gd name="connsiteY2947" fmla="*/ 1220953 h 1833421"/>
              <a:gd name="connsiteX2948" fmla="*/ 381716 w 2746400"/>
              <a:gd name="connsiteY2948" fmla="*/ 1219194 h 1833421"/>
              <a:gd name="connsiteX2949" fmla="*/ 383496 w 2746400"/>
              <a:gd name="connsiteY2949" fmla="*/ 1218294 h 1833421"/>
              <a:gd name="connsiteX2950" fmla="*/ 1527494 w 2746400"/>
              <a:gd name="connsiteY2950" fmla="*/ 1215749 h 1833421"/>
              <a:gd name="connsiteX2951" fmla="*/ 1527015 w 2746400"/>
              <a:gd name="connsiteY2951" fmla="*/ 1217145 h 1833421"/>
              <a:gd name="connsiteX2952" fmla="*/ 1528107 w 2746400"/>
              <a:gd name="connsiteY2952" fmla="*/ 1218293 h 1833421"/>
              <a:gd name="connsiteX2953" fmla="*/ 1529313 w 2746400"/>
              <a:gd name="connsiteY2953" fmla="*/ 1217318 h 1833421"/>
              <a:gd name="connsiteX2954" fmla="*/ 1527494 w 2746400"/>
              <a:gd name="connsiteY2954" fmla="*/ 1215749 h 1833421"/>
              <a:gd name="connsiteX2955" fmla="*/ 46783 w 2746400"/>
              <a:gd name="connsiteY2955" fmla="*/ 1213376 h 1833421"/>
              <a:gd name="connsiteX2956" fmla="*/ 48102 w 2746400"/>
              <a:gd name="connsiteY2956" fmla="*/ 1213951 h 1833421"/>
              <a:gd name="connsiteX2957" fmla="*/ 47241 w 2746400"/>
              <a:gd name="connsiteY2957" fmla="*/ 1215042 h 1833421"/>
              <a:gd name="connsiteX2958" fmla="*/ 46381 w 2746400"/>
              <a:gd name="connsiteY2958" fmla="*/ 1213970 h 1833421"/>
              <a:gd name="connsiteX2959" fmla="*/ 46783 w 2746400"/>
              <a:gd name="connsiteY2959" fmla="*/ 1213376 h 1833421"/>
              <a:gd name="connsiteX2960" fmla="*/ 276215 w 2746400"/>
              <a:gd name="connsiteY2960" fmla="*/ 1212248 h 1833421"/>
              <a:gd name="connsiteX2961" fmla="*/ 277266 w 2746400"/>
              <a:gd name="connsiteY2961" fmla="*/ 1214526 h 1833421"/>
              <a:gd name="connsiteX2962" fmla="*/ 271373 w 2746400"/>
              <a:gd name="connsiteY2962" fmla="*/ 1217032 h 1833421"/>
              <a:gd name="connsiteX2963" fmla="*/ 270435 w 2746400"/>
              <a:gd name="connsiteY2963" fmla="*/ 1215157 h 1833421"/>
              <a:gd name="connsiteX2964" fmla="*/ 276215 w 2746400"/>
              <a:gd name="connsiteY2964" fmla="*/ 1212248 h 1833421"/>
              <a:gd name="connsiteX2965" fmla="*/ 196179 w 2746400"/>
              <a:gd name="connsiteY2965" fmla="*/ 1212210 h 1833421"/>
              <a:gd name="connsiteX2966" fmla="*/ 197556 w 2746400"/>
              <a:gd name="connsiteY2966" fmla="*/ 1212306 h 1833421"/>
              <a:gd name="connsiteX2967" fmla="*/ 197288 w 2746400"/>
              <a:gd name="connsiteY2967" fmla="*/ 1213091 h 1833421"/>
              <a:gd name="connsiteX2968" fmla="*/ 195891 w 2746400"/>
              <a:gd name="connsiteY2968" fmla="*/ 1212957 h 1833421"/>
              <a:gd name="connsiteX2969" fmla="*/ 196179 w 2746400"/>
              <a:gd name="connsiteY2969" fmla="*/ 1212210 h 1833421"/>
              <a:gd name="connsiteX2970" fmla="*/ 412657 w 2746400"/>
              <a:gd name="connsiteY2970" fmla="*/ 1211424 h 1833421"/>
              <a:gd name="connsiteX2971" fmla="*/ 413440 w 2746400"/>
              <a:gd name="connsiteY2971" fmla="*/ 1212630 h 1833421"/>
              <a:gd name="connsiteX2972" fmla="*/ 412943 w 2746400"/>
              <a:gd name="connsiteY2972" fmla="*/ 1213204 h 1833421"/>
              <a:gd name="connsiteX2973" fmla="*/ 411546 w 2746400"/>
              <a:gd name="connsiteY2973" fmla="*/ 1212401 h 1833421"/>
              <a:gd name="connsiteX2974" fmla="*/ 412657 w 2746400"/>
              <a:gd name="connsiteY2974" fmla="*/ 1211424 h 1833421"/>
              <a:gd name="connsiteX2975" fmla="*/ 434219 w 2746400"/>
              <a:gd name="connsiteY2975" fmla="*/ 1210985 h 1833421"/>
              <a:gd name="connsiteX2976" fmla="*/ 428536 w 2746400"/>
              <a:gd name="connsiteY2976" fmla="*/ 1219288 h 1833421"/>
              <a:gd name="connsiteX2977" fmla="*/ 439557 w 2746400"/>
              <a:gd name="connsiteY2977" fmla="*/ 1219384 h 1833421"/>
              <a:gd name="connsiteX2978" fmla="*/ 434219 w 2746400"/>
              <a:gd name="connsiteY2978" fmla="*/ 1210985 h 1833421"/>
              <a:gd name="connsiteX2979" fmla="*/ 75368 w 2746400"/>
              <a:gd name="connsiteY2979" fmla="*/ 1210851 h 1833421"/>
              <a:gd name="connsiteX2980" fmla="*/ 77224 w 2746400"/>
              <a:gd name="connsiteY2980" fmla="*/ 1212228 h 1833421"/>
              <a:gd name="connsiteX2981" fmla="*/ 73110 w 2746400"/>
              <a:gd name="connsiteY2981" fmla="*/ 1217739 h 1833421"/>
              <a:gd name="connsiteX2982" fmla="*/ 71044 w 2746400"/>
              <a:gd name="connsiteY2982" fmla="*/ 1216036 h 1833421"/>
              <a:gd name="connsiteX2983" fmla="*/ 75368 w 2746400"/>
              <a:gd name="connsiteY2983" fmla="*/ 1210851 h 1833421"/>
              <a:gd name="connsiteX2984" fmla="*/ 309276 w 2746400"/>
              <a:gd name="connsiteY2984" fmla="*/ 1210353 h 1833421"/>
              <a:gd name="connsiteX2985" fmla="*/ 309296 w 2746400"/>
              <a:gd name="connsiteY2985" fmla="*/ 1210372 h 1833421"/>
              <a:gd name="connsiteX2986" fmla="*/ 308951 w 2746400"/>
              <a:gd name="connsiteY2986" fmla="*/ 1210909 h 1833421"/>
              <a:gd name="connsiteX2987" fmla="*/ 309276 w 2746400"/>
              <a:gd name="connsiteY2987" fmla="*/ 1210353 h 1833421"/>
              <a:gd name="connsiteX2988" fmla="*/ 309411 w 2746400"/>
              <a:gd name="connsiteY2988" fmla="*/ 1210238 h 1833421"/>
              <a:gd name="connsiteX2989" fmla="*/ 309441 w 2746400"/>
              <a:gd name="connsiteY2989" fmla="*/ 1210244 h 1833421"/>
              <a:gd name="connsiteX2990" fmla="*/ 309430 w 2746400"/>
              <a:gd name="connsiteY2990" fmla="*/ 1210258 h 1833421"/>
              <a:gd name="connsiteX2991" fmla="*/ 407163 w 2746400"/>
              <a:gd name="connsiteY2991" fmla="*/ 1209531 h 1833421"/>
              <a:gd name="connsiteX2992" fmla="*/ 408101 w 2746400"/>
              <a:gd name="connsiteY2992" fmla="*/ 1211292 h 1833421"/>
              <a:gd name="connsiteX2993" fmla="*/ 406054 w 2746400"/>
              <a:gd name="connsiteY2993" fmla="*/ 1212573 h 1833421"/>
              <a:gd name="connsiteX2994" fmla="*/ 405384 w 2746400"/>
              <a:gd name="connsiteY2994" fmla="*/ 1211081 h 1833421"/>
              <a:gd name="connsiteX2995" fmla="*/ 407163 w 2746400"/>
              <a:gd name="connsiteY2995" fmla="*/ 1209531 h 1833421"/>
              <a:gd name="connsiteX2996" fmla="*/ 389466 w 2746400"/>
              <a:gd name="connsiteY2996" fmla="*/ 1208478 h 1833421"/>
              <a:gd name="connsiteX2997" fmla="*/ 390385 w 2746400"/>
              <a:gd name="connsiteY2997" fmla="*/ 1211483 h 1833421"/>
              <a:gd name="connsiteX2998" fmla="*/ 388395 w 2746400"/>
              <a:gd name="connsiteY2998" fmla="*/ 1213166 h 1833421"/>
              <a:gd name="connsiteX2999" fmla="*/ 386807 w 2746400"/>
              <a:gd name="connsiteY2999" fmla="*/ 1211636 h 1833421"/>
              <a:gd name="connsiteX3000" fmla="*/ 389466 w 2746400"/>
              <a:gd name="connsiteY3000" fmla="*/ 1208478 h 1833421"/>
              <a:gd name="connsiteX3001" fmla="*/ 480083 w 2746400"/>
              <a:gd name="connsiteY3001" fmla="*/ 1206030 h 1833421"/>
              <a:gd name="connsiteX3002" fmla="*/ 479528 w 2746400"/>
              <a:gd name="connsiteY3002" fmla="*/ 1206527 h 1833421"/>
              <a:gd name="connsiteX3003" fmla="*/ 479412 w 2746400"/>
              <a:gd name="connsiteY3003" fmla="*/ 1206603 h 1833421"/>
              <a:gd name="connsiteX3004" fmla="*/ 479565 w 2746400"/>
              <a:gd name="connsiteY3004" fmla="*/ 1206564 h 1833421"/>
              <a:gd name="connsiteX3005" fmla="*/ 480083 w 2746400"/>
              <a:gd name="connsiteY3005" fmla="*/ 1206030 h 1833421"/>
              <a:gd name="connsiteX3006" fmla="*/ 317275 w 2746400"/>
              <a:gd name="connsiteY3006" fmla="*/ 1206009 h 1833421"/>
              <a:gd name="connsiteX3007" fmla="*/ 316931 w 2746400"/>
              <a:gd name="connsiteY3007" fmla="*/ 1206527 h 1833421"/>
              <a:gd name="connsiteX3008" fmla="*/ 316605 w 2746400"/>
              <a:gd name="connsiteY3008" fmla="*/ 1207100 h 1833421"/>
              <a:gd name="connsiteX3009" fmla="*/ 316950 w 2746400"/>
              <a:gd name="connsiteY3009" fmla="*/ 1206564 h 1833421"/>
              <a:gd name="connsiteX3010" fmla="*/ 317275 w 2746400"/>
              <a:gd name="connsiteY3010" fmla="*/ 1206009 h 1833421"/>
              <a:gd name="connsiteX3011" fmla="*/ 251705 w 2746400"/>
              <a:gd name="connsiteY3011" fmla="*/ 1205819 h 1833421"/>
              <a:gd name="connsiteX3012" fmla="*/ 245601 w 2746400"/>
              <a:gd name="connsiteY3012" fmla="*/ 1214085 h 1833421"/>
              <a:gd name="connsiteX3013" fmla="*/ 251705 w 2746400"/>
              <a:gd name="connsiteY3013" fmla="*/ 1205819 h 1833421"/>
              <a:gd name="connsiteX3014" fmla="*/ 280997 w 2746400"/>
              <a:gd name="connsiteY3014" fmla="*/ 1205666 h 1833421"/>
              <a:gd name="connsiteX3015" fmla="*/ 280997 w 2746400"/>
              <a:gd name="connsiteY3015" fmla="*/ 1206488 h 1833421"/>
              <a:gd name="connsiteX3016" fmla="*/ 279562 w 2746400"/>
              <a:gd name="connsiteY3016" fmla="*/ 1206719 h 1833421"/>
              <a:gd name="connsiteX3017" fmla="*/ 279504 w 2746400"/>
              <a:gd name="connsiteY3017" fmla="*/ 1205914 h 1833421"/>
              <a:gd name="connsiteX3018" fmla="*/ 280997 w 2746400"/>
              <a:gd name="connsiteY3018" fmla="*/ 1205666 h 1833421"/>
              <a:gd name="connsiteX3019" fmla="*/ 200426 w 2746400"/>
              <a:gd name="connsiteY3019" fmla="*/ 1205264 h 1833421"/>
              <a:gd name="connsiteX3020" fmla="*/ 200407 w 2746400"/>
              <a:gd name="connsiteY3020" fmla="*/ 1205896 h 1833421"/>
              <a:gd name="connsiteX3021" fmla="*/ 199775 w 2746400"/>
              <a:gd name="connsiteY3021" fmla="*/ 1205570 h 1833421"/>
              <a:gd name="connsiteX3022" fmla="*/ 80112 w 2746400"/>
              <a:gd name="connsiteY3022" fmla="*/ 1205092 h 1833421"/>
              <a:gd name="connsiteX3023" fmla="*/ 81644 w 2746400"/>
              <a:gd name="connsiteY3023" fmla="*/ 1205455 h 1833421"/>
              <a:gd name="connsiteX3024" fmla="*/ 81318 w 2746400"/>
              <a:gd name="connsiteY3024" fmla="*/ 1206086 h 1833421"/>
              <a:gd name="connsiteX3025" fmla="*/ 79788 w 2746400"/>
              <a:gd name="connsiteY3025" fmla="*/ 1205723 h 1833421"/>
              <a:gd name="connsiteX3026" fmla="*/ 80112 w 2746400"/>
              <a:gd name="connsiteY3026" fmla="*/ 1205092 h 1833421"/>
              <a:gd name="connsiteX3027" fmla="*/ 144747 w 2746400"/>
              <a:gd name="connsiteY3027" fmla="*/ 1204613 h 1833421"/>
              <a:gd name="connsiteX3028" fmla="*/ 144747 w 2746400"/>
              <a:gd name="connsiteY3028" fmla="*/ 1204613 h 1833421"/>
              <a:gd name="connsiteX3029" fmla="*/ 144747 w 2746400"/>
              <a:gd name="connsiteY3029" fmla="*/ 1204614 h 1833421"/>
              <a:gd name="connsiteX3030" fmla="*/ 144765 w 2746400"/>
              <a:gd name="connsiteY3030" fmla="*/ 1204653 h 1833421"/>
              <a:gd name="connsiteX3031" fmla="*/ 144776 w 2746400"/>
              <a:gd name="connsiteY3031" fmla="*/ 1204641 h 1833421"/>
              <a:gd name="connsiteX3032" fmla="*/ 144786 w 2746400"/>
              <a:gd name="connsiteY3032" fmla="*/ 1204650 h 1833421"/>
              <a:gd name="connsiteX3033" fmla="*/ 139370 w 2746400"/>
              <a:gd name="connsiteY3033" fmla="*/ 1211712 h 1833421"/>
              <a:gd name="connsiteX3034" fmla="*/ 144747 w 2746400"/>
              <a:gd name="connsiteY3034" fmla="*/ 1204613 h 1833421"/>
              <a:gd name="connsiteX3035" fmla="*/ 145282 w 2746400"/>
              <a:gd name="connsiteY3035" fmla="*/ 1204097 h 1833421"/>
              <a:gd name="connsiteX3036" fmla="*/ 144776 w 2746400"/>
              <a:gd name="connsiteY3036" fmla="*/ 1204641 h 1833421"/>
              <a:gd name="connsiteX3037" fmla="*/ 144747 w 2746400"/>
              <a:gd name="connsiteY3037" fmla="*/ 1204613 h 1833421"/>
              <a:gd name="connsiteX3038" fmla="*/ 471741 w 2746400"/>
              <a:gd name="connsiteY3038" fmla="*/ 1199523 h 1833421"/>
              <a:gd name="connsiteX3039" fmla="*/ 471645 w 2746400"/>
              <a:gd name="connsiteY3039" fmla="*/ 1200117 h 1833421"/>
              <a:gd name="connsiteX3040" fmla="*/ 472314 w 2746400"/>
              <a:gd name="connsiteY3040" fmla="*/ 1199906 h 1833421"/>
              <a:gd name="connsiteX3041" fmla="*/ 499178 w 2746400"/>
              <a:gd name="connsiteY3041" fmla="*/ 1197878 h 1833421"/>
              <a:gd name="connsiteX3042" fmla="*/ 492691 w 2746400"/>
              <a:gd name="connsiteY3042" fmla="*/ 1204326 h 1833421"/>
              <a:gd name="connsiteX3043" fmla="*/ 499178 w 2746400"/>
              <a:gd name="connsiteY3043" fmla="*/ 1197878 h 1833421"/>
              <a:gd name="connsiteX3044" fmla="*/ 345840 w 2746400"/>
              <a:gd name="connsiteY3044" fmla="*/ 1197591 h 1833421"/>
              <a:gd name="connsiteX3045" fmla="*/ 341851 w 2746400"/>
              <a:gd name="connsiteY3045" fmla="*/ 1198896 h 1833421"/>
              <a:gd name="connsiteX3046" fmla="*/ 341823 w 2746400"/>
              <a:gd name="connsiteY3046" fmla="*/ 1198892 h 1833421"/>
              <a:gd name="connsiteX3047" fmla="*/ 341776 w 2746400"/>
              <a:gd name="connsiteY3047" fmla="*/ 1198908 h 1833421"/>
              <a:gd name="connsiteX3048" fmla="*/ 337806 w 2746400"/>
              <a:gd name="connsiteY3048" fmla="*/ 1198433 h 1833421"/>
              <a:gd name="connsiteX3049" fmla="*/ 337921 w 2746400"/>
              <a:gd name="connsiteY3049" fmla="*/ 1200174 h 1833421"/>
              <a:gd name="connsiteX3050" fmla="*/ 341776 w 2746400"/>
              <a:gd name="connsiteY3050" fmla="*/ 1198908 h 1833421"/>
              <a:gd name="connsiteX3051" fmla="*/ 341804 w 2746400"/>
              <a:gd name="connsiteY3051" fmla="*/ 1198911 h 1833421"/>
              <a:gd name="connsiteX3052" fmla="*/ 341851 w 2746400"/>
              <a:gd name="connsiteY3052" fmla="*/ 1198896 h 1833421"/>
              <a:gd name="connsiteX3053" fmla="*/ 345900 w 2746400"/>
              <a:gd name="connsiteY3053" fmla="*/ 1199390 h 1833421"/>
              <a:gd name="connsiteX3054" fmla="*/ 345840 w 2746400"/>
              <a:gd name="connsiteY3054" fmla="*/ 1197591 h 1833421"/>
              <a:gd name="connsiteX3055" fmla="*/ 247628 w 2746400"/>
              <a:gd name="connsiteY3055" fmla="*/ 1197075 h 1833421"/>
              <a:gd name="connsiteX3056" fmla="*/ 248509 w 2746400"/>
              <a:gd name="connsiteY3056" fmla="*/ 1198184 h 1833421"/>
              <a:gd name="connsiteX3057" fmla="*/ 246537 w 2746400"/>
              <a:gd name="connsiteY3057" fmla="*/ 1200213 h 1833421"/>
              <a:gd name="connsiteX3058" fmla="*/ 242290 w 2746400"/>
              <a:gd name="connsiteY3058" fmla="*/ 1199792 h 1833421"/>
              <a:gd name="connsiteX3059" fmla="*/ 247628 w 2746400"/>
              <a:gd name="connsiteY3059" fmla="*/ 1197075 h 1833421"/>
              <a:gd name="connsiteX3060" fmla="*/ 120542 w 2746400"/>
              <a:gd name="connsiteY3060" fmla="*/ 1196769 h 1833421"/>
              <a:gd name="connsiteX3061" fmla="*/ 121174 w 2746400"/>
              <a:gd name="connsiteY3061" fmla="*/ 1196826 h 1833421"/>
              <a:gd name="connsiteX3062" fmla="*/ 120792 w 2746400"/>
              <a:gd name="connsiteY3062" fmla="*/ 1197438 h 1833421"/>
              <a:gd name="connsiteX3063" fmla="*/ 31533 w 2746400"/>
              <a:gd name="connsiteY3063" fmla="*/ 1195927 h 1833421"/>
              <a:gd name="connsiteX3064" fmla="*/ 32260 w 2746400"/>
              <a:gd name="connsiteY3064" fmla="*/ 1196156 h 1833421"/>
              <a:gd name="connsiteX3065" fmla="*/ 31591 w 2746400"/>
              <a:gd name="connsiteY3065" fmla="*/ 1197457 h 1833421"/>
              <a:gd name="connsiteX3066" fmla="*/ 30864 w 2746400"/>
              <a:gd name="connsiteY3066" fmla="*/ 1197189 h 1833421"/>
              <a:gd name="connsiteX3067" fmla="*/ 31533 w 2746400"/>
              <a:gd name="connsiteY3067" fmla="*/ 1195927 h 1833421"/>
              <a:gd name="connsiteX3068" fmla="*/ 265116 w 2746400"/>
              <a:gd name="connsiteY3068" fmla="*/ 1195678 h 1833421"/>
              <a:gd name="connsiteX3069" fmla="*/ 265786 w 2746400"/>
              <a:gd name="connsiteY3069" fmla="*/ 1196080 h 1833421"/>
              <a:gd name="connsiteX3070" fmla="*/ 265059 w 2746400"/>
              <a:gd name="connsiteY3070" fmla="*/ 1196347 h 1833421"/>
              <a:gd name="connsiteX3071" fmla="*/ 202358 w 2746400"/>
              <a:gd name="connsiteY3071" fmla="*/ 1193822 h 1833421"/>
              <a:gd name="connsiteX3072" fmla="*/ 202299 w 2746400"/>
              <a:gd name="connsiteY3072" fmla="*/ 1194435 h 1833421"/>
              <a:gd name="connsiteX3073" fmla="*/ 201687 w 2746400"/>
              <a:gd name="connsiteY3073" fmla="*/ 1194070 h 1833421"/>
              <a:gd name="connsiteX3074" fmla="*/ 95459 w 2746400"/>
              <a:gd name="connsiteY3074" fmla="*/ 1193037 h 1833421"/>
              <a:gd name="connsiteX3075" fmla="*/ 88723 w 2746400"/>
              <a:gd name="connsiteY3075" fmla="*/ 1200174 h 1833421"/>
              <a:gd name="connsiteX3076" fmla="*/ 95459 w 2746400"/>
              <a:gd name="connsiteY3076" fmla="*/ 1193037 h 1833421"/>
              <a:gd name="connsiteX3077" fmla="*/ 55507 w 2746400"/>
              <a:gd name="connsiteY3077" fmla="*/ 1192884 h 1833421"/>
              <a:gd name="connsiteX3078" fmla="*/ 56119 w 2746400"/>
              <a:gd name="connsiteY3078" fmla="*/ 1192980 h 1833421"/>
              <a:gd name="connsiteX3079" fmla="*/ 55737 w 2746400"/>
              <a:gd name="connsiteY3079" fmla="*/ 1193553 h 1833421"/>
              <a:gd name="connsiteX3080" fmla="*/ 401225 w 2746400"/>
              <a:gd name="connsiteY3080" fmla="*/ 1192273 h 1833421"/>
              <a:gd name="connsiteX3081" fmla="*/ 407451 w 2746400"/>
              <a:gd name="connsiteY3081" fmla="*/ 1195947 h 1833421"/>
              <a:gd name="connsiteX3082" fmla="*/ 396621 w 2746400"/>
              <a:gd name="connsiteY3082" fmla="*/ 1197840 h 1833421"/>
              <a:gd name="connsiteX3083" fmla="*/ 397577 w 2746400"/>
              <a:gd name="connsiteY3083" fmla="*/ 1203810 h 1833421"/>
              <a:gd name="connsiteX3084" fmla="*/ 388164 w 2746400"/>
              <a:gd name="connsiteY3084" fmla="*/ 1203810 h 1833421"/>
              <a:gd name="connsiteX3085" fmla="*/ 395014 w 2746400"/>
              <a:gd name="connsiteY3085" fmla="*/ 1194569 h 1833421"/>
              <a:gd name="connsiteX3086" fmla="*/ 401225 w 2746400"/>
              <a:gd name="connsiteY3086" fmla="*/ 1192273 h 1833421"/>
              <a:gd name="connsiteX3087" fmla="*/ 387762 w 2746400"/>
              <a:gd name="connsiteY3087" fmla="*/ 1192176 h 1833421"/>
              <a:gd name="connsiteX3088" fmla="*/ 389407 w 2746400"/>
              <a:gd name="connsiteY3088" fmla="*/ 1193592 h 1833421"/>
              <a:gd name="connsiteX3089" fmla="*/ 376492 w 2746400"/>
              <a:gd name="connsiteY3089" fmla="*/ 1206929 h 1833421"/>
              <a:gd name="connsiteX3090" fmla="*/ 387762 w 2746400"/>
              <a:gd name="connsiteY3090" fmla="*/ 1192176 h 1833421"/>
              <a:gd name="connsiteX3091" fmla="*/ 238023 w 2746400"/>
              <a:gd name="connsiteY3091" fmla="*/ 1190589 h 1833421"/>
              <a:gd name="connsiteX3092" fmla="*/ 241773 w 2746400"/>
              <a:gd name="connsiteY3092" fmla="*/ 1192541 h 1833421"/>
              <a:gd name="connsiteX3093" fmla="*/ 238482 w 2746400"/>
              <a:gd name="connsiteY3093" fmla="*/ 1193784 h 1833421"/>
              <a:gd name="connsiteX3094" fmla="*/ 237123 w 2746400"/>
              <a:gd name="connsiteY3094" fmla="*/ 1191966 h 1833421"/>
              <a:gd name="connsiteX3095" fmla="*/ 238023 w 2746400"/>
              <a:gd name="connsiteY3095" fmla="*/ 1190589 h 1833421"/>
              <a:gd name="connsiteX3096" fmla="*/ 471894 w 2746400"/>
              <a:gd name="connsiteY3096" fmla="*/ 1189326 h 1833421"/>
              <a:gd name="connsiteX3097" fmla="*/ 469674 w 2746400"/>
              <a:gd name="connsiteY3097" fmla="*/ 1191679 h 1833421"/>
              <a:gd name="connsiteX3098" fmla="*/ 470726 w 2746400"/>
              <a:gd name="connsiteY3098" fmla="*/ 1192310 h 1833421"/>
              <a:gd name="connsiteX3099" fmla="*/ 471894 w 2746400"/>
              <a:gd name="connsiteY3099" fmla="*/ 1189326 h 1833421"/>
              <a:gd name="connsiteX3100" fmla="*/ 121997 w 2746400"/>
              <a:gd name="connsiteY3100" fmla="*/ 1184541 h 1833421"/>
              <a:gd name="connsiteX3101" fmla="*/ 122208 w 2746400"/>
              <a:gd name="connsiteY3101" fmla="*/ 1185211 h 1833421"/>
              <a:gd name="connsiteX3102" fmla="*/ 121002 w 2746400"/>
              <a:gd name="connsiteY3102" fmla="*/ 1185843 h 1833421"/>
              <a:gd name="connsiteX3103" fmla="*/ 120753 w 2746400"/>
              <a:gd name="connsiteY3103" fmla="*/ 1185135 h 1833421"/>
              <a:gd name="connsiteX3104" fmla="*/ 121997 w 2746400"/>
              <a:gd name="connsiteY3104" fmla="*/ 1184541 h 1833421"/>
              <a:gd name="connsiteX3105" fmla="*/ 260544 w 2746400"/>
              <a:gd name="connsiteY3105" fmla="*/ 1184313 h 1833421"/>
              <a:gd name="connsiteX3106" fmla="*/ 262245 w 2746400"/>
              <a:gd name="connsiteY3106" fmla="*/ 1185213 h 1833421"/>
              <a:gd name="connsiteX3107" fmla="*/ 260734 w 2746400"/>
              <a:gd name="connsiteY3107" fmla="*/ 1186935 h 1833421"/>
              <a:gd name="connsiteX3108" fmla="*/ 259299 w 2746400"/>
              <a:gd name="connsiteY3108" fmla="*/ 1186284 h 1833421"/>
              <a:gd name="connsiteX3109" fmla="*/ 260544 w 2746400"/>
              <a:gd name="connsiteY3109" fmla="*/ 1184313 h 1833421"/>
              <a:gd name="connsiteX3110" fmla="*/ 102652 w 2746400"/>
              <a:gd name="connsiteY3110" fmla="*/ 1183567 h 1833421"/>
              <a:gd name="connsiteX3111" fmla="*/ 102691 w 2746400"/>
              <a:gd name="connsiteY3111" fmla="*/ 1183605 h 1833421"/>
              <a:gd name="connsiteX3112" fmla="*/ 102692 w 2746400"/>
              <a:gd name="connsiteY3112" fmla="*/ 1183604 h 1833421"/>
              <a:gd name="connsiteX3113" fmla="*/ 102692 w 2746400"/>
              <a:gd name="connsiteY3113" fmla="*/ 1183605 h 1833421"/>
              <a:gd name="connsiteX3114" fmla="*/ 102136 w 2746400"/>
              <a:gd name="connsiteY3114" fmla="*/ 1184122 h 1833421"/>
              <a:gd name="connsiteX3115" fmla="*/ 397311 w 2746400"/>
              <a:gd name="connsiteY3115" fmla="*/ 1182666 h 1833421"/>
              <a:gd name="connsiteX3116" fmla="*/ 398955 w 2746400"/>
              <a:gd name="connsiteY3116" fmla="*/ 1183796 h 1833421"/>
              <a:gd name="connsiteX3117" fmla="*/ 393981 w 2746400"/>
              <a:gd name="connsiteY3117" fmla="*/ 1191832 h 1833421"/>
              <a:gd name="connsiteX3118" fmla="*/ 397311 w 2746400"/>
              <a:gd name="connsiteY3118" fmla="*/ 1182666 h 1833421"/>
              <a:gd name="connsiteX3119" fmla="*/ 1533789 w 2746400"/>
              <a:gd name="connsiteY3119" fmla="*/ 1182054 h 1833421"/>
              <a:gd name="connsiteX3120" fmla="*/ 1529503 w 2746400"/>
              <a:gd name="connsiteY3120" fmla="*/ 1183317 h 1833421"/>
              <a:gd name="connsiteX3121" fmla="*/ 1529905 w 2746400"/>
              <a:gd name="connsiteY3121" fmla="*/ 1184982 h 1833421"/>
              <a:gd name="connsiteX3122" fmla="*/ 1534267 w 2746400"/>
              <a:gd name="connsiteY3122" fmla="*/ 1184063 h 1833421"/>
              <a:gd name="connsiteX3123" fmla="*/ 1533789 w 2746400"/>
              <a:gd name="connsiteY3123" fmla="*/ 1182054 h 1833421"/>
              <a:gd name="connsiteX3124" fmla="*/ 363138 w 2746400"/>
              <a:gd name="connsiteY3124" fmla="*/ 1181883 h 1833421"/>
              <a:gd name="connsiteX3125" fmla="*/ 347257 w 2746400"/>
              <a:gd name="connsiteY3125" fmla="*/ 1193745 h 1833421"/>
              <a:gd name="connsiteX3126" fmla="*/ 363138 w 2746400"/>
              <a:gd name="connsiteY3126" fmla="*/ 1181883 h 1833421"/>
              <a:gd name="connsiteX3127" fmla="*/ 414531 w 2746400"/>
              <a:gd name="connsiteY3127" fmla="*/ 1181736 h 1833421"/>
              <a:gd name="connsiteX3128" fmla="*/ 417630 w 2746400"/>
              <a:gd name="connsiteY3128" fmla="*/ 1185403 h 1833421"/>
              <a:gd name="connsiteX3129" fmla="*/ 414492 w 2746400"/>
              <a:gd name="connsiteY3129" fmla="*/ 1186725 h 1833421"/>
              <a:gd name="connsiteX3130" fmla="*/ 414531 w 2746400"/>
              <a:gd name="connsiteY3130" fmla="*/ 1181653 h 1833421"/>
              <a:gd name="connsiteX3131" fmla="*/ 414531 w 2746400"/>
              <a:gd name="connsiteY3131" fmla="*/ 1181736 h 1833421"/>
              <a:gd name="connsiteX3132" fmla="*/ 414492 w 2746400"/>
              <a:gd name="connsiteY3132" fmla="*/ 1181691 h 1833421"/>
              <a:gd name="connsiteX3133" fmla="*/ 104566 w 2746400"/>
              <a:gd name="connsiteY3133" fmla="*/ 1181653 h 1833421"/>
              <a:gd name="connsiteX3134" fmla="*/ 104604 w 2746400"/>
              <a:gd name="connsiteY3134" fmla="*/ 1181691 h 1833421"/>
              <a:gd name="connsiteX3135" fmla="*/ 102692 w 2746400"/>
              <a:gd name="connsiteY3135" fmla="*/ 1183604 h 1833421"/>
              <a:gd name="connsiteX3136" fmla="*/ 102653 w 2746400"/>
              <a:gd name="connsiteY3136" fmla="*/ 1183566 h 1833421"/>
              <a:gd name="connsiteX3137" fmla="*/ 414506 w 2746400"/>
              <a:gd name="connsiteY3137" fmla="*/ 1181631 h 1833421"/>
              <a:gd name="connsiteX3138" fmla="*/ 414531 w 2746400"/>
              <a:gd name="connsiteY3138" fmla="*/ 1181653 h 1833421"/>
              <a:gd name="connsiteX3139" fmla="*/ 414473 w 2746400"/>
              <a:gd name="connsiteY3139" fmla="*/ 1181672 h 1833421"/>
              <a:gd name="connsiteX3140" fmla="*/ 105120 w 2746400"/>
              <a:gd name="connsiteY3140" fmla="*/ 1181136 h 1833421"/>
              <a:gd name="connsiteX3141" fmla="*/ 104605 w 2746400"/>
              <a:gd name="connsiteY3141" fmla="*/ 1181692 h 1833421"/>
              <a:gd name="connsiteX3142" fmla="*/ 104566 w 2746400"/>
              <a:gd name="connsiteY3142" fmla="*/ 1181653 h 1833421"/>
              <a:gd name="connsiteX3143" fmla="*/ 2483830 w 2746400"/>
              <a:gd name="connsiteY3143" fmla="*/ 1180734 h 1833421"/>
              <a:gd name="connsiteX3144" fmla="*/ 2486393 w 2746400"/>
              <a:gd name="connsiteY3144" fmla="*/ 1185498 h 1833421"/>
              <a:gd name="connsiteX3145" fmla="*/ 2483754 w 2746400"/>
              <a:gd name="connsiteY3145" fmla="*/ 1186627 h 1833421"/>
              <a:gd name="connsiteX3146" fmla="*/ 2481859 w 2746400"/>
              <a:gd name="connsiteY3146" fmla="*/ 1181691 h 1833421"/>
              <a:gd name="connsiteX3147" fmla="*/ 2483830 w 2746400"/>
              <a:gd name="connsiteY3147" fmla="*/ 1180734 h 1833421"/>
              <a:gd name="connsiteX3148" fmla="*/ 299940 w 2746400"/>
              <a:gd name="connsiteY3148" fmla="*/ 1180428 h 1833421"/>
              <a:gd name="connsiteX3149" fmla="*/ 299862 w 2746400"/>
              <a:gd name="connsiteY3149" fmla="*/ 1181042 h 1833421"/>
              <a:gd name="connsiteX3150" fmla="*/ 299269 w 2746400"/>
              <a:gd name="connsiteY3150" fmla="*/ 1180677 h 1833421"/>
              <a:gd name="connsiteX3151" fmla="*/ 229967 w 2746400"/>
              <a:gd name="connsiteY3151" fmla="*/ 1180275 h 1833421"/>
              <a:gd name="connsiteX3152" fmla="*/ 229260 w 2746400"/>
              <a:gd name="connsiteY3152" fmla="*/ 1185594 h 1833421"/>
              <a:gd name="connsiteX3153" fmla="*/ 218391 w 2746400"/>
              <a:gd name="connsiteY3153" fmla="*/ 1202528 h 1833421"/>
              <a:gd name="connsiteX3154" fmla="*/ 217359 w 2746400"/>
              <a:gd name="connsiteY3154" fmla="*/ 1187374 h 1833421"/>
              <a:gd name="connsiteX3155" fmla="*/ 229967 w 2746400"/>
              <a:gd name="connsiteY3155" fmla="*/ 1180275 h 1833421"/>
              <a:gd name="connsiteX3156" fmla="*/ 164971 w 2746400"/>
              <a:gd name="connsiteY3156" fmla="*/ 1179816 h 1833421"/>
              <a:gd name="connsiteX3157" fmla="*/ 152036 w 2746400"/>
              <a:gd name="connsiteY3157" fmla="*/ 1195678 h 1833421"/>
              <a:gd name="connsiteX3158" fmla="*/ 164971 w 2746400"/>
              <a:gd name="connsiteY3158" fmla="*/ 1179816 h 1833421"/>
              <a:gd name="connsiteX3159" fmla="*/ 201019 w 2746400"/>
              <a:gd name="connsiteY3159" fmla="*/ 1179530 h 1833421"/>
              <a:gd name="connsiteX3160" fmla="*/ 202243 w 2746400"/>
              <a:gd name="connsiteY3160" fmla="*/ 1179912 h 1833421"/>
              <a:gd name="connsiteX3161" fmla="*/ 200139 w 2746400"/>
              <a:gd name="connsiteY3161" fmla="*/ 1186380 h 1833421"/>
              <a:gd name="connsiteX3162" fmla="*/ 187701 w 2746400"/>
              <a:gd name="connsiteY3162" fmla="*/ 1206680 h 1833421"/>
              <a:gd name="connsiteX3163" fmla="*/ 182765 w 2746400"/>
              <a:gd name="connsiteY3163" fmla="*/ 1213665 h 1833421"/>
              <a:gd name="connsiteX3164" fmla="*/ 168205 w 2746400"/>
              <a:gd name="connsiteY3164" fmla="*/ 1232052 h 1833421"/>
              <a:gd name="connsiteX3165" fmla="*/ 166386 w 2746400"/>
              <a:gd name="connsiteY3165" fmla="*/ 1234080 h 1833421"/>
              <a:gd name="connsiteX3166" fmla="*/ 156170 w 2746400"/>
              <a:gd name="connsiteY3166" fmla="*/ 1241389 h 1833421"/>
              <a:gd name="connsiteX3167" fmla="*/ 151137 w 2746400"/>
              <a:gd name="connsiteY3167" fmla="*/ 1242766 h 1833421"/>
              <a:gd name="connsiteX3168" fmla="*/ 160111 w 2746400"/>
              <a:gd name="connsiteY3168" fmla="*/ 1231554 h 1833421"/>
              <a:gd name="connsiteX3169" fmla="*/ 165391 w 2746400"/>
              <a:gd name="connsiteY3169" fmla="*/ 1226828 h 1833421"/>
              <a:gd name="connsiteX3170" fmla="*/ 182517 w 2746400"/>
              <a:gd name="connsiteY3170" fmla="*/ 1200731 h 1833421"/>
              <a:gd name="connsiteX3171" fmla="*/ 201019 w 2746400"/>
              <a:gd name="connsiteY3171" fmla="*/ 1179530 h 1833421"/>
              <a:gd name="connsiteX3172" fmla="*/ 265116 w 2746400"/>
              <a:gd name="connsiteY3172" fmla="*/ 1178496 h 1833421"/>
              <a:gd name="connsiteX3173" fmla="*/ 265728 w 2746400"/>
              <a:gd name="connsiteY3173" fmla="*/ 1178822 h 1833421"/>
              <a:gd name="connsiteX3174" fmla="*/ 265116 w 2746400"/>
              <a:gd name="connsiteY3174" fmla="*/ 1179128 h 1833421"/>
              <a:gd name="connsiteX3175" fmla="*/ 462192 w 2746400"/>
              <a:gd name="connsiteY3175" fmla="*/ 1172450 h 1833421"/>
              <a:gd name="connsiteX3176" fmla="*/ 440055 w 2746400"/>
              <a:gd name="connsiteY3176" fmla="*/ 1182744 h 1833421"/>
              <a:gd name="connsiteX3177" fmla="*/ 440667 w 2746400"/>
              <a:gd name="connsiteY3177" fmla="*/ 1186436 h 1833421"/>
              <a:gd name="connsiteX3178" fmla="*/ 462192 w 2746400"/>
              <a:gd name="connsiteY3178" fmla="*/ 1172450 h 1833421"/>
              <a:gd name="connsiteX3179" fmla="*/ 126760 w 2746400"/>
              <a:gd name="connsiteY3179" fmla="*/ 1172450 h 1833421"/>
              <a:gd name="connsiteX3180" fmla="*/ 128254 w 2746400"/>
              <a:gd name="connsiteY3180" fmla="*/ 1173981 h 1833421"/>
              <a:gd name="connsiteX3181" fmla="*/ 123336 w 2746400"/>
              <a:gd name="connsiteY3181" fmla="*/ 1178382 h 1833421"/>
              <a:gd name="connsiteX3182" fmla="*/ 122303 w 2746400"/>
              <a:gd name="connsiteY3182" fmla="*/ 1177329 h 1833421"/>
              <a:gd name="connsiteX3183" fmla="*/ 126760 w 2746400"/>
              <a:gd name="connsiteY3183" fmla="*/ 1172450 h 1833421"/>
              <a:gd name="connsiteX3184" fmla="*/ 387456 w 2746400"/>
              <a:gd name="connsiteY3184" fmla="*/ 1170632 h 1833421"/>
              <a:gd name="connsiteX3185" fmla="*/ 382035 w 2746400"/>
              <a:gd name="connsiteY3185" fmla="*/ 1174006 h 1833421"/>
              <a:gd name="connsiteX3186" fmla="*/ 381984 w 2746400"/>
              <a:gd name="connsiteY3186" fmla="*/ 1174018 h 1833421"/>
              <a:gd name="connsiteX3187" fmla="*/ 381979 w 2746400"/>
              <a:gd name="connsiteY3187" fmla="*/ 1174044 h 1833421"/>
              <a:gd name="connsiteX3188" fmla="*/ 376589 w 2746400"/>
              <a:gd name="connsiteY3188" fmla="*/ 1180408 h 1833421"/>
              <a:gd name="connsiteX3189" fmla="*/ 370638 w 2746400"/>
              <a:gd name="connsiteY3189" fmla="*/ 1187699 h 1833421"/>
              <a:gd name="connsiteX3190" fmla="*/ 380322 w 2746400"/>
              <a:gd name="connsiteY3190" fmla="*/ 1182300 h 1833421"/>
              <a:gd name="connsiteX3191" fmla="*/ 381979 w 2746400"/>
              <a:gd name="connsiteY3191" fmla="*/ 1174044 h 1833421"/>
              <a:gd name="connsiteX3192" fmla="*/ 381984 w 2746400"/>
              <a:gd name="connsiteY3192" fmla="*/ 1174038 h 1833421"/>
              <a:gd name="connsiteX3193" fmla="*/ 382035 w 2746400"/>
              <a:gd name="connsiteY3193" fmla="*/ 1174006 h 1833421"/>
              <a:gd name="connsiteX3194" fmla="*/ 388184 w 2746400"/>
              <a:gd name="connsiteY3194" fmla="*/ 1172564 h 1833421"/>
              <a:gd name="connsiteX3195" fmla="*/ 387456 w 2746400"/>
              <a:gd name="connsiteY3195" fmla="*/ 1170632 h 1833421"/>
              <a:gd name="connsiteX3196" fmla="*/ 230523 w 2746400"/>
              <a:gd name="connsiteY3196" fmla="*/ 1168853 h 1833421"/>
              <a:gd name="connsiteX3197" fmla="*/ 231039 w 2746400"/>
              <a:gd name="connsiteY3197" fmla="*/ 1170365 h 1833421"/>
              <a:gd name="connsiteX3198" fmla="*/ 229739 w 2746400"/>
              <a:gd name="connsiteY3198" fmla="*/ 1173771 h 1833421"/>
              <a:gd name="connsiteX3199" fmla="*/ 228054 w 2746400"/>
              <a:gd name="connsiteY3199" fmla="*/ 1172450 h 1833421"/>
              <a:gd name="connsiteX3200" fmla="*/ 227710 w 2746400"/>
              <a:gd name="connsiteY3200" fmla="*/ 1170307 h 1833421"/>
              <a:gd name="connsiteX3201" fmla="*/ 230523 w 2746400"/>
              <a:gd name="connsiteY3201" fmla="*/ 1168853 h 1833421"/>
              <a:gd name="connsiteX3202" fmla="*/ 179722 w 2746400"/>
              <a:gd name="connsiteY3202" fmla="*/ 1165868 h 1833421"/>
              <a:gd name="connsiteX3203" fmla="*/ 180354 w 2746400"/>
              <a:gd name="connsiteY3203" fmla="*/ 1166346 h 1833421"/>
              <a:gd name="connsiteX3204" fmla="*/ 179321 w 2746400"/>
              <a:gd name="connsiteY3204" fmla="*/ 1167456 h 1833421"/>
              <a:gd name="connsiteX3205" fmla="*/ 178671 w 2746400"/>
              <a:gd name="connsiteY3205" fmla="*/ 1167016 h 1833421"/>
              <a:gd name="connsiteX3206" fmla="*/ 179722 w 2746400"/>
              <a:gd name="connsiteY3206" fmla="*/ 1165868 h 1833421"/>
              <a:gd name="connsiteX3207" fmla="*/ 318174 w 2746400"/>
              <a:gd name="connsiteY3207" fmla="*/ 1160109 h 1833421"/>
              <a:gd name="connsiteX3208" fmla="*/ 319265 w 2746400"/>
              <a:gd name="connsiteY3208" fmla="*/ 1161162 h 1833421"/>
              <a:gd name="connsiteX3209" fmla="*/ 318825 w 2746400"/>
              <a:gd name="connsiteY3209" fmla="*/ 1161773 h 1833421"/>
              <a:gd name="connsiteX3210" fmla="*/ 317715 w 2746400"/>
              <a:gd name="connsiteY3210" fmla="*/ 1160778 h 1833421"/>
              <a:gd name="connsiteX3211" fmla="*/ 318174 w 2746400"/>
              <a:gd name="connsiteY3211" fmla="*/ 1160109 h 1833421"/>
              <a:gd name="connsiteX3212" fmla="*/ 443537 w 2746400"/>
              <a:gd name="connsiteY3212" fmla="*/ 1160089 h 1833421"/>
              <a:gd name="connsiteX3213" fmla="*/ 443193 w 2746400"/>
              <a:gd name="connsiteY3213" fmla="*/ 1160605 h 1833421"/>
              <a:gd name="connsiteX3214" fmla="*/ 445184 w 2746400"/>
              <a:gd name="connsiteY3214" fmla="*/ 1168259 h 1833421"/>
              <a:gd name="connsiteX3215" fmla="*/ 443212 w 2746400"/>
              <a:gd name="connsiteY3215" fmla="*/ 1160644 h 1833421"/>
              <a:gd name="connsiteX3216" fmla="*/ 443537 w 2746400"/>
              <a:gd name="connsiteY3216" fmla="*/ 1160089 h 1833421"/>
              <a:gd name="connsiteX3217" fmla="*/ 146679 w 2746400"/>
              <a:gd name="connsiteY3217" fmla="*/ 1159898 h 1833421"/>
              <a:gd name="connsiteX3218" fmla="*/ 148210 w 2746400"/>
              <a:gd name="connsiteY3218" fmla="*/ 1161333 h 1833421"/>
              <a:gd name="connsiteX3219" fmla="*/ 143407 w 2746400"/>
              <a:gd name="connsiteY3219" fmla="*/ 1165907 h 1833421"/>
              <a:gd name="connsiteX3220" fmla="*/ 142335 w 2746400"/>
              <a:gd name="connsiteY3220" fmla="*/ 1164893 h 1833421"/>
              <a:gd name="connsiteX3221" fmla="*/ 146679 w 2746400"/>
              <a:gd name="connsiteY3221" fmla="*/ 1159898 h 1833421"/>
              <a:gd name="connsiteX3222" fmla="*/ 429742 w 2746400"/>
              <a:gd name="connsiteY3222" fmla="*/ 1158635 h 1833421"/>
              <a:gd name="connsiteX3223" fmla="*/ 429856 w 2746400"/>
              <a:gd name="connsiteY3223" fmla="*/ 1158788 h 1833421"/>
              <a:gd name="connsiteX3224" fmla="*/ 426795 w 2746400"/>
              <a:gd name="connsiteY3224" fmla="*/ 1163801 h 1833421"/>
              <a:gd name="connsiteX3225" fmla="*/ 432784 w 2746400"/>
              <a:gd name="connsiteY3225" fmla="*/ 1168929 h 1833421"/>
              <a:gd name="connsiteX3226" fmla="*/ 428689 w 2746400"/>
              <a:gd name="connsiteY3226" fmla="*/ 1175511 h 1833421"/>
              <a:gd name="connsiteX3227" fmla="*/ 425705 w 2746400"/>
              <a:gd name="connsiteY3227" fmla="*/ 1177539 h 1833421"/>
              <a:gd name="connsiteX3228" fmla="*/ 423408 w 2746400"/>
              <a:gd name="connsiteY3228" fmla="*/ 1170249 h 1833421"/>
              <a:gd name="connsiteX3229" fmla="*/ 414506 w 2746400"/>
              <a:gd name="connsiteY3229" fmla="*/ 1181631 h 1833421"/>
              <a:gd name="connsiteX3230" fmla="*/ 409369 w 2746400"/>
              <a:gd name="connsiteY3230" fmla="*/ 1176910 h 1833421"/>
              <a:gd name="connsiteX3231" fmla="*/ 410663 w 2746400"/>
              <a:gd name="connsiteY3231" fmla="*/ 1168298 h 1833421"/>
              <a:gd name="connsiteX3232" fmla="*/ 410700 w 2746400"/>
              <a:gd name="connsiteY3232" fmla="*/ 1168261 h 1833421"/>
              <a:gd name="connsiteX3233" fmla="*/ 419410 w 2746400"/>
              <a:gd name="connsiteY3233" fmla="*/ 1169293 h 1833421"/>
              <a:gd name="connsiteX3234" fmla="*/ 418320 w 2746400"/>
              <a:gd name="connsiteY3234" fmla="*/ 1162538 h 1833421"/>
              <a:gd name="connsiteX3235" fmla="*/ 429742 w 2746400"/>
              <a:gd name="connsiteY3235" fmla="*/ 1158635 h 1833421"/>
              <a:gd name="connsiteX3236" fmla="*/ 60558 w 2746400"/>
              <a:gd name="connsiteY3236" fmla="*/ 1156780 h 1833421"/>
              <a:gd name="connsiteX3237" fmla="*/ 60597 w 2746400"/>
              <a:gd name="connsiteY3237" fmla="*/ 1156818 h 1833421"/>
              <a:gd name="connsiteX3238" fmla="*/ 60060 w 2746400"/>
              <a:gd name="connsiteY3238" fmla="*/ 1157336 h 1833421"/>
              <a:gd name="connsiteX3239" fmla="*/ 398325 w 2746400"/>
              <a:gd name="connsiteY3239" fmla="*/ 1156416 h 1833421"/>
              <a:gd name="connsiteX3240" fmla="*/ 397941 w 2746400"/>
              <a:gd name="connsiteY3240" fmla="*/ 1157008 h 1833421"/>
              <a:gd name="connsiteX3241" fmla="*/ 398555 w 2746400"/>
              <a:gd name="connsiteY3241" fmla="*/ 1157105 h 1833421"/>
              <a:gd name="connsiteX3242" fmla="*/ 61113 w 2746400"/>
              <a:gd name="connsiteY3242" fmla="*/ 1156282 h 1833421"/>
              <a:gd name="connsiteX3243" fmla="*/ 60598 w 2746400"/>
              <a:gd name="connsiteY3243" fmla="*/ 1156818 h 1833421"/>
              <a:gd name="connsiteX3244" fmla="*/ 60559 w 2746400"/>
              <a:gd name="connsiteY3244" fmla="*/ 1156780 h 1833421"/>
              <a:gd name="connsiteX3245" fmla="*/ 142470 w 2746400"/>
              <a:gd name="connsiteY3245" fmla="*/ 1155766 h 1833421"/>
              <a:gd name="connsiteX3246" fmla="*/ 143178 w 2746400"/>
              <a:gd name="connsiteY3246" fmla="*/ 1155995 h 1833421"/>
              <a:gd name="connsiteX3247" fmla="*/ 142527 w 2746400"/>
              <a:gd name="connsiteY3247" fmla="*/ 1157259 h 1833421"/>
              <a:gd name="connsiteX3248" fmla="*/ 141819 w 2746400"/>
              <a:gd name="connsiteY3248" fmla="*/ 1157009 h 1833421"/>
              <a:gd name="connsiteX3249" fmla="*/ 142470 w 2746400"/>
              <a:gd name="connsiteY3249" fmla="*/ 1155766 h 1833421"/>
              <a:gd name="connsiteX3250" fmla="*/ 263125 w 2746400"/>
              <a:gd name="connsiteY3250" fmla="*/ 1155382 h 1833421"/>
              <a:gd name="connsiteX3251" fmla="*/ 265880 w 2746400"/>
              <a:gd name="connsiteY3251" fmla="*/ 1158329 h 1833421"/>
              <a:gd name="connsiteX3252" fmla="*/ 259777 w 2746400"/>
              <a:gd name="connsiteY3252" fmla="*/ 1163687 h 1833421"/>
              <a:gd name="connsiteX3253" fmla="*/ 258764 w 2746400"/>
              <a:gd name="connsiteY3253" fmla="*/ 1159401 h 1833421"/>
              <a:gd name="connsiteX3254" fmla="*/ 263125 w 2746400"/>
              <a:gd name="connsiteY3254" fmla="*/ 1155382 h 1833421"/>
              <a:gd name="connsiteX3255" fmla="*/ 276718 w 2746400"/>
              <a:gd name="connsiteY3255" fmla="*/ 1154937 h 1833421"/>
              <a:gd name="connsiteX3256" fmla="*/ 275046 w 2746400"/>
              <a:gd name="connsiteY3256" fmla="*/ 1157679 h 1833421"/>
              <a:gd name="connsiteX3257" fmla="*/ 274013 w 2746400"/>
              <a:gd name="connsiteY3257" fmla="*/ 1156665 h 1833421"/>
              <a:gd name="connsiteX3258" fmla="*/ 276750 w 2746400"/>
              <a:gd name="connsiteY3258" fmla="*/ 1154885 h 1833421"/>
              <a:gd name="connsiteX3259" fmla="*/ 276769 w 2746400"/>
              <a:gd name="connsiteY3259" fmla="*/ 1154904 h 1833421"/>
              <a:gd name="connsiteX3260" fmla="*/ 276718 w 2746400"/>
              <a:gd name="connsiteY3260" fmla="*/ 1154937 h 1833421"/>
              <a:gd name="connsiteX3261" fmla="*/ 246213 w 2746400"/>
              <a:gd name="connsiteY3261" fmla="*/ 1154885 h 1833421"/>
              <a:gd name="connsiteX3262" fmla="*/ 244529 w 2746400"/>
              <a:gd name="connsiteY3262" fmla="*/ 1170900 h 1833421"/>
              <a:gd name="connsiteX3263" fmla="*/ 241296 w 2746400"/>
              <a:gd name="connsiteY3263" fmla="*/ 1171818 h 1833421"/>
              <a:gd name="connsiteX3264" fmla="*/ 234464 w 2746400"/>
              <a:gd name="connsiteY3264" fmla="*/ 1162481 h 1833421"/>
              <a:gd name="connsiteX3265" fmla="*/ 246213 w 2746400"/>
              <a:gd name="connsiteY3265" fmla="*/ 1154885 h 1833421"/>
              <a:gd name="connsiteX3266" fmla="*/ 276864 w 2746400"/>
              <a:gd name="connsiteY3266" fmla="*/ 1154770 h 1833421"/>
              <a:gd name="connsiteX3267" fmla="*/ 276880 w 2746400"/>
              <a:gd name="connsiteY3267" fmla="*/ 1154775 h 1833421"/>
              <a:gd name="connsiteX3268" fmla="*/ 276883 w 2746400"/>
              <a:gd name="connsiteY3268" fmla="*/ 1154789 h 1833421"/>
              <a:gd name="connsiteX3269" fmla="*/ 148458 w 2746400"/>
              <a:gd name="connsiteY3269" fmla="*/ 1153603 h 1833421"/>
              <a:gd name="connsiteX3270" fmla="*/ 149108 w 2746400"/>
              <a:gd name="connsiteY3270" fmla="*/ 1153986 h 1833421"/>
              <a:gd name="connsiteX3271" fmla="*/ 148400 w 2746400"/>
              <a:gd name="connsiteY3271" fmla="*/ 1154253 h 1833421"/>
              <a:gd name="connsiteX3272" fmla="*/ 440400 w 2746400"/>
              <a:gd name="connsiteY3272" fmla="*/ 1152589 h 1833421"/>
              <a:gd name="connsiteX3273" fmla="*/ 439998 w 2746400"/>
              <a:gd name="connsiteY3273" fmla="*/ 1153182 h 1833421"/>
              <a:gd name="connsiteX3274" fmla="*/ 440649 w 2746400"/>
              <a:gd name="connsiteY3274" fmla="*/ 1153277 h 1833421"/>
              <a:gd name="connsiteX3275" fmla="*/ 221874 w 2746400"/>
              <a:gd name="connsiteY3275" fmla="*/ 1152494 h 1833421"/>
              <a:gd name="connsiteX3276" fmla="*/ 224649 w 2746400"/>
              <a:gd name="connsiteY3276" fmla="*/ 1153775 h 1833421"/>
              <a:gd name="connsiteX3277" fmla="*/ 221625 w 2746400"/>
              <a:gd name="connsiteY3277" fmla="*/ 1155861 h 1833421"/>
              <a:gd name="connsiteX3278" fmla="*/ 220248 w 2746400"/>
              <a:gd name="connsiteY3278" fmla="*/ 1154273 h 1833421"/>
              <a:gd name="connsiteX3279" fmla="*/ 221874 w 2746400"/>
              <a:gd name="connsiteY3279" fmla="*/ 1152494 h 1833421"/>
              <a:gd name="connsiteX3280" fmla="*/ 462384 w 2746400"/>
              <a:gd name="connsiteY3280" fmla="*/ 1151862 h 1833421"/>
              <a:gd name="connsiteX3281" fmla="*/ 461294 w 2746400"/>
              <a:gd name="connsiteY3281" fmla="*/ 1152800 h 1833421"/>
              <a:gd name="connsiteX3282" fmla="*/ 461637 w 2746400"/>
              <a:gd name="connsiteY3282" fmla="*/ 1153430 h 1833421"/>
              <a:gd name="connsiteX3283" fmla="*/ 462785 w 2746400"/>
              <a:gd name="connsiteY3283" fmla="*/ 1152492 h 1833421"/>
              <a:gd name="connsiteX3284" fmla="*/ 462384 w 2746400"/>
              <a:gd name="connsiteY3284" fmla="*/ 1151862 h 1833421"/>
              <a:gd name="connsiteX3285" fmla="*/ 133477 w 2746400"/>
              <a:gd name="connsiteY3285" fmla="*/ 1150236 h 1833421"/>
              <a:gd name="connsiteX3286" fmla="*/ 134930 w 2746400"/>
              <a:gd name="connsiteY3286" fmla="*/ 1151537 h 1833421"/>
              <a:gd name="connsiteX3287" fmla="*/ 126282 w 2746400"/>
              <a:gd name="connsiteY3287" fmla="*/ 1161908 h 1833421"/>
              <a:gd name="connsiteX3288" fmla="*/ 133477 w 2746400"/>
              <a:gd name="connsiteY3288" fmla="*/ 1150236 h 1833421"/>
              <a:gd name="connsiteX3289" fmla="*/ 397138 w 2746400"/>
              <a:gd name="connsiteY3289" fmla="*/ 1147958 h 1833421"/>
              <a:gd name="connsiteX3290" fmla="*/ 397138 w 2746400"/>
              <a:gd name="connsiteY3290" fmla="*/ 1148532 h 1833421"/>
              <a:gd name="connsiteX3291" fmla="*/ 397751 w 2746400"/>
              <a:gd name="connsiteY3291" fmla="*/ 1148245 h 1833421"/>
              <a:gd name="connsiteX3292" fmla="*/ 137706 w 2746400"/>
              <a:gd name="connsiteY3292" fmla="*/ 1147020 h 1833421"/>
              <a:gd name="connsiteX3293" fmla="*/ 138394 w 2746400"/>
              <a:gd name="connsiteY3293" fmla="*/ 1147039 h 1833421"/>
              <a:gd name="connsiteX3294" fmla="*/ 138051 w 2746400"/>
              <a:gd name="connsiteY3294" fmla="*/ 1147710 h 1833421"/>
              <a:gd name="connsiteX3295" fmla="*/ 147579 w 2746400"/>
              <a:gd name="connsiteY3295" fmla="*/ 1142601 h 1833421"/>
              <a:gd name="connsiteX3296" fmla="*/ 150488 w 2746400"/>
              <a:gd name="connsiteY3296" fmla="*/ 1143711 h 1833421"/>
              <a:gd name="connsiteX3297" fmla="*/ 147158 w 2746400"/>
              <a:gd name="connsiteY3297" fmla="*/ 1146217 h 1833421"/>
              <a:gd name="connsiteX3298" fmla="*/ 145761 w 2746400"/>
              <a:gd name="connsiteY3298" fmla="*/ 1144534 h 1833421"/>
              <a:gd name="connsiteX3299" fmla="*/ 147579 w 2746400"/>
              <a:gd name="connsiteY3299" fmla="*/ 1142601 h 1833421"/>
              <a:gd name="connsiteX3300" fmla="*/ 262533 w 2746400"/>
              <a:gd name="connsiteY3300" fmla="*/ 1139789 h 1833421"/>
              <a:gd name="connsiteX3301" fmla="*/ 249714 w 2746400"/>
              <a:gd name="connsiteY3301" fmla="*/ 1152666 h 1833421"/>
              <a:gd name="connsiteX3302" fmla="*/ 262533 w 2746400"/>
              <a:gd name="connsiteY3302" fmla="*/ 1139789 h 1833421"/>
              <a:gd name="connsiteX3303" fmla="*/ 301665 w 2746400"/>
              <a:gd name="connsiteY3303" fmla="*/ 1139633 h 1833421"/>
              <a:gd name="connsiteX3304" fmla="*/ 308857 w 2746400"/>
              <a:gd name="connsiteY3304" fmla="*/ 1145873 h 1833421"/>
              <a:gd name="connsiteX3305" fmla="*/ 301929 w 2746400"/>
              <a:gd name="connsiteY3305" fmla="*/ 1145127 h 1833421"/>
              <a:gd name="connsiteX3306" fmla="*/ 301662 w 2746400"/>
              <a:gd name="connsiteY3306" fmla="*/ 1139559 h 1833421"/>
              <a:gd name="connsiteX3307" fmla="*/ 301665 w 2746400"/>
              <a:gd name="connsiteY3307" fmla="*/ 1139633 h 1833421"/>
              <a:gd name="connsiteX3308" fmla="*/ 301623 w 2746400"/>
              <a:gd name="connsiteY3308" fmla="*/ 1139596 h 1833421"/>
              <a:gd name="connsiteX3309" fmla="*/ 301661 w 2746400"/>
              <a:gd name="connsiteY3309" fmla="*/ 1139559 h 1833421"/>
              <a:gd name="connsiteX3310" fmla="*/ 301508 w 2746400"/>
              <a:gd name="connsiteY3310" fmla="*/ 1139520 h 1833421"/>
              <a:gd name="connsiteX3311" fmla="*/ 301661 w 2746400"/>
              <a:gd name="connsiteY3311" fmla="*/ 1139559 h 1833421"/>
              <a:gd name="connsiteX3312" fmla="*/ 301623 w 2746400"/>
              <a:gd name="connsiteY3312" fmla="*/ 1139596 h 1833421"/>
              <a:gd name="connsiteX3313" fmla="*/ 301623 w 2746400"/>
              <a:gd name="connsiteY3313" fmla="*/ 1139596 h 1833421"/>
              <a:gd name="connsiteX3314" fmla="*/ 301623 w 2746400"/>
              <a:gd name="connsiteY3314" fmla="*/ 1139597 h 1833421"/>
              <a:gd name="connsiteX3315" fmla="*/ 301508 w 2746400"/>
              <a:gd name="connsiteY3315" fmla="*/ 1139520 h 1833421"/>
              <a:gd name="connsiteX3316" fmla="*/ 432230 w 2746400"/>
              <a:gd name="connsiteY3316" fmla="*/ 1137147 h 1833421"/>
              <a:gd name="connsiteX3317" fmla="*/ 416923 w 2746400"/>
              <a:gd name="connsiteY3317" fmla="*/ 1149623 h 1833421"/>
              <a:gd name="connsiteX3318" fmla="*/ 432230 w 2746400"/>
              <a:gd name="connsiteY3318" fmla="*/ 1137147 h 1833421"/>
              <a:gd name="connsiteX3319" fmla="*/ 89207 w 2746400"/>
              <a:gd name="connsiteY3319" fmla="*/ 1133925 h 1833421"/>
              <a:gd name="connsiteX3320" fmla="*/ 81951 w 2746400"/>
              <a:gd name="connsiteY3320" fmla="*/ 1148361 h 1833421"/>
              <a:gd name="connsiteX3321" fmla="*/ 82317 w 2746400"/>
              <a:gd name="connsiteY3321" fmla="*/ 1139078 h 1833421"/>
              <a:gd name="connsiteX3322" fmla="*/ 89260 w 2746400"/>
              <a:gd name="connsiteY3322" fmla="*/ 1133818 h 1833421"/>
              <a:gd name="connsiteX3323" fmla="*/ 89261 w 2746400"/>
              <a:gd name="connsiteY3323" fmla="*/ 1133818 h 1833421"/>
              <a:gd name="connsiteX3324" fmla="*/ 89259 w 2746400"/>
              <a:gd name="connsiteY3324" fmla="*/ 1133820 h 1833421"/>
              <a:gd name="connsiteX3325" fmla="*/ 89289 w 2746400"/>
              <a:gd name="connsiteY3325" fmla="*/ 1133864 h 1833421"/>
              <a:gd name="connsiteX3326" fmla="*/ 89207 w 2746400"/>
              <a:gd name="connsiteY3326" fmla="*/ 1133925 h 1833421"/>
              <a:gd name="connsiteX3327" fmla="*/ 89307 w 2746400"/>
              <a:gd name="connsiteY3327" fmla="*/ 1133730 h 1833421"/>
              <a:gd name="connsiteX3328" fmla="*/ 89298 w 2746400"/>
              <a:gd name="connsiteY3328" fmla="*/ 1133878 h 1833421"/>
              <a:gd name="connsiteX3329" fmla="*/ 89289 w 2746400"/>
              <a:gd name="connsiteY3329" fmla="*/ 1133864 h 1833421"/>
              <a:gd name="connsiteX3330" fmla="*/ 89299 w 2746400"/>
              <a:gd name="connsiteY3330" fmla="*/ 1133856 h 1833421"/>
              <a:gd name="connsiteX3331" fmla="*/ 89261 w 2746400"/>
              <a:gd name="connsiteY3331" fmla="*/ 1133818 h 1833421"/>
              <a:gd name="connsiteX3332" fmla="*/ 316394 w 2746400"/>
              <a:gd name="connsiteY3332" fmla="*/ 1132747 h 1833421"/>
              <a:gd name="connsiteX3333" fmla="*/ 318211 w 2746400"/>
              <a:gd name="connsiteY3333" fmla="*/ 1133703 h 1833421"/>
              <a:gd name="connsiteX3334" fmla="*/ 316221 w 2746400"/>
              <a:gd name="connsiteY3334" fmla="*/ 1135330 h 1833421"/>
              <a:gd name="connsiteX3335" fmla="*/ 314709 w 2746400"/>
              <a:gd name="connsiteY3335" fmla="*/ 1134603 h 1833421"/>
              <a:gd name="connsiteX3336" fmla="*/ 316394 w 2746400"/>
              <a:gd name="connsiteY3336" fmla="*/ 1132747 h 1833421"/>
              <a:gd name="connsiteX3337" fmla="*/ 79635 w 2746400"/>
              <a:gd name="connsiteY3337" fmla="*/ 1131906 h 1833421"/>
              <a:gd name="connsiteX3338" fmla="*/ 80439 w 2746400"/>
              <a:gd name="connsiteY3338" fmla="*/ 1134948 h 1833421"/>
              <a:gd name="connsiteX3339" fmla="*/ 77473 w 2746400"/>
              <a:gd name="connsiteY3339" fmla="*/ 1136632 h 1833421"/>
              <a:gd name="connsiteX3340" fmla="*/ 76841 w 2746400"/>
              <a:gd name="connsiteY3340" fmla="*/ 1135044 h 1833421"/>
              <a:gd name="connsiteX3341" fmla="*/ 79635 w 2746400"/>
              <a:gd name="connsiteY3341" fmla="*/ 1131906 h 1833421"/>
              <a:gd name="connsiteX3342" fmla="*/ 368496 w 2746400"/>
              <a:gd name="connsiteY3342" fmla="*/ 1131714 h 1833421"/>
              <a:gd name="connsiteX3343" fmla="*/ 367481 w 2746400"/>
              <a:gd name="connsiteY3343" fmla="*/ 1133034 h 1833421"/>
              <a:gd name="connsiteX3344" fmla="*/ 368285 w 2746400"/>
              <a:gd name="connsiteY3344" fmla="*/ 1134201 h 1833421"/>
              <a:gd name="connsiteX3345" fmla="*/ 369987 w 2746400"/>
              <a:gd name="connsiteY3345" fmla="*/ 1132402 h 1833421"/>
              <a:gd name="connsiteX3346" fmla="*/ 368496 w 2746400"/>
              <a:gd name="connsiteY3346" fmla="*/ 1131714 h 1833421"/>
              <a:gd name="connsiteX3347" fmla="*/ 2528488 w 2746400"/>
              <a:gd name="connsiteY3347" fmla="*/ 1129993 h 1833421"/>
              <a:gd name="connsiteX3348" fmla="*/ 2528507 w 2746400"/>
              <a:gd name="connsiteY3348" fmla="*/ 1130011 h 1833421"/>
              <a:gd name="connsiteX3349" fmla="*/ 2528526 w 2746400"/>
              <a:gd name="connsiteY3349" fmla="*/ 1130031 h 1833421"/>
              <a:gd name="connsiteX3350" fmla="*/ 2527971 w 2746400"/>
              <a:gd name="connsiteY3350" fmla="*/ 1130548 h 1833421"/>
              <a:gd name="connsiteX3351" fmla="*/ 2529042 w 2746400"/>
              <a:gd name="connsiteY3351" fmla="*/ 1129494 h 1833421"/>
              <a:gd name="connsiteX3352" fmla="*/ 2528526 w 2746400"/>
              <a:gd name="connsiteY3352" fmla="*/ 1130030 h 1833421"/>
              <a:gd name="connsiteX3353" fmla="*/ 2528507 w 2746400"/>
              <a:gd name="connsiteY3353" fmla="*/ 1130011 h 1833421"/>
              <a:gd name="connsiteX3354" fmla="*/ 2528488 w 2746400"/>
              <a:gd name="connsiteY3354" fmla="*/ 1129992 h 1833421"/>
              <a:gd name="connsiteX3355" fmla="*/ 2528488 w 2746400"/>
              <a:gd name="connsiteY3355" fmla="*/ 1129993 h 1833421"/>
              <a:gd name="connsiteX3356" fmla="*/ 2528487 w 2746400"/>
              <a:gd name="connsiteY3356" fmla="*/ 1129992 h 1833421"/>
              <a:gd name="connsiteX3357" fmla="*/ 154338 w 2746400"/>
              <a:gd name="connsiteY3357" fmla="*/ 1128116 h 1833421"/>
              <a:gd name="connsiteX3358" fmla="*/ 158113 w 2746400"/>
              <a:gd name="connsiteY3358" fmla="*/ 1128116 h 1833421"/>
              <a:gd name="connsiteX3359" fmla="*/ 156916 w 2746400"/>
              <a:gd name="connsiteY3359" fmla="*/ 1134048 h 1833421"/>
              <a:gd name="connsiteX3360" fmla="*/ 155097 w 2746400"/>
              <a:gd name="connsiteY3360" fmla="*/ 1134201 h 1833421"/>
              <a:gd name="connsiteX3361" fmla="*/ 154315 w 2746400"/>
              <a:gd name="connsiteY3361" fmla="*/ 1128116 h 1833421"/>
              <a:gd name="connsiteX3362" fmla="*/ 154318 w 2746400"/>
              <a:gd name="connsiteY3362" fmla="*/ 1128116 h 1833421"/>
              <a:gd name="connsiteX3363" fmla="*/ 154295 w 2746400"/>
              <a:gd name="connsiteY3363" fmla="*/ 1128136 h 1833421"/>
              <a:gd name="connsiteX3364" fmla="*/ 154336 w 2746400"/>
              <a:gd name="connsiteY3364" fmla="*/ 1128101 h 1833421"/>
              <a:gd name="connsiteX3365" fmla="*/ 154338 w 2746400"/>
              <a:gd name="connsiteY3365" fmla="*/ 1128116 h 1833421"/>
              <a:gd name="connsiteX3366" fmla="*/ 154318 w 2746400"/>
              <a:gd name="connsiteY3366" fmla="*/ 1128116 h 1833421"/>
              <a:gd name="connsiteX3367" fmla="*/ 154335 w 2746400"/>
              <a:gd name="connsiteY3367" fmla="*/ 1128091 h 1833421"/>
              <a:gd name="connsiteX3368" fmla="*/ 154335 w 2746400"/>
              <a:gd name="connsiteY3368" fmla="*/ 1128096 h 1833421"/>
              <a:gd name="connsiteX3369" fmla="*/ 154315 w 2746400"/>
              <a:gd name="connsiteY3369" fmla="*/ 1128116 h 1833421"/>
              <a:gd name="connsiteX3370" fmla="*/ 154299 w 2746400"/>
              <a:gd name="connsiteY3370" fmla="*/ 1128116 h 1833421"/>
              <a:gd name="connsiteX3371" fmla="*/ 158121 w 2746400"/>
              <a:gd name="connsiteY3371" fmla="*/ 1128078 h 1833421"/>
              <a:gd name="connsiteX3372" fmla="*/ 158121 w 2746400"/>
              <a:gd name="connsiteY3372" fmla="*/ 1128079 h 1833421"/>
              <a:gd name="connsiteX3373" fmla="*/ 158121 w 2746400"/>
              <a:gd name="connsiteY3373" fmla="*/ 1128079 h 1833421"/>
              <a:gd name="connsiteX3374" fmla="*/ 158157 w 2746400"/>
              <a:gd name="connsiteY3374" fmla="*/ 1128116 h 1833421"/>
              <a:gd name="connsiteX3375" fmla="*/ 158113 w 2746400"/>
              <a:gd name="connsiteY3375" fmla="*/ 1128116 h 1833421"/>
              <a:gd name="connsiteX3376" fmla="*/ 158272 w 2746400"/>
              <a:gd name="connsiteY3376" fmla="*/ 1128011 h 1833421"/>
              <a:gd name="connsiteX3377" fmla="*/ 158160 w 2746400"/>
              <a:gd name="connsiteY3377" fmla="*/ 1128118 h 1833421"/>
              <a:gd name="connsiteX3378" fmla="*/ 158157 w 2746400"/>
              <a:gd name="connsiteY3378" fmla="*/ 1128116 h 1833421"/>
              <a:gd name="connsiteX3379" fmla="*/ 158160 w 2746400"/>
              <a:gd name="connsiteY3379" fmla="*/ 1128116 h 1833421"/>
              <a:gd name="connsiteX3380" fmla="*/ 158121 w 2746400"/>
              <a:gd name="connsiteY3380" fmla="*/ 1128079 h 1833421"/>
              <a:gd name="connsiteX3381" fmla="*/ 93144 w 2746400"/>
              <a:gd name="connsiteY3381" fmla="*/ 1126377 h 1833421"/>
              <a:gd name="connsiteX3382" fmla="*/ 89307 w 2746400"/>
              <a:gd name="connsiteY3382" fmla="*/ 1133730 h 1833421"/>
              <a:gd name="connsiteX3383" fmla="*/ 89541 w 2746400"/>
              <a:gd name="connsiteY3383" fmla="*/ 1129546 h 1833421"/>
              <a:gd name="connsiteX3384" fmla="*/ 93144 w 2746400"/>
              <a:gd name="connsiteY3384" fmla="*/ 1126377 h 1833421"/>
              <a:gd name="connsiteX3385" fmla="*/ 161602 w 2746400"/>
              <a:gd name="connsiteY3385" fmla="*/ 1124845 h 1833421"/>
              <a:gd name="connsiteX3386" fmla="*/ 162465 w 2746400"/>
              <a:gd name="connsiteY3386" fmla="*/ 1126109 h 1833421"/>
              <a:gd name="connsiteX3387" fmla="*/ 158272 w 2746400"/>
              <a:gd name="connsiteY3387" fmla="*/ 1128011 h 1833421"/>
              <a:gd name="connsiteX3388" fmla="*/ 32702 w 2746400"/>
              <a:gd name="connsiteY3388" fmla="*/ 1122014 h 1833421"/>
              <a:gd name="connsiteX3389" fmla="*/ 32930 w 2746400"/>
              <a:gd name="connsiteY3389" fmla="*/ 1122723 h 1833421"/>
              <a:gd name="connsiteX3390" fmla="*/ 31686 w 2746400"/>
              <a:gd name="connsiteY3390" fmla="*/ 1123315 h 1833421"/>
              <a:gd name="connsiteX3391" fmla="*/ 31476 w 2746400"/>
              <a:gd name="connsiteY3391" fmla="*/ 1122646 h 1833421"/>
              <a:gd name="connsiteX3392" fmla="*/ 32702 w 2746400"/>
              <a:gd name="connsiteY3392" fmla="*/ 1122014 h 1833421"/>
              <a:gd name="connsiteX3393" fmla="*/ 498546 w 2746400"/>
              <a:gd name="connsiteY3393" fmla="*/ 1121535 h 1833421"/>
              <a:gd name="connsiteX3394" fmla="*/ 475987 w 2746400"/>
              <a:gd name="connsiteY3394" fmla="*/ 1140936 h 1833421"/>
              <a:gd name="connsiteX3395" fmla="*/ 498546 w 2746400"/>
              <a:gd name="connsiteY3395" fmla="*/ 1121535 h 1833421"/>
              <a:gd name="connsiteX3396" fmla="*/ 241447 w 2746400"/>
              <a:gd name="connsiteY3396" fmla="*/ 1120674 h 1833421"/>
              <a:gd name="connsiteX3397" fmla="*/ 237162 w 2746400"/>
              <a:gd name="connsiteY3397" fmla="*/ 1129666 h 1833421"/>
              <a:gd name="connsiteX3398" fmla="*/ 235000 w 2746400"/>
              <a:gd name="connsiteY3398" fmla="*/ 1127428 h 1833421"/>
              <a:gd name="connsiteX3399" fmla="*/ 241447 w 2746400"/>
              <a:gd name="connsiteY3399" fmla="*/ 1120674 h 1833421"/>
              <a:gd name="connsiteX3400" fmla="*/ 233297 w 2746400"/>
              <a:gd name="connsiteY3400" fmla="*/ 1119947 h 1833421"/>
              <a:gd name="connsiteX3401" fmla="*/ 233947 w 2746400"/>
              <a:gd name="connsiteY3401" fmla="*/ 1120445 h 1833421"/>
              <a:gd name="connsiteX3402" fmla="*/ 232896 w 2746400"/>
              <a:gd name="connsiteY3402" fmla="*/ 1121554 h 1833421"/>
              <a:gd name="connsiteX3403" fmla="*/ 232245 w 2746400"/>
              <a:gd name="connsiteY3403" fmla="*/ 1121114 h 1833421"/>
              <a:gd name="connsiteX3404" fmla="*/ 233297 w 2746400"/>
              <a:gd name="connsiteY3404" fmla="*/ 1119947 h 1833421"/>
              <a:gd name="connsiteX3405" fmla="*/ 261366 w 2746400"/>
              <a:gd name="connsiteY3405" fmla="*/ 1119297 h 1833421"/>
              <a:gd name="connsiteX3406" fmla="*/ 239533 w 2746400"/>
              <a:gd name="connsiteY3406" fmla="*/ 1146792 h 1833421"/>
              <a:gd name="connsiteX3407" fmla="*/ 261366 w 2746400"/>
              <a:gd name="connsiteY3407" fmla="*/ 1119297 h 1833421"/>
              <a:gd name="connsiteX3408" fmla="*/ 446732 w 2746400"/>
              <a:gd name="connsiteY3408" fmla="*/ 1118550 h 1833421"/>
              <a:gd name="connsiteX3409" fmla="*/ 449335 w 2746400"/>
              <a:gd name="connsiteY3409" fmla="*/ 1126089 h 1833421"/>
              <a:gd name="connsiteX3410" fmla="*/ 454845 w 2746400"/>
              <a:gd name="connsiteY3410" fmla="*/ 1121439 h 1833421"/>
              <a:gd name="connsiteX3411" fmla="*/ 446732 w 2746400"/>
              <a:gd name="connsiteY3411" fmla="*/ 1118550 h 1833421"/>
              <a:gd name="connsiteX3412" fmla="*/ 213742 w 2746400"/>
              <a:gd name="connsiteY3412" fmla="*/ 1118454 h 1833421"/>
              <a:gd name="connsiteX3413" fmla="*/ 222889 w 2746400"/>
              <a:gd name="connsiteY3413" fmla="*/ 1121037 h 1833421"/>
              <a:gd name="connsiteX3414" fmla="*/ 217283 w 2746400"/>
              <a:gd name="connsiteY3414" fmla="*/ 1127275 h 1833421"/>
              <a:gd name="connsiteX3415" fmla="*/ 213742 w 2746400"/>
              <a:gd name="connsiteY3415" fmla="*/ 1118454 h 1833421"/>
              <a:gd name="connsiteX3416" fmla="*/ 2450002 w 2746400"/>
              <a:gd name="connsiteY3416" fmla="*/ 1118415 h 1833421"/>
              <a:gd name="connsiteX3417" fmla="*/ 2450040 w 2746400"/>
              <a:gd name="connsiteY3417" fmla="*/ 1118568 h 1833421"/>
              <a:gd name="connsiteX3418" fmla="*/ 2450149 w 2746400"/>
              <a:gd name="connsiteY3418" fmla="*/ 1118685 h 1833421"/>
              <a:gd name="connsiteX3419" fmla="*/ 2452069 w 2746400"/>
              <a:gd name="connsiteY3419" fmla="*/ 1122855 h 1833421"/>
              <a:gd name="connsiteX3420" fmla="*/ 2453292 w 2746400"/>
              <a:gd name="connsiteY3420" fmla="*/ 1122012 h 1833421"/>
              <a:gd name="connsiteX3421" fmla="*/ 2450149 w 2746400"/>
              <a:gd name="connsiteY3421" fmla="*/ 1118685 h 1833421"/>
              <a:gd name="connsiteX3422" fmla="*/ 2450079 w 2746400"/>
              <a:gd name="connsiteY3422" fmla="*/ 1118531 h 1833421"/>
              <a:gd name="connsiteX3423" fmla="*/ 2450002 w 2746400"/>
              <a:gd name="connsiteY3423" fmla="*/ 1118415 h 1833421"/>
              <a:gd name="connsiteX3424" fmla="*/ 507348 w 2746400"/>
              <a:gd name="connsiteY3424" fmla="*/ 1117554 h 1833421"/>
              <a:gd name="connsiteX3425" fmla="*/ 503502 w 2746400"/>
              <a:gd name="connsiteY3425" fmla="*/ 1122472 h 1833421"/>
              <a:gd name="connsiteX3426" fmla="*/ 505569 w 2746400"/>
              <a:gd name="connsiteY3426" fmla="*/ 1123869 h 1833421"/>
              <a:gd name="connsiteX3427" fmla="*/ 509128 w 2746400"/>
              <a:gd name="connsiteY3427" fmla="*/ 1118856 h 1833421"/>
              <a:gd name="connsiteX3428" fmla="*/ 507348 w 2746400"/>
              <a:gd name="connsiteY3428" fmla="*/ 1117554 h 1833421"/>
              <a:gd name="connsiteX3429" fmla="*/ 209247 w 2746400"/>
              <a:gd name="connsiteY3429" fmla="*/ 1113651 h 1833421"/>
              <a:gd name="connsiteX3430" fmla="*/ 199813 w 2746400"/>
              <a:gd name="connsiteY3430" fmla="*/ 1129935 h 1833421"/>
              <a:gd name="connsiteX3431" fmla="*/ 189691 w 2746400"/>
              <a:gd name="connsiteY3431" fmla="*/ 1144878 h 1833421"/>
              <a:gd name="connsiteX3432" fmla="*/ 178172 w 2746400"/>
              <a:gd name="connsiteY3432" fmla="*/ 1161734 h 1833421"/>
              <a:gd name="connsiteX3433" fmla="*/ 175417 w 2746400"/>
              <a:gd name="connsiteY3433" fmla="*/ 1154655 h 1833421"/>
              <a:gd name="connsiteX3434" fmla="*/ 189347 w 2746400"/>
              <a:gd name="connsiteY3434" fmla="*/ 1129532 h 1833421"/>
              <a:gd name="connsiteX3435" fmla="*/ 191547 w 2746400"/>
              <a:gd name="connsiteY3435" fmla="*/ 1126566 h 1833421"/>
              <a:gd name="connsiteX3436" fmla="*/ 209247 w 2746400"/>
              <a:gd name="connsiteY3436" fmla="*/ 1113651 h 1833421"/>
              <a:gd name="connsiteX3437" fmla="*/ 182037 w 2746400"/>
              <a:gd name="connsiteY3437" fmla="*/ 1113327 h 1833421"/>
              <a:gd name="connsiteX3438" fmla="*/ 184448 w 2746400"/>
              <a:gd name="connsiteY3438" fmla="*/ 1115030 h 1833421"/>
              <a:gd name="connsiteX3439" fmla="*/ 181617 w 2746400"/>
              <a:gd name="connsiteY3439" fmla="*/ 1115986 h 1833421"/>
              <a:gd name="connsiteX3440" fmla="*/ 180507 w 2746400"/>
              <a:gd name="connsiteY3440" fmla="*/ 1114092 h 1833421"/>
              <a:gd name="connsiteX3441" fmla="*/ 182037 w 2746400"/>
              <a:gd name="connsiteY3441" fmla="*/ 1113327 h 1833421"/>
              <a:gd name="connsiteX3442" fmla="*/ 249921 w 2746400"/>
              <a:gd name="connsiteY3442" fmla="*/ 1112839 h 1833421"/>
              <a:gd name="connsiteX3443" fmla="*/ 246438 w 2746400"/>
              <a:gd name="connsiteY3443" fmla="*/ 1116825 h 1833421"/>
              <a:gd name="connsiteX3444" fmla="*/ 242654 w 2746400"/>
              <a:gd name="connsiteY3444" fmla="*/ 1113843 h 1833421"/>
              <a:gd name="connsiteX3445" fmla="*/ 249963 w 2746400"/>
              <a:gd name="connsiteY3445" fmla="*/ 1112790 h 1833421"/>
              <a:gd name="connsiteX3446" fmla="*/ 249972 w 2746400"/>
              <a:gd name="connsiteY3446" fmla="*/ 1112799 h 1833421"/>
              <a:gd name="connsiteX3447" fmla="*/ 249962 w 2746400"/>
              <a:gd name="connsiteY3447" fmla="*/ 1112809 h 1833421"/>
              <a:gd name="connsiteX3448" fmla="*/ 249999 w 2746400"/>
              <a:gd name="connsiteY3448" fmla="*/ 1112829 h 1833421"/>
              <a:gd name="connsiteX3449" fmla="*/ 249921 w 2746400"/>
              <a:gd name="connsiteY3449" fmla="*/ 1112839 h 1833421"/>
              <a:gd name="connsiteX3450" fmla="*/ 250053 w 2746400"/>
              <a:gd name="connsiteY3450" fmla="*/ 1112713 h 1833421"/>
              <a:gd name="connsiteX3451" fmla="*/ 250001 w 2746400"/>
              <a:gd name="connsiteY3451" fmla="*/ 1112829 h 1833421"/>
              <a:gd name="connsiteX3452" fmla="*/ 249999 w 2746400"/>
              <a:gd name="connsiteY3452" fmla="*/ 1112829 h 1833421"/>
              <a:gd name="connsiteX3453" fmla="*/ 250001 w 2746400"/>
              <a:gd name="connsiteY3453" fmla="*/ 1112828 h 1833421"/>
              <a:gd name="connsiteX3454" fmla="*/ 249972 w 2746400"/>
              <a:gd name="connsiteY3454" fmla="*/ 1112799 h 1833421"/>
              <a:gd name="connsiteX3455" fmla="*/ 265919 w 2746400"/>
              <a:gd name="connsiteY3455" fmla="*/ 1112638 h 1833421"/>
              <a:gd name="connsiteX3456" fmla="*/ 266532 w 2746400"/>
              <a:gd name="connsiteY3456" fmla="*/ 1112638 h 1833421"/>
              <a:gd name="connsiteX3457" fmla="*/ 266226 w 2746400"/>
              <a:gd name="connsiteY3457" fmla="*/ 1113252 h 1833421"/>
              <a:gd name="connsiteX3458" fmla="*/ 323034 w 2746400"/>
              <a:gd name="connsiteY3458" fmla="*/ 1112235 h 1833421"/>
              <a:gd name="connsiteX3459" fmla="*/ 322671 w 2746400"/>
              <a:gd name="connsiteY3459" fmla="*/ 1112772 h 1833421"/>
              <a:gd name="connsiteX3460" fmla="*/ 322173 w 2746400"/>
              <a:gd name="connsiteY3460" fmla="*/ 1113326 h 1833421"/>
              <a:gd name="connsiteX3461" fmla="*/ 322709 w 2746400"/>
              <a:gd name="connsiteY3461" fmla="*/ 1112810 h 1833421"/>
              <a:gd name="connsiteX3462" fmla="*/ 323034 w 2746400"/>
              <a:gd name="connsiteY3462" fmla="*/ 1112235 h 1833421"/>
              <a:gd name="connsiteX3463" fmla="*/ 219540 w 2746400"/>
              <a:gd name="connsiteY3463" fmla="*/ 1111529 h 1833421"/>
              <a:gd name="connsiteX3464" fmla="*/ 219521 w 2746400"/>
              <a:gd name="connsiteY3464" fmla="*/ 1112142 h 1833421"/>
              <a:gd name="connsiteX3465" fmla="*/ 218928 w 2746400"/>
              <a:gd name="connsiteY3465" fmla="*/ 1111835 h 1833421"/>
              <a:gd name="connsiteX3466" fmla="*/ 197306 w 2746400"/>
              <a:gd name="connsiteY3466" fmla="*/ 1111491 h 1833421"/>
              <a:gd name="connsiteX3467" fmla="*/ 199736 w 2746400"/>
              <a:gd name="connsiteY3467" fmla="*/ 1113003 h 1833421"/>
              <a:gd name="connsiteX3468" fmla="*/ 197019 w 2746400"/>
              <a:gd name="connsiteY3468" fmla="*/ 1114055 h 1833421"/>
              <a:gd name="connsiteX3469" fmla="*/ 195795 w 2746400"/>
              <a:gd name="connsiteY3469" fmla="*/ 1112237 h 1833421"/>
              <a:gd name="connsiteX3470" fmla="*/ 197306 w 2746400"/>
              <a:gd name="connsiteY3470" fmla="*/ 1111491 h 1833421"/>
              <a:gd name="connsiteX3471" fmla="*/ 368782 w 2746400"/>
              <a:gd name="connsiteY3471" fmla="*/ 1109576 h 1833421"/>
              <a:gd name="connsiteX3472" fmla="*/ 368151 w 2746400"/>
              <a:gd name="connsiteY3472" fmla="*/ 1109787 h 1833421"/>
              <a:gd name="connsiteX3473" fmla="*/ 368724 w 2746400"/>
              <a:gd name="connsiteY3473" fmla="*/ 1110112 h 1833421"/>
              <a:gd name="connsiteX3474" fmla="*/ 392010 w 2746400"/>
              <a:gd name="connsiteY3474" fmla="*/ 1109481 h 1833421"/>
              <a:gd name="connsiteX3475" fmla="*/ 376800 w 2746400"/>
              <a:gd name="connsiteY3475" fmla="*/ 1127102 h 1833421"/>
              <a:gd name="connsiteX3476" fmla="*/ 377526 w 2746400"/>
              <a:gd name="connsiteY3476" fmla="*/ 1128691 h 1833421"/>
              <a:gd name="connsiteX3477" fmla="*/ 378350 w 2746400"/>
              <a:gd name="connsiteY3477" fmla="*/ 1128958 h 1833421"/>
              <a:gd name="connsiteX3478" fmla="*/ 399150 w 2746400"/>
              <a:gd name="connsiteY3478" fmla="*/ 1112784 h 1833421"/>
              <a:gd name="connsiteX3479" fmla="*/ 399204 w 2746400"/>
              <a:gd name="connsiteY3479" fmla="*/ 1112810 h 1833421"/>
              <a:gd name="connsiteX3480" fmla="*/ 401118 w 2746400"/>
              <a:gd name="connsiteY3480" fmla="*/ 1110897 h 1833421"/>
              <a:gd name="connsiteX3481" fmla="*/ 401634 w 2746400"/>
              <a:gd name="connsiteY3481" fmla="*/ 1110380 h 1833421"/>
              <a:gd name="connsiteX3482" fmla="*/ 401100 w 2746400"/>
              <a:gd name="connsiteY3482" fmla="*/ 1110877 h 1833421"/>
              <a:gd name="connsiteX3483" fmla="*/ 399167 w 2746400"/>
              <a:gd name="connsiteY3483" fmla="*/ 1112772 h 1833421"/>
              <a:gd name="connsiteX3484" fmla="*/ 399150 w 2746400"/>
              <a:gd name="connsiteY3484" fmla="*/ 1112784 h 1833421"/>
              <a:gd name="connsiteX3485" fmla="*/ 251990 w 2746400"/>
              <a:gd name="connsiteY3485" fmla="*/ 1108409 h 1833421"/>
              <a:gd name="connsiteX3486" fmla="*/ 253253 w 2746400"/>
              <a:gd name="connsiteY3486" fmla="*/ 1109328 h 1833421"/>
              <a:gd name="connsiteX3487" fmla="*/ 250053 w 2746400"/>
              <a:gd name="connsiteY3487" fmla="*/ 1112713 h 1833421"/>
              <a:gd name="connsiteX3488" fmla="*/ 268962 w 2746400"/>
              <a:gd name="connsiteY3488" fmla="*/ 1107701 h 1833421"/>
              <a:gd name="connsiteX3489" fmla="*/ 269613 w 2746400"/>
              <a:gd name="connsiteY3489" fmla="*/ 1108026 h 1833421"/>
              <a:gd name="connsiteX3490" fmla="*/ 268962 w 2746400"/>
              <a:gd name="connsiteY3490" fmla="*/ 1108351 h 1833421"/>
              <a:gd name="connsiteX3491" fmla="*/ 469807 w 2746400"/>
              <a:gd name="connsiteY3491" fmla="*/ 1107682 h 1833421"/>
              <a:gd name="connsiteX3492" fmla="*/ 469712 w 2746400"/>
              <a:gd name="connsiteY3492" fmla="*/ 1108314 h 1833421"/>
              <a:gd name="connsiteX3493" fmla="*/ 470420 w 2746400"/>
              <a:gd name="connsiteY3493" fmla="*/ 1108083 h 1833421"/>
              <a:gd name="connsiteX3494" fmla="*/ 166259 w 2746400"/>
              <a:gd name="connsiteY3494" fmla="*/ 1107498 h 1833421"/>
              <a:gd name="connsiteX3495" fmla="*/ 177199 w 2746400"/>
              <a:gd name="connsiteY3495" fmla="*/ 1111432 h 1833421"/>
              <a:gd name="connsiteX3496" fmla="*/ 170157 w 2746400"/>
              <a:gd name="connsiteY3496" fmla="*/ 1114608 h 1833421"/>
              <a:gd name="connsiteX3497" fmla="*/ 154336 w 2746400"/>
              <a:gd name="connsiteY3497" fmla="*/ 1128101 h 1833421"/>
              <a:gd name="connsiteX3498" fmla="*/ 154335 w 2746400"/>
              <a:gd name="connsiteY3498" fmla="*/ 1128096 h 1833421"/>
              <a:gd name="connsiteX3499" fmla="*/ 154353 w 2746400"/>
              <a:gd name="connsiteY3499" fmla="*/ 1128078 h 1833421"/>
              <a:gd name="connsiteX3500" fmla="*/ 154335 w 2746400"/>
              <a:gd name="connsiteY3500" fmla="*/ 1128091 h 1833421"/>
              <a:gd name="connsiteX3501" fmla="*/ 154333 w 2746400"/>
              <a:gd name="connsiteY3501" fmla="*/ 1128078 h 1833421"/>
              <a:gd name="connsiteX3502" fmla="*/ 154294 w 2746400"/>
              <a:gd name="connsiteY3502" fmla="*/ 1128116 h 1833421"/>
              <a:gd name="connsiteX3503" fmla="*/ 154299 w 2746400"/>
              <a:gd name="connsiteY3503" fmla="*/ 1128116 h 1833421"/>
              <a:gd name="connsiteX3504" fmla="*/ 142490 w 2746400"/>
              <a:gd name="connsiteY3504" fmla="*/ 1136496 h 1833421"/>
              <a:gd name="connsiteX3505" fmla="*/ 141571 w 2746400"/>
              <a:gd name="connsiteY3505" fmla="*/ 1135368 h 1833421"/>
              <a:gd name="connsiteX3506" fmla="*/ 158792 w 2746400"/>
              <a:gd name="connsiteY3506" fmla="*/ 1113594 h 1833421"/>
              <a:gd name="connsiteX3507" fmla="*/ 166259 w 2746400"/>
              <a:gd name="connsiteY3507" fmla="*/ 1107498 h 1833421"/>
              <a:gd name="connsiteX3508" fmla="*/ 100676 w 2746400"/>
              <a:gd name="connsiteY3508" fmla="*/ 1107134 h 1833421"/>
              <a:gd name="connsiteX3509" fmla="*/ 98673 w 2746400"/>
              <a:gd name="connsiteY3509" fmla="*/ 1109711 h 1833421"/>
              <a:gd name="connsiteX3510" fmla="*/ 97831 w 2746400"/>
              <a:gd name="connsiteY3510" fmla="*/ 1108716 h 1833421"/>
              <a:gd name="connsiteX3511" fmla="*/ 100740 w 2746400"/>
              <a:gd name="connsiteY3511" fmla="*/ 1107051 h 1833421"/>
              <a:gd name="connsiteX3512" fmla="*/ 100758 w 2746400"/>
              <a:gd name="connsiteY3512" fmla="*/ 1107088 h 1833421"/>
              <a:gd name="connsiteX3513" fmla="*/ 100676 w 2746400"/>
              <a:gd name="connsiteY3513" fmla="*/ 1107134 h 1833421"/>
              <a:gd name="connsiteX3514" fmla="*/ 334151 w 2746400"/>
              <a:gd name="connsiteY3514" fmla="*/ 1107032 h 1833421"/>
              <a:gd name="connsiteX3515" fmla="*/ 334132 w 2746400"/>
              <a:gd name="connsiteY3515" fmla="*/ 1107051 h 1833421"/>
              <a:gd name="connsiteX3516" fmla="*/ 334136 w 2746400"/>
              <a:gd name="connsiteY3516" fmla="*/ 1107051 h 1833421"/>
              <a:gd name="connsiteX3517" fmla="*/ 324673 w 2746400"/>
              <a:gd name="connsiteY3517" fmla="*/ 1118447 h 1833421"/>
              <a:gd name="connsiteX3518" fmla="*/ 324564 w 2746400"/>
              <a:gd name="connsiteY3518" fmla="*/ 1118512 h 1833421"/>
              <a:gd name="connsiteX3519" fmla="*/ 324530 w 2746400"/>
              <a:gd name="connsiteY3519" fmla="*/ 1118606 h 1833421"/>
              <a:gd name="connsiteX3520" fmla="*/ 322269 w 2746400"/>
              <a:gd name="connsiteY3520" fmla="*/ 1120903 h 1833421"/>
              <a:gd name="connsiteX3521" fmla="*/ 323417 w 2746400"/>
              <a:gd name="connsiteY3521" fmla="*/ 1121592 h 1833421"/>
              <a:gd name="connsiteX3522" fmla="*/ 324530 w 2746400"/>
              <a:gd name="connsiteY3522" fmla="*/ 1118606 h 1833421"/>
              <a:gd name="connsiteX3523" fmla="*/ 324603 w 2746400"/>
              <a:gd name="connsiteY3523" fmla="*/ 1118531 h 1833421"/>
              <a:gd name="connsiteX3524" fmla="*/ 324673 w 2746400"/>
              <a:gd name="connsiteY3524" fmla="*/ 1118447 h 1833421"/>
              <a:gd name="connsiteX3525" fmla="*/ 331346 w 2746400"/>
              <a:gd name="connsiteY3525" fmla="*/ 1114446 h 1833421"/>
              <a:gd name="connsiteX3526" fmla="*/ 334151 w 2746400"/>
              <a:gd name="connsiteY3526" fmla="*/ 1107051 h 1833421"/>
              <a:gd name="connsiteX3527" fmla="*/ 334136 w 2746400"/>
              <a:gd name="connsiteY3527" fmla="*/ 1107051 h 1833421"/>
              <a:gd name="connsiteX3528" fmla="*/ 100836 w 2746400"/>
              <a:gd name="connsiteY3528" fmla="*/ 1106934 h 1833421"/>
              <a:gd name="connsiteX3529" fmla="*/ 100779 w 2746400"/>
              <a:gd name="connsiteY3529" fmla="*/ 1107090 h 1833421"/>
              <a:gd name="connsiteX3530" fmla="*/ 100740 w 2746400"/>
              <a:gd name="connsiteY3530" fmla="*/ 1107032 h 1833421"/>
              <a:gd name="connsiteX3531" fmla="*/ 612429 w 2746400"/>
              <a:gd name="connsiteY3531" fmla="*/ 1105711 h 1833421"/>
              <a:gd name="connsiteX3532" fmla="*/ 610918 w 2746400"/>
              <a:gd name="connsiteY3532" fmla="*/ 1106458 h 1833421"/>
              <a:gd name="connsiteX3533" fmla="*/ 612123 w 2746400"/>
              <a:gd name="connsiteY3533" fmla="*/ 1108275 h 1833421"/>
              <a:gd name="connsiteX3534" fmla="*/ 614859 w 2746400"/>
              <a:gd name="connsiteY3534" fmla="*/ 1107243 h 1833421"/>
              <a:gd name="connsiteX3535" fmla="*/ 612429 w 2746400"/>
              <a:gd name="connsiteY3535" fmla="*/ 1105711 h 1833421"/>
              <a:gd name="connsiteX3536" fmla="*/ 225012 w 2746400"/>
              <a:gd name="connsiteY3536" fmla="*/ 1104104 h 1833421"/>
              <a:gd name="connsiteX3537" fmla="*/ 225949 w 2746400"/>
              <a:gd name="connsiteY3537" fmla="*/ 1105194 h 1833421"/>
              <a:gd name="connsiteX3538" fmla="*/ 224763 w 2746400"/>
              <a:gd name="connsiteY3538" fmla="*/ 1105979 h 1833421"/>
              <a:gd name="connsiteX3539" fmla="*/ 224208 w 2746400"/>
              <a:gd name="connsiteY3539" fmla="*/ 1105501 h 1833421"/>
              <a:gd name="connsiteX3540" fmla="*/ 225012 w 2746400"/>
              <a:gd name="connsiteY3540" fmla="*/ 1104104 h 1833421"/>
              <a:gd name="connsiteX3541" fmla="*/ 101925 w 2746400"/>
              <a:gd name="connsiteY3541" fmla="*/ 1103990 h 1833421"/>
              <a:gd name="connsiteX3542" fmla="*/ 103074 w 2746400"/>
              <a:gd name="connsiteY3542" fmla="*/ 1104660 h 1833421"/>
              <a:gd name="connsiteX3543" fmla="*/ 100836 w 2746400"/>
              <a:gd name="connsiteY3543" fmla="*/ 1106934 h 1833421"/>
              <a:gd name="connsiteX3544" fmla="*/ 216267 w 2746400"/>
              <a:gd name="connsiteY3544" fmla="*/ 1103646 h 1833421"/>
              <a:gd name="connsiteX3545" fmla="*/ 218105 w 2746400"/>
              <a:gd name="connsiteY3545" fmla="*/ 1104468 h 1833421"/>
              <a:gd name="connsiteX3546" fmla="*/ 216153 w 2746400"/>
              <a:gd name="connsiteY3546" fmla="*/ 1106190 h 1833421"/>
              <a:gd name="connsiteX3547" fmla="*/ 214680 w 2746400"/>
              <a:gd name="connsiteY3547" fmla="*/ 1105463 h 1833421"/>
              <a:gd name="connsiteX3548" fmla="*/ 216267 w 2746400"/>
              <a:gd name="connsiteY3548" fmla="*/ 1103646 h 1833421"/>
              <a:gd name="connsiteX3549" fmla="*/ 246576 w 2746400"/>
              <a:gd name="connsiteY3549" fmla="*/ 1103416 h 1833421"/>
              <a:gd name="connsiteX3550" fmla="*/ 248393 w 2746400"/>
              <a:gd name="connsiteY3550" fmla="*/ 1104393 h 1833421"/>
              <a:gd name="connsiteX3551" fmla="*/ 246729 w 2746400"/>
              <a:gd name="connsiteY3551" fmla="*/ 1106210 h 1833421"/>
              <a:gd name="connsiteX3552" fmla="*/ 245293 w 2746400"/>
              <a:gd name="connsiteY3552" fmla="*/ 1105425 h 1833421"/>
              <a:gd name="connsiteX3553" fmla="*/ 246576 w 2746400"/>
              <a:gd name="connsiteY3553" fmla="*/ 1103416 h 1833421"/>
              <a:gd name="connsiteX3554" fmla="*/ 231690 w 2746400"/>
              <a:gd name="connsiteY3554" fmla="*/ 1103187 h 1833421"/>
              <a:gd name="connsiteX3555" fmla="*/ 233220 w 2746400"/>
              <a:gd name="connsiteY3555" fmla="*/ 1104507 h 1833421"/>
              <a:gd name="connsiteX3556" fmla="*/ 230790 w 2746400"/>
              <a:gd name="connsiteY3556" fmla="*/ 1107818 h 1833421"/>
              <a:gd name="connsiteX3557" fmla="*/ 228723 w 2746400"/>
              <a:gd name="connsiteY3557" fmla="*/ 1105770 h 1833421"/>
              <a:gd name="connsiteX3558" fmla="*/ 231690 w 2746400"/>
              <a:gd name="connsiteY3558" fmla="*/ 1103187 h 1833421"/>
              <a:gd name="connsiteX3559" fmla="*/ 479757 w 2746400"/>
              <a:gd name="connsiteY3559" fmla="*/ 1100220 h 1833421"/>
              <a:gd name="connsiteX3560" fmla="*/ 475204 w 2746400"/>
              <a:gd name="connsiteY3560" fmla="*/ 1103014 h 1833421"/>
              <a:gd name="connsiteX3561" fmla="*/ 476447 w 2746400"/>
              <a:gd name="connsiteY3561" fmla="*/ 1105061 h 1833421"/>
              <a:gd name="connsiteX3562" fmla="*/ 480867 w 2746400"/>
              <a:gd name="connsiteY3562" fmla="*/ 1101808 h 1833421"/>
              <a:gd name="connsiteX3563" fmla="*/ 479757 w 2746400"/>
              <a:gd name="connsiteY3563" fmla="*/ 1100220 h 1833421"/>
              <a:gd name="connsiteX3564" fmla="*/ 404811 w 2746400"/>
              <a:gd name="connsiteY3564" fmla="*/ 1100067 h 1833421"/>
              <a:gd name="connsiteX3565" fmla="*/ 404753 w 2746400"/>
              <a:gd name="connsiteY3565" fmla="*/ 1100660 h 1833421"/>
              <a:gd name="connsiteX3566" fmla="*/ 405423 w 2746400"/>
              <a:gd name="connsiteY3566" fmla="*/ 1100411 h 1833421"/>
              <a:gd name="connsiteX3567" fmla="*/ 363616 w 2746400"/>
              <a:gd name="connsiteY3567" fmla="*/ 1099761 h 1833421"/>
              <a:gd name="connsiteX3568" fmla="*/ 353349 w 2746400"/>
              <a:gd name="connsiteY3568" fmla="*/ 1112752 h 1833421"/>
              <a:gd name="connsiteX3569" fmla="*/ 353284 w 2746400"/>
              <a:gd name="connsiteY3569" fmla="*/ 1112791 h 1833421"/>
              <a:gd name="connsiteX3570" fmla="*/ 347544 w 2746400"/>
              <a:gd name="connsiteY3570" fmla="*/ 1118531 h 1833421"/>
              <a:gd name="connsiteX3571" fmla="*/ 341804 w 2746400"/>
              <a:gd name="connsiteY3571" fmla="*/ 1122357 h 1833421"/>
              <a:gd name="connsiteX3572" fmla="*/ 347564 w 2746400"/>
              <a:gd name="connsiteY3572" fmla="*/ 1118550 h 1833421"/>
              <a:gd name="connsiteX3573" fmla="*/ 353304 w 2746400"/>
              <a:gd name="connsiteY3573" fmla="*/ 1112810 h 1833421"/>
              <a:gd name="connsiteX3574" fmla="*/ 353349 w 2746400"/>
              <a:gd name="connsiteY3574" fmla="*/ 1112752 h 1833421"/>
              <a:gd name="connsiteX3575" fmla="*/ 365301 w 2746400"/>
              <a:gd name="connsiteY3575" fmla="*/ 1105635 h 1833421"/>
              <a:gd name="connsiteX3576" fmla="*/ 365682 w 2746400"/>
              <a:gd name="connsiteY3576" fmla="*/ 1100450 h 1833421"/>
              <a:gd name="connsiteX3577" fmla="*/ 363616 w 2746400"/>
              <a:gd name="connsiteY3577" fmla="*/ 1099761 h 1833421"/>
              <a:gd name="connsiteX3578" fmla="*/ 50456 w 2746400"/>
              <a:gd name="connsiteY3578" fmla="*/ 1098537 h 1833421"/>
              <a:gd name="connsiteX3579" fmla="*/ 52925 w 2746400"/>
              <a:gd name="connsiteY3579" fmla="*/ 1099953 h 1833421"/>
              <a:gd name="connsiteX3580" fmla="*/ 49653 w 2746400"/>
              <a:gd name="connsiteY3580" fmla="*/ 1104124 h 1833421"/>
              <a:gd name="connsiteX3581" fmla="*/ 47796 w 2746400"/>
              <a:gd name="connsiteY3581" fmla="*/ 1102727 h 1833421"/>
              <a:gd name="connsiteX3582" fmla="*/ 50456 w 2746400"/>
              <a:gd name="connsiteY3582" fmla="*/ 1098537 h 1833421"/>
              <a:gd name="connsiteX3583" fmla="*/ 210490 w 2746400"/>
              <a:gd name="connsiteY3583" fmla="*/ 1096968 h 1833421"/>
              <a:gd name="connsiteX3584" fmla="*/ 210872 w 2746400"/>
              <a:gd name="connsiteY3584" fmla="*/ 1097637 h 1833421"/>
              <a:gd name="connsiteX3585" fmla="*/ 209743 w 2746400"/>
              <a:gd name="connsiteY3585" fmla="*/ 1098632 h 1833421"/>
              <a:gd name="connsiteX3586" fmla="*/ 209342 w 2746400"/>
              <a:gd name="connsiteY3586" fmla="*/ 1097982 h 1833421"/>
              <a:gd name="connsiteX3587" fmla="*/ 210490 w 2746400"/>
              <a:gd name="connsiteY3587" fmla="*/ 1096968 h 1833421"/>
              <a:gd name="connsiteX3588" fmla="*/ 360976 w 2746400"/>
              <a:gd name="connsiteY3588" fmla="*/ 1094020 h 1833421"/>
              <a:gd name="connsiteX3589" fmla="*/ 348597 w 2746400"/>
              <a:gd name="connsiteY3589" fmla="*/ 1100392 h 1833421"/>
              <a:gd name="connsiteX3590" fmla="*/ 342951 w 2746400"/>
              <a:gd name="connsiteY3590" fmla="*/ 1108467 h 1833421"/>
              <a:gd name="connsiteX3591" fmla="*/ 339432 w 2746400"/>
              <a:gd name="connsiteY3591" fmla="*/ 1113423 h 1833421"/>
              <a:gd name="connsiteX3592" fmla="*/ 360976 w 2746400"/>
              <a:gd name="connsiteY3592" fmla="*/ 1094020 h 1833421"/>
              <a:gd name="connsiteX3593" fmla="*/ 400947 w 2746400"/>
              <a:gd name="connsiteY3593" fmla="*/ 1092414 h 1833421"/>
              <a:gd name="connsiteX3594" fmla="*/ 400926 w 2746400"/>
              <a:gd name="connsiteY3594" fmla="*/ 1092987 h 1833421"/>
              <a:gd name="connsiteX3595" fmla="*/ 401558 w 2746400"/>
              <a:gd name="connsiteY3595" fmla="*/ 1092701 h 1833421"/>
              <a:gd name="connsiteX3596" fmla="*/ 372609 w 2746400"/>
              <a:gd name="connsiteY3596" fmla="*/ 1092414 h 1833421"/>
              <a:gd name="connsiteX3597" fmla="*/ 369643 w 2746400"/>
              <a:gd name="connsiteY3597" fmla="*/ 1093753 h 1833421"/>
              <a:gd name="connsiteX3598" fmla="*/ 371709 w 2746400"/>
              <a:gd name="connsiteY3598" fmla="*/ 1096450 h 1833421"/>
              <a:gd name="connsiteX3599" fmla="*/ 375881 w 2746400"/>
              <a:gd name="connsiteY3599" fmla="*/ 1095245 h 1833421"/>
              <a:gd name="connsiteX3600" fmla="*/ 372609 w 2746400"/>
              <a:gd name="connsiteY3600" fmla="*/ 1092414 h 1833421"/>
              <a:gd name="connsiteX3601" fmla="*/ 638466 w 2746400"/>
              <a:gd name="connsiteY3601" fmla="*/ 1092234 h 1833421"/>
              <a:gd name="connsiteX3602" fmla="*/ 635926 w 2746400"/>
              <a:gd name="connsiteY3602" fmla="*/ 1095973 h 1833421"/>
              <a:gd name="connsiteX3603" fmla="*/ 643847 w 2746400"/>
              <a:gd name="connsiteY3603" fmla="*/ 1092242 h 1833421"/>
              <a:gd name="connsiteX3604" fmla="*/ 638466 w 2746400"/>
              <a:gd name="connsiteY3604" fmla="*/ 1092234 h 1833421"/>
              <a:gd name="connsiteX3605" fmla="*/ 509969 w 2746400"/>
              <a:gd name="connsiteY3605" fmla="*/ 1092108 h 1833421"/>
              <a:gd name="connsiteX3606" fmla="*/ 511194 w 2746400"/>
              <a:gd name="connsiteY3606" fmla="*/ 1093791 h 1833421"/>
              <a:gd name="connsiteX3607" fmla="*/ 512802 w 2746400"/>
              <a:gd name="connsiteY3607" fmla="*/ 1092816 h 1833421"/>
              <a:gd name="connsiteX3608" fmla="*/ 509969 w 2746400"/>
              <a:gd name="connsiteY3608" fmla="*/ 1092108 h 1833421"/>
              <a:gd name="connsiteX3609" fmla="*/ 72517 w 2746400"/>
              <a:gd name="connsiteY3609" fmla="*/ 1091897 h 1833421"/>
              <a:gd name="connsiteX3610" fmla="*/ 57286 w 2746400"/>
              <a:gd name="connsiteY3610" fmla="*/ 1118378 h 1833421"/>
              <a:gd name="connsiteX3611" fmla="*/ 35876 w 2746400"/>
              <a:gd name="connsiteY3611" fmla="*/ 1137684 h 1833421"/>
              <a:gd name="connsiteX3612" fmla="*/ 33906 w 2746400"/>
              <a:gd name="connsiteY3612" fmla="*/ 1136785 h 1833421"/>
              <a:gd name="connsiteX3613" fmla="*/ 40220 w 2746400"/>
              <a:gd name="connsiteY3613" fmla="*/ 1124826 h 1833421"/>
              <a:gd name="connsiteX3614" fmla="*/ 67295 w 2746400"/>
              <a:gd name="connsiteY3614" fmla="*/ 1095589 h 1833421"/>
              <a:gd name="connsiteX3615" fmla="*/ 72517 w 2746400"/>
              <a:gd name="connsiteY3615" fmla="*/ 1091897 h 1833421"/>
              <a:gd name="connsiteX3616" fmla="*/ 351064 w 2746400"/>
              <a:gd name="connsiteY3616" fmla="*/ 1091055 h 1833421"/>
              <a:gd name="connsiteX3617" fmla="*/ 343717 w 2746400"/>
              <a:gd name="connsiteY3617" fmla="*/ 1095570 h 1833421"/>
              <a:gd name="connsiteX3618" fmla="*/ 343641 w 2746400"/>
              <a:gd name="connsiteY3618" fmla="*/ 1095660 h 1833421"/>
              <a:gd name="connsiteX3619" fmla="*/ 339356 w 2746400"/>
              <a:gd name="connsiteY3619" fmla="*/ 1097580 h 1833421"/>
              <a:gd name="connsiteX3620" fmla="*/ 340560 w 2746400"/>
              <a:gd name="connsiteY3620" fmla="*/ 1099263 h 1833421"/>
              <a:gd name="connsiteX3621" fmla="*/ 343641 w 2746400"/>
              <a:gd name="connsiteY3621" fmla="*/ 1095660 h 1833421"/>
              <a:gd name="connsiteX3622" fmla="*/ 343756 w 2746400"/>
              <a:gd name="connsiteY3622" fmla="*/ 1095609 h 1833421"/>
              <a:gd name="connsiteX3623" fmla="*/ 351064 w 2746400"/>
              <a:gd name="connsiteY3623" fmla="*/ 1091055 h 1833421"/>
              <a:gd name="connsiteX3624" fmla="*/ 173447 w 2746400"/>
              <a:gd name="connsiteY3624" fmla="*/ 1089850 h 1833421"/>
              <a:gd name="connsiteX3625" fmla="*/ 171419 w 2746400"/>
              <a:gd name="connsiteY3625" fmla="*/ 1094213 h 1833421"/>
              <a:gd name="connsiteX3626" fmla="*/ 170175 w 2746400"/>
              <a:gd name="connsiteY3626" fmla="*/ 1093294 h 1833421"/>
              <a:gd name="connsiteX3627" fmla="*/ 173447 w 2746400"/>
              <a:gd name="connsiteY3627" fmla="*/ 1089850 h 1833421"/>
              <a:gd name="connsiteX3628" fmla="*/ 2493780 w 2746400"/>
              <a:gd name="connsiteY3628" fmla="*/ 1088109 h 1833421"/>
              <a:gd name="connsiteX3629" fmla="*/ 2489341 w 2746400"/>
              <a:gd name="connsiteY3629" fmla="*/ 1088912 h 1833421"/>
              <a:gd name="connsiteX3630" fmla="*/ 2489628 w 2746400"/>
              <a:gd name="connsiteY3630" fmla="*/ 1090423 h 1833421"/>
              <a:gd name="connsiteX3631" fmla="*/ 2494048 w 2746400"/>
              <a:gd name="connsiteY3631" fmla="*/ 1089372 h 1833421"/>
              <a:gd name="connsiteX3632" fmla="*/ 2493780 w 2746400"/>
              <a:gd name="connsiteY3632" fmla="*/ 1088109 h 1833421"/>
              <a:gd name="connsiteX3633" fmla="*/ 197421 w 2746400"/>
              <a:gd name="connsiteY3633" fmla="*/ 1087478 h 1833421"/>
              <a:gd name="connsiteX3634" fmla="*/ 197670 w 2746400"/>
              <a:gd name="connsiteY3634" fmla="*/ 1088147 h 1833421"/>
              <a:gd name="connsiteX3635" fmla="*/ 197058 w 2746400"/>
              <a:gd name="connsiteY3635" fmla="*/ 1088070 h 1833421"/>
              <a:gd name="connsiteX3636" fmla="*/ 2459262 w 2746400"/>
              <a:gd name="connsiteY3636" fmla="*/ 1086329 h 1833421"/>
              <a:gd name="connsiteX3637" fmla="*/ 2453140 w 2746400"/>
              <a:gd name="connsiteY3637" fmla="*/ 1090710 h 1833421"/>
              <a:gd name="connsiteX3638" fmla="*/ 2453063 w 2746400"/>
              <a:gd name="connsiteY3638" fmla="*/ 1102056 h 1833421"/>
              <a:gd name="connsiteX3639" fmla="*/ 2442922 w 2746400"/>
              <a:gd name="connsiteY3639" fmla="*/ 1102019 h 1833421"/>
              <a:gd name="connsiteX3640" fmla="*/ 2437488 w 2746400"/>
              <a:gd name="connsiteY3640" fmla="*/ 1109710 h 1833421"/>
              <a:gd name="connsiteX3641" fmla="*/ 2446538 w 2746400"/>
              <a:gd name="connsiteY3641" fmla="*/ 1109404 h 1833421"/>
              <a:gd name="connsiteX3642" fmla="*/ 2455627 w 2746400"/>
              <a:gd name="connsiteY3642" fmla="*/ 1103491 h 1833421"/>
              <a:gd name="connsiteX3643" fmla="*/ 2461903 w 2746400"/>
              <a:gd name="connsiteY3643" fmla="*/ 1097274 h 1833421"/>
              <a:gd name="connsiteX3644" fmla="*/ 2464792 w 2746400"/>
              <a:gd name="connsiteY3644" fmla="*/ 1090462 h 1833421"/>
              <a:gd name="connsiteX3645" fmla="*/ 2459262 w 2746400"/>
              <a:gd name="connsiteY3645" fmla="*/ 1086329 h 1833421"/>
              <a:gd name="connsiteX3646" fmla="*/ 2549574 w 2746400"/>
              <a:gd name="connsiteY3646" fmla="*/ 1084071 h 1833421"/>
              <a:gd name="connsiteX3647" fmla="*/ 2549630 w 2746400"/>
              <a:gd name="connsiteY3647" fmla="*/ 1084224 h 1833421"/>
              <a:gd name="connsiteX3648" fmla="*/ 2549535 w 2746400"/>
              <a:gd name="connsiteY3648" fmla="*/ 1084110 h 1833421"/>
              <a:gd name="connsiteX3649" fmla="*/ 2549703 w 2746400"/>
              <a:gd name="connsiteY3649" fmla="*/ 1083981 h 1833421"/>
              <a:gd name="connsiteX3650" fmla="*/ 2549746 w 2746400"/>
              <a:gd name="connsiteY3650" fmla="*/ 1083995 h 1833421"/>
              <a:gd name="connsiteX3651" fmla="*/ 2549707 w 2746400"/>
              <a:gd name="connsiteY3651" fmla="*/ 1084033 h 1833421"/>
              <a:gd name="connsiteX3652" fmla="*/ 333672 w 2746400"/>
              <a:gd name="connsiteY3652" fmla="*/ 1083019 h 1833421"/>
              <a:gd name="connsiteX3653" fmla="*/ 320853 w 2746400"/>
              <a:gd name="connsiteY3653" fmla="*/ 1097254 h 1833421"/>
              <a:gd name="connsiteX3654" fmla="*/ 333672 w 2746400"/>
              <a:gd name="connsiteY3654" fmla="*/ 1083019 h 1833421"/>
              <a:gd name="connsiteX3655" fmla="*/ 66252 w 2746400"/>
              <a:gd name="connsiteY3655" fmla="*/ 1080392 h 1833421"/>
              <a:gd name="connsiteX3656" fmla="*/ 63180 w 2746400"/>
              <a:gd name="connsiteY3656" fmla="*/ 1088529 h 1833421"/>
              <a:gd name="connsiteX3657" fmla="*/ 61056 w 2746400"/>
              <a:gd name="connsiteY3657" fmla="*/ 1087515 h 1833421"/>
              <a:gd name="connsiteX3658" fmla="*/ 66300 w 2746400"/>
              <a:gd name="connsiteY3658" fmla="*/ 1080264 h 1833421"/>
              <a:gd name="connsiteX3659" fmla="*/ 66300 w 2746400"/>
              <a:gd name="connsiteY3659" fmla="*/ 1080264 h 1833421"/>
              <a:gd name="connsiteX3660" fmla="*/ 66300 w 2746400"/>
              <a:gd name="connsiteY3660" fmla="*/ 1080265 h 1833421"/>
              <a:gd name="connsiteX3661" fmla="*/ 66301 w 2746400"/>
              <a:gd name="connsiteY3661" fmla="*/ 1080267 h 1833421"/>
              <a:gd name="connsiteX3662" fmla="*/ 66318 w 2746400"/>
              <a:gd name="connsiteY3662" fmla="*/ 1080301 h 1833421"/>
              <a:gd name="connsiteX3663" fmla="*/ 66252 w 2746400"/>
              <a:gd name="connsiteY3663" fmla="*/ 1080392 h 1833421"/>
              <a:gd name="connsiteX3664" fmla="*/ 370848 w 2746400"/>
              <a:gd name="connsiteY3664" fmla="*/ 1079747 h 1833421"/>
              <a:gd name="connsiteX3665" fmla="*/ 370504 w 2746400"/>
              <a:gd name="connsiteY3665" fmla="*/ 1080283 h 1833421"/>
              <a:gd name="connsiteX3666" fmla="*/ 370448 w 2746400"/>
              <a:gd name="connsiteY3666" fmla="*/ 1080417 h 1833421"/>
              <a:gd name="connsiteX3667" fmla="*/ 370524 w 2746400"/>
              <a:gd name="connsiteY3667" fmla="*/ 1080302 h 1833421"/>
              <a:gd name="connsiteX3668" fmla="*/ 370848 w 2746400"/>
              <a:gd name="connsiteY3668" fmla="*/ 1079747 h 1833421"/>
              <a:gd name="connsiteX3669" fmla="*/ 66663 w 2746400"/>
              <a:gd name="connsiteY3669" fmla="*/ 1079729 h 1833421"/>
              <a:gd name="connsiteX3670" fmla="*/ 66339 w 2746400"/>
              <a:gd name="connsiteY3670" fmla="*/ 1080303 h 1833421"/>
              <a:gd name="connsiteX3671" fmla="*/ 66301 w 2746400"/>
              <a:gd name="connsiteY3671" fmla="*/ 1080267 h 1833421"/>
              <a:gd name="connsiteX3672" fmla="*/ 66300 w 2746400"/>
              <a:gd name="connsiteY3672" fmla="*/ 1080264 h 1833421"/>
              <a:gd name="connsiteX3673" fmla="*/ 179110 w 2746400"/>
              <a:gd name="connsiteY3673" fmla="*/ 1079116 h 1833421"/>
              <a:gd name="connsiteX3674" fmla="*/ 173466 w 2746400"/>
              <a:gd name="connsiteY3674" fmla="*/ 1089851 h 1833421"/>
              <a:gd name="connsiteX3675" fmla="*/ 179110 w 2746400"/>
              <a:gd name="connsiteY3675" fmla="*/ 1079116 h 1833421"/>
              <a:gd name="connsiteX3676" fmla="*/ 151078 w 2746400"/>
              <a:gd name="connsiteY3676" fmla="*/ 1078523 h 1833421"/>
              <a:gd name="connsiteX3677" fmla="*/ 141933 w 2746400"/>
              <a:gd name="connsiteY3677" fmla="*/ 1091419 h 1833421"/>
              <a:gd name="connsiteX3678" fmla="*/ 131008 w 2746400"/>
              <a:gd name="connsiteY3678" fmla="*/ 1100890 h 1833421"/>
              <a:gd name="connsiteX3679" fmla="*/ 151078 w 2746400"/>
              <a:gd name="connsiteY3679" fmla="*/ 1078523 h 1833421"/>
              <a:gd name="connsiteX3680" fmla="*/ 384874 w 2746400"/>
              <a:gd name="connsiteY3680" fmla="*/ 1077336 h 1833421"/>
              <a:gd name="connsiteX3681" fmla="*/ 383706 w 2746400"/>
              <a:gd name="connsiteY3681" fmla="*/ 1078446 h 1833421"/>
              <a:gd name="connsiteX3682" fmla="*/ 384414 w 2746400"/>
              <a:gd name="connsiteY3682" fmla="*/ 1079460 h 1833421"/>
              <a:gd name="connsiteX3683" fmla="*/ 386461 w 2746400"/>
              <a:gd name="connsiteY3683" fmla="*/ 1078025 h 1833421"/>
              <a:gd name="connsiteX3684" fmla="*/ 384874 w 2746400"/>
              <a:gd name="connsiteY3684" fmla="*/ 1077336 h 1833421"/>
              <a:gd name="connsiteX3685" fmla="*/ 431330 w 2746400"/>
              <a:gd name="connsiteY3685" fmla="*/ 1075461 h 1833421"/>
              <a:gd name="connsiteX3686" fmla="*/ 418817 w 2746400"/>
              <a:gd name="connsiteY3686" fmla="*/ 1091706 h 1833421"/>
              <a:gd name="connsiteX3687" fmla="*/ 433281 w 2746400"/>
              <a:gd name="connsiteY3687" fmla="*/ 1077260 h 1833421"/>
              <a:gd name="connsiteX3688" fmla="*/ 431330 w 2746400"/>
              <a:gd name="connsiteY3688" fmla="*/ 1075461 h 1833421"/>
              <a:gd name="connsiteX3689" fmla="*/ 87001 w 2746400"/>
              <a:gd name="connsiteY3689" fmla="*/ 1073719 h 1833421"/>
              <a:gd name="connsiteX3690" fmla="*/ 88303 w 2746400"/>
              <a:gd name="connsiteY3690" fmla="*/ 1074293 h 1833421"/>
              <a:gd name="connsiteX3691" fmla="*/ 87442 w 2746400"/>
              <a:gd name="connsiteY3691" fmla="*/ 1075404 h 1833421"/>
              <a:gd name="connsiteX3692" fmla="*/ 86580 w 2746400"/>
              <a:gd name="connsiteY3692" fmla="*/ 1074313 h 1833421"/>
              <a:gd name="connsiteX3693" fmla="*/ 87001 w 2746400"/>
              <a:gd name="connsiteY3693" fmla="*/ 1073719 h 1833421"/>
              <a:gd name="connsiteX3694" fmla="*/ 161947 w 2746400"/>
              <a:gd name="connsiteY3694" fmla="*/ 1072591 h 1833421"/>
              <a:gd name="connsiteX3695" fmla="*/ 161997 w 2746400"/>
              <a:gd name="connsiteY3695" fmla="*/ 1072657 h 1833421"/>
              <a:gd name="connsiteX3696" fmla="*/ 157279 w 2746400"/>
              <a:gd name="connsiteY3696" fmla="*/ 1077298 h 1833421"/>
              <a:gd name="connsiteX3697" fmla="*/ 161947 w 2746400"/>
              <a:gd name="connsiteY3697" fmla="*/ 1072591 h 1833421"/>
              <a:gd name="connsiteX3698" fmla="*/ 2486662 w 2746400"/>
              <a:gd name="connsiteY3698" fmla="*/ 1067292 h 1833421"/>
              <a:gd name="connsiteX3699" fmla="*/ 2476950 w 2746400"/>
              <a:gd name="connsiteY3699" fmla="*/ 1068806 h 1833421"/>
              <a:gd name="connsiteX3700" fmla="*/ 2476884 w 2746400"/>
              <a:gd name="connsiteY3700" fmla="*/ 1068784 h 1833421"/>
              <a:gd name="connsiteX3701" fmla="*/ 2476310 w 2746400"/>
              <a:gd name="connsiteY3701" fmla="*/ 1068458 h 1833421"/>
              <a:gd name="connsiteX3702" fmla="*/ 2476846 w 2746400"/>
              <a:gd name="connsiteY3702" fmla="*/ 1068822 h 1833421"/>
              <a:gd name="connsiteX3703" fmla="*/ 2476950 w 2746400"/>
              <a:gd name="connsiteY3703" fmla="*/ 1068806 h 1833421"/>
              <a:gd name="connsiteX3704" fmla="*/ 2482269 w 2746400"/>
              <a:gd name="connsiteY3704" fmla="*/ 1070535 h 1833421"/>
              <a:gd name="connsiteX3705" fmla="*/ 2486662 w 2746400"/>
              <a:gd name="connsiteY3705" fmla="*/ 1067292 h 1833421"/>
              <a:gd name="connsiteX3706" fmla="*/ 182995 w 2746400"/>
              <a:gd name="connsiteY3706" fmla="*/ 1064880 h 1833421"/>
              <a:gd name="connsiteX3707" fmla="*/ 183015 w 2746400"/>
              <a:gd name="connsiteY3707" fmla="*/ 1064899 h 1833421"/>
              <a:gd name="connsiteX3708" fmla="*/ 183014 w 2746400"/>
              <a:gd name="connsiteY3708" fmla="*/ 1064900 h 1833421"/>
              <a:gd name="connsiteX3709" fmla="*/ 237832 w 2746400"/>
              <a:gd name="connsiteY3709" fmla="*/ 1061991 h 1833421"/>
              <a:gd name="connsiteX3710" fmla="*/ 236436 w 2746400"/>
              <a:gd name="connsiteY3710" fmla="*/ 1062890 h 1833421"/>
              <a:gd name="connsiteX3711" fmla="*/ 236856 w 2746400"/>
              <a:gd name="connsiteY3711" fmla="*/ 1064211 h 1833421"/>
              <a:gd name="connsiteX3712" fmla="*/ 239076 w 2746400"/>
              <a:gd name="connsiteY3712" fmla="*/ 1063062 h 1833421"/>
              <a:gd name="connsiteX3713" fmla="*/ 237832 w 2746400"/>
              <a:gd name="connsiteY3713" fmla="*/ 1061991 h 1833421"/>
              <a:gd name="connsiteX3714" fmla="*/ 228342 w 2746400"/>
              <a:gd name="connsiteY3714" fmla="*/ 1061169 h 1833421"/>
              <a:gd name="connsiteX3715" fmla="*/ 210106 w 2746400"/>
              <a:gd name="connsiteY3715" fmla="*/ 1085622 h 1833421"/>
              <a:gd name="connsiteX3716" fmla="*/ 209934 w 2746400"/>
              <a:gd name="connsiteY3716" fmla="*/ 1077567 h 1833421"/>
              <a:gd name="connsiteX3717" fmla="*/ 228342 w 2746400"/>
              <a:gd name="connsiteY3717" fmla="*/ 1061169 h 1833421"/>
              <a:gd name="connsiteX3718" fmla="*/ 359369 w 2746400"/>
              <a:gd name="connsiteY3718" fmla="*/ 1058471 h 1833421"/>
              <a:gd name="connsiteX3719" fmla="*/ 348615 w 2746400"/>
              <a:gd name="connsiteY3719" fmla="*/ 1060671 h 1833421"/>
              <a:gd name="connsiteX3720" fmla="*/ 353297 w 2746400"/>
              <a:gd name="connsiteY3720" fmla="*/ 1064950 h 1833421"/>
              <a:gd name="connsiteX3721" fmla="*/ 353265 w 2746400"/>
              <a:gd name="connsiteY3721" fmla="*/ 1064976 h 1833421"/>
              <a:gd name="connsiteX3722" fmla="*/ 353343 w 2746400"/>
              <a:gd name="connsiteY3722" fmla="*/ 1065090 h 1833421"/>
              <a:gd name="connsiteX3723" fmla="*/ 353304 w 2746400"/>
              <a:gd name="connsiteY3723" fmla="*/ 1064956 h 1833421"/>
              <a:gd name="connsiteX3724" fmla="*/ 353297 w 2746400"/>
              <a:gd name="connsiteY3724" fmla="*/ 1064950 h 1833421"/>
              <a:gd name="connsiteX3725" fmla="*/ 360019 w 2746400"/>
              <a:gd name="connsiteY3725" fmla="*/ 1059580 h 1833421"/>
              <a:gd name="connsiteX3726" fmla="*/ 359369 w 2746400"/>
              <a:gd name="connsiteY3726" fmla="*/ 1058471 h 1833421"/>
              <a:gd name="connsiteX3727" fmla="*/ 289512 w 2746400"/>
              <a:gd name="connsiteY3727" fmla="*/ 1057495 h 1833421"/>
              <a:gd name="connsiteX3728" fmla="*/ 289741 w 2746400"/>
              <a:gd name="connsiteY3728" fmla="*/ 1065531 h 1833421"/>
              <a:gd name="connsiteX3729" fmla="*/ 276979 w 2746400"/>
              <a:gd name="connsiteY3729" fmla="*/ 1080838 h 1833421"/>
              <a:gd name="connsiteX3730" fmla="*/ 273631 w 2746400"/>
              <a:gd name="connsiteY3730" fmla="*/ 1084110 h 1833421"/>
              <a:gd name="connsiteX3731" fmla="*/ 262074 w 2746400"/>
              <a:gd name="connsiteY3731" fmla="*/ 1088147 h 1833421"/>
              <a:gd name="connsiteX3732" fmla="*/ 264083 w 2746400"/>
              <a:gd name="connsiteY3732" fmla="*/ 1095591 h 1833421"/>
              <a:gd name="connsiteX3733" fmla="*/ 252162 w 2746400"/>
              <a:gd name="connsiteY3733" fmla="*/ 1100796 h 1833421"/>
              <a:gd name="connsiteX3734" fmla="*/ 253100 w 2746400"/>
              <a:gd name="connsiteY3734" fmla="*/ 1092549 h 1833421"/>
              <a:gd name="connsiteX3735" fmla="*/ 285896 w 2746400"/>
              <a:gd name="connsiteY3735" fmla="*/ 1061877 h 1833421"/>
              <a:gd name="connsiteX3736" fmla="*/ 289512 w 2746400"/>
              <a:gd name="connsiteY3736" fmla="*/ 1057495 h 1833421"/>
              <a:gd name="connsiteX3737" fmla="*/ 2454766 w 2746400"/>
              <a:gd name="connsiteY3737" fmla="*/ 1057188 h 1833421"/>
              <a:gd name="connsiteX3738" fmla="*/ 2456182 w 2746400"/>
              <a:gd name="connsiteY3738" fmla="*/ 1065206 h 1833421"/>
              <a:gd name="connsiteX3739" fmla="*/ 2444224 w 2746400"/>
              <a:gd name="connsiteY3739" fmla="*/ 1079019 h 1833421"/>
              <a:gd name="connsiteX3740" fmla="*/ 2465251 w 2746400"/>
              <a:gd name="connsiteY3740" fmla="*/ 1061340 h 1833421"/>
              <a:gd name="connsiteX3741" fmla="*/ 2464600 w 2746400"/>
              <a:gd name="connsiteY3741" fmla="*/ 1059102 h 1833421"/>
              <a:gd name="connsiteX3742" fmla="*/ 2454766 w 2746400"/>
              <a:gd name="connsiteY3742" fmla="*/ 1057188 h 1833421"/>
              <a:gd name="connsiteX3743" fmla="*/ 305394 w 2746400"/>
              <a:gd name="connsiteY3743" fmla="*/ 1056462 h 1833421"/>
              <a:gd name="connsiteX3744" fmla="*/ 306274 w 2746400"/>
              <a:gd name="connsiteY3744" fmla="*/ 1057515 h 1833421"/>
              <a:gd name="connsiteX3745" fmla="*/ 305010 w 2746400"/>
              <a:gd name="connsiteY3745" fmla="*/ 1058165 h 1833421"/>
              <a:gd name="connsiteX3746" fmla="*/ 304571 w 2746400"/>
              <a:gd name="connsiteY3746" fmla="*/ 1057571 h 1833421"/>
              <a:gd name="connsiteX3747" fmla="*/ 305394 w 2746400"/>
              <a:gd name="connsiteY3747" fmla="*/ 1056462 h 1833421"/>
              <a:gd name="connsiteX3748" fmla="*/ 88878 w 2746400"/>
              <a:gd name="connsiteY3748" fmla="*/ 1055964 h 1833421"/>
              <a:gd name="connsiteX3749" fmla="*/ 90522 w 2746400"/>
              <a:gd name="connsiteY3749" fmla="*/ 1057399 h 1833421"/>
              <a:gd name="connsiteX3750" fmla="*/ 88112 w 2746400"/>
              <a:gd name="connsiteY3750" fmla="*/ 1060748 h 1833421"/>
              <a:gd name="connsiteX3751" fmla="*/ 86064 w 2746400"/>
              <a:gd name="connsiteY3751" fmla="*/ 1058892 h 1833421"/>
              <a:gd name="connsiteX3752" fmla="*/ 88878 w 2746400"/>
              <a:gd name="connsiteY3752" fmla="*/ 1055964 h 1833421"/>
              <a:gd name="connsiteX3753" fmla="*/ 578142 w 2746400"/>
              <a:gd name="connsiteY3753" fmla="*/ 1054893 h 1833421"/>
              <a:gd name="connsiteX3754" fmla="*/ 577759 w 2746400"/>
              <a:gd name="connsiteY3754" fmla="*/ 1055543 h 1833421"/>
              <a:gd name="connsiteX3755" fmla="*/ 578410 w 2746400"/>
              <a:gd name="connsiteY3755" fmla="*/ 1055601 h 1833421"/>
              <a:gd name="connsiteX3756" fmla="*/ 425342 w 2746400"/>
              <a:gd name="connsiteY3756" fmla="*/ 1053381 h 1833421"/>
              <a:gd name="connsiteX3757" fmla="*/ 417651 w 2746400"/>
              <a:gd name="connsiteY3757" fmla="*/ 1059293 h 1833421"/>
              <a:gd name="connsiteX3758" fmla="*/ 419199 w 2746400"/>
              <a:gd name="connsiteY3758" fmla="*/ 1060862 h 1833421"/>
              <a:gd name="connsiteX3759" fmla="*/ 425342 w 2746400"/>
              <a:gd name="connsiteY3759" fmla="*/ 1053381 h 1833421"/>
              <a:gd name="connsiteX3760" fmla="*/ 181464 w 2746400"/>
              <a:gd name="connsiteY3760" fmla="*/ 1051410 h 1833421"/>
              <a:gd name="connsiteX3761" fmla="*/ 162005 w 2746400"/>
              <a:gd name="connsiteY3761" fmla="*/ 1072668 h 1833421"/>
              <a:gd name="connsiteX3762" fmla="*/ 161997 w 2746400"/>
              <a:gd name="connsiteY3762" fmla="*/ 1072657 h 1833421"/>
              <a:gd name="connsiteX3763" fmla="*/ 162005 w 2746400"/>
              <a:gd name="connsiteY3763" fmla="*/ 1072649 h 1833421"/>
              <a:gd name="connsiteX3764" fmla="*/ 161947 w 2746400"/>
              <a:gd name="connsiteY3764" fmla="*/ 1072591 h 1833421"/>
              <a:gd name="connsiteX3765" fmla="*/ 165009 w 2746400"/>
              <a:gd name="connsiteY3765" fmla="*/ 1065015 h 1833421"/>
              <a:gd name="connsiteX3766" fmla="*/ 175934 w 2746400"/>
              <a:gd name="connsiteY3766" fmla="*/ 1053228 h 1833421"/>
              <a:gd name="connsiteX3767" fmla="*/ 181464 w 2746400"/>
              <a:gd name="connsiteY3767" fmla="*/ 1051410 h 1833421"/>
              <a:gd name="connsiteX3768" fmla="*/ 323532 w 2746400"/>
              <a:gd name="connsiteY3768" fmla="*/ 1048215 h 1833421"/>
              <a:gd name="connsiteX3769" fmla="*/ 315418 w 2746400"/>
              <a:gd name="connsiteY3769" fmla="*/ 1059006 h 1833421"/>
              <a:gd name="connsiteX3770" fmla="*/ 317600 w 2746400"/>
              <a:gd name="connsiteY3770" fmla="*/ 1060614 h 1833421"/>
              <a:gd name="connsiteX3771" fmla="*/ 325272 w 2746400"/>
              <a:gd name="connsiteY3771" fmla="*/ 1049400 h 1833421"/>
              <a:gd name="connsiteX3772" fmla="*/ 323532 w 2746400"/>
              <a:gd name="connsiteY3772" fmla="*/ 1048215 h 1833421"/>
              <a:gd name="connsiteX3773" fmla="*/ 371634 w 2746400"/>
              <a:gd name="connsiteY3773" fmla="*/ 1046474 h 1833421"/>
              <a:gd name="connsiteX3774" fmla="*/ 364898 w 2746400"/>
              <a:gd name="connsiteY3774" fmla="*/ 1057284 h 1833421"/>
              <a:gd name="connsiteX3775" fmla="*/ 371634 w 2746400"/>
              <a:gd name="connsiteY3775" fmla="*/ 1046474 h 1833421"/>
              <a:gd name="connsiteX3776" fmla="*/ 246162 w 2746400"/>
              <a:gd name="connsiteY3776" fmla="*/ 1045690 h 1833421"/>
              <a:gd name="connsiteX3777" fmla="*/ 246159 w 2746400"/>
              <a:gd name="connsiteY3777" fmla="*/ 1045708 h 1833421"/>
              <a:gd name="connsiteX3778" fmla="*/ 246146 w 2746400"/>
              <a:gd name="connsiteY3778" fmla="*/ 1045719 h 1833421"/>
              <a:gd name="connsiteX3779" fmla="*/ 246174 w 2746400"/>
              <a:gd name="connsiteY3779" fmla="*/ 1045670 h 1833421"/>
              <a:gd name="connsiteX3780" fmla="*/ 246162 w 2746400"/>
              <a:gd name="connsiteY3780" fmla="*/ 1045690 h 1833421"/>
              <a:gd name="connsiteX3781" fmla="*/ 246163 w 2746400"/>
              <a:gd name="connsiteY3781" fmla="*/ 1045686 h 1833421"/>
              <a:gd name="connsiteX3782" fmla="*/ 594157 w 2746400"/>
              <a:gd name="connsiteY3782" fmla="*/ 1044561 h 1833421"/>
              <a:gd name="connsiteX3783" fmla="*/ 592607 w 2746400"/>
              <a:gd name="connsiteY3783" fmla="*/ 1044599 h 1833421"/>
              <a:gd name="connsiteX3784" fmla="*/ 592607 w 2746400"/>
              <a:gd name="connsiteY3784" fmla="*/ 1045250 h 1833421"/>
              <a:gd name="connsiteX3785" fmla="*/ 594157 w 2746400"/>
              <a:gd name="connsiteY3785" fmla="*/ 1045211 h 1833421"/>
              <a:gd name="connsiteX3786" fmla="*/ 594157 w 2746400"/>
              <a:gd name="connsiteY3786" fmla="*/ 1044561 h 1833421"/>
              <a:gd name="connsiteX3787" fmla="*/ 2588950 w 2746400"/>
              <a:gd name="connsiteY3787" fmla="*/ 1042839 h 1833421"/>
              <a:gd name="connsiteX3788" fmla="*/ 2590346 w 2746400"/>
              <a:gd name="connsiteY3788" fmla="*/ 1043814 h 1833421"/>
              <a:gd name="connsiteX3789" fmla="*/ 2588165 w 2746400"/>
              <a:gd name="connsiteY3789" fmla="*/ 1045116 h 1833421"/>
              <a:gd name="connsiteX3790" fmla="*/ 2587610 w 2746400"/>
              <a:gd name="connsiteY3790" fmla="*/ 1043853 h 1833421"/>
              <a:gd name="connsiteX3791" fmla="*/ 2588950 w 2746400"/>
              <a:gd name="connsiteY3791" fmla="*/ 1042839 h 1833421"/>
              <a:gd name="connsiteX3792" fmla="*/ 303288 w 2746400"/>
              <a:gd name="connsiteY3792" fmla="*/ 1042551 h 1833421"/>
              <a:gd name="connsiteX3793" fmla="*/ 294180 w 2746400"/>
              <a:gd name="connsiteY3793" fmla="*/ 1050206 h 1833421"/>
              <a:gd name="connsiteX3794" fmla="*/ 303288 w 2746400"/>
              <a:gd name="connsiteY3794" fmla="*/ 1042551 h 1833421"/>
              <a:gd name="connsiteX3795" fmla="*/ 395378 w 2746400"/>
              <a:gd name="connsiteY3795" fmla="*/ 1042015 h 1833421"/>
              <a:gd name="connsiteX3796" fmla="*/ 374772 w 2746400"/>
              <a:gd name="connsiteY3796" fmla="*/ 1062948 h 1833421"/>
              <a:gd name="connsiteX3797" fmla="*/ 395378 w 2746400"/>
              <a:gd name="connsiteY3797" fmla="*/ 1042015 h 1833421"/>
              <a:gd name="connsiteX3798" fmla="*/ 127144 w 2746400"/>
              <a:gd name="connsiteY3798" fmla="*/ 1040639 h 1833421"/>
              <a:gd name="connsiteX3799" fmla="*/ 128790 w 2746400"/>
              <a:gd name="connsiteY3799" fmla="*/ 1042074 h 1833421"/>
              <a:gd name="connsiteX3800" fmla="*/ 126379 w 2746400"/>
              <a:gd name="connsiteY3800" fmla="*/ 1045423 h 1833421"/>
              <a:gd name="connsiteX3801" fmla="*/ 124389 w 2746400"/>
              <a:gd name="connsiteY3801" fmla="*/ 1043625 h 1833421"/>
              <a:gd name="connsiteX3802" fmla="*/ 127144 w 2746400"/>
              <a:gd name="connsiteY3802" fmla="*/ 1040639 h 1833421"/>
              <a:gd name="connsiteX3803" fmla="*/ 219694 w 2746400"/>
              <a:gd name="connsiteY3803" fmla="*/ 1037653 h 1833421"/>
              <a:gd name="connsiteX3804" fmla="*/ 219349 w 2746400"/>
              <a:gd name="connsiteY3804" fmla="*/ 1038170 h 1833421"/>
              <a:gd name="connsiteX3805" fmla="*/ 217436 w 2746400"/>
              <a:gd name="connsiteY3805" fmla="*/ 1040084 h 1833421"/>
              <a:gd name="connsiteX3806" fmla="*/ 215522 w 2746400"/>
              <a:gd name="connsiteY3806" fmla="*/ 1041996 h 1833421"/>
              <a:gd name="connsiteX3807" fmla="*/ 215006 w 2746400"/>
              <a:gd name="connsiteY3807" fmla="*/ 1042551 h 1833421"/>
              <a:gd name="connsiteX3808" fmla="*/ 215561 w 2746400"/>
              <a:gd name="connsiteY3808" fmla="*/ 1042035 h 1833421"/>
              <a:gd name="connsiteX3809" fmla="*/ 217473 w 2746400"/>
              <a:gd name="connsiteY3809" fmla="*/ 1040121 h 1833421"/>
              <a:gd name="connsiteX3810" fmla="*/ 219387 w 2746400"/>
              <a:gd name="connsiteY3810" fmla="*/ 1038207 h 1833421"/>
              <a:gd name="connsiteX3811" fmla="*/ 219694 w 2746400"/>
              <a:gd name="connsiteY3811" fmla="*/ 1037653 h 1833421"/>
              <a:gd name="connsiteX3812" fmla="*/ 354663 w 2746400"/>
              <a:gd name="connsiteY3812" fmla="*/ 1037367 h 1833421"/>
              <a:gd name="connsiteX3813" fmla="*/ 351363 w 2746400"/>
              <a:gd name="connsiteY3813" fmla="*/ 1043926 h 1833421"/>
              <a:gd name="connsiteX3814" fmla="*/ 351338 w 2746400"/>
              <a:gd name="connsiteY3814" fmla="*/ 1043941 h 1833421"/>
              <a:gd name="connsiteX3815" fmla="*/ 345609 w 2746400"/>
              <a:gd name="connsiteY3815" fmla="*/ 1041226 h 1833421"/>
              <a:gd name="connsiteX3816" fmla="*/ 340082 w 2746400"/>
              <a:gd name="connsiteY3816" fmla="*/ 1044158 h 1833421"/>
              <a:gd name="connsiteX3817" fmla="*/ 326497 w 2746400"/>
              <a:gd name="connsiteY3817" fmla="*/ 1059216 h 1833421"/>
              <a:gd name="connsiteX3818" fmla="*/ 324201 w 2746400"/>
              <a:gd name="connsiteY3818" fmla="*/ 1061589 h 1833421"/>
              <a:gd name="connsiteX3819" fmla="*/ 325349 w 2746400"/>
              <a:gd name="connsiteY3819" fmla="*/ 1062259 h 1833421"/>
              <a:gd name="connsiteX3820" fmla="*/ 326497 w 2746400"/>
              <a:gd name="connsiteY3820" fmla="*/ 1059216 h 1833421"/>
              <a:gd name="connsiteX3821" fmla="*/ 330191 w 2746400"/>
              <a:gd name="connsiteY3821" fmla="*/ 1058279 h 1833421"/>
              <a:gd name="connsiteX3822" fmla="*/ 342951 w 2746400"/>
              <a:gd name="connsiteY3822" fmla="*/ 1048961 h 1833421"/>
              <a:gd name="connsiteX3823" fmla="*/ 351338 w 2746400"/>
              <a:gd name="connsiteY3823" fmla="*/ 1043941 h 1833421"/>
              <a:gd name="connsiteX3824" fmla="*/ 351352 w 2746400"/>
              <a:gd name="connsiteY3824" fmla="*/ 1043948 h 1833421"/>
              <a:gd name="connsiteX3825" fmla="*/ 351363 w 2746400"/>
              <a:gd name="connsiteY3825" fmla="*/ 1043926 h 1833421"/>
              <a:gd name="connsiteX3826" fmla="*/ 351390 w 2746400"/>
              <a:gd name="connsiteY3826" fmla="*/ 1043910 h 1833421"/>
              <a:gd name="connsiteX3827" fmla="*/ 359100 w 2746400"/>
              <a:gd name="connsiteY3827" fmla="*/ 1046167 h 1833421"/>
              <a:gd name="connsiteX3828" fmla="*/ 354663 w 2746400"/>
              <a:gd name="connsiteY3828" fmla="*/ 1037367 h 1833421"/>
              <a:gd name="connsiteX3829" fmla="*/ 2483256 w 2746400"/>
              <a:gd name="connsiteY3829" fmla="*/ 1036409 h 1833421"/>
              <a:gd name="connsiteX3830" fmla="*/ 2479411 w 2746400"/>
              <a:gd name="connsiteY3830" fmla="*/ 1044044 h 1833421"/>
              <a:gd name="connsiteX3831" fmla="*/ 2484978 w 2746400"/>
              <a:gd name="connsiteY3831" fmla="*/ 1046991 h 1833421"/>
              <a:gd name="connsiteX3832" fmla="*/ 2484538 w 2746400"/>
              <a:gd name="connsiteY3832" fmla="*/ 1048386 h 1833421"/>
              <a:gd name="connsiteX3833" fmla="*/ 2480194 w 2746400"/>
              <a:gd name="connsiteY3833" fmla="*/ 1052175 h 1833421"/>
              <a:gd name="connsiteX3834" fmla="*/ 2485323 w 2746400"/>
              <a:gd name="connsiteY3834" fmla="*/ 1055735 h 1833421"/>
              <a:gd name="connsiteX3835" fmla="*/ 2487292 w 2746400"/>
              <a:gd name="connsiteY3835" fmla="*/ 1056443 h 1833421"/>
              <a:gd name="connsiteX3836" fmla="*/ 2499022 w 2746400"/>
              <a:gd name="connsiteY3836" fmla="*/ 1051122 h 1833421"/>
              <a:gd name="connsiteX3837" fmla="*/ 2508589 w 2746400"/>
              <a:gd name="connsiteY3837" fmla="*/ 1045842 h 1833421"/>
              <a:gd name="connsiteX3838" fmla="*/ 2496076 w 2746400"/>
              <a:gd name="connsiteY3838" fmla="*/ 1038476 h 1833421"/>
              <a:gd name="connsiteX3839" fmla="*/ 2483256 w 2746400"/>
              <a:gd name="connsiteY3839" fmla="*/ 1036409 h 1833421"/>
              <a:gd name="connsiteX3840" fmla="*/ 315056 w 2746400"/>
              <a:gd name="connsiteY3840" fmla="*/ 1036198 h 1833421"/>
              <a:gd name="connsiteX3841" fmla="*/ 315051 w 2746400"/>
              <a:gd name="connsiteY3841" fmla="*/ 1036209 h 1833421"/>
              <a:gd name="connsiteX3842" fmla="*/ 315037 w 2746400"/>
              <a:gd name="connsiteY3842" fmla="*/ 1036218 h 1833421"/>
              <a:gd name="connsiteX3843" fmla="*/ 296553 w 2746400"/>
              <a:gd name="connsiteY3843" fmla="*/ 1036065 h 1833421"/>
              <a:gd name="connsiteX3844" fmla="*/ 297165 w 2746400"/>
              <a:gd name="connsiteY3844" fmla="*/ 1036123 h 1833421"/>
              <a:gd name="connsiteX3845" fmla="*/ 296801 w 2746400"/>
              <a:gd name="connsiteY3845" fmla="*/ 1036734 h 1833421"/>
              <a:gd name="connsiteX3846" fmla="*/ 340389 w 2746400"/>
              <a:gd name="connsiteY3846" fmla="*/ 1035816 h 1833421"/>
              <a:gd name="connsiteX3847" fmla="*/ 339412 w 2746400"/>
              <a:gd name="connsiteY3847" fmla="*/ 1036907 h 1833421"/>
              <a:gd name="connsiteX3848" fmla="*/ 340005 w 2746400"/>
              <a:gd name="connsiteY3848" fmla="*/ 1037328 h 1833421"/>
              <a:gd name="connsiteX3849" fmla="*/ 340962 w 2746400"/>
              <a:gd name="connsiteY3849" fmla="*/ 1036275 h 1833421"/>
              <a:gd name="connsiteX3850" fmla="*/ 340389 w 2746400"/>
              <a:gd name="connsiteY3850" fmla="*/ 1035816 h 1833421"/>
              <a:gd name="connsiteX3851" fmla="*/ 308281 w 2746400"/>
              <a:gd name="connsiteY3851" fmla="*/ 1035549 h 1833421"/>
              <a:gd name="connsiteX3852" fmla="*/ 315028 w 2746400"/>
              <a:gd name="connsiteY3852" fmla="*/ 1036257 h 1833421"/>
              <a:gd name="connsiteX3853" fmla="*/ 315020 w 2746400"/>
              <a:gd name="connsiteY3853" fmla="*/ 1036272 h 1833421"/>
              <a:gd name="connsiteX3854" fmla="*/ 315016 w 2746400"/>
              <a:gd name="connsiteY3854" fmla="*/ 1036276 h 1833421"/>
              <a:gd name="connsiteX3855" fmla="*/ 308281 w 2746400"/>
              <a:gd name="connsiteY3855" fmla="*/ 1035549 h 1833421"/>
              <a:gd name="connsiteX3856" fmla="*/ 60556 w 2746400"/>
              <a:gd name="connsiteY3856" fmla="*/ 1034409 h 1833421"/>
              <a:gd name="connsiteX3857" fmla="*/ 60118 w 2746400"/>
              <a:gd name="connsiteY3857" fmla="*/ 1042762 h 1833421"/>
              <a:gd name="connsiteX3858" fmla="*/ 56807 w 2746400"/>
              <a:gd name="connsiteY3858" fmla="*/ 1038699 h 1833421"/>
              <a:gd name="connsiteX3859" fmla="*/ 119912 w 2746400"/>
              <a:gd name="connsiteY3859" fmla="*/ 1034344 h 1833421"/>
              <a:gd name="connsiteX3860" fmla="*/ 119853 w 2746400"/>
              <a:gd name="connsiteY3860" fmla="*/ 1034421 h 1833421"/>
              <a:gd name="connsiteX3861" fmla="*/ 119831 w 2746400"/>
              <a:gd name="connsiteY3861" fmla="*/ 1034410 h 1833421"/>
              <a:gd name="connsiteX3862" fmla="*/ 119899 w 2746400"/>
              <a:gd name="connsiteY3862" fmla="*/ 1034354 h 1833421"/>
              <a:gd name="connsiteX3863" fmla="*/ 119873 w 2746400"/>
              <a:gd name="connsiteY3863" fmla="*/ 1034381 h 1833421"/>
              <a:gd name="connsiteX3864" fmla="*/ 119907 w 2746400"/>
              <a:gd name="connsiteY3864" fmla="*/ 1034348 h 1833421"/>
              <a:gd name="connsiteX3865" fmla="*/ 61113 w 2746400"/>
              <a:gd name="connsiteY3865" fmla="*/ 1033827 h 1833421"/>
              <a:gd name="connsiteX3866" fmla="*/ 60598 w 2746400"/>
              <a:gd name="connsiteY3866" fmla="*/ 1034382 h 1833421"/>
              <a:gd name="connsiteX3867" fmla="*/ 60588 w 2746400"/>
              <a:gd name="connsiteY3867" fmla="*/ 1034373 h 1833421"/>
              <a:gd name="connsiteX3868" fmla="*/ 60597 w 2746400"/>
              <a:gd name="connsiteY3868" fmla="*/ 1034362 h 1833421"/>
              <a:gd name="connsiteX3869" fmla="*/ 60560 w 2746400"/>
              <a:gd name="connsiteY3869" fmla="*/ 1034344 h 1833421"/>
              <a:gd name="connsiteX3870" fmla="*/ 60588 w 2746400"/>
              <a:gd name="connsiteY3870" fmla="*/ 1034373 h 1833421"/>
              <a:gd name="connsiteX3871" fmla="*/ 60556 w 2746400"/>
              <a:gd name="connsiteY3871" fmla="*/ 1034409 h 1833421"/>
              <a:gd name="connsiteX3872" fmla="*/ 60559 w 2746400"/>
              <a:gd name="connsiteY3872" fmla="*/ 1034343 h 1833421"/>
              <a:gd name="connsiteX3873" fmla="*/ 248279 w 2746400"/>
              <a:gd name="connsiteY3873" fmla="*/ 1033540 h 1833421"/>
              <a:gd name="connsiteX3874" fmla="*/ 246163 w 2746400"/>
              <a:gd name="connsiteY3874" fmla="*/ 1045686 h 1833421"/>
              <a:gd name="connsiteX3875" fmla="*/ 246136 w 2746400"/>
              <a:gd name="connsiteY3875" fmla="*/ 1045727 h 1833421"/>
              <a:gd name="connsiteX3876" fmla="*/ 246146 w 2746400"/>
              <a:gd name="connsiteY3876" fmla="*/ 1045719 h 1833421"/>
              <a:gd name="connsiteX3877" fmla="*/ 246022 w 2746400"/>
              <a:gd name="connsiteY3877" fmla="*/ 1045936 h 1833421"/>
              <a:gd name="connsiteX3878" fmla="*/ 235536 w 2746400"/>
              <a:gd name="connsiteY3878" fmla="*/ 1055028 h 1833421"/>
              <a:gd name="connsiteX3879" fmla="*/ 229853 w 2746400"/>
              <a:gd name="connsiteY3879" fmla="*/ 1053899 h 1833421"/>
              <a:gd name="connsiteX3880" fmla="*/ 241581 w 2746400"/>
              <a:gd name="connsiteY3880" fmla="*/ 1042131 h 1833421"/>
              <a:gd name="connsiteX3881" fmla="*/ 241849 w 2746400"/>
              <a:gd name="connsiteY3881" fmla="*/ 1039739 h 1833421"/>
              <a:gd name="connsiteX3882" fmla="*/ 248279 w 2746400"/>
              <a:gd name="connsiteY3882" fmla="*/ 1033540 h 1833421"/>
              <a:gd name="connsiteX3883" fmla="*/ 114459 w 2746400"/>
              <a:gd name="connsiteY3883" fmla="*/ 1031856 h 1833421"/>
              <a:gd name="connsiteX3884" fmla="*/ 119831 w 2746400"/>
              <a:gd name="connsiteY3884" fmla="*/ 1034410 h 1833421"/>
              <a:gd name="connsiteX3885" fmla="*/ 117730 w 2746400"/>
              <a:gd name="connsiteY3885" fmla="*/ 1036124 h 1833421"/>
              <a:gd name="connsiteX3886" fmla="*/ 92626 w 2746400"/>
              <a:gd name="connsiteY3886" fmla="*/ 1069836 h 1833421"/>
              <a:gd name="connsiteX3887" fmla="*/ 95401 w 2746400"/>
              <a:gd name="connsiteY3887" fmla="*/ 1062107 h 1833421"/>
              <a:gd name="connsiteX3888" fmla="*/ 103551 w 2746400"/>
              <a:gd name="connsiteY3888" fmla="*/ 1055409 h 1833421"/>
              <a:gd name="connsiteX3889" fmla="*/ 94865 w 2746400"/>
              <a:gd name="connsiteY3889" fmla="*/ 1053458 h 1833421"/>
              <a:gd name="connsiteX3890" fmla="*/ 96051 w 2746400"/>
              <a:gd name="connsiteY3890" fmla="*/ 1051698 h 1833421"/>
              <a:gd name="connsiteX3891" fmla="*/ 111435 w 2746400"/>
              <a:gd name="connsiteY3891" fmla="*/ 1035472 h 1833421"/>
              <a:gd name="connsiteX3892" fmla="*/ 114459 w 2746400"/>
              <a:gd name="connsiteY3892" fmla="*/ 1031856 h 1833421"/>
              <a:gd name="connsiteX3893" fmla="*/ 1432113 w 2746400"/>
              <a:gd name="connsiteY3893" fmla="*/ 1031282 h 1833421"/>
              <a:gd name="connsiteX3894" fmla="*/ 1432113 w 2746400"/>
              <a:gd name="connsiteY3894" fmla="*/ 1031837 h 1833421"/>
              <a:gd name="connsiteX3895" fmla="*/ 1432707 w 2746400"/>
              <a:gd name="connsiteY3895" fmla="*/ 1031568 h 1833421"/>
              <a:gd name="connsiteX3896" fmla="*/ 1421819 w 2746400"/>
              <a:gd name="connsiteY3896" fmla="*/ 1030134 h 1833421"/>
              <a:gd name="connsiteX3897" fmla="*/ 1421418 w 2746400"/>
              <a:gd name="connsiteY3897" fmla="*/ 1030727 h 1833421"/>
              <a:gd name="connsiteX3898" fmla="*/ 1422048 w 2746400"/>
              <a:gd name="connsiteY3898" fmla="*/ 1030823 h 1833421"/>
              <a:gd name="connsiteX3899" fmla="*/ 407661 w 2746400"/>
              <a:gd name="connsiteY3899" fmla="*/ 1028775 h 1833421"/>
              <a:gd name="connsiteX3900" fmla="*/ 403032 w 2746400"/>
              <a:gd name="connsiteY3900" fmla="*/ 1034362 h 1833421"/>
              <a:gd name="connsiteX3901" fmla="*/ 409269 w 2746400"/>
              <a:gd name="connsiteY3901" fmla="*/ 1030458 h 1833421"/>
              <a:gd name="connsiteX3902" fmla="*/ 407661 w 2746400"/>
              <a:gd name="connsiteY3902" fmla="*/ 1028775 h 1833421"/>
              <a:gd name="connsiteX3903" fmla="*/ 130434 w 2746400"/>
              <a:gd name="connsiteY3903" fmla="*/ 1027589 h 1833421"/>
              <a:gd name="connsiteX3904" fmla="*/ 122667 w 2746400"/>
              <a:gd name="connsiteY3904" fmla="*/ 1037097 h 1833421"/>
              <a:gd name="connsiteX3905" fmla="*/ 119912 w 2746400"/>
              <a:gd name="connsiteY3905" fmla="*/ 1034343 h 1833421"/>
              <a:gd name="connsiteX3906" fmla="*/ 119907 w 2746400"/>
              <a:gd name="connsiteY3906" fmla="*/ 1034348 h 1833421"/>
              <a:gd name="connsiteX3907" fmla="*/ 119899 w 2746400"/>
              <a:gd name="connsiteY3907" fmla="*/ 1034354 h 1833421"/>
              <a:gd name="connsiteX3908" fmla="*/ 124206 w 2746400"/>
              <a:gd name="connsiteY3908" fmla="*/ 1029981 h 1833421"/>
              <a:gd name="connsiteX3909" fmla="*/ 130434 w 2746400"/>
              <a:gd name="connsiteY3909" fmla="*/ 1027589 h 1833421"/>
              <a:gd name="connsiteX3910" fmla="*/ 232110 w 2746400"/>
              <a:gd name="connsiteY3910" fmla="*/ 1026039 h 1833421"/>
              <a:gd name="connsiteX3911" fmla="*/ 230657 w 2746400"/>
              <a:gd name="connsiteY3911" fmla="*/ 1026747 h 1833421"/>
              <a:gd name="connsiteX3912" fmla="*/ 231078 w 2746400"/>
              <a:gd name="connsiteY3912" fmla="*/ 1028182 h 1833421"/>
              <a:gd name="connsiteX3913" fmla="*/ 233163 w 2746400"/>
              <a:gd name="connsiteY3913" fmla="*/ 1027263 h 1833421"/>
              <a:gd name="connsiteX3914" fmla="*/ 232110 w 2746400"/>
              <a:gd name="connsiteY3914" fmla="*/ 1026039 h 1833421"/>
              <a:gd name="connsiteX3915" fmla="*/ 318002 w 2746400"/>
              <a:gd name="connsiteY3915" fmla="*/ 1025466 h 1833421"/>
              <a:gd name="connsiteX3916" fmla="*/ 320471 w 2746400"/>
              <a:gd name="connsiteY3916" fmla="*/ 1027035 h 1833421"/>
              <a:gd name="connsiteX3917" fmla="*/ 317754 w 2746400"/>
              <a:gd name="connsiteY3917" fmla="*/ 1029388 h 1833421"/>
              <a:gd name="connsiteX3918" fmla="*/ 315495 w 2746400"/>
              <a:gd name="connsiteY3918" fmla="*/ 1027494 h 1833421"/>
              <a:gd name="connsiteX3919" fmla="*/ 318002 w 2746400"/>
              <a:gd name="connsiteY3919" fmla="*/ 1025466 h 1833421"/>
              <a:gd name="connsiteX3920" fmla="*/ 460969 w 2746400"/>
              <a:gd name="connsiteY3920" fmla="*/ 1025216 h 1833421"/>
              <a:gd name="connsiteX3921" fmla="*/ 460299 w 2746400"/>
              <a:gd name="connsiteY3921" fmla="*/ 1025694 h 1833421"/>
              <a:gd name="connsiteX3922" fmla="*/ 461713 w 2746400"/>
              <a:gd name="connsiteY3922" fmla="*/ 1026364 h 1833421"/>
              <a:gd name="connsiteX3923" fmla="*/ 462404 w 2746400"/>
              <a:gd name="connsiteY3923" fmla="*/ 1025847 h 1833421"/>
              <a:gd name="connsiteX3924" fmla="*/ 460969 w 2746400"/>
              <a:gd name="connsiteY3924" fmla="*/ 1025216 h 1833421"/>
              <a:gd name="connsiteX3925" fmla="*/ 301490 w 2746400"/>
              <a:gd name="connsiteY3925" fmla="*/ 1023533 h 1833421"/>
              <a:gd name="connsiteX3926" fmla="*/ 301431 w 2746400"/>
              <a:gd name="connsiteY3926" fmla="*/ 1024144 h 1833421"/>
              <a:gd name="connsiteX3927" fmla="*/ 302102 w 2746400"/>
              <a:gd name="connsiteY3927" fmla="*/ 1023896 h 1833421"/>
              <a:gd name="connsiteX3928" fmla="*/ 2498907 w 2746400"/>
              <a:gd name="connsiteY3928" fmla="*/ 1022767 h 1833421"/>
              <a:gd name="connsiteX3929" fmla="*/ 2498353 w 2746400"/>
              <a:gd name="connsiteY3929" fmla="*/ 1023303 h 1833421"/>
              <a:gd name="connsiteX3930" fmla="*/ 2498754 w 2746400"/>
              <a:gd name="connsiteY3930" fmla="*/ 1024833 h 1833421"/>
              <a:gd name="connsiteX3931" fmla="*/ 2499328 w 2746400"/>
              <a:gd name="connsiteY3931" fmla="*/ 1024278 h 1833421"/>
              <a:gd name="connsiteX3932" fmla="*/ 2498907 w 2746400"/>
              <a:gd name="connsiteY3932" fmla="*/ 1022767 h 1833421"/>
              <a:gd name="connsiteX3933" fmla="*/ 286221 w 2746400"/>
              <a:gd name="connsiteY3933" fmla="*/ 1022079 h 1833421"/>
              <a:gd name="connsiteX3934" fmla="*/ 282395 w 2746400"/>
              <a:gd name="connsiteY3934" fmla="*/ 1025637 h 1833421"/>
              <a:gd name="connsiteX3935" fmla="*/ 284843 w 2746400"/>
              <a:gd name="connsiteY3935" fmla="*/ 1027722 h 1833421"/>
              <a:gd name="connsiteX3936" fmla="*/ 287465 w 2746400"/>
              <a:gd name="connsiteY3936" fmla="*/ 1023016 h 1833421"/>
              <a:gd name="connsiteX3937" fmla="*/ 286221 w 2746400"/>
              <a:gd name="connsiteY3937" fmla="*/ 1022079 h 1833421"/>
              <a:gd name="connsiteX3938" fmla="*/ 166635 w 2746400"/>
              <a:gd name="connsiteY3938" fmla="*/ 1020338 h 1833421"/>
              <a:gd name="connsiteX3939" fmla="*/ 161622 w 2746400"/>
              <a:gd name="connsiteY3939" fmla="*/ 1027896 h 1833421"/>
              <a:gd name="connsiteX3940" fmla="*/ 151061 w 2746400"/>
              <a:gd name="connsiteY3940" fmla="*/ 1030518 h 1833421"/>
              <a:gd name="connsiteX3941" fmla="*/ 154218 w 2746400"/>
              <a:gd name="connsiteY3941" fmla="*/ 1023324 h 1833421"/>
              <a:gd name="connsiteX3942" fmla="*/ 166635 w 2746400"/>
              <a:gd name="connsiteY3942" fmla="*/ 1020338 h 1833421"/>
              <a:gd name="connsiteX3943" fmla="*/ 119700 w 2746400"/>
              <a:gd name="connsiteY3943" fmla="*/ 1017966 h 1833421"/>
              <a:gd name="connsiteX3944" fmla="*/ 122187 w 2746400"/>
              <a:gd name="connsiteY3944" fmla="*/ 1018137 h 1833421"/>
              <a:gd name="connsiteX3945" fmla="*/ 120810 w 2746400"/>
              <a:gd name="connsiteY3945" fmla="*/ 1023400 h 1833421"/>
              <a:gd name="connsiteX3946" fmla="*/ 118437 w 2746400"/>
              <a:gd name="connsiteY3946" fmla="*/ 1022902 h 1833421"/>
              <a:gd name="connsiteX3947" fmla="*/ 119700 w 2746400"/>
              <a:gd name="connsiteY3947" fmla="*/ 1017966 h 1833421"/>
              <a:gd name="connsiteX3948" fmla="*/ 80210 w 2746400"/>
              <a:gd name="connsiteY3948" fmla="*/ 1016894 h 1833421"/>
              <a:gd name="connsiteX3949" fmla="*/ 69533 w 2746400"/>
              <a:gd name="connsiteY3949" fmla="*/ 1027953 h 1833421"/>
              <a:gd name="connsiteX3950" fmla="*/ 80210 w 2746400"/>
              <a:gd name="connsiteY3950" fmla="*/ 1016894 h 1833421"/>
              <a:gd name="connsiteX3951" fmla="*/ 476007 w 2746400"/>
              <a:gd name="connsiteY3951" fmla="*/ 1015879 h 1833421"/>
              <a:gd name="connsiteX3952" fmla="*/ 475319 w 2746400"/>
              <a:gd name="connsiteY3952" fmla="*/ 1016108 h 1833421"/>
              <a:gd name="connsiteX3953" fmla="*/ 475911 w 2746400"/>
              <a:gd name="connsiteY3953" fmla="*/ 1016492 h 1833421"/>
              <a:gd name="connsiteX3954" fmla="*/ 470515 w 2746400"/>
              <a:gd name="connsiteY3954" fmla="*/ 1014712 h 1833421"/>
              <a:gd name="connsiteX3955" fmla="*/ 469980 w 2746400"/>
              <a:gd name="connsiteY3955" fmla="*/ 1015228 h 1833421"/>
              <a:gd name="connsiteX3956" fmla="*/ 469948 w 2746400"/>
              <a:gd name="connsiteY3956" fmla="*/ 1015253 h 1833421"/>
              <a:gd name="connsiteX3957" fmla="*/ 465065 w 2746400"/>
              <a:gd name="connsiteY3957" fmla="*/ 1015785 h 1833421"/>
              <a:gd name="connsiteX3958" fmla="*/ 462613 w 2746400"/>
              <a:gd name="connsiteY3958" fmla="*/ 1020758 h 1833421"/>
              <a:gd name="connsiteX3959" fmla="*/ 469948 w 2746400"/>
              <a:gd name="connsiteY3959" fmla="*/ 1015253 h 1833421"/>
              <a:gd name="connsiteX3960" fmla="*/ 469999 w 2746400"/>
              <a:gd name="connsiteY3960" fmla="*/ 1015247 h 1833421"/>
              <a:gd name="connsiteX3961" fmla="*/ 322881 w 2746400"/>
              <a:gd name="connsiteY3961" fmla="*/ 1014253 h 1833421"/>
              <a:gd name="connsiteX3962" fmla="*/ 323111 w 2746400"/>
              <a:gd name="connsiteY3962" fmla="*/ 1014981 h 1833421"/>
              <a:gd name="connsiteX3963" fmla="*/ 321847 w 2746400"/>
              <a:gd name="connsiteY3963" fmla="*/ 1015554 h 1833421"/>
              <a:gd name="connsiteX3964" fmla="*/ 321637 w 2746400"/>
              <a:gd name="connsiteY3964" fmla="*/ 1014846 h 1833421"/>
              <a:gd name="connsiteX3965" fmla="*/ 322881 w 2746400"/>
              <a:gd name="connsiteY3965" fmla="*/ 1014253 h 1833421"/>
              <a:gd name="connsiteX3966" fmla="*/ 280079 w 2746400"/>
              <a:gd name="connsiteY3966" fmla="*/ 1014253 h 1833421"/>
              <a:gd name="connsiteX3967" fmla="*/ 277917 w 2746400"/>
              <a:gd name="connsiteY3967" fmla="*/ 1018424 h 1833421"/>
              <a:gd name="connsiteX3968" fmla="*/ 281763 w 2746400"/>
              <a:gd name="connsiteY3968" fmla="*/ 1019802 h 1833421"/>
              <a:gd name="connsiteX3969" fmla="*/ 291425 w 2746400"/>
              <a:gd name="connsiteY3969" fmla="*/ 1015784 h 1833421"/>
              <a:gd name="connsiteX3970" fmla="*/ 280079 w 2746400"/>
              <a:gd name="connsiteY3970" fmla="*/ 1014253 h 1833421"/>
              <a:gd name="connsiteX3971" fmla="*/ 372609 w 2746400"/>
              <a:gd name="connsiteY3971" fmla="*/ 1012664 h 1833421"/>
              <a:gd name="connsiteX3972" fmla="*/ 368709 w 2746400"/>
              <a:gd name="connsiteY3972" fmla="*/ 1017049 h 1833421"/>
              <a:gd name="connsiteX3973" fmla="*/ 368573 w 2746400"/>
              <a:gd name="connsiteY3973" fmla="*/ 1017123 h 1833421"/>
              <a:gd name="connsiteX3974" fmla="*/ 368074 w 2746400"/>
              <a:gd name="connsiteY3974" fmla="*/ 1017697 h 1833421"/>
              <a:gd name="connsiteX3975" fmla="*/ 368610 w 2746400"/>
              <a:gd name="connsiteY3975" fmla="*/ 1017161 h 1833421"/>
              <a:gd name="connsiteX3976" fmla="*/ 368709 w 2746400"/>
              <a:gd name="connsiteY3976" fmla="*/ 1017049 h 1833421"/>
              <a:gd name="connsiteX3977" fmla="*/ 373892 w 2746400"/>
              <a:gd name="connsiteY3977" fmla="*/ 1014253 h 1833421"/>
              <a:gd name="connsiteX3978" fmla="*/ 372609 w 2746400"/>
              <a:gd name="connsiteY3978" fmla="*/ 1012664 h 1833421"/>
              <a:gd name="connsiteX3979" fmla="*/ 246960 w 2746400"/>
              <a:gd name="connsiteY3979" fmla="*/ 1012129 h 1833421"/>
              <a:gd name="connsiteX3980" fmla="*/ 245238 w 2746400"/>
              <a:gd name="connsiteY3980" fmla="*/ 1013220 h 1833421"/>
              <a:gd name="connsiteX3981" fmla="*/ 247533 w 2746400"/>
              <a:gd name="connsiteY3981" fmla="*/ 1016453 h 1833421"/>
              <a:gd name="connsiteX3982" fmla="*/ 248758 w 2746400"/>
              <a:gd name="connsiteY3982" fmla="*/ 1015707 h 1833421"/>
              <a:gd name="connsiteX3983" fmla="*/ 246960 w 2746400"/>
              <a:gd name="connsiteY3983" fmla="*/ 1012129 h 1833421"/>
              <a:gd name="connsiteX3984" fmla="*/ 2562490 w 2746400"/>
              <a:gd name="connsiteY3984" fmla="*/ 1011758 h 1833421"/>
              <a:gd name="connsiteX3985" fmla="*/ 2557342 w 2746400"/>
              <a:gd name="connsiteY3985" fmla="*/ 1015650 h 1833421"/>
              <a:gd name="connsiteX3986" fmla="*/ 2568229 w 2746400"/>
              <a:gd name="connsiteY3986" fmla="*/ 1013048 h 1833421"/>
              <a:gd name="connsiteX3987" fmla="*/ 2562490 w 2746400"/>
              <a:gd name="connsiteY3987" fmla="*/ 1011758 h 1833421"/>
              <a:gd name="connsiteX3988" fmla="*/ 167974 w 2746400"/>
              <a:gd name="connsiteY3988" fmla="*/ 1010778 h 1833421"/>
              <a:gd name="connsiteX3989" fmla="*/ 173082 w 2746400"/>
              <a:gd name="connsiteY3989" fmla="*/ 1012359 h 1833421"/>
              <a:gd name="connsiteX3990" fmla="*/ 164932 w 2746400"/>
              <a:gd name="connsiteY3990" fmla="*/ 1013947 h 1833421"/>
              <a:gd name="connsiteX3991" fmla="*/ 167974 w 2746400"/>
              <a:gd name="connsiteY3991" fmla="*/ 1010778 h 1833421"/>
              <a:gd name="connsiteX3992" fmla="*/ 441796 w 2746400"/>
              <a:gd name="connsiteY3992" fmla="*/ 1008990 h 1833421"/>
              <a:gd name="connsiteX3993" fmla="*/ 441280 w 2746400"/>
              <a:gd name="connsiteY3993" fmla="*/ 1009507 h 1833421"/>
              <a:gd name="connsiteX3994" fmla="*/ 431713 w 2746400"/>
              <a:gd name="connsiteY3994" fmla="*/ 1017142 h 1833421"/>
              <a:gd name="connsiteX3995" fmla="*/ 431197 w 2746400"/>
              <a:gd name="connsiteY3995" fmla="*/ 1017658 h 1833421"/>
              <a:gd name="connsiteX3996" fmla="*/ 431751 w 2746400"/>
              <a:gd name="connsiteY3996" fmla="*/ 1017161 h 1833421"/>
              <a:gd name="connsiteX3997" fmla="*/ 441299 w 2746400"/>
              <a:gd name="connsiteY3997" fmla="*/ 1009507 h 1833421"/>
              <a:gd name="connsiteX3998" fmla="*/ 1369411 w 2746400"/>
              <a:gd name="connsiteY3998" fmla="*/ 1008072 h 1833421"/>
              <a:gd name="connsiteX3999" fmla="*/ 1369411 w 2746400"/>
              <a:gd name="connsiteY3999" fmla="*/ 1008895 h 1833421"/>
              <a:gd name="connsiteX4000" fmla="*/ 1374483 w 2746400"/>
              <a:gd name="connsiteY4000" fmla="*/ 1008895 h 1833421"/>
              <a:gd name="connsiteX4001" fmla="*/ 1374483 w 2746400"/>
              <a:gd name="connsiteY4001" fmla="*/ 1008072 h 1833421"/>
              <a:gd name="connsiteX4002" fmla="*/ 1369411 w 2746400"/>
              <a:gd name="connsiteY4002" fmla="*/ 1008072 h 1833421"/>
              <a:gd name="connsiteX4003" fmla="*/ 156916 w 2746400"/>
              <a:gd name="connsiteY4003" fmla="*/ 1006925 h 1833421"/>
              <a:gd name="connsiteX4004" fmla="*/ 157758 w 2746400"/>
              <a:gd name="connsiteY4004" fmla="*/ 1008742 h 1833421"/>
              <a:gd name="connsiteX4005" fmla="*/ 155940 w 2746400"/>
              <a:gd name="connsiteY4005" fmla="*/ 1010311 h 1833421"/>
              <a:gd name="connsiteX4006" fmla="*/ 155232 w 2746400"/>
              <a:gd name="connsiteY4006" fmla="*/ 1008839 h 1833421"/>
              <a:gd name="connsiteX4007" fmla="*/ 156916 w 2746400"/>
              <a:gd name="connsiteY4007" fmla="*/ 1006925 h 1833421"/>
              <a:gd name="connsiteX4008" fmla="*/ 1358544 w 2746400"/>
              <a:gd name="connsiteY4008" fmla="*/ 1004437 h 1833421"/>
              <a:gd name="connsiteX4009" fmla="*/ 1356823 w 2746400"/>
              <a:gd name="connsiteY4009" fmla="*/ 1005336 h 1833421"/>
              <a:gd name="connsiteX4010" fmla="*/ 1358391 w 2746400"/>
              <a:gd name="connsiteY4010" fmla="*/ 1007058 h 1833421"/>
              <a:gd name="connsiteX4011" fmla="*/ 1359865 w 2746400"/>
              <a:gd name="connsiteY4011" fmla="*/ 1006407 h 1833421"/>
              <a:gd name="connsiteX4012" fmla="*/ 1358544 w 2746400"/>
              <a:gd name="connsiteY4012" fmla="*/ 1004437 h 1833421"/>
              <a:gd name="connsiteX4013" fmla="*/ 463608 w 2746400"/>
              <a:gd name="connsiteY4013" fmla="*/ 1002199 h 1833421"/>
              <a:gd name="connsiteX4014" fmla="*/ 459647 w 2746400"/>
              <a:gd name="connsiteY4014" fmla="*/ 1005699 h 1833421"/>
              <a:gd name="connsiteX4015" fmla="*/ 461082 w 2746400"/>
              <a:gd name="connsiteY4015" fmla="*/ 1007193 h 1833421"/>
              <a:gd name="connsiteX4016" fmla="*/ 464680 w 2746400"/>
              <a:gd name="connsiteY4016" fmla="*/ 1003193 h 1833421"/>
              <a:gd name="connsiteX4017" fmla="*/ 463608 w 2746400"/>
              <a:gd name="connsiteY4017" fmla="*/ 1002199 h 1833421"/>
              <a:gd name="connsiteX4018" fmla="*/ 170826 w 2746400"/>
              <a:gd name="connsiteY4018" fmla="*/ 1000305 h 1833421"/>
              <a:gd name="connsiteX4019" fmla="*/ 172318 w 2746400"/>
              <a:gd name="connsiteY4019" fmla="*/ 1001779 h 1833421"/>
              <a:gd name="connsiteX4020" fmla="*/ 168376 w 2746400"/>
              <a:gd name="connsiteY4020" fmla="*/ 1005279 h 1833421"/>
              <a:gd name="connsiteX4021" fmla="*/ 167286 w 2746400"/>
              <a:gd name="connsiteY4021" fmla="*/ 1004285 h 1833421"/>
              <a:gd name="connsiteX4022" fmla="*/ 170826 w 2746400"/>
              <a:gd name="connsiteY4022" fmla="*/ 1000305 h 1833421"/>
              <a:gd name="connsiteX4023" fmla="*/ 400602 w 2746400"/>
              <a:gd name="connsiteY4023" fmla="*/ 998793 h 1833421"/>
              <a:gd name="connsiteX4024" fmla="*/ 377641 w 2746400"/>
              <a:gd name="connsiteY4024" fmla="*/ 1018272 h 1833421"/>
              <a:gd name="connsiteX4025" fmla="*/ 400602 w 2746400"/>
              <a:gd name="connsiteY4025" fmla="*/ 998793 h 1833421"/>
              <a:gd name="connsiteX4026" fmla="*/ 82275 w 2746400"/>
              <a:gd name="connsiteY4026" fmla="*/ 996841 h 1833421"/>
              <a:gd name="connsiteX4027" fmla="*/ 89853 w 2746400"/>
              <a:gd name="connsiteY4027" fmla="*/ 997664 h 1833421"/>
              <a:gd name="connsiteX4028" fmla="*/ 87672 w 2746400"/>
              <a:gd name="connsiteY4028" fmla="*/ 1009641 h 1833421"/>
              <a:gd name="connsiteX4029" fmla="*/ 86333 w 2746400"/>
              <a:gd name="connsiteY4029" fmla="*/ 1010043 h 1833421"/>
              <a:gd name="connsiteX4030" fmla="*/ 82275 w 2746400"/>
              <a:gd name="connsiteY4030" fmla="*/ 996841 h 1833421"/>
              <a:gd name="connsiteX4031" fmla="*/ 186363 w 2746400"/>
              <a:gd name="connsiteY4031" fmla="*/ 994832 h 1833421"/>
              <a:gd name="connsiteX4032" fmla="*/ 186363 w 2746400"/>
              <a:gd name="connsiteY4032" fmla="*/ 1004475 h 1833421"/>
              <a:gd name="connsiteX4033" fmla="*/ 198473 w 2746400"/>
              <a:gd name="connsiteY4033" fmla="*/ 994947 h 1833421"/>
              <a:gd name="connsiteX4034" fmla="*/ 175992 w 2746400"/>
              <a:gd name="connsiteY4034" fmla="*/ 1012187 h 1833421"/>
              <a:gd name="connsiteX4035" fmla="*/ 186363 w 2746400"/>
              <a:gd name="connsiteY4035" fmla="*/ 994832 h 1833421"/>
              <a:gd name="connsiteX4036" fmla="*/ 445680 w 2746400"/>
              <a:gd name="connsiteY4036" fmla="*/ 994316 h 1833421"/>
              <a:gd name="connsiteX4037" fmla="*/ 439398 w 2746400"/>
              <a:gd name="connsiteY4037" fmla="*/ 1001840 h 1833421"/>
              <a:gd name="connsiteX4038" fmla="*/ 439366 w 2746400"/>
              <a:gd name="connsiteY4038" fmla="*/ 1001835 h 1833421"/>
              <a:gd name="connsiteX4039" fmla="*/ 439308 w 2746400"/>
              <a:gd name="connsiteY4039" fmla="*/ 1001874 h 1833421"/>
              <a:gd name="connsiteX4040" fmla="*/ 439385 w 2746400"/>
              <a:gd name="connsiteY4040" fmla="*/ 1001854 h 1833421"/>
              <a:gd name="connsiteX4041" fmla="*/ 439398 w 2746400"/>
              <a:gd name="connsiteY4041" fmla="*/ 1001840 h 1833421"/>
              <a:gd name="connsiteX4042" fmla="*/ 455956 w 2746400"/>
              <a:gd name="connsiteY4042" fmla="*/ 1004571 h 1833421"/>
              <a:gd name="connsiteX4043" fmla="*/ 445680 w 2746400"/>
              <a:gd name="connsiteY4043" fmla="*/ 994316 h 1833421"/>
              <a:gd name="connsiteX4044" fmla="*/ 2621353 w 2746400"/>
              <a:gd name="connsiteY4044" fmla="*/ 993553 h 1833421"/>
              <a:gd name="connsiteX4045" fmla="*/ 2628516 w 2746400"/>
              <a:gd name="connsiteY4045" fmla="*/ 995216 h 1833421"/>
              <a:gd name="connsiteX4046" fmla="*/ 2615583 w 2746400"/>
              <a:gd name="connsiteY4046" fmla="*/ 996785 h 1833421"/>
              <a:gd name="connsiteX4047" fmla="*/ 2621353 w 2746400"/>
              <a:gd name="connsiteY4047" fmla="*/ 993553 h 1833421"/>
              <a:gd name="connsiteX4048" fmla="*/ 176222 w 2746400"/>
              <a:gd name="connsiteY4048" fmla="*/ 992996 h 1833421"/>
              <a:gd name="connsiteX4049" fmla="*/ 177791 w 2746400"/>
              <a:gd name="connsiteY4049" fmla="*/ 995311 h 1833421"/>
              <a:gd name="connsiteX4050" fmla="*/ 175915 w 2746400"/>
              <a:gd name="connsiteY4050" fmla="*/ 997090 h 1833421"/>
              <a:gd name="connsiteX4051" fmla="*/ 174347 w 2746400"/>
              <a:gd name="connsiteY4051" fmla="*/ 995445 h 1833421"/>
              <a:gd name="connsiteX4052" fmla="*/ 176222 w 2746400"/>
              <a:gd name="connsiteY4052" fmla="*/ 992996 h 1833421"/>
              <a:gd name="connsiteX4053" fmla="*/ 304532 w 2746400"/>
              <a:gd name="connsiteY4053" fmla="*/ 992097 h 1833421"/>
              <a:gd name="connsiteX4054" fmla="*/ 288153 w 2746400"/>
              <a:gd name="connsiteY4054" fmla="*/ 1003519 h 1833421"/>
              <a:gd name="connsiteX4055" fmla="*/ 301241 w 2746400"/>
              <a:gd name="connsiteY4055" fmla="*/ 1007403 h 1833421"/>
              <a:gd name="connsiteX4056" fmla="*/ 298848 w 2746400"/>
              <a:gd name="connsiteY4056" fmla="*/ 999807 h 1833421"/>
              <a:gd name="connsiteX4057" fmla="*/ 306024 w 2746400"/>
              <a:gd name="connsiteY4057" fmla="*/ 993895 h 1833421"/>
              <a:gd name="connsiteX4058" fmla="*/ 304532 w 2746400"/>
              <a:gd name="connsiteY4058" fmla="*/ 992097 h 1833421"/>
              <a:gd name="connsiteX4059" fmla="*/ 478189 w 2746400"/>
              <a:gd name="connsiteY4059" fmla="*/ 991770 h 1833421"/>
              <a:gd name="connsiteX4060" fmla="*/ 477634 w 2746400"/>
              <a:gd name="connsiteY4060" fmla="*/ 992268 h 1833421"/>
              <a:gd name="connsiteX4061" fmla="*/ 477589 w 2746400"/>
              <a:gd name="connsiteY4061" fmla="*/ 992345 h 1833421"/>
              <a:gd name="connsiteX4062" fmla="*/ 471318 w 2746400"/>
              <a:gd name="connsiteY4062" fmla="*/ 998027 h 1833421"/>
              <a:gd name="connsiteX4063" fmla="*/ 473309 w 2746400"/>
              <a:gd name="connsiteY4063" fmla="*/ 999596 h 1833421"/>
              <a:gd name="connsiteX4064" fmla="*/ 477589 w 2746400"/>
              <a:gd name="connsiteY4064" fmla="*/ 992345 h 1833421"/>
              <a:gd name="connsiteX4065" fmla="*/ 477653 w 2746400"/>
              <a:gd name="connsiteY4065" fmla="*/ 992287 h 1833421"/>
              <a:gd name="connsiteX4066" fmla="*/ 470306 w 2746400"/>
              <a:gd name="connsiteY4066" fmla="*/ 991713 h 1833421"/>
              <a:gd name="connsiteX4067" fmla="*/ 469960 w 2746400"/>
              <a:gd name="connsiteY4067" fmla="*/ 992249 h 1833421"/>
              <a:gd name="connsiteX4068" fmla="*/ 469865 w 2746400"/>
              <a:gd name="connsiteY4068" fmla="*/ 992325 h 1833421"/>
              <a:gd name="connsiteX4069" fmla="*/ 469999 w 2746400"/>
              <a:gd name="connsiteY4069" fmla="*/ 992287 h 1833421"/>
              <a:gd name="connsiteX4070" fmla="*/ 470306 w 2746400"/>
              <a:gd name="connsiteY4070" fmla="*/ 991713 h 1833421"/>
              <a:gd name="connsiteX4071" fmla="*/ 2547239 w 2746400"/>
              <a:gd name="connsiteY4071" fmla="*/ 990872 h 1833421"/>
              <a:gd name="connsiteX4072" fmla="*/ 2545765 w 2746400"/>
              <a:gd name="connsiteY4072" fmla="*/ 991159 h 1833421"/>
              <a:gd name="connsiteX4073" fmla="*/ 2546033 w 2746400"/>
              <a:gd name="connsiteY4073" fmla="*/ 991733 h 1833421"/>
              <a:gd name="connsiteX4074" fmla="*/ 2547507 w 2746400"/>
              <a:gd name="connsiteY4074" fmla="*/ 991446 h 1833421"/>
              <a:gd name="connsiteX4075" fmla="*/ 2547239 w 2746400"/>
              <a:gd name="connsiteY4075" fmla="*/ 990872 h 1833421"/>
              <a:gd name="connsiteX4076" fmla="*/ 146029 w 2746400"/>
              <a:gd name="connsiteY4076" fmla="*/ 987236 h 1833421"/>
              <a:gd name="connsiteX4077" fmla="*/ 133325 w 2746400"/>
              <a:gd name="connsiteY4077" fmla="*/ 1007518 h 1833421"/>
              <a:gd name="connsiteX4078" fmla="*/ 123567 w 2746400"/>
              <a:gd name="connsiteY4078" fmla="*/ 1011420 h 1833421"/>
              <a:gd name="connsiteX4079" fmla="*/ 122112 w 2746400"/>
              <a:gd name="connsiteY4079" fmla="*/ 1009317 h 1833421"/>
              <a:gd name="connsiteX4080" fmla="*/ 141188 w 2746400"/>
              <a:gd name="connsiteY4080" fmla="*/ 987944 h 1833421"/>
              <a:gd name="connsiteX4081" fmla="*/ 146029 w 2746400"/>
              <a:gd name="connsiteY4081" fmla="*/ 987236 h 1833421"/>
              <a:gd name="connsiteX4082" fmla="*/ 2320237 w 2746400"/>
              <a:gd name="connsiteY4082" fmla="*/ 987178 h 1833421"/>
              <a:gd name="connsiteX4083" fmla="*/ 2319549 w 2746400"/>
              <a:gd name="connsiteY4083" fmla="*/ 987389 h 1833421"/>
              <a:gd name="connsiteX4084" fmla="*/ 2320143 w 2746400"/>
              <a:gd name="connsiteY4084" fmla="*/ 987791 h 1833421"/>
              <a:gd name="connsiteX4085" fmla="*/ 2574237 w 2746400"/>
              <a:gd name="connsiteY4085" fmla="*/ 987159 h 1833421"/>
              <a:gd name="connsiteX4086" fmla="*/ 2574141 w 2746400"/>
              <a:gd name="connsiteY4086" fmla="*/ 987753 h 1833421"/>
              <a:gd name="connsiteX4087" fmla="*/ 2574829 w 2746400"/>
              <a:gd name="connsiteY4087" fmla="*/ 987542 h 1833421"/>
              <a:gd name="connsiteX4088" fmla="*/ 358239 w 2746400"/>
              <a:gd name="connsiteY4088" fmla="*/ 986681 h 1833421"/>
              <a:gd name="connsiteX4089" fmla="*/ 335682 w 2746400"/>
              <a:gd name="connsiteY4089" fmla="*/ 1006236 h 1833421"/>
              <a:gd name="connsiteX4090" fmla="*/ 340331 w 2746400"/>
              <a:gd name="connsiteY4090" fmla="*/ 1002563 h 1833421"/>
              <a:gd name="connsiteX4091" fmla="*/ 343775 w 2746400"/>
              <a:gd name="connsiteY4091" fmla="*/ 1015114 h 1833421"/>
              <a:gd name="connsiteX4092" fmla="*/ 346167 w 2746400"/>
              <a:gd name="connsiteY4092" fmla="*/ 1014157 h 1833421"/>
              <a:gd name="connsiteX4093" fmla="*/ 347276 w 2746400"/>
              <a:gd name="connsiteY4093" fmla="*/ 1002582 h 1833421"/>
              <a:gd name="connsiteX4094" fmla="*/ 352308 w 2746400"/>
              <a:gd name="connsiteY4094" fmla="*/ 999807 h 1833421"/>
              <a:gd name="connsiteX4095" fmla="*/ 357896 w 2746400"/>
              <a:gd name="connsiteY4095" fmla="*/ 994698 h 1833421"/>
              <a:gd name="connsiteX4096" fmla="*/ 360306 w 2746400"/>
              <a:gd name="connsiteY4096" fmla="*/ 988020 h 1833421"/>
              <a:gd name="connsiteX4097" fmla="*/ 358239 w 2746400"/>
              <a:gd name="connsiteY4097" fmla="*/ 986681 h 1833421"/>
              <a:gd name="connsiteX4098" fmla="*/ 211725 w 2746400"/>
              <a:gd name="connsiteY4098" fmla="*/ 986528 h 1833421"/>
              <a:gd name="connsiteX4099" fmla="*/ 211734 w 2746400"/>
              <a:gd name="connsiteY4099" fmla="*/ 986528 h 1833421"/>
              <a:gd name="connsiteX4100" fmla="*/ 211734 w 2746400"/>
              <a:gd name="connsiteY4100" fmla="*/ 986532 h 1833421"/>
              <a:gd name="connsiteX4101" fmla="*/ 211724 w 2746400"/>
              <a:gd name="connsiteY4101" fmla="*/ 986540 h 1833421"/>
              <a:gd name="connsiteX4102" fmla="*/ 211720 w 2746400"/>
              <a:gd name="connsiteY4102" fmla="*/ 986537 h 1833421"/>
              <a:gd name="connsiteX4103" fmla="*/ 211710 w 2746400"/>
              <a:gd name="connsiteY4103" fmla="*/ 986528 h 1833421"/>
              <a:gd name="connsiteX4104" fmla="*/ 211720 w 2746400"/>
              <a:gd name="connsiteY4104" fmla="*/ 986528 h 1833421"/>
              <a:gd name="connsiteX4105" fmla="*/ 211716 w 2746400"/>
              <a:gd name="connsiteY4105" fmla="*/ 986533 h 1833421"/>
              <a:gd name="connsiteX4106" fmla="*/ 211734 w 2746400"/>
              <a:gd name="connsiteY4106" fmla="*/ 986509 h 1833421"/>
              <a:gd name="connsiteX4107" fmla="*/ 211725 w 2746400"/>
              <a:gd name="connsiteY4107" fmla="*/ 986528 h 1833421"/>
              <a:gd name="connsiteX4108" fmla="*/ 211720 w 2746400"/>
              <a:gd name="connsiteY4108" fmla="*/ 986528 h 1833421"/>
              <a:gd name="connsiteX4109" fmla="*/ 293128 w 2746400"/>
              <a:gd name="connsiteY4109" fmla="*/ 983907 h 1833421"/>
              <a:gd name="connsiteX4110" fmla="*/ 292880 w 2746400"/>
              <a:gd name="connsiteY4110" fmla="*/ 984634 h 1833421"/>
              <a:gd name="connsiteX4111" fmla="*/ 294161 w 2746400"/>
              <a:gd name="connsiteY4111" fmla="*/ 984729 h 1833421"/>
              <a:gd name="connsiteX4112" fmla="*/ 294468 w 2746400"/>
              <a:gd name="connsiteY4112" fmla="*/ 983984 h 1833421"/>
              <a:gd name="connsiteX4113" fmla="*/ 293128 w 2746400"/>
              <a:gd name="connsiteY4113" fmla="*/ 983907 h 1833421"/>
              <a:gd name="connsiteX4114" fmla="*/ 412694 w 2746400"/>
              <a:gd name="connsiteY4114" fmla="*/ 983868 h 1833421"/>
              <a:gd name="connsiteX4115" fmla="*/ 407298 w 2746400"/>
              <a:gd name="connsiteY4115" fmla="*/ 989838 h 1833421"/>
              <a:gd name="connsiteX4116" fmla="*/ 408944 w 2746400"/>
              <a:gd name="connsiteY4116" fmla="*/ 991426 h 1833421"/>
              <a:gd name="connsiteX4117" fmla="*/ 414780 w 2746400"/>
              <a:gd name="connsiteY4117" fmla="*/ 986088 h 1833421"/>
              <a:gd name="connsiteX4118" fmla="*/ 412694 w 2746400"/>
              <a:gd name="connsiteY4118" fmla="*/ 983868 h 1833421"/>
              <a:gd name="connsiteX4119" fmla="*/ 208021 w 2746400"/>
              <a:gd name="connsiteY4119" fmla="*/ 983409 h 1833421"/>
              <a:gd name="connsiteX4120" fmla="*/ 211710 w 2746400"/>
              <a:gd name="connsiteY4120" fmla="*/ 986528 h 1833421"/>
              <a:gd name="connsiteX4121" fmla="*/ 206682 w 2746400"/>
              <a:gd name="connsiteY4121" fmla="*/ 986548 h 1833421"/>
              <a:gd name="connsiteX4122" fmla="*/ 208021 w 2746400"/>
              <a:gd name="connsiteY4122" fmla="*/ 983409 h 1833421"/>
              <a:gd name="connsiteX4123" fmla="*/ 286145 w 2746400"/>
              <a:gd name="connsiteY4123" fmla="*/ 983065 h 1833421"/>
              <a:gd name="connsiteX4124" fmla="*/ 282204 w 2746400"/>
              <a:gd name="connsiteY4124" fmla="*/ 984979 h 1833421"/>
              <a:gd name="connsiteX4125" fmla="*/ 282912 w 2746400"/>
              <a:gd name="connsiteY4125" fmla="*/ 986414 h 1833421"/>
              <a:gd name="connsiteX4126" fmla="*/ 286853 w 2746400"/>
              <a:gd name="connsiteY4126" fmla="*/ 984519 h 1833421"/>
              <a:gd name="connsiteX4127" fmla="*/ 286145 w 2746400"/>
              <a:gd name="connsiteY4127" fmla="*/ 983065 h 1833421"/>
              <a:gd name="connsiteX4128" fmla="*/ 187608 w 2746400"/>
              <a:gd name="connsiteY4128" fmla="*/ 981534 h 1833421"/>
              <a:gd name="connsiteX4129" fmla="*/ 177447 w 2746400"/>
              <a:gd name="connsiteY4129" fmla="*/ 989169 h 1833421"/>
              <a:gd name="connsiteX4130" fmla="*/ 187608 w 2746400"/>
              <a:gd name="connsiteY4130" fmla="*/ 981534 h 1833421"/>
              <a:gd name="connsiteX4131" fmla="*/ 2523724 w 2746400"/>
              <a:gd name="connsiteY4131" fmla="*/ 981151 h 1833421"/>
              <a:gd name="connsiteX4132" fmla="*/ 2530573 w 2746400"/>
              <a:gd name="connsiteY4132" fmla="*/ 988136 h 1833421"/>
              <a:gd name="connsiteX4133" fmla="*/ 2539876 w 2746400"/>
              <a:gd name="connsiteY4133" fmla="*/ 988419 h 1833421"/>
              <a:gd name="connsiteX4134" fmla="*/ 2539969 w 2746400"/>
              <a:gd name="connsiteY4134" fmla="*/ 988461 h 1833421"/>
              <a:gd name="connsiteX4135" fmla="*/ 2540523 w 2746400"/>
              <a:gd name="connsiteY4135" fmla="*/ 988767 h 1833421"/>
              <a:gd name="connsiteX4136" fmla="*/ 2540006 w 2746400"/>
              <a:gd name="connsiteY4136" fmla="*/ 988423 h 1833421"/>
              <a:gd name="connsiteX4137" fmla="*/ 2539876 w 2746400"/>
              <a:gd name="connsiteY4137" fmla="*/ 988419 h 1833421"/>
              <a:gd name="connsiteX4138" fmla="*/ 245790 w 2746400"/>
              <a:gd name="connsiteY4138" fmla="*/ 980502 h 1833421"/>
              <a:gd name="connsiteX4139" fmla="*/ 247570 w 2746400"/>
              <a:gd name="connsiteY4139" fmla="*/ 981822 h 1833421"/>
              <a:gd name="connsiteX4140" fmla="*/ 245313 w 2746400"/>
              <a:gd name="connsiteY4140" fmla="*/ 984118 h 1833421"/>
              <a:gd name="connsiteX4141" fmla="*/ 242672 w 2746400"/>
              <a:gd name="connsiteY4141" fmla="*/ 982683 h 1833421"/>
              <a:gd name="connsiteX4142" fmla="*/ 245790 w 2746400"/>
              <a:gd name="connsiteY4142" fmla="*/ 980502 h 1833421"/>
              <a:gd name="connsiteX4143" fmla="*/ 55871 w 2746400"/>
              <a:gd name="connsiteY4143" fmla="*/ 978167 h 1833421"/>
              <a:gd name="connsiteX4144" fmla="*/ 57229 w 2746400"/>
              <a:gd name="connsiteY4144" fmla="*/ 978262 h 1833421"/>
              <a:gd name="connsiteX4145" fmla="*/ 56943 w 2746400"/>
              <a:gd name="connsiteY4145" fmla="*/ 979028 h 1833421"/>
              <a:gd name="connsiteX4146" fmla="*/ 55623 w 2746400"/>
              <a:gd name="connsiteY4146" fmla="*/ 978894 h 1833421"/>
              <a:gd name="connsiteX4147" fmla="*/ 55871 w 2746400"/>
              <a:gd name="connsiteY4147" fmla="*/ 978167 h 1833421"/>
              <a:gd name="connsiteX4148" fmla="*/ 348175 w 2746400"/>
              <a:gd name="connsiteY4148" fmla="*/ 976770 h 1833421"/>
              <a:gd name="connsiteX4149" fmla="*/ 348501 w 2746400"/>
              <a:gd name="connsiteY4149" fmla="*/ 977439 h 1833421"/>
              <a:gd name="connsiteX4150" fmla="*/ 348846 w 2746400"/>
              <a:gd name="connsiteY4150" fmla="*/ 976788 h 1833421"/>
              <a:gd name="connsiteX4151" fmla="*/ 157394 w 2746400"/>
              <a:gd name="connsiteY4151" fmla="*/ 975393 h 1833421"/>
              <a:gd name="connsiteX4152" fmla="*/ 159460 w 2746400"/>
              <a:gd name="connsiteY4152" fmla="*/ 977115 h 1833421"/>
              <a:gd name="connsiteX4153" fmla="*/ 151653 w 2746400"/>
              <a:gd name="connsiteY4153" fmla="*/ 981132 h 1833421"/>
              <a:gd name="connsiteX4154" fmla="*/ 157394 w 2746400"/>
              <a:gd name="connsiteY4154" fmla="*/ 975393 h 1833421"/>
              <a:gd name="connsiteX4155" fmla="*/ 441585 w 2746400"/>
              <a:gd name="connsiteY4155" fmla="*/ 974263 h 1833421"/>
              <a:gd name="connsiteX4156" fmla="*/ 439863 w 2746400"/>
              <a:gd name="connsiteY4156" fmla="*/ 975795 h 1833421"/>
              <a:gd name="connsiteX4157" fmla="*/ 440667 w 2746400"/>
              <a:gd name="connsiteY4157" fmla="*/ 977535 h 1833421"/>
              <a:gd name="connsiteX4158" fmla="*/ 442294 w 2746400"/>
              <a:gd name="connsiteY4158" fmla="*/ 975679 h 1833421"/>
              <a:gd name="connsiteX4159" fmla="*/ 441585 w 2746400"/>
              <a:gd name="connsiteY4159" fmla="*/ 974263 h 1833421"/>
              <a:gd name="connsiteX4160" fmla="*/ 427332 w 2746400"/>
              <a:gd name="connsiteY4160" fmla="*/ 973479 h 1833421"/>
              <a:gd name="connsiteX4161" fmla="*/ 420654 w 2746400"/>
              <a:gd name="connsiteY4161" fmla="*/ 977880 h 1833421"/>
              <a:gd name="connsiteX4162" fmla="*/ 421706 w 2746400"/>
              <a:gd name="connsiteY4162" fmla="*/ 979429 h 1833421"/>
              <a:gd name="connsiteX4163" fmla="*/ 428307 w 2746400"/>
              <a:gd name="connsiteY4163" fmla="*/ 974895 h 1833421"/>
              <a:gd name="connsiteX4164" fmla="*/ 427332 w 2746400"/>
              <a:gd name="connsiteY4164" fmla="*/ 973479 h 1833421"/>
              <a:gd name="connsiteX4165" fmla="*/ 371959 w 2746400"/>
              <a:gd name="connsiteY4165" fmla="*/ 972867 h 1833421"/>
              <a:gd name="connsiteX4166" fmla="*/ 370026 w 2746400"/>
              <a:gd name="connsiteY4166" fmla="*/ 977152 h 1833421"/>
              <a:gd name="connsiteX4167" fmla="*/ 368955 w 2746400"/>
              <a:gd name="connsiteY4167" fmla="*/ 981822 h 1833421"/>
              <a:gd name="connsiteX4168" fmla="*/ 368437 w 2746400"/>
              <a:gd name="connsiteY4168" fmla="*/ 992631 h 1833421"/>
              <a:gd name="connsiteX4169" fmla="*/ 370122 w 2746400"/>
              <a:gd name="connsiteY4169" fmla="*/ 992958 h 1833421"/>
              <a:gd name="connsiteX4170" fmla="*/ 380856 w 2746400"/>
              <a:gd name="connsiteY4170" fmla="*/ 979239 h 1833421"/>
              <a:gd name="connsiteX4171" fmla="*/ 376876 w 2746400"/>
              <a:gd name="connsiteY4171" fmla="*/ 973708 h 1833421"/>
              <a:gd name="connsiteX4172" fmla="*/ 371959 w 2746400"/>
              <a:gd name="connsiteY4172" fmla="*/ 972867 h 1833421"/>
              <a:gd name="connsiteX4173" fmla="*/ 104585 w 2746400"/>
              <a:gd name="connsiteY4173" fmla="*/ 971221 h 1833421"/>
              <a:gd name="connsiteX4174" fmla="*/ 95056 w 2746400"/>
              <a:gd name="connsiteY4174" fmla="*/ 982740 h 1833421"/>
              <a:gd name="connsiteX4175" fmla="*/ 92989 w 2746400"/>
              <a:gd name="connsiteY4175" fmla="*/ 987122 h 1833421"/>
              <a:gd name="connsiteX4176" fmla="*/ 91726 w 2746400"/>
              <a:gd name="connsiteY4176" fmla="*/ 986184 h 1833421"/>
              <a:gd name="connsiteX4177" fmla="*/ 94980 w 2746400"/>
              <a:gd name="connsiteY4177" fmla="*/ 982683 h 1833421"/>
              <a:gd name="connsiteX4178" fmla="*/ 104585 w 2746400"/>
              <a:gd name="connsiteY4178" fmla="*/ 971221 h 1833421"/>
              <a:gd name="connsiteX4179" fmla="*/ 119586 w 2746400"/>
              <a:gd name="connsiteY4179" fmla="*/ 970323 h 1833421"/>
              <a:gd name="connsiteX4180" fmla="*/ 120753 w 2746400"/>
              <a:gd name="connsiteY4180" fmla="*/ 972216 h 1833421"/>
              <a:gd name="connsiteX4181" fmla="*/ 118974 w 2746400"/>
              <a:gd name="connsiteY4181" fmla="*/ 976732 h 1833421"/>
              <a:gd name="connsiteX4182" fmla="*/ 116965 w 2746400"/>
              <a:gd name="connsiteY4182" fmla="*/ 972371 h 1833421"/>
              <a:gd name="connsiteX4183" fmla="*/ 119586 w 2746400"/>
              <a:gd name="connsiteY4183" fmla="*/ 970323 h 1833421"/>
              <a:gd name="connsiteX4184" fmla="*/ 93297 w 2746400"/>
              <a:gd name="connsiteY4184" fmla="*/ 969978 h 1833421"/>
              <a:gd name="connsiteX4185" fmla="*/ 93237 w 2746400"/>
              <a:gd name="connsiteY4185" fmla="*/ 970590 h 1833421"/>
              <a:gd name="connsiteX4186" fmla="*/ 92626 w 2746400"/>
              <a:gd name="connsiteY4186" fmla="*/ 970227 h 1833421"/>
              <a:gd name="connsiteX4187" fmla="*/ 313142 w 2746400"/>
              <a:gd name="connsiteY4187" fmla="*/ 969824 h 1833421"/>
              <a:gd name="connsiteX4188" fmla="*/ 307862 w 2746400"/>
              <a:gd name="connsiteY4188" fmla="*/ 982204 h 1833421"/>
              <a:gd name="connsiteX4189" fmla="*/ 313142 w 2746400"/>
              <a:gd name="connsiteY4189" fmla="*/ 969824 h 1833421"/>
              <a:gd name="connsiteX4190" fmla="*/ 468774 w 2746400"/>
              <a:gd name="connsiteY4190" fmla="*/ 969519 h 1833421"/>
              <a:gd name="connsiteX4191" fmla="*/ 460738 w 2746400"/>
              <a:gd name="connsiteY4191" fmla="*/ 980616 h 1833421"/>
              <a:gd name="connsiteX4192" fmla="*/ 474151 w 2746400"/>
              <a:gd name="connsiteY4192" fmla="*/ 982587 h 1833421"/>
              <a:gd name="connsiteX4193" fmla="*/ 485019 w 2746400"/>
              <a:gd name="connsiteY4193" fmla="*/ 979200 h 1833421"/>
              <a:gd name="connsiteX4194" fmla="*/ 489783 w 2746400"/>
              <a:gd name="connsiteY4194" fmla="*/ 970208 h 1833421"/>
              <a:gd name="connsiteX4195" fmla="*/ 468832 w 2746400"/>
              <a:gd name="connsiteY4195" fmla="*/ 975316 h 1833421"/>
              <a:gd name="connsiteX4196" fmla="*/ 470171 w 2746400"/>
              <a:gd name="connsiteY4196" fmla="*/ 970360 h 1833421"/>
              <a:gd name="connsiteX4197" fmla="*/ 468774 w 2746400"/>
              <a:gd name="connsiteY4197" fmla="*/ 969519 h 1833421"/>
              <a:gd name="connsiteX4198" fmla="*/ 2561665 w 2746400"/>
              <a:gd name="connsiteY4198" fmla="*/ 969039 h 1833421"/>
              <a:gd name="connsiteX4199" fmla="*/ 2561876 w 2746400"/>
              <a:gd name="connsiteY4199" fmla="*/ 969690 h 1833421"/>
              <a:gd name="connsiteX4200" fmla="*/ 2562240 w 2746400"/>
              <a:gd name="connsiteY4200" fmla="*/ 969136 h 1833421"/>
              <a:gd name="connsiteX4201" fmla="*/ 2676467 w 2746400"/>
              <a:gd name="connsiteY4201" fmla="*/ 969021 h 1833421"/>
              <a:gd name="connsiteX4202" fmla="*/ 2677098 w 2746400"/>
              <a:gd name="connsiteY4202" fmla="*/ 969117 h 1833421"/>
              <a:gd name="connsiteX4203" fmla="*/ 2676696 w 2746400"/>
              <a:gd name="connsiteY4203" fmla="*/ 969711 h 1833421"/>
              <a:gd name="connsiteX4204" fmla="*/ 283351 w 2746400"/>
              <a:gd name="connsiteY4204" fmla="*/ 968428 h 1833421"/>
              <a:gd name="connsiteX4205" fmla="*/ 282528 w 2746400"/>
              <a:gd name="connsiteY4205" fmla="*/ 973131 h 1833421"/>
              <a:gd name="connsiteX4206" fmla="*/ 282490 w 2746400"/>
              <a:gd name="connsiteY4206" fmla="*/ 973116 h 1833421"/>
              <a:gd name="connsiteX4207" fmla="*/ 277438 w 2746400"/>
              <a:gd name="connsiteY4207" fmla="*/ 981535 h 1833421"/>
              <a:gd name="connsiteX4208" fmla="*/ 282528 w 2746400"/>
              <a:gd name="connsiteY4208" fmla="*/ 973134 h 1833421"/>
              <a:gd name="connsiteX4209" fmla="*/ 282528 w 2746400"/>
              <a:gd name="connsiteY4209" fmla="*/ 973131 h 1833421"/>
              <a:gd name="connsiteX4210" fmla="*/ 289615 w 2746400"/>
              <a:gd name="connsiteY4210" fmla="*/ 976117 h 1833421"/>
              <a:gd name="connsiteX4211" fmla="*/ 296667 w 2746400"/>
              <a:gd name="connsiteY4211" fmla="*/ 974455 h 1833421"/>
              <a:gd name="connsiteX4212" fmla="*/ 283351 w 2746400"/>
              <a:gd name="connsiteY4212" fmla="*/ 968428 h 1833421"/>
              <a:gd name="connsiteX4213" fmla="*/ 437702 w 2746400"/>
              <a:gd name="connsiteY4213" fmla="*/ 966611 h 1833421"/>
              <a:gd name="connsiteX4214" fmla="*/ 436591 w 2746400"/>
              <a:gd name="connsiteY4214" fmla="*/ 967509 h 1833421"/>
              <a:gd name="connsiteX4215" fmla="*/ 437741 w 2746400"/>
              <a:gd name="connsiteY4215" fmla="*/ 968370 h 1833421"/>
              <a:gd name="connsiteX4216" fmla="*/ 438313 w 2746400"/>
              <a:gd name="connsiteY4216" fmla="*/ 967031 h 1833421"/>
              <a:gd name="connsiteX4217" fmla="*/ 437702 w 2746400"/>
              <a:gd name="connsiteY4217" fmla="*/ 966611 h 1833421"/>
              <a:gd name="connsiteX4218" fmla="*/ 213456 w 2746400"/>
              <a:gd name="connsiteY4218" fmla="*/ 964965 h 1833421"/>
              <a:gd name="connsiteX4219" fmla="*/ 213609 w 2746400"/>
              <a:gd name="connsiteY4219" fmla="*/ 967127 h 1833421"/>
              <a:gd name="connsiteX4220" fmla="*/ 217551 w 2746400"/>
              <a:gd name="connsiteY4220" fmla="*/ 966533 h 1833421"/>
              <a:gd name="connsiteX4221" fmla="*/ 217188 w 2746400"/>
              <a:gd name="connsiteY4221" fmla="*/ 965041 h 1833421"/>
              <a:gd name="connsiteX4222" fmla="*/ 213456 w 2746400"/>
              <a:gd name="connsiteY4222" fmla="*/ 964965 h 1833421"/>
              <a:gd name="connsiteX4223" fmla="*/ 456739 w 2746400"/>
              <a:gd name="connsiteY4223" fmla="*/ 963357 h 1833421"/>
              <a:gd name="connsiteX4224" fmla="*/ 452645 w 2746400"/>
              <a:gd name="connsiteY4224" fmla="*/ 963549 h 1833421"/>
              <a:gd name="connsiteX4225" fmla="*/ 447422 w 2746400"/>
              <a:gd name="connsiteY4225" fmla="*/ 971049 h 1833421"/>
              <a:gd name="connsiteX4226" fmla="*/ 449085 w 2746400"/>
              <a:gd name="connsiteY4226" fmla="*/ 972714 h 1833421"/>
              <a:gd name="connsiteX4227" fmla="*/ 456701 w 2746400"/>
              <a:gd name="connsiteY4227" fmla="*/ 967452 h 1833421"/>
              <a:gd name="connsiteX4228" fmla="*/ 456739 w 2746400"/>
              <a:gd name="connsiteY4228" fmla="*/ 963357 h 1833421"/>
              <a:gd name="connsiteX4229" fmla="*/ 2574677 w 2746400"/>
              <a:gd name="connsiteY4229" fmla="*/ 962325 h 1833421"/>
              <a:gd name="connsiteX4230" fmla="*/ 2574025 w 2746400"/>
              <a:gd name="connsiteY4230" fmla="*/ 962496 h 1833421"/>
              <a:gd name="connsiteX4231" fmla="*/ 2574580 w 2746400"/>
              <a:gd name="connsiteY4231" fmla="*/ 962859 h 1833421"/>
              <a:gd name="connsiteX4232" fmla="*/ 28051 w 2746400"/>
              <a:gd name="connsiteY4232" fmla="*/ 961638 h 1833421"/>
              <a:gd name="connsiteX4233" fmla="*/ 28071 w 2746400"/>
              <a:gd name="connsiteY4233" fmla="*/ 961674 h 1833421"/>
              <a:gd name="connsiteX4234" fmla="*/ 28080 w 2746400"/>
              <a:gd name="connsiteY4234" fmla="*/ 961665 h 1833421"/>
              <a:gd name="connsiteX4235" fmla="*/ 28089 w 2746400"/>
              <a:gd name="connsiteY4235" fmla="*/ 961675 h 1833421"/>
              <a:gd name="connsiteX4236" fmla="*/ 27744 w 2746400"/>
              <a:gd name="connsiteY4236" fmla="*/ 962192 h 1833421"/>
              <a:gd name="connsiteX4237" fmla="*/ 28586 w 2746400"/>
              <a:gd name="connsiteY4237" fmla="*/ 961139 h 1833421"/>
              <a:gd name="connsiteX4238" fmla="*/ 28080 w 2746400"/>
              <a:gd name="connsiteY4238" fmla="*/ 961665 h 1833421"/>
              <a:gd name="connsiteX4239" fmla="*/ 28052 w 2746400"/>
              <a:gd name="connsiteY4239" fmla="*/ 961636 h 1833421"/>
              <a:gd name="connsiteX4240" fmla="*/ 28051 w 2746400"/>
              <a:gd name="connsiteY4240" fmla="*/ 961638 h 1833421"/>
              <a:gd name="connsiteX4241" fmla="*/ 28050 w 2746400"/>
              <a:gd name="connsiteY4241" fmla="*/ 961637 h 1833421"/>
              <a:gd name="connsiteX4242" fmla="*/ 223329 w 2746400"/>
              <a:gd name="connsiteY4242" fmla="*/ 958689 h 1833421"/>
              <a:gd name="connsiteX4243" fmla="*/ 220861 w 2746400"/>
              <a:gd name="connsiteY4243" fmla="*/ 958957 h 1833421"/>
              <a:gd name="connsiteX4244" fmla="*/ 221646 w 2746400"/>
              <a:gd name="connsiteY4244" fmla="*/ 960927 h 1833421"/>
              <a:gd name="connsiteX4245" fmla="*/ 224037 w 2746400"/>
              <a:gd name="connsiteY4245" fmla="*/ 960468 h 1833421"/>
              <a:gd name="connsiteX4246" fmla="*/ 223329 w 2746400"/>
              <a:gd name="connsiteY4246" fmla="*/ 958689 h 1833421"/>
              <a:gd name="connsiteX4247" fmla="*/ 167267 w 2746400"/>
              <a:gd name="connsiteY4247" fmla="*/ 958364 h 1833421"/>
              <a:gd name="connsiteX4248" fmla="*/ 162254 w 2746400"/>
              <a:gd name="connsiteY4248" fmla="*/ 970513 h 1833421"/>
              <a:gd name="connsiteX4249" fmla="*/ 166616 w 2746400"/>
              <a:gd name="connsiteY4249" fmla="*/ 965520 h 1833421"/>
              <a:gd name="connsiteX4250" fmla="*/ 167267 w 2746400"/>
              <a:gd name="connsiteY4250" fmla="*/ 958364 h 1833421"/>
              <a:gd name="connsiteX4251" fmla="*/ 2554012 w 2746400"/>
              <a:gd name="connsiteY4251" fmla="*/ 957503 h 1833421"/>
              <a:gd name="connsiteX4252" fmla="*/ 2539872 w 2746400"/>
              <a:gd name="connsiteY4252" fmla="*/ 960584 h 1833421"/>
              <a:gd name="connsiteX4253" fmla="*/ 2542628 w 2746400"/>
              <a:gd name="connsiteY4253" fmla="*/ 964276 h 1833421"/>
              <a:gd name="connsiteX4254" fmla="*/ 2559332 w 2746400"/>
              <a:gd name="connsiteY4254" fmla="*/ 965577 h 1833421"/>
              <a:gd name="connsiteX4255" fmla="*/ 2560192 w 2746400"/>
              <a:gd name="connsiteY4255" fmla="*/ 963339 h 1833421"/>
              <a:gd name="connsiteX4256" fmla="*/ 2554012 w 2746400"/>
              <a:gd name="connsiteY4256" fmla="*/ 957503 h 1833421"/>
              <a:gd name="connsiteX4257" fmla="*/ 487736 w 2746400"/>
              <a:gd name="connsiteY4257" fmla="*/ 957330 h 1833421"/>
              <a:gd name="connsiteX4258" fmla="*/ 487180 w 2746400"/>
              <a:gd name="connsiteY4258" fmla="*/ 957828 h 1833421"/>
              <a:gd name="connsiteX4259" fmla="*/ 487203 w 2746400"/>
              <a:gd name="connsiteY4259" fmla="*/ 957914 h 1833421"/>
              <a:gd name="connsiteX4260" fmla="*/ 483106 w 2746400"/>
              <a:gd name="connsiteY4260" fmla="*/ 969461 h 1833421"/>
              <a:gd name="connsiteX4261" fmla="*/ 489094 w 2746400"/>
              <a:gd name="connsiteY4261" fmla="*/ 965252 h 1833421"/>
              <a:gd name="connsiteX4262" fmla="*/ 487203 w 2746400"/>
              <a:gd name="connsiteY4262" fmla="*/ 957914 h 1833421"/>
              <a:gd name="connsiteX4263" fmla="*/ 487219 w 2746400"/>
              <a:gd name="connsiteY4263" fmla="*/ 957867 h 1833421"/>
              <a:gd name="connsiteX4264" fmla="*/ 497398 w 2746400"/>
              <a:gd name="connsiteY4264" fmla="*/ 957311 h 1833421"/>
              <a:gd name="connsiteX4265" fmla="*/ 495753 w 2746400"/>
              <a:gd name="connsiteY4265" fmla="*/ 960142 h 1833421"/>
              <a:gd name="connsiteX4266" fmla="*/ 500574 w 2746400"/>
              <a:gd name="connsiteY4266" fmla="*/ 962478 h 1833421"/>
              <a:gd name="connsiteX4267" fmla="*/ 501703 w 2746400"/>
              <a:gd name="connsiteY4267" fmla="*/ 960621 h 1833421"/>
              <a:gd name="connsiteX4268" fmla="*/ 497398 w 2746400"/>
              <a:gd name="connsiteY4268" fmla="*/ 957311 h 1833421"/>
              <a:gd name="connsiteX4269" fmla="*/ 321120 w 2746400"/>
              <a:gd name="connsiteY4269" fmla="*/ 956795 h 1833421"/>
              <a:gd name="connsiteX4270" fmla="*/ 320412 w 2746400"/>
              <a:gd name="connsiteY4270" fmla="*/ 957043 h 1833421"/>
              <a:gd name="connsiteX4271" fmla="*/ 321044 w 2746400"/>
              <a:gd name="connsiteY4271" fmla="*/ 958248 h 1833421"/>
              <a:gd name="connsiteX4272" fmla="*/ 321714 w 2746400"/>
              <a:gd name="connsiteY4272" fmla="*/ 958038 h 1833421"/>
              <a:gd name="connsiteX4273" fmla="*/ 321120 w 2746400"/>
              <a:gd name="connsiteY4273" fmla="*/ 956795 h 1833421"/>
              <a:gd name="connsiteX4274" fmla="*/ 2593178 w 2746400"/>
              <a:gd name="connsiteY4274" fmla="*/ 952739 h 1833421"/>
              <a:gd name="connsiteX4275" fmla="*/ 2602036 w 2746400"/>
              <a:gd name="connsiteY4275" fmla="*/ 952739 h 1833421"/>
              <a:gd name="connsiteX4276" fmla="*/ 2593217 w 2746400"/>
              <a:gd name="connsiteY4276" fmla="*/ 954864 h 1833421"/>
              <a:gd name="connsiteX4277" fmla="*/ 2593178 w 2746400"/>
              <a:gd name="connsiteY4277" fmla="*/ 952739 h 1833421"/>
              <a:gd name="connsiteX4278" fmla="*/ 2524613 w 2746400"/>
              <a:gd name="connsiteY4278" fmla="*/ 952113 h 1833421"/>
              <a:gd name="connsiteX4279" fmla="*/ 2516644 w 2746400"/>
              <a:gd name="connsiteY4279" fmla="*/ 956221 h 1833421"/>
              <a:gd name="connsiteX4280" fmla="*/ 2534706 w 2746400"/>
              <a:gd name="connsiteY4280" fmla="*/ 960429 h 1833421"/>
              <a:gd name="connsiteX4281" fmla="*/ 2531951 w 2746400"/>
              <a:gd name="connsiteY4281" fmla="*/ 953044 h 1833421"/>
              <a:gd name="connsiteX4282" fmla="*/ 2524613 w 2746400"/>
              <a:gd name="connsiteY4282" fmla="*/ 952113 h 1833421"/>
              <a:gd name="connsiteX4283" fmla="*/ 151501 w 2746400"/>
              <a:gd name="connsiteY4283" fmla="*/ 951648 h 1833421"/>
              <a:gd name="connsiteX4284" fmla="*/ 151749 w 2746400"/>
              <a:gd name="connsiteY4284" fmla="*/ 952298 h 1833421"/>
              <a:gd name="connsiteX4285" fmla="*/ 151137 w 2746400"/>
              <a:gd name="connsiteY4285" fmla="*/ 952240 h 1833421"/>
              <a:gd name="connsiteX4286" fmla="*/ 286393 w 2746400"/>
              <a:gd name="connsiteY4286" fmla="*/ 951609 h 1833421"/>
              <a:gd name="connsiteX4287" fmla="*/ 284497 w 2746400"/>
              <a:gd name="connsiteY4287" fmla="*/ 955812 h 1833421"/>
              <a:gd name="connsiteX4288" fmla="*/ 284403 w 2746400"/>
              <a:gd name="connsiteY4288" fmla="*/ 955914 h 1833421"/>
              <a:gd name="connsiteX4289" fmla="*/ 284097 w 2746400"/>
              <a:gd name="connsiteY4289" fmla="*/ 956469 h 1833421"/>
              <a:gd name="connsiteX4290" fmla="*/ 284442 w 2746400"/>
              <a:gd name="connsiteY4290" fmla="*/ 955934 h 1833421"/>
              <a:gd name="connsiteX4291" fmla="*/ 284497 w 2746400"/>
              <a:gd name="connsiteY4291" fmla="*/ 955812 h 1833421"/>
              <a:gd name="connsiteX4292" fmla="*/ 287618 w 2746400"/>
              <a:gd name="connsiteY4292" fmla="*/ 952432 h 1833421"/>
              <a:gd name="connsiteX4293" fmla="*/ 286393 w 2746400"/>
              <a:gd name="connsiteY4293" fmla="*/ 951609 h 1833421"/>
              <a:gd name="connsiteX4294" fmla="*/ 176317 w 2746400"/>
              <a:gd name="connsiteY4294" fmla="*/ 951284 h 1833421"/>
              <a:gd name="connsiteX4295" fmla="*/ 179167 w 2746400"/>
              <a:gd name="connsiteY4295" fmla="*/ 952489 h 1833421"/>
              <a:gd name="connsiteX4296" fmla="*/ 175801 w 2746400"/>
              <a:gd name="connsiteY4296" fmla="*/ 954900 h 1833421"/>
              <a:gd name="connsiteX4297" fmla="*/ 174480 w 2746400"/>
              <a:gd name="connsiteY4297" fmla="*/ 953178 h 1833421"/>
              <a:gd name="connsiteX4298" fmla="*/ 176317 w 2746400"/>
              <a:gd name="connsiteY4298" fmla="*/ 951284 h 1833421"/>
              <a:gd name="connsiteX4299" fmla="*/ 508783 w 2746400"/>
              <a:gd name="connsiteY4299" fmla="*/ 949677 h 1833421"/>
              <a:gd name="connsiteX4300" fmla="*/ 508228 w 2746400"/>
              <a:gd name="connsiteY4300" fmla="*/ 950174 h 1833421"/>
              <a:gd name="connsiteX4301" fmla="*/ 507731 w 2746400"/>
              <a:gd name="connsiteY4301" fmla="*/ 950710 h 1833421"/>
              <a:gd name="connsiteX4302" fmla="*/ 508266 w 2746400"/>
              <a:gd name="connsiteY4302" fmla="*/ 950213 h 1833421"/>
              <a:gd name="connsiteX4303" fmla="*/ 2555523 w 2746400"/>
              <a:gd name="connsiteY4303" fmla="*/ 948949 h 1833421"/>
              <a:gd name="connsiteX4304" fmla="*/ 2554873 w 2746400"/>
              <a:gd name="connsiteY4304" fmla="*/ 949141 h 1833421"/>
              <a:gd name="connsiteX4305" fmla="*/ 2555428 w 2746400"/>
              <a:gd name="connsiteY4305" fmla="*/ 949504 h 1833421"/>
              <a:gd name="connsiteX4306" fmla="*/ 1415237 w 2746400"/>
              <a:gd name="connsiteY4306" fmla="*/ 948930 h 1833421"/>
              <a:gd name="connsiteX4307" fmla="*/ 1414644 w 2746400"/>
              <a:gd name="connsiteY4307" fmla="*/ 949180 h 1833421"/>
              <a:gd name="connsiteX4308" fmla="*/ 1415237 w 2746400"/>
              <a:gd name="connsiteY4308" fmla="*/ 949447 h 1833421"/>
              <a:gd name="connsiteX4309" fmla="*/ 194494 w 2746400"/>
              <a:gd name="connsiteY4309" fmla="*/ 946348 h 1833421"/>
              <a:gd name="connsiteX4310" fmla="*/ 189576 w 2746400"/>
              <a:gd name="connsiteY4310" fmla="*/ 956891 h 1833421"/>
              <a:gd name="connsiteX4311" fmla="*/ 194494 w 2746400"/>
              <a:gd name="connsiteY4311" fmla="*/ 946348 h 1833421"/>
              <a:gd name="connsiteX4312" fmla="*/ 366294 w 2746400"/>
              <a:gd name="connsiteY4312" fmla="*/ 944931 h 1833421"/>
              <a:gd name="connsiteX4313" fmla="*/ 363329 w 2746400"/>
              <a:gd name="connsiteY4313" fmla="*/ 947878 h 1833421"/>
              <a:gd name="connsiteX4314" fmla="*/ 365931 w 2746400"/>
              <a:gd name="connsiteY4314" fmla="*/ 950060 h 1833421"/>
              <a:gd name="connsiteX4315" fmla="*/ 368208 w 2746400"/>
              <a:gd name="connsiteY4315" fmla="*/ 946577 h 1833421"/>
              <a:gd name="connsiteX4316" fmla="*/ 366294 w 2746400"/>
              <a:gd name="connsiteY4316" fmla="*/ 944931 h 1833421"/>
              <a:gd name="connsiteX4317" fmla="*/ 2569185 w 2746400"/>
              <a:gd name="connsiteY4317" fmla="*/ 944913 h 1833421"/>
              <a:gd name="connsiteX4318" fmla="*/ 2568878 w 2746400"/>
              <a:gd name="connsiteY4318" fmla="*/ 945965 h 1833421"/>
              <a:gd name="connsiteX4319" fmla="*/ 2572433 w 2746400"/>
              <a:gd name="connsiteY4319" fmla="*/ 946339 h 1833421"/>
              <a:gd name="connsiteX4320" fmla="*/ 2572495 w 2746400"/>
              <a:gd name="connsiteY4320" fmla="*/ 946366 h 1833421"/>
              <a:gd name="connsiteX4321" fmla="*/ 2578235 w 2746400"/>
              <a:gd name="connsiteY4321" fmla="*/ 946366 h 1833421"/>
              <a:gd name="connsiteX4322" fmla="*/ 2578312 w 2746400"/>
              <a:gd name="connsiteY4322" fmla="*/ 946310 h 1833421"/>
              <a:gd name="connsiteX4323" fmla="*/ 2578216 w 2746400"/>
              <a:gd name="connsiteY4323" fmla="*/ 946347 h 1833421"/>
              <a:gd name="connsiteX4324" fmla="*/ 2572514 w 2746400"/>
              <a:gd name="connsiteY4324" fmla="*/ 946347 h 1833421"/>
              <a:gd name="connsiteX4325" fmla="*/ 2572433 w 2746400"/>
              <a:gd name="connsiteY4325" fmla="*/ 946339 h 1833421"/>
              <a:gd name="connsiteX4326" fmla="*/ 2651324 w 2746400"/>
              <a:gd name="connsiteY4326" fmla="*/ 943669 h 1833421"/>
              <a:gd name="connsiteX4327" fmla="*/ 2640132 w 2746400"/>
              <a:gd name="connsiteY4327" fmla="*/ 959379 h 1833421"/>
              <a:gd name="connsiteX4328" fmla="*/ 2651324 w 2746400"/>
              <a:gd name="connsiteY4328" fmla="*/ 943669 h 1833421"/>
              <a:gd name="connsiteX4329" fmla="*/ 2544099 w 2746400"/>
              <a:gd name="connsiteY4329" fmla="*/ 943159 h 1833421"/>
              <a:gd name="connsiteX4330" fmla="*/ 2537423 w 2746400"/>
              <a:gd name="connsiteY4330" fmla="*/ 943783 h 1833421"/>
              <a:gd name="connsiteX4331" fmla="*/ 2539087 w 2746400"/>
              <a:gd name="connsiteY4331" fmla="*/ 949696 h 1833421"/>
              <a:gd name="connsiteX4332" fmla="*/ 2549842 w 2746400"/>
              <a:gd name="connsiteY4332" fmla="*/ 947343 h 1833421"/>
              <a:gd name="connsiteX4333" fmla="*/ 2544099 w 2746400"/>
              <a:gd name="connsiteY4333" fmla="*/ 943159 h 1833421"/>
              <a:gd name="connsiteX4334" fmla="*/ 425398 w 2746400"/>
              <a:gd name="connsiteY4334" fmla="*/ 942961 h 1833421"/>
              <a:gd name="connsiteX4335" fmla="*/ 413421 w 2746400"/>
              <a:gd name="connsiteY4335" fmla="*/ 954001 h 1833421"/>
              <a:gd name="connsiteX4336" fmla="*/ 422163 w 2746400"/>
              <a:gd name="connsiteY4336" fmla="*/ 953982 h 1833421"/>
              <a:gd name="connsiteX4337" fmla="*/ 422146 w 2746400"/>
              <a:gd name="connsiteY4337" fmla="*/ 954039 h 1833421"/>
              <a:gd name="connsiteX4338" fmla="*/ 422175 w 2746400"/>
              <a:gd name="connsiteY4338" fmla="*/ 954036 h 1833421"/>
              <a:gd name="connsiteX4339" fmla="*/ 420558 w 2746400"/>
              <a:gd name="connsiteY4339" fmla="*/ 963567 h 1833421"/>
              <a:gd name="connsiteX4340" fmla="*/ 432594 w 2746400"/>
              <a:gd name="connsiteY4340" fmla="*/ 953101 h 1833421"/>
              <a:gd name="connsiteX4341" fmla="*/ 422175 w 2746400"/>
              <a:gd name="connsiteY4341" fmla="*/ 954036 h 1833421"/>
              <a:gd name="connsiteX4342" fmla="*/ 422184 w 2746400"/>
              <a:gd name="connsiteY4342" fmla="*/ 953982 h 1833421"/>
              <a:gd name="connsiteX4343" fmla="*/ 422163 w 2746400"/>
              <a:gd name="connsiteY4343" fmla="*/ 953982 h 1833421"/>
              <a:gd name="connsiteX4344" fmla="*/ 382424 w 2746400"/>
              <a:gd name="connsiteY4344" fmla="*/ 940397 h 1833421"/>
              <a:gd name="connsiteX4345" fmla="*/ 379401 w 2746400"/>
              <a:gd name="connsiteY4345" fmla="*/ 942885 h 1833421"/>
              <a:gd name="connsiteX4346" fmla="*/ 381123 w 2746400"/>
              <a:gd name="connsiteY4346" fmla="*/ 944454 h 1833421"/>
              <a:gd name="connsiteX4347" fmla="*/ 383382 w 2746400"/>
              <a:gd name="connsiteY4347" fmla="*/ 941469 h 1833421"/>
              <a:gd name="connsiteX4348" fmla="*/ 382424 w 2746400"/>
              <a:gd name="connsiteY4348" fmla="*/ 940397 h 1833421"/>
              <a:gd name="connsiteX4349" fmla="*/ 131353 w 2746400"/>
              <a:gd name="connsiteY4349" fmla="*/ 938694 h 1833421"/>
              <a:gd name="connsiteX4350" fmla="*/ 131372 w 2746400"/>
              <a:gd name="connsiteY4350" fmla="*/ 938733 h 1833421"/>
              <a:gd name="connsiteX4351" fmla="*/ 131027 w 2746400"/>
              <a:gd name="connsiteY4351" fmla="*/ 939269 h 1833421"/>
              <a:gd name="connsiteX4352" fmla="*/ 131353 w 2746400"/>
              <a:gd name="connsiteY4352" fmla="*/ 938694 h 1833421"/>
              <a:gd name="connsiteX4353" fmla="*/ 202817 w 2746400"/>
              <a:gd name="connsiteY4353" fmla="*/ 938427 h 1833421"/>
              <a:gd name="connsiteX4354" fmla="*/ 203430 w 2746400"/>
              <a:gd name="connsiteY4354" fmla="*/ 938522 h 1833421"/>
              <a:gd name="connsiteX4355" fmla="*/ 203046 w 2746400"/>
              <a:gd name="connsiteY4355" fmla="*/ 939096 h 1833421"/>
              <a:gd name="connsiteX4356" fmla="*/ 491888 w 2746400"/>
              <a:gd name="connsiteY4356" fmla="*/ 937623 h 1833421"/>
              <a:gd name="connsiteX4357" fmla="*/ 482513 w 2746400"/>
              <a:gd name="connsiteY4357" fmla="*/ 943917 h 1833421"/>
              <a:gd name="connsiteX4358" fmla="*/ 468155 w 2746400"/>
              <a:gd name="connsiteY4358" fmla="*/ 952086 h 1833421"/>
              <a:gd name="connsiteX4359" fmla="*/ 468066 w 2746400"/>
              <a:gd name="connsiteY4359" fmla="*/ 952088 h 1833421"/>
              <a:gd name="connsiteX4360" fmla="*/ 467741 w 2746400"/>
              <a:gd name="connsiteY4360" fmla="*/ 952662 h 1833421"/>
              <a:gd name="connsiteX4361" fmla="*/ 468085 w 2746400"/>
              <a:gd name="connsiteY4361" fmla="*/ 952126 h 1833421"/>
              <a:gd name="connsiteX4362" fmla="*/ 468155 w 2746400"/>
              <a:gd name="connsiteY4362" fmla="*/ 952086 h 1833421"/>
              <a:gd name="connsiteX4363" fmla="*/ 475624 w 2746400"/>
              <a:gd name="connsiteY4363" fmla="*/ 951992 h 1833421"/>
              <a:gd name="connsiteX4364" fmla="*/ 491888 w 2746400"/>
              <a:gd name="connsiteY4364" fmla="*/ 937623 h 1833421"/>
              <a:gd name="connsiteX4365" fmla="*/ 2552002 w 2746400"/>
              <a:gd name="connsiteY4365" fmla="*/ 936895 h 1833421"/>
              <a:gd name="connsiteX4366" fmla="*/ 2551621 w 2746400"/>
              <a:gd name="connsiteY4366" fmla="*/ 938063 h 1833421"/>
              <a:gd name="connsiteX4367" fmla="*/ 2556844 w 2746400"/>
              <a:gd name="connsiteY4367" fmla="*/ 940072 h 1833421"/>
              <a:gd name="connsiteX4368" fmla="*/ 2557494 w 2746400"/>
              <a:gd name="connsiteY4368" fmla="*/ 938292 h 1833421"/>
              <a:gd name="connsiteX4369" fmla="*/ 2552002 w 2746400"/>
              <a:gd name="connsiteY4369" fmla="*/ 936895 h 1833421"/>
              <a:gd name="connsiteX4370" fmla="*/ 133267 w 2746400"/>
              <a:gd name="connsiteY4370" fmla="*/ 936763 h 1833421"/>
              <a:gd name="connsiteX4371" fmla="*/ 133293 w 2746400"/>
              <a:gd name="connsiteY4371" fmla="*/ 936789 h 1833421"/>
              <a:gd name="connsiteX4372" fmla="*/ 133305 w 2746400"/>
              <a:gd name="connsiteY4372" fmla="*/ 936801 h 1833421"/>
              <a:gd name="connsiteX4373" fmla="*/ 131392 w 2746400"/>
              <a:gd name="connsiteY4373" fmla="*/ 938714 h 1833421"/>
              <a:gd name="connsiteX4374" fmla="*/ 131353 w 2746400"/>
              <a:gd name="connsiteY4374" fmla="*/ 938676 h 1833421"/>
              <a:gd name="connsiteX4375" fmla="*/ 133353 w 2746400"/>
              <a:gd name="connsiteY4375" fmla="*/ 936675 h 1833421"/>
              <a:gd name="connsiteX4376" fmla="*/ 133305 w 2746400"/>
              <a:gd name="connsiteY4376" fmla="*/ 936801 h 1833421"/>
              <a:gd name="connsiteX4377" fmla="*/ 133293 w 2746400"/>
              <a:gd name="connsiteY4377" fmla="*/ 936789 h 1833421"/>
              <a:gd name="connsiteX4378" fmla="*/ 133267 w 2746400"/>
              <a:gd name="connsiteY4378" fmla="*/ 936762 h 1833421"/>
              <a:gd name="connsiteX4379" fmla="*/ 133267 w 2746400"/>
              <a:gd name="connsiteY4379" fmla="*/ 936763 h 1833421"/>
              <a:gd name="connsiteX4380" fmla="*/ 133266 w 2746400"/>
              <a:gd name="connsiteY4380" fmla="*/ 936762 h 1833421"/>
              <a:gd name="connsiteX4381" fmla="*/ 396985 w 2746400"/>
              <a:gd name="connsiteY4381" fmla="*/ 936360 h 1833421"/>
              <a:gd name="connsiteX4382" fmla="*/ 391564 w 2746400"/>
              <a:gd name="connsiteY4382" fmla="*/ 942525 h 1833421"/>
              <a:gd name="connsiteX4383" fmla="*/ 391533 w 2746400"/>
              <a:gd name="connsiteY4383" fmla="*/ 942521 h 1833421"/>
              <a:gd name="connsiteX4384" fmla="*/ 391521 w 2746400"/>
              <a:gd name="connsiteY4384" fmla="*/ 942565 h 1833421"/>
              <a:gd name="connsiteX4385" fmla="*/ 381372 w 2746400"/>
              <a:gd name="connsiteY4385" fmla="*/ 950787 h 1833421"/>
              <a:gd name="connsiteX4386" fmla="*/ 389473 w 2746400"/>
              <a:gd name="connsiteY4386" fmla="*/ 950084 h 1833421"/>
              <a:gd name="connsiteX4387" fmla="*/ 391521 w 2746400"/>
              <a:gd name="connsiteY4387" fmla="*/ 942565 h 1833421"/>
              <a:gd name="connsiteX4388" fmla="*/ 391552 w 2746400"/>
              <a:gd name="connsiteY4388" fmla="*/ 942540 h 1833421"/>
              <a:gd name="connsiteX4389" fmla="*/ 391564 w 2746400"/>
              <a:gd name="connsiteY4389" fmla="*/ 942525 h 1833421"/>
              <a:gd name="connsiteX4390" fmla="*/ 403089 w 2746400"/>
              <a:gd name="connsiteY4390" fmla="*/ 944205 h 1833421"/>
              <a:gd name="connsiteX4391" fmla="*/ 403816 w 2746400"/>
              <a:gd name="connsiteY4391" fmla="*/ 942674 h 1833421"/>
              <a:gd name="connsiteX4392" fmla="*/ 396985 w 2746400"/>
              <a:gd name="connsiteY4392" fmla="*/ 936360 h 1833421"/>
              <a:gd name="connsiteX4393" fmla="*/ 134452 w 2746400"/>
              <a:gd name="connsiteY4393" fmla="*/ 933720 h 1833421"/>
              <a:gd name="connsiteX4394" fmla="*/ 135581 w 2746400"/>
              <a:gd name="connsiteY4394" fmla="*/ 934390 h 1833421"/>
              <a:gd name="connsiteX4395" fmla="*/ 133353 w 2746400"/>
              <a:gd name="connsiteY4395" fmla="*/ 936675 h 1833421"/>
              <a:gd name="connsiteX4396" fmla="*/ 2660490 w 2746400"/>
              <a:gd name="connsiteY4396" fmla="*/ 932955 h 1833421"/>
              <a:gd name="connsiteX4397" fmla="*/ 2660527 w 2746400"/>
              <a:gd name="connsiteY4397" fmla="*/ 932994 h 1833421"/>
              <a:gd name="connsiteX4398" fmla="*/ 2656990 w 2746400"/>
              <a:gd name="connsiteY4398" fmla="*/ 939575 h 1833421"/>
              <a:gd name="connsiteX4399" fmla="*/ 2660490 w 2746400"/>
              <a:gd name="connsiteY4399" fmla="*/ 932955 h 1833421"/>
              <a:gd name="connsiteX4400" fmla="*/ 2660590 w 2746400"/>
              <a:gd name="connsiteY4400" fmla="*/ 932894 h 1833421"/>
              <a:gd name="connsiteX4401" fmla="*/ 2660529 w 2746400"/>
              <a:gd name="connsiteY4401" fmla="*/ 932994 h 1833421"/>
              <a:gd name="connsiteX4402" fmla="*/ 2660490 w 2746400"/>
              <a:gd name="connsiteY4402" fmla="*/ 932955 h 1833421"/>
              <a:gd name="connsiteX4403" fmla="*/ 438697 w 2746400"/>
              <a:gd name="connsiteY4403" fmla="*/ 930218 h 1833421"/>
              <a:gd name="connsiteX4404" fmla="*/ 432019 w 2746400"/>
              <a:gd name="connsiteY4404" fmla="*/ 942061 h 1833421"/>
              <a:gd name="connsiteX4405" fmla="*/ 438697 w 2746400"/>
              <a:gd name="connsiteY4405" fmla="*/ 930218 h 1833421"/>
              <a:gd name="connsiteX4406" fmla="*/ 2602534 w 2746400"/>
              <a:gd name="connsiteY4406" fmla="*/ 929912 h 1833421"/>
              <a:gd name="connsiteX4407" fmla="*/ 2603605 w 2746400"/>
              <a:gd name="connsiteY4407" fmla="*/ 930659 h 1833421"/>
              <a:gd name="connsiteX4408" fmla="*/ 2602515 w 2746400"/>
              <a:gd name="connsiteY4408" fmla="*/ 931634 h 1833421"/>
              <a:gd name="connsiteX4409" fmla="*/ 2601960 w 2746400"/>
              <a:gd name="connsiteY4409" fmla="*/ 930390 h 1833421"/>
              <a:gd name="connsiteX4410" fmla="*/ 2602534 w 2746400"/>
              <a:gd name="connsiteY4410" fmla="*/ 929912 h 1833421"/>
              <a:gd name="connsiteX4411" fmla="*/ 383419 w 2746400"/>
              <a:gd name="connsiteY4411" fmla="*/ 929835 h 1833421"/>
              <a:gd name="connsiteX4412" fmla="*/ 378139 w 2746400"/>
              <a:gd name="connsiteY4412" fmla="*/ 934886 h 1833421"/>
              <a:gd name="connsiteX4413" fmla="*/ 374313 w 2746400"/>
              <a:gd name="connsiteY4413" fmla="*/ 938694 h 1833421"/>
              <a:gd name="connsiteX4414" fmla="*/ 374178 w 2746400"/>
              <a:gd name="connsiteY4414" fmla="*/ 938790 h 1833421"/>
              <a:gd name="connsiteX4415" fmla="*/ 374331 w 2746400"/>
              <a:gd name="connsiteY4415" fmla="*/ 938733 h 1833421"/>
              <a:gd name="connsiteX4416" fmla="*/ 378139 w 2746400"/>
              <a:gd name="connsiteY4416" fmla="*/ 934886 h 1833421"/>
              <a:gd name="connsiteX4417" fmla="*/ 384759 w 2746400"/>
              <a:gd name="connsiteY4417" fmla="*/ 931500 h 1833421"/>
              <a:gd name="connsiteX4418" fmla="*/ 383419 w 2746400"/>
              <a:gd name="connsiteY4418" fmla="*/ 929835 h 1833421"/>
              <a:gd name="connsiteX4419" fmla="*/ 313467 w 2746400"/>
              <a:gd name="connsiteY4419" fmla="*/ 928592 h 1833421"/>
              <a:gd name="connsiteX4420" fmla="*/ 313104 w 2746400"/>
              <a:gd name="connsiteY4420" fmla="*/ 929127 h 1833421"/>
              <a:gd name="connsiteX4421" fmla="*/ 311190 w 2746400"/>
              <a:gd name="connsiteY4421" fmla="*/ 931041 h 1833421"/>
              <a:gd name="connsiteX4422" fmla="*/ 309277 w 2746400"/>
              <a:gd name="connsiteY4422" fmla="*/ 932954 h 1833421"/>
              <a:gd name="connsiteX4423" fmla="*/ 307344 w 2746400"/>
              <a:gd name="connsiteY4423" fmla="*/ 934867 h 1833421"/>
              <a:gd name="connsiteX4424" fmla="*/ 307309 w 2746400"/>
              <a:gd name="connsiteY4424" fmla="*/ 934941 h 1833421"/>
              <a:gd name="connsiteX4425" fmla="*/ 299412 w 2746400"/>
              <a:gd name="connsiteY4425" fmla="*/ 940868 h 1833421"/>
              <a:gd name="connsiteX4426" fmla="*/ 293664 w 2746400"/>
              <a:gd name="connsiteY4426" fmla="*/ 949046 h 1833421"/>
              <a:gd name="connsiteX4427" fmla="*/ 302865 w 2746400"/>
              <a:gd name="connsiteY4427" fmla="*/ 944289 h 1833421"/>
              <a:gd name="connsiteX4428" fmla="*/ 307309 w 2746400"/>
              <a:gd name="connsiteY4428" fmla="*/ 934941 h 1833421"/>
              <a:gd name="connsiteX4429" fmla="*/ 307383 w 2746400"/>
              <a:gd name="connsiteY4429" fmla="*/ 934886 h 1833421"/>
              <a:gd name="connsiteX4430" fmla="*/ 309315 w 2746400"/>
              <a:gd name="connsiteY4430" fmla="*/ 932973 h 1833421"/>
              <a:gd name="connsiteX4431" fmla="*/ 311229 w 2746400"/>
              <a:gd name="connsiteY4431" fmla="*/ 931060 h 1833421"/>
              <a:gd name="connsiteX4432" fmla="*/ 313142 w 2746400"/>
              <a:gd name="connsiteY4432" fmla="*/ 929146 h 1833421"/>
              <a:gd name="connsiteX4433" fmla="*/ 313467 w 2746400"/>
              <a:gd name="connsiteY4433" fmla="*/ 928592 h 1833421"/>
              <a:gd name="connsiteX4434" fmla="*/ 2558316 w 2746400"/>
              <a:gd name="connsiteY4434" fmla="*/ 926870 h 1833421"/>
              <a:gd name="connsiteX4435" fmla="*/ 2558565 w 2746400"/>
              <a:gd name="connsiteY4435" fmla="*/ 928248 h 1833421"/>
              <a:gd name="connsiteX4436" fmla="*/ 2559312 w 2746400"/>
              <a:gd name="connsiteY4436" fmla="*/ 928229 h 1833421"/>
              <a:gd name="connsiteX4437" fmla="*/ 2559082 w 2746400"/>
              <a:gd name="connsiteY4437" fmla="*/ 926870 h 1833421"/>
              <a:gd name="connsiteX4438" fmla="*/ 2558316 w 2746400"/>
              <a:gd name="connsiteY4438" fmla="*/ 926870 h 1833421"/>
              <a:gd name="connsiteX4439" fmla="*/ 188141 w 2746400"/>
              <a:gd name="connsiteY4439" fmla="*/ 925683 h 1833421"/>
              <a:gd name="connsiteX4440" fmla="*/ 196540 w 2746400"/>
              <a:gd name="connsiteY4440" fmla="*/ 936648 h 1833421"/>
              <a:gd name="connsiteX4441" fmla="*/ 182133 w 2746400"/>
              <a:gd name="connsiteY4441" fmla="*/ 948720 h 1833421"/>
              <a:gd name="connsiteX4442" fmla="*/ 188122 w 2746400"/>
              <a:gd name="connsiteY4442" fmla="*/ 941106 h 1833421"/>
              <a:gd name="connsiteX4443" fmla="*/ 188141 w 2746400"/>
              <a:gd name="connsiteY4443" fmla="*/ 925683 h 1833421"/>
              <a:gd name="connsiteX4444" fmla="*/ 1409517 w 2746400"/>
              <a:gd name="connsiteY4444" fmla="*/ 924133 h 1833421"/>
              <a:gd name="connsiteX4445" fmla="*/ 1408885 w 2746400"/>
              <a:gd name="connsiteY4445" fmla="*/ 924401 h 1833421"/>
              <a:gd name="connsiteX4446" fmla="*/ 1409517 w 2746400"/>
              <a:gd name="connsiteY4446" fmla="*/ 924688 h 1833421"/>
              <a:gd name="connsiteX4447" fmla="*/ 205611 w 2746400"/>
              <a:gd name="connsiteY4447" fmla="*/ 923847 h 1833421"/>
              <a:gd name="connsiteX4448" fmla="*/ 207390 w 2746400"/>
              <a:gd name="connsiteY4448" fmla="*/ 925894 h 1833421"/>
              <a:gd name="connsiteX4449" fmla="*/ 202684 w 2746400"/>
              <a:gd name="connsiteY4449" fmla="*/ 929070 h 1833421"/>
              <a:gd name="connsiteX4450" fmla="*/ 201573 w 2746400"/>
              <a:gd name="connsiteY4450" fmla="*/ 927616 h 1833421"/>
              <a:gd name="connsiteX4451" fmla="*/ 205611 w 2746400"/>
              <a:gd name="connsiteY4451" fmla="*/ 923847 h 1833421"/>
              <a:gd name="connsiteX4452" fmla="*/ 2666287 w 2746400"/>
              <a:gd name="connsiteY4452" fmla="*/ 923694 h 1833421"/>
              <a:gd name="connsiteX4453" fmla="*/ 2666208 w 2746400"/>
              <a:gd name="connsiteY4453" fmla="*/ 929487 h 1833421"/>
              <a:gd name="connsiteX4454" fmla="*/ 2660590 w 2746400"/>
              <a:gd name="connsiteY4454" fmla="*/ 932894 h 1833421"/>
              <a:gd name="connsiteX4455" fmla="*/ 226848 w 2746400"/>
              <a:gd name="connsiteY4455" fmla="*/ 922143 h 1833421"/>
              <a:gd name="connsiteX4456" fmla="*/ 227500 w 2746400"/>
              <a:gd name="connsiteY4456" fmla="*/ 922449 h 1833421"/>
              <a:gd name="connsiteX4457" fmla="*/ 226848 w 2746400"/>
              <a:gd name="connsiteY4457" fmla="*/ 922776 h 1833421"/>
              <a:gd name="connsiteX4458" fmla="*/ 446580 w 2746400"/>
              <a:gd name="connsiteY4458" fmla="*/ 921971 h 1833421"/>
              <a:gd name="connsiteX4459" fmla="*/ 443862 w 2746400"/>
              <a:gd name="connsiteY4459" fmla="*/ 924057 h 1833421"/>
              <a:gd name="connsiteX4460" fmla="*/ 442868 w 2746400"/>
              <a:gd name="connsiteY4460" fmla="*/ 927329 h 1833421"/>
              <a:gd name="connsiteX4461" fmla="*/ 444130 w 2746400"/>
              <a:gd name="connsiteY4461" fmla="*/ 927884 h 1833421"/>
              <a:gd name="connsiteX4462" fmla="*/ 447690 w 2746400"/>
              <a:gd name="connsiteY4462" fmla="*/ 923177 h 1833421"/>
              <a:gd name="connsiteX4463" fmla="*/ 446580 w 2746400"/>
              <a:gd name="connsiteY4463" fmla="*/ 921971 h 1833421"/>
              <a:gd name="connsiteX4464" fmla="*/ 161202 w 2746400"/>
              <a:gd name="connsiteY4464" fmla="*/ 921819 h 1833421"/>
              <a:gd name="connsiteX4465" fmla="*/ 163365 w 2746400"/>
              <a:gd name="connsiteY4465" fmla="*/ 923771 h 1833421"/>
              <a:gd name="connsiteX4466" fmla="*/ 160245 w 2746400"/>
              <a:gd name="connsiteY4466" fmla="*/ 926527 h 1833421"/>
              <a:gd name="connsiteX4467" fmla="*/ 158791 w 2746400"/>
              <a:gd name="connsiteY4467" fmla="*/ 925282 h 1833421"/>
              <a:gd name="connsiteX4468" fmla="*/ 161202 w 2746400"/>
              <a:gd name="connsiteY4468" fmla="*/ 921819 h 1833421"/>
              <a:gd name="connsiteX4469" fmla="*/ 179514 w 2746400"/>
              <a:gd name="connsiteY4469" fmla="*/ 920748 h 1833421"/>
              <a:gd name="connsiteX4470" fmla="*/ 165583 w 2746400"/>
              <a:gd name="connsiteY4470" fmla="*/ 935461 h 1833421"/>
              <a:gd name="connsiteX4471" fmla="*/ 179514 w 2746400"/>
              <a:gd name="connsiteY4471" fmla="*/ 920748 h 1833421"/>
              <a:gd name="connsiteX4472" fmla="*/ 324909 w 2746400"/>
              <a:gd name="connsiteY4472" fmla="*/ 920096 h 1833421"/>
              <a:gd name="connsiteX4473" fmla="*/ 325196 w 2746400"/>
              <a:gd name="connsiteY4473" fmla="*/ 921283 h 1833421"/>
              <a:gd name="connsiteX4474" fmla="*/ 328219 w 2746400"/>
              <a:gd name="connsiteY4474" fmla="*/ 920880 h 1833421"/>
              <a:gd name="connsiteX4475" fmla="*/ 328143 w 2746400"/>
              <a:gd name="connsiteY4475" fmla="*/ 920116 h 1833421"/>
              <a:gd name="connsiteX4476" fmla="*/ 324909 w 2746400"/>
              <a:gd name="connsiteY4476" fmla="*/ 920096 h 1833421"/>
              <a:gd name="connsiteX4477" fmla="*/ 129115 w 2746400"/>
              <a:gd name="connsiteY4477" fmla="*/ 918681 h 1833421"/>
              <a:gd name="connsiteX4478" fmla="*/ 130492 w 2746400"/>
              <a:gd name="connsiteY4478" fmla="*/ 919465 h 1833421"/>
              <a:gd name="connsiteX4479" fmla="*/ 129402 w 2746400"/>
              <a:gd name="connsiteY4479" fmla="*/ 920403 h 1833421"/>
              <a:gd name="connsiteX4480" fmla="*/ 128636 w 2746400"/>
              <a:gd name="connsiteY4480" fmla="*/ 919236 h 1833421"/>
              <a:gd name="connsiteX4481" fmla="*/ 129115 w 2746400"/>
              <a:gd name="connsiteY4481" fmla="*/ 918681 h 1833421"/>
              <a:gd name="connsiteX4482" fmla="*/ 71734 w 2746400"/>
              <a:gd name="connsiteY4482" fmla="*/ 916500 h 1833421"/>
              <a:gd name="connsiteX4483" fmla="*/ 73378 w 2746400"/>
              <a:gd name="connsiteY4483" fmla="*/ 918051 h 1833421"/>
              <a:gd name="connsiteX4484" fmla="*/ 56273 w 2746400"/>
              <a:gd name="connsiteY4484" fmla="*/ 937931 h 1833421"/>
              <a:gd name="connsiteX4485" fmla="*/ 65286 w 2746400"/>
              <a:gd name="connsiteY4485" fmla="*/ 925092 h 1833421"/>
              <a:gd name="connsiteX4486" fmla="*/ 67543 w 2746400"/>
              <a:gd name="connsiteY4486" fmla="*/ 921552 h 1833421"/>
              <a:gd name="connsiteX4487" fmla="*/ 71734 w 2746400"/>
              <a:gd name="connsiteY4487" fmla="*/ 916500 h 1833421"/>
              <a:gd name="connsiteX4488" fmla="*/ 163878 w 2746400"/>
              <a:gd name="connsiteY4488" fmla="*/ 915766 h 1833421"/>
              <a:gd name="connsiteX4489" fmla="*/ 163861 w 2746400"/>
              <a:gd name="connsiteY4489" fmla="*/ 915792 h 1833421"/>
              <a:gd name="connsiteX4490" fmla="*/ 163864 w 2746400"/>
              <a:gd name="connsiteY4490" fmla="*/ 915771 h 1833421"/>
              <a:gd name="connsiteX4491" fmla="*/ 163865 w 2746400"/>
              <a:gd name="connsiteY4491" fmla="*/ 915765 h 1833421"/>
              <a:gd name="connsiteX4492" fmla="*/ 163864 w 2746400"/>
              <a:gd name="connsiteY4492" fmla="*/ 915771 h 1833421"/>
              <a:gd name="connsiteX4493" fmla="*/ 163860 w 2746400"/>
              <a:gd name="connsiteY4493" fmla="*/ 915772 h 1833421"/>
              <a:gd name="connsiteX4494" fmla="*/ 163898 w 2746400"/>
              <a:gd name="connsiteY4494" fmla="*/ 915736 h 1833421"/>
              <a:gd name="connsiteX4495" fmla="*/ 163947 w 2746400"/>
              <a:gd name="connsiteY4495" fmla="*/ 915742 h 1833421"/>
              <a:gd name="connsiteX4496" fmla="*/ 163878 w 2746400"/>
              <a:gd name="connsiteY4496" fmla="*/ 915766 h 1833421"/>
              <a:gd name="connsiteX4497" fmla="*/ 163869 w 2746400"/>
              <a:gd name="connsiteY4497" fmla="*/ 915732 h 1833421"/>
              <a:gd name="connsiteX4498" fmla="*/ 163899 w 2746400"/>
              <a:gd name="connsiteY4498" fmla="*/ 915735 h 1833421"/>
              <a:gd name="connsiteX4499" fmla="*/ 163898 w 2746400"/>
              <a:gd name="connsiteY4499" fmla="*/ 915736 h 1833421"/>
              <a:gd name="connsiteX4500" fmla="*/ 163881 w 2746400"/>
              <a:gd name="connsiteY4500" fmla="*/ 915734 h 1833421"/>
              <a:gd name="connsiteX4501" fmla="*/ 163865 w 2746400"/>
              <a:gd name="connsiteY4501" fmla="*/ 915765 h 1833421"/>
              <a:gd name="connsiteX4502" fmla="*/ 468354 w 2746400"/>
              <a:gd name="connsiteY4502" fmla="*/ 915561 h 1833421"/>
              <a:gd name="connsiteX4503" fmla="*/ 466202 w 2746400"/>
              <a:gd name="connsiteY4503" fmla="*/ 921414 h 1833421"/>
              <a:gd name="connsiteX4504" fmla="*/ 466154 w 2746400"/>
              <a:gd name="connsiteY4504" fmla="*/ 921474 h 1833421"/>
              <a:gd name="connsiteX4505" fmla="*/ 455764 w 2746400"/>
              <a:gd name="connsiteY4505" fmla="*/ 928898 h 1833421"/>
              <a:gd name="connsiteX4506" fmla="*/ 466173 w 2746400"/>
              <a:gd name="connsiteY4506" fmla="*/ 921493 h 1833421"/>
              <a:gd name="connsiteX4507" fmla="*/ 466202 w 2746400"/>
              <a:gd name="connsiteY4507" fmla="*/ 921414 h 1833421"/>
              <a:gd name="connsiteX4508" fmla="*/ 470114 w 2746400"/>
              <a:gd name="connsiteY4508" fmla="*/ 916538 h 1833421"/>
              <a:gd name="connsiteX4509" fmla="*/ 468354 w 2746400"/>
              <a:gd name="connsiteY4509" fmla="*/ 915561 h 1833421"/>
              <a:gd name="connsiteX4510" fmla="*/ 167879 w 2746400"/>
              <a:gd name="connsiteY4510" fmla="*/ 914394 h 1833421"/>
              <a:gd name="connsiteX4511" fmla="*/ 168013 w 2746400"/>
              <a:gd name="connsiteY4511" fmla="*/ 916251 h 1833421"/>
              <a:gd name="connsiteX4512" fmla="*/ 163947 w 2746400"/>
              <a:gd name="connsiteY4512" fmla="*/ 915742 h 1833421"/>
              <a:gd name="connsiteX4513" fmla="*/ 2578101 w 2746400"/>
              <a:gd name="connsiteY4513" fmla="*/ 914184 h 1833421"/>
              <a:gd name="connsiteX4514" fmla="*/ 2572534 w 2746400"/>
              <a:gd name="connsiteY4514" fmla="*/ 915983 h 1833421"/>
              <a:gd name="connsiteX4515" fmla="*/ 2572687 w 2746400"/>
              <a:gd name="connsiteY4515" fmla="*/ 917112 h 1833421"/>
              <a:gd name="connsiteX4516" fmla="*/ 2576092 w 2746400"/>
              <a:gd name="connsiteY4516" fmla="*/ 917341 h 1833421"/>
              <a:gd name="connsiteX4517" fmla="*/ 2578867 w 2746400"/>
              <a:gd name="connsiteY4517" fmla="*/ 915485 h 1833421"/>
              <a:gd name="connsiteX4518" fmla="*/ 2578101 w 2746400"/>
              <a:gd name="connsiteY4518" fmla="*/ 914184 h 1833421"/>
              <a:gd name="connsiteX4519" fmla="*/ 2619257 w 2746400"/>
              <a:gd name="connsiteY4519" fmla="*/ 913476 h 1833421"/>
              <a:gd name="connsiteX4520" fmla="*/ 2619486 w 2746400"/>
              <a:gd name="connsiteY4520" fmla="*/ 914203 h 1833421"/>
              <a:gd name="connsiteX4521" fmla="*/ 2618224 w 2746400"/>
              <a:gd name="connsiteY4521" fmla="*/ 914816 h 1833421"/>
              <a:gd name="connsiteX4522" fmla="*/ 2618014 w 2746400"/>
              <a:gd name="connsiteY4522" fmla="*/ 914127 h 1833421"/>
              <a:gd name="connsiteX4523" fmla="*/ 2619257 w 2746400"/>
              <a:gd name="connsiteY4523" fmla="*/ 913476 h 1833421"/>
              <a:gd name="connsiteX4524" fmla="*/ 144382 w 2746400"/>
              <a:gd name="connsiteY4524" fmla="*/ 913457 h 1833421"/>
              <a:gd name="connsiteX4525" fmla="*/ 150276 w 2746400"/>
              <a:gd name="connsiteY4525" fmla="*/ 927176 h 1833421"/>
              <a:gd name="connsiteX4526" fmla="*/ 135409 w 2746400"/>
              <a:gd name="connsiteY4526" fmla="*/ 952776 h 1833421"/>
              <a:gd name="connsiteX4527" fmla="*/ 140231 w 2746400"/>
              <a:gd name="connsiteY4527" fmla="*/ 933184 h 1833421"/>
              <a:gd name="connsiteX4528" fmla="*/ 144382 w 2746400"/>
              <a:gd name="connsiteY4528" fmla="*/ 913457 h 1833421"/>
              <a:gd name="connsiteX4529" fmla="*/ 481594 w 2746400"/>
              <a:gd name="connsiteY4529" fmla="*/ 911199 h 1833421"/>
              <a:gd name="connsiteX4530" fmla="*/ 477078 w 2746400"/>
              <a:gd name="connsiteY4530" fmla="*/ 912309 h 1833421"/>
              <a:gd name="connsiteX4531" fmla="*/ 477653 w 2746400"/>
              <a:gd name="connsiteY4531" fmla="*/ 914566 h 1833421"/>
              <a:gd name="connsiteX4532" fmla="*/ 482111 w 2746400"/>
              <a:gd name="connsiteY4532" fmla="*/ 912749 h 1833421"/>
              <a:gd name="connsiteX4533" fmla="*/ 481594 w 2746400"/>
              <a:gd name="connsiteY4533" fmla="*/ 911199 h 1833421"/>
              <a:gd name="connsiteX4534" fmla="*/ 164856 w 2746400"/>
              <a:gd name="connsiteY4534" fmla="*/ 908061 h 1833421"/>
              <a:gd name="connsiteX4535" fmla="*/ 163869 w 2746400"/>
              <a:gd name="connsiteY4535" fmla="*/ 915732 h 1833421"/>
              <a:gd name="connsiteX4536" fmla="*/ 160704 w 2746400"/>
              <a:gd name="connsiteY4536" fmla="*/ 915447 h 1833421"/>
              <a:gd name="connsiteX4537" fmla="*/ 164856 w 2746400"/>
              <a:gd name="connsiteY4537" fmla="*/ 908061 h 1833421"/>
              <a:gd name="connsiteX4538" fmla="*/ 2567042 w 2746400"/>
              <a:gd name="connsiteY4538" fmla="*/ 907257 h 1833421"/>
              <a:gd name="connsiteX4539" fmla="*/ 2566334 w 2746400"/>
              <a:gd name="connsiteY4539" fmla="*/ 907373 h 1833421"/>
              <a:gd name="connsiteX4540" fmla="*/ 2566181 w 2746400"/>
              <a:gd name="connsiteY4540" fmla="*/ 908750 h 1833421"/>
              <a:gd name="connsiteX4541" fmla="*/ 2567597 w 2746400"/>
              <a:gd name="connsiteY4541" fmla="*/ 908558 h 1833421"/>
              <a:gd name="connsiteX4542" fmla="*/ 2567042 w 2746400"/>
              <a:gd name="connsiteY4542" fmla="*/ 907257 h 1833421"/>
              <a:gd name="connsiteX4543" fmla="*/ 1318995 w 2746400"/>
              <a:gd name="connsiteY4543" fmla="*/ 907143 h 1833421"/>
              <a:gd name="connsiteX4544" fmla="*/ 1318574 w 2746400"/>
              <a:gd name="connsiteY4544" fmla="*/ 908808 h 1833421"/>
              <a:gd name="connsiteX4545" fmla="*/ 1322592 w 2746400"/>
              <a:gd name="connsiteY4545" fmla="*/ 909573 h 1833421"/>
              <a:gd name="connsiteX4546" fmla="*/ 1323243 w 2746400"/>
              <a:gd name="connsiteY4546" fmla="*/ 908118 h 1833421"/>
              <a:gd name="connsiteX4547" fmla="*/ 1318995 w 2746400"/>
              <a:gd name="connsiteY4547" fmla="*/ 907143 h 1833421"/>
              <a:gd name="connsiteX4548" fmla="*/ 1518520 w 2746400"/>
              <a:gd name="connsiteY4548" fmla="*/ 906856 h 1833421"/>
              <a:gd name="connsiteX4549" fmla="*/ 1517928 w 2746400"/>
              <a:gd name="connsiteY4549" fmla="*/ 907123 h 1833421"/>
              <a:gd name="connsiteX4550" fmla="*/ 1518520 w 2746400"/>
              <a:gd name="connsiteY4550" fmla="*/ 907410 h 1833421"/>
              <a:gd name="connsiteX4551" fmla="*/ 145377 w 2746400"/>
              <a:gd name="connsiteY4551" fmla="*/ 901881 h 1833421"/>
              <a:gd name="connsiteX4552" fmla="*/ 146295 w 2746400"/>
              <a:gd name="connsiteY4552" fmla="*/ 904025 h 1833421"/>
              <a:gd name="connsiteX4553" fmla="*/ 144803 w 2746400"/>
              <a:gd name="connsiteY4553" fmla="*/ 904465 h 1833421"/>
              <a:gd name="connsiteX4554" fmla="*/ 144095 w 2746400"/>
              <a:gd name="connsiteY4554" fmla="*/ 902953 h 1833421"/>
              <a:gd name="connsiteX4555" fmla="*/ 145377 w 2746400"/>
              <a:gd name="connsiteY4555" fmla="*/ 901881 h 1833421"/>
              <a:gd name="connsiteX4556" fmla="*/ 87315 w 2746400"/>
              <a:gd name="connsiteY4556" fmla="*/ 900476 h 1833421"/>
              <a:gd name="connsiteX4557" fmla="*/ 81569 w 2746400"/>
              <a:gd name="connsiteY4557" fmla="*/ 909439 h 1833421"/>
              <a:gd name="connsiteX4558" fmla="*/ 81648 w 2746400"/>
              <a:gd name="connsiteY4558" fmla="*/ 903909 h 1833421"/>
              <a:gd name="connsiteX4559" fmla="*/ 87346 w 2746400"/>
              <a:gd name="connsiteY4559" fmla="*/ 900426 h 1833421"/>
              <a:gd name="connsiteX4560" fmla="*/ 87365 w 2746400"/>
              <a:gd name="connsiteY4560" fmla="*/ 900445 h 1833421"/>
              <a:gd name="connsiteX4561" fmla="*/ 87315 w 2746400"/>
              <a:gd name="connsiteY4561" fmla="*/ 900476 h 1833421"/>
              <a:gd name="connsiteX4562" fmla="*/ 286202 w 2746400"/>
              <a:gd name="connsiteY4562" fmla="*/ 900235 h 1833421"/>
              <a:gd name="connsiteX4563" fmla="*/ 288918 w 2746400"/>
              <a:gd name="connsiteY4563" fmla="*/ 901498 h 1833421"/>
              <a:gd name="connsiteX4564" fmla="*/ 285972 w 2746400"/>
              <a:gd name="connsiteY4564" fmla="*/ 902704 h 1833421"/>
              <a:gd name="connsiteX4565" fmla="*/ 285168 w 2746400"/>
              <a:gd name="connsiteY4565" fmla="*/ 901575 h 1833421"/>
              <a:gd name="connsiteX4566" fmla="*/ 286202 w 2746400"/>
              <a:gd name="connsiteY4566" fmla="*/ 900235 h 1833421"/>
              <a:gd name="connsiteX4567" fmla="*/ 218755 w 2746400"/>
              <a:gd name="connsiteY4567" fmla="*/ 899433 h 1833421"/>
              <a:gd name="connsiteX4568" fmla="*/ 217149 w 2746400"/>
              <a:gd name="connsiteY4568" fmla="*/ 913611 h 1833421"/>
              <a:gd name="connsiteX4569" fmla="*/ 212194 w 2746400"/>
              <a:gd name="connsiteY4569" fmla="*/ 923101 h 1833421"/>
              <a:gd name="connsiteX4570" fmla="*/ 210605 w 2746400"/>
              <a:gd name="connsiteY4570" fmla="*/ 912309 h 1833421"/>
              <a:gd name="connsiteX4571" fmla="*/ 201573 w 2746400"/>
              <a:gd name="connsiteY4571" fmla="*/ 919829 h 1833421"/>
              <a:gd name="connsiteX4572" fmla="*/ 218755 w 2746400"/>
              <a:gd name="connsiteY4572" fmla="*/ 899433 h 1833421"/>
              <a:gd name="connsiteX4573" fmla="*/ 2542264 w 2746400"/>
              <a:gd name="connsiteY4573" fmla="*/ 897480 h 1833421"/>
              <a:gd name="connsiteX4574" fmla="*/ 2541537 w 2746400"/>
              <a:gd name="connsiteY4574" fmla="*/ 897710 h 1833421"/>
              <a:gd name="connsiteX4575" fmla="*/ 2542168 w 2746400"/>
              <a:gd name="connsiteY4575" fmla="*/ 898915 h 1833421"/>
              <a:gd name="connsiteX4576" fmla="*/ 2542839 w 2746400"/>
              <a:gd name="connsiteY4576" fmla="*/ 898705 h 1833421"/>
              <a:gd name="connsiteX4577" fmla="*/ 2542264 w 2746400"/>
              <a:gd name="connsiteY4577" fmla="*/ 897480 h 1833421"/>
              <a:gd name="connsiteX4578" fmla="*/ 2614524 w 2746400"/>
              <a:gd name="connsiteY4578" fmla="*/ 896725 h 1833421"/>
              <a:gd name="connsiteX4579" fmla="*/ 2613440 w 2746400"/>
              <a:gd name="connsiteY4579" fmla="*/ 899682 h 1833421"/>
              <a:gd name="connsiteX4580" fmla="*/ 2612312 w 2746400"/>
              <a:gd name="connsiteY4580" fmla="*/ 899012 h 1833421"/>
              <a:gd name="connsiteX4581" fmla="*/ 2614570 w 2746400"/>
              <a:gd name="connsiteY4581" fmla="*/ 896601 h 1833421"/>
              <a:gd name="connsiteX4582" fmla="*/ 2614607 w 2746400"/>
              <a:gd name="connsiteY4582" fmla="*/ 896640 h 1833421"/>
              <a:gd name="connsiteX4583" fmla="*/ 2614524 w 2746400"/>
              <a:gd name="connsiteY4583" fmla="*/ 896725 h 1833421"/>
              <a:gd name="connsiteX4584" fmla="*/ 2614691 w 2746400"/>
              <a:gd name="connsiteY4584" fmla="*/ 896532 h 1833421"/>
              <a:gd name="connsiteX4585" fmla="*/ 2614608 w 2746400"/>
              <a:gd name="connsiteY4585" fmla="*/ 896639 h 1833421"/>
              <a:gd name="connsiteX4586" fmla="*/ 2614570 w 2746400"/>
              <a:gd name="connsiteY4586" fmla="*/ 896600 h 1833421"/>
              <a:gd name="connsiteX4587" fmla="*/ 2691658 w 2746400"/>
              <a:gd name="connsiteY4587" fmla="*/ 896026 h 1833421"/>
              <a:gd name="connsiteX4588" fmla="*/ 2686396 w 2746400"/>
              <a:gd name="connsiteY4588" fmla="*/ 906225 h 1833421"/>
              <a:gd name="connsiteX4589" fmla="*/ 2674342 w 2746400"/>
              <a:gd name="connsiteY4589" fmla="*/ 915983 h 1833421"/>
              <a:gd name="connsiteX4590" fmla="*/ 2691658 w 2746400"/>
              <a:gd name="connsiteY4590" fmla="*/ 896026 h 1833421"/>
              <a:gd name="connsiteX4591" fmla="*/ 2557398 w 2746400"/>
              <a:gd name="connsiteY4591" fmla="*/ 894171 h 1833421"/>
              <a:gd name="connsiteX4592" fmla="*/ 2557188 w 2746400"/>
              <a:gd name="connsiteY4592" fmla="*/ 898992 h 1833421"/>
              <a:gd name="connsiteX4593" fmla="*/ 2566525 w 2746400"/>
              <a:gd name="connsiteY4593" fmla="*/ 902531 h 1833421"/>
              <a:gd name="connsiteX4594" fmla="*/ 2559772 w 2746400"/>
              <a:gd name="connsiteY4594" fmla="*/ 894362 h 1833421"/>
              <a:gd name="connsiteX4595" fmla="*/ 2557398 w 2746400"/>
              <a:gd name="connsiteY4595" fmla="*/ 894171 h 1833421"/>
              <a:gd name="connsiteX4596" fmla="*/ 91287 w 2746400"/>
              <a:gd name="connsiteY4596" fmla="*/ 894018 h 1833421"/>
              <a:gd name="connsiteX4597" fmla="*/ 87385 w 2746400"/>
              <a:gd name="connsiteY4597" fmla="*/ 900466 h 1833421"/>
              <a:gd name="connsiteX4598" fmla="*/ 87365 w 2746400"/>
              <a:gd name="connsiteY4598" fmla="*/ 900427 h 1833421"/>
              <a:gd name="connsiteX4599" fmla="*/ 91287 w 2746400"/>
              <a:gd name="connsiteY4599" fmla="*/ 894018 h 1833421"/>
              <a:gd name="connsiteX4600" fmla="*/ 2616656 w 2746400"/>
              <a:gd name="connsiteY4600" fmla="*/ 893998 h 1833421"/>
              <a:gd name="connsiteX4601" fmla="*/ 2617478 w 2746400"/>
              <a:gd name="connsiteY4601" fmla="*/ 894975 h 1833421"/>
              <a:gd name="connsiteX4602" fmla="*/ 2614691 w 2746400"/>
              <a:gd name="connsiteY4602" fmla="*/ 896532 h 1833421"/>
              <a:gd name="connsiteX4603" fmla="*/ 412808 w 2746400"/>
              <a:gd name="connsiteY4603" fmla="*/ 893290 h 1833421"/>
              <a:gd name="connsiteX4604" fmla="*/ 413841 w 2746400"/>
              <a:gd name="connsiteY4604" fmla="*/ 896007 h 1833421"/>
              <a:gd name="connsiteX4605" fmla="*/ 412004 w 2746400"/>
              <a:gd name="connsiteY4605" fmla="*/ 897232 h 1833421"/>
              <a:gd name="connsiteX4606" fmla="*/ 411258 w 2746400"/>
              <a:gd name="connsiteY4606" fmla="*/ 895720 h 1833421"/>
              <a:gd name="connsiteX4607" fmla="*/ 412808 w 2746400"/>
              <a:gd name="connsiteY4607" fmla="*/ 893290 h 1833421"/>
              <a:gd name="connsiteX4608" fmla="*/ 186879 w 2746400"/>
              <a:gd name="connsiteY4608" fmla="*/ 892027 h 1833421"/>
              <a:gd name="connsiteX4609" fmla="*/ 188085 w 2746400"/>
              <a:gd name="connsiteY4609" fmla="*/ 893118 h 1833421"/>
              <a:gd name="connsiteX4610" fmla="*/ 184583 w 2746400"/>
              <a:gd name="connsiteY4610" fmla="*/ 897099 h 1833421"/>
              <a:gd name="connsiteX4611" fmla="*/ 183319 w 2746400"/>
              <a:gd name="connsiteY4611" fmla="*/ 895950 h 1833421"/>
              <a:gd name="connsiteX4612" fmla="*/ 186879 w 2746400"/>
              <a:gd name="connsiteY4612" fmla="*/ 892027 h 1833421"/>
              <a:gd name="connsiteX4613" fmla="*/ 315342 w 2746400"/>
              <a:gd name="connsiteY4613" fmla="*/ 890324 h 1833421"/>
              <a:gd name="connsiteX4614" fmla="*/ 314998 w 2746400"/>
              <a:gd name="connsiteY4614" fmla="*/ 890860 h 1833421"/>
              <a:gd name="connsiteX4615" fmla="*/ 314961 w 2746400"/>
              <a:gd name="connsiteY4615" fmla="*/ 890994 h 1833421"/>
              <a:gd name="connsiteX4616" fmla="*/ 315037 w 2746400"/>
              <a:gd name="connsiteY4616" fmla="*/ 890898 h 1833421"/>
              <a:gd name="connsiteX4617" fmla="*/ 315342 w 2746400"/>
              <a:gd name="connsiteY4617" fmla="*/ 890324 h 1833421"/>
              <a:gd name="connsiteX4618" fmla="*/ 241735 w 2746400"/>
              <a:gd name="connsiteY4618" fmla="*/ 889884 h 1833421"/>
              <a:gd name="connsiteX4619" fmla="*/ 243495 w 2746400"/>
              <a:gd name="connsiteY4619" fmla="*/ 890784 h 1833421"/>
              <a:gd name="connsiteX4620" fmla="*/ 241582 w 2746400"/>
              <a:gd name="connsiteY4620" fmla="*/ 892333 h 1833421"/>
              <a:gd name="connsiteX4621" fmla="*/ 240108 w 2746400"/>
              <a:gd name="connsiteY4621" fmla="*/ 891645 h 1833421"/>
              <a:gd name="connsiteX4622" fmla="*/ 241735 w 2746400"/>
              <a:gd name="connsiteY4622" fmla="*/ 889884 h 1833421"/>
              <a:gd name="connsiteX4623" fmla="*/ 2554471 w 2746400"/>
              <a:gd name="connsiteY4623" fmla="*/ 889233 h 1833421"/>
              <a:gd name="connsiteX4624" fmla="*/ 2549554 w 2746400"/>
              <a:gd name="connsiteY4624" fmla="*/ 893538 h 1833421"/>
              <a:gd name="connsiteX4625" fmla="*/ 2550702 w 2746400"/>
              <a:gd name="connsiteY4625" fmla="*/ 894802 h 1833421"/>
              <a:gd name="connsiteX4626" fmla="*/ 2555620 w 2746400"/>
              <a:gd name="connsiteY4626" fmla="*/ 890553 h 1833421"/>
              <a:gd name="connsiteX4627" fmla="*/ 2554471 w 2746400"/>
              <a:gd name="connsiteY4627" fmla="*/ 889233 h 1833421"/>
              <a:gd name="connsiteX4628" fmla="*/ 476256 w 2746400"/>
              <a:gd name="connsiteY4628" fmla="*/ 886517 h 1833421"/>
              <a:gd name="connsiteX4629" fmla="*/ 475720 w 2746400"/>
              <a:gd name="connsiteY4629" fmla="*/ 887033 h 1833421"/>
              <a:gd name="connsiteX4630" fmla="*/ 473808 w 2746400"/>
              <a:gd name="connsiteY4630" fmla="*/ 888947 h 1833421"/>
              <a:gd name="connsiteX4631" fmla="*/ 473501 w 2746400"/>
              <a:gd name="connsiteY4631" fmla="*/ 889521 h 1833421"/>
              <a:gd name="connsiteX4632" fmla="*/ 473845 w 2746400"/>
              <a:gd name="connsiteY4632" fmla="*/ 888985 h 1833421"/>
              <a:gd name="connsiteX4633" fmla="*/ 475759 w 2746400"/>
              <a:gd name="connsiteY4633" fmla="*/ 887072 h 1833421"/>
              <a:gd name="connsiteX4634" fmla="*/ 326421 w 2746400"/>
              <a:gd name="connsiteY4634" fmla="*/ 884183 h 1833421"/>
              <a:gd name="connsiteX4635" fmla="*/ 325446 w 2746400"/>
              <a:gd name="connsiteY4635" fmla="*/ 885789 h 1833421"/>
              <a:gd name="connsiteX4636" fmla="*/ 329730 w 2746400"/>
              <a:gd name="connsiteY4636" fmla="*/ 888564 h 1833421"/>
              <a:gd name="connsiteX4637" fmla="*/ 331050 w 2746400"/>
              <a:gd name="connsiteY4637" fmla="*/ 886919 h 1833421"/>
              <a:gd name="connsiteX4638" fmla="*/ 326421 w 2746400"/>
              <a:gd name="connsiteY4638" fmla="*/ 884183 h 1833421"/>
              <a:gd name="connsiteX4639" fmla="*/ 2546205 w 2746400"/>
              <a:gd name="connsiteY4639" fmla="*/ 883628 h 1833421"/>
              <a:gd name="connsiteX4640" fmla="*/ 2545880 w 2746400"/>
              <a:gd name="connsiteY4640" fmla="*/ 884680 h 1833421"/>
              <a:gd name="connsiteX4641" fmla="*/ 2549418 w 2746400"/>
              <a:gd name="connsiteY4641" fmla="*/ 885105 h 1833421"/>
              <a:gd name="connsiteX4642" fmla="*/ 2549535 w 2746400"/>
              <a:gd name="connsiteY4642" fmla="*/ 885158 h 1833421"/>
              <a:gd name="connsiteX4643" fmla="*/ 2550090 w 2746400"/>
              <a:gd name="connsiteY4643" fmla="*/ 885656 h 1833421"/>
              <a:gd name="connsiteX4644" fmla="*/ 2549554 w 2746400"/>
              <a:gd name="connsiteY4644" fmla="*/ 885120 h 1833421"/>
              <a:gd name="connsiteX4645" fmla="*/ 2549418 w 2746400"/>
              <a:gd name="connsiteY4645" fmla="*/ 885105 h 1833421"/>
              <a:gd name="connsiteX4646" fmla="*/ 469176 w 2746400"/>
              <a:gd name="connsiteY4646" fmla="*/ 882116 h 1833421"/>
              <a:gd name="connsiteX4647" fmla="*/ 468119 w 2746400"/>
              <a:gd name="connsiteY4647" fmla="*/ 885065 h 1833421"/>
              <a:gd name="connsiteX4648" fmla="*/ 468048 w 2746400"/>
              <a:gd name="connsiteY4648" fmla="*/ 885139 h 1833421"/>
              <a:gd name="connsiteX4649" fmla="*/ 467976 w 2746400"/>
              <a:gd name="connsiteY4649" fmla="*/ 885216 h 1833421"/>
              <a:gd name="connsiteX4650" fmla="*/ 458251 w 2746400"/>
              <a:gd name="connsiteY4650" fmla="*/ 890439 h 1833421"/>
              <a:gd name="connsiteX4651" fmla="*/ 439845 w 2746400"/>
              <a:gd name="connsiteY4651" fmla="*/ 906531 h 1833421"/>
              <a:gd name="connsiteX4652" fmla="*/ 433244 w 2746400"/>
              <a:gd name="connsiteY4652" fmla="*/ 909706 h 1833421"/>
              <a:gd name="connsiteX4653" fmla="*/ 433059 w 2746400"/>
              <a:gd name="connsiteY4653" fmla="*/ 914748 h 1833421"/>
              <a:gd name="connsiteX4654" fmla="*/ 427939 w 2746400"/>
              <a:gd name="connsiteY4654" fmla="*/ 915758 h 1833421"/>
              <a:gd name="connsiteX4655" fmla="*/ 427925 w 2746400"/>
              <a:gd name="connsiteY4655" fmla="*/ 915733 h 1833421"/>
              <a:gd name="connsiteX4656" fmla="*/ 427867 w 2746400"/>
              <a:gd name="connsiteY4656" fmla="*/ 915768 h 1833421"/>
              <a:gd name="connsiteX4657" fmla="*/ 427886 w 2746400"/>
              <a:gd name="connsiteY4657" fmla="*/ 906222 h 1833421"/>
              <a:gd name="connsiteX4658" fmla="*/ 427905 w 2746400"/>
              <a:gd name="connsiteY4658" fmla="*/ 906206 h 1833421"/>
              <a:gd name="connsiteX4659" fmla="*/ 427944 w 2746400"/>
              <a:gd name="connsiteY4659" fmla="*/ 906109 h 1833421"/>
              <a:gd name="connsiteX4660" fmla="*/ 427886 w 2746400"/>
              <a:gd name="connsiteY4660" fmla="*/ 906186 h 1833421"/>
              <a:gd name="connsiteX4661" fmla="*/ 427886 w 2746400"/>
              <a:gd name="connsiteY4661" fmla="*/ 906222 h 1833421"/>
              <a:gd name="connsiteX4662" fmla="*/ 420675 w 2746400"/>
              <a:gd name="connsiteY4662" fmla="*/ 912338 h 1833421"/>
              <a:gd name="connsiteX4663" fmla="*/ 414149 w 2746400"/>
              <a:gd name="connsiteY4663" fmla="*/ 918814 h 1833421"/>
              <a:gd name="connsiteX4664" fmla="*/ 407261 w 2746400"/>
              <a:gd name="connsiteY4664" fmla="*/ 934006 h 1833421"/>
              <a:gd name="connsiteX4665" fmla="*/ 411411 w 2746400"/>
              <a:gd name="connsiteY4665" fmla="*/ 927482 h 1833421"/>
              <a:gd name="connsiteX4666" fmla="*/ 413710 w 2746400"/>
              <a:gd name="connsiteY4666" fmla="*/ 922211 h 1833421"/>
              <a:gd name="connsiteX4667" fmla="*/ 420225 w 2746400"/>
              <a:gd name="connsiteY4667" fmla="*/ 923418 h 1833421"/>
              <a:gd name="connsiteX4668" fmla="*/ 420202 w 2746400"/>
              <a:gd name="connsiteY4668" fmla="*/ 923497 h 1833421"/>
              <a:gd name="connsiteX4669" fmla="*/ 417746 w 2746400"/>
              <a:gd name="connsiteY4669" fmla="*/ 926028 h 1833421"/>
              <a:gd name="connsiteX4670" fmla="*/ 419257 w 2746400"/>
              <a:gd name="connsiteY4670" fmla="*/ 926793 h 1833421"/>
              <a:gd name="connsiteX4671" fmla="*/ 420202 w 2746400"/>
              <a:gd name="connsiteY4671" fmla="*/ 923497 h 1833421"/>
              <a:gd name="connsiteX4672" fmla="*/ 420271 w 2746400"/>
              <a:gd name="connsiteY4672" fmla="*/ 923426 h 1833421"/>
              <a:gd name="connsiteX4673" fmla="*/ 420225 w 2746400"/>
              <a:gd name="connsiteY4673" fmla="*/ 923418 h 1833421"/>
              <a:gd name="connsiteX4674" fmla="*/ 420234 w 2746400"/>
              <a:gd name="connsiteY4674" fmla="*/ 923387 h 1833421"/>
              <a:gd name="connsiteX4675" fmla="*/ 423132 w 2746400"/>
              <a:gd name="connsiteY4675" fmla="*/ 918606 h 1833421"/>
              <a:gd name="connsiteX4676" fmla="*/ 427867 w 2746400"/>
              <a:gd name="connsiteY4676" fmla="*/ 915768 h 1833421"/>
              <a:gd name="connsiteX4677" fmla="*/ 427867 w 2746400"/>
              <a:gd name="connsiteY4677" fmla="*/ 915772 h 1833421"/>
              <a:gd name="connsiteX4678" fmla="*/ 427939 w 2746400"/>
              <a:gd name="connsiteY4678" fmla="*/ 915758 h 1833421"/>
              <a:gd name="connsiteX4679" fmla="*/ 430870 w 2746400"/>
              <a:gd name="connsiteY4679" fmla="*/ 920727 h 1833421"/>
              <a:gd name="connsiteX4680" fmla="*/ 436324 w 2746400"/>
              <a:gd name="connsiteY4680" fmla="*/ 918700 h 1833421"/>
              <a:gd name="connsiteX4681" fmla="*/ 451095 w 2746400"/>
              <a:gd name="connsiteY4681" fmla="*/ 903450 h 1833421"/>
              <a:gd name="connsiteX4682" fmla="*/ 467976 w 2746400"/>
              <a:gd name="connsiteY4682" fmla="*/ 885216 h 1833421"/>
              <a:gd name="connsiteX4683" fmla="*/ 468085 w 2746400"/>
              <a:gd name="connsiteY4683" fmla="*/ 885158 h 1833421"/>
              <a:gd name="connsiteX4684" fmla="*/ 468119 w 2746400"/>
              <a:gd name="connsiteY4684" fmla="*/ 885065 h 1833421"/>
              <a:gd name="connsiteX4685" fmla="*/ 470247 w 2746400"/>
              <a:gd name="connsiteY4685" fmla="*/ 882825 h 1833421"/>
              <a:gd name="connsiteX4686" fmla="*/ 469176 w 2746400"/>
              <a:gd name="connsiteY4686" fmla="*/ 882116 h 1833421"/>
              <a:gd name="connsiteX4687" fmla="*/ 187587 w 2746400"/>
              <a:gd name="connsiteY4687" fmla="*/ 881772 h 1833421"/>
              <a:gd name="connsiteX4688" fmla="*/ 189347 w 2746400"/>
              <a:gd name="connsiteY4688" fmla="*/ 882614 h 1833421"/>
              <a:gd name="connsiteX4689" fmla="*/ 187433 w 2746400"/>
              <a:gd name="connsiteY4689" fmla="*/ 884202 h 1833421"/>
              <a:gd name="connsiteX4690" fmla="*/ 186018 w 2746400"/>
              <a:gd name="connsiteY4690" fmla="*/ 883475 h 1833421"/>
              <a:gd name="connsiteX4691" fmla="*/ 187587 w 2746400"/>
              <a:gd name="connsiteY4691" fmla="*/ 881772 h 1833421"/>
              <a:gd name="connsiteX4692" fmla="*/ 403223 w 2746400"/>
              <a:gd name="connsiteY4692" fmla="*/ 880089 h 1833421"/>
              <a:gd name="connsiteX4693" fmla="*/ 402592 w 2746400"/>
              <a:gd name="connsiteY4693" fmla="*/ 880299 h 1833421"/>
              <a:gd name="connsiteX4694" fmla="*/ 403165 w 2746400"/>
              <a:gd name="connsiteY4694" fmla="*/ 880623 h 1833421"/>
              <a:gd name="connsiteX4695" fmla="*/ 240416 w 2746400"/>
              <a:gd name="connsiteY4695" fmla="*/ 879399 h 1833421"/>
              <a:gd name="connsiteX4696" fmla="*/ 226925 w 2746400"/>
              <a:gd name="connsiteY4696" fmla="*/ 892562 h 1833421"/>
              <a:gd name="connsiteX4697" fmla="*/ 240416 w 2746400"/>
              <a:gd name="connsiteY4697" fmla="*/ 879399 h 1833421"/>
              <a:gd name="connsiteX4698" fmla="*/ 346561 w 2746400"/>
              <a:gd name="connsiteY4698" fmla="*/ 879074 h 1833421"/>
              <a:gd name="connsiteX4699" fmla="*/ 341039 w 2746400"/>
              <a:gd name="connsiteY4699" fmla="*/ 881811 h 1833421"/>
              <a:gd name="connsiteX4700" fmla="*/ 347314 w 2746400"/>
              <a:gd name="connsiteY4700" fmla="*/ 882920 h 1833421"/>
              <a:gd name="connsiteX4701" fmla="*/ 344310 w 2746400"/>
              <a:gd name="connsiteY4701" fmla="*/ 888717 h 1833421"/>
              <a:gd name="connsiteX4702" fmla="*/ 351696 w 2746400"/>
              <a:gd name="connsiteY4702" fmla="*/ 881676 h 1833421"/>
              <a:gd name="connsiteX4703" fmla="*/ 346561 w 2746400"/>
              <a:gd name="connsiteY4703" fmla="*/ 879074 h 1833421"/>
              <a:gd name="connsiteX4704" fmla="*/ 290163 w 2746400"/>
              <a:gd name="connsiteY4704" fmla="*/ 878538 h 1833421"/>
              <a:gd name="connsiteX4705" fmla="*/ 289071 w 2746400"/>
              <a:gd name="connsiteY4705" fmla="*/ 879476 h 1833421"/>
              <a:gd name="connsiteX4706" fmla="*/ 290450 w 2746400"/>
              <a:gd name="connsiteY4706" fmla="*/ 880260 h 1833421"/>
              <a:gd name="connsiteX4707" fmla="*/ 290928 w 2746400"/>
              <a:gd name="connsiteY4707" fmla="*/ 879705 h 1833421"/>
              <a:gd name="connsiteX4708" fmla="*/ 290163 w 2746400"/>
              <a:gd name="connsiteY4708" fmla="*/ 878538 h 1833421"/>
              <a:gd name="connsiteX4709" fmla="*/ 254708 w 2746400"/>
              <a:gd name="connsiteY4709" fmla="*/ 877524 h 1833421"/>
              <a:gd name="connsiteX4710" fmla="*/ 245007 w 2746400"/>
              <a:gd name="connsiteY4710" fmla="*/ 885867 h 1833421"/>
              <a:gd name="connsiteX4711" fmla="*/ 254708 w 2746400"/>
              <a:gd name="connsiteY4711" fmla="*/ 877524 h 1833421"/>
              <a:gd name="connsiteX4712" fmla="*/ 107301 w 2746400"/>
              <a:gd name="connsiteY4712" fmla="*/ 875420 h 1833421"/>
              <a:gd name="connsiteX4713" fmla="*/ 96663 w 2746400"/>
              <a:gd name="connsiteY4713" fmla="*/ 889942 h 1833421"/>
              <a:gd name="connsiteX4714" fmla="*/ 107301 w 2746400"/>
              <a:gd name="connsiteY4714" fmla="*/ 875420 h 1833421"/>
              <a:gd name="connsiteX4715" fmla="*/ 191490 w 2746400"/>
              <a:gd name="connsiteY4715" fmla="*/ 875190 h 1833421"/>
              <a:gd name="connsiteX4716" fmla="*/ 192217 w 2746400"/>
              <a:gd name="connsiteY4716" fmla="*/ 876741 h 1833421"/>
              <a:gd name="connsiteX4717" fmla="*/ 190533 w 2746400"/>
              <a:gd name="connsiteY4717" fmla="*/ 878711 h 1833421"/>
              <a:gd name="connsiteX4718" fmla="*/ 189577 w 2746400"/>
              <a:gd name="connsiteY4718" fmla="*/ 876874 h 1833421"/>
              <a:gd name="connsiteX4719" fmla="*/ 191490 w 2746400"/>
              <a:gd name="connsiteY4719" fmla="*/ 875190 h 1833421"/>
              <a:gd name="connsiteX4720" fmla="*/ 203238 w 2746400"/>
              <a:gd name="connsiteY4720" fmla="*/ 874731 h 1833421"/>
              <a:gd name="connsiteX4721" fmla="*/ 205686 w 2746400"/>
              <a:gd name="connsiteY4721" fmla="*/ 877735 h 1833421"/>
              <a:gd name="connsiteX4722" fmla="*/ 202989 w 2746400"/>
              <a:gd name="connsiteY4722" fmla="*/ 881945 h 1833421"/>
              <a:gd name="connsiteX4723" fmla="*/ 200847 w 2746400"/>
              <a:gd name="connsiteY4723" fmla="*/ 878328 h 1833421"/>
              <a:gd name="connsiteX4724" fmla="*/ 203238 w 2746400"/>
              <a:gd name="connsiteY4724" fmla="*/ 874731 h 1833421"/>
              <a:gd name="connsiteX4725" fmla="*/ 486723 w 2746400"/>
              <a:gd name="connsiteY4725" fmla="*/ 874062 h 1833421"/>
              <a:gd name="connsiteX4726" fmla="*/ 477672 w 2746400"/>
              <a:gd name="connsiteY4726" fmla="*/ 879323 h 1833421"/>
              <a:gd name="connsiteX4727" fmla="*/ 486723 w 2746400"/>
              <a:gd name="connsiteY4727" fmla="*/ 874062 h 1833421"/>
              <a:gd name="connsiteX4728" fmla="*/ 439232 w 2746400"/>
              <a:gd name="connsiteY4728" fmla="*/ 873735 h 1833421"/>
              <a:gd name="connsiteX4729" fmla="*/ 421093 w 2746400"/>
              <a:gd name="connsiteY4729" fmla="*/ 879189 h 1833421"/>
              <a:gd name="connsiteX4730" fmla="*/ 434085 w 2746400"/>
              <a:gd name="connsiteY4730" fmla="*/ 882728 h 1833421"/>
              <a:gd name="connsiteX4731" fmla="*/ 421801 w 2746400"/>
              <a:gd name="connsiteY4731" fmla="*/ 891893 h 1833421"/>
              <a:gd name="connsiteX4732" fmla="*/ 416579 w 2746400"/>
              <a:gd name="connsiteY4732" fmla="*/ 883589 h 1833421"/>
              <a:gd name="connsiteX4733" fmla="*/ 412732 w 2746400"/>
              <a:gd name="connsiteY4733" fmla="*/ 885694 h 1833421"/>
              <a:gd name="connsiteX4734" fmla="*/ 405768 w 2746400"/>
              <a:gd name="connsiteY4734" fmla="*/ 895108 h 1833421"/>
              <a:gd name="connsiteX4735" fmla="*/ 403318 w 2746400"/>
              <a:gd name="connsiteY4735" fmla="*/ 900695 h 1833421"/>
              <a:gd name="connsiteX4736" fmla="*/ 396545 w 2746400"/>
              <a:gd name="connsiteY4736" fmla="*/ 907220 h 1833421"/>
              <a:gd name="connsiteX4737" fmla="*/ 374006 w 2746400"/>
              <a:gd name="connsiteY4737" fmla="*/ 922545 h 1833421"/>
              <a:gd name="connsiteX4738" fmla="*/ 351423 w 2746400"/>
              <a:gd name="connsiteY4738" fmla="*/ 938704 h 1833421"/>
              <a:gd name="connsiteX4739" fmla="*/ 351371 w 2746400"/>
              <a:gd name="connsiteY4739" fmla="*/ 938694 h 1833421"/>
              <a:gd name="connsiteX4740" fmla="*/ 349458 w 2746400"/>
              <a:gd name="connsiteY4740" fmla="*/ 940608 h 1833421"/>
              <a:gd name="connsiteX4741" fmla="*/ 349439 w 2746400"/>
              <a:gd name="connsiteY4741" fmla="*/ 940653 h 1833421"/>
              <a:gd name="connsiteX4742" fmla="*/ 339554 w 2746400"/>
              <a:gd name="connsiteY4742" fmla="*/ 947400 h 1833421"/>
              <a:gd name="connsiteX4743" fmla="*/ 331854 w 2746400"/>
              <a:gd name="connsiteY4743" fmla="*/ 955781 h 1833421"/>
              <a:gd name="connsiteX4744" fmla="*/ 333883 w 2746400"/>
              <a:gd name="connsiteY4744" fmla="*/ 968255 h 1833421"/>
              <a:gd name="connsiteX4745" fmla="*/ 337729 w 2746400"/>
              <a:gd name="connsiteY4745" fmla="*/ 961348 h 1833421"/>
              <a:gd name="connsiteX4746" fmla="*/ 340867 w 2746400"/>
              <a:gd name="connsiteY4746" fmla="*/ 951801 h 1833421"/>
              <a:gd name="connsiteX4747" fmla="*/ 346740 w 2746400"/>
              <a:gd name="connsiteY4747" fmla="*/ 947159 h 1833421"/>
              <a:gd name="connsiteX4748" fmla="*/ 349439 w 2746400"/>
              <a:gd name="connsiteY4748" fmla="*/ 940653 h 1833421"/>
              <a:gd name="connsiteX4749" fmla="*/ 349477 w 2746400"/>
              <a:gd name="connsiteY4749" fmla="*/ 940626 h 1833421"/>
              <a:gd name="connsiteX4750" fmla="*/ 351409 w 2746400"/>
              <a:gd name="connsiteY4750" fmla="*/ 938714 h 1833421"/>
              <a:gd name="connsiteX4751" fmla="*/ 351423 w 2746400"/>
              <a:gd name="connsiteY4751" fmla="*/ 938704 h 1833421"/>
              <a:gd name="connsiteX4752" fmla="*/ 353246 w 2746400"/>
              <a:gd name="connsiteY4752" fmla="*/ 939058 h 1833421"/>
              <a:gd name="connsiteX4753" fmla="*/ 362238 w 2746400"/>
              <a:gd name="connsiteY4753" fmla="*/ 941430 h 1833421"/>
              <a:gd name="connsiteX4754" fmla="*/ 365990 w 2746400"/>
              <a:gd name="connsiteY4754" fmla="*/ 934064 h 1833421"/>
              <a:gd name="connsiteX4755" fmla="*/ 366562 w 2746400"/>
              <a:gd name="connsiteY4755" fmla="*/ 933337 h 1833421"/>
              <a:gd name="connsiteX4756" fmla="*/ 381028 w 2746400"/>
              <a:gd name="connsiteY4756" fmla="*/ 926238 h 1833421"/>
              <a:gd name="connsiteX4757" fmla="*/ 387744 w 2746400"/>
              <a:gd name="connsiteY4757" fmla="*/ 923368 h 1833421"/>
              <a:gd name="connsiteX4758" fmla="*/ 387747 w 2746400"/>
              <a:gd name="connsiteY4758" fmla="*/ 923371 h 1833421"/>
              <a:gd name="connsiteX4759" fmla="*/ 387705 w 2746400"/>
              <a:gd name="connsiteY4759" fmla="*/ 923406 h 1833421"/>
              <a:gd name="connsiteX4760" fmla="*/ 387858 w 2746400"/>
              <a:gd name="connsiteY4760" fmla="*/ 923463 h 1833421"/>
              <a:gd name="connsiteX4761" fmla="*/ 387747 w 2746400"/>
              <a:gd name="connsiteY4761" fmla="*/ 923371 h 1833421"/>
              <a:gd name="connsiteX4762" fmla="*/ 400104 w 2746400"/>
              <a:gd name="connsiteY4762" fmla="*/ 913074 h 1833421"/>
              <a:gd name="connsiteX4763" fmla="*/ 411068 w 2746400"/>
              <a:gd name="connsiteY4763" fmla="*/ 906798 h 1833421"/>
              <a:gd name="connsiteX4764" fmla="*/ 430566 w 2746400"/>
              <a:gd name="connsiteY4764" fmla="*/ 897193 h 1833421"/>
              <a:gd name="connsiteX4765" fmla="*/ 439079 w 2746400"/>
              <a:gd name="connsiteY4765" fmla="*/ 890477 h 1833421"/>
              <a:gd name="connsiteX4766" fmla="*/ 444341 w 2746400"/>
              <a:gd name="connsiteY4766" fmla="*/ 882461 h 1833421"/>
              <a:gd name="connsiteX4767" fmla="*/ 439232 w 2746400"/>
              <a:gd name="connsiteY4767" fmla="*/ 873735 h 1833421"/>
              <a:gd name="connsiteX4768" fmla="*/ 2620329 w 2746400"/>
              <a:gd name="connsiteY4768" fmla="*/ 873641 h 1833421"/>
              <a:gd name="connsiteX4769" fmla="*/ 2620330 w 2746400"/>
              <a:gd name="connsiteY4769" fmla="*/ 873642 h 1833421"/>
              <a:gd name="connsiteX4770" fmla="*/ 2620348 w 2746400"/>
              <a:gd name="connsiteY4770" fmla="*/ 873679 h 1833421"/>
              <a:gd name="connsiteX4771" fmla="*/ 2619792 w 2746400"/>
              <a:gd name="connsiteY4771" fmla="*/ 874196 h 1833421"/>
              <a:gd name="connsiteX4772" fmla="*/ 455706 w 2746400"/>
              <a:gd name="connsiteY4772" fmla="*/ 872185 h 1833421"/>
              <a:gd name="connsiteX4773" fmla="*/ 452816 w 2746400"/>
              <a:gd name="connsiteY4773" fmla="*/ 881259 h 1833421"/>
              <a:gd name="connsiteX4774" fmla="*/ 452760 w 2746400"/>
              <a:gd name="connsiteY4774" fmla="*/ 881293 h 1833421"/>
              <a:gd name="connsiteX4775" fmla="*/ 452730 w 2746400"/>
              <a:gd name="connsiteY4775" fmla="*/ 881364 h 1833421"/>
              <a:gd name="connsiteX4776" fmla="*/ 449773 w 2746400"/>
              <a:gd name="connsiteY4776" fmla="*/ 883604 h 1833421"/>
              <a:gd name="connsiteX4777" fmla="*/ 450062 w 2746400"/>
              <a:gd name="connsiteY4777" fmla="*/ 887817 h 1833421"/>
              <a:gd name="connsiteX4778" fmla="*/ 452730 w 2746400"/>
              <a:gd name="connsiteY4778" fmla="*/ 881364 h 1833421"/>
              <a:gd name="connsiteX4779" fmla="*/ 452799 w 2746400"/>
              <a:gd name="connsiteY4779" fmla="*/ 881313 h 1833421"/>
              <a:gd name="connsiteX4780" fmla="*/ 452816 w 2746400"/>
              <a:gd name="connsiteY4780" fmla="*/ 881259 h 1833421"/>
              <a:gd name="connsiteX4781" fmla="*/ 458385 w 2746400"/>
              <a:gd name="connsiteY4781" fmla="*/ 877887 h 1833421"/>
              <a:gd name="connsiteX4782" fmla="*/ 455706 w 2746400"/>
              <a:gd name="connsiteY4782" fmla="*/ 872185 h 1833421"/>
              <a:gd name="connsiteX4783" fmla="*/ 311233 w 2746400"/>
              <a:gd name="connsiteY4783" fmla="*/ 871758 h 1833421"/>
              <a:gd name="connsiteX4784" fmla="*/ 311229 w 2746400"/>
              <a:gd name="connsiteY4784" fmla="*/ 871765 h 1833421"/>
              <a:gd name="connsiteX4785" fmla="*/ 311225 w 2746400"/>
              <a:gd name="connsiteY4785" fmla="*/ 871761 h 1833421"/>
              <a:gd name="connsiteX4786" fmla="*/ 311204 w 2746400"/>
              <a:gd name="connsiteY4786" fmla="*/ 871740 h 1833421"/>
              <a:gd name="connsiteX4787" fmla="*/ 311225 w 2746400"/>
              <a:gd name="connsiteY4787" fmla="*/ 871761 h 1833421"/>
              <a:gd name="connsiteX4788" fmla="*/ 311175 w 2746400"/>
              <a:gd name="connsiteY4788" fmla="*/ 871780 h 1833421"/>
              <a:gd name="connsiteX4789" fmla="*/ 2622232 w 2746400"/>
              <a:gd name="connsiteY4789" fmla="*/ 871737 h 1833421"/>
              <a:gd name="connsiteX4790" fmla="*/ 2622261 w 2746400"/>
              <a:gd name="connsiteY4790" fmla="*/ 871764 h 1833421"/>
              <a:gd name="connsiteX4791" fmla="*/ 2622271 w 2746400"/>
              <a:gd name="connsiteY4791" fmla="*/ 871756 h 1833421"/>
              <a:gd name="connsiteX4792" fmla="*/ 2622280 w 2746400"/>
              <a:gd name="connsiteY4792" fmla="*/ 871765 h 1833421"/>
              <a:gd name="connsiteX4793" fmla="*/ 2620367 w 2746400"/>
              <a:gd name="connsiteY4793" fmla="*/ 873678 h 1833421"/>
              <a:gd name="connsiteX4794" fmla="*/ 2620330 w 2746400"/>
              <a:gd name="connsiteY4794" fmla="*/ 873642 h 1833421"/>
              <a:gd name="connsiteX4795" fmla="*/ 2620329 w 2746400"/>
              <a:gd name="connsiteY4795" fmla="*/ 873640 h 1833421"/>
              <a:gd name="connsiteX4796" fmla="*/ 2620329 w 2746400"/>
              <a:gd name="connsiteY4796" fmla="*/ 873641 h 1833421"/>
              <a:gd name="connsiteX4797" fmla="*/ 2620328 w 2746400"/>
              <a:gd name="connsiteY4797" fmla="*/ 873640 h 1833421"/>
              <a:gd name="connsiteX4798" fmla="*/ 311251 w 2746400"/>
              <a:gd name="connsiteY4798" fmla="*/ 871730 h 1833421"/>
              <a:gd name="connsiteX4799" fmla="*/ 311267 w 2746400"/>
              <a:gd name="connsiteY4799" fmla="*/ 871746 h 1833421"/>
              <a:gd name="connsiteX4800" fmla="*/ 311233 w 2746400"/>
              <a:gd name="connsiteY4800" fmla="*/ 871758 h 1833421"/>
              <a:gd name="connsiteX4801" fmla="*/ 311265 w 2746400"/>
              <a:gd name="connsiteY4801" fmla="*/ 871706 h 1833421"/>
              <a:gd name="connsiteX4802" fmla="*/ 311251 w 2746400"/>
              <a:gd name="connsiteY4802" fmla="*/ 871730 h 1833421"/>
              <a:gd name="connsiteX4803" fmla="*/ 311229 w 2746400"/>
              <a:gd name="connsiteY4803" fmla="*/ 871707 h 1833421"/>
              <a:gd name="connsiteX4804" fmla="*/ 311204 w 2746400"/>
              <a:gd name="connsiteY4804" fmla="*/ 871740 h 1833421"/>
              <a:gd name="connsiteX4805" fmla="*/ 311172 w 2746400"/>
              <a:gd name="connsiteY4805" fmla="*/ 871707 h 1833421"/>
              <a:gd name="connsiteX4806" fmla="*/ 2622356 w 2746400"/>
              <a:gd name="connsiteY4806" fmla="*/ 871688 h 1833421"/>
              <a:gd name="connsiteX4807" fmla="*/ 2622271 w 2746400"/>
              <a:gd name="connsiteY4807" fmla="*/ 871756 h 1833421"/>
              <a:gd name="connsiteX4808" fmla="*/ 2622242 w 2746400"/>
              <a:gd name="connsiteY4808" fmla="*/ 871726 h 1833421"/>
              <a:gd name="connsiteX4809" fmla="*/ 2622232 w 2746400"/>
              <a:gd name="connsiteY4809" fmla="*/ 871737 h 1833421"/>
              <a:gd name="connsiteX4810" fmla="*/ 2622222 w 2746400"/>
              <a:gd name="connsiteY4810" fmla="*/ 871727 h 1833421"/>
              <a:gd name="connsiteX4811" fmla="*/ 2622356 w 2746400"/>
              <a:gd name="connsiteY4811" fmla="*/ 871688 h 1833421"/>
              <a:gd name="connsiteX4812" fmla="*/ 2720358 w 2746400"/>
              <a:gd name="connsiteY4812" fmla="*/ 871210 h 1833421"/>
              <a:gd name="connsiteX4813" fmla="*/ 2719842 w 2746400"/>
              <a:gd name="connsiteY4813" fmla="*/ 871766 h 1833421"/>
              <a:gd name="connsiteX4814" fmla="*/ 2719842 w 2746400"/>
              <a:gd name="connsiteY4814" fmla="*/ 871765 h 1833421"/>
              <a:gd name="connsiteX4815" fmla="*/ 2719498 w 2746400"/>
              <a:gd name="connsiteY4815" fmla="*/ 872282 h 1833421"/>
              <a:gd name="connsiteX4816" fmla="*/ 2719804 w 2746400"/>
              <a:gd name="connsiteY4816" fmla="*/ 871727 h 1833421"/>
              <a:gd name="connsiteX4817" fmla="*/ 2719840 w 2746400"/>
              <a:gd name="connsiteY4817" fmla="*/ 871763 h 1833421"/>
              <a:gd name="connsiteX4818" fmla="*/ 2719804 w 2746400"/>
              <a:gd name="connsiteY4818" fmla="*/ 871726 h 1833421"/>
              <a:gd name="connsiteX4819" fmla="*/ 491276 w 2746400"/>
              <a:gd name="connsiteY4819" fmla="*/ 869163 h 1833421"/>
              <a:gd name="connsiteX4820" fmla="*/ 489649 w 2746400"/>
              <a:gd name="connsiteY4820" fmla="*/ 869412 h 1833421"/>
              <a:gd name="connsiteX4821" fmla="*/ 491028 w 2746400"/>
              <a:gd name="connsiteY4821" fmla="*/ 873659 h 1833421"/>
              <a:gd name="connsiteX4822" fmla="*/ 491276 w 2746400"/>
              <a:gd name="connsiteY4822" fmla="*/ 869163 h 1833421"/>
              <a:gd name="connsiteX4823" fmla="*/ 308033 w 2746400"/>
              <a:gd name="connsiteY4823" fmla="*/ 867651 h 1833421"/>
              <a:gd name="connsiteX4824" fmla="*/ 308645 w 2746400"/>
              <a:gd name="connsiteY4824" fmla="*/ 867747 h 1833421"/>
              <a:gd name="connsiteX4825" fmla="*/ 308262 w 2746400"/>
              <a:gd name="connsiteY4825" fmla="*/ 868320 h 1833421"/>
              <a:gd name="connsiteX4826" fmla="*/ 347850 w 2746400"/>
              <a:gd name="connsiteY4826" fmla="*/ 867364 h 1833421"/>
              <a:gd name="connsiteX4827" fmla="*/ 342053 w 2746400"/>
              <a:gd name="connsiteY4827" fmla="*/ 868377 h 1833421"/>
              <a:gd name="connsiteX4828" fmla="*/ 342321 w 2746400"/>
              <a:gd name="connsiteY4828" fmla="*/ 869756 h 1833421"/>
              <a:gd name="connsiteX4829" fmla="*/ 348156 w 2746400"/>
              <a:gd name="connsiteY4829" fmla="*/ 868722 h 1833421"/>
              <a:gd name="connsiteX4830" fmla="*/ 347850 w 2746400"/>
              <a:gd name="connsiteY4830" fmla="*/ 867364 h 1833421"/>
              <a:gd name="connsiteX4831" fmla="*/ 506334 w 2746400"/>
              <a:gd name="connsiteY4831" fmla="*/ 866982 h 1833421"/>
              <a:gd name="connsiteX4832" fmla="*/ 504592 w 2746400"/>
              <a:gd name="connsiteY4832" fmla="*/ 871535 h 1833421"/>
              <a:gd name="connsiteX4833" fmla="*/ 513222 w 2746400"/>
              <a:gd name="connsiteY4833" fmla="*/ 869393 h 1833421"/>
              <a:gd name="connsiteX4834" fmla="*/ 506334 w 2746400"/>
              <a:gd name="connsiteY4834" fmla="*/ 866982 h 1833421"/>
              <a:gd name="connsiteX4835" fmla="*/ 441375 w 2746400"/>
              <a:gd name="connsiteY4835" fmla="*/ 866866 h 1833421"/>
              <a:gd name="connsiteX4836" fmla="*/ 440247 w 2746400"/>
              <a:gd name="connsiteY4836" fmla="*/ 867747 h 1833421"/>
              <a:gd name="connsiteX4837" fmla="*/ 440572 w 2746400"/>
              <a:gd name="connsiteY4837" fmla="*/ 868416 h 1833421"/>
              <a:gd name="connsiteX4838" fmla="*/ 441720 w 2746400"/>
              <a:gd name="connsiteY4838" fmla="*/ 867498 h 1833421"/>
              <a:gd name="connsiteX4839" fmla="*/ 441375 w 2746400"/>
              <a:gd name="connsiteY4839" fmla="*/ 866866 h 1833421"/>
              <a:gd name="connsiteX4840" fmla="*/ 468085 w 2746400"/>
              <a:gd name="connsiteY4840" fmla="*/ 866178 h 1833421"/>
              <a:gd name="connsiteX4841" fmla="*/ 461752 w 2746400"/>
              <a:gd name="connsiteY4841" fmla="*/ 867555 h 1833421"/>
              <a:gd name="connsiteX4842" fmla="*/ 468659 w 2746400"/>
              <a:gd name="connsiteY4842" fmla="*/ 868588 h 1833421"/>
              <a:gd name="connsiteX4843" fmla="*/ 468085 w 2746400"/>
              <a:gd name="connsiteY4843" fmla="*/ 866178 h 1833421"/>
              <a:gd name="connsiteX4844" fmla="*/ 200235 w 2746400"/>
              <a:gd name="connsiteY4844" fmla="*/ 865987 h 1833421"/>
              <a:gd name="connsiteX4845" fmla="*/ 200236 w 2746400"/>
              <a:gd name="connsiteY4845" fmla="*/ 865989 h 1833421"/>
              <a:gd name="connsiteX4846" fmla="*/ 200254 w 2746400"/>
              <a:gd name="connsiteY4846" fmla="*/ 866025 h 1833421"/>
              <a:gd name="connsiteX4847" fmla="*/ 199048 w 2746400"/>
              <a:gd name="connsiteY4847" fmla="*/ 869125 h 1833421"/>
              <a:gd name="connsiteX4848" fmla="*/ 197881 w 2746400"/>
              <a:gd name="connsiteY4848" fmla="*/ 868417 h 1833421"/>
              <a:gd name="connsiteX4849" fmla="*/ 217474 w 2746400"/>
              <a:gd name="connsiteY4849" fmla="*/ 865986 h 1833421"/>
              <a:gd name="connsiteX4850" fmla="*/ 217504 w 2746400"/>
              <a:gd name="connsiteY4850" fmla="*/ 866005 h 1833421"/>
              <a:gd name="connsiteX4851" fmla="*/ 217435 w 2746400"/>
              <a:gd name="connsiteY4851" fmla="*/ 866025 h 1833421"/>
              <a:gd name="connsiteX4852" fmla="*/ 217402 w 2746400"/>
              <a:gd name="connsiteY4852" fmla="*/ 865896 h 1833421"/>
              <a:gd name="connsiteX4853" fmla="*/ 217473 w 2746400"/>
              <a:gd name="connsiteY4853" fmla="*/ 865987 h 1833421"/>
              <a:gd name="connsiteX4854" fmla="*/ 217435 w 2746400"/>
              <a:gd name="connsiteY4854" fmla="*/ 866025 h 1833421"/>
              <a:gd name="connsiteX4855" fmla="*/ 388490 w 2746400"/>
              <a:gd name="connsiteY4855" fmla="*/ 865757 h 1833421"/>
              <a:gd name="connsiteX4856" fmla="*/ 370868 w 2746400"/>
              <a:gd name="connsiteY4856" fmla="*/ 885273 h 1833421"/>
              <a:gd name="connsiteX4857" fmla="*/ 390249 w 2746400"/>
              <a:gd name="connsiteY4857" fmla="*/ 867498 h 1833421"/>
              <a:gd name="connsiteX4858" fmla="*/ 388490 w 2746400"/>
              <a:gd name="connsiteY4858" fmla="*/ 865757 h 1833421"/>
              <a:gd name="connsiteX4859" fmla="*/ 475968 w 2746400"/>
              <a:gd name="connsiteY4859" fmla="*/ 864743 h 1833421"/>
              <a:gd name="connsiteX4860" fmla="*/ 475299 w 2746400"/>
              <a:gd name="connsiteY4860" fmla="*/ 864991 h 1833421"/>
              <a:gd name="connsiteX4861" fmla="*/ 475911 w 2746400"/>
              <a:gd name="connsiteY4861" fmla="*/ 865355 h 1833421"/>
              <a:gd name="connsiteX4862" fmla="*/ 222065 w 2746400"/>
              <a:gd name="connsiteY4862" fmla="*/ 864666 h 1833421"/>
              <a:gd name="connsiteX4863" fmla="*/ 219927 w 2746400"/>
              <a:gd name="connsiteY4863" fmla="*/ 867507 h 1833421"/>
              <a:gd name="connsiteX4864" fmla="*/ 217504 w 2746400"/>
              <a:gd name="connsiteY4864" fmla="*/ 866005 h 1833421"/>
              <a:gd name="connsiteX4865" fmla="*/ 425838 w 2746400"/>
              <a:gd name="connsiteY4865" fmla="*/ 864570 h 1833421"/>
              <a:gd name="connsiteX4866" fmla="*/ 416292 w 2746400"/>
              <a:gd name="connsiteY4866" fmla="*/ 870043 h 1833421"/>
              <a:gd name="connsiteX4867" fmla="*/ 417018 w 2746400"/>
              <a:gd name="connsiteY4867" fmla="*/ 871746 h 1833421"/>
              <a:gd name="connsiteX4868" fmla="*/ 424079 w 2746400"/>
              <a:gd name="connsiteY4868" fmla="*/ 871726 h 1833421"/>
              <a:gd name="connsiteX4869" fmla="*/ 424059 w 2746400"/>
              <a:gd name="connsiteY4869" fmla="*/ 871765 h 1833421"/>
              <a:gd name="connsiteX4870" fmla="*/ 424155 w 2746400"/>
              <a:gd name="connsiteY4870" fmla="*/ 871879 h 1833421"/>
              <a:gd name="connsiteX4871" fmla="*/ 424098 w 2746400"/>
              <a:gd name="connsiteY4871" fmla="*/ 871726 h 1833421"/>
              <a:gd name="connsiteX4872" fmla="*/ 424079 w 2746400"/>
              <a:gd name="connsiteY4872" fmla="*/ 871726 h 1833421"/>
              <a:gd name="connsiteX4873" fmla="*/ 427101 w 2746400"/>
              <a:gd name="connsiteY4873" fmla="*/ 865662 h 1833421"/>
              <a:gd name="connsiteX4874" fmla="*/ 425838 w 2746400"/>
              <a:gd name="connsiteY4874" fmla="*/ 864570 h 1833421"/>
              <a:gd name="connsiteX4875" fmla="*/ 202167 w 2746400"/>
              <a:gd name="connsiteY4875" fmla="*/ 864093 h 1833421"/>
              <a:gd name="connsiteX4876" fmla="*/ 200273 w 2746400"/>
              <a:gd name="connsiteY4876" fmla="*/ 866025 h 1833421"/>
              <a:gd name="connsiteX4877" fmla="*/ 200236 w 2746400"/>
              <a:gd name="connsiteY4877" fmla="*/ 865989 h 1833421"/>
              <a:gd name="connsiteX4878" fmla="*/ 200235 w 2746400"/>
              <a:gd name="connsiteY4878" fmla="*/ 865986 h 1833421"/>
              <a:gd name="connsiteX4879" fmla="*/ 200235 w 2746400"/>
              <a:gd name="connsiteY4879" fmla="*/ 865987 h 1833421"/>
              <a:gd name="connsiteX4880" fmla="*/ 200234 w 2746400"/>
              <a:gd name="connsiteY4880" fmla="*/ 865986 h 1833421"/>
              <a:gd name="connsiteX4881" fmla="*/ 202167 w 2746400"/>
              <a:gd name="connsiteY4881" fmla="*/ 864093 h 1833421"/>
              <a:gd name="connsiteX4882" fmla="*/ 458902 w 2746400"/>
              <a:gd name="connsiteY4882" fmla="*/ 863040 h 1833421"/>
              <a:gd name="connsiteX4883" fmla="*/ 458175 w 2746400"/>
              <a:gd name="connsiteY4883" fmla="*/ 863288 h 1833421"/>
              <a:gd name="connsiteX4884" fmla="*/ 458806 w 2746400"/>
              <a:gd name="connsiteY4884" fmla="*/ 864513 h 1833421"/>
              <a:gd name="connsiteX4885" fmla="*/ 459495 w 2746400"/>
              <a:gd name="connsiteY4885" fmla="*/ 864303 h 1833421"/>
              <a:gd name="connsiteX4886" fmla="*/ 458902 w 2746400"/>
              <a:gd name="connsiteY4886" fmla="*/ 863040 h 1833421"/>
              <a:gd name="connsiteX4887" fmla="*/ 376684 w 2746400"/>
              <a:gd name="connsiteY4887" fmla="*/ 862140 h 1833421"/>
              <a:gd name="connsiteX4888" fmla="*/ 374330 w 2746400"/>
              <a:gd name="connsiteY4888" fmla="*/ 867896 h 1833421"/>
              <a:gd name="connsiteX4889" fmla="*/ 374313 w 2746400"/>
              <a:gd name="connsiteY4889" fmla="*/ 867900 h 1833421"/>
              <a:gd name="connsiteX4890" fmla="*/ 374160 w 2746400"/>
              <a:gd name="connsiteY4890" fmla="*/ 867996 h 1833421"/>
              <a:gd name="connsiteX4891" fmla="*/ 374313 w 2746400"/>
              <a:gd name="connsiteY4891" fmla="*/ 867938 h 1833421"/>
              <a:gd name="connsiteX4892" fmla="*/ 374330 w 2746400"/>
              <a:gd name="connsiteY4892" fmla="*/ 867896 h 1833421"/>
              <a:gd name="connsiteX4893" fmla="*/ 379593 w 2746400"/>
              <a:gd name="connsiteY4893" fmla="*/ 866599 h 1833421"/>
              <a:gd name="connsiteX4894" fmla="*/ 380817 w 2746400"/>
              <a:gd name="connsiteY4894" fmla="*/ 862695 h 1833421"/>
              <a:gd name="connsiteX4895" fmla="*/ 376684 w 2746400"/>
              <a:gd name="connsiteY4895" fmla="*/ 862140 h 1833421"/>
              <a:gd name="connsiteX4896" fmla="*/ 216345 w 2746400"/>
              <a:gd name="connsiteY4896" fmla="*/ 861759 h 1833421"/>
              <a:gd name="connsiteX4897" fmla="*/ 217402 w 2746400"/>
              <a:gd name="connsiteY4897" fmla="*/ 865896 h 1833421"/>
              <a:gd name="connsiteX4898" fmla="*/ 214813 w 2746400"/>
              <a:gd name="connsiteY4898" fmla="*/ 862543 h 1833421"/>
              <a:gd name="connsiteX4899" fmla="*/ 216345 w 2746400"/>
              <a:gd name="connsiteY4899" fmla="*/ 861759 h 1833421"/>
              <a:gd name="connsiteX4900" fmla="*/ 318059 w 2746400"/>
              <a:gd name="connsiteY4900" fmla="*/ 860840 h 1833421"/>
              <a:gd name="connsiteX4901" fmla="*/ 323666 w 2746400"/>
              <a:gd name="connsiteY4901" fmla="*/ 868015 h 1833421"/>
              <a:gd name="connsiteX4902" fmla="*/ 316854 w 2746400"/>
              <a:gd name="connsiteY4902" fmla="*/ 871612 h 1833421"/>
              <a:gd name="connsiteX4903" fmla="*/ 311265 w 2746400"/>
              <a:gd name="connsiteY4903" fmla="*/ 871706 h 1833421"/>
              <a:gd name="connsiteX4904" fmla="*/ 2629628 w 2746400"/>
              <a:gd name="connsiteY4904" fmla="*/ 859232 h 1833421"/>
              <a:gd name="connsiteX4905" fmla="*/ 2630947 w 2746400"/>
              <a:gd name="connsiteY4905" fmla="*/ 861030 h 1833421"/>
              <a:gd name="connsiteX4906" fmla="*/ 2628364 w 2746400"/>
              <a:gd name="connsiteY4906" fmla="*/ 863901 h 1833421"/>
              <a:gd name="connsiteX4907" fmla="*/ 2627102 w 2746400"/>
              <a:gd name="connsiteY4907" fmla="*/ 861375 h 1833421"/>
              <a:gd name="connsiteX4908" fmla="*/ 2629628 w 2746400"/>
              <a:gd name="connsiteY4908" fmla="*/ 859232 h 1833421"/>
              <a:gd name="connsiteX4909" fmla="*/ 150334 w 2746400"/>
              <a:gd name="connsiteY4909" fmla="*/ 858352 h 1833421"/>
              <a:gd name="connsiteX4910" fmla="*/ 151233 w 2746400"/>
              <a:gd name="connsiteY4910" fmla="*/ 861394 h 1833421"/>
              <a:gd name="connsiteX4911" fmla="*/ 149242 w 2746400"/>
              <a:gd name="connsiteY4911" fmla="*/ 863097 h 1833421"/>
              <a:gd name="connsiteX4912" fmla="*/ 147654 w 2746400"/>
              <a:gd name="connsiteY4912" fmla="*/ 861567 h 1833421"/>
              <a:gd name="connsiteX4913" fmla="*/ 150334 w 2746400"/>
              <a:gd name="connsiteY4913" fmla="*/ 858352 h 1833421"/>
              <a:gd name="connsiteX4914" fmla="*/ 410696 w 2746400"/>
              <a:gd name="connsiteY4914" fmla="*/ 856554 h 1833421"/>
              <a:gd name="connsiteX4915" fmla="*/ 412062 w 2746400"/>
              <a:gd name="connsiteY4915" fmla="*/ 860744 h 1833421"/>
              <a:gd name="connsiteX4916" fmla="*/ 410436 w 2746400"/>
              <a:gd name="connsiteY4916" fmla="*/ 860994 h 1833421"/>
              <a:gd name="connsiteX4917" fmla="*/ 410704 w 2746400"/>
              <a:gd name="connsiteY4917" fmla="*/ 856421 h 1833421"/>
              <a:gd name="connsiteX4918" fmla="*/ 410696 w 2746400"/>
              <a:gd name="connsiteY4918" fmla="*/ 856554 h 1833421"/>
              <a:gd name="connsiteX4919" fmla="*/ 410665 w 2746400"/>
              <a:gd name="connsiteY4919" fmla="*/ 856459 h 1833421"/>
              <a:gd name="connsiteX4920" fmla="*/ 410695 w 2746400"/>
              <a:gd name="connsiteY4920" fmla="*/ 856429 h 1833421"/>
              <a:gd name="connsiteX4921" fmla="*/ 410704 w 2746400"/>
              <a:gd name="connsiteY4921" fmla="*/ 856420 h 1833421"/>
              <a:gd name="connsiteX4922" fmla="*/ 410695 w 2746400"/>
              <a:gd name="connsiteY4922" fmla="*/ 856429 h 1833421"/>
              <a:gd name="connsiteX4923" fmla="*/ 410685 w 2746400"/>
              <a:gd name="connsiteY4923" fmla="*/ 856439 h 1833421"/>
              <a:gd name="connsiteX4924" fmla="*/ 410682 w 2746400"/>
              <a:gd name="connsiteY4924" fmla="*/ 856424 h 1833421"/>
              <a:gd name="connsiteX4925" fmla="*/ 410704 w 2746400"/>
              <a:gd name="connsiteY4925" fmla="*/ 856420 h 1833421"/>
              <a:gd name="connsiteX4926" fmla="*/ 410705 w 2746400"/>
              <a:gd name="connsiteY4926" fmla="*/ 856420 h 1833421"/>
              <a:gd name="connsiteX4927" fmla="*/ 410704 w 2746400"/>
              <a:gd name="connsiteY4927" fmla="*/ 856421 h 1833421"/>
              <a:gd name="connsiteX4928" fmla="*/ 228953 w 2746400"/>
              <a:gd name="connsiteY4928" fmla="*/ 854431 h 1833421"/>
              <a:gd name="connsiteX4929" fmla="*/ 227270 w 2746400"/>
              <a:gd name="connsiteY4929" fmla="*/ 861777 h 1833421"/>
              <a:gd name="connsiteX4930" fmla="*/ 224782 w 2746400"/>
              <a:gd name="connsiteY4930" fmla="*/ 854603 h 1833421"/>
              <a:gd name="connsiteX4931" fmla="*/ 228953 w 2746400"/>
              <a:gd name="connsiteY4931" fmla="*/ 854431 h 1833421"/>
              <a:gd name="connsiteX4932" fmla="*/ 2692137 w 2746400"/>
              <a:gd name="connsiteY4932" fmla="*/ 854142 h 1833421"/>
              <a:gd name="connsiteX4933" fmla="*/ 2692386 w 2746400"/>
              <a:gd name="connsiteY4933" fmla="*/ 854832 h 1833421"/>
              <a:gd name="connsiteX4934" fmla="*/ 2691735 w 2746400"/>
              <a:gd name="connsiteY4934" fmla="*/ 854736 h 1833421"/>
              <a:gd name="connsiteX4935" fmla="*/ 307281 w 2746400"/>
              <a:gd name="connsiteY4935" fmla="*/ 850785 h 1833421"/>
              <a:gd name="connsiteX4936" fmla="*/ 305297 w 2746400"/>
              <a:gd name="connsiteY4936" fmla="*/ 853320 h 1833421"/>
              <a:gd name="connsiteX4937" fmla="*/ 304474 w 2746400"/>
              <a:gd name="connsiteY4937" fmla="*/ 852344 h 1833421"/>
              <a:gd name="connsiteX4938" fmla="*/ 307380 w 2746400"/>
              <a:gd name="connsiteY4938" fmla="*/ 850696 h 1833421"/>
              <a:gd name="connsiteX4939" fmla="*/ 307407 w 2746400"/>
              <a:gd name="connsiteY4939" fmla="*/ 850710 h 1833421"/>
              <a:gd name="connsiteX4940" fmla="*/ 307401 w 2746400"/>
              <a:gd name="connsiteY4940" fmla="*/ 850719 h 1833421"/>
              <a:gd name="connsiteX4941" fmla="*/ 307356 w 2746400"/>
              <a:gd name="connsiteY4941" fmla="*/ 850689 h 1833421"/>
              <a:gd name="connsiteX4942" fmla="*/ 307401 w 2746400"/>
              <a:gd name="connsiteY4942" fmla="*/ 850719 h 1833421"/>
              <a:gd name="connsiteX4943" fmla="*/ 307281 w 2746400"/>
              <a:gd name="connsiteY4943" fmla="*/ 850785 h 1833421"/>
              <a:gd name="connsiteX4944" fmla="*/ 307363 w 2746400"/>
              <a:gd name="connsiteY4944" fmla="*/ 850680 h 1833421"/>
              <a:gd name="connsiteX4945" fmla="*/ 307380 w 2746400"/>
              <a:gd name="connsiteY4945" fmla="*/ 850696 h 1833421"/>
              <a:gd name="connsiteX4946" fmla="*/ 307358 w 2746400"/>
              <a:gd name="connsiteY4946" fmla="*/ 850686 h 1833421"/>
              <a:gd name="connsiteX4947" fmla="*/ 307344 w 2746400"/>
              <a:gd name="connsiteY4947" fmla="*/ 850680 h 1833421"/>
              <a:gd name="connsiteX4948" fmla="*/ 307358 w 2746400"/>
              <a:gd name="connsiteY4948" fmla="*/ 850686 h 1833421"/>
              <a:gd name="connsiteX4949" fmla="*/ 307356 w 2746400"/>
              <a:gd name="connsiteY4949" fmla="*/ 850689 h 1833421"/>
              <a:gd name="connsiteX4950" fmla="*/ 417515 w 2746400"/>
              <a:gd name="connsiteY4950" fmla="*/ 849646 h 1833421"/>
              <a:gd name="connsiteX4951" fmla="*/ 409383 w 2746400"/>
              <a:gd name="connsiteY4951" fmla="*/ 850029 h 1833421"/>
              <a:gd name="connsiteX4952" fmla="*/ 410682 w 2746400"/>
              <a:gd name="connsiteY4952" fmla="*/ 856424 h 1833421"/>
              <a:gd name="connsiteX4953" fmla="*/ 399759 w 2746400"/>
              <a:gd name="connsiteY4953" fmla="*/ 858200 h 1833421"/>
              <a:gd name="connsiteX4954" fmla="*/ 405347 w 2746400"/>
              <a:gd name="connsiteY4954" fmla="*/ 864360 h 1833421"/>
              <a:gd name="connsiteX4955" fmla="*/ 415890 w 2746400"/>
              <a:gd name="connsiteY4955" fmla="*/ 865470 h 1833421"/>
              <a:gd name="connsiteX4956" fmla="*/ 419009 w 2746400"/>
              <a:gd name="connsiteY4956" fmla="*/ 857548 h 1833421"/>
              <a:gd name="connsiteX4957" fmla="*/ 417515 w 2746400"/>
              <a:gd name="connsiteY4957" fmla="*/ 849646 h 1833421"/>
              <a:gd name="connsiteX4958" fmla="*/ 380281 w 2746400"/>
              <a:gd name="connsiteY4958" fmla="*/ 848001 h 1833421"/>
              <a:gd name="connsiteX4959" fmla="*/ 396737 w 2746400"/>
              <a:gd name="connsiteY4959" fmla="*/ 849972 h 1833421"/>
              <a:gd name="connsiteX4960" fmla="*/ 380281 w 2746400"/>
              <a:gd name="connsiteY4960" fmla="*/ 848001 h 1833421"/>
              <a:gd name="connsiteX4961" fmla="*/ 473997 w 2746400"/>
              <a:gd name="connsiteY4961" fmla="*/ 847523 h 1833421"/>
              <a:gd name="connsiteX4962" fmla="*/ 473348 w 2746400"/>
              <a:gd name="connsiteY4962" fmla="*/ 847829 h 1833421"/>
              <a:gd name="connsiteX4963" fmla="*/ 473979 w 2746400"/>
              <a:gd name="connsiteY4963" fmla="*/ 848154 h 1833421"/>
              <a:gd name="connsiteX4964" fmla="*/ 2616502 w 2746400"/>
              <a:gd name="connsiteY4964" fmla="*/ 844978 h 1833421"/>
              <a:gd name="connsiteX4965" fmla="*/ 2629588 w 2746400"/>
              <a:gd name="connsiteY4965" fmla="*/ 846853 h 1833421"/>
              <a:gd name="connsiteX4966" fmla="*/ 2636554 w 2746400"/>
              <a:gd name="connsiteY4966" fmla="*/ 852651 h 1833421"/>
              <a:gd name="connsiteX4967" fmla="*/ 2629054 w 2746400"/>
              <a:gd name="connsiteY4967" fmla="*/ 856363 h 1833421"/>
              <a:gd name="connsiteX4968" fmla="*/ 2613020 w 2746400"/>
              <a:gd name="connsiteY4968" fmla="*/ 851771 h 1833421"/>
              <a:gd name="connsiteX4969" fmla="*/ 2616502 w 2746400"/>
              <a:gd name="connsiteY4969" fmla="*/ 844978 h 1833421"/>
              <a:gd name="connsiteX4970" fmla="*/ 2616656 w 2746400"/>
              <a:gd name="connsiteY4970" fmla="*/ 844863 h 1833421"/>
              <a:gd name="connsiteX4971" fmla="*/ 2616636 w 2746400"/>
              <a:gd name="connsiteY4971" fmla="*/ 844882 h 1833421"/>
              <a:gd name="connsiteX4972" fmla="*/ 2616631 w 2746400"/>
              <a:gd name="connsiteY4972" fmla="*/ 844865 h 1833421"/>
              <a:gd name="connsiteX4973" fmla="*/ 462174 w 2746400"/>
              <a:gd name="connsiteY4973" fmla="*/ 843715 h 1833421"/>
              <a:gd name="connsiteX4974" fmla="*/ 462116 w 2746400"/>
              <a:gd name="connsiteY4974" fmla="*/ 844346 h 1833421"/>
              <a:gd name="connsiteX4975" fmla="*/ 462824 w 2746400"/>
              <a:gd name="connsiteY4975" fmla="*/ 844079 h 1833421"/>
              <a:gd name="connsiteX4976" fmla="*/ 332256 w 2746400"/>
              <a:gd name="connsiteY4976" fmla="*/ 843027 h 1833421"/>
              <a:gd name="connsiteX4977" fmla="*/ 332218 w 2746400"/>
              <a:gd name="connsiteY4977" fmla="*/ 843065 h 1833421"/>
              <a:gd name="connsiteX4978" fmla="*/ 332220 w 2746400"/>
              <a:gd name="connsiteY4978" fmla="*/ 843057 h 1833421"/>
              <a:gd name="connsiteX4979" fmla="*/ 2661408 w 2746400"/>
              <a:gd name="connsiteY4979" fmla="*/ 841878 h 1833421"/>
              <a:gd name="connsiteX4980" fmla="*/ 2662805 w 2746400"/>
              <a:gd name="connsiteY4980" fmla="*/ 853626 h 1833421"/>
              <a:gd name="connsiteX4981" fmla="*/ 2656664 w 2746400"/>
              <a:gd name="connsiteY4981" fmla="*/ 852038 h 1833421"/>
              <a:gd name="connsiteX4982" fmla="*/ 2641376 w 2746400"/>
              <a:gd name="connsiteY4982" fmla="*/ 865507 h 1833421"/>
              <a:gd name="connsiteX4983" fmla="*/ 2642754 w 2746400"/>
              <a:gd name="connsiteY4983" fmla="*/ 850296 h 1833421"/>
              <a:gd name="connsiteX4984" fmla="*/ 2644896 w 2746400"/>
              <a:gd name="connsiteY4984" fmla="*/ 849550 h 1833421"/>
              <a:gd name="connsiteX4985" fmla="*/ 2649890 w 2746400"/>
              <a:gd name="connsiteY4985" fmla="*/ 851196 h 1833421"/>
              <a:gd name="connsiteX4986" fmla="*/ 2661408 w 2746400"/>
              <a:gd name="connsiteY4986" fmla="*/ 841878 h 1833421"/>
              <a:gd name="connsiteX4987" fmla="*/ 2584282 w 2746400"/>
              <a:gd name="connsiteY4987" fmla="*/ 841763 h 1833421"/>
              <a:gd name="connsiteX4988" fmla="*/ 2583573 w 2746400"/>
              <a:gd name="connsiteY4988" fmla="*/ 842012 h 1833421"/>
              <a:gd name="connsiteX4989" fmla="*/ 2584186 w 2746400"/>
              <a:gd name="connsiteY4989" fmla="*/ 842415 h 1833421"/>
              <a:gd name="connsiteX4990" fmla="*/ 303900 w 2746400"/>
              <a:gd name="connsiteY4990" fmla="*/ 840271 h 1833421"/>
              <a:gd name="connsiteX4991" fmla="*/ 304665 w 2746400"/>
              <a:gd name="connsiteY4991" fmla="*/ 841764 h 1833421"/>
              <a:gd name="connsiteX4992" fmla="*/ 302943 w 2746400"/>
              <a:gd name="connsiteY4992" fmla="*/ 843676 h 1833421"/>
              <a:gd name="connsiteX4993" fmla="*/ 302063 w 2746400"/>
              <a:gd name="connsiteY4993" fmla="*/ 841859 h 1833421"/>
              <a:gd name="connsiteX4994" fmla="*/ 303900 w 2746400"/>
              <a:gd name="connsiteY4994" fmla="*/ 840271 h 1833421"/>
              <a:gd name="connsiteX4995" fmla="*/ 323454 w 2746400"/>
              <a:gd name="connsiteY4995" fmla="*/ 839621 h 1833421"/>
              <a:gd name="connsiteX4996" fmla="*/ 322764 w 2746400"/>
              <a:gd name="connsiteY4996" fmla="*/ 840061 h 1833421"/>
              <a:gd name="connsiteX4997" fmla="*/ 323895 w 2746400"/>
              <a:gd name="connsiteY4997" fmla="*/ 840788 h 1833421"/>
              <a:gd name="connsiteX4998" fmla="*/ 324564 w 2746400"/>
              <a:gd name="connsiteY4998" fmla="*/ 840387 h 1833421"/>
              <a:gd name="connsiteX4999" fmla="*/ 323454 w 2746400"/>
              <a:gd name="connsiteY4999" fmla="*/ 839621 h 1833421"/>
              <a:gd name="connsiteX5000" fmla="*/ 2650254 w 2746400"/>
              <a:gd name="connsiteY5000" fmla="*/ 839563 h 1833421"/>
              <a:gd name="connsiteX5001" fmla="*/ 2641471 w 2746400"/>
              <a:gd name="connsiteY5001" fmla="*/ 840099 h 1833421"/>
              <a:gd name="connsiteX5002" fmla="*/ 2650254 w 2746400"/>
              <a:gd name="connsiteY5002" fmla="*/ 839563 h 1833421"/>
              <a:gd name="connsiteX5003" fmla="*/ 413918 w 2746400"/>
              <a:gd name="connsiteY5003" fmla="*/ 836291 h 1833421"/>
              <a:gd name="connsiteX5004" fmla="*/ 415677 w 2746400"/>
              <a:gd name="connsiteY5004" fmla="*/ 837228 h 1833421"/>
              <a:gd name="connsiteX5005" fmla="*/ 413746 w 2746400"/>
              <a:gd name="connsiteY5005" fmla="*/ 838779 h 1833421"/>
              <a:gd name="connsiteX5006" fmla="*/ 412272 w 2746400"/>
              <a:gd name="connsiteY5006" fmla="*/ 838071 h 1833421"/>
              <a:gd name="connsiteX5007" fmla="*/ 413918 w 2746400"/>
              <a:gd name="connsiteY5007" fmla="*/ 836291 h 1833421"/>
              <a:gd name="connsiteX5008" fmla="*/ 230829 w 2746400"/>
              <a:gd name="connsiteY5008" fmla="*/ 835373 h 1833421"/>
              <a:gd name="connsiteX5009" fmla="*/ 230848 w 2746400"/>
              <a:gd name="connsiteY5009" fmla="*/ 835392 h 1833421"/>
              <a:gd name="connsiteX5010" fmla="*/ 230503 w 2746400"/>
              <a:gd name="connsiteY5010" fmla="*/ 835929 h 1833421"/>
              <a:gd name="connsiteX5011" fmla="*/ 230829 w 2746400"/>
              <a:gd name="connsiteY5011" fmla="*/ 835373 h 1833421"/>
              <a:gd name="connsiteX5012" fmla="*/ 231192 w 2746400"/>
              <a:gd name="connsiteY5012" fmla="*/ 834857 h 1833421"/>
              <a:gd name="connsiteX5013" fmla="*/ 230867 w 2746400"/>
              <a:gd name="connsiteY5013" fmla="*/ 835413 h 1833421"/>
              <a:gd name="connsiteX5014" fmla="*/ 230848 w 2746400"/>
              <a:gd name="connsiteY5014" fmla="*/ 835374 h 1833421"/>
              <a:gd name="connsiteX5015" fmla="*/ 231192 w 2746400"/>
              <a:gd name="connsiteY5015" fmla="*/ 834857 h 1833421"/>
              <a:gd name="connsiteX5016" fmla="*/ 308721 w 2746400"/>
              <a:gd name="connsiteY5016" fmla="*/ 834147 h 1833421"/>
              <a:gd name="connsiteX5017" fmla="*/ 309754 w 2746400"/>
              <a:gd name="connsiteY5017" fmla="*/ 836080 h 1833421"/>
              <a:gd name="connsiteX5018" fmla="*/ 308319 w 2746400"/>
              <a:gd name="connsiteY5018" fmla="*/ 836845 h 1833421"/>
              <a:gd name="connsiteX5019" fmla="*/ 305928 w 2746400"/>
              <a:gd name="connsiteY5019" fmla="*/ 835143 h 1833421"/>
              <a:gd name="connsiteX5020" fmla="*/ 308721 w 2746400"/>
              <a:gd name="connsiteY5020" fmla="*/ 834147 h 1833421"/>
              <a:gd name="connsiteX5021" fmla="*/ 285647 w 2746400"/>
              <a:gd name="connsiteY5021" fmla="*/ 833862 h 1833421"/>
              <a:gd name="connsiteX5022" fmla="*/ 276615 w 2746400"/>
              <a:gd name="connsiteY5022" fmla="*/ 844251 h 1833421"/>
              <a:gd name="connsiteX5023" fmla="*/ 277974 w 2746400"/>
              <a:gd name="connsiteY5023" fmla="*/ 853608 h 1833421"/>
              <a:gd name="connsiteX5024" fmla="*/ 281265 w 2746400"/>
              <a:gd name="connsiteY5024" fmla="*/ 844539 h 1833421"/>
              <a:gd name="connsiteX5025" fmla="*/ 291291 w 2746400"/>
              <a:gd name="connsiteY5025" fmla="*/ 835813 h 1833421"/>
              <a:gd name="connsiteX5026" fmla="*/ 292842 w 2746400"/>
              <a:gd name="connsiteY5026" fmla="*/ 836637 h 1833421"/>
              <a:gd name="connsiteX5027" fmla="*/ 286833 w 2746400"/>
              <a:gd name="connsiteY5027" fmla="*/ 857338 h 1833421"/>
              <a:gd name="connsiteX5028" fmla="*/ 279351 w 2746400"/>
              <a:gd name="connsiteY5028" fmla="*/ 862237 h 1833421"/>
              <a:gd name="connsiteX5029" fmla="*/ 273573 w 2746400"/>
              <a:gd name="connsiteY5029" fmla="*/ 866178 h 1833421"/>
              <a:gd name="connsiteX5030" fmla="*/ 254841 w 2746400"/>
              <a:gd name="connsiteY5030" fmla="*/ 874100 h 1833421"/>
              <a:gd name="connsiteX5031" fmla="*/ 250939 w 2746400"/>
              <a:gd name="connsiteY5031" fmla="*/ 872760 h 1833421"/>
              <a:gd name="connsiteX5032" fmla="*/ 240415 w 2746400"/>
              <a:gd name="connsiteY5032" fmla="*/ 879400 h 1833421"/>
              <a:gd name="connsiteX5033" fmla="*/ 250612 w 2746400"/>
              <a:gd name="connsiteY5033" fmla="*/ 864437 h 1833421"/>
              <a:gd name="connsiteX5034" fmla="*/ 257463 w 2746400"/>
              <a:gd name="connsiteY5034" fmla="*/ 863576 h 1833421"/>
              <a:gd name="connsiteX5035" fmla="*/ 257444 w 2746400"/>
              <a:gd name="connsiteY5035" fmla="*/ 869545 h 1833421"/>
              <a:gd name="connsiteX5036" fmla="*/ 258056 w 2746400"/>
              <a:gd name="connsiteY5036" fmla="*/ 871306 h 1833421"/>
              <a:gd name="connsiteX5037" fmla="*/ 274187 w 2746400"/>
              <a:gd name="connsiteY5037" fmla="*/ 859482 h 1833421"/>
              <a:gd name="connsiteX5038" fmla="*/ 273248 w 2746400"/>
              <a:gd name="connsiteY5038" fmla="*/ 857128 h 1833421"/>
              <a:gd name="connsiteX5039" fmla="*/ 271947 w 2746400"/>
              <a:gd name="connsiteY5039" fmla="*/ 841592 h 1833421"/>
              <a:gd name="connsiteX5040" fmla="*/ 285647 w 2746400"/>
              <a:gd name="connsiteY5040" fmla="*/ 833862 h 1833421"/>
              <a:gd name="connsiteX5041" fmla="*/ 271068 w 2746400"/>
              <a:gd name="connsiteY5041" fmla="*/ 831259 h 1833421"/>
              <a:gd name="connsiteX5042" fmla="*/ 271908 w 2746400"/>
              <a:gd name="connsiteY5042" fmla="*/ 833651 h 1833421"/>
              <a:gd name="connsiteX5043" fmla="*/ 267374 w 2746400"/>
              <a:gd name="connsiteY5043" fmla="*/ 835488 h 1833421"/>
              <a:gd name="connsiteX5044" fmla="*/ 266571 w 2746400"/>
              <a:gd name="connsiteY5044" fmla="*/ 833097 h 1833421"/>
              <a:gd name="connsiteX5045" fmla="*/ 271068 w 2746400"/>
              <a:gd name="connsiteY5045" fmla="*/ 831259 h 1833421"/>
              <a:gd name="connsiteX5046" fmla="*/ 2573719 w 2746400"/>
              <a:gd name="connsiteY5046" fmla="*/ 829728 h 1833421"/>
              <a:gd name="connsiteX5047" fmla="*/ 2570601 w 2746400"/>
              <a:gd name="connsiteY5047" fmla="*/ 833478 h 1833421"/>
              <a:gd name="connsiteX5048" fmla="*/ 2575002 w 2746400"/>
              <a:gd name="connsiteY5048" fmla="*/ 831489 h 1833421"/>
              <a:gd name="connsiteX5049" fmla="*/ 2573719 w 2746400"/>
              <a:gd name="connsiteY5049" fmla="*/ 829728 h 1833421"/>
              <a:gd name="connsiteX5050" fmla="*/ 2603702 w 2746400"/>
              <a:gd name="connsiteY5050" fmla="*/ 828369 h 1833421"/>
              <a:gd name="connsiteX5051" fmla="*/ 2599780 w 2746400"/>
              <a:gd name="connsiteY5051" fmla="*/ 829747 h 1833421"/>
              <a:gd name="connsiteX5052" fmla="*/ 2591706 w 2746400"/>
              <a:gd name="connsiteY5052" fmla="*/ 835389 h 1833421"/>
              <a:gd name="connsiteX5053" fmla="*/ 2591629 w 2746400"/>
              <a:gd name="connsiteY5053" fmla="*/ 835392 h 1833421"/>
              <a:gd name="connsiteX5054" fmla="*/ 2591304 w 2746400"/>
              <a:gd name="connsiteY5054" fmla="*/ 835966 h 1833421"/>
              <a:gd name="connsiteX5055" fmla="*/ 2591648 w 2746400"/>
              <a:gd name="connsiteY5055" fmla="*/ 835430 h 1833421"/>
              <a:gd name="connsiteX5056" fmla="*/ 2591706 w 2746400"/>
              <a:gd name="connsiteY5056" fmla="*/ 835389 h 1833421"/>
              <a:gd name="connsiteX5057" fmla="*/ 2599978 w 2746400"/>
              <a:gd name="connsiteY5057" fmla="*/ 835081 h 1833421"/>
              <a:gd name="connsiteX5058" fmla="*/ 2607108 w 2746400"/>
              <a:gd name="connsiteY5058" fmla="*/ 830493 h 1833421"/>
              <a:gd name="connsiteX5059" fmla="*/ 2603702 w 2746400"/>
              <a:gd name="connsiteY5059" fmla="*/ 828369 h 1833421"/>
              <a:gd name="connsiteX5060" fmla="*/ 320738 w 2746400"/>
              <a:gd name="connsiteY5060" fmla="*/ 827739 h 1833421"/>
              <a:gd name="connsiteX5061" fmla="*/ 320775 w 2746400"/>
              <a:gd name="connsiteY5061" fmla="*/ 827778 h 1833421"/>
              <a:gd name="connsiteX5062" fmla="*/ 320757 w 2746400"/>
              <a:gd name="connsiteY5062" fmla="*/ 831585 h 1833421"/>
              <a:gd name="connsiteX5063" fmla="*/ 318039 w 2746400"/>
              <a:gd name="connsiteY5063" fmla="*/ 829671 h 1833421"/>
              <a:gd name="connsiteX5064" fmla="*/ 320738 w 2746400"/>
              <a:gd name="connsiteY5064" fmla="*/ 827739 h 1833421"/>
              <a:gd name="connsiteX5065" fmla="*/ 406188 w 2746400"/>
              <a:gd name="connsiteY5065" fmla="*/ 824448 h 1833421"/>
              <a:gd name="connsiteX5066" fmla="*/ 393503 w 2746400"/>
              <a:gd name="connsiteY5066" fmla="*/ 826896 h 1833421"/>
              <a:gd name="connsiteX5067" fmla="*/ 393503 w 2746400"/>
              <a:gd name="connsiteY5067" fmla="*/ 831891 h 1833421"/>
              <a:gd name="connsiteX5068" fmla="*/ 376628 w 2746400"/>
              <a:gd name="connsiteY5068" fmla="*/ 839869 h 1833421"/>
              <a:gd name="connsiteX5069" fmla="*/ 380072 w 2746400"/>
              <a:gd name="connsiteY5069" fmla="*/ 843868 h 1833421"/>
              <a:gd name="connsiteX5070" fmla="*/ 400008 w 2746400"/>
              <a:gd name="connsiteY5070" fmla="*/ 841630 h 1833421"/>
              <a:gd name="connsiteX5071" fmla="*/ 406188 w 2746400"/>
              <a:gd name="connsiteY5071" fmla="*/ 824448 h 1833421"/>
              <a:gd name="connsiteX5072" fmla="*/ 461657 w 2746400"/>
              <a:gd name="connsiteY5072" fmla="*/ 824007 h 1833421"/>
              <a:gd name="connsiteX5073" fmla="*/ 458580 w 2746400"/>
              <a:gd name="connsiteY5073" fmla="*/ 827684 h 1833421"/>
              <a:gd name="connsiteX5074" fmla="*/ 458500 w 2746400"/>
              <a:gd name="connsiteY5074" fmla="*/ 827720 h 1833421"/>
              <a:gd name="connsiteX5075" fmla="*/ 452760 w 2746400"/>
              <a:gd name="connsiteY5075" fmla="*/ 831546 h 1833421"/>
              <a:gd name="connsiteX5076" fmla="*/ 452434 w 2746400"/>
              <a:gd name="connsiteY5076" fmla="*/ 832101 h 1833421"/>
              <a:gd name="connsiteX5077" fmla="*/ 452779 w 2746400"/>
              <a:gd name="connsiteY5077" fmla="*/ 831585 h 1833421"/>
              <a:gd name="connsiteX5078" fmla="*/ 458519 w 2746400"/>
              <a:gd name="connsiteY5078" fmla="*/ 827757 h 1833421"/>
              <a:gd name="connsiteX5079" fmla="*/ 458580 w 2746400"/>
              <a:gd name="connsiteY5079" fmla="*/ 827684 h 1833421"/>
              <a:gd name="connsiteX5080" fmla="*/ 462919 w 2746400"/>
              <a:gd name="connsiteY5080" fmla="*/ 825748 h 1833421"/>
              <a:gd name="connsiteX5081" fmla="*/ 461657 w 2746400"/>
              <a:gd name="connsiteY5081" fmla="*/ 824007 h 1833421"/>
              <a:gd name="connsiteX5082" fmla="*/ 2660260 w 2746400"/>
              <a:gd name="connsiteY5082" fmla="*/ 823548 h 1833421"/>
              <a:gd name="connsiteX5083" fmla="*/ 2665924 w 2746400"/>
              <a:gd name="connsiteY5083" fmla="*/ 836216 h 1833421"/>
              <a:gd name="connsiteX5084" fmla="*/ 2657888 w 2746400"/>
              <a:gd name="connsiteY5084" fmla="*/ 835851 h 1833421"/>
              <a:gd name="connsiteX5085" fmla="*/ 2660260 w 2746400"/>
              <a:gd name="connsiteY5085" fmla="*/ 823548 h 1833421"/>
              <a:gd name="connsiteX5086" fmla="*/ 293778 w 2746400"/>
              <a:gd name="connsiteY5086" fmla="*/ 822764 h 1833421"/>
              <a:gd name="connsiteX5087" fmla="*/ 296725 w 2746400"/>
              <a:gd name="connsiteY5087" fmla="*/ 822840 h 1833421"/>
              <a:gd name="connsiteX5088" fmla="*/ 289378 w 2746400"/>
              <a:gd name="connsiteY5088" fmla="*/ 828771 h 1833421"/>
              <a:gd name="connsiteX5089" fmla="*/ 293778 w 2746400"/>
              <a:gd name="connsiteY5089" fmla="*/ 822764 h 1833421"/>
              <a:gd name="connsiteX5090" fmla="*/ 425667 w 2746400"/>
              <a:gd name="connsiteY5090" fmla="*/ 821462 h 1833421"/>
              <a:gd name="connsiteX5091" fmla="*/ 425953 w 2746400"/>
              <a:gd name="connsiteY5091" fmla="*/ 825825 h 1833421"/>
              <a:gd name="connsiteX5092" fmla="*/ 425193 w 2746400"/>
              <a:gd name="connsiteY5092" fmla="*/ 826617 h 1833421"/>
              <a:gd name="connsiteX5093" fmla="*/ 424022 w 2746400"/>
              <a:gd name="connsiteY5093" fmla="*/ 827720 h 1833421"/>
              <a:gd name="connsiteX5094" fmla="*/ 424022 w 2746400"/>
              <a:gd name="connsiteY5094" fmla="*/ 827747 h 1833421"/>
              <a:gd name="connsiteX5095" fmla="*/ 419946 w 2746400"/>
              <a:gd name="connsiteY5095" fmla="*/ 825552 h 1833421"/>
              <a:gd name="connsiteX5096" fmla="*/ 415813 w 2746400"/>
              <a:gd name="connsiteY5096" fmla="*/ 828925 h 1833421"/>
              <a:gd name="connsiteX5097" fmla="*/ 424022 w 2746400"/>
              <a:gd name="connsiteY5097" fmla="*/ 829647 h 1833421"/>
              <a:gd name="connsiteX5098" fmla="*/ 424022 w 2746400"/>
              <a:gd name="connsiteY5098" fmla="*/ 829671 h 1833421"/>
              <a:gd name="connsiteX5099" fmla="*/ 424035 w 2746400"/>
              <a:gd name="connsiteY5099" fmla="*/ 829707 h 1833421"/>
              <a:gd name="connsiteX5100" fmla="*/ 421209 w 2746400"/>
              <a:gd name="connsiteY5100" fmla="*/ 833192 h 1833421"/>
              <a:gd name="connsiteX5101" fmla="*/ 416616 w 2746400"/>
              <a:gd name="connsiteY5101" fmla="*/ 833574 h 1833421"/>
              <a:gd name="connsiteX5102" fmla="*/ 407796 w 2746400"/>
              <a:gd name="connsiteY5102" fmla="*/ 842280 h 1833421"/>
              <a:gd name="connsiteX5103" fmla="*/ 424462 w 2746400"/>
              <a:gd name="connsiteY5103" fmla="*/ 853990 h 1833421"/>
              <a:gd name="connsiteX5104" fmla="*/ 433645 w 2746400"/>
              <a:gd name="connsiteY5104" fmla="*/ 845265 h 1833421"/>
              <a:gd name="connsiteX5105" fmla="*/ 439232 w 2746400"/>
              <a:gd name="connsiteY5105" fmla="*/ 847121 h 1833421"/>
              <a:gd name="connsiteX5106" fmla="*/ 447346 w 2746400"/>
              <a:gd name="connsiteY5106" fmla="*/ 836119 h 1833421"/>
              <a:gd name="connsiteX5107" fmla="*/ 438697 w 2746400"/>
              <a:gd name="connsiteY5107" fmla="*/ 831450 h 1833421"/>
              <a:gd name="connsiteX5108" fmla="*/ 440151 w 2746400"/>
              <a:gd name="connsiteY5108" fmla="*/ 825959 h 1833421"/>
              <a:gd name="connsiteX5109" fmla="*/ 434812 w 2746400"/>
              <a:gd name="connsiteY5109" fmla="*/ 841419 h 1833421"/>
              <a:gd name="connsiteX5110" fmla="*/ 422739 w 2746400"/>
              <a:gd name="connsiteY5110" fmla="*/ 843696 h 1833421"/>
              <a:gd name="connsiteX5111" fmla="*/ 426344 w 2746400"/>
              <a:gd name="connsiteY5111" fmla="*/ 836482 h 1833421"/>
              <a:gd name="connsiteX5112" fmla="*/ 424035 w 2746400"/>
              <a:gd name="connsiteY5112" fmla="*/ 829707 h 1833421"/>
              <a:gd name="connsiteX5113" fmla="*/ 424078 w 2746400"/>
              <a:gd name="connsiteY5113" fmla="*/ 829652 h 1833421"/>
              <a:gd name="connsiteX5114" fmla="*/ 424022 w 2746400"/>
              <a:gd name="connsiteY5114" fmla="*/ 829647 h 1833421"/>
              <a:gd name="connsiteX5115" fmla="*/ 424022 w 2746400"/>
              <a:gd name="connsiteY5115" fmla="*/ 827747 h 1833421"/>
              <a:gd name="connsiteX5116" fmla="*/ 424078 w 2746400"/>
              <a:gd name="connsiteY5116" fmla="*/ 827777 h 1833421"/>
              <a:gd name="connsiteX5117" fmla="*/ 425193 w 2746400"/>
              <a:gd name="connsiteY5117" fmla="*/ 826617 h 1833421"/>
              <a:gd name="connsiteX5118" fmla="*/ 425992 w 2746400"/>
              <a:gd name="connsiteY5118" fmla="*/ 825864 h 1833421"/>
              <a:gd name="connsiteX5119" fmla="*/ 427064 w 2746400"/>
              <a:gd name="connsiteY5119" fmla="*/ 821769 h 1833421"/>
              <a:gd name="connsiteX5120" fmla="*/ 425667 w 2746400"/>
              <a:gd name="connsiteY5120" fmla="*/ 821462 h 1833421"/>
              <a:gd name="connsiteX5121" fmla="*/ 365171 w 2746400"/>
              <a:gd name="connsiteY5121" fmla="*/ 819525 h 1833421"/>
              <a:gd name="connsiteX5122" fmla="*/ 359713 w 2746400"/>
              <a:gd name="connsiteY5122" fmla="*/ 826322 h 1833421"/>
              <a:gd name="connsiteX5123" fmla="*/ 372552 w 2746400"/>
              <a:gd name="connsiteY5123" fmla="*/ 821654 h 1833421"/>
              <a:gd name="connsiteX5124" fmla="*/ 365171 w 2746400"/>
              <a:gd name="connsiteY5124" fmla="*/ 819525 h 1833421"/>
              <a:gd name="connsiteX5125" fmla="*/ 327740 w 2746400"/>
              <a:gd name="connsiteY5125" fmla="*/ 818593 h 1833421"/>
              <a:gd name="connsiteX5126" fmla="*/ 330316 w 2746400"/>
              <a:gd name="connsiteY5126" fmla="*/ 823917 h 1833421"/>
              <a:gd name="connsiteX5127" fmla="*/ 330304 w 2746400"/>
              <a:gd name="connsiteY5127" fmla="*/ 823912 h 1833421"/>
              <a:gd name="connsiteX5128" fmla="*/ 328391 w 2746400"/>
              <a:gd name="connsiteY5128" fmla="*/ 825826 h 1833421"/>
              <a:gd name="connsiteX5129" fmla="*/ 328065 w 2746400"/>
              <a:gd name="connsiteY5129" fmla="*/ 826381 h 1833421"/>
              <a:gd name="connsiteX5130" fmla="*/ 328410 w 2746400"/>
              <a:gd name="connsiteY5130" fmla="*/ 825845 h 1833421"/>
              <a:gd name="connsiteX5131" fmla="*/ 330323 w 2746400"/>
              <a:gd name="connsiteY5131" fmla="*/ 823931 h 1833421"/>
              <a:gd name="connsiteX5132" fmla="*/ 330316 w 2746400"/>
              <a:gd name="connsiteY5132" fmla="*/ 823917 h 1833421"/>
              <a:gd name="connsiteX5133" fmla="*/ 342148 w 2746400"/>
              <a:gd name="connsiteY5133" fmla="*/ 828027 h 1833421"/>
              <a:gd name="connsiteX5134" fmla="*/ 334112 w 2746400"/>
              <a:gd name="connsiteY5134" fmla="*/ 833372 h 1833421"/>
              <a:gd name="connsiteX5135" fmla="*/ 332220 w 2746400"/>
              <a:gd name="connsiteY5135" fmla="*/ 843057 h 1833421"/>
              <a:gd name="connsiteX5136" fmla="*/ 328677 w 2746400"/>
              <a:gd name="connsiteY5136" fmla="*/ 845993 h 1833421"/>
              <a:gd name="connsiteX5137" fmla="*/ 315705 w 2746400"/>
              <a:gd name="connsiteY5137" fmla="*/ 854603 h 1833421"/>
              <a:gd name="connsiteX5138" fmla="*/ 307407 w 2746400"/>
              <a:gd name="connsiteY5138" fmla="*/ 850710 h 1833421"/>
              <a:gd name="connsiteX5139" fmla="*/ 320775 w 2746400"/>
              <a:gd name="connsiteY5139" fmla="*/ 831566 h 1833421"/>
              <a:gd name="connsiteX5140" fmla="*/ 320775 w 2746400"/>
              <a:gd name="connsiteY5140" fmla="*/ 831547 h 1833421"/>
              <a:gd name="connsiteX5141" fmla="*/ 323109 w 2746400"/>
              <a:gd name="connsiteY5141" fmla="*/ 828944 h 1833421"/>
              <a:gd name="connsiteX5142" fmla="*/ 320775 w 2746400"/>
              <a:gd name="connsiteY5142" fmla="*/ 827759 h 1833421"/>
              <a:gd name="connsiteX5143" fmla="*/ 320738 w 2746400"/>
              <a:gd name="connsiteY5143" fmla="*/ 827720 h 1833421"/>
              <a:gd name="connsiteX5144" fmla="*/ 323129 w 2746400"/>
              <a:gd name="connsiteY5144" fmla="*/ 821004 h 1833421"/>
              <a:gd name="connsiteX5145" fmla="*/ 327740 w 2746400"/>
              <a:gd name="connsiteY5145" fmla="*/ 818593 h 1833421"/>
              <a:gd name="connsiteX5146" fmla="*/ 458117 w 2746400"/>
              <a:gd name="connsiteY5146" fmla="*/ 814861 h 1833421"/>
              <a:gd name="connsiteX5147" fmla="*/ 453181 w 2746400"/>
              <a:gd name="connsiteY5147" fmla="*/ 819339 h 1833421"/>
              <a:gd name="connsiteX5148" fmla="*/ 454386 w 2746400"/>
              <a:gd name="connsiteY5148" fmla="*/ 820698 h 1833421"/>
              <a:gd name="connsiteX5149" fmla="*/ 459552 w 2746400"/>
              <a:gd name="connsiteY5149" fmla="*/ 816450 h 1833421"/>
              <a:gd name="connsiteX5150" fmla="*/ 458117 w 2746400"/>
              <a:gd name="connsiteY5150" fmla="*/ 814861 h 1833421"/>
              <a:gd name="connsiteX5151" fmla="*/ 282279 w 2746400"/>
              <a:gd name="connsiteY5151" fmla="*/ 814403 h 1833421"/>
              <a:gd name="connsiteX5152" fmla="*/ 285090 w 2746400"/>
              <a:gd name="connsiteY5152" fmla="*/ 815475 h 1833421"/>
              <a:gd name="connsiteX5153" fmla="*/ 281628 w 2746400"/>
              <a:gd name="connsiteY5153" fmla="*/ 822842 h 1833421"/>
              <a:gd name="connsiteX5154" fmla="*/ 279465 w 2746400"/>
              <a:gd name="connsiteY5154" fmla="*/ 821904 h 1833421"/>
              <a:gd name="connsiteX5155" fmla="*/ 282279 w 2746400"/>
              <a:gd name="connsiteY5155" fmla="*/ 814403 h 1833421"/>
              <a:gd name="connsiteX5156" fmla="*/ 422452 w 2746400"/>
              <a:gd name="connsiteY5156" fmla="*/ 814210 h 1833421"/>
              <a:gd name="connsiteX5157" fmla="*/ 410436 w 2746400"/>
              <a:gd name="connsiteY5157" fmla="*/ 815990 h 1833421"/>
              <a:gd name="connsiteX5158" fmla="*/ 410724 w 2746400"/>
              <a:gd name="connsiteY5158" fmla="*/ 818096 h 1833421"/>
              <a:gd name="connsiteX5159" fmla="*/ 422720 w 2746400"/>
              <a:gd name="connsiteY5159" fmla="*/ 817043 h 1833421"/>
              <a:gd name="connsiteX5160" fmla="*/ 422452 w 2746400"/>
              <a:gd name="connsiteY5160" fmla="*/ 814210 h 1833421"/>
              <a:gd name="connsiteX5161" fmla="*/ 434679 w 2746400"/>
              <a:gd name="connsiteY5161" fmla="*/ 813465 h 1833421"/>
              <a:gd name="connsiteX5162" fmla="*/ 432842 w 2746400"/>
              <a:gd name="connsiteY5162" fmla="*/ 815358 h 1833421"/>
              <a:gd name="connsiteX5163" fmla="*/ 439176 w 2746400"/>
              <a:gd name="connsiteY5163" fmla="*/ 818765 h 1833421"/>
              <a:gd name="connsiteX5164" fmla="*/ 434679 w 2746400"/>
              <a:gd name="connsiteY5164" fmla="*/ 813465 h 1833421"/>
              <a:gd name="connsiteX5165" fmla="*/ 2628115 w 2746400"/>
              <a:gd name="connsiteY5165" fmla="*/ 812127 h 1833421"/>
              <a:gd name="connsiteX5166" fmla="*/ 2630202 w 2746400"/>
              <a:gd name="connsiteY5166" fmla="*/ 814288 h 1833421"/>
              <a:gd name="connsiteX5167" fmla="*/ 2626680 w 2746400"/>
              <a:gd name="connsiteY5167" fmla="*/ 815724 h 1833421"/>
              <a:gd name="connsiteX5168" fmla="*/ 2625169 w 2746400"/>
              <a:gd name="connsiteY5168" fmla="*/ 813925 h 1833421"/>
              <a:gd name="connsiteX5169" fmla="*/ 2628115 w 2746400"/>
              <a:gd name="connsiteY5169" fmla="*/ 812127 h 1833421"/>
              <a:gd name="connsiteX5170" fmla="*/ 341881 w 2746400"/>
              <a:gd name="connsiteY5170" fmla="*/ 808529 h 1833421"/>
              <a:gd name="connsiteX5171" fmla="*/ 335375 w 2746400"/>
              <a:gd name="connsiteY5171" fmla="*/ 814135 h 1833421"/>
              <a:gd name="connsiteX5172" fmla="*/ 341881 w 2746400"/>
              <a:gd name="connsiteY5172" fmla="*/ 808529 h 1833421"/>
              <a:gd name="connsiteX5173" fmla="*/ 353361 w 2746400"/>
              <a:gd name="connsiteY5173" fmla="*/ 806634 h 1833421"/>
              <a:gd name="connsiteX5174" fmla="*/ 353358 w 2746400"/>
              <a:gd name="connsiteY5174" fmla="*/ 806637 h 1833421"/>
              <a:gd name="connsiteX5175" fmla="*/ 353322 w 2746400"/>
              <a:gd name="connsiteY5175" fmla="*/ 806672 h 1833421"/>
              <a:gd name="connsiteX5176" fmla="*/ 353147 w 2746400"/>
              <a:gd name="connsiteY5176" fmla="*/ 806574 h 1833421"/>
              <a:gd name="connsiteX5177" fmla="*/ 353304 w 2746400"/>
              <a:gd name="connsiteY5177" fmla="*/ 806691 h 1833421"/>
              <a:gd name="connsiteX5178" fmla="*/ 353265 w 2746400"/>
              <a:gd name="connsiteY5178" fmla="*/ 806730 h 1833421"/>
              <a:gd name="connsiteX5179" fmla="*/ 2677596 w 2746400"/>
              <a:gd name="connsiteY5179" fmla="*/ 806041 h 1833421"/>
              <a:gd name="connsiteX5180" fmla="*/ 2670497 w 2746400"/>
              <a:gd name="connsiteY5180" fmla="*/ 817693 h 1833421"/>
              <a:gd name="connsiteX5181" fmla="*/ 2668928 w 2746400"/>
              <a:gd name="connsiteY5181" fmla="*/ 816316 h 1833421"/>
              <a:gd name="connsiteX5182" fmla="*/ 2677596 w 2746400"/>
              <a:gd name="connsiteY5182" fmla="*/ 806041 h 1833421"/>
              <a:gd name="connsiteX5183" fmla="*/ 351216 w 2746400"/>
              <a:gd name="connsiteY5183" fmla="*/ 804013 h 1833421"/>
              <a:gd name="connsiteX5184" fmla="*/ 353147 w 2746400"/>
              <a:gd name="connsiteY5184" fmla="*/ 806574 h 1833421"/>
              <a:gd name="connsiteX5185" fmla="*/ 350585 w 2746400"/>
              <a:gd name="connsiteY5185" fmla="*/ 804645 h 1833421"/>
              <a:gd name="connsiteX5186" fmla="*/ 351216 w 2746400"/>
              <a:gd name="connsiteY5186" fmla="*/ 804013 h 1833421"/>
              <a:gd name="connsiteX5187" fmla="*/ 187912 w 2746400"/>
              <a:gd name="connsiteY5187" fmla="*/ 802043 h 1833421"/>
              <a:gd name="connsiteX5188" fmla="*/ 189653 w 2746400"/>
              <a:gd name="connsiteY5188" fmla="*/ 803152 h 1833421"/>
              <a:gd name="connsiteX5189" fmla="*/ 188027 w 2746400"/>
              <a:gd name="connsiteY5189" fmla="*/ 806424 h 1833421"/>
              <a:gd name="connsiteX5190" fmla="*/ 185979 w 2746400"/>
              <a:gd name="connsiteY5190" fmla="*/ 804645 h 1833421"/>
              <a:gd name="connsiteX5191" fmla="*/ 187912 w 2746400"/>
              <a:gd name="connsiteY5191" fmla="*/ 802043 h 1833421"/>
              <a:gd name="connsiteX5192" fmla="*/ 279046 w 2746400"/>
              <a:gd name="connsiteY5192" fmla="*/ 800167 h 1833421"/>
              <a:gd name="connsiteX5193" fmla="*/ 254095 w 2746400"/>
              <a:gd name="connsiteY5193" fmla="*/ 825384 h 1833421"/>
              <a:gd name="connsiteX5194" fmla="*/ 279046 w 2746400"/>
              <a:gd name="connsiteY5194" fmla="*/ 800167 h 1833421"/>
              <a:gd name="connsiteX5195" fmla="*/ 2650005 w 2746400"/>
              <a:gd name="connsiteY5195" fmla="*/ 794523 h 1833421"/>
              <a:gd name="connsiteX5196" fmla="*/ 2661446 w 2746400"/>
              <a:gd name="connsiteY5196" fmla="*/ 809886 h 1833421"/>
              <a:gd name="connsiteX5197" fmla="*/ 2650483 w 2746400"/>
              <a:gd name="connsiteY5197" fmla="*/ 808183 h 1833421"/>
              <a:gd name="connsiteX5198" fmla="*/ 2645968 w 2746400"/>
              <a:gd name="connsiteY5198" fmla="*/ 801774 h 1833421"/>
              <a:gd name="connsiteX5199" fmla="*/ 2647498 w 2746400"/>
              <a:gd name="connsiteY5199" fmla="*/ 798330 h 1833421"/>
              <a:gd name="connsiteX5200" fmla="*/ 2650005 w 2746400"/>
              <a:gd name="connsiteY5200" fmla="*/ 794523 h 1833421"/>
              <a:gd name="connsiteX5201" fmla="*/ 197498 w 2746400"/>
              <a:gd name="connsiteY5201" fmla="*/ 793795 h 1833421"/>
              <a:gd name="connsiteX5202" fmla="*/ 199201 w 2746400"/>
              <a:gd name="connsiteY5202" fmla="*/ 795231 h 1833421"/>
              <a:gd name="connsiteX5203" fmla="*/ 196599 w 2746400"/>
              <a:gd name="connsiteY5203" fmla="*/ 798387 h 1833421"/>
              <a:gd name="connsiteX5204" fmla="*/ 195298 w 2746400"/>
              <a:gd name="connsiteY5204" fmla="*/ 797469 h 1833421"/>
              <a:gd name="connsiteX5205" fmla="*/ 197498 w 2746400"/>
              <a:gd name="connsiteY5205" fmla="*/ 793795 h 1833421"/>
              <a:gd name="connsiteX5206" fmla="*/ 319706 w 2746400"/>
              <a:gd name="connsiteY5206" fmla="*/ 793242 h 1833421"/>
              <a:gd name="connsiteX5207" fmla="*/ 316050 w 2746400"/>
              <a:gd name="connsiteY5207" fmla="*/ 797470 h 1833421"/>
              <a:gd name="connsiteX5208" fmla="*/ 290334 w 2746400"/>
              <a:gd name="connsiteY5208" fmla="*/ 813829 h 1833421"/>
              <a:gd name="connsiteX5209" fmla="*/ 319706 w 2746400"/>
              <a:gd name="connsiteY5209" fmla="*/ 793242 h 1833421"/>
              <a:gd name="connsiteX5210" fmla="*/ 420272 w 2746400"/>
              <a:gd name="connsiteY5210" fmla="*/ 789471 h 1833421"/>
              <a:gd name="connsiteX5211" fmla="*/ 429666 w 2746400"/>
              <a:gd name="connsiteY5211" fmla="*/ 795804 h 1833421"/>
              <a:gd name="connsiteX5212" fmla="*/ 420246 w 2746400"/>
              <a:gd name="connsiteY5212" fmla="*/ 789519 h 1833421"/>
              <a:gd name="connsiteX5213" fmla="*/ 420269 w 2746400"/>
              <a:gd name="connsiteY5213" fmla="*/ 789474 h 1833421"/>
              <a:gd name="connsiteX5214" fmla="*/ 159671 w 2746400"/>
              <a:gd name="connsiteY5214" fmla="*/ 788304 h 1833421"/>
              <a:gd name="connsiteX5215" fmla="*/ 160322 w 2746400"/>
              <a:gd name="connsiteY5215" fmla="*/ 789510 h 1833421"/>
              <a:gd name="connsiteX5216" fmla="*/ 159039 w 2746400"/>
              <a:gd name="connsiteY5216" fmla="*/ 790600 h 1833421"/>
              <a:gd name="connsiteX5217" fmla="*/ 157509 w 2746400"/>
              <a:gd name="connsiteY5217" fmla="*/ 789682 h 1833421"/>
              <a:gd name="connsiteX5218" fmla="*/ 159671 w 2746400"/>
              <a:gd name="connsiteY5218" fmla="*/ 788304 h 1833421"/>
              <a:gd name="connsiteX5219" fmla="*/ 311037 w 2746400"/>
              <a:gd name="connsiteY5219" fmla="*/ 788208 h 1833421"/>
              <a:gd name="connsiteX5220" fmla="*/ 311668 w 2746400"/>
              <a:gd name="connsiteY5220" fmla="*/ 788572 h 1833421"/>
              <a:gd name="connsiteX5221" fmla="*/ 310980 w 2746400"/>
              <a:gd name="connsiteY5221" fmla="*/ 788841 h 1833421"/>
              <a:gd name="connsiteX5222" fmla="*/ 220438 w 2746400"/>
              <a:gd name="connsiteY5222" fmla="*/ 787060 h 1833421"/>
              <a:gd name="connsiteX5223" fmla="*/ 223004 w 2746400"/>
              <a:gd name="connsiteY5223" fmla="*/ 788898 h 1833421"/>
              <a:gd name="connsiteX5224" fmla="*/ 220266 w 2746400"/>
              <a:gd name="connsiteY5224" fmla="*/ 790887 h 1833421"/>
              <a:gd name="connsiteX5225" fmla="*/ 218487 w 2746400"/>
              <a:gd name="connsiteY5225" fmla="*/ 789490 h 1833421"/>
              <a:gd name="connsiteX5226" fmla="*/ 220438 w 2746400"/>
              <a:gd name="connsiteY5226" fmla="*/ 787060 h 1833421"/>
              <a:gd name="connsiteX5227" fmla="*/ 438657 w 2746400"/>
              <a:gd name="connsiteY5227" fmla="*/ 786085 h 1833421"/>
              <a:gd name="connsiteX5228" fmla="*/ 440551 w 2746400"/>
              <a:gd name="connsiteY5228" fmla="*/ 787692 h 1833421"/>
              <a:gd name="connsiteX5229" fmla="*/ 438773 w 2746400"/>
              <a:gd name="connsiteY5229" fmla="*/ 788649 h 1833421"/>
              <a:gd name="connsiteX5230" fmla="*/ 437165 w 2746400"/>
              <a:gd name="connsiteY5230" fmla="*/ 786812 h 1833421"/>
              <a:gd name="connsiteX5231" fmla="*/ 438657 w 2746400"/>
              <a:gd name="connsiteY5231" fmla="*/ 786085 h 1833421"/>
              <a:gd name="connsiteX5232" fmla="*/ 299539 w 2746400"/>
              <a:gd name="connsiteY5232" fmla="*/ 785664 h 1833421"/>
              <a:gd name="connsiteX5233" fmla="*/ 291081 w 2746400"/>
              <a:gd name="connsiteY5233" fmla="*/ 788763 h 1833421"/>
              <a:gd name="connsiteX5234" fmla="*/ 299539 w 2746400"/>
              <a:gd name="connsiteY5234" fmla="*/ 785664 h 1833421"/>
              <a:gd name="connsiteX5235" fmla="*/ 431923 w 2746400"/>
              <a:gd name="connsiteY5235" fmla="*/ 784785 h 1833421"/>
              <a:gd name="connsiteX5236" fmla="*/ 432536 w 2746400"/>
              <a:gd name="connsiteY5236" fmla="*/ 785205 h 1833421"/>
              <a:gd name="connsiteX5237" fmla="*/ 431942 w 2746400"/>
              <a:gd name="connsiteY5237" fmla="*/ 786601 h 1833421"/>
              <a:gd name="connsiteX5238" fmla="*/ 430794 w 2746400"/>
              <a:gd name="connsiteY5238" fmla="*/ 785703 h 1833421"/>
              <a:gd name="connsiteX5239" fmla="*/ 431923 w 2746400"/>
              <a:gd name="connsiteY5239" fmla="*/ 784785 h 1833421"/>
              <a:gd name="connsiteX5240" fmla="*/ 328697 w 2746400"/>
              <a:gd name="connsiteY5240" fmla="*/ 782468 h 1833421"/>
              <a:gd name="connsiteX5241" fmla="*/ 328602 w 2746400"/>
              <a:gd name="connsiteY5241" fmla="*/ 783118 h 1833421"/>
              <a:gd name="connsiteX5242" fmla="*/ 327990 w 2746400"/>
              <a:gd name="connsiteY5242" fmla="*/ 782716 h 1833421"/>
              <a:gd name="connsiteX5243" fmla="*/ 480369 w 2746400"/>
              <a:gd name="connsiteY5243" fmla="*/ 778929 h 1833421"/>
              <a:gd name="connsiteX5244" fmla="*/ 479183 w 2746400"/>
              <a:gd name="connsiteY5244" fmla="*/ 780114 h 1833421"/>
              <a:gd name="connsiteX5245" fmla="*/ 480465 w 2746400"/>
              <a:gd name="connsiteY5245" fmla="*/ 781263 h 1833421"/>
              <a:gd name="connsiteX5246" fmla="*/ 481842 w 2746400"/>
              <a:gd name="connsiteY5246" fmla="*/ 779292 h 1833421"/>
              <a:gd name="connsiteX5247" fmla="*/ 480369 w 2746400"/>
              <a:gd name="connsiteY5247" fmla="*/ 778929 h 1833421"/>
              <a:gd name="connsiteX5248" fmla="*/ 2677998 w 2746400"/>
              <a:gd name="connsiteY5248" fmla="*/ 778680 h 1833421"/>
              <a:gd name="connsiteX5249" fmla="*/ 2677902 w 2746400"/>
              <a:gd name="connsiteY5249" fmla="*/ 779294 h 1833421"/>
              <a:gd name="connsiteX5250" fmla="*/ 2677328 w 2746400"/>
              <a:gd name="connsiteY5250" fmla="*/ 778891 h 1833421"/>
              <a:gd name="connsiteX5251" fmla="*/ 300513 w 2746400"/>
              <a:gd name="connsiteY5251" fmla="*/ 778566 h 1833421"/>
              <a:gd name="connsiteX5252" fmla="*/ 309144 w 2746400"/>
              <a:gd name="connsiteY5252" fmla="*/ 778566 h 1833421"/>
              <a:gd name="connsiteX5253" fmla="*/ 306369 w 2746400"/>
              <a:gd name="connsiteY5253" fmla="*/ 782144 h 1833421"/>
              <a:gd name="connsiteX5254" fmla="*/ 300513 w 2746400"/>
              <a:gd name="connsiteY5254" fmla="*/ 778566 h 1833421"/>
              <a:gd name="connsiteX5255" fmla="*/ 465159 w 2746400"/>
              <a:gd name="connsiteY5255" fmla="*/ 775465 h 1833421"/>
              <a:gd name="connsiteX5256" fmla="*/ 463111 w 2746400"/>
              <a:gd name="connsiteY5256" fmla="*/ 777150 h 1833421"/>
              <a:gd name="connsiteX5257" fmla="*/ 464910 w 2746400"/>
              <a:gd name="connsiteY5257" fmla="*/ 778278 h 1833421"/>
              <a:gd name="connsiteX5258" fmla="*/ 466804 w 2746400"/>
              <a:gd name="connsiteY5258" fmla="*/ 776594 h 1833421"/>
              <a:gd name="connsiteX5259" fmla="*/ 465159 w 2746400"/>
              <a:gd name="connsiteY5259" fmla="*/ 775465 h 1833421"/>
              <a:gd name="connsiteX5260" fmla="*/ 390174 w 2746400"/>
              <a:gd name="connsiteY5260" fmla="*/ 775217 h 1833421"/>
              <a:gd name="connsiteX5261" fmla="*/ 392432 w 2746400"/>
              <a:gd name="connsiteY5261" fmla="*/ 776576 h 1833421"/>
              <a:gd name="connsiteX5262" fmla="*/ 394346 w 2746400"/>
              <a:gd name="connsiteY5262" fmla="*/ 780039 h 1833421"/>
              <a:gd name="connsiteX5263" fmla="*/ 391360 w 2746400"/>
              <a:gd name="connsiteY5263" fmla="*/ 781187 h 1833421"/>
              <a:gd name="connsiteX5264" fmla="*/ 389274 w 2746400"/>
              <a:gd name="connsiteY5264" fmla="*/ 778738 h 1833421"/>
              <a:gd name="connsiteX5265" fmla="*/ 390174 w 2746400"/>
              <a:gd name="connsiteY5265" fmla="*/ 775217 h 1833421"/>
              <a:gd name="connsiteX5266" fmla="*/ 220785 w 2746400"/>
              <a:gd name="connsiteY5266" fmla="*/ 774681 h 1833421"/>
              <a:gd name="connsiteX5267" fmla="*/ 221875 w 2746400"/>
              <a:gd name="connsiteY5267" fmla="*/ 775734 h 1833421"/>
              <a:gd name="connsiteX5268" fmla="*/ 217474 w 2746400"/>
              <a:gd name="connsiteY5268" fmla="*/ 780669 h 1833421"/>
              <a:gd name="connsiteX5269" fmla="*/ 215905 w 2746400"/>
              <a:gd name="connsiteY5269" fmla="*/ 779158 h 1833421"/>
              <a:gd name="connsiteX5270" fmla="*/ 220785 w 2746400"/>
              <a:gd name="connsiteY5270" fmla="*/ 774681 h 1833421"/>
              <a:gd name="connsiteX5271" fmla="*/ 2663034 w 2746400"/>
              <a:gd name="connsiteY5271" fmla="*/ 773532 h 1833421"/>
              <a:gd name="connsiteX5272" fmla="*/ 2658558 w 2746400"/>
              <a:gd name="connsiteY5272" fmla="*/ 776957 h 1833421"/>
              <a:gd name="connsiteX5273" fmla="*/ 2657486 w 2746400"/>
              <a:gd name="connsiteY5273" fmla="*/ 776135 h 1833421"/>
              <a:gd name="connsiteX5274" fmla="*/ 2658941 w 2746400"/>
              <a:gd name="connsiteY5274" fmla="*/ 773589 h 1833421"/>
              <a:gd name="connsiteX5275" fmla="*/ 2663034 w 2746400"/>
              <a:gd name="connsiteY5275" fmla="*/ 773532 h 1833421"/>
              <a:gd name="connsiteX5276" fmla="*/ 446274 w 2746400"/>
              <a:gd name="connsiteY5276" fmla="*/ 769782 h 1833421"/>
              <a:gd name="connsiteX5277" fmla="*/ 444456 w 2746400"/>
              <a:gd name="connsiteY5277" fmla="*/ 771428 h 1833421"/>
              <a:gd name="connsiteX5278" fmla="*/ 446388 w 2746400"/>
              <a:gd name="connsiteY5278" fmla="*/ 773169 h 1833421"/>
              <a:gd name="connsiteX5279" fmla="*/ 448665 w 2746400"/>
              <a:gd name="connsiteY5279" fmla="*/ 771715 h 1833421"/>
              <a:gd name="connsiteX5280" fmla="*/ 446274 w 2746400"/>
              <a:gd name="connsiteY5280" fmla="*/ 769782 h 1833421"/>
              <a:gd name="connsiteX5281" fmla="*/ 274320 w 2746400"/>
              <a:gd name="connsiteY5281" fmla="*/ 768884 h 1833421"/>
              <a:gd name="connsiteX5282" fmla="*/ 276100 w 2746400"/>
              <a:gd name="connsiteY5282" fmla="*/ 770491 h 1833421"/>
              <a:gd name="connsiteX5283" fmla="*/ 272982 w 2746400"/>
              <a:gd name="connsiteY5283" fmla="*/ 773113 h 1833421"/>
              <a:gd name="connsiteX5284" fmla="*/ 271871 w 2746400"/>
              <a:gd name="connsiteY5284" fmla="*/ 772157 h 1833421"/>
              <a:gd name="connsiteX5285" fmla="*/ 274320 w 2746400"/>
              <a:gd name="connsiteY5285" fmla="*/ 768884 h 1833421"/>
              <a:gd name="connsiteX5286" fmla="*/ 399932 w 2746400"/>
              <a:gd name="connsiteY5286" fmla="*/ 765018 h 1833421"/>
              <a:gd name="connsiteX5287" fmla="*/ 402361 w 2746400"/>
              <a:gd name="connsiteY5287" fmla="*/ 766779 h 1833421"/>
              <a:gd name="connsiteX5288" fmla="*/ 400085 w 2746400"/>
              <a:gd name="connsiteY5288" fmla="*/ 769840 h 1833421"/>
              <a:gd name="connsiteX5289" fmla="*/ 398382 w 2746400"/>
              <a:gd name="connsiteY5289" fmla="*/ 768234 h 1833421"/>
              <a:gd name="connsiteX5290" fmla="*/ 399932 w 2746400"/>
              <a:gd name="connsiteY5290" fmla="*/ 765018 h 1833421"/>
              <a:gd name="connsiteX5291" fmla="*/ 461637 w 2746400"/>
              <a:gd name="connsiteY5291" fmla="*/ 763468 h 1833421"/>
              <a:gd name="connsiteX5292" fmla="*/ 460241 w 2746400"/>
              <a:gd name="connsiteY5292" fmla="*/ 764387 h 1833421"/>
              <a:gd name="connsiteX5293" fmla="*/ 460680 w 2746400"/>
              <a:gd name="connsiteY5293" fmla="*/ 765727 h 1833421"/>
              <a:gd name="connsiteX5294" fmla="*/ 462919 w 2746400"/>
              <a:gd name="connsiteY5294" fmla="*/ 764559 h 1833421"/>
              <a:gd name="connsiteX5295" fmla="*/ 461637 w 2746400"/>
              <a:gd name="connsiteY5295" fmla="*/ 763468 h 1833421"/>
              <a:gd name="connsiteX5296" fmla="*/ 2661026 w 2746400"/>
              <a:gd name="connsiteY5296" fmla="*/ 758379 h 1833421"/>
              <a:gd name="connsiteX5297" fmla="*/ 2661637 w 2746400"/>
              <a:gd name="connsiteY5297" fmla="*/ 758838 h 1833421"/>
              <a:gd name="connsiteX5298" fmla="*/ 2660624 w 2746400"/>
              <a:gd name="connsiteY5298" fmla="*/ 759910 h 1833421"/>
              <a:gd name="connsiteX5299" fmla="*/ 2660011 w 2746400"/>
              <a:gd name="connsiteY5299" fmla="*/ 759489 h 1833421"/>
              <a:gd name="connsiteX5300" fmla="*/ 2661026 w 2746400"/>
              <a:gd name="connsiteY5300" fmla="*/ 758379 h 1833421"/>
              <a:gd name="connsiteX5301" fmla="*/ 231153 w 2746400"/>
              <a:gd name="connsiteY5301" fmla="*/ 758035 h 1833421"/>
              <a:gd name="connsiteX5302" fmla="*/ 231708 w 2746400"/>
              <a:gd name="connsiteY5302" fmla="*/ 759375 h 1833421"/>
              <a:gd name="connsiteX5303" fmla="*/ 230274 w 2746400"/>
              <a:gd name="connsiteY5303" fmla="*/ 759585 h 1833421"/>
              <a:gd name="connsiteX5304" fmla="*/ 230427 w 2746400"/>
              <a:gd name="connsiteY5304" fmla="*/ 758151 h 1833421"/>
              <a:gd name="connsiteX5305" fmla="*/ 231153 w 2746400"/>
              <a:gd name="connsiteY5305" fmla="*/ 758035 h 1833421"/>
              <a:gd name="connsiteX5306" fmla="*/ 446101 w 2746400"/>
              <a:gd name="connsiteY5306" fmla="*/ 756504 h 1833421"/>
              <a:gd name="connsiteX5307" fmla="*/ 445776 w 2746400"/>
              <a:gd name="connsiteY5307" fmla="*/ 757135 h 1833421"/>
              <a:gd name="connsiteX5308" fmla="*/ 446407 w 2746400"/>
              <a:gd name="connsiteY5308" fmla="*/ 757135 h 1833421"/>
              <a:gd name="connsiteX5309" fmla="*/ 242392 w 2746400"/>
              <a:gd name="connsiteY5309" fmla="*/ 754858 h 1833421"/>
              <a:gd name="connsiteX5310" fmla="*/ 247857 w 2746400"/>
              <a:gd name="connsiteY5310" fmla="*/ 756581 h 1833421"/>
              <a:gd name="connsiteX5311" fmla="*/ 238635 w 2746400"/>
              <a:gd name="connsiteY5311" fmla="*/ 759451 h 1833421"/>
              <a:gd name="connsiteX5312" fmla="*/ 242392 w 2746400"/>
              <a:gd name="connsiteY5312" fmla="*/ 754858 h 1833421"/>
              <a:gd name="connsiteX5313" fmla="*/ 355715 w 2746400"/>
              <a:gd name="connsiteY5313" fmla="*/ 754591 h 1833421"/>
              <a:gd name="connsiteX5314" fmla="*/ 358451 w 2746400"/>
              <a:gd name="connsiteY5314" fmla="*/ 758896 h 1833421"/>
              <a:gd name="connsiteX5315" fmla="*/ 356250 w 2746400"/>
              <a:gd name="connsiteY5315" fmla="*/ 760179 h 1833421"/>
              <a:gd name="connsiteX5316" fmla="*/ 353877 w 2746400"/>
              <a:gd name="connsiteY5316" fmla="*/ 755778 h 1833421"/>
              <a:gd name="connsiteX5317" fmla="*/ 355715 w 2746400"/>
              <a:gd name="connsiteY5317" fmla="*/ 754591 h 1833421"/>
              <a:gd name="connsiteX5318" fmla="*/ 2681536 w 2746400"/>
              <a:gd name="connsiteY5318" fmla="*/ 753117 h 1833421"/>
              <a:gd name="connsiteX5319" fmla="*/ 2681541 w 2746400"/>
              <a:gd name="connsiteY5319" fmla="*/ 753126 h 1833421"/>
              <a:gd name="connsiteX5320" fmla="*/ 2681536 w 2746400"/>
              <a:gd name="connsiteY5320" fmla="*/ 753136 h 1833421"/>
              <a:gd name="connsiteX5321" fmla="*/ 2681549 w 2746400"/>
              <a:gd name="connsiteY5321" fmla="*/ 753143 h 1833421"/>
              <a:gd name="connsiteX5322" fmla="*/ 2681556 w 2746400"/>
              <a:gd name="connsiteY5322" fmla="*/ 753156 h 1833421"/>
              <a:gd name="connsiteX5323" fmla="*/ 2681212 w 2746400"/>
              <a:gd name="connsiteY5323" fmla="*/ 753691 h 1833421"/>
              <a:gd name="connsiteX5324" fmla="*/ 2681536 w 2746400"/>
              <a:gd name="connsiteY5324" fmla="*/ 753117 h 1833421"/>
              <a:gd name="connsiteX5325" fmla="*/ 333252 w 2746400"/>
              <a:gd name="connsiteY5325" fmla="*/ 748812 h 1833421"/>
              <a:gd name="connsiteX5326" fmla="*/ 333539 w 2746400"/>
              <a:gd name="connsiteY5326" fmla="*/ 749521 h 1833421"/>
              <a:gd name="connsiteX5327" fmla="*/ 332868 w 2746400"/>
              <a:gd name="connsiteY5327" fmla="*/ 749463 h 1833421"/>
              <a:gd name="connsiteX5328" fmla="*/ 320469 w 2746400"/>
              <a:gd name="connsiteY5328" fmla="*/ 746613 h 1833421"/>
              <a:gd name="connsiteX5329" fmla="*/ 322191 w 2746400"/>
              <a:gd name="connsiteY5329" fmla="*/ 747608 h 1833421"/>
              <a:gd name="connsiteX5330" fmla="*/ 318863 w 2746400"/>
              <a:gd name="connsiteY5330" fmla="*/ 753730 h 1833421"/>
              <a:gd name="connsiteX5331" fmla="*/ 316835 w 2746400"/>
              <a:gd name="connsiteY5331" fmla="*/ 752583 h 1833421"/>
              <a:gd name="connsiteX5332" fmla="*/ 320469 w 2746400"/>
              <a:gd name="connsiteY5332" fmla="*/ 746613 h 1833421"/>
              <a:gd name="connsiteX5333" fmla="*/ 2684445 w 2746400"/>
              <a:gd name="connsiteY5333" fmla="*/ 746076 h 1833421"/>
              <a:gd name="connsiteX5334" fmla="*/ 2681575 w 2746400"/>
              <a:gd name="connsiteY5334" fmla="*/ 753156 h 1833421"/>
              <a:gd name="connsiteX5335" fmla="*/ 2681549 w 2746400"/>
              <a:gd name="connsiteY5335" fmla="*/ 753143 h 1833421"/>
              <a:gd name="connsiteX5336" fmla="*/ 2681541 w 2746400"/>
              <a:gd name="connsiteY5336" fmla="*/ 753126 h 1833421"/>
              <a:gd name="connsiteX5337" fmla="*/ 394843 w 2746400"/>
              <a:gd name="connsiteY5337" fmla="*/ 746039 h 1833421"/>
              <a:gd name="connsiteX5338" fmla="*/ 397158 w 2746400"/>
              <a:gd name="connsiteY5338" fmla="*/ 751664 h 1833421"/>
              <a:gd name="connsiteX5339" fmla="*/ 391800 w 2746400"/>
              <a:gd name="connsiteY5339" fmla="*/ 755568 h 1833421"/>
              <a:gd name="connsiteX5340" fmla="*/ 362889 w 2746400"/>
              <a:gd name="connsiteY5340" fmla="*/ 778241 h 1833421"/>
              <a:gd name="connsiteX5341" fmla="*/ 358891 w 2746400"/>
              <a:gd name="connsiteY5341" fmla="*/ 779466 h 1833421"/>
              <a:gd name="connsiteX5342" fmla="*/ 357551 w 2746400"/>
              <a:gd name="connsiteY5342" fmla="*/ 777935 h 1833421"/>
              <a:gd name="connsiteX5343" fmla="*/ 372572 w 2746400"/>
              <a:gd name="connsiteY5343" fmla="*/ 759260 h 1833421"/>
              <a:gd name="connsiteX5344" fmla="*/ 378407 w 2746400"/>
              <a:gd name="connsiteY5344" fmla="*/ 757308 h 1833421"/>
              <a:gd name="connsiteX5345" fmla="*/ 383898 w 2746400"/>
              <a:gd name="connsiteY5345" fmla="*/ 755052 h 1833421"/>
              <a:gd name="connsiteX5346" fmla="*/ 394843 w 2746400"/>
              <a:gd name="connsiteY5346" fmla="*/ 746039 h 1833421"/>
              <a:gd name="connsiteX5347" fmla="*/ 360746 w 2746400"/>
              <a:gd name="connsiteY5347" fmla="*/ 745617 h 1833421"/>
              <a:gd name="connsiteX5348" fmla="*/ 361204 w 2746400"/>
              <a:gd name="connsiteY5348" fmla="*/ 747741 h 1833421"/>
              <a:gd name="connsiteX5349" fmla="*/ 355082 w 2746400"/>
              <a:gd name="connsiteY5349" fmla="*/ 749272 h 1833421"/>
              <a:gd name="connsiteX5350" fmla="*/ 354527 w 2746400"/>
              <a:gd name="connsiteY5350" fmla="*/ 746383 h 1833421"/>
              <a:gd name="connsiteX5351" fmla="*/ 360746 w 2746400"/>
              <a:gd name="connsiteY5351" fmla="*/ 745617 h 1833421"/>
              <a:gd name="connsiteX5352" fmla="*/ 475319 w 2746400"/>
              <a:gd name="connsiteY5352" fmla="*/ 742422 h 1833421"/>
              <a:gd name="connsiteX5353" fmla="*/ 468066 w 2746400"/>
              <a:gd name="connsiteY5353" fmla="*/ 743551 h 1833421"/>
              <a:gd name="connsiteX5354" fmla="*/ 468009 w 2746400"/>
              <a:gd name="connsiteY5354" fmla="*/ 743684 h 1833421"/>
              <a:gd name="connsiteX5355" fmla="*/ 468085 w 2746400"/>
              <a:gd name="connsiteY5355" fmla="*/ 743589 h 1833421"/>
              <a:gd name="connsiteX5356" fmla="*/ 475319 w 2746400"/>
              <a:gd name="connsiteY5356" fmla="*/ 742422 h 1833421"/>
              <a:gd name="connsiteX5357" fmla="*/ 387304 w 2746400"/>
              <a:gd name="connsiteY5357" fmla="*/ 741312 h 1833421"/>
              <a:gd name="connsiteX5358" fmla="*/ 388891 w 2746400"/>
              <a:gd name="connsiteY5358" fmla="*/ 741657 h 1833421"/>
              <a:gd name="connsiteX5359" fmla="*/ 387896 w 2746400"/>
              <a:gd name="connsiteY5359" fmla="*/ 745886 h 1833421"/>
              <a:gd name="connsiteX5360" fmla="*/ 386309 w 2746400"/>
              <a:gd name="connsiteY5360" fmla="*/ 745522 h 1833421"/>
              <a:gd name="connsiteX5361" fmla="*/ 387304 w 2746400"/>
              <a:gd name="connsiteY5361" fmla="*/ 741312 h 1833421"/>
              <a:gd name="connsiteX5362" fmla="*/ 458844 w 2746400"/>
              <a:gd name="connsiteY5362" fmla="*/ 738518 h 1833421"/>
              <a:gd name="connsiteX5363" fmla="*/ 452205 w 2746400"/>
              <a:gd name="connsiteY5363" fmla="*/ 741369 h 1833421"/>
              <a:gd name="connsiteX5364" fmla="*/ 452856 w 2746400"/>
              <a:gd name="connsiteY5364" fmla="*/ 742957 h 1833421"/>
              <a:gd name="connsiteX5365" fmla="*/ 459570 w 2746400"/>
              <a:gd name="connsiteY5365" fmla="*/ 740260 h 1833421"/>
              <a:gd name="connsiteX5366" fmla="*/ 458844 w 2746400"/>
              <a:gd name="connsiteY5366" fmla="*/ 738518 h 1833421"/>
              <a:gd name="connsiteX5367" fmla="*/ 408063 w 2746400"/>
              <a:gd name="connsiteY5367" fmla="*/ 738195 h 1833421"/>
              <a:gd name="connsiteX5368" fmla="*/ 408733 w 2746400"/>
              <a:gd name="connsiteY5368" fmla="*/ 738654 h 1833421"/>
              <a:gd name="connsiteX5369" fmla="*/ 407527 w 2746400"/>
              <a:gd name="connsiteY5369" fmla="*/ 739401 h 1833421"/>
              <a:gd name="connsiteX5370" fmla="*/ 406839 w 2746400"/>
              <a:gd name="connsiteY5370" fmla="*/ 738921 h 1833421"/>
              <a:gd name="connsiteX5371" fmla="*/ 408063 w 2746400"/>
              <a:gd name="connsiteY5371" fmla="*/ 738195 h 1833421"/>
              <a:gd name="connsiteX5372" fmla="*/ 431177 w 2746400"/>
              <a:gd name="connsiteY5372" fmla="*/ 735228 h 1833421"/>
              <a:gd name="connsiteX5373" fmla="*/ 425322 w 2746400"/>
              <a:gd name="connsiteY5373" fmla="*/ 739609 h 1833421"/>
              <a:gd name="connsiteX5374" fmla="*/ 427446 w 2746400"/>
              <a:gd name="connsiteY5374" fmla="*/ 744642 h 1833421"/>
              <a:gd name="connsiteX5375" fmla="*/ 432746 w 2746400"/>
              <a:gd name="connsiteY5375" fmla="*/ 741216 h 1833421"/>
              <a:gd name="connsiteX5376" fmla="*/ 433626 w 2746400"/>
              <a:gd name="connsiteY5376" fmla="*/ 736050 h 1833421"/>
              <a:gd name="connsiteX5377" fmla="*/ 431177 w 2746400"/>
              <a:gd name="connsiteY5377" fmla="*/ 735228 h 1833421"/>
              <a:gd name="connsiteX5378" fmla="*/ 344004 w 2746400"/>
              <a:gd name="connsiteY5378" fmla="*/ 732779 h 1833421"/>
              <a:gd name="connsiteX5379" fmla="*/ 346205 w 2746400"/>
              <a:gd name="connsiteY5379" fmla="*/ 733927 h 1833421"/>
              <a:gd name="connsiteX5380" fmla="*/ 345019 w 2746400"/>
              <a:gd name="connsiteY5380" fmla="*/ 735075 h 1833421"/>
              <a:gd name="connsiteX5381" fmla="*/ 343621 w 2746400"/>
              <a:gd name="connsiteY5381" fmla="*/ 734175 h 1833421"/>
              <a:gd name="connsiteX5382" fmla="*/ 344004 w 2746400"/>
              <a:gd name="connsiteY5382" fmla="*/ 732779 h 1833421"/>
              <a:gd name="connsiteX5383" fmla="*/ 2634832 w 2746400"/>
              <a:gd name="connsiteY5383" fmla="*/ 730731 h 1833421"/>
              <a:gd name="connsiteX5384" fmla="*/ 2636669 w 2746400"/>
              <a:gd name="connsiteY5384" fmla="*/ 731726 h 1833421"/>
              <a:gd name="connsiteX5385" fmla="*/ 2633991 w 2746400"/>
              <a:gd name="connsiteY5385" fmla="*/ 736605 h 1833421"/>
              <a:gd name="connsiteX5386" fmla="*/ 2631886 w 2746400"/>
              <a:gd name="connsiteY5386" fmla="*/ 735284 h 1833421"/>
              <a:gd name="connsiteX5387" fmla="*/ 2634832 w 2746400"/>
              <a:gd name="connsiteY5387" fmla="*/ 730731 h 1833421"/>
              <a:gd name="connsiteX5388" fmla="*/ 2698106 w 2746400"/>
              <a:gd name="connsiteY5388" fmla="*/ 729162 h 1833421"/>
              <a:gd name="connsiteX5389" fmla="*/ 2700822 w 2746400"/>
              <a:gd name="connsiteY5389" fmla="*/ 731113 h 1833421"/>
              <a:gd name="connsiteX5390" fmla="*/ 2696995 w 2746400"/>
              <a:gd name="connsiteY5390" fmla="*/ 734863 h 1833421"/>
              <a:gd name="connsiteX5391" fmla="*/ 2695619 w 2746400"/>
              <a:gd name="connsiteY5391" fmla="*/ 733983 h 1833421"/>
              <a:gd name="connsiteX5392" fmla="*/ 2698106 w 2746400"/>
              <a:gd name="connsiteY5392" fmla="*/ 729162 h 1833421"/>
              <a:gd name="connsiteX5393" fmla="*/ 2608331 w 2746400"/>
              <a:gd name="connsiteY5393" fmla="*/ 728321 h 1833421"/>
              <a:gd name="connsiteX5394" fmla="*/ 2609861 w 2746400"/>
              <a:gd name="connsiteY5394" fmla="*/ 730733 h 1833421"/>
              <a:gd name="connsiteX5395" fmla="*/ 2607394 w 2746400"/>
              <a:gd name="connsiteY5395" fmla="*/ 732971 h 1833421"/>
              <a:gd name="connsiteX5396" fmla="*/ 2605940 w 2746400"/>
              <a:gd name="connsiteY5396" fmla="*/ 731402 h 1833421"/>
              <a:gd name="connsiteX5397" fmla="*/ 2608331 w 2746400"/>
              <a:gd name="connsiteY5397" fmla="*/ 728321 h 1833421"/>
              <a:gd name="connsiteX5398" fmla="*/ 387972 w 2746400"/>
              <a:gd name="connsiteY5398" fmla="*/ 727249 h 1833421"/>
              <a:gd name="connsiteX5399" fmla="*/ 388203 w 2746400"/>
              <a:gd name="connsiteY5399" fmla="*/ 727995 h 1833421"/>
              <a:gd name="connsiteX5400" fmla="*/ 386882 w 2746400"/>
              <a:gd name="connsiteY5400" fmla="*/ 728589 h 1833421"/>
              <a:gd name="connsiteX5401" fmla="*/ 386673 w 2746400"/>
              <a:gd name="connsiteY5401" fmla="*/ 727862 h 1833421"/>
              <a:gd name="connsiteX5402" fmla="*/ 387972 w 2746400"/>
              <a:gd name="connsiteY5402" fmla="*/ 727249 h 1833421"/>
              <a:gd name="connsiteX5403" fmla="*/ 2647050 w 2746400"/>
              <a:gd name="connsiteY5403" fmla="*/ 726455 h 1833421"/>
              <a:gd name="connsiteX5404" fmla="*/ 2645966 w 2746400"/>
              <a:gd name="connsiteY5404" fmla="*/ 729430 h 1833421"/>
              <a:gd name="connsiteX5405" fmla="*/ 2644818 w 2746400"/>
              <a:gd name="connsiteY5405" fmla="*/ 728761 h 1833421"/>
              <a:gd name="connsiteX5406" fmla="*/ 2527933 w 2746400"/>
              <a:gd name="connsiteY5406" fmla="*/ 726426 h 1833421"/>
              <a:gd name="connsiteX5407" fmla="*/ 2525427 w 2746400"/>
              <a:gd name="connsiteY5407" fmla="*/ 727919 h 1833421"/>
              <a:gd name="connsiteX5408" fmla="*/ 2533062 w 2746400"/>
              <a:gd name="connsiteY5408" fmla="*/ 734367 h 1833421"/>
              <a:gd name="connsiteX5409" fmla="*/ 2527933 w 2746400"/>
              <a:gd name="connsiteY5409" fmla="*/ 726426 h 1833421"/>
              <a:gd name="connsiteX5410" fmla="*/ 2647096 w 2746400"/>
              <a:gd name="connsiteY5410" fmla="*/ 726330 h 1833421"/>
              <a:gd name="connsiteX5411" fmla="*/ 2647133 w 2746400"/>
              <a:gd name="connsiteY5411" fmla="*/ 726369 h 1833421"/>
              <a:gd name="connsiteX5412" fmla="*/ 2647050 w 2746400"/>
              <a:gd name="connsiteY5412" fmla="*/ 726455 h 1833421"/>
              <a:gd name="connsiteX5413" fmla="*/ 2647218 w 2746400"/>
              <a:gd name="connsiteY5413" fmla="*/ 726264 h 1833421"/>
              <a:gd name="connsiteX5414" fmla="*/ 2647135 w 2746400"/>
              <a:gd name="connsiteY5414" fmla="*/ 726369 h 1833421"/>
              <a:gd name="connsiteX5415" fmla="*/ 2647096 w 2746400"/>
              <a:gd name="connsiteY5415" fmla="*/ 726330 h 1833421"/>
              <a:gd name="connsiteX5416" fmla="*/ 2649221 w 2746400"/>
              <a:gd name="connsiteY5416" fmla="*/ 723729 h 1833421"/>
              <a:gd name="connsiteX5417" fmla="*/ 2650043 w 2746400"/>
              <a:gd name="connsiteY5417" fmla="*/ 724724 h 1833421"/>
              <a:gd name="connsiteX5418" fmla="*/ 2647218 w 2746400"/>
              <a:gd name="connsiteY5418" fmla="*/ 726264 h 1833421"/>
              <a:gd name="connsiteX5419" fmla="*/ 358335 w 2746400"/>
              <a:gd name="connsiteY5419" fmla="*/ 713339 h 1833421"/>
              <a:gd name="connsiteX5420" fmla="*/ 359751 w 2746400"/>
              <a:gd name="connsiteY5420" fmla="*/ 714850 h 1833421"/>
              <a:gd name="connsiteX5421" fmla="*/ 355790 w 2746400"/>
              <a:gd name="connsiteY5421" fmla="*/ 718313 h 1833421"/>
              <a:gd name="connsiteX5422" fmla="*/ 354718 w 2746400"/>
              <a:gd name="connsiteY5422" fmla="*/ 717299 h 1833421"/>
              <a:gd name="connsiteX5423" fmla="*/ 358335 w 2746400"/>
              <a:gd name="connsiteY5423" fmla="*/ 713339 h 1833421"/>
              <a:gd name="connsiteX5424" fmla="*/ 431736 w 2746400"/>
              <a:gd name="connsiteY5424" fmla="*/ 712923 h 1833421"/>
              <a:gd name="connsiteX5425" fmla="*/ 431751 w 2746400"/>
              <a:gd name="connsiteY5425" fmla="*/ 712938 h 1833421"/>
              <a:gd name="connsiteX5426" fmla="*/ 431712 w 2746400"/>
              <a:gd name="connsiteY5426" fmla="*/ 712996 h 1833421"/>
              <a:gd name="connsiteX5427" fmla="*/ 431809 w 2746400"/>
              <a:gd name="connsiteY5427" fmla="*/ 712898 h 1833421"/>
              <a:gd name="connsiteX5428" fmla="*/ 431784 w 2746400"/>
              <a:gd name="connsiteY5428" fmla="*/ 712939 h 1833421"/>
              <a:gd name="connsiteX5429" fmla="*/ 431770 w 2746400"/>
              <a:gd name="connsiteY5429" fmla="*/ 712937 h 1833421"/>
              <a:gd name="connsiteX5430" fmla="*/ 2715977 w 2746400"/>
              <a:gd name="connsiteY5430" fmla="*/ 711024 h 1833421"/>
              <a:gd name="connsiteX5431" fmla="*/ 2716014 w 2746400"/>
              <a:gd name="connsiteY5431" fmla="*/ 711063 h 1833421"/>
              <a:gd name="connsiteX5432" fmla="*/ 2715671 w 2746400"/>
              <a:gd name="connsiteY5432" fmla="*/ 711580 h 1833421"/>
              <a:gd name="connsiteX5433" fmla="*/ 2715977 w 2746400"/>
              <a:gd name="connsiteY5433" fmla="*/ 711024 h 1833421"/>
              <a:gd name="connsiteX5434" fmla="*/ 2716532 w 2746400"/>
              <a:gd name="connsiteY5434" fmla="*/ 710507 h 1833421"/>
              <a:gd name="connsiteX5435" fmla="*/ 2716016 w 2746400"/>
              <a:gd name="connsiteY5435" fmla="*/ 711063 h 1833421"/>
              <a:gd name="connsiteX5436" fmla="*/ 2715977 w 2746400"/>
              <a:gd name="connsiteY5436" fmla="*/ 711024 h 1833421"/>
              <a:gd name="connsiteX5437" fmla="*/ 331642 w 2746400"/>
              <a:gd name="connsiteY5437" fmla="*/ 708594 h 1833421"/>
              <a:gd name="connsiteX5438" fmla="*/ 316776 w 2746400"/>
              <a:gd name="connsiteY5438" fmla="*/ 722293 h 1833421"/>
              <a:gd name="connsiteX5439" fmla="*/ 331642 w 2746400"/>
              <a:gd name="connsiteY5439" fmla="*/ 708594 h 1833421"/>
              <a:gd name="connsiteX5440" fmla="*/ 433634 w 2746400"/>
              <a:gd name="connsiteY5440" fmla="*/ 707250 h 1833421"/>
              <a:gd name="connsiteX5441" fmla="*/ 431736 w 2746400"/>
              <a:gd name="connsiteY5441" fmla="*/ 712923 h 1833421"/>
              <a:gd name="connsiteX5442" fmla="*/ 428516 w 2746400"/>
              <a:gd name="connsiteY5442" fmla="*/ 709628 h 1833421"/>
              <a:gd name="connsiteX5443" fmla="*/ 433644 w 2746400"/>
              <a:gd name="connsiteY5443" fmla="*/ 707217 h 1833421"/>
              <a:gd name="connsiteX5444" fmla="*/ 433663 w 2746400"/>
              <a:gd name="connsiteY5444" fmla="*/ 707235 h 1833421"/>
              <a:gd name="connsiteX5445" fmla="*/ 433634 w 2746400"/>
              <a:gd name="connsiteY5445" fmla="*/ 707250 h 1833421"/>
              <a:gd name="connsiteX5446" fmla="*/ 2514655 w 2746400"/>
              <a:gd name="connsiteY5446" fmla="*/ 706470 h 1833421"/>
              <a:gd name="connsiteX5447" fmla="*/ 2514310 w 2746400"/>
              <a:gd name="connsiteY5447" fmla="*/ 708039 h 1833421"/>
              <a:gd name="connsiteX5448" fmla="*/ 2518672 w 2746400"/>
              <a:gd name="connsiteY5448" fmla="*/ 708976 h 1833421"/>
              <a:gd name="connsiteX5449" fmla="*/ 2518997 w 2746400"/>
              <a:gd name="connsiteY5449" fmla="*/ 707560 h 1833421"/>
              <a:gd name="connsiteX5450" fmla="*/ 2514655 w 2746400"/>
              <a:gd name="connsiteY5450" fmla="*/ 706470 h 1833421"/>
              <a:gd name="connsiteX5451" fmla="*/ 448781 w 2746400"/>
              <a:gd name="connsiteY5451" fmla="*/ 700233 h 1833421"/>
              <a:gd name="connsiteX5452" fmla="*/ 448761 w 2746400"/>
              <a:gd name="connsiteY5452" fmla="*/ 700844 h 1833421"/>
              <a:gd name="connsiteX5453" fmla="*/ 449392 w 2746400"/>
              <a:gd name="connsiteY5453" fmla="*/ 700538 h 1833421"/>
              <a:gd name="connsiteX5454" fmla="*/ 2658592 w 2746400"/>
              <a:gd name="connsiteY5454" fmla="*/ 699652 h 1833421"/>
              <a:gd name="connsiteX5455" fmla="*/ 2659146 w 2746400"/>
              <a:gd name="connsiteY5455" fmla="*/ 703366 h 1833421"/>
              <a:gd name="connsiteX5456" fmla="*/ 2656242 w 2746400"/>
              <a:gd name="connsiteY5456" fmla="*/ 706701 h 1833421"/>
              <a:gd name="connsiteX5457" fmla="*/ 353295 w 2746400"/>
              <a:gd name="connsiteY5457" fmla="*/ 699552 h 1833421"/>
              <a:gd name="connsiteX5458" fmla="*/ 353399 w 2746400"/>
              <a:gd name="connsiteY5458" fmla="*/ 699621 h 1833421"/>
              <a:gd name="connsiteX5459" fmla="*/ 353267 w 2746400"/>
              <a:gd name="connsiteY5459" fmla="*/ 699583 h 1833421"/>
              <a:gd name="connsiteX5460" fmla="*/ 2658576 w 2746400"/>
              <a:gd name="connsiteY5460" fmla="*/ 699544 h 1833421"/>
              <a:gd name="connsiteX5461" fmla="*/ 2658615 w 2746400"/>
              <a:gd name="connsiteY5461" fmla="*/ 699583 h 1833421"/>
              <a:gd name="connsiteX5462" fmla="*/ 2658592 w 2746400"/>
              <a:gd name="connsiteY5462" fmla="*/ 699652 h 1833421"/>
              <a:gd name="connsiteX5463" fmla="*/ 353303 w 2746400"/>
              <a:gd name="connsiteY5463" fmla="*/ 699544 h 1833421"/>
              <a:gd name="connsiteX5464" fmla="*/ 353295 w 2746400"/>
              <a:gd name="connsiteY5464" fmla="*/ 699552 h 1833421"/>
              <a:gd name="connsiteX5465" fmla="*/ 353289 w 2746400"/>
              <a:gd name="connsiteY5465" fmla="*/ 699549 h 1833421"/>
              <a:gd name="connsiteX5466" fmla="*/ 353283 w 2746400"/>
              <a:gd name="connsiteY5466" fmla="*/ 699544 h 1833421"/>
              <a:gd name="connsiteX5467" fmla="*/ 353289 w 2746400"/>
              <a:gd name="connsiteY5467" fmla="*/ 699549 h 1833421"/>
              <a:gd name="connsiteX5468" fmla="*/ 353280 w 2746400"/>
              <a:gd name="connsiteY5468" fmla="*/ 699552 h 1833421"/>
              <a:gd name="connsiteX5469" fmla="*/ 2658706 w 2746400"/>
              <a:gd name="connsiteY5469" fmla="*/ 699457 h 1833421"/>
              <a:gd name="connsiteX5470" fmla="*/ 2658615 w 2746400"/>
              <a:gd name="connsiteY5470" fmla="*/ 699582 h 1833421"/>
              <a:gd name="connsiteX5471" fmla="*/ 2658576 w 2746400"/>
              <a:gd name="connsiteY5471" fmla="*/ 699543 h 1833421"/>
              <a:gd name="connsiteX5472" fmla="*/ 2669483 w 2746400"/>
              <a:gd name="connsiteY5472" fmla="*/ 696789 h 1833421"/>
              <a:gd name="connsiteX5473" fmla="*/ 2672046 w 2746400"/>
              <a:gd name="connsiteY5473" fmla="*/ 698548 h 1833421"/>
              <a:gd name="connsiteX5474" fmla="*/ 2668392 w 2746400"/>
              <a:gd name="connsiteY5474" fmla="*/ 700520 h 1833421"/>
              <a:gd name="connsiteX5475" fmla="*/ 2667474 w 2746400"/>
              <a:gd name="connsiteY5475" fmla="*/ 698434 h 1833421"/>
              <a:gd name="connsiteX5476" fmla="*/ 2669483 w 2746400"/>
              <a:gd name="connsiteY5476" fmla="*/ 696789 h 1833421"/>
              <a:gd name="connsiteX5477" fmla="*/ 2712552 w 2746400"/>
              <a:gd name="connsiteY5477" fmla="*/ 695066 h 1833421"/>
              <a:gd name="connsiteX5478" fmla="*/ 2712954 w 2746400"/>
              <a:gd name="connsiteY5478" fmla="*/ 700767 h 1833421"/>
              <a:gd name="connsiteX5479" fmla="*/ 2701436 w 2746400"/>
              <a:gd name="connsiteY5479" fmla="*/ 715922 h 1833421"/>
              <a:gd name="connsiteX5480" fmla="*/ 2685938 w 2746400"/>
              <a:gd name="connsiteY5480" fmla="*/ 732645 h 1833421"/>
              <a:gd name="connsiteX5481" fmla="*/ 2677557 w 2746400"/>
              <a:gd name="connsiteY5481" fmla="*/ 740623 h 1833421"/>
              <a:gd name="connsiteX5482" fmla="*/ 2676046 w 2746400"/>
              <a:gd name="connsiteY5482" fmla="*/ 739264 h 1833421"/>
              <a:gd name="connsiteX5483" fmla="*/ 2691601 w 2746400"/>
              <a:gd name="connsiteY5483" fmla="*/ 715482 h 1833421"/>
              <a:gd name="connsiteX5484" fmla="*/ 2712552 w 2746400"/>
              <a:gd name="connsiteY5484" fmla="*/ 695066 h 1833421"/>
              <a:gd name="connsiteX5485" fmla="*/ 2552863 w 2746400"/>
              <a:gd name="connsiteY5485" fmla="*/ 691449 h 1833421"/>
              <a:gd name="connsiteX5486" fmla="*/ 2552347 w 2746400"/>
              <a:gd name="connsiteY5486" fmla="*/ 692884 h 1833421"/>
              <a:gd name="connsiteX5487" fmla="*/ 2553496 w 2746400"/>
              <a:gd name="connsiteY5487" fmla="*/ 694053 h 1833421"/>
              <a:gd name="connsiteX5488" fmla="*/ 2554759 w 2746400"/>
              <a:gd name="connsiteY5488" fmla="*/ 693039 h 1833421"/>
              <a:gd name="connsiteX5489" fmla="*/ 2552863 w 2746400"/>
              <a:gd name="connsiteY5489" fmla="*/ 691449 h 1833421"/>
              <a:gd name="connsiteX5490" fmla="*/ 352748 w 2746400"/>
              <a:gd name="connsiteY5490" fmla="*/ 690589 h 1833421"/>
              <a:gd name="connsiteX5491" fmla="*/ 353245 w 2746400"/>
              <a:gd name="connsiteY5491" fmla="*/ 699563 h 1833421"/>
              <a:gd name="connsiteX5492" fmla="*/ 353280 w 2746400"/>
              <a:gd name="connsiteY5492" fmla="*/ 699552 h 1833421"/>
              <a:gd name="connsiteX5493" fmla="*/ 353265 w 2746400"/>
              <a:gd name="connsiteY5493" fmla="*/ 699583 h 1833421"/>
              <a:gd name="connsiteX5494" fmla="*/ 353267 w 2746400"/>
              <a:gd name="connsiteY5494" fmla="*/ 699583 h 1833421"/>
              <a:gd name="connsiteX5495" fmla="*/ 340502 w 2746400"/>
              <a:gd name="connsiteY5495" fmla="*/ 713378 h 1833421"/>
              <a:gd name="connsiteX5496" fmla="*/ 339745 w 2746400"/>
              <a:gd name="connsiteY5496" fmla="*/ 708642 h 1833421"/>
              <a:gd name="connsiteX5497" fmla="*/ 341776 w 2746400"/>
              <a:gd name="connsiteY5497" fmla="*/ 705299 h 1833421"/>
              <a:gd name="connsiteX5498" fmla="*/ 341803 w 2746400"/>
              <a:gd name="connsiteY5498" fmla="*/ 705303 h 1833421"/>
              <a:gd name="connsiteX5499" fmla="*/ 342129 w 2746400"/>
              <a:gd name="connsiteY5499" fmla="*/ 704748 h 1833421"/>
              <a:gd name="connsiteX5500" fmla="*/ 341785 w 2746400"/>
              <a:gd name="connsiteY5500" fmla="*/ 705284 h 1833421"/>
              <a:gd name="connsiteX5501" fmla="*/ 341776 w 2746400"/>
              <a:gd name="connsiteY5501" fmla="*/ 705299 h 1833421"/>
              <a:gd name="connsiteX5502" fmla="*/ 338148 w 2746400"/>
              <a:gd name="connsiteY5502" fmla="*/ 704768 h 1833421"/>
              <a:gd name="connsiteX5503" fmla="*/ 334935 w 2746400"/>
              <a:gd name="connsiteY5503" fmla="*/ 700845 h 1833421"/>
              <a:gd name="connsiteX5504" fmla="*/ 338072 w 2746400"/>
              <a:gd name="connsiteY5504" fmla="*/ 696846 h 1833421"/>
              <a:gd name="connsiteX5505" fmla="*/ 352748 w 2746400"/>
              <a:gd name="connsiteY5505" fmla="*/ 690589 h 1833421"/>
              <a:gd name="connsiteX5506" fmla="*/ 490529 w 2746400"/>
              <a:gd name="connsiteY5506" fmla="*/ 689651 h 1833421"/>
              <a:gd name="connsiteX5507" fmla="*/ 479489 w 2746400"/>
              <a:gd name="connsiteY5507" fmla="*/ 692981 h 1833421"/>
              <a:gd name="connsiteX5508" fmla="*/ 472161 w 2746400"/>
              <a:gd name="connsiteY5508" fmla="*/ 696941 h 1833421"/>
              <a:gd name="connsiteX5509" fmla="*/ 459322 w 2746400"/>
              <a:gd name="connsiteY5509" fmla="*/ 703829 h 1833421"/>
              <a:gd name="connsiteX5510" fmla="*/ 458271 w 2746400"/>
              <a:gd name="connsiteY5510" fmla="*/ 705685 h 1833421"/>
              <a:gd name="connsiteX5511" fmla="*/ 464583 w 2746400"/>
              <a:gd name="connsiteY5511" fmla="*/ 708383 h 1833421"/>
              <a:gd name="connsiteX5512" fmla="*/ 458022 w 2746400"/>
              <a:gd name="connsiteY5512" fmla="*/ 710583 h 1833421"/>
              <a:gd name="connsiteX5513" fmla="*/ 444780 w 2746400"/>
              <a:gd name="connsiteY5513" fmla="*/ 723537 h 1833421"/>
              <a:gd name="connsiteX5514" fmla="*/ 439213 w 2746400"/>
              <a:gd name="connsiteY5514" fmla="*/ 736050 h 1833421"/>
              <a:gd name="connsiteX5515" fmla="*/ 441787 w 2746400"/>
              <a:gd name="connsiteY5515" fmla="*/ 741434 h 1833421"/>
              <a:gd name="connsiteX5516" fmla="*/ 441322 w 2746400"/>
              <a:gd name="connsiteY5516" fmla="*/ 747331 h 1833421"/>
              <a:gd name="connsiteX5517" fmla="*/ 441280 w 2746400"/>
              <a:gd name="connsiteY5517" fmla="*/ 747378 h 1833421"/>
              <a:gd name="connsiteX5518" fmla="*/ 439366 w 2746400"/>
              <a:gd name="connsiteY5518" fmla="*/ 749291 h 1833421"/>
              <a:gd name="connsiteX5519" fmla="*/ 439060 w 2746400"/>
              <a:gd name="connsiteY5519" fmla="*/ 749845 h 1833421"/>
              <a:gd name="connsiteX5520" fmla="*/ 439405 w 2746400"/>
              <a:gd name="connsiteY5520" fmla="*/ 749291 h 1833421"/>
              <a:gd name="connsiteX5521" fmla="*/ 441318 w 2746400"/>
              <a:gd name="connsiteY5521" fmla="*/ 747378 h 1833421"/>
              <a:gd name="connsiteX5522" fmla="*/ 441322 w 2746400"/>
              <a:gd name="connsiteY5522" fmla="*/ 747331 h 1833421"/>
              <a:gd name="connsiteX5523" fmla="*/ 448857 w 2746400"/>
              <a:gd name="connsiteY5523" fmla="*/ 739073 h 1833421"/>
              <a:gd name="connsiteX5524" fmla="*/ 459380 w 2746400"/>
              <a:gd name="connsiteY5524" fmla="*/ 726961 h 1833421"/>
              <a:gd name="connsiteX5525" fmla="*/ 460624 w 2746400"/>
              <a:gd name="connsiteY5525" fmla="*/ 721203 h 1833421"/>
              <a:gd name="connsiteX5526" fmla="*/ 452837 w 2746400"/>
              <a:gd name="connsiteY5526" fmla="*/ 723824 h 1833421"/>
              <a:gd name="connsiteX5527" fmla="*/ 459514 w 2746400"/>
              <a:gd name="connsiteY5527" fmla="*/ 717279 h 1833421"/>
              <a:gd name="connsiteX5528" fmla="*/ 469540 w 2746400"/>
              <a:gd name="connsiteY5528" fmla="*/ 711560 h 1833421"/>
              <a:gd name="connsiteX5529" fmla="*/ 475204 w 2746400"/>
              <a:gd name="connsiteY5529" fmla="*/ 699409 h 1833421"/>
              <a:gd name="connsiteX5530" fmla="*/ 478667 w 2746400"/>
              <a:gd name="connsiteY5530" fmla="*/ 703389 h 1833421"/>
              <a:gd name="connsiteX5531" fmla="*/ 482322 w 2746400"/>
              <a:gd name="connsiteY5531" fmla="*/ 707235 h 1833421"/>
              <a:gd name="connsiteX5532" fmla="*/ 490626 w 2746400"/>
              <a:gd name="connsiteY5532" fmla="*/ 698166 h 1833421"/>
              <a:gd name="connsiteX5533" fmla="*/ 495714 w 2746400"/>
              <a:gd name="connsiteY5533" fmla="*/ 697362 h 1833421"/>
              <a:gd name="connsiteX5534" fmla="*/ 490529 w 2746400"/>
              <a:gd name="connsiteY5534" fmla="*/ 689651 h 1833421"/>
              <a:gd name="connsiteX5535" fmla="*/ 402324 w 2746400"/>
              <a:gd name="connsiteY5535" fmla="*/ 687069 h 1833421"/>
              <a:gd name="connsiteX5536" fmla="*/ 405059 w 2746400"/>
              <a:gd name="connsiteY5536" fmla="*/ 688428 h 1833421"/>
              <a:gd name="connsiteX5537" fmla="*/ 401979 w 2746400"/>
              <a:gd name="connsiteY5537" fmla="*/ 690494 h 1833421"/>
              <a:gd name="connsiteX5538" fmla="*/ 400602 w 2746400"/>
              <a:gd name="connsiteY5538" fmla="*/ 688791 h 1833421"/>
              <a:gd name="connsiteX5539" fmla="*/ 402324 w 2746400"/>
              <a:gd name="connsiteY5539" fmla="*/ 687069 h 1833421"/>
              <a:gd name="connsiteX5540" fmla="*/ 2667913 w 2746400"/>
              <a:gd name="connsiteY5540" fmla="*/ 686820 h 1833421"/>
              <a:gd name="connsiteX5541" fmla="*/ 2665591 w 2746400"/>
              <a:gd name="connsiteY5541" fmla="*/ 694890 h 1833421"/>
              <a:gd name="connsiteX5542" fmla="*/ 2658706 w 2746400"/>
              <a:gd name="connsiteY5542" fmla="*/ 699457 h 1833421"/>
              <a:gd name="connsiteX5543" fmla="*/ 2680331 w 2746400"/>
              <a:gd name="connsiteY5543" fmla="*/ 682935 h 1833421"/>
              <a:gd name="connsiteX5544" fmla="*/ 2673366 w 2746400"/>
              <a:gd name="connsiteY5544" fmla="*/ 693900 h 1833421"/>
              <a:gd name="connsiteX5545" fmla="*/ 2680331 w 2746400"/>
              <a:gd name="connsiteY5545" fmla="*/ 682935 h 1833421"/>
              <a:gd name="connsiteX5546" fmla="*/ 339317 w 2746400"/>
              <a:gd name="connsiteY5546" fmla="*/ 682209 h 1833421"/>
              <a:gd name="connsiteX5547" fmla="*/ 333556 w 2746400"/>
              <a:gd name="connsiteY5547" fmla="*/ 688484 h 1833421"/>
              <a:gd name="connsiteX5548" fmla="*/ 339317 w 2746400"/>
              <a:gd name="connsiteY5548" fmla="*/ 682209 h 1833421"/>
              <a:gd name="connsiteX5549" fmla="*/ 2521446 w 2746400"/>
              <a:gd name="connsiteY5549" fmla="*/ 681635 h 1833421"/>
              <a:gd name="connsiteX5550" fmla="*/ 2517907 w 2746400"/>
              <a:gd name="connsiteY5550" fmla="*/ 690245 h 1833421"/>
              <a:gd name="connsiteX5551" fmla="*/ 2506924 w 2746400"/>
              <a:gd name="connsiteY5551" fmla="*/ 692464 h 1833421"/>
              <a:gd name="connsiteX5552" fmla="*/ 2513449 w 2746400"/>
              <a:gd name="connsiteY5552" fmla="*/ 698855 h 1833421"/>
              <a:gd name="connsiteX5553" fmla="*/ 2512703 w 2746400"/>
              <a:gd name="connsiteY5553" fmla="*/ 692254 h 1833421"/>
              <a:gd name="connsiteX5554" fmla="*/ 2520547 w 2746400"/>
              <a:gd name="connsiteY5554" fmla="*/ 698529 h 1833421"/>
              <a:gd name="connsiteX5555" fmla="*/ 2528890 w 2746400"/>
              <a:gd name="connsiteY5555" fmla="*/ 700710 h 1833421"/>
              <a:gd name="connsiteX5556" fmla="*/ 2528507 w 2746400"/>
              <a:gd name="connsiteY5556" fmla="*/ 688082 h 1833421"/>
              <a:gd name="connsiteX5557" fmla="*/ 2532678 w 2746400"/>
              <a:gd name="connsiteY5557" fmla="*/ 686973 h 1833421"/>
              <a:gd name="connsiteX5558" fmla="*/ 2531893 w 2746400"/>
              <a:gd name="connsiteY5558" fmla="*/ 685480 h 1833421"/>
              <a:gd name="connsiteX5559" fmla="*/ 2528507 w 2746400"/>
              <a:gd name="connsiteY5559" fmla="*/ 688082 h 1833421"/>
              <a:gd name="connsiteX5560" fmla="*/ 2521446 w 2746400"/>
              <a:gd name="connsiteY5560" fmla="*/ 681635 h 1833421"/>
              <a:gd name="connsiteX5561" fmla="*/ 425476 w 2746400"/>
              <a:gd name="connsiteY5561" fmla="*/ 679492 h 1833421"/>
              <a:gd name="connsiteX5562" fmla="*/ 413116 w 2746400"/>
              <a:gd name="connsiteY5562" fmla="*/ 701917 h 1833421"/>
              <a:gd name="connsiteX5563" fmla="*/ 403701 w 2746400"/>
              <a:gd name="connsiteY5563" fmla="*/ 708574 h 1833421"/>
              <a:gd name="connsiteX5564" fmla="*/ 402534 w 2746400"/>
              <a:gd name="connsiteY5564" fmla="*/ 718410 h 1833421"/>
              <a:gd name="connsiteX5565" fmla="*/ 403242 w 2746400"/>
              <a:gd name="connsiteY5565" fmla="*/ 727364 h 1833421"/>
              <a:gd name="connsiteX5566" fmla="*/ 406610 w 2746400"/>
              <a:gd name="connsiteY5566" fmla="*/ 733946 h 1833421"/>
              <a:gd name="connsiteX5567" fmla="*/ 401004 w 2746400"/>
              <a:gd name="connsiteY5567" fmla="*/ 739188 h 1833421"/>
              <a:gd name="connsiteX5568" fmla="*/ 395550 w 2746400"/>
              <a:gd name="connsiteY5568" fmla="*/ 735152 h 1833421"/>
              <a:gd name="connsiteX5569" fmla="*/ 388413 w 2746400"/>
              <a:gd name="connsiteY5569" fmla="*/ 734041 h 1833421"/>
              <a:gd name="connsiteX5570" fmla="*/ 400143 w 2746400"/>
              <a:gd name="connsiteY5570" fmla="*/ 723059 h 1833421"/>
              <a:gd name="connsiteX5571" fmla="*/ 394614 w 2746400"/>
              <a:gd name="connsiteY5571" fmla="*/ 707007 h 1833421"/>
              <a:gd name="connsiteX5572" fmla="*/ 412350 w 2746400"/>
              <a:gd name="connsiteY5572" fmla="*/ 685232 h 1833421"/>
              <a:gd name="connsiteX5573" fmla="*/ 425476 w 2746400"/>
              <a:gd name="connsiteY5573" fmla="*/ 679492 h 1833421"/>
              <a:gd name="connsiteX5574" fmla="*/ 459897 w 2746400"/>
              <a:gd name="connsiteY5574" fmla="*/ 679491 h 1833421"/>
              <a:gd name="connsiteX5575" fmla="*/ 457964 w 2746400"/>
              <a:gd name="connsiteY5575" fmla="*/ 681213 h 1833421"/>
              <a:gd name="connsiteX5576" fmla="*/ 460490 w 2746400"/>
              <a:gd name="connsiteY5576" fmla="*/ 683260 h 1833421"/>
              <a:gd name="connsiteX5577" fmla="*/ 462212 w 2746400"/>
              <a:gd name="connsiteY5577" fmla="*/ 680946 h 1833421"/>
              <a:gd name="connsiteX5578" fmla="*/ 459897 w 2746400"/>
              <a:gd name="connsiteY5578" fmla="*/ 679491 h 1833421"/>
              <a:gd name="connsiteX5579" fmla="*/ 396333 w 2746400"/>
              <a:gd name="connsiteY5579" fmla="*/ 677272 h 1833421"/>
              <a:gd name="connsiteX5580" fmla="*/ 399548 w 2746400"/>
              <a:gd name="connsiteY5580" fmla="*/ 679491 h 1833421"/>
              <a:gd name="connsiteX5581" fmla="*/ 396296 w 2746400"/>
              <a:gd name="connsiteY5581" fmla="*/ 681691 h 1833421"/>
              <a:gd name="connsiteX5582" fmla="*/ 394153 w 2746400"/>
              <a:gd name="connsiteY5582" fmla="*/ 679491 h 1833421"/>
              <a:gd name="connsiteX5583" fmla="*/ 396333 w 2746400"/>
              <a:gd name="connsiteY5583" fmla="*/ 677272 h 1833421"/>
              <a:gd name="connsiteX5584" fmla="*/ 2507556 w 2746400"/>
              <a:gd name="connsiteY5584" fmla="*/ 677233 h 1833421"/>
              <a:gd name="connsiteX5585" fmla="*/ 2506159 w 2746400"/>
              <a:gd name="connsiteY5585" fmla="*/ 678821 h 1833421"/>
              <a:gd name="connsiteX5586" fmla="*/ 2509162 w 2746400"/>
              <a:gd name="connsiteY5586" fmla="*/ 681519 h 1833421"/>
              <a:gd name="connsiteX5587" fmla="*/ 2510846 w 2746400"/>
              <a:gd name="connsiteY5587" fmla="*/ 679626 h 1833421"/>
              <a:gd name="connsiteX5588" fmla="*/ 2507556 w 2746400"/>
              <a:gd name="connsiteY5588" fmla="*/ 677233 h 1833421"/>
              <a:gd name="connsiteX5589" fmla="*/ 491849 w 2746400"/>
              <a:gd name="connsiteY5589" fmla="*/ 676277 h 1833421"/>
              <a:gd name="connsiteX5590" fmla="*/ 490605 w 2746400"/>
              <a:gd name="connsiteY5590" fmla="*/ 676869 h 1833421"/>
              <a:gd name="connsiteX5591" fmla="*/ 490816 w 2746400"/>
              <a:gd name="connsiteY5591" fmla="*/ 677578 h 1833421"/>
              <a:gd name="connsiteX5592" fmla="*/ 492041 w 2746400"/>
              <a:gd name="connsiteY5592" fmla="*/ 676985 h 1833421"/>
              <a:gd name="connsiteX5593" fmla="*/ 491849 w 2746400"/>
              <a:gd name="connsiteY5593" fmla="*/ 676277 h 1833421"/>
              <a:gd name="connsiteX5594" fmla="*/ 450579 w 2746400"/>
              <a:gd name="connsiteY5594" fmla="*/ 675703 h 1833421"/>
              <a:gd name="connsiteX5595" fmla="*/ 448934 w 2746400"/>
              <a:gd name="connsiteY5595" fmla="*/ 684237 h 1833421"/>
              <a:gd name="connsiteX5596" fmla="*/ 447020 w 2746400"/>
              <a:gd name="connsiteY5596" fmla="*/ 688082 h 1833421"/>
              <a:gd name="connsiteX5597" fmla="*/ 447018 w 2746400"/>
              <a:gd name="connsiteY5597" fmla="*/ 688156 h 1833421"/>
              <a:gd name="connsiteX5598" fmla="*/ 441987 w 2746400"/>
              <a:gd name="connsiteY5598" fmla="*/ 692578 h 1833421"/>
              <a:gd name="connsiteX5599" fmla="*/ 446908 w 2746400"/>
              <a:gd name="connsiteY5599" fmla="*/ 692175 h 1833421"/>
              <a:gd name="connsiteX5600" fmla="*/ 447018 w 2746400"/>
              <a:gd name="connsiteY5600" fmla="*/ 688156 h 1833421"/>
              <a:gd name="connsiteX5601" fmla="*/ 447059 w 2746400"/>
              <a:gd name="connsiteY5601" fmla="*/ 688120 h 1833421"/>
              <a:gd name="connsiteX5602" fmla="*/ 448971 w 2746400"/>
              <a:gd name="connsiteY5602" fmla="*/ 684274 h 1833421"/>
              <a:gd name="connsiteX5603" fmla="*/ 450579 w 2746400"/>
              <a:gd name="connsiteY5603" fmla="*/ 675703 h 1833421"/>
              <a:gd name="connsiteX5604" fmla="*/ 2553840 w 2746400"/>
              <a:gd name="connsiteY5604" fmla="*/ 674650 h 1833421"/>
              <a:gd name="connsiteX5605" fmla="*/ 2553324 w 2746400"/>
              <a:gd name="connsiteY5605" fmla="*/ 676411 h 1833421"/>
              <a:gd name="connsiteX5606" fmla="*/ 2560154 w 2746400"/>
              <a:gd name="connsiteY5606" fmla="*/ 678668 h 1833421"/>
              <a:gd name="connsiteX5607" fmla="*/ 2561015 w 2746400"/>
              <a:gd name="connsiteY5607" fmla="*/ 676469 h 1833421"/>
              <a:gd name="connsiteX5608" fmla="*/ 2553840 w 2746400"/>
              <a:gd name="connsiteY5608" fmla="*/ 674650 h 1833421"/>
              <a:gd name="connsiteX5609" fmla="*/ 385887 w 2746400"/>
              <a:gd name="connsiteY5609" fmla="*/ 673580 h 1833421"/>
              <a:gd name="connsiteX5610" fmla="*/ 386232 w 2746400"/>
              <a:gd name="connsiteY5610" fmla="*/ 674230 h 1833421"/>
              <a:gd name="connsiteX5611" fmla="*/ 385046 w 2746400"/>
              <a:gd name="connsiteY5611" fmla="*/ 675168 h 1833421"/>
              <a:gd name="connsiteX5612" fmla="*/ 384702 w 2746400"/>
              <a:gd name="connsiteY5612" fmla="*/ 674480 h 1833421"/>
              <a:gd name="connsiteX5613" fmla="*/ 385887 w 2746400"/>
              <a:gd name="connsiteY5613" fmla="*/ 673580 h 1833421"/>
              <a:gd name="connsiteX5614" fmla="*/ 370273 w 2746400"/>
              <a:gd name="connsiteY5614" fmla="*/ 673119 h 1833421"/>
              <a:gd name="connsiteX5615" fmla="*/ 378750 w 2746400"/>
              <a:gd name="connsiteY5615" fmla="*/ 675397 h 1833421"/>
              <a:gd name="connsiteX5616" fmla="*/ 375038 w 2746400"/>
              <a:gd name="connsiteY5616" fmla="*/ 691029 h 1833421"/>
              <a:gd name="connsiteX5617" fmla="*/ 367634 w 2746400"/>
              <a:gd name="connsiteY5617" fmla="*/ 702510 h 1833421"/>
              <a:gd name="connsiteX5618" fmla="*/ 366256 w 2746400"/>
              <a:gd name="connsiteY5618" fmla="*/ 689268 h 1833421"/>
              <a:gd name="connsiteX5619" fmla="*/ 358258 w 2746400"/>
              <a:gd name="connsiteY5619" fmla="*/ 689268 h 1833421"/>
              <a:gd name="connsiteX5620" fmla="*/ 357760 w 2746400"/>
              <a:gd name="connsiteY5620" fmla="*/ 687049 h 1833421"/>
              <a:gd name="connsiteX5621" fmla="*/ 368610 w 2746400"/>
              <a:gd name="connsiteY5621" fmla="*/ 681118 h 1833421"/>
              <a:gd name="connsiteX5622" fmla="*/ 370273 w 2746400"/>
              <a:gd name="connsiteY5622" fmla="*/ 673119 h 1833421"/>
              <a:gd name="connsiteX5623" fmla="*/ 2520853 w 2746400"/>
              <a:gd name="connsiteY5623" fmla="*/ 667801 h 1833421"/>
              <a:gd name="connsiteX5624" fmla="*/ 2516242 w 2746400"/>
              <a:gd name="connsiteY5624" fmla="*/ 669695 h 1833421"/>
              <a:gd name="connsiteX5625" fmla="*/ 2518672 w 2746400"/>
              <a:gd name="connsiteY5625" fmla="*/ 673905 h 1833421"/>
              <a:gd name="connsiteX5626" fmla="*/ 2526727 w 2746400"/>
              <a:gd name="connsiteY5626" fmla="*/ 675837 h 1833421"/>
              <a:gd name="connsiteX5627" fmla="*/ 2528296 w 2746400"/>
              <a:gd name="connsiteY5627" fmla="*/ 673962 h 1833421"/>
              <a:gd name="connsiteX5628" fmla="*/ 2520853 w 2746400"/>
              <a:gd name="connsiteY5628" fmla="*/ 667801 h 1833421"/>
              <a:gd name="connsiteX5629" fmla="*/ 283734 w 2746400"/>
              <a:gd name="connsiteY5629" fmla="*/ 664645 h 1833421"/>
              <a:gd name="connsiteX5630" fmla="*/ 284881 w 2746400"/>
              <a:gd name="connsiteY5630" fmla="*/ 666501 h 1833421"/>
              <a:gd name="connsiteX5631" fmla="*/ 283063 w 2746400"/>
              <a:gd name="connsiteY5631" fmla="*/ 668146 h 1833421"/>
              <a:gd name="connsiteX5632" fmla="*/ 280481 w 2746400"/>
              <a:gd name="connsiteY5632" fmla="*/ 666520 h 1833421"/>
              <a:gd name="connsiteX5633" fmla="*/ 283734 w 2746400"/>
              <a:gd name="connsiteY5633" fmla="*/ 664645 h 1833421"/>
              <a:gd name="connsiteX5634" fmla="*/ 2746400 w 2746400"/>
              <a:gd name="connsiteY5634" fmla="*/ 663879 h 1833421"/>
              <a:gd name="connsiteX5635" fmla="*/ 2738631 w 2746400"/>
              <a:gd name="connsiteY5635" fmla="*/ 676297 h 1833421"/>
              <a:gd name="connsiteX5636" fmla="*/ 2746400 w 2746400"/>
              <a:gd name="connsiteY5636" fmla="*/ 663879 h 1833421"/>
              <a:gd name="connsiteX5637" fmla="*/ 317561 w 2746400"/>
              <a:gd name="connsiteY5637" fmla="*/ 663879 h 1833421"/>
              <a:gd name="connsiteX5638" fmla="*/ 312108 w 2746400"/>
              <a:gd name="connsiteY5638" fmla="*/ 670538 h 1833421"/>
              <a:gd name="connsiteX5639" fmla="*/ 317561 w 2746400"/>
              <a:gd name="connsiteY5639" fmla="*/ 663879 h 1833421"/>
              <a:gd name="connsiteX5640" fmla="*/ 487488 w 2746400"/>
              <a:gd name="connsiteY5640" fmla="*/ 661926 h 1833421"/>
              <a:gd name="connsiteX5641" fmla="*/ 486799 w 2746400"/>
              <a:gd name="connsiteY5641" fmla="*/ 662156 h 1833421"/>
              <a:gd name="connsiteX5642" fmla="*/ 487391 w 2746400"/>
              <a:gd name="connsiteY5642" fmla="*/ 662559 h 1833421"/>
              <a:gd name="connsiteX5643" fmla="*/ 2535453 w 2746400"/>
              <a:gd name="connsiteY5643" fmla="*/ 660740 h 1833421"/>
              <a:gd name="connsiteX5644" fmla="*/ 2554185 w 2746400"/>
              <a:gd name="connsiteY5644" fmla="*/ 682438 h 1833421"/>
              <a:gd name="connsiteX5645" fmla="*/ 2535453 w 2746400"/>
              <a:gd name="connsiteY5645" fmla="*/ 660740 h 1833421"/>
              <a:gd name="connsiteX5646" fmla="*/ 2513009 w 2746400"/>
              <a:gd name="connsiteY5646" fmla="*/ 658157 h 1833421"/>
              <a:gd name="connsiteX5647" fmla="*/ 2512912 w 2746400"/>
              <a:gd name="connsiteY5647" fmla="*/ 658751 h 1833421"/>
              <a:gd name="connsiteX5648" fmla="*/ 2513602 w 2746400"/>
              <a:gd name="connsiteY5648" fmla="*/ 658540 h 1833421"/>
              <a:gd name="connsiteX5649" fmla="*/ 2624020 w 2746400"/>
              <a:gd name="connsiteY5649" fmla="*/ 657578 h 1833421"/>
              <a:gd name="connsiteX5650" fmla="*/ 2620711 w 2746400"/>
              <a:gd name="connsiteY5650" fmla="*/ 660720 h 1833421"/>
              <a:gd name="connsiteX5651" fmla="*/ 2619869 w 2746400"/>
              <a:gd name="connsiteY5651" fmla="*/ 659478 h 1833421"/>
              <a:gd name="connsiteX5652" fmla="*/ 2624135 w 2746400"/>
              <a:gd name="connsiteY5652" fmla="*/ 657468 h 1833421"/>
              <a:gd name="connsiteX5653" fmla="*/ 2624174 w 2746400"/>
              <a:gd name="connsiteY5653" fmla="*/ 657507 h 1833421"/>
              <a:gd name="connsiteX5654" fmla="*/ 2624020 w 2746400"/>
              <a:gd name="connsiteY5654" fmla="*/ 657578 h 1833421"/>
              <a:gd name="connsiteX5655" fmla="*/ 2624691 w 2746400"/>
              <a:gd name="connsiteY5655" fmla="*/ 656934 h 1833421"/>
              <a:gd name="connsiteX5656" fmla="*/ 2624175 w 2746400"/>
              <a:gd name="connsiteY5656" fmla="*/ 657507 h 1833421"/>
              <a:gd name="connsiteX5657" fmla="*/ 2624136 w 2746400"/>
              <a:gd name="connsiteY5657" fmla="*/ 657469 h 1833421"/>
              <a:gd name="connsiteX5658" fmla="*/ 383706 w 2746400"/>
              <a:gd name="connsiteY5658" fmla="*/ 656187 h 1833421"/>
              <a:gd name="connsiteX5659" fmla="*/ 384299 w 2746400"/>
              <a:gd name="connsiteY5659" fmla="*/ 656589 h 1833421"/>
              <a:gd name="connsiteX5660" fmla="*/ 383610 w 2746400"/>
              <a:gd name="connsiteY5660" fmla="*/ 656819 h 1833421"/>
              <a:gd name="connsiteX5661" fmla="*/ 474247 w 2746400"/>
              <a:gd name="connsiteY5661" fmla="*/ 655421 h 1833421"/>
              <a:gd name="connsiteX5662" fmla="*/ 470823 w 2746400"/>
              <a:gd name="connsiteY5662" fmla="*/ 660932 h 1833421"/>
              <a:gd name="connsiteX5663" fmla="*/ 472812 w 2746400"/>
              <a:gd name="connsiteY5663" fmla="*/ 662290 h 1833421"/>
              <a:gd name="connsiteX5664" fmla="*/ 476639 w 2746400"/>
              <a:gd name="connsiteY5664" fmla="*/ 657258 h 1833421"/>
              <a:gd name="connsiteX5665" fmla="*/ 474247 w 2746400"/>
              <a:gd name="connsiteY5665" fmla="*/ 655421 h 1833421"/>
              <a:gd name="connsiteX5666" fmla="*/ 2486623 w 2746400"/>
              <a:gd name="connsiteY5666" fmla="*/ 652493 h 1833421"/>
              <a:gd name="connsiteX5667" fmla="*/ 2486126 w 2746400"/>
              <a:gd name="connsiteY5667" fmla="*/ 654560 h 1833421"/>
              <a:gd name="connsiteX5668" fmla="*/ 2495751 w 2746400"/>
              <a:gd name="connsiteY5668" fmla="*/ 657583 h 1833421"/>
              <a:gd name="connsiteX5669" fmla="*/ 2496115 w 2746400"/>
              <a:gd name="connsiteY5669" fmla="*/ 654675 h 1833421"/>
              <a:gd name="connsiteX5670" fmla="*/ 2486623 w 2746400"/>
              <a:gd name="connsiteY5670" fmla="*/ 652493 h 1833421"/>
              <a:gd name="connsiteX5671" fmla="*/ 448110 w 2746400"/>
              <a:gd name="connsiteY5671" fmla="*/ 652493 h 1833421"/>
              <a:gd name="connsiteX5672" fmla="*/ 446504 w 2746400"/>
              <a:gd name="connsiteY5672" fmla="*/ 654771 h 1833421"/>
              <a:gd name="connsiteX5673" fmla="*/ 448340 w 2746400"/>
              <a:gd name="connsiteY5673" fmla="*/ 656550 h 1833421"/>
              <a:gd name="connsiteX5674" fmla="*/ 449929 w 2746400"/>
              <a:gd name="connsiteY5674" fmla="*/ 654924 h 1833421"/>
              <a:gd name="connsiteX5675" fmla="*/ 448110 w 2746400"/>
              <a:gd name="connsiteY5675" fmla="*/ 652493 h 1833421"/>
              <a:gd name="connsiteX5676" fmla="*/ 2643270 w 2746400"/>
              <a:gd name="connsiteY5676" fmla="*/ 651710 h 1833421"/>
              <a:gd name="connsiteX5677" fmla="*/ 2643288 w 2746400"/>
              <a:gd name="connsiteY5677" fmla="*/ 651728 h 1833421"/>
              <a:gd name="connsiteX5678" fmla="*/ 2643288 w 2746400"/>
              <a:gd name="connsiteY5678" fmla="*/ 651729 h 1833421"/>
              <a:gd name="connsiteX5679" fmla="*/ 2643294 w 2746400"/>
              <a:gd name="connsiteY5679" fmla="*/ 651734 h 1833421"/>
              <a:gd name="connsiteX5680" fmla="*/ 2643308 w 2746400"/>
              <a:gd name="connsiteY5680" fmla="*/ 651749 h 1833421"/>
              <a:gd name="connsiteX5681" fmla="*/ 2642753 w 2746400"/>
              <a:gd name="connsiteY5681" fmla="*/ 652266 h 1833421"/>
              <a:gd name="connsiteX5682" fmla="*/ 354126 w 2746400"/>
              <a:gd name="connsiteY5682" fmla="*/ 650543 h 1833421"/>
              <a:gd name="connsiteX5683" fmla="*/ 359942 w 2746400"/>
              <a:gd name="connsiteY5683" fmla="*/ 653452 h 1833421"/>
              <a:gd name="connsiteX5684" fmla="*/ 356632 w 2746400"/>
              <a:gd name="connsiteY5684" fmla="*/ 661583 h 1833421"/>
              <a:gd name="connsiteX5685" fmla="*/ 365031 w 2746400"/>
              <a:gd name="connsiteY5685" fmla="*/ 666289 h 1833421"/>
              <a:gd name="connsiteX5686" fmla="*/ 356364 w 2746400"/>
              <a:gd name="connsiteY5686" fmla="*/ 678095 h 1833421"/>
              <a:gd name="connsiteX5687" fmla="*/ 354470 w 2746400"/>
              <a:gd name="connsiteY5687" fmla="*/ 670863 h 1833421"/>
              <a:gd name="connsiteX5688" fmla="*/ 349362 w 2746400"/>
              <a:gd name="connsiteY5688" fmla="*/ 670863 h 1833421"/>
              <a:gd name="connsiteX5689" fmla="*/ 354126 w 2746400"/>
              <a:gd name="connsiteY5689" fmla="*/ 650543 h 1833421"/>
              <a:gd name="connsiteX5690" fmla="*/ 2645202 w 2746400"/>
              <a:gd name="connsiteY5690" fmla="*/ 649815 h 1833421"/>
              <a:gd name="connsiteX5691" fmla="*/ 2645203 w 2746400"/>
              <a:gd name="connsiteY5691" fmla="*/ 649815 h 1833421"/>
              <a:gd name="connsiteX5692" fmla="*/ 2645202 w 2746400"/>
              <a:gd name="connsiteY5692" fmla="*/ 649815 h 1833421"/>
              <a:gd name="connsiteX5693" fmla="*/ 2645221 w 2746400"/>
              <a:gd name="connsiteY5693" fmla="*/ 649834 h 1833421"/>
              <a:gd name="connsiteX5694" fmla="*/ 2645240 w 2746400"/>
              <a:gd name="connsiteY5694" fmla="*/ 649854 h 1833421"/>
              <a:gd name="connsiteX5695" fmla="*/ 2643328 w 2746400"/>
              <a:gd name="connsiteY5695" fmla="*/ 651766 h 1833421"/>
              <a:gd name="connsiteX5696" fmla="*/ 2643294 w 2746400"/>
              <a:gd name="connsiteY5696" fmla="*/ 651734 h 1833421"/>
              <a:gd name="connsiteX5697" fmla="*/ 2643288 w 2746400"/>
              <a:gd name="connsiteY5697" fmla="*/ 651728 h 1833421"/>
              <a:gd name="connsiteX5698" fmla="*/ 288784 w 2746400"/>
              <a:gd name="connsiteY5698" fmla="*/ 649413 h 1833421"/>
              <a:gd name="connsiteX5699" fmla="*/ 289492 w 2746400"/>
              <a:gd name="connsiteY5699" fmla="*/ 651117 h 1833421"/>
              <a:gd name="connsiteX5700" fmla="*/ 287388 w 2746400"/>
              <a:gd name="connsiteY5700" fmla="*/ 651921 h 1833421"/>
              <a:gd name="connsiteX5701" fmla="*/ 287406 w 2746400"/>
              <a:gd name="connsiteY5701" fmla="*/ 650351 h 1833421"/>
              <a:gd name="connsiteX5702" fmla="*/ 288784 w 2746400"/>
              <a:gd name="connsiteY5702" fmla="*/ 649413 h 1833421"/>
              <a:gd name="connsiteX5703" fmla="*/ 2645738 w 2746400"/>
              <a:gd name="connsiteY5703" fmla="*/ 649299 h 1833421"/>
              <a:gd name="connsiteX5704" fmla="*/ 2645221 w 2746400"/>
              <a:gd name="connsiteY5704" fmla="*/ 649834 h 1833421"/>
              <a:gd name="connsiteX5705" fmla="*/ 2645203 w 2746400"/>
              <a:gd name="connsiteY5705" fmla="*/ 649815 h 1833421"/>
              <a:gd name="connsiteX5706" fmla="*/ 2626680 w 2746400"/>
              <a:gd name="connsiteY5706" fmla="*/ 647385 h 1833421"/>
              <a:gd name="connsiteX5707" fmla="*/ 2626948 w 2746400"/>
              <a:gd name="connsiteY5707" fmla="*/ 648859 h 1833421"/>
              <a:gd name="connsiteX5708" fmla="*/ 2622567 w 2746400"/>
              <a:gd name="connsiteY5708" fmla="*/ 649605 h 1833421"/>
              <a:gd name="connsiteX5709" fmla="*/ 2622318 w 2746400"/>
              <a:gd name="connsiteY5709" fmla="*/ 648362 h 1833421"/>
              <a:gd name="connsiteX5710" fmla="*/ 2626680 w 2746400"/>
              <a:gd name="connsiteY5710" fmla="*/ 647385 h 1833421"/>
              <a:gd name="connsiteX5711" fmla="*/ 392700 w 2746400"/>
              <a:gd name="connsiteY5711" fmla="*/ 644382 h 1833421"/>
              <a:gd name="connsiteX5712" fmla="*/ 394345 w 2746400"/>
              <a:gd name="connsiteY5712" fmla="*/ 646122 h 1833421"/>
              <a:gd name="connsiteX5713" fmla="*/ 387973 w 2746400"/>
              <a:gd name="connsiteY5713" fmla="*/ 651538 h 1833421"/>
              <a:gd name="connsiteX5714" fmla="*/ 386328 w 2746400"/>
              <a:gd name="connsiteY5714" fmla="*/ 649624 h 1833421"/>
              <a:gd name="connsiteX5715" fmla="*/ 392700 w 2746400"/>
              <a:gd name="connsiteY5715" fmla="*/ 644382 h 1833421"/>
              <a:gd name="connsiteX5716" fmla="*/ 375881 w 2746400"/>
              <a:gd name="connsiteY5716" fmla="*/ 641167 h 1833421"/>
              <a:gd name="connsiteX5717" fmla="*/ 377259 w 2746400"/>
              <a:gd name="connsiteY5717" fmla="*/ 642315 h 1833421"/>
              <a:gd name="connsiteX5718" fmla="*/ 375057 w 2746400"/>
              <a:gd name="connsiteY5718" fmla="*/ 645511 h 1833421"/>
              <a:gd name="connsiteX5719" fmla="*/ 373374 w 2746400"/>
              <a:gd name="connsiteY5719" fmla="*/ 643711 h 1833421"/>
              <a:gd name="connsiteX5720" fmla="*/ 375881 w 2746400"/>
              <a:gd name="connsiteY5720" fmla="*/ 641167 h 1833421"/>
              <a:gd name="connsiteX5721" fmla="*/ 2692117 w 2746400"/>
              <a:gd name="connsiteY5721" fmla="*/ 639808 h 1833421"/>
              <a:gd name="connsiteX5722" fmla="*/ 2692366 w 2746400"/>
              <a:gd name="connsiteY5722" fmla="*/ 640477 h 1833421"/>
              <a:gd name="connsiteX5723" fmla="*/ 2691773 w 2746400"/>
              <a:gd name="connsiteY5723" fmla="*/ 640401 h 1833421"/>
              <a:gd name="connsiteX5724" fmla="*/ 432918 w 2746400"/>
              <a:gd name="connsiteY5724" fmla="*/ 639425 h 1833421"/>
              <a:gd name="connsiteX5725" fmla="*/ 432918 w 2746400"/>
              <a:gd name="connsiteY5725" fmla="*/ 654847 h 1833421"/>
              <a:gd name="connsiteX5726" fmla="*/ 432918 w 2746400"/>
              <a:gd name="connsiteY5726" fmla="*/ 639425 h 1833421"/>
              <a:gd name="connsiteX5727" fmla="*/ 470992 w 2746400"/>
              <a:gd name="connsiteY5727" fmla="*/ 637634 h 1833421"/>
              <a:gd name="connsiteX5728" fmla="*/ 467952 w 2746400"/>
              <a:gd name="connsiteY5728" fmla="*/ 643348 h 1833421"/>
              <a:gd name="connsiteX5729" fmla="*/ 463819 w 2746400"/>
              <a:gd name="connsiteY5729" fmla="*/ 651384 h 1833421"/>
              <a:gd name="connsiteX5730" fmla="*/ 472545 w 2746400"/>
              <a:gd name="connsiteY5730" fmla="*/ 648036 h 1833421"/>
              <a:gd name="connsiteX5731" fmla="*/ 478150 w 2746400"/>
              <a:gd name="connsiteY5731" fmla="*/ 640057 h 1833421"/>
              <a:gd name="connsiteX5732" fmla="*/ 470992 w 2746400"/>
              <a:gd name="connsiteY5732" fmla="*/ 637634 h 1833421"/>
              <a:gd name="connsiteX5733" fmla="*/ 2543335 w 2746400"/>
              <a:gd name="connsiteY5733" fmla="*/ 636020 h 1833421"/>
              <a:gd name="connsiteX5734" fmla="*/ 2542684 w 2746400"/>
              <a:gd name="connsiteY5734" fmla="*/ 636421 h 1833421"/>
              <a:gd name="connsiteX5735" fmla="*/ 2543661 w 2746400"/>
              <a:gd name="connsiteY5735" fmla="*/ 637550 h 1833421"/>
              <a:gd name="connsiteX5736" fmla="*/ 2544330 w 2746400"/>
              <a:gd name="connsiteY5736" fmla="*/ 637149 h 1833421"/>
              <a:gd name="connsiteX5737" fmla="*/ 2543335 w 2746400"/>
              <a:gd name="connsiteY5737" fmla="*/ 636020 h 1833421"/>
              <a:gd name="connsiteX5738" fmla="*/ 2716704 w 2746400"/>
              <a:gd name="connsiteY5738" fmla="*/ 635943 h 1833421"/>
              <a:gd name="connsiteX5739" fmla="*/ 2717087 w 2746400"/>
              <a:gd name="connsiteY5739" fmla="*/ 636613 h 1833421"/>
              <a:gd name="connsiteX5740" fmla="*/ 2715958 w 2746400"/>
              <a:gd name="connsiteY5740" fmla="*/ 637608 h 1833421"/>
              <a:gd name="connsiteX5741" fmla="*/ 2715556 w 2746400"/>
              <a:gd name="connsiteY5741" fmla="*/ 636957 h 1833421"/>
              <a:gd name="connsiteX5742" fmla="*/ 2716704 w 2746400"/>
              <a:gd name="connsiteY5742" fmla="*/ 635943 h 1833421"/>
              <a:gd name="connsiteX5743" fmla="*/ 384107 w 2746400"/>
              <a:gd name="connsiteY5743" fmla="*/ 635312 h 1833421"/>
              <a:gd name="connsiteX5744" fmla="*/ 385141 w 2746400"/>
              <a:gd name="connsiteY5744" fmla="*/ 636499 h 1833421"/>
              <a:gd name="connsiteX5745" fmla="*/ 384414 w 2746400"/>
              <a:gd name="connsiteY5745" fmla="*/ 636957 h 1833421"/>
              <a:gd name="connsiteX5746" fmla="*/ 383400 w 2746400"/>
              <a:gd name="connsiteY5746" fmla="*/ 635714 h 1833421"/>
              <a:gd name="connsiteX5747" fmla="*/ 384107 w 2746400"/>
              <a:gd name="connsiteY5747" fmla="*/ 635312 h 1833421"/>
              <a:gd name="connsiteX5748" fmla="*/ 2658424 w 2746400"/>
              <a:gd name="connsiteY5748" fmla="*/ 634948 h 1833421"/>
              <a:gd name="connsiteX5749" fmla="*/ 2660050 w 2746400"/>
              <a:gd name="connsiteY5749" fmla="*/ 636765 h 1833421"/>
              <a:gd name="connsiteX5750" fmla="*/ 2654999 w 2746400"/>
              <a:gd name="connsiteY5750" fmla="*/ 641415 h 1833421"/>
              <a:gd name="connsiteX5751" fmla="*/ 2653124 w 2746400"/>
              <a:gd name="connsiteY5751" fmla="*/ 639387 h 1833421"/>
              <a:gd name="connsiteX5752" fmla="*/ 2658424 w 2746400"/>
              <a:gd name="connsiteY5752" fmla="*/ 634948 h 1833421"/>
              <a:gd name="connsiteX5753" fmla="*/ 479910 w 2746400"/>
              <a:gd name="connsiteY5753" fmla="*/ 630452 h 1833421"/>
              <a:gd name="connsiteX5754" fmla="*/ 478302 w 2746400"/>
              <a:gd name="connsiteY5754" fmla="*/ 634546 h 1833421"/>
              <a:gd name="connsiteX5755" fmla="*/ 479738 w 2746400"/>
              <a:gd name="connsiteY5755" fmla="*/ 635082 h 1833421"/>
              <a:gd name="connsiteX5756" fmla="*/ 481211 w 2746400"/>
              <a:gd name="connsiteY5756" fmla="*/ 630930 h 1833421"/>
              <a:gd name="connsiteX5757" fmla="*/ 479910 w 2746400"/>
              <a:gd name="connsiteY5757" fmla="*/ 630452 h 1833421"/>
              <a:gd name="connsiteX5758" fmla="*/ 319608 w 2746400"/>
              <a:gd name="connsiteY5758" fmla="*/ 628941 h 1833421"/>
              <a:gd name="connsiteX5759" fmla="*/ 313659 w 2746400"/>
              <a:gd name="connsiteY5759" fmla="*/ 639139 h 1833421"/>
              <a:gd name="connsiteX5760" fmla="*/ 311514 w 2746400"/>
              <a:gd name="connsiteY5760" fmla="*/ 637934 h 1833421"/>
              <a:gd name="connsiteX5761" fmla="*/ 319608 w 2746400"/>
              <a:gd name="connsiteY5761" fmla="*/ 628941 h 1833421"/>
              <a:gd name="connsiteX5762" fmla="*/ 2667990 w 2746400"/>
              <a:gd name="connsiteY5762" fmla="*/ 627219 h 1833421"/>
              <a:gd name="connsiteX5763" fmla="*/ 2668334 w 2746400"/>
              <a:gd name="connsiteY5763" fmla="*/ 628501 h 1833421"/>
              <a:gd name="connsiteX5764" fmla="*/ 2665522 w 2746400"/>
              <a:gd name="connsiteY5764" fmla="*/ 628980 h 1833421"/>
              <a:gd name="connsiteX5765" fmla="*/ 2665445 w 2746400"/>
              <a:gd name="connsiteY5765" fmla="*/ 628251 h 1833421"/>
              <a:gd name="connsiteX5766" fmla="*/ 2667990 w 2746400"/>
              <a:gd name="connsiteY5766" fmla="*/ 627219 h 1833421"/>
              <a:gd name="connsiteX5767" fmla="*/ 391800 w 2746400"/>
              <a:gd name="connsiteY5767" fmla="*/ 623966 h 1833421"/>
              <a:gd name="connsiteX5768" fmla="*/ 392012 w 2746400"/>
              <a:gd name="connsiteY5768" fmla="*/ 624693 h 1833421"/>
              <a:gd name="connsiteX5769" fmla="*/ 390709 w 2746400"/>
              <a:gd name="connsiteY5769" fmla="*/ 625286 h 1833421"/>
              <a:gd name="connsiteX5770" fmla="*/ 390500 w 2746400"/>
              <a:gd name="connsiteY5770" fmla="*/ 624559 h 1833421"/>
              <a:gd name="connsiteX5771" fmla="*/ 391800 w 2746400"/>
              <a:gd name="connsiteY5771" fmla="*/ 623966 h 1833421"/>
              <a:gd name="connsiteX5772" fmla="*/ 407183 w 2746400"/>
              <a:gd name="connsiteY5772" fmla="*/ 623946 h 1833421"/>
              <a:gd name="connsiteX5773" fmla="*/ 407758 w 2746400"/>
              <a:gd name="connsiteY5773" fmla="*/ 625860 h 1833421"/>
              <a:gd name="connsiteX5774" fmla="*/ 405251 w 2746400"/>
              <a:gd name="connsiteY5774" fmla="*/ 626282 h 1833421"/>
              <a:gd name="connsiteX5775" fmla="*/ 404830 w 2746400"/>
              <a:gd name="connsiteY5775" fmla="*/ 624846 h 1833421"/>
              <a:gd name="connsiteX5776" fmla="*/ 407183 w 2746400"/>
              <a:gd name="connsiteY5776" fmla="*/ 623946 h 1833421"/>
              <a:gd name="connsiteX5777" fmla="*/ 460478 w 2746400"/>
              <a:gd name="connsiteY5777" fmla="*/ 622941 h 1833421"/>
              <a:gd name="connsiteX5778" fmla="*/ 460432 w 2746400"/>
              <a:gd name="connsiteY5778" fmla="*/ 623067 h 1833421"/>
              <a:gd name="connsiteX5779" fmla="*/ 460393 w 2746400"/>
              <a:gd name="connsiteY5779" fmla="*/ 623028 h 1833421"/>
              <a:gd name="connsiteX5780" fmla="*/ 485784 w 2746400"/>
              <a:gd name="connsiteY5780" fmla="*/ 622588 h 1833421"/>
              <a:gd name="connsiteX5781" fmla="*/ 484770 w 2746400"/>
              <a:gd name="connsiteY5781" fmla="*/ 623697 h 1833421"/>
              <a:gd name="connsiteX5782" fmla="*/ 485383 w 2746400"/>
              <a:gd name="connsiteY5782" fmla="*/ 624119 h 1833421"/>
              <a:gd name="connsiteX5783" fmla="*/ 486377 w 2746400"/>
              <a:gd name="connsiteY5783" fmla="*/ 623066 h 1833421"/>
              <a:gd name="connsiteX5784" fmla="*/ 485784 w 2746400"/>
              <a:gd name="connsiteY5784" fmla="*/ 622588 h 1833421"/>
              <a:gd name="connsiteX5785" fmla="*/ 2576532 w 2746400"/>
              <a:gd name="connsiteY5785" fmla="*/ 621746 h 1833421"/>
              <a:gd name="connsiteX5786" fmla="*/ 2575882 w 2746400"/>
              <a:gd name="connsiteY5786" fmla="*/ 621975 h 1833421"/>
              <a:gd name="connsiteX5787" fmla="*/ 2576476 w 2746400"/>
              <a:gd name="connsiteY5787" fmla="*/ 622339 h 1833421"/>
              <a:gd name="connsiteX5788" fmla="*/ 2480194 w 2746400"/>
              <a:gd name="connsiteY5788" fmla="*/ 620847 h 1833421"/>
              <a:gd name="connsiteX5789" fmla="*/ 2471144 w 2746400"/>
              <a:gd name="connsiteY5789" fmla="*/ 623066 h 1833421"/>
              <a:gd name="connsiteX5790" fmla="*/ 2480194 w 2746400"/>
              <a:gd name="connsiteY5790" fmla="*/ 620847 h 1833421"/>
              <a:gd name="connsiteX5791" fmla="*/ 461560 w 2746400"/>
              <a:gd name="connsiteY5791" fmla="*/ 619986 h 1833421"/>
              <a:gd name="connsiteX5792" fmla="*/ 462708 w 2746400"/>
              <a:gd name="connsiteY5792" fmla="*/ 620656 h 1833421"/>
              <a:gd name="connsiteX5793" fmla="*/ 460478 w 2746400"/>
              <a:gd name="connsiteY5793" fmla="*/ 622941 h 1833421"/>
              <a:gd name="connsiteX5794" fmla="*/ 2601138 w 2746400"/>
              <a:gd name="connsiteY5794" fmla="*/ 618761 h 1833421"/>
              <a:gd name="connsiteX5795" fmla="*/ 2599876 w 2746400"/>
              <a:gd name="connsiteY5795" fmla="*/ 619622 h 1833421"/>
              <a:gd name="connsiteX5796" fmla="*/ 2603021 w 2746400"/>
              <a:gd name="connsiteY5796" fmla="*/ 622916 h 1833421"/>
              <a:gd name="connsiteX5797" fmla="*/ 2603089 w 2746400"/>
              <a:gd name="connsiteY5797" fmla="*/ 623066 h 1833421"/>
              <a:gd name="connsiteX5798" fmla="*/ 2603242 w 2746400"/>
              <a:gd name="connsiteY5798" fmla="*/ 623124 h 1833421"/>
              <a:gd name="connsiteX5799" fmla="*/ 2603128 w 2746400"/>
              <a:gd name="connsiteY5799" fmla="*/ 623028 h 1833421"/>
              <a:gd name="connsiteX5800" fmla="*/ 2603021 w 2746400"/>
              <a:gd name="connsiteY5800" fmla="*/ 622916 h 1833421"/>
              <a:gd name="connsiteX5801" fmla="*/ 2701187 w 2746400"/>
              <a:gd name="connsiteY5801" fmla="*/ 618742 h 1833421"/>
              <a:gd name="connsiteX5802" fmla="*/ 2701780 w 2746400"/>
              <a:gd name="connsiteY5802" fmla="*/ 619201 h 1833421"/>
              <a:gd name="connsiteX5803" fmla="*/ 2700784 w 2746400"/>
              <a:gd name="connsiteY5803" fmla="*/ 620254 h 1833421"/>
              <a:gd name="connsiteX5804" fmla="*/ 2700173 w 2746400"/>
              <a:gd name="connsiteY5804" fmla="*/ 619833 h 1833421"/>
              <a:gd name="connsiteX5805" fmla="*/ 2701187 w 2746400"/>
              <a:gd name="connsiteY5805" fmla="*/ 618742 h 1833421"/>
              <a:gd name="connsiteX5806" fmla="*/ 2675262 w 2746400"/>
              <a:gd name="connsiteY5806" fmla="*/ 616102 h 1833421"/>
              <a:gd name="connsiteX5807" fmla="*/ 2676850 w 2746400"/>
              <a:gd name="connsiteY5807" fmla="*/ 617538 h 1833421"/>
              <a:gd name="connsiteX5808" fmla="*/ 2671072 w 2746400"/>
              <a:gd name="connsiteY5808" fmla="*/ 624062 h 1833421"/>
              <a:gd name="connsiteX5809" fmla="*/ 2675262 w 2746400"/>
              <a:gd name="connsiteY5809" fmla="*/ 616102 h 1833421"/>
              <a:gd name="connsiteX5810" fmla="*/ 380032 w 2746400"/>
              <a:gd name="connsiteY5810" fmla="*/ 613749 h 1833421"/>
              <a:gd name="connsiteX5811" fmla="*/ 374139 w 2746400"/>
              <a:gd name="connsiteY5811" fmla="*/ 626129 h 1833421"/>
              <a:gd name="connsiteX5812" fmla="*/ 380032 w 2746400"/>
              <a:gd name="connsiteY5812" fmla="*/ 613749 h 1833421"/>
              <a:gd name="connsiteX5813" fmla="*/ 352156 w 2746400"/>
              <a:gd name="connsiteY5813" fmla="*/ 610323 h 1833421"/>
              <a:gd name="connsiteX5814" fmla="*/ 354547 w 2746400"/>
              <a:gd name="connsiteY5814" fmla="*/ 612581 h 1833421"/>
              <a:gd name="connsiteX5815" fmla="*/ 352825 w 2746400"/>
              <a:gd name="connsiteY5815" fmla="*/ 615164 h 1833421"/>
              <a:gd name="connsiteX5816" fmla="*/ 350568 w 2746400"/>
              <a:gd name="connsiteY5816" fmla="*/ 611988 h 1833421"/>
              <a:gd name="connsiteX5817" fmla="*/ 352156 w 2746400"/>
              <a:gd name="connsiteY5817" fmla="*/ 610323 h 1833421"/>
              <a:gd name="connsiteX5818" fmla="*/ 425973 w 2746400"/>
              <a:gd name="connsiteY5818" fmla="*/ 608506 h 1833421"/>
              <a:gd name="connsiteX5819" fmla="*/ 427043 w 2746400"/>
              <a:gd name="connsiteY5819" fmla="*/ 609520 h 1833421"/>
              <a:gd name="connsiteX5820" fmla="*/ 426622 w 2746400"/>
              <a:gd name="connsiteY5820" fmla="*/ 610152 h 1833421"/>
              <a:gd name="connsiteX5821" fmla="*/ 425494 w 2746400"/>
              <a:gd name="connsiteY5821" fmla="*/ 609119 h 1833421"/>
              <a:gd name="connsiteX5822" fmla="*/ 425973 w 2746400"/>
              <a:gd name="connsiteY5822" fmla="*/ 608506 h 1833421"/>
              <a:gd name="connsiteX5823" fmla="*/ 2505681 w 2746400"/>
              <a:gd name="connsiteY5823" fmla="*/ 607893 h 1833421"/>
              <a:gd name="connsiteX5824" fmla="*/ 2501241 w 2746400"/>
              <a:gd name="connsiteY5824" fmla="*/ 607989 h 1833421"/>
              <a:gd name="connsiteX5825" fmla="*/ 2501164 w 2746400"/>
              <a:gd name="connsiteY5825" fmla="*/ 610285 h 1833421"/>
              <a:gd name="connsiteX5826" fmla="*/ 2505796 w 2746400"/>
              <a:gd name="connsiteY5826" fmla="*/ 609424 h 1833421"/>
              <a:gd name="connsiteX5827" fmla="*/ 2505681 w 2746400"/>
              <a:gd name="connsiteY5827" fmla="*/ 607893 h 1833421"/>
              <a:gd name="connsiteX5828" fmla="*/ 391513 w 2746400"/>
              <a:gd name="connsiteY5828" fmla="*/ 607741 h 1833421"/>
              <a:gd name="connsiteX5829" fmla="*/ 391551 w 2746400"/>
              <a:gd name="connsiteY5829" fmla="*/ 607759 h 1833421"/>
              <a:gd name="connsiteX5830" fmla="*/ 391553 w 2746400"/>
              <a:gd name="connsiteY5830" fmla="*/ 607758 h 1833421"/>
              <a:gd name="connsiteX5831" fmla="*/ 387744 w 2746400"/>
              <a:gd name="connsiteY5831" fmla="*/ 611568 h 1833421"/>
              <a:gd name="connsiteX5832" fmla="*/ 387724 w 2746400"/>
              <a:gd name="connsiteY5832" fmla="*/ 611548 h 1833421"/>
              <a:gd name="connsiteX5833" fmla="*/ 391512 w 2746400"/>
              <a:gd name="connsiteY5833" fmla="*/ 607740 h 1833421"/>
              <a:gd name="connsiteX5834" fmla="*/ 391513 w 2746400"/>
              <a:gd name="connsiteY5834" fmla="*/ 607740 h 1833421"/>
              <a:gd name="connsiteX5835" fmla="*/ 391513 w 2746400"/>
              <a:gd name="connsiteY5835" fmla="*/ 607741 h 1833421"/>
              <a:gd name="connsiteX5836" fmla="*/ 391532 w 2746400"/>
              <a:gd name="connsiteY5836" fmla="*/ 607722 h 1833421"/>
              <a:gd name="connsiteX5837" fmla="*/ 391547 w 2746400"/>
              <a:gd name="connsiteY5837" fmla="*/ 607729 h 1833421"/>
              <a:gd name="connsiteX5838" fmla="*/ 391513 w 2746400"/>
              <a:gd name="connsiteY5838" fmla="*/ 607740 h 1833421"/>
              <a:gd name="connsiteX5839" fmla="*/ 391628 w 2746400"/>
              <a:gd name="connsiteY5839" fmla="*/ 607703 h 1833421"/>
              <a:gd name="connsiteX5840" fmla="*/ 391553 w 2746400"/>
              <a:gd name="connsiteY5840" fmla="*/ 607758 h 1833421"/>
              <a:gd name="connsiteX5841" fmla="*/ 391570 w 2746400"/>
              <a:gd name="connsiteY5841" fmla="*/ 607740 h 1833421"/>
              <a:gd name="connsiteX5842" fmla="*/ 391547 w 2746400"/>
              <a:gd name="connsiteY5842" fmla="*/ 607729 h 1833421"/>
              <a:gd name="connsiteX5843" fmla="*/ 382731 w 2746400"/>
              <a:gd name="connsiteY5843" fmla="*/ 604296 h 1833421"/>
              <a:gd name="connsiteX5844" fmla="*/ 384529 w 2746400"/>
              <a:gd name="connsiteY5844" fmla="*/ 605196 h 1833421"/>
              <a:gd name="connsiteX5845" fmla="*/ 382558 w 2746400"/>
              <a:gd name="connsiteY5845" fmla="*/ 606822 h 1833421"/>
              <a:gd name="connsiteX5846" fmla="*/ 381104 w 2746400"/>
              <a:gd name="connsiteY5846" fmla="*/ 606057 h 1833421"/>
              <a:gd name="connsiteX5847" fmla="*/ 382731 w 2746400"/>
              <a:gd name="connsiteY5847" fmla="*/ 604296 h 1833421"/>
              <a:gd name="connsiteX5848" fmla="*/ 2685306 w 2746400"/>
              <a:gd name="connsiteY5848" fmla="*/ 603091 h 1833421"/>
              <a:gd name="connsiteX5849" fmla="*/ 2686570 w 2746400"/>
              <a:gd name="connsiteY5849" fmla="*/ 604029 h 1833421"/>
              <a:gd name="connsiteX5850" fmla="*/ 2683948 w 2746400"/>
              <a:gd name="connsiteY5850" fmla="*/ 608754 h 1833421"/>
              <a:gd name="connsiteX5851" fmla="*/ 2681441 w 2746400"/>
              <a:gd name="connsiteY5851" fmla="*/ 606707 h 1833421"/>
              <a:gd name="connsiteX5852" fmla="*/ 2685306 w 2746400"/>
              <a:gd name="connsiteY5852" fmla="*/ 603091 h 1833421"/>
              <a:gd name="connsiteX5853" fmla="*/ 2633359 w 2746400"/>
              <a:gd name="connsiteY5853" fmla="*/ 602651 h 1833421"/>
              <a:gd name="connsiteX5854" fmla="*/ 2635214 w 2746400"/>
              <a:gd name="connsiteY5854" fmla="*/ 604201 h 1833421"/>
              <a:gd name="connsiteX5855" fmla="*/ 2632498 w 2746400"/>
              <a:gd name="connsiteY5855" fmla="*/ 607282 h 1833421"/>
              <a:gd name="connsiteX5856" fmla="*/ 2631216 w 2746400"/>
              <a:gd name="connsiteY5856" fmla="*/ 606382 h 1833421"/>
              <a:gd name="connsiteX5857" fmla="*/ 2633359 w 2746400"/>
              <a:gd name="connsiteY5857" fmla="*/ 602651 h 1833421"/>
              <a:gd name="connsiteX5858" fmla="*/ 356096 w 2746400"/>
              <a:gd name="connsiteY5858" fmla="*/ 602575 h 1833421"/>
              <a:gd name="connsiteX5859" fmla="*/ 358526 w 2746400"/>
              <a:gd name="connsiteY5859" fmla="*/ 604143 h 1833421"/>
              <a:gd name="connsiteX5860" fmla="*/ 355828 w 2746400"/>
              <a:gd name="connsiteY5860" fmla="*/ 605178 h 1833421"/>
              <a:gd name="connsiteX5861" fmla="*/ 354603 w 2746400"/>
              <a:gd name="connsiteY5861" fmla="*/ 603340 h 1833421"/>
              <a:gd name="connsiteX5862" fmla="*/ 356096 w 2746400"/>
              <a:gd name="connsiteY5862" fmla="*/ 602575 h 1833421"/>
              <a:gd name="connsiteX5863" fmla="*/ 2565856 w 2746400"/>
              <a:gd name="connsiteY5863" fmla="*/ 597255 h 1833421"/>
              <a:gd name="connsiteX5864" fmla="*/ 2574122 w 2746400"/>
              <a:gd name="connsiteY5864" fmla="*/ 609864 h 1833421"/>
              <a:gd name="connsiteX5865" fmla="*/ 2565856 w 2746400"/>
              <a:gd name="connsiteY5865" fmla="*/ 597255 h 1833421"/>
              <a:gd name="connsiteX5866" fmla="*/ 2627984 w 2746400"/>
              <a:gd name="connsiteY5866" fmla="*/ 596264 h 1833421"/>
              <a:gd name="connsiteX5867" fmla="*/ 2628000 w 2746400"/>
              <a:gd name="connsiteY5867" fmla="*/ 596281 h 1833421"/>
              <a:gd name="connsiteX5868" fmla="*/ 2628805 w 2746400"/>
              <a:gd name="connsiteY5868" fmla="*/ 597945 h 1833421"/>
              <a:gd name="connsiteX5869" fmla="*/ 2624080 w 2746400"/>
              <a:gd name="connsiteY5869" fmla="*/ 604412 h 1833421"/>
              <a:gd name="connsiteX5870" fmla="*/ 2621133 w 2746400"/>
              <a:gd name="connsiteY5870" fmla="*/ 602843 h 1833421"/>
              <a:gd name="connsiteX5871" fmla="*/ 2625227 w 2746400"/>
              <a:gd name="connsiteY5871" fmla="*/ 596835 h 1833421"/>
              <a:gd name="connsiteX5872" fmla="*/ 2627987 w 2746400"/>
              <a:gd name="connsiteY5872" fmla="*/ 596253 h 1833421"/>
              <a:gd name="connsiteX5873" fmla="*/ 2627992 w 2746400"/>
              <a:gd name="connsiteY5873" fmla="*/ 596262 h 1833421"/>
              <a:gd name="connsiteX5874" fmla="*/ 2627984 w 2746400"/>
              <a:gd name="connsiteY5874" fmla="*/ 596264 h 1833421"/>
              <a:gd name="connsiteX5875" fmla="*/ 2627982 w 2746400"/>
              <a:gd name="connsiteY5875" fmla="*/ 596261 h 1833421"/>
              <a:gd name="connsiteX5876" fmla="*/ 2627982 w 2746400"/>
              <a:gd name="connsiteY5876" fmla="*/ 596241 h 1833421"/>
              <a:gd name="connsiteX5877" fmla="*/ 2627989 w 2746400"/>
              <a:gd name="connsiteY5877" fmla="*/ 596249 h 1833421"/>
              <a:gd name="connsiteX5878" fmla="*/ 2627987 w 2746400"/>
              <a:gd name="connsiteY5878" fmla="*/ 596253 h 1833421"/>
              <a:gd name="connsiteX5879" fmla="*/ 2628327 w 2746400"/>
              <a:gd name="connsiteY5879" fmla="*/ 595725 h 1833421"/>
              <a:gd name="connsiteX5880" fmla="*/ 2628000 w 2746400"/>
              <a:gd name="connsiteY5880" fmla="*/ 596281 h 1833421"/>
              <a:gd name="connsiteX5881" fmla="*/ 2627992 w 2746400"/>
              <a:gd name="connsiteY5881" fmla="*/ 596262 h 1833421"/>
              <a:gd name="connsiteX5882" fmla="*/ 2628000 w 2746400"/>
              <a:gd name="connsiteY5882" fmla="*/ 596260 h 1833421"/>
              <a:gd name="connsiteX5883" fmla="*/ 2627989 w 2746400"/>
              <a:gd name="connsiteY5883" fmla="*/ 596249 h 1833421"/>
              <a:gd name="connsiteX5884" fmla="*/ 368036 w 2746400"/>
              <a:gd name="connsiteY5884" fmla="*/ 592988 h 1833421"/>
              <a:gd name="connsiteX5885" fmla="*/ 369528 w 2746400"/>
              <a:gd name="connsiteY5885" fmla="*/ 594958 h 1833421"/>
              <a:gd name="connsiteX5886" fmla="*/ 367767 w 2746400"/>
              <a:gd name="connsiteY5886" fmla="*/ 597235 h 1833421"/>
              <a:gd name="connsiteX5887" fmla="*/ 365721 w 2746400"/>
              <a:gd name="connsiteY5887" fmla="*/ 595092 h 1833421"/>
              <a:gd name="connsiteX5888" fmla="*/ 368036 w 2746400"/>
              <a:gd name="connsiteY5888" fmla="*/ 592988 h 1833421"/>
              <a:gd name="connsiteX5889" fmla="*/ 2610379 w 2746400"/>
              <a:gd name="connsiteY5889" fmla="*/ 591228 h 1833421"/>
              <a:gd name="connsiteX5890" fmla="*/ 2604276 w 2746400"/>
              <a:gd name="connsiteY5890" fmla="*/ 594633 h 1833421"/>
              <a:gd name="connsiteX5891" fmla="*/ 2607624 w 2746400"/>
              <a:gd name="connsiteY5891" fmla="*/ 597810 h 1833421"/>
              <a:gd name="connsiteX5892" fmla="*/ 2611660 w 2746400"/>
              <a:gd name="connsiteY5892" fmla="*/ 592222 h 1833421"/>
              <a:gd name="connsiteX5893" fmla="*/ 2610379 w 2746400"/>
              <a:gd name="connsiteY5893" fmla="*/ 591228 h 1833421"/>
              <a:gd name="connsiteX5894" fmla="*/ 335241 w 2746400"/>
              <a:gd name="connsiteY5894" fmla="*/ 591189 h 1833421"/>
              <a:gd name="connsiteX5895" fmla="*/ 336887 w 2746400"/>
              <a:gd name="connsiteY5895" fmla="*/ 592185 h 1833421"/>
              <a:gd name="connsiteX5896" fmla="*/ 335279 w 2746400"/>
              <a:gd name="connsiteY5896" fmla="*/ 593868 h 1833421"/>
              <a:gd name="connsiteX5897" fmla="*/ 333864 w 2746400"/>
              <a:gd name="connsiteY5897" fmla="*/ 593141 h 1833421"/>
              <a:gd name="connsiteX5898" fmla="*/ 335241 w 2746400"/>
              <a:gd name="connsiteY5898" fmla="*/ 591189 h 1833421"/>
              <a:gd name="connsiteX5899" fmla="*/ 2686434 w 2746400"/>
              <a:gd name="connsiteY5899" fmla="*/ 589831 h 1833421"/>
              <a:gd name="connsiteX5900" fmla="*/ 2687793 w 2746400"/>
              <a:gd name="connsiteY5900" fmla="*/ 589907 h 1833421"/>
              <a:gd name="connsiteX5901" fmla="*/ 2687506 w 2746400"/>
              <a:gd name="connsiteY5901" fmla="*/ 590673 h 1833421"/>
              <a:gd name="connsiteX5902" fmla="*/ 2686186 w 2746400"/>
              <a:gd name="connsiteY5902" fmla="*/ 590559 h 1833421"/>
              <a:gd name="connsiteX5903" fmla="*/ 2686434 w 2746400"/>
              <a:gd name="connsiteY5903" fmla="*/ 589831 h 1833421"/>
              <a:gd name="connsiteX5904" fmla="*/ 2639386 w 2746400"/>
              <a:gd name="connsiteY5904" fmla="*/ 589641 h 1833421"/>
              <a:gd name="connsiteX5905" fmla="*/ 2640304 w 2746400"/>
              <a:gd name="connsiteY5905" fmla="*/ 590731 h 1833421"/>
              <a:gd name="connsiteX5906" fmla="*/ 2638984 w 2746400"/>
              <a:gd name="connsiteY5906" fmla="*/ 591402 h 1833421"/>
              <a:gd name="connsiteX5907" fmla="*/ 2638524 w 2746400"/>
              <a:gd name="connsiteY5907" fmla="*/ 590789 h 1833421"/>
              <a:gd name="connsiteX5908" fmla="*/ 2639386 w 2746400"/>
              <a:gd name="connsiteY5908" fmla="*/ 589641 h 1833421"/>
              <a:gd name="connsiteX5909" fmla="*/ 393464 w 2746400"/>
              <a:gd name="connsiteY5909" fmla="*/ 586693 h 1833421"/>
              <a:gd name="connsiteX5910" fmla="*/ 387112 w 2746400"/>
              <a:gd name="connsiteY5910" fmla="*/ 593352 h 1833421"/>
              <a:gd name="connsiteX5911" fmla="*/ 384798 w 2746400"/>
              <a:gd name="connsiteY5911" fmla="*/ 590081 h 1833421"/>
              <a:gd name="connsiteX5912" fmla="*/ 393464 w 2746400"/>
              <a:gd name="connsiteY5912" fmla="*/ 586693 h 1833421"/>
              <a:gd name="connsiteX5913" fmla="*/ 2696518 w 2746400"/>
              <a:gd name="connsiteY5913" fmla="*/ 581412 h 1833421"/>
              <a:gd name="connsiteX5914" fmla="*/ 2696766 w 2746400"/>
              <a:gd name="connsiteY5914" fmla="*/ 582063 h 1833421"/>
              <a:gd name="connsiteX5915" fmla="*/ 2695256 w 2746400"/>
              <a:gd name="connsiteY5915" fmla="*/ 582389 h 1833421"/>
              <a:gd name="connsiteX5916" fmla="*/ 2694988 w 2746400"/>
              <a:gd name="connsiteY5916" fmla="*/ 581739 h 1833421"/>
              <a:gd name="connsiteX5917" fmla="*/ 2696518 w 2746400"/>
              <a:gd name="connsiteY5917" fmla="*/ 581412 h 1833421"/>
              <a:gd name="connsiteX5918" fmla="*/ 400350 w 2746400"/>
              <a:gd name="connsiteY5918" fmla="*/ 581153 h 1833421"/>
              <a:gd name="connsiteX5919" fmla="*/ 409402 w 2746400"/>
              <a:gd name="connsiteY5919" fmla="*/ 581796 h 1833421"/>
              <a:gd name="connsiteX5920" fmla="*/ 409402 w 2746400"/>
              <a:gd name="connsiteY5920" fmla="*/ 587689 h 1833421"/>
              <a:gd name="connsiteX5921" fmla="*/ 419275 w 2746400"/>
              <a:gd name="connsiteY5921" fmla="*/ 592971 h 1833421"/>
              <a:gd name="connsiteX5922" fmla="*/ 404561 w 2746400"/>
              <a:gd name="connsiteY5922" fmla="*/ 604757 h 1833421"/>
              <a:gd name="connsiteX5923" fmla="*/ 407680 w 2746400"/>
              <a:gd name="connsiteY5923" fmla="*/ 593678 h 1833421"/>
              <a:gd name="connsiteX5924" fmla="*/ 393464 w 2746400"/>
              <a:gd name="connsiteY5924" fmla="*/ 586695 h 1833421"/>
              <a:gd name="connsiteX5925" fmla="*/ 400350 w 2746400"/>
              <a:gd name="connsiteY5925" fmla="*/ 581153 h 1833421"/>
              <a:gd name="connsiteX5926" fmla="*/ 2640820 w 2746400"/>
              <a:gd name="connsiteY5926" fmla="*/ 576170 h 1833421"/>
              <a:gd name="connsiteX5927" fmla="*/ 2643920 w 2746400"/>
              <a:gd name="connsiteY5927" fmla="*/ 578562 h 1833421"/>
              <a:gd name="connsiteX5928" fmla="*/ 2640801 w 2746400"/>
              <a:gd name="connsiteY5928" fmla="*/ 581871 h 1833421"/>
              <a:gd name="connsiteX5929" fmla="*/ 2638562 w 2746400"/>
              <a:gd name="connsiteY5929" fmla="*/ 579519 h 1833421"/>
              <a:gd name="connsiteX5930" fmla="*/ 2640820 w 2746400"/>
              <a:gd name="connsiteY5930" fmla="*/ 576170 h 1833421"/>
              <a:gd name="connsiteX5931" fmla="*/ 313716 w 2746400"/>
              <a:gd name="connsiteY5931" fmla="*/ 572955 h 1833421"/>
              <a:gd name="connsiteX5932" fmla="*/ 316452 w 2746400"/>
              <a:gd name="connsiteY5932" fmla="*/ 574238 h 1833421"/>
              <a:gd name="connsiteX5933" fmla="*/ 317830 w 2746400"/>
              <a:gd name="connsiteY5933" fmla="*/ 576400 h 1833421"/>
              <a:gd name="connsiteX5934" fmla="*/ 313677 w 2746400"/>
              <a:gd name="connsiteY5934" fmla="*/ 577989 h 1833421"/>
              <a:gd name="connsiteX5935" fmla="*/ 311859 w 2746400"/>
              <a:gd name="connsiteY5935" fmla="*/ 576591 h 1833421"/>
              <a:gd name="connsiteX5936" fmla="*/ 313716 w 2746400"/>
              <a:gd name="connsiteY5936" fmla="*/ 572955 h 1833421"/>
              <a:gd name="connsiteX5937" fmla="*/ 457428 w 2746400"/>
              <a:gd name="connsiteY5937" fmla="*/ 572898 h 1833421"/>
              <a:gd name="connsiteX5938" fmla="*/ 456185 w 2746400"/>
              <a:gd name="connsiteY5938" fmla="*/ 573549 h 1833421"/>
              <a:gd name="connsiteX5939" fmla="*/ 456396 w 2746400"/>
              <a:gd name="connsiteY5939" fmla="*/ 574238 h 1833421"/>
              <a:gd name="connsiteX5940" fmla="*/ 457677 w 2746400"/>
              <a:gd name="connsiteY5940" fmla="*/ 573625 h 1833421"/>
              <a:gd name="connsiteX5941" fmla="*/ 457428 w 2746400"/>
              <a:gd name="connsiteY5941" fmla="*/ 572898 h 1833421"/>
              <a:gd name="connsiteX5942" fmla="*/ 368284 w 2746400"/>
              <a:gd name="connsiteY5942" fmla="*/ 571904 h 1833421"/>
              <a:gd name="connsiteX5943" fmla="*/ 369240 w 2746400"/>
              <a:gd name="connsiteY5943" fmla="*/ 572937 h 1833421"/>
              <a:gd name="connsiteX5944" fmla="*/ 366523 w 2746400"/>
              <a:gd name="connsiteY5944" fmla="*/ 575961 h 1833421"/>
              <a:gd name="connsiteX5945" fmla="*/ 365184 w 2746400"/>
              <a:gd name="connsiteY5945" fmla="*/ 574335 h 1833421"/>
              <a:gd name="connsiteX5946" fmla="*/ 368284 w 2746400"/>
              <a:gd name="connsiteY5946" fmla="*/ 571904 h 1833421"/>
              <a:gd name="connsiteX5947" fmla="*/ 2633838 w 2746400"/>
              <a:gd name="connsiteY5947" fmla="*/ 571329 h 1833421"/>
              <a:gd name="connsiteX5948" fmla="*/ 2633877 w 2746400"/>
              <a:gd name="connsiteY5948" fmla="*/ 571368 h 1833421"/>
              <a:gd name="connsiteX5949" fmla="*/ 2633803 w 2746400"/>
              <a:gd name="connsiteY5949" fmla="*/ 571387 h 1833421"/>
              <a:gd name="connsiteX5950" fmla="*/ 2633809 w 2746400"/>
              <a:gd name="connsiteY5950" fmla="*/ 571253 h 1833421"/>
              <a:gd name="connsiteX5951" fmla="*/ 2633742 w 2746400"/>
              <a:gd name="connsiteY5951" fmla="*/ 571403 h 1833421"/>
              <a:gd name="connsiteX5952" fmla="*/ 2633739 w 2746400"/>
              <a:gd name="connsiteY5952" fmla="*/ 571404 h 1833421"/>
              <a:gd name="connsiteX5953" fmla="*/ 2633702 w 2746400"/>
              <a:gd name="connsiteY5953" fmla="*/ 571368 h 1833421"/>
              <a:gd name="connsiteX5954" fmla="*/ 390441 w 2746400"/>
              <a:gd name="connsiteY5954" fmla="*/ 570488 h 1833421"/>
              <a:gd name="connsiteX5955" fmla="*/ 380835 w 2746400"/>
              <a:gd name="connsiteY5955" fmla="*/ 577816 h 1833421"/>
              <a:gd name="connsiteX5956" fmla="*/ 390441 w 2746400"/>
              <a:gd name="connsiteY5956" fmla="*/ 570488 h 1833421"/>
              <a:gd name="connsiteX5957" fmla="*/ 419868 w 2746400"/>
              <a:gd name="connsiteY5957" fmla="*/ 568211 h 1833421"/>
              <a:gd name="connsiteX5958" fmla="*/ 416563 w 2746400"/>
              <a:gd name="connsiteY5958" fmla="*/ 571296 h 1833421"/>
              <a:gd name="connsiteX5959" fmla="*/ 416406 w 2746400"/>
              <a:gd name="connsiteY5959" fmla="*/ 571368 h 1833421"/>
              <a:gd name="connsiteX5960" fmla="*/ 416100 w 2746400"/>
              <a:gd name="connsiteY5960" fmla="*/ 571942 h 1833421"/>
              <a:gd name="connsiteX5961" fmla="*/ 416445 w 2746400"/>
              <a:gd name="connsiteY5961" fmla="*/ 571407 h 1833421"/>
              <a:gd name="connsiteX5962" fmla="*/ 416563 w 2746400"/>
              <a:gd name="connsiteY5962" fmla="*/ 571296 h 1833421"/>
              <a:gd name="connsiteX5963" fmla="*/ 420673 w 2746400"/>
              <a:gd name="connsiteY5963" fmla="*/ 569417 h 1833421"/>
              <a:gd name="connsiteX5964" fmla="*/ 419868 w 2746400"/>
              <a:gd name="connsiteY5964" fmla="*/ 568211 h 1833421"/>
              <a:gd name="connsiteX5965" fmla="*/ 2635712 w 2746400"/>
              <a:gd name="connsiteY5965" fmla="*/ 566986 h 1833421"/>
              <a:gd name="connsiteX5966" fmla="*/ 2636955 w 2746400"/>
              <a:gd name="connsiteY5966" fmla="*/ 567886 h 1833421"/>
              <a:gd name="connsiteX5967" fmla="*/ 2633809 w 2746400"/>
              <a:gd name="connsiteY5967" fmla="*/ 571253 h 1833421"/>
              <a:gd name="connsiteX5968" fmla="*/ 2508915 w 2746400"/>
              <a:gd name="connsiteY5968" fmla="*/ 559695 h 1833421"/>
              <a:gd name="connsiteX5969" fmla="*/ 2507958 w 2746400"/>
              <a:gd name="connsiteY5969" fmla="*/ 560748 h 1833421"/>
              <a:gd name="connsiteX5970" fmla="*/ 2510253 w 2746400"/>
              <a:gd name="connsiteY5970" fmla="*/ 563637 h 1833421"/>
              <a:gd name="connsiteX5971" fmla="*/ 2511995 w 2746400"/>
              <a:gd name="connsiteY5971" fmla="*/ 562107 h 1833421"/>
              <a:gd name="connsiteX5972" fmla="*/ 2508915 w 2746400"/>
              <a:gd name="connsiteY5972" fmla="*/ 559695 h 1833421"/>
              <a:gd name="connsiteX5973" fmla="*/ 2714274 w 2746400"/>
              <a:gd name="connsiteY5973" fmla="*/ 558950 h 1833421"/>
              <a:gd name="connsiteX5974" fmla="*/ 2714485 w 2746400"/>
              <a:gd name="connsiteY5974" fmla="*/ 559639 h 1833421"/>
              <a:gd name="connsiteX5975" fmla="*/ 2713260 w 2746400"/>
              <a:gd name="connsiteY5975" fmla="*/ 560290 h 1833421"/>
              <a:gd name="connsiteX5976" fmla="*/ 2713012 w 2746400"/>
              <a:gd name="connsiteY5976" fmla="*/ 559563 h 1833421"/>
              <a:gd name="connsiteX5977" fmla="*/ 2714274 w 2746400"/>
              <a:gd name="connsiteY5977" fmla="*/ 558950 h 1833421"/>
              <a:gd name="connsiteX5978" fmla="*/ 399931 w 2746400"/>
              <a:gd name="connsiteY5978" fmla="*/ 558491 h 1833421"/>
              <a:gd name="connsiteX5979" fmla="*/ 395895 w 2746400"/>
              <a:gd name="connsiteY5979" fmla="*/ 567904 h 1833421"/>
              <a:gd name="connsiteX5980" fmla="*/ 399931 w 2746400"/>
              <a:gd name="connsiteY5980" fmla="*/ 558491 h 1833421"/>
              <a:gd name="connsiteX5981" fmla="*/ 403245 w 2746400"/>
              <a:gd name="connsiteY5981" fmla="*/ 552201 h 1833421"/>
              <a:gd name="connsiteX5982" fmla="*/ 409057 w 2746400"/>
              <a:gd name="connsiteY5982" fmla="*/ 554549 h 1833421"/>
              <a:gd name="connsiteX5983" fmla="*/ 399299 w 2746400"/>
              <a:gd name="connsiteY5983" fmla="*/ 555851 h 1833421"/>
              <a:gd name="connsiteX5984" fmla="*/ 403245 w 2746400"/>
              <a:gd name="connsiteY5984" fmla="*/ 552201 h 1833421"/>
              <a:gd name="connsiteX5985" fmla="*/ 449334 w 2746400"/>
              <a:gd name="connsiteY5985" fmla="*/ 551392 h 1833421"/>
              <a:gd name="connsiteX5986" fmla="*/ 449316 w 2746400"/>
              <a:gd name="connsiteY5986" fmla="*/ 552215 h 1833421"/>
              <a:gd name="connsiteX5987" fmla="*/ 447918 w 2746400"/>
              <a:gd name="connsiteY5987" fmla="*/ 552425 h 1833421"/>
              <a:gd name="connsiteX5988" fmla="*/ 447880 w 2746400"/>
              <a:gd name="connsiteY5988" fmla="*/ 551640 h 1833421"/>
              <a:gd name="connsiteX5989" fmla="*/ 449334 w 2746400"/>
              <a:gd name="connsiteY5989" fmla="*/ 551392 h 1833421"/>
              <a:gd name="connsiteX5990" fmla="*/ 2502103 w 2746400"/>
              <a:gd name="connsiteY5990" fmla="*/ 548655 h 1833421"/>
              <a:gd name="connsiteX5991" fmla="*/ 2501548 w 2746400"/>
              <a:gd name="connsiteY5991" fmla="*/ 549822 h 1833421"/>
              <a:gd name="connsiteX5992" fmla="*/ 2504207 w 2746400"/>
              <a:gd name="connsiteY5992" fmla="*/ 550683 h 1833421"/>
              <a:gd name="connsiteX5993" fmla="*/ 2504513 w 2746400"/>
              <a:gd name="connsiteY5993" fmla="*/ 550033 h 1833421"/>
              <a:gd name="connsiteX5994" fmla="*/ 2502103 w 2746400"/>
              <a:gd name="connsiteY5994" fmla="*/ 548655 h 1833421"/>
              <a:gd name="connsiteX5995" fmla="*/ 2517685 w 2746400"/>
              <a:gd name="connsiteY5995" fmla="*/ 547206 h 1833421"/>
              <a:gd name="connsiteX5996" fmla="*/ 2509623 w 2746400"/>
              <a:gd name="connsiteY5996" fmla="*/ 552789 h 1833421"/>
              <a:gd name="connsiteX5997" fmla="*/ 2524183 w 2746400"/>
              <a:gd name="connsiteY5997" fmla="*/ 554224 h 1833421"/>
              <a:gd name="connsiteX5998" fmla="*/ 2517685 w 2746400"/>
              <a:gd name="connsiteY5998" fmla="*/ 547206 h 1833421"/>
              <a:gd name="connsiteX5999" fmla="*/ 2669081 w 2746400"/>
              <a:gd name="connsiteY5999" fmla="*/ 543566 h 1833421"/>
              <a:gd name="connsiteX6000" fmla="*/ 2671339 w 2746400"/>
              <a:gd name="connsiteY6000" fmla="*/ 545270 h 1833421"/>
              <a:gd name="connsiteX6001" fmla="*/ 2646868 w 2746400"/>
              <a:gd name="connsiteY6001" fmla="*/ 580188 h 1833421"/>
              <a:gd name="connsiteX6002" fmla="*/ 2648532 w 2746400"/>
              <a:gd name="connsiteY6002" fmla="*/ 571464 h 1833421"/>
              <a:gd name="connsiteX6003" fmla="*/ 2664948 w 2746400"/>
              <a:gd name="connsiteY6003" fmla="*/ 546992 h 1833421"/>
              <a:gd name="connsiteX6004" fmla="*/ 2669081 w 2746400"/>
              <a:gd name="connsiteY6004" fmla="*/ 543566 h 1833421"/>
              <a:gd name="connsiteX6005" fmla="*/ 378752 w 2746400"/>
              <a:gd name="connsiteY6005" fmla="*/ 542419 h 1833421"/>
              <a:gd name="connsiteX6006" fmla="*/ 382443 w 2746400"/>
              <a:gd name="connsiteY6006" fmla="*/ 548141 h 1833421"/>
              <a:gd name="connsiteX6007" fmla="*/ 371481 w 2746400"/>
              <a:gd name="connsiteY6007" fmla="*/ 566567 h 1833421"/>
              <a:gd name="connsiteX6008" fmla="*/ 369567 w 2746400"/>
              <a:gd name="connsiteY6008" fmla="*/ 565188 h 1833421"/>
              <a:gd name="connsiteX6009" fmla="*/ 378752 w 2746400"/>
              <a:gd name="connsiteY6009" fmla="*/ 542419 h 1833421"/>
              <a:gd name="connsiteX6010" fmla="*/ 421762 w 2746400"/>
              <a:gd name="connsiteY6010" fmla="*/ 541768 h 1833421"/>
              <a:gd name="connsiteX6011" fmla="*/ 423216 w 2746400"/>
              <a:gd name="connsiteY6011" fmla="*/ 542610 h 1833421"/>
              <a:gd name="connsiteX6012" fmla="*/ 422069 w 2746400"/>
              <a:gd name="connsiteY6012" fmla="*/ 543624 h 1833421"/>
              <a:gd name="connsiteX6013" fmla="*/ 421245 w 2746400"/>
              <a:gd name="connsiteY6013" fmla="*/ 542361 h 1833421"/>
              <a:gd name="connsiteX6014" fmla="*/ 421762 w 2746400"/>
              <a:gd name="connsiteY6014" fmla="*/ 541768 h 1833421"/>
              <a:gd name="connsiteX6015" fmla="*/ 491333 w 2746400"/>
              <a:gd name="connsiteY6015" fmla="*/ 539528 h 1833421"/>
              <a:gd name="connsiteX6016" fmla="*/ 490644 w 2746400"/>
              <a:gd name="connsiteY6016" fmla="*/ 539758 h 1833421"/>
              <a:gd name="connsiteX6017" fmla="*/ 491237 w 2746400"/>
              <a:gd name="connsiteY6017" fmla="*/ 540161 h 1833421"/>
              <a:gd name="connsiteX6018" fmla="*/ 336656 w 2746400"/>
              <a:gd name="connsiteY6018" fmla="*/ 537500 h 1833421"/>
              <a:gd name="connsiteX6019" fmla="*/ 332121 w 2746400"/>
              <a:gd name="connsiteY6019" fmla="*/ 551545 h 1833421"/>
              <a:gd name="connsiteX6020" fmla="*/ 336656 w 2746400"/>
              <a:gd name="connsiteY6020" fmla="*/ 537500 h 1833421"/>
              <a:gd name="connsiteX6021" fmla="*/ 2503098 w 2746400"/>
              <a:gd name="connsiteY6021" fmla="*/ 534707 h 1833421"/>
              <a:gd name="connsiteX6022" fmla="*/ 2503633 w 2746400"/>
              <a:gd name="connsiteY6022" fmla="*/ 535052 h 1833421"/>
              <a:gd name="connsiteX6023" fmla="*/ 2503636 w 2746400"/>
              <a:gd name="connsiteY6023" fmla="*/ 535079 h 1833421"/>
              <a:gd name="connsiteX6024" fmla="*/ 2502179 w 2746400"/>
              <a:gd name="connsiteY6024" fmla="*/ 539265 h 1833421"/>
              <a:gd name="connsiteX6025" fmla="*/ 2504610 w 2746400"/>
              <a:gd name="connsiteY6025" fmla="*/ 543413 h 1833421"/>
              <a:gd name="connsiteX6026" fmla="*/ 2503636 w 2746400"/>
              <a:gd name="connsiteY6026" fmla="*/ 535079 h 1833421"/>
              <a:gd name="connsiteX6027" fmla="*/ 2503653 w 2746400"/>
              <a:gd name="connsiteY6027" fmla="*/ 535032 h 1833421"/>
              <a:gd name="connsiteX6028" fmla="*/ 2503098 w 2746400"/>
              <a:gd name="connsiteY6028" fmla="*/ 534707 h 1833421"/>
              <a:gd name="connsiteX6029" fmla="*/ 2597809 w 2746400"/>
              <a:gd name="connsiteY6029" fmla="*/ 534592 h 1833421"/>
              <a:gd name="connsiteX6030" fmla="*/ 2602286 w 2746400"/>
              <a:gd name="connsiteY6030" fmla="*/ 540983 h 1833421"/>
              <a:gd name="connsiteX6031" fmla="*/ 2597809 w 2746400"/>
              <a:gd name="connsiteY6031" fmla="*/ 534592 h 1833421"/>
              <a:gd name="connsiteX6032" fmla="*/ 443622 w 2746400"/>
              <a:gd name="connsiteY6032" fmla="*/ 530085 h 1833421"/>
              <a:gd name="connsiteX6033" fmla="*/ 447726 w 2746400"/>
              <a:gd name="connsiteY6033" fmla="*/ 531876 h 1833421"/>
              <a:gd name="connsiteX6034" fmla="*/ 444780 w 2746400"/>
              <a:gd name="connsiteY6034" fmla="*/ 539223 h 1833421"/>
              <a:gd name="connsiteX6035" fmla="*/ 438026 w 2746400"/>
              <a:gd name="connsiteY6035" fmla="*/ 547968 h 1833421"/>
              <a:gd name="connsiteX6036" fmla="*/ 430890 w 2746400"/>
              <a:gd name="connsiteY6036" fmla="*/ 556807 h 1833421"/>
              <a:gd name="connsiteX6037" fmla="*/ 424901 w 2746400"/>
              <a:gd name="connsiteY6037" fmla="*/ 570048 h 1833421"/>
              <a:gd name="connsiteX6038" fmla="*/ 416903 w 2746400"/>
              <a:gd name="connsiteY6038" fmla="*/ 579654 h 1833421"/>
              <a:gd name="connsiteX6039" fmla="*/ 406284 w 2746400"/>
              <a:gd name="connsiteY6039" fmla="*/ 577548 h 1833421"/>
              <a:gd name="connsiteX6040" fmla="*/ 412311 w 2746400"/>
              <a:gd name="connsiteY6040" fmla="*/ 561630 h 1833421"/>
              <a:gd name="connsiteX6041" fmla="*/ 415429 w 2746400"/>
              <a:gd name="connsiteY6041" fmla="*/ 555717 h 1833421"/>
              <a:gd name="connsiteX6042" fmla="*/ 421418 w 2746400"/>
              <a:gd name="connsiteY6042" fmla="*/ 562356 h 1833421"/>
              <a:gd name="connsiteX6043" fmla="*/ 431253 w 2746400"/>
              <a:gd name="connsiteY6043" fmla="*/ 549058 h 1833421"/>
              <a:gd name="connsiteX6044" fmla="*/ 428421 w 2746400"/>
              <a:gd name="connsiteY6044" fmla="*/ 542438 h 1833421"/>
              <a:gd name="connsiteX6045" fmla="*/ 429684 w 2746400"/>
              <a:gd name="connsiteY6045" fmla="*/ 540486 h 1833421"/>
              <a:gd name="connsiteX6046" fmla="*/ 436190 w 2746400"/>
              <a:gd name="connsiteY6046" fmla="*/ 535760 h 1833421"/>
              <a:gd name="connsiteX6047" fmla="*/ 439461 w 2746400"/>
              <a:gd name="connsiteY6047" fmla="*/ 532355 h 1833421"/>
              <a:gd name="connsiteX6048" fmla="*/ 443622 w 2746400"/>
              <a:gd name="connsiteY6048" fmla="*/ 530085 h 1833421"/>
              <a:gd name="connsiteX6049" fmla="*/ 345975 w 2746400"/>
              <a:gd name="connsiteY6049" fmla="*/ 522710 h 1833421"/>
              <a:gd name="connsiteX6050" fmla="*/ 346970 w 2746400"/>
              <a:gd name="connsiteY6050" fmla="*/ 524528 h 1833421"/>
              <a:gd name="connsiteX6051" fmla="*/ 344846 w 2746400"/>
              <a:gd name="connsiteY6051" fmla="*/ 525810 h 1833421"/>
              <a:gd name="connsiteX6052" fmla="*/ 344119 w 2746400"/>
              <a:gd name="connsiteY6052" fmla="*/ 524299 h 1833421"/>
              <a:gd name="connsiteX6053" fmla="*/ 345975 w 2746400"/>
              <a:gd name="connsiteY6053" fmla="*/ 522710 h 1833421"/>
              <a:gd name="connsiteX6054" fmla="*/ 421953 w 2746400"/>
              <a:gd name="connsiteY6054" fmla="*/ 522290 h 1833421"/>
              <a:gd name="connsiteX6055" fmla="*/ 410684 w 2746400"/>
              <a:gd name="connsiteY6055" fmla="*/ 540773 h 1833421"/>
              <a:gd name="connsiteX6056" fmla="*/ 421953 w 2746400"/>
              <a:gd name="connsiteY6056" fmla="*/ 522290 h 1833421"/>
              <a:gd name="connsiteX6057" fmla="*/ 490969 w 2746400"/>
              <a:gd name="connsiteY6057" fmla="*/ 516358 h 1833421"/>
              <a:gd name="connsiteX6058" fmla="*/ 482474 w 2746400"/>
              <a:gd name="connsiteY6058" fmla="*/ 518654 h 1833421"/>
              <a:gd name="connsiteX6059" fmla="*/ 490969 w 2746400"/>
              <a:gd name="connsiteY6059" fmla="*/ 516358 h 1833421"/>
              <a:gd name="connsiteX6060" fmla="*/ 2671989 w 2746400"/>
              <a:gd name="connsiteY6060" fmla="*/ 513450 h 1833421"/>
              <a:gd name="connsiteX6061" fmla="*/ 2673079 w 2746400"/>
              <a:gd name="connsiteY6061" fmla="*/ 514656 h 1833421"/>
              <a:gd name="connsiteX6062" fmla="*/ 2672199 w 2746400"/>
              <a:gd name="connsiteY6062" fmla="*/ 516034 h 1833421"/>
              <a:gd name="connsiteX6063" fmla="*/ 2670840 w 2746400"/>
              <a:gd name="connsiteY6063" fmla="*/ 515651 h 1833421"/>
              <a:gd name="connsiteX6064" fmla="*/ 2671989 w 2746400"/>
              <a:gd name="connsiteY6064" fmla="*/ 513450 h 1833421"/>
              <a:gd name="connsiteX6065" fmla="*/ 435768 w 2746400"/>
              <a:gd name="connsiteY6065" fmla="*/ 513029 h 1833421"/>
              <a:gd name="connsiteX6066" fmla="*/ 435998 w 2746400"/>
              <a:gd name="connsiteY6066" fmla="*/ 513737 h 1833421"/>
              <a:gd name="connsiteX6067" fmla="*/ 434716 w 2746400"/>
              <a:gd name="connsiteY6067" fmla="*/ 514330 h 1833421"/>
              <a:gd name="connsiteX6068" fmla="*/ 434507 w 2746400"/>
              <a:gd name="connsiteY6068" fmla="*/ 513622 h 1833421"/>
              <a:gd name="connsiteX6069" fmla="*/ 435768 w 2746400"/>
              <a:gd name="connsiteY6069" fmla="*/ 513029 h 1833421"/>
              <a:gd name="connsiteX6070" fmla="*/ 502296 w 2746400"/>
              <a:gd name="connsiteY6070" fmla="*/ 510847 h 1833421"/>
              <a:gd name="connsiteX6071" fmla="*/ 495409 w 2746400"/>
              <a:gd name="connsiteY6071" fmla="*/ 516032 h 1833421"/>
              <a:gd name="connsiteX6072" fmla="*/ 505014 w 2746400"/>
              <a:gd name="connsiteY6072" fmla="*/ 516703 h 1833421"/>
              <a:gd name="connsiteX6073" fmla="*/ 506372 w 2746400"/>
              <a:gd name="connsiteY6073" fmla="*/ 514904 h 1833421"/>
              <a:gd name="connsiteX6074" fmla="*/ 502296 w 2746400"/>
              <a:gd name="connsiteY6074" fmla="*/ 510847 h 1833421"/>
              <a:gd name="connsiteX6075" fmla="*/ 487467 w 2746400"/>
              <a:gd name="connsiteY6075" fmla="*/ 505146 h 1833421"/>
              <a:gd name="connsiteX6076" fmla="*/ 486818 w 2746400"/>
              <a:gd name="connsiteY6076" fmla="*/ 505356 h 1833421"/>
              <a:gd name="connsiteX6077" fmla="*/ 487372 w 2746400"/>
              <a:gd name="connsiteY6077" fmla="*/ 505720 h 1833421"/>
              <a:gd name="connsiteX6078" fmla="*/ 464335 w 2746400"/>
              <a:gd name="connsiteY6078" fmla="*/ 499751 h 1833421"/>
              <a:gd name="connsiteX6079" fmla="*/ 453602 w 2746400"/>
              <a:gd name="connsiteY6079" fmla="*/ 510062 h 1833421"/>
              <a:gd name="connsiteX6080" fmla="*/ 455286 w 2746400"/>
              <a:gd name="connsiteY6080" fmla="*/ 511556 h 1833421"/>
              <a:gd name="connsiteX6081" fmla="*/ 464335 w 2746400"/>
              <a:gd name="connsiteY6081" fmla="*/ 499751 h 1833421"/>
              <a:gd name="connsiteX6082" fmla="*/ 665295 w 2746400"/>
              <a:gd name="connsiteY6082" fmla="*/ 499291 h 1833421"/>
              <a:gd name="connsiteX6083" fmla="*/ 664683 w 2746400"/>
              <a:gd name="connsiteY6083" fmla="*/ 499577 h 1833421"/>
              <a:gd name="connsiteX6084" fmla="*/ 665295 w 2746400"/>
              <a:gd name="connsiteY6084" fmla="*/ 499865 h 1833421"/>
              <a:gd name="connsiteX6085" fmla="*/ 420251 w 2746400"/>
              <a:gd name="connsiteY6085" fmla="*/ 492957 h 1833421"/>
              <a:gd name="connsiteX6086" fmla="*/ 415161 w 2746400"/>
              <a:gd name="connsiteY6086" fmla="*/ 508838 h 1833421"/>
              <a:gd name="connsiteX6087" fmla="*/ 409594 w 2746400"/>
              <a:gd name="connsiteY6087" fmla="*/ 518711 h 1833421"/>
              <a:gd name="connsiteX6088" fmla="*/ 401767 w 2746400"/>
              <a:gd name="connsiteY6088" fmla="*/ 525560 h 1833421"/>
              <a:gd name="connsiteX6089" fmla="*/ 399262 w 2746400"/>
              <a:gd name="connsiteY6089" fmla="*/ 526460 h 1833421"/>
              <a:gd name="connsiteX6090" fmla="*/ 388145 w 2746400"/>
              <a:gd name="connsiteY6090" fmla="*/ 542130 h 1833421"/>
              <a:gd name="connsiteX6091" fmla="*/ 383094 w 2746400"/>
              <a:gd name="connsiteY6091" fmla="*/ 536774 h 1833421"/>
              <a:gd name="connsiteX6092" fmla="*/ 387724 w 2746400"/>
              <a:gd name="connsiteY6092" fmla="*/ 526441 h 1833421"/>
              <a:gd name="connsiteX6093" fmla="*/ 397731 w 2746400"/>
              <a:gd name="connsiteY6093" fmla="*/ 506217 h 1833421"/>
              <a:gd name="connsiteX6094" fmla="*/ 404389 w 2746400"/>
              <a:gd name="connsiteY6094" fmla="*/ 498621 h 1833421"/>
              <a:gd name="connsiteX6095" fmla="*/ 420251 w 2746400"/>
              <a:gd name="connsiteY6095" fmla="*/ 492957 h 1833421"/>
              <a:gd name="connsiteX6096" fmla="*/ 472410 w 2746400"/>
              <a:gd name="connsiteY6096" fmla="*/ 492422 h 1833421"/>
              <a:gd name="connsiteX6097" fmla="*/ 471894 w 2746400"/>
              <a:gd name="connsiteY6097" fmla="*/ 492939 h 1833421"/>
              <a:gd name="connsiteX6098" fmla="*/ 471378 w 2746400"/>
              <a:gd name="connsiteY6098" fmla="*/ 493493 h 1833421"/>
              <a:gd name="connsiteX6099" fmla="*/ 471931 w 2746400"/>
              <a:gd name="connsiteY6099" fmla="*/ 492977 h 1833421"/>
              <a:gd name="connsiteX6100" fmla="*/ 450509 w 2746400"/>
              <a:gd name="connsiteY6100" fmla="*/ 491678 h 1833421"/>
              <a:gd name="connsiteX6101" fmla="*/ 446752 w 2746400"/>
              <a:gd name="connsiteY6101" fmla="*/ 492173 h 1833421"/>
              <a:gd name="connsiteX6102" fmla="*/ 446523 w 2746400"/>
              <a:gd name="connsiteY6102" fmla="*/ 494277 h 1833421"/>
              <a:gd name="connsiteX6103" fmla="*/ 452415 w 2746400"/>
              <a:gd name="connsiteY6103" fmla="*/ 496650 h 1833421"/>
              <a:gd name="connsiteX6104" fmla="*/ 450509 w 2746400"/>
              <a:gd name="connsiteY6104" fmla="*/ 491678 h 1833421"/>
              <a:gd name="connsiteX6105" fmla="*/ 488080 w 2746400"/>
              <a:gd name="connsiteY6105" fmla="*/ 491044 h 1833421"/>
              <a:gd name="connsiteX6106" fmla="*/ 471262 w 2746400"/>
              <a:gd name="connsiteY6106" fmla="*/ 506485 h 1833421"/>
              <a:gd name="connsiteX6107" fmla="*/ 472716 w 2746400"/>
              <a:gd name="connsiteY6107" fmla="*/ 508073 h 1833421"/>
              <a:gd name="connsiteX6108" fmla="*/ 489515 w 2746400"/>
              <a:gd name="connsiteY6108" fmla="*/ 492613 h 1833421"/>
              <a:gd name="connsiteX6109" fmla="*/ 488080 w 2746400"/>
              <a:gd name="connsiteY6109" fmla="*/ 491044 h 1833421"/>
              <a:gd name="connsiteX6110" fmla="*/ 422797 w 2746400"/>
              <a:gd name="connsiteY6110" fmla="*/ 489953 h 1833421"/>
              <a:gd name="connsiteX6111" fmla="*/ 424309 w 2746400"/>
              <a:gd name="connsiteY6111" fmla="*/ 491828 h 1833421"/>
              <a:gd name="connsiteX6112" fmla="*/ 420252 w 2746400"/>
              <a:gd name="connsiteY6112" fmla="*/ 492958 h 1833421"/>
              <a:gd name="connsiteX6113" fmla="*/ 422797 w 2746400"/>
              <a:gd name="connsiteY6113" fmla="*/ 489953 h 1833421"/>
              <a:gd name="connsiteX6114" fmla="*/ 371270 w 2746400"/>
              <a:gd name="connsiteY6114" fmla="*/ 489208 h 1833421"/>
              <a:gd name="connsiteX6115" fmla="*/ 363789 w 2746400"/>
              <a:gd name="connsiteY6115" fmla="*/ 496478 h 1833421"/>
              <a:gd name="connsiteX6116" fmla="*/ 371270 w 2746400"/>
              <a:gd name="connsiteY6116" fmla="*/ 489208 h 1833421"/>
              <a:gd name="connsiteX6117" fmla="*/ 523726 w 2746400"/>
              <a:gd name="connsiteY6117" fmla="*/ 487887 h 1833421"/>
              <a:gd name="connsiteX6118" fmla="*/ 523076 w 2746400"/>
              <a:gd name="connsiteY6118" fmla="*/ 488192 h 1833421"/>
              <a:gd name="connsiteX6119" fmla="*/ 523726 w 2746400"/>
              <a:gd name="connsiteY6119" fmla="*/ 488519 h 1833421"/>
              <a:gd name="connsiteX6120" fmla="*/ 379209 w 2746400"/>
              <a:gd name="connsiteY6120" fmla="*/ 480023 h 1833421"/>
              <a:gd name="connsiteX6121" fmla="*/ 380893 w 2746400"/>
              <a:gd name="connsiteY6121" fmla="*/ 481363 h 1833421"/>
              <a:gd name="connsiteX6122" fmla="*/ 378693 w 2746400"/>
              <a:gd name="connsiteY6122" fmla="*/ 484118 h 1833421"/>
              <a:gd name="connsiteX6123" fmla="*/ 377162 w 2746400"/>
              <a:gd name="connsiteY6123" fmla="*/ 483467 h 1833421"/>
              <a:gd name="connsiteX6124" fmla="*/ 379209 w 2746400"/>
              <a:gd name="connsiteY6124" fmla="*/ 480023 h 1833421"/>
              <a:gd name="connsiteX6125" fmla="*/ 437280 w 2746400"/>
              <a:gd name="connsiteY6125" fmla="*/ 478225 h 1833421"/>
              <a:gd name="connsiteX6126" fmla="*/ 427580 w 2746400"/>
              <a:gd name="connsiteY6126" fmla="*/ 486356 h 1833421"/>
              <a:gd name="connsiteX6127" fmla="*/ 426564 w 2746400"/>
              <a:gd name="connsiteY6127" fmla="*/ 483965 h 1833421"/>
              <a:gd name="connsiteX6128" fmla="*/ 437280 w 2746400"/>
              <a:gd name="connsiteY6128" fmla="*/ 478225 h 1833421"/>
              <a:gd name="connsiteX6129" fmla="*/ 564041 w 2746400"/>
              <a:gd name="connsiteY6129" fmla="*/ 470685 h 1833421"/>
              <a:gd name="connsiteX6130" fmla="*/ 563370 w 2746400"/>
              <a:gd name="connsiteY6130" fmla="*/ 470877 h 1833421"/>
              <a:gd name="connsiteX6131" fmla="*/ 563946 w 2746400"/>
              <a:gd name="connsiteY6131" fmla="*/ 471260 h 1833421"/>
              <a:gd name="connsiteX6132" fmla="*/ 479164 w 2746400"/>
              <a:gd name="connsiteY6132" fmla="*/ 470609 h 1833421"/>
              <a:gd name="connsiteX6133" fmla="*/ 476313 w 2746400"/>
              <a:gd name="connsiteY6133" fmla="*/ 473460 h 1833421"/>
              <a:gd name="connsiteX6134" fmla="*/ 478417 w 2746400"/>
              <a:gd name="connsiteY6134" fmla="*/ 475259 h 1833421"/>
              <a:gd name="connsiteX6135" fmla="*/ 480732 w 2746400"/>
              <a:gd name="connsiteY6135" fmla="*/ 471968 h 1833421"/>
              <a:gd name="connsiteX6136" fmla="*/ 479164 w 2746400"/>
              <a:gd name="connsiteY6136" fmla="*/ 470609 h 1833421"/>
              <a:gd name="connsiteX6137" fmla="*/ 446120 w 2746400"/>
              <a:gd name="connsiteY6137" fmla="*/ 467624 h 1833421"/>
              <a:gd name="connsiteX6138" fmla="*/ 446368 w 2746400"/>
              <a:gd name="connsiteY6138" fmla="*/ 468293 h 1833421"/>
              <a:gd name="connsiteX6139" fmla="*/ 445756 w 2746400"/>
              <a:gd name="connsiteY6139" fmla="*/ 468237 h 1833421"/>
              <a:gd name="connsiteX6140" fmla="*/ 573823 w 2746400"/>
              <a:gd name="connsiteY6140" fmla="*/ 466797 h 1833421"/>
              <a:gd name="connsiteX6141" fmla="*/ 568519 w 2746400"/>
              <a:gd name="connsiteY6141" fmla="*/ 468963 h 1833421"/>
              <a:gd name="connsiteX6142" fmla="*/ 574449 w 2746400"/>
              <a:gd name="connsiteY6142" fmla="*/ 478703 h 1833421"/>
              <a:gd name="connsiteX6143" fmla="*/ 579156 w 2746400"/>
              <a:gd name="connsiteY6143" fmla="*/ 468734 h 1833421"/>
              <a:gd name="connsiteX6144" fmla="*/ 573823 w 2746400"/>
              <a:gd name="connsiteY6144" fmla="*/ 466797 h 1833421"/>
              <a:gd name="connsiteX6145" fmla="*/ 601810 w 2746400"/>
              <a:gd name="connsiteY6145" fmla="*/ 464945 h 1833421"/>
              <a:gd name="connsiteX6146" fmla="*/ 600261 w 2746400"/>
              <a:gd name="connsiteY6146" fmla="*/ 464966 h 1833421"/>
              <a:gd name="connsiteX6147" fmla="*/ 600261 w 2746400"/>
              <a:gd name="connsiteY6147" fmla="*/ 465596 h 1833421"/>
              <a:gd name="connsiteX6148" fmla="*/ 601791 w 2746400"/>
              <a:gd name="connsiteY6148" fmla="*/ 465558 h 1833421"/>
              <a:gd name="connsiteX6149" fmla="*/ 601810 w 2746400"/>
              <a:gd name="connsiteY6149" fmla="*/ 464945 h 1833421"/>
              <a:gd name="connsiteX6150" fmla="*/ 610554 w 2746400"/>
              <a:gd name="connsiteY6150" fmla="*/ 459225 h 1833421"/>
              <a:gd name="connsiteX6151" fmla="*/ 608832 w 2746400"/>
              <a:gd name="connsiteY6151" fmla="*/ 460143 h 1833421"/>
              <a:gd name="connsiteX6152" fmla="*/ 610383 w 2746400"/>
              <a:gd name="connsiteY6152" fmla="*/ 461827 h 1833421"/>
              <a:gd name="connsiteX6153" fmla="*/ 611856 w 2746400"/>
              <a:gd name="connsiteY6153" fmla="*/ 461158 h 1833421"/>
              <a:gd name="connsiteX6154" fmla="*/ 610554 w 2746400"/>
              <a:gd name="connsiteY6154" fmla="*/ 459225 h 1833421"/>
              <a:gd name="connsiteX6155" fmla="*/ 469100 w 2746400"/>
              <a:gd name="connsiteY6155" fmla="*/ 458785 h 1833421"/>
              <a:gd name="connsiteX6156" fmla="*/ 458997 w 2746400"/>
              <a:gd name="connsiteY6156" fmla="*/ 471184 h 1833421"/>
              <a:gd name="connsiteX6157" fmla="*/ 469100 w 2746400"/>
              <a:gd name="connsiteY6157" fmla="*/ 458785 h 1833421"/>
              <a:gd name="connsiteX6158" fmla="*/ 407126 w 2746400"/>
              <a:gd name="connsiteY6158" fmla="*/ 457695 h 1833421"/>
              <a:gd name="connsiteX6159" fmla="*/ 407739 w 2746400"/>
              <a:gd name="connsiteY6159" fmla="*/ 458116 h 1833421"/>
              <a:gd name="connsiteX6160" fmla="*/ 407145 w 2746400"/>
              <a:gd name="connsiteY6160" fmla="*/ 459493 h 1833421"/>
              <a:gd name="connsiteX6161" fmla="*/ 405996 w 2746400"/>
              <a:gd name="connsiteY6161" fmla="*/ 458594 h 1833421"/>
              <a:gd name="connsiteX6162" fmla="*/ 407126 w 2746400"/>
              <a:gd name="connsiteY6162" fmla="*/ 457695 h 1833421"/>
              <a:gd name="connsiteX6163" fmla="*/ 599724 w 2746400"/>
              <a:gd name="connsiteY6163" fmla="*/ 457025 h 1833421"/>
              <a:gd name="connsiteX6164" fmla="*/ 598194 w 2746400"/>
              <a:gd name="connsiteY6164" fmla="*/ 457369 h 1833421"/>
              <a:gd name="connsiteX6165" fmla="*/ 598463 w 2746400"/>
              <a:gd name="connsiteY6165" fmla="*/ 458020 h 1833421"/>
              <a:gd name="connsiteX6166" fmla="*/ 599974 w 2746400"/>
              <a:gd name="connsiteY6166" fmla="*/ 457675 h 1833421"/>
              <a:gd name="connsiteX6167" fmla="*/ 599724 w 2746400"/>
              <a:gd name="connsiteY6167" fmla="*/ 457025 h 1833421"/>
              <a:gd name="connsiteX6168" fmla="*/ 476063 w 2746400"/>
              <a:gd name="connsiteY6168" fmla="*/ 452931 h 1833421"/>
              <a:gd name="connsiteX6169" fmla="*/ 461790 w 2746400"/>
              <a:gd name="connsiteY6169" fmla="*/ 453734 h 1833421"/>
              <a:gd name="connsiteX6170" fmla="*/ 476063 w 2746400"/>
              <a:gd name="connsiteY6170" fmla="*/ 452931 h 1833421"/>
              <a:gd name="connsiteX6171" fmla="*/ 560272 w 2746400"/>
              <a:gd name="connsiteY6171" fmla="*/ 452796 h 1833421"/>
              <a:gd name="connsiteX6172" fmla="*/ 549117 w 2746400"/>
              <a:gd name="connsiteY6172" fmla="*/ 466535 h 1833421"/>
              <a:gd name="connsiteX6173" fmla="*/ 558167 w 2746400"/>
              <a:gd name="connsiteY6173" fmla="*/ 469882 h 1833421"/>
              <a:gd name="connsiteX6174" fmla="*/ 559162 w 2746400"/>
              <a:gd name="connsiteY6174" fmla="*/ 468257 h 1833421"/>
              <a:gd name="connsiteX6175" fmla="*/ 555336 w 2746400"/>
              <a:gd name="connsiteY6175" fmla="*/ 462516 h 1833421"/>
              <a:gd name="connsiteX6176" fmla="*/ 560272 w 2746400"/>
              <a:gd name="connsiteY6176" fmla="*/ 452796 h 1833421"/>
              <a:gd name="connsiteX6177" fmla="*/ 583233 w 2746400"/>
              <a:gd name="connsiteY6177" fmla="*/ 452298 h 1833421"/>
              <a:gd name="connsiteX6178" fmla="*/ 580112 w 2746400"/>
              <a:gd name="connsiteY6178" fmla="*/ 452930 h 1833421"/>
              <a:gd name="connsiteX6179" fmla="*/ 579444 w 2746400"/>
              <a:gd name="connsiteY6179" fmla="*/ 455742 h 1833421"/>
              <a:gd name="connsiteX6180" fmla="*/ 583233 w 2746400"/>
              <a:gd name="connsiteY6180" fmla="*/ 452298 h 1833421"/>
              <a:gd name="connsiteX6181" fmla="*/ 567465 w 2746400"/>
              <a:gd name="connsiteY6181" fmla="*/ 450806 h 1833421"/>
              <a:gd name="connsiteX6182" fmla="*/ 567543 w 2746400"/>
              <a:gd name="connsiteY6182" fmla="*/ 450863 h 1833421"/>
              <a:gd name="connsiteX6183" fmla="*/ 568116 w 2746400"/>
              <a:gd name="connsiteY6183" fmla="*/ 451189 h 1833421"/>
              <a:gd name="connsiteX6184" fmla="*/ 567561 w 2746400"/>
              <a:gd name="connsiteY6184" fmla="*/ 450845 h 1833421"/>
              <a:gd name="connsiteX6185" fmla="*/ 567465 w 2746400"/>
              <a:gd name="connsiteY6185" fmla="*/ 450806 h 1833421"/>
              <a:gd name="connsiteX6186" fmla="*/ 455036 w 2746400"/>
              <a:gd name="connsiteY6186" fmla="*/ 450137 h 1833421"/>
              <a:gd name="connsiteX6187" fmla="*/ 446140 w 2746400"/>
              <a:gd name="connsiteY6187" fmla="*/ 459837 h 1833421"/>
              <a:gd name="connsiteX6188" fmla="*/ 455036 w 2746400"/>
              <a:gd name="connsiteY6188" fmla="*/ 450137 h 1833421"/>
              <a:gd name="connsiteX6189" fmla="*/ 702013 w 2746400"/>
              <a:gd name="connsiteY6189" fmla="*/ 449678 h 1833421"/>
              <a:gd name="connsiteX6190" fmla="*/ 694800 w 2746400"/>
              <a:gd name="connsiteY6190" fmla="*/ 458728 h 1833421"/>
              <a:gd name="connsiteX6191" fmla="*/ 702013 w 2746400"/>
              <a:gd name="connsiteY6191" fmla="*/ 449678 h 1833421"/>
              <a:gd name="connsiteX6192" fmla="*/ 495180 w 2746400"/>
              <a:gd name="connsiteY6192" fmla="*/ 445104 h 1833421"/>
              <a:gd name="connsiteX6193" fmla="*/ 497112 w 2746400"/>
              <a:gd name="connsiteY6193" fmla="*/ 451016 h 1833421"/>
              <a:gd name="connsiteX6194" fmla="*/ 491123 w 2746400"/>
              <a:gd name="connsiteY6194" fmla="*/ 457694 h 1833421"/>
              <a:gd name="connsiteX6195" fmla="*/ 481499 w 2746400"/>
              <a:gd name="connsiteY6195" fmla="*/ 458822 h 1833421"/>
              <a:gd name="connsiteX6196" fmla="*/ 495180 w 2746400"/>
              <a:gd name="connsiteY6196" fmla="*/ 445104 h 1833421"/>
              <a:gd name="connsiteX6197" fmla="*/ 2666211 w 2746400"/>
              <a:gd name="connsiteY6197" fmla="*/ 442158 h 1833421"/>
              <a:gd name="connsiteX6198" fmla="*/ 2667780 w 2746400"/>
              <a:gd name="connsiteY6198" fmla="*/ 444149 h 1833421"/>
              <a:gd name="connsiteX6199" fmla="*/ 2660394 w 2746400"/>
              <a:gd name="connsiteY6199" fmla="*/ 449716 h 1833421"/>
              <a:gd name="connsiteX6200" fmla="*/ 2658788 w 2746400"/>
              <a:gd name="connsiteY6200" fmla="*/ 447822 h 1833421"/>
              <a:gd name="connsiteX6201" fmla="*/ 2666211 w 2746400"/>
              <a:gd name="connsiteY6201" fmla="*/ 442158 h 1833421"/>
              <a:gd name="connsiteX6202" fmla="*/ 451803 w 2746400"/>
              <a:gd name="connsiteY6202" fmla="*/ 441795 h 1833421"/>
              <a:gd name="connsiteX6203" fmla="*/ 454176 w 2746400"/>
              <a:gd name="connsiteY6203" fmla="*/ 443517 h 1833421"/>
              <a:gd name="connsiteX6204" fmla="*/ 451401 w 2746400"/>
              <a:gd name="connsiteY6204" fmla="*/ 444455 h 1833421"/>
              <a:gd name="connsiteX6205" fmla="*/ 450369 w 2746400"/>
              <a:gd name="connsiteY6205" fmla="*/ 442541 h 1833421"/>
              <a:gd name="connsiteX6206" fmla="*/ 451803 w 2746400"/>
              <a:gd name="connsiteY6206" fmla="*/ 441795 h 1833421"/>
              <a:gd name="connsiteX6207" fmla="*/ 578487 w 2746400"/>
              <a:gd name="connsiteY6207" fmla="*/ 440513 h 1833421"/>
              <a:gd name="connsiteX6208" fmla="*/ 578505 w 2746400"/>
              <a:gd name="connsiteY6208" fmla="*/ 442043 h 1833421"/>
              <a:gd name="connsiteX6209" fmla="*/ 583404 w 2746400"/>
              <a:gd name="connsiteY6209" fmla="*/ 442043 h 1833421"/>
              <a:gd name="connsiteX6210" fmla="*/ 583386 w 2746400"/>
              <a:gd name="connsiteY6210" fmla="*/ 440513 h 1833421"/>
              <a:gd name="connsiteX6211" fmla="*/ 578487 w 2746400"/>
              <a:gd name="connsiteY6211" fmla="*/ 440513 h 1833421"/>
              <a:gd name="connsiteX6212" fmla="*/ 474629 w 2746400"/>
              <a:gd name="connsiteY6212" fmla="*/ 439384 h 1833421"/>
              <a:gd name="connsiteX6213" fmla="*/ 475432 w 2746400"/>
              <a:gd name="connsiteY6213" fmla="*/ 440609 h 1833421"/>
              <a:gd name="connsiteX6214" fmla="*/ 474915 w 2746400"/>
              <a:gd name="connsiteY6214" fmla="*/ 441317 h 1833421"/>
              <a:gd name="connsiteX6215" fmla="*/ 474150 w 2746400"/>
              <a:gd name="connsiteY6215" fmla="*/ 440073 h 1833421"/>
              <a:gd name="connsiteX6216" fmla="*/ 474629 w 2746400"/>
              <a:gd name="connsiteY6216" fmla="*/ 439384 h 1833421"/>
              <a:gd name="connsiteX6217" fmla="*/ 550437 w 2746400"/>
              <a:gd name="connsiteY6217" fmla="*/ 439325 h 1833421"/>
              <a:gd name="connsiteX6218" fmla="*/ 550303 w 2746400"/>
              <a:gd name="connsiteY6218" fmla="*/ 439364 h 1833421"/>
              <a:gd name="connsiteX6219" fmla="*/ 550218 w 2746400"/>
              <a:gd name="connsiteY6219" fmla="*/ 439434 h 1833421"/>
              <a:gd name="connsiteX6220" fmla="*/ 544141 w 2746400"/>
              <a:gd name="connsiteY6220" fmla="*/ 440991 h 1833421"/>
              <a:gd name="connsiteX6221" fmla="*/ 545367 w 2746400"/>
              <a:gd name="connsiteY6221" fmla="*/ 443363 h 1833421"/>
              <a:gd name="connsiteX6222" fmla="*/ 550218 w 2746400"/>
              <a:gd name="connsiteY6222" fmla="*/ 439434 h 1833421"/>
              <a:gd name="connsiteX6223" fmla="*/ 550341 w 2746400"/>
              <a:gd name="connsiteY6223" fmla="*/ 439402 h 1833421"/>
              <a:gd name="connsiteX6224" fmla="*/ 550437 w 2746400"/>
              <a:gd name="connsiteY6224" fmla="*/ 439325 h 1833421"/>
              <a:gd name="connsiteX6225" fmla="*/ 411507 w 2746400"/>
              <a:gd name="connsiteY6225" fmla="*/ 438982 h 1833421"/>
              <a:gd name="connsiteX6226" fmla="*/ 389561 w 2746400"/>
              <a:gd name="connsiteY6226" fmla="*/ 463225 h 1833421"/>
              <a:gd name="connsiteX6227" fmla="*/ 399472 w 2746400"/>
              <a:gd name="connsiteY6227" fmla="*/ 444989 h 1833421"/>
              <a:gd name="connsiteX6228" fmla="*/ 411507 w 2746400"/>
              <a:gd name="connsiteY6228" fmla="*/ 438982 h 1833421"/>
              <a:gd name="connsiteX6229" fmla="*/ 561860 w 2746400"/>
              <a:gd name="connsiteY6229" fmla="*/ 436628 h 1833421"/>
              <a:gd name="connsiteX6230" fmla="*/ 560903 w 2746400"/>
              <a:gd name="connsiteY6230" fmla="*/ 437642 h 1833421"/>
              <a:gd name="connsiteX6231" fmla="*/ 562147 w 2746400"/>
              <a:gd name="connsiteY6231" fmla="*/ 438350 h 1833421"/>
              <a:gd name="connsiteX6232" fmla="*/ 562625 w 2746400"/>
              <a:gd name="connsiteY6232" fmla="*/ 437795 h 1833421"/>
              <a:gd name="connsiteX6233" fmla="*/ 561860 w 2746400"/>
              <a:gd name="connsiteY6233" fmla="*/ 436628 h 1833421"/>
              <a:gd name="connsiteX6234" fmla="*/ 751339 w 2746400"/>
              <a:gd name="connsiteY6234" fmla="*/ 433586 h 1833421"/>
              <a:gd name="connsiteX6235" fmla="*/ 751206 w 2746400"/>
              <a:gd name="connsiteY6235" fmla="*/ 433625 h 1833421"/>
              <a:gd name="connsiteX6236" fmla="*/ 750900 w 2746400"/>
              <a:gd name="connsiteY6236" fmla="*/ 434198 h 1833421"/>
              <a:gd name="connsiteX6237" fmla="*/ 751244 w 2746400"/>
              <a:gd name="connsiteY6237" fmla="*/ 433662 h 1833421"/>
              <a:gd name="connsiteX6238" fmla="*/ 751339 w 2746400"/>
              <a:gd name="connsiteY6238" fmla="*/ 433586 h 1833421"/>
              <a:gd name="connsiteX6239" fmla="*/ 438141 w 2746400"/>
              <a:gd name="connsiteY6239" fmla="*/ 432763 h 1833421"/>
              <a:gd name="connsiteX6240" fmla="*/ 441068 w 2746400"/>
              <a:gd name="connsiteY6240" fmla="*/ 433261 h 1833421"/>
              <a:gd name="connsiteX6241" fmla="*/ 439519 w 2746400"/>
              <a:gd name="connsiteY6241" fmla="*/ 441239 h 1833421"/>
              <a:gd name="connsiteX6242" fmla="*/ 438141 w 2746400"/>
              <a:gd name="connsiteY6242" fmla="*/ 432763 h 1833421"/>
              <a:gd name="connsiteX6243" fmla="*/ 663535 w 2746400"/>
              <a:gd name="connsiteY6243" fmla="*/ 431194 h 1833421"/>
              <a:gd name="connsiteX6244" fmla="*/ 663192 w 2746400"/>
              <a:gd name="connsiteY6244" fmla="*/ 431711 h 1833421"/>
              <a:gd name="connsiteX6245" fmla="*/ 663076 w 2746400"/>
              <a:gd name="connsiteY6245" fmla="*/ 431787 h 1833421"/>
              <a:gd name="connsiteX6246" fmla="*/ 663230 w 2746400"/>
              <a:gd name="connsiteY6246" fmla="*/ 431750 h 1833421"/>
              <a:gd name="connsiteX6247" fmla="*/ 663535 w 2746400"/>
              <a:gd name="connsiteY6247" fmla="*/ 431194 h 1833421"/>
              <a:gd name="connsiteX6248" fmla="*/ 477748 w 2746400"/>
              <a:gd name="connsiteY6248" fmla="*/ 428497 h 1833421"/>
              <a:gd name="connsiteX6249" fmla="*/ 479069 w 2746400"/>
              <a:gd name="connsiteY6249" fmla="*/ 430277 h 1833421"/>
              <a:gd name="connsiteX6250" fmla="*/ 474476 w 2746400"/>
              <a:gd name="connsiteY6250" fmla="*/ 433644 h 1833421"/>
              <a:gd name="connsiteX6251" fmla="*/ 473232 w 2746400"/>
              <a:gd name="connsiteY6251" fmla="*/ 431980 h 1833421"/>
              <a:gd name="connsiteX6252" fmla="*/ 477748 w 2746400"/>
              <a:gd name="connsiteY6252" fmla="*/ 428497 h 1833421"/>
              <a:gd name="connsiteX6253" fmla="*/ 533063 w 2746400"/>
              <a:gd name="connsiteY6253" fmla="*/ 427961 h 1833421"/>
              <a:gd name="connsiteX6254" fmla="*/ 531934 w 2746400"/>
              <a:gd name="connsiteY6254" fmla="*/ 430238 h 1833421"/>
              <a:gd name="connsiteX6255" fmla="*/ 530786 w 2746400"/>
              <a:gd name="connsiteY6255" fmla="*/ 429109 h 1833421"/>
              <a:gd name="connsiteX6256" fmla="*/ 533103 w 2746400"/>
              <a:gd name="connsiteY6256" fmla="*/ 427886 h 1833421"/>
              <a:gd name="connsiteX6257" fmla="*/ 533139 w 2746400"/>
              <a:gd name="connsiteY6257" fmla="*/ 427892 h 1833421"/>
              <a:gd name="connsiteX6258" fmla="*/ 533139 w 2746400"/>
              <a:gd name="connsiteY6258" fmla="*/ 427923 h 1833421"/>
              <a:gd name="connsiteX6259" fmla="*/ 533100 w 2746400"/>
              <a:gd name="connsiteY6259" fmla="*/ 427886 h 1833421"/>
              <a:gd name="connsiteX6260" fmla="*/ 533139 w 2746400"/>
              <a:gd name="connsiteY6260" fmla="*/ 427923 h 1833421"/>
              <a:gd name="connsiteX6261" fmla="*/ 533063 w 2746400"/>
              <a:gd name="connsiteY6261" fmla="*/ 427961 h 1833421"/>
              <a:gd name="connsiteX6262" fmla="*/ 533101 w 2746400"/>
              <a:gd name="connsiteY6262" fmla="*/ 427884 h 1833421"/>
              <a:gd name="connsiteX6263" fmla="*/ 533103 w 2746400"/>
              <a:gd name="connsiteY6263" fmla="*/ 427886 h 1833421"/>
              <a:gd name="connsiteX6264" fmla="*/ 533100 w 2746400"/>
              <a:gd name="connsiteY6264" fmla="*/ 427886 h 1833421"/>
              <a:gd name="connsiteX6265" fmla="*/ 533139 w 2746400"/>
              <a:gd name="connsiteY6265" fmla="*/ 426020 h 1833421"/>
              <a:gd name="connsiteX6266" fmla="*/ 537865 w 2746400"/>
              <a:gd name="connsiteY6266" fmla="*/ 427120 h 1833421"/>
              <a:gd name="connsiteX6267" fmla="*/ 537558 w 2746400"/>
              <a:gd name="connsiteY6267" fmla="*/ 428689 h 1833421"/>
              <a:gd name="connsiteX6268" fmla="*/ 533139 w 2746400"/>
              <a:gd name="connsiteY6268" fmla="*/ 427892 h 1833421"/>
              <a:gd name="connsiteX6269" fmla="*/ 532584 w 2746400"/>
              <a:gd name="connsiteY6269" fmla="*/ 425454 h 1833421"/>
              <a:gd name="connsiteX6270" fmla="*/ 533139 w 2746400"/>
              <a:gd name="connsiteY6270" fmla="*/ 425971 h 1833421"/>
              <a:gd name="connsiteX6271" fmla="*/ 533103 w 2746400"/>
              <a:gd name="connsiteY6271" fmla="*/ 426008 h 1833421"/>
              <a:gd name="connsiteX6272" fmla="*/ 533139 w 2746400"/>
              <a:gd name="connsiteY6272" fmla="*/ 425972 h 1833421"/>
              <a:gd name="connsiteX6273" fmla="*/ 533139 w 2746400"/>
              <a:gd name="connsiteY6273" fmla="*/ 426020 h 1833421"/>
              <a:gd name="connsiteX6274" fmla="*/ 533100 w 2746400"/>
              <a:gd name="connsiteY6274" fmla="*/ 426011 h 1833421"/>
              <a:gd name="connsiteX6275" fmla="*/ 533101 w 2746400"/>
              <a:gd name="connsiteY6275" fmla="*/ 426010 h 1833421"/>
              <a:gd name="connsiteX6276" fmla="*/ 2640038 w 2746400"/>
              <a:gd name="connsiteY6276" fmla="*/ 425280 h 1833421"/>
              <a:gd name="connsiteX6277" fmla="*/ 2647785 w 2746400"/>
              <a:gd name="connsiteY6277" fmla="*/ 428478 h 1833421"/>
              <a:gd name="connsiteX6278" fmla="*/ 2635176 w 2746400"/>
              <a:gd name="connsiteY6278" fmla="*/ 435156 h 1833421"/>
              <a:gd name="connsiteX6279" fmla="*/ 2628135 w 2746400"/>
              <a:gd name="connsiteY6279" fmla="*/ 431348 h 1833421"/>
              <a:gd name="connsiteX6280" fmla="*/ 2633110 w 2746400"/>
              <a:gd name="connsiteY6280" fmla="*/ 426143 h 1833421"/>
              <a:gd name="connsiteX6281" fmla="*/ 2640038 w 2746400"/>
              <a:gd name="connsiteY6281" fmla="*/ 425280 h 1833421"/>
              <a:gd name="connsiteX6282" fmla="*/ 525448 w 2746400"/>
              <a:gd name="connsiteY6282" fmla="*/ 424995 h 1833421"/>
              <a:gd name="connsiteX6283" fmla="*/ 527648 w 2746400"/>
              <a:gd name="connsiteY6283" fmla="*/ 426775 h 1833421"/>
              <a:gd name="connsiteX6284" fmla="*/ 521526 w 2746400"/>
              <a:gd name="connsiteY6284" fmla="*/ 434372 h 1833421"/>
              <a:gd name="connsiteX6285" fmla="*/ 525448 w 2746400"/>
              <a:gd name="connsiteY6285" fmla="*/ 424995 h 1833421"/>
              <a:gd name="connsiteX6286" fmla="*/ 567427 w 2746400"/>
              <a:gd name="connsiteY6286" fmla="*/ 424785 h 1833421"/>
              <a:gd name="connsiteX6287" fmla="*/ 567369 w 2746400"/>
              <a:gd name="connsiteY6287" fmla="*/ 425378 h 1833421"/>
              <a:gd name="connsiteX6288" fmla="*/ 568040 w 2746400"/>
              <a:gd name="connsiteY6288" fmla="*/ 425129 h 1833421"/>
              <a:gd name="connsiteX6289" fmla="*/ 578257 w 2746400"/>
              <a:gd name="connsiteY6289" fmla="*/ 423407 h 1833421"/>
              <a:gd name="connsiteX6290" fmla="*/ 576171 w 2746400"/>
              <a:gd name="connsiteY6290" fmla="*/ 424306 h 1833421"/>
              <a:gd name="connsiteX6291" fmla="*/ 578142 w 2746400"/>
              <a:gd name="connsiteY6291" fmla="*/ 427903 h 1833421"/>
              <a:gd name="connsiteX6292" fmla="*/ 579884 w 2746400"/>
              <a:gd name="connsiteY6292" fmla="*/ 425396 h 1833421"/>
              <a:gd name="connsiteX6293" fmla="*/ 578257 w 2746400"/>
              <a:gd name="connsiteY6293" fmla="*/ 423407 h 1833421"/>
              <a:gd name="connsiteX6294" fmla="*/ 624101 w 2746400"/>
              <a:gd name="connsiteY6294" fmla="*/ 423024 h 1833421"/>
              <a:gd name="connsiteX6295" fmla="*/ 622858 w 2746400"/>
              <a:gd name="connsiteY6295" fmla="*/ 424058 h 1833421"/>
              <a:gd name="connsiteX6296" fmla="*/ 623469 w 2746400"/>
              <a:gd name="connsiteY6296" fmla="*/ 425186 h 1833421"/>
              <a:gd name="connsiteX6297" fmla="*/ 625555 w 2746400"/>
              <a:gd name="connsiteY6297" fmla="*/ 423848 h 1833421"/>
              <a:gd name="connsiteX6298" fmla="*/ 624101 w 2746400"/>
              <a:gd name="connsiteY6298" fmla="*/ 423024 h 1833421"/>
              <a:gd name="connsiteX6299" fmla="*/ 506085 w 2746400"/>
              <a:gd name="connsiteY6299" fmla="*/ 419332 h 1833421"/>
              <a:gd name="connsiteX6300" fmla="*/ 507252 w 2746400"/>
              <a:gd name="connsiteY6300" fmla="*/ 420154 h 1833421"/>
              <a:gd name="connsiteX6301" fmla="*/ 506161 w 2746400"/>
              <a:gd name="connsiteY6301" fmla="*/ 421091 h 1833421"/>
              <a:gd name="connsiteX6302" fmla="*/ 505492 w 2746400"/>
              <a:gd name="connsiteY6302" fmla="*/ 419790 h 1833421"/>
              <a:gd name="connsiteX6303" fmla="*/ 506085 w 2746400"/>
              <a:gd name="connsiteY6303" fmla="*/ 419332 h 1833421"/>
              <a:gd name="connsiteX6304" fmla="*/ 486492 w 2746400"/>
              <a:gd name="connsiteY6304" fmla="*/ 418873 h 1833421"/>
              <a:gd name="connsiteX6305" fmla="*/ 501970 w 2746400"/>
              <a:gd name="connsiteY6305" fmla="*/ 423254 h 1833421"/>
              <a:gd name="connsiteX6306" fmla="*/ 491409 w 2746400"/>
              <a:gd name="connsiteY6306" fmla="*/ 431635 h 1833421"/>
              <a:gd name="connsiteX6307" fmla="*/ 493475 w 2746400"/>
              <a:gd name="connsiteY6307" fmla="*/ 438350 h 1833421"/>
              <a:gd name="connsiteX6308" fmla="*/ 484041 w 2746400"/>
              <a:gd name="connsiteY6308" fmla="*/ 439919 h 1833421"/>
              <a:gd name="connsiteX6309" fmla="*/ 480063 w 2746400"/>
              <a:gd name="connsiteY6309" fmla="*/ 439901 h 1833421"/>
              <a:gd name="connsiteX6310" fmla="*/ 479508 w 2746400"/>
              <a:gd name="connsiteY6310" fmla="*/ 435060 h 1833421"/>
              <a:gd name="connsiteX6311" fmla="*/ 488118 w 2746400"/>
              <a:gd name="connsiteY6311" fmla="*/ 424594 h 1833421"/>
              <a:gd name="connsiteX6312" fmla="*/ 486492 w 2746400"/>
              <a:gd name="connsiteY6312" fmla="*/ 418873 h 1833421"/>
              <a:gd name="connsiteX6313" fmla="*/ 651811 w 2746400"/>
              <a:gd name="connsiteY6313" fmla="*/ 417587 h 1833421"/>
              <a:gd name="connsiteX6314" fmla="*/ 647004 w 2746400"/>
              <a:gd name="connsiteY6314" fmla="*/ 419427 h 1833421"/>
              <a:gd name="connsiteX6315" fmla="*/ 647788 w 2746400"/>
              <a:gd name="connsiteY6315" fmla="*/ 421915 h 1833421"/>
              <a:gd name="connsiteX6316" fmla="*/ 657107 w 2746400"/>
              <a:gd name="connsiteY6316" fmla="*/ 419695 h 1833421"/>
              <a:gd name="connsiteX6317" fmla="*/ 651811 w 2746400"/>
              <a:gd name="connsiteY6317" fmla="*/ 417587 h 1833421"/>
              <a:gd name="connsiteX6318" fmla="*/ 718239 w 2746400"/>
              <a:gd name="connsiteY6318" fmla="*/ 414969 h 1833421"/>
              <a:gd name="connsiteX6319" fmla="*/ 712957 w 2746400"/>
              <a:gd name="connsiteY6319" fmla="*/ 418337 h 1833421"/>
              <a:gd name="connsiteX6320" fmla="*/ 719042 w 2746400"/>
              <a:gd name="connsiteY6320" fmla="*/ 416729 h 1833421"/>
              <a:gd name="connsiteX6321" fmla="*/ 718239 w 2746400"/>
              <a:gd name="connsiteY6321" fmla="*/ 414969 h 1833421"/>
              <a:gd name="connsiteX6322" fmla="*/ 660148 w 2746400"/>
              <a:gd name="connsiteY6322" fmla="*/ 413074 h 1833421"/>
              <a:gd name="connsiteX6323" fmla="*/ 658560 w 2746400"/>
              <a:gd name="connsiteY6323" fmla="*/ 414816 h 1833421"/>
              <a:gd name="connsiteX6324" fmla="*/ 660282 w 2746400"/>
              <a:gd name="connsiteY6324" fmla="*/ 415754 h 1833421"/>
              <a:gd name="connsiteX6325" fmla="*/ 661603 w 2746400"/>
              <a:gd name="connsiteY6325" fmla="*/ 413763 h 1833421"/>
              <a:gd name="connsiteX6326" fmla="*/ 660148 w 2746400"/>
              <a:gd name="connsiteY6326" fmla="*/ 413074 h 1833421"/>
              <a:gd name="connsiteX6327" fmla="*/ 471856 w 2746400"/>
              <a:gd name="connsiteY6327" fmla="*/ 412629 h 1833421"/>
              <a:gd name="connsiteX6328" fmla="*/ 469098 w 2746400"/>
              <a:gd name="connsiteY6328" fmla="*/ 420843 h 1833421"/>
              <a:gd name="connsiteX6329" fmla="*/ 460718 w 2746400"/>
              <a:gd name="connsiteY6329" fmla="*/ 422757 h 1833421"/>
              <a:gd name="connsiteX6330" fmla="*/ 462870 w 2746400"/>
              <a:gd name="connsiteY6330" fmla="*/ 414780 h 1833421"/>
              <a:gd name="connsiteX6331" fmla="*/ 472428 w 2746400"/>
              <a:gd name="connsiteY6331" fmla="*/ 412061 h 1833421"/>
              <a:gd name="connsiteX6332" fmla="*/ 471912 w 2746400"/>
              <a:gd name="connsiteY6332" fmla="*/ 412617 h 1833421"/>
              <a:gd name="connsiteX6333" fmla="*/ 471886 w 2746400"/>
              <a:gd name="connsiteY6333" fmla="*/ 412591 h 1833421"/>
              <a:gd name="connsiteX6334" fmla="*/ 471911 w 2746400"/>
              <a:gd name="connsiteY6334" fmla="*/ 412616 h 1833421"/>
              <a:gd name="connsiteX6335" fmla="*/ 471856 w 2746400"/>
              <a:gd name="connsiteY6335" fmla="*/ 412629 h 1833421"/>
              <a:gd name="connsiteX6336" fmla="*/ 471873 w 2746400"/>
              <a:gd name="connsiteY6336" fmla="*/ 412577 h 1833421"/>
              <a:gd name="connsiteX6337" fmla="*/ 471873 w 2746400"/>
              <a:gd name="connsiteY6337" fmla="*/ 412578 h 1833421"/>
              <a:gd name="connsiteX6338" fmla="*/ 638323 w 2746400"/>
              <a:gd name="connsiteY6338" fmla="*/ 408726 h 1833421"/>
              <a:gd name="connsiteX6339" fmla="*/ 638333 w 2746400"/>
              <a:gd name="connsiteY6339" fmla="*/ 408733 h 1833421"/>
              <a:gd name="connsiteX6340" fmla="*/ 638298 w 2746400"/>
              <a:gd name="connsiteY6340" fmla="*/ 408750 h 1833421"/>
              <a:gd name="connsiteX6341" fmla="*/ 638336 w 2746400"/>
              <a:gd name="connsiteY6341" fmla="*/ 408713 h 1833421"/>
              <a:gd name="connsiteX6342" fmla="*/ 638323 w 2746400"/>
              <a:gd name="connsiteY6342" fmla="*/ 408726 h 1833421"/>
              <a:gd name="connsiteX6343" fmla="*/ 638318 w 2746400"/>
              <a:gd name="connsiteY6343" fmla="*/ 408722 h 1833421"/>
              <a:gd name="connsiteX6344" fmla="*/ 571330 w 2746400"/>
              <a:gd name="connsiteY6344" fmla="*/ 408713 h 1833421"/>
              <a:gd name="connsiteX6345" fmla="*/ 561534 w 2746400"/>
              <a:gd name="connsiteY6345" fmla="*/ 412175 h 1833421"/>
              <a:gd name="connsiteX6346" fmla="*/ 575732 w 2746400"/>
              <a:gd name="connsiteY6346" fmla="*/ 419332 h 1833421"/>
              <a:gd name="connsiteX6347" fmla="*/ 571330 w 2746400"/>
              <a:gd name="connsiteY6347" fmla="*/ 408713 h 1833421"/>
              <a:gd name="connsiteX6348" fmla="*/ 638199 w 2746400"/>
              <a:gd name="connsiteY6348" fmla="*/ 408633 h 1833421"/>
              <a:gd name="connsiteX6349" fmla="*/ 638318 w 2746400"/>
              <a:gd name="connsiteY6349" fmla="*/ 408722 h 1833421"/>
              <a:gd name="connsiteX6350" fmla="*/ 638281 w 2746400"/>
              <a:gd name="connsiteY6350" fmla="*/ 408740 h 1833421"/>
              <a:gd name="connsiteX6351" fmla="*/ 523592 w 2746400"/>
              <a:gd name="connsiteY6351" fmla="*/ 407890 h 1833421"/>
              <a:gd name="connsiteX6352" fmla="*/ 524395 w 2746400"/>
              <a:gd name="connsiteY6352" fmla="*/ 409096 h 1833421"/>
              <a:gd name="connsiteX6353" fmla="*/ 523898 w 2746400"/>
              <a:gd name="connsiteY6353" fmla="*/ 409670 h 1833421"/>
              <a:gd name="connsiteX6354" fmla="*/ 522597 w 2746400"/>
              <a:gd name="connsiteY6354" fmla="*/ 408923 h 1833421"/>
              <a:gd name="connsiteX6355" fmla="*/ 523592 w 2746400"/>
              <a:gd name="connsiteY6355" fmla="*/ 407890 h 1833421"/>
              <a:gd name="connsiteX6356" fmla="*/ 729354 w 2746400"/>
              <a:gd name="connsiteY6356" fmla="*/ 406436 h 1833421"/>
              <a:gd name="connsiteX6357" fmla="*/ 727212 w 2746400"/>
              <a:gd name="connsiteY6357" fmla="*/ 410588 h 1833421"/>
              <a:gd name="connsiteX6358" fmla="*/ 724992 w 2746400"/>
              <a:gd name="connsiteY6358" fmla="*/ 415466 h 1833421"/>
              <a:gd name="connsiteX6359" fmla="*/ 734177 w 2746400"/>
              <a:gd name="connsiteY6359" fmla="*/ 411372 h 1833421"/>
              <a:gd name="connsiteX6360" fmla="*/ 737506 w 2746400"/>
              <a:gd name="connsiteY6360" fmla="*/ 414356 h 1833421"/>
              <a:gd name="connsiteX6361" fmla="*/ 745830 w 2746400"/>
              <a:gd name="connsiteY6361" fmla="*/ 412157 h 1833421"/>
              <a:gd name="connsiteX6362" fmla="*/ 748087 w 2746400"/>
              <a:gd name="connsiteY6362" fmla="*/ 406436 h 1833421"/>
              <a:gd name="connsiteX6363" fmla="*/ 729354 w 2746400"/>
              <a:gd name="connsiteY6363" fmla="*/ 406436 h 1833421"/>
              <a:gd name="connsiteX6364" fmla="*/ 636269 w 2746400"/>
              <a:gd name="connsiteY6364" fmla="*/ 406072 h 1833421"/>
              <a:gd name="connsiteX6365" fmla="*/ 638199 w 2746400"/>
              <a:gd name="connsiteY6365" fmla="*/ 408633 h 1833421"/>
              <a:gd name="connsiteX6366" fmla="*/ 635637 w 2746400"/>
              <a:gd name="connsiteY6366" fmla="*/ 406703 h 1833421"/>
              <a:gd name="connsiteX6367" fmla="*/ 636269 w 2746400"/>
              <a:gd name="connsiteY6367" fmla="*/ 406072 h 1833421"/>
              <a:gd name="connsiteX6368" fmla="*/ 543433 w 2746400"/>
              <a:gd name="connsiteY6368" fmla="*/ 404446 h 1833421"/>
              <a:gd name="connsiteX6369" fmla="*/ 543816 w 2746400"/>
              <a:gd name="connsiteY6369" fmla="*/ 405191 h 1833421"/>
              <a:gd name="connsiteX6370" fmla="*/ 542591 w 2746400"/>
              <a:gd name="connsiteY6370" fmla="*/ 406073 h 1833421"/>
              <a:gd name="connsiteX6371" fmla="*/ 542227 w 2746400"/>
              <a:gd name="connsiteY6371" fmla="*/ 405402 h 1833421"/>
              <a:gd name="connsiteX6372" fmla="*/ 543433 w 2746400"/>
              <a:gd name="connsiteY6372" fmla="*/ 404446 h 1833421"/>
              <a:gd name="connsiteX6373" fmla="*/ 603456 w 2746400"/>
              <a:gd name="connsiteY6373" fmla="*/ 402131 h 1833421"/>
              <a:gd name="connsiteX6374" fmla="*/ 613711 w 2746400"/>
              <a:gd name="connsiteY6374" fmla="*/ 405976 h 1833421"/>
              <a:gd name="connsiteX6375" fmla="*/ 603456 w 2746400"/>
              <a:gd name="connsiteY6375" fmla="*/ 402131 h 1833421"/>
              <a:gd name="connsiteX6376" fmla="*/ 651846 w 2746400"/>
              <a:gd name="connsiteY6376" fmla="*/ 396409 h 1833421"/>
              <a:gd name="connsiteX6377" fmla="*/ 644747 w 2746400"/>
              <a:gd name="connsiteY6377" fmla="*/ 398437 h 1833421"/>
              <a:gd name="connsiteX6378" fmla="*/ 645989 w 2746400"/>
              <a:gd name="connsiteY6378" fmla="*/ 404852 h 1833421"/>
              <a:gd name="connsiteX6379" fmla="*/ 645951 w 2746400"/>
              <a:gd name="connsiteY6379" fmla="*/ 404885 h 1833421"/>
              <a:gd name="connsiteX6380" fmla="*/ 645870 w 2746400"/>
              <a:gd name="connsiteY6380" fmla="*/ 404927 h 1833421"/>
              <a:gd name="connsiteX6381" fmla="*/ 636773 w 2746400"/>
              <a:gd name="connsiteY6381" fmla="*/ 402654 h 1833421"/>
              <a:gd name="connsiteX6382" fmla="*/ 628368 w 2746400"/>
              <a:gd name="connsiteY6382" fmla="*/ 406531 h 1833421"/>
              <a:gd name="connsiteX6383" fmla="*/ 618189 w 2746400"/>
              <a:gd name="connsiteY6383" fmla="*/ 400676 h 1833421"/>
              <a:gd name="connsiteX6384" fmla="*/ 616466 w 2746400"/>
              <a:gd name="connsiteY6384" fmla="*/ 401690 h 1833421"/>
              <a:gd name="connsiteX6385" fmla="*/ 615402 w 2746400"/>
              <a:gd name="connsiteY6385" fmla="*/ 414436 h 1833421"/>
              <a:gd name="connsiteX6386" fmla="*/ 615357 w 2746400"/>
              <a:gd name="connsiteY6386" fmla="*/ 414452 h 1833421"/>
              <a:gd name="connsiteX6387" fmla="*/ 615224 w 2746400"/>
              <a:gd name="connsiteY6387" fmla="*/ 414588 h 1833421"/>
              <a:gd name="connsiteX6388" fmla="*/ 603346 w 2746400"/>
              <a:gd name="connsiteY6388" fmla="*/ 420061 h 1833421"/>
              <a:gd name="connsiteX6389" fmla="*/ 602289 w 2746400"/>
              <a:gd name="connsiteY6389" fmla="*/ 427808 h 1833421"/>
              <a:gd name="connsiteX6390" fmla="*/ 615224 w 2746400"/>
              <a:gd name="connsiteY6390" fmla="*/ 414588 h 1833421"/>
              <a:gd name="connsiteX6391" fmla="*/ 615396 w 2746400"/>
              <a:gd name="connsiteY6391" fmla="*/ 414509 h 1833421"/>
              <a:gd name="connsiteX6392" fmla="*/ 615402 w 2746400"/>
              <a:gd name="connsiteY6392" fmla="*/ 414436 h 1833421"/>
              <a:gd name="connsiteX6393" fmla="*/ 627104 w 2746400"/>
              <a:gd name="connsiteY6393" fmla="*/ 410166 h 1833421"/>
              <a:gd name="connsiteX6394" fmla="*/ 632807 w 2746400"/>
              <a:gd name="connsiteY6394" fmla="*/ 411499 h 1833421"/>
              <a:gd name="connsiteX6395" fmla="*/ 638281 w 2746400"/>
              <a:gd name="connsiteY6395" fmla="*/ 408740 h 1833421"/>
              <a:gd name="connsiteX6396" fmla="*/ 638317 w 2746400"/>
              <a:gd name="connsiteY6396" fmla="*/ 408789 h 1833421"/>
              <a:gd name="connsiteX6397" fmla="*/ 638355 w 2746400"/>
              <a:gd name="connsiteY6397" fmla="*/ 408750 h 1833421"/>
              <a:gd name="connsiteX6398" fmla="*/ 638333 w 2746400"/>
              <a:gd name="connsiteY6398" fmla="*/ 408733 h 1833421"/>
              <a:gd name="connsiteX6399" fmla="*/ 645870 w 2746400"/>
              <a:gd name="connsiteY6399" fmla="*/ 404927 h 1833421"/>
              <a:gd name="connsiteX6400" fmla="*/ 646010 w 2746400"/>
              <a:gd name="connsiteY6400" fmla="*/ 404962 h 1833421"/>
              <a:gd name="connsiteX6401" fmla="*/ 645989 w 2746400"/>
              <a:gd name="connsiteY6401" fmla="*/ 404852 h 1833421"/>
              <a:gd name="connsiteX6402" fmla="*/ 653107 w 2746400"/>
              <a:gd name="connsiteY6402" fmla="*/ 398342 h 1833421"/>
              <a:gd name="connsiteX6403" fmla="*/ 651846 w 2746400"/>
              <a:gd name="connsiteY6403" fmla="*/ 396409 h 1833421"/>
              <a:gd name="connsiteX6404" fmla="*/ 543432 w 2746400"/>
              <a:gd name="connsiteY6404" fmla="*/ 392009 h 1833421"/>
              <a:gd name="connsiteX6405" fmla="*/ 544887 w 2746400"/>
              <a:gd name="connsiteY6405" fmla="*/ 392717 h 1833421"/>
              <a:gd name="connsiteX6406" fmla="*/ 543568 w 2746400"/>
              <a:gd name="connsiteY6406" fmla="*/ 394706 h 1833421"/>
              <a:gd name="connsiteX6407" fmla="*/ 541845 w 2746400"/>
              <a:gd name="connsiteY6407" fmla="*/ 393750 h 1833421"/>
              <a:gd name="connsiteX6408" fmla="*/ 543432 w 2746400"/>
              <a:gd name="connsiteY6408" fmla="*/ 392009 h 1833421"/>
              <a:gd name="connsiteX6409" fmla="*/ 512130 w 2746400"/>
              <a:gd name="connsiteY6409" fmla="*/ 390421 h 1833421"/>
              <a:gd name="connsiteX6410" fmla="*/ 513201 w 2746400"/>
              <a:gd name="connsiteY6410" fmla="*/ 391416 h 1833421"/>
              <a:gd name="connsiteX6411" fmla="*/ 512762 w 2746400"/>
              <a:gd name="connsiteY6411" fmla="*/ 392048 h 1833421"/>
              <a:gd name="connsiteX6412" fmla="*/ 511690 w 2746400"/>
              <a:gd name="connsiteY6412" fmla="*/ 391014 h 1833421"/>
              <a:gd name="connsiteX6413" fmla="*/ 512130 w 2746400"/>
              <a:gd name="connsiteY6413" fmla="*/ 390421 h 1833421"/>
              <a:gd name="connsiteX6414" fmla="*/ 501091 w 2746400"/>
              <a:gd name="connsiteY6414" fmla="*/ 389636 h 1833421"/>
              <a:gd name="connsiteX6415" fmla="*/ 503311 w 2746400"/>
              <a:gd name="connsiteY6415" fmla="*/ 393080 h 1833421"/>
              <a:gd name="connsiteX6416" fmla="*/ 501492 w 2746400"/>
              <a:gd name="connsiteY6416" fmla="*/ 394286 h 1833421"/>
              <a:gd name="connsiteX6417" fmla="*/ 499638 w 2746400"/>
              <a:gd name="connsiteY6417" fmla="*/ 392411 h 1833421"/>
              <a:gd name="connsiteX6418" fmla="*/ 501091 w 2746400"/>
              <a:gd name="connsiteY6418" fmla="*/ 389636 h 1833421"/>
              <a:gd name="connsiteX6419" fmla="*/ 634262 w 2746400"/>
              <a:gd name="connsiteY6419" fmla="*/ 387933 h 1833421"/>
              <a:gd name="connsiteX6420" fmla="*/ 620217 w 2746400"/>
              <a:gd name="connsiteY6420" fmla="*/ 388163 h 1833421"/>
              <a:gd name="connsiteX6421" fmla="*/ 606173 w 2746400"/>
              <a:gd name="connsiteY6421" fmla="*/ 397346 h 1833421"/>
              <a:gd name="connsiteX6422" fmla="*/ 620715 w 2746400"/>
              <a:gd name="connsiteY6422" fmla="*/ 392697 h 1833421"/>
              <a:gd name="connsiteX6423" fmla="*/ 634223 w 2746400"/>
              <a:gd name="connsiteY6423" fmla="*/ 390210 h 1833421"/>
              <a:gd name="connsiteX6424" fmla="*/ 634262 w 2746400"/>
              <a:gd name="connsiteY6424" fmla="*/ 387933 h 1833421"/>
              <a:gd name="connsiteX6425" fmla="*/ 588722 w 2746400"/>
              <a:gd name="connsiteY6425" fmla="*/ 385866 h 1833421"/>
              <a:gd name="connsiteX6426" fmla="*/ 588690 w 2746400"/>
              <a:gd name="connsiteY6426" fmla="*/ 385907 h 1833421"/>
              <a:gd name="connsiteX6427" fmla="*/ 588686 w 2746400"/>
              <a:gd name="connsiteY6427" fmla="*/ 385905 h 1833421"/>
              <a:gd name="connsiteX6428" fmla="*/ 467166 w 2746400"/>
              <a:gd name="connsiteY6428" fmla="*/ 383227 h 1833421"/>
              <a:gd name="connsiteX6429" fmla="*/ 468564 w 2746400"/>
              <a:gd name="connsiteY6429" fmla="*/ 383303 h 1833421"/>
              <a:gd name="connsiteX6430" fmla="*/ 468277 w 2746400"/>
              <a:gd name="connsiteY6430" fmla="*/ 384107 h 1833421"/>
              <a:gd name="connsiteX6431" fmla="*/ 466918 w 2746400"/>
              <a:gd name="connsiteY6431" fmla="*/ 383993 h 1833421"/>
              <a:gd name="connsiteX6432" fmla="*/ 467166 w 2746400"/>
              <a:gd name="connsiteY6432" fmla="*/ 383227 h 1833421"/>
              <a:gd name="connsiteX6433" fmla="*/ 655288 w 2746400"/>
              <a:gd name="connsiteY6433" fmla="*/ 382117 h 1833421"/>
              <a:gd name="connsiteX6434" fmla="*/ 649396 w 2746400"/>
              <a:gd name="connsiteY6434" fmla="*/ 383628 h 1833421"/>
              <a:gd name="connsiteX6435" fmla="*/ 649855 w 2746400"/>
              <a:gd name="connsiteY6435" fmla="*/ 385369 h 1833421"/>
              <a:gd name="connsiteX6436" fmla="*/ 655710 w 2746400"/>
              <a:gd name="connsiteY6436" fmla="*/ 383667 h 1833421"/>
              <a:gd name="connsiteX6437" fmla="*/ 655288 w 2746400"/>
              <a:gd name="connsiteY6437" fmla="*/ 382117 h 1833421"/>
              <a:gd name="connsiteX6438" fmla="*/ 744884 w 2746400"/>
              <a:gd name="connsiteY6438" fmla="*/ 381332 h 1833421"/>
              <a:gd name="connsiteX6439" fmla="*/ 743608 w 2746400"/>
              <a:gd name="connsiteY6439" fmla="*/ 383882 h 1833421"/>
              <a:gd name="connsiteX6440" fmla="*/ 743553 w 2746400"/>
              <a:gd name="connsiteY6440" fmla="*/ 383896 h 1833421"/>
              <a:gd name="connsiteX6441" fmla="*/ 741657 w 2746400"/>
              <a:gd name="connsiteY6441" fmla="*/ 385809 h 1833421"/>
              <a:gd name="connsiteX6442" fmla="*/ 741590 w 2746400"/>
              <a:gd name="connsiteY6442" fmla="*/ 385889 h 1833421"/>
              <a:gd name="connsiteX6443" fmla="*/ 735535 w 2746400"/>
              <a:gd name="connsiteY6443" fmla="*/ 388699 h 1833421"/>
              <a:gd name="connsiteX6444" fmla="*/ 727404 w 2746400"/>
              <a:gd name="connsiteY6444" fmla="*/ 397844 h 1833421"/>
              <a:gd name="connsiteX6445" fmla="*/ 722409 w 2746400"/>
              <a:gd name="connsiteY6445" fmla="*/ 402302 h 1833421"/>
              <a:gd name="connsiteX6446" fmla="*/ 740433 w 2746400"/>
              <a:gd name="connsiteY6446" fmla="*/ 387244 h 1833421"/>
              <a:gd name="connsiteX6447" fmla="*/ 741590 w 2746400"/>
              <a:gd name="connsiteY6447" fmla="*/ 385889 h 1833421"/>
              <a:gd name="connsiteX6448" fmla="*/ 741678 w 2746400"/>
              <a:gd name="connsiteY6448" fmla="*/ 385847 h 1833421"/>
              <a:gd name="connsiteX6449" fmla="*/ 743591 w 2746400"/>
              <a:gd name="connsiteY6449" fmla="*/ 383915 h 1833421"/>
              <a:gd name="connsiteX6450" fmla="*/ 743608 w 2746400"/>
              <a:gd name="connsiteY6450" fmla="*/ 383882 h 1833421"/>
              <a:gd name="connsiteX6451" fmla="*/ 748661 w 2746400"/>
              <a:gd name="connsiteY6451" fmla="*/ 382538 h 1833421"/>
              <a:gd name="connsiteX6452" fmla="*/ 744884 w 2746400"/>
              <a:gd name="connsiteY6452" fmla="*/ 381332 h 1833421"/>
              <a:gd name="connsiteX6453" fmla="*/ 522213 w 2746400"/>
              <a:gd name="connsiteY6453" fmla="*/ 380911 h 1833421"/>
              <a:gd name="connsiteX6454" fmla="*/ 522787 w 2746400"/>
              <a:gd name="connsiteY6454" fmla="*/ 382997 h 1833421"/>
              <a:gd name="connsiteX6455" fmla="*/ 516588 w 2746400"/>
              <a:gd name="connsiteY6455" fmla="*/ 385408 h 1833421"/>
              <a:gd name="connsiteX6456" fmla="*/ 522213 w 2746400"/>
              <a:gd name="connsiteY6456" fmla="*/ 380911 h 1833421"/>
              <a:gd name="connsiteX6457" fmla="*/ 514159 w 2746400"/>
              <a:gd name="connsiteY6457" fmla="*/ 378806 h 1833421"/>
              <a:gd name="connsiteX6458" fmla="*/ 514159 w 2746400"/>
              <a:gd name="connsiteY6458" fmla="*/ 379420 h 1833421"/>
              <a:gd name="connsiteX6459" fmla="*/ 513528 w 2746400"/>
              <a:gd name="connsiteY6459" fmla="*/ 379112 h 1833421"/>
              <a:gd name="connsiteX6460" fmla="*/ 490939 w 2746400"/>
              <a:gd name="connsiteY6460" fmla="*/ 376296 h 1833421"/>
              <a:gd name="connsiteX6461" fmla="*/ 486741 w 2746400"/>
              <a:gd name="connsiteY6461" fmla="*/ 379553 h 1833421"/>
              <a:gd name="connsiteX6462" fmla="*/ 482244 w 2746400"/>
              <a:gd name="connsiteY6462" fmla="*/ 377660 h 1833421"/>
              <a:gd name="connsiteX6463" fmla="*/ 491007 w 2746400"/>
              <a:gd name="connsiteY6463" fmla="*/ 376244 h 1833421"/>
              <a:gd name="connsiteX6464" fmla="*/ 491026 w 2746400"/>
              <a:gd name="connsiteY6464" fmla="*/ 376283 h 1833421"/>
              <a:gd name="connsiteX6465" fmla="*/ 490939 w 2746400"/>
              <a:gd name="connsiteY6465" fmla="*/ 376296 h 1833421"/>
              <a:gd name="connsiteX6466" fmla="*/ 586560 w 2746400"/>
              <a:gd name="connsiteY6466" fmla="*/ 376167 h 1833421"/>
              <a:gd name="connsiteX6467" fmla="*/ 586713 w 2746400"/>
              <a:gd name="connsiteY6467" fmla="*/ 376225 h 1833421"/>
              <a:gd name="connsiteX6468" fmla="*/ 586676 w 2746400"/>
              <a:gd name="connsiteY6468" fmla="*/ 376262 h 1833421"/>
              <a:gd name="connsiteX6469" fmla="*/ 598615 w 2746400"/>
              <a:gd name="connsiteY6469" fmla="*/ 377927 h 1833421"/>
              <a:gd name="connsiteX6470" fmla="*/ 588589 w 2746400"/>
              <a:gd name="connsiteY6470" fmla="*/ 385829 h 1833421"/>
              <a:gd name="connsiteX6471" fmla="*/ 588627 w 2746400"/>
              <a:gd name="connsiteY6471" fmla="*/ 385790 h 1833421"/>
              <a:gd name="connsiteX6472" fmla="*/ 565265 w 2746400"/>
              <a:gd name="connsiteY6472" fmla="*/ 396543 h 1833421"/>
              <a:gd name="connsiteX6473" fmla="*/ 574086 w 2746400"/>
              <a:gd name="connsiteY6473" fmla="*/ 385389 h 1833421"/>
              <a:gd name="connsiteX6474" fmla="*/ 581096 w 2746400"/>
              <a:gd name="connsiteY6474" fmla="*/ 381761 h 1833421"/>
              <a:gd name="connsiteX6475" fmla="*/ 586675 w 2746400"/>
              <a:gd name="connsiteY6475" fmla="*/ 376262 h 1833421"/>
              <a:gd name="connsiteX6476" fmla="*/ 525066 w 2746400"/>
              <a:gd name="connsiteY6476" fmla="*/ 374923 h 1833421"/>
              <a:gd name="connsiteX6477" fmla="*/ 529026 w 2746400"/>
              <a:gd name="connsiteY6477" fmla="*/ 375153 h 1833421"/>
              <a:gd name="connsiteX6478" fmla="*/ 524013 w 2746400"/>
              <a:gd name="connsiteY6478" fmla="*/ 377737 h 1833421"/>
              <a:gd name="connsiteX6479" fmla="*/ 523171 w 2746400"/>
              <a:gd name="connsiteY6479" fmla="*/ 376779 h 1833421"/>
              <a:gd name="connsiteX6480" fmla="*/ 525066 w 2746400"/>
              <a:gd name="connsiteY6480" fmla="*/ 374923 h 1833421"/>
              <a:gd name="connsiteX6481" fmla="*/ 492921 w 2746400"/>
              <a:gd name="connsiteY6481" fmla="*/ 374311 h 1833421"/>
              <a:gd name="connsiteX6482" fmla="*/ 492959 w 2746400"/>
              <a:gd name="connsiteY6482" fmla="*/ 374350 h 1833421"/>
              <a:gd name="connsiteX6483" fmla="*/ 491046 w 2746400"/>
              <a:gd name="connsiteY6483" fmla="*/ 376262 h 1833421"/>
              <a:gd name="connsiteX6484" fmla="*/ 491007 w 2746400"/>
              <a:gd name="connsiteY6484" fmla="*/ 376225 h 1833421"/>
              <a:gd name="connsiteX6485" fmla="*/ 492921 w 2746400"/>
              <a:gd name="connsiteY6485" fmla="*/ 374311 h 1833421"/>
              <a:gd name="connsiteX6486" fmla="*/ 552657 w 2746400"/>
              <a:gd name="connsiteY6486" fmla="*/ 374081 h 1833421"/>
              <a:gd name="connsiteX6487" fmla="*/ 564805 w 2746400"/>
              <a:gd name="connsiteY6487" fmla="*/ 379840 h 1833421"/>
              <a:gd name="connsiteX6488" fmla="*/ 556617 w 2746400"/>
              <a:gd name="connsiteY6488" fmla="*/ 386135 h 1833421"/>
              <a:gd name="connsiteX6489" fmla="*/ 551030 w 2746400"/>
              <a:gd name="connsiteY6489" fmla="*/ 385561 h 1833421"/>
              <a:gd name="connsiteX6490" fmla="*/ 554206 w 2746400"/>
              <a:gd name="connsiteY6490" fmla="*/ 380184 h 1833421"/>
              <a:gd name="connsiteX6491" fmla="*/ 556035 w 2746400"/>
              <a:gd name="connsiteY6491" fmla="*/ 380073 h 1833421"/>
              <a:gd name="connsiteX6492" fmla="*/ 556062 w 2746400"/>
              <a:gd name="connsiteY6492" fmla="*/ 380089 h 1833421"/>
              <a:gd name="connsiteX6493" fmla="*/ 556177 w 2746400"/>
              <a:gd name="connsiteY6493" fmla="*/ 380127 h 1833421"/>
              <a:gd name="connsiteX6494" fmla="*/ 556100 w 2746400"/>
              <a:gd name="connsiteY6494" fmla="*/ 380069 h 1833421"/>
              <a:gd name="connsiteX6495" fmla="*/ 556035 w 2746400"/>
              <a:gd name="connsiteY6495" fmla="*/ 380073 h 1833421"/>
              <a:gd name="connsiteX6496" fmla="*/ 550551 w 2746400"/>
              <a:gd name="connsiteY6496" fmla="*/ 376835 h 1833421"/>
              <a:gd name="connsiteX6497" fmla="*/ 552657 w 2746400"/>
              <a:gd name="connsiteY6497" fmla="*/ 374081 h 1833421"/>
              <a:gd name="connsiteX6498" fmla="*/ 493576 w 2746400"/>
              <a:gd name="connsiteY6498" fmla="*/ 373706 h 1833421"/>
              <a:gd name="connsiteX6499" fmla="*/ 492959 w 2746400"/>
              <a:gd name="connsiteY6499" fmla="*/ 374348 h 1833421"/>
              <a:gd name="connsiteX6500" fmla="*/ 492940 w 2746400"/>
              <a:gd name="connsiteY6500" fmla="*/ 374311 h 1833421"/>
              <a:gd name="connsiteX6501" fmla="*/ 686418 w 2746400"/>
              <a:gd name="connsiteY6501" fmla="*/ 373181 h 1833421"/>
              <a:gd name="connsiteX6502" fmla="*/ 671055 w 2746400"/>
              <a:gd name="connsiteY6502" fmla="*/ 377353 h 1833421"/>
              <a:gd name="connsiteX6503" fmla="*/ 668988 w 2746400"/>
              <a:gd name="connsiteY6503" fmla="*/ 378997 h 1833421"/>
              <a:gd name="connsiteX6504" fmla="*/ 687165 w 2746400"/>
              <a:gd name="connsiteY6504" fmla="*/ 375248 h 1833421"/>
              <a:gd name="connsiteX6505" fmla="*/ 686418 w 2746400"/>
              <a:gd name="connsiteY6505" fmla="*/ 373181 h 1833421"/>
              <a:gd name="connsiteX6506" fmla="*/ 494834 w 2746400"/>
              <a:gd name="connsiteY6506" fmla="*/ 372397 h 1833421"/>
              <a:gd name="connsiteX6507" fmla="*/ 494892 w 2746400"/>
              <a:gd name="connsiteY6507" fmla="*/ 372455 h 1833421"/>
              <a:gd name="connsiteX6508" fmla="*/ 493576 w 2746400"/>
              <a:gd name="connsiteY6508" fmla="*/ 373706 h 1833421"/>
              <a:gd name="connsiteX6509" fmla="*/ 708021 w 2746400"/>
              <a:gd name="connsiteY6509" fmla="*/ 371689 h 1833421"/>
              <a:gd name="connsiteX6510" fmla="*/ 719253 w 2746400"/>
              <a:gd name="connsiteY6510" fmla="*/ 383264 h 1833421"/>
              <a:gd name="connsiteX6511" fmla="*/ 725337 w 2746400"/>
              <a:gd name="connsiteY6511" fmla="*/ 378435 h 1833421"/>
              <a:gd name="connsiteX6512" fmla="*/ 726600 w 2746400"/>
              <a:gd name="connsiteY6512" fmla="*/ 379495 h 1833421"/>
              <a:gd name="connsiteX6513" fmla="*/ 727170 w 2746400"/>
              <a:gd name="connsiteY6513" fmla="*/ 377999 h 1833421"/>
              <a:gd name="connsiteX6514" fmla="*/ 729258 w 2746400"/>
              <a:gd name="connsiteY6514" fmla="*/ 376242 h 1833421"/>
              <a:gd name="connsiteX6515" fmla="*/ 728226 w 2746400"/>
              <a:gd name="connsiteY6515" fmla="*/ 375228 h 1833421"/>
              <a:gd name="connsiteX6516" fmla="*/ 727170 w 2746400"/>
              <a:gd name="connsiteY6516" fmla="*/ 377999 h 1833421"/>
              <a:gd name="connsiteX6517" fmla="*/ 726619 w 2746400"/>
              <a:gd name="connsiteY6517" fmla="*/ 378462 h 1833421"/>
              <a:gd name="connsiteX6518" fmla="*/ 726027 w 2746400"/>
              <a:gd name="connsiteY6518" fmla="*/ 377888 h 1833421"/>
              <a:gd name="connsiteX6519" fmla="*/ 725337 w 2746400"/>
              <a:gd name="connsiteY6519" fmla="*/ 378435 h 1833421"/>
              <a:gd name="connsiteX6520" fmla="*/ 718480 w 2746400"/>
              <a:gd name="connsiteY6520" fmla="*/ 372679 h 1833421"/>
              <a:gd name="connsiteX6521" fmla="*/ 708021 w 2746400"/>
              <a:gd name="connsiteY6521" fmla="*/ 371689 h 1833421"/>
              <a:gd name="connsiteX6522" fmla="*/ 576209 w 2746400"/>
              <a:gd name="connsiteY6522" fmla="*/ 371001 h 1833421"/>
              <a:gd name="connsiteX6523" fmla="*/ 578582 w 2746400"/>
              <a:gd name="connsiteY6523" fmla="*/ 372876 h 1833421"/>
              <a:gd name="connsiteX6524" fmla="*/ 575635 w 2746400"/>
              <a:gd name="connsiteY6524" fmla="*/ 373700 h 1833421"/>
              <a:gd name="connsiteX6525" fmla="*/ 574716 w 2746400"/>
              <a:gd name="connsiteY6525" fmla="*/ 371670 h 1833421"/>
              <a:gd name="connsiteX6526" fmla="*/ 576209 w 2746400"/>
              <a:gd name="connsiteY6526" fmla="*/ 371001 h 1833421"/>
              <a:gd name="connsiteX6527" fmla="*/ 757463 w 2746400"/>
              <a:gd name="connsiteY6527" fmla="*/ 370943 h 1833421"/>
              <a:gd name="connsiteX6528" fmla="*/ 757137 w 2746400"/>
              <a:gd name="connsiteY6528" fmla="*/ 371976 h 1833421"/>
              <a:gd name="connsiteX6529" fmla="*/ 760773 w 2746400"/>
              <a:gd name="connsiteY6529" fmla="*/ 372435 h 1833421"/>
              <a:gd name="connsiteX6530" fmla="*/ 757463 w 2746400"/>
              <a:gd name="connsiteY6530" fmla="*/ 370943 h 1833421"/>
              <a:gd name="connsiteX6531" fmla="*/ 612736 w 2746400"/>
              <a:gd name="connsiteY6531" fmla="*/ 370886 h 1833421"/>
              <a:gd name="connsiteX6532" fmla="*/ 613405 w 2746400"/>
              <a:gd name="connsiteY6532" fmla="*/ 371326 h 1833421"/>
              <a:gd name="connsiteX6533" fmla="*/ 612219 w 2746400"/>
              <a:gd name="connsiteY6533" fmla="*/ 372071 h 1833421"/>
              <a:gd name="connsiteX6534" fmla="*/ 611530 w 2746400"/>
              <a:gd name="connsiteY6534" fmla="*/ 371594 h 1833421"/>
              <a:gd name="connsiteX6535" fmla="*/ 612736 w 2746400"/>
              <a:gd name="connsiteY6535" fmla="*/ 370886 h 1833421"/>
              <a:gd name="connsiteX6536" fmla="*/ 767143 w 2746400"/>
              <a:gd name="connsiteY6536" fmla="*/ 370292 h 1833421"/>
              <a:gd name="connsiteX6537" fmla="*/ 767412 w 2746400"/>
              <a:gd name="connsiteY6537" fmla="*/ 371000 h 1833421"/>
              <a:gd name="connsiteX6538" fmla="*/ 767814 w 2746400"/>
              <a:gd name="connsiteY6538" fmla="*/ 370349 h 1833421"/>
              <a:gd name="connsiteX6539" fmla="*/ 740873 w 2746400"/>
              <a:gd name="connsiteY6539" fmla="*/ 369813 h 1833421"/>
              <a:gd name="connsiteX6540" fmla="*/ 740262 w 2746400"/>
              <a:gd name="connsiteY6540" fmla="*/ 371612 h 1833421"/>
              <a:gd name="connsiteX6541" fmla="*/ 753560 w 2746400"/>
              <a:gd name="connsiteY6541" fmla="*/ 378175 h 1833421"/>
              <a:gd name="connsiteX6542" fmla="*/ 740873 w 2746400"/>
              <a:gd name="connsiteY6542" fmla="*/ 369813 h 1833421"/>
              <a:gd name="connsiteX6543" fmla="*/ 723386 w 2746400"/>
              <a:gd name="connsiteY6543" fmla="*/ 367977 h 1833421"/>
              <a:gd name="connsiteX6544" fmla="*/ 723213 w 2746400"/>
              <a:gd name="connsiteY6544" fmla="*/ 370828 h 1833421"/>
              <a:gd name="connsiteX6545" fmla="*/ 735535 w 2746400"/>
              <a:gd name="connsiteY6545" fmla="*/ 369010 h 1833421"/>
              <a:gd name="connsiteX6546" fmla="*/ 723386 w 2746400"/>
              <a:gd name="connsiteY6546" fmla="*/ 367977 h 1833421"/>
              <a:gd name="connsiteX6547" fmla="*/ 777840 w 2746400"/>
              <a:gd name="connsiteY6547" fmla="*/ 367537 h 1833421"/>
              <a:gd name="connsiteX6548" fmla="*/ 773706 w 2746400"/>
              <a:gd name="connsiteY6548" fmla="*/ 369068 h 1833421"/>
              <a:gd name="connsiteX6549" fmla="*/ 774031 w 2746400"/>
              <a:gd name="connsiteY6549" fmla="*/ 370560 h 1833421"/>
              <a:gd name="connsiteX6550" fmla="*/ 778509 w 2746400"/>
              <a:gd name="connsiteY6550" fmla="*/ 370024 h 1833421"/>
              <a:gd name="connsiteX6551" fmla="*/ 777840 w 2746400"/>
              <a:gd name="connsiteY6551" fmla="*/ 367537 h 1833421"/>
              <a:gd name="connsiteX6552" fmla="*/ 631332 w 2746400"/>
              <a:gd name="connsiteY6552" fmla="*/ 363079 h 1833421"/>
              <a:gd name="connsiteX6553" fmla="*/ 621499 w 2746400"/>
              <a:gd name="connsiteY6553" fmla="*/ 371842 h 1833421"/>
              <a:gd name="connsiteX6554" fmla="*/ 631332 w 2746400"/>
              <a:gd name="connsiteY6554" fmla="*/ 363079 h 1833421"/>
              <a:gd name="connsiteX6555" fmla="*/ 680009 w 2746400"/>
              <a:gd name="connsiteY6555" fmla="*/ 362045 h 1833421"/>
              <a:gd name="connsiteX6556" fmla="*/ 681386 w 2746400"/>
              <a:gd name="connsiteY6556" fmla="*/ 362619 h 1833421"/>
              <a:gd name="connsiteX6557" fmla="*/ 680487 w 2746400"/>
              <a:gd name="connsiteY6557" fmla="*/ 363767 h 1833421"/>
              <a:gd name="connsiteX6558" fmla="*/ 679587 w 2746400"/>
              <a:gd name="connsiteY6558" fmla="*/ 362657 h 1833421"/>
              <a:gd name="connsiteX6559" fmla="*/ 680009 w 2746400"/>
              <a:gd name="connsiteY6559" fmla="*/ 362045 h 1833421"/>
              <a:gd name="connsiteX6560" fmla="*/ 761958 w 2746400"/>
              <a:gd name="connsiteY6560" fmla="*/ 361394 h 1833421"/>
              <a:gd name="connsiteX6561" fmla="*/ 760791 w 2746400"/>
              <a:gd name="connsiteY6561" fmla="*/ 362027 h 1833421"/>
              <a:gd name="connsiteX6562" fmla="*/ 761461 w 2746400"/>
              <a:gd name="connsiteY6562" fmla="*/ 362466 h 1833421"/>
              <a:gd name="connsiteX6563" fmla="*/ 762610 w 2746400"/>
              <a:gd name="connsiteY6563" fmla="*/ 361797 h 1833421"/>
              <a:gd name="connsiteX6564" fmla="*/ 761958 w 2746400"/>
              <a:gd name="connsiteY6564" fmla="*/ 361394 h 1833421"/>
              <a:gd name="connsiteX6565" fmla="*/ 500601 w 2746400"/>
              <a:gd name="connsiteY6565" fmla="*/ 360935 h 1833421"/>
              <a:gd name="connsiteX6566" fmla="*/ 503074 w 2746400"/>
              <a:gd name="connsiteY6566" fmla="*/ 367838 h 1833421"/>
              <a:gd name="connsiteX6567" fmla="*/ 494892 w 2746400"/>
              <a:gd name="connsiteY6567" fmla="*/ 372436 h 1833421"/>
              <a:gd name="connsiteX6568" fmla="*/ 494834 w 2746400"/>
              <a:gd name="connsiteY6568" fmla="*/ 372397 h 1833421"/>
              <a:gd name="connsiteX6569" fmla="*/ 496799 w 2746400"/>
              <a:gd name="connsiteY6569" fmla="*/ 360955 h 1833421"/>
              <a:gd name="connsiteX6570" fmla="*/ 496806 w 2746400"/>
              <a:gd name="connsiteY6570" fmla="*/ 360917 h 1833421"/>
              <a:gd name="connsiteX6571" fmla="*/ 496799 w 2746400"/>
              <a:gd name="connsiteY6571" fmla="*/ 360955 h 1833421"/>
              <a:gd name="connsiteX6572" fmla="*/ 496748 w 2746400"/>
              <a:gd name="connsiteY6572" fmla="*/ 360956 h 1833421"/>
              <a:gd name="connsiteX6573" fmla="*/ 500613 w 2746400"/>
              <a:gd name="connsiteY6573" fmla="*/ 360911 h 1833421"/>
              <a:gd name="connsiteX6574" fmla="*/ 500613 w 2746400"/>
              <a:gd name="connsiteY6574" fmla="*/ 360935 h 1833421"/>
              <a:gd name="connsiteX6575" fmla="*/ 500601 w 2746400"/>
              <a:gd name="connsiteY6575" fmla="*/ 360935 h 1833421"/>
              <a:gd name="connsiteX6576" fmla="*/ 500594 w 2746400"/>
              <a:gd name="connsiteY6576" fmla="*/ 360917 h 1833421"/>
              <a:gd name="connsiteX6577" fmla="*/ 555297 w 2746400"/>
              <a:gd name="connsiteY6577" fmla="*/ 360668 h 1833421"/>
              <a:gd name="connsiteX6578" fmla="*/ 546935 w 2746400"/>
              <a:gd name="connsiteY6578" fmla="*/ 368264 h 1833421"/>
              <a:gd name="connsiteX6579" fmla="*/ 545710 w 2746400"/>
              <a:gd name="connsiteY6579" fmla="*/ 366102 h 1833421"/>
              <a:gd name="connsiteX6580" fmla="*/ 555297 w 2746400"/>
              <a:gd name="connsiteY6580" fmla="*/ 360668 h 1833421"/>
              <a:gd name="connsiteX6581" fmla="*/ 593353 w 2746400"/>
              <a:gd name="connsiteY6581" fmla="*/ 360380 h 1833421"/>
              <a:gd name="connsiteX6582" fmla="*/ 583537 w 2746400"/>
              <a:gd name="connsiteY6582" fmla="*/ 368474 h 1833421"/>
              <a:gd name="connsiteX6583" fmla="*/ 583977 w 2746400"/>
              <a:gd name="connsiteY6583" fmla="*/ 361568 h 1833421"/>
              <a:gd name="connsiteX6584" fmla="*/ 593353 w 2746400"/>
              <a:gd name="connsiteY6584" fmla="*/ 360380 h 1833421"/>
              <a:gd name="connsiteX6585" fmla="*/ 500604 w 2746400"/>
              <a:gd name="connsiteY6585" fmla="*/ 357096 h 1833421"/>
              <a:gd name="connsiteX6586" fmla="*/ 500598 w 2746400"/>
              <a:gd name="connsiteY6586" fmla="*/ 357118 h 1833421"/>
              <a:gd name="connsiteX6587" fmla="*/ 500592 w 2746400"/>
              <a:gd name="connsiteY6587" fmla="*/ 357128 h 1833421"/>
              <a:gd name="connsiteX6588" fmla="*/ 500574 w 2746400"/>
              <a:gd name="connsiteY6588" fmla="*/ 357127 h 1833421"/>
              <a:gd name="connsiteX6589" fmla="*/ 500613 w 2746400"/>
              <a:gd name="connsiteY6589" fmla="*/ 357071 h 1833421"/>
              <a:gd name="connsiteX6590" fmla="*/ 500613 w 2746400"/>
              <a:gd name="connsiteY6590" fmla="*/ 357120 h 1833421"/>
              <a:gd name="connsiteX6591" fmla="*/ 500594 w 2746400"/>
              <a:gd name="connsiteY6591" fmla="*/ 357128 h 1833421"/>
              <a:gd name="connsiteX6592" fmla="*/ 500598 w 2746400"/>
              <a:gd name="connsiteY6592" fmla="*/ 357118 h 1833421"/>
              <a:gd name="connsiteX6593" fmla="*/ 500611 w 2746400"/>
              <a:gd name="connsiteY6593" fmla="*/ 357089 h 1833421"/>
              <a:gd name="connsiteX6594" fmla="*/ 500604 w 2746400"/>
              <a:gd name="connsiteY6594" fmla="*/ 357096 h 1833421"/>
              <a:gd name="connsiteX6595" fmla="*/ 494094 w 2746400"/>
              <a:gd name="connsiteY6595" fmla="*/ 356650 h 1833421"/>
              <a:gd name="connsiteX6596" fmla="*/ 500574 w 2746400"/>
              <a:gd name="connsiteY6596" fmla="*/ 357127 h 1833421"/>
              <a:gd name="connsiteX6597" fmla="*/ 496785 w 2746400"/>
              <a:gd name="connsiteY6597" fmla="*/ 360917 h 1833421"/>
              <a:gd name="connsiteX6598" fmla="*/ 488615 w 2746400"/>
              <a:gd name="connsiteY6598" fmla="*/ 362371 h 1833421"/>
              <a:gd name="connsiteX6599" fmla="*/ 494094 w 2746400"/>
              <a:gd name="connsiteY6599" fmla="*/ 356650 h 1833421"/>
              <a:gd name="connsiteX6600" fmla="*/ 563943 w 2746400"/>
              <a:gd name="connsiteY6600" fmla="*/ 356152 h 1833421"/>
              <a:gd name="connsiteX6601" fmla="*/ 564174 w 2746400"/>
              <a:gd name="connsiteY6601" fmla="*/ 356879 h 1833421"/>
              <a:gd name="connsiteX6602" fmla="*/ 562891 w 2746400"/>
              <a:gd name="connsiteY6602" fmla="*/ 357453 h 1833421"/>
              <a:gd name="connsiteX6603" fmla="*/ 562680 w 2746400"/>
              <a:gd name="connsiteY6603" fmla="*/ 356745 h 1833421"/>
              <a:gd name="connsiteX6604" fmla="*/ 563943 w 2746400"/>
              <a:gd name="connsiteY6604" fmla="*/ 356152 h 1833421"/>
              <a:gd name="connsiteX6605" fmla="*/ 668624 w 2746400"/>
              <a:gd name="connsiteY6605" fmla="*/ 354278 h 1833421"/>
              <a:gd name="connsiteX6606" fmla="*/ 669983 w 2746400"/>
              <a:gd name="connsiteY6606" fmla="*/ 355082 h 1833421"/>
              <a:gd name="connsiteX6607" fmla="*/ 668892 w 2746400"/>
              <a:gd name="connsiteY6607" fmla="*/ 356038 h 1833421"/>
              <a:gd name="connsiteX6608" fmla="*/ 668127 w 2746400"/>
              <a:gd name="connsiteY6608" fmla="*/ 354852 h 1833421"/>
              <a:gd name="connsiteX6609" fmla="*/ 668624 w 2746400"/>
              <a:gd name="connsiteY6609" fmla="*/ 354278 h 1833421"/>
              <a:gd name="connsiteX6610" fmla="*/ 2584510 w 2746400"/>
              <a:gd name="connsiteY6610" fmla="*/ 353703 h 1833421"/>
              <a:gd name="connsiteX6611" fmla="*/ 2585926 w 2746400"/>
              <a:gd name="connsiteY6611" fmla="*/ 354354 h 1833421"/>
              <a:gd name="connsiteX6612" fmla="*/ 2585256 w 2746400"/>
              <a:gd name="connsiteY6612" fmla="*/ 354851 h 1833421"/>
              <a:gd name="connsiteX6613" fmla="*/ 2583860 w 2746400"/>
              <a:gd name="connsiteY6613" fmla="*/ 354182 h 1833421"/>
              <a:gd name="connsiteX6614" fmla="*/ 2584510 w 2746400"/>
              <a:gd name="connsiteY6614" fmla="*/ 353703 h 1833421"/>
              <a:gd name="connsiteX6615" fmla="*/ 716773 w 2746400"/>
              <a:gd name="connsiteY6615" fmla="*/ 353309 h 1833421"/>
              <a:gd name="connsiteX6616" fmla="*/ 716781 w 2746400"/>
              <a:gd name="connsiteY6616" fmla="*/ 353316 h 1833421"/>
              <a:gd name="connsiteX6617" fmla="*/ 716765 w 2746400"/>
              <a:gd name="connsiteY6617" fmla="*/ 353321 h 1833421"/>
              <a:gd name="connsiteX6618" fmla="*/ 716839 w 2746400"/>
              <a:gd name="connsiteY6618" fmla="*/ 353300 h 1833421"/>
              <a:gd name="connsiteX6619" fmla="*/ 717321 w 2746400"/>
              <a:gd name="connsiteY6619" fmla="*/ 353819 h 1833421"/>
              <a:gd name="connsiteX6620" fmla="*/ 716781 w 2746400"/>
              <a:gd name="connsiteY6620" fmla="*/ 353316 h 1833421"/>
              <a:gd name="connsiteX6621" fmla="*/ 716800 w 2746400"/>
              <a:gd name="connsiteY6621" fmla="*/ 353268 h 1833421"/>
              <a:gd name="connsiteX6622" fmla="*/ 716773 w 2746400"/>
              <a:gd name="connsiteY6622" fmla="*/ 353309 h 1833421"/>
              <a:gd name="connsiteX6623" fmla="*/ 716766 w 2746400"/>
              <a:gd name="connsiteY6623" fmla="*/ 353302 h 1833421"/>
              <a:gd name="connsiteX6624" fmla="*/ 572325 w 2746400"/>
              <a:gd name="connsiteY6624" fmla="*/ 351254 h 1833421"/>
              <a:gd name="connsiteX6625" fmla="*/ 574009 w 2746400"/>
              <a:gd name="connsiteY6625" fmla="*/ 353206 h 1833421"/>
              <a:gd name="connsiteX6626" fmla="*/ 569436 w 2746400"/>
              <a:gd name="connsiteY6626" fmla="*/ 356536 h 1833421"/>
              <a:gd name="connsiteX6627" fmla="*/ 568135 w 2746400"/>
              <a:gd name="connsiteY6627" fmla="*/ 355043 h 1833421"/>
              <a:gd name="connsiteX6628" fmla="*/ 572325 w 2746400"/>
              <a:gd name="connsiteY6628" fmla="*/ 351254 h 1833421"/>
              <a:gd name="connsiteX6629" fmla="*/ 2604238 w 2746400"/>
              <a:gd name="connsiteY6629" fmla="*/ 349838 h 1833421"/>
              <a:gd name="connsiteX6630" fmla="*/ 2606457 w 2746400"/>
              <a:gd name="connsiteY6630" fmla="*/ 351828 h 1833421"/>
              <a:gd name="connsiteX6631" fmla="*/ 2603529 w 2746400"/>
              <a:gd name="connsiteY6631" fmla="*/ 354622 h 1833421"/>
              <a:gd name="connsiteX6632" fmla="*/ 2601904 w 2746400"/>
              <a:gd name="connsiteY6632" fmla="*/ 353224 h 1833421"/>
              <a:gd name="connsiteX6633" fmla="*/ 2604238 w 2746400"/>
              <a:gd name="connsiteY6633" fmla="*/ 349838 h 1833421"/>
              <a:gd name="connsiteX6634" fmla="*/ 682264 w 2746400"/>
              <a:gd name="connsiteY6634" fmla="*/ 347602 h 1833421"/>
              <a:gd name="connsiteX6635" fmla="*/ 680068 w 2746400"/>
              <a:gd name="connsiteY6635" fmla="*/ 350453 h 1833421"/>
              <a:gd name="connsiteX6636" fmla="*/ 675818 w 2746400"/>
              <a:gd name="connsiteY6636" fmla="*/ 350183 h 1833421"/>
              <a:gd name="connsiteX6637" fmla="*/ 682324 w 2746400"/>
              <a:gd name="connsiteY6637" fmla="*/ 347523 h 1833421"/>
              <a:gd name="connsiteX6638" fmla="*/ 682362 w 2746400"/>
              <a:gd name="connsiteY6638" fmla="*/ 347562 h 1833421"/>
              <a:gd name="connsiteX6639" fmla="*/ 682264 w 2746400"/>
              <a:gd name="connsiteY6639" fmla="*/ 347602 h 1833421"/>
              <a:gd name="connsiteX6640" fmla="*/ 682343 w 2746400"/>
              <a:gd name="connsiteY6640" fmla="*/ 347522 h 1833421"/>
              <a:gd name="connsiteX6641" fmla="*/ 682395 w 2746400"/>
              <a:gd name="connsiteY6641" fmla="*/ 347551 h 1833421"/>
              <a:gd name="connsiteX6642" fmla="*/ 682382 w 2746400"/>
              <a:gd name="connsiteY6642" fmla="*/ 347561 h 1833421"/>
              <a:gd name="connsiteX6643" fmla="*/ 611528 w 2746400"/>
              <a:gd name="connsiteY6643" fmla="*/ 347097 h 1833421"/>
              <a:gd name="connsiteX6644" fmla="*/ 621881 w 2746400"/>
              <a:gd name="connsiteY6644" fmla="*/ 349150 h 1833421"/>
              <a:gd name="connsiteX6645" fmla="*/ 605828 w 2746400"/>
              <a:gd name="connsiteY6645" fmla="*/ 359443 h 1833421"/>
              <a:gd name="connsiteX6646" fmla="*/ 598692 w 2746400"/>
              <a:gd name="connsiteY6646" fmla="*/ 358334 h 1833421"/>
              <a:gd name="connsiteX6647" fmla="*/ 611528 w 2746400"/>
              <a:gd name="connsiteY6647" fmla="*/ 347097 h 1833421"/>
              <a:gd name="connsiteX6648" fmla="*/ 585009 w 2746400"/>
              <a:gd name="connsiteY6648" fmla="*/ 346720 h 1833421"/>
              <a:gd name="connsiteX6649" fmla="*/ 585624 w 2746400"/>
              <a:gd name="connsiteY6649" fmla="*/ 347159 h 1833421"/>
              <a:gd name="connsiteX6650" fmla="*/ 585048 w 2746400"/>
              <a:gd name="connsiteY6650" fmla="*/ 348518 h 1833421"/>
              <a:gd name="connsiteX6651" fmla="*/ 583881 w 2746400"/>
              <a:gd name="connsiteY6651" fmla="*/ 347619 h 1833421"/>
              <a:gd name="connsiteX6652" fmla="*/ 585009 w 2746400"/>
              <a:gd name="connsiteY6652" fmla="*/ 346720 h 1833421"/>
              <a:gd name="connsiteX6653" fmla="*/ 767850 w 2746400"/>
              <a:gd name="connsiteY6653" fmla="*/ 346472 h 1833421"/>
              <a:gd name="connsiteX6654" fmla="*/ 769324 w 2746400"/>
              <a:gd name="connsiteY6654" fmla="*/ 347256 h 1833421"/>
              <a:gd name="connsiteX6655" fmla="*/ 768024 w 2746400"/>
              <a:gd name="connsiteY6655" fmla="*/ 349265 h 1833421"/>
              <a:gd name="connsiteX6656" fmla="*/ 766149 w 2746400"/>
              <a:gd name="connsiteY6656" fmla="*/ 348308 h 1833421"/>
              <a:gd name="connsiteX6657" fmla="*/ 767850 w 2746400"/>
              <a:gd name="connsiteY6657" fmla="*/ 346472 h 1833421"/>
              <a:gd name="connsiteX6658" fmla="*/ 783332 w 2746400"/>
              <a:gd name="connsiteY6658" fmla="*/ 346070 h 1833421"/>
              <a:gd name="connsiteX6659" fmla="*/ 781800 w 2746400"/>
              <a:gd name="connsiteY6659" fmla="*/ 346489 h 1833421"/>
              <a:gd name="connsiteX6660" fmla="*/ 782355 w 2746400"/>
              <a:gd name="connsiteY6660" fmla="*/ 347063 h 1833421"/>
              <a:gd name="connsiteX6661" fmla="*/ 783867 w 2746400"/>
              <a:gd name="connsiteY6661" fmla="*/ 346643 h 1833421"/>
              <a:gd name="connsiteX6662" fmla="*/ 783332 w 2746400"/>
              <a:gd name="connsiteY6662" fmla="*/ 346070 h 1833421"/>
              <a:gd name="connsiteX6663" fmla="*/ 567083 w 2746400"/>
              <a:gd name="connsiteY6663" fmla="*/ 345743 h 1833421"/>
              <a:gd name="connsiteX6664" fmla="*/ 568096 w 2746400"/>
              <a:gd name="connsiteY6664" fmla="*/ 347312 h 1833421"/>
              <a:gd name="connsiteX6665" fmla="*/ 563447 w 2746400"/>
              <a:gd name="connsiteY6665" fmla="*/ 350240 h 1833421"/>
              <a:gd name="connsiteX6666" fmla="*/ 562433 w 2746400"/>
              <a:gd name="connsiteY6666" fmla="*/ 348671 h 1833421"/>
              <a:gd name="connsiteX6667" fmla="*/ 567083 w 2746400"/>
              <a:gd name="connsiteY6667" fmla="*/ 345743 h 1833421"/>
              <a:gd name="connsiteX6668" fmla="*/ 538842 w 2746400"/>
              <a:gd name="connsiteY6668" fmla="*/ 345609 h 1833421"/>
              <a:gd name="connsiteX6669" fmla="*/ 538860 w 2746400"/>
              <a:gd name="connsiteY6669" fmla="*/ 345628 h 1833421"/>
              <a:gd name="connsiteX6670" fmla="*/ 538851 w 2746400"/>
              <a:gd name="connsiteY6670" fmla="*/ 345633 h 1833421"/>
              <a:gd name="connsiteX6671" fmla="*/ 538830 w 2746400"/>
              <a:gd name="connsiteY6671" fmla="*/ 345621 h 1833421"/>
              <a:gd name="connsiteX6672" fmla="*/ 538962 w 2746400"/>
              <a:gd name="connsiteY6672" fmla="*/ 345574 h 1833421"/>
              <a:gd name="connsiteX6673" fmla="*/ 538879 w 2746400"/>
              <a:gd name="connsiteY6673" fmla="*/ 345667 h 1833421"/>
              <a:gd name="connsiteX6674" fmla="*/ 538823 w 2746400"/>
              <a:gd name="connsiteY6674" fmla="*/ 345648 h 1833421"/>
              <a:gd name="connsiteX6675" fmla="*/ 538851 w 2746400"/>
              <a:gd name="connsiteY6675" fmla="*/ 345633 h 1833421"/>
              <a:gd name="connsiteX6676" fmla="*/ 538880 w 2746400"/>
              <a:gd name="connsiteY6676" fmla="*/ 345648 h 1833421"/>
              <a:gd name="connsiteX6677" fmla="*/ 538860 w 2746400"/>
              <a:gd name="connsiteY6677" fmla="*/ 345628 h 1833421"/>
              <a:gd name="connsiteX6678" fmla="*/ 687299 w 2746400"/>
              <a:gd name="connsiteY6678" fmla="*/ 343655 h 1833421"/>
              <a:gd name="connsiteX6679" fmla="*/ 693421 w 2746400"/>
              <a:gd name="connsiteY6679" fmla="*/ 343983 h 1833421"/>
              <a:gd name="connsiteX6680" fmla="*/ 705610 w 2746400"/>
              <a:gd name="connsiteY6680" fmla="*/ 350450 h 1833421"/>
              <a:gd name="connsiteX6681" fmla="*/ 725414 w 2746400"/>
              <a:gd name="connsiteY6681" fmla="*/ 344386 h 1833421"/>
              <a:gd name="connsiteX6682" fmla="*/ 730254 w 2746400"/>
              <a:gd name="connsiteY6682" fmla="*/ 355272 h 1833421"/>
              <a:gd name="connsiteX6683" fmla="*/ 723086 w 2746400"/>
              <a:gd name="connsiteY6683" fmla="*/ 351591 h 1833421"/>
              <a:gd name="connsiteX6684" fmla="*/ 716839 w 2746400"/>
              <a:gd name="connsiteY6684" fmla="*/ 353300 h 1833421"/>
              <a:gd name="connsiteX6685" fmla="*/ 716805 w 2746400"/>
              <a:gd name="connsiteY6685" fmla="*/ 353263 h 1833421"/>
              <a:gd name="connsiteX6686" fmla="*/ 716800 w 2746400"/>
              <a:gd name="connsiteY6686" fmla="*/ 353268 h 1833421"/>
              <a:gd name="connsiteX6687" fmla="*/ 716803 w 2746400"/>
              <a:gd name="connsiteY6687" fmla="*/ 353263 h 1833421"/>
              <a:gd name="connsiteX6688" fmla="*/ 704863 w 2746400"/>
              <a:gd name="connsiteY6688" fmla="*/ 360324 h 1833421"/>
              <a:gd name="connsiteX6689" fmla="*/ 693516 w 2746400"/>
              <a:gd name="connsiteY6689" fmla="*/ 359348 h 1833421"/>
              <a:gd name="connsiteX6690" fmla="*/ 690327 w 2746400"/>
              <a:gd name="connsiteY6690" fmla="*/ 351821 h 1833421"/>
              <a:gd name="connsiteX6691" fmla="*/ 682395 w 2746400"/>
              <a:gd name="connsiteY6691" fmla="*/ 347551 h 1833421"/>
              <a:gd name="connsiteX6692" fmla="*/ 678362 w 2746400"/>
              <a:gd name="connsiteY6692" fmla="*/ 342434 h 1833421"/>
              <a:gd name="connsiteX6693" fmla="*/ 678994 w 2746400"/>
              <a:gd name="connsiteY6693" fmla="*/ 342816 h 1833421"/>
              <a:gd name="connsiteX6694" fmla="*/ 678306 w 2746400"/>
              <a:gd name="connsiteY6694" fmla="*/ 343084 h 1833421"/>
              <a:gd name="connsiteX6695" fmla="*/ 532317 w 2746400"/>
              <a:gd name="connsiteY6695" fmla="*/ 342146 h 1833421"/>
              <a:gd name="connsiteX6696" fmla="*/ 538830 w 2746400"/>
              <a:gd name="connsiteY6696" fmla="*/ 345621 h 1833421"/>
              <a:gd name="connsiteX6697" fmla="*/ 531533 w 2746400"/>
              <a:gd name="connsiteY6697" fmla="*/ 352273 h 1833421"/>
              <a:gd name="connsiteX6698" fmla="*/ 522330 w 2746400"/>
              <a:gd name="connsiteY6698" fmla="*/ 355923 h 1833421"/>
              <a:gd name="connsiteX6699" fmla="*/ 508897 w 2746400"/>
              <a:gd name="connsiteY6699" fmla="*/ 361874 h 1833421"/>
              <a:gd name="connsiteX6700" fmla="*/ 507309 w 2746400"/>
              <a:gd name="connsiteY6700" fmla="*/ 358544 h 1833421"/>
              <a:gd name="connsiteX6701" fmla="*/ 500613 w 2746400"/>
              <a:gd name="connsiteY6701" fmla="*/ 360911 h 1833421"/>
              <a:gd name="connsiteX6702" fmla="*/ 500613 w 2746400"/>
              <a:gd name="connsiteY6702" fmla="*/ 357120 h 1833421"/>
              <a:gd name="connsiteX6703" fmla="*/ 509950 w 2746400"/>
              <a:gd name="connsiteY6703" fmla="*/ 352976 h 1833421"/>
              <a:gd name="connsiteX6704" fmla="*/ 516838 w 2746400"/>
              <a:gd name="connsiteY6704" fmla="*/ 351273 h 1833421"/>
              <a:gd name="connsiteX6705" fmla="*/ 532317 w 2746400"/>
              <a:gd name="connsiteY6705" fmla="*/ 342146 h 1833421"/>
              <a:gd name="connsiteX6706" fmla="*/ 655882 w 2746400"/>
              <a:gd name="connsiteY6706" fmla="*/ 340922 h 1833421"/>
              <a:gd name="connsiteX6707" fmla="*/ 656475 w 2746400"/>
              <a:gd name="connsiteY6707" fmla="*/ 342320 h 1833421"/>
              <a:gd name="connsiteX6708" fmla="*/ 654963 w 2746400"/>
              <a:gd name="connsiteY6708" fmla="*/ 342530 h 1833421"/>
              <a:gd name="connsiteX6709" fmla="*/ 655116 w 2746400"/>
              <a:gd name="connsiteY6709" fmla="*/ 341037 h 1833421"/>
              <a:gd name="connsiteX6710" fmla="*/ 655882 w 2746400"/>
              <a:gd name="connsiteY6710" fmla="*/ 340922 h 1833421"/>
              <a:gd name="connsiteX6711" fmla="*/ 801987 w 2746400"/>
              <a:gd name="connsiteY6711" fmla="*/ 339774 h 1833421"/>
              <a:gd name="connsiteX6712" fmla="*/ 800761 w 2746400"/>
              <a:gd name="connsiteY6712" fmla="*/ 340922 h 1833421"/>
              <a:gd name="connsiteX6713" fmla="*/ 801393 w 2746400"/>
              <a:gd name="connsiteY6713" fmla="*/ 343199 h 1833421"/>
              <a:gd name="connsiteX6714" fmla="*/ 803862 w 2746400"/>
              <a:gd name="connsiteY6714" fmla="*/ 342223 h 1833421"/>
              <a:gd name="connsiteX6715" fmla="*/ 801987 w 2746400"/>
              <a:gd name="connsiteY6715" fmla="*/ 339774 h 1833421"/>
              <a:gd name="connsiteX6716" fmla="*/ 633094 w 2746400"/>
              <a:gd name="connsiteY6716" fmla="*/ 339296 h 1833421"/>
              <a:gd name="connsiteX6717" fmla="*/ 626684 w 2746400"/>
              <a:gd name="connsiteY6717" fmla="*/ 344692 h 1833421"/>
              <a:gd name="connsiteX6718" fmla="*/ 625728 w 2746400"/>
              <a:gd name="connsiteY6718" fmla="*/ 342434 h 1833421"/>
              <a:gd name="connsiteX6719" fmla="*/ 633094 w 2746400"/>
              <a:gd name="connsiteY6719" fmla="*/ 339296 h 1833421"/>
              <a:gd name="connsiteX6720" fmla="*/ 2612694 w 2746400"/>
              <a:gd name="connsiteY6720" fmla="*/ 338855 h 1833421"/>
              <a:gd name="connsiteX6721" fmla="*/ 2615048 w 2746400"/>
              <a:gd name="connsiteY6721" fmla="*/ 341399 h 1833421"/>
              <a:gd name="connsiteX6722" fmla="*/ 2608063 w 2746400"/>
              <a:gd name="connsiteY6722" fmla="*/ 346700 h 1833421"/>
              <a:gd name="connsiteX6723" fmla="*/ 2612694 w 2746400"/>
              <a:gd name="connsiteY6723" fmla="*/ 338855 h 1833421"/>
              <a:gd name="connsiteX6724" fmla="*/ 644079 w 2746400"/>
              <a:gd name="connsiteY6724" fmla="*/ 338653 h 1833421"/>
              <a:gd name="connsiteX6725" fmla="*/ 648172 w 2746400"/>
              <a:gd name="connsiteY6725" fmla="*/ 339774 h 1833421"/>
              <a:gd name="connsiteX6726" fmla="*/ 648440 w 2746400"/>
              <a:gd name="connsiteY6726" fmla="*/ 342510 h 1833421"/>
              <a:gd name="connsiteX6727" fmla="*/ 640173 w 2746400"/>
              <a:gd name="connsiteY6727" fmla="*/ 343429 h 1833421"/>
              <a:gd name="connsiteX6728" fmla="*/ 644079 w 2746400"/>
              <a:gd name="connsiteY6728" fmla="*/ 338653 h 1833421"/>
              <a:gd name="connsiteX6729" fmla="*/ 729833 w 2746400"/>
              <a:gd name="connsiteY6729" fmla="*/ 332695 h 1833421"/>
              <a:gd name="connsiteX6730" fmla="*/ 731019 w 2746400"/>
              <a:gd name="connsiteY6730" fmla="*/ 334551 h 1833421"/>
              <a:gd name="connsiteX6731" fmla="*/ 720075 w 2746400"/>
              <a:gd name="connsiteY6731" fmla="*/ 340636 h 1833421"/>
              <a:gd name="connsiteX6732" fmla="*/ 715387 w 2746400"/>
              <a:gd name="connsiteY6732" fmla="*/ 339526 h 1833421"/>
              <a:gd name="connsiteX6733" fmla="*/ 718047 w 2746400"/>
              <a:gd name="connsiteY6733" fmla="*/ 334665 h 1833421"/>
              <a:gd name="connsiteX6734" fmla="*/ 729833 w 2746400"/>
              <a:gd name="connsiteY6734" fmla="*/ 332695 h 1833421"/>
              <a:gd name="connsiteX6735" fmla="*/ 698607 w 2746400"/>
              <a:gd name="connsiteY6735" fmla="*/ 331777 h 1833421"/>
              <a:gd name="connsiteX6736" fmla="*/ 698932 w 2746400"/>
              <a:gd name="connsiteY6736" fmla="*/ 332446 h 1833421"/>
              <a:gd name="connsiteX6737" fmla="*/ 698282 w 2746400"/>
              <a:gd name="connsiteY6737" fmla="*/ 332427 h 1833421"/>
              <a:gd name="connsiteX6738" fmla="*/ 2596258 w 2746400"/>
              <a:gd name="connsiteY6738" fmla="*/ 331700 h 1833421"/>
              <a:gd name="connsiteX6739" fmla="*/ 2598267 w 2746400"/>
              <a:gd name="connsiteY6739" fmla="*/ 334073 h 1833421"/>
              <a:gd name="connsiteX6740" fmla="*/ 2596200 w 2746400"/>
              <a:gd name="connsiteY6740" fmla="*/ 336427 h 1833421"/>
              <a:gd name="connsiteX6741" fmla="*/ 2594516 w 2746400"/>
              <a:gd name="connsiteY6741" fmla="*/ 333422 h 1833421"/>
              <a:gd name="connsiteX6742" fmla="*/ 2596258 w 2746400"/>
              <a:gd name="connsiteY6742" fmla="*/ 331700 h 1833421"/>
              <a:gd name="connsiteX6743" fmla="*/ 740432 w 2746400"/>
              <a:gd name="connsiteY6743" fmla="*/ 331183 h 1833421"/>
              <a:gd name="connsiteX6744" fmla="*/ 741217 w 2746400"/>
              <a:gd name="connsiteY6744" fmla="*/ 333039 h 1833421"/>
              <a:gd name="connsiteX6745" fmla="*/ 736376 w 2746400"/>
              <a:gd name="connsiteY6745" fmla="*/ 335488 h 1833421"/>
              <a:gd name="connsiteX6746" fmla="*/ 735343 w 2746400"/>
              <a:gd name="connsiteY6746" fmla="*/ 332847 h 1833421"/>
              <a:gd name="connsiteX6747" fmla="*/ 740432 w 2746400"/>
              <a:gd name="connsiteY6747" fmla="*/ 331183 h 1833421"/>
              <a:gd name="connsiteX6748" fmla="*/ 565896 w 2746400"/>
              <a:gd name="connsiteY6748" fmla="*/ 330935 h 1833421"/>
              <a:gd name="connsiteX6749" fmla="*/ 565838 w 2746400"/>
              <a:gd name="connsiteY6749" fmla="*/ 331680 h 1833421"/>
              <a:gd name="connsiteX6750" fmla="*/ 565111 w 2746400"/>
              <a:gd name="connsiteY6750" fmla="*/ 331241 h 1833421"/>
              <a:gd name="connsiteX6751" fmla="*/ 556015 w 2746400"/>
              <a:gd name="connsiteY6751" fmla="*/ 330363 h 1833421"/>
              <a:gd name="connsiteX6752" fmla="*/ 548409 w 2746400"/>
              <a:gd name="connsiteY6752" fmla="*/ 336101 h 1833421"/>
              <a:gd name="connsiteX6753" fmla="*/ 548402 w 2746400"/>
              <a:gd name="connsiteY6753" fmla="*/ 336111 h 1833421"/>
              <a:gd name="connsiteX6754" fmla="*/ 548389 w 2746400"/>
              <a:gd name="connsiteY6754" fmla="*/ 336101 h 1833421"/>
              <a:gd name="connsiteX6755" fmla="*/ 548064 w 2746400"/>
              <a:gd name="connsiteY6755" fmla="*/ 336656 h 1833421"/>
              <a:gd name="connsiteX6756" fmla="*/ 548402 w 2746400"/>
              <a:gd name="connsiteY6756" fmla="*/ 336111 h 1833421"/>
              <a:gd name="connsiteX6757" fmla="*/ 551718 w 2746400"/>
              <a:gd name="connsiteY6757" fmla="*/ 338741 h 1833421"/>
              <a:gd name="connsiteX6758" fmla="*/ 538962 w 2746400"/>
              <a:gd name="connsiteY6758" fmla="*/ 345574 h 1833421"/>
              <a:gd name="connsiteX6759" fmla="*/ 542350 w 2746400"/>
              <a:gd name="connsiteY6759" fmla="*/ 341750 h 1833421"/>
              <a:gd name="connsiteX6760" fmla="*/ 542535 w 2746400"/>
              <a:gd name="connsiteY6760" fmla="*/ 336254 h 1833421"/>
              <a:gd name="connsiteX6761" fmla="*/ 547605 w 2746400"/>
              <a:gd name="connsiteY6761" fmla="*/ 330705 h 1833421"/>
              <a:gd name="connsiteX6762" fmla="*/ 556044 w 2746400"/>
              <a:gd name="connsiteY6762" fmla="*/ 330341 h 1833421"/>
              <a:gd name="connsiteX6763" fmla="*/ 556082 w 2746400"/>
              <a:gd name="connsiteY6763" fmla="*/ 330360 h 1833421"/>
              <a:gd name="connsiteX6764" fmla="*/ 556015 w 2746400"/>
              <a:gd name="connsiteY6764" fmla="*/ 330363 h 1833421"/>
              <a:gd name="connsiteX6765" fmla="*/ 556425 w 2746400"/>
              <a:gd name="connsiteY6765" fmla="*/ 329805 h 1833421"/>
              <a:gd name="connsiteX6766" fmla="*/ 556100 w 2746400"/>
              <a:gd name="connsiteY6766" fmla="*/ 330361 h 1833421"/>
              <a:gd name="connsiteX6767" fmla="*/ 556081 w 2746400"/>
              <a:gd name="connsiteY6767" fmla="*/ 330341 h 1833421"/>
              <a:gd name="connsiteX6768" fmla="*/ 556425 w 2746400"/>
              <a:gd name="connsiteY6768" fmla="*/ 329805 h 1833421"/>
              <a:gd name="connsiteX6769" fmla="*/ 818748 w 2746400"/>
              <a:gd name="connsiteY6769" fmla="*/ 329250 h 1833421"/>
              <a:gd name="connsiteX6770" fmla="*/ 809505 w 2746400"/>
              <a:gd name="connsiteY6770" fmla="*/ 333689 h 1833421"/>
              <a:gd name="connsiteX6771" fmla="*/ 810270 w 2746400"/>
              <a:gd name="connsiteY6771" fmla="*/ 340424 h 1833421"/>
              <a:gd name="connsiteX6772" fmla="*/ 818748 w 2746400"/>
              <a:gd name="connsiteY6772" fmla="*/ 329250 h 1833421"/>
              <a:gd name="connsiteX6773" fmla="*/ 662694 w 2746400"/>
              <a:gd name="connsiteY6773" fmla="*/ 327414 h 1833421"/>
              <a:gd name="connsiteX6774" fmla="*/ 664033 w 2746400"/>
              <a:gd name="connsiteY6774" fmla="*/ 328084 h 1833421"/>
              <a:gd name="connsiteX6775" fmla="*/ 663458 w 2746400"/>
              <a:gd name="connsiteY6775" fmla="*/ 329405 h 1833421"/>
              <a:gd name="connsiteX6776" fmla="*/ 662062 w 2746400"/>
              <a:gd name="connsiteY6776" fmla="*/ 328868 h 1833421"/>
              <a:gd name="connsiteX6777" fmla="*/ 662694 w 2746400"/>
              <a:gd name="connsiteY6777" fmla="*/ 327414 h 1833421"/>
              <a:gd name="connsiteX6778" fmla="*/ 776405 w 2746400"/>
              <a:gd name="connsiteY6778" fmla="*/ 325462 h 1833421"/>
              <a:gd name="connsiteX6779" fmla="*/ 783733 w 2746400"/>
              <a:gd name="connsiteY6779" fmla="*/ 328600 h 1833421"/>
              <a:gd name="connsiteX6780" fmla="*/ 784880 w 2746400"/>
              <a:gd name="connsiteY6780" fmla="*/ 325462 h 1833421"/>
              <a:gd name="connsiteX6781" fmla="*/ 776405 w 2746400"/>
              <a:gd name="connsiteY6781" fmla="*/ 325462 h 1833421"/>
              <a:gd name="connsiteX6782" fmla="*/ 793473 w 2746400"/>
              <a:gd name="connsiteY6782" fmla="*/ 325175 h 1833421"/>
              <a:gd name="connsiteX6783" fmla="*/ 792822 w 2746400"/>
              <a:gd name="connsiteY6783" fmla="*/ 325481 h 1833421"/>
              <a:gd name="connsiteX6784" fmla="*/ 793452 w 2746400"/>
              <a:gd name="connsiteY6784" fmla="*/ 325787 h 1833421"/>
              <a:gd name="connsiteX6785" fmla="*/ 569608 w 2746400"/>
              <a:gd name="connsiteY6785" fmla="*/ 323128 h 1833421"/>
              <a:gd name="connsiteX6786" fmla="*/ 569952 w 2746400"/>
              <a:gd name="connsiteY6786" fmla="*/ 325290 h 1833421"/>
              <a:gd name="connsiteX6787" fmla="*/ 559104 w 2746400"/>
              <a:gd name="connsiteY6787" fmla="*/ 326898 h 1833421"/>
              <a:gd name="connsiteX6788" fmla="*/ 558511 w 2746400"/>
              <a:gd name="connsiteY6788" fmla="*/ 325003 h 1833421"/>
              <a:gd name="connsiteX6789" fmla="*/ 569608 w 2746400"/>
              <a:gd name="connsiteY6789" fmla="*/ 323128 h 1833421"/>
              <a:gd name="connsiteX6790" fmla="*/ 2626068 w 2746400"/>
              <a:gd name="connsiteY6790" fmla="*/ 322669 h 1833421"/>
              <a:gd name="connsiteX6791" fmla="*/ 2626087 w 2746400"/>
              <a:gd name="connsiteY6791" fmla="*/ 322688 h 1833421"/>
              <a:gd name="connsiteX6792" fmla="*/ 2625744 w 2746400"/>
              <a:gd name="connsiteY6792" fmla="*/ 323225 h 1833421"/>
              <a:gd name="connsiteX6793" fmla="*/ 2626068 w 2746400"/>
              <a:gd name="connsiteY6793" fmla="*/ 322669 h 1833421"/>
              <a:gd name="connsiteX6794" fmla="*/ 2626110 w 2746400"/>
              <a:gd name="connsiteY6794" fmla="*/ 322626 h 1833421"/>
              <a:gd name="connsiteX6795" fmla="*/ 2626087 w 2746400"/>
              <a:gd name="connsiteY6795" fmla="*/ 322688 h 1833421"/>
              <a:gd name="connsiteX6796" fmla="*/ 2626087 w 2746400"/>
              <a:gd name="connsiteY6796" fmla="*/ 322688 h 1833421"/>
              <a:gd name="connsiteX6797" fmla="*/ 2626068 w 2746400"/>
              <a:gd name="connsiteY6797" fmla="*/ 322669 h 1833421"/>
              <a:gd name="connsiteX6798" fmla="*/ 633075 w 2746400"/>
              <a:gd name="connsiteY6798" fmla="*/ 320009 h 1833421"/>
              <a:gd name="connsiteX6799" fmla="*/ 636709 w 2746400"/>
              <a:gd name="connsiteY6799" fmla="*/ 320450 h 1833421"/>
              <a:gd name="connsiteX6800" fmla="*/ 636690 w 2746400"/>
              <a:gd name="connsiteY6800" fmla="*/ 321923 h 1833421"/>
              <a:gd name="connsiteX6801" fmla="*/ 632940 w 2746400"/>
              <a:gd name="connsiteY6801" fmla="*/ 322211 h 1833421"/>
              <a:gd name="connsiteX6802" fmla="*/ 633075 w 2746400"/>
              <a:gd name="connsiteY6802" fmla="*/ 320009 h 1833421"/>
              <a:gd name="connsiteX6803" fmla="*/ 2577029 w 2746400"/>
              <a:gd name="connsiteY6803" fmla="*/ 319933 h 1833421"/>
              <a:gd name="connsiteX6804" fmla="*/ 2590900 w 2746400"/>
              <a:gd name="connsiteY6804" fmla="*/ 330054 h 1833421"/>
              <a:gd name="connsiteX6805" fmla="*/ 2577029 w 2746400"/>
              <a:gd name="connsiteY6805" fmla="*/ 319933 h 1833421"/>
              <a:gd name="connsiteX6806" fmla="*/ 2627236 w 2746400"/>
              <a:gd name="connsiteY6806" fmla="*/ 319607 h 1833421"/>
              <a:gd name="connsiteX6807" fmla="*/ 2628383 w 2746400"/>
              <a:gd name="connsiteY6807" fmla="*/ 320297 h 1833421"/>
              <a:gd name="connsiteX6808" fmla="*/ 2626110 w 2746400"/>
              <a:gd name="connsiteY6808" fmla="*/ 322626 h 1833421"/>
              <a:gd name="connsiteX6809" fmla="*/ 783312 w 2746400"/>
              <a:gd name="connsiteY6809" fmla="*/ 319282 h 1833421"/>
              <a:gd name="connsiteX6810" fmla="*/ 781782 w 2746400"/>
              <a:gd name="connsiteY6810" fmla="*/ 319684 h 1833421"/>
              <a:gd name="connsiteX6811" fmla="*/ 782337 w 2746400"/>
              <a:gd name="connsiteY6811" fmla="*/ 320258 h 1833421"/>
              <a:gd name="connsiteX6812" fmla="*/ 783867 w 2746400"/>
              <a:gd name="connsiteY6812" fmla="*/ 319856 h 1833421"/>
              <a:gd name="connsiteX6813" fmla="*/ 783312 w 2746400"/>
              <a:gd name="connsiteY6813" fmla="*/ 319282 h 1833421"/>
              <a:gd name="connsiteX6814" fmla="*/ 688256 w 2746400"/>
              <a:gd name="connsiteY6814" fmla="*/ 317770 h 1833421"/>
              <a:gd name="connsiteX6815" fmla="*/ 689250 w 2746400"/>
              <a:gd name="connsiteY6815" fmla="*/ 318899 h 1833421"/>
              <a:gd name="connsiteX6816" fmla="*/ 688561 w 2746400"/>
              <a:gd name="connsiteY6816" fmla="*/ 319339 h 1833421"/>
              <a:gd name="connsiteX6817" fmla="*/ 687586 w 2746400"/>
              <a:gd name="connsiteY6817" fmla="*/ 318153 h 1833421"/>
              <a:gd name="connsiteX6818" fmla="*/ 688256 w 2746400"/>
              <a:gd name="connsiteY6818" fmla="*/ 317770 h 1833421"/>
              <a:gd name="connsiteX6819" fmla="*/ 798887 w 2746400"/>
              <a:gd name="connsiteY6819" fmla="*/ 317540 h 1833421"/>
              <a:gd name="connsiteX6820" fmla="*/ 798790 w 2746400"/>
              <a:gd name="connsiteY6820" fmla="*/ 318115 h 1833421"/>
              <a:gd name="connsiteX6821" fmla="*/ 799461 w 2746400"/>
              <a:gd name="connsiteY6821" fmla="*/ 317923 h 1833421"/>
              <a:gd name="connsiteX6822" fmla="*/ 576018 w 2746400"/>
              <a:gd name="connsiteY6822" fmla="*/ 317464 h 1833421"/>
              <a:gd name="connsiteX6823" fmla="*/ 578448 w 2746400"/>
              <a:gd name="connsiteY6823" fmla="*/ 319511 h 1833421"/>
              <a:gd name="connsiteX6824" fmla="*/ 577014 w 2746400"/>
              <a:gd name="connsiteY6824" fmla="*/ 321864 h 1833421"/>
              <a:gd name="connsiteX6825" fmla="*/ 574507 w 2746400"/>
              <a:gd name="connsiteY6825" fmla="*/ 319014 h 1833421"/>
              <a:gd name="connsiteX6826" fmla="*/ 576018 w 2746400"/>
              <a:gd name="connsiteY6826" fmla="*/ 317464 h 1833421"/>
              <a:gd name="connsiteX6827" fmla="*/ 755205 w 2746400"/>
              <a:gd name="connsiteY6827" fmla="*/ 316967 h 1833421"/>
              <a:gd name="connsiteX6828" fmla="*/ 755243 w 2746400"/>
              <a:gd name="connsiteY6828" fmla="*/ 317004 h 1833421"/>
              <a:gd name="connsiteX6829" fmla="*/ 755228 w 2746400"/>
              <a:gd name="connsiteY6829" fmla="*/ 317000 h 1833421"/>
              <a:gd name="connsiteX6830" fmla="*/ 755122 w 2746400"/>
              <a:gd name="connsiteY6830" fmla="*/ 316911 h 1833421"/>
              <a:gd name="connsiteX6831" fmla="*/ 755078 w 2746400"/>
              <a:gd name="connsiteY6831" fmla="*/ 316958 h 1833421"/>
              <a:gd name="connsiteX6832" fmla="*/ 755058 w 2746400"/>
              <a:gd name="connsiteY6832" fmla="*/ 316953 h 1833421"/>
              <a:gd name="connsiteX6833" fmla="*/ 755032 w 2746400"/>
              <a:gd name="connsiteY6833" fmla="*/ 316928 h 1833421"/>
              <a:gd name="connsiteX6834" fmla="*/ 644727 w 2746400"/>
              <a:gd name="connsiteY6834" fmla="*/ 316718 h 1833421"/>
              <a:gd name="connsiteX6835" fmla="*/ 645378 w 2746400"/>
              <a:gd name="connsiteY6835" fmla="*/ 316776 h 1833421"/>
              <a:gd name="connsiteX6836" fmla="*/ 644994 w 2746400"/>
              <a:gd name="connsiteY6836" fmla="*/ 317408 h 1833421"/>
              <a:gd name="connsiteX6837" fmla="*/ 2559178 w 2746400"/>
              <a:gd name="connsiteY6837" fmla="*/ 315876 h 1833421"/>
              <a:gd name="connsiteX6838" fmla="*/ 2558088 w 2746400"/>
              <a:gd name="connsiteY6838" fmla="*/ 316795 h 1833421"/>
              <a:gd name="connsiteX6839" fmla="*/ 2558452 w 2746400"/>
              <a:gd name="connsiteY6839" fmla="*/ 317426 h 1833421"/>
              <a:gd name="connsiteX6840" fmla="*/ 2559599 w 2746400"/>
              <a:gd name="connsiteY6840" fmla="*/ 316508 h 1833421"/>
              <a:gd name="connsiteX6841" fmla="*/ 2559178 w 2746400"/>
              <a:gd name="connsiteY6841" fmla="*/ 315876 h 1833421"/>
              <a:gd name="connsiteX6842" fmla="*/ 695565 w 2746400"/>
              <a:gd name="connsiteY6842" fmla="*/ 315665 h 1833421"/>
              <a:gd name="connsiteX6843" fmla="*/ 696215 w 2746400"/>
              <a:gd name="connsiteY6843" fmla="*/ 315991 h 1833421"/>
              <a:gd name="connsiteX6844" fmla="*/ 695545 w 2746400"/>
              <a:gd name="connsiteY6844" fmla="*/ 316316 h 1833421"/>
              <a:gd name="connsiteX6845" fmla="*/ 516129 w 2746400"/>
              <a:gd name="connsiteY6845" fmla="*/ 314193 h 1833421"/>
              <a:gd name="connsiteX6846" fmla="*/ 516856 w 2746400"/>
              <a:gd name="connsiteY6846" fmla="*/ 316221 h 1833421"/>
              <a:gd name="connsiteX6847" fmla="*/ 509834 w 2746400"/>
              <a:gd name="connsiteY6847" fmla="*/ 319531 h 1833421"/>
              <a:gd name="connsiteX6848" fmla="*/ 509050 w 2746400"/>
              <a:gd name="connsiteY6848" fmla="*/ 318020 h 1833421"/>
              <a:gd name="connsiteX6849" fmla="*/ 516129 w 2746400"/>
              <a:gd name="connsiteY6849" fmla="*/ 314193 h 1833421"/>
              <a:gd name="connsiteX6850" fmla="*/ 611548 w 2746400"/>
              <a:gd name="connsiteY6850" fmla="*/ 314117 h 1833421"/>
              <a:gd name="connsiteX6851" fmla="*/ 612390 w 2746400"/>
              <a:gd name="connsiteY6851" fmla="*/ 315380 h 1833421"/>
              <a:gd name="connsiteX6852" fmla="*/ 611874 w 2746400"/>
              <a:gd name="connsiteY6852" fmla="*/ 315992 h 1833421"/>
              <a:gd name="connsiteX6853" fmla="*/ 610497 w 2746400"/>
              <a:gd name="connsiteY6853" fmla="*/ 315245 h 1833421"/>
              <a:gd name="connsiteX6854" fmla="*/ 611548 w 2746400"/>
              <a:gd name="connsiteY6854" fmla="*/ 314117 h 1833421"/>
              <a:gd name="connsiteX6855" fmla="*/ 624942 w 2746400"/>
              <a:gd name="connsiteY6855" fmla="*/ 311189 h 1833421"/>
              <a:gd name="connsiteX6856" fmla="*/ 624962 w 2746400"/>
              <a:gd name="connsiteY6856" fmla="*/ 311207 h 1833421"/>
              <a:gd name="connsiteX6857" fmla="*/ 624617 w 2746400"/>
              <a:gd name="connsiteY6857" fmla="*/ 311744 h 1833421"/>
              <a:gd name="connsiteX6858" fmla="*/ 624942 w 2746400"/>
              <a:gd name="connsiteY6858" fmla="*/ 311189 h 1833421"/>
              <a:gd name="connsiteX6859" fmla="*/ 625047 w 2746400"/>
              <a:gd name="connsiteY6859" fmla="*/ 311156 h 1833421"/>
              <a:gd name="connsiteX6860" fmla="*/ 624963 w 2746400"/>
              <a:gd name="connsiteY6860" fmla="*/ 311207 h 1833421"/>
              <a:gd name="connsiteX6861" fmla="*/ 624924 w 2746400"/>
              <a:gd name="connsiteY6861" fmla="*/ 311170 h 1833421"/>
              <a:gd name="connsiteX6862" fmla="*/ 766224 w 2746400"/>
              <a:gd name="connsiteY6862" fmla="*/ 311073 h 1833421"/>
              <a:gd name="connsiteX6863" fmla="*/ 760737 w 2746400"/>
              <a:gd name="connsiteY6863" fmla="*/ 315830 h 1833421"/>
              <a:gd name="connsiteX6864" fmla="*/ 755122 w 2746400"/>
              <a:gd name="connsiteY6864" fmla="*/ 316911 h 1833421"/>
              <a:gd name="connsiteX6865" fmla="*/ 759083 w 2746400"/>
              <a:gd name="connsiteY6865" fmla="*/ 312614 h 1833421"/>
              <a:gd name="connsiteX6866" fmla="*/ 766224 w 2746400"/>
              <a:gd name="connsiteY6866" fmla="*/ 311073 h 1833421"/>
              <a:gd name="connsiteX6867" fmla="*/ 693114 w 2746400"/>
              <a:gd name="connsiteY6867" fmla="*/ 310883 h 1833421"/>
              <a:gd name="connsiteX6868" fmla="*/ 684620 w 2746400"/>
              <a:gd name="connsiteY6868" fmla="*/ 314672 h 1833421"/>
              <a:gd name="connsiteX6869" fmla="*/ 684084 w 2746400"/>
              <a:gd name="connsiteY6869" fmla="*/ 312413 h 1833421"/>
              <a:gd name="connsiteX6870" fmla="*/ 693114 w 2746400"/>
              <a:gd name="connsiteY6870" fmla="*/ 310883 h 1833421"/>
              <a:gd name="connsiteX6871" fmla="*/ 654714 w 2746400"/>
              <a:gd name="connsiteY6871" fmla="*/ 310232 h 1833421"/>
              <a:gd name="connsiteX6872" fmla="*/ 663994 w 2746400"/>
              <a:gd name="connsiteY6872" fmla="*/ 310978 h 1833421"/>
              <a:gd name="connsiteX6873" fmla="*/ 662845 w 2746400"/>
              <a:gd name="connsiteY6873" fmla="*/ 313103 h 1833421"/>
              <a:gd name="connsiteX6874" fmla="*/ 654714 w 2746400"/>
              <a:gd name="connsiteY6874" fmla="*/ 310232 h 1833421"/>
              <a:gd name="connsiteX6875" fmla="*/ 722562 w 2746400"/>
              <a:gd name="connsiteY6875" fmla="*/ 306482 h 1833421"/>
              <a:gd name="connsiteX6876" fmla="*/ 723366 w 2746400"/>
              <a:gd name="connsiteY6876" fmla="*/ 307706 h 1833421"/>
              <a:gd name="connsiteX6877" fmla="*/ 722868 w 2746400"/>
              <a:gd name="connsiteY6877" fmla="*/ 308299 h 1833421"/>
              <a:gd name="connsiteX6878" fmla="*/ 721548 w 2746400"/>
              <a:gd name="connsiteY6878" fmla="*/ 307553 h 1833421"/>
              <a:gd name="connsiteX6879" fmla="*/ 722562 w 2746400"/>
              <a:gd name="connsiteY6879" fmla="*/ 306482 h 1833421"/>
              <a:gd name="connsiteX6880" fmla="*/ 632647 w 2746400"/>
              <a:gd name="connsiteY6880" fmla="*/ 306408 h 1833421"/>
              <a:gd name="connsiteX6881" fmla="*/ 640231 w 2746400"/>
              <a:gd name="connsiteY6881" fmla="*/ 309371 h 1833421"/>
              <a:gd name="connsiteX6882" fmla="*/ 625047 w 2746400"/>
              <a:gd name="connsiteY6882" fmla="*/ 311156 h 1833421"/>
              <a:gd name="connsiteX6883" fmla="*/ 601848 w 2746400"/>
              <a:gd name="connsiteY6883" fmla="*/ 304454 h 1833421"/>
              <a:gd name="connsiteX6884" fmla="*/ 603149 w 2746400"/>
              <a:gd name="connsiteY6884" fmla="*/ 305105 h 1833421"/>
              <a:gd name="connsiteX6885" fmla="*/ 602882 w 2746400"/>
              <a:gd name="connsiteY6885" fmla="*/ 305870 h 1833421"/>
              <a:gd name="connsiteX6886" fmla="*/ 601600 w 2746400"/>
              <a:gd name="connsiteY6886" fmla="*/ 305180 h 1833421"/>
              <a:gd name="connsiteX6887" fmla="*/ 601848 w 2746400"/>
              <a:gd name="connsiteY6887" fmla="*/ 304454 h 1833421"/>
              <a:gd name="connsiteX6888" fmla="*/ 544294 w 2746400"/>
              <a:gd name="connsiteY6888" fmla="*/ 300665 h 1833421"/>
              <a:gd name="connsiteX6889" fmla="*/ 545615 w 2746400"/>
              <a:gd name="connsiteY6889" fmla="*/ 302426 h 1833421"/>
              <a:gd name="connsiteX6890" fmla="*/ 543069 w 2746400"/>
              <a:gd name="connsiteY6890" fmla="*/ 305238 h 1833421"/>
              <a:gd name="connsiteX6891" fmla="*/ 541788 w 2746400"/>
              <a:gd name="connsiteY6891" fmla="*/ 302769 h 1833421"/>
              <a:gd name="connsiteX6892" fmla="*/ 544294 w 2746400"/>
              <a:gd name="connsiteY6892" fmla="*/ 300665 h 1833421"/>
              <a:gd name="connsiteX6893" fmla="*/ 798887 w 2746400"/>
              <a:gd name="connsiteY6893" fmla="*/ 300358 h 1833421"/>
              <a:gd name="connsiteX6894" fmla="*/ 798829 w 2746400"/>
              <a:gd name="connsiteY6894" fmla="*/ 300989 h 1833421"/>
              <a:gd name="connsiteX6895" fmla="*/ 799518 w 2746400"/>
              <a:gd name="connsiteY6895" fmla="*/ 300741 h 1833421"/>
              <a:gd name="connsiteX6896" fmla="*/ 770391 w 2746400"/>
              <a:gd name="connsiteY6896" fmla="*/ 299768 h 1833421"/>
              <a:gd name="connsiteX6897" fmla="*/ 772979 w 2746400"/>
              <a:gd name="connsiteY6897" fmla="*/ 301794 h 1833421"/>
              <a:gd name="connsiteX6898" fmla="*/ 771984 w 2746400"/>
              <a:gd name="connsiteY6898" fmla="*/ 302636 h 1833421"/>
              <a:gd name="connsiteX6899" fmla="*/ 770357 w 2746400"/>
              <a:gd name="connsiteY6899" fmla="*/ 299709 h 1833421"/>
              <a:gd name="connsiteX6900" fmla="*/ 770319 w 2746400"/>
              <a:gd name="connsiteY6900" fmla="*/ 299728 h 1833421"/>
              <a:gd name="connsiteX6901" fmla="*/ 770306 w 2746400"/>
              <a:gd name="connsiteY6901" fmla="*/ 299717 h 1833421"/>
              <a:gd name="connsiteX6902" fmla="*/ 770358 w 2746400"/>
              <a:gd name="connsiteY6902" fmla="*/ 299708 h 1833421"/>
              <a:gd name="connsiteX6903" fmla="*/ 770391 w 2746400"/>
              <a:gd name="connsiteY6903" fmla="*/ 299768 h 1833421"/>
              <a:gd name="connsiteX6904" fmla="*/ 770339 w 2746400"/>
              <a:gd name="connsiteY6904" fmla="*/ 299727 h 1833421"/>
              <a:gd name="connsiteX6905" fmla="*/ 770357 w 2746400"/>
              <a:gd name="connsiteY6905" fmla="*/ 299709 h 1833421"/>
              <a:gd name="connsiteX6906" fmla="*/ 722161 w 2746400"/>
              <a:gd name="connsiteY6906" fmla="*/ 298618 h 1833421"/>
              <a:gd name="connsiteX6907" fmla="*/ 726045 w 2746400"/>
              <a:gd name="connsiteY6907" fmla="*/ 300130 h 1833421"/>
              <a:gd name="connsiteX6908" fmla="*/ 722908 w 2746400"/>
              <a:gd name="connsiteY6908" fmla="*/ 302674 h 1833421"/>
              <a:gd name="connsiteX6909" fmla="*/ 720094 w 2746400"/>
              <a:gd name="connsiteY6909" fmla="*/ 301028 h 1833421"/>
              <a:gd name="connsiteX6910" fmla="*/ 722161 w 2746400"/>
              <a:gd name="connsiteY6910" fmla="*/ 298618 h 1833421"/>
              <a:gd name="connsiteX6911" fmla="*/ 840636 w 2746400"/>
              <a:gd name="connsiteY6911" fmla="*/ 297259 h 1833421"/>
              <a:gd name="connsiteX6912" fmla="*/ 841134 w 2746400"/>
              <a:gd name="connsiteY6912" fmla="*/ 297814 h 1833421"/>
              <a:gd name="connsiteX6913" fmla="*/ 841689 w 2746400"/>
              <a:gd name="connsiteY6913" fmla="*/ 298330 h 1833421"/>
              <a:gd name="connsiteX6914" fmla="*/ 841152 w 2746400"/>
              <a:gd name="connsiteY6914" fmla="*/ 297795 h 1833421"/>
              <a:gd name="connsiteX6915" fmla="*/ 709366 w 2746400"/>
              <a:gd name="connsiteY6915" fmla="*/ 296761 h 1833421"/>
              <a:gd name="connsiteX6916" fmla="*/ 709302 w 2746400"/>
              <a:gd name="connsiteY6916" fmla="*/ 297184 h 1833421"/>
              <a:gd name="connsiteX6917" fmla="*/ 708857 w 2746400"/>
              <a:gd name="connsiteY6917" fmla="*/ 296872 h 1833421"/>
              <a:gd name="connsiteX6918" fmla="*/ 663631 w 2746400"/>
              <a:gd name="connsiteY6918" fmla="*/ 296705 h 1833421"/>
              <a:gd name="connsiteX6919" fmla="*/ 667036 w 2746400"/>
              <a:gd name="connsiteY6919" fmla="*/ 303554 h 1833421"/>
              <a:gd name="connsiteX6920" fmla="*/ 666137 w 2746400"/>
              <a:gd name="connsiteY6920" fmla="*/ 303440 h 1833421"/>
              <a:gd name="connsiteX6921" fmla="*/ 660761 w 2746400"/>
              <a:gd name="connsiteY6921" fmla="*/ 298292 h 1833421"/>
              <a:gd name="connsiteX6922" fmla="*/ 663631 w 2746400"/>
              <a:gd name="connsiteY6922" fmla="*/ 296705 h 1833421"/>
              <a:gd name="connsiteX6923" fmla="*/ 766761 w 2746400"/>
              <a:gd name="connsiteY6923" fmla="*/ 296570 h 1833421"/>
              <a:gd name="connsiteX6924" fmla="*/ 770306 w 2746400"/>
              <a:gd name="connsiteY6924" fmla="*/ 299717 h 1833421"/>
              <a:gd name="connsiteX6925" fmla="*/ 752563 w 2746400"/>
              <a:gd name="connsiteY6925" fmla="*/ 302425 h 1833421"/>
              <a:gd name="connsiteX6926" fmla="*/ 751932 w 2746400"/>
              <a:gd name="connsiteY6926" fmla="*/ 301181 h 1833421"/>
              <a:gd name="connsiteX6927" fmla="*/ 766761 w 2746400"/>
              <a:gd name="connsiteY6927" fmla="*/ 296570 h 1833421"/>
              <a:gd name="connsiteX6928" fmla="*/ 784325 w 2746400"/>
              <a:gd name="connsiteY6928" fmla="*/ 294045 h 1833421"/>
              <a:gd name="connsiteX6929" fmla="*/ 791271 w 2746400"/>
              <a:gd name="connsiteY6929" fmla="*/ 297297 h 1833421"/>
              <a:gd name="connsiteX6930" fmla="*/ 788630 w 2746400"/>
              <a:gd name="connsiteY6930" fmla="*/ 300646 h 1833421"/>
              <a:gd name="connsiteX6931" fmla="*/ 784325 w 2746400"/>
              <a:gd name="connsiteY6931" fmla="*/ 294045 h 1833421"/>
              <a:gd name="connsiteX6932" fmla="*/ 2650923 w 2746400"/>
              <a:gd name="connsiteY6932" fmla="*/ 292056 h 1833421"/>
              <a:gd name="connsiteX6933" fmla="*/ 2650925 w 2746400"/>
              <a:gd name="connsiteY6933" fmla="*/ 292058 h 1833421"/>
              <a:gd name="connsiteX6934" fmla="*/ 2650942 w 2746400"/>
              <a:gd name="connsiteY6934" fmla="*/ 292094 h 1833421"/>
              <a:gd name="connsiteX6935" fmla="*/ 2647058 w 2746400"/>
              <a:gd name="connsiteY6935" fmla="*/ 298464 h 1833421"/>
              <a:gd name="connsiteX6936" fmla="*/ 1095822 w 2746400"/>
              <a:gd name="connsiteY6936" fmla="*/ 291710 h 1833421"/>
              <a:gd name="connsiteX6937" fmla="*/ 1095726 w 2746400"/>
              <a:gd name="connsiteY6937" fmla="*/ 296264 h 1833421"/>
              <a:gd name="connsiteX6938" fmla="*/ 1098097 w 2746400"/>
              <a:gd name="connsiteY6938" fmla="*/ 296608 h 1833421"/>
              <a:gd name="connsiteX6939" fmla="*/ 1098097 w 2746400"/>
              <a:gd name="connsiteY6939" fmla="*/ 291902 h 1833421"/>
              <a:gd name="connsiteX6940" fmla="*/ 1095822 w 2746400"/>
              <a:gd name="connsiteY6940" fmla="*/ 291710 h 1833421"/>
              <a:gd name="connsiteX6941" fmla="*/ 2651267 w 2746400"/>
              <a:gd name="connsiteY6941" fmla="*/ 291520 h 1833421"/>
              <a:gd name="connsiteX6942" fmla="*/ 2650961 w 2746400"/>
              <a:gd name="connsiteY6942" fmla="*/ 292094 h 1833421"/>
              <a:gd name="connsiteX6943" fmla="*/ 2650925 w 2746400"/>
              <a:gd name="connsiteY6943" fmla="*/ 292058 h 1833421"/>
              <a:gd name="connsiteX6944" fmla="*/ 2650924 w 2746400"/>
              <a:gd name="connsiteY6944" fmla="*/ 292055 h 1833421"/>
              <a:gd name="connsiteX6945" fmla="*/ 2650923 w 2746400"/>
              <a:gd name="connsiteY6945" fmla="*/ 292056 h 1833421"/>
              <a:gd name="connsiteX6946" fmla="*/ 2650922 w 2746400"/>
              <a:gd name="connsiteY6946" fmla="*/ 292055 h 1833421"/>
              <a:gd name="connsiteX6947" fmla="*/ 2651267 w 2746400"/>
              <a:gd name="connsiteY6947" fmla="*/ 291520 h 1833421"/>
              <a:gd name="connsiteX6948" fmla="*/ 841038 w 2746400"/>
              <a:gd name="connsiteY6948" fmla="*/ 288190 h 1833421"/>
              <a:gd name="connsiteX6949" fmla="*/ 838282 w 2746400"/>
              <a:gd name="connsiteY6949" fmla="*/ 291328 h 1833421"/>
              <a:gd name="connsiteX6950" fmla="*/ 838933 w 2746400"/>
              <a:gd name="connsiteY6950" fmla="*/ 292935 h 1833421"/>
              <a:gd name="connsiteX6951" fmla="*/ 841899 w 2746400"/>
              <a:gd name="connsiteY6951" fmla="*/ 291251 h 1833421"/>
              <a:gd name="connsiteX6952" fmla="*/ 841038 w 2746400"/>
              <a:gd name="connsiteY6952" fmla="*/ 288190 h 1833421"/>
              <a:gd name="connsiteX6953" fmla="*/ 802464 w 2746400"/>
              <a:gd name="connsiteY6953" fmla="*/ 287999 h 1833421"/>
              <a:gd name="connsiteX6954" fmla="*/ 803096 w 2746400"/>
              <a:gd name="connsiteY6954" fmla="*/ 290851 h 1833421"/>
              <a:gd name="connsiteX6955" fmla="*/ 795843 w 2746400"/>
              <a:gd name="connsiteY6955" fmla="*/ 292170 h 1833421"/>
              <a:gd name="connsiteX6956" fmla="*/ 795328 w 2746400"/>
              <a:gd name="connsiteY6956" fmla="*/ 290219 h 1833421"/>
              <a:gd name="connsiteX6957" fmla="*/ 802464 w 2746400"/>
              <a:gd name="connsiteY6957" fmla="*/ 287999 h 1833421"/>
              <a:gd name="connsiteX6958" fmla="*/ 581031 w 2746400"/>
              <a:gd name="connsiteY6958" fmla="*/ 287387 h 1833421"/>
              <a:gd name="connsiteX6959" fmla="*/ 581835 w 2746400"/>
              <a:gd name="connsiteY6959" fmla="*/ 288611 h 1833421"/>
              <a:gd name="connsiteX6960" fmla="*/ 581337 w 2746400"/>
              <a:gd name="connsiteY6960" fmla="*/ 289204 h 1833421"/>
              <a:gd name="connsiteX6961" fmla="*/ 579883 w 2746400"/>
              <a:gd name="connsiteY6961" fmla="*/ 288382 h 1833421"/>
              <a:gd name="connsiteX6962" fmla="*/ 581031 w 2746400"/>
              <a:gd name="connsiteY6962" fmla="*/ 287387 h 1833421"/>
              <a:gd name="connsiteX6963" fmla="*/ 761996 w 2746400"/>
              <a:gd name="connsiteY6963" fmla="*/ 286526 h 1833421"/>
              <a:gd name="connsiteX6964" fmla="*/ 755587 w 2746400"/>
              <a:gd name="connsiteY6964" fmla="*/ 286870 h 1833421"/>
              <a:gd name="connsiteX6965" fmla="*/ 755644 w 2746400"/>
              <a:gd name="connsiteY6965" fmla="*/ 287865 h 1833421"/>
              <a:gd name="connsiteX6966" fmla="*/ 761844 w 2746400"/>
              <a:gd name="connsiteY6966" fmla="*/ 287865 h 1833421"/>
              <a:gd name="connsiteX6967" fmla="*/ 761996 w 2746400"/>
              <a:gd name="connsiteY6967" fmla="*/ 286526 h 1833421"/>
              <a:gd name="connsiteX6968" fmla="*/ 590540 w 2746400"/>
              <a:gd name="connsiteY6968" fmla="*/ 285492 h 1833421"/>
              <a:gd name="connsiteX6969" fmla="*/ 591324 w 2746400"/>
              <a:gd name="connsiteY6969" fmla="*/ 286679 h 1833421"/>
              <a:gd name="connsiteX6970" fmla="*/ 590847 w 2746400"/>
              <a:gd name="connsiteY6970" fmla="*/ 287253 h 1833421"/>
              <a:gd name="connsiteX6971" fmla="*/ 589565 w 2746400"/>
              <a:gd name="connsiteY6971" fmla="*/ 286525 h 1833421"/>
              <a:gd name="connsiteX6972" fmla="*/ 590540 w 2746400"/>
              <a:gd name="connsiteY6972" fmla="*/ 285492 h 1833421"/>
              <a:gd name="connsiteX6973" fmla="*/ 685633 w 2746400"/>
              <a:gd name="connsiteY6973" fmla="*/ 284516 h 1833421"/>
              <a:gd name="connsiteX6974" fmla="*/ 685939 w 2746400"/>
              <a:gd name="connsiteY6974" fmla="*/ 285875 h 1833421"/>
              <a:gd name="connsiteX6975" fmla="*/ 682611 w 2746400"/>
              <a:gd name="connsiteY6975" fmla="*/ 285875 h 1833421"/>
              <a:gd name="connsiteX6976" fmla="*/ 682534 w 2746400"/>
              <a:gd name="connsiteY6976" fmla="*/ 284938 h 1833421"/>
              <a:gd name="connsiteX6977" fmla="*/ 685633 w 2746400"/>
              <a:gd name="connsiteY6977" fmla="*/ 284516 h 1833421"/>
              <a:gd name="connsiteX6978" fmla="*/ 2658250 w 2746400"/>
              <a:gd name="connsiteY6978" fmla="*/ 282049 h 1833421"/>
              <a:gd name="connsiteX6979" fmla="*/ 2659132 w 2746400"/>
              <a:gd name="connsiteY6979" fmla="*/ 283407 h 1833421"/>
              <a:gd name="connsiteX6980" fmla="*/ 2655419 w 2746400"/>
              <a:gd name="connsiteY6980" fmla="*/ 286430 h 1833421"/>
              <a:gd name="connsiteX6981" fmla="*/ 2653984 w 2746400"/>
              <a:gd name="connsiteY6981" fmla="*/ 284345 h 1833421"/>
              <a:gd name="connsiteX6982" fmla="*/ 2658250 w 2746400"/>
              <a:gd name="connsiteY6982" fmla="*/ 282049 h 1833421"/>
              <a:gd name="connsiteX6983" fmla="*/ 743437 w 2746400"/>
              <a:gd name="connsiteY6983" fmla="*/ 281493 h 1833421"/>
              <a:gd name="connsiteX6984" fmla="*/ 731478 w 2746400"/>
              <a:gd name="connsiteY6984" fmla="*/ 283579 h 1833421"/>
              <a:gd name="connsiteX6985" fmla="*/ 731709 w 2746400"/>
              <a:gd name="connsiteY6985" fmla="*/ 284765 h 1833421"/>
              <a:gd name="connsiteX6986" fmla="*/ 743475 w 2746400"/>
              <a:gd name="connsiteY6986" fmla="*/ 283521 h 1833421"/>
              <a:gd name="connsiteX6987" fmla="*/ 743437 w 2746400"/>
              <a:gd name="connsiteY6987" fmla="*/ 281493 h 1833421"/>
              <a:gd name="connsiteX6988" fmla="*/ 914799 w 2746400"/>
              <a:gd name="connsiteY6988" fmla="*/ 276308 h 1833421"/>
              <a:gd name="connsiteX6989" fmla="*/ 914491 w 2746400"/>
              <a:gd name="connsiteY6989" fmla="*/ 276939 h 1833421"/>
              <a:gd name="connsiteX6990" fmla="*/ 915105 w 2746400"/>
              <a:gd name="connsiteY6990" fmla="*/ 276958 h 1833421"/>
              <a:gd name="connsiteX6991" fmla="*/ 756046 w 2746400"/>
              <a:gd name="connsiteY6991" fmla="*/ 274605 h 1833421"/>
              <a:gd name="connsiteX6992" fmla="*/ 752526 w 2746400"/>
              <a:gd name="connsiteY6992" fmla="*/ 281149 h 1833421"/>
              <a:gd name="connsiteX6993" fmla="*/ 774166 w 2746400"/>
              <a:gd name="connsiteY6993" fmla="*/ 274853 h 1833421"/>
              <a:gd name="connsiteX6994" fmla="*/ 774184 w 2746400"/>
              <a:gd name="connsiteY6994" fmla="*/ 274853 h 1833421"/>
              <a:gd name="connsiteX6995" fmla="*/ 783885 w 2746400"/>
              <a:gd name="connsiteY6995" fmla="*/ 274853 h 1833421"/>
              <a:gd name="connsiteX6996" fmla="*/ 784229 w 2746400"/>
              <a:gd name="connsiteY6996" fmla="*/ 277494 h 1833421"/>
              <a:gd name="connsiteX6997" fmla="*/ 768789 w 2746400"/>
              <a:gd name="connsiteY6997" fmla="*/ 282220 h 1833421"/>
              <a:gd name="connsiteX6998" fmla="*/ 785474 w 2746400"/>
              <a:gd name="connsiteY6998" fmla="*/ 281302 h 1833421"/>
              <a:gd name="connsiteX6999" fmla="*/ 801086 w 2746400"/>
              <a:gd name="connsiteY6999" fmla="*/ 280804 h 1833421"/>
              <a:gd name="connsiteX7000" fmla="*/ 785664 w 2746400"/>
              <a:gd name="connsiteY7000" fmla="*/ 284842 h 1833421"/>
              <a:gd name="connsiteX7001" fmla="*/ 745446 w 2746400"/>
              <a:gd name="connsiteY7001" fmla="*/ 296015 h 1833421"/>
              <a:gd name="connsiteX7002" fmla="*/ 737372 w 2746400"/>
              <a:gd name="connsiteY7002" fmla="*/ 298733 h 1833421"/>
              <a:gd name="connsiteX7003" fmla="*/ 730293 w 2746400"/>
              <a:gd name="connsiteY7003" fmla="*/ 298809 h 1833421"/>
              <a:gd name="connsiteX7004" fmla="*/ 750019 w 2746400"/>
              <a:gd name="connsiteY7004" fmla="*/ 288707 h 1833421"/>
              <a:gd name="connsiteX7005" fmla="*/ 725661 w 2746400"/>
              <a:gd name="connsiteY7005" fmla="*/ 294140 h 1833421"/>
              <a:gd name="connsiteX7006" fmla="*/ 718334 w 2746400"/>
              <a:gd name="connsiteY7006" fmla="*/ 294811 h 1833421"/>
              <a:gd name="connsiteX7007" fmla="*/ 709366 w 2746400"/>
              <a:gd name="connsiteY7007" fmla="*/ 296761 h 1833421"/>
              <a:gd name="connsiteX7008" fmla="*/ 709398 w 2746400"/>
              <a:gd name="connsiteY7008" fmla="*/ 296552 h 1833421"/>
              <a:gd name="connsiteX7009" fmla="*/ 708728 w 2746400"/>
              <a:gd name="connsiteY7009" fmla="*/ 296781 h 1833421"/>
              <a:gd name="connsiteX7010" fmla="*/ 708857 w 2746400"/>
              <a:gd name="connsiteY7010" fmla="*/ 296872 h 1833421"/>
              <a:gd name="connsiteX7011" fmla="*/ 698282 w 2746400"/>
              <a:gd name="connsiteY7011" fmla="*/ 299172 h 1833421"/>
              <a:gd name="connsiteX7012" fmla="*/ 683682 w 2746400"/>
              <a:gd name="connsiteY7012" fmla="*/ 307763 h 1833421"/>
              <a:gd name="connsiteX7013" fmla="*/ 676605 w 2746400"/>
              <a:gd name="connsiteY7013" fmla="*/ 305437 h 1833421"/>
              <a:gd name="connsiteX7014" fmla="*/ 677292 w 2746400"/>
              <a:gd name="connsiteY7014" fmla="*/ 300780 h 1833421"/>
              <a:gd name="connsiteX7015" fmla="*/ 676584 w 2746400"/>
              <a:gd name="connsiteY7015" fmla="*/ 305430 h 1833421"/>
              <a:gd name="connsiteX7016" fmla="*/ 676605 w 2746400"/>
              <a:gd name="connsiteY7016" fmla="*/ 305437 h 1833421"/>
              <a:gd name="connsiteX7017" fmla="*/ 676603 w 2746400"/>
              <a:gd name="connsiteY7017" fmla="*/ 305449 h 1833421"/>
              <a:gd name="connsiteX7018" fmla="*/ 669275 w 2746400"/>
              <a:gd name="connsiteY7018" fmla="*/ 307229 h 1833421"/>
              <a:gd name="connsiteX7019" fmla="*/ 667036 w 2746400"/>
              <a:gd name="connsiteY7019" fmla="*/ 303516 h 1833421"/>
              <a:gd name="connsiteX7020" fmla="*/ 671552 w 2746400"/>
              <a:gd name="connsiteY7020" fmla="*/ 292858 h 1833421"/>
              <a:gd name="connsiteX7021" fmla="*/ 683146 w 2746400"/>
              <a:gd name="connsiteY7021" fmla="*/ 292094 h 1833421"/>
              <a:gd name="connsiteX7022" fmla="*/ 704443 w 2746400"/>
              <a:gd name="connsiteY7022" fmla="*/ 286334 h 1833421"/>
              <a:gd name="connsiteX7023" fmla="*/ 706968 w 2746400"/>
              <a:gd name="connsiteY7023" fmla="*/ 285185 h 1833421"/>
              <a:gd name="connsiteX7024" fmla="*/ 744317 w 2746400"/>
              <a:gd name="connsiteY7024" fmla="*/ 276710 h 1833421"/>
              <a:gd name="connsiteX7025" fmla="*/ 756046 w 2746400"/>
              <a:gd name="connsiteY7025" fmla="*/ 274605 h 1833421"/>
              <a:gd name="connsiteX7026" fmla="*/ 2588490 w 2746400"/>
              <a:gd name="connsiteY7026" fmla="*/ 273478 h 1833421"/>
              <a:gd name="connsiteX7027" fmla="*/ 2591130 w 2746400"/>
              <a:gd name="connsiteY7027" fmla="*/ 274453 h 1833421"/>
              <a:gd name="connsiteX7028" fmla="*/ 2589084 w 2746400"/>
              <a:gd name="connsiteY7028" fmla="*/ 276251 h 1833421"/>
              <a:gd name="connsiteX7029" fmla="*/ 2586998 w 2746400"/>
              <a:gd name="connsiteY7029" fmla="*/ 275219 h 1833421"/>
              <a:gd name="connsiteX7030" fmla="*/ 2588490 w 2746400"/>
              <a:gd name="connsiteY7030" fmla="*/ 273478 h 1833421"/>
              <a:gd name="connsiteX7031" fmla="*/ 820258 w 2746400"/>
              <a:gd name="connsiteY7031" fmla="*/ 272883 h 1833421"/>
              <a:gd name="connsiteX7032" fmla="*/ 811132 w 2746400"/>
              <a:gd name="connsiteY7032" fmla="*/ 282431 h 1833421"/>
              <a:gd name="connsiteX7033" fmla="*/ 829308 w 2746400"/>
              <a:gd name="connsiteY7033" fmla="*/ 282431 h 1833421"/>
              <a:gd name="connsiteX7034" fmla="*/ 807171 w 2746400"/>
              <a:gd name="connsiteY7034" fmla="*/ 280499 h 1833421"/>
              <a:gd name="connsiteX7035" fmla="*/ 820258 w 2746400"/>
              <a:gd name="connsiteY7035" fmla="*/ 272883 h 1833421"/>
              <a:gd name="connsiteX7036" fmla="*/ 715864 w 2746400"/>
              <a:gd name="connsiteY7036" fmla="*/ 272309 h 1833421"/>
              <a:gd name="connsiteX7037" fmla="*/ 718008 w 2746400"/>
              <a:gd name="connsiteY7037" fmla="*/ 273936 h 1833421"/>
              <a:gd name="connsiteX7038" fmla="*/ 715808 w 2746400"/>
              <a:gd name="connsiteY7038" fmla="*/ 275505 h 1833421"/>
              <a:gd name="connsiteX7039" fmla="*/ 714105 w 2746400"/>
              <a:gd name="connsiteY7039" fmla="*/ 273878 h 1833421"/>
              <a:gd name="connsiteX7040" fmla="*/ 715864 w 2746400"/>
              <a:gd name="connsiteY7040" fmla="*/ 272309 h 1833421"/>
              <a:gd name="connsiteX7041" fmla="*/ 722446 w 2746400"/>
              <a:gd name="connsiteY7041" fmla="*/ 272041 h 1833421"/>
              <a:gd name="connsiteX7042" fmla="*/ 727038 w 2746400"/>
              <a:gd name="connsiteY7042" fmla="*/ 272041 h 1833421"/>
              <a:gd name="connsiteX7043" fmla="*/ 726848 w 2746400"/>
              <a:gd name="connsiteY7043" fmla="*/ 274280 h 1833421"/>
              <a:gd name="connsiteX7044" fmla="*/ 722390 w 2746400"/>
              <a:gd name="connsiteY7044" fmla="*/ 273495 h 1833421"/>
              <a:gd name="connsiteX7045" fmla="*/ 722446 w 2746400"/>
              <a:gd name="connsiteY7045" fmla="*/ 272041 h 1833421"/>
              <a:gd name="connsiteX7046" fmla="*/ 941394 w 2746400"/>
              <a:gd name="connsiteY7046" fmla="*/ 271964 h 1833421"/>
              <a:gd name="connsiteX7047" fmla="*/ 948168 w 2746400"/>
              <a:gd name="connsiteY7047" fmla="*/ 281244 h 1833421"/>
              <a:gd name="connsiteX7048" fmla="*/ 941394 w 2746400"/>
              <a:gd name="connsiteY7048" fmla="*/ 271964 h 1833421"/>
              <a:gd name="connsiteX7049" fmla="*/ 770204 w 2746400"/>
              <a:gd name="connsiteY7049" fmla="*/ 271735 h 1833421"/>
              <a:gd name="connsiteX7050" fmla="*/ 774184 w 2746400"/>
              <a:gd name="connsiteY7050" fmla="*/ 274853 h 1833421"/>
              <a:gd name="connsiteX7051" fmla="*/ 769344 w 2746400"/>
              <a:gd name="connsiteY7051" fmla="*/ 273686 h 1833421"/>
              <a:gd name="connsiteX7052" fmla="*/ 770204 w 2746400"/>
              <a:gd name="connsiteY7052" fmla="*/ 271735 h 1833421"/>
              <a:gd name="connsiteX7053" fmla="*/ 1052885 w 2746400"/>
              <a:gd name="connsiteY7053" fmla="*/ 268616 h 1833421"/>
              <a:gd name="connsiteX7054" fmla="*/ 1052464 w 2746400"/>
              <a:gd name="connsiteY7054" fmla="*/ 269228 h 1833421"/>
              <a:gd name="connsiteX7055" fmla="*/ 1053516 w 2746400"/>
              <a:gd name="connsiteY7055" fmla="*/ 270204 h 1833421"/>
              <a:gd name="connsiteX7056" fmla="*/ 1053996 w 2746400"/>
              <a:gd name="connsiteY7056" fmla="*/ 269611 h 1833421"/>
              <a:gd name="connsiteX7057" fmla="*/ 1052885 w 2746400"/>
              <a:gd name="connsiteY7057" fmla="*/ 268616 h 1833421"/>
              <a:gd name="connsiteX7058" fmla="*/ 2599626 w 2746400"/>
              <a:gd name="connsiteY7058" fmla="*/ 268004 h 1833421"/>
              <a:gd name="connsiteX7059" fmla="*/ 2600544 w 2746400"/>
              <a:gd name="connsiteY7059" fmla="*/ 269420 h 1833421"/>
              <a:gd name="connsiteX7060" fmla="*/ 2596986 w 2746400"/>
              <a:gd name="connsiteY7060" fmla="*/ 271697 h 1833421"/>
              <a:gd name="connsiteX7061" fmla="*/ 2596144 w 2746400"/>
              <a:gd name="connsiteY7061" fmla="*/ 270416 h 1833421"/>
              <a:gd name="connsiteX7062" fmla="*/ 2599626 w 2746400"/>
              <a:gd name="connsiteY7062" fmla="*/ 268004 h 1833421"/>
              <a:gd name="connsiteX7063" fmla="*/ 966861 w 2746400"/>
              <a:gd name="connsiteY7063" fmla="*/ 266855 h 1833421"/>
              <a:gd name="connsiteX7064" fmla="*/ 967378 w 2746400"/>
              <a:gd name="connsiteY7064" fmla="*/ 267200 h 1833421"/>
              <a:gd name="connsiteX7065" fmla="*/ 967950 w 2746400"/>
              <a:gd name="connsiteY7065" fmla="*/ 267526 h 1833421"/>
              <a:gd name="connsiteX7066" fmla="*/ 967416 w 2746400"/>
              <a:gd name="connsiteY7066" fmla="*/ 267181 h 1833421"/>
              <a:gd name="connsiteX7067" fmla="*/ 966861 w 2746400"/>
              <a:gd name="connsiteY7067" fmla="*/ 266855 h 1833421"/>
              <a:gd name="connsiteX7068" fmla="*/ 865608 w 2746400"/>
              <a:gd name="connsiteY7068" fmla="*/ 266829 h 1833421"/>
              <a:gd name="connsiteX7069" fmla="*/ 862353 w 2746400"/>
              <a:gd name="connsiteY7069" fmla="*/ 270433 h 1833421"/>
              <a:gd name="connsiteX7070" fmla="*/ 872436 w 2746400"/>
              <a:gd name="connsiteY7070" fmla="*/ 268118 h 1833421"/>
              <a:gd name="connsiteX7071" fmla="*/ 865608 w 2746400"/>
              <a:gd name="connsiteY7071" fmla="*/ 266829 h 1833421"/>
              <a:gd name="connsiteX7072" fmla="*/ 816317 w 2746400"/>
              <a:gd name="connsiteY7072" fmla="*/ 266282 h 1833421"/>
              <a:gd name="connsiteX7073" fmla="*/ 817102 w 2746400"/>
              <a:gd name="connsiteY7073" fmla="*/ 267488 h 1833421"/>
              <a:gd name="connsiteX7074" fmla="*/ 816603 w 2746400"/>
              <a:gd name="connsiteY7074" fmla="*/ 268062 h 1833421"/>
              <a:gd name="connsiteX7075" fmla="*/ 815207 w 2746400"/>
              <a:gd name="connsiteY7075" fmla="*/ 267259 h 1833421"/>
              <a:gd name="connsiteX7076" fmla="*/ 816317 w 2746400"/>
              <a:gd name="connsiteY7076" fmla="*/ 266282 h 1833421"/>
              <a:gd name="connsiteX7077" fmla="*/ 834188 w 2746400"/>
              <a:gd name="connsiteY7077" fmla="*/ 264370 h 1833421"/>
              <a:gd name="connsiteX7078" fmla="*/ 835719 w 2746400"/>
              <a:gd name="connsiteY7078" fmla="*/ 264618 h 1833421"/>
              <a:gd name="connsiteX7079" fmla="*/ 834532 w 2746400"/>
              <a:gd name="connsiteY7079" fmla="*/ 266742 h 1833421"/>
              <a:gd name="connsiteX7080" fmla="*/ 833079 w 2746400"/>
              <a:gd name="connsiteY7080" fmla="*/ 265650 h 1833421"/>
              <a:gd name="connsiteX7081" fmla="*/ 834188 w 2746400"/>
              <a:gd name="connsiteY7081" fmla="*/ 264370 h 1833421"/>
              <a:gd name="connsiteX7082" fmla="*/ 655710 w 2746400"/>
              <a:gd name="connsiteY7082" fmla="*/ 264254 h 1833421"/>
              <a:gd name="connsiteX7083" fmla="*/ 656112 w 2746400"/>
              <a:gd name="connsiteY7083" fmla="*/ 267470 h 1833421"/>
              <a:gd name="connsiteX7084" fmla="*/ 649970 w 2746400"/>
              <a:gd name="connsiteY7084" fmla="*/ 267470 h 1833421"/>
              <a:gd name="connsiteX7085" fmla="*/ 649663 w 2746400"/>
              <a:gd name="connsiteY7085" fmla="*/ 265460 h 1833421"/>
              <a:gd name="connsiteX7086" fmla="*/ 655710 w 2746400"/>
              <a:gd name="connsiteY7086" fmla="*/ 264254 h 1833421"/>
              <a:gd name="connsiteX7087" fmla="*/ 936936 w 2746400"/>
              <a:gd name="connsiteY7087" fmla="*/ 262493 h 1833421"/>
              <a:gd name="connsiteX7088" fmla="*/ 934889 w 2746400"/>
              <a:gd name="connsiteY7088" fmla="*/ 267200 h 1833421"/>
              <a:gd name="connsiteX7089" fmla="*/ 934883 w 2746400"/>
              <a:gd name="connsiteY7089" fmla="*/ 267214 h 1833421"/>
              <a:gd name="connsiteX7090" fmla="*/ 933855 w 2746400"/>
              <a:gd name="connsiteY7090" fmla="*/ 269477 h 1833421"/>
              <a:gd name="connsiteX7091" fmla="*/ 936766 w 2746400"/>
              <a:gd name="connsiteY7091" fmla="*/ 269097 h 1833421"/>
              <a:gd name="connsiteX7092" fmla="*/ 936783 w 2746400"/>
              <a:gd name="connsiteY7092" fmla="*/ 269095 h 1833421"/>
              <a:gd name="connsiteX7093" fmla="*/ 939729 w 2746400"/>
              <a:gd name="connsiteY7093" fmla="*/ 264521 h 1833421"/>
              <a:gd name="connsiteX7094" fmla="*/ 936936 w 2746400"/>
              <a:gd name="connsiteY7094" fmla="*/ 262493 h 1833421"/>
              <a:gd name="connsiteX7095" fmla="*/ 885122 w 2746400"/>
              <a:gd name="connsiteY7095" fmla="*/ 257729 h 1833421"/>
              <a:gd name="connsiteX7096" fmla="*/ 883783 w 2746400"/>
              <a:gd name="connsiteY7096" fmla="*/ 257844 h 1833421"/>
              <a:gd name="connsiteX7097" fmla="*/ 883591 w 2746400"/>
              <a:gd name="connsiteY7097" fmla="*/ 260369 h 1833421"/>
              <a:gd name="connsiteX7098" fmla="*/ 885313 w 2746400"/>
              <a:gd name="connsiteY7098" fmla="*/ 262321 h 1833421"/>
              <a:gd name="connsiteX7099" fmla="*/ 886404 w 2746400"/>
              <a:gd name="connsiteY7099" fmla="*/ 261593 h 1833421"/>
              <a:gd name="connsiteX7100" fmla="*/ 885122 w 2746400"/>
              <a:gd name="connsiteY7100" fmla="*/ 257729 h 1833421"/>
              <a:gd name="connsiteX7101" fmla="*/ 705705 w 2746400"/>
              <a:gd name="connsiteY7101" fmla="*/ 256830 h 1833421"/>
              <a:gd name="connsiteX7102" fmla="*/ 694569 w 2746400"/>
              <a:gd name="connsiteY7102" fmla="*/ 257615 h 1833421"/>
              <a:gd name="connsiteX7103" fmla="*/ 705705 w 2746400"/>
              <a:gd name="connsiteY7103" fmla="*/ 256830 h 1833421"/>
              <a:gd name="connsiteX7104" fmla="*/ 1117748 w 2746400"/>
              <a:gd name="connsiteY7104" fmla="*/ 255356 h 1833421"/>
              <a:gd name="connsiteX7105" fmla="*/ 1117518 w 2746400"/>
              <a:gd name="connsiteY7105" fmla="*/ 256046 h 1833421"/>
              <a:gd name="connsiteX7106" fmla="*/ 1118743 w 2746400"/>
              <a:gd name="connsiteY7106" fmla="*/ 256715 h 1833421"/>
              <a:gd name="connsiteX7107" fmla="*/ 1118991 w 2746400"/>
              <a:gd name="connsiteY7107" fmla="*/ 256007 h 1833421"/>
              <a:gd name="connsiteX7108" fmla="*/ 1117748 w 2746400"/>
              <a:gd name="connsiteY7108" fmla="*/ 255356 h 1833421"/>
              <a:gd name="connsiteX7109" fmla="*/ 829730 w 2746400"/>
              <a:gd name="connsiteY7109" fmla="*/ 253928 h 1833421"/>
              <a:gd name="connsiteX7110" fmla="*/ 832159 w 2746400"/>
              <a:gd name="connsiteY7110" fmla="*/ 256448 h 1833421"/>
              <a:gd name="connsiteX7111" fmla="*/ 830648 w 2746400"/>
              <a:gd name="connsiteY7111" fmla="*/ 257213 h 1833421"/>
              <a:gd name="connsiteX7112" fmla="*/ 829726 w 2746400"/>
              <a:gd name="connsiteY7112" fmla="*/ 253915 h 1833421"/>
              <a:gd name="connsiteX7113" fmla="*/ 829730 w 2746400"/>
              <a:gd name="connsiteY7113" fmla="*/ 253928 h 1833421"/>
              <a:gd name="connsiteX7114" fmla="*/ 829720 w 2746400"/>
              <a:gd name="connsiteY7114" fmla="*/ 253918 h 1833421"/>
              <a:gd name="connsiteX7115" fmla="*/ 829864 w 2746400"/>
              <a:gd name="connsiteY7115" fmla="*/ 253844 h 1833421"/>
              <a:gd name="connsiteX7116" fmla="*/ 829825 w 2746400"/>
              <a:gd name="connsiteY7116" fmla="*/ 253883 h 1833421"/>
              <a:gd name="connsiteX7117" fmla="*/ 829831 w 2746400"/>
              <a:gd name="connsiteY7117" fmla="*/ 253862 h 1833421"/>
              <a:gd name="connsiteX7118" fmla="*/ 718439 w 2746400"/>
              <a:gd name="connsiteY7118" fmla="*/ 252950 h 1833421"/>
              <a:gd name="connsiteX7119" fmla="*/ 725030 w 2746400"/>
              <a:gd name="connsiteY7119" fmla="*/ 255262 h 1833421"/>
              <a:gd name="connsiteX7120" fmla="*/ 712593 w 2746400"/>
              <a:gd name="connsiteY7120" fmla="*/ 258227 h 1833421"/>
              <a:gd name="connsiteX7121" fmla="*/ 718439 w 2746400"/>
              <a:gd name="connsiteY7121" fmla="*/ 252950 h 1833421"/>
              <a:gd name="connsiteX7122" fmla="*/ 1091937 w 2746400"/>
              <a:gd name="connsiteY7122" fmla="*/ 252525 h 1833421"/>
              <a:gd name="connsiteX7123" fmla="*/ 1091306 w 2746400"/>
              <a:gd name="connsiteY7123" fmla="*/ 252830 h 1833421"/>
              <a:gd name="connsiteX7124" fmla="*/ 1091937 w 2746400"/>
              <a:gd name="connsiteY7124" fmla="*/ 253136 h 1833421"/>
              <a:gd name="connsiteX7125" fmla="*/ 1140402 w 2746400"/>
              <a:gd name="connsiteY7125" fmla="*/ 251530 h 1833421"/>
              <a:gd name="connsiteX7126" fmla="*/ 1132107 w 2746400"/>
              <a:gd name="connsiteY7126" fmla="*/ 253787 h 1833421"/>
              <a:gd name="connsiteX7127" fmla="*/ 1131927 w 2746400"/>
              <a:gd name="connsiteY7127" fmla="*/ 253787 h 1833421"/>
              <a:gd name="connsiteX7128" fmla="*/ 1131843 w 2746400"/>
              <a:gd name="connsiteY7128" fmla="*/ 253895 h 1833421"/>
              <a:gd name="connsiteX7129" fmla="*/ 1129075 w 2746400"/>
              <a:gd name="connsiteY7129" fmla="*/ 255452 h 1833421"/>
              <a:gd name="connsiteX7130" fmla="*/ 1129878 w 2746400"/>
              <a:gd name="connsiteY7130" fmla="*/ 256409 h 1833421"/>
              <a:gd name="connsiteX7131" fmla="*/ 1131843 w 2746400"/>
              <a:gd name="connsiteY7131" fmla="*/ 253895 h 1833421"/>
              <a:gd name="connsiteX7132" fmla="*/ 1131965 w 2746400"/>
              <a:gd name="connsiteY7132" fmla="*/ 253826 h 1833421"/>
              <a:gd name="connsiteX7133" fmla="*/ 1132107 w 2746400"/>
              <a:gd name="connsiteY7133" fmla="*/ 253787 h 1833421"/>
              <a:gd name="connsiteX7134" fmla="*/ 1140690 w 2746400"/>
              <a:gd name="connsiteY7134" fmla="*/ 253787 h 1833421"/>
              <a:gd name="connsiteX7135" fmla="*/ 1140402 w 2746400"/>
              <a:gd name="connsiteY7135" fmla="*/ 251530 h 1833421"/>
              <a:gd name="connsiteX7136" fmla="*/ 632271 w 2746400"/>
              <a:gd name="connsiteY7136" fmla="*/ 251013 h 1833421"/>
              <a:gd name="connsiteX7137" fmla="*/ 633648 w 2746400"/>
              <a:gd name="connsiteY7137" fmla="*/ 251779 h 1833421"/>
              <a:gd name="connsiteX7138" fmla="*/ 632558 w 2746400"/>
              <a:gd name="connsiteY7138" fmla="*/ 252736 h 1833421"/>
              <a:gd name="connsiteX7139" fmla="*/ 631792 w 2746400"/>
              <a:gd name="connsiteY7139" fmla="*/ 251568 h 1833421"/>
              <a:gd name="connsiteX7140" fmla="*/ 632271 w 2746400"/>
              <a:gd name="connsiteY7140" fmla="*/ 251013 h 1833421"/>
              <a:gd name="connsiteX7141" fmla="*/ 735204 w 2746400"/>
              <a:gd name="connsiteY7141" fmla="*/ 250434 h 1833421"/>
              <a:gd name="connsiteX7142" fmla="*/ 739974 w 2746400"/>
              <a:gd name="connsiteY7142" fmla="*/ 253118 h 1833421"/>
              <a:gd name="connsiteX7143" fmla="*/ 730521 w 2746400"/>
              <a:gd name="connsiteY7143" fmla="*/ 253118 h 1833421"/>
              <a:gd name="connsiteX7144" fmla="*/ 735204 w 2746400"/>
              <a:gd name="connsiteY7144" fmla="*/ 250434 h 1833421"/>
              <a:gd name="connsiteX7145" fmla="*/ 2584204 w 2746400"/>
              <a:gd name="connsiteY7145" fmla="*/ 245293 h 1833421"/>
              <a:gd name="connsiteX7146" fmla="*/ 2588183 w 2746400"/>
              <a:gd name="connsiteY7146" fmla="*/ 248143 h 1833421"/>
              <a:gd name="connsiteX7147" fmla="*/ 2584720 w 2746400"/>
              <a:gd name="connsiteY7147" fmla="*/ 250517 h 1833421"/>
              <a:gd name="connsiteX7148" fmla="*/ 2582540 w 2746400"/>
              <a:gd name="connsiteY7148" fmla="*/ 246938 h 1833421"/>
              <a:gd name="connsiteX7149" fmla="*/ 2584204 w 2746400"/>
              <a:gd name="connsiteY7149" fmla="*/ 245293 h 1833421"/>
              <a:gd name="connsiteX7150" fmla="*/ 1653164 w 2746400"/>
              <a:gd name="connsiteY7150" fmla="*/ 240929 h 1833421"/>
              <a:gd name="connsiteX7151" fmla="*/ 1653049 w 2746400"/>
              <a:gd name="connsiteY7151" fmla="*/ 242096 h 1833421"/>
              <a:gd name="connsiteX7152" fmla="*/ 1659306 w 2746400"/>
              <a:gd name="connsiteY7152" fmla="*/ 241772 h 1833421"/>
              <a:gd name="connsiteX7153" fmla="*/ 1659267 w 2746400"/>
              <a:gd name="connsiteY7153" fmla="*/ 240929 h 1833421"/>
              <a:gd name="connsiteX7154" fmla="*/ 1653164 w 2746400"/>
              <a:gd name="connsiteY7154" fmla="*/ 240929 h 1833421"/>
              <a:gd name="connsiteX7155" fmla="*/ 1595169 w 2746400"/>
              <a:gd name="connsiteY7155" fmla="*/ 239381 h 1833421"/>
              <a:gd name="connsiteX7156" fmla="*/ 1594845 w 2746400"/>
              <a:gd name="connsiteY7156" fmla="*/ 241159 h 1833421"/>
              <a:gd name="connsiteX7157" fmla="*/ 1600010 w 2746400"/>
              <a:gd name="connsiteY7157" fmla="*/ 242231 h 1833421"/>
              <a:gd name="connsiteX7158" fmla="*/ 1600546 w 2746400"/>
              <a:gd name="connsiteY7158" fmla="*/ 240318 h 1833421"/>
              <a:gd name="connsiteX7159" fmla="*/ 1595169 w 2746400"/>
              <a:gd name="connsiteY7159" fmla="*/ 239381 h 1833421"/>
              <a:gd name="connsiteX7160" fmla="*/ 1620024 w 2746400"/>
              <a:gd name="connsiteY7160" fmla="*/ 239054 h 1833421"/>
              <a:gd name="connsiteX7161" fmla="*/ 1620062 w 2746400"/>
              <a:gd name="connsiteY7161" fmla="*/ 240068 h 1833421"/>
              <a:gd name="connsiteX7162" fmla="*/ 1623258 w 2746400"/>
              <a:gd name="connsiteY7162" fmla="*/ 239858 h 1833421"/>
              <a:gd name="connsiteX7163" fmla="*/ 1623220 w 2746400"/>
              <a:gd name="connsiteY7163" fmla="*/ 239054 h 1833421"/>
              <a:gd name="connsiteX7164" fmla="*/ 1620024 w 2746400"/>
              <a:gd name="connsiteY7164" fmla="*/ 239054 h 1833421"/>
              <a:gd name="connsiteX7165" fmla="*/ 1109157 w 2746400"/>
              <a:gd name="connsiteY7165" fmla="*/ 237562 h 1833421"/>
              <a:gd name="connsiteX7166" fmla="*/ 1107913 w 2746400"/>
              <a:gd name="connsiteY7166" fmla="*/ 238154 h 1833421"/>
              <a:gd name="connsiteX7167" fmla="*/ 1108143 w 2746400"/>
              <a:gd name="connsiteY7167" fmla="*/ 238863 h 1833421"/>
              <a:gd name="connsiteX7168" fmla="*/ 1109368 w 2746400"/>
              <a:gd name="connsiteY7168" fmla="*/ 238232 h 1833421"/>
              <a:gd name="connsiteX7169" fmla="*/ 1109157 w 2746400"/>
              <a:gd name="connsiteY7169" fmla="*/ 237562 h 1833421"/>
              <a:gd name="connsiteX7170" fmla="*/ 898745 w 2746400"/>
              <a:gd name="connsiteY7170" fmla="*/ 234768 h 1833421"/>
              <a:gd name="connsiteX7171" fmla="*/ 901404 w 2746400"/>
              <a:gd name="connsiteY7171" fmla="*/ 248277 h 1833421"/>
              <a:gd name="connsiteX7172" fmla="*/ 898745 w 2746400"/>
              <a:gd name="connsiteY7172" fmla="*/ 234768 h 1833421"/>
              <a:gd name="connsiteX7173" fmla="*/ 893751 w 2746400"/>
              <a:gd name="connsiteY7173" fmla="*/ 230387 h 1833421"/>
              <a:gd name="connsiteX7174" fmla="*/ 893425 w 2746400"/>
              <a:gd name="connsiteY7174" fmla="*/ 231018 h 1833421"/>
              <a:gd name="connsiteX7175" fmla="*/ 894057 w 2746400"/>
              <a:gd name="connsiteY7175" fmla="*/ 231037 h 1833421"/>
              <a:gd name="connsiteX7176" fmla="*/ 1640994 w 2746400"/>
              <a:gd name="connsiteY7176" fmla="*/ 227746 h 1833421"/>
              <a:gd name="connsiteX7177" fmla="*/ 1640344 w 2746400"/>
              <a:gd name="connsiteY7177" fmla="*/ 228033 h 1833421"/>
              <a:gd name="connsiteX7178" fmla="*/ 1640976 w 2746400"/>
              <a:gd name="connsiteY7178" fmla="*/ 228340 h 1833421"/>
              <a:gd name="connsiteX7179" fmla="*/ 947669 w 2746400"/>
              <a:gd name="connsiteY7179" fmla="*/ 226924 h 1833421"/>
              <a:gd name="connsiteX7180" fmla="*/ 947440 w 2746400"/>
              <a:gd name="connsiteY7180" fmla="*/ 231477 h 1833421"/>
              <a:gd name="connsiteX7181" fmla="*/ 949047 w 2746400"/>
              <a:gd name="connsiteY7181" fmla="*/ 231631 h 1833421"/>
              <a:gd name="connsiteX7182" fmla="*/ 949832 w 2746400"/>
              <a:gd name="connsiteY7182" fmla="*/ 227211 h 1833421"/>
              <a:gd name="connsiteX7183" fmla="*/ 947669 w 2746400"/>
              <a:gd name="connsiteY7183" fmla="*/ 226924 h 1833421"/>
              <a:gd name="connsiteX7184" fmla="*/ 2712534 w 2746400"/>
              <a:gd name="connsiteY7184" fmla="*/ 224532 h 1833421"/>
              <a:gd name="connsiteX7185" fmla="*/ 2713566 w 2746400"/>
              <a:gd name="connsiteY7185" fmla="*/ 225585 h 1833421"/>
              <a:gd name="connsiteX7186" fmla="*/ 2709070 w 2746400"/>
              <a:gd name="connsiteY7186" fmla="*/ 230520 h 1833421"/>
              <a:gd name="connsiteX7187" fmla="*/ 2707578 w 2746400"/>
              <a:gd name="connsiteY7187" fmla="*/ 228990 h 1833421"/>
              <a:gd name="connsiteX7188" fmla="*/ 2712534 w 2746400"/>
              <a:gd name="connsiteY7188" fmla="*/ 224532 h 1833421"/>
              <a:gd name="connsiteX7189" fmla="*/ 1700520 w 2746400"/>
              <a:gd name="connsiteY7189" fmla="*/ 223633 h 1833421"/>
              <a:gd name="connsiteX7190" fmla="*/ 1700194 w 2746400"/>
              <a:gd name="connsiteY7190" fmla="*/ 224207 h 1833421"/>
              <a:gd name="connsiteX7191" fmla="*/ 1701705 w 2746400"/>
              <a:gd name="connsiteY7191" fmla="*/ 224570 h 1833421"/>
              <a:gd name="connsiteX7192" fmla="*/ 1702031 w 2746400"/>
              <a:gd name="connsiteY7192" fmla="*/ 223996 h 1833421"/>
              <a:gd name="connsiteX7193" fmla="*/ 1700520 w 2746400"/>
              <a:gd name="connsiteY7193" fmla="*/ 223633 h 1833421"/>
              <a:gd name="connsiteX7194" fmla="*/ 1148151 w 2746400"/>
              <a:gd name="connsiteY7194" fmla="*/ 223288 h 1833421"/>
              <a:gd name="connsiteX7195" fmla="*/ 1143525 w 2746400"/>
              <a:gd name="connsiteY7195" fmla="*/ 225087 h 1833421"/>
              <a:gd name="connsiteX7196" fmla="*/ 1143368 w 2746400"/>
              <a:gd name="connsiteY7196" fmla="*/ 225107 h 1833421"/>
              <a:gd name="connsiteX7197" fmla="*/ 1143357 w 2746400"/>
              <a:gd name="connsiteY7197" fmla="*/ 225128 h 1833421"/>
              <a:gd name="connsiteX7198" fmla="*/ 1132731 w 2746400"/>
              <a:gd name="connsiteY7198" fmla="*/ 225417 h 1833421"/>
              <a:gd name="connsiteX7199" fmla="*/ 1122397 w 2746400"/>
              <a:gd name="connsiteY7199" fmla="*/ 232396 h 1833421"/>
              <a:gd name="connsiteX7200" fmla="*/ 1135332 w 2746400"/>
              <a:gd name="connsiteY7200" fmla="*/ 227977 h 1833421"/>
              <a:gd name="connsiteX7201" fmla="*/ 1137838 w 2746400"/>
              <a:gd name="connsiteY7201" fmla="*/ 232127 h 1833421"/>
              <a:gd name="connsiteX7202" fmla="*/ 1141458 w 2746400"/>
              <a:gd name="connsiteY7202" fmla="*/ 228963 h 1833421"/>
              <a:gd name="connsiteX7203" fmla="*/ 1141455 w 2746400"/>
              <a:gd name="connsiteY7203" fmla="*/ 228971 h 1833421"/>
              <a:gd name="connsiteX7204" fmla="*/ 1153394 w 2746400"/>
              <a:gd name="connsiteY7204" fmla="*/ 227900 h 1833421"/>
              <a:gd name="connsiteX7205" fmla="*/ 1141493 w 2746400"/>
              <a:gd name="connsiteY7205" fmla="*/ 228933 h 1833421"/>
              <a:gd name="connsiteX7206" fmla="*/ 1141458 w 2746400"/>
              <a:gd name="connsiteY7206" fmla="*/ 228963 h 1833421"/>
              <a:gd name="connsiteX7207" fmla="*/ 1143357 w 2746400"/>
              <a:gd name="connsiteY7207" fmla="*/ 225128 h 1833421"/>
              <a:gd name="connsiteX7208" fmla="*/ 1143426 w 2746400"/>
              <a:gd name="connsiteY7208" fmla="*/ 225125 h 1833421"/>
              <a:gd name="connsiteX7209" fmla="*/ 1143525 w 2746400"/>
              <a:gd name="connsiteY7209" fmla="*/ 225087 h 1833421"/>
              <a:gd name="connsiteX7210" fmla="*/ 1148439 w 2746400"/>
              <a:gd name="connsiteY7210" fmla="*/ 224475 h 1833421"/>
              <a:gd name="connsiteX7211" fmla="*/ 1148151 w 2746400"/>
              <a:gd name="connsiteY7211" fmla="*/ 223288 h 1833421"/>
              <a:gd name="connsiteX7212" fmla="*/ 1202184 w 2746400"/>
              <a:gd name="connsiteY7212" fmla="*/ 222753 h 1833421"/>
              <a:gd name="connsiteX7213" fmla="*/ 1201553 w 2746400"/>
              <a:gd name="connsiteY7213" fmla="*/ 223135 h 1833421"/>
              <a:gd name="connsiteX7214" fmla="*/ 1202490 w 2746400"/>
              <a:gd name="connsiteY7214" fmla="*/ 224225 h 1833421"/>
              <a:gd name="connsiteX7215" fmla="*/ 1203161 w 2746400"/>
              <a:gd name="connsiteY7215" fmla="*/ 223862 h 1833421"/>
              <a:gd name="connsiteX7216" fmla="*/ 1202184 w 2746400"/>
              <a:gd name="connsiteY7216" fmla="*/ 222753 h 1833421"/>
              <a:gd name="connsiteX7217" fmla="*/ 616716 w 2746400"/>
              <a:gd name="connsiteY7217" fmla="*/ 222180 h 1833421"/>
              <a:gd name="connsiteX7218" fmla="*/ 618150 w 2746400"/>
              <a:gd name="connsiteY7218" fmla="*/ 222907 h 1833421"/>
              <a:gd name="connsiteX7219" fmla="*/ 616563 w 2746400"/>
              <a:gd name="connsiteY7219" fmla="*/ 224666 h 1833421"/>
              <a:gd name="connsiteX7220" fmla="*/ 614783 w 2746400"/>
              <a:gd name="connsiteY7220" fmla="*/ 223824 h 1833421"/>
              <a:gd name="connsiteX7221" fmla="*/ 616716 w 2746400"/>
              <a:gd name="connsiteY7221" fmla="*/ 222180 h 1833421"/>
              <a:gd name="connsiteX7222" fmla="*/ 1038459 w 2746400"/>
              <a:gd name="connsiteY7222" fmla="*/ 222064 h 1833421"/>
              <a:gd name="connsiteX7223" fmla="*/ 1033177 w 2746400"/>
              <a:gd name="connsiteY7223" fmla="*/ 227039 h 1833421"/>
              <a:gd name="connsiteX7224" fmla="*/ 1039473 w 2746400"/>
              <a:gd name="connsiteY7224" fmla="*/ 224455 h 1833421"/>
              <a:gd name="connsiteX7225" fmla="*/ 1038459 w 2746400"/>
              <a:gd name="connsiteY7225" fmla="*/ 222064 h 1833421"/>
              <a:gd name="connsiteX7226" fmla="*/ 768922 w 2746400"/>
              <a:gd name="connsiteY7226" fmla="*/ 221854 h 1833421"/>
              <a:gd name="connsiteX7227" fmla="*/ 769324 w 2746400"/>
              <a:gd name="connsiteY7227" fmla="*/ 223481 h 1833421"/>
              <a:gd name="connsiteX7228" fmla="*/ 764789 w 2746400"/>
              <a:gd name="connsiteY7228" fmla="*/ 224877 h 1833421"/>
              <a:gd name="connsiteX7229" fmla="*/ 764445 w 2746400"/>
              <a:gd name="connsiteY7229" fmla="*/ 222620 h 1833421"/>
              <a:gd name="connsiteX7230" fmla="*/ 768922 w 2746400"/>
              <a:gd name="connsiteY7230" fmla="*/ 221854 h 1833421"/>
              <a:gd name="connsiteX7231" fmla="*/ 1516645 w 2746400"/>
              <a:gd name="connsiteY7231" fmla="*/ 221834 h 1833421"/>
              <a:gd name="connsiteX7232" fmla="*/ 1510887 w 2746400"/>
              <a:gd name="connsiteY7232" fmla="*/ 223441 h 1833421"/>
              <a:gd name="connsiteX7233" fmla="*/ 1511230 w 2746400"/>
              <a:gd name="connsiteY7233" fmla="*/ 224896 h 1833421"/>
              <a:gd name="connsiteX7234" fmla="*/ 1517067 w 2746400"/>
              <a:gd name="connsiteY7234" fmla="*/ 224149 h 1833421"/>
              <a:gd name="connsiteX7235" fmla="*/ 1516645 w 2746400"/>
              <a:gd name="connsiteY7235" fmla="*/ 221834 h 1833421"/>
              <a:gd name="connsiteX7236" fmla="*/ 1605980 w 2746400"/>
              <a:gd name="connsiteY7236" fmla="*/ 221585 h 1833421"/>
              <a:gd name="connsiteX7237" fmla="*/ 1604143 w 2746400"/>
              <a:gd name="connsiteY7237" fmla="*/ 222427 h 1833421"/>
              <a:gd name="connsiteX7238" fmla="*/ 1605770 w 2746400"/>
              <a:gd name="connsiteY7238" fmla="*/ 224169 h 1833421"/>
              <a:gd name="connsiteX7239" fmla="*/ 1607223 w 2746400"/>
              <a:gd name="connsiteY7239" fmla="*/ 223480 h 1833421"/>
              <a:gd name="connsiteX7240" fmla="*/ 1605980 w 2746400"/>
              <a:gd name="connsiteY7240" fmla="*/ 221585 h 1833421"/>
              <a:gd name="connsiteX7241" fmla="*/ 833471 w 2746400"/>
              <a:gd name="connsiteY7241" fmla="*/ 221309 h 1833421"/>
              <a:gd name="connsiteX7242" fmla="*/ 834857 w 2746400"/>
              <a:gd name="connsiteY7242" fmla="*/ 224801 h 1833421"/>
              <a:gd name="connsiteX7243" fmla="*/ 834494 w 2746400"/>
              <a:gd name="connsiteY7243" fmla="*/ 228416 h 1833421"/>
              <a:gd name="connsiteX7244" fmla="*/ 828639 w 2746400"/>
              <a:gd name="connsiteY7244" fmla="*/ 226772 h 1833421"/>
              <a:gd name="connsiteX7245" fmla="*/ 819320 w 2746400"/>
              <a:gd name="connsiteY7245" fmla="*/ 232302 h 1833421"/>
              <a:gd name="connsiteX7246" fmla="*/ 807381 w 2746400"/>
              <a:gd name="connsiteY7246" fmla="*/ 231077 h 1833421"/>
              <a:gd name="connsiteX7247" fmla="*/ 826170 w 2746400"/>
              <a:gd name="connsiteY7247" fmla="*/ 222887 h 1833421"/>
              <a:gd name="connsiteX7248" fmla="*/ 833460 w 2746400"/>
              <a:gd name="connsiteY7248" fmla="*/ 221280 h 1833421"/>
              <a:gd name="connsiteX7249" fmla="*/ 833490 w 2746400"/>
              <a:gd name="connsiteY7249" fmla="*/ 221290 h 1833421"/>
              <a:gd name="connsiteX7250" fmla="*/ 833499 w 2746400"/>
              <a:gd name="connsiteY7250" fmla="*/ 221299 h 1833421"/>
              <a:gd name="connsiteX7251" fmla="*/ 833499 w 2746400"/>
              <a:gd name="connsiteY7251" fmla="*/ 221293 h 1833421"/>
              <a:gd name="connsiteX7252" fmla="*/ 833518 w 2746400"/>
              <a:gd name="connsiteY7252" fmla="*/ 221299 h 1833421"/>
              <a:gd name="connsiteX7253" fmla="*/ 833471 w 2746400"/>
              <a:gd name="connsiteY7253" fmla="*/ 221309 h 1833421"/>
              <a:gd name="connsiteX7254" fmla="*/ 833502 w 2746400"/>
              <a:gd name="connsiteY7254" fmla="*/ 221223 h 1833421"/>
              <a:gd name="connsiteX7255" fmla="*/ 833499 w 2746400"/>
              <a:gd name="connsiteY7255" fmla="*/ 221293 h 1833421"/>
              <a:gd name="connsiteX7256" fmla="*/ 833490 w 2746400"/>
              <a:gd name="connsiteY7256" fmla="*/ 221290 h 1833421"/>
              <a:gd name="connsiteX7257" fmla="*/ 833461 w 2746400"/>
              <a:gd name="connsiteY7257" fmla="*/ 221261 h 1833421"/>
              <a:gd name="connsiteX7258" fmla="*/ 1160799 w 2746400"/>
              <a:gd name="connsiteY7258" fmla="*/ 220073 h 1833421"/>
              <a:gd name="connsiteX7259" fmla="*/ 1160187 w 2746400"/>
              <a:gd name="connsiteY7259" fmla="*/ 220361 h 1833421"/>
              <a:gd name="connsiteX7260" fmla="*/ 1160799 w 2746400"/>
              <a:gd name="connsiteY7260" fmla="*/ 220647 h 1833421"/>
              <a:gd name="connsiteX7261" fmla="*/ 1223958 w 2746400"/>
              <a:gd name="connsiteY7261" fmla="*/ 219978 h 1833421"/>
              <a:gd name="connsiteX7262" fmla="*/ 1223328 w 2746400"/>
              <a:gd name="connsiteY7262" fmla="*/ 220265 h 1833421"/>
              <a:gd name="connsiteX7263" fmla="*/ 1223940 w 2746400"/>
              <a:gd name="connsiteY7263" fmla="*/ 220552 h 1833421"/>
              <a:gd name="connsiteX7264" fmla="*/ 1571067 w 2746400"/>
              <a:gd name="connsiteY7264" fmla="*/ 219658 h 1833421"/>
              <a:gd name="connsiteX7265" fmla="*/ 1566297 w 2746400"/>
              <a:gd name="connsiteY7265" fmla="*/ 221969 h 1833421"/>
              <a:gd name="connsiteX7266" fmla="*/ 1579538 w 2746400"/>
              <a:gd name="connsiteY7266" fmla="*/ 221969 h 1833421"/>
              <a:gd name="connsiteX7267" fmla="*/ 1571067 w 2746400"/>
              <a:gd name="connsiteY7267" fmla="*/ 219658 h 1833421"/>
              <a:gd name="connsiteX7268" fmla="*/ 1093506 w 2746400"/>
              <a:gd name="connsiteY7268" fmla="*/ 219443 h 1833421"/>
              <a:gd name="connsiteX7269" fmla="*/ 1090809 w 2746400"/>
              <a:gd name="connsiteY7269" fmla="*/ 222580 h 1833421"/>
              <a:gd name="connsiteX7270" fmla="*/ 1091496 w 2746400"/>
              <a:gd name="connsiteY7270" fmla="*/ 224149 h 1833421"/>
              <a:gd name="connsiteX7271" fmla="*/ 1094404 w 2746400"/>
              <a:gd name="connsiteY7271" fmla="*/ 222408 h 1833421"/>
              <a:gd name="connsiteX7272" fmla="*/ 1093506 w 2746400"/>
              <a:gd name="connsiteY7272" fmla="*/ 219443 h 1833421"/>
              <a:gd name="connsiteX7273" fmla="*/ 1198875 w 2746400"/>
              <a:gd name="connsiteY7273" fmla="*/ 216381 h 1833421"/>
              <a:gd name="connsiteX7274" fmla="*/ 1198396 w 2746400"/>
              <a:gd name="connsiteY7274" fmla="*/ 216974 h 1833421"/>
              <a:gd name="connsiteX7275" fmla="*/ 1199506 w 2746400"/>
              <a:gd name="connsiteY7275" fmla="*/ 217969 h 1833421"/>
              <a:gd name="connsiteX7276" fmla="*/ 1199928 w 2746400"/>
              <a:gd name="connsiteY7276" fmla="*/ 217358 h 1833421"/>
              <a:gd name="connsiteX7277" fmla="*/ 1198875 w 2746400"/>
              <a:gd name="connsiteY7277" fmla="*/ 216381 h 1833421"/>
              <a:gd name="connsiteX7278" fmla="*/ 1478473 w 2746400"/>
              <a:gd name="connsiteY7278" fmla="*/ 216209 h 1833421"/>
              <a:gd name="connsiteX7279" fmla="*/ 1477824 w 2746400"/>
              <a:gd name="connsiteY7279" fmla="*/ 216381 h 1833421"/>
              <a:gd name="connsiteX7280" fmla="*/ 1478378 w 2746400"/>
              <a:gd name="connsiteY7280" fmla="*/ 216726 h 1833421"/>
              <a:gd name="connsiteX7281" fmla="*/ 840597 w 2746400"/>
              <a:gd name="connsiteY7281" fmla="*/ 214622 h 1833421"/>
              <a:gd name="connsiteX7282" fmla="*/ 833502 w 2746400"/>
              <a:gd name="connsiteY7282" fmla="*/ 221223 h 1833421"/>
              <a:gd name="connsiteX7283" fmla="*/ 833712 w 2746400"/>
              <a:gd name="connsiteY7283" fmla="*/ 216562 h 1833421"/>
              <a:gd name="connsiteX7284" fmla="*/ 840597 w 2746400"/>
              <a:gd name="connsiteY7284" fmla="*/ 214622 h 1833421"/>
              <a:gd name="connsiteX7285" fmla="*/ 1124253 w 2746400"/>
              <a:gd name="connsiteY7285" fmla="*/ 212401 h 1833421"/>
              <a:gd name="connsiteX7286" fmla="*/ 1123104 w 2746400"/>
              <a:gd name="connsiteY7286" fmla="*/ 213243 h 1833421"/>
              <a:gd name="connsiteX7287" fmla="*/ 1125153 w 2746400"/>
              <a:gd name="connsiteY7287" fmla="*/ 218390 h 1833421"/>
              <a:gd name="connsiteX7288" fmla="*/ 1127296 w 2746400"/>
              <a:gd name="connsiteY7288" fmla="*/ 218122 h 1833421"/>
              <a:gd name="connsiteX7289" fmla="*/ 1127200 w 2746400"/>
              <a:gd name="connsiteY7289" fmla="*/ 214870 h 1833421"/>
              <a:gd name="connsiteX7290" fmla="*/ 1124253 w 2746400"/>
              <a:gd name="connsiteY7290" fmla="*/ 212401 h 1833421"/>
              <a:gd name="connsiteX7291" fmla="*/ 1619622 w 2746400"/>
              <a:gd name="connsiteY7291" fmla="*/ 212363 h 1833421"/>
              <a:gd name="connsiteX7292" fmla="*/ 1619565 w 2746400"/>
              <a:gd name="connsiteY7292" fmla="*/ 212918 h 1833421"/>
              <a:gd name="connsiteX7293" fmla="*/ 1620235 w 2746400"/>
              <a:gd name="connsiteY7293" fmla="*/ 212689 h 1833421"/>
              <a:gd name="connsiteX7294" fmla="*/ 652437 w 2746400"/>
              <a:gd name="connsiteY7294" fmla="*/ 211714 h 1833421"/>
              <a:gd name="connsiteX7295" fmla="*/ 633954 w 2746400"/>
              <a:gd name="connsiteY7295" fmla="*/ 217797 h 1833421"/>
              <a:gd name="connsiteX7296" fmla="*/ 652437 w 2746400"/>
              <a:gd name="connsiteY7296" fmla="*/ 211714 h 1833421"/>
              <a:gd name="connsiteX7297" fmla="*/ 2633262 w 2746400"/>
              <a:gd name="connsiteY7297" fmla="*/ 211712 h 1833421"/>
              <a:gd name="connsiteX7298" fmla="*/ 2627962 w 2746400"/>
              <a:gd name="connsiteY7298" fmla="*/ 221318 h 1833421"/>
              <a:gd name="connsiteX7299" fmla="*/ 2633262 w 2746400"/>
              <a:gd name="connsiteY7299" fmla="*/ 211712 h 1833421"/>
              <a:gd name="connsiteX7300" fmla="*/ 658120 w 2746400"/>
              <a:gd name="connsiteY7300" fmla="*/ 211445 h 1833421"/>
              <a:gd name="connsiteX7301" fmla="*/ 658752 w 2746400"/>
              <a:gd name="connsiteY7301" fmla="*/ 211541 h 1833421"/>
              <a:gd name="connsiteX7302" fmla="*/ 658350 w 2746400"/>
              <a:gd name="connsiteY7302" fmla="*/ 212135 h 1833421"/>
              <a:gd name="connsiteX7303" fmla="*/ 953181 w 2746400"/>
              <a:gd name="connsiteY7303" fmla="*/ 211331 h 1833421"/>
              <a:gd name="connsiteX7304" fmla="*/ 953429 w 2746400"/>
              <a:gd name="connsiteY7304" fmla="*/ 212765 h 1833421"/>
              <a:gd name="connsiteX7305" fmla="*/ 954213 w 2746400"/>
              <a:gd name="connsiteY7305" fmla="*/ 212726 h 1833421"/>
              <a:gd name="connsiteX7306" fmla="*/ 953984 w 2746400"/>
              <a:gd name="connsiteY7306" fmla="*/ 211331 h 1833421"/>
              <a:gd name="connsiteX7307" fmla="*/ 953181 w 2746400"/>
              <a:gd name="connsiteY7307" fmla="*/ 211331 h 1833421"/>
              <a:gd name="connsiteX7308" fmla="*/ 1184697 w 2746400"/>
              <a:gd name="connsiteY7308" fmla="*/ 211139 h 1833421"/>
              <a:gd name="connsiteX7309" fmla="*/ 1177597 w 2746400"/>
              <a:gd name="connsiteY7309" fmla="*/ 213434 h 1833421"/>
              <a:gd name="connsiteX7310" fmla="*/ 1166577 w 2746400"/>
              <a:gd name="connsiteY7310" fmla="*/ 218198 h 1833421"/>
              <a:gd name="connsiteX7311" fmla="*/ 1168548 w 2746400"/>
              <a:gd name="connsiteY7311" fmla="*/ 226484 h 1833421"/>
              <a:gd name="connsiteX7312" fmla="*/ 1189443 w 2746400"/>
              <a:gd name="connsiteY7312" fmla="*/ 219404 h 1833421"/>
              <a:gd name="connsiteX7313" fmla="*/ 1189193 w 2746400"/>
              <a:gd name="connsiteY7313" fmla="*/ 218142 h 1833421"/>
              <a:gd name="connsiteX7314" fmla="*/ 1180181 w 2746400"/>
              <a:gd name="connsiteY7314" fmla="*/ 218142 h 1833421"/>
              <a:gd name="connsiteX7315" fmla="*/ 1184697 w 2746400"/>
              <a:gd name="connsiteY7315" fmla="*/ 211139 h 1833421"/>
              <a:gd name="connsiteX7316" fmla="*/ 832388 w 2746400"/>
              <a:gd name="connsiteY7316" fmla="*/ 209474 h 1833421"/>
              <a:gd name="connsiteX7317" fmla="*/ 833307 w 2746400"/>
              <a:gd name="connsiteY7317" fmla="*/ 211349 h 1833421"/>
              <a:gd name="connsiteX7318" fmla="*/ 831260 w 2746400"/>
              <a:gd name="connsiteY7318" fmla="*/ 212593 h 1833421"/>
              <a:gd name="connsiteX7319" fmla="*/ 830513 w 2746400"/>
              <a:gd name="connsiteY7319" fmla="*/ 211120 h 1833421"/>
              <a:gd name="connsiteX7320" fmla="*/ 832388 w 2746400"/>
              <a:gd name="connsiteY7320" fmla="*/ 209474 h 1833421"/>
              <a:gd name="connsiteX7321" fmla="*/ 1269955 w 2746400"/>
              <a:gd name="connsiteY7321" fmla="*/ 208574 h 1833421"/>
              <a:gd name="connsiteX7322" fmla="*/ 1269267 w 2746400"/>
              <a:gd name="connsiteY7322" fmla="*/ 208804 h 1833421"/>
              <a:gd name="connsiteX7323" fmla="*/ 1269860 w 2746400"/>
              <a:gd name="connsiteY7323" fmla="*/ 209187 h 1833421"/>
              <a:gd name="connsiteX7324" fmla="*/ 1136518 w 2746400"/>
              <a:gd name="connsiteY7324" fmla="*/ 207848 h 1833421"/>
              <a:gd name="connsiteX7325" fmla="*/ 1134968 w 2746400"/>
              <a:gd name="connsiteY7325" fmla="*/ 209301 h 1833421"/>
              <a:gd name="connsiteX7326" fmla="*/ 1138145 w 2746400"/>
              <a:gd name="connsiteY7326" fmla="*/ 212689 h 1833421"/>
              <a:gd name="connsiteX7327" fmla="*/ 1140057 w 2746400"/>
              <a:gd name="connsiteY7327" fmla="*/ 211157 h 1833421"/>
              <a:gd name="connsiteX7328" fmla="*/ 1136518 w 2746400"/>
              <a:gd name="connsiteY7328" fmla="*/ 207848 h 1833421"/>
              <a:gd name="connsiteX7329" fmla="*/ 1191873 w 2746400"/>
              <a:gd name="connsiteY7329" fmla="*/ 207695 h 1833421"/>
              <a:gd name="connsiteX7330" fmla="*/ 1192140 w 2746400"/>
              <a:gd name="connsiteY7330" fmla="*/ 208403 h 1833421"/>
              <a:gd name="connsiteX7331" fmla="*/ 1192522 w 2746400"/>
              <a:gd name="connsiteY7331" fmla="*/ 207752 h 1833421"/>
              <a:gd name="connsiteX7332" fmla="*/ 1119375 w 2746400"/>
              <a:gd name="connsiteY7332" fmla="*/ 207503 h 1833421"/>
              <a:gd name="connsiteX7333" fmla="*/ 1114266 w 2746400"/>
              <a:gd name="connsiteY7333" fmla="*/ 208268 h 1833421"/>
              <a:gd name="connsiteX7334" fmla="*/ 1114494 w 2746400"/>
              <a:gd name="connsiteY7334" fmla="*/ 210718 h 1833421"/>
              <a:gd name="connsiteX7335" fmla="*/ 1119585 w 2746400"/>
              <a:gd name="connsiteY7335" fmla="*/ 209972 h 1833421"/>
              <a:gd name="connsiteX7336" fmla="*/ 1119375 w 2746400"/>
              <a:gd name="connsiteY7336" fmla="*/ 207503 h 1833421"/>
              <a:gd name="connsiteX7337" fmla="*/ 1081662 w 2746400"/>
              <a:gd name="connsiteY7337" fmla="*/ 207369 h 1833421"/>
              <a:gd name="connsiteX7338" fmla="*/ 1082179 w 2746400"/>
              <a:gd name="connsiteY7338" fmla="*/ 207905 h 1833421"/>
              <a:gd name="connsiteX7339" fmla="*/ 1082715 w 2746400"/>
              <a:gd name="connsiteY7339" fmla="*/ 208421 h 1833421"/>
              <a:gd name="connsiteX7340" fmla="*/ 1082198 w 2746400"/>
              <a:gd name="connsiteY7340" fmla="*/ 207887 h 1833421"/>
              <a:gd name="connsiteX7341" fmla="*/ 1587249 w 2746400"/>
              <a:gd name="connsiteY7341" fmla="*/ 206604 h 1833421"/>
              <a:gd name="connsiteX7342" fmla="*/ 1585431 w 2746400"/>
              <a:gd name="connsiteY7342" fmla="*/ 207254 h 1833421"/>
              <a:gd name="connsiteX7343" fmla="*/ 1586731 w 2746400"/>
              <a:gd name="connsiteY7343" fmla="*/ 208268 h 1833421"/>
              <a:gd name="connsiteX7344" fmla="*/ 1588205 w 2746400"/>
              <a:gd name="connsiteY7344" fmla="*/ 207809 h 1833421"/>
              <a:gd name="connsiteX7345" fmla="*/ 1587249 w 2746400"/>
              <a:gd name="connsiteY7345" fmla="*/ 206604 h 1833421"/>
              <a:gd name="connsiteX7346" fmla="*/ 1281512 w 2746400"/>
              <a:gd name="connsiteY7346" fmla="*/ 206432 h 1833421"/>
              <a:gd name="connsiteX7347" fmla="*/ 1281187 w 2746400"/>
              <a:gd name="connsiteY7347" fmla="*/ 207026 h 1833421"/>
              <a:gd name="connsiteX7348" fmla="*/ 1282698 w 2746400"/>
              <a:gd name="connsiteY7348" fmla="*/ 207369 h 1833421"/>
              <a:gd name="connsiteX7349" fmla="*/ 1283025 w 2746400"/>
              <a:gd name="connsiteY7349" fmla="*/ 206776 h 1833421"/>
              <a:gd name="connsiteX7350" fmla="*/ 1281512 w 2746400"/>
              <a:gd name="connsiteY7350" fmla="*/ 206432 h 1833421"/>
              <a:gd name="connsiteX7351" fmla="*/ 1159747 w 2746400"/>
              <a:gd name="connsiteY7351" fmla="*/ 205991 h 1833421"/>
              <a:gd name="connsiteX7352" fmla="*/ 1156800 w 2746400"/>
              <a:gd name="connsiteY7352" fmla="*/ 207905 h 1833421"/>
              <a:gd name="connsiteX7353" fmla="*/ 1145205 w 2746400"/>
              <a:gd name="connsiteY7353" fmla="*/ 208096 h 1833421"/>
              <a:gd name="connsiteX7354" fmla="*/ 1156800 w 2746400"/>
              <a:gd name="connsiteY7354" fmla="*/ 207905 h 1833421"/>
              <a:gd name="connsiteX7355" fmla="*/ 1160226 w 2746400"/>
              <a:gd name="connsiteY7355" fmla="*/ 207216 h 1833421"/>
              <a:gd name="connsiteX7356" fmla="*/ 1159747 w 2746400"/>
              <a:gd name="connsiteY7356" fmla="*/ 205991 h 1833421"/>
              <a:gd name="connsiteX7357" fmla="*/ 999914 w 2746400"/>
              <a:gd name="connsiteY7357" fmla="*/ 205963 h 1833421"/>
              <a:gd name="connsiteX7358" fmla="*/ 999943 w 2746400"/>
              <a:gd name="connsiteY7358" fmla="*/ 205991 h 1833421"/>
              <a:gd name="connsiteX7359" fmla="*/ 999941 w 2746400"/>
              <a:gd name="connsiteY7359" fmla="*/ 205991 h 1833421"/>
              <a:gd name="connsiteX7360" fmla="*/ 999904 w 2746400"/>
              <a:gd name="connsiteY7360" fmla="*/ 205973 h 1833421"/>
              <a:gd name="connsiteX7361" fmla="*/ 999904 w 2746400"/>
              <a:gd name="connsiteY7361" fmla="*/ 205954 h 1833421"/>
              <a:gd name="connsiteX7362" fmla="*/ 999915 w 2746400"/>
              <a:gd name="connsiteY7362" fmla="*/ 205963 h 1833421"/>
              <a:gd name="connsiteX7363" fmla="*/ 999914 w 2746400"/>
              <a:gd name="connsiteY7363" fmla="*/ 205963 h 1833421"/>
              <a:gd name="connsiteX7364" fmla="*/ 999944 w 2746400"/>
              <a:gd name="connsiteY7364" fmla="*/ 205931 h 1833421"/>
              <a:gd name="connsiteX7365" fmla="*/ 999943 w 2746400"/>
              <a:gd name="connsiteY7365" fmla="*/ 205988 h 1833421"/>
              <a:gd name="connsiteX7366" fmla="*/ 999915 w 2746400"/>
              <a:gd name="connsiteY7366" fmla="*/ 205963 h 1833421"/>
              <a:gd name="connsiteX7367" fmla="*/ 1602478 w 2746400"/>
              <a:gd name="connsiteY7367" fmla="*/ 205130 h 1833421"/>
              <a:gd name="connsiteX7368" fmla="*/ 1601656 w 2746400"/>
              <a:gd name="connsiteY7368" fmla="*/ 206221 h 1833421"/>
              <a:gd name="connsiteX7369" fmla="*/ 1602115 w 2746400"/>
              <a:gd name="connsiteY7369" fmla="*/ 206795 h 1833421"/>
              <a:gd name="connsiteX7370" fmla="*/ 1603378 w 2746400"/>
              <a:gd name="connsiteY7370" fmla="*/ 206165 h 1833421"/>
              <a:gd name="connsiteX7371" fmla="*/ 1602478 w 2746400"/>
              <a:gd name="connsiteY7371" fmla="*/ 205130 h 1833421"/>
              <a:gd name="connsiteX7372" fmla="*/ 1140212 w 2746400"/>
              <a:gd name="connsiteY7372" fmla="*/ 203906 h 1833421"/>
              <a:gd name="connsiteX7373" fmla="*/ 1140516 w 2746400"/>
              <a:gd name="connsiteY7373" fmla="*/ 204538 h 1833421"/>
              <a:gd name="connsiteX7374" fmla="*/ 1140843 w 2746400"/>
              <a:gd name="connsiteY7374" fmla="*/ 203925 h 1833421"/>
              <a:gd name="connsiteX7375" fmla="*/ 1536678 w 2746400"/>
              <a:gd name="connsiteY7375" fmla="*/ 203638 h 1833421"/>
              <a:gd name="connsiteX7376" fmla="*/ 1534917 w 2746400"/>
              <a:gd name="connsiteY7376" fmla="*/ 206260 h 1833421"/>
              <a:gd name="connsiteX7377" fmla="*/ 1536315 w 2746400"/>
              <a:gd name="connsiteY7377" fmla="*/ 207254 h 1833421"/>
              <a:gd name="connsiteX7378" fmla="*/ 1537692 w 2746400"/>
              <a:gd name="connsiteY7378" fmla="*/ 206470 h 1833421"/>
              <a:gd name="connsiteX7379" fmla="*/ 1536678 w 2746400"/>
              <a:gd name="connsiteY7379" fmla="*/ 203638 h 1833421"/>
              <a:gd name="connsiteX7380" fmla="*/ 1547106 w 2746400"/>
              <a:gd name="connsiteY7380" fmla="*/ 203485 h 1833421"/>
              <a:gd name="connsiteX7381" fmla="*/ 1547106 w 2746400"/>
              <a:gd name="connsiteY7381" fmla="*/ 211646 h 1833421"/>
              <a:gd name="connsiteX7382" fmla="*/ 1547068 w 2746400"/>
              <a:gd name="connsiteY7382" fmla="*/ 211712 h 1833421"/>
              <a:gd name="connsiteX7383" fmla="*/ 1546919 w 2746400"/>
              <a:gd name="connsiteY7383" fmla="*/ 211775 h 1833421"/>
              <a:gd name="connsiteX7384" fmla="*/ 1541959 w 2746400"/>
              <a:gd name="connsiteY7384" fmla="*/ 212440 h 1833421"/>
              <a:gd name="connsiteX7385" fmla="*/ 1542284 w 2746400"/>
              <a:gd name="connsiteY7385" fmla="*/ 213722 h 1833421"/>
              <a:gd name="connsiteX7386" fmla="*/ 1546919 w 2746400"/>
              <a:gd name="connsiteY7386" fmla="*/ 211775 h 1833421"/>
              <a:gd name="connsiteX7387" fmla="*/ 1547106 w 2746400"/>
              <a:gd name="connsiteY7387" fmla="*/ 211751 h 1833421"/>
              <a:gd name="connsiteX7388" fmla="*/ 1547106 w 2746400"/>
              <a:gd name="connsiteY7388" fmla="*/ 211646 h 1833421"/>
              <a:gd name="connsiteX7389" fmla="*/ 1548953 w 2746400"/>
              <a:gd name="connsiteY7389" fmla="*/ 208381 h 1833421"/>
              <a:gd name="connsiteX7390" fmla="*/ 1547106 w 2746400"/>
              <a:gd name="connsiteY7390" fmla="*/ 203485 h 1833421"/>
              <a:gd name="connsiteX7391" fmla="*/ 999981 w 2746400"/>
              <a:gd name="connsiteY7391" fmla="*/ 202625 h 1833421"/>
              <a:gd name="connsiteX7392" fmla="*/ 1002276 w 2746400"/>
              <a:gd name="connsiteY7392" fmla="*/ 203390 h 1833421"/>
              <a:gd name="connsiteX7393" fmla="*/ 999944 w 2746400"/>
              <a:gd name="connsiteY7393" fmla="*/ 205931 h 1833421"/>
              <a:gd name="connsiteX7394" fmla="*/ 1113807 w 2746400"/>
              <a:gd name="connsiteY7394" fmla="*/ 201744 h 1833421"/>
              <a:gd name="connsiteX7395" fmla="*/ 1113405 w 2746400"/>
              <a:gd name="connsiteY7395" fmla="*/ 202337 h 1833421"/>
              <a:gd name="connsiteX7396" fmla="*/ 1114037 w 2746400"/>
              <a:gd name="connsiteY7396" fmla="*/ 202433 h 1833421"/>
              <a:gd name="connsiteX7397" fmla="*/ 2662957 w 2746400"/>
              <a:gd name="connsiteY7397" fmla="*/ 201629 h 1833421"/>
              <a:gd name="connsiteX7398" fmla="*/ 2662441 w 2746400"/>
              <a:gd name="connsiteY7398" fmla="*/ 202165 h 1833421"/>
              <a:gd name="connsiteX7399" fmla="*/ 2662404 w 2746400"/>
              <a:gd name="connsiteY7399" fmla="*/ 202147 h 1833421"/>
              <a:gd name="connsiteX7400" fmla="*/ 2662441 w 2746400"/>
              <a:gd name="connsiteY7400" fmla="*/ 202185 h 1833421"/>
              <a:gd name="connsiteX7401" fmla="*/ 2655516 w 2746400"/>
              <a:gd name="connsiteY7401" fmla="*/ 209245 h 1833421"/>
              <a:gd name="connsiteX7402" fmla="*/ 2662403 w 2746400"/>
              <a:gd name="connsiteY7402" fmla="*/ 202146 h 1833421"/>
              <a:gd name="connsiteX7403" fmla="*/ 2662402 w 2746400"/>
              <a:gd name="connsiteY7403" fmla="*/ 202146 h 1833421"/>
              <a:gd name="connsiteX7404" fmla="*/ 1147462 w 2746400"/>
              <a:gd name="connsiteY7404" fmla="*/ 200921 h 1833421"/>
              <a:gd name="connsiteX7405" fmla="*/ 1146774 w 2746400"/>
              <a:gd name="connsiteY7405" fmla="*/ 201170 h 1833421"/>
              <a:gd name="connsiteX7406" fmla="*/ 1147406 w 2746400"/>
              <a:gd name="connsiteY7406" fmla="*/ 201533 h 1833421"/>
              <a:gd name="connsiteX7407" fmla="*/ 1590941 w 2746400"/>
              <a:gd name="connsiteY7407" fmla="*/ 200844 h 1833421"/>
              <a:gd name="connsiteX7408" fmla="*/ 1590883 w 2746400"/>
              <a:gd name="connsiteY7408" fmla="*/ 201476 h 1833421"/>
              <a:gd name="connsiteX7409" fmla="*/ 1591572 w 2746400"/>
              <a:gd name="connsiteY7409" fmla="*/ 201227 h 1833421"/>
              <a:gd name="connsiteX7410" fmla="*/ 1395204 w 2746400"/>
              <a:gd name="connsiteY7410" fmla="*/ 200711 h 1833421"/>
              <a:gd name="connsiteX7411" fmla="*/ 1394075 w 2746400"/>
              <a:gd name="connsiteY7411" fmla="*/ 201285 h 1833421"/>
              <a:gd name="connsiteX7412" fmla="*/ 1394725 w 2746400"/>
              <a:gd name="connsiteY7412" fmla="*/ 201668 h 1833421"/>
              <a:gd name="connsiteX7413" fmla="*/ 1395836 w 2746400"/>
              <a:gd name="connsiteY7413" fmla="*/ 201074 h 1833421"/>
              <a:gd name="connsiteX7414" fmla="*/ 1395204 w 2746400"/>
              <a:gd name="connsiteY7414" fmla="*/ 200711 h 1833421"/>
              <a:gd name="connsiteX7415" fmla="*/ 2539186 w 2746400"/>
              <a:gd name="connsiteY7415" fmla="*/ 200264 h 1833421"/>
              <a:gd name="connsiteX7416" fmla="*/ 2532123 w 2746400"/>
              <a:gd name="connsiteY7416" fmla="*/ 203734 h 1833421"/>
              <a:gd name="connsiteX7417" fmla="*/ 2546493 w 2746400"/>
              <a:gd name="connsiteY7417" fmla="*/ 202547 h 1833421"/>
              <a:gd name="connsiteX7418" fmla="*/ 2539186 w 2746400"/>
              <a:gd name="connsiteY7418" fmla="*/ 200264 h 1833421"/>
              <a:gd name="connsiteX7419" fmla="*/ 694473 w 2746400"/>
              <a:gd name="connsiteY7419" fmla="*/ 200061 h 1833421"/>
              <a:gd name="connsiteX7420" fmla="*/ 694416 w 2746400"/>
              <a:gd name="connsiteY7420" fmla="*/ 203045 h 1833421"/>
              <a:gd name="connsiteX7421" fmla="*/ 665409 w 2746400"/>
              <a:gd name="connsiteY7421" fmla="*/ 210565 h 1833421"/>
              <a:gd name="connsiteX7422" fmla="*/ 694473 w 2746400"/>
              <a:gd name="connsiteY7422" fmla="*/ 200061 h 1833421"/>
              <a:gd name="connsiteX7423" fmla="*/ 2569816 w 2746400"/>
              <a:gd name="connsiteY7423" fmla="*/ 199927 h 1833421"/>
              <a:gd name="connsiteX7424" fmla="*/ 2571882 w 2746400"/>
              <a:gd name="connsiteY7424" fmla="*/ 201286 h 1833421"/>
              <a:gd name="connsiteX7425" fmla="*/ 2570868 w 2746400"/>
              <a:gd name="connsiteY7425" fmla="*/ 203045 h 1833421"/>
              <a:gd name="connsiteX7426" fmla="*/ 2569069 w 2746400"/>
              <a:gd name="connsiteY7426" fmla="*/ 201419 h 1833421"/>
              <a:gd name="connsiteX7427" fmla="*/ 2569816 w 2746400"/>
              <a:gd name="connsiteY7427" fmla="*/ 199927 h 1833421"/>
              <a:gd name="connsiteX7428" fmla="*/ 1230273 w 2746400"/>
              <a:gd name="connsiteY7428" fmla="*/ 199601 h 1833421"/>
              <a:gd name="connsiteX7429" fmla="*/ 1228839 w 2746400"/>
              <a:gd name="connsiteY7429" fmla="*/ 200960 h 1833421"/>
              <a:gd name="connsiteX7430" fmla="*/ 1230923 w 2746400"/>
              <a:gd name="connsiteY7430" fmla="*/ 202510 h 1833421"/>
              <a:gd name="connsiteX7431" fmla="*/ 1232473 w 2746400"/>
              <a:gd name="connsiteY7431" fmla="*/ 202012 h 1833421"/>
              <a:gd name="connsiteX7432" fmla="*/ 1230273 w 2746400"/>
              <a:gd name="connsiteY7432" fmla="*/ 199601 h 1833421"/>
              <a:gd name="connsiteX7433" fmla="*/ 1419178 w 2746400"/>
              <a:gd name="connsiteY7433" fmla="*/ 198950 h 1833421"/>
              <a:gd name="connsiteX7434" fmla="*/ 1418470 w 2746400"/>
              <a:gd name="connsiteY7434" fmla="*/ 199180 h 1833421"/>
              <a:gd name="connsiteX7435" fmla="*/ 1419083 w 2746400"/>
              <a:gd name="connsiteY7435" fmla="*/ 199582 h 1833421"/>
              <a:gd name="connsiteX7436" fmla="*/ 1166004 w 2746400"/>
              <a:gd name="connsiteY7436" fmla="*/ 198855 h 1833421"/>
              <a:gd name="connsiteX7437" fmla="*/ 1164510 w 2746400"/>
              <a:gd name="connsiteY7437" fmla="*/ 199142 h 1833421"/>
              <a:gd name="connsiteX7438" fmla="*/ 1164798 w 2746400"/>
              <a:gd name="connsiteY7438" fmla="*/ 199735 h 1833421"/>
              <a:gd name="connsiteX7439" fmla="*/ 1166271 w 2746400"/>
              <a:gd name="connsiteY7439" fmla="*/ 199448 h 1833421"/>
              <a:gd name="connsiteX7440" fmla="*/ 1166004 w 2746400"/>
              <a:gd name="connsiteY7440" fmla="*/ 198855 h 1833421"/>
              <a:gd name="connsiteX7441" fmla="*/ 923733 w 2746400"/>
              <a:gd name="connsiteY7441" fmla="*/ 198108 h 1833421"/>
              <a:gd name="connsiteX7442" fmla="*/ 922738 w 2746400"/>
              <a:gd name="connsiteY7442" fmla="*/ 202146 h 1833421"/>
              <a:gd name="connsiteX7443" fmla="*/ 924881 w 2746400"/>
              <a:gd name="connsiteY7443" fmla="*/ 202376 h 1833421"/>
              <a:gd name="connsiteX7444" fmla="*/ 925054 w 2746400"/>
              <a:gd name="connsiteY7444" fmla="*/ 198319 h 1833421"/>
              <a:gd name="connsiteX7445" fmla="*/ 923733 w 2746400"/>
              <a:gd name="connsiteY7445" fmla="*/ 198108 h 1833421"/>
              <a:gd name="connsiteX7446" fmla="*/ 1676449 w 2746400"/>
              <a:gd name="connsiteY7446" fmla="*/ 196769 h 1833421"/>
              <a:gd name="connsiteX7447" fmla="*/ 1675245 w 2746400"/>
              <a:gd name="connsiteY7447" fmla="*/ 197439 h 1833421"/>
              <a:gd name="connsiteX7448" fmla="*/ 1675932 w 2746400"/>
              <a:gd name="connsiteY7448" fmla="*/ 197897 h 1833421"/>
              <a:gd name="connsiteX7449" fmla="*/ 1677120 w 2746400"/>
              <a:gd name="connsiteY7449" fmla="*/ 197189 h 1833421"/>
              <a:gd name="connsiteX7450" fmla="*/ 1676449 w 2746400"/>
              <a:gd name="connsiteY7450" fmla="*/ 196769 h 1833421"/>
              <a:gd name="connsiteX7451" fmla="*/ 1286736 w 2746400"/>
              <a:gd name="connsiteY7451" fmla="*/ 195181 h 1833421"/>
              <a:gd name="connsiteX7452" fmla="*/ 1286736 w 2746400"/>
              <a:gd name="connsiteY7452" fmla="*/ 195717 h 1833421"/>
              <a:gd name="connsiteX7453" fmla="*/ 1287330 w 2746400"/>
              <a:gd name="connsiteY7453" fmla="*/ 195449 h 1833421"/>
              <a:gd name="connsiteX7454" fmla="*/ 1461407 w 2746400"/>
              <a:gd name="connsiteY7454" fmla="*/ 194971 h 1833421"/>
              <a:gd name="connsiteX7455" fmla="*/ 1461081 w 2746400"/>
              <a:gd name="connsiteY7455" fmla="*/ 195583 h 1833421"/>
              <a:gd name="connsiteX7456" fmla="*/ 1462631 w 2746400"/>
              <a:gd name="connsiteY7456" fmla="*/ 195965 h 1833421"/>
              <a:gd name="connsiteX7457" fmla="*/ 1462938 w 2746400"/>
              <a:gd name="connsiteY7457" fmla="*/ 195335 h 1833421"/>
              <a:gd name="connsiteX7458" fmla="*/ 1461407 w 2746400"/>
              <a:gd name="connsiteY7458" fmla="*/ 194971 h 1833421"/>
              <a:gd name="connsiteX7459" fmla="*/ 1430161 w 2746400"/>
              <a:gd name="connsiteY7459" fmla="*/ 194856 h 1833421"/>
              <a:gd name="connsiteX7460" fmla="*/ 1426908 w 2746400"/>
              <a:gd name="connsiteY7460" fmla="*/ 195104 h 1833421"/>
              <a:gd name="connsiteX7461" fmla="*/ 1426947 w 2746400"/>
              <a:gd name="connsiteY7461" fmla="*/ 195927 h 1833421"/>
              <a:gd name="connsiteX7462" fmla="*/ 1430219 w 2746400"/>
              <a:gd name="connsiteY7462" fmla="*/ 195908 h 1833421"/>
              <a:gd name="connsiteX7463" fmla="*/ 1430161 w 2746400"/>
              <a:gd name="connsiteY7463" fmla="*/ 194856 h 1833421"/>
              <a:gd name="connsiteX7464" fmla="*/ 2643288 w 2746400"/>
              <a:gd name="connsiteY7464" fmla="*/ 194492 h 1833421"/>
              <a:gd name="connsiteX7465" fmla="*/ 2641356 w 2746400"/>
              <a:gd name="connsiteY7465" fmla="*/ 198606 h 1833421"/>
              <a:gd name="connsiteX7466" fmla="*/ 2638582 w 2746400"/>
              <a:gd name="connsiteY7466" fmla="*/ 199238 h 1833421"/>
              <a:gd name="connsiteX7467" fmla="*/ 2643288 w 2746400"/>
              <a:gd name="connsiteY7467" fmla="*/ 194492 h 1833421"/>
              <a:gd name="connsiteX7468" fmla="*/ 714890 w 2746400"/>
              <a:gd name="connsiteY7468" fmla="*/ 194339 h 1833421"/>
              <a:gd name="connsiteX7469" fmla="*/ 703659 w 2746400"/>
              <a:gd name="connsiteY7469" fmla="*/ 198110 h 1833421"/>
              <a:gd name="connsiteX7470" fmla="*/ 703295 w 2746400"/>
              <a:gd name="connsiteY7470" fmla="*/ 195411 h 1833421"/>
              <a:gd name="connsiteX7471" fmla="*/ 714890 w 2746400"/>
              <a:gd name="connsiteY7471" fmla="*/ 194339 h 1833421"/>
              <a:gd name="connsiteX7472" fmla="*/ 984062 w 2746400"/>
              <a:gd name="connsiteY7472" fmla="*/ 194167 h 1833421"/>
              <a:gd name="connsiteX7473" fmla="*/ 984598 w 2746400"/>
              <a:gd name="connsiteY7473" fmla="*/ 194511 h 1833421"/>
              <a:gd name="connsiteX7474" fmla="*/ 984658 w 2746400"/>
              <a:gd name="connsiteY7474" fmla="*/ 194513 h 1833421"/>
              <a:gd name="connsiteX7475" fmla="*/ 990868 w 2746400"/>
              <a:gd name="connsiteY7475" fmla="*/ 205391 h 1833421"/>
              <a:gd name="connsiteX7476" fmla="*/ 999941 w 2746400"/>
              <a:gd name="connsiteY7476" fmla="*/ 205991 h 1833421"/>
              <a:gd name="connsiteX7477" fmla="*/ 999943 w 2746400"/>
              <a:gd name="connsiteY7477" fmla="*/ 205993 h 1833421"/>
              <a:gd name="connsiteX7478" fmla="*/ 999943 w 2746400"/>
              <a:gd name="connsiteY7478" fmla="*/ 205991 h 1833421"/>
              <a:gd name="connsiteX7479" fmla="*/ 999943 w 2746400"/>
              <a:gd name="connsiteY7479" fmla="*/ 205988 h 1833421"/>
              <a:gd name="connsiteX7480" fmla="*/ 1010463 w 2746400"/>
              <a:gd name="connsiteY7480" fmla="*/ 215150 h 1833421"/>
              <a:gd name="connsiteX7481" fmla="*/ 1023936 w 2746400"/>
              <a:gd name="connsiteY7481" fmla="*/ 220400 h 1833421"/>
              <a:gd name="connsiteX7482" fmla="*/ 1022883 w 2746400"/>
              <a:gd name="connsiteY7482" fmla="*/ 207887 h 1833421"/>
              <a:gd name="connsiteX7483" fmla="*/ 1026346 w 2746400"/>
              <a:gd name="connsiteY7483" fmla="*/ 207216 h 1833421"/>
              <a:gd name="connsiteX7484" fmla="*/ 1025869 w 2746400"/>
              <a:gd name="connsiteY7484" fmla="*/ 205991 h 1833421"/>
              <a:gd name="connsiteX7485" fmla="*/ 1022883 w 2746400"/>
              <a:gd name="connsiteY7485" fmla="*/ 207887 h 1833421"/>
              <a:gd name="connsiteX7486" fmla="*/ 1007730 w 2746400"/>
              <a:gd name="connsiteY7486" fmla="*/ 205762 h 1833421"/>
              <a:gd name="connsiteX7487" fmla="*/ 1005300 w 2746400"/>
              <a:gd name="connsiteY7487" fmla="*/ 200194 h 1833421"/>
              <a:gd name="connsiteX7488" fmla="*/ 1000038 w 2746400"/>
              <a:gd name="connsiteY7488" fmla="*/ 194194 h 1833421"/>
              <a:gd name="connsiteX7489" fmla="*/ 991734 w 2746400"/>
              <a:gd name="connsiteY7489" fmla="*/ 194664 h 1833421"/>
              <a:gd name="connsiteX7490" fmla="*/ 984658 w 2746400"/>
              <a:gd name="connsiteY7490" fmla="*/ 194513 h 1833421"/>
              <a:gd name="connsiteX7491" fmla="*/ 984636 w 2746400"/>
              <a:gd name="connsiteY7491" fmla="*/ 194474 h 1833421"/>
              <a:gd name="connsiteX7492" fmla="*/ 984062 w 2746400"/>
              <a:gd name="connsiteY7492" fmla="*/ 194167 h 1833421"/>
              <a:gd name="connsiteX7493" fmla="*/ 1454519 w 2746400"/>
              <a:gd name="connsiteY7493" fmla="*/ 193058 h 1833421"/>
              <a:gd name="connsiteX7494" fmla="*/ 1453333 w 2746400"/>
              <a:gd name="connsiteY7494" fmla="*/ 193745 h 1833421"/>
              <a:gd name="connsiteX7495" fmla="*/ 1454002 w 2746400"/>
              <a:gd name="connsiteY7495" fmla="*/ 194167 h 1833421"/>
              <a:gd name="connsiteX7496" fmla="*/ 1455188 w 2746400"/>
              <a:gd name="connsiteY7496" fmla="*/ 193459 h 1833421"/>
              <a:gd name="connsiteX7497" fmla="*/ 1454519 w 2746400"/>
              <a:gd name="connsiteY7497" fmla="*/ 193058 h 1833421"/>
              <a:gd name="connsiteX7498" fmla="*/ 720955 w 2746400"/>
              <a:gd name="connsiteY7498" fmla="*/ 193039 h 1833421"/>
              <a:gd name="connsiteX7499" fmla="*/ 722524 w 2746400"/>
              <a:gd name="connsiteY7499" fmla="*/ 193421 h 1833421"/>
              <a:gd name="connsiteX7500" fmla="*/ 722199 w 2746400"/>
              <a:gd name="connsiteY7500" fmla="*/ 194072 h 1833421"/>
              <a:gd name="connsiteX7501" fmla="*/ 720630 w 2746400"/>
              <a:gd name="connsiteY7501" fmla="*/ 193689 h 1833421"/>
              <a:gd name="connsiteX7502" fmla="*/ 720955 w 2746400"/>
              <a:gd name="connsiteY7502" fmla="*/ 193039 h 1833421"/>
              <a:gd name="connsiteX7503" fmla="*/ 2645192 w 2746400"/>
              <a:gd name="connsiteY7503" fmla="*/ 192570 h 1833421"/>
              <a:gd name="connsiteX7504" fmla="*/ 2645221 w 2746400"/>
              <a:gd name="connsiteY7504" fmla="*/ 192599 h 1833421"/>
              <a:gd name="connsiteX7505" fmla="*/ 2645228 w 2746400"/>
              <a:gd name="connsiteY7505" fmla="*/ 192586 h 1833421"/>
              <a:gd name="connsiteX7506" fmla="*/ 2645240 w 2746400"/>
              <a:gd name="connsiteY7506" fmla="*/ 192599 h 1833421"/>
              <a:gd name="connsiteX7507" fmla="*/ 2643307 w 2746400"/>
              <a:gd name="connsiteY7507" fmla="*/ 194511 h 1833421"/>
              <a:gd name="connsiteX7508" fmla="*/ 2643288 w 2746400"/>
              <a:gd name="connsiteY7508" fmla="*/ 194492 h 1833421"/>
              <a:gd name="connsiteX7509" fmla="*/ 2645527 w 2746400"/>
              <a:gd name="connsiteY7509" fmla="*/ 192025 h 1833421"/>
              <a:gd name="connsiteX7510" fmla="*/ 2645228 w 2746400"/>
              <a:gd name="connsiteY7510" fmla="*/ 192586 h 1833421"/>
              <a:gd name="connsiteX7511" fmla="*/ 2645202 w 2746400"/>
              <a:gd name="connsiteY7511" fmla="*/ 192560 h 1833421"/>
              <a:gd name="connsiteX7512" fmla="*/ 2645192 w 2746400"/>
              <a:gd name="connsiteY7512" fmla="*/ 192570 h 1833421"/>
              <a:gd name="connsiteX7513" fmla="*/ 2645182 w 2746400"/>
              <a:gd name="connsiteY7513" fmla="*/ 192560 h 1833421"/>
              <a:gd name="connsiteX7514" fmla="*/ 2645527 w 2746400"/>
              <a:gd name="connsiteY7514" fmla="*/ 192025 h 1833421"/>
              <a:gd name="connsiteX7515" fmla="*/ 795021 w 2746400"/>
              <a:gd name="connsiteY7515" fmla="*/ 191279 h 1833421"/>
              <a:gd name="connsiteX7516" fmla="*/ 795633 w 2746400"/>
              <a:gd name="connsiteY7516" fmla="*/ 191699 h 1833421"/>
              <a:gd name="connsiteX7517" fmla="*/ 794925 w 2746400"/>
              <a:gd name="connsiteY7517" fmla="*/ 191948 h 1833421"/>
              <a:gd name="connsiteX7518" fmla="*/ 728513 w 2746400"/>
              <a:gd name="connsiteY7518" fmla="*/ 191144 h 1833421"/>
              <a:gd name="connsiteX7519" fmla="*/ 731823 w 2746400"/>
              <a:gd name="connsiteY7519" fmla="*/ 191144 h 1833421"/>
              <a:gd name="connsiteX7520" fmla="*/ 731899 w 2746400"/>
              <a:gd name="connsiteY7520" fmla="*/ 192063 h 1833421"/>
              <a:gd name="connsiteX7521" fmla="*/ 728801 w 2746400"/>
              <a:gd name="connsiteY7521" fmla="*/ 192464 h 1833421"/>
              <a:gd name="connsiteX7522" fmla="*/ 728513 w 2746400"/>
              <a:gd name="connsiteY7522" fmla="*/ 191144 h 1833421"/>
              <a:gd name="connsiteX7523" fmla="*/ 1521601 w 2746400"/>
              <a:gd name="connsiteY7523" fmla="*/ 190359 h 1833421"/>
              <a:gd name="connsiteX7524" fmla="*/ 1520587 w 2746400"/>
              <a:gd name="connsiteY7524" fmla="*/ 192158 h 1833421"/>
              <a:gd name="connsiteX7525" fmla="*/ 1528814 w 2746400"/>
              <a:gd name="connsiteY7525" fmla="*/ 196750 h 1833421"/>
              <a:gd name="connsiteX7526" fmla="*/ 1529714 w 2746400"/>
              <a:gd name="connsiteY7526" fmla="*/ 195124 h 1833421"/>
              <a:gd name="connsiteX7527" fmla="*/ 1521601 w 2746400"/>
              <a:gd name="connsiteY7527" fmla="*/ 190359 h 1833421"/>
              <a:gd name="connsiteX7528" fmla="*/ 2671836 w 2746400"/>
              <a:gd name="connsiteY7528" fmla="*/ 189422 h 1833421"/>
              <a:gd name="connsiteX7529" fmla="*/ 2672429 w 2746400"/>
              <a:gd name="connsiteY7529" fmla="*/ 189728 h 1833421"/>
              <a:gd name="connsiteX7530" fmla="*/ 2671817 w 2746400"/>
              <a:gd name="connsiteY7530" fmla="*/ 190036 h 1833421"/>
              <a:gd name="connsiteX7531" fmla="*/ 908905 w 2746400"/>
              <a:gd name="connsiteY7531" fmla="*/ 189173 h 1833421"/>
              <a:gd name="connsiteX7532" fmla="*/ 914989 w 2746400"/>
              <a:gd name="connsiteY7532" fmla="*/ 205647 h 1833421"/>
              <a:gd name="connsiteX7533" fmla="*/ 916692 w 2746400"/>
              <a:gd name="connsiteY7533" fmla="*/ 202031 h 1833421"/>
              <a:gd name="connsiteX7534" fmla="*/ 908905 w 2746400"/>
              <a:gd name="connsiteY7534" fmla="*/ 189173 h 1833421"/>
              <a:gd name="connsiteX7535" fmla="*/ 1281283 w 2746400"/>
              <a:gd name="connsiteY7535" fmla="*/ 188714 h 1833421"/>
              <a:gd name="connsiteX7536" fmla="*/ 1281148 w 2746400"/>
              <a:gd name="connsiteY7536" fmla="*/ 188753 h 1833421"/>
              <a:gd name="connsiteX7537" fmla="*/ 1281078 w 2746400"/>
              <a:gd name="connsiteY7537" fmla="*/ 188771 h 1833421"/>
              <a:gd name="connsiteX7538" fmla="*/ 1272405 w 2746400"/>
              <a:gd name="connsiteY7538" fmla="*/ 188771 h 1833421"/>
              <a:gd name="connsiteX7539" fmla="*/ 1272730 w 2746400"/>
              <a:gd name="connsiteY7539" fmla="*/ 191048 h 1833421"/>
              <a:gd name="connsiteX7540" fmla="*/ 1281078 w 2746400"/>
              <a:gd name="connsiteY7540" fmla="*/ 188771 h 1833421"/>
              <a:gd name="connsiteX7541" fmla="*/ 1281168 w 2746400"/>
              <a:gd name="connsiteY7541" fmla="*/ 188771 h 1833421"/>
              <a:gd name="connsiteX7542" fmla="*/ 1281283 w 2746400"/>
              <a:gd name="connsiteY7542" fmla="*/ 188714 h 1833421"/>
              <a:gd name="connsiteX7543" fmla="*/ 1399604 w 2746400"/>
              <a:gd name="connsiteY7543" fmla="*/ 187470 h 1833421"/>
              <a:gd name="connsiteX7544" fmla="*/ 1400254 w 2746400"/>
              <a:gd name="connsiteY7544" fmla="*/ 187853 h 1833421"/>
              <a:gd name="connsiteX7545" fmla="*/ 1399546 w 2746400"/>
              <a:gd name="connsiteY7545" fmla="*/ 188139 h 1833421"/>
              <a:gd name="connsiteX7546" fmla="*/ 1639847 w 2746400"/>
              <a:gd name="connsiteY7546" fmla="*/ 186648 h 1833421"/>
              <a:gd name="connsiteX7547" fmla="*/ 1639789 w 2746400"/>
              <a:gd name="connsiteY7547" fmla="*/ 187412 h 1833421"/>
              <a:gd name="connsiteX7548" fmla="*/ 1641205 w 2746400"/>
              <a:gd name="connsiteY7548" fmla="*/ 187681 h 1833421"/>
              <a:gd name="connsiteX7549" fmla="*/ 1641244 w 2746400"/>
              <a:gd name="connsiteY7549" fmla="*/ 186915 h 1833421"/>
              <a:gd name="connsiteX7550" fmla="*/ 1639847 w 2746400"/>
              <a:gd name="connsiteY7550" fmla="*/ 186648 h 1833421"/>
              <a:gd name="connsiteX7551" fmla="*/ 1487601 w 2746400"/>
              <a:gd name="connsiteY7551" fmla="*/ 186188 h 1833421"/>
              <a:gd name="connsiteX7552" fmla="*/ 1500344 w 2746400"/>
              <a:gd name="connsiteY7552" fmla="*/ 187662 h 1833421"/>
              <a:gd name="connsiteX7553" fmla="*/ 1487601 w 2746400"/>
              <a:gd name="connsiteY7553" fmla="*/ 186188 h 1833421"/>
              <a:gd name="connsiteX7554" fmla="*/ 1727191 w 2746400"/>
              <a:gd name="connsiteY7554" fmla="*/ 185270 h 1833421"/>
              <a:gd name="connsiteX7555" fmla="*/ 1737734 w 2746400"/>
              <a:gd name="connsiteY7555" fmla="*/ 191814 h 1833421"/>
              <a:gd name="connsiteX7556" fmla="*/ 1737103 w 2746400"/>
              <a:gd name="connsiteY7556" fmla="*/ 193861 h 1833421"/>
              <a:gd name="connsiteX7557" fmla="*/ 1725547 w 2746400"/>
              <a:gd name="connsiteY7557" fmla="*/ 195200 h 1833421"/>
              <a:gd name="connsiteX7558" fmla="*/ 1725547 w 2746400"/>
              <a:gd name="connsiteY7558" fmla="*/ 195927 h 1833421"/>
              <a:gd name="connsiteX7559" fmla="*/ 1738653 w 2746400"/>
              <a:gd name="connsiteY7559" fmla="*/ 195927 h 1833421"/>
              <a:gd name="connsiteX7560" fmla="*/ 1746057 w 2746400"/>
              <a:gd name="connsiteY7560" fmla="*/ 185270 h 1833421"/>
              <a:gd name="connsiteX7561" fmla="*/ 1727191 w 2746400"/>
              <a:gd name="connsiteY7561" fmla="*/ 185270 h 1833421"/>
              <a:gd name="connsiteX7562" fmla="*/ 1450137 w 2746400"/>
              <a:gd name="connsiteY7562" fmla="*/ 185174 h 1833421"/>
              <a:gd name="connsiteX7563" fmla="*/ 1450176 w 2746400"/>
              <a:gd name="connsiteY7563" fmla="*/ 186437 h 1833421"/>
              <a:gd name="connsiteX7564" fmla="*/ 1478301 w 2746400"/>
              <a:gd name="connsiteY7564" fmla="*/ 186437 h 1833421"/>
              <a:gd name="connsiteX7565" fmla="*/ 1478244 w 2746400"/>
              <a:gd name="connsiteY7565" fmla="*/ 185174 h 1833421"/>
              <a:gd name="connsiteX7566" fmla="*/ 1450137 w 2746400"/>
              <a:gd name="connsiteY7566" fmla="*/ 185174 h 1833421"/>
              <a:gd name="connsiteX7567" fmla="*/ 1062108 w 2746400"/>
              <a:gd name="connsiteY7567" fmla="*/ 184676 h 1833421"/>
              <a:gd name="connsiteX7568" fmla="*/ 1061437 w 2746400"/>
              <a:gd name="connsiteY7568" fmla="*/ 192120 h 1833421"/>
              <a:gd name="connsiteX7569" fmla="*/ 1067254 w 2746400"/>
              <a:gd name="connsiteY7569" fmla="*/ 186935 h 1833421"/>
              <a:gd name="connsiteX7570" fmla="*/ 1062108 w 2746400"/>
              <a:gd name="connsiteY7570" fmla="*/ 184676 h 1833421"/>
              <a:gd name="connsiteX7571" fmla="*/ 1418930 w 2746400"/>
              <a:gd name="connsiteY7571" fmla="*/ 184237 h 1833421"/>
              <a:gd name="connsiteX7572" fmla="*/ 1420882 w 2746400"/>
              <a:gd name="connsiteY7572" fmla="*/ 185768 h 1833421"/>
              <a:gd name="connsiteX7573" fmla="*/ 1419543 w 2746400"/>
              <a:gd name="connsiteY7573" fmla="*/ 186494 h 1833421"/>
              <a:gd name="connsiteX7574" fmla="*/ 1418127 w 2746400"/>
              <a:gd name="connsiteY7574" fmla="*/ 185633 h 1833421"/>
              <a:gd name="connsiteX7575" fmla="*/ 1418930 w 2746400"/>
              <a:gd name="connsiteY7575" fmla="*/ 184237 h 1833421"/>
              <a:gd name="connsiteX7576" fmla="*/ 933301 w 2746400"/>
              <a:gd name="connsiteY7576" fmla="*/ 184007 h 1833421"/>
              <a:gd name="connsiteX7577" fmla="*/ 935004 w 2746400"/>
              <a:gd name="connsiteY7577" fmla="*/ 196846 h 1833421"/>
              <a:gd name="connsiteX7578" fmla="*/ 933301 w 2746400"/>
              <a:gd name="connsiteY7578" fmla="*/ 184007 h 1833421"/>
              <a:gd name="connsiteX7579" fmla="*/ 1661411 w 2746400"/>
              <a:gd name="connsiteY7579" fmla="*/ 183720 h 1833421"/>
              <a:gd name="connsiteX7580" fmla="*/ 1659516 w 2746400"/>
              <a:gd name="connsiteY7580" fmla="*/ 185480 h 1833421"/>
              <a:gd name="connsiteX7581" fmla="*/ 1660358 w 2746400"/>
              <a:gd name="connsiteY7581" fmla="*/ 186475 h 1833421"/>
              <a:gd name="connsiteX7582" fmla="*/ 1665141 w 2746400"/>
              <a:gd name="connsiteY7582" fmla="*/ 183950 h 1833421"/>
              <a:gd name="connsiteX7583" fmla="*/ 1661411 w 2746400"/>
              <a:gd name="connsiteY7583" fmla="*/ 183720 h 1833421"/>
              <a:gd name="connsiteX7584" fmla="*/ 1688981 w 2746400"/>
              <a:gd name="connsiteY7584" fmla="*/ 183663 h 1833421"/>
              <a:gd name="connsiteX7585" fmla="*/ 1684467 w 2746400"/>
              <a:gd name="connsiteY7585" fmla="*/ 185021 h 1833421"/>
              <a:gd name="connsiteX7586" fmla="*/ 1684811 w 2746400"/>
              <a:gd name="connsiteY7586" fmla="*/ 186533 h 1833421"/>
              <a:gd name="connsiteX7587" fmla="*/ 1689345 w 2746400"/>
              <a:gd name="connsiteY7587" fmla="*/ 185901 h 1833421"/>
              <a:gd name="connsiteX7588" fmla="*/ 1688981 w 2746400"/>
              <a:gd name="connsiteY7588" fmla="*/ 183663 h 1833421"/>
              <a:gd name="connsiteX7589" fmla="*/ 1597446 w 2746400"/>
              <a:gd name="connsiteY7589" fmla="*/ 183223 h 1833421"/>
              <a:gd name="connsiteX7590" fmla="*/ 1590540 w 2746400"/>
              <a:gd name="connsiteY7590" fmla="*/ 191986 h 1833421"/>
              <a:gd name="connsiteX7591" fmla="*/ 1603608 w 2746400"/>
              <a:gd name="connsiteY7591" fmla="*/ 198300 h 1833421"/>
              <a:gd name="connsiteX7592" fmla="*/ 1609615 w 2746400"/>
              <a:gd name="connsiteY7592" fmla="*/ 205704 h 1833421"/>
              <a:gd name="connsiteX7593" fmla="*/ 1612753 w 2746400"/>
              <a:gd name="connsiteY7593" fmla="*/ 213053 h 1833421"/>
              <a:gd name="connsiteX7594" fmla="*/ 1618743 w 2746400"/>
              <a:gd name="connsiteY7594" fmla="*/ 205265 h 1833421"/>
              <a:gd name="connsiteX7595" fmla="*/ 1612677 w 2746400"/>
              <a:gd name="connsiteY7595" fmla="*/ 196272 h 1833421"/>
              <a:gd name="connsiteX7596" fmla="*/ 1625076 w 2746400"/>
              <a:gd name="connsiteY7596" fmla="*/ 195047 h 1833421"/>
              <a:gd name="connsiteX7597" fmla="*/ 1650198 w 2746400"/>
              <a:gd name="connsiteY7597" fmla="*/ 194875 h 1833421"/>
              <a:gd name="connsiteX7598" fmla="*/ 1631772 w 2746400"/>
              <a:gd name="connsiteY7598" fmla="*/ 191928 h 1833421"/>
              <a:gd name="connsiteX7599" fmla="*/ 1623584 w 2746400"/>
              <a:gd name="connsiteY7599" fmla="*/ 183587 h 1833421"/>
              <a:gd name="connsiteX7600" fmla="*/ 1613710 w 2746400"/>
              <a:gd name="connsiteY7600" fmla="*/ 194377 h 1833421"/>
              <a:gd name="connsiteX7601" fmla="*/ 1614188 w 2746400"/>
              <a:gd name="connsiteY7601" fmla="*/ 185404 h 1833421"/>
              <a:gd name="connsiteX7602" fmla="*/ 1597446 w 2746400"/>
              <a:gd name="connsiteY7602" fmla="*/ 183223 h 1833421"/>
              <a:gd name="connsiteX7603" fmla="*/ 765601 w 2746400"/>
              <a:gd name="connsiteY7603" fmla="*/ 182082 h 1833421"/>
              <a:gd name="connsiteX7604" fmla="*/ 771774 w 2746400"/>
              <a:gd name="connsiteY7604" fmla="*/ 184389 h 1833421"/>
              <a:gd name="connsiteX7605" fmla="*/ 760332 w 2746400"/>
              <a:gd name="connsiteY7605" fmla="*/ 185327 h 1833421"/>
              <a:gd name="connsiteX7606" fmla="*/ 765601 w 2746400"/>
              <a:gd name="connsiteY7606" fmla="*/ 182082 h 1833421"/>
              <a:gd name="connsiteX7607" fmla="*/ 1974512 w 2746400"/>
              <a:gd name="connsiteY7607" fmla="*/ 180754 h 1833421"/>
              <a:gd name="connsiteX7608" fmla="*/ 1973307 w 2746400"/>
              <a:gd name="connsiteY7608" fmla="*/ 181367 h 1833421"/>
              <a:gd name="connsiteX7609" fmla="*/ 1973517 w 2746400"/>
              <a:gd name="connsiteY7609" fmla="*/ 182017 h 1833421"/>
              <a:gd name="connsiteX7610" fmla="*/ 1974762 w 2746400"/>
              <a:gd name="connsiteY7610" fmla="*/ 181462 h 1833421"/>
              <a:gd name="connsiteX7611" fmla="*/ 1974512 w 2746400"/>
              <a:gd name="connsiteY7611" fmla="*/ 180754 h 1833421"/>
              <a:gd name="connsiteX7612" fmla="*/ 1234156 w 2746400"/>
              <a:gd name="connsiteY7612" fmla="*/ 179702 h 1833421"/>
              <a:gd name="connsiteX7613" fmla="*/ 1233353 w 2746400"/>
              <a:gd name="connsiteY7613" fmla="*/ 180027 h 1833421"/>
              <a:gd name="connsiteX7614" fmla="*/ 1233870 w 2746400"/>
              <a:gd name="connsiteY7614" fmla="*/ 180582 h 1833421"/>
              <a:gd name="connsiteX7615" fmla="*/ 1234808 w 2746400"/>
              <a:gd name="connsiteY7615" fmla="*/ 180582 h 1833421"/>
              <a:gd name="connsiteX7616" fmla="*/ 1234156 w 2746400"/>
              <a:gd name="connsiteY7616" fmla="*/ 179702 h 1833421"/>
              <a:gd name="connsiteX7617" fmla="*/ 1156838 w 2746400"/>
              <a:gd name="connsiteY7617" fmla="*/ 179626 h 1833421"/>
              <a:gd name="connsiteX7618" fmla="*/ 1157181 w 2746400"/>
              <a:gd name="connsiteY7618" fmla="*/ 181596 h 1833421"/>
              <a:gd name="connsiteX7619" fmla="*/ 1151250 w 2746400"/>
              <a:gd name="connsiteY7619" fmla="*/ 182994 h 1833421"/>
              <a:gd name="connsiteX7620" fmla="*/ 1150887 w 2746400"/>
              <a:gd name="connsiteY7620" fmla="*/ 180296 h 1833421"/>
              <a:gd name="connsiteX7621" fmla="*/ 1156838 w 2746400"/>
              <a:gd name="connsiteY7621" fmla="*/ 179626 h 1833421"/>
              <a:gd name="connsiteX7622" fmla="*/ 1333001 w 2746400"/>
              <a:gd name="connsiteY7622" fmla="*/ 178038 h 1833421"/>
              <a:gd name="connsiteX7623" fmla="*/ 1332331 w 2746400"/>
              <a:gd name="connsiteY7623" fmla="*/ 178268 h 1833421"/>
              <a:gd name="connsiteX7624" fmla="*/ 1332944 w 2746400"/>
              <a:gd name="connsiteY7624" fmla="*/ 178592 h 1833421"/>
              <a:gd name="connsiteX7625" fmla="*/ 1271390 w 2746400"/>
              <a:gd name="connsiteY7625" fmla="*/ 177941 h 1833421"/>
              <a:gd name="connsiteX7626" fmla="*/ 1264388 w 2746400"/>
              <a:gd name="connsiteY7626" fmla="*/ 180390 h 1833421"/>
              <a:gd name="connsiteX7627" fmla="*/ 1271793 w 2746400"/>
              <a:gd name="connsiteY7627" fmla="*/ 180027 h 1833421"/>
              <a:gd name="connsiteX7628" fmla="*/ 1271390 w 2746400"/>
              <a:gd name="connsiteY7628" fmla="*/ 177941 h 1833421"/>
              <a:gd name="connsiteX7629" fmla="*/ 1282374 w 2746400"/>
              <a:gd name="connsiteY7629" fmla="*/ 177884 h 1833421"/>
              <a:gd name="connsiteX7630" fmla="*/ 1280767 w 2746400"/>
              <a:gd name="connsiteY7630" fmla="*/ 179721 h 1833421"/>
              <a:gd name="connsiteX7631" fmla="*/ 1282164 w 2746400"/>
              <a:gd name="connsiteY7631" fmla="*/ 180200 h 1833421"/>
              <a:gd name="connsiteX7632" fmla="*/ 1283331 w 2746400"/>
              <a:gd name="connsiteY7632" fmla="*/ 179090 h 1833421"/>
              <a:gd name="connsiteX7633" fmla="*/ 1282374 w 2746400"/>
              <a:gd name="connsiteY7633" fmla="*/ 177884 h 1833421"/>
              <a:gd name="connsiteX7634" fmla="*/ 1070181 w 2746400"/>
              <a:gd name="connsiteY7634" fmla="*/ 176756 h 1833421"/>
              <a:gd name="connsiteX7635" fmla="*/ 1070679 w 2746400"/>
              <a:gd name="connsiteY7635" fmla="*/ 177291 h 1833421"/>
              <a:gd name="connsiteX7636" fmla="*/ 1071234 w 2746400"/>
              <a:gd name="connsiteY7636" fmla="*/ 177788 h 1833421"/>
              <a:gd name="connsiteX7637" fmla="*/ 1070718 w 2746400"/>
              <a:gd name="connsiteY7637" fmla="*/ 177272 h 1833421"/>
              <a:gd name="connsiteX7638" fmla="*/ 1758877 w 2746400"/>
              <a:gd name="connsiteY7638" fmla="*/ 176507 h 1833421"/>
              <a:gd name="connsiteX7639" fmla="*/ 1758762 w 2746400"/>
              <a:gd name="connsiteY7639" fmla="*/ 178229 h 1833421"/>
              <a:gd name="connsiteX7640" fmla="*/ 1763316 w 2746400"/>
              <a:gd name="connsiteY7640" fmla="*/ 178516 h 1833421"/>
              <a:gd name="connsiteX7641" fmla="*/ 1763430 w 2746400"/>
              <a:gd name="connsiteY7641" fmla="*/ 176909 h 1833421"/>
              <a:gd name="connsiteX7642" fmla="*/ 1758877 w 2746400"/>
              <a:gd name="connsiteY7642" fmla="*/ 176507 h 1833421"/>
              <a:gd name="connsiteX7643" fmla="*/ 1732549 w 2746400"/>
              <a:gd name="connsiteY7643" fmla="*/ 176085 h 1833421"/>
              <a:gd name="connsiteX7644" fmla="*/ 1726982 w 2746400"/>
              <a:gd name="connsiteY7644" fmla="*/ 177693 h 1833421"/>
              <a:gd name="connsiteX7645" fmla="*/ 1727307 w 2746400"/>
              <a:gd name="connsiteY7645" fmla="*/ 178937 h 1833421"/>
              <a:gd name="connsiteX7646" fmla="*/ 1732950 w 2746400"/>
              <a:gd name="connsiteY7646" fmla="*/ 177578 h 1833421"/>
              <a:gd name="connsiteX7647" fmla="*/ 1732549 w 2746400"/>
              <a:gd name="connsiteY7647" fmla="*/ 176085 h 1833421"/>
              <a:gd name="connsiteX7648" fmla="*/ 1349610 w 2746400"/>
              <a:gd name="connsiteY7648" fmla="*/ 175780 h 1833421"/>
              <a:gd name="connsiteX7649" fmla="*/ 1341133 w 2746400"/>
              <a:gd name="connsiteY7649" fmla="*/ 177215 h 1833421"/>
              <a:gd name="connsiteX7650" fmla="*/ 1349991 w 2746400"/>
              <a:gd name="connsiteY7650" fmla="*/ 177980 h 1833421"/>
              <a:gd name="connsiteX7651" fmla="*/ 1349610 w 2746400"/>
              <a:gd name="connsiteY7651" fmla="*/ 175780 h 1833421"/>
              <a:gd name="connsiteX7652" fmla="*/ 895377 w 2746400"/>
              <a:gd name="connsiteY7652" fmla="*/ 175168 h 1833421"/>
              <a:gd name="connsiteX7653" fmla="*/ 895627 w 2746400"/>
              <a:gd name="connsiteY7653" fmla="*/ 175837 h 1833421"/>
              <a:gd name="connsiteX7654" fmla="*/ 895990 w 2746400"/>
              <a:gd name="connsiteY7654" fmla="*/ 175224 h 1833421"/>
              <a:gd name="connsiteX7655" fmla="*/ 1294542 w 2746400"/>
              <a:gd name="connsiteY7655" fmla="*/ 172585 h 1833421"/>
              <a:gd name="connsiteX7656" fmla="*/ 1294199 w 2746400"/>
              <a:gd name="connsiteY7656" fmla="*/ 173963 h 1833421"/>
              <a:gd name="connsiteX7657" fmla="*/ 1298100 w 2746400"/>
              <a:gd name="connsiteY7657" fmla="*/ 174976 h 1833421"/>
              <a:gd name="connsiteX7658" fmla="*/ 1298465 w 2746400"/>
              <a:gd name="connsiteY7658" fmla="*/ 173618 h 1833421"/>
              <a:gd name="connsiteX7659" fmla="*/ 1294542 w 2746400"/>
              <a:gd name="connsiteY7659" fmla="*/ 172585 h 1833421"/>
              <a:gd name="connsiteX7660" fmla="*/ 1629362 w 2746400"/>
              <a:gd name="connsiteY7660" fmla="*/ 171724 h 1833421"/>
              <a:gd name="connsiteX7661" fmla="*/ 1597830 w 2746400"/>
              <a:gd name="connsiteY7661" fmla="*/ 171780 h 1833421"/>
              <a:gd name="connsiteX7662" fmla="*/ 1591458 w 2746400"/>
              <a:gd name="connsiteY7662" fmla="*/ 173446 h 1833421"/>
              <a:gd name="connsiteX7663" fmla="*/ 1612925 w 2746400"/>
              <a:gd name="connsiteY7663" fmla="*/ 176488 h 1833421"/>
              <a:gd name="connsiteX7664" fmla="*/ 1620427 w 2746400"/>
              <a:gd name="connsiteY7664" fmla="*/ 175971 h 1833421"/>
              <a:gd name="connsiteX7665" fmla="*/ 1682208 w 2746400"/>
              <a:gd name="connsiteY7665" fmla="*/ 178688 h 1833421"/>
              <a:gd name="connsiteX7666" fmla="*/ 1714334 w 2746400"/>
              <a:gd name="connsiteY7666" fmla="*/ 173675 h 1833421"/>
              <a:gd name="connsiteX7667" fmla="*/ 1677828 w 2746400"/>
              <a:gd name="connsiteY7667" fmla="*/ 176105 h 1833421"/>
              <a:gd name="connsiteX7668" fmla="*/ 1666289 w 2746400"/>
              <a:gd name="connsiteY7668" fmla="*/ 173522 h 1833421"/>
              <a:gd name="connsiteX7669" fmla="*/ 1629362 w 2746400"/>
              <a:gd name="connsiteY7669" fmla="*/ 171724 h 1833421"/>
              <a:gd name="connsiteX7670" fmla="*/ 1307381 w 2746400"/>
              <a:gd name="connsiteY7670" fmla="*/ 171206 h 1833421"/>
              <a:gd name="connsiteX7671" fmla="*/ 1307917 w 2746400"/>
              <a:gd name="connsiteY7671" fmla="*/ 171570 h 1833421"/>
              <a:gd name="connsiteX7672" fmla="*/ 1308472 w 2746400"/>
              <a:gd name="connsiteY7672" fmla="*/ 172067 h 1833421"/>
              <a:gd name="connsiteX7673" fmla="*/ 1307955 w 2746400"/>
              <a:gd name="connsiteY7673" fmla="*/ 171532 h 1833421"/>
              <a:gd name="connsiteX7674" fmla="*/ 1307381 w 2746400"/>
              <a:gd name="connsiteY7674" fmla="*/ 171206 h 1833421"/>
              <a:gd name="connsiteX7675" fmla="*/ 1037042 w 2746400"/>
              <a:gd name="connsiteY7675" fmla="*/ 171188 h 1833421"/>
              <a:gd name="connsiteX7676" fmla="*/ 1035837 w 2746400"/>
              <a:gd name="connsiteY7676" fmla="*/ 171838 h 1833421"/>
              <a:gd name="connsiteX7677" fmla="*/ 1036047 w 2746400"/>
              <a:gd name="connsiteY7677" fmla="*/ 172527 h 1833421"/>
              <a:gd name="connsiteX7678" fmla="*/ 1037271 w 2746400"/>
              <a:gd name="connsiteY7678" fmla="*/ 171914 h 1833421"/>
              <a:gd name="connsiteX7679" fmla="*/ 1037042 w 2746400"/>
              <a:gd name="connsiteY7679" fmla="*/ 171188 h 1833421"/>
              <a:gd name="connsiteX7680" fmla="*/ 1245790 w 2746400"/>
              <a:gd name="connsiteY7680" fmla="*/ 169427 h 1833421"/>
              <a:gd name="connsiteX7681" fmla="*/ 1245790 w 2746400"/>
              <a:gd name="connsiteY7681" fmla="*/ 170270 h 1833421"/>
              <a:gd name="connsiteX7682" fmla="*/ 1244355 w 2746400"/>
              <a:gd name="connsiteY7682" fmla="*/ 170460 h 1833421"/>
              <a:gd name="connsiteX7683" fmla="*/ 1244355 w 2746400"/>
              <a:gd name="connsiteY7683" fmla="*/ 169676 h 1833421"/>
              <a:gd name="connsiteX7684" fmla="*/ 1245790 w 2746400"/>
              <a:gd name="connsiteY7684" fmla="*/ 169427 h 1833421"/>
              <a:gd name="connsiteX7685" fmla="*/ 969041 w 2746400"/>
              <a:gd name="connsiteY7685" fmla="*/ 168854 h 1833421"/>
              <a:gd name="connsiteX7686" fmla="*/ 968697 w 2746400"/>
              <a:gd name="connsiteY7686" fmla="*/ 171111 h 1833421"/>
              <a:gd name="connsiteX7687" fmla="*/ 970113 w 2746400"/>
              <a:gd name="connsiteY7687" fmla="*/ 171838 h 1833421"/>
              <a:gd name="connsiteX7688" fmla="*/ 970744 w 2746400"/>
              <a:gd name="connsiteY7688" fmla="*/ 170384 h 1833421"/>
              <a:gd name="connsiteX7689" fmla="*/ 969041 w 2746400"/>
              <a:gd name="connsiteY7689" fmla="*/ 168854 h 1833421"/>
              <a:gd name="connsiteX7690" fmla="*/ 1322568 w 2746400"/>
              <a:gd name="connsiteY7690" fmla="*/ 168358 h 1833421"/>
              <a:gd name="connsiteX7691" fmla="*/ 1318669 w 2746400"/>
              <a:gd name="connsiteY7691" fmla="*/ 173522 h 1833421"/>
              <a:gd name="connsiteX7692" fmla="*/ 1326248 w 2746400"/>
              <a:gd name="connsiteY7692" fmla="*/ 178018 h 1833421"/>
              <a:gd name="connsiteX7693" fmla="*/ 1330112 w 2746400"/>
              <a:gd name="connsiteY7693" fmla="*/ 172393 h 1833421"/>
              <a:gd name="connsiteX7694" fmla="*/ 1322568 w 2746400"/>
              <a:gd name="connsiteY7694" fmla="*/ 168358 h 1833421"/>
              <a:gd name="connsiteX7695" fmla="*/ 1126684 w 2746400"/>
              <a:gd name="connsiteY7695" fmla="*/ 167878 h 1833421"/>
              <a:gd name="connsiteX7696" fmla="*/ 1126779 w 2746400"/>
              <a:gd name="connsiteY7696" fmla="*/ 169542 h 1833421"/>
              <a:gd name="connsiteX7697" fmla="*/ 1129725 w 2746400"/>
              <a:gd name="connsiteY7697" fmla="*/ 168644 h 1833421"/>
              <a:gd name="connsiteX7698" fmla="*/ 1126684 w 2746400"/>
              <a:gd name="connsiteY7698" fmla="*/ 167878 h 1833421"/>
              <a:gd name="connsiteX7699" fmla="*/ 1158175 w 2746400"/>
              <a:gd name="connsiteY7699" fmla="*/ 166166 h 1833421"/>
              <a:gd name="connsiteX7700" fmla="*/ 1151040 w 2746400"/>
              <a:gd name="connsiteY7700" fmla="*/ 167706 h 1833421"/>
              <a:gd name="connsiteX7701" fmla="*/ 1154083 w 2746400"/>
              <a:gd name="connsiteY7701" fmla="*/ 178765 h 1833421"/>
              <a:gd name="connsiteX7702" fmla="*/ 1130510 w 2746400"/>
              <a:gd name="connsiteY7702" fmla="*/ 175397 h 1833421"/>
              <a:gd name="connsiteX7703" fmla="*/ 1143387 w 2746400"/>
              <a:gd name="connsiteY7703" fmla="*/ 190681 h 1833421"/>
              <a:gd name="connsiteX7704" fmla="*/ 1143369 w 2746400"/>
              <a:gd name="connsiteY7704" fmla="*/ 190685 h 1833421"/>
              <a:gd name="connsiteX7705" fmla="*/ 1132314 w 2746400"/>
              <a:gd name="connsiteY7705" fmla="*/ 184856 h 1833421"/>
              <a:gd name="connsiteX7706" fmla="*/ 1119414 w 2746400"/>
              <a:gd name="connsiteY7706" fmla="*/ 183413 h 1833421"/>
              <a:gd name="connsiteX7707" fmla="*/ 1122933 w 2746400"/>
              <a:gd name="connsiteY7707" fmla="*/ 178918 h 1833421"/>
              <a:gd name="connsiteX7708" fmla="*/ 1115376 w 2746400"/>
              <a:gd name="connsiteY7708" fmla="*/ 185309 h 1833421"/>
              <a:gd name="connsiteX7709" fmla="*/ 1121058 w 2746400"/>
              <a:gd name="connsiteY7709" fmla="*/ 194971 h 1833421"/>
              <a:gd name="connsiteX7710" fmla="*/ 1132079 w 2746400"/>
              <a:gd name="connsiteY7710" fmla="*/ 194090 h 1833421"/>
              <a:gd name="connsiteX7711" fmla="*/ 1132347 w 2746400"/>
              <a:gd name="connsiteY7711" fmla="*/ 195296 h 1833421"/>
              <a:gd name="connsiteX7712" fmla="*/ 1123450 w 2746400"/>
              <a:gd name="connsiteY7712" fmla="*/ 199772 h 1833421"/>
              <a:gd name="connsiteX7713" fmla="*/ 1143368 w 2746400"/>
              <a:gd name="connsiteY7713" fmla="*/ 190685 h 1833421"/>
              <a:gd name="connsiteX7714" fmla="*/ 1143369 w 2746400"/>
              <a:gd name="connsiteY7714" fmla="*/ 190685 h 1833421"/>
              <a:gd name="connsiteX7715" fmla="*/ 1143406 w 2746400"/>
              <a:gd name="connsiteY7715" fmla="*/ 190704 h 1833421"/>
              <a:gd name="connsiteX7716" fmla="*/ 1143387 w 2746400"/>
              <a:gd name="connsiteY7716" fmla="*/ 190681 h 1833421"/>
              <a:gd name="connsiteX7717" fmla="*/ 1152495 w 2746400"/>
              <a:gd name="connsiteY7717" fmla="*/ 188867 h 1833421"/>
              <a:gd name="connsiteX7718" fmla="*/ 1160416 w 2746400"/>
              <a:gd name="connsiteY7718" fmla="*/ 184313 h 1833421"/>
              <a:gd name="connsiteX7719" fmla="*/ 1169562 w 2746400"/>
              <a:gd name="connsiteY7719" fmla="*/ 182878 h 1833421"/>
              <a:gd name="connsiteX7720" fmla="*/ 1161717 w 2746400"/>
              <a:gd name="connsiteY7720" fmla="*/ 179415 h 1833421"/>
              <a:gd name="connsiteX7721" fmla="*/ 1162101 w 2746400"/>
              <a:gd name="connsiteY7721" fmla="*/ 177291 h 1833421"/>
              <a:gd name="connsiteX7722" fmla="*/ 1172087 w 2746400"/>
              <a:gd name="connsiteY7722" fmla="*/ 177291 h 1833421"/>
              <a:gd name="connsiteX7723" fmla="*/ 1165965 w 2746400"/>
              <a:gd name="connsiteY7723" fmla="*/ 173579 h 1833421"/>
              <a:gd name="connsiteX7724" fmla="*/ 1162023 w 2746400"/>
              <a:gd name="connsiteY7724" fmla="*/ 170652 h 1833421"/>
              <a:gd name="connsiteX7725" fmla="*/ 1158175 w 2746400"/>
              <a:gd name="connsiteY7725" fmla="*/ 166166 h 1833421"/>
              <a:gd name="connsiteX7726" fmla="*/ 1497206 w 2746400"/>
              <a:gd name="connsiteY7726" fmla="*/ 165753 h 1833421"/>
              <a:gd name="connsiteX7727" fmla="*/ 1497320 w 2746400"/>
              <a:gd name="connsiteY7727" fmla="*/ 165830 h 1833421"/>
              <a:gd name="connsiteX7728" fmla="*/ 1497474 w 2746400"/>
              <a:gd name="connsiteY7728" fmla="*/ 165869 h 1833421"/>
              <a:gd name="connsiteX7729" fmla="*/ 1497359 w 2746400"/>
              <a:gd name="connsiteY7729" fmla="*/ 165792 h 1833421"/>
              <a:gd name="connsiteX7730" fmla="*/ 1497206 w 2746400"/>
              <a:gd name="connsiteY7730" fmla="*/ 165753 h 1833421"/>
              <a:gd name="connsiteX7731" fmla="*/ 1138335 w 2746400"/>
              <a:gd name="connsiteY7731" fmla="*/ 164720 h 1833421"/>
              <a:gd name="connsiteX7732" fmla="*/ 1137342 w 2746400"/>
              <a:gd name="connsiteY7732" fmla="*/ 165600 h 1833421"/>
              <a:gd name="connsiteX7733" fmla="*/ 1139254 w 2746400"/>
              <a:gd name="connsiteY7733" fmla="*/ 167169 h 1833421"/>
              <a:gd name="connsiteX7734" fmla="*/ 1139713 w 2746400"/>
              <a:gd name="connsiteY7734" fmla="*/ 165581 h 1833421"/>
              <a:gd name="connsiteX7735" fmla="*/ 1138335 w 2746400"/>
              <a:gd name="connsiteY7735" fmla="*/ 164720 h 1833421"/>
              <a:gd name="connsiteX7736" fmla="*/ 1732223 w 2746400"/>
              <a:gd name="connsiteY7736" fmla="*/ 164625 h 1833421"/>
              <a:gd name="connsiteX7737" fmla="*/ 1732147 w 2746400"/>
              <a:gd name="connsiteY7737" fmla="*/ 166748 h 1833421"/>
              <a:gd name="connsiteX7738" fmla="*/ 1738386 w 2746400"/>
              <a:gd name="connsiteY7738" fmla="*/ 166748 h 1833421"/>
              <a:gd name="connsiteX7739" fmla="*/ 1738462 w 2746400"/>
              <a:gd name="connsiteY7739" fmla="*/ 165026 h 1833421"/>
              <a:gd name="connsiteX7740" fmla="*/ 1732223 w 2746400"/>
              <a:gd name="connsiteY7740" fmla="*/ 164625 h 1833421"/>
              <a:gd name="connsiteX7741" fmla="*/ 1513048 w 2746400"/>
              <a:gd name="connsiteY7741" fmla="*/ 164529 h 1833421"/>
              <a:gd name="connsiteX7742" fmla="*/ 1512493 w 2746400"/>
              <a:gd name="connsiteY7742" fmla="*/ 165906 h 1833421"/>
              <a:gd name="connsiteX7743" fmla="*/ 1514771 w 2746400"/>
              <a:gd name="connsiteY7743" fmla="*/ 166711 h 1833421"/>
              <a:gd name="connsiteX7744" fmla="*/ 1515459 w 2746400"/>
              <a:gd name="connsiteY7744" fmla="*/ 165026 h 1833421"/>
              <a:gd name="connsiteX7745" fmla="*/ 1513048 w 2746400"/>
              <a:gd name="connsiteY7745" fmla="*/ 164529 h 1833421"/>
              <a:gd name="connsiteX7746" fmla="*/ 1683529 w 2746400"/>
              <a:gd name="connsiteY7746" fmla="*/ 164376 h 1833421"/>
              <a:gd name="connsiteX7747" fmla="*/ 1724647 w 2746400"/>
              <a:gd name="connsiteY7747" fmla="*/ 164376 h 1833421"/>
              <a:gd name="connsiteX7748" fmla="*/ 1683529 w 2746400"/>
              <a:gd name="connsiteY7748" fmla="*/ 164376 h 1833421"/>
              <a:gd name="connsiteX7749" fmla="*/ 1531033 w 2746400"/>
              <a:gd name="connsiteY7749" fmla="*/ 164281 h 1833421"/>
              <a:gd name="connsiteX7750" fmla="*/ 1529847 w 2746400"/>
              <a:gd name="connsiteY7750" fmla="*/ 164950 h 1833421"/>
              <a:gd name="connsiteX7751" fmla="*/ 1530517 w 2746400"/>
              <a:gd name="connsiteY7751" fmla="*/ 165390 h 1833421"/>
              <a:gd name="connsiteX7752" fmla="*/ 1531704 w 2746400"/>
              <a:gd name="connsiteY7752" fmla="*/ 164702 h 1833421"/>
              <a:gd name="connsiteX7753" fmla="*/ 1531033 w 2746400"/>
              <a:gd name="connsiteY7753" fmla="*/ 164281 h 1833421"/>
              <a:gd name="connsiteX7754" fmla="*/ 1438560 w 2746400"/>
              <a:gd name="connsiteY7754" fmla="*/ 164204 h 1833421"/>
              <a:gd name="connsiteX7755" fmla="*/ 1440951 w 2746400"/>
              <a:gd name="connsiteY7755" fmla="*/ 173656 h 1833421"/>
              <a:gd name="connsiteX7756" fmla="*/ 1449160 w 2746400"/>
              <a:gd name="connsiteY7756" fmla="*/ 173656 h 1833421"/>
              <a:gd name="connsiteX7757" fmla="*/ 1448702 w 2746400"/>
              <a:gd name="connsiteY7757" fmla="*/ 175550 h 1833421"/>
              <a:gd name="connsiteX7758" fmla="*/ 1416347 w 2746400"/>
              <a:gd name="connsiteY7758" fmla="*/ 177444 h 1833421"/>
              <a:gd name="connsiteX7759" fmla="*/ 1434045 w 2746400"/>
              <a:gd name="connsiteY7759" fmla="*/ 176353 h 1833421"/>
              <a:gd name="connsiteX7760" fmla="*/ 1423215 w 2746400"/>
              <a:gd name="connsiteY7760" fmla="*/ 173120 h 1833421"/>
              <a:gd name="connsiteX7761" fmla="*/ 1388392 w 2746400"/>
              <a:gd name="connsiteY7761" fmla="*/ 177080 h 1833421"/>
              <a:gd name="connsiteX7762" fmla="*/ 1384374 w 2746400"/>
              <a:gd name="connsiteY7762" fmla="*/ 175779 h 1833421"/>
              <a:gd name="connsiteX7763" fmla="*/ 1438560 w 2746400"/>
              <a:gd name="connsiteY7763" fmla="*/ 164204 h 1833421"/>
              <a:gd name="connsiteX7764" fmla="*/ 1221814 w 2746400"/>
              <a:gd name="connsiteY7764" fmla="*/ 163880 h 1833421"/>
              <a:gd name="connsiteX7765" fmla="*/ 1221844 w 2746400"/>
              <a:gd name="connsiteY7765" fmla="*/ 163880 h 1833421"/>
              <a:gd name="connsiteX7766" fmla="*/ 1221842 w 2746400"/>
              <a:gd name="connsiteY7766" fmla="*/ 163883 h 1833421"/>
              <a:gd name="connsiteX7767" fmla="*/ 1221796 w 2746400"/>
              <a:gd name="connsiteY7767" fmla="*/ 163898 h 1833421"/>
              <a:gd name="connsiteX7768" fmla="*/ 1221855 w 2746400"/>
              <a:gd name="connsiteY7768" fmla="*/ 163859 h 1833421"/>
              <a:gd name="connsiteX7769" fmla="*/ 1222389 w 2746400"/>
              <a:gd name="connsiteY7769" fmla="*/ 164204 h 1833421"/>
              <a:gd name="connsiteX7770" fmla="*/ 1221834 w 2746400"/>
              <a:gd name="connsiteY7770" fmla="*/ 163898 h 1833421"/>
              <a:gd name="connsiteX7771" fmla="*/ 1221842 w 2746400"/>
              <a:gd name="connsiteY7771" fmla="*/ 163883 h 1833421"/>
              <a:gd name="connsiteX7772" fmla="*/ 1221854 w 2746400"/>
              <a:gd name="connsiteY7772" fmla="*/ 163880 h 1833421"/>
              <a:gd name="connsiteX7773" fmla="*/ 1221844 w 2746400"/>
              <a:gd name="connsiteY7773" fmla="*/ 163880 h 1833421"/>
              <a:gd name="connsiteX7774" fmla="*/ 1670977 w 2746400"/>
              <a:gd name="connsiteY7774" fmla="*/ 162443 h 1833421"/>
              <a:gd name="connsiteX7775" fmla="*/ 1669485 w 2746400"/>
              <a:gd name="connsiteY7775" fmla="*/ 162807 h 1833421"/>
              <a:gd name="connsiteX7776" fmla="*/ 1670040 w 2746400"/>
              <a:gd name="connsiteY7776" fmla="*/ 163343 h 1833421"/>
              <a:gd name="connsiteX7777" fmla="*/ 1671589 w 2746400"/>
              <a:gd name="connsiteY7777" fmla="*/ 162959 h 1833421"/>
              <a:gd name="connsiteX7778" fmla="*/ 1670977 w 2746400"/>
              <a:gd name="connsiteY7778" fmla="*/ 162443 h 1833421"/>
              <a:gd name="connsiteX7779" fmla="*/ 1618360 w 2746400"/>
              <a:gd name="connsiteY7779" fmla="*/ 162443 h 1833421"/>
              <a:gd name="connsiteX7780" fmla="*/ 1618053 w 2746400"/>
              <a:gd name="connsiteY7780" fmla="*/ 163420 h 1833421"/>
              <a:gd name="connsiteX7781" fmla="*/ 1621515 w 2746400"/>
              <a:gd name="connsiteY7781" fmla="*/ 163856 h 1833421"/>
              <a:gd name="connsiteX7782" fmla="*/ 1621650 w 2746400"/>
              <a:gd name="connsiteY7782" fmla="*/ 163917 h 1833421"/>
              <a:gd name="connsiteX7783" fmla="*/ 1621785 w 2746400"/>
              <a:gd name="connsiteY7783" fmla="*/ 163955 h 1833421"/>
              <a:gd name="connsiteX7784" fmla="*/ 1621689 w 2746400"/>
              <a:gd name="connsiteY7784" fmla="*/ 163878 h 1833421"/>
              <a:gd name="connsiteX7785" fmla="*/ 1621515 w 2746400"/>
              <a:gd name="connsiteY7785" fmla="*/ 163856 h 1833421"/>
              <a:gd name="connsiteX7786" fmla="*/ 1574639 w 2746400"/>
              <a:gd name="connsiteY7786" fmla="*/ 162425 h 1833421"/>
              <a:gd name="connsiteX7787" fmla="*/ 1573989 w 2746400"/>
              <a:gd name="connsiteY7787" fmla="*/ 162788 h 1833421"/>
              <a:gd name="connsiteX7788" fmla="*/ 1575042 w 2746400"/>
              <a:gd name="connsiteY7788" fmla="*/ 163400 h 1833421"/>
              <a:gd name="connsiteX7789" fmla="*/ 1575692 w 2746400"/>
              <a:gd name="connsiteY7789" fmla="*/ 163056 h 1833421"/>
              <a:gd name="connsiteX7790" fmla="*/ 1574639 w 2746400"/>
              <a:gd name="connsiteY7790" fmla="*/ 162425 h 1833421"/>
              <a:gd name="connsiteX7791" fmla="*/ 1099763 w 2746400"/>
              <a:gd name="connsiteY7791" fmla="*/ 159248 h 1833421"/>
              <a:gd name="connsiteX7792" fmla="*/ 1098347 w 2746400"/>
              <a:gd name="connsiteY7792" fmla="*/ 159478 h 1833421"/>
              <a:gd name="connsiteX7793" fmla="*/ 1098384 w 2746400"/>
              <a:gd name="connsiteY7793" fmla="*/ 160244 h 1833421"/>
              <a:gd name="connsiteX7794" fmla="*/ 1099763 w 2746400"/>
              <a:gd name="connsiteY7794" fmla="*/ 160033 h 1833421"/>
              <a:gd name="connsiteX7795" fmla="*/ 1099763 w 2746400"/>
              <a:gd name="connsiteY7795" fmla="*/ 159248 h 1833421"/>
              <a:gd name="connsiteX7796" fmla="*/ 1543548 w 2746400"/>
              <a:gd name="connsiteY7796" fmla="*/ 158999 h 1833421"/>
              <a:gd name="connsiteX7797" fmla="*/ 1542093 w 2746400"/>
              <a:gd name="connsiteY7797" fmla="*/ 160932 h 1833421"/>
              <a:gd name="connsiteX7798" fmla="*/ 1544427 w 2746400"/>
              <a:gd name="connsiteY7798" fmla="*/ 163036 h 1833421"/>
              <a:gd name="connsiteX7799" fmla="*/ 1547565 w 2746400"/>
              <a:gd name="connsiteY7799" fmla="*/ 160244 h 1833421"/>
              <a:gd name="connsiteX7800" fmla="*/ 1543548 w 2746400"/>
              <a:gd name="connsiteY7800" fmla="*/ 158999 h 1833421"/>
              <a:gd name="connsiteX7801" fmla="*/ 2003883 w 2746400"/>
              <a:gd name="connsiteY7801" fmla="*/ 158598 h 1833421"/>
              <a:gd name="connsiteX7802" fmla="*/ 2002582 w 2746400"/>
              <a:gd name="connsiteY7802" fmla="*/ 158636 h 1833421"/>
              <a:gd name="connsiteX7803" fmla="*/ 2002007 w 2746400"/>
              <a:gd name="connsiteY7803" fmla="*/ 160205 h 1833421"/>
              <a:gd name="connsiteX7804" fmla="*/ 2003365 w 2746400"/>
              <a:gd name="connsiteY7804" fmla="*/ 161047 h 1833421"/>
              <a:gd name="connsiteX7805" fmla="*/ 2003883 w 2746400"/>
              <a:gd name="connsiteY7805" fmla="*/ 158598 h 1833421"/>
              <a:gd name="connsiteX7806" fmla="*/ 958785 w 2746400"/>
              <a:gd name="connsiteY7806" fmla="*/ 157717 h 1833421"/>
              <a:gd name="connsiteX7807" fmla="*/ 954691 w 2746400"/>
              <a:gd name="connsiteY7807" fmla="*/ 158311 h 1833421"/>
              <a:gd name="connsiteX7808" fmla="*/ 952185 w 2746400"/>
              <a:gd name="connsiteY7808" fmla="*/ 170556 h 1833421"/>
              <a:gd name="connsiteX7809" fmla="*/ 966324 w 2746400"/>
              <a:gd name="connsiteY7809" fmla="*/ 162329 h 1833421"/>
              <a:gd name="connsiteX7810" fmla="*/ 958785 w 2746400"/>
              <a:gd name="connsiteY7810" fmla="*/ 157717 h 1833421"/>
              <a:gd name="connsiteX7811" fmla="*/ 1742499 w 2746400"/>
              <a:gd name="connsiteY7811" fmla="*/ 156895 h 1833421"/>
              <a:gd name="connsiteX7812" fmla="*/ 1741828 w 2746400"/>
              <a:gd name="connsiteY7812" fmla="*/ 157087 h 1833421"/>
              <a:gd name="connsiteX7813" fmla="*/ 1742404 w 2746400"/>
              <a:gd name="connsiteY7813" fmla="*/ 157450 h 1833421"/>
              <a:gd name="connsiteX7814" fmla="*/ 2495903 w 2746400"/>
              <a:gd name="connsiteY7814" fmla="*/ 156187 h 1833421"/>
              <a:gd name="connsiteX7815" fmla="*/ 2495980 w 2746400"/>
              <a:gd name="connsiteY7815" fmla="*/ 156245 h 1833421"/>
              <a:gd name="connsiteX7816" fmla="*/ 2496077 w 2746400"/>
              <a:gd name="connsiteY7816" fmla="*/ 156281 h 1833421"/>
              <a:gd name="connsiteX7817" fmla="*/ 2498371 w 2746400"/>
              <a:gd name="connsiteY7817" fmla="*/ 158522 h 1833421"/>
              <a:gd name="connsiteX7818" fmla="*/ 2499041 w 2746400"/>
              <a:gd name="connsiteY7818" fmla="*/ 157412 h 1833421"/>
              <a:gd name="connsiteX7819" fmla="*/ 2496077 w 2746400"/>
              <a:gd name="connsiteY7819" fmla="*/ 156281 h 1833421"/>
              <a:gd name="connsiteX7820" fmla="*/ 2495999 w 2746400"/>
              <a:gd name="connsiteY7820" fmla="*/ 156206 h 1833421"/>
              <a:gd name="connsiteX7821" fmla="*/ 2495903 w 2746400"/>
              <a:gd name="connsiteY7821" fmla="*/ 156187 h 1833421"/>
              <a:gd name="connsiteX7822" fmla="*/ 990892 w 2746400"/>
              <a:gd name="connsiteY7822" fmla="*/ 155268 h 1833421"/>
              <a:gd name="connsiteX7823" fmla="*/ 985420 w 2746400"/>
              <a:gd name="connsiteY7823" fmla="*/ 156435 h 1833421"/>
              <a:gd name="connsiteX7824" fmla="*/ 988272 w 2746400"/>
              <a:gd name="connsiteY7824" fmla="*/ 168872 h 1833421"/>
              <a:gd name="connsiteX7825" fmla="*/ 986893 w 2746400"/>
              <a:gd name="connsiteY7825" fmla="*/ 179205 h 1833421"/>
              <a:gd name="connsiteX7826" fmla="*/ 995503 w 2746400"/>
              <a:gd name="connsiteY7826" fmla="*/ 190015 h 1833421"/>
              <a:gd name="connsiteX7827" fmla="*/ 990892 w 2746400"/>
              <a:gd name="connsiteY7827" fmla="*/ 155268 h 1833421"/>
              <a:gd name="connsiteX7828" fmla="*/ 1263355 w 2746400"/>
              <a:gd name="connsiteY7828" fmla="*/ 155212 h 1833421"/>
              <a:gd name="connsiteX7829" fmla="*/ 1265133 w 2746400"/>
              <a:gd name="connsiteY7829" fmla="*/ 156129 h 1833421"/>
              <a:gd name="connsiteX7830" fmla="*/ 1263201 w 2746400"/>
              <a:gd name="connsiteY7830" fmla="*/ 157679 h 1833421"/>
              <a:gd name="connsiteX7831" fmla="*/ 1261710 w 2746400"/>
              <a:gd name="connsiteY7831" fmla="*/ 156990 h 1833421"/>
              <a:gd name="connsiteX7832" fmla="*/ 1263355 w 2746400"/>
              <a:gd name="connsiteY7832" fmla="*/ 155212 h 1833421"/>
              <a:gd name="connsiteX7833" fmla="*/ 1248582 w 2746400"/>
              <a:gd name="connsiteY7833" fmla="*/ 154293 h 1833421"/>
              <a:gd name="connsiteX7834" fmla="*/ 1248621 w 2746400"/>
              <a:gd name="connsiteY7834" fmla="*/ 154332 h 1833421"/>
              <a:gd name="connsiteX7835" fmla="*/ 1248603 w 2746400"/>
              <a:gd name="connsiteY7835" fmla="*/ 154319 h 1833421"/>
              <a:gd name="connsiteX7836" fmla="*/ 1248712 w 2746400"/>
              <a:gd name="connsiteY7836" fmla="*/ 154289 h 1833421"/>
              <a:gd name="connsiteX7837" fmla="*/ 1248642 w 2746400"/>
              <a:gd name="connsiteY7837" fmla="*/ 154350 h 1833421"/>
              <a:gd name="connsiteX7838" fmla="*/ 1248603 w 2746400"/>
              <a:gd name="connsiteY7838" fmla="*/ 154311 h 1833421"/>
              <a:gd name="connsiteX7839" fmla="*/ 1965348 w 2746400"/>
              <a:gd name="connsiteY7839" fmla="*/ 150007 h 1833421"/>
              <a:gd name="connsiteX7840" fmla="*/ 1966457 w 2746400"/>
              <a:gd name="connsiteY7840" fmla="*/ 151079 h 1833421"/>
              <a:gd name="connsiteX7841" fmla="*/ 1965998 w 2746400"/>
              <a:gd name="connsiteY7841" fmla="*/ 151690 h 1833421"/>
              <a:gd name="connsiteX7842" fmla="*/ 1964888 w 2746400"/>
              <a:gd name="connsiteY7842" fmla="*/ 150676 h 1833421"/>
              <a:gd name="connsiteX7843" fmla="*/ 1965348 w 2746400"/>
              <a:gd name="connsiteY7843" fmla="*/ 150007 h 1833421"/>
              <a:gd name="connsiteX7844" fmla="*/ 838167 w 2746400"/>
              <a:gd name="connsiteY7844" fmla="*/ 149720 h 1833421"/>
              <a:gd name="connsiteX7845" fmla="*/ 850451 w 2746400"/>
              <a:gd name="connsiteY7845" fmla="*/ 151270 h 1833421"/>
              <a:gd name="connsiteX7846" fmla="*/ 853857 w 2746400"/>
              <a:gd name="connsiteY7846" fmla="*/ 159688 h 1833421"/>
              <a:gd name="connsiteX7847" fmla="*/ 852154 w 2746400"/>
              <a:gd name="connsiteY7847" fmla="*/ 161258 h 1833421"/>
              <a:gd name="connsiteX7848" fmla="*/ 830800 w 2746400"/>
              <a:gd name="connsiteY7848" fmla="*/ 154541 h 1833421"/>
              <a:gd name="connsiteX7849" fmla="*/ 838167 w 2746400"/>
              <a:gd name="connsiteY7849" fmla="*/ 149720 h 1833421"/>
              <a:gd name="connsiteX7850" fmla="*/ 1242059 w 2746400"/>
              <a:gd name="connsiteY7850" fmla="*/ 149624 h 1833421"/>
              <a:gd name="connsiteX7851" fmla="*/ 1248603 w 2746400"/>
              <a:gd name="connsiteY7851" fmla="*/ 154319 h 1833421"/>
              <a:gd name="connsiteX7852" fmla="*/ 1252410 w 2746400"/>
              <a:gd name="connsiteY7852" fmla="*/ 159020 h 1833421"/>
              <a:gd name="connsiteX7853" fmla="*/ 1228704 w 2746400"/>
              <a:gd name="connsiteY7853" fmla="*/ 165084 h 1833421"/>
              <a:gd name="connsiteX7854" fmla="*/ 1228034 w 2746400"/>
              <a:gd name="connsiteY7854" fmla="*/ 157412 h 1833421"/>
              <a:gd name="connsiteX7855" fmla="*/ 1221814 w 2746400"/>
              <a:gd name="connsiteY7855" fmla="*/ 163880 h 1833421"/>
              <a:gd name="connsiteX7856" fmla="*/ 1200807 w 2746400"/>
              <a:gd name="connsiteY7856" fmla="*/ 163803 h 1833421"/>
              <a:gd name="connsiteX7857" fmla="*/ 1200615 w 2746400"/>
              <a:gd name="connsiteY7857" fmla="*/ 161640 h 1833421"/>
              <a:gd name="connsiteX7858" fmla="*/ 1208249 w 2746400"/>
              <a:gd name="connsiteY7858" fmla="*/ 159211 h 1833421"/>
              <a:gd name="connsiteX7859" fmla="*/ 1209494 w 2746400"/>
              <a:gd name="connsiteY7859" fmla="*/ 153184 h 1833421"/>
              <a:gd name="connsiteX7860" fmla="*/ 1217415 w 2746400"/>
              <a:gd name="connsiteY7860" fmla="*/ 158082 h 1833421"/>
              <a:gd name="connsiteX7861" fmla="*/ 1218486 w 2746400"/>
              <a:gd name="connsiteY7861" fmla="*/ 156971 h 1833421"/>
              <a:gd name="connsiteX7862" fmla="*/ 1216362 w 2746400"/>
              <a:gd name="connsiteY7862" fmla="*/ 153527 h 1833421"/>
              <a:gd name="connsiteX7863" fmla="*/ 1217682 w 2746400"/>
              <a:gd name="connsiteY7863" fmla="*/ 152590 h 1833421"/>
              <a:gd name="connsiteX7864" fmla="*/ 1235475 w 2746400"/>
              <a:gd name="connsiteY7864" fmla="*/ 153948 h 1833421"/>
              <a:gd name="connsiteX7865" fmla="*/ 1242059 w 2746400"/>
              <a:gd name="connsiteY7865" fmla="*/ 149624 h 1833421"/>
              <a:gd name="connsiteX7866" fmla="*/ 1673522 w 2746400"/>
              <a:gd name="connsiteY7866" fmla="*/ 149222 h 1833421"/>
              <a:gd name="connsiteX7867" fmla="*/ 1673522 w 2746400"/>
              <a:gd name="connsiteY7867" fmla="*/ 149855 h 1833421"/>
              <a:gd name="connsiteX7868" fmla="*/ 1672871 w 2746400"/>
              <a:gd name="connsiteY7868" fmla="*/ 149528 h 1833421"/>
              <a:gd name="connsiteX7869" fmla="*/ 1398132 w 2746400"/>
              <a:gd name="connsiteY7869" fmla="*/ 149222 h 1833421"/>
              <a:gd name="connsiteX7870" fmla="*/ 1398036 w 2746400"/>
              <a:gd name="connsiteY7870" fmla="*/ 149891 h 1833421"/>
              <a:gd name="connsiteX7871" fmla="*/ 1397424 w 2746400"/>
              <a:gd name="connsiteY7871" fmla="*/ 149471 h 1833421"/>
              <a:gd name="connsiteX7872" fmla="*/ 1254725 w 2746400"/>
              <a:gd name="connsiteY7872" fmla="*/ 149108 h 1833421"/>
              <a:gd name="connsiteX7873" fmla="*/ 1252848 w 2746400"/>
              <a:gd name="connsiteY7873" fmla="*/ 153461 h 1833421"/>
              <a:gd name="connsiteX7874" fmla="*/ 1248712 w 2746400"/>
              <a:gd name="connsiteY7874" fmla="*/ 154289 h 1833421"/>
              <a:gd name="connsiteX7875" fmla="*/ 1462592 w 2746400"/>
              <a:gd name="connsiteY7875" fmla="*/ 148763 h 1833421"/>
              <a:gd name="connsiteX7876" fmla="*/ 1484595 w 2746400"/>
              <a:gd name="connsiteY7876" fmla="*/ 152054 h 1833421"/>
              <a:gd name="connsiteX7877" fmla="*/ 1480846 w 2746400"/>
              <a:gd name="connsiteY7877" fmla="*/ 155825 h 1833421"/>
              <a:gd name="connsiteX7878" fmla="*/ 1473288 w 2746400"/>
              <a:gd name="connsiteY7878" fmla="*/ 156264 h 1833421"/>
              <a:gd name="connsiteX7879" fmla="*/ 1444779 w 2746400"/>
              <a:gd name="connsiteY7879" fmla="*/ 156378 h 1833421"/>
              <a:gd name="connsiteX7880" fmla="*/ 1442904 w 2746400"/>
              <a:gd name="connsiteY7880" fmla="*/ 156551 h 1833421"/>
              <a:gd name="connsiteX7881" fmla="*/ 1413858 w 2746400"/>
              <a:gd name="connsiteY7881" fmla="*/ 157794 h 1833421"/>
              <a:gd name="connsiteX7882" fmla="*/ 1410300 w 2746400"/>
              <a:gd name="connsiteY7882" fmla="*/ 158369 h 1833421"/>
              <a:gd name="connsiteX7883" fmla="*/ 1397136 w 2746400"/>
              <a:gd name="connsiteY7883" fmla="*/ 158751 h 1833421"/>
              <a:gd name="connsiteX7884" fmla="*/ 1393463 w 2746400"/>
              <a:gd name="connsiteY7884" fmla="*/ 158847 h 1833421"/>
              <a:gd name="connsiteX7885" fmla="*/ 1386612 w 2746400"/>
              <a:gd name="connsiteY7885" fmla="*/ 150467 h 1833421"/>
              <a:gd name="connsiteX7886" fmla="*/ 1402513 w 2746400"/>
              <a:gd name="connsiteY7886" fmla="*/ 151825 h 1833421"/>
              <a:gd name="connsiteX7887" fmla="*/ 1419407 w 2746400"/>
              <a:gd name="connsiteY7887" fmla="*/ 151653 h 1833421"/>
              <a:gd name="connsiteX7888" fmla="*/ 1427903 w 2746400"/>
              <a:gd name="connsiteY7888" fmla="*/ 152228 h 1833421"/>
              <a:gd name="connsiteX7889" fmla="*/ 1442233 w 2746400"/>
              <a:gd name="connsiteY7889" fmla="*/ 148937 h 1833421"/>
              <a:gd name="connsiteX7890" fmla="*/ 1457043 w 2746400"/>
              <a:gd name="connsiteY7890" fmla="*/ 149032 h 1833421"/>
              <a:gd name="connsiteX7891" fmla="*/ 1462592 w 2746400"/>
              <a:gd name="connsiteY7891" fmla="*/ 148763 h 1833421"/>
              <a:gd name="connsiteX7892" fmla="*/ 1131869 w 2746400"/>
              <a:gd name="connsiteY7892" fmla="*/ 148553 h 1833421"/>
              <a:gd name="connsiteX7893" fmla="*/ 1114840 w 2746400"/>
              <a:gd name="connsiteY7893" fmla="*/ 153662 h 1833421"/>
              <a:gd name="connsiteX7894" fmla="*/ 1134738 w 2746400"/>
              <a:gd name="connsiteY7894" fmla="*/ 159172 h 1833421"/>
              <a:gd name="connsiteX7895" fmla="*/ 1131869 w 2746400"/>
              <a:gd name="connsiteY7895" fmla="*/ 148553 h 1833421"/>
              <a:gd name="connsiteX7896" fmla="*/ 1139025 w 2746400"/>
              <a:gd name="connsiteY7896" fmla="*/ 148285 h 1833421"/>
              <a:gd name="connsiteX7897" fmla="*/ 1139560 w 2746400"/>
              <a:gd name="connsiteY7897" fmla="*/ 148610 h 1833421"/>
              <a:gd name="connsiteX7898" fmla="*/ 1139637 w 2746400"/>
              <a:gd name="connsiteY7898" fmla="*/ 148706 h 1833421"/>
              <a:gd name="connsiteX7899" fmla="*/ 1139599 w 2746400"/>
              <a:gd name="connsiteY7899" fmla="*/ 148591 h 1833421"/>
              <a:gd name="connsiteX7900" fmla="*/ 1139025 w 2746400"/>
              <a:gd name="connsiteY7900" fmla="*/ 148285 h 1833421"/>
              <a:gd name="connsiteX7901" fmla="*/ 1311590 w 2746400"/>
              <a:gd name="connsiteY7901" fmla="*/ 147310 h 1833421"/>
              <a:gd name="connsiteX7902" fmla="*/ 1312164 w 2746400"/>
              <a:gd name="connsiteY7902" fmla="*/ 147692 h 1833421"/>
              <a:gd name="connsiteX7903" fmla="*/ 1311494 w 2746400"/>
              <a:gd name="connsiteY7903" fmla="*/ 147923 h 1833421"/>
              <a:gd name="connsiteX7904" fmla="*/ 1324735 w 2746400"/>
              <a:gd name="connsiteY7904" fmla="*/ 145893 h 1833421"/>
              <a:gd name="connsiteX7905" fmla="*/ 1326075 w 2746400"/>
              <a:gd name="connsiteY7905" fmla="*/ 146447 h 1833421"/>
              <a:gd name="connsiteX7906" fmla="*/ 1325194 w 2746400"/>
              <a:gd name="connsiteY7906" fmla="*/ 147576 h 1833421"/>
              <a:gd name="connsiteX7907" fmla="*/ 1324314 w 2746400"/>
              <a:gd name="connsiteY7907" fmla="*/ 146486 h 1833421"/>
              <a:gd name="connsiteX7908" fmla="*/ 1324735 w 2746400"/>
              <a:gd name="connsiteY7908" fmla="*/ 145893 h 1833421"/>
              <a:gd name="connsiteX7909" fmla="*/ 1599360 w 2746400"/>
              <a:gd name="connsiteY7909" fmla="*/ 145568 h 1833421"/>
              <a:gd name="connsiteX7910" fmla="*/ 1600755 w 2746400"/>
              <a:gd name="connsiteY7910" fmla="*/ 146467 h 1833421"/>
              <a:gd name="connsiteX7911" fmla="*/ 1600297 w 2746400"/>
              <a:gd name="connsiteY7911" fmla="*/ 148113 h 1833421"/>
              <a:gd name="connsiteX7912" fmla="*/ 1598346 w 2746400"/>
              <a:gd name="connsiteY7912" fmla="*/ 146486 h 1833421"/>
              <a:gd name="connsiteX7913" fmla="*/ 1599360 w 2746400"/>
              <a:gd name="connsiteY7913" fmla="*/ 145568 h 1833421"/>
              <a:gd name="connsiteX7914" fmla="*/ 1511899 w 2746400"/>
              <a:gd name="connsiteY7914" fmla="*/ 144938 h 1833421"/>
              <a:gd name="connsiteX7915" fmla="*/ 1517926 w 2746400"/>
              <a:gd name="connsiteY7915" fmla="*/ 153471 h 1833421"/>
              <a:gd name="connsiteX7916" fmla="*/ 1487599 w 2746400"/>
              <a:gd name="connsiteY7916" fmla="*/ 156131 h 1833421"/>
              <a:gd name="connsiteX7917" fmla="*/ 1491558 w 2746400"/>
              <a:gd name="connsiteY7917" fmla="*/ 150516 h 1833421"/>
              <a:gd name="connsiteX7918" fmla="*/ 1491599 w 2746400"/>
              <a:gd name="connsiteY7918" fmla="*/ 150524 h 1833421"/>
              <a:gd name="connsiteX7919" fmla="*/ 1491732 w 2746400"/>
              <a:gd name="connsiteY7919" fmla="*/ 150485 h 1833421"/>
              <a:gd name="connsiteX7920" fmla="*/ 1498792 w 2746400"/>
              <a:gd name="connsiteY7920" fmla="*/ 150485 h 1833421"/>
              <a:gd name="connsiteX7921" fmla="*/ 1498524 w 2746400"/>
              <a:gd name="connsiteY7921" fmla="*/ 148515 h 1833421"/>
              <a:gd name="connsiteX7922" fmla="*/ 1491732 w 2746400"/>
              <a:gd name="connsiteY7922" fmla="*/ 150485 h 1833421"/>
              <a:gd name="connsiteX7923" fmla="*/ 1491579 w 2746400"/>
              <a:gd name="connsiteY7923" fmla="*/ 150485 h 1833421"/>
              <a:gd name="connsiteX7924" fmla="*/ 1491558 w 2746400"/>
              <a:gd name="connsiteY7924" fmla="*/ 150516 h 1833421"/>
              <a:gd name="connsiteX7925" fmla="*/ 1485284 w 2746400"/>
              <a:gd name="connsiteY7925" fmla="*/ 149204 h 1833421"/>
              <a:gd name="connsiteX7926" fmla="*/ 1511899 w 2746400"/>
              <a:gd name="connsiteY7926" fmla="*/ 144938 h 1833421"/>
              <a:gd name="connsiteX7927" fmla="*/ 1654675 w 2746400"/>
              <a:gd name="connsiteY7927" fmla="*/ 144669 h 1833421"/>
              <a:gd name="connsiteX7928" fmla="*/ 1658655 w 2746400"/>
              <a:gd name="connsiteY7928" fmla="*/ 147597 h 1833421"/>
              <a:gd name="connsiteX7929" fmla="*/ 1657927 w 2746400"/>
              <a:gd name="connsiteY7929" fmla="*/ 148993 h 1833421"/>
              <a:gd name="connsiteX7930" fmla="*/ 1653432 w 2746400"/>
              <a:gd name="connsiteY7930" fmla="*/ 146697 h 1833421"/>
              <a:gd name="connsiteX7931" fmla="*/ 1654675 w 2746400"/>
              <a:gd name="connsiteY7931" fmla="*/ 144669 h 1833421"/>
              <a:gd name="connsiteX7932" fmla="*/ 1292035 w 2746400"/>
              <a:gd name="connsiteY7932" fmla="*/ 144176 h 1833421"/>
              <a:gd name="connsiteX7933" fmla="*/ 1302271 w 2746400"/>
              <a:gd name="connsiteY7933" fmla="*/ 149548 h 1833421"/>
              <a:gd name="connsiteX7934" fmla="*/ 1290466 w 2746400"/>
              <a:gd name="connsiteY7934" fmla="*/ 153279 h 1833421"/>
              <a:gd name="connsiteX7935" fmla="*/ 1280805 w 2746400"/>
              <a:gd name="connsiteY7935" fmla="*/ 149930 h 1833421"/>
              <a:gd name="connsiteX7936" fmla="*/ 1262838 w 2746400"/>
              <a:gd name="connsiteY7936" fmla="*/ 152534 h 1833421"/>
              <a:gd name="connsiteX7937" fmla="*/ 1281053 w 2746400"/>
              <a:gd name="connsiteY7937" fmla="*/ 145205 h 1833421"/>
              <a:gd name="connsiteX7938" fmla="*/ 1292035 w 2746400"/>
              <a:gd name="connsiteY7938" fmla="*/ 144176 h 1833421"/>
              <a:gd name="connsiteX7939" fmla="*/ 1634355 w 2746400"/>
              <a:gd name="connsiteY7939" fmla="*/ 143827 h 1833421"/>
              <a:gd name="connsiteX7940" fmla="*/ 1636841 w 2746400"/>
              <a:gd name="connsiteY7940" fmla="*/ 145167 h 1833421"/>
              <a:gd name="connsiteX7941" fmla="*/ 1633952 w 2746400"/>
              <a:gd name="connsiteY7941" fmla="*/ 147596 h 1833421"/>
              <a:gd name="connsiteX7942" fmla="*/ 1632192 w 2746400"/>
              <a:gd name="connsiteY7942" fmla="*/ 146276 h 1833421"/>
              <a:gd name="connsiteX7943" fmla="*/ 1634355 w 2746400"/>
              <a:gd name="connsiteY7943" fmla="*/ 143827 h 1833421"/>
              <a:gd name="connsiteX7944" fmla="*/ 1606592 w 2746400"/>
              <a:gd name="connsiteY7944" fmla="*/ 143502 h 1833421"/>
              <a:gd name="connsiteX7945" fmla="*/ 1606533 w 2746400"/>
              <a:gd name="connsiteY7945" fmla="*/ 144116 h 1833421"/>
              <a:gd name="connsiteX7946" fmla="*/ 1605941 w 2746400"/>
              <a:gd name="connsiteY7946" fmla="*/ 143750 h 1833421"/>
              <a:gd name="connsiteX7947" fmla="*/ 1397156 w 2746400"/>
              <a:gd name="connsiteY7947" fmla="*/ 143253 h 1833421"/>
              <a:gd name="connsiteX7948" fmla="*/ 1397825 w 2746400"/>
              <a:gd name="connsiteY7948" fmla="*/ 143693 h 1833421"/>
              <a:gd name="connsiteX7949" fmla="*/ 1396620 w 2746400"/>
              <a:gd name="connsiteY7949" fmla="*/ 144401 h 1833421"/>
              <a:gd name="connsiteX7950" fmla="*/ 1395950 w 2746400"/>
              <a:gd name="connsiteY7950" fmla="*/ 143942 h 1833421"/>
              <a:gd name="connsiteX7951" fmla="*/ 1397156 w 2746400"/>
              <a:gd name="connsiteY7951" fmla="*/ 143253 h 1833421"/>
              <a:gd name="connsiteX7952" fmla="*/ 1918203 w 2746400"/>
              <a:gd name="connsiteY7952" fmla="*/ 142774 h 1833421"/>
              <a:gd name="connsiteX7953" fmla="*/ 1917916 w 2746400"/>
              <a:gd name="connsiteY7953" fmla="*/ 144725 h 1833421"/>
              <a:gd name="connsiteX7954" fmla="*/ 1952011 w 2746400"/>
              <a:gd name="connsiteY7954" fmla="*/ 153852 h 1833421"/>
              <a:gd name="connsiteX7955" fmla="*/ 1955188 w 2746400"/>
              <a:gd name="connsiteY7955" fmla="*/ 148706 h 1833421"/>
              <a:gd name="connsiteX7956" fmla="*/ 1972121 w 2746400"/>
              <a:gd name="connsiteY7956" fmla="*/ 152935 h 1833421"/>
              <a:gd name="connsiteX7957" fmla="*/ 1965635 w 2746400"/>
              <a:gd name="connsiteY7957" fmla="*/ 146755 h 1833421"/>
              <a:gd name="connsiteX7958" fmla="*/ 1918203 w 2746400"/>
              <a:gd name="connsiteY7958" fmla="*/ 142774 h 1833421"/>
              <a:gd name="connsiteX7959" fmla="*/ 1345533 w 2746400"/>
              <a:gd name="connsiteY7959" fmla="*/ 142679 h 1833421"/>
              <a:gd name="connsiteX7960" fmla="*/ 1335086 w 2746400"/>
              <a:gd name="connsiteY7960" fmla="*/ 146371 h 1833421"/>
              <a:gd name="connsiteX7961" fmla="*/ 1334646 w 2746400"/>
              <a:gd name="connsiteY7961" fmla="*/ 143750 h 1833421"/>
              <a:gd name="connsiteX7962" fmla="*/ 1345533 w 2746400"/>
              <a:gd name="connsiteY7962" fmla="*/ 142679 h 1833421"/>
              <a:gd name="connsiteX7963" fmla="*/ 2335430 w 2746400"/>
              <a:gd name="connsiteY7963" fmla="*/ 140995 h 1833421"/>
              <a:gd name="connsiteX7964" fmla="*/ 2335490 w 2746400"/>
              <a:gd name="connsiteY7964" fmla="*/ 141037 h 1833421"/>
              <a:gd name="connsiteX7965" fmla="*/ 2335391 w 2746400"/>
              <a:gd name="connsiteY7965" fmla="*/ 141033 h 1833421"/>
              <a:gd name="connsiteX7966" fmla="*/ 2335141 w 2746400"/>
              <a:gd name="connsiteY7966" fmla="*/ 140880 h 1833421"/>
              <a:gd name="connsiteX7967" fmla="*/ 2335294 w 2746400"/>
              <a:gd name="connsiteY7967" fmla="*/ 140919 h 1833421"/>
              <a:gd name="connsiteX7968" fmla="*/ 2335257 w 2746400"/>
              <a:gd name="connsiteY7968" fmla="*/ 140957 h 1833421"/>
              <a:gd name="connsiteX7969" fmla="*/ 2335141 w 2746400"/>
              <a:gd name="connsiteY7969" fmla="*/ 140880 h 1833421"/>
              <a:gd name="connsiteX7970" fmla="*/ 1370428 w 2746400"/>
              <a:gd name="connsiteY7970" fmla="*/ 139503 h 1833421"/>
              <a:gd name="connsiteX7971" fmla="*/ 1377984 w 2746400"/>
              <a:gd name="connsiteY7971" fmla="*/ 144995 h 1833421"/>
              <a:gd name="connsiteX7972" fmla="*/ 1364036 w 2746400"/>
              <a:gd name="connsiteY7972" fmla="*/ 144574 h 1833421"/>
              <a:gd name="connsiteX7973" fmla="*/ 1370428 w 2746400"/>
              <a:gd name="connsiteY7973" fmla="*/ 139503 h 1833421"/>
              <a:gd name="connsiteX7974" fmla="*/ 2011211 w 2746400"/>
              <a:gd name="connsiteY7974" fmla="*/ 137608 h 1833421"/>
              <a:gd name="connsiteX7975" fmla="*/ 2010044 w 2746400"/>
              <a:gd name="connsiteY7975" fmla="*/ 138239 h 1833421"/>
              <a:gd name="connsiteX7976" fmla="*/ 2010714 w 2746400"/>
              <a:gd name="connsiteY7976" fmla="*/ 138680 h 1833421"/>
              <a:gd name="connsiteX7977" fmla="*/ 2011880 w 2746400"/>
              <a:gd name="connsiteY7977" fmla="*/ 138011 h 1833421"/>
              <a:gd name="connsiteX7978" fmla="*/ 2011211 w 2746400"/>
              <a:gd name="connsiteY7978" fmla="*/ 137608 h 1833421"/>
              <a:gd name="connsiteX7979" fmla="*/ 1196942 w 2746400"/>
              <a:gd name="connsiteY7979" fmla="*/ 136480 h 1833421"/>
              <a:gd name="connsiteX7980" fmla="*/ 1200960 w 2746400"/>
              <a:gd name="connsiteY7980" fmla="*/ 137475 h 1833421"/>
              <a:gd name="connsiteX7981" fmla="*/ 1200768 w 2746400"/>
              <a:gd name="connsiteY7981" fmla="*/ 138528 h 1833421"/>
              <a:gd name="connsiteX7982" fmla="*/ 1196730 w 2746400"/>
              <a:gd name="connsiteY7982" fmla="*/ 138528 h 1833421"/>
              <a:gd name="connsiteX7983" fmla="*/ 1196942 w 2746400"/>
              <a:gd name="connsiteY7983" fmla="*/ 136480 h 1833421"/>
              <a:gd name="connsiteX7984" fmla="*/ 2321520 w 2746400"/>
              <a:gd name="connsiteY7984" fmla="*/ 136174 h 1833421"/>
              <a:gd name="connsiteX7985" fmla="*/ 2322992 w 2746400"/>
              <a:gd name="connsiteY7985" fmla="*/ 137016 h 1833421"/>
              <a:gd name="connsiteX7986" fmla="*/ 2321824 w 2746400"/>
              <a:gd name="connsiteY7986" fmla="*/ 138030 h 1833421"/>
              <a:gd name="connsiteX7987" fmla="*/ 2321002 w 2746400"/>
              <a:gd name="connsiteY7987" fmla="*/ 136766 h 1833421"/>
              <a:gd name="connsiteX7988" fmla="*/ 2321520 w 2746400"/>
              <a:gd name="connsiteY7988" fmla="*/ 136174 h 1833421"/>
              <a:gd name="connsiteX7989" fmla="*/ 2123545 w 2746400"/>
              <a:gd name="connsiteY7989" fmla="*/ 136136 h 1833421"/>
              <a:gd name="connsiteX7990" fmla="*/ 2125171 w 2746400"/>
              <a:gd name="connsiteY7990" fmla="*/ 138011 h 1833421"/>
              <a:gd name="connsiteX7991" fmla="*/ 2123258 w 2746400"/>
              <a:gd name="connsiteY7991" fmla="*/ 138892 h 1833421"/>
              <a:gd name="connsiteX7992" fmla="*/ 2122071 w 2746400"/>
              <a:gd name="connsiteY7992" fmla="*/ 136844 h 1833421"/>
              <a:gd name="connsiteX7993" fmla="*/ 2123545 w 2746400"/>
              <a:gd name="connsiteY7993" fmla="*/ 136136 h 1833421"/>
              <a:gd name="connsiteX7994" fmla="*/ 2300512 w 2746400"/>
              <a:gd name="connsiteY7994" fmla="*/ 136077 h 1833421"/>
              <a:gd name="connsiteX7995" fmla="*/ 2301218 w 2746400"/>
              <a:gd name="connsiteY7995" fmla="*/ 136307 h 1833421"/>
              <a:gd name="connsiteX7996" fmla="*/ 2300549 w 2746400"/>
              <a:gd name="connsiteY7996" fmla="*/ 137550 h 1833421"/>
              <a:gd name="connsiteX7997" fmla="*/ 2299841 w 2746400"/>
              <a:gd name="connsiteY7997" fmla="*/ 137302 h 1833421"/>
              <a:gd name="connsiteX7998" fmla="*/ 2300512 w 2746400"/>
              <a:gd name="connsiteY7998" fmla="*/ 136077 h 1833421"/>
              <a:gd name="connsiteX7999" fmla="*/ 1237332 w 2746400"/>
              <a:gd name="connsiteY7999" fmla="*/ 135830 h 1833421"/>
              <a:gd name="connsiteX8000" fmla="*/ 1237332 w 2746400"/>
              <a:gd name="connsiteY8000" fmla="*/ 136462 h 1833421"/>
              <a:gd name="connsiteX8001" fmla="*/ 1236701 w 2746400"/>
              <a:gd name="connsiteY8001" fmla="*/ 136136 h 1833421"/>
              <a:gd name="connsiteX8002" fmla="*/ 1642582 w 2746400"/>
              <a:gd name="connsiteY8002" fmla="*/ 134108 h 1833421"/>
              <a:gd name="connsiteX8003" fmla="*/ 1647040 w 2746400"/>
              <a:gd name="connsiteY8003" fmla="*/ 134108 h 1833421"/>
              <a:gd name="connsiteX8004" fmla="*/ 1647078 w 2746400"/>
              <a:gd name="connsiteY8004" fmla="*/ 136309 h 1833421"/>
              <a:gd name="connsiteX8005" fmla="*/ 1642448 w 2746400"/>
              <a:gd name="connsiteY8005" fmla="*/ 135638 h 1833421"/>
              <a:gd name="connsiteX8006" fmla="*/ 1642582 w 2746400"/>
              <a:gd name="connsiteY8006" fmla="*/ 134108 h 1833421"/>
              <a:gd name="connsiteX8007" fmla="*/ 1280594 w 2746400"/>
              <a:gd name="connsiteY8007" fmla="*/ 134050 h 1833421"/>
              <a:gd name="connsiteX8008" fmla="*/ 1282449 w 2746400"/>
              <a:gd name="connsiteY8008" fmla="*/ 135025 h 1833421"/>
              <a:gd name="connsiteX8009" fmla="*/ 1280402 w 2746400"/>
              <a:gd name="connsiteY8009" fmla="*/ 136689 h 1833421"/>
              <a:gd name="connsiteX8010" fmla="*/ 1278853 w 2746400"/>
              <a:gd name="connsiteY8010" fmla="*/ 135944 h 1833421"/>
              <a:gd name="connsiteX8011" fmla="*/ 1280594 w 2746400"/>
              <a:gd name="connsiteY8011" fmla="*/ 134050 h 1833421"/>
              <a:gd name="connsiteX8012" fmla="*/ 1373698 w 2746400"/>
              <a:gd name="connsiteY8012" fmla="*/ 133953 h 1833421"/>
              <a:gd name="connsiteX8013" fmla="*/ 1337268 w 2746400"/>
              <a:gd name="connsiteY8013" fmla="*/ 138010 h 1833421"/>
              <a:gd name="connsiteX8014" fmla="*/ 1373698 w 2746400"/>
              <a:gd name="connsiteY8014" fmla="*/ 133953 h 1833421"/>
              <a:gd name="connsiteX8015" fmla="*/ 2176601 w 2746400"/>
              <a:gd name="connsiteY8015" fmla="*/ 133533 h 1833421"/>
              <a:gd name="connsiteX8016" fmla="*/ 2206852 w 2746400"/>
              <a:gd name="connsiteY8016" fmla="*/ 138144 h 1833421"/>
              <a:gd name="connsiteX8017" fmla="*/ 2176601 w 2746400"/>
              <a:gd name="connsiteY8017" fmla="*/ 133533 h 1833421"/>
              <a:gd name="connsiteX8018" fmla="*/ 1029943 w 2746400"/>
              <a:gd name="connsiteY8018" fmla="*/ 132690 h 1833421"/>
              <a:gd name="connsiteX8019" fmla="*/ 1026232 w 2746400"/>
              <a:gd name="connsiteY8019" fmla="*/ 135618 h 1833421"/>
              <a:gd name="connsiteX8020" fmla="*/ 1028184 w 2746400"/>
              <a:gd name="connsiteY8020" fmla="*/ 138011 h 1833421"/>
              <a:gd name="connsiteX8021" fmla="*/ 1032450 w 2746400"/>
              <a:gd name="connsiteY8021" fmla="*/ 135752 h 1833421"/>
              <a:gd name="connsiteX8022" fmla="*/ 1029943 w 2746400"/>
              <a:gd name="connsiteY8022" fmla="*/ 132690 h 1833421"/>
              <a:gd name="connsiteX8023" fmla="*/ 2168029 w 2746400"/>
              <a:gd name="connsiteY8023" fmla="*/ 131735 h 1833421"/>
              <a:gd name="connsiteX8024" fmla="*/ 2170096 w 2746400"/>
              <a:gd name="connsiteY8024" fmla="*/ 133705 h 1833421"/>
              <a:gd name="connsiteX8025" fmla="*/ 2167589 w 2746400"/>
              <a:gd name="connsiteY8025" fmla="*/ 136519 h 1833421"/>
              <a:gd name="connsiteX8026" fmla="*/ 2166078 w 2746400"/>
              <a:gd name="connsiteY8026" fmla="*/ 134758 h 1833421"/>
              <a:gd name="connsiteX8027" fmla="*/ 2168029 w 2746400"/>
              <a:gd name="connsiteY8027" fmla="*/ 131735 h 1833421"/>
              <a:gd name="connsiteX8028" fmla="*/ 2159936 w 2746400"/>
              <a:gd name="connsiteY8028" fmla="*/ 131676 h 1833421"/>
              <a:gd name="connsiteX8029" fmla="*/ 2161467 w 2746400"/>
              <a:gd name="connsiteY8029" fmla="*/ 132423 h 1833421"/>
              <a:gd name="connsiteX8030" fmla="*/ 2160740 w 2746400"/>
              <a:gd name="connsiteY8030" fmla="*/ 133972 h 1833421"/>
              <a:gd name="connsiteX8031" fmla="*/ 2158367 w 2746400"/>
              <a:gd name="connsiteY8031" fmla="*/ 133514 h 1833421"/>
              <a:gd name="connsiteX8032" fmla="*/ 2159936 w 2746400"/>
              <a:gd name="connsiteY8032" fmla="*/ 131676 h 1833421"/>
              <a:gd name="connsiteX8033" fmla="*/ 1238882 w 2746400"/>
              <a:gd name="connsiteY8033" fmla="*/ 130146 h 1833421"/>
              <a:gd name="connsiteX8034" fmla="*/ 1238785 w 2746400"/>
              <a:gd name="connsiteY8034" fmla="*/ 130739 h 1833421"/>
              <a:gd name="connsiteX8035" fmla="*/ 1239456 w 2746400"/>
              <a:gd name="connsiteY8035" fmla="*/ 130529 h 1833421"/>
              <a:gd name="connsiteX8036" fmla="*/ 1512435 w 2746400"/>
              <a:gd name="connsiteY8036" fmla="*/ 130034 h 1833421"/>
              <a:gd name="connsiteX8037" fmla="*/ 1535472 w 2746400"/>
              <a:gd name="connsiteY8037" fmla="*/ 131199 h 1833421"/>
              <a:gd name="connsiteX8038" fmla="*/ 1489513 w 2746400"/>
              <a:gd name="connsiteY8038" fmla="*/ 132960 h 1833421"/>
              <a:gd name="connsiteX8039" fmla="*/ 1512435 w 2746400"/>
              <a:gd name="connsiteY8039" fmla="*/ 130034 h 1833421"/>
              <a:gd name="connsiteX8040" fmla="*/ 1418968 w 2746400"/>
              <a:gd name="connsiteY8040" fmla="*/ 129342 h 1833421"/>
              <a:gd name="connsiteX8041" fmla="*/ 1401116 w 2746400"/>
              <a:gd name="connsiteY8041" fmla="*/ 134432 h 1833421"/>
              <a:gd name="connsiteX8042" fmla="*/ 1408827 w 2746400"/>
              <a:gd name="connsiteY8042" fmla="*/ 137894 h 1833421"/>
              <a:gd name="connsiteX8043" fmla="*/ 1380165 w 2746400"/>
              <a:gd name="connsiteY8043" fmla="*/ 137493 h 1833421"/>
              <a:gd name="connsiteX8044" fmla="*/ 1395108 w 2746400"/>
              <a:gd name="connsiteY8044" fmla="*/ 136689 h 1833421"/>
              <a:gd name="connsiteX8045" fmla="*/ 1395167 w 2746400"/>
              <a:gd name="connsiteY8045" fmla="*/ 135427 h 1833421"/>
              <a:gd name="connsiteX8046" fmla="*/ 1380891 w 2746400"/>
              <a:gd name="connsiteY8046" fmla="*/ 135427 h 1833421"/>
              <a:gd name="connsiteX8047" fmla="*/ 1398456 w 2746400"/>
              <a:gd name="connsiteY8047" fmla="*/ 130451 h 1833421"/>
              <a:gd name="connsiteX8048" fmla="*/ 1418968 w 2746400"/>
              <a:gd name="connsiteY8048" fmla="*/ 129342 h 1833421"/>
              <a:gd name="connsiteX8049" fmla="*/ 2139808 w 2746400"/>
              <a:gd name="connsiteY8049" fmla="*/ 129190 h 1833421"/>
              <a:gd name="connsiteX8050" fmla="*/ 2149374 w 2746400"/>
              <a:gd name="connsiteY8050" fmla="*/ 129687 h 1833421"/>
              <a:gd name="connsiteX8051" fmla="*/ 2139808 w 2746400"/>
              <a:gd name="connsiteY8051" fmla="*/ 129190 h 1833421"/>
              <a:gd name="connsiteX8052" fmla="*/ 1210824 w 2746400"/>
              <a:gd name="connsiteY8052" fmla="*/ 129089 h 1833421"/>
              <a:gd name="connsiteX8053" fmla="*/ 1219326 w 2746400"/>
              <a:gd name="connsiteY8053" fmla="*/ 129974 h 1833421"/>
              <a:gd name="connsiteX8054" fmla="*/ 1203657 w 2746400"/>
              <a:gd name="connsiteY8054" fmla="*/ 133916 h 1833421"/>
              <a:gd name="connsiteX8055" fmla="*/ 1210824 w 2746400"/>
              <a:gd name="connsiteY8055" fmla="*/ 129089 h 1833421"/>
              <a:gd name="connsiteX8056" fmla="*/ 1112447 w 2746400"/>
              <a:gd name="connsiteY8056" fmla="*/ 128597 h 1833421"/>
              <a:gd name="connsiteX8057" fmla="*/ 1113843 w 2746400"/>
              <a:gd name="connsiteY8057" fmla="*/ 128903 h 1833421"/>
              <a:gd name="connsiteX8058" fmla="*/ 1113767 w 2746400"/>
              <a:gd name="connsiteY8058" fmla="*/ 129687 h 1833421"/>
              <a:gd name="connsiteX8059" fmla="*/ 1112391 w 2746400"/>
              <a:gd name="connsiteY8059" fmla="*/ 129362 h 1833421"/>
              <a:gd name="connsiteX8060" fmla="*/ 1112447 w 2746400"/>
              <a:gd name="connsiteY8060" fmla="*/ 128597 h 1833421"/>
              <a:gd name="connsiteX8061" fmla="*/ 1558587 w 2746400"/>
              <a:gd name="connsiteY8061" fmla="*/ 128233 h 1833421"/>
              <a:gd name="connsiteX8062" fmla="*/ 1563045 w 2746400"/>
              <a:gd name="connsiteY8062" fmla="*/ 129439 h 1833421"/>
              <a:gd name="connsiteX8063" fmla="*/ 1562682 w 2746400"/>
              <a:gd name="connsiteY8063" fmla="*/ 130988 h 1833421"/>
              <a:gd name="connsiteX8064" fmla="*/ 1558185 w 2746400"/>
              <a:gd name="connsiteY8064" fmla="*/ 130490 h 1833421"/>
              <a:gd name="connsiteX8065" fmla="*/ 1558587 w 2746400"/>
              <a:gd name="connsiteY8065" fmla="*/ 128233 h 1833421"/>
              <a:gd name="connsiteX8066" fmla="*/ 2126854 w 2746400"/>
              <a:gd name="connsiteY8066" fmla="*/ 128060 h 1833421"/>
              <a:gd name="connsiteX8067" fmla="*/ 2130527 w 2746400"/>
              <a:gd name="connsiteY8067" fmla="*/ 128060 h 1833421"/>
              <a:gd name="connsiteX8068" fmla="*/ 2130527 w 2746400"/>
              <a:gd name="connsiteY8068" fmla="*/ 128940 h 1833421"/>
              <a:gd name="connsiteX8069" fmla="*/ 2126854 w 2746400"/>
              <a:gd name="connsiteY8069" fmla="*/ 128940 h 1833421"/>
              <a:gd name="connsiteX8070" fmla="*/ 2126854 w 2746400"/>
              <a:gd name="connsiteY8070" fmla="*/ 128060 h 1833421"/>
              <a:gd name="connsiteX8071" fmla="*/ 1018617 w 2746400"/>
              <a:gd name="connsiteY8071" fmla="*/ 127160 h 1833421"/>
              <a:gd name="connsiteX8072" fmla="*/ 1018023 w 2746400"/>
              <a:gd name="connsiteY8072" fmla="*/ 128539 h 1833421"/>
              <a:gd name="connsiteX8073" fmla="*/ 1019153 w 2746400"/>
              <a:gd name="connsiteY8073" fmla="*/ 129764 h 1833421"/>
              <a:gd name="connsiteX8074" fmla="*/ 1020474 w 2746400"/>
              <a:gd name="connsiteY8074" fmla="*/ 128787 h 1833421"/>
              <a:gd name="connsiteX8075" fmla="*/ 1018617 w 2746400"/>
              <a:gd name="connsiteY8075" fmla="*/ 127160 h 1833421"/>
              <a:gd name="connsiteX8076" fmla="*/ 1741619 w 2746400"/>
              <a:gd name="connsiteY8076" fmla="*/ 127028 h 1833421"/>
              <a:gd name="connsiteX8077" fmla="*/ 1741332 w 2746400"/>
              <a:gd name="connsiteY8077" fmla="*/ 128462 h 1833421"/>
              <a:gd name="connsiteX8078" fmla="*/ 1745464 w 2746400"/>
              <a:gd name="connsiteY8078" fmla="*/ 129209 h 1833421"/>
              <a:gd name="connsiteX8079" fmla="*/ 1745578 w 2746400"/>
              <a:gd name="connsiteY8079" fmla="*/ 127773 h 1833421"/>
              <a:gd name="connsiteX8080" fmla="*/ 1741619 w 2746400"/>
              <a:gd name="connsiteY8080" fmla="*/ 127028 h 1833421"/>
              <a:gd name="connsiteX8081" fmla="*/ 2481228 w 2746400"/>
              <a:gd name="connsiteY8081" fmla="*/ 126607 h 1833421"/>
              <a:gd name="connsiteX8082" fmla="*/ 2483466 w 2746400"/>
              <a:gd name="connsiteY8082" fmla="*/ 128998 h 1833421"/>
              <a:gd name="connsiteX8083" fmla="*/ 2481782 w 2746400"/>
              <a:gd name="connsiteY8083" fmla="*/ 131275 h 1833421"/>
              <a:gd name="connsiteX8084" fmla="*/ 2479678 w 2746400"/>
              <a:gd name="connsiteY8084" fmla="*/ 128060 h 1833421"/>
              <a:gd name="connsiteX8085" fmla="*/ 2481228 w 2746400"/>
              <a:gd name="connsiteY8085" fmla="*/ 126607 h 1833421"/>
              <a:gd name="connsiteX8086" fmla="*/ 1236471 w 2746400"/>
              <a:gd name="connsiteY8086" fmla="*/ 125899 h 1833421"/>
              <a:gd name="connsiteX8087" fmla="*/ 1241120 w 2746400"/>
              <a:gd name="connsiteY8087" fmla="*/ 126358 h 1833421"/>
              <a:gd name="connsiteX8088" fmla="*/ 1256982 w 2746400"/>
              <a:gd name="connsiteY8088" fmla="*/ 134087 h 1833421"/>
              <a:gd name="connsiteX8089" fmla="*/ 1244316 w 2746400"/>
              <a:gd name="connsiteY8089" fmla="*/ 134604 h 1833421"/>
              <a:gd name="connsiteX8090" fmla="*/ 1230482 w 2746400"/>
              <a:gd name="connsiteY8090" fmla="*/ 135542 h 1833421"/>
              <a:gd name="connsiteX8091" fmla="*/ 1221317 w 2746400"/>
              <a:gd name="connsiteY8091" fmla="*/ 137168 h 1833421"/>
              <a:gd name="connsiteX8092" fmla="*/ 1236471 w 2746400"/>
              <a:gd name="connsiteY8092" fmla="*/ 125899 h 1833421"/>
              <a:gd name="connsiteX8093" fmla="*/ 1292667 w 2746400"/>
              <a:gd name="connsiteY8093" fmla="*/ 125898 h 1833421"/>
              <a:gd name="connsiteX8094" fmla="*/ 1297202 w 2746400"/>
              <a:gd name="connsiteY8094" fmla="*/ 126606 h 1833421"/>
              <a:gd name="connsiteX8095" fmla="*/ 1297125 w 2746400"/>
              <a:gd name="connsiteY8095" fmla="*/ 128137 h 1833421"/>
              <a:gd name="connsiteX8096" fmla="*/ 1292552 w 2746400"/>
              <a:gd name="connsiteY8096" fmla="*/ 128137 h 1833421"/>
              <a:gd name="connsiteX8097" fmla="*/ 1292667 w 2746400"/>
              <a:gd name="connsiteY8097" fmla="*/ 125898 h 1833421"/>
              <a:gd name="connsiteX8098" fmla="*/ 1447917 w 2746400"/>
              <a:gd name="connsiteY8098" fmla="*/ 125708 h 1833421"/>
              <a:gd name="connsiteX8099" fmla="*/ 1450212 w 2746400"/>
              <a:gd name="connsiteY8099" fmla="*/ 127295 h 1833421"/>
              <a:gd name="connsiteX8100" fmla="*/ 1448510 w 2746400"/>
              <a:gd name="connsiteY8100" fmla="*/ 128864 h 1833421"/>
              <a:gd name="connsiteX8101" fmla="*/ 1447094 w 2746400"/>
              <a:gd name="connsiteY8101" fmla="*/ 128119 h 1833421"/>
              <a:gd name="connsiteX8102" fmla="*/ 1447917 w 2746400"/>
              <a:gd name="connsiteY8102" fmla="*/ 125708 h 1833421"/>
              <a:gd name="connsiteX8103" fmla="*/ 946157 w 2746400"/>
              <a:gd name="connsiteY8103" fmla="*/ 125324 h 1833421"/>
              <a:gd name="connsiteX8104" fmla="*/ 949027 w 2746400"/>
              <a:gd name="connsiteY8104" fmla="*/ 141128 h 1833421"/>
              <a:gd name="connsiteX8105" fmla="*/ 950043 w 2746400"/>
              <a:gd name="connsiteY8105" fmla="*/ 151595 h 1833421"/>
              <a:gd name="connsiteX8106" fmla="*/ 956854 w 2746400"/>
              <a:gd name="connsiteY8106" fmla="*/ 126855 h 1833421"/>
              <a:gd name="connsiteX8107" fmla="*/ 946157 w 2746400"/>
              <a:gd name="connsiteY8107" fmla="*/ 125324 h 1833421"/>
              <a:gd name="connsiteX8108" fmla="*/ 1384278 w 2746400"/>
              <a:gd name="connsiteY8108" fmla="*/ 124349 h 1833421"/>
              <a:gd name="connsiteX8109" fmla="*/ 1384871 w 2746400"/>
              <a:gd name="connsiteY8109" fmla="*/ 124732 h 1833421"/>
              <a:gd name="connsiteX8110" fmla="*/ 1384182 w 2746400"/>
              <a:gd name="connsiteY8110" fmla="*/ 124963 h 1833421"/>
              <a:gd name="connsiteX8111" fmla="*/ 2527912 w 2746400"/>
              <a:gd name="connsiteY8111" fmla="*/ 124023 h 1833421"/>
              <a:gd name="connsiteX8112" fmla="*/ 2530801 w 2746400"/>
              <a:gd name="connsiteY8112" fmla="*/ 128270 h 1833421"/>
              <a:gd name="connsiteX8113" fmla="*/ 2527779 w 2746400"/>
              <a:gd name="connsiteY8113" fmla="*/ 130777 h 1833421"/>
              <a:gd name="connsiteX8114" fmla="*/ 2525138 w 2746400"/>
              <a:gd name="connsiteY8114" fmla="*/ 127926 h 1833421"/>
              <a:gd name="connsiteX8115" fmla="*/ 2527912 w 2746400"/>
              <a:gd name="connsiteY8115" fmla="*/ 124023 h 1833421"/>
              <a:gd name="connsiteX8116" fmla="*/ 1483842 w 2746400"/>
              <a:gd name="connsiteY8116" fmla="*/ 123579 h 1833421"/>
              <a:gd name="connsiteX8117" fmla="*/ 1506581 w 2746400"/>
              <a:gd name="connsiteY8117" fmla="*/ 126377 h 1833421"/>
              <a:gd name="connsiteX8118" fmla="*/ 1484271 w 2746400"/>
              <a:gd name="connsiteY8118" fmla="*/ 128367 h 1833421"/>
              <a:gd name="connsiteX8119" fmla="*/ 1460909 w 2746400"/>
              <a:gd name="connsiteY8119" fmla="*/ 127372 h 1833421"/>
              <a:gd name="connsiteX8120" fmla="*/ 1461120 w 2746400"/>
              <a:gd name="connsiteY8120" fmla="*/ 124483 h 1833421"/>
              <a:gd name="connsiteX8121" fmla="*/ 1483842 w 2746400"/>
              <a:gd name="connsiteY8121" fmla="*/ 123579 h 1833421"/>
              <a:gd name="connsiteX8122" fmla="*/ 1522155 w 2746400"/>
              <a:gd name="connsiteY8122" fmla="*/ 122857 h 1833421"/>
              <a:gd name="connsiteX8123" fmla="*/ 1522384 w 2746400"/>
              <a:gd name="connsiteY8123" fmla="*/ 124866 h 1833421"/>
              <a:gd name="connsiteX8124" fmla="*/ 1516607 w 2746400"/>
              <a:gd name="connsiteY8124" fmla="*/ 125382 h 1833421"/>
              <a:gd name="connsiteX8125" fmla="*/ 1516396 w 2746400"/>
              <a:gd name="connsiteY8125" fmla="*/ 123660 h 1833421"/>
              <a:gd name="connsiteX8126" fmla="*/ 1522155 w 2746400"/>
              <a:gd name="connsiteY8126" fmla="*/ 122857 h 1833421"/>
              <a:gd name="connsiteX8127" fmla="*/ 1559569 w 2746400"/>
              <a:gd name="connsiteY8127" fmla="*/ 122548 h 1833421"/>
              <a:gd name="connsiteX8128" fmla="*/ 1570027 w 2746400"/>
              <a:gd name="connsiteY8128" fmla="*/ 124139 h 1833421"/>
              <a:gd name="connsiteX8129" fmla="*/ 1549095 w 2746400"/>
              <a:gd name="connsiteY8129" fmla="*/ 123182 h 1833421"/>
              <a:gd name="connsiteX8130" fmla="*/ 1559569 w 2746400"/>
              <a:gd name="connsiteY8130" fmla="*/ 122548 h 1833421"/>
              <a:gd name="connsiteX8131" fmla="*/ 2112913 w 2746400"/>
              <a:gd name="connsiteY8131" fmla="*/ 122477 h 1833421"/>
              <a:gd name="connsiteX8132" fmla="*/ 2119219 w 2746400"/>
              <a:gd name="connsiteY8132" fmla="*/ 127659 h 1833421"/>
              <a:gd name="connsiteX8133" fmla="*/ 2105156 w 2746400"/>
              <a:gd name="connsiteY8133" fmla="*/ 124655 h 1833421"/>
              <a:gd name="connsiteX8134" fmla="*/ 2112913 w 2746400"/>
              <a:gd name="connsiteY8134" fmla="*/ 122477 h 1833421"/>
              <a:gd name="connsiteX8135" fmla="*/ 1744335 w 2746400"/>
              <a:gd name="connsiteY8135" fmla="*/ 122454 h 1833421"/>
              <a:gd name="connsiteX8136" fmla="*/ 1743685 w 2746400"/>
              <a:gd name="connsiteY8136" fmla="*/ 122684 h 1833421"/>
              <a:gd name="connsiteX8137" fmla="*/ 1744279 w 2746400"/>
              <a:gd name="connsiteY8137" fmla="*/ 123029 h 1833421"/>
              <a:gd name="connsiteX8138" fmla="*/ 2704286 w 2746400"/>
              <a:gd name="connsiteY8138" fmla="*/ 120905 h 1833421"/>
              <a:gd name="connsiteX8139" fmla="*/ 2706028 w 2746400"/>
              <a:gd name="connsiteY8139" fmla="*/ 122111 h 1833421"/>
              <a:gd name="connsiteX8140" fmla="*/ 2693553 w 2746400"/>
              <a:gd name="connsiteY8140" fmla="*/ 141818 h 1833421"/>
              <a:gd name="connsiteX8141" fmla="*/ 2690836 w 2746400"/>
              <a:gd name="connsiteY8141" fmla="*/ 140039 h 1833421"/>
              <a:gd name="connsiteX8142" fmla="*/ 2704286 w 2746400"/>
              <a:gd name="connsiteY8142" fmla="*/ 120905 h 1833421"/>
              <a:gd name="connsiteX8143" fmla="*/ 1258360 w 2746400"/>
              <a:gd name="connsiteY8143" fmla="*/ 120542 h 1833421"/>
              <a:gd name="connsiteX8144" fmla="*/ 1258360 w 2746400"/>
              <a:gd name="connsiteY8144" fmla="*/ 121155 h 1833421"/>
              <a:gd name="connsiteX8145" fmla="*/ 1257747 w 2746400"/>
              <a:gd name="connsiteY8145" fmla="*/ 120848 h 1833421"/>
              <a:gd name="connsiteX8146" fmla="*/ 1280192 w 2746400"/>
              <a:gd name="connsiteY8146" fmla="*/ 120179 h 1833421"/>
              <a:gd name="connsiteX8147" fmla="*/ 1280976 w 2746400"/>
              <a:gd name="connsiteY8147" fmla="*/ 121193 h 1833421"/>
              <a:gd name="connsiteX8148" fmla="*/ 1280212 w 2746400"/>
              <a:gd name="connsiteY8148" fmla="*/ 121479 h 1833421"/>
              <a:gd name="connsiteX8149" fmla="*/ 1279389 w 2746400"/>
              <a:gd name="connsiteY8149" fmla="*/ 120485 h 1833421"/>
              <a:gd name="connsiteX8150" fmla="*/ 1280192 w 2746400"/>
              <a:gd name="connsiteY8150" fmla="*/ 120179 h 1833421"/>
              <a:gd name="connsiteX8151" fmla="*/ 2091414 w 2746400"/>
              <a:gd name="connsiteY8151" fmla="*/ 120068 h 1833421"/>
              <a:gd name="connsiteX8152" fmla="*/ 2096125 w 2746400"/>
              <a:gd name="connsiteY8152" fmla="*/ 121058 h 1833421"/>
              <a:gd name="connsiteX8153" fmla="*/ 2095782 w 2746400"/>
              <a:gd name="connsiteY8153" fmla="*/ 123813 h 1833421"/>
              <a:gd name="connsiteX8154" fmla="*/ 2086444 w 2746400"/>
              <a:gd name="connsiteY8154" fmla="*/ 122894 h 1833421"/>
              <a:gd name="connsiteX8155" fmla="*/ 2091414 w 2746400"/>
              <a:gd name="connsiteY8155" fmla="*/ 120068 h 1833421"/>
              <a:gd name="connsiteX8156" fmla="*/ 1649576 w 2746400"/>
              <a:gd name="connsiteY8156" fmla="*/ 119687 h 1833421"/>
              <a:gd name="connsiteX8157" fmla="*/ 1636499 w 2746400"/>
              <a:gd name="connsiteY8157" fmla="*/ 121631 h 1833421"/>
              <a:gd name="connsiteX8158" fmla="*/ 1629973 w 2746400"/>
              <a:gd name="connsiteY8158" fmla="*/ 121994 h 1833421"/>
              <a:gd name="connsiteX8159" fmla="*/ 1624348 w 2746400"/>
              <a:gd name="connsiteY8159" fmla="*/ 122952 h 1833421"/>
              <a:gd name="connsiteX8160" fmla="*/ 1646640 w 2746400"/>
              <a:gd name="connsiteY8160" fmla="*/ 127008 h 1833421"/>
              <a:gd name="connsiteX8161" fmla="*/ 1657947 w 2746400"/>
              <a:gd name="connsiteY8161" fmla="*/ 127181 h 1833421"/>
              <a:gd name="connsiteX8162" fmla="*/ 1662654 w 2746400"/>
              <a:gd name="connsiteY8162" fmla="*/ 124043 h 1833421"/>
              <a:gd name="connsiteX8163" fmla="*/ 1649576 w 2746400"/>
              <a:gd name="connsiteY8163" fmla="*/ 119687 h 1833421"/>
              <a:gd name="connsiteX8164" fmla="*/ 901959 w 2746400"/>
              <a:gd name="connsiteY8164" fmla="*/ 119087 h 1833421"/>
              <a:gd name="connsiteX8165" fmla="*/ 901539 w 2746400"/>
              <a:gd name="connsiteY8165" fmla="*/ 119699 h 1833421"/>
              <a:gd name="connsiteX8166" fmla="*/ 902439 w 2746400"/>
              <a:gd name="connsiteY8166" fmla="*/ 120809 h 1833421"/>
              <a:gd name="connsiteX8167" fmla="*/ 903298 w 2746400"/>
              <a:gd name="connsiteY8167" fmla="*/ 119661 h 1833421"/>
              <a:gd name="connsiteX8168" fmla="*/ 901959 w 2746400"/>
              <a:gd name="connsiteY8168" fmla="*/ 119087 h 1833421"/>
              <a:gd name="connsiteX8169" fmla="*/ 1111376 w 2746400"/>
              <a:gd name="connsiteY8169" fmla="*/ 119048 h 1833421"/>
              <a:gd name="connsiteX8170" fmla="*/ 1106211 w 2746400"/>
              <a:gd name="connsiteY8170" fmla="*/ 137283 h 1833421"/>
              <a:gd name="connsiteX8171" fmla="*/ 1099055 w 2746400"/>
              <a:gd name="connsiteY8171" fmla="*/ 140708 h 1833421"/>
              <a:gd name="connsiteX8172" fmla="*/ 1110133 w 2746400"/>
              <a:gd name="connsiteY8172" fmla="*/ 143482 h 1833421"/>
              <a:gd name="connsiteX8173" fmla="*/ 1122455 w 2746400"/>
              <a:gd name="connsiteY8173" fmla="*/ 145052 h 1833421"/>
              <a:gd name="connsiteX8174" fmla="*/ 1131869 w 2746400"/>
              <a:gd name="connsiteY8174" fmla="*/ 142163 h 1833421"/>
              <a:gd name="connsiteX8175" fmla="*/ 1111376 w 2746400"/>
              <a:gd name="connsiteY8175" fmla="*/ 119048 h 1833421"/>
              <a:gd name="connsiteX8176" fmla="*/ 1454863 w 2746400"/>
              <a:gd name="connsiteY8176" fmla="*/ 118265 h 1833421"/>
              <a:gd name="connsiteX8177" fmla="*/ 1454939 w 2746400"/>
              <a:gd name="connsiteY8177" fmla="*/ 119336 h 1833421"/>
              <a:gd name="connsiteX8178" fmla="*/ 1451763 w 2746400"/>
              <a:gd name="connsiteY8178" fmla="*/ 119605 h 1833421"/>
              <a:gd name="connsiteX8179" fmla="*/ 1451686 w 2746400"/>
              <a:gd name="connsiteY8179" fmla="*/ 118436 h 1833421"/>
              <a:gd name="connsiteX8180" fmla="*/ 1454863 w 2746400"/>
              <a:gd name="connsiteY8180" fmla="*/ 118265 h 1833421"/>
              <a:gd name="connsiteX8181" fmla="*/ 1435938 w 2746400"/>
              <a:gd name="connsiteY8181" fmla="*/ 118265 h 1833421"/>
              <a:gd name="connsiteX8182" fmla="*/ 1436417 w 2746400"/>
              <a:gd name="connsiteY8182" fmla="*/ 120350 h 1833421"/>
              <a:gd name="connsiteX8183" fmla="*/ 1432591 w 2746400"/>
              <a:gd name="connsiteY8183" fmla="*/ 121193 h 1833421"/>
              <a:gd name="connsiteX8184" fmla="*/ 1432285 w 2746400"/>
              <a:gd name="connsiteY8184" fmla="*/ 119699 h 1833421"/>
              <a:gd name="connsiteX8185" fmla="*/ 1435938 w 2746400"/>
              <a:gd name="connsiteY8185" fmla="*/ 118265 h 1833421"/>
              <a:gd name="connsiteX8186" fmla="*/ 1351292 w 2746400"/>
              <a:gd name="connsiteY8186" fmla="*/ 116983 h 1833421"/>
              <a:gd name="connsiteX8187" fmla="*/ 1355481 w 2746400"/>
              <a:gd name="connsiteY8187" fmla="*/ 119929 h 1833421"/>
              <a:gd name="connsiteX8188" fmla="*/ 1351215 w 2746400"/>
              <a:gd name="connsiteY8188" fmla="*/ 122627 h 1833421"/>
              <a:gd name="connsiteX8189" fmla="*/ 1347695 w 2746400"/>
              <a:gd name="connsiteY8189" fmla="*/ 120389 h 1833421"/>
              <a:gd name="connsiteX8190" fmla="*/ 1351292 w 2746400"/>
              <a:gd name="connsiteY8190" fmla="*/ 116983 h 1833421"/>
              <a:gd name="connsiteX8191" fmla="*/ 1271754 w 2746400"/>
              <a:gd name="connsiteY8191" fmla="*/ 116772 h 1833421"/>
              <a:gd name="connsiteX8192" fmla="*/ 1272385 w 2746400"/>
              <a:gd name="connsiteY8192" fmla="*/ 118284 h 1833421"/>
              <a:gd name="connsiteX8193" fmla="*/ 1268176 w 2746400"/>
              <a:gd name="connsiteY8193" fmla="*/ 119834 h 1833421"/>
              <a:gd name="connsiteX8194" fmla="*/ 1267640 w 2746400"/>
              <a:gd name="connsiteY8194" fmla="*/ 118456 h 1833421"/>
              <a:gd name="connsiteX8195" fmla="*/ 1271754 w 2746400"/>
              <a:gd name="connsiteY8195" fmla="*/ 116772 h 1833421"/>
              <a:gd name="connsiteX8196" fmla="*/ 1462764 w 2746400"/>
              <a:gd name="connsiteY8196" fmla="*/ 116734 h 1833421"/>
              <a:gd name="connsiteX8197" fmla="*/ 1468733 w 2746400"/>
              <a:gd name="connsiteY8197" fmla="*/ 116734 h 1833421"/>
              <a:gd name="connsiteX8198" fmla="*/ 1468733 w 2746400"/>
              <a:gd name="connsiteY8198" fmla="*/ 118456 h 1833421"/>
              <a:gd name="connsiteX8199" fmla="*/ 1462764 w 2746400"/>
              <a:gd name="connsiteY8199" fmla="*/ 118456 h 1833421"/>
              <a:gd name="connsiteX8200" fmla="*/ 1462764 w 2746400"/>
              <a:gd name="connsiteY8200" fmla="*/ 116734 h 1833421"/>
              <a:gd name="connsiteX8201" fmla="*/ 2446309 w 2746400"/>
              <a:gd name="connsiteY8201" fmla="*/ 116733 h 1833421"/>
              <a:gd name="connsiteX8202" fmla="*/ 2445238 w 2746400"/>
              <a:gd name="connsiteY8202" fmla="*/ 118016 h 1833421"/>
              <a:gd name="connsiteX8203" fmla="*/ 2447821 w 2746400"/>
              <a:gd name="connsiteY8203" fmla="*/ 121191 h 1833421"/>
              <a:gd name="connsiteX8204" fmla="*/ 2449657 w 2746400"/>
              <a:gd name="connsiteY8204" fmla="*/ 119087 h 1833421"/>
              <a:gd name="connsiteX8205" fmla="*/ 2446309 w 2746400"/>
              <a:gd name="connsiteY8205" fmla="*/ 116733 h 1833421"/>
              <a:gd name="connsiteX8206" fmla="*/ 1807132 w 2746400"/>
              <a:gd name="connsiteY8206" fmla="*/ 116696 h 1833421"/>
              <a:gd name="connsiteX8207" fmla="*/ 1807075 w 2746400"/>
              <a:gd name="connsiteY8207" fmla="*/ 117231 h 1833421"/>
              <a:gd name="connsiteX8208" fmla="*/ 1807707 w 2746400"/>
              <a:gd name="connsiteY8208" fmla="*/ 117020 h 1833421"/>
              <a:gd name="connsiteX8209" fmla="*/ 1312414 w 2746400"/>
              <a:gd name="connsiteY8209" fmla="*/ 115796 h 1833421"/>
              <a:gd name="connsiteX8210" fmla="*/ 1318689 w 2746400"/>
              <a:gd name="connsiteY8210" fmla="*/ 125898 h 1833421"/>
              <a:gd name="connsiteX8211" fmla="*/ 1302081 w 2746400"/>
              <a:gd name="connsiteY8211" fmla="*/ 120216 h 1833421"/>
              <a:gd name="connsiteX8212" fmla="*/ 1302617 w 2746400"/>
              <a:gd name="connsiteY8212" fmla="*/ 117346 h 1833421"/>
              <a:gd name="connsiteX8213" fmla="*/ 1312414 w 2746400"/>
              <a:gd name="connsiteY8213" fmla="*/ 115796 h 1833421"/>
              <a:gd name="connsiteX8214" fmla="*/ 2040715 w 2746400"/>
              <a:gd name="connsiteY8214" fmla="*/ 115203 h 1833421"/>
              <a:gd name="connsiteX8215" fmla="*/ 2041479 w 2746400"/>
              <a:gd name="connsiteY8215" fmla="*/ 116390 h 1833421"/>
              <a:gd name="connsiteX8216" fmla="*/ 2041001 w 2746400"/>
              <a:gd name="connsiteY8216" fmla="*/ 116964 h 1833421"/>
              <a:gd name="connsiteX8217" fmla="*/ 2039624 w 2746400"/>
              <a:gd name="connsiteY8217" fmla="*/ 116159 h 1833421"/>
              <a:gd name="connsiteX8218" fmla="*/ 2040715 w 2746400"/>
              <a:gd name="connsiteY8218" fmla="*/ 115203 h 1833421"/>
              <a:gd name="connsiteX8219" fmla="*/ 1370961 w 2746400"/>
              <a:gd name="connsiteY8219" fmla="*/ 115050 h 1833421"/>
              <a:gd name="connsiteX8220" fmla="*/ 1371917 w 2746400"/>
              <a:gd name="connsiteY8220" fmla="*/ 116141 h 1833421"/>
              <a:gd name="connsiteX8221" fmla="*/ 1370732 w 2746400"/>
              <a:gd name="connsiteY8221" fmla="*/ 116906 h 1833421"/>
              <a:gd name="connsiteX8222" fmla="*/ 1370157 w 2746400"/>
              <a:gd name="connsiteY8222" fmla="*/ 116427 h 1833421"/>
              <a:gd name="connsiteX8223" fmla="*/ 1370961 w 2746400"/>
              <a:gd name="connsiteY8223" fmla="*/ 115050 h 1833421"/>
              <a:gd name="connsiteX8224" fmla="*/ 2195907 w 2746400"/>
              <a:gd name="connsiteY8224" fmla="*/ 114304 h 1833421"/>
              <a:gd name="connsiteX8225" fmla="*/ 2201570 w 2746400"/>
              <a:gd name="connsiteY8225" fmla="*/ 114707 h 1833421"/>
              <a:gd name="connsiteX8226" fmla="*/ 2201570 w 2746400"/>
              <a:gd name="connsiteY8226" fmla="*/ 116313 h 1833421"/>
              <a:gd name="connsiteX8227" fmla="*/ 2195944 w 2746400"/>
              <a:gd name="connsiteY8227" fmla="*/ 116313 h 1833421"/>
              <a:gd name="connsiteX8228" fmla="*/ 2195907 w 2746400"/>
              <a:gd name="connsiteY8228" fmla="*/ 114304 h 1833421"/>
              <a:gd name="connsiteX8229" fmla="*/ 980120 w 2746400"/>
              <a:gd name="connsiteY8229" fmla="*/ 114113 h 1833421"/>
              <a:gd name="connsiteX8230" fmla="*/ 988425 w 2746400"/>
              <a:gd name="connsiteY8230" fmla="*/ 114150 h 1833421"/>
              <a:gd name="connsiteX8231" fmla="*/ 990357 w 2746400"/>
              <a:gd name="connsiteY8231" fmla="*/ 116064 h 1833421"/>
              <a:gd name="connsiteX8232" fmla="*/ 988463 w 2746400"/>
              <a:gd name="connsiteY8232" fmla="*/ 114113 h 1833421"/>
              <a:gd name="connsiteX8233" fmla="*/ 980120 w 2746400"/>
              <a:gd name="connsiteY8233" fmla="*/ 114113 h 1833421"/>
              <a:gd name="connsiteX8234" fmla="*/ 1713484 w 2746400"/>
              <a:gd name="connsiteY8234" fmla="*/ 114107 h 1833421"/>
              <a:gd name="connsiteX8235" fmla="*/ 1713531 w 2746400"/>
              <a:gd name="connsiteY8235" fmla="*/ 114131 h 1833421"/>
              <a:gd name="connsiteX8236" fmla="*/ 1713474 w 2746400"/>
              <a:gd name="connsiteY8236" fmla="*/ 114131 h 1833421"/>
              <a:gd name="connsiteX8237" fmla="*/ 1347962 w 2746400"/>
              <a:gd name="connsiteY8237" fmla="*/ 112888 h 1833421"/>
              <a:gd name="connsiteX8238" fmla="*/ 1348556 w 2746400"/>
              <a:gd name="connsiteY8238" fmla="*/ 113252 h 1833421"/>
              <a:gd name="connsiteX8239" fmla="*/ 1347906 w 2746400"/>
              <a:gd name="connsiteY8239" fmla="*/ 113501 h 1833421"/>
              <a:gd name="connsiteX8240" fmla="*/ 1538706 w 2746400"/>
              <a:gd name="connsiteY8240" fmla="*/ 112658 h 1833421"/>
              <a:gd name="connsiteX8241" fmla="*/ 1556672 w 2746400"/>
              <a:gd name="connsiteY8241" fmla="*/ 115854 h 1833421"/>
              <a:gd name="connsiteX8242" fmla="*/ 1536200 w 2746400"/>
              <a:gd name="connsiteY8242" fmla="*/ 114860 h 1833421"/>
              <a:gd name="connsiteX8243" fmla="*/ 1538706 w 2746400"/>
              <a:gd name="connsiteY8243" fmla="*/ 112658 h 1833421"/>
              <a:gd name="connsiteX8244" fmla="*/ 1410031 w 2746400"/>
              <a:gd name="connsiteY8244" fmla="*/ 111740 h 1833421"/>
              <a:gd name="connsiteX8245" fmla="*/ 1399030 w 2746400"/>
              <a:gd name="connsiteY8245" fmla="*/ 120197 h 1833421"/>
              <a:gd name="connsiteX8246" fmla="*/ 1380261 w 2746400"/>
              <a:gd name="connsiteY8246" fmla="*/ 115605 h 1833421"/>
              <a:gd name="connsiteX8247" fmla="*/ 1410031 w 2746400"/>
              <a:gd name="connsiteY8247" fmla="*/ 111740 h 1833421"/>
              <a:gd name="connsiteX8248" fmla="*/ 2025503 w 2746400"/>
              <a:gd name="connsiteY8248" fmla="*/ 111453 h 1833421"/>
              <a:gd name="connsiteX8249" fmla="*/ 2030287 w 2746400"/>
              <a:gd name="connsiteY8249" fmla="*/ 113501 h 1833421"/>
              <a:gd name="connsiteX8250" fmla="*/ 2029674 w 2746400"/>
              <a:gd name="connsiteY8250" fmla="*/ 115453 h 1833421"/>
              <a:gd name="connsiteX8251" fmla="*/ 2024566 w 2746400"/>
              <a:gd name="connsiteY8251" fmla="*/ 114075 h 1833421"/>
              <a:gd name="connsiteX8252" fmla="*/ 2025503 w 2746400"/>
              <a:gd name="connsiteY8252" fmla="*/ 111453 h 1833421"/>
              <a:gd name="connsiteX8253" fmla="*/ 1764751 w 2746400"/>
              <a:gd name="connsiteY8253" fmla="*/ 111375 h 1833421"/>
              <a:gd name="connsiteX8254" fmla="*/ 1766108 w 2746400"/>
              <a:gd name="connsiteY8254" fmla="*/ 111949 h 1833421"/>
              <a:gd name="connsiteX8255" fmla="*/ 1765228 w 2746400"/>
              <a:gd name="connsiteY8255" fmla="*/ 113097 h 1833421"/>
              <a:gd name="connsiteX8256" fmla="*/ 1764329 w 2746400"/>
              <a:gd name="connsiteY8256" fmla="*/ 111988 h 1833421"/>
              <a:gd name="connsiteX8257" fmla="*/ 1764751 w 2746400"/>
              <a:gd name="connsiteY8257" fmla="*/ 111375 h 1833421"/>
              <a:gd name="connsiteX8258" fmla="*/ 1472351 w 2746400"/>
              <a:gd name="connsiteY8258" fmla="*/ 111185 h 1833421"/>
              <a:gd name="connsiteX8259" fmla="*/ 1473288 w 2746400"/>
              <a:gd name="connsiteY8259" fmla="*/ 112275 h 1833421"/>
              <a:gd name="connsiteX8260" fmla="*/ 1472103 w 2746400"/>
              <a:gd name="connsiteY8260" fmla="*/ 113041 h 1833421"/>
              <a:gd name="connsiteX8261" fmla="*/ 1471548 w 2746400"/>
              <a:gd name="connsiteY8261" fmla="*/ 112562 h 1833421"/>
              <a:gd name="connsiteX8262" fmla="*/ 1472351 w 2746400"/>
              <a:gd name="connsiteY8262" fmla="*/ 111185 h 1833421"/>
              <a:gd name="connsiteX8263" fmla="*/ 2015037 w 2746400"/>
              <a:gd name="connsiteY8263" fmla="*/ 110898 h 1833421"/>
              <a:gd name="connsiteX8264" fmla="*/ 2017237 w 2746400"/>
              <a:gd name="connsiteY8264" fmla="*/ 112850 h 1833421"/>
              <a:gd name="connsiteX8265" fmla="*/ 2014234 w 2746400"/>
              <a:gd name="connsiteY8265" fmla="*/ 113481 h 1833421"/>
              <a:gd name="connsiteX8266" fmla="*/ 2013526 w 2746400"/>
              <a:gd name="connsiteY8266" fmla="*/ 111453 h 1833421"/>
              <a:gd name="connsiteX8267" fmla="*/ 2015037 w 2746400"/>
              <a:gd name="connsiteY8267" fmla="*/ 110898 h 1833421"/>
              <a:gd name="connsiteX8268" fmla="*/ 2323753 w 2746400"/>
              <a:gd name="connsiteY8268" fmla="*/ 110393 h 1833421"/>
              <a:gd name="connsiteX8269" fmla="*/ 2315473 w 2746400"/>
              <a:gd name="connsiteY8269" fmla="*/ 124139 h 1833421"/>
              <a:gd name="connsiteX8270" fmla="*/ 2311148 w 2746400"/>
              <a:gd name="connsiteY8270" fmla="*/ 133839 h 1833421"/>
              <a:gd name="connsiteX8271" fmla="*/ 2308776 w 2746400"/>
              <a:gd name="connsiteY8271" fmla="*/ 122913 h 1833421"/>
              <a:gd name="connsiteX8272" fmla="*/ 2323795 w 2746400"/>
              <a:gd name="connsiteY8272" fmla="*/ 110324 h 1833421"/>
              <a:gd name="connsiteX8273" fmla="*/ 2323814 w 2746400"/>
              <a:gd name="connsiteY8273" fmla="*/ 110342 h 1833421"/>
              <a:gd name="connsiteX8274" fmla="*/ 2323753 w 2746400"/>
              <a:gd name="connsiteY8274" fmla="*/ 110393 h 1833421"/>
              <a:gd name="connsiteX8275" fmla="*/ 1176545 w 2746400"/>
              <a:gd name="connsiteY8275" fmla="*/ 110305 h 1833421"/>
              <a:gd name="connsiteX8276" fmla="*/ 1178553 w 2746400"/>
              <a:gd name="connsiteY8276" fmla="*/ 112219 h 1833421"/>
              <a:gd name="connsiteX8277" fmla="*/ 1176660 w 2746400"/>
              <a:gd name="connsiteY8277" fmla="*/ 113557 h 1833421"/>
              <a:gd name="connsiteX8278" fmla="*/ 1175301 w 2746400"/>
              <a:gd name="connsiteY8278" fmla="*/ 112716 h 1833421"/>
              <a:gd name="connsiteX8279" fmla="*/ 1176545 w 2746400"/>
              <a:gd name="connsiteY8279" fmla="*/ 110305 h 1833421"/>
              <a:gd name="connsiteX8280" fmla="*/ 1425134 w 2746400"/>
              <a:gd name="connsiteY8280" fmla="*/ 110171 h 1833421"/>
              <a:gd name="connsiteX8281" fmla="*/ 1432611 w 2746400"/>
              <a:gd name="connsiteY8281" fmla="*/ 111128 h 1833421"/>
              <a:gd name="connsiteX8282" fmla="*/ 1432706 w 2746400"/>
              <a:gd name="connsiteY8282" fmla="*/ 113405 h 1833421"/>
              <a:gd name="connsiteX8283" fmla="*/ 1416366 w 2746400"/>
              <a:gd name="connsiteY8283" fmla="*/ 113405 h 1833421"/>
              <a:gd name="connsiteX8284" fmla="*/ 1425134 w 2746400"/>
              <a:gd name="connsiteY8284" fmla="*/ 110171 h 1833421"/>
              <a:gd name="connsiteX8285" fmla="*/ 2002999 w 2746400"/>
              <a:gd name="connsiteY8285" fmla="*/ 109365 h 1833421"/>
              <a:gd name="connsiteX8286" fmla="*/ 2006464 w 2746400"/>
              <a:gd name="connsiteY8286" fmla="*/ 111013 h 1833421"/>
              <a:gd name="connsiteX8287" fmla="*/ 2006254 w 2746400"/>
              <a:gd name="connsiteY8287" fmla="*/ 113462 h 1833421"/>
              <a:gd name="connsiteX8288" fmla="*/ 1998486 w 2746400"/>
              <a:gd name="connsiteY8288" fmla="*/ 112525 h 1833421"/>
              <a:gd name="connsiteX8289" fmla="*/ 2002999 w 2746400"/>
              <a:gd name="connsiteY8289" fmla="*/ 109365 h 1833421"/>
              <a:gd name="connsiteX8290" fmla="*/ 2336080 w 2746400"/>
              <a:gd name="connsiteY8290" fmla="*/ 107856 h 1833421"/>
              <a:gd name="connsiteX8291" fmla="*/ 2338682 w 2746400"/>
              <a:gd name="connsiteY8291" fmla="*/ 114323 h 1833421"/>
              <a:gd name="connsiteX8292" fmla="*/ 2334282 w 2746400"/>
              <a:gd name="connsiteY8292" fmla="*/ 109520 h 1833421"/>
              <a:gd name="connsiteX8293" fmla="*/ 2336080 w 2746400"/>
              <a:gd name="connsiteY8293" fmla="*/ 107856 h 1833421"/>
              <a:gd name="connsiteX8294" fmla="*/ 2046072 w 2746400"/>
              <a:gd name="connsiteY8294" fmla="*/ 107085 h 1833421"/>
              <a:gd name="connsiteX8295" fmla="*/ 2053840 w 2746400"/>
              <a:gd name="connsiteY8295" fmla="*/ 112199 h 1833421"/>
              <a:gd name="connsiteX8296" fmla="*/ 2039107 w 2746400"/>
              <a:gd name="connsiteY8296" fmla="*/ 109405 h 1833421"/>
              <a:gd name="connsiteX8297" fmla="*/ 2046072 w 2746400"/>
              <a:gd name="connsiteY8297" fmla="*/ 107085 h 1833421"/>
              <a:gd name="connsiteX8298" fmla="*/ 1711273 w 2746400"/>
              <a:gd name="connsiteY8298" fmla="*/ 107053 h 1833421"/>
              <a:gd name="connsiteX8299" fmla="*/ 1714506 w 2746400"/>
              <a:gd name="connsiteY8299" fmla="*/ 111645 h 1833421"/>
              <a:gd name="connsiteX8300" fmla="*/ 1713484 w 2746400"/>
              <a:gd name="connsiteY8300" fmla="*/ 114107 h 1833421"/>
              <a:gd name="connsiteX8301" fmla="*/ 1711081 w 2746400"/>
              <a:gd name="connsiteY8301" fmla="*/ 112830 h 1833421"/>
              <a:gd name="connsiteX8302" fmla="*/ 1708403 w 2746400"/>
              <a:gd name="connsiteY8302" fmla="*/ 108545 h 1833421"/>
              <a:gd name="connsiteX8303" fmla="*/ 1711273 w 2746400"/>
              <a:gd name="connsiteY8303" fmla="*/ 107053 h 1833421"/>
              <a:gd name="connsiteX8304" fmla="*/ 2695446 w 2746400"/>
              <a:gd name="connsiteY8304" fmla="*/ 104889 h 1833421"/>
              <a:gd name="connsiteX8305" fmla="*/ 2703636 w 2746400"/>
              <a:gd name="connsiteY8305" fmla="*/ 107166 h 1833421"/>
              <a:gd name="connsiteX8306" fmla="*/ 2700612 w 2746400"/>
              <a:gd name="connsiteY8306" fmla="*/ 110840 h 1833421"/>
              <a:gd name="connsiteX8307" fmla="*/ 2695446 w 2746400"/>
              <a:gd name="connsiteY8307" fmla="*/ 104889 h 1833421"/>
              <a:gd name="connsiteX8308" fmla="*/ 1507422 w 2746400"/>
              <a:gd name="connsiteY8308" fmla="*/ 103952 h 1833421"/>
              <a:gd name="connsiteX8309" fmla="*/ 1509029 w 2746400"/>
              <a:gd name="connsiteY8309" fmla="*/ 104488 h 1833421"/>
              <a:gd name="connsiteX8310" fmla="*/ 1507862 w 2746400"/>
              <a:gd name="connsiteY8310" fmla="*/ 106288 h 1833421"/>
              <a:gd name="connsiteX8311" fmla="*/ 1506466 w 2746400"/>
              <a:gd name="connsiteY8311" fmla="*/ 105330 h 1833421"/>
              <a:gd name="connsiteX8312" fmla="*/ 1507422 w 2746400"/>
              <a:gd name="connsiteY8312" fmla="*/ 103952 h 1833421"/>
              <a:gd name="connsiteX8313" fmla="*/ 946693 w 2746400"/>
              <a:gd name="connsiteY8313" fmla="*/ 103359 h 1833421"/>
              <a:gd name="connsiteX8314" fmla="*/ 949104 w 2746400"/>
              <a:gd name="connsiteY8314" fmla="*/ 118666 h 1833421"/>
              <a:gd name="connsiteX8315" fmla="*/ 946693 w 2746400"/>
              <a:gd name="connsiteY8315" fmla="*/ 103359 h 1833421"/>
              <a:gd name="connsiteX8316" fmla="*/ 2417016 w 2746400"/>
              <a:gd name="connsiteY8316" fmla="*/ 102173 h 1833421"/>
              <a:gd name="connsiteX8317" fmla="*/ 2417532 w 2746400"/>
              <a:gd name="connsiteY8317" fmla="*/ 102689 h 1833421"/>
              <a:gd name="connsiteX8318" fmla="*/ 2421358 w 2746400"/>
              <a:gd name="connsiteY8318" fmla="*/ 104603 h 1833421"/>
              <a:gd name="connsiteX8319" fmla="*/ 2425185 w 2746400"/>
              <a:gd name="connsiteY8319" fmla="*/ 106517 h 1833421"/>
              <a:gd name="connsiteX8320" fmla="*/ 2428993 w 2746400"/>
              <a:gd name="connsiteY8320" fmla="*/ 108429 h 1833421"/>
              <a:gd name="connsiteX8321" fmla="*/ 2429548 w 2746400"/>
              <a:gd name="connsiteY8321" fmla="*/ 108947 h 1833421"/>
              <a:gd name="connsiteX8322" fmla="*/ 2429031 w 2746400"/>
              <a:gd name="connsiteY8322" fmla="*/ 108410 h 1833421"/>
              <a:gd name="connsiteX8323" fmla="*/ 2425204 w 2746400"/>
              <a:gd name="connsiteY8323" fmla="*/ 106496 h 1833421"/>
              <a:gd name="connsiteX8324" fmla="*/ 2421379 w 2746400"/>
              <a:gd name="connsiteY8324" fmla="*/ 104584 h 1833421"/>
              <a:gd name="connsiteX8325" fmla="*/ 2417551 w 2746400"/>
              <a:gd name="connsiteY8325" fmla="*/ 102670 h 1833421"/>
              <a:gd name="connsiteX8326" fmla="*/ 2417016 w 2746400"/>
              <a:gd name="connsiteY8326" fmla="*/ 102173 h 1833421"/>
              <a:gd name="connsiteX8327" fmla="*/ 2330071 w 2746400"/>
              <a:gd name="connsiteY8327" fmla="*/ 101618 h 1833421"/>
              <a:gd name="connsiteX8328" fmla="*/ 2323816 w 2746400"/>
              <a:gd name="connsiteY8328" fmla="*/ 110344 h 1833421"/>
              <a:gd name="connsiteX8329" fmla="*/ 2321978 w 2746400"/>
              <a:gd name="connsiteY8329" fmla="*/ 105675 h 1833421"/>
              <a:gd name="connsiteX8330" fmla="*/ 2330071 w 2746400"/>
              <a:gd name="connsiteY8330" fmla="*/ 101618 h 1833421"/>
              <a:gd name="connsiteX8331" fmla="*/ 1038134 w 2746400"/>
              <a:gd name="connsiteY8331" fmla="*/ 100661 h 1833421"/>
              <a:gd name="connsiteX8332" fmla="*/ 1038171 w 2746400"/>
              <a:gd name="connsiteY8332" fmla="*/ 100776 h 1833421"/>
              <a:gd name="connsiteX8333" fmla="*/ 1040142 w 2746400"/>
              <a:gd name="connsiteY8333" fmla="*/ 114667 h 1833421"/>
              <a:gd name="connsiteX8334" fmla="*/ 1038190 w 2746400"/>
              <a:gd name="connsiteY8334" fmla="*/ 100757 h 1833421"/>
              <a:gd name="connsiteX8335" fmla="*/ 1038134 w 2746400"/>
              <a:gd name="connsiteY8335" fmla="*/ 100661 h 1833421"/>
              <a:gd name="connsiteX8336" fmla="*/ 2502696 w 2746400"/>
              <a:gd name="connsiteY8336" fmla="*/ 98231 h 1833421"/>
              <a:gd name="connsiteX8337" fmla="*/ 2504340 w 2746400"/>
              <a:gd name="connsiteY8337" fmla="*/ 99818 h 1833421"/>
              <a:gd name="connsiteX8338" fmla="*/ 2502696 w 2746400"/>
              <a:gd name="connsiteY8338" fmla="*/ 101962 h 1833421"/>
              <a:gd name="connsiteX8339" fmla="*/ 2501050 w 2746400"/>
              <a:gd name="connsiteY8339" fmla="*/ 99800 h 1833421"/>
              <a:gd name="connsiteX8340" fmla="*/ 2502696 w 2746400"/>
              <a:gd name="connsiteY8340" fmla="*/ 98231 h 1833421"/>
              <a:gd name="connsiteX8341" fmla="*/ 2347216 w 2746400"/>
              <a:gd name="connsiteY8341" fmla="*/ 97370 h 1833421"/>
              <a:gd name="connsiteX8342" fmla="*/ 2346890 w 2746400"/>
              <a:gd name="connsiteY8342" fmla="*/ 98460 h 1833421"/>
              <a:gd name="connsiteX8343" fmla="*/ 2350584 w 2746400"/>
              <a:gd name="connsiteY8343" fmla="*/ 98843 h 1833421"/>
              <a:gd name="connsiteX8344" fmla="*/ 2347216 w 2746400"/>
              <a:gd name="connsiteY8344" fmla="*/ 97370 h 1833421"/>
              <a:gd name="connsiteX8345" fmla="*/ 2340882 w 2746400"/>
              <a:gd name="connsiteY8345" fmla="*/ 94940 h 1833421"/>
              <a:gd name="connsiteX8346" fmla="*/ 2340997 w 2746400"/>
              <a:gd name="connsiteY8346" fmla="*/ 95016 h 1833421"/>
              <a:gd name="connsiteX8347" fmla="*/ 2341552 w 2746400"/>
              <a:gd name="connsiteY8347" fmla="*/ 95342 h 1833421"/>
              <a:gd name="connsiteX8348" fmla="*/ 2341036 w 2746400"/>
              <a:gd name="connsiteY8348" fmla="*/ 94997 h 1833421"/>
              <a:gd name="connsiteX8349" fmla="*/ 2340882 w 2746400"/>
              <a:gd name="connsiteY8349" fmla="*/ 94940 h 1833421"/>
              <a:gd name="connsiteX8350" fmla="*/ 1236969 w 2746400"/>
              <a:gd name="connsiteY8350" fmla="*/ 91802 h 1833421"/>
              <a:gd name="connsiteX8351" fmla="*/ 1237657 w 2746400"/>
              <a:gd name="connsiteY8351" fmla="*/ 92166 h 1833421"/>
              <a:gd name="connsiteX8352" fmla="*/ 1236949 w 2746400"/>
              <a:gd name="connsiteY8352" fmla="*/ 92511 h 1833421"/>
              <a:gd name="connsiteX8353" fmla="*/ 2314268 w 2746400"/>
              <a:gd name="connsiteY8353" fmla="*/ 91382 h 1833421"/>
              <a:gd name="connsiteX8354" fmla="*/ 2318305 w 2746400"/>
              <a:gd name="connsiteY8354" fmla="*/ 92147 h 1833421"/>
              <a:gd name="connsiteX8355" fmla="*/ 2318056 w 2746400"/>
              <a:gd name="connsiteY8355" fmla="*/ 94424 h 1833421"/>
              <a:gd name="connsiteX8356" fmla="*/ 2313981 w 2746400"/>
              <a:gd name="connsiteY8356" fmla="*/ 93659 h 1833421"/>
              <a:gd name="connsiteX8357" fmla="*/ 2314268 w 2746400"/>
              <a:gd name="connsiteY8357" fmla="*/ 91382 h 1833421"/>
              <a:gd name="connsiteX8358" fmla="*/ 2459644 w 2746400"/>
              <a:gd name="connsiteY8358" fmla="*/ 90941 h 1833421"/>
              <a:gd name="connsiteX8359" fmla="*/ 2479256 w 2746400"/>
              <a:gd name="connsiteY8359" fmla="*/ 101102 h 1833421"/>
              <a:gd name="connsiteX8360" fmla="*/ 2486144 w 2746400"/>
              <a:gd name="connsiteY8360" fmla="*/ 102517 h 1833421"/>
              <a:gd name="connsiteX8361" fmla="*/ 2490200 w 2746400"/>
              <a:gd name="connsiteY8361" fmla="*/ 103742 h 1833421"/>
              <a:gd name="connsiteX8362" fmla="*/ 2504589 w 2746400"/>
              <a:gd name="connsiteY8362" fmla="*/ 116237 h 1833421"/>
              <a:gd name="connsiteX8363" fmla="*/ 2510158 w 2746400"/>
              <a:gd name="connsiteY8363" fmla="*/ 123832 h 1833421"/>
              <a:gd name="connsiteX8364" fmla="*/ 2505737 w 2746400"/>
              <a:gd name="connsiteY8364" fmla="*/ 132041 h 1833421"/>
              <a:gd name="connsiteX8365" fmla="*/ 2509507 w 2746400"/>
              <a:gd name="connsiteY8365" fmla="*/ 139100 h 1833421"/>
              <a:gd name="connsiteX8366" fmla="*/ 2495461 w 2746400"/>
              <a:gd name="connsiteY8366" fmla="*/ 138010 h 1833421"/>
              <a:gd name="connsiteX8367" fmla="*/ 2496784 w 2746400"/>
              <a:gd name="connsiteY8367" fmla="*/ 131677 h 1833421"/>
              <a:gd name="connsiteX8368" fmla="*/ 2482814 w 2746400"/>
              <a:gd name="connsiteY8368" fmla="*/ 117518 h 1833421"/>
              <a:gd name="connsiteX8369" fmla="*/ 2475143 w 2746400"/>
              <a:gd name="connsiteY8369" fmla="*/ 120618 h 1833421"/>
              <a:gd name="connsiteX8370" fmla="*/ 2470914 w 2746400"/>
              <a:gd name="connsiteY8370" fmla="*/ 110669 h 1833421"/>
              <a:gd name="connsiteX8371" fmla="*/ 2467163 w 2746400"/>
              <a:gd name="connsiteY8371" fmla="*/ 102977 h 1833421"/>
              <a:gd name="connsiteX8372" fmla="*/ 2459166 w 2746400"/>
              <a:gd name="connsiteY8372" fmla="*/ 99207 h 1833421"/>
              <a:gd name="connsiteX8373" fmla="*/ 2459644 w 2746400"/>
              <a:gd name="connsiteY8373" fmla="*/ 90941 h 1833421"/>
              <a:gd name="connsiteX8374" fmla="*/ 2344863 w 2746400"/>
              <a:gd name="connsiteY8374" fmla="*/ 89276 h 1833421"/>
              <a:gd name="connsiteX8375" fmla="*/ 2348154 w 2746400"/>
              <a:gd name="connsiteY8375" fmla="*/ 90731 h 1833421"/>
              <a:gd name="connsiteX8376" fmla="*/ 2348461 w 2746400"/>
              <a:gd name="connsiteY8376" fmla="*/ 89755 h 1833421"/>
              <a:gd name="connsiteX8377" fmla="*/ 2344863 w 2746400"/>
              <a:gd name="connsiteY8377" fmla="*/ 89276 h 1833421"/>
              <a:gd name="connsiteX8378" fmla="*/ 1767352 w 2746400"/>
              <a:gd name="connsiteY8378" fmla="*/ 87824 h 1833421"/>
              <a:gd name="connsiteX8379" fmla="*/ 1770682 w 2746400"/>
              <a:gd name="connsiteY8379" fmla="*/ 87824 h 1833421"/>
              <a:gd name="connsiteX8380" fmla="*/ 1770682 w 2746400"/>
              <a:gd name="connsiteY8380" fmla="*/ 88646 h 1833421"/>
              <a:gd name="connsiteX8381" fmla="*/ 1767352 w 2746400"/>
              <a:gd name="connsiteY8381" fmla="*/ 88646 h 1833421"/>
              <a:gd name="connsiteX8382" fmla="*/ 1767352 w 2746400"/>
              <a:gd name="connsiteY8382" fmla="*/ 87824 h 1833421"/>
              <a:gd name="connsiteX8383" fmla="*/ 1054091 w 2746400"/>
              <a:gd name="connsiteY8383" fmla="*/ 87267 h 1833421"/>
              <a:gd name="connsiteX8384" fmla="*/ 1043874 w 2746400"/>
              <a:gd name="connsiteY8384" fmla="*/ 90711 h 1833421"/>
              <a:gd name="connsiteX8385" fmla="*/ 1049154 w 2746400"/>
              <a:gd name="connsiteY8385" fmla="*/ 98365 h 1833421"/>
              <a:gd name="connsiteX8386" fmla="*/ 1054091 w 2746400"/>
              <a:gd name="connsiteY8386" fmla="*/ 87267 h 1833421"/>
              <a:gd name="connsiteX8387" fmla="*/ 2385007 w 2746400"/>
              <a:gd name="connsiteY8387" fmla="*/ 85441 h 1833421"/>
              <a:gd name="connsiteX8388" fmla="*/ 2385056 w 2746400"/>
              <a:gd name="connsiteY8388" fmla="*/ 85466 h 1833421"/>
              <a:gd name="connsiteX8389" fmla="*/ 2385062 w 2746400"/>
              <a:gd name="connsiteY8389" fmla="*/ 85469 h 1833421"/>
              <a:gd name="connsiteX8390" fmla="*/ 2385007 w 2746400"/>
              <a:gd name="connsiteY8390" fmla="*/ 85442 h 1833421"/>
              <a:gd name="connsiteX8391" fmla="*/ 1104738 w 2746400"/>
              <a:gd name="connsiteY8391" fmla="*/ 84953 h 1833421"/>
              <a:gd name="connsiteX8392" fmla="*/ 1100375 w 2746400"/>
              <a:gd name="connsiteY8392" fmla="*/ 86177 h 1833421"/>
              <a:gd name="connsiteX8393" fmla="*/ 1096471 w 2746400"/>
              <a:gd name="connsiteY8393" fmla="*/ 94997 h 1833421"/>
              <a:gd name="connsiteX8394" fmla="*/ 1099428 w 2746400"/>
              <a:gd name="connsiteY8394" fmla="*/ 102666 h 1833421"/>
              <a:gd name="connsiteX8395" fmla="*/ 1099399 w 2746400"/>
              <a:gd name="connsiteY8395" fmla="*/ 102651 h 1833421"/>
              <a:gd name="connsiteX8396" fmla="*/ 1099393 w 2746400"/>
              <a:gd name="connsiteY8396" fmla="*/ 102666 h 1833421"/>
              <a:gd name="connsiteX8397" fmla="*/ 1093911 w 2746400"/>
              <a:gd name="connsiteY8397" fmla="*/ 99839 h 1833421"/>
              <a:gd name="connsiteX8398" fmla="*/ 1088914 w 2746400"/>
              <a:gd name="connsiteY8398" fmla="*/ 104220 h 1833421"/>
              <a:gd name="connsiteX8399" fmla="*/ 1094100 w 2746400"/>
              <a:gd name="connsiteY8399" fmla="*/ 114763 h 1833421"/>
              <a:gd name="connsiteX8400" fmla="*/ 1099393 w 2746400"/>
              <a:gd name="connsiteY8400" fmla="*/ 102666 h 1833421"/>
              <a:gd name="connsiteX8401" fmla="*/ 1099437 w 2746400"/>
              <a:gd name="connsiteY8401" fmla="*/ 102689 h 1833421"/>
              <a:gd name="connsiteX8402" fmla="*/ 1099428 w 2746400"/>
              <a:gd name="connsiteY8402" fmla="*/ 102666 h 1833421"/>
              <a:gd name="connsiteX8403" fmla="*/ 1104738 w 2746400"/>
              <a:gd name="connsiteY8403" fmla="*/ 105368 h 1833421"/>
              <a:gd name="connsiteX8404" fmla="*/ 1104738 w 2746400"/>
              <a:gd name="connsiteY8404" fmla="*/ 84953 h 1833421"/>
              <a:gd name="connsiteX8405" fmla="*/ 925418 w 2746400"/>
              <a:gd name="connsiteY8405" fmla="*/ 83612 h 1833421"/>
              <a:gd name="connsiteX8406" fmla="*/ 934601 w 2746400"/>
              <a:gd name="connsiteY8406" fmla="*/ 95821 h 1833421"/>
              <a:gd name="connsiteX8407" fmla="*/ 944302 w 2746400"/>
              <a:gd name="connsiteY8407" fmla="*/ 93238 h 1833421"/>
              <a:gd name="connsiteX8408" fmla="*/ 939768 w 2746400"/>
              <a:gd name="connsiteY8408" fmla="*/ 86522 h 1833421"/>
              <a:gd name="connsiteX8409" fmla="*/ 925418 w 2746400"/>
              <a:gd name="connsiteY8409" fmla="*/ 83612 h 1833421"/>
              <a:gd name="connsiteX8410" fmla="*/ 1077702 w 2746400"/>
              <a:gd name="connsiteY8410" fmla="*/ 82235 h 1833421"/>
              <a:gd name="connsiteX8411" fmla="*/ 1075731 w 2746400"/>
              <a:gd name="connsiteY8411" fmla="*/ 83480 h 1833421"/>
              <a:gd name="connsiteX8412" fmla="*/ 1077663 w 2746400"/>
              <a:gd name="connsiteY8412" fmla="*/ 85526 h 1833421"/>
              <a:gd name="connsiteX8413" fmla="*/ 1079021 w 2746400"/>
              <a:gd name="connsiteY8413" fmla="*/ 83135 h 1833421"/>
              <a:gd name="connsiteX8414" fmla="*/ 1077702 w 2746400"/>
              <a:gd name="connsiteY8414" fmla="*/ 82235 h 1833421"/>
              <a:gd name="connsiteX8415" fmla="*/ 1586808 w 2746400"/>
              <a:gd name="connsiteY8415" fmla="*/ 82006 h 1833421"/>
              <a:gd name="connsiteX8416" fmla="*/ 1587345 w 2746400"/>
              <a:gd name="connsiteY8416" fmla="*/ 82561 h 1833421"/>
              <a:gd name="connsiteX8417" fmla="*/ 1586119 w 2746400"/>
              <a:gd name="connsiteY8417" fmla="*/ 83326 h 1833421"/>
              <a:gd name="connsiteX8418" fmla="*/ 1585335 w 2746400"/>
              <a:gd name="connsiteY8418" fmla="*/ 82293 h 1833421"/>
              <a:gd name="connsiteX8419" fmla="*/ 1586808 w 2746400"/>
              <a:gd name="connsiteY8419" fmla="*/ 82006 h 1833421"/>
              <a:gd name="connsiteX8420" fmla="*/ 2375479 w 2746400"/>
              <a:gd name="connsiteY8420" fmla="*/ 81647 h 1833421"/>
              <a:gd name="connsiteX8421" fmla="*/ 2375611 w 2746400"/>
              <a:gd name="connsiteY8421" fmla="*/ 81700 h 1833421"/>
              <a:gd name="connsiteX8422" fmla="*/ 2375553 w 2746400"/>
              <a:gd name="connsiteY8422" fmla="*/ 81661 h 1833421"/>
              <a:gd name="connsiteX8423" fmla="*/ 2381350 w 2746400"/>
              <a:gd name="connsiteY8423" fmla="*/ 83612 h 1833421"/>
              <a:gd name="connsiteX8424" fmla="*/ 2381302 w 2746400"/>
              <a:gd name="connsiteY8424" fmla="*/ 83581 h 1833421"/>
              <a:gd name="connsiteX8425" fmla="*/ 2385007 w 2746400"/>
              <a:gd name="connsiteY8425" fmla="*/ 85442 h 1833421"/>
              <a:gd name="connsiteX8426" fmla="*/ 2385655 w 2746400"/>
              <a:gd name="connsiteY8426" fmla="*/ 88627 h 1833421"/>
              <a:gd name="connsiteX8427" fmla="*/ 2370387 w 2746400"/>
              <a:gd name="connsiteY8427" fmla="*/ 82542 h 1833421"/>
              <a:gd name="connsiteX8428" fmla="*/ 1346412 w 2746400"/>
              <a:gd name="connsiteY8428" fmla="*/ 80725 h 1833421"/>
              <a:gd name="connsiteX8429" fmla="*/ 1347025 w 2746400"/>
              <a:gd name="connsiteY8429" fmla="*/ 81146 h 1833421"/>
              <a:gd name="connsiteX8430" fmla="*/ 1346432 w 2746400"/>
              <a:gd name="connsiteY8430" fmla="*/ 82523 h 1833421"/>
              <a:gd name="connsiteX8431" fmla="*/ 1345284 w 2746400"/>
              <a:gd name="connsiteY8431" fmla="*/ 81624 h 1833421"/>
              <a:gd name="connsiteX8432" fmla="*/ 1346412 w 2746400"/>
              <a:gd name="connsiteY8432" fmla="*/ 80725 h 1833421"/>
              <a:gd name="connsiteX8433" fmla="*/ 1137684 w 2746400"/>
              <a:gd name="connsiteY8433" fmla="*/ 74698 h 1833421"/>
              <a:gd name="connsiteX8434" fmla="*/ 1138125 w 2746400"/>
              <a:gd name="connsiteY8434" fmla="*/ 75406 h 1833421"/>
              <a:gd name="connsiteX8435" fmla="*/ 1136920 w 2746400"/>
              <a:gd name="connsiteY8435" fmla="*/ 76401 h 1833421"/>
              <a:gd name="connsiteX8436" fmla="*/ 1136518 w 2746400"/>
              <a:gd name="connsiteY8436" fmla="*/ 75712 h 1833421"/>
              <a:gd name="connsiteX8437" fmla="*/ 1137684 w 2746400"/>
              <a:gd name="connsiteY8437" fmla="*/ 74698 h 1833421"/>
              <a:gd name="connsiteX8438" fmla="*/ 1162367 w 2746400"/>
              <a:gd name="connsiteY8438" fmla="*/ 72707 h 1833421"/>
              <a:gd name="connsiteX8439" fmla="*/ 1162998 w 2746400"/>
              <a:gd name="connsiteY8439" fmla="*/ 73034 h 1833421"/>
              <a:gd name="connsiteX8440" fmla="*/ 1162367 w 2746400"/>
              <a:gd name="connsiteY8440" fmla="*/ 73340 h 1833421"/>
              <a:gd name="connsiteX8441" fmla="*/ 896028 w 2746400"/>
              <a:gd name="connsiteY8441" fmla="*/ 69818 h 1833421"/>
              <a:gd name="connsiteX8442" fmla="*/ 896640 w 2746400"/>
              <a:gd name="connsiteY8442" fmla="*/ 70124 h 1833421"/>
              <a:gd name="connsiteX8443" fmla="*/ 896583 w 2746400"/>
              <a:gd name="connsiteY8443" fmla="*/ 70182 h 1833421"/>
              <a:gd name="connsiteX8444" fmla="*/ 896028 w 2746400"/>
              <a:gd name="connsiteY8444" fmla="*/ 69818 h 1833421"/>
              <a:gd name="connsiteX8445" fmla="*/ 2294096 w 2746400"/>
              <a:gd name="connsiteY8445" fmla="*/ 69371 h 1833421"/>
              <a:gd name="connsiteX8446" fmla="*/ 2296569 w 2746400"/>
              <a:gd name="connsiteY8446" fmla="*/ 74028 h 1833421"/>
              <a:gd name="connsiteX8447" fmla="*/ 2288896 w 2746400"/>
              <a:gd name="connsiteY8447" fmla="*/ 69895 h 1833421"/>
              <a:gd name="connsiteX8448" fmla="*/ 2294096 w 2746400"/>
              <a:gd name="connsiteY8448" fmla="*/ 69371 h 1833421"/>
              <a:gd name="connsiteX8449" fmla="*/ 2371610 w 2746400"/>
              <a:gd name="connsiteY8449" fmla="*/ 68210 h 1833421"/>
              <a:gd name="connsiteX8450" fmla="*/ 2371630 w 2746400"/>
              <a:gd name="connsiteY8450" fmla="*/ 68249 h 1833421"/>
              <a:gd name="connsiteX8451" fmla="*/ 2371285 w 2746400"/>
              <a:gd name="connsiteY8451" fmla="*/ 68785 h 1833421"/>
              <a:gd name="connsiteX8452" fmla="*/ 2371610 w 2746400"/>
              <a:gd name="connsiteY8452" fmla="*/ 68210 h 1833421"/>
              <a:gd name="connsiteX8453" fmla="*/ 2257708 w 2746400"/>
              <a:gd name="connsiteY8453" fmla="*/ 67810 h 1833421"/>
              <a:gd name="connsiteX8454" fmla="*/ 2283079 w 2746400"/>
              <a:gd name="connsiteY8454" fmla="*/ 75902 h 1833421"/>
              <a:gd name="connsiteX8455" fmla="*/ 2257708 w 2746400"/>
              <a:gd name="connsiteY8455" fmla="*/ 67810 h 1833421"/>
              <a:gd name="connsiteX8456" fmla="*/ 2371973 w 2746400"/>
              <a:gd name="connsiteY8456" fmla="*/ 67694 h 1833421"/>
              <a:gd name="connsiteX8457" fmla="*/ 2371648 w 2746400"/>
              <a:gd name="connsiteY8457" fmla="*/ 68250 h 1833421"/>
              <a:gd name="connsiteX8458" fmla="*/ 2371630 w 2746400"/>
              <a:gd name="connsiteY8458" fmla="*/ 68230 h 1833421"/>
              <a:gd name="connsiteX8459" fmla="*/ 2371973 w 2746400"/>
              <a:gd name="connsiteY8459" fmla="*/ 67694 h 1833421"/>
              <a:gd name="connsiteX8460" fmla="*/ 1050169 w 2746400"/>
              <a:gd name="connsiteY8460" fmla="*/ 67273 h 1833421"/>
              <a:gd name="connsiteX8461" fmla="*/ 1051049 w 2746400"/>
              <a:gd name="connsiteY8461" fmla="*/ 74735 h 1833421"/>
              <a:gd name="connsiteX8462" fmla="*/ 1047260 w 2746400"/>
              <a:gd name="connsiteY8462" fmla="*/ 68785 h 1833421"/>
              <a:gd name="connsiteX8463" fmla="*/ 1050169 w 2746400"/>
              <a:gd name="connsiteY8463" fmla="*/ 67273 h 1833421"/>
              <a:gd name="connsiteX8464" fmla="*/ 2252388 w 2746400"/>
              <a:gd name="connsiteY8464" fmla="*/ 65819 h 1833421"/>
              <a:gd name="connsiteX8465" fmla="*/ 2253499 w 2746400"/>
              <a:gd name="connsiteY8465" fmla="*/ 66833 h 1833421"/>
              <a:gd name="connsiteX8466" fmla="*/ 2253040 w 2746400"/>
              <a:gd name="connsiteY8466" fmla="*/ 67426 h 1833421"/>
              <a:gd name="connsiteX8467" fmla="*/ 2251987 w 2746400"/>
              <a:gd name="connsiteY8467" fmla="*/ 66432 h 1833421"/>
              <a:gd name="connsiteX8468" fmla="*/ 2252388 w 2746400"/>
              <a:gd name="connsiteY8468" fmla="*/ 65819 h 1833421"/>
              <a:gd name="connsiteX8469" fmla="*/ 1089909 w 2746400"/>
              <a:gd name="connsiteY8469" fmla="*/ 60443 h 1833421"/>
              <a:gd name="connsiteX8470" fmla="*/ 1089832 w 2746400"/>
              <a:gd name="connsiteY8470" fmla="*/ 60557 h 1833421"/>
              <a:gd name="connsiteX8471" fmla="*/ 1089334 w 2746400"/>
              <a:gd name="connsiteY8471" fmla="*/ 61112 h 1833421"/>
              <a:gd name="connsiteX8472" fmla="*/ 1089871 w 2746400"/>
              <a:gd name="connsiteY8472" fmla="*/ 60596 h 1833421"/>
              <a:gd name="connsiteX8473" fmla="*/ 1089909 w 2746400"/>
              <a:gd name="connsiteY8473" fmla="*/ 60443 h 1833421"/>
              <a:gd name="connsiteX8474" fmla="*/ 2317987 w 2746400"/>
              <a:gd name="connsiteY8474" fmla="*/ 56130 h 1833421"/>
              <a:gd name="connsiteX8475" fmla="*/ 2324352 w 2746400"/>
              <a:gd name="connsiteY8475" fmla="*/ 58624 h 1833421"/>
              <a:gd name="connsiteX8476" fmla="*/ 2334166 w 2746400"/>
              <a:gd name="connsiteY8476" fmla="*/ 66201 h 1833421"/>
              <a:gd name="connsiteX8477" fmla="*/ 2332693 w 2746400"/>
              <a:gd name="connsiteY8477" fmla="*/ 68229 h 1833421"/>
              <a:gd name="connsiteX8478" fmla="*/ 2309599 w 2746400"/>
              <a:gd name="connsiteY8478" fmla="*/ 56922 h 1833421"/>
              <a:gd name="connsiteX8479" fmla="*/ 2317987 w 2746400"/>
              <a:gd name="connsiteY8479" fmla="*/ 56130 h 1833421"/>
              <a:gd name="connsiteX8480" fmla="*/ 2385005 w 2746400"/>
              <a:gd name="connsiteY8480" fmla="*/ 54818 h 1833421"/>
              <a:gd name="connsiteX8481" fmla="*/ 2385018 w 2746400"/>
              <a:gd name="connsiteY8481" fmla="*/ 54831 h 1833421"/>
              <a:gd name="connsiteX8482" fmla="*/ 2385043 w 2746400"/>
              <a:gd name="connsiteY8482" fmla="*/ 54857 h 1833421"/>
              <a:gd name="connsiteX8483" fmla="*/ 2384699 w 2746400"/>
              <a:gd name="connsiteY8483" fmla="*/ 55373 h 1833421"/>
              <a:gd name="connsiteX8484" fmla="*/ 2385559 w 2746400"/>
              <a:gd name="connsiteY8484" fmla="*/ 54300 h 1833421"/>
              <a:gd name="connsiteX8485" fmla="*/ 2385043 w 2746400"/>
              <a:gd name="connsiteY8485" fmla="*/ 54856 h 1833421"/>
              <a:gd name="connsiteX8486" fmla="*/ 2385018 w 2746400"/>
              <a:gd name="connsiteY8486" fmla="*/ 54831 h 1833421"/>
              <a:gd name="connsiteX8487" fmla="*/ 2385005 w 2746400"/>
              <a:gd name="connsiteY8487" fmla="*/ 54818 h 1833421"/>
              <a:gd name="connsiteX8488" fmla="*/ 2385005 w 2746400"/>
              <a:gd name="connsiteY8488" fmla="*/ 54818 h 1833421"/>
              <a:gd name="connsiteX8489" fmla="*/ 2385004 w 2746400"/>
              <a:gd name="connsiteY8489" fmla="*/ 54817 h 1833421"/>
              <a:gd name="connsiteX8490" fmla="*/ 2302614 w 2746400"/>
              <a:gd name="connsiteY8490" fmla="*/ 53573 h 1833421"/>
              <a:gd name="connsiteX8491" fmla="*/ 2303208 w 2746400"/>
              <a:gd name="connsiteY8491" fmla="*/ 53937 h 1833421"/>
              <a:gd name="connsiteX8492" fmla="*/ 2302558 w 2746400"/>
              <a:gd name="connsiteY8492" fmla="*/ 54187 h 1833421"/>
              <a:gd name="connsiteX8493" fmla="*/ 1022004 w 2746400"/>
              <a:gd name="connsiteY8493" fmla="*/ 52540 h 1833421"/>
              <a:gd name="connsiteX8494" fmla="*/ 1021620 w 2746400"/>
              <a:gd name="connsiteY8494" fmla="*/ 53114 h 1833421"/>
              <a:gd name="connsiteX8495" fmla="*/ 1022214 w 2746400"/>
              <a:gd name="connsiteY8495" fmla="*/ 53210 h 1833421"/>
              <a:gd name="connsiteX8496" fmla="*/ 1036449 w 2746400"/>
              <a:gd name="connsiteY8496" fmla="*/ 50053 h 1833421"/>
              <a:gd name="connsiteX8497" fmla="*/ 1044561 w 2746400"/>
              <a:gd name="connsiteY8497" fmla="*/ 60941 h 1833421"/>
              <a:gd name="connsiteX8498" fmla="*/ 1042725 w 2746400"/>
              <a:gd name="connsiteY8498" fmla="*/ 65399 h 1833421"/>
              <a:gd name="connsiteX8499" fmla="*/ 1038688 w 2746400"/>
              <a:gd name="connsiteY8499" fmla="*/ 62471 h 1833421"/>
              <a:gd name="connsiteX8500" fmla="*/ 1036449 w 2746400"/>
              <a:gd name="connsiteY8500" fmla="*/ 50053 h 1833421"/>
              <a:gd name="connsiteX8501" fmla="*/ 1242740 w 2746400"/>
              <a:gd name="connsiteY8501" fmla="*/ 49565 h 1833421"/>
              <a:gd name="connsiteX8502" fmla="*/ 1256256 w 2746400"/>
              <a:gd name="connsiteY8502" fmla="*/ 52406 h 1833421"/>
              <a:gd name="connsiteX8503" fmla="*/ 1229679 w 2746400"/>
              <a:gd name="connsiteY8503" fmla="*/ 53995 h 1833421"/>
              <a:gd name="connsiteX8504" fmla="*/ 1229469 w 2746400"/>
              <a:gd name="connsiteY8504" fmla="*/ 51660 h 1833421"/>
              <a:gd name="connsiteX8505" fmla="*/ 1242740 w 2746400"/>
              <a:gd name="connsiteY8505" fmla="*/ 49565 h 1833421"/>
              <a:gd name="connsiteX8506" fmla="*/ 1961271 w 2746400"/>
              <a:gd name="connsiteY8506" fmla="*/ 49403 h 1833421"/>
              <a:gd name="connsiteX8507" fmla="*/ 1962056 w 2746400"/>
              <a:gd name="connsiteY8507" fmla="*/ 50417 h 1833421"/>
              <a:gd name="connsiteX8508" fmla="*/ 1961290 w 2746400"/>
              <a:gd name="connsiteY8508" fmla="*/ 50685 h 1833421"/>
              <a:gd name="connsiteX8509" fmla="*/ 1960487 w 2746400"/>
              <a:gd name="connsiteY8509" fmla="*/ 49709 h 1833421"/>
              <a:gd name="connsiteX8510" fmla="*/ 1961271 w 2746400"/>
              <a:gd name="connsiteY8510" fmla="*/ 49403 h 1833421"/>
              <a:gd name="connsiteX8511" fmla="*/ 1303189 w 2746400"/>
              <a:gd name="connsiteY8511" fmla="*/ 45500 h 1833421"/>
              <a:gd name="connsiteX8512" fmla="*/ 1304013 w 2746400"/>
              <a:gd name="connsiteY8512" fmla="*/ 46609 h 1833421"/>
              <a:gd name="connsiteX8513" fmla="*/ 1303189 w 2746400"/>
              <a:gd name="connsiteY8513" fmla="*/ 46916 h 1833421"/>
              <a:gd name="connsiteX8514" fmla="*/ 1302330 w 2746400"/>
              <a:gd name="connsiteY8514" fmla="*/ 45825 h 1833421"/>
              <a:gd name="connsiteX8515" fmla="*/ 1303189 w 2746400"/>
              <a:gd name="connsiteY8515" fmla="*/ 45500 h 1833421"/>
              <a:gd name="connsiteX8516" fmla="*/ 928669 w 2746400"/>
              <a:gd name="connsiteY8516" fmla="*/ 39473 h 1833421"/>
              <a:gd name="connsiteX8517" fmla="*/ 930411 w 2746400"/>
              <a:gd name="connsiteY8517" fmla="*/ 42554 h 1833421"/>
              <a:gd name="connsiteX8518" fmla="*/ 928898 w 2746400"/>
              <a:gd name="connsiteY8518" fmla="*/ 44371 h 1833421"/>
              <a:gd name="connsiteX8519" fmla="*/ 926334 w 2746400"/>
              <a:gd name="connsiteY8519" fmla="*/ 41463 h 1833421"/>
              <a:gd name="connsiteX8520" fmla="*/ 928669 w 2746400"/>
              <a:gd name="connsiteY8520" fmla="*/ 39473 h 1833421"/>
              <a:gd name="connsiteX8521" fmla="*/ 973767 w 2746400"/>
              <a:gd name="connsiteY8521" fmla="*/ 39261 h 1833421"/>
              <a:gd name="connsiteX8522" fmla="*/ 973998 w 2746400"/>
              <a:gd name="connsiteY8522" fmla="*/ 39950 h 1833421"/>
              <a:gd name="connsiteX8523" fmla="*/ 974380 w 2746400"/>
              <a:gd name="connsiteY8523" fmla="*/ 39357 h 1833421"/>
              <a:gd name="connsiteX8524" fmla="*/ 1963971 w 2746400"/>
              <a:gd name="connsiteY8524" fmla="*/ 38286 h 1833421"/>
              <a:gd name="connsiteX8525" fmla="*/ 1964582 w 2746400"/>
              <a:gd name="connsiteY8525" fmla="*/ 38592 h 1833421"/>
              <a:gd name="connsiteX8526" fmla="*/ 1963951 w 2746400"/>
              <a:gd name="connsiteY8526" fmla="*/ 38900 h 1833421"/>
              <a:gd name="connsiteX8527" fmla="*/ 1128348 w 2746400"/>
              <a:gd name="connsiteY8527" fmla="*/ 38248 h 1833421"/>
              <a:gd name="connsiteX8528" fmla="*/ 1134011 w 2746400"/>
              <a:gd name="connsiteY8528" fmla="*/ 54492 h 1833421"/>
              <a:gd name="connsiteX8529" fmla="*/ 1136651 w 2746400"/>
              <a:gd name="connsiteY8529" fmla="*/ 65035 h 1833421"/>
              <a:gd name="connsiteX8530" fmla="*/ 1138986 w 2746400"/>
              <a:gd name="connsiteY8530" fmla="*/ 67809 h 1833421"/>
              <a:gd name="connsiteX8531" fmla="*/ 1130625 w 2746400"/>
              <a:gd name="connsiteY8531" fmla="*/ 70775 h 1833421"/>
              <a:gd name="connsiteX8532" fmla="*/ 1135962 w 2746400"/>
              <a:gd name="connsiteY8532" fmla="*/ 93315 h 1833421"/>
              <a:gd name="connsiteX8533" fmla="*/ 1137990 w 2746400"/>
              <a:gd name="connsiteY8533" fmla="*/ 98634 h 1833421"/>
              <a:gd name="connsiteX8534" fmla="*/ 1132404 w 2746400"/>
              <a:gd name="connsiteY8534" fmla="*/ 107819 h 1833421"/>
              <a:gd name="connsiteX8535" fmla="*/ 1121077 w 2746400"/>
              <a:gd name="connsiteY8535" fmla="*/ 88589 h 1833421"/>
              <a:gd name="connsiteX8536" fmla="*/ 1125669 w 2746400"/>
              <a:gd name="connsiteY8536" fmla="*/ 86618 h 1833421"/>
              <a:gd name="connsiteX8537" fmla="*/ 1123488 w 2746400"/>
              <a:gd name="connsiteY8537" fmla="*/ 54646 h 1833421"/>
              <a:gd name="connsiteX8538" fmla="*/ 1128348 w 2746400"/>
              <a:gd name="connsiteY8538" fmla="*/ 38248 h 1833421"/>
              <a:gd name="connsiteX8539" fmla="*/ 1049421 w 2746400"/>
              <a:gd name="connsiteY8539" fmla="*/ 33012 h 1833421"/>
              <a:gd name="connsiteX8540" fmla="*/ 1056635 w 2746400"/>
              <a:gd name="connsiteY8540" fmla="*/ 34841 h 1833421"/>
              <a:gd name="connsiteX8541" fmla="*/ 1061286 w 2746400"/>
              <a:gd name="connsiteY8541" fmla="*/ 35645 h 1833421"/>
              <a:gd name="connsiteX8542" fmla="*/ 1067578 w 2746400"/>
              <a:gd name="connsiteY8542" fmla="*/ 46742 h 1833421"/>
              <a:gd name="connsiteX8543" fmla="*/ 1055526 w 2746400"/>
              <a:gd name="connsiteY8543" fmla="*/ 59352 h 1833421"/>
              <a:gd name="connsiteX8544" fmla="*/ 1043586 w 2746400"/>
              <a:gd name="connsiteY8544" fmla="*/ 37137 h 1833421"/>
              <a:gd name="connsiteX8545" fmla="*/ 1049421 w 2746400"/>
              <a:gd name="connsiteY8545" fmla="*/ 33012 h 1833421"/>
              <a:gd name="connsiteX8546" fmla="*/ 2402608 w 2746400"/>
              <a:gd name="connsiteY8546" fmla="*/ 32948 h 1833421"/>
              <a:gd name="connsiteX8547" fmla="*/ 2402608 w 2746400"/>
              <a:gd name="connsiteY8547" fmla="*/ 33751 h 1833421"/>
              <a:gd name="connsiteX8548" fmla="*/ 2401249 w 2746400"/>
              <a:gd name="connsiteY8548" fmla="*/ 33962 h 1833421"/>
              <a:gd name="connsiteX8549" fmla="*/ 2401210 w 2746400"/>
              <a:gd name="connsiteY8549" fmla="*/ 33196 h 1833421"/>
              <a:gd name="connsiteX8550" fmla="*/ 2402608 w 2746400"/>
              <a:gd name="connsiteY8550" fmla="*/ 32948 h 1833421"/>
              <a:gd name="connsiteX8551" fmla="*/ 1060872 w 2746400"/>
              <a:gd name="connsiteY8551" fmla="*/ 22810 h 1833421"/>
              <a:gd name="connsiteX8552" fmla="*/ 1068133 w 2746400"/>
              <a:gd name="connsiteY8552" fmla="*/ 24165 h 1833421"/>
              <a:gd name="connsiteX8553" fmla="*/ 1058490 w 2746400"/>
              <a:gd name="connsiteY8553" fmla="*/ 28299 h 1833421"/>
              <a:gd name="connsiteX8554" fmla="*/ 1060872 w 2746400"/>
              <a:gd name="connsiteY8554" fmla="*/ 22810 h 1833421"/>
              <a:gd name="connsiteX8555" fmla="*/ 2435441 w 2746400"/>
              <a:gd name="connsiteY8555" fmla="*/ 8456 h 1833421"/>
              <a:gd name="connsiteX8556" fmla="*/ 2435804 w 2746400"/>
              <a:gd name="connsiteY8556" fmla="*/ 9107 h 1833421"/>
              <a:gd name="connsiteX8557" fmla="*/ 2434713 w 2746400"/>
              <a:gd name="connsiteY8557" fmla="*/ 10063 h 1833421"/>
              <a:gd name="connsiteX8558" fmla="*/ 2434330 w 2746400"/>
              <a:gd name="connsiteY8558" fmla="*/ 9433 h 1833421"/>
              <a:gd name="connsiteX8559" fmla="*/ 2435441 w 2746400"/>
              <a:gd name="connsiteY8559" fmla="*/ 8456 h 1833421"/>
              <a:gd name="connsiteX8560" fmla="*/ 1002583 w 2746400"/>
              <a:gd name="connsiteY8560" fmla="*/ 1358 h 1833421"/>
              <a:gd name="connsiteX8561" fmla="*/ 1014465 w 2746400"/>
              <a:gd name="connsiteY8561" fmla="*/ 5911 h 1833421"/>
              <a:gd name="connsiteX8562" fmla="*/ 1024548 w 2746400"/>
              <a:gd name="connsiteY8562" fmla="*/ 6734 h 1833421"/>
              <a:gd name="connsiteX8563" fmla="*/ 1031915 w 2746400"/>
              <a:gd name="connsiteY8563" fmla="*/ 26327 h 1833421"/>
              <a:gd name="connsiteX8564" fmla="*/ 1029408 w 2746400"/>
              <a:gd name="connsiteY8564" fmla="*/ 33176 h 1833421"/>
              <a:gd name="connsiteX8565" fmla="*/ 1027399 w 2746400"/>
              <a:gd name="connsiteY8565" fmla="*/ 48656 h 1833421"/>
              <a:gd name="connsiteX8566" fmla="*/ 1022730 w 2746400"/>
              <a:gd name="connsiteY8566" fmla="*/ 58050 h 1833421"/>
              <a:gd name="connsiteX8567" fmla="*/ 1042534 w 2746400"/>
              <a:gd name="connsiteY8567" fmla="*/ 84512 h 1833421"/>
              <a:gd name="connsiteX8568" fmla="*/ 1052464 w 2746400"/>
              <a:gd name="connsiteY8568" fmla="*/ 82751 h 1833421"/>
              <a:gd name="connsiteX8569" fmla="*/ 1059506 w 2746400"/>
              <a:gd name="connsiteY8569" fmla="*/ 63466 h 1833421"/>
              <a:gd name="connsiteX8570" fmla="*/ 1064059 w 2746400"/>
              <a:gd name="connsiteY8570" fmla="*/ 72535 h 1833421"/>
              <a:gd name="connsiteX8571" fmla="*/ 1068976 w 2746400"/>
              <a:gd name="connsiteY8571" fmla="*/ 85450 h 1833421"/>
              <a:gd name="connsiteX8572" fmla="*/ 1067082 w 2746400"/>
              <a:gd name="connsiteY8572" fmla="*/ 112256 h 1833421"/>
              <a:gd name="connsiteX8573" fmla="*/ 1067076 w 2746400"/>
              <a:gd name="connsiteY8573" fmla="*/ 112264 h 1833421"/>
              <a:gd name="connsiteX8574" fmla="*/ 1067043 w 2746400"/>
              <a:gd name="connsiteY8574" fmla="*/ 112236 h 1833421"/>
              <a:gd name="connsiteX8575" fmla="*/ 1067034 w 2746400"/>
              <a:gd name="connsiteY8575" fmla="*/ 112312 h 1833421"/>
              <a:gd name="connsiteX8576" fmla="*/ 1064478 w 2746400"/>
              <a:gd name="connsiteY8576" fmla="*/ 115184 h 1833421"/>
              <a:gd name="connsiteX8577" fmla="*/ 1066106 w 2746400"/>
              <a:gd name="connsiteY8577" fmla="*/ 119258 h 1833421"/>
              <a:gd name="connsiteX8578" fmla="*/ 1067034 w 2746400"/>
              <a:gd name="connsiteY8578" fmla="*/ 112312 h 1833421"/>
              <a:gd name="connsiteX8579" fmla="*/ 1067076 w 2746400"/>
              <a:gd name="connsiteY8579" fmla="*/ 112264 h 1833421"/>
              <a:gd name="connsiteX8580" fmla="*/ 1076133 w 2746400"/>
              <a:gd name="connsiteY8580" fmla="*/ 120005 h 1833421"/>
              <a:gd name="connsiteX8581" fmla="*/ 1075808 w 2746400"/>
              <a:gd name="connsiteY8581" fmla="*/ 105119 h 1833421"/>
              <a:gd name="connsiteX8582" fmla="*/ 1076285 w 2746400"/>
              <a:gd name="connsiteY8582" fmla="*/ 88741 h 1833421"/>
              <a:gd name="connsiteX8583" fmla="*/ 1068976 w 2746400"/>
              <a:gd name="connsiteY8583" fmla="*/ 85469 h 1833421"/>
              <a:gd name="connsiteX8584" fmla="*/ 1070526 w 2746400"/>
              <a:gd name="connsiteY8584" fmla="*/ 78753 h 1833421"/>
              <a:gd name="connsiteX8585" fmla="*/ 1068996 w 2746400"/>
              <a:gd name="connsiteY8585" fmla="*/ 56960 h 1833421"/>
              <a:gd name="connsiteX8586" fmla="*/ 1069531 w 2746400"/>
              <a:gd name="connsiteY8586" fmla="*/ 53229 h 1833421"/>
              <a:gd name="connsiteX8587" fmla="*/ 1073434 w 2746400"/>
              <a:gd name="connsiteY8587" fmla="*/ 49632 h 1833421"/>
              <a:gd name="connsiteX8588" fmla="*/ 1076630 w 2746400"/>
              <a:gd name="connsiteY8588" fmla="*/ 53612 h 1833421"/>
              <a:gd name="connsiteX8589" fmla="*/ 1078946 w 2746400"/>
              <a:gd name="connsiteY8589" fmla="*/ 66737 h 1833421"/>
              <a:gd name="connsiteX8590" fmla="*/ 1082580 w 2746400"/>
              <a:gd name="connsiteY8590" fmla="*/ 76361 h 1833421"/>
              <a:gd name="connsiteX8591" fmla="*/ 1083059 w 2746400"/>
              <a:gd name="connsiteY8591" fmla="*/ 61533 h 1833421"/>
              <a:gd name="connsiteX8592" fmla="*/ 1083633 w 2746400"/>
              <a:gd name="connsiteY8592" fmla="*/ 51545 h 1833421"/>
              <a:gd name="connsiteX8593" fmla="*/ 1086522 w 2746400"/>
              <a:gd name="connsiteY8593" fmla="*/ 29943 h 1833421"/>
              <a:gd name="connsiteX8594" fmla="*/ 1086484 w 2746400"/>
              <a:gd name="connsiteY8594" fmla="*/ 25370 h 1833421"/>
              <a:gd name="connsiteX8595" fmla="*/ 1098174 w 2746400"/>
              <a:gd name="connsiteY8595" fmla="*/ 42304 h 1833421"/>
              <a:gd name="connsiteX8596" fmla="*/ 1098921 w 2746400"/>
              <a:gd name="connsiteY8596" fmla="*/ 34861 h 1833421"/>
              <a:gd name="connsiteX8597" fmla="*/ 1098939 w 2746400"/>
              <a:gd name="connsiteY8597" fmla="*/ 29273 h 1833421"/>
              <a:gd name="connsiteX8598" fmla="*/ 1106536 w 2746400"/>
              <a:gd name="connsiteY8598" fmla="*/ 48044 h 1833421"/>
              <a:gd name="connsiteX8599" fmla="*/ 1111128 w 2746400"/>
              <a:gd name="connsiteY8599" fmla="*/ 61418 h 1833421"/>
              <a:gd name="connsiteX8600" fmla="*/ 1116715 w 2746400"/>
              <a:gd name="connsiteY8600" fmla="*/ 78467 h 1833421"/>
              <a:gd name="connsiteX8601" fmla="*/ 1118188 w 2746400"/>
              <a:gd name="connsiteY8601" fmla="*/ 82733 h 1833421"/>
              <a:gd name="connsiteX8602" fmla="*/ 1117710 w 2746400"/>
              <a:gd name="connsiteY8602" fmla="*/ 91592 h 1833421"/>
              <a:gd name="connsiteX8603" fmla="*/ 1130376 w 2746400"/>
              <a:gd name="connsiteY8603" fmla="*/ 122033 h 1833421"/>
              <a:gd name="connsiteX8604" fmla="*/ 1138259 w 2746400"/>
              <a:gd name="connsiteY8604" fmla="*/ 135886 h 1833421"/>
              <a:gd name="connsiteX8605" fmla="*/ 1172739 w 2746400"/>
              <a:gd name="connsiteY8605" fmla="*/ 133934 h 1833421"/>
              <a:gd name="connsiteX8606" fmla="*/ 1190073 w 2746400"/>
              <a:gd name="connsiteY8606" fmla="*/ 136575 h 1833421"/>
              <a:gd name="connsiteX8607" fmla="*/ 1189077 w 2746400"/>
              <a:gd name="connsiteY8607" fmla="*/ 139120 h 1833421"/>
              <a:gd name="connsiteX8608" fmla="*/ 1180773 w 2746400"/>
              <a:gd name="connsiteY8608" fmla="*/ 139694 h 1833421"/>
              <a:gd name="connsiteX8609" fmla="*/ 1174422 w 2746400"/>
              <a:gd name="connsiteY8609" fmla="*/ 143846 h 1833421"/>
              <a:gd name="connsiteX8610" fmla="*/ 1156341 w 2746400"/>
              <a:gd name="connsiteY8610" fmla="*/ 144248 h 1833421"/>
              <a:gd name="connsiteX8611" fmla="*/ 1153491 w 2746400"/>
              <a:gd name="connsiteY8611" fmla="*/ 145300 h 1833421"/>
              <a:gd name="connsiteX8612" fmla="*/ 1174403 w 2746400"/>
              <a:gd name="connsiteY8612" fmla="*/ 158999 h 1833421"/>
              <a:gd name="connsiteX8613" fmla="*/ 1185825 w 2746400"/>
              <a:gd name="connsiteY8613" fmla="*/ 154312 h 1833421"/>
              <a:gd name="connsiteX8614" fmla="*/ 1186668 w 2746400"/>
              <a:gd name="connsiteY8614" fmla="*/ 156015 h 1833421"/>
              <a:gd name="connsiteX8615" fmla="*/ 1178861 w 2746400"/>
              <a:gd name="connsiteY8615" fmla="*/ 162692 h 1833421"/>
              <a:gd name="connsiteX8616" fmla="*/ 1179549 w 2746400"/>
              <a:gd name="connsiteY8616" fmla="*/ 164318 h 1833421"/>
              <a:gd name="connsiteX8617" fmla="*/ 1194684 w 2746400"/>
              <a:gd name="connsiteY8617" fmla="*/ 164318 h 1833421"/>
              <a:gd name="connsiteX8618" fmla="*/ 1178497 w 2746400"/>
              <a:gd name="connsiteY8618" fmla="*/ 171570 h 1833421"/>
              <a:gd name="connsiteX8619" fmla="*/ 1197037 w 2746400"/>
              <a:gd name="connsiteY8619" fmla="*/ 181309 h 1833421"/>
              <a:gd name="connsiteX8620" fmla="*/ 1210049 w 2746400"/>
              <a:gd name="connsiteY8620" fmla="*/ 174976 h 1833421"/>
              <a:gd name="connsiteX8621" fmla="*/ 1211196 w 2746400"/>
              <a:gd name="connsiteY8621" fmla="*/ 176583 h 1833421"/>
              <a:gd name="connsiteX8622" fmla="*/ 1208078 w 2746400"/>
              <a:gd name="connsiteY8622" fmla="*/ 180946 h 1833421"/>
              <a:gd name="connsiteX8623" fmla="*/ 1214621 w 2746400"/>
              <a:gd name="connsiteY8623" fmla="*/ 179108 h 1833421"/>
              <a:gd name="connsiteX8624" fmla="*/ 1238691 w 2746400"/>
              <a:gd name="connsiteY8624" fmla="*/ 173102 h 1833421"/>
              <a:gd name="connsiteX8625" fmla="*/ 1271390 w 2746400"/>
              <a:gd name="connsiteY8625" fmla="*/ 167475 h 1833421"/>
              <a:gd name="connsiteX8626" fmla="*/ 1278087 w 2746400"/>
              <a:gd name="connsiteY8626" fmla="*/ 162941 h 1833421"/>
              <a:gd name="connsiteX8627" fmla="*/ 1306770 w 2746400"/>
              <a:gd name="connsiteY8627" fmla="*/ 163936 h 1833421"/>
              <a:gd name="connsiteX8628" fmla="*/ 1315857 w 2746400"/>
              <a:gd name="connsiteY8628" fmla="*/ 162253 h 1833421"/>
              <a:gd name="connsiteX8629" fmla="*/ 1332389 w 2746400"/>
              <a:gd name="connsiteY8629" fmla="*/ 159746 h 1833421"/>
              <a:gd name="connsiteX8630" fmla="*/ 1341822 w 2746400"/>
              <a:gd name="connsiteY8630" fmla="*/ 157775 h 1833421"/>
              <a:gd name="connsiteX8631" fmla="*/ 1344117 w 2746400"/>
              <a:gd name="connsiteY8631" fmla="*/ 156435 h 1833421"/>
              <a:gd name="connsiteX8632" fmla="*/ 1361052 w 2746400"/>
              <a:gd name="connsiteY8632" fmla="*/ 154637 h 1833421"/>
              <a:gd name="connsiteX8633" fmla="*/ 1381160 w 2746400"/>
              <a:gd name="connsiteY8633" fmla="*/ 156321 h 1833421"/>
              <a:gd name="connsiteX8634" fmla="*/ 1376964 w 2746400"/>
              <a:gd name="connsiteY8634" fmla="*/ 163894 h 1833421"/>
              <a:gd name="connsiteX8635" fmla="*/ 1376396 w 2746400"/>
              <a:gd name="connsiteY8635" fmla="*/ 163573 h 1833421"/>
              <a:gd name="connsiteX8636" fmla="*/ 1376951 w 2746400"/>
              <a:gd name="connsiteY8636" fmla="*/ 163917 h 1833421"/>
              <a:gd name="connsiteX8637" fmla="*/ 1376964 w 2746400"/>
              <a:gd name="connsiteY8637" fmla="*/ 163894 h 1833421"/>
              <a:gd name="connsiteX8638" fmla="*/ 1376970 w 2746400"/>
              <a:gd name="connsiteY8638" fmla="*/ 163897 h 1833421"/>
              <a:gd name="connsiteX8639" fmla="*/ 1380490 w 2746400"/>
              <a:gd name="connsiteY8639" fmla="*/ 168030 h 1833421"/>
              <a:gd name="connsiteX8640" fmla="*/ 1361988 w 2746400"/>
              <a:gd name="connsiteY8640" fmla="*/ 165199 h 1833421"/>
              <a:gd name="connsiteX8641" fmla="*/ 1358601 w 2746400"/>
              <a:gd name="connsiteY8641" fmla="*/ 174671 h 1833421"/>
              <a:gd name="connsiteX8642" fmla="*/ 1373086 w 2746400"/>
              <a:gd name="connsiteY8642" fmla="*/ 181156 h 1833421"/>
              <a:gd name="connsiteX8643" fmla="*/ 1379152 w 2746400"/>
              <a:gd name="connsiteY8643" fmla="*/ 182859 h 1833421"/>
              <a:gd name="connsiteX8644" fmla="*/ 1388470 w 2746400"/>
              <a:gd name="connsiteY8644" fmla="*/ 182897 h 1833421"/>
              <a:gd name="connsiteX8645" fmla="*/ 1368150 w 2746400"/>
              <a:gd name="connsiteY8645" fmla="*/ 184332 h 1833421"/>
              <a:gd name="connsiteX8646" fmla="*/ 1352230 w 2746400"/>
              <a:gd name="connsiteY8646" fmla="*/ 182246 h 1833421"/>
              <a:gd name="connsiteX8647" fmla="*/ 1309887 w 2746400"/>
              <a:gd name="connsiteY8647" fmla="*/ 186992 h 1833421"/>
              <a:gd name="connsiteX8648" fmla="*/ 1292227 w 2746400"/>
              <a:gd name="connsiteY8648" fmla="*/ 191144 h 1833421"/>
              <a:gd name="connsiteX8649" fmla="*/ 1292859 w 2746400"/>
              <a:gd name="connsiteY8649" fmla="*/ 193574 h 1833421"/>
              <a:gd name="connsiteX8650" fmla="*/ 1300837 w 2746400"/>
              <a:gd name="connsiteY8650" fmla="*/ 191660 h 1833421"/>
              <a:gd name="connsiteX8651" fmla="*/ 1302617 w 2746400"/>
              <a:gd name="connsiteY8651" fmla="*/ 196138 h 1833421"/>
              <a:gd name="connsiteX8652" fmla="*/ 1309984 w 2746400"/>
              <a:gd name="connsiteY8652" fmla="*/ 194511 h 1833421"/>
              <a:gd name="connsiteX8653" fmla="*/ 1309989 w 2746400"/>
              <a:gd name="connsiteY8653" fmla="*/ 194517 h 1833421"/>
              <a:gd name="connsiteX8654" fmla="*/ 1309964 w 2746400"/>
              <a:gd name="connsiteY8654" fmla="*/ 194530 h 1833421"/>
              <a:gd name="connsiteX8655" fmla="*/ 1310027 w 2746400"/>
              <a:gd name="connsiteY8655" fmla="*/ 194566 h 1833421"/>
              <a:gd name="connsiteX8656" fmla="*/ 1312642 w 2746400"/>
              <a:gd name="connsiteY8656" fmla="*/ 197918 h 1833421"/>
              <a:gd name="connsiteX8657" fmla="*/ 1313886 w 2746400"/>
              <a:gd name="connsiteY8657" fmla="*/ 196750 h 1833421"/>
              <a:gd name="connsiteX8658" fmla="*/ 1310027 w 2746400"/>
              <a:gd name="connsiteY8658" fmla="*/ 194566 h 1833421"/>
              <a:gd name="connsiteX8659" fmla="*/ 1309989 w 2746400"/>
              <a:gd name="connsiteY8659" fmla="*/ 194517 h 1833421"/>
              <a:gd name="connsiteX8660" fmla="*/ 1318000 w 2746400"/>
              <a:gd name="connsiteY8660" fmla="*/ 190264 h 1833421"/>
              <a:gd name="connsiteX8661" fmla="*/ 1336197 w 2746400"/>
              <a:gd name="connsiteY8661" fmla="*/ 187222 h 1833421"/>
              <a:gd name="connsiteX8662" fmla="*/ 1340214 w 2746400"/>
              <a:gd name="connsiteY8662" fmla="*/ 190015 h 1833421"/>
              <a:gd name="connsiteX8663" fmla="*/ 1335679 w 2746400"/>
              <a:gd name="connsiteY8663" fmla="*/ 193478 h 1833421"/>
              <a:gd name="connsiteX8664" fmla="*/ 1322268 w 2746400"/>
              <a:gd name="connsiteY8664" fmla="*/ 197649 h 1833421"/>
              <a:gd name="connsiteX8665" fmla="*/ 1335393 w 2746400"/>
              <a:gd name="connsiteY8665" fmla="*/ 198740 h 1833421"/>
              <a:gd name="connsiteX8666" fmla="*/ 1350049 w 2746400"/>
              <a:gd name="connsiteY8666" fmla="*/ 203084 h 1833421"/>
              <a:gd name="connsiteX8667" fmla="*/ 1350049 w 2746400"/>
              <a:gd name="connsiteY8667" fmla="*/ 199391 h 1833421"/>
              <a:gd name="connsiteX8668" fmla="*/ 1372894 w 2746400"/>
              <a:gd name="connsiteY8668" fmla="*/ 193727 h 1833421"/>
              <a:gd name="connsiteX8669" fmla="*/ 1368628 w 2746400"/>
              <a:gd name="connsiteY8669" fmla="*/ 191086 h 1833421"/>
              <a:gd name="connsiteX8670" fmla="*/ 1376262 w 2746400"/>
              <a:gd name="connsiteY8670" fmla="*/ 191009 h 1833421"/>
              <a:gd name="connsiteX8671" fmla="*/ 1392086 w 2746400"/>
              <a:gd name="connsiteY8671" fmla="*/ 192254 h 1833421"/>
              <a:gd name="connsiteX8672" fmla="*/ 1398439 w 2746400"/>
              <a:gd name="connsiteY8672" fmla="*/ 190723 h 1833421"/>
              <a:gd name="connsiteX8673" fmla="*/ 1436265 w 2746400"/>
              <a:gd name="connsiteY8673" fmla="*/ 186878 h 1833421"/>
              <a:gd name="connsiteX8674" fmla="*/ 1436265 w 2746400"/>
              <a:gd name="connsiteY8674" fmla="*/ 186890 h 1833421"/>
              <a:gd name="connsiteX8675" fmla="*/ 1436227 w 2746400"/>
              <a:gd name="connsiteY8675" fmla="*/ 186915 h 1833421"/>
              <a:gd name="connsiteX8676" fmla="*/ 1436265 w 2746400"/>
              <a:gd name="connsiteY8676" fmla="*/ 186902 h 1833421"/>
              <a:gd name="connsiteX8677" fmla="*/ 1436265 w 2746400"/>
              <a:gd name="connsiteY8677" fmla="*/ 196080 h 1833421"/>
              <a:gd name="connsiteX8678" fmla="*/ 1442962 w 2746400"/>
              <a:gd name="connsiteY8678" fmla="*/ 186151 h 1833421"/>
              <a:gd name="connsiteX8679" fmla="*/ 1440609 w 2746400"/>
              <a:gd name="connsiteY8679" fmla="*/ 185442 h 1833421"/>
              <a:gd name="connsiteX8680" fmla="*/ 1436265 w 2746400"/>
              <a:gd name="connsiteY8680" fmla="*/ 186902 h 1833421"/>
              <a:gd name="connsiteX8681" fmla="*/ 1436265 w 2746400"/>
              <a:gd name="connsiteY8681" fmla="*/ 186890 h 1833421"/>
              <a:gd name="connsiteX8682" fmla="*/ 1441872 w 2746400"/>
              <a:gd name="connsiteY8682" fmla="*/ 183126 h 1833421"/>
              <a:gd name="connsiteX8683" fmla="*/ 1486376 w 2746400"/>
              <a:gd name="connsiteY8683" fmla="*/ 179224 h 1833421"/>
              <a:gd name="connsiteX8684" fmla="*/ 1502372 w 2746400"/>
              <a:gd name="connsiteY8684" fmla="*/ 182687 h 1833421"/>
              <a:gd name="connsiteX8685" fmla="*/ 1507882 w 2746400"/>
              <a:gd name="connsiteY8685" fmla="*/ 182897 h 1833421"/>
              <a:gd name="connsiteX8686" fmla="*/ 1533981 w 2746400"/>
              <a:gd name="connsiteY8686" fmla="*/ 178937 h 1833421"/>
              <a:gd name="connsiteX8687" fmla="*/ 1535052 w 2746400"/>
              <a:gd name="connsiteY8687" fmla="*/ 172336 h 1833421"/>
              <a:gd name="connsiteX8688" fmla="*/ 1555391 w 2746400"/>
              <a:gd name="connsiteY8688" fmla="*/ 174671 h 1833421"/>
              <a:gd name="connsiteX8689" fmla="*/ 1540141 w 2746400"/>
              <a:gd name="connsiteY8689" fmla="*/ 176316 h 1833421"/>
              <a:gd name="connsiteX8690" fmla="*/ 1549116 w 2746400"/>
              <a:gd name="connsiteY8690" fmla="*/ 179243 h 1833421"/>
              <a:gd name="connsiteX8691" fmla="*/ 1549134 w 2746400"/>
              <a:gd name="connsiteY8691" fmla="*/ 179262 h 1833421"/>
              <a:gd name="connsiteX8692" fmla="*/ 1540007 w 2746400"/>
              <a:gd name="connsiteY8692" fmla="*/ 185595 h 1833421"/>
              <a:gd name="connsiteX8693" fmla="*/ 1541079 w 2746400"/>
              <a:gd name="connsiteY8693" fmla="*/ 189364 h 1833421"/>
              <a:gd name="connsiteX8694" fmla="*/ 1565226 w 2746400"/>
              <a:gd name="connsiteY8694" fmla="*/ 192292 h 1833421"/>
              <a:gd name="connsiteX8695" fmla="*/ 1584684 w 2746400"/>
              <a:gd name="connsiteY8695" fmla="*/ 193516 h 1833421"/>
              <a:gd name="connsiteX8696" fmla="*/ 1585278 w 2746400"/>
              <a:gd name="connsiteY8696" fmla="*/ 185040 h 1833421"/>
              <a:gd name="connsiteX8697" fmla="*/ 1570908 w 2746400"/>
              <a:gd name="connsiteY8697" fmla="*/ 183758 h 1833421"/>
              <a:gd name="connsiteX8698" fmla="*/ 1587802 w 2746400"/>
              <a:gd name="connsiteY8698" fmla="*/ 174440 h 1833421"/>
              <a:gd name="connsiteX8699" fmla="*/ 1569913 w 2746400"/>
              <a:gd name="connsiteY8699" fmla="*/ 168050 h 1833421"/>
              <a:gd name="connsiteX8700" fmla="*/ 1534746 w 2746400"/>
              <a:gd name="connsiteY8700" fmla="*/ 169580 h 1833421"/>
              <a:gd name="connsiteX8701" fmla="*/ 1497895 w 2746400"/>
              <a:gd name="connsiteY8701" fmla="*/ 172986 h 1833421"/>
              <a:gd name="connsiteX8702" fmla="*/ 1482874 w 2746400"/>
              <a:gd name="connsiteY8702" fmla="*/ 173675 h 1833421"/>
              <a:gd name="connsiteX8703" fmla="*/ 1455781 w 2746400"/>
              <a:gd name="connsiteY8703" fmla="*/ 171188 h 1833421"/>
              <a:gd name="connsiteX8704" fmla="*/ 1445143 w 2746400"/>
              <a:gd name="connsiteY8704" fmla="*/ 161678 h 1833421"/>
              <a:gd name="connsiteX8705" fmla="*/ 1463015 w 2746400"/>
              <a:gd name="connsiteY8705" fmla="*/ 160205 h 1833421"/>
              <a:gd name="connsiteX8706" fmla="*/ 1473805 w 2746400"/>
              <a:gd name="connsiteY8706" fmla="*/ 164262 h 1833421"/>
              <a:gd name="connsiteX8707" fmla="*/ 1485707 w 2746400"/>
              <a:gd name="connsiteY8707" fmla="*/ 164681 h 1833421"/>
              <a:gd name="connsiteX8708" fmla="*/ 1506716 w 2746400"/>
              <a:gd name="connsiteY8708" fmla="*/ 159515 h 1833421"/>
              <a:gd name="connsiteX8709" fmla="*/ 1538382 w 2746400"/>
              <a:gd name="connsiteY8709" fmla="*/ 155441 h 1833421"/>
              <a:gd name="connsiteX8710" fmla="*/ 1543011 w 2746400"/>
              <a:gd name="connsiteY8710" fmla="*/ 154484 h 1833421"/>
              <a:gd name="connsiteX8711" fmla="*/ 1576609 w 2746400"/>
              <a:gd name="connsiteY8711" fmla="*/ 151634 h 1833421"/>
              <a:gd name="connsiteX8712" fmla="*/ 1645357 w 2746400"/>
              <a:gd name="connsiteY8712" fmla="*/ 152571 h 1833421"/>
              <a:gd name="connsiteX8713" fmla="*/ 1647252 w 2746400"/>
              <a:gd name="connsiteY8713" fmla="*/ 152743 h 1833421"/>
              <a:gd name="connsiteX8714" fmla="*/ 1679148 w 2746400"/>
              <a:gd name="connsiteY8714" fmla="*/ 156359 h 1833421"/>
              <a:gd name="connsiteX8715" fmla="*/ 1705590 w 2746400"/>
              <a:gd name="connsiteY8715" fmla="*/ 159439 h 1833421"/>
              <a:gd name="connsiteX8716" fmla="*/ 1728781 w 2746400"/>
              <a:gd name="connsiteY8716" fmla="*/ 157526 h 1833421"/>
              <a:gd name="connsiteX8717" fmla="*/ 1729737 w 2746400"/>
              <a:gd name="connsiteY8717" fmla="*/ 150447 h 1833421"/>
              <a:gd name="connsiteX8718" fmla="*/ 1735553 w 2746400"/>
              <a:gd name="connsiteY8718" fmla="*/ 151652 h 1833421"/>
              <a:gd name="connsiteX8719" fmla="*/ 1725451 w 2746400"/>
              <a:gd name="connsiteY8719" fmla="*/ 146984 h 1833421"/>
              <a:gd name="connsiteX8720" fmla="*/ 1724340 w 2746400"/>
              <a:gd name="connsiteY8720" fmla="*/ 152360 h 1833421"/>
              <a:gd name="connsiteX8721" fmla="*/ 1700099 w 2746400"/>
              <a:gd name="connsiteY8721" fmla="*/ 152226 h 1833421"/>
              <a:gd name="connsiteX8722" fmla="*/ 1692866 w 2746400"/>
              <a:gd name="connsiteY8722" fmla="*/ 148935 h 1833421"/>
              <a:gd name="connsiteX8723" fmla="*/ 1711311 w 2746400"/>
              <a:gd name="connsiteY8723" fmla="*/ 145778 h 1833421"/>
              <a:gd name="connsiteX8724" fmla="*/ 1715845 w 2746400"/>
              <a:gd name="connsiteY8724" fmla="*/ 145760 h 1833421"/>
              <a:gd name="connsiteX8725" fmla="*/ 1736815 w 2746400"/>
              <a:gd name="connsiteY8725" fmla="*/ 144746 h 1833421"/>
              <a:gd name="connsiteX8726" fmla="*/ 1752658 w 2746400"/>
              <a:gd name="connsiteY8726" fmla="*/ 144114 h 1833421"/>
              <a:gd name="connsiteX8727" fmla="*/ 1760101 w 2746400"/>
              <a:gd name="connsiteY8727" fmla="*/ 142946 h 1833421"/>
              <a:gd name="connsiteX8728" fmla="*/ 1773686 w 2746400"/>
              <a:gd name="connsiteY8728" fmla="*/ 137168 h 1833421"/>
              <a:gd name="connsiteX8729" fmla="*/ 1786486 w 2746400"/>
              <a:gd name="connsiteY8729" fmla="*/ 141473 h 1833421"/>
              <a:gd name="connsiteX8730" fmla="*/ 1769229 w 2746400"/>
              <a:gd name="connsiteY8730" fmla="*/ 131887 h 1833421"/>
              <a:gd name="connsiteX8731" fmla="*/ 1764943 w 2746400"/>
              <a:gd name="connsiteY8731" fmla="*/ 131141 h 1833421"/>
              <a:gd name="connsiteX8732" fmla="*/ 1756333 w 2746400"/>
              <a:gd name="connsiteY8732" fmla="*/ 128232 h 1833421"/>
              <a:gd name="connsiteX8733" fmla="*/ 1751032 w 2746400"/>
              <a:gd name="connsiteY8733" fmla="*/ 133188 h 1833421"/>
              <a:gd name="connsiteX8734" fmla="*/ 1730865 w 2746400"/>
              <a:gd name="connsiteY8734" fmla="*/ 129935 h 1833421"/>
              <a:gd name="connsiteX8735" fmla="*/ 1726770 w 2746400"/>
              <a:gd name="connsiteY8735" fmla="*/ 129820 h 1833421"/>
              <a:gd name="connsiteX8736" fmla="*/ 1722618 w 2746400"/>
              <a:gd name="connsiteY8736" fmla="*/ 130031 h 1833421"/>
              <a:gd name="connsiteX8737" fmla="*/ 1708899 w 2746400"/>
              <a:gd name="connsiteY8737" fmla="*/ 125802 h 1833421"/>
              <a:gd name="connsiteX8738" fmla="*/ 1696941 w 2746400"/>
              <a:gd name="connsiteY8738" fmla="*/ 123737 h 1833421"/>
              <a:gd name="connsiteX8739" fmla="*/ 1676565 w 2746400"/>
              <a:gd name="connsiteY8739" fmla="*/ 125190 h 1833421"/>
              <a:gd name="connsiteX8740" fmla="*/ 1668336 w 2746400"/>
              <a:gd name="connsiteY8740" fmla="*/ 127601 h 1833421"/>
              <a:gd name="connsiteX8741" fmla="*/ 1709723 w 2746400"/>
              <a:gd name="connsiteY8741" fmla="*/ 127601 h 1833421"/>
              <a:gd name="connsiteX8742" fmla="*/ 1694148 w 2746400"/>
              <a:gd name="connsiteY8742" fmla="*/ 131907 h 1833421"/>
              <a:gd name="connsiteX8743" fmla="*/ 1646735 w 2746400"/>
              <a:gd name="connsiteY8743" fmla="*/ 129801 h 1833421"/>
              <a:gd name="connsiteX8744" fmla="*/ 1612792 w 2746400"/>
              <a:gd name="connsiteY8744" fmla="*/ 130778 h 1833421"/>
              <a:gd name="connsiteX8745" fmla="*/ 1590711 w 2746400"/>
              <a:gd name="connsiteY8745" fmla="*/ 129304 h 1833421"/>
              <a:gd name="connsiteX8746" fmla="*/ 1604562 w 2746400"/>
              <a:gd name="connsiteY8746" fmla="*/ 123791 h 1833421"/>
              <a:gd name="connsiteX8747" fmla="*/ 1604565 w 2746400"/>
              <a:gd name="connsiteY8747" fmla="*/ 123793 h 1833421"/>
              <a:gd name="connsiteX8748" fmla="*/ 1605138 w 2746400"/>
              <a:gd name="connsiteY8748" fmla="*/ 124119 h 1833421"/>
              <a:gd name="connsiteX8749" fmla="*/ 1604603 w 2746400"/>
              <a:gd name="connsiteY8749" fmla="*/ 123774 h 1833421"/>
              <a:gd name="connsiteX8750" fmla="*/ 1604562 w 2746400"/>
              <a:gd name="connsiteY8750" fmla="*/ 123791 h 1833421"/>
              <a:gd name="connsiteX8751" fmla="*/ 1603875 w 2746400"/>
              <a:gd name="connsiteY8751" fmla="*/ 123182 h 1833421"/>
              <a:gd name="connsiteX8752" fmla="*/ 1593620 w 2746400"/>
              <a:gd name="connsiteY8752" fmla="*/ 124329 h 1833421"/>
              <a:gd name="connsiteX8753" fmla="*/ 1584111 w 2746400"/>
              <a:gd name="connsiteY8753" fmla="*/ 123430 h 1833421"/>
              <a:gd name="connsiteX8754" fmla="*/ 1559791 w 2746400"/>
              <a:gd name="connsiteY8754" fmla="*/ 112236 h 1833421"/>
              <a:gd name="connsiteX8755" fmla="*/ 1561782 w 2746400"/>
              <a:gd name="connsiteY8755" fmla="*/ 110878 h 1833421"/>
              <a:gd name="connsiteX8756" fmla="*/ 1595687 w 2746400"/>
              <a:gd name="connsiteY8756" fmla="*/ 116064 h 1833421"/>
              <a:gd name="connsiteX8757" fmla="*/ 1597408 w 2746400"/>
              <a:gd name="connsiteY8757" fmla="*/ 115604 h 1833421"/>
              <a:gd name="connsiteX8758" fmla="*/ 1619795 w 2746400"/>
              <a:gd name="connsiteY8758" fmla="*/ 113959 h 1833421"/>
              <a:gd name="connsiteX8759" fmla="*/ 1651594 w 2746400"/>
              <a:gd name="connsiteY8759" fmla="*/ 114189 h 1833421"/>
              <a:gd name="connsiteX8760" fmla="*/ 1649910 w 2746400"/>
              <a:gd name="connsiteY8760" fmla="*/ 106095 h 1833421"/>
              <a:gd name="connsiteX8761" fmla="*/ 1651327 w 2746400"/>
              <a:gd name="connsiteY8761" fmla="*/ 104985 h 1833421"/>
              <a:gd name="connsiteX8762" fmla="*/ 1704174 w 2746400"/>
              <a:gd name="connsiteY8762" fmla="*/ 108028 h 1833421"/>
              <a:gd name="connsiteX8763" fmla="*/ 1692273 w 2746400"/>
              <a:gd name="connsiteY8763" fmla="*/ 114380 h 1833421"/>
              <a:gd name="connsiteX8764" fmla="*/ 1713664 w 2746400"/>
              <a:gd name="connsiteY8764" fmla="*/ 114208 h 1833421"/>
              <a:gd name="connsiteX8765" fmla="*/ 1713627 w 2746400"/>
              <a:gd name="connsiteY8765" fmla="*/ 114245 h 1833421"/>
              <a:gd name="connsiteX8766" fmla="*/ 1721777 w 2746400"/>
              <a:gd name="connsiteY8766" fmla="*/ 120503 h 1833421"/>
              <a:gd name="connsiteX8767" fmla="*/ 1729029 w 2746400"/>
              <a:gd name="connsiteY8767" fmla="*/ 124922 h 1833421"/>
              <a:gd name="connsiteX8768" fmla="*/ 1728550 w 2746400"/>
              <a:gd name="connsiteY8768" fmla="*/ 116522 h 1833421"/>
              <a:gd name="connsiteX8769" fmla="*/ 1735381 w 2746400"/>
              <a:gd name="connsiteY8769" fmla="*/ 118360 h 1833421"/>
              <a:gd name="connsiteX8770" fmla="*/ 1749214 w 2746400"/>
              <a:gd name="connsiteY8770" fmla="*/ 109118 h 1833421"/>
              <a:gd name="connsiteX8771" fmla="*/ 1757901 w 2746400"/>
              <a:gd name="connsiteY8771" fmla="*/ 108295 h 1833421"/>
              <a:gd name="connsiteX8772" fmla="*/ 1758609 w 2746400"/>
              <a:gd name="connsiteY8772" fmla="*/ 116542 h 1833421"/>
              <a:gd name="connsiteX8773" fmla="*/ 1772480 w 2746400"/>
              <a:gd name="connsiteY8773" fmla="*/ 109100 h 1833421"/>
              <a:gd name="connsiteX8774" fmla="*/ 1787884 w 2746400"/>
              <a:gd name="connsiteY8774" fmla="*/ 115183 h 1833421"/>
              <a:gd name="connsiteX8775" fmla="*/ 1781454 w 2746400"/>
              <a:gd name="connsiteY8775" fmla="*/ 112007 h 1833421"/>
              <a:gd name="connsiteX8776" fmla="*/ 1800780 w 2746400"/>
              <a:gd name="connsiteY8776" fmla="*/ 110630 h 1833421"/>
              <a:gd name="connsiteX8777" fmla="*/ 1815895 w 2746400"/>
              <a:gd name="connsiteY8777" fmla="*/ 112217 h 1833421"/>
              <a:gd name="connsiteX8778" fmla="*/ 1860457 w 2746400"/>
              <a:gd name="connsiteY8778" fmla="*/ 116217 h 1833421"/>
              <a:gd name="connsiteX8779" fmla="*/ 1879399 w 2746400"/>
              <a:gd name="connsiteY8779" fmla="*/ 117881 h 1833421"/>
              <a:gd name="connsiteX8780" fmla="*/ 1899489 w 2746400"/>
              <a:gd name="connsiteY8780" fmla="*/ 122302 h 1833421"/>
              <a:gd name="connsiteX8781" fmla="*/ 1912921 w 2746400"/>
              <a:gd name="connsiteY8781" fmla="*/ 120216 h 1833421"/>
              <a:gd name="connsiteX8782" fmla="*/ 1932208 w 2746400"/>
              <a:gd name="connsiteY8782" fmla="*/ 132040 h 1833421"/>
              <a:gd name="connsiteX8783" fmla="*/ 1947112 w 2746400"/>
              <a:gd name="connsiteY8783" fmla="*/ 132117 h 1833421"/>
              <a:gd name="connsiteX8784" fmla="*/ 1976062 w 2746400"/>
              <a:gd name="connsiteY8784" fmla="*/ 130931 h 1833421"/>
              <a:gd name="connsiteX8785" fmla="*/ 1970475 w 2746400"/>
              <a:gd name="connsiteY8785" fmla="*/ 127601 h 1833421"/>
              <a:gd name="connsiteX8786" fmla="*/ 2002486 w 2746400"/>
              <a:gd name="connsiteY8786" fmla="*/ 130701 h 1833421"/>
              <a:gd name="connsiteX8787" fmla="*/ 2015038 w 2746400"/>
              <a:gd name="connsiteY8787" fmla="*/ 130778 h 1833421"/>
              <a:gd name="connsiteX8788" fmla="*/ 2052673 w 2746400"/>
              <a:gd name="connsiteY8788" fmla="*/ 136632 h 1833421"/>
              <a:gd name="connsiteX8789" fmla="*/ 2058356 w 2746400"/>
              <a:gd name="connsiteY8789" fmla="*/ 136862 h 1833421"/>
              <a:gd name="connsiteX8790" fmla="*/ 2080398 w 2746400"/>
              <a:gd name="connsiteY8790" fmla="*/ 136441 h 1833421"/>
              <a:gd name="connsiteX8791" fmla="*/ 2096929 w 2746400"/>
              <a:gd name="connsiteY8791" fmla="*/ 139578 h 1833421"/>
              <a:gd name="connsiteX8792" fmla="*/ 2126260 w 2746400"/>
              <a:gd name="connsiteY8792" fmla="*/ 142621 h 1833421"/>
              <a:gd name="connsiteX8793" fmla="*/ 2132804 w 2746400"/>
              <a:gd name="connsiteY8793" fmla="*/ 141913 h 1833421"/>
              <a:gd name="connsiteX8794" fmla="*/ 2158291 w 2746400"/>
              <a:gd name="connsiteY8794" fmla="*/ 141798 h 1833421"/>
              <a:gd name="connsiteX8795" fmla="*/ 2167666 w 2746400"/>
              <a:gd name="connsiteY8795" fmla="*/ 142774 h 1833421"/>
              <a:gd name="connsiteX8796" fmla="*/ 2210755 w 2746400"/>
              <a:gd name="connsiteY8796" fmla="*/ 149030 h 1833421"/>
              <a:gd name="connsiteX8797" fmla="*/ 2258896 w 2746400"/>
              <a:gd name="connsiteY8797" fmla="*/ 156876 h 1833421"/>
              <a:gd name="connsiteX8798" fmla="*/ 2247874 w 2746400"/>
              <a:gd name="connsiteY8798" fmla="*/ 151308 h 1833421"/>
              <a:gd name="connsiteX8799" fmla="*/ 2231554 w 2746400"/>
              <a:gd name="connsiteY8799" fmla="*/ 144878 h 1833421"/>
              <a:gd name="connsiteX8800" fmla="*/ 2220322 w 2746400"/>
              <a:gd name="connsiteY8800" fmla="*/ 142966 h 1833421"/>
              <a:gd name="connsiteX8801" fmla="*/ 2212917 w 2746400"/>
              <a:gd name="connsiteY8801" fmla="*/ 140689 h 1833421"/>
              <a:gd name="connsiteX8802" fmla="*/ 2225412 w 2746400"/>
              <a:gd name="connsiteY8802" fmla="*/ 138259 h 1833421"/>
              <a:gd name="connsiteX8803" fmla="*/ 2209090 w 2746400"/>
              <a:gd name="connsiteY8803" fmla="*/ 133896 h 1833421"/>
              <a:gd name="connsiteX8804" fmla="*/ 2193650 w 2746400"/>
              <a:gd name="connsiteY8804" fmla="*/ 130529 h 1833421"/>
              <a:gd name="connsiteX8805" fmla="*/ 2193172 w 2746400"/>
              <a:gd name="connsiteY8805" fmla="*/ 128462 h 1833421"/>
              <a:gd name="connsiteX8806" fmla="*/ 2199180 w 2746400"/>
              <a:gd name="connsiteY8806" fmla="*/ 126243 h 1833421"/>
              <a:gd name="connsiteX8807" fmla="*/ 2237465 w 2746400"/>
              <a:gd name="connsiteY8807" fmla="*/ 133437 h 1833421"/>
              <a:gd name="connsiteX8808" fmla="*/ 2261651 w 2746400"/>
              <a:gd name="connsiteY8808" fmla="*/ 138795 h 1833421"/>
              <a:gd name="connsiteX8809" fmla="*/ 2275294 w 2746400"/>
              <a:gd name="connsiteY8809" fmla="*/ 133208 h 1833421"/>
              <a:gd name="connsiteX8810" fmla="*/ 2273092 w 2746400"/>
              <a:gd name="connsiteY8810" fmla="*/ 139483 h 1833421"/>
              <a:gd name="connsiteX8811" fmla="*/ 2286333 w 2746400"/>
              <a:gd name="connsiteY8811" fmla="*/ 135504 h 1833421"/>
              <a:gd name="connsiteX8812" fmla="*/ 2285587 w 2746400"/>
              <a:gd name="connsiteY8812" fmla="*/ 142793 h 1833421"/>
              <a:gd name="connsiteX8813" fmla="*/ 2312431 w 2746400"/>
              <a:gd name="connsiteY8813" fmla="*/ 147329 h 1833421"/>
              <a:gd name="connsiteX8814" fmla="*/ 2327604 w 2746400"/>
              <a:gd name="connsiteY8814" fmla="*/ 153891 h 1833421"/>
              <a:gd name="connsiteX8815" fmla="*/ 2362122 w 2746400"/>
              <a:gd name="connsiteY8815" fmla="*/ 163573 h 1833421"/>
              <a:gd name="connsiteX8816" fmla="*/ 2400426 w 2746400"/>
              <a:gd name="connsiteY8816" fmla="*/ 174594 h 1833421"/>
              <a:gd name="connsiteX8817" fmla="*/ 2378748 w 2746400"/>
              <a:gd name="connsiteY8817" fmla="*/ 162272 h 1833421"/>
              <a:gd name="connsiteX8818" fmla="*/ 2343179 w 2746400"/>
              <a:gd name="connsiteY8818" fmla="*/ 146429 h 1833421"/>
              <a:gd name="connsiteX8819" fmla="*/ 2335490 w 2746400"/>
              <a:gd name="connsiteY8819" fmla="*/ 141037 h 1833421"/>
              <a:gd name="connsiteX8820" fmla="*/ 2346394 w 2746400"/>
              <a:gd name="connsiteY8820" fmla="*/ 141416 h 1833421"/>
              <a:gd name="connsiteX8821" fmla="*/ 2380642 w 2746400"/>
              <a:gd name="connsiteY8821" fmla="*/ 143693 h 1833421"/>
              <a:gd name="connsiteX8822" fmla="*/ 2362619 w 2746400"/>
              <a:gd name="connsiteY8822" fmla="*/ 136766 h 1833421"/>
              <a:gd name="connsiteX8823" fmla="*/ 2336845 w 2746400"/>
              <a:gd name="connsiteY8823" fmla="*/ 120675 h 1833421"/>
              <a:gd name="connsiteX8824" fmla="*/ 2371630 w 2746400"/>
              <a:gd name="connsiteY8824" fmla="*/ 129515 h 1833421"/>
              <a:gd name="connsiteX8825" fmla="*/ 2350354 w 2746400"/>
              <a:gd name="connsiteY8825" fmla="*/ 111644 h 1833421"/>
              <a:gd name="connsiteX8826" fmla="*/ 2362216 w 2746400"/>
              <a:gd name="connsiteY8826" fmla="*/ 113117 h 1833421"/>
              <a:gd name="connsiteX8827" fmla="*/ 2362772 w 2746400"/>
              <a:gd name="connsiteY8827" fmla="*/ 111720 h 1833421"/>
              <a:gd name="connsiteX8828" fmla="*/ 2320640 w 2746400"/>
              <a:gd name="connsiteY8828" fmla="*/ 95227 h 1833421"/>
              <a:gd name="connsiteX8829" fmla="*/ 2333593 w 2746400"/>
              <a:gd name="connsiteY8829" fmla="*/ 91553 h 1833421"/>
              <a:gd name="connsiteX8830" fmla="*/ 2320126 w 2746400"/>
              <a:gd name="connsiteY8830" fmla="*/ 83618 h 1833421"/>
              <a:gd name="connsiteX8831" fmla="*/ 2320150 w 2746400"/>
              <a:gd name="connsiteY8831" fmla="*/ 83602 h 1833421"/>
              <a:gd name="connsiteX8832" fmla="*/ 2335212 w 2746400"/>
              <a:gd name="connsiteY8832" fmla="*/ 85483 h 1833421"/>
              <a:gd name="connsiteX8833" fmla="*/ 2335372 w 2746400"/>
              <a:gd name="connsiteY8833" fmla="*/ 85545 h 1833421"/>
              <a:gd name="connsiteX8834" fmla="*/ 2335531 w 2746400"/>
              <a:gd name="connsiteY8834" fmla="*/ 85562 h 1833421"/>
              <a:gd name="connsiteX8835" fmla="*/ 2338759 w 2746400"/>
              <a:gd name="connsiteY8835" fmla="*/ 87000 h 1833421"/>
              <a:gd name="connsiteX8836" fmla="*/ 2339066 w 2746400"/>
              <a:gd name="connsiteY8836" fmla="*/ 85928 h 1833421"/>
              <a:gd name="connsiteX8837" fmla="*/ 2335531 w 2746400"/>
              <a:gd name="connsiteY8837" fmla="*/ 85562 h 1833421"/>
              <a:gd name="connsiteX8838" fmla="*/ 2335410 w 2746400"/>
              <a:gd name="connsiteY8838" fmla="*/ 85508 h 1833421"/>
              <a:gd name="connsiteX8839" fmla="*/ 2335212 w 2746400"/>
              <a:gd name="connsiteY8839" fmla="*/ 85483 h 1833421"/>
              <a:gd name="connsiteX8840" fmla="*/ 2323969 w 2746400"/>
              <a:gd name="connsiteY8840" fmla="*/ 81107 h 1833421"/>
              <a:gd name="connsiteX8841" fmla="*/ 2320150 w 2746400"/>
              <a:gd name="connsiteY8841" fmla="*/ 83602 h 1833421"/>
              <a:gd name="connsiteX8842" fmla="*/ 2320084 w 2746400"/>
              <a:gd name="connsiteY8842" fmla="*/ 83594 h 1833421"/>
              <a:gd name="connsiteX8843" fmla="*/ 2320126 w 2746400"/>
              <a:gd name="connsiteY8843" fmla="*/ 83618 h 1833421"/>
              <a:gd name="connsiteX8844" fmla="*/ 2320104 w 2746400"/>
              <a:gd name="connsiteY8844" fmla="*/ 83633 h 1833421"/>
              <a:gd name="connsiteX8845" fmla="*/ 2304013 w 2746400"/>
              <a:gd name="connsiteY8845" fmla="*/ 73912 h 1833421"/>
              <a:gd name="connsiteX8846" fmla="*/ 2304415 w 2746400"/>
              <a:gd name="connsiteY8846" fmla="*/ 72573 h 1833421"/>
              <a:gd name="connsiteX8847" fmla="*/ 2323318 w 2746400"/>
              <a:gd name="connsiteY8847" fmla="*/ 76724 h 1833421"/>
              <a:gd name="connsiteX8848" fmla="*/ 2344633 w 2746400"/>
              <a:gd name="connsiteY8848" fmla="*/ 81700 h 1833421"/>
              <a:gd name="connsiteX8849" fmla="*/ 2359864 w 2746400"/>
              <a:gd name="connsiteY8849" fmla="*/ 87095 h 1833421"/>
              <a:gd name="connsiteX8850" fmla="*/ 2377218 w 2746400"/>
              <a:gd name="connsiteY8850" fmla="*/ 90176 h 1833421"/>
              <a:gd name="connsiteX8851" fmla="*/ 2388181 w 2746400"/>
              <a:gd name="connsiteY8851" fmla="*/ 92453 h 1833421"/>
              <a:gd name="connsiteX8852" fmla="*/ 2411313 w 2746400"/>
              <a:gd name="connsiteY8852" fmla="*/ 99972 h 1833421"/>
              <a:gd name="connsiteX8853" fmla="*/ 2385120 w 2746400"/>
              <a:gd name="connsiteY8853" fmla="*/ 85489 h 1833421"/>
              <a:gd name="connsiteX8854" fmla="*/ 2385177 w 2746400"/>
              <a:gd name="connsiteY8854" fmla="*/ 85526 h 1833421"/>
              <a:gd name="connsiteX8855" fmla="*/ 2385056 w 2746400"/>
              <a:gd name="connsiteY8855" fmla="*/ 85466 h 1833421"/>
              <a:gd name="connsiteX8856" fmla="*/ 2385004 w 2746400"/>
              <a:gd name="connsiteY8856" fmla="*/ 85431 h 1833421"/>
              <a:gd name="connsiteX8857" fmla="*/ 2385007 w 2746400"/>
              <a:gd name="connsiteY8857" fmla="*/ 85441 h 1833421"/>
              <a:gd name="connsiteX8858" fmla="*/ 2381293 w 2746400"/>
              <a:gd name="connsiteY8858" fmla="*/ 83575 h 1833421"/>
              <a:gd name="connsiteX8859" fmla="*/ 2381302 w 2746400"/>
              <a:gd name="connsiteY8859" fmla="*/ 83581 h 1833421"/>
              <a:gd name="connsiteX8860" fmla="*/ 2381178 w 2746400"/>
              <a:gd name="connsiteY8860" fmla="*/ 83519 h 1833421"/>
              <a:gd name="connsiteX8861" fmla="*/ 2381236 w 2746400"/>
              <a:gd name="connsiteY8861" fmla="*/ 83556 h 1833421"/>
              <a:gd name="connsiteX8862" fmla="*/ 2375437 w 2746400"/>
              <a:gd name="connsiteY8862" fmla="*/ 81605 h 1833421"/>
              <a:gd name="connsiteX8863" fmla="*/ 2375495 w 2746400"/>
              <a:gd name="connsiteY8863" fmla="*/ 81644 h 1833421"/>
              <a:gd name="connsiteX8864" fmla="*/ 2375479 w 2746400"/>
              <a:gd name="connsiteY8864" fmla="*/ 81647 h 1833421"/>
              <a:gd name="connsiteX8865" fmla="*/ 2353606 w 2746400"/>
              <a:gd name="connsiteY8865" fmla="*/ 72764 h 1833421"/>
              <a:gd name="connsiteX8866" fmla="*/ 2343982 w 2746400"/>
              <a:gd name="connsiteY8866" fmla="*/ 68479 h 1833421"/>
              <a:gd name="connsiteX8867" fmla="*/ 2348325 w 2746400"/>
              <a:gd name="connsiteY8867" fmla="*/ 65799 h 1833421"/>
              <a:gd name="connsiteX8868" fmla="*/ 2371612 w 2746400"/>
              <a:gd name="connsiteY8868" fmla="*/ 73798 h 1833421"/>
              <a:gd name="connsiteX8869" fmla="*/ 2376051 w 2746400"/>
              <a:gd name="connsiteY8869" fmla="*/ 75500 h 1833421"/>
              <a:gd name="connsiteX8870" fmla="*/ 2406588 w 2746400"/>
              <a:gd name="connsiteY8870" fmla="*/ 86234 h 1833421"/>
              <a:gd name="connsiteX8871" fmla="*/ 2451590 w 2746400"/>
              <a:gd name="connsiteY8871" fmla="*/ 110956 h 1833421"/>
              <a:gd name="connsiteX8872" fmla="*/ 2476120 w 2746400"/>
              <a:gd name="connsiteY8872" fmla="*/ 133342 h 1833421"/>
              <a:gd name="connsiteX8873" fmla="*/ 2495023 w 2746400"/>
              <a:gd name="connsiteY8873" fmla="*/ 145778 h 1833421"/>
              <a:gd name="connsiteX8874" fmla="*/ 2510406 w 2746400"/>
              <a:gd name="connsiteY8874" fmla="*/ 152321 h 1833421"/>
              <a:gd name="connsiteX8875" fmla="*/ 2515822 w 2746400"/>
              <a:gd name="connsiteY8875" fmla="*/ 147137 h 1833421"/>
              <a:gd name="connsiteX8876" fmla="*/ 2521522 w 2746400"/>
              <a:gd name="connsiteY8876" fmla="*/ 152284 h 1833421"/>
              <a:gd name="connsiteX8877" fmla="*/ 2523168 w 2746400"/>
              <a:gd name="connsiteY8877" fmla="*/ 158809 h 1833421"/>
              <a:gd name="connsiteX8878" fmla="*/ 2516988 w 2746400"/>
              <a:gd name="connsiteY8878" fmla="*/ 163610 h 1833421"/>
              <a:gd name="connsiteX8879" fmla="*/ 2505776 w 2746400"/>
              <a:gd name="connsiteY8879" fmla="*/ 162692 h 1833421"/>
              <a:gd name="connsiteX8880" fmla="*/ 2534190 w 2746400"/>
              <a:gd name="connsiteY8880" fmla="*/ 176430 h 1833421"/>
              <a:gd name="connsiteX8881" fmla="*/ 2550013 w 2746400"/>
              <a:gd name="connsiteY8881" fmla="*/ 193727 h 1833421"/>
              <a:gd name="connsiteX8882" fmla="*/ 2555179 w 2746400"/>
              <a:gd name="connsiteY8882" fmla="*/ 195927 h 1833421"/>
              <a:gd name="connsiteX8883" fmla="*/ 2558796 w 2746400"/>
              <a:gd name="connsiteY8883" fmla="*/ 204002 h 1833421"/>
              <a:gd name="connsiteX8884" fmla="*/ 2553247 w 2746400"/>
              <a:gd name="connsiteY8884" fmla="*/ 209359 h 1833421"/>
              <a:gd name="connsiteX8885" fmla="*/ 2543145 w 2746400"/>
              <a:gd name="connsiteY8885" fmla="*/ 212057 h 1833421"/>
              <a:gd name="connsiteX8886" fmla="*/ 2539356 w 2746400"/>
              <a:gd name="connsiteY8886" fmla="*/ 216266 h 1833421"/>
              <a:gd name="connsiteX8887" fmla="*/ 2543527 w 2746400"/>
              <a:gd name="connsiteY8887" fmla="*/ 216056 h 1833421"/>
              <a:gd name="connsiteX8888" fmla="*/ 2552807 w 2746400"/>
              <a:gd name="connsiteY8888" fmla="*/ 228875 h 1833421"/>
              <a:gd name="connsiteX8889" fmla="*/ 2555849 w 2746400"/>
              <a:gd name="connsiteY8889" fmla="*/ 247320 h 1833421"/>
              <a:gd name="connsiteX8890" fmla="*/ 2548080 w 2746400"/>
              <a:gd name="connsiteY8890" fmla="*/ 247339 h 1833421"/>
              <a:gd name="connsiteX8891" fmla="*/ 2540656 w 2746400"/>
              <a:gd name="connsiteY8891" fmla="*/ 248047 h 1833421"/>
              <a:gd name="connsiteX8892" fmla="*/ 2568726 w 2746400"/>
              <a:gd name="connsiteY8892" fmla="*/ 265440 h 1833421"/>
              <a:gd name="connsiteX8893" fmla="*/ 2555428 w 2746400"/>
              <a:gd name="connsiteY8893" fmla="*/ 270109 h 1833421"/>
              <a:gd name="connsiteX8894" fmla="*/ 2573777 w 2746400"/>
              <a:gd name="connsiteY8894" fmla="*/ 287482 h 1833421"/>
              <a:gd name="connsiteX8895" fmla="*/ 2560384 w 2746400"/>
              <a:gd name="connsiteY8895" fmla="*/ 293757 h 1833421"/>
              <a:gd name="connsiteX8896" fmla="*/ 2577489 w 2746400"/>
              <a:gd name="connsiteY8896" fmla="*/ 305602 h 1833421"/>
              <a:gd name="connsiteX8897" fmla="*/ 2583955 w 2746400"/>
              <a:gd name="connsiteY8897" fmla="*/ 310097 h 1833421"/>
              <a:gd name="connsiteX8898" fmla="*/ 2583612 w 2746400"/>
              <a:gd name="connsiteY8898" fmla="*/ 312240 h 1833421"/>
              <a:gd name="connsiteX8899" fmla="*/ 2566640 w 2746400"/>
              <a:gd name="connsiteY8899" fmla="*/ 316603 h 1833421"/>
              <a:gd name="connsiteX8900" fmla="*/ 2571500 w 2746400"/>
              <a:gd name="connsiteY8900" fmla="*/ 325003 h 1833421"/>
              <a:gd name="connsiteX8901" fmla="*/ 2566392 w 2746400"/>
              <a:gd name="connsiteY8901" fmla="*/ 328734 h 1833421"/>
              <a:gd name="connsiteX8902" fmla="*/ 2573528 w 2746400"/>
              <a:gd name="connsiteY8902" fmla="*/ 335029 h 1833421"/>
              <a:gd name="connsiteX8903" fmla="*/ 2574389 w 2746400"/>
              <a:gd name="connsiteY8903" fmla="*/ 348326 h 1833421"/>
              <a:gd name="connsiteX8904" fmla="*/ 2580186 w 2746400"/>
              <a:gd name="connsiteY8904" fmla="*/ 353703 h 1833421"/>
              <a:gd name="connsiteX8905" fmla="*/ 2571768 w 2746400"/>
              <a:gd name="connsiteY8905" fmla="*/ 358601 h 1833421"/>
              <a:gd name="connsiteX8906" fmla="*/ 2575900 w 2746400"/>
              <a:gd name="connsiteY8906" fmla="*/ 366044 h 1833421"/>
              <a:gd name="connsiteX8907" fmla="*/ 2591838 w 2746400"/>
              <a:gd name="connsiteY8907" fmla="*/ 364399 h 1833421"/>
              <a:gd name="connsiteX8908" fmla="*/ 2600584 w 2746400"/>
              <a:gd name="connsiteY8908" fmla="*/ 371345 h 1833421"/>
              <a:gd name="connsiteX8909" fmla="*/ 2586406 w 2746400"/>
              <a:gd name="connsiteY8909" fmla="*/ 390727 h 1833421"/>
              <a:gd name="connsiteX8910" fmla="*/ 2592356 w 2746400"/>
              <a:gd name="connsiteY8910" fmla="*/ 397098 h 1833421"/>
              <a:gd name="connsiteX8911" fmla="*/ 2583707 w 2746400"/>
              <a:gd name="connsiteY8911" fmla="*/ 400045 h 1833421"/>
              <a:gd name="connsiteX8912" fmla="*/ 2602955 w 2746400"/>
              <a:gd name="connsiteY8912" fmla="*/ 410014 h 1833421"/>
              <a:gd name="connsiteX8913" fmla="*/ 2599186 w 2746400"/>
              <a:gd name="connsiteY8913" fmla="*/ 417953 h 1833421"/>
              <a:gd name="connsiteX8914" fmla="*/ 2622337 w 2746400"/>
              <a:gd name="connsiteY8914" fmla="*/ 427023 h 1833421"/>
              <a:gd name="connsiteX8915" fmla="*/ 2620042 w 2746400"/>
              <a:gd name="connsiteY8915" fmla="*/ 432342 h 1833421"/>
              <a:gd name="connsiteX8916" fmla="*/ 2620195 w 2746400"/>
              <a:gd name="connsiteY8916" fmla="*/ 437527 h 1833421"/>
              <a:gd name="connsiteX8917" fmla="*/ 2627734 w 2746400"/>
              <a:gd name="connsiteY8917" fmla="*/ 451112 h 1833421"/>
              <a:gd name="connsiteX8918" fmla="*/ 2635540 w 2746400"/>
              <a:gd name="connsiteY8918" fmla="*/ 457350 h 1833421"/>
              <a:gd name="connsiteX8919" fmla="*/ 2613402 w 2746400"/>
              <a:gd name="connsiteY8919" fmla="*/ 472791 h 1833421"/>
              <a:gd name="connsiteX8920" fmla="*/ 2628690 w 2746400"/>
              <a:gd name="connsiteY8920" fmla="*/ 477421 h 1833421"/>
              <a:gd name="connsiteX8921" fmla="*/ 2603070 w 2746400"/>
              <a:gd name="connsiteY8921" fmla="*/ 487715 h 1833421"/>
              <a:gd name="connsiteX8922" fmla="*/ 2617326 w 2746400"/>
              <a:gd name="connsiteY8922" fmla="*/ 497588 h 1833421"/>
              <a:gd name="connsiteX8923" fmla="*/ 2623123 w 2746400"/>
              <a:gd name="connsiteY8923" fmla="*/ 484998 h 1833421"/>
              <a:gd name="connsiteX8924" fmla="*/ 2623429 w 2746400"/>
              <a:gd name="connsiteY8924" fmla="*/ 500744 h 1833421"/>
              <a:gd name="connsiteX8925" fmla="*/ 2638372 w 2746400"/>
              <a:gd name="connsiteY8925" fmla="*/ 503901 h 1833421"/>
              <a:gd name="connsiteX8926" fmla="*/ 2617479 w 2746400"/>
              <a:gd name="connsiteY8926" fmla="*/ 511919 h 1833421"/>
              <a:gd name="connsiteX8927" fmla="*/ 2613900 w 2746400"/>
              <a:gd name="connsiteY8927" fmla="*/ 504820 h 1833421"/>
              <a:gd name="connsiteX8928" fmla="*/ 2612924 w 2746400"/>
              <a:gd name="connsiteY8928" fmla="*/ 506026 h 1833421"/>
              <a:gd name="connsiteX8929" fmla="*/ 2616580 w 2746400"/>
              <a:gd name="connsiteY8929" fmla="*/ 518883 h 1833421"/>
              <a:gd name="connsiteX8930" fmla="*/ 2633493 w 2746400"/>
              <a:gd name="connsiteY8930" fmla="*/ 514139 h 1833421"/>
              <a:gd name="connsiteX8931" fmla="*/ 2624251 w 2746400"/>
              <a:gd name="connsiteY8931" fmla="*/ 521276 h 1833421"/>
              <a:gd name="connsiteX8932" fmla="*/ 2614340 w 2746400"/>
              <a:gd name="connsiteY8932" fmla="*/ 531014 h 1833421"/>
              <a:gd name="connsiteX8933" fmla="*/ 2613690 w 2746400"/>
              <a:gd name="connsiteY8933" fmla="*/ 533617 h 1833421"/>
              <a:gd name="connsiteX8934" fmla="*/ 2610552 w 2746400"/>
              <a:gd name="connsiteY8934" fmla="*/ 544445 h 1833421"/>
              <a:gd name="connsiteX8935" fmla="*/ 2619487 w 2746400"/>
              <a:gd name="connsiteY8935" fmla="*/ 558854 h 1833421"/>
              <a:gd name="connsiteX8936" fmla="*/ 2612121 w 2746400"/>
              <a:gd name="connsiteY8936" fmla="*/ 564153 h 1833421"/>
              <a:gd name="connsiteX8937" fmla="*/ 2621974 w 2746400"/>
              <a:gd name="connsiteY8937" fmla="*/ 574505 h 1833421"/>
              <a:gd name="connsiteX8938" fmla="*/ 2633739 w 2746400"/>
              <a:gd name="connsiteY8938" fmla="*/ 571404 h 1833421"/>
              <a:gd name="connsiteX8939" fmla="*/ 2633741 w 2746400"/>
              <a:gd name="connsiteY8939" fmla="*/ 571407 h 1833421"/>
              <a:gd name="connsiteX8940" fmla="*/ 2633742 w 2746400"/>
              <a:gd name="connsiteY8940" fmla="*/ 571403 h 1833421"/>
              <a:gd name="connsiteX8941" fmla="*/ 2633803 w 2746400"/>
              <a:gd name="connsiteY8941" fmla="*/ 571387 h 1833421"/>
              <a:gd name="connsiteX8942" fmla="*/ 2629805 w 2746400"/>
              <a:gd name="connsiteY8942" fmla="*/ 578160 h 1833421"/>
              <a:gd name="connsiteX8943" fmla="*/ 2622366 w 2746400"/>
              <a:gd name="connsiteY8943" fmla="*/ 580912 h 1833421"/>
              <a:gd name="connsiteX8944" fmla="*/ 2622376 w 2746400"/>
              <a:gd name="connsiteY8944" fmla="*/ 580896 h 1833421"/>
              <a:gd name="connsiteX8945" fmla="*/ 2622319 w 2746400"/>
              <a:gd name="connsiteY8945" fmla="*/ 580818 h 1833421"/>
              <a:gd name="connsiteX8946" fmla="*/ 2622358 w 2746400"/>
              <a:gd name="connsiteY8946" fmla="*/ 580915 h 1833421"/>
              <a:gd name="connsiteX8947" fmla="*/ 2622366 w 2746400"/>
              <a:gd name="connsiteY8947" fmla="*/ 580912 h 1833421"/>
              <a:gd name="connsiteX8948" fmla="*/ 2610285 w 2746400"/>
              <a:gd name="connsiteY8948" fmla="*/ 600642 h 1833421"/>
              <a:gd name="connsiteX8949" fmla="*/ 2608887 w 2746400"/>
              <a:gd name="connsiteY8949" fmla="*/ 610113 h 1833421"/>
              <a:gd name="connsiteX8950" fmla="*/ 2620617 w 2746400"/>
              <a:gd name="connsiteY8950" fmla="*/ 610113 h 1833421"/>
              <a:gd name="connsiteX8951" fmla="*/ 2613939 w 2746400"/>
              <a:gd name="connsiteY8951" fmla="*/ 619258 h 1833421"/>
              <a:gd name="connsiteX8952" fmla="*/ 2611852 w 2746400"/>
              <a:gd name="connsiteY8952" fmla="*/ 627831 h 1833421"/>
              <a:gd name="connsiteX8953" fmla="*/ 2622089 w 2746400"/>
              <a:gd name="connsiteY8953" fmla="*/ 631638 h 1833421"/>
              <a:gd name="connsiteX8954" fmla="*/ 2631465 w 2746400"/>
              <a:gd name="connsiteY8954" fmla="*/ 632576 h 1833421"/>
              <a:gd name="connsiteX8955" fmla="*/ 2610609 w 2746400"/>
              <a:gd name="connsiteY8955" fmla="*/ 646581 h 1833421"/>
              <a:gd name="connsiteX8956" fmla="*/ 2617288 w 2746400"/>
              <a:gd name="connsiteY8956" fmla="*/ 674076 h 1833421"/>
              <a:gd name="connsiteX8957" fmla="*/ 2624424 w 2746400"/>
              <a:gd name="connsiteY8957" fmla="*/ 673177 h 1833421"/>
              <a:gd name="connsiteX8958" fmla="*/ 2620846 w 2746400"/>
              <a:gd name="connsiteY8958" fmla="*/ 678879 h 1833421"/>
              <a:gd name="connsiteX8959" fmla="*/ 2615145 w 2746400"/>
              <a:gd name="connsiteY8959" fmla="*/ 693076 h 1833421"/>
              <a:gd name="connsiteX8960" fmla="*/ 2612197 w 2746400"/>
              <a:gd name="connsiteY8960" fmla="*/ 700864 h 1833421"/>
              <a:gd name="connsiteX8961" fmla="*/ 2632536 w 2746400"/>
              <a:gd name="connsiteY8961" fmla="*/ 709244 h 1833421"/>
              <a:gd name="connsiteX8962" fmla="*/ 2617152 w 2746400"/>
              <a:gd name="connsiteY8962" fmla="*/ 714066 h 1833421"/>
              <a:gd name="connsiteX8963" fmla="*/ 2594652 w 2746400"/>
              <a:gd name="connsiteY8963" fmla="*/ 720992 h 1833421"/>
              <a:gd name="connsiteX8964" fmla="*/ 2608199 w 2746400"/>
              <a:gd name="connsiteY8964" fmla="*/ 720992 h 1833421"/>
              <a:gd name="connsiteX8965" fmla="*/ 2594192 w 2746400"/>
              <a:gd name="connsiteY8965" fmla="*/ 739876 h 1833421"/>
              <a:gd name="connsiteX8966" fmla="*/ 2611336 w 2746400"/>
              <a:gd name="connsiteY8966" fmla="*/ 735552 h 1833421"/>
              <a:gd name="connsiteX8967" fmla="*/ 2617459 w 2746400"/>
              <a:gd name="connsiteY8967" fmla="*/ 733429 h 1833421"/>
              <a:gd name="connsiteX8968" fmla="*/ 2612331 w 2746400"/>
              <a:gd name="connsiteY8968" fmla="*/ 746917 h 1833421"/>
              <a:gd name="connsiteX8969" fmla="*/ 2621381 w 2746400"/>
              <a:gd name="connsiteY8969" fmla="*/ 741618 h 1833421"/>
              <a:gd name="connsiteX8970" fmla="*/ 2624059 w 2746400"/>
              <a:gd name="connsiteY8970" fmla="*/ 756733 h 1833421"/>
              <a:gd name="connsiteX8971" fmla="*/ 2617784 w 2746400"/>
              <a:gd name="connsiteY8971" fmla="*/ 751606 h 1833421"/>
              <a:gd name="connsiteX8972" fmla="*/ 2610954 w 2746400"/>
              <a:gd name="connsiteY8972" fmla="*/ 751319 h 1833421"/>
              <a:gd name="connsiteX8973" fmla="*/ 2610130 w 2746400"/>
              <a:gd name="connsiteY8973" fmla="*/ 758130 h 1833421"/>
              <a:gd name="connsiteX8974" fmla="*/ 2613250 w 2746400"/>
              <a:gd name="connsiteY8974" fmla="*/ 763966 h 1833421"/>
              <a:gd name="connsiteX8975" fmla="*/ 2613882 w 2746400"/>
              <a:gd name="connsiteY8975" fmla="*/ 769725 h 1833421"/>
              <a:gd name="connsiteX8976" fmla="*/ 2604390 w 2746400"/>
              <a:gd name="connsiteY8976" fmla="*/ 764119 h 1833421"/>
              <a:gd name="connsiteX8977" fmla="*/ 2615488 w 2746400"/>
              <a:gd name="connsiteY8977" fmla="*/ 781014 h 1833421"/>
              <a:gd name="connsiteX8978" fmla="*/ 2613958 w 2746400"/>
              <a:gd name="connsiteY8978" fmla="*/ 791327 h 1833421"/>
              <a:gd name="connsiteX8979" fmla="*/ 2622492 w 2746400"/>
              <a:gd name="connsiteY8979" fmla="*/ 788419 h 1833421"/>
              <a:gd name="connsiteX8980" fmla="*/ 2630852 w 2746400"/>
              <a:gd name="connsiteY8980" fmla="*/ 791155 h 1833421"/>
              <a:gd name="connsiteX8981" fmla="*/ 2634354 w 2746400"/>
              <a:gd name="connsiteY8981" fmla="*/ 786678 h 1833421"/>
              <a:gd name="connsiteX8982" fmla="*/ 2654980 w 2746400"/>
              <a:gd name="connsiteY8982" fmla="*/ 761996 h 1833421"/>
              <a:gd name="connsiteX8983" fmla="*/ 2651613 w 2746400"/>
              <a:gd name="connsiteY8983" fmla="*/ 771964 h 1833421"/>
              <a:gd name="connsiteX8984" fmla="*/ 2643558 w 2746400"/>
              <a:gd name="connsiteY8984" fmla="*/ 778719 h 1833421"/>
              <a:gd name="connsiteX8985" fmla="*/ 2655267 w 2746400"/>
              <a:gd name="connsiteY8985" fmla="*/ 780038 h 1833421"/>
              <a:gd name="connsiteX8986" fmla="*/ 2643438 w 2746400"/>
              <a:gd name="connsiteY8986" fmla="*/ 785590 h 1833421"/>
              <a:gd name="connsiteX8987" fmla="*/ 2643443 w 2746400"/>
              <a:gd name="connsiteY8987" fmla="*/ 785568 h 1833421"/>
              <a:gd name="connsiteX8988" fmla="*/ 2643309 w 2746400"/>
              <a:gd name="connsiteY8988" fmla="*/ 785530 h 1833421"/>
              <a:gd name="connsiteX8989" fmla="*/ 2643404 w 2746400"/>
              <a:gd name="connsiteY8989" fmla="*/ 785607 h 1833421"/>
              <a:gd name="connsiteX8990" fmla="*/ 2643438 w 2746400"/>
              <a:gd name="connsiteY8990" fmla="*/ 785590 h 1833421"/>
              <a:gd name="connsiteX8991" fmla="*/ 2641692 w 2746400"/>
              <a:gd name="connsiteY8991" fmla="*/ 794127 h 1833421"/>
              <a:gd name="connsiteX8992" fmla="*/ 2635866 w 2746400"/>
              <a:gd name="connsiteY8992" fmla="*/ 800665 h 1833421"/>
              <a:gd name="connsiteX8993" fmla="*/ 2626510 w 2746400"/>
              <a:gd name="connsiteY8993" fmla="*/ 802329 h 1833421"/>
              <a:gd name="connsiteX8994" fmla="*/ 2618511 w 2746400"/>
              <a:gd name="connsiteY8994" fmla="*/ 822610 h 1833421"/>
              <a:gd name="connsiteX8995" fmla="*/ 2625151 w 2746400"/>
              <a:gd name="connsiteY8995" fmla="*/ 822610 h 1833421"/>
              <a:gd name="connsiteX8996" fmla="*/ 2630947 w 2746400"/>
              <a:gd name="connsiteY8996" fmla="*/ 832483 h 1833421"/>
              <a:gd name="connsiteX8997" fmla="*/ 2632441 w 2746400"/>
              <a:gd name="connsiteY8997" fmla="*/ 837057 h 1833421"/>
              <a:gd name="connsiteX8998" fmla="*/ 2627446 w 2746400"/>
              <a:gd name="connsiteY8998" fmla="*/ 837267 h 1833421"/>
              <a:gd name="connsiteX8999" fmla="*/ 2614704 w 2746400"/>
              <a:gd name="connsiteY8999" fmla="*/ 836960 h 1833421"/>
              <a:gd name="connsiteX9000" fmla="*/ 2616631 w 2746400"/>
              <a:gd name="connsiteY9000" fmla="*/ 844865 h 1833421"/>
              <a:gd name="connsiteX9001" fmla="*/ 2607471 w 2746400"/>
              <a:gd name="connsiteY9001" fmla="*/ 845227 h 1833421"/>
              <a:gd name="connsiteX9002" fmla="*/ 2601520 w 2746400"/>
              <a:gd name="connsiteY9002" fmla="*/ 844213 h 1833421"/>
              <a:gd name="connsiteX9003" fmla="*/ 2592892 w 2746400"/>
              <a:gd name="connsiteY9003" fmla="*/ 840519 h 1833421"/>
              <a:gd name="connsiteX9004" fmla="*/ 2602899 w 2746400"/>
              <a:gd name="connsiteY9004" fmla="*/ 850928 h 1833421"/>
              <a:gd name="connsiteX9005" fmla="*/ 2624040 w 2746400"/>
              <a:gd name="connsiteY9005" fmla="*/ 862350 h 1833421"/>
              <a:gd name="connsiteX9006" fmla="*/ 2616081 w 2746400"/>
              <a:gd name="connsiteY9006" fmla="*/ 865336 h 1833421"/>
              <a:gd name="connsiteX9007" fmla="*/ 2593044 w 2746400"/>
              <a:gd name="connsiteY9007" fmla="*/ 860361 h 1833421"/>
              <a:gd name="connsiteX9008" fmla="*/ 2581144 w 2746400"/>
              <a:gd name="connsiteY9008" fmla="*/ 857664 h 1833421"/>
              <a:gd name="connsiteX9009" fmla="*/ 2570450 w 2746400"/>
              <a:gd name="connsiteY9009" fmla="*/ 854169 h 1833421"/>
              <a:gd name="connsiteX9010" fmla="*/ 2559266 w 2746400"/>
              <a:gd name="connsiteY9010" fmla="*/ 854448 h 1833421"/>
              <a:gd name="connsiteX9011" fmla="*/ 2559273 w 2746400"/>
              <a:gd name="connsiteY9011" fmla="*/ 854411 h 1833421"/>
              <a:gd name="connsiteX9012" fmla="*/ 2559159 w 2746400"/>
              <a:gd name="connsiteY9012" fmla="*/ 854372 h 1833421"/>
              <a:gd name="connsiteX9013" fmla="*/ 2559256 w 2746400"/>
              <a:gd name="connsiteY9013" fmla="*/ 854448 h 1833421"/>
              <a:gd name="connsiteX9014" fmla="*/ 2559266 w 2746400"/>
              <a:gd name="connsiteY9014" fmla="*/ 854448 h 1833421"/>
              <a:gd name="connsiteX9015" fmla="*/ 2558125 w 2746400"/>
              <a:gd name="connsiteY9015" fmla="*/ 861050 h 1833421"/>
              <a:gd name="connsiteX9016" fmla="*/ 2568764 w 2746400"/>
              <a:gd name="connsiteY9016" fmla="*/ 865260 h 1833421"/>
              <a:gd name="connsiteX9017" fmla="*/ 2580015 w 2746400"/>
              <a:gd name="connsiteY9017" fmla="*/ 863824 h 1833421"/>
              <a:gd name="connsiteX9018" fmla="*/ 2586011 w 2746400"/>
              <a:gd name="connsiteY9018" fmla="*/ 865899 h 1833421"/>
              <a:gd name="connsiteX9019" fmla="*/ 2585946 w 2746400"/>
              <a:gd name="connsiteY9019" fmla="*/ 865949 h 1833421"/>
              <a:gd name="connsiteX9020" fmla="*/ 2586042 w 2746400"/>
              <a:gd name="connsiteY9020" fmla="*/ 865910 h 1833421"/>
              <a:gd name="connsiteX9021" fmla="*/ 2586011 w 2746400"/>
              <a:gd name="connsiteY9021" fmla="*/ 865899 h 1833421"/>
              <a:gd name="connsiteX9022" fmla="*/ 2586022 w 2746400"/>
              <a:gd name="connsiteY9022" fmla="*/ 865891 h 1833421"/>
              <a:gd name="connsiteX9023" fmla="*/ 2613748 w 2746400"/>
              <a:gd name="connsiteY9023" fmla="*/ 876606 h 1833421"/>
              <a:gd name="connsiteX9024" fmla="*/ 2593734 w 2746400"/>
              <a:gd name="connsiteY9024" fmla="*/ 877388 h 1833421"/>
              <a:gd name="connsiteX9025" fmla="*/ 2593714 w 2746400"/>
              <a:gd name="connsiteY9025" fmla="*/ 877351 h 1833421"/>
              <a:gd name="connsiteX9026" fmla="*/ 2593614 w 2746400"/>
              <a:gd name="connsiteY9026" fmla="*/ 877318 h 1833421"/>
              <a:gd name="connsiteX9027" fmla="*/ 2590443 w 2746400"/>
              <a:gd name="connsiteY9027" fmla="*/ 873636 h 1833421"/>
              <a:gd name="connsiteX9028" fmla="*/ 2585142 w 2746400"/>
              <a:gd name="connsiteY9028" fmla="*/ 874501 h 1833421"/>
              <a:gd name="connsiteX9029" fmla="*/ 2593614 w 2746400"/>
              <a:gd name="connsiteY9029" fmla="*/ 877318 h 1833421"/>
              <a:gd name="connsiteX9030" fmla="*/ 2593676 w 2746400"/>
              <a:gd name="connsiteY9030" fmla="*/ 877390 h 1833421"/>
              <a:gd name="connsiteX9031" fmla="*/ 2593734 w 2746400"/>
              <a:gd name="connsiteY9031" fmla="*/ 877388 h 1833421"/>
              <a:gd name="connsiteX9032" fmla="*/ 2596813 w 2746400"/>
              <a:gd name="connsiteY9032" fmla="*/ 882992 h 1833421"/>
              <a:gd name="connsiteX9033" fmla="*/ 2598708 w 2746400"/>
              <a:gd name="connsiteY9033" fmla="*/ 889750 h 1833421"/>
              <a:gd name="connsiteX9034" fmla="*/ 2566947 w 2746400"/>
              <a:gd name="connsiteY9034" fmla="*/ 885713 h 1833421"/>
              <a:gd name="connsiteX9035" fmla="*/ 2568937 w 2746400"/>
              <a:gd name="connsiteY9035" fmla="*/ 897786 h 1833421"/>
              <a:gd name="connsiteX9036" fmla="*/ 2571844 w 2746400"/>
              <a:gd name="connsiteY9036" fmla="*/ 892353 h 1833421"/>
              <a:gd name="connsiteX9037" fmla="*/ 2586176 w 2746400"/>
              <a:gd name="connsiteY9037" fmla="*/ 899547 h 1833421"/>
              <a:gd name="connsiteX9038" fmla="*/ 2578446 w 2746400"/>
              <a:gd name="connsiteY9038" fmla="*/ 904751 h 1833421"/>
              <a:gd name="connsiteX9039" fmla="*/ 2588625 w 2746400"/>
              <a:gd name="connsiteY9039" fmla="*/ 908139 h 1833421"/>
              <a:gd name="connsiteX9040" fmla="*/ 2600889 w 2746400"/>
              <a:gd name="connsiteY9040" fmla="*/ 918144 h 1833421"/>
              <a:gd name="connsiteX9041" fmla="*/ 2599149 w 2746400"/>
              <a:gd name="connsiteY9041" fmla="*/ 914280 h 1833421"/>
              <a:gd name="connsiteX9042" fmla="*/ 2597522 w 2746400"/>
              <a:gd name="connsiteY9042" fmla="*/ 908558 h 1833421"/>
              <a:gd name="connsiteX9043" fmla="*/ 2614359 w 2746400"/>
              <a:gd name="connsiteY9043" fmla="*/ 878462 h 1833421"/>
              <a:gd name="connsiteX9044" fmla="*/ 2616388 w 2746400"/>
              <a:gd name="connsiteY9044" fmla="*/ 879381 h 1833421"/>
              <a:gd name="connsiteX9045" fmla="*/ 2613364 w 2746400"/>
              <a:gd name="connsiteY9045" fmla="*/ 887435 h 1833421"/>
              <a:gd name="connsiteX9046" fmla="*/ 2608236 w 2746400"/>
              <a:gd name="connsiteY9046" fmla="*/ 903297 h 1833421"/>
              <a:gd name="connsiteX9047" fmla="*/ 2608046 w 2746400"/>
              <a:gd name="connsiteY9047" fmla="*/ 905134 h 1833421"/>
              <a:gd name="connsiteX9048" fmla="*/ 2610304 w 2746400"/>
              <a:gd name="connsiteY9048" fmla="*/ 923751 h 1833421"/>
              <a:gd name="connsiteX9049" fmla="*/ 2590710 w 2746400"/>
              <a:gd name="connsiteY9049" fmla="*/ 925396 h 1833421"/>
              <a:gd name="connsiteX9050" fmla="*/ 2570676 w 2746400"/>
              <a:gd name="connsiteY9050" fmla="*/ 924324 h 1833421"/>
              <a:gd name="connsiteX9051" fmla="*/ 2595303 w 2746400"/>
              <a:gd name="connsiteY9051" fmla="*/ 936684 h 1833421"/>
              <a:gd name="connsiteX9052" fmla="*/ 2588912 w 2746400"/>
              <a:gd name="connsiteY9052" fmla="*/ 939153 h 1833421"/>
              <a:gd name="connsiteX9053" fmla="*/ 2590079 w 2746400"/>
              <a:gd name="connsiteY9053" fmla="*/ 946386 h 1833421"/>
              <a:gd name="connsiteX9054" fmla="*/ 2583860 w 2746400"/>
              <a:gd name="connsiteY9054" fmla="*/ 952011 h 1833421"/>
              <a:gd name="connsiteX9055" fmla="*/ 2600545 w 2746400"/>
              <a:gd name="connsiteY9055" fmla="*/ 970303 h 1833421"/>
              <a:gd name="connsiteX9056" fmla="*/ 2592988 w 2746400"/>
              <a:gd name="connsiteY9056" fmla="*/ 973938 h 1833421"/>
              <a:gd name="connsiteX9057" fmla="*/ 2593829 w 2746400"/>
              <a:gd name="connsiteY9057" fmla="*/ 990565 h 1833421"/>
              <a:gd name="connsiteX9058" fmla="*/ 2578504 w 2746400"/>
              <a:gd name="connsiteY9058" fmla="*/ 993148 h 1833421"/>
              <a:gd name="connsiteX9059" fmla="*/ 2584760 w 2746400"/>
              <a:gd name="connsiteY9059" fmla="*/ 1006121 h 1833421"/>
              <a:gd name="connsiteX9060" fmla="*/ 2589984 w 2746400"/>
              <a:gd name="connsiteY9060" fmla="*/ 1017027 h 1833421"/>
              <a:gd name="connsiteX9061" fmla="*/ 2579383 w 2746400"/>
              <a:gd name="connsiteY9061" fmla="*/ 1013315 h 1833421"/>
              <a:gd name="connsiteX9062" fmla="*/ 2574733 w 2746400"/>
              <a:gd name="connsiteY9062" fmla="*/ 1033272 h 1833421"/>
              <a:gd name="connsiteX9063" fmla="*/ 2567539 w 2746400"/>
              <a:gd name="connsiteY9063" fmla="*/ 1041097 h 1833421"/>
              <a:gd name="connsiteX9064" fmla="*/ 2583325 w 2746400"/>
              <a:gd name="connsiteY9064" fmla="*/ 1045995 h 1833421"/>
              <a:gd name="connsiteX9065" fmla="*/ 2570352 w 2746400"/>
              <a:gd name="connsiteY9065" fmla="*/ 1052577 h 1833421"/>
              <a:gd name="connsiteX9066" fmla="*/ 2548156 w 2746400"/>
              <a:gd name="connsiteY9066" fmla="*/ 1057935 h 1833421"/>
              <a:gd name="connsiteX9067" fmla="*/ 2534917 w 2746400"/>
              <a:gd name="connsiteY9067" fmla="*/ 1066220 h 1833421"/>
              <a:gd name="connsiteX9068" fmla="*/ 2535127 w 2746400"/>
              <a:gd name="connsiteY9068" fmla="*/ 1068708 h 1833421"/>
              <a:gd name="connsiteX9069" fmla="*/ 2544790 w 2746400"/>
              <a:gd name="connsiteY9069" fmla="*/ 1069281 h 1833421"/>
              <a:gd name="connsiteX9070" fmla="*/ 2549100 w 2746400"/>
              <a:gd name="connsiteY9070" fmla="*/ 1076090 h 1833421"/>
              <a:gd name="connsiteX9071" fmla="*/ 2549703 w 2746400"/>
              <a:gd name="connsiteY9071" fmla="*/ 1083981 h 1833421"/>
              <a:gd name="connsiteX9072" fmla="*/ 2539203 w 2746400"/>
              <a:gd name="connsiteY9072" fmla="*/ 1080723 h 1833421"/>
              <a:gd name="connsiteX9073" fmla="*/ 2536428 w 2746400"/>
              <a:gd name="connsiteY9073" fmla="*/ 1089907 h 1833421"/>
              <a:gd name="connsiteX9074" fmla="*/ 2547316 w 2746400"/>
              <a:gd name="connsiteY9074" fmla="*/ 1096795 h 1833421"/>
              <a:gd name="connsiteX9075" fmla="*/ 2540332 w 2746400"/>
              <a:gd name="connsiteY9075" fmla="*/ 1097484 h 1833421"/>
              <a:gd name="connsiteX9076" fmla="*/ 2532085 w 2746400"/>
              <a:gd name="connsiteY9076" fmla="*/ 1095992 h 1833421"/>
              <a:gd name="connsiteX9077" fmla="*/ 2527398 w 2746400"/>
              <a:gd name="connsiteY9077" fmla="*/ 1100698 h 1833421"/>
              <a:gd name="connsiteX9078" fmla="*/ 2532104 w 2746400"/>
              <a:gd name="connsiteY9078" fmla="*/ 1104296 h 1833421"/>
              <a:gd name="connsiteX9079" fmla="*/ 2539719 w 2746400"/>
              <a:gd name="connsiteY9079" fmla="*/ 1106936 h 1833421"/>
              <a:gd name="connsiteX9080" fmla="*/ 2533903 w 2746400"/>
              <a:gd name="connsiteY9080" fmla="*/ 1115987 h 1833421"/>
              <a:gd name="connsiteX9081" fmla="*/ 2520814 w 2746400"/>
              <a:gd name="connsiteY9081" fmla="*/ 1111891 h 1833421"/>
              <a:gd name="connsiteX9082" fmla="*/ 2515095 w 2746400"/>
              <a:gd name="connsiteY9082" fmla="*/ 1113039 h 1833421"/>
              <a:gd name="connsiteX9083" fmla="*/ 2516185 w 2746400"/>
              <a:gd name="connsiteY9083" fmla="*/ 1120023 h 1833421"/>
              <a:gd name="connsiteX9084" fmla="*/ 2522767 w 2746400"/>
              <a:gd name="connsiteY9084" fmla="*/ 1124634 h 1833421"/>
              <a:gd name="connsiteX9085" fmla="*/ 2512759 w 2746400"/>
              <a:gd name="connsiteY9085" fmla="*/ 1126606 h 1833421"/>
              <a:gd name="connsiteX9086" fmla="*/ 2513200 w 2746400"/>
              <a:gd name="connsiteY9086" fmla="*/ 1134737 h 1833421"/>
              <a:gd name="connsiteX9087" fmla="*/ 2505700 w 2746400"/>
              <a:gd name="connsiteY9087" fmla="*/ 1126778 h 1833421"/>
              <a:gd name="connsiteX9088" fmla="*/ 2498161 w 2746400"/>
              <a:gd name="connsiteY9088" fmla="*/ 1134010 h 1833421"/>
              <a:gd name="connsiteX9089" fmla="*/ 2502295 w 2746400"/>
              <a:gd name="connsiteY9089" fmla="*/ 1148245 h 1833421"/>
              <a:gd name="connsiteX9090" fmla="*/ 2490584 w 2746400"/>
              <a:gd name="connsiteY9090" fmla="*/ 1154617 h 1833421"/>
              <a:gd name="connsiteX9091" fmla="*/ 2468887 w 2746400"/>
              <a:gd name="connsiteY9091" fmla="*/ 1171742 h 1833421"/>
              <a:gd name="connsiteX9092" fmla="*/ 2460142 w 2746400"/>
              <a:gd name="connsiteY9092" fmla="*/ 1184733 h 1833421"/>
              <a:gd name="connsiteX9093" fmla="*/ 2446596 w 2746400"/>
              <a:gd name="connsiteY9093" fmla="*/ 1187010 h 1833421"/>
              <a:gd name="connsiteX9094" fmla="*/ 2435518 w 2746400"/>
              <a:gd name="connsiteY9094" fmla="*/ 1200461 h 1833421"/>
              <a:gd name="connsiteX9095" fmla="*/ 2418641 w 2746400"/>
              <a:gd name="connsiteY9095" fmla="*/ 1207368 h 1833421"/>
              <a:gd name="connsiteX9096" fmla="*/ 2424573 w 2746400"/>
              <a:gd name="connsiteY9096" fmla="*/ 1211922 h 1833421"/>
              <a:gd name="connsiteX9097" fmla="*/ 2411926 w 2746400"/>
              <a:gd name="connsiteY9097" fmla="*/ 1231075 h 1833421"/>
              <a:gd name="connsiteX9098" fmla="*/ 2406684 w 2746400"/>
              <a:gd name="connsiteY9098" fmla="*/ 1226942 h 1833421"/>
              <a:gd name="connsiteX9099" fmla="*/ 2401192 w 2746400"/>
              <a:gd name="connsiteY9099" fmla="*/ 1234404 h 1833421"/>
              <a:gd name="connsiteX9100" fmla="*/ 2397365 w 2746400"/>
              <a:gd name="connsiteY9100" fmla="*/ 1225641 h 1833421"/>
              <a:gd name="connsiteX9101" fmla="*/ 2380662 w 2746400"/>
              <a:gd name="connsiteY9101" fmla="*/ 1243530 h 1833421"/>
              <a:gd name="connsiteX9102" fmla="*/ 2382307 w 2746400"/>
              <a:gd name="connsiteY9102" fmla="*/ 1247778 h 1833421"/>
              <a:gd name="connsiteX9103" fmla="*/ 2369583 w 2746400"/>
              <a:gd name="connsiteY9103" fmla="*/ 1269227 h 1833421"/>
              <a:gd name="connsiteX9104" fmla="*/ 2379437 w 2746400"/>
              <a:gd name="connsiteY9104" fmla="*/ 1266338 h 1833421"/>
              <a:gd name="connsiteX9105" fmla="*/ 2366866 w 2746400"/>
              <a:gd name="connsiteY9105" fmla="*/ 1291613 h 1833421"/>
              <a:gd name="connsiteX9106" fmla="*/ 2365585 w 2746400"/>
              <a:gd name="connsiteY9106" fmla="*/ 1280574 h 1833421"/>
              <a:gd name="connsiteX9107" fmla="*/ 2366101 w 2746400"/>
              <a:gd name="connsiteY9107" fmla="*/ 1295517 h 1833421"/>
              <a:gd name="connsiteX9108" fmla="*/ 2360284 w 2746400"/>
              <a:gd name="connsiteY9108" fmla="*/ 1307877 h 1833421"/>
              <a:gd name="connsiteX9109" fmla="*/ 2350813 w 2746400"/>
              <a:gd name="connsiteY9109" fmla="*/ 1327335 h 1833421"/>
              <a:gd name="connsiteX9110" fmla="*/ 2347848 w 2746400"/>
              <a:gd name="connsiteY9110" fmla="*/ 1332004 h 1833421"/>
              <a:gd name="connsiteX9111" fmla="*/ 2329174 w 2746400"/>
              <a:gd name="connsiteY9111" fmla="*/ 1342758 h 1833421"/>
              <a:gd name="connsiteX9112" fmla="*/ 2322100 w 2746400"/>
              <a:gd name="connsiteY9112" fmla="*/ 1340387 h 1833421"/>
              <a:gd name="connsiteX9113" fmla="*/ 2322112 w 2746400"/>
              <a:gd name="connsiteY9113" fmla="*/ 1340385 h 1833421"/>
              <a:gd name="connsiteX9114" fmla="*/ 2322115 w 2746400"/>
              <a:gd name="connsiteY9114" fmla="*/ 1340382 h 1833421"/>
              <a:gd name="connsiteX9115" fmla="*/ 2325753 w 2746400"/>
              <a:gd name="connsiteY9115" fmla="*/ 1339794 h 1833421"/>
              <a:gd name="connsiteX9116" fmla="*/ 2326456 w 2746400"/>
              <a:gd name="connsiteY9116" fmla="*/ 1335429 h 1833421"/>
              <a:gd name="connsiteX9117" fmla="*/ 2322115 w 2746400"/>
              <a:gd name="connsiteY9117" fmla="*/ 1340382 h 1833421"/>
              <a:gd name="connsiteX9118" fmla="*/ 2322094 w 2746400"/>
              <a:gd name="connsiteY9118" fmla="*/ 1340385 h 1833421"/>
              <a:gd name="connsiteX9119" fmla="*/ 2322100 w 2746400"/>
              <a:gd name="connsiteY9119" fmla="*/ 1340387 h 1833421"/>
              <a:gd name="connsiteX9120" fmla="*/ 2316315 w 2746400"/>
              <a:gd name="connsiteY9120" fmla="*/ 1341380 h 1833421"/>
              <a:gd name="connsiteX9121" fmla="*/ 2322515 w 2746400"/>
              <a:gd name="connsiteY9121" fmla="*/ 1349187 h 1833421"/>
              <a:gd name="connsiteX9122" fmla="*/ 2319396 w 2746400"/>
              <a:gd name="connsiteY9122" fmla="*/ 1358543 h 1833421"/>
              <a:gd name="connsiteX9123" fmla="*/ 2309485 w 2746400"/>
              <a:gd name="connsiteY9123" fmla="*/ 1370712 h 1833421"/>
              <a:gd name="connsiteX9124" fmla="*/ 2320755 w 2746400"/>
              <a:gd name="connsiteY9124" fmla="*/ 1377007 h 1833421"/>
              <a:gd name="connsiteX9125" fmla="*/ 2319052 w 2746400"/>
              <a:gd name="connsiteY9125" fmla="*/ 1380010 h 1833421"/>
              <a:gd name="connsiteX9126" fmla="*/ 2308681 w 2746400"/>
              <a:gd name="connsiteY9126" fmla="*/ 1380718 h 1833421"/>
              <a:gd name="connsiteX9127" fmla="*/ 2301065 w 2746400"/>
              <a:gd name="connsiteY9127" fmla="*/ 1363388 h 1833421"/>
              <a:gd name="connsiteX9128" fmla="*/ 2301085 w 2746400"/>
              <a:gd name="connsiteY9128" fmla="*/ 1363364 h 1833421"/>
              <a:gd name="connsiteX9129" fmla="*/ 2301085 w 2746400"/>
              <a:gd name="connsiteY9129" fmla="*/ 1363297 h 1833421"/>
              <a:gd name="connsiteX9130" fmla="*/ 2303721 w 2746400"/>
              <a:gd name="connsiteY9130" fmla="*/ 1360017 h 1833421"/>
              <a:gd name="connsiteX9131" fmla="*/ 2301085 w 2746400"/>
              <a:gd name="connsiteY9131" fmla="*/ 1355424 h 1833421"/>
              <a:gd name="connsiteX9132" fmla="*/ 2301085 w 2746400"/>
              <a:gd name="connsiteY9132" fmla="*/ 1363297 h 1833421"/>
              <a:gd name="connsiteX9133" fmla="*/ 2301046 w 2746400"/>
              <a:gd name="connsiteY9133" fmla="*/ 1363345 h 1833421"/>
              <a:gd name="connsiteX9134" fmla="*/ 2301065 w 2746400"/>
              <a:gd name="connsiteY9134" fmla="*/ 1363388 h 1833421"/>
              <a:gd name="connsiteX9135" fmla="*/ 2295460 w 2746400"/>
              <a:gd name="connsiteY9135" fmla="*/ 1370004 h 1833421"/>
              <a:gd name="connsiteX9136" fmla="*/ 2302711 w 2746400"/>
              <a:gd name="connsiteY9136" fmla="*/ 1374864 h 1833421"/>
              <a:gd name="connsiteX9137" fmla="*/ 2289604 w 2746400"/>
              <a:gd name="connsiteY9137" fmla="*/ 1387032 h 1833421"/>
              <a:gd name="connsiteX9138" fmla="*/ 2293363 w 2746400"/>
              <a:gd name="connsiteY9138" fmla="*/ 1391975 h 1833421"/>
              <a:gd name="connsiteX9139" fmla="*/ 2293285 w 2746400"/>
              <a:gd name="connsiteY9139" fmla="*/ 1392066 h 1833421"/>
              <a:gd name="connsiteX9140" fmla="*/ 2293162 w 2746400"/>
              <a:gd name="connsiteY9140" fmla="*/ 1392105 h 1833421"/>
              <a:gd name="connsiteX9141" fmla="*/ 2293220 w 2746400"/>
              <a:gd name="connsiteY9141" fmla="*/ 1392142 h 1833421"/>
              <a:gd name="connsiteX9142" fmla="*/ 2293285 w 2746400"/>
              <a:gd name="connsiteY9142" fmla="*/ 1392066 h 1833421"/>
              <a:gd name="connsiteX9143" fmla="*/ 2293397 w 2746400"/>
              <a:gd name="connsiteY9143" fmla="*/ 1392030 h 1833421"/>
              <a:gd name="connsiteX9144" fmla="*/ 2293431 w 2746400"/>
              <a:gd name="connsiteY9144" fmla="*/ 1392064 h 1833421"/>
              <a:gd name="connsiteX9145" fmla="*/ 2293411 w 2746400"/>
              <a:gd name="connsiteY9145" fmla="*/ 1392039 h 1833421"/>
              <a:gd name="connsiteX9146" fmla="*/ 2300809 w 2746400"/>
              <a:gd name="connsiteY9146" fmla="*/ 1396987 h 1833421"/>
              <a:gd name="connsiteX9147" fmla="*/ 2309446 w 2746400"/>
              <a:gd name="connsiteY9147" fmla="*/ 1391300 h 1833421"/>
              <a:gd name="connsiteX9148" fmla="*/ 2306672 w 2746400"/>
              <a:gd name="connsiteY9148" fmla="*/ 1386555 h 1833421"/>
              <a:gd name="connsiteX9149" fmla="*/ 2315646 w 2746400"/>
              <a:gd name="connsiteY9149" fmla="*/ 1393117 h 1833421"/>
              <a:gd name="connsiteX9150" fmla="*/ 2319988 w 2746400"/>
              <a:gd name="connsiteY9150" fmla="*/ 1405382 h 1833421"/>
              <a:gd name="connsiteX9151" fmla="*/ 2312623 w 2746400"/>
              <a:gd name="connsiteY9151" fmla="*/ 1415809 h 1833421"/>
              <a:gd name="connsiteX9152" fmla="*/ 2301314 w 2746400"/>
              <a:gd name="connsiteY9152" fmla="*/ 1414068 h 1833421"/>
              <a:gd name="connsiteX9153" fmla="*/ 2284573 w 2746400"/>
              <a:gd name="connsiteY9153" fmla="*/ 1428534 h 1833421"/>
              <a:gd name="connsiteX9154" fmla="*/ 2282890 w 2746400"/>
              <a:gd name="connsiteY9154" fmla="*/ 1435115 h 1833421"/>
              <a:gd name="connsiteX9155" fmla="*/ 2287021 w 2746400"/>
              <a:gd name="connsiteY9155" fmla="*/ 1442520 h 1833421"/>
              <a:gd name="connsiteX9156" fmla="*/ 2275312 w 2746400"/>
              <a:gd name="connsiteY9156" fmla="*/ 1446978 h 1833421"/>
              <a:gd name="connsiteX9157" fmla="*/ 2274088 w 2746400"/>
              <a:gd name="connsiteY9157" fmla="*/ 1463548 h 1833421"/>
              <a:gd name="connsiteX9158" fmla="*/ 2283941 w 2746400"/>
              <a:gd name="connsiteY9158" fmla="*/ 1470723 h 1833421"/>
              <a:gd name="connsiteX9159" fmla="*/ 2294503 w 2746400"/>
              <a:gd name="connsiteY9159" fmla="*/ 1460065 h 1833421"/>
              <a:gd name="connsiteX9160" fmla="*/ 2299995 w 2746400"/>
              <a:gd name="connsiteY9160" fmla="*/ 1462458 h 1833421"/>
              <a:gd name="connsiteX9161" fmla="*/ 2299038 w 2746400"/>
              <a:gd name="connsiteY9161" fmla="*/ 1467414 h 1833421"/>
              <a:gd name="connsiteX9162" fmla="*/ 2286868 w 2746400"/>
              <a:gd name="connsiteY9162" fmla="*/ 1478855 h 1833421"/>
              <a:gd name="connsiteX9163" fmla="*/ 2279655 w 2746400"/>
              <a:gd name="connsiteY9163" fmla="*/ 1478970 h 1833421"/>
              <a:gd name="connsiteX9164" fmla="*/ 2268673 w 2746400"/>
              <a:gd name="connsiteY9164" fmla="*/ 1484423 h 1833421"/>
              <a:gd name="connsiteX9165" fmla="*/ 2262951 w 2746400"/>
              <a:gd name="connsiteY9165" fmla="*/ 1492440 h 1833421"/>
              <a:gd name="connsiteX9166" fmla="*/ 2261249 w 2746400"/>
              <a:gd name="connsiteY9166" fmla="*/ 1491426 h 1833421"/>
              <a:gd name="connsiteX9167" fmla="*/ 2263488 w 2746400"/>
              <a:gd name="connsiteY9167" fmla="*/ 1485972 h 1833421"/>
              <a:gd name="connsiteX9168" fmla="*/ 2246344 w 2746400"/>
              <a:gd name="connsiteY9168" fmla="*/ 1493894 h 1833421"/>
              <a:gd name="connsiteX9169" fmla="*/ 2234040 w 2746400"/>
              <a:gd name="connsiteY9169" fmla="*/ 1499175 h 1833421"/>
              <a:gd name="connsiteX9170" fmla="*/ 2239723 w 2746400"/>
              <a:gd name="connsiteY9170" fmla="*/ 1511459 h 1833421"/>
              <a:gd name="connsiteX9171" fmla="*/ 2250706 w 2746400"/>
              <a:gd name="connsiteY9171" fmla="*/ 1509219 h 1833421"/>
              <a:gd name="connsiteX9172" fmla="*/ 2245884 w 2746400"/>
              <a:gd name="connsiteY9172" fmla="*/ 1503289 h 1833421"/>
              <a:gd name="connsiteX9173" fmla="*/ 2257824 w 2746400"/>
              <a:gd name="connsiteY9173" fmla="*/ 1499864 h 1833421"/>
              <a:gd name="connsiteX9174" fmla="*/ 2256216 w 2746400"/>
              <a:gd name="connsiteY9174" fmla="*/ 1505967 h 1833421"/>
              <a:gd name="connsiteX9175" fmla="*/ 2264617 w 2746400"/>
              <a:gd name="connsiteY9175" fmla="*/ 1511726 h 1833421"/>
              <a:gd name="connsiteX9176" fmla="*/ 2268003 w 2746400"/>
              <a:gd name="connsiteY9176" fmla="*/ 1516682 h 1833421"/>
              <a:gd name="connsiteX9177" fmla="*/ 2263506 w 2746400"/>
              <a:gd name="connsiteY9177" fmla="*/ 1520241 h 1833421"/>
              <a:gd name="connsiteX9178" fmla="*/ 2255929 w 2746400"/>
              <a:gd name="connsiteY9178" fmla="*/ 1529463 h 1833421"/>
              <a:gd name="connsiteX9179" fmla="*/ 2240221 w 2746400"/>
              <a:gd name="connsiteY9179" fmla="*/ 1528239 h 1833421"/>
              <a:gd name="connsiteX9180" fmla="*/ 2252695 w 2746400"/>
              <a:gd name="connsiteY9180" fmla="*/ 1534399 h 1833421"/>
              <a:gd name="connsiteX9181" fmla="*/ 2251874 w 2746400"/>
              <a:gd name="connsiteY9181" fmla="*/ 1536218 h 1833421"/>
              <a:gd name="connsiteX9182" fmla="*/ 2236393 w 2746400"/>
              <a:gd name="connsiteY9182" fmla="*/ 1546837 h 1833421"/>
              <a:gd name="connsiteX9183" fmla="*/ 2229258 w 2746400"/>
              <a:gd name="connsiteY9183" fmla="*/ 1550682 h 1833421"/>
              <a:gd name="connsiteX9184" fmla="*/ 2220858 w 2746400"/>
              <a:gd name="connsiteY9184" fmla="*/ 1558910 h 1833421"/>
              <a:gd name="connsiteX9185" fmla="*/ 2219805 w 2746400"/>
              <a:gd name="connsiteY9185" fmla="*/ 1563407 h 1833421"/>
              <a:gd name="connsiteX9186" fmla="*/ 2208268 w 2746400"/>
              <a:gd name="connsiteY9186" fmla="*/ 1556097 h 1833421"/>
              <a:gd name="connsiteX9187" fmla="*/ 2200654 w 2746400"/>
              <a:gd name="connsiteY9187" fmla="*/ 1557934 h 1833421"/>
              <a:gd name="connsiteX9188" fmla="*/ 2200231 w 2746400"/>
              <a:gd name="connsiteY9188" fmla="*/ 1545459 h 1833421"/>
              <a:gd name="connsiteX9189" fmla="*/ 2195869 w 2746400"/>
              <a:gd name="connsiteY9189" fmla="*/ 1546817 h 1833421"/>
              <a:gd name="connsiteX9190" fmla="*/ 2193286 w 2746400"/>
              <a:gd name="connsiteY9190" fmla="*/ 1565454 h 1833421"/>
              <a:gd name="connsiteX9191" fmla="*/ 2200729 w 2746400"/>
              <a:gd name="connsiteY9191" fmla="*/ 1566410 h 1833421"/>
              <a:gd name="connsiteX9192" fmla="*/ 2228664 w 2746400"/>
              <a:gd name="connsiteY9192" fmla="*/ 1594690 h 1833421"/>
              <a:gd name="connsiteX9193" fmla="*/ 2220667 w 2746400"/>
              <a:gd name="connsiteY9193" fmla="*/ 1598899 h 1833421"/>
              <a:gd name="connsiteX9194" fmla="*/ 2226216 w 2746400"/>
              <a:gd name="connsiteY9194" fmla="*/ 1609194 h 1833421"/>
              <a:gd name="connsiteX9195" fmla="*/ 2220208 w 2746400"/>
              <a:gd name="connsiteY9195" fmla="*/ 1609078 h 1833421"/>
              <a:gd name="connsiteX9196" fmla="*/ 2201418 w 2746400"/>
              <a:gd name="connsiteY9196" fmla="*/ 1594651 h 1833421"/>
              <a:gd name="connsiteX9197" fmla="*/ 2195314 w 2746400"/>
              <a:gd name="connsiteY9197" fmla="*/ 1587744 h 1833421"/>
              <a:gd name="connsiteX9198" fmla="*/ 2196481 w 2746400"/>
              <a:gd name="connsiteY9198" fmla="*/ 1601539 h 1833421"/>
              <a:gd name="connsiteX9199" fmla="*/ 2188714 w 2746400"/>
              <a:gd name="connsiteY9199" fmla="*/ 1608983 h 1833421"/>
              <a:gd name="connsiteX9200" fmla="*/ 2185728 w 2746400"/>
              <a:gd name="connsiteY9200" fmla="*/ 1593063 h 1833421"/>
              <a:gd name="connsiteX9201" fmla="*/ 2166940 w 2746400"/>
              <a:gd name="connsiteY9201" fmla="*/ 1587534 h 1833421"/>
              <a:gd name="connsiteX9202" fmla="*/ 2163189 w 2746400"/>
              <a:gd name="connsiteY9202" fmla="*/ 1576972 h 1833421"/>
              <a:gd name="connsiteX9203" fmla="*/ 2166517 w 2746400"/>
              <a:gd name="connsiteY9203" fmla="*/ 1566851 h 1833421"/>
              <a:gd name="connsiteX9204" fmla="*/ 2160337 w 2746400"/>
              <a:gd name="connsiteY9204" fmla="*/ 1576551 h 1833421"/>
              <a:gd name="connsiteX9205" fmla="*/ 2157104 w 2746400"/>
              <a:gd name="connsiteY9205" fmla="*/ 1587171 h 1833421"/>
              <a:gd name="connsiteX9206" fmla="*/ 2183165 w 2746400"/>
              <a:gd name="connsiteY9206" fmla="*/ 1598478 h 1833421"/>
              <a:gd name="connsiteX9207" fmla="*/ 2183451 w 2746400"/>
              <a:gd name="connsiteY9207" fmla="*/ 1601329 h 1833421"/>
              <a:gd name="connsiteX9208" fmla="*/ 2181499 w 2746400"/>
              <a:gd name="connsiteY9208" fmla="*/ 1609997 h 1833421"/>
              <a:gd name="connsiteX9209" fmla="*/ 2191584 w 2746400"/>
              <a:gd name="connsiteY9209" fmla="*/ 1619162 h 1833421"/>
              <a:gd name="connsiteX9210" fmla="*/ 2203447 w 2746400"/>
              <a:gd name="connsiteY9210" fmla="*/ 1626337 h 1833421"/>
              <a:gd name="connsiteX9211" fmla="*/ 2220763 w 2746400"/>
              <a:gd name="connsiteY9211" fmla="*/ 1646351 h 1833421"/>
              <a:gd name="connsiteX9212" fmla="*/ 2198950 w 2746400"/>
              <a:gd name="connsiteY9212" fmla="*/ 1628862 h 1833421"/>
              <a:gd name="connsiteX9213" fmla="*/ 2197707 w 2746400"/>
              <a:gd name="connsiteY9213" fmla="*/ 1636783 h 1833421"/>
              <a:gd name="connsiteX9214" fmla="*/ 2191987 w 2746400"/>
              <a:gd name="connsiteY9214" fmla="*/ 1635043 h 1833421"/>
              <a:gd name="connsiteX9215" fmla="*/ 2191984 w 2746400"/>
              <a:gd name="connsiteY9215" fmla="*/ 1635024 h 1833421"/>
              <a:gd name="connsiteX9216" fmla="*/ 2191960 w 2746400"/>
              <a:gd name="connsiteY9216" fmla="*/ 1635012 h 1833421"/>
              <a:gd name="connsiteX9217" fmla="*/ 2182725 w 2746400"/>
              <a:gd name="connsiteY9217" fmla="*/ 1623180 h 1833421"/>
              <a:gd name="connsiteX9218" fmla="*/ 2176354 w 2746400"/>
              <a:gd name="connsiteY9218" fmla="*/ 1621629 h 1833421"/>
              <a:gd name="connsiteX9219" fmla="*/ 2170747 w 2746400"/>
              <a:gd name="connsiteY9219" fmla="*/ 1621745 h 1833421"/>
              <a:gd name="connsiteX9220" fmla="*/ 2176794 w 2746400"/>
              <a:gd name="connsiteY9220" fmla="*/ 1631178 h 1833421"/>
              <a:gd name="connsiteX9221" fmla="*/ 2186188 w 2746400"/>
              <a:gd name="connsiteY9221" fmla="*/ 1632135 h 1833421"/>
              <a:gd name="connsiteX9222" fmla="*/ 2191960 w 2746400"/>
              <a:gd name="connsiteY9222" fmla="*/ 1635012 h 1833421"/>
              <a:gd name="connsiteX9223" fmla="*/ 2191984 w 2746400"/>
              <a:gd name="connsiteY9223" fmla="*/ 1635042 h 1833421"/>
              <a:gd name="connsiteX9224" fmla="*/ 2191987 w 2746400"/>
              <a:gd name="connsiteY9224" fmla="*/ 1635043 h 1833421"/>
              <a:gd name="connsiteX9225" fmla="*/ 2194741 w 2746400"/>
              <a:gd name="connsiteY9225" fmla="*/ 1655878 h 1833421"/>
              <a:gd name="connsiteX9226" fmla="*/ 2176315 w 2746400"/>
              <a:gd name="connsiteY9226" fmla="*/ 1651440 h 1833421"/>
              <a:gd name="connsiteX9227" fmla="*/ 2179701 w 2746400"/>
              <a:gd name="connsiteY9227" fmla="*/ 1664910 h 1833421"/>
              <a:gd name="connsiteX9228" fmla="*/ 2178420 w 2746400"/>
              <a:gd name="connsiteY9228" fmla="*/ 1666862 h 1833421"/>
              <a:gd name="connsiteX9229" fmla="*/ 2154541 w 2746400"/>
              <a:gd name="connsiteY9229" fmla="*/ 1676907 h 1833421"/>
              <a:gd name="connsiteX9230" fmla="*/ 2143980 w 2746400"/>
              <a:gd name="connsiteY9230" fmla="*/ 1680676 h 1833421"/>
              <a:gd name="connsiteX9231" fmla="*/ 2128768 w 2746400"/>
              <a:gd name="connsiteY9231" fmla="*/ 1683986 h 1833421"/>
              <a:gd name="connsiteX9232" fmla="*/ 2120080 w 2746400"/>
              <a:gd name="connsiteY9232" fmla="*/ 1680331 h 1833421"/>
              <a:gd name="connsiteX9233" fmla="*/ 2124693 w 2746400"/>
              <a:gd name="connsiteY9233" fmla="*/ 1667493 h 1833421"/>
              <a:gd name="connsiteX9234" fmla="*/ 2120847 w 2746400"/>
              <a:gd name="connsiteY9234" fmla="*/ 1662327 h 1833421"/>
              <a:gd name="connsiteX9235" fmla="*/ 2117995 w 2746400"/>
              <a:gd name="connsiteY9235" fmla="*/ 1667149 h 1833421"/>
              <a:gd name="connsiteX9236" fmla="*/ 2117479 w 2746400"/>
              <a:gd name="connsiteY9236" fmla="*/ 1670478 h 1833421"/>
              <a:gd name="connsiteX9237" fmla="*/ 2107989 w 2746400"/>
              <a:gd name="connsiteY9237" fmla="*/ 1659285 h 1833421"/>
              <a:gd name="connsiteX9238" fmla="*/ 2113461 w 2746400"/>
              <a:gd name="connsiteY9238" fmla="*/ 1649221 h 1833421"/>
              <a:gd name="connsiteX9239" fmla="*/ 2114820 w 2746400"/>
              <a:gd name="connsiteY9239" fmla="*/ 1632918 h 1833421"/>
              <a:gd name="connsiteX9240" fmla="*/ 2115449 w 2746400"/>
              <a:gd name="connsiteY9240" fmla="*/ 1617873 h 1833421"/>
              <a:gd name="connsiteX9241" fmla="*/ 2115470 w 2746400"/>
              <a:gd name="connsiteY9241" fmla="*/ 1617861 h 1833421"/>
              <a:gd name="connsiteX9242" fmla="*/ 2115450 w 2746400"/>
              <a:gd name="connsiteY9242" fmla="*/ 1617852 h 1833421"/>
              <a:gd name="connsiteX9243" fmla="*/ 2115451 w 2746400"/>
              <a:gd name="connsiteY9243" fmla="*/ 1617822 h 1833421"/>
              <a:gd name="connsiteX9244" fmla="*/ 2113882 w 2746400"/>
              <a:gd name="connsiteY9244" fmla="*/ 1607127 h 1833421"/>
              <a:gd name="connsiteX9245" fmla="*/ 2108640 w 2746400"/>
              <a:gd name="connsiteY9245" fmla="*/ 1606590 h 1833421"/>
              <a:gd name="connsiteX9246" fmla="*/ 2103664 w 2746400"/>
              <a:gd name="connsiteY9246" fmla="*/ 1611087 h 1833421"/>
              <a:gd name="connsiteX9247" fmla="*/ 2091457 w 2746400"/>
              <a:gd name="connsiteY9247" fmla="*/ 1607164 h 1833421"/>
              <a:gd name="connsiteX9248" fmla="*/ 2089984 w 2746400"/>
              <a:gd name="connsiteY9248" fmla="*/ 1605558 h 1833421"/>
              <a:gd name="connsiteX9249" fmla="*/ 2095782 w 2746400"/>
              <a:gd name="connsiteY9249" fmla="*/ 1603261 h 1833421"/>
              <a:gd name="connsiteX9250" fmla="*/ 2081622 w 2746400"/>
              <a:gd name="connsiteY9250" fmla="*/ 1596240 h 1833421"/>
              <a:gd name="connsiteX9251" fmla="*/ 2093313 w 2746400"/>
              <a:gd name="connsiteY9251" fmla="*/ 1619526 h 1833421"/>
              <a:gd name="connsiteX9252" fmla="*/ 2097886 w 2746400"/>
              <a:gd name="connsiteY9252" fmla="*/ 1617957 h 1833421"/>
              <a:gd name="connsiteX9253" fmla="*/ 2102191 w 2746400"/>
              <a:gd name="connsiteY9253" fmla="*/ 1616005 h 1833421"/>
              <a:gd name="connsiteX9254" fmla="*/ 2109111 w 2746400"/>
              <a:gd name="connsiteY9254" fmla="*/ 1614931 h 1833421"/>
              <a:gd name="connsiteX9255" fmla="*/ 2115450 w 2746400"/>
              <a:gd name="connsiteY9255" fmla="*/ 1617852 h 1833421"/>
              <a:gd name="connsiteX9256" fmla="*/ 2115449 w 2746400"/>
              <a:gd name="connsiteY9256" fmla="*/ 1617873 h 1833421"/>
              <a:gd name="connsiteX9257" fmla="*/ 2110141 w 2746400"/>
              <a:gd name="connsiteY9257" fmla="*/ 1620981 h 1833421"/>
              <a:gd name="connsiteX9258" fmla="*/ 2109462 w 2746400"/>
              <a:gd name="connsiteY9258" fmla="*/ 1626528 h 1833421"/>
              <a:gd name="connsiteX9259" fmla="*/ 2094710 w 2746400"/>
              <a:gd name="connsiteY9259" fmla="*/ 1627848 h 1833421"/>
              <a:gd name="connsiteX9260" fmla="*/ 2093218 w 2746400"/>
              <a:gd name="connsiteY9260" fmla="*/ 1641682 h 1833421"/>
              <a:gd name="connsiteX9261" fmla="*/ 2107682 w 2746400"/>
              <a:gd name="connsiteY9261" fmla="*/ 1666230 h 1833421"/>
              <a:gd name="connsiteX9262" fmla="*/ 2110285 w 2746400"/>
              <a:gd name="connsiteY9262" fmla="*/ 1675605 h 1833421"/>
              <a:gd name="connsiteX9263" fmla="*/ 2111873 w 2746400"/>
              <a:gd name="connsiteY9263" fmla="*/ 1686627 h 1833421"/>
              <a:gd name="connsiteX9264" fmla="*/ 2112982 w 2746400"/>
              <a:gd name="connsiteY9264" fmla="*/ 1714485 h 1833421"/>
              <a:gd name="connsiteX9265" fmla="*/ 2099512 w 2746400"/>
              <a:gd name="connsiteY9265" fmla="*/ 1709721 h 1833421"/>
              <a:gd name="connsiteX9266" fmla="*/ 2089811 w 2746400"/>
              <a:gd name="connsiteY9266" fmla="*/ 1708592 h 1833421"/>
              <a:gd name="connsiteX9267" fmla="*/ 2082292 w 2746400"/>
              <a:gd name="connsiteY9267" fmla="*/ 1688214 h 1833421"/>
              <a:gd name="connsiteX9268" fmla="*/ 2087688 w 2746400"/>
              <a:gd name="connsiteY9268" fmla="*/ 1664374 h 1833421"/>
              <a:gd name="connsiteX9269" fmla="*/ 2090041 w 2746400"/>
              <a:gd name="connsiteY9269" fmla="*/ 1654406 h 1833421"/>
              <a:gd name="connsiteX9270" fmla="*/ 2080684 w 2746400"/>
              <a:gd name="connsiteY9270" fmla="*/ 1643710 h 1833421"/>
              <a:gd name="connsiteX9271" fmla="*/ 2077260 w 2746400"/>
              <a:gd name="connsiteY9271" fmla="*/ 1638257 h 1833421"/>
              <a:gd name="connsiteX9272" fmla="*/ 2073796 w 2746400"/>
              <a:gd name="connsiteY9272" fmla="*/ 1631464 h 1833421"/>
              <a:gd name="connsiteX9273" fmla="*/ 2060881 w 2746400"/>
              <a:gd name="connsiteY9273" fmla="*/ 1634163 h 1833421"/>
              <a:gd name="connsiteX9274" fmla="*/ 2059945 w 2746400"/>
              <a:gd name="connsiteY9274" fmla="*/ 1642764 h 1833421"/>
              <a:gd name="connsiteX9275" fmla="*/ 2059840 w 2746400"/>
              <a:gd name="connsiteY9275" fmla="*/ 1642758 h 1833421"/>
              <a:gd name="connsiteX9276" fmla="*/ 2059810 w 2746400"/>
              <a:gd name="connsiteY9276" fmla="*/ 1642715 h 1833421"/>
              <a:gd name="connsiteX9277" fmla="*/ 2059771 w 2746400"/>
              <a:gd name="connsiteY9277" fmla="*/ 1642754 h 1833421"/>
              <a:gd name="connsiteX9278" fmla="*/ 2059840 w 2746400"/>
              <a:gd name="connsiteY9278" fmla="*/ 1642758 h 1833421"/>
              <a:gd name="connsiteX9279" fmla="*/ 2059926 w 2746400"/>
              <a:gd name="connsiteY9279" fmla="*/ 1642878 h 1833421"/>
              <a:gd name="connsiteX9280" fmla="*/ 2056481 w 2746400"/>
              <a:gd name="connsiteY9280" fmla="*/ 1651612 h 1833421"/>
              <a:gd name="connsiteX9281" fmla="*/ 2051143 w 2746400"/>
              <a:gd name="connsiteY9281" fmla="*/ 1645451 h 1833421"/>
              <a:gd name="connsiteX9282" fmla="*/ 2049038 w 2746400"/>
              <a:gd name="connsiteY9282" fmla="*/ 1632000 h 1833421"/>
              <a:gd name="connsiteX9283" fmla="*/ 2047603 w 2746400"/>
              <a:gd name="connsiteY9283" fmla="*/ 1625820 h 1833421"/>
              <a:gd name="connsiteX9284" fmla="*/ 2051832 w 2746400"/>
              <a:gd name="connsiteY9284" fmla="*/ 1600928 h 1833421"/>
              <a:gd name="connsiteX9285" fmla="*/ 2050971 w 2746400"/>
              <a:gd name="connsiteY9285" fmla="*/ 1597177 h 1833421"/>
              <a:gd name="connsiteX9286" fmla="*/ 2046570 w 2746400"/>
              <a:gd name="connsiteY9286" fmla="*/ 1601922 h 1833421"/>
              <a:gd name="connsiteX9287" fmla="*/ 2040619 w 2746400"/>
              <a:gd name="connsiteY9287" fmla="*/ 1597809 h 1833421"/>
              <a:gd name="connsiteX9288" fmla="*/ 2039164 w 2746400"/>
              <a:gd name="connsiteY9288" fmla="*/ 1600162 h 1833421"/>
              <a:gd name="connsiteX9289" fmla="*/ 2038974 w 2746400"/>
              <a:gd name="connsiteY9289" fmla="*/ 1609384 h 1833421"/>
              <a:gd name="connsiteX9290" fmla="*/ 2041447 w 2746400"/>
              <a:gd name="connsiteY9290" fmla="*/ 1619508 h 1833421"/>
              <a:gd name="connsiteX9291" fmla="*/ 2038899 w 2746400"/>
              <a:gd name="connsiteY9291" fmla="*/ 1629354 h 1833421"/>
              <a:gd name="connsiteX9292" fmla="*/ 2038855 w 2746400"/>
              <a:gd name="connsiteY9292" fmla="*/ 1629392 h 1833421"/>
              <a:gd name="connsiteX9293" fmla="*/ 2038849 w 2746400"/>
              <a:gd name="connsiteY9293" fmla="*/ 1629390 h 1833421"/>
              <a:gd name="connsiteX9294" fmla="*/ 2038763 w 2746400"/>
              <a:gd name="connsiteY9294" fmla="*/ 1629322 h 1833421"/>
              <a:gd name="connsiteX9295" fmla="*/ 2038724 w 2746400"/>
              <a:gd name="connsiteY9295" fmla="*/ 1629361 h 1833421"/>
              <a:gd name="connsiteX9296" fmla="*/ 2038849 w 2746400"/>
              <a:gd name="connsiteY9296" fmla="*/ 1629390 h 1833421"/>
              <a:gd name="connsiteX9297" fmla="*/ 2038853 w 2746400"/>
              <a:gd name="connsiteY9297" fmla="*/ 1629394 h 1833421"/>
              <a:gd name="connsiteX9298" fmla="*/ 2034324 w 2746400"/>
              <a:gd name="connsiteY9298" fmla="*/ 1633320 h 1833421"/>
              <a:gd name="connsiteX9299" fmla="*/ 2045288 w 2746400"/>
              <a:gd name="connsiteY9299" fmla="*/ 1635885 h 1833421"/>
              <a:gd name="connsiteX9300" fmla="*/ 2042743 w 2746400"/>
              <a:gd name="connsiteY9300" fmla="*/ 1667282 h 1833421"/>
              <a:gd name="connsiteX9301" fmla="*/ 2031148 w 2746400"/>
              <a:gd name="connsiteY9301" fmla="*/ 1641796 h 1833421"/>
              <a:gd name="connsiteX9302" fmla="*/ 2032717 w 2746400"/>
              <a:gd name="connsiteY9302" fmla="*/ 1653679 h 1833421"/>
              <a:gd name="connsiteX9303" fmla="*/ 2030211 w 2746400"/>
              <a:gd name="connsiteY9303" fmla="*/ 1668105 h 1833421"/>
              <a:gd name="connsiteX9304" fmla="*/ 2027800 w 2746400"/>
              <a:gd name="connsiteY9304" fmla="*/ 1677825 h 1833421"/>
              <a:gd name="connsiteX9305" fmla="*/ 2029043 w 2746400"/>
              <a:gd name="connsiteY9305" fmla="*/ 1689936 h 1833421"/>
              <a:gd name="connsiteX9306" fmla="*/ 2014922 w 2746400"/>
              <a:gd name="connsiteY9306" fmla="*/ 1674534 h 1833421"/>
              <a:gd name="connsiteX9307" fmla="*/ 2015688 w 2746400"/>
              <a:gd name="connsiteY9307" fmla="*/ 1685900 h 1833421"/>
              <a:gd name="connsiteX9308" fmla="*/ 2010177 w 2746400"/>
              <a:gd name="connsiteY9308" fmla="*/ 1664451 h 1833421"/>
              <a:gd name="connsiteX9309" fmla="*/ 2004169 w 2746400"/>
              <a:gd name="connsiteY9309" fmla="*/ 1655955 h 1833421"/>
              <a:gd name="connsiteX9310" fmla="*/ 1998774 w 2746400"/>
              <a:gd name="connsiteY9310" fmla="*/ 1637970 h 1833421"/>
              <a:gd name="connsiteX9311" fmla="*/ 1997244 w 2746400"/>
              <a:gd name="connsiteY9311" fmla="*/ 1633722 h 1833421"/>
              <a:gd name="connsiteX9312" fmla="*/ 1993972 w 2746400"/>
              <a:gd name="connsiteY9312" fmla="*/ 1611279 h 1833421"/>
              <a:gd name="connsiteX9313" fmla="*/ 1983180 w 2746400"/>
              <a:gd name="connsiteY9313" fmla="*/ 1591724 h 1833421"/>
              <a:gd name="connsiteX9314" fmla="*/ 1979182 w 2746400"/>
              <a:gd name="connsiteY9314" fmla="*/ 1582405 h 1833421"/>
              <a:gd name="connsiteX9315" fmla="*/ 1975795 w 2746400"/>
              <a:gd name="connsiteY9315" fmla="*/ 1581507 h 1833421"/>
              <a:gd name="connsiteX9316" fmla="*/ 1975833 w 2746400"/>
              <a:gd name="connsiteY9316" fmla="*/ 1581468 h 1833421"/>
              <a:gd name="connsiteX9317" fmla="*/ 1957771 w 2746400"/>
              <a:gd name="connsiteY9317" fmla="*/ 1578464 h 1833421"/>
              <a:gd name="connsiteX9318" fmla="*/ 1942023 w 2746400"/>
              <a:gd name="connsiteY9318" fmla="*/ 1582195 h 1833421"/>
              <a:gd name="connsiteX9319" fmla="*/ 1924440 w 2746400"/>
              <a:gd name="connsiteY9319" fmla="*/ 1593963 h 1833421"/>
              <a:gd name="connsiteX9320" fmla="*/ 1915065 w 2746400"/>
              <a:gd name="connsiteY9320" fmla="*/ 1597923 h 1833421"/>
              <a:gd name="connsiteX9321" fmla="*/ 1900599 w 2746400"/>
              <a:gd name="connsiteY9321" fmla="*/ 1604792 h 1833421"/>
              <a:gd name="connsiteX9322" fmla="*/ 1893903 w 2746400"/>
              <a:gd name="connsiteY9322" fmla="*/ 1612541 h 1833421"/>
              <a:gd name="connsiteX9323" fmla="*/ 1893541 w 2746400"/>
              <a:gd name="connsiteY9323" fmla="*/ 1604445 h 1833421"/>
              <a:gd name="connsiteX9324" fmla="*/ 1893558 w 2746400"/>
              <a:gd name="connsiteY9324" fmla="*/ 1604448 h 1833421"/>
              <a:gd name="connsiteX9325" fmla="*/ 1893586 w 2746400"/>
              <a:gd name="connsiteY9325" fmla="*/ 1604436 h 1833421"/>
              <a:gd name="connsiteX9326" fmla="*/ 1896179 w 2746400"/>
              <a:gd name="connsiteY9326" fmla="*/ 1604869 h 1833421"/>
              <a:gd name="connsiteX9327" fmla="*/ 1895912 w 2746400"/>
              <a:gd name="connsiteY9327" fmla="*/ 1603395 h 1833421"/>
              <a:gd name="connsiteX9328" fmla="*/ 1893586 w 2746400"/>
              <a:gd name="connsiteY9328" fmla="*/ 1604436 h 1833421"/>
              <a:gd name="connsiteX9329" fmla="*/ 1893540 w 2746400"/>
              <a:gd name="connsiteY9329" fmla="*/ 1604428 h 1833421"/>
              <a:gd name="connsiteX9330" fmla="*/ 1893541 w 2746400"/>
              <a:gd name="connsiteY9330" fmla="*/ 1604445 h 1833421"/>
              <a:gd name="connsiteX9331" fmla="*/ 1884973 w 2746400"/>
              <a:gd name="connsiteY9331" fmla="*/ 1602822 h 1833421"/>
              <a:gd name="connsiteX9332" fmla="*/ 1880203 w 2746400"/>
              <a:gd name="connsiteY9332" fmla="*/ 1609059 h 1833421"/>
              <a:gd name="connsiteX9333" fmla="*/ 1874941 w 2746400"/>
              <a:gd name="connsiteY9333" fmla="*/ 1613766 h 1833421"/>
              <a:gd name="connsiteX9334" fmla="*/ 1866982 w 2746400"/>
              <a:gd name="connsiteY9334" fmla="*/ 1616943 h 1833421"/>
              <a:gd name="connsiteX9335" fmla="*/ 1872684 w 2746400"/>
              <a:gd name="connsiteY9335" fmla="*/ 1628633 h 1833421"/>
              <a:gd name="connsiteX9336" fmla="*/ 1882615 w 2746400"/>
              <a:gd name="connsiteY9336" fmla="*/ 1626891 h 1833421"/>
              <a:gd name="connsiteX9337" fmla="*/ 1877238 w 2746400"/>
              <a:gd name="connsiteY9337" fmla="*/ 1624002 h 1833421"/>
              <a:gd name="connsiteX9338" fmla="*/ 1885407 w 2746400"/>
              <a:gd name="connsiteY9338" fmla="*/ 1617324 h 1833421"/>
              <a:gd name="connsiteX9339" fmla="*/ 1890306 w 2746400"/>
              <a:gd name="connsiteY9339" fmla="*/ 1621668 h 1833421"/>
              <a:gd name="connsiteX9340" fmla="*/ 1896678 w 2746400"/>
              <a:gd name="connsiteY9340" fmla="*/ 1628518 h 1833421"/>
              <a:gd name="connsiteX9341" fmla="*/ 1901538 w 2746400"/>
              <a:gd name="connsiteY9341" fmla="*/ 1634334 h 1833421"/>
              <a:gd name="connsiteX9342" fmla="*/ 1895128 w 2746400"/>
              <a:gd name="connsiteY9342" fmla="*/ 1638774 h 1833421"/>
              <a:gd name="connsiteX9343" fmla="*/ 1888450 w 2746400"/>
              <a:gd name="connsiteY9343" fmla="*/ 1645968 h 1833421"/>
              <a:gd name="connsiteX9344" fmla="*/ 1873525 w 2746400"/>
              <a:gd name="connsiteY9344" fmla="*/ 1644763 h 1833421"/>
              <a:gd name="connsiteX9345" fmla="*/ 1885101 w 2746400"/>
              <a:gd name="connsiteY9345" fmla="*/ 1653143 h 1833421"/>
              <a:gd name="connsiteX9346" fmla="*/ 1878288 w 2746400"/>
              <a:gd name="connsiteY9346" fmla="*/ 1654174 h 1833421"/>
              <a:gd name="connsiteX9347" fmla="*/ 1878291 w 2746400"/>
              <a:gd name="connsiteY9347" fmla="*/ 1654158 h 1833421"/>
              <a:gd name="connsiteX9348" fmla="*/ 1877736 w 2746400"/>
              <a:gd name="connsiteY9348" fmla="*/ 1653832 h 1833421"/>
              <a:gd name="connsiteX9349" fmla="*/ 1878271 w 2746400"/>
              <a:gd name="connsiteY9349" fmla="*/ 1654176 h 1833421"/>
              <a:gd name="connsiteX9350" fmla="*/ 1878288 w 2746400"/>
              <a:gd name="connsiteY9350" fmla="*/ 1654174 h 1833421"/>
              <a:gd name="connsiteX9351" fmla="*/ 1876816 w 2746400"/>
              <a:gd name="connsiteY9351" fmla="*/ 1661236 h 1833421"/>
              <a:gd name="connsiteX9352" fmla="*/ 1887073 w 2746400"/>
              <a:gd name="connsiteY9352" fmla="*/ 1663647 h 1833421"/>
              <a:gd name="connsiteX9353" fmla="*/ 1883437 w 2746400"/>
              <a:gd name="connsiteY9353" fmla="*/ 1665560 h 1833421"/>
              <a:gd name="connsiteX9354" fmla="*/ 1862810 w 2746400"/>
              <a:gd name="connsiteY9354" fmla="*/ 1668985 h 1833421"/>
              <a:gd name="connsiteX9355" fmla="*/ 1853530 w 2746400"/>
              <a:gd name="connsiteY9355" fmla="*/ 1678533 h 1833421"/>
              <a:gd name="connsiteX9356" fmla="*/ 1851770 w 2746400"/>
              <a:gd name="connsiteY9356" fmla="*/ 1683585 h 1833421"/>
              <a:gd name="connsiteX9357" fmla="*/ 1841878 w 2746400"/>
              <a:gd name="connsiteY9357" fmla="*/ 1674726 h 1833421"/>
              <a:gd name="connsiteX9358" fmla="*/ 1832560 w 2746400"/>
              <a:gd name="connsiteY9358" fmla="*/ 1663724 h 1833421"/>
              <a:gd name="connsiteX9359" fmla="*/ 1828332 w 2746400"/>
              <a:gd name="connsiteY9359" fmla="*/ 1665714 h 1833421"/>
              <a:gd name="connsiteX9360" fmla="*/ 1826017 w 2746400"/>
              <a:gd name="connsiteY9360" fmla="*/ 1681632 h 1833421"/>
              <a:gd name="connsiteX9361" fmla="*/ 1835220 w 2746400"/>
              <a:gd name="connsiteY9361" fmla="*/ 1684962 h 1833421"/>
              <a:gd name="connsiteX9362" fmla="*/ 1860667 w 2746400"/>
              <a:gd name="connsiteY9362" fmla="*/ 1712973 h 1833421"/>
              <a:gd name="connsiteX9363" fmla="*/ 1853492 w 2746400"/>
              <a:gd name="connsiteY9363" fmla="*/ 1717852 h 1833421"/>
              <a:gd name="connsiteX9364" fmla="*/ 1857912 w 2746400"/>
              <a:gd name="connsiteY9364" fmla="*/ 1723727 h 1833421"/>
              <a:gd name="connsiteX9365" fmla="*/ 1857338 w 2746400"/>
              <a:gd name="connsiteY9365" fmla="*/ 1727860 h 1833421"/>
              <a:gd name="connsiteX9366" fmla="*/ 1854010 w 2746400"/>
              <a:gd name="connsiteY9366" fmla="*/ 1727668 h 1833421"/>
              <a:gd name="connsiteX9367" fmla="*/ 1840980 w 2746400"/>
              <a:gd name="connsiteY9367" fmla="*/ 1716991 h 1833421"/>
              <a:gd name="connsiteX9368" fmla="*/ 1826476 w 2746400"/>
              <a:gd name="connsiteY9368" fmla="*/ 1706545 h 1833421"/>
              <a:gd name="connsiteX9369" fmla="*/ 1831470 w 2746400"/>
              <a:gd name="connsiteY9369" fmla="*/ 1724243 h 1833421"/>
              <a:gd name="connsiteX9370" fmla="*/ 1826686 w 2746400"/>
              <a:gd name="connsiteY9370" fmla="*/ 1727610 h 1833421"/>
              <a:gd name="connsiteX9371" fmla="*/ 1821253 w 2746400"/>
              <a:gd name="connsiteY9371" fmla="*/ 1723421 h 1833421"/>
              <a:gd name="connsiteX9372" fmla="*/ 1821942 w 2746400"/>
              <a:gd name="connsiteY9372" fmla="*/ 1720665 h 1833421"/>
              <a:gd name="connsiteX9373" fmla="*/ 1814422 w 2746400"/>
              <a:gd name="connsiteY9373" fmla="*/ 1709740 h 1833421"/>
              <a:gd name="connsiteX9374" fmla="*/ 1805640 w 2746400"/>
              <a:gd name="connsiteY9374" fmla="*/ 1707712 h 1833421"/>
              <a:gd name="connsiteX9375" fmla="*/ 1804777 w 2746400"/>
              <a:gd name="connsiteY9375" fmla="*/ 1709682 h 1833421"/>
              <a:gd name="connsiteX9376" fmla="*/ 1816794 w 2746400"/>
              <a:gd name="connsiteY9376" fmla="*/ 1717795 h 1833421"/>
              <a:gd name="connsiteX9377" fmla="*/ 1815169 w 2746400"/>
              <a:gd name="connsiteY9377" fmla="*/ 1721910 h 1833421"/>
              <a:gd name="connsiteX9378" fmla="*/ 1817081 w 2746400"/>
              <a:gd name="connsiteY9378" fmla="*/ 1731399 h 1833421"/>
              <a:gd name="connsiteX9379" fmla="*/ 1829767 w 2746400"/>
              <a:gd name="connsiteY9379" fmla="*/ 1738116 h 1833421"/>
              <a:gd name="connsiteX9380" fmla="*/ 1836100 w 2746400"/>
              <a:gd name="connsiteY9380" fmla="*/ 1743377 h 1833421"/>
              <a:gd name="connsiteX9381" fmla="*/ 1853627 w 2746400"/>
              <a:gd name="connsiteY9381" fmla="*/ 1765553 h 1833421"/>
              <a:gd name="connsiteX9382" fmla="*/ 1832254 w 2746400"/>
              <a:gd name="connsiteY9382" fmla="*/ 1743530 h 1833421"/>
              <a:gd name="connsiteX9383" fmla="*/ 1830838 w 2746400"/>
              <a:gd name="connsiteY9383" fmla="*/ 1745004 h 1833421"/>
              <a:gd name="connsiteX9384" fmla="*/ 1831432 w 2746400"/>
              <a:gd name="connsiteY9384" fmla="*/ 1753556 h 1833421"/>
              <a:gd name="connsiteX9385" fmla="*/ 1826591 w 2746400"/>
              <a:gd name="connsiteY9385" fmla="*/ 1755565 h 1833421"/>
              <a:gd name="connsiteX9386" fmla="*/ 1826591 w 2746400"/>
              <a:gd name="connsiteY9386" fmla="*/ 1755546 h 1833421"/>
              <a:gd name="connsiteX9387" fmla="*/ 1824677 w 2746400"/>
              <a:gd name="connsiteY9387" fmla="*/ 1753632 h 1833421"/>
              <a:gd name="connsiteX9388" fmla="*/ 1824656 w 2746400"/>
              <a:gd name="connsiteY9388" fmla="*/ 1753620 h 1833421"/>
              <a:gd name="connsiteX9389" fmla="*/ 1817120 w 2746400"/>
              <a:gd name="connsiteY9389" fmla="*/ 1742475 h 1833421"/>
              <a:gd name="connsiteX9390" fmla="*/ 1803247 w 2746400"/>
              <a:gd name="connsiteY9390" fmla="*/ 1738746 h 1833421"/>
              <a:gd name="connsiteX9391" fmla="*/ 1809103 w 2746400"/>
              <a:gd name="connsiteY9391" fmla="*/ 1748735 h 1833421"/>
              <a:gd name="connsiteX9392" fmla="*/ 1817311 w 2746400"/>
              <a:gd name="connsiteY9392" fmla="*/ 1749327 h 1833421"/>
              <a:gd name="connsiteX9393" fmla="*/ 1824656 w 2746400"/>
              <a:gd name="connsiteY9393" fmla="*/ 1753620 h 1833421"/>
              <a:gd name="connsiteX9394" fmla="*/ 1824677 w 2746400"/>
              <a:gd name="connsiteY9394" fmla="*/ 1753651 h 1833421"/>
              <a:gd name="connsiteX9395" fmla="*/ 1826591 w 2746400"/>
              <a:gd name="connsiteY9395" fmla="*/ 1755565 h 1833421"/>
              <a:gd name="connsiteX9396" fmla="*/ 1826591 w 2746400"/>
              <a:gd name="connsiteY9396" fmla="*/ 1771944 h 1833421"/>
              <a:gd name="connsiteX9397" fmla="*/ 1809082 w 2746400"/>
              <a:gd name="connsiteY9397" fmla="*/ 1769953 h 1833421"/>
              <a:gd name="connsiteX9398" fmla="*/ 1813810 w 2746400"/>
              <a:gd name="connsiteY9398" fmla="*/ 1783845 h 1833421"/>
              <a:gd name="connsiteX9399" fmla="*/ 1807954 w 2746400"/>
              <a:gd name="connsiteY9399" fmla="*/ 1786159 h 1833421"/>
              <a:gd name="connsiteX9400" fmla="*/ 1789683 w 2746400"/>
              <a:gd name="connsiteY9400" fmla="*/ 1793526 h 1833421"/>
              <a:gd name="connsiteX9401" fmla="*/ 1770988 w 2746400"/>
              <a:gd name="connsiteY9401" fmla="*/ 1798310 h 1833421"/>
              <a:gd name="connsiteX9402" fmla="*/ 1763564 w 2746400"/>
              <a:gd name="connsiteY9402" fmla="*/ 1800682 h 1833421"/>
              <a:gd name="connsiteX9403" fmla="*/ 1753176 w 2746400"/>
              <a:gd name="connsiteY9403" fmla="*/ 1798692 h 1833421"/>
              <a:gd name="connsiteX9404" fmla="*/ 1751549 w 2746400"/>
              <a:gd name="connsiteY9404" fmla="*/ 1780974 h 1833421"/>
              <a:gd name="connsiteX9405" fmla="*/ 1750574 w 2746400"/>
              <a:gd name="connsiteY9405" fmla="*/ 1787365 h 1833421"/>
              <a:gd name="connsiteX9406" fmla="*/ 1747799 w 2746400"/>
              <a:gd name="connsiteY9406" fmla="*/ 1786428 h 1833421"/>
              <a:gd name="connsiteX9407" fmla="*/ 1745637 w 2746400"/>
              <a:gd name="connsiteY9407" fmla="*/ 1767638 h 1833421"/>
              <a:gd name="connsiteX9408" fmla="*/ 1746861 w 2746400"/>
              <a:gd name="connsiteY9408" fmla="*/ 1748772 h 1833421"/>
              <a:gd name="connsiteX9409" fmla="*/ 1747531 w 2746400"/>
              <a:gd name="connsiteY9409" fmla="*/ 1738039 h 1833421"/>
              <a:gd name="connsiteX9410" fmla="*/ 1741159 w 2746400"/>
              <a:gd name="connsiteY9410" fmla="*/ 1724569 h 1833421"/>
              <a:gd name="connsiteX9411" fmla="*/ 1739782 w 2746400"/>
              <a:gd name="connsiteY9411" fmla="*/ 1724626 h 1833421"/>
              <a:gd name="connsiteX9412" fmla="*/ 1735706 w 2746400"/>
              <a:gd name="connsiteY9412" fmla="*/ 1731858 h 1833421"/>
              <a:gd name="connsiteX9413" fmla="*/ 1730770 w 2746400"/>
              <a:gd name="connsiteY9413" fmla="*/ 1724435 h 1833421"/>
              <a:gd name="connsiteX9414" fmla="*/ 1726102 w 2746400"/>
              <a:gd name="connsiteY9414" fmla="*/ 1727362 h 1833421"/>
              <a:gd name="connsiteX9415" fmla="*/ 1725316 w 2746400"/>
              <a:gd name="connsiteY9415" fmla="*/ 1724588 h 1833421"/>
              <a:gd name="connsiteX9416" fmla="*/ 1718944 w 2746400"/>
              <a:gd name="connsiteY9416" fmla="*/ 1714466 h 1833421"/>
              <a:gd name="connsiteX9417" fmla="*/ 1715711 w 2746400"/>
              <a:gd name="connsiteY9417" fmla="*/ 1714658 h 1833421"/>
              <a:gd name="connsiteX9418" fmla="*/ 1727440 w 2746400"/>
              <a:gd name="connsiteY9418" fmla="*/ 1737445 h 1833421"/>
              <a:gd name="connsiteX9419" fmla="*/ 1739743 w 2746400"/>
              <a:gd name="connsiteY9419" fmla="*/ 1734098 h 1833421"/>
              <a:gd name="connsiteX9420" fmla="*/ 1743474 w 2746400"/>
              <a:gd name="connsiteY9420" fmla="*/ 1743492 h 1833421"/>
              <a:gd name="connsiteX9421" fmla="*/ 1723059 w 2746400"/>
              <a:gd name="connsiteY9421" fmla="*/ 1752810 h 1833421"/>
              <a:gd name="connsiteX9422" fmla="*/ 1740834 w 2746400"/>
              <a:gd name="connsiteY9422" fmla="*/ 1783692 h 1833421"/>
              <a:gd name="connsiteX9423" fmla="*/ 1743762 w 2746400"/>
              <a:gd name="connsiteY9423" fmla="*/ 1789278 h 1833421"/>
              <a:gd name="connsiteX9424" fmla="*/ 1746650 w 2746400"/>
              <a:gd name="connsiteY9424" fmla="*/ 1807590 h 1833421"/>
              <a:gd name="connsiteX9425" fmla="*/ 1745062 w 2746400"/>
              <a:gd name="connsiteY9425" fmla="*/ 1831793 h 1833421"/>
              <a:gd name="connsiteX9426" fmla="*/ 1734385 w 2746400"/>
              <a:gd name="connsiteY9426" fmla="*/ 1828349 h 1833421"/>
              <a:gd name="connsiteX9427" fmla="*/ 1723135 w 2746400"/>
              <a:gd name="connsiteY9427" fmla="*/ 1828885 h 1833421"/>
              <a:gd name="connsiteX9428" fmla="*/ 1721547 w 2746400"/>
              <a:gd name="connsiteY9428" fmla="*/ 1820600 h 1833421"/>
              <a:gd name="connsiteX9429" fmla="*/ 1718697 w 2746400"/>
              <a:gd name="connsiteY9429" fmla="*/ 1807761 h 1833421"/>
              <a:gd name="connsiteX9430" fmla="*/ 1719155 w 2746400"/>
              <a:gd name="connsiteY9430" fmla="*/ 1799955 h 1833421"/>
              <a:gd name="connsiteX9431" fmla="*/ 1721030 w 2746400"/>
              <a:gd name="connsiteY9431" fmla="*/ 1782620 h 1833421"/>
              <a:gd name="connsiteX9432" fmla="*/ 1724896 w 2746400"/>
              <a:gd name="connsiteY9432" fmla="*/ 1774010 h 1833421"/>
              <a:gd name="connsiteX9433" fmla="*/ 1716246 w 2746400"/>
              <a:gd name="connsiteY9433" fmla="*/ 1763430 h 1833421"/>
              <a:gd name="connsiteX9434" fmla="*/ 1707848 w 2746400"/>
              <a:gd name="connsiteY9434" fmla="*/ 1749768 h 1833421"/>
              <a:gd name="connsiteX9435" fmla="*/ 1698816 w 2746400"/>
              <a:gd name="connsiteY9435" fmla="*/ 1734690 h 1833421"/>
              <a:gd name="connsiteX9436" fmla="*/ 1693977 w 2746400"/>
              <a:gd name="connsiteY9436" fmla="*/ 1751566 h 1833421"/>
              <a:gd name="connsiteX9437" fmla="*/ 1693785 w 2746400"/>
              <a:gd name="connsiteY9437" fmla="*/ 1756215 h 1833421"/>
              <a:gd name="connsiteX9438" fmla="*/ 1689058 w 2746400"/>
              <a:gd name="connsiteY9438" fmla="*/ 1769897 h 1833421"/>
              <a:gd name="connsiteX9439" fmla="*/ 1684140 w 2746400"/>
              <a:gd name="connsiteY9439" fmla="*/ 1762912 h 1833421"/>
              <a:gd name="connsiteX9440" fmla="*/ 1681578 w 2746400"/>
              <a:gd name="connsiteY9440" fmla="*/ 1748485 h 1833421"/>
              <a:gd name="connsiteX9441" fmla="*/ 1680621 w 2746400"/>
              <a:gd name="connsiteY9441" fmla="*/ 1743051 h 1833421"/>
              <a:gd name="connsiteX9442" fmla="*/ 1681099 w 2746400"/>
              <a:gd name="connsiteY9442" fmla="*/ 1721111 h 1833421"/>
              <a:gd name="connsiteX9443" fmla="*/ 1681137 w 2746400"/>
              <a:gd name="connsiteY9443" fmla="*/ 1721144 h 1833421"/>
              <a:gd name="connsiteX9444" fmla="*/ 1682687 w 2746400"/>
              <a:gd name="connsiteY9444" fmla="*/ 1714944 h 1833421"/>
              <a:gd name="connsiteX9445" fmla="*/ 1681099 w 2746400"/>
              <a:gd name="connsiteY9445" fmla="*/ 1721106 h 1833421"/>
              <a:gd name="connsiteX9446" fmla="*/ 1681099 w 2746400"/>
              <a:gd name="connsiteY9446" fmla="*/ 1721111 h 1833421"/>
              <a:gd name="connsiteX9447" fmla="*/ 1672738 w 2746400"/>
              <a:gd name="connsiteY9447" fmla="*/ 1714008 h 1833421"/>
              <a:gd name="connsiteX9448" fmla="*/ 1672986 w 2746400"/>
              <a:gd name="connsiteY9448" fmla="*/ 1730214 h 1833421"/>
              <a:gd name="connsiteX9449" fmla="*/ 1672011 w 2746400"/>
              <a:gd name="connsiteY9449" fmla="*/ 1743702 h 1833421"/>
              <a:gd name="connsiteX9450" fmla="*/ 1677501 w 2746400"/>
              <a:gd name="connsiteY9450" fmla="*/ 1750017 h 1833421"/>
              <a:gd name="connsiteX9451" fmla="*/ 1668700 w 2746400"/>
              <a:gd name="connsiteY9451" fmla="*/ 1748505 h 1833421"/>
              <a:gd name="connsiteX9452" fmla="*/ 1669408 w 2746400"/>
              <a:gd name="connsiteY9452" fmla="*/ 1751107 h 1833421"/>
              <a:gd name="connsiteX9453" fmla="*/ 1678478 w 2746400"/>
              <a:gd name="connsiteY9453" fmla="*/ 1759986 h 1833421"/>
              <a:gd name="connsiteX9454" fmla="*/ 1678650 w 2746400"/>
              <a:gd name="connsiteY9454" fmla="*/ 1779884 h 1833421"/>
              <a:gd name="connsiteX9455" fmla="*/ 1675110 w 2746400"/>
              <a:gd name="connsiteY9455" fmla="*/ 1783749 h 1833421"/>
              <a:gd name="connsiteX9456" fmla="*/ 1671532 w 2746400"/>
              <a:gd name="connsiteY9456" fmla="*/ 1779195 h 1833421"/>
              <a:gd name="connsiteX9457" fmla="*/ 1667151 w 2746400"/>
              <a:gd name="connsiteY9457" fmla="*/ 1756924 h 1833421"/>
              <a:gd name="connsiteX9458" fmla="*/ 1664739 w 2746400"/>
              <a:gd name="connsiteY9458" fmla="*/ 1769763 h 1833421"/>
              <a:gd name="connsiteX9459" fmla="*/ 1662022 w 2746400"/>
              <a:gd name="connsiteY9459" fmla="*/ 1786562 h 1833421"/>
              <a:gd name="connsiteX9460" fmla="*/ 1660740 w 2746400"/>
              <a:gd name="connsiteY9460" fmla="*/ 1799324 h 1833421"/>
              <a:gd name="connsiteX9461" fmla="*/ 1662022 w 2746400"/>
              <a:gd name="connsiteY9461" fmla="*/ 1807263 h 1833421"/>
              <a:gd name="connsiteX9462" fmla="*/ 1659956 w 2746400"/>
              <a:gd name="connsiteY9462" fmla="*/ 1808010 h 1833421"/>
              <a:gd name="connsiteX9463" fmla="*/ 1651269 w 2746400"/>
              <a:gd name="connsiteY9463" fmla="*/ 1792608 h 1833421"/>
              <a:gd name="connsiteX9464" fmla="*/ 1649299 w 2746400"/>
              <a:gd name="connsiteY9464" fmla="*/ 1793163 h 1833421"/>
              <a:gd name="connsiteX9465" fmla="*/ 1649776 w 2746400"/>
              <a:gd name="connsiteY9465" fmla="*/ 1803552 h 1833421"/>
              <a:gd name="connsiteX9466" fmla="*/ 1642180 w 2746400"/>
              <a:gd name="connsiteY9466" fmla="*/ 1784514 h 1833421"/>
              <a:gd name="connsiteX9467" fmla="*/ 1637359 w 2746400"/>
              <a:gd name="connsiteY9467" fmla="*/ 1775177 h 1833421"/>
              <a:gd name="connsiteX9468" fmla="*/ 1631217 w 2746400"/>
              <a:gd name="connsiteY9468" fmla="*/ 1754417 h 1833421"/>
              <a:gd name="connsiteX9469" fmla="*/ 1630165 w 2746400"/>
              <a:gd name="connsiteY9469" fmla="*/ 1751834 h 1833421"/>
              <a:gd name="connsiteX9470" fmla="*/ 1615030 w 2746400"/>
              <a:gd name="connsiteY9470" fmla="*/ 1707884 h 1833421"/>
              <a:gd name="connsiteX9471" fmla="*/ 1610686 w 2746400"/>
              <a:gd name="connsiteY9471" fmla="*/ 1698509 h 1833421"/>
              <a:gd name="connsiteX9472" fmla="*/ 1598862 w 2746400"/>
              <a:gd name="connsiteY9472" fmla="*/ 1690971 h 1833421"/>
              <a:gd name="connsiteX9473" fmla="*/ 1589697 w 2746400"/>
              <a:gd name="connsiteY9473" fmla="*/ 1684389 h 1833421"/>
              <a:gd name="connsiteX9474" fmla="*/ 1570851 w 2746400"/>
              <a:gd name="connsiteY9474" fmla="*/ 1670172 h 1833421"/>
              <a:gd name="connsiteX9475" fmla="*/ 1568823 w 2746400"/>
              <a:gd name="connsiteY9475" fmla="*/ 1661007 h 1833421"/>
              <a:gd name="connsiteX9476" fmla="*/ 1567158 w 2746400"/>
              <a:gd name="connsiteY9476" fmla="*/ 1659630 h 1833421"/>
              <a:gd name="connsiteX9477" fmla="*/ 1546034 w 2746400"/>
              <a:gd name="connsiteY9477" fmla="*/ 1645987 h 1833421"/>
              <a:gd name="connsiteX9478" fmla="*/ 1547223 w 2746400"/>
              <a:gd name="connsiteY9478" fmla="*/ 1640841 h 1833421"/>
              <a:gd name="connsiteX9479" fmla="*/ 1550971 w 2746400"/>
              <a:gd name="connsiteY9479" fmla="*/ 1642715 h 1833421"/>
              <a:gd name="connsiteX9480" fmla="*/ 1552884 w 2746400"/>
              <a:gd name="connsiteY9480" fmla="*/ 1644629 h 1833421"/>
              <a:gd name="connsiteX9481" fmla="*/ 1553003 w 2746400"/>
              <a:gd name="connsiteY9481" fmla="*/ 1644606 h 1833421"/>
              <a:gd name="connsiteX9482" fmla="*/ 1558777 w 2746400"/>
              <a:gd name="connsiteY9482" fmla="*/ 1648818 h 1833421"/>
              <a:gd name="connsiteX9483" fmla="*/ 1575022 w 2746400"/>
              <a:gd name="connsiteY9483" fmla="*/ 1656186 h 1833421"/>
              <a:gd name="connsiteX9484" fmla="*/ 1589679 w 2746400"/>
              <a:gd name="connsiteY9484" fmla="*/ 1670517 h 1833421"/>
              <a:gd name="connsiteX9485" fmla="*/ 1591650 w 2746400"/>
              <a:gd name="connsiteY9485" fmla="*/ 1672524 h 1833421"/>
              <a:gd name="connsiteX9486" fmla="*/ 1598423 w 2746400"/>
              <a:gd name="connsiteY9486" fmla="*/ 1674018 h 1833421"/>
              <a:gd name="connsiteX9487" fmla="*/ 1599646 w 2746400"/>
              <a:gd name="connsiteY9487" fmla="*/ 1666307 h 1833421"/>
              <a:gd name="connsiteX9488" fmla="*/ 1595743 w 2746400"/>
              <a:gd name="connsiteY9488" fmla="*/ 1659936 h 1833421"/>
              <a:gd name="connsiteX9489" fmla="*/ 1599054 w 2746400"/>
              <a:gd name="connsiteY9489" fmla="*/ 1658883 h 1833421"/>
              <a:gd name="connsiteX9490" fmla="*/ 1612236 w 2746400"/>
              <a:gd name="connsiteY9490" fmla="*/ 1674744 h 1833421"/>
              <a:gd name="connsiteX9491" fmla="*/ 1615872 w 2746400"/>
              <a:gd name="connsiteY9491" fmla="*/ 1685766 h 1833421"/>
              <a:gd name="connsiteX9492" fmla="*/ 1610370 w 2746400"/>
              <a:gd name="connsiteY9492" fmla="*/ 1686737 h 1833421"/>
              <a:gd name="connsiteX9493" fmla="*/ 1610361 w 2746400"/>
              <a:gd name="connsiteY9493" fmla="*/ 1686722 h 1833421"/>
              <a:gd name="connsiteX9494" fmla="*/ 1608448 w 2746400"/>
              <a:gd name="connsiteY9494" fmla="*/ 1684809 h 1833421"/>
              <a:gd name="connsiteX9495" fmla="*/ 1608411 w 2746400"/>
              <a:gd name="connsiteY9495" fmla="*/ 1684733 h 1833421"/>
              <a:gd name="connsiteX9496" fmla="*/ 1608429 w 2746400"/>
              <a:gd name="connsiteY9496" fmla="*/ 1684828 h 1833421"/>
              <a:gd name="connsiteX9497" fmla="*/ 1610343 w 2746400"/>
              <a:gd name="connsiteY9497" fmla="*/ 1686742 h 1833421"/>
              <a:gd name="connsiteX9498" fmla="*/ 1610370 w 2746400"/>
              <a:gd name="connsiteY9498" fmla="*/ 1686737 h 1833421"/>
              <a:gd name="connsiteX9499" fmla="*/ 1618608 w 2746400"/>
              <a:gd name="connsiteY9499" fmla="*/ 1700288 h 1833421"/>
              <a:gd name="connsiteX9500" fmla="*/ 1630128 w 2746400"/>
              <a:gd name="connsiteY9500" fmla="*/ 1712916 h 1833421"/>
              <a:gd name="connsiteX9501" fmla="*/ 1644554 w 2746400"/>
              <a:gd name="connsiteY9501" fmla="*/ 1706296 h 1833421"/>
              <a:gd name="connsiteX9502" fmla="*/ 1644687 w 2746400"/>
              <a:gd name="connsiteY9502" fmla="*/ 1695963 h 1833421"/>
              <a:gd name="connsiteX9503" fmla="*/ 1647577 w 2746400"/>
              <a:gd name="connsiteY9503" fmla="*/ 1694721 h 1833421"/>
              <a:gd name="connsiteX9504" fmla="*/ 1634604 w 2746400"/>
              <a:gd name="connsiteY9504" fmla="*/ 1684560 h 1833421"/>
              <a:gd name="connsiteX9505" fmla="*/ 1632212 w 2746400"/>
              <a:gd name="connsiteY9505" fmla="*/ 1678801 h 1833421"/>
              <a:gd name="connsiteX9506" fmla="*/ 1625133 w 2746400"/>
              <a:gd name="connsiteY9506" fmla="*/ 1665771 h 1833421"/>
              <a:gd name="connsiteX9507" fmla="*/ 1605425 w 2746400"/>
              <a:gd name="connsiteY9507" fmla="*/ 1644666 h 1833421"/>
              <a:gd name="connsiteX9508" fmla="*/ 1606631 w 2746400"/>
              <a:gd name="connsiteY9508" fmla="*/ 1643060 h 1833421"/>
              <a:gd name="connsiteX9509" fmla="*/ 1628769 w 2746400"/>
              <a:gd name="connsiteY9509" fmla="*/ 1657161 h 1833421"/>
              <a:gd name="connsiteX9510" fmla="*/ 1632174 w 2746400"/>
              <a:gd name="connsiteY9510" fmla="*/ 1646925 h 1833421"/>
              <a:gd name="connsiteX9511" fmla="*/ 1625343 w 2746400"/>
              <a:gd name="connsiteY9511" fmla="*/ 1630776 h 1833421"/>
              <a:gd name="connsiteX9512" fmla="*/ 1617307 w 2746400"/>
              <a:gd name="connsiteY9512" fmla="*/ 1628670 h 1833421"/>
              <a:gd name="connsiteX9513" fmla="*/ 1604220 w 2746400"/>
              <a:gd name="connsiteY9513" fmla="*/ 1613038 h 1833421"/>
              <a:gd name="connsiteX9514" fmla="*/ 1606152 w 2746400"/>
              <a:gd name="connsiteY9514" fmla="*/ 1608447 h 1833421"/>
              <a:gd name="connsiteX9515" fmla="*/ 1612084 w 2746400"/>
              <a:gd name="connsiteY9515" fmla="*/ 1612140 h 1833421"/>
              <a:gd name="connsiteX9516" fmla="*/ 1621422 w 2746400"/>
              <a:gd name="connsiteY9516" fmla="*/ 1624328 h 1833421"/>
              <a:gd name="connsiteX9517" fmla="*/ 1634929 w 2746400"/>
              <a:gd name="connsiteY9517" fmla="*/ 1635425 h 1833421"/>
              <a:gd name="connsiteX9518" fmla="*/ 1633417 w 2746400"/>
              <a:gd name="connsiteY9518" fmla="*/ 1623160 h 1833421"/>
              <a:gd name="connsiteX9519" fmla="*/ 1619259 w 2746400"/>
              <a:gd name="connsiteY9519" fmla="*/ 1608791 h 1833421"/>
              <a:gd name="connsiteX9520" fmla="*/ 1627945 w 2746400"/>
              <a:gd name="connsiteY9520" fmla="*/ 1606686 h 1833421"/>
              <a:gd name="connsiteX9521" fmla="*/ 1620005 w 2746400"/>
              <a:gd name="connsiteY9521" fmla="*/ 1602132 h 1833421"/>
              <a:gd name="connsiteX9522" fmla="*/ 1614418 w 2746400"/>
              <a:gd name="connsiteY9522" fmla="*/ 1601711 h 1833421"/>
              <a:gd name="connsiteX9523" fmla="*/ 1578983 w 2746400"/>
              <a:gd name="connsiteY9523" fmla="*/ 1592318 h 1833421"/>
              <a:gd name="connsiteX9524" fmla="*/ 1576093 w 2746400"/>
              <a:gd name="connsiteY9524" fmla="*/ 1591341 h 1833421"/>
              <a:gd name="connsiteX9525" fmla="*/ 1590348 w 2746400"/>
              <a:gd name="connsiteY9525" fmla="*/ 1581411 h 1833421"/>
              <a:gd name="connsiteX9526" fmla="*/ 1613271 w 2746400"/>
              <a:gd name="connsiteY9526" fmla="*/ 1581488 h 1833421"/>
              <a:gd name="connsiteX9527" fmla="*/ 1620560 w 2746400"/>
              <a:gd name="connsiteY9527" fmla="*/ 1574370 h 1833421"/>
              <a:gd name="connsiteX9528" fmla="*/ 1601445 w 2746400"/>
              <a:gd name="connsiteY9528" fmla="*/ 1575996 h 1833421"/>
              <a:gd name="connsiteX9529" fmla="*/ 1563982 w 2746400"/>
              <a:gd name="connsiteY9529" fmla="*/ 1562794 h 1833421"/>
              <a:gd name="connsiteX9530" fmla="*/ 1556941 w 2746400"/>
              <a:gd name="connsiteY9530" fmla="*/ 1572437 h 1833421"/>
              <a:gd name="connsiteX9531" fmla="*/ 1557667 w 2746400"/>
              <a:gd name="connsiteY9531" fmla="*/ 1576647 h 1833421"/>
              <a:gd name="connsiteX9532" fmla="*/ 1550952 w 2746400"/>
              <a:gd name="connsiteY9532" fmla="*/ 1572534 h 1833421"/>
              <a:gd name="connsiteX9533" fmla="*/ 1546992 w 2746400"/>
              <a:gd name="connsiteY9533" fmla="*/ 1566754 h 1833421"/>
              <a:gd name="connsiteX9534" fmla="*/ 1518845 w 2746400"/>
              <a:gd name="connsiteY9534" fmla="*/ 1563540 h 1833421"/>
              <a:gd name="connsiteX9535" fmla="*/ 1529772 w 2746400"/>
              <a:gd name="connsiteY9535" fmla="*/ 1581794 h 1833421"/>
              <a:gd name="connsiteX9536" fmla="*/ 1522787 w 2746400"/>
              <a:gd name="connsiteY9536" fmla="*/ 1579536 h 1833421"/>
              <a:gd name="connsiteX9537" fmla="*/ 1516090 w 2746400"/>
              <a:gd name="connsiteY9537" fmla="*/ 1571175 h 1833421"/>
              <a:gd name="connsiteX9538" fmla="*/ 1512913 w 2746400"/>
              <a:gd name="connsiteY9538" fmla="*/ 1566812 h 1833421"/>
              <a:gd name="connsiteX9539" fmla="*/ 1509312 w 2746400"/>
              <a:gd name="connsiteY9539" fmla="*/ 1562715 h 1833421"/>
              <a:gd name="connsiteX9540" fmla="*/ 1503787 w 2746400"/>
              <a:gd name="connsiteY9540" fmla="*/ 1563885 h 1833421"/>
              <a:gd name="connsiteX9541" fmla="*/ 1505050 w 2746400"/>
              <a:gd name="connsiteY9541" fmla="*/ 1567884 h 1833421"/>
              <a:gd name="connsiteX9542" fmla="*/ 1519497 w 2746400"/>
              <a:gd name="connsiteY9542" fmla="*/ 1583171 h 1833421"/>
              <a:gd name="connsiteX9543" fmla="*/ 1542132 w 2746400"/>
              <a:gd name="connsiteY9543" fmla="*/ 1595475 h 1833421"/>
              <a:gd name="connsiteX9544" fmla="*/ 1554780 w 2746400"/>
              <a:gd name="connsiteY9544" fmla="*/ 1603931 h 1833421"/>
              <a:gd name="connsiteX9545" fmla="*/ 1539299 w 2746400"/>
              <a:gd name="connsiteY9545" fmla="*/ 1604562 h 1833421"/>
              <a:gd name="connsiteX9546" fmla="*/ 1546914 w 2746400"/>
              <a:gd name="connsiteY9546" fmla="*/ 1613747 h 1833421"/>
              <a:gd name="connsiteX9547" fmla="*/ 1536046 w 2746400"/>
              <a:gd name="connsiteY9547" fmla="*/ 1609538 h 1833421"/>
              <a:gd name="connsiteX9548" fmla="*/ 1524471 w 2746400"/>
              <a:gd name="connsiteY9548" fmla="*/ 1601348 h 1833421"/>
              <a:gd name="connsiteX9549" fmla="*/ 1546801 w 2746400"/>
              <a:gd name="connsiteY9549" fmla="*/ 1627581 h 1833421"/>
              <a:gd name="connsiteX9550" fmla="*/ 1558530 w 2746400"/>
              <a:gd name="connsiteY9550" fmla="*/ 1636865 h 1833421"/>
              <a:gd name="connsiteX9551" fmla="*/ 1558548 w 2746400"/>
              <a:gd name="connsiteY9551" fmla="*/ 1637014 h 1833421"/>
              <a:gd name="connsiteX9552" fmla="*/ 1560460 w 2746400"/>
              <a:gd name="connsiteY9552" fmla="*/ 1638927 h 1833421"/>
              <a:gd name="connsiteX9553" fmla="*/ 1560519 w 2746400"/>
              <a:gd name="connsiteY9553" fmla="*/ 1638941 h 1833421"/>
              <a:gd name="connsiteX9554" fmla="*/ 1558105 w 2746400"/>
              <a:gd name="connsiteY9554" fmla="*/ 1643601 h 1833421"/>
              <a:gd name="connsiteX9555" fmla="*/ 1553003 w 2746400"/>
              <a:gd name="connsiteY9555" fmla="*/ 1644606 h 1833421"/>
              <a:gd name="connsiteX9556" fmla="*/ 1552981 w 2746400"/>
              <a:gd name="connsiteY9556" fmla="*/ 1644590 h 1833421"/>
              <a:gd name="connsiteX9557" fmla="*/ 1551067 w 2746400"/>
              <a:gd name="connsiteY9557" fmla="*/ 1642677 h 1833421"/>
              <a:gd name="connsiteX9558" fmla="*/ 1547241 w 2746400"/>
              <a:gd name="connsiteY9558" fmla="*/ 1640763 h 1833421"/>
              <a:gd name="connsiteX9559" fmla="*/ 1547223 w 2746400"/>
              <a:gd name="connsiteY9559" fmla="*/ 1640841 h 1833421"/>
              <a:gd name="connsiteX9560" fmla="*/ 1547145 w 2746400"/>
              <a:gd name="connsiteY9560" fmla="*/ 1640802 h 1833421"/>
              <a:gd name="connsiteX9561" fmla="*/ 1535091 w 2746400"/>
              <a:gd name="connsiteY9561" fmla="*/ 1623601 h 1833421"/>
              <a:gd name="connsiteX9562" fmla="*/ 1531914 w 2746400"/>
              <a:gd name="connsiteY9562" fmla="*/ 1619009 h 1833421"/>
              <a:gd name="connsiteX9563" fmla="*/ 1515134 w 2746400"/>
              <a:gd name="connsiteY9563" fmla="*/ 1602400 h 1833421"/>
              <a:gd name="connsiteX9564" fmla="*/ 1491695 w 2746400"/>
              <a:gd name="connsiteY9564" fmla="*/ 1600755 h 1833421"/>
              <a:gd name="connsiteX9565" fmla="*/ 1460985 w 2746400"/>
              <a:gd name="connsiteY9565" fmla="*/ 1600717 h 1833421"/>
              <a:gd name="connsiteX9566" fmla="*/ 1463587 w 2746400"/>
              <a:gd name="connsiteY9566" fmla="*/ 1605520 h 1833421"/>
              <a:gd name="connsiteX9567" fmla="*/ 1455781 w 2746400"/>
              <a:gd name="connsiteY9567" fmla="*/ 1607145 h 1833421"/>
              <a:gd name="connsiteX9568" fmla="*/ 1455819 w 2746400"/>
              <a:gd name="connsiteY9568" fmla="*/ 1608159 h 1833421"/>
              <a:gd name="connsiteX9569" fmla="*/ 1473672 w 2746400"/>
              <a:gd name="connsiteY9569" fmla="*/ 1608159 h 1833421"/>
              <a:gd name="connsiteX9570" fmla="*/ 1411526 w 2746400"/>
              <a:gd name="connsiteY9570" fmla="*/ 1608294 h 1833421"/>
              <a:gd name="connsiteX9571" fmla="*/ 1431999 w 2746400"/>
              <a:gd name="connsiteY9571" fmla="*/ 1601234 h 1833421"/>
              <a:gd name="connsiteX9572" fmla="*/ 1409574 w 2746400"/>
              <a:gd name="connsiteY9572" fmla="*/ 1598076 h 1833421"/>
              <a:gd name="connsiteX9573" fmla="*/ 1397672 w 2746400"/>
              <a:gd name="connsiteY9573" fmla="*/ 1598688 h 1833421"/>
              <a:gd name="connsiteX9574" fmla="*/ 1387359 w 2746400"/>
              <a:gd name="connsiteY9574" fmla="*/ 1592566 h 1833421"/>
              <a:gd name="connsiteX9575" fmla="*/ 1384624 w 2746400"/>
              <a:gd name="connsiteY9575" fmla="*/ 1598823 h 1833421"/>
              <a:gd name="connsiteX9576" fmla="*/ 1365318 w 2746400"/>
              <a:gd name="connsiteY9576" fmla="*/ 1599817 h 1833421"/>
              <a:gd name="connsiteX9577" fmla="*/ 1367327 w 2746400"/>
              <a:gd name="connsiteY9577" fmla="*/ 1607356 h 1833421"/>
              <a:gd name="connsiteX9578" fmla="*/ 1357875 w 2746400"/>
              <a:gd name="connsiteY9578" fmla="*/ 1607356 h 1833421"/>
              <a:gd name="connsiteX9579" fmla="*/ 1353646 w 2746400"/>
              <a:gd name="connsiteY9579" fmla="*/ 1597368 h 1833421"/>
              <a:gd name="connsiteX9580" fmla="*/ 1342893 w 2746400"/>
              <a:gd name="connsiteY9580" fmla="*/ 1606131 h 1833421"/>
              <a:gd name="connsiteX9581" fmla="*/ 1325253 w 2746400"/>
              <a:gd name="connsiteY9581" fmla="*/ 1599989 h 1833421"/>
              <a:gd name="connsiteX9582" fmla="*/ 1333575 w 2746400"/>
              <a:gd name="connsiteY9582" fmla="*/ 1604122 h 1833421"/>
              <a:gd name="connsiteX9583" fmla="*/ 1292399 w 2746400"/>
              <a:gd name="connsiteY9583" fmla="*/ 1602783 h 1833421"/>
              <a:gd name="connsiteX9584" fmla="*/ 1251645 w 2746400"/>
              <a:gd name="connsiteY9584" fmla="*/ 1599072 h 1833421"/>
              <a:gd name="connsiteX9585" fmla="*/ 1210469 w 2746400"/>
              <a:gd name="connsiteY9585" fmla="*/ 1593006 h 1833421"/>
              <a:gd name="connsiteX9586" fmla="*/ 1210508 w 2746400"/>
              <a:gd name="connsiteY9586" fmla="*/ 1593045 h 1833421"/>
              <a:gd name="connsiteX9587" fmla="*/ 1210389 w 2746400"/>
              <a:gd name="connsiteY9587" fmla="*/ 1593003 h 1833421"/>
              <a:gd name="connsiteX9588" fmla="*/ 1210355 w 2746400"/>
              <a:gd name="connsiteY9588" fmla="*/ 1592968 h 1833421"/>
              <a:gd name="connsiteX9589" fmla="*/ 1210344 w 2746400"/>
              <a:gd name="connsiteY9589" fmla="*/ 1592988 h 1833421"/>
              <a:gd name="connsiteX9590" fmla="*/ 1197407 w 2746400"/>
              <a:gd name="connsiteY9590" fmla="*/ 1588464 h 1833421"/>
              <a:gd name="connsiteX9591" fmla="*/ 1183874 w 2746400"/>
              <a:gd name="connsiteY9591" fmla="*/ 1585333 h 1833421"/>
              <a:gd name="connsiteX9592" fmla="*/ 1180564 w 2746400"/>
              <a:gd name="connsiteY9592" fmla="*/ 1586481 h 1833421"/>
              <a:gd name="connsiteX9593" fmla="*/ 1169485 w 2746400"/>
              <a:gd name="connsiteY9593" fmla="*/ 1585659 h 1833421"/>
              <a:gd name="connsiteX9594" fmla="*/ 1168720 w 2746400"/>
              <a:gd name="connsiteY9594" fmla="*/ 1585143 h 1833421"/>
              <a:gd name="connsiteX9595" fmla="*/ 1143118 w 2746400"/>
              <a:gd name="connsiteY9595" fmla="*/ 1584261 h 1833421"/>
              <a:gd name="connsiteX9596" fmla="*/ 1141627 w 2746400"/>
              <a:gd name="connsiteY9596" fmla="*/ 1585372 h 1833421"/>
              <a:gd name="connsiteX9597" fmla="*/ 1141608 w 2746400"/>
              <a:gd name="connsiteY9597" fmla="*/ 1585352 h 1833421"/>
              <a:gd name="connsiteX9598" fmla="*/ 1141282 w 2746400"/>
              <a:gd name="connsiteY9598" fmla="*/ 1585907 h 1833421"/>
              <a:gd name="connsiteX9599" fmla="*/ 1141627 w 2746400"/>
              <a:gd name="connsiteY9599" fmla="*/ 1585372 h 1833421"/>
              <a:gd name="connsiteX9600" fmla="*/ 1144536 w 2746400"/>
              <a:gd name="connsiteY9600" fmla="*/ 1588395 h 1833421"/>
              <a:gd name="connsiteX9601" fmla="*/ 1113750 w 2746400"/>
              <a:gd name="connsiteY9601" fmla="*/ 1585926 h 1833421"/>
              <a:gd name="connsiteX9602" fmla="*/ 1106976 w 2746400"/>
              <a:gd name="connsiteY9602" fmla="*/ 1585352 h 1833421"/>
              <a:gd name="connsiteX9603" fmla="*/ 1102536 w 2746400"/>
              <a:gd name="connsiteY9603" fmla="*/ 1586022 h 1833421"/>
              <a:gd name="connsiteX9604" fmla="*/ 1068612 w 2746400"/>
              <a:gd name="connsiteY9604" fmla="*/ 1581144 h 1833421"/>
              <a:gd name="connsiteX9605" fmla="*/ 1052541 w 2746400"/>
              <a:gd name="connsiteY9605" fmla="*/ 1579822 h 1833421"/>
              <a:gd name="connsiteX9606" fmla="*/ 1024071 w 2746400"/>
              <a:gd name="connsiteY9606" fmla="*/ 1577737 h 1833421"/>
              <a:gd name="connsiteX9607" fmla="*/ 1012839 w 2746400"/>
              <a:gd name="connsiteY9607" fmla="*/ 1575901 h 1833421"/>
              <a:gd name="connsiteX9608" fmla="*/ 992940 w 2746400"/>
              <a:gd name="connsiteY9608" fmla="*/ 1574179 h 1833421"/>
              <a:gd name="connsiteX9609" fmla="*/ 978111 w 2746400"/>
              <a:gd name="connsiteY9609" fmla="*/ 1575920 h 1833421"/>
              <a:gd name="connsiteX9610" fmla="*/ 961426 w 2746400"/>
              <a:gd name="connsiteY9610" fmla="*/ 1575709 h 1833421"/>
              <a:gd name="connsiteX9611" fmla="*/ 946369 w 2746400"/>
              <a:gd name="connsiteY9611" fmla="*/ 1573739 h 1833421"/>
              <a:gd name="connsiteX9612" fmla="*/ 906073 w 2746400"/>
              <a:gd name="connsiteY9612" fmla="*/ 1567157 h 1833421"/>
              <a:gd name="connsiteX9613" fmla="*/ 863979 w 2746400"/>
              <a:gd name="connsiteY9613" fmla="*/ 1559178 h 1833421"/>
              <a:gd name="connsiteX9614" fmla="*/ 854489 w 2746400"/>
              <a:gd name="connsiteY9614" fmla="*/ 1559102 h 1833421"/>
              <a:gd name="connsiteX9615" fmla="*/ 860936 w 2746400"/>
              <a:gd name="connsiteY9615" fmla="*/ 1566009 h 1833421"/>
              <a:gd name="connsiteX9616" fmla="*/ 862486 w 2746400"/>
              <a:gd name="connsiteY9616" fmla="*/ 1566812 h 1833421"/>
              <a:gd name="connsiteX9617" fmla="*/ 878673 w 2746400"/>
              <a:gd name="connsiteY9617" fmla="*/ 1569759 h 1833421"/>
              <a:gd name="connsiteX9618" fmla="*/ 896468 w 2746400"/>
              <a:gd name="connsiteY9618" fmla="*/ 1572381 h 1833421"/>
              <a:gd name="connsiteX9619" fmla="*/ 902456 w 2746400"/>
              <a:gd name="connsiteY9619" fmla="*/ 1579612 h 1833421"/>
              <a:gd name="connsiteX9620" fmla="*/ 896716 w 2746400"/>
              <a:gd name="connsiteY9620" fmla="*/ 1579593 h 1833421"/>
              <a:gd name="connsiteX9621" fmla="*/ 896550 w 2746400"/>
              <a:gd name="connsiteY9621" fmla="*/ 1579583 h 1833421"/>
              <a:gd name="connsiteX9622" fmla="*/ 891570 w 2746400"/>
              <a:gd name="connsiteY9622" fmla="*/ 1577948 h 1833421"/>
              <a:gd name="connsiteX9623" fmla="*/ 891321 w 2746400"/>
              <a:gd name="connsiteY9623" fmla="*/ 1579269 h 1833421"/>
              <a:gd name="connsiteX9624" fmla="*/ 896550 w 2746400"/>
              <a:gd name="connsiteY9624" fmla="*/ 1579583 h 1833421"/>
              <a:gd name="connsiteX9625" fmla="*/ 896698 w 2746400"/>
              <a:gd name="connsiteY9625" fmla="*/ 1579632 h 1833421"/>
              <a:gd name="connsiteX9626" fmla="*/ 902456 w 2746400"/>
              <a:gd name="connsiteY9626" fmla="*/ 1579612 h 1833421"/>
              <a:gd name="connsiteX9627" fmla="*/ 920805 w 2746400"/>
              <a:gd name="connsiteY9627" fmla="*/ 1585639 h 1833421"/>
              <a:gd name="connsiteX9628" fmla="*/ 914358 w 2746400"/>
              <a:gd name="connsiteY9628" fmla="*/ 1589601 h 1833421"/>
              <a:gd name="connsiteX9629" fmla="*/ 858525 w 2746400"/>
              <a:gd name="connsiteY9629" fmla="*/ 1578618 h 1833421"/>
              <a:gd name="connsiteX9630" fmla="*/ 840120 w 2746400"/>
              <a:gd name="connsiteY9630" fmla="*/ 1581621 h 1833421"/>
              <a:gd name="connsiteX9631" fmla="*/ 841689 w 2746400"/>
              <a:gd name="connsiteY9631" fmla="*/ 1576417 h 1833421"/>
              <a:gd name="connsiteX9632" fmla="*/ 828258 w 2746400"/>
              <a:gd name="connsiteY9632" fmla="*/ 1580072 h 1833421"/>
              <a:gd name="connsiteX9633" fmla="*/ 830133 w 2746400"/>
              <a:gd name="connsiteY9633" fmla="*/ 1573203 h 1833421"/>
              <a:gd name="connsiteX9634" fmla="*/ 819780 w 2746400"/>
              <a:gd name="connsiteY9634" fmla="*/ 1570275 h 1833421"/>
              <a:gd name="connsiteX9635" fmla="*/ 808874 w 2746400"/>
              <a:gd name="connsiteY9635" fmla="*/ 1567788 h 1833421"/>
              <a:gd name="connsiteX9636" fmla="*/ 804684 w 2746400"/>
              <a:gd name="connsiteY9636" fmla="*/ 1568476 h 1833421"/>
              <a:gd name="connsiteX9637" fmla="*/ 794429 w 2746400"/>
              <a:gd name="connsiteY9637" fmla="*/ 1562852 h 1833421"/>
              <a:gd name="connsiteX9638" fmla="*/ 741562 w 2746400"/>
              <a:gd name="connsiteY9638" fmla="*/ 1548214 h 1833421"/>
              <a:gd name="connsiteX9639" fmla="*/ 731689 w 2746400"/>
              <a:gd name="connsiteY9639" fmla="*/ 1549113 h 1833421"/>
              <a:gd name="connsiteX9640" fmla="*/ 778164 w 2746400"/>
              <a:gd name="connsiteY9640" fmla="*/ 1574503 h 1833421"/>
              <a:gd name="connsiteX9641" fmla="*/ 767393 w 2746400"/>
              <a:gd name="connsiteY9641" fmla="*/ 1576914 h 1833421"/>
              <a:gd name="connsiteX9642" fmla="*/ 734579 w 2746400"/>
              <a:gd name="connsiteY9642" fmla="*/ 1570620 h 1833421"/>
              <a:gd name="connsiteX9643" fmla="*/ 766665 w 2746400"/>
              <a:gd name="connsiteY9643" fmla="*/ 1585046 h 1833421"/>
              <a:gd name="connsiteX9644" fmla="*/ 773650 w 2746400"/>
              <a:gd name="connsiteY9644" fmla="*/ 1584435 h 1833421"/>
              <a:gd name="connsiteX9645" fmla="*/ 778739 w 2746400"/>
              <a:gd name="connsiteY9645" fmla="*/ 1593695 h 1833421"/>
              <a:gd name="connsiteX9646" fmla="*/ 762111 w 2746400"/>
              <a:gd name="connsiteY9646" fmla="*/ 1591302 h 1833421"/>
              <a:gd name="connsiteX9647" fmla="*/ 744318 w 2746400"/>
              <a:gd name="connsiteY9647" fmla="*/ 1587208 h 1833421"/>
              <a:gd name="connsiteX9648" fmla="*/ 764198 w 2746400"/>
              <a:gd name="connsiteY9648" fmla="*/ 1603530 h 1833421"/>
              <a:gd name="connsiteX9649" fmla="*/ 751440 w 2746400"/>
              <a:gd name="connsiteY9649" fmla="*/ 1602600 h 1833421"/>
              <a:gd name="connsiteX9650" fmla="*/ 751358 w 2746400"/>
              <a:gd name="connsiteY9650" fmla="*/ 1602553 h 1833421"/>
              <a:gd name="connsiteX9651" fmla="*/ 751225 w 2746400"/>
              <a:gd name="connsiteY9651" fmla="*/ 1602516 h 1833421"/>
              <a:gd name="connsiteX9652" fmla="*/ 751339 w 2746400"/>
              <a:gd name="connsiteY9652" fmla="*/ 1602592 h 1833421"/>
              <a:gd name="connsiteX9653" fmla="*/ 751440 w 2746400"/>
              <a:gd name="connsiteY9653" fmla="*/ 1602600 h 1833421"/>
              <a:gd name="connsiteX9654" fmla="*/ 762413 w 2746400"/>
              <a:gd name="connsiteY9654" fmla="*/ 1608774 h 1833421"/>
              <a:gd name="connsiteX9655" fmla="*/ 774300 w 2746400"/>
              <a:gd name="connsiteY9655" fmla="*/ 1613288 h 1833421"/>
              <a:gd name="connsiteX9656" fmla="*/ 782049 w 2746400"/>
              <a:gd name="connsiteY9656" fmla="*/ 1615602 h 1833421"/>
              <a:gd name="connsiteX9657" fmla="*/ 792802 w 2746400"/>
              <a:gd name="connsiteY9657" fmla="*/ 1596087 h 1833421"/>
              <a:gd name="connsiteX9658" fmla="*/ 804896 w 2746400"/>
              <a:gd name="connsiteY9658" fmla="*/ 1583459 h 1833421"/>
              <a:gd name="connsiteX9659" fmla="*/ 808746 w 2746400"/>
              <a:gd name="connsiteY9659" fmla="*/ 1586955 h 1833421"/>
              <a:gd name="connsiteX9660" fmla="*/ 806884 w 2746400"/>
              <a:gd name="connsiteY9660" fmla="*/ 1591513 h 1833421"/>
              <a:gd name="connsiteX9661" fmla="*/ 799002 w 2746400"/>
              <a:gd name="connsiteY9661" fmla="*/ 1598306 h 1833421"/>
              <a:gd name="connsiteX9662" fmla="*/ 793931 w 2746400"/>
              <a:gd name="connsiteY9662" fmla="*/ 1605117 h 1833421"/>
              <a:gd name="connsiteX9663" fmla="*/ 794639 w 2746400"/>
              <a:gd name="connsiteY9663" fmla="*/ 1611756 h 1833421"/>
              <a:gd name="connsiteX9664" fmla="*/ 787407 w 2746400"/>
              <a:gd name="connsiteY9664" fmla="*/ 1611756 h 1833421"/>
              <a:gd name="connsiteX9665" fmla="*/ 792554 w 2746400"/>
              <a:gd name="connsiteY9665" fmla="*/ 1621956 h 1833421"/>
              <a:gd name="connsiteX9666" fmla="*/ 781169 w 2746400"/>
              <a:gd name="connsiteY9666" fmla="*/ 1623199 h 1833421"/>
              <a:gd name="connsiteX9667" fmla="*/ 792362 w 2746400"/>
              <a:gd name="connsiteY9667" fmla="*/ 1631694 h 1833421"/>
              <a:gd name="connsiteX9668" fmla="*/ 791826 w 2746400"/>
              <a:gd name="connsiteY9668" fmla="*/ 1633359 h 1833421"/>
              <a:gd name="connsiteX9669" fmla="*/ 812892 w 2746400"/>
              <a:gd name="connsiteY9669" fmla="*/ 1641069 h 1833421"/>
              <a:gd name="connsiteX9670" fmla="*/ 806388 w 2746400"/>
              <a:gd name="connsiteY9670" fmla="*/ 1642524 h 1833421"/>
              <a:gd name="connsiteX9671" fmla="*/ 748068 w 2746400"/>
              <a:gd name="connsiteY9671" fmla="*/ 1626222 h 1833421"/>
              <a:gd name="connsiteX9672" fmla="*/ 740778 w 2746400"/>
              <a:gd name="connsiteY9672" fmla="*/ 1624673 h 1833421"/>
              <a:gd name="connsiteX9673" fmla="*/ 720381 w 2746400"/>
              <a:gd name="connsiteY9673" fmla="*/ 1621745 h 1833421"/>
              <a:gd name="connsiteX9674" fmla="*/ 709358 w 2746400"/>
              <a:gd name="connsiteY9674" fmla="*/ 1619835 h 1833421"/>
              <a:gd name="connsiteX9675" fmla="*/ 709264 w 2746400"/>
              <a:gd name="connsiteY9675" fmla="*/ 1619774 h 1833421"/>
              <a:gd name="connsiteX9676" fmla="*/ 701324 w 2746400"/>
              <a:gd name="connsiteY9676" fmla="*/ 1615737 h 1833421"/>
              <a:gd name="connsiteX9677" fmla="*/ 709227 w 2746400"/>
              <a:gd name="connsiteY9677" fmla="*/ 1619812 h 1833421"/>
              <a:gd name="connsiteX9678" fmla="*/ 709358 w 2746400"/>
              <a:gd name="connsiteY9678" fmla="*/ 1619835 h 1833421"/>
              <a:gd name="connsiteX9679" fmla="*/ 720082 w 2746400"/>
              <a:gd name="connsiteY9679" fmla="*/ 1626827 h 1833421"/>
              <a:gd name="connsiteX9680" fmla="*/ 732193 w 2746400"/>
              <a:gd name="connsiteY9680" fmla="*/ 1631249 h 1833421"/>
              <a:gd name="connsiteX9681" fmla="*/ 732168 w 2746400"/>
              <a:gd name="connsiteY9681" fmla="*/ 1631292 h 1833421"/>
              <a:gd name="connsiteX9682" fmla="*/ 732302 w 2746400"/>
              <a:gd name="connsiteY9682" fmla="*/ 1631330 h 1833421"/>
              <a:gd name="connsiteX9683" fmla="*/ 732207 w 2746400"/>
              <a:gd name="connsiteY9683" fmla="*/ 1631254 h 1833421"/>
              <a:gd name="connsiteX9684" fmla="*/ 732193 w 2746400"/>
              <a:gd name="connsiteY9684" fmla="*/ 1631249 h 1833421"/>
              <a:gd name="connsiteX9685" fmla="*/ 734273 w 2746400"/>
              <a:gd name="connsiteY9685" fmla="*/ 1627657 h 1833421"/>
              <a:gd name="connsiteX9686" fmla="*/ 742537 w 2746400"/>
              <a:gd name="connsiteY9686" fmla="*/ 1630508 h 1833421"/>
              <a:gd name="connsiteX9687" fmla="*/ 739878 w 2746400"/>
              <a:gd name="connsiteY9687" fmla="*/ 1634698 h 1833421"/>
              <a:gd name="connsiteX9688" fmla="*/ 772712 w 2746400"/>
              <a:gd name="connsiteY9688" fmla="*/ 1648206 h 1833421"/>
              <a:gd name="connsiteX9689" fmla="*/ 772195 w 2746400"/>
              <a:gd name="connsiteY9689" fmla="*/ 1650579 h 1833421"/>
              <a:gd name="connsiteX9690" fmla="*/ 755925 w 2746400"/>
              <a:gd name="connsiteY9690" fmla="*/ 1646879 h 1833421"/>
              <a:gd name="connsiteX9691" fmla="*/ 739926 w 2746400"/>
              <a:gd name="connsiteY9691" fmla="*/ 1650351 h 1833421"/>
              <a:gd name="connsiteX9692" fmla="*/ 746039 w 2746400"/>
              <a:gd name="connsiteY9692" fmla="*/ 1643136 h 1833421"/>
              <a:gd name="connsiteX9693" fmla="*/ 736626 w 2746400"/>
              <a:gd name="connsiteY9693" fmla="*/ 1640074 h 1833421"/>
              <a:gd name="connsiteX9694" fmla="*/ 663957 w 2746400"/>
              <a:gd name="connsiteY9694" fmla="*/ 1604199 h 1833421"/>
              <a:gd name="connsiteX9695" fmla="*/ 660990 w 2746400"/>
              <a:gd name="connsiteY9695" fmla="*/ 1601845 h 1833421"/>
              <a:gd name="connsiteX9696" fmla="*/ 652362 w 2746400"/>
              <a:gd name="connsiteY9696" fmla="*/ 1598651 h 1833421"/>
              <a:gd name="connsiteX9697" fmla="*/ 645703 w 2746400"/>
              <a:gd name="connsiteY9697" fmla="*/ 1590729 h 1833421"/>
              <a:gd name="connsiteX9698" fmla="*/ 638503 w 2746400"/>
              <a:gd name="connsiteY9698" fmla="*/ 1594911 h 1833421"/>
              <a:gd name="connsiteX9699" fmla="*/ 638451 w 2746400"/>
              <a:gd name="connsiteY9699" fmla="*/ 1594862 h 1833421"/>
              <a:gd name="connsiteX9700" fmla="*/ 638439 w 2746400"/>
              <a:gd name="connsiteY9700" fmla="*/ 1594869 h 1833421"/>
              <a:gd name="connsiteX9701" fmla="*/ 630721 w 2746400"/>
              <a:gd name="connsiteY9701" fmla="*/ 1586979 h 1833421"/>
              <a:gd name="connsiteX9702" fmla="*/ 631869 w 2746400"/>
              <a:gd name="connsiteY9702" fmla="*/ 1585257 h 1833421"/>
              <a:gd name="connsiteX9703" fmla="*/ 639465 w 2746400"/>
              <a:gd name="connsiteY9703" fmla="*/ 1585659 h 1833421"/>
              <a:gd name="connsiteX9704" fmla="*/ 631465 w 2746400"/>
              <a:gd name="connsiteY9704" fmla="*/ 1578183 h 1833421"/>
              <a:gd name="connsiteX9705" fmla="*/ 620983 w 2746400"/>
              <a:gd name="connsiteY9705" fmla="*/ 1585773 h 1833421"/>
              <a:gd name="connsiteX9706" fmla="*/ 632100 w 2746400"/>
              <a:gd name="connsiteY9706" fmla="*/ 1598919 h 1833421"/>
              <a:gd name="connsiteX9707" fmla="*/ 638439 w 2746400"/>
              <a:gd name="connsiteY9707" fmla="*/ 1594869 h 1833421"/>
              <a:gd name="connsiteX9708" fmla="*/ 638489 w 2746400"/>
              <a:gd name="connsiteY9708" fmla="*/ 1594920 h 1833421"/>
              <a:gd name="connsiteX9709" fmla="*/ 638503 w 2746400"/>
              <a:gd name="connsiteY9709" fmla="*/ 1594911 h 1833421"/>
              <a:gd name="connsiteX9710" fmla="*/ 644499 w 2746400"/>
              <a:gd name="connsiteY9710" fmla="*/ 1600700 h 1833421"/>
              <a:gd name="connsiteX9711" fmla="*/ 642986 w 2746400"/>
              <a:gd name="connsiteY9711" fmla="*/ 1607586 h 1833421"/>
              <a:gd name="connsiteX9712" fmla="*/ 651738 w 2746400"/>
              <a:gd name="connsiteY9712" fmla="*/ 1617711 h 1833421"/>
              <a:gd name="connsiteX9713" fmla="*/ 651653 w 2746400"/>
              <a:gd name="connsiteY9713" fmla="*/ 1617785 h 1833421"/>
              <a:gd name="connsiteX9714" fmla="*/ 651826 w 2746400"/>
              <a:gd name="connsiteY9714" fmla="*/ 1617976 h 1833421"/>
              <a:gd name="connsiteX9715" fmla="*/ 653625 w 2746400"/>
              <a:gd name="connsiteY9715" fmla="*/ 1619775 h 1833421"/>
              <a:gd name="connsiteX9716" fmla="*/ 653625 w 2746400"/>
              <a:gd name="connsiteY9716" fmla="*/ 1619775 h 1833421"/>
              <a:gd name="connsiteX9717" fmla="*/ 653663 w 2746400"/>
              <a:gd name="connsiteY9717" fmla="*/ 1619812 h 1833421"/>
              <a:gd name="connsiteX9718" fmla="*/ 653625 w 2746400"/>
              <a:gd name="connsiteY9718" fmla="*/ 1619775 h 1833421"/>
              <a:gd name="connsiteX9719" fmla="*/ 653712 w 2746400"/>
              <a:gd name="connsiteY9719" fmla="*/ 1619689 h 1833421"/>
              <a:gd name="connsiteX9720" fmla="*/ 653745 w 2746400"/>
              <a:gd name="connsiteY9720" fmla="*/ 1619723 h 1833421"/>
              <a:gd name="connsiteX9721" fmla="*/ 656667 w 2746400"/>
              <a:gd name="connsiteY9721" fmla="*/ 1623256 h 1833421"/>
              <a:gd name="connsiteX9722" fmla="*/ 655996 w 2746400"/>
              <a:gd name="connsiteY9722" fmla="*/ 1624692 h 1833421"/>
              <a:gd name="connsiteX9723" fmla="*/ 645837 w 2746400"/>
              <a:gd name="connsiteY9723" fmla="*/ 1620137 h 1833421"/>
              <a:gd name="connsiteX9724" fmla="*/ 634414 w 2746400"/>
              <a:gd name="connsiteY9724" fmla="*/ 1613594 h 1833421"/>
              <a:gd name="connsiteX9725" fmla="*/ 608412 w 2746400"/>
              <a:gd name="connsiteY9725" fmla="*/ 1597923 h 1833421"/>
              <a:gd name="connsiteX9726" fmla="*/ 605139 w 2746400"/>
              <a:gd name="connsiteY9726" fmla="*/ 1595934 h 1833421"/>
              <a:gd name="connsiteX9727" fmla="*/ 586656 w 2746400"/>
              <a:gd name="connsiteY9727" fmla="*/ 1607298 h 1833421"/>
              <a:gd name="connsiteX9728" fmla="*/ 563887 w 2746400"/>
              <a:gd name="connsiteY9728" fmla="*/ 1625973 h 1833421"/>
              <a:gd name="connsiteX9729" fmla="*/ 560252 w 2746400"/>
              <a:gd name="connsiteY9729" fmla="*/ 1627293 h 1833421"/>
              <a:gd name="connsiteX9730" fmla="*/ 559298 w 2746400"/>
              <a:gd name="connsiteY9730" fmla="*/ 1618854 h 1833421"/>
              <a:gd name="connsiteX9731" fmla="*/ 563797 w 2746400"/>
              <a:gd name="connsiteY9731" fmla="*/ 1612086 h 1833421"/>
              <a:gd name="connsiteX9732" fmla="*/ 563830 w 2746400"/>
              <a:gd name="connsiteY9732" fmla="*/ 1612082 h 1833421"/>
              <a:gd name="connsiteX9733" fmla="*/ 565744 w 2746400"/>
              <a:gd name="connsiteY9733" fmla="*/ 1610169 h 1833421"/>
              <a:gd name="connsiteX9734" fmla="*/ 570450 w 2746400"/>
              <a:gd name="connsiteY9734" fmla="*/ 1605444 h 1833421"/>
              <a:gd name="connsiteX9735" fmla="*/ 565725 w 2746400"/>
              <a:gd name="connsiteY9735" fmla="*/ 1610150 h 1833421"/>
              <a:gd name="connsiteX9736" fmla="*/ 563811 w 2746400"/>
              <a:gd name="connsiteY9736" fmla="*/ 1612063 h 1833421"/>
              <a:gd name="connsiteX9737" fmla="*/ 563797 w 2746400"/>
              <a:gd name="connsiteY9737" fmla="*/ 1612086 h 1833421"/>
              <a:gd name="connsiteX9738" fmla="*/ 558378 w 2746400"/>
              <a:gd name="connsiteY9738" fmla="*/ 1612618 h 1833421"/>
              <a:gd name="connsiteX9739" fmla="*/ 568212 w 2746400"/>
              <a:gd name="connsiteY9739" fmla="*/ 1599051 h 1833421"/>
              <a:gd name="connsiteX9740" fmla="*/ 577740 w 2746400"/>
              <a:gd name="connsiteY9740" fmla="*/ 1607682 h 1833421"/>
              <a:gd name="connsiteX9741" fmla="*/ 587422 w 2746400"/>
              <a:gd name="connsiteY9741" fmla="*/ 1597197 h 1833421"/>
              <a:gd name="connsiteX9742" fmla="*/ 593679 w 2746400"/>
              <a:gd name="connsiteY9742" fmla="*/ 1593121 h 1833421"/>
              <a:gd name="connsiteX9743" fmla="*/ 607436 w 2746400"/>
              <a:gd name="connsiteY9743" fmla="*/ 1575728 h 1833421"/>
              <a:gd name="connsiteX9744" fmla="*/ 617155 w 2746400"/>
              <a:gd name="connsiteY9744" fmla="*/ 1577547 h 1833421"/>
              <a:gd name="connsiteX9745" fmla="*/ 623853 w 2746400"/>
              <a:gd name="connsiteY9745" fmla="*/ 1574734 h 1833421"/>
              <a:gd name="connsiteX9746" fmla="*/ 620121 w 2746400"/>
              <a:gd name="connsiteY9746" fmla="*/ 1569089 h 1833421"/>
              <a:gd name="connsiteX9747" fmla="*/ 608431 w 2746400"/>
              <a:gd name="connsiteY9747" fmla="*/ 1565148 h 1833421"/>
              <a:gd name="connsiteX9748" fmla="*/ 602748 w 2746400"/>
              <a:gd name="connsiteY9748" fmla="*/ 1562488 h 1833421"/>
              <a:gd name="connsiteX9749" fmla="*/ 600414 w 2746400"/>
              <a:gd name="connsiteY9749" fmla="*/ 1567615 h 1833421"/>
              <a:gd name="connsiteX9750" fmla="*/ 595669 w 2746400"/>
              <a:gd name="connsiteY9750" fmla="*/ 1565243 h 1833421"/>
              <a:gd name="connsiteX9751" fmla="*/ 591861 w 2746400"/>
              <a:gd name="connsiteY9751" fmla="*/ 1556269 h 1833421"/>
              <a:gd name="connsiteX9752" fmla="*/ 600834 w 2746400"/>
              <a:gd name="connsiteY9752" fmla="*/ 1552596 h 1833421"/>
              <a:gd name="connsiteX9753" fmla="*/ 611682 w 2746400"/>
              <a:gd name="connsiteY9753" fmla="*/ 1553839 h 1833421"/>
              <a:gd name="connsiteX9754" fmla="*/ 580590 w 2746400"/>
              <a:gd name="connsiteY9754" fmla="*/ 1538743 h 1833421"/>
              <a:gd name="connsiteX9755" fmla="*/ 556445 w 2746400"/>
              <a:gd name="connsiteY9755" fmla="*/ 1518040 h 1833421"/>
              <a:gd name="connsiteX9756" fmla="*/ 563027 w 2746400"/>
              <a:gd name="connsiteY9756" fmla="*/ 1506465 h 1833421"/>
              <a:gd name="connsiteX9757" fmla="*/ 580515 w 2746400"/>
              <a:gd name="connsiteY9757" fmla="*/ 1499385 h 1833421"/>
              <a:gd name="connsiteX9758" fmla="*/ 573168 w 2746400"/>
              <a:gd name="connsiteY9758" fmla="*/ 1500112 h 1833421"/>
              <a:gd name="connsiteX9759" fmla="*/ 562587 w 2746400"/>
              <a:gd name="connsiteY9759" fmla="*/ 1486432 h 1833421"/>
              <a:gd name="connsiteX9760" fmla="*/ 559659 w 2746400"/>
              <a:gd name="connsiteY9760" fmla="*/ 1468409 h 1833421"/>
              <a:gd name="connsiteX9761" fmla="*/ 576362 w 2746400"/>
              <a:gd name="connsiteY9761" fmla="*/ 1468409 h 1833421"/>
              <a:gd name="connsiteX9762" fmla="*/ 557306 w 2746400"/>
              <a:gd name="connsiteY9762" fmla="*/ 1457540 h 1833421"/>
              <a:gd name="connsiteX9763" fmla="*/ 545998 w 2746400"/>
              <a:gd name="connsiteY9763" fmla="*/ 1449312 h 1833421"/>
              <a:gd name="connsiteX9764" fmla="*/ 557535 w 2746400"/>
              <a:gd name="connsiteY9764" fmla="*/ 1445409 h 1833421"/>
              <a:gd name="connsiteX9765" fmla="*/ 547490 w 2746400"/>
              <a:gd name="connsiteY9765" fmla="*/ 1431805 h 1833421"/>
              <a:gd name="connsiteX9766" fmla="*/ 540896 w 2746400"/>
              <a:gd name="connsiteY9766" fmla="*/ 1424562 h 1833421"/>
              <a:gd name="connsiteX9767" fmla="*/ 554609 w 2746400"/>
              <a:gd name="connsiteY9767" fmla="*/ 1422200 h 1833421"/>
              <a:gd name="connsiteX9768" fmla="*/ 529083 w 2746400"/>
              <a:gd name="connsiteY9768" fmla="*/ 1403583 h 1833421"/>
              <a:gd name="connsiteX9769" fmla="*/ 548906 w 2746400"/>
              <a:gd name="connsiteY9769" fmla="*/ 1398322 h 1833421"/>
              <a:gd name="connsiteX9770" fmla="*/ 542497 w 2746400"/>
              <a:gd name="connsiteY9770" fmla="*/ 1390133 h 1833421"/>
              <a:gd name="connsiteX9771" fmla="*/ 549864 w 2746400"/>
              <a:gd name="connsiteY9771" fmla="*/ 1385770 h 1833421"/>
              <a:gd name="connsiteX9772" fmla="*/ 537068 w 2746400"/>
              <a:gd name="connsiteY9772" fmla="*/ 1382457 h 1833421"/>
              <a:gd name="connsiteX9773" fmla="*/ 542305 w 2746400"/>
              <a:gd name="connsiteY9773" fmla="*/ 1377485 h 1833421"/>
              <a:gd name="connsiteX9774" fmla="*/ 536181 w 2746400"/>
              <a:gd name="connsiteY9774" fmla="*/ 1370330 h 1833421"/>
              <a:gd name="connsiteX9775" fmla="*/ 540736 w 2746400"/>
              <a:gd name="connsiteY9775" fmla="*/ 1368129 h 1833421"/>
              <a:gd name="connsiteX9776" fmla="*/ 535263 w 2746400"/>
              <a:gd name="connsiteY9776" fmla="*/ 1361355 h 1833421"/>
              <a:gd name="connsiteX9777" fmla="*/ 542343 w 2746400"/>
              <a:gd name="connsiteY9777" fmla="*/ 1357605 h 1833421"/>
              <a:gd name="connsiteX9778" fmla="*/ 538764 w 2746400"/>
              <a:gd name="connsiteY9778" fmla="*/ 1348689 h 1833421"/>
              <a:gd name="connsiteX9779" fmla="*/ 536871 w 2746400"/>
              <a:gd name="connsiteY9779" fmla="*/ 1348842 h 1833421"/>
              <a:gd name="connsiteX9780" fmla="*/ 535626 w 2746400"/>
              <a:gd name="connsiteY9780" fmla="*/ 1356304 h 1833421"/>
              <a:gd name="connsiteX9781" fmla="*/ 524625 w 2746400"/>
              <a:gd name="connsiteY9781" fmla="*/ 1352879 h 1833421"/>
              <a:gd name="connsiteX9782" fmla="*/ 508189 w 2746400"/>
              <a:gd name="connsiteY9782" fmla="*/ 1351196 h 1833421"/>
              <a:gd name="connsiteX9783" fmla="*/ 499943 w 2746400"/>
              <a:gd name="connsiteY9783" fmla="*/ 1359787 h 1833421"/>
              <a:gd name="connsiteX9784" fmla="*/ 507348 w 2746400"/>
              <a:gd name="connsiteY9784" fmla="*/ 1355979 h 1833421"/>
              <a:gd name="connsiteX9785" fmla="*/ 480064 w 2746400"/>
              <a:gd name="connsiteY9785" fmla="*/ 1379838 h 1833421"/>
              <a:gd name="connsiteX9786" fmla="*/ 484560 w 2746400"/>
              <a:gd name="connsiteY9786" fmla="*/ 1363919 h 1833421"/>
              <a:gd name="connsiteX9787" fmla="*/ 493916 w 2746400"/>
              <a:gd name="connsiteY9787" fmla="*/ 1355807 h 1833421"/>
              <a:gd name="connsiteX9788" fmla="*/ 498699 w 2746400"/>
              <a:gd name="connsiteY9788" fmla="*/ 1348057 h 1833421"/>
              <a:gd name="connsiteX9789" fmla="*/ 504383 w 2746400"/>
              <a:gd name="connsiteY9789" fmla="*/ 1343847 h 1833421"/>
              <a:gd name="connsiteX9790" fmla="*/ 514638 w 2746400"/>
              <a:gd name="connsiteY9790" fmla="*/ 1338892 h 1833421"/>
              <a:gd name="connsiteX9791" fmla="*/ 521755 w 2746400"/>
              <a:gd name="connsiteY9791" fmla="*/ 1329096 h 1833421"/>
              <a:gd name="connsiteX9792" fmla="*/ 527439 w 2746400"/>
              <a:gd name="connsiteY9792" fmla="*/ 1324389 h 1833421"/>
              <a:gd name="connsiteX9793" fmla="*/ 509663 w 2746400"/>
              <a:gd name="connsiteY9793" fmla="*/ 1302845 h 1833421"/>
              <a:gd name="connsiteX9794" fmla="*/ 515977 w 2746400"/>
              <a:gd name="connsiteY9794" fmla="*/ 1297737 h 1833421"/>
              <a:gd name="connsiteX9795" fmla="*/ 493954 w 2746400"/>
              <a:gd name="connsiteY9795" fmla="*/ 1287538 h 1833421"/>
              <a:gd name="connsiteX9796" fmla="*/ 495657 w 2746400"/>
              <a:gd name="connsiteY9796" fmla="*/ 1283750 h 1833421"/>
              <a:gd name="connsiteX9797" fmla="*/ 493916 w 2746400"/>
              <a:gd name="connsiteY9797" fmla="*/ 1278239 h 1833421"/>
              <a:gd name="connsiteX9798" fmla="*/ 488425 w 2746400"/>
              <a:gd name="connsiteY9798" fmla="*/ 1280861 h 1833421"/>
              <a:gd name="connsiteX9799" fmla="*/ 486569 w 2746400"/>
              <a:gd name="connsiteY9799" fmla="*/ 1289222 h 1833421"/>
              <a:gd name="connsiteX9800" fmla="*/ 473921 w 2746400"/>
              <a:gd name="connsiteY9800" fmla="*/ 1294483 h 1833421"/>
              <a:gd name="connsiteX9801" fmla="*/ 473959 w 2746400"/>
              <a:gd name="connsiteY9801" fmla="*/ 1294446 h 1833421"/>
              <a:gd name="connsiteX9802" fmla="*/ 467550 w 2746400"/>
              <a:gd name="connsiteY9802" fmla="*/ 1281378 h 1833421"/>
              <a:gd name="connsiteX9803" fmla="*/ 475968 w 2746400"/>
              <a:gd name="connsiteY9803" fmla="*/ 1267218 h 1833421"/>
              <a:gd name="connsiteX9804" fmla="*/ 482608 w 2746400"/>
              <a:gd name="connsiteY9804" fmla="*/ 1265783 h 1833421"/>
              <a:gd name="connsiteX9805" fmla="*/ 479202 w 2746400"/>
              <a:gd name="connsiteY9805" fmla="*/ 1259431 h 1833421"/>
              <a:gd name="connsiteX9806" fmla="*/ 497934 w 2746400"/>
              <a:gd name="connsiteY9806" fmla="*/ 1245903 h 1833421"/>
              <a:gd name="connsiteX9807" fmla="*/ 494739 w 2746400"/>
              <a:gd name="connsiteY9807" fmla="*/ 1241121 h 1833421"/>
              <a:gd name="connsiteX9808" fmla="*/ 485474 w 2746400"/>
              <a:gd name="connsiteY9808" fmla="*/ 1240873 h 1833421"/>
              <a:gd name="connsiteX9809" fmla="*/ 485956 w 2746400"/>
              <a:gd name="connsiteY9809" fmla="*/ 1240355 h 1833421"/>
              <a:gd name="connsiteX9810" fmla="*/ 485400 w 2746400"/>
              <a:gd name="connsiteY9810" fmla="*/ 1240871 h 1833421"/>
              <a:gd name="connsiteX9811" fmla="*/ 485474 w 2746400"/>
              <a:gd name="connsiteY9811" fmla="*/ 1240873 h 1833421"/>
              <a:gd name="connsiteX9812" fmla="*/ 485439 w 2746400"/>
              <a:gd name="connsiteY9812" fmla="*/ 1240910 h 1833421"/>
              <a:gd name="connsiteX9813" fmla="*/ 474840 w 2746400"/>
              <a:gd name="connsiteY9813" fmla="*/ 1250955 h 1833421"/>
              <a:gd name="connsiteX9814" fmla="*/ 464566 w 2746400"/>
              <a:gd name="connsiteY9814" fmla="*/ 1263755 h 1833421"/>
              <a:gd name="connsiteX9815" fmla="*/ 451631 w 2746400"/>
              <a:gd name="connsiteY9815" fmla="*/ 1259679 h 1833421"/>
              <a:gd name="connsiteX9816" fmla="*/ 451478 w 2746400"/>
              <a:gd name="connsiteY9816" fmla="*/ 1257670 h 1833421"/>
              <a:gd name="connsiteX9817" fmla="*/ 463896 w 2746400"/>
              <a:gd name="connsiteY9817" fmla="*/ 1247377 h 1833421"/>
              <a:gd name="connsiteX9818" fmla="*/ 476695 w 2746400"/>
              <a:gd name="connsiteY9818" fmla="*/ 1240107 h 1833421"/>
              <a:gd name="connsiteX9819" fmla="*/ 464814 w 2746400"/>
              <a:gd name="connsiteY9819" fmla="*/ 1235322 h 1833421"/>
              <a:gd name="connsiteX9820" fmla="*/ 468159 w 2746400"/>
              <a:gd name="connsiteY9820" fmla="*/ 1217908 h 1833421"/>
              <a:gd name="connsiteX9821" fmla="*/ 468201 w 2746400"/>
              <a:gd name="connsiteY9821" fmla="*/ 1217930 h 1833421"/>
              <a:gd name="connsiteX9822" fmla="*/ 468228 w 2746400"/>
              <a:gd name="connsiteY9822" fmla="*/ 1217892 h 1833421"/>
              <a:gd name="connsiteX9823" fmla="*/ 471963 w 2746400"/>
              <a:gd name="connsiteY9823" fmla="*/ 1217892 h 1833421"/>
              <a:gd name="connsiteX9824" fmla="*/ 471989 w 2746400"/>
              <a:gd name="connsiteY9824" fmla="*/ 1217930 h 1833421"/>
              <a:gd name="connsiteX9825" fmla="*/ 472027 w 2746400"/>
              <a:gd name="connsiteY9825" fmla="*/ 1217930 h 1833421"/>
              <a:gd name="connsiteX9826" fmla="*/ 472027 w 2746400"/>
              <a:gd name="connsiteY9826" fmla="*/ 1219786 h 1833421"/>
              <a:gd name="connsiteX9827" fmla="*/ 472008 w 2746400"/>
              <a:gd name="connsiteY9827" fmla="*/ 1219806 h 1833421"/>
              <a:gd name="connsiteX9828" fmla="*/ 471682 w 2746400"/>
              <a:gd name="connsiteY9828" fmla="*/ 1220379 h 1833421"/>
              <a:gd name="connsiteX9829" fmla="*/ 472027 w 2746400"/>
              <a:gd name="connsiteY9829" fmla="*/ 1219824 h 1833421"/>
              <a:gd name="connsiteX9830" fmla="*/ 472027 w 2746400"/>
              <a:gd name="connsiteY9830" fmla="*/ 1219786 h 1833421"/>
              <a:gd name="connsiteX9831" fmla="*/ 473883 w 2746400"/>
              <a:gd name="connsiteY9831" fmla="*/ 1217930 h 1833421"/>
              <a:gd name="connsiteX9832" fmla="*/ 473940 w 2746400"/>
              <a:gd name="connsiteY9832" fmla="*/ 1217930 h 1833421"/>
              <a:gd name="connsiteX9833" fmla="*/ 475854 w 2746400"/>
              <a:gd name="connsiteY9833" fmla="*/ 1216017 h 1833421"/>
              <a:gd name="connsiteX9834" fmla="*/ 476389 w 2746400"/>
              <a:gd name="connsiteY9834" fmla="*/ 1215462 h 1833421"/>
              <a:gd name="connsiteX9835" fmla="*/ 475834 w 2746400"/>
              <a:gd name="connsiteY9835" fmla="*/ 1215978 h 1833421"/>
              <a:gd name="connsiteX9836" fmla="*/ 473921 w 2746400"/>
              <a:gd name="connsiteY9836" fmla="*/ 1217892 h 1833421"/>
              <a:gd name="connsiteX9837" fmla="*/ 473883 w 2746400"/>
              <a:gd name="connsiteY9837" fmla="*/ 1217930 h 1833421"/>
              <a:gd name="connsiteX9838" fmla="*/ 472027 w 2746400"/>
              <a:gd name="connsiteY9838" fmla="*/ 1217930 h 1833421"/>
              <a:gd name="connsiteX9839" fmla="*/ 472027 w 2746400"/>
              <a:gd name="connsiteY9839" fmla="*/ 1217892 h 1833421"/>
              <a:gd name="connsiteX9840" fmla="*/ 471963 w 2746400"/>
              <a:gd name="connsiteY9840" fmla="*/ 1217892 h 1833421"/>
              <a:gd name="connsiteX9841" fmla="*/ 470114 w 2746400"/>
              <a:gd name="connsiteY9841" fmla="*/ 1215213 h 1833421"/>
              <a:gd name="connsiteX9842" fmla="*/ 468228 w 2746400"/>
              <a:gd name="connsiteY9842" fmla="*/ 1217892 h 1833421"/>
              <a:gd name="connsiteX9843" fmla="*/ 468162 w 2746400"/>
              <a:gd name="connsiteY9843" fmla="*/ 1217892 h 1833421"/>
              <a:gd name="connsiteX9844" fmla="*/ 468159 w 2746400"/>
              <a:gd name="connsiteY9844" fmla="*/ 1217908 h 1833421"/>
              <a:gd name="connsiteX9845" fmla="*/ 464374 w 2746400"/>
              <a:gd name="connsiteY9845" fmla="*/ 1215998 h 1833421"/>
              <a:gd name="connsiteX9846" fmla="*/ 464699 w 2746400"/>
              <a:gd name="connsiteY9846" fmla="*/ 1215443 h 1833421"/>
              <a:gd name="connsiteX9847" fmla="*/ 464335 w 2746400"/>
              <a:gd name="connsiteY9847" fmla="*/ 1215978 h 1833421"/>
              <a:gd name="connsiteX9848" fmla="*/ 464374 w 2746400"/>
              <a:gd name="connsiteY9848" fmla="*/ 1215998 h 1833421"/>
              <a:gd name="connsiteX9849" fmla="*/ 450157 w 2746400"/>
              <a:gd name="connsiteY9849" fmla="*/ 1227401 h 1833421"/>
              <a:gd name="connsiteX9850" fmla="*/ 439117 w 2746400"/>
              <a:gd name="connsiteY9850" fmla="*/ 1241579 h 1833421"/>
              <a:gd name="connsiteX9851" fmla="*/ 436783 w 2746400"/>
              <a:gd name="connsiteY9851" fmla="*/ 1236336 h 1833421"/>
              <a:gd name="connsiteX9852" fmla="*/ 426145 w 2746400"/>
              <a:gd name="connsiteY9852" fmla="*/ 1245482 h 1833421"/>
              <a:gd name="connsiteX9853" fmla="*/ 424863 w 2746400"/>
              <a:gd name="connsiteY9853" fmla="*/ 1245023 h 1833421"/>
              <a:gd name="connsiteX9854" fmla="*/ 429919 w 2746400"/>
              <a:gd name="connsiteY9854" fmla="*/ 1229438 h 1833421"/>
              <a:gd name="connsiteX9855" fmla="*/ 429953 w 2746400"/>
              <a:gd name="connsiteY9855" fmla="*/ 1229409 h 1833421"/>
              <a:gd name="connsiteX9856" fmla="*/ 431885 w 2746400"/>
              <a:gd name="connsiteY9856" fmla="*/ 1227497 h 1833421"/>
              <a:gd name="connsiteX9857" fmla="*/ 432381 w 2746400"/>
              <a:gd name="connsiteY9857" fmla="*/ 1226923 h 1833421"/>
              <a:gd name="connsiteX9858" fmla="*/ 431847 w 2746400"/>
              <a:gd name="connsiteY9858" fmla="*/ 1227459 h 1833421"/>
              <a:gd name="connsiteX9859" fmla="*/ 429934 w 2746400"/>
              <a:gd name="connsiteY9859" fmla="*/ 1229391 h 1833421"/>
              <a:gd name="connsiteX9860" fmla="*/ 429919 w 2746400"/>
              <a:gd name="connsiteY9860" fmla="*/ 1229438 h 1833421"/>
              <a:gd name="connsiteX9861" fmla="*/ 424677 w 2746400"/>
              <a:gd name="connsiteY9861" fmla="*/ 1233804 h 1833421"/>
              <a:gd name="connsiteX9862" fmla="*/ 417765 w 2746400"/>
              <a:gd name="connsiteY9862" fmla="*/ 1236719 h 1833421"/>
              <a:gd name="connsiteX9863" fmla="*/ 420081 w 2746400"/>
              <a:gd name="connsiteY9863" fmla="*/ 1231131 h 1833421"/>
              <a:gd name="connsiteX9864" fmla="*/ 427312 w 2746400"/>
              <a:gd name="connsiteY9864" fmla="*/ 1211960 h 1833421"/>
              <a:gd name="connsiteX9865" fmla="*/ 443404 w 2746400"/>
              <a:gd name="connsiteY9865" fmla="*/ 1193821 h 1833421"/>
              <a:gd name="connsiteX9866" fmla="*/ 438735 w 2746400"/>
              <a:gd name="connsiteY9866" fmla="*/ 1193918 h 1833421"/>
              <a:gd name="connsiteX9867" fmla="*/ 423103 w 2746400"/>
              <a:gd name="connsiteY9867" fmla="*/ 1212955 h 1833421"/>
              <a:gd name="connsiteX9868" fmla="*/ 413918 w 2746400"/>
              <a:gd name="connsiteY9868" fmla="*/ 1231439 h 1833421"/>
              <a:gd name="connsiteX9869" fmla="*/ 412254 w 2746400"/>
              <a:gd name="connsiteY9869" fmla="*/ 1237924 h 1833421"/>
              <a:gd name="connsiteX9870" fmla="*/ 410149 w 2746400"/>
              <a:gd name="connsiteY9870" fmla="*/ 1265190 h 1833421"/>
              <a:gd name="connsiteX9871" fmla="*/ 404103 w 2746400"/>
              <a:gd name="connsiteY9871" fmla="*/ 1265898 h 1833421"/>
              <a:gd name="connsiteX9872" fmla="*/ 401253 w 2746400"/>
              <a:gd name="connsiteY9872" fmla="*/ 1260081 h 1833421"/>
              <a:gd name="connsiteX9873" fmla="*/ 398287 w 2746400"/>
              <a:gd name="connsiteY9873" fmla="*/ 1263984 h 1833421"/>
              <a:gd name="connsiteX9874" fmla="*/ 387819 w 2746400"/>
              <a:gd name="connsiteY9874" fmla="*/ 1278124 h 1833421"/>
              <a:gd name="connsiteX9875" fmla="*/ 391093 w 2746400"/>
              <a:gd name="connsiteY9875" fmla="*/ 1281090 h 1833421"/>
              <a:gd name="connsiteX9876" fmla="*/ 379421 w 2746400"/>
              <a:gd name="connsiteY9876" fmla="*/ 1287576 h 1833421"/>
              <a:gd name="connsiteX9877" fmla="*/ 370704 w 2746400"/>
              <a:gd name="connsiteY9877" fmla="*/ 1292466 h 1833421"/>
              <a:gd name="connsiteX9878" fmla="*/ 380780 w 2746400"/>
              <a:gd name="connsiteY9878" fmla="*/ 1273686 h 1833421"/>
              <a:gd name="connsiteX9879" fmla="*/ 370467 w 2746400"/>
              <a:gd name="connsiteY9879" fmla="*/ 1270088 h 1833421"/>
              <a:gd name="connsiteX9880" fmla="*/ 364076 w 2746400"/>
              <a:gd name="connsiteY9880" fmla="*/ 1269457 h 1833421"/>
              <a:gd name="connsiteX9881" fmla="*/ 368361 w 2746400"/>
              <a:gd name="connsiteY9881" fmla="*/ 1284592 h 1833421"/>
              <a:gd name="connsiteX9882" fmla="*/ 355657 w 2746400"/>
              <a:gd name="connsiteY9882" fmla="*/ 1276020 h 1833421"/>
              <a:gd name="connsiteX9883" fmla="*/ 366888 w 2746400"/>
              <a:gd name="connsiteY9883" fmla="*/ 1264482 h 1833421"/>
              <a:gd name="connsiteX9884" fmla="*/ 370236 w 2746400"/>
              <a:gd name="connsiteY9884" fmla="*/ 1263028 h 1833421"/>
              <a:gd name="connsiteX9885" fmla="*/ 377699 w 2746400"/>
              <a:gd name="connsiteY9885" fmla="*/ 1254876 h 1833421"/>
              <a:gd name="connsiteX9886" fmla="*/ 386289 w 2746400"/>
              <a:gd name="connsiteY9886" fmla="*/ 1247148 h 1833421"/>
              <a:gd name="connsiteX9887" fmla="*/ 391380 w 2746400"/>
              <a:gd name="connsiteY9887" fmla="*/ 1237542 h 1833421"/>
              <a:gd name="connsiteX9888" fmla="*/ 402822 w 2746400"/>
              <a:gd name="connsiteY9888" fmla="*/ 1227344 h 1833421"/>
              <a:gd name="connsiteX9889" fmla="*/ 417898 w 2746400"/>
              <a:gd name="connsiteY9889" fmla="*/ 1214849 h 1833421"/>
              <a:gd name="connsiteX9890" fmla="*/ 413727 w 2746400"/>
              <a:gd name="connsiteY9890" fmla="*/ 1203637 h 1833421"/>
              <a:gd name="connsiteX9891" fmla="*/ 422701 w 2746400"/>
              <a:gd name="connsiteY9891" fmla="*/ 1201570 h 1833421"/>
              <a:gd name="connsiteX9892" fmla="*/ 424767 w 2746400"/>
              <a:gd name="connsiteY9892" fmla="*/ 1190971 h 1833421"/>
              <a:gd name="connsiteX9893" fmla="*/ 434774 w 2746400"/>
              <a:gd name="connsiteY9893" fmla="*/ 1182380 h 1833421"/>
              <a:gd name="connsiteX9894" fmla="*/ 429054 w 2746400"/>
              <a:gd name="connsiteY9894" fmla="*/ 1185613 h 1833421"/>
              <a:gd name="connsiteX9895" fmla="*/ 427733 w 2746400"/>
              <a:gd name="connsiteY9895" fmla="*/ 1184637 h 1833421"/>
              <a:gd name="connsiteX9896" fmla="*/ 433320 w 2746400"/>
              <a:gd name="connsiteY9896" fmla="*/ 1175415 h 1833421"/>
              <a:gd name="connsiteX9897" fmla="*/ 430011 w 2746400"/>
              <a:gd name="connsiteY9897" fmla="*/ 1158654 h 1833421"/>
              <a:gd name="connsiteX9898" fmla="*/ 429895 w 2746400"/>
              <a:gd name="connsiteY9898" fmla="*/ 1158501 h 1833421"/>
              <a:gd name="connsiteX9899" fmla="*/ 436496 w 2746400"/>
              <a:gd name="connsiteY9899" fmla="*/ 1144342 h 1833421"/>
              <a:gd name="connsiteX9900" fmla="*/ 422356 w 2746400"/>
              <a:gd name="connsiteY9900" fmla="*/ 1156147 h 1833421"/>
              <a:gd name="connsiteX9901" fmla="*/ 418473 w 2746400"/>
              <a:gd name="connsiteY9901" fmla="*/ 1162385 h 1833421"/>
              <a:gd name="connsiteX9902" fmla="*/ 410838 w 2746400"/>
              <a:gd name="connsiteY9902" fmla="*/ 1168125 h 1833421"/>
              <a:gd name="connsiteX9903" fmla="*/ 410819 w 2746400"/>
              <a:gd name="connsiteY9903" fmla="*/ 1168145 h 1833421"/>
              <a:gd name="connsiteX9904" fmla="*/ 410700 w 2746400"/>
              <a:gd name="connsiteY9904" fmla="*/ 1168261 h 1833421"/>
              <a:gd name="connsiteX9905" fmla="*/ 410685 w 2746400"/>
              <a:gd name="connsiteY9905" fmla="*/ 1168259 h 1833421"/>
              <a:gd name="connsiteX9906" fmla="*/ 410666 w 2746400"/>
              <a:gd name="connsiteY9906" fmla="*/ 1168278 h 1833421"/>
              <a:gd name="connsiteX9907" fmla="*/ 410663 w 2746400"/>
              <a:gd name="connsiteY9907" fmla="*/ 1168298 h 1833421"/>
              <a:gd name="connsiteX9908" fmla="*/ 405443 w 2746400"/>
              <a:gd name="connsiteY9908" fmla="*/ 1173406 h 1833421"/>
              <a:gd name="connsiteX9909" fmla="*/ 401425 w 2746400"/>
              <a:gd name="connsiteY9909" fmla="*/ 1177175 h 1833421"/>
              <a:gd name="connsiteX9910" fmla="*/ 375976 w 2746400"/>
              <a:gd name="connsiteY9910" fmla="*/ 1197936 h 1833421"/>
              <a:gd name="connsiteX9911" fmla="*/ 370084 w 2746400"/>
              <a:gd name="connsiteY9911" fmla="*/ 1212649 h 1833421"/>
              <a:gd name="connsiteX9912" fmla="*/ 357093 w 2746400"/>
              <a:gd name="connsiteY9912" fmla="*/ 1221565 h 1833421"/>
              <a:gd name="connsiteX9913" fmla="*/ 338160 w 2746400"/>
              <a:gd name="connsiteY9913" fmla="*/ 1236981 h 1833421"/>
              <a:gd name="connsiteX9914" fmla="*/ 340953 w 2746400"/>
              <a:gd name="connsiteY9914" fmla="*/ 1225894 h 1833421"/>
              <a:gd name="connsiteX9915" fmla="*/ 349611 w 2746400"/>
              <a:gd name="connsiteY9915" fmla="*/ 1218351 h 1833421"/>
              <a:gd name="connsiteX9916" fmla="*/ 351027 w 2746400"/>
              <a:gd name="connsiteY9916" fmla="*/ 1217299 h 1833421"/>
              <a:gd name="connsiteX9917" fmla="*/ 366238 w 2746400"/>
              <a:gd name="connsiteY9917" fmla="*/ 1196385 h 1833421"/>
              <a:gd name="connsiteX9918" fmla="*/ 367214 w 2746400"/>
              <a:gd name="connsiteY9918" fmla="*/ 1193726 h 1833421"/>
              <a:gd name="connsiteX9919" fmla="*/ 356556 w 2746400"/>
              <a:gd name="connsiteY9919" fmla="*/ 1200806 h 1833421"/>
              <a:gd name="connsiteX9920" fmla="*/ 328161 w 2746400"/>
              <a:gd name="connsiteY9920" fmla="*/ 1228625 h 1833421"/>
              <a:gd name="connsiteX9921" fmla="*/ 328542 w 2746400"/>
              <a:gd name="connsiteY9921" fmla="*/ 1231306 h 1833421"/>
              <a:gd name="connsiteX9922" fmla="*/ 328437 w 2746400"/>
              <a:gd name="connsiteY9922" fmla="*/ 1231402 h 1833421"/>
              <a:gd name="connsiteX9923" fmla="*/ 328431 w 2746400"/>
              <a:gd name="connsiteY9923" fmla="*/ 1231401 h 1833421"/>
              <a:gd name="connsiteX9924" fmla="*/ 328392 w 2746400"/>
              <a:gd name="connsiteY9924" fmla="*/ 1231439 h 1833421"/>
              <a:gd name="connsiteX9925" fmla="*/ 328404 w 2746400"/>
              <a:gd name="connsiteY9925" fmla="*/ 1231432 h 1833421"/>
              <a:gd name="connsiteX9926" fmla="*/ 312626 w 2746400"/>
              <a:gd name="connsiteY9926" fmla="*/ 1245846 h 1833421"/>
              <a:gd name="connsiteX9927" fmla="*/ 301854 w 2746400"/>
              <a:gd name="connsiteY9927" fmla="*/ 1251471 h 1833421"/>
              <a:gd name="connsiteX9928" fmla="*/ 339929 w 2746400"/>
              <a:gd name="connsiteY9928" fmla="*/ 1206162 h 1833421"/>
              <a:gd name="connsiteX9929" fmla="*/ 332181 w 2746400"/>
              <a:gd name="connsiteY9929" fmla="*/ 1210180 h 1833421"/>
              <a:gd name="connsiteX9930" fmla="*/ 319475 w 2746400"/>
              <a:gd name="connsiteY9930" fmla="*/ 1215825 h 1833421"/>
              <a:gd name="connsiteX9931" fmla="*/ 315705 w 2746400"/>
              <a:gd name="connsiteY9931" fmla="*/ 1219537 h 1833421"/>
              <a:gd name="connsiteX9932" fmla="*/ 308569 w 2746400"/>
              <a:gd name="connsiteY9932" fmla="*/ 1224531 h 1833421"/>
              <a:gd name="connsiteX9933" fmla="*/ 314042 w 2746400"/>
              <a:gd name="connsiteY9933" fmla="*/ 1211138 h 1833421"/>
              <a:gd name="connsiteX9934" fmla="*/ 309441 w 2746400"/>
              <a:gd name="connsiteY9934" fmla="*/ 1210244 h 1833421"/>
              <a:gd name="connsiteX9935" fmla="*/ 328488 w 2746400"/>
              <a:gd name="connsiteY9935" fmla="*/ 1184370 h 1833421"/>
              <a:gd name="connsiteX9936" fmla="*/ 332964 w 2746400"/>
              <a:gd name="connsiteY9936" fmla="*/ 1179433 h 1833421"/>
              <a:gd name="connsiteX9937" fmla="*/ 343756 w 2746400"/>
              <a:gd name="connsiteY9937" fmla="*/ 1167762 h 1833421"/>
              <a:gd name="connsiteX9938" fmla="*/ 350625 w 2746400"/>
              <a:gd name="connsiteY9938" fmla="*/ 1159974 h 1833421"/>
              <a:gd name="connsiteX9939" fmla="*/ 343182 w 2746400"/>
              <a:gd name="connsiteY9939" fmla="*/ 1156665 h 1833421"/>
              <a:gd name="connsiteX9940" fmla="*/ 341727 w 2746400"/>
              <a:gd name="connsiteY9940" fmla="*/ 1158291 h 1833421"/>
              <a:gd name="connsiteX9941" fmla="*/ 338379 w 2746400"/>
              <a:gd name="connsiteY9941" fmla="*/ 1166556 h 1833421"/>
              <a:gd name="connsiteX9942" fmla="*/ 337499 w 2746400"/>
              <a:gd name="connsiteY9942" fmla="*/ 1166919 h 1833421"/>
              <a:gd name="connsiteX9943" fmla="*/ 308340 w 2746400"/>
              <a:gd name="connsiteY9943" fmla="*/ 1194835 h 1833421"/>
              <a:gd name="connsiteX9944" fmla="*/ 294774 w 2746400"/>
              <a:gd name="connsiteY9944" fmla="*/ 1208745 h 1833421"/>
              <a:gd name="connsiteX9945" fmla="*/ 291617 w 2746400"/>
              <a:gd name="connsiteY9945" fmla="*/ 1207655 h 1833421"/>
              <a:gd name="connsiteX9946" fmla="*/ 287445 w 2746400"/>
              <a:gd name="connsiteY9946" fmla="*/ 1205972 h 1833421"/>
              <a:gd name="connsiteX9947" fmla="*/ 297797 w 2746400"/>
              <a:gd name="connsiteY9947" fmla="*/ 1195945 h 1833421"/>
              <a:gd name="connsiteX9948" fmla="*/ 303900 w 2746400"/>
              <a:gd name="connsiteY9948" fmla="*/ 1191756 h 1833421"/>
              <a:gd name="connsiteX9949" fmla="*/ 318575 w 2746400"/>
              <a:gd name="connsiteY9949" fmla="*/ 1177233 h 1833421"/>
              <a:gd name="connsiteX9950" fmla="*/ 321389 w 2746400"/>
              <a:gd name="connsiteY9950" fmla="*/ 1166901 h 1833421"/>
              <a:gd name="connsiteX9951" fmla="*/ 328851 w 2746400"/>
              <a:gd name="connsiteY9951" fmla="*/ 1165926 h 1833421"/>
              <a:gd name="connsiteX9952" fmla="*/ 336829 w 2746400"/>
              <a:gd name="connsiteY9952" fmla="*/ 1159860 h 1833421"/>
              <a:gd name="connsiteX9953" fmla="*/ 351753 w 2746400"/>
              <a:gd name="connsiteY9953" fmla="*/ 1145815 h 1833421"/>
              <a:gd name="connsiteX9954" fmla="*/ 354030 w 2746400"/>
              <a:gd name="connsiteY9954" fmla="*/ 1149528 h 1833421"/>
              <a:gd name="connsiteX9955" fmla="*/ 356576 w 2746400"/>
              <a:gd name="connsiteY9955" fmla="*/ 1152550 h 1833421"/>
              <a:gd name="connsiteX9956" fmla="*/ 357111 w 2746400"/>
              <a:gd name="connsiteY9956" fmla="*/ 1138277 h 1833421"/>
              <a:gd name="connsiteX9957" fmla="*/ 348138 w 2746400"/>
              <a:gd name="connsiteY9957" fmla="*/ 1140477 h 1833421"/>
              <a:gd name="connsiteX9958" fmla="*/ 333137 w 2746400"/>
              <a:gd name="connsiteY9958" fmla="*/ 1151881 h 1833421"/>
              <a:gd name="connsiteX9959" fmla="*/ 331913 w 2746400"/>
              <a:gd name="connsiteY9959" fmla="*/ 1151154 h 1833421"/>
              <a:gd name="connsiteX9960" fmla="*/ 334112 w 2746400"/>
              <a:gd name="connsiteY9960" fmla="*/ 1145451 h 1833421"/>
              <a:gd name="connsiteX9961" fmla="*/ 326574 w 2746400"/>
              <a:gd name="connsiteY9961" fmla="*/ 1141491 h 1833421"/>
              <a:gd name="connsiteX9962" fmla="*/ 311784 w 2746400"/>
              <a:gd name="connsiteY9962" fmla="*/ 1157908 h 1833421"/>
              <a:gd name="connsiteX9963" fmla="*/ 290565 w 2746400"/>
              <a:gd name="connsiteY9963" fmla="*/ 1175492 h 1833421"/>
              <a:gd name="connsiteX9964" fmla="*/ 287388 w 2746400"/>
              <a:gd name="connsiteY9964" fmla="*/ 1174784 h 1833421"/>
              <a:gd name="connsiteX9965" fmla="*/ 287388 w 2746400"/>
              <a:gd name="connsiteY9965" fmla="*/ 1166766 h 1833421"/>
              <a:gd name="connsiteX9966" fmla="*/ 275181 w 2746400"/>
              <a:gd name="connsiteY9966" fmla="*/ 1178151 h 1833421"/>
              <a:gd name="connsiteX9967" fmla="*/ 264945 w 2746400"/>
              <a:gd name="connsiteY9967" fmla="*/ 1173253 h 1833421"/>
              <a:gd name="connsiteX9968" fmla="*/ 281304 w 2746400"/>
              <a:gd name="connsiteY9968" fmla="*/ 1156071 h 1833421"/>
              <a:gd name="connsiteX9969" fmla="*/ 276880 w 2746400"/>
              <a:gd name="connsiteY9969" fmla="*/ 1154775 h 1833421"/>
              <a:gd name="connsiteX9970" fmla="*/ 275755 w 2746400"/>
              <a:gd name="connsiteY9970" fmla="*/ 1150369 h 1833421"/>
              <a:gd name="connsiteX9971" fmla="*/ 271182 w 2746400"/>
              <a:gd name="connsiteY9971" fmla="*/ 1150083 h 1833421"/>
              <a:gd name="connsiteX9972" fmla="*/ 263223 w 2746400"/>
              <a:gd name="connsiteY9972" fmla="*/ 1152856 h 1833421"/>
              <a:gd name="connsiteX9973" fmla="*/ 273785 w 2746400"/>
              <a:gd name="connsiteY9973" fmla="*/ 1136784 h 1833421"/>
              <a:gd name="connsiteX9974" fmla="*/ 275869 w 2746400"/>
              <a:gd name="connsiteY9974" fmla="*/ 1143252 h 1833421"/>
              <a:gd name="connsiteX9975" fmla="*/ 287598 w 2746400"/>
              <a:gd name="connsiteY9975" fmla="*/ 1137952 h 1833421"/>
              <a:gd name="connsiteX9976" fmla="*/ 285418 w 2746400"/>
              <a:gd name="connsiteY9976" fmla="*/ 1142792 h 1833421"/>
              <a:gd name="connsiteX9977" fmla="*/ 284958 w 2746400"/>
              <a:gd name="connsiteY9977" fmla="*/ 1150962 h 1833421"/>
              <a:gd name="connsiteX9978" fmla="*/ 292517 w 2746400"/>
              <a:gd name="connsiteY9978" fmla="*/ 1150293 h 1833421"/>
              <a:gd name="connsiteX9979" fmla="*/ 295137 w 2746400"/>
              <a:gd name="connsiteY9979" fmla="*/ 1145548 h 1833421"/>
              <a:gd name="connsiteX9980" fmla="*/ 297797 w 2746400"/>
              <a:gd name="connsiteY9980" fmla="*/ 1147806 h 1833421"/>
              <a:gd name="connsiteX9981" fmla="*/ 288747 w 2746400"/>
              <a:gd name="connsiteY9981" fmla="*/ 1162213 h 1833421"/>
              <a:gd name="connsiteX9982" fmla="*/ 289647 w 2746400"/>
              <a:gd name="connsiteY9982" fmla="*/ 1163399 h 1833421"/>
              <a:gd name="connsiteX9983" fmla="*/ 304035 w 2746400"/>
              <a:gd name="connsiteY9983" fmla="*/ 1156741 h 1833421"/>
              <a:gd name="connsiteX9984" fmla="*/ 302523 w 2746400"/>
              <a:gd name="connsiteY9984" fmla="*/ 1151995 h 1833421"/>
              <a:gd name="connsiteX9985" fmla="*/ 312415 w 2746400"/>
              <a:gd name="connsiteY9985" fmla="*/ 1147078 h 1833421"/>
              <a:gd name="connsiteX9986" fmla="*/ 326613 w 2746400"/>
              <a:gd name="connsiteY9986" fmla="*/ 1128021 h 1833421"/>
              <a:gd name="connsiteX9987" fmla="*/ 327559 w 2746400"/>
              <a:gd name="connsiteY9987" fmla="*/ 1127055 h 1833421"/>
              <a:gd name="connsiteX9988" fmla="*/ 328525 w 2746400"/>
              <a:gd name="connsiteY9988" fmla="*/ 1126108 h 1833421"/>
              <a:gd name="connsiteX9989" fmla="*/ 332754 w 2746400"/>
              <a:gd name="connsiteY9989" fmla="*/ 1118684 h 1833421"/>
              <a:gd name="connsiteX9990" fmla="*/ 328506 w 2746400"/>
              <a:gd name="connsiteY9990" fmla="*/ 1126089 h 1833421"/>
              <a:gd name="connsiteX9991" fmla="*/ 327559 w 2746400"/>
              <a:gd name="connsiteY9991" fmla="*/ 1127055 h 1833421"/>
              <a:gd name="connsiteX9992" fmla="*/ 326592 w 2746400"/>
              <a:gd name="connsiteY9992" fmla="*/ 1128002 h 1833421"/>
              <a:gd name="connsiteX9993" fmla="*/ 316472 w 2746400"/>
              <a:gd name="connsiteY9993" fmla="*/ 1127178 h 1833421"/>
              <a:gd name="connsiteX9994" fmla="*/ 297644 w 2746400"/>
              <a:gd name="connsiteY9994" fmla="*/ 1134297 h 1833421"/>
              <a:gd name="connsiteX9995" fmla="*/ 301317 w 2746400"/>
              <a:gd name="connsiteY9995" fmla="*/ 1125687 h 1833421"/>
              <a:gd name="connsiteX9996" fmla="*/ 320757 w 2746400"/>
              <a:gd name="connsiteY9996" fmla="*/ 1100028 h 1833421"/>
              <a:gd name="connsiteX9997" fmla="*/ 316012 w 2746400"/>
              <a:gd name="connsiteY9997" fmla="*/ 1103415 h 1833421"/>
              <a:gd name="connsiteX9998" fmla="*/ 295443 w 2746400"/>
              <a:gd name="connsiteY9998" fmla="*/ 1124577 h 1833421"/>
              <a:gd name="connsiteX9999" fmla="*/ 288231 w 2746400"/>
              <a:gd name="connsiteY9999" fmla="*/ 1129686 h 1833421"/>
              <a:gd name="connsiteX10000" fmla="*/ 286776 w 2746400"/>
              <a:gd name="connsiteY10000" fmla="*/ 1128289 h 1833421"/>
              <a:gd name="connsiteX10001" fmla="*/ 288479 w 2746400"/>
              <a:gd name="connsiteY10001" fmla="*/ 1123639 h 1833421"/>
              <a:gd name="connsiteX10002" fmla="*/ 310292 w 2746400"/>
              <a:gd name="connsiteY10002" fmla="*/ 1098747 h 1833421"/>
              <a:gd name="connsiteX10003" fmla="*/ 323742 w 2746400"/>
              <a:gd name="connsiteY10003" fmla="*/ 1084377 h 1833421"/>
              <a:gd name="connsiteX10004" fmla="*/ 324986 w 2746400"/>
              <a:gd name="connsiteY10004" fmla="*/ 1072458 h 1833421"/>
              <a:gd name="connsiteX10005" fmla="*/ 317676 w 2746400"/>
              <a:gd name="connsiteY10005" fmla="*/ 1081163 h 1833421"/>
              <a:gd name="connsiteX10006" fmla="*/ 304685 w 2746400"/>
              <a:gd name="connsiteY10006" fmla="*/ 1097408 h 1833421"/>
              <a:gd name="connsiteX10007" fmla="*/ 299461 w 2746400"/>
              <a:gd name="connsiteY10007" fmla="*/ 1105176 h 1833421"/>
              <a:gd name="connsiteX10008" fmla="*/ 275888 w 2746400"/>
              <a:gd name="connsiteY10008" fmla="*/ 1124692 h 1833421"/>
              <a:gd name="connsiteX10009" fmla="*/ 284408 w 2746400"/>
              <a:gd name="connsiteY10009" fmla="*/ 1108931 h 1833421"/>
              <a:gd name="connsiteX10010" fmla="*/ 284462 w 2746400"/>
              <a:gd name="connsiteY10010" fmla="*/ 1108907 h 1833421"/>
              <a:gd name="connsiteX10011" fmla="*/ 284475 w 2746400"/>
              <a:gd name="connsiteY10011" fmla="*/ 1108811 h 1833421"/>
              <a:gd name="connsiteX10012" fmla="*/ 288536 w 2746400"/>
              <a:gd name="connsiteY10012" fmla="*/ 1101808 h 1833421"/>
              <a:gd name="connsiteX10013" fmla="*/ 297452 w 2746400"/>
              <a:gd name="connsiteY10013" fmla="*/ 1091916 h 1833421"/>
              <a:gd name="connsiteX10014" fmla="*/ 303097 w 2746400"/>
              <a:gd name="connsiteY10014" fmla="*/ 1088529 h 1833421"/>
              <a:gd name="connsiteX10015" fmla="*/ 318672 w 2746400"/>
              <a:gd name="connsiteY10015" fmla="*/ 1069530 h 1833421"/>
              <a:gd name="connsiteX10016" fmla="*/ 318959 w 2746400"/>
              <a:gd name="connsiteY10016" fmla="*/ 1067406 h 1833421"/>
              <a:gd name="connsiteX10017" fmla="*/ 313162 w 2746400"/>
              <a:gd name="connsiteY10017" fmla="*/ 1069989 h 1833421"/>
              <a:gd name="connsiteX10018" fmla="*/ 311286 w 2746400"/>
              <a:gd name="connsiteY10018" fmla="*/ 1064574 h 1833421"/>
              <a:gd name="connsiteX10019" fmla="*/ 301949 w 2746400"/>
              <a:gd name="connsiteY10019" fmla="*/ 1081144 h 1833421"/>
              <a:gd name="connsiteX10020" fmla="*/ 295443 w 2746400"/>
              <a:gd name="connsiteY10020" fmla="*/ 1088280 h 1833421"/>
              <a:gd name="connsiteX10021" fmla="*/ 286128 w 2746400"/>
              <a:gd name="connsiteY10021" fmla="*/ 1096857 h 1833421"/>
              <a:gd name="connsiteX10022" fmla="*/ 284475 w 2746400"/>
              <a:gd name="connsiteY10022" fmla="*/ 1108811 h 1833421"/>
              <a:gd name="connsiteX10023" fmla="*/ 284442 w 2746400"/>
              <a:gd name="connsiteY10023" fmla="*/ 1108868 h 1833421"/>
              <a:gd name="connsiteX10024" fmla="*/ 284408 w 2746400"/>
              <a:gd name="connsiteY10024" fmla="*/ 1108931 h 1833421"/>
              <a:gd name="connsiteX10025" fmla="*/ 275238 w 2746400"/>
              <a:gd name="connsiteY10025" fmla="*/ 1112963 h 1833421"/>
              <a:gd name="connsiteX10026" fmla="*/ 273785 w 2746400"/>
              <a:gd name="connsiteY10026" fmla="*/ 1111471 h 1833421"/>
              <a:gd name="connsiteX10027" fmla="*/ 276252 w 2746400"/>
              <a:gd name="connsiteY10027" fmla="*/ 1106668 h 1833421"/>
              <a:gd name="connsiteX10028" fmla="*/ 273497 w 2746400"/>
              <a:gd name="connsiteY10028" fmla="*/ 1102554 h 1833421"/>
              <a:gd name="connsiteX10029" fmla="*/ 285915 w 2746400"/>
              <a:gd name="connsiteY10029" fmla="*/ 1086521 h 1833421"/>
              <a:gd name="connsiteX10030" fmla="*/ 283160 w 2746400"/>
              <a:gd name="connsiteY10030" fmla="*/ 1079996 h 1833421"/>
              <a:gd name="connsiteX10031" fmla="*/ 286260 w 2746400"/>
              <a:gd name="connsiteY10031" fmla="*/ 1077948 h 1833421"/>
              <a:gd name="connsiteX10032" fmla="*/ 293855 w 2746400"/>
              <a:gd name="connsiteY10032" fmla="*/ 1069625 h 1833421"/>
              <a:gd name="connsiteX10033" fmla="*/ 304169 w 2746400"/>
              <a:gd name="connsiteY10033" fmla="*/ 1062450 h 1833421"/>
              <a:gd name="connsiteX10034" fmla="*/ 309985 w 2746400"/>
              <a:gd name="connsiteY10034" fmla="*/ 1056443 h 1833421"/>
              <a:gd name="connsiteX10035" fmla="*/ 310497 w 2746400"/>
              <a:gd name="connsiteY10035" fmla="*/ 1045697 h 1833421"/>
              <a:gd name="connsiteX10036" fmla="*/ 315020 w 2746400"/>
              <a:gd name="connsiteY10036" fmla="*/ 1036272 h 1833421"/>
              <a:gd name="connsiteX10037" fmla="*/ 315036 w 2746400"/>
              <a:gd name="connsiteY10037" fmla="*/ 1036257 h 1833421"/>
              <a:gd name="connsiteX10038" fmla="*/ 315028 w 2746400"/>
              <a:gd name="connsiteY10038" fmla="*/ 1036257 h 1833421"/>
              <a:gd name="connsiteX10039" fmla="*/ 315051 w 2746400"/>
              <a:gd name="connsiteY10039" fmla="*/ 1036209 h 1833421"/>
              <a:gd name="connsiteX10040" fmla="*/ 323127 w 2746400"/>
              <a:gd name="connsiteY10040" fmla="*/ 1030686 h 1833421"/>
              <a:gd name="connsiteX10041" fmla="*/ 325464 w 2746400"/>
              <a:gd name="connsiteY10041" fmla="*/ 1021065 h 1833421"/>
              <a:gd name="connsiteX10042" fmla="*/ 334916 w 2746400"/>
              <a:gd name="connsiteY10042" fmla="*/ 1012416 h 1833421"/>
              <a:gd name="connsiteX10043" fmla="*/ 321657 w 2746400"/>
              <a:gd name="connsiteY10043" fmla="*/ 1009125 h 1833421"/>
              <a:gd name="connsiteX10044" fmla="*/ 306828 w 2746400"/>
              <a:gd name="connsiteY10044" fmla="*/ 1025484 h 1833421"/>
              <a:gd name="connsiteX10045" fmla="*/ 300132 w 2746400"/>
              <a:gd name="connsiteY10045" fmla="*/ 1029234 h 1833421"/>
              <a:gd name="connsiteX10046" fmla="*/ 288708 w 2746400"/>
              <a:gd name="connsiteY10046" fmla="*/ 1033807 h 1833421"/>
              <a:gd name="connsiteX10047" fmla="*/ 281457 w 2746400"/>
              <a:gd name="connsiteY10047" fmla="*/ 1053573 h 1833421"/>
              <a:gd name="connsiteX10048" fmla="*/ 274952 w 2746400"/>
              <a:gd name="connsiteY10048" fmla="*/ 1061665 h 1833421"/>
              <a:gd name="connsiteX10049" fmla="*/ 266055 w 2746400"/>
              <a:gd name="connsiteY10049" fmla="*/ 1066526 h 1833421"/>
              <a:gd name="connsiteX10050" fmla="*/ 257329 w 2746400"/>
              <a:gd name="connsiteY10050" fmla="*/ 1072572 h 1833421"/>
              <a:gd name="connsiteX10051" fmla="*/ 248107 w 2746400"/>
              <a:gd name="connsiteY10051" fmla="*/ 1083440 h 1833421"/>
              <a:gd name="connsiteX10052" fmla="*/ 221415 w 2746400"/>
              <a:gd name="connsiteY10052" fmla="*/ 1098976 h 1833421"/>
              <a:gd name="connsiteX10053" fmla="*/ 229337 w 2746400"/>
              <a:gd name="connsiteY10053" fmla="*/ 1083134 h 1833421"/>
              <a:gd name="connsiteX10054" fmla="*/ 234540 w 2746400"/>
              <a:gd name="connsiteY10054" fmla="*/ 1081125 h 1833421"/>
              <a:gd name="connsiteX10055" fmla="*/ 218047 w 2746400"/>
              <a:gd name="connsiteY10055" fmla="*/ 1085946 h 1833421"/>
              <a:gd name="connsiteX10056" fmla="*/ 219999 w 2746400"/>
              <a:gd name="connsiteY10056" fmla="*/ 1080302 h 1833421"/>
              <a:gd name="connsiteX10057" fmla="*/ 242481 w 2746400"/>
              <a:gd name="connsiteY10057" fmla="*/ 1052157 h 1833421"/>
              <a:gd name="connsiteX10058" fmla="*/ 246022 w 2746400"/>
              <a:gd name="connsiteY10058" fmla="*/ 1045936 h 1833421"/>
              <a:gd name="connsiteX10059" fmla="*/ 246137 w 2746400"/>
              <a:gd name="connsiteY10059" fmla="*/ 1045837 h 1833421"/>
              <a:gd name="connsiteX10060" fmla="*/ 246135 w 2746400"/>
              <a:gd name="connsiteY10060" fmla="*/ 1045843 h 1833421"/>
              <a:gd name="connsiteX10061" fmla="*/ 246174 w 2746400"/>
              <a:gd name="connsiteY10061" fmla="*/ 1045805 h 1833421"/>
              <a:gd name="connsiteX10062" fmla="*/ 246137 w 2746400"/>
              <a:gd name="connsiteY10062" fmla="*/ 1045837 h 1833421"/>
              <a:gd name="connsiteX10063" fmla="*/ 246159 w 2746400"/>
              <a:gd name="connsiteY10063" fmla="*/ 1045708 h 1833421"/>
              <a:gd name="connsiteX10064" fmla="*/ 253407 w 2746400"/>
              <a:gd name="connsiteY10064" fmla="*/ 1039700 h 1833421"/>
              <a:gd name="connsiteX10065" fmla="*/ 261998 w 2746400"/>
              <a:gd name="connsiteY10065" fmla="*/ 1038075 h 1833421"/>
              <a:gd name="connsiteX10066" fmla="*/ 253464 w 2746400"/>
              <a:gd name="connsiteY10066" fmla="*/ 1058987 h 1833421"/>
              <a:gd name="connsiteX10067" fmla="*/ 260067 w 2746400"/>
              <a:gd name="connsiteY10067" fmla="*/ 1053726 h 1833421"/>
              <a:gd name="connsiteX10068" fmla="*/ 263720 w 2746400"/>
              <a:gd name="connsiteY10068" fmla="*/ 1058012 h 1833421"/>
              <a:gd name="connsiteX10069" fmla="*/ 265019 w 2746400"/>
              <a:gd name="connsiteY10069" fmla="*/ 1053587 h 1833421"/>
              <a:gd name="connsiteX10070" fmla="*/ 267208 w 2746400"/>
              <a:gd name="connsiteY10070" fmla="*/ 1049559 h 1833421"/>
              <a:gd name="connsiteX10071" fmla="*/ 267738 w 2746400"/>
              <a:gd name="connsiteY10071" fmla="*/ 1050071 h 1833421"/>
              <a:gd name="connsiteX10072" fmla="*/ 267222 w 2746400"/>
              <a:gd name="connsiteY10072" fmla="*/ 1049535 h 1833421"/>
              <a:gd name="connsiteX10073" fmla="*/ 267208 w 2746400"/>
              <a:gd name="connsiteY10073" fmla="*/ 1049559 h 1833421"/>
              <a:gd name="connsiteX10074" fmla="*/ 267203 w 2746400"/>
              <a:gd name="connsiteY10074" fmla="*/ 1049555 h 1833421"/>
              <a:gd name="connsiteX10075" fmla="*/ 275468 w 2746400"/>
              <a:gd name="connsiteY10075" fmla="*/ 1035415 h 1833421"/>
              <a:gd name="connsiteX10076" fmla="*/ 279792 w 2746400"/>
              <a:gd name="connsiteY10076" fmla="*/ 1032143 h 1833421"/>
              <a:gd name="connsiteX10077" fmla="*/ 274339 w 2746400"/>
              <a:gd name="connsiteY10077" fmla="*/ 1027455 h 1833421"/>
              <a:gd name="connsiteX10078" fmla="*/ 268178 w 2746400"/>
              <a:gd name="connsiteY10078" fmla="*/ 1032066 h 1833421"/>
              <a:gd name="connsiteX10079" fmla="*/ 269480 w 2746400"/>
              <a:gd name="connsiteY10079" fmla="*/ 1024164 h 1833421"/>
              <a:gd name="connsiteX10080" fmla="*/ 263528 w 2746400"/>
              <a:gd name="connsiteY10080" fmla="*/ 1019476 h 1833421"/>
              <a:gd name="connsiteX10081" fmla="*/ 278530 w 2746400"/>
              <a:gd name="connsiteY10081" fmla="*/ 1007709 h 1833421"/>
              <a:gd name="connsiteX10082" fmla="*/ 288670 w 2746400"/>
              <a:gd name="connsiteY10082" fmla="*/ 991350 h 1833421"/>
              <a:gd name="connsiteX10083" fmla="*/ 277878 w 2746400"/>
              <a:gd name="connsiteY10083" fmla="*/ 994124 h 1833421"/>
              <a:gd name="connsiteX10084" fmla="*/ 268772 w 2746400"/>
              <a:gd name="connsiteY10084" fmla="*/ 999941 h 1833421"/>
              <a:gd name="connsiteX10085" fmla="*/ 269805 w 2746400"/>
              <a:gd name="connsiteY10085" fmla="*/ 1006217 h 1833421"/>
              <a:gd name="connsiteX10086" fmla="*/ 261156 w 2746400"/>
              <a:gd name="connsiteY10086" fmla="*/ 1006217 h 1833421"/>
              <a:gd name="connsiteX10087" fmla="*/ 256946 w 2746400"/>
              <a:gd name="connsiteY10087" fmla="*/ 1013545 h 1833421"/>
              <a:gd name="connsiteX10088" fmla="*/ 244013 w 2746400"/>
              <a:gd name="connsiteY10088" fmla="*/ 1023207 h 1833421"/>
              <a:gd name="connsiteX10089" fmla="*/ 239056 w 2746400"/>
              <a:gd name="connsiteY10089" fmla="*/ 1030535 h 1833421"/>
              <a:gd name="connsiteX10090" fmla="*/ 239209 w 2746400"/>
              <a:gd name="connsiteY10090" fmla="*/ 1031454 h 1833421"/>
              <a:gd name="connsiteX10091" fmla="*/ 222736 w 2746400"/>
              <a:gd name="connsiteY10091" fmla="*/ 1049478 h 1833421"/>
              <a:gd name="connsiteX10092" fmla="*/ 218469 w 2746400"/>
              <a:gd name="connsiteY10092" fmla="*/ 1051027 h 1833421"/>
              <a:gd name="connsiteX10093" fmla="*/ 208634 w 2746400"/>
              <a:gd name="connsiteY10093" fmla="*/ 1066410 h 1833421"/>
              <a:gd name="connsiteX10094" fmla="*/ 200005 w 2746400"/>
              <a:gd name="connsiteY10094" fmla="*/ 1076686 h 1833421"/>
              <a:gd name="connsiteX10095" fmla="*/ 192505 w 2746400"/>
              <a:gd name="connsiteY10095" fmla="*/ 1081565 h 1833421"/>
              <a:gd name="connsiteX10096" fmla="*/ 190994 w 2746400"/>
              <a:gd name="connsiteY10096" fmla="*/ 1080054 h 1833421"/>
              <a:gd name="connsiteX10097" fmla="*/ 199086 w 2746400"/>
              <a:gd name="connsiteY10097" fmla="*/ 1069472 h 1833421"/>
              <a:gd name="connsiteX10098" fmla="*/ 208807 w 2746400"/>
              <a:gd name="connsiteY10098" fmla="*/ 1058910 h 1833421"/>
              <a:gd name="connsiteX10099" fmla="*/ 204425 w 2746400"/>
              <a:gd name="connsiteY10099" fmla="*/ 1054089 h 1833421"/>
              <a:gd name="connsiteX10100" fmla="*/ 202014 w 2746400"/>
              <a:gd name="connsiteY10100" fmla="*/ 1056136 h 1833421"/>
              <a:gd name="connsiteX10101" fmla="*/ 196408 w 2746400"/>
              <a:gd name="connsiteY10101" fmla="*/ 1064976 h 1833421"/>
              <a:gd name="connsiteX10102" fmla="*/ 178537 w 2746400"/>
              <a:gd name="connsiteY10102" fmla="*/ 1069434 h 1833421"/>
              <a:gd name="connsiteX10103" fmla="*/ 183014 w 2746400"/>
              <a:gd name="connsiteY10103" fmla="*/ 1064900 h 1833421"/>
              <a:gd name="connsiteX10104" fmla="*/ 183054 w 2746400"/>
              <a:gd name="connsiteY10104" fmla="*/ 1064942 h 1833421"/>
              <a:gd name="connsiteX10105" fmla="*/ 185779 w 2746400"/>
              <a:gd name="connsiteY10105" fmla="*/ 1067853 h 1833421"/>
              <a:gd name="connsiteX10106" fmla="*/ 189597 w 2746400"/>
              <a:gd name="connsiteY10106" fmla="*/ 1066449 h 1833421"/>
              <a:gd name="connsiteX10107" fmla="*/ 187836 w 2746400"/>
              <a:gd name="connsiteY10107" fmla="*/ 1059045 h 1833421"/>
              <a:gd name="connsiteX10108" fmla="*/ 196509 w 2746400"/>
              <a:gd name="connsiteY10108" fmla="*/ 1048490 h 1833421"/>
              <a:gd name="connsiteX10109" fmla="*/ 202096 w 2746400"/>
              <a:gd name="connsiteY10109" fmla="*/ 1036230 h 1833421"/>
              <a:gd name="connsiteX10110" fmla="*/ 202129 w 2746400"/>
              <a:gd name="connsiteY10110" fmla="*/ 1036218 h 1833421"/>
              <a:gd name="connsiteX10111" fmla="*/ 202646 w 2746400"/>
              <a:gd name="connsiteY10111" fmla="*/ 1035663 h 1833421"/>
              <a:gd name="connsiteX10112" fmla="*/ 202110 w 2746400"/>
              <a:gd name="connsiteY10112" fmla="*/ 1036198 h 1833421"/>
              <a:gd name="connsiteX10113" fmla="*/ 202096 w 2746400"/>
              <a:gd name="connsiteY10113" fmla="*/ 1036230 h 1833421"/>
              <a:gd name="connsiteX10114" fmla="*/ 199431 w 2746400"/>
              <a:gd name="connsiteY10114" fmla="*/ 1037175 h 1833421"/>
              <a:gd name="connsiteX10115" fmla="*/ 196235 w 2746400"/>
              <a:gd name="connsiteY10115" fmla="*/ 1036620 h 1833421"/>
              <a:gd name="connsiteX10116" fmla="*/ 201210 w 2746400"/>
              <a:gd name="connsiteY10116" fmla="*/ 1027722 h 1833421"/>
              <a:gd name="connsiteX10117" fmla="*/ 212595 w 2746400"/>
              <a:gd name="connsiteY10117" fmla="*/ 1007671 h 1833421"/>
              <a:gd name="connsiteX10118" fmla="*/ 222449 w 2746400"/>
              <a:gd name="connsiteY10118" fmla="*/ 997855 h 1833421"/>
              <a:gd name="connsiteX10119" fmla="*/ 229662 w 2746400"/>
              <a:gd name="connsiteY10119" fmla="*/ 988212 h 1833421"/>
              <a:gd name="connsiteX10120" fmla="*/ 236818 w 2746400"/>
              <a:gd name="connsiteY10120" fmla="*/ 986509 h 1833421"/>
              <a:gd name="connsiteX10121" fmla="*/ 236072 w 2746400"/>
              <a:gd name="connsiteY10121" fmla="*/ 993129 h 1833421"/>
              <a:gd name="connsiteX10122" fmla="*/ 219732 w 2746400"/>
              <a:gd name="connsiteY10122" fmla="*/ 1010331 h 1833421"/>
              <a:gd name="connsiteX10123" fmla="*/ 204654 w 2746400"/>
              <a:gd name="connsiteY10123" fmla="*/ 1029560 h 1833421"/>
              <a:gd name="connsiteX10124" fmla="*/ 213054 w 2746400"/>
              <a:gd name="connsiteY10124" fmla="*/ 1023705 h 1833421"/>
              <a:gd name="connsiteX10125" fmla="*/ 229680 w 2746400"/>
              <a:gd name="connsiteY10125" fmla="*/ 1004151 h 1833421"/>
              <a:gd name="connsiteX10126" fmla="*/ 244509 w 2746400"/>
              <a:gd name="connsiteY10126" fmla="*/ 992631 h 1833421"/>
              <a:gd name="connsiteX10127" fmla="*/ 254823 w 2746400"/>
              <a:gd name="connsiteY10127" fmla="*/ 979315 h 1833421"/>
              <a:gd name="connsiteX10128" fmla="*/ 267222 w 2746400"/>
              <a:gd name="connsiteY10128" fmla="*/ 962688 h 1833421"/>
              <a:gd name="connsiteX10129" fmla="*/ 282336 w 2746400"/>
              <a:gd name="connsiteY10129" fmla="*/ 945238 h 1833421"/>
              <a:gd name="connsiteX10130" fmla="*/ 276272 w 2746400"/>
              <a:gd name="connsiteY10130" fmla="*/ 933432 h 1833421"/>
              <a:gd name="connsiteX10131" fmla="*/ 262686 w 2746400"/>
              <a:gd name="connsiteY10131" fmla="*/ 944778 h 1833421"/>
              <a:gd name="connsiteX10132" fmla="*/ 253024 w 2746400"/>
              <a:gd name="connsiteY10132" fmla="*/ 951858 h 1833421"/>
              <a:gd name="connsiteX10133" fmla="*/ 245544 w 2746400"/>
              <a:gd name="connsiteY10133" fmla="*/ 958096 h 1833421"/>
              <a:gd name="connsiteX10134" fmla="*/ 236015 w 2746400"/>
              <a:gd name="connsiteY10134" fmla="*/ 975430 h 1833421"/>
              <a:gd name="connsiteX10135" fmla="*/ 228055 w 2746400"/>
              <a:gd name="connsiteY10135" fmla="*/ 979563 h 1833421"/>
              <a:gd name="connsiteX10136" fmla="*/ 215292 w 2746400"/>
              <a:gd name="connsiteY10136" fmla="*/ 992058 h 1833421"/>
              <a:gd name="connsiteX10137" fmla="*/ 211619 w 2746400"/>
              <a:gd name="connsiteY10137" fmla="*/ 996344 h 1833421"/>
              <a:gd name="connsiteX10138" fmla="*/ 190955 w 2746400"/>
              <a:gd name="connsiteY10138" fmla="*/ 1021925 h 1833421"/>
              <a:gd name="connsiteX10139" fmla="*/ 184947 w 2746400"/>
              <a:gd name="connsiteY10139" fmla="*/ 1029675 h 1833421"/>
              <a:gd name="connsiteX10140" fmla="*/ 193385 w 2746400"/>
              <a:gd name="connsiteY10140" fmla="*/ 1011574 h 1833421"/>
              <a:gd name="connsiteX10141" fmla="*/ 211716 w 2746400"/>
              <a:gd name="connsiteY10141" fmla="*/ 986533 h 1833421"/>
              <a:gd name="connsiteX10142" fmla="*/ 211720 w 2746400"/>
              <a:gd name="connsiteY10142" fmla="*/ 986537 h 1833421"/>
              <a:gd name="connsiteX10143" fmla="*/ 211716 w 2746400"/>
              <a:gd name="connsiteY10143" fmla="*/ 986547 h 1833421"/>
              <a:gd name="connsiteX10144" fmla="*/ 211724 w 2746400"/>
              <a:gd name="connsiteY10144" fmla="*/ 986540 h 1833421"/>
              <a:gd name="connsiteX10145" fmla="*/ 211734 w 2746400"/>
              <a:gd name="connsiteY10145" fmla="*/ 986548 h 1833421"/>
              <a:gd name="connsiteX10146" fmla="*/ 211734 w 2746400"/>
              <a:gd name="connsiteY10146" fmla="*/ 986532 h 1833421"/>
              <a:gd name="connsiteX10147" fmla="*/ 215408 w 2746400"/>
              <a:gd name="connsiteY10147" fmla="*/ 983562 h 1833421"/>
              <a:gd name="connsiteX10148" fmla="*/ 217857 w 2746400"/>
              <a:gd name="connsiteY10148" fmla="*/ 980807 h 1833421"/>
              <a:gd name="connsiteX10149" fmla="*/ 216709 w 2746400"/>
              <a:gd name="connsiteY10149" fmla="*/ 971125 h 1833421"/>
              <a:gd name="connsiteX10150" fmla="*/ 209055 w 2746400"/>
              <a:gd name="connsiteY10150" fmla="*/ 976865 h 1833421"/>
              <a:gd name="connsiteX10151" fmla="*/ 198818 w 2746400"/>
              <a:gd name="connsiteY10151" fmla="*/ 975411 h 1833421"/>
              <a:gd name="connsiteX10152" fmla="*/ 200637 w 2746400"/>
              <a:gd name="connsiteY10152" fmla="*/ 985227 h 1833421"/>
              <a:gd name="connsiteX10153" fmla="*/ 193117 w 2746400"/>
              <a:gd name="connsiteY10153" fmla="*/ 988479 h 1833421"/>
              <a:gd name="connsiteX10154" fmla="*/ 190036 w 2746400"/>
              <a:gd name="connsiteY10154" fmla="*/ 977707 h 1833421"/>
              <a:gd name="connsiteX10155" fmla="*/ 190878 w 2746400"/>
              <a:gd name="connsiteY10155" fmla="*/ 972312 h 1833421"/>
              <a:gd name="connsiteX10156" fmla="*/ 201746 w 2746400"/>
              <a:gd name="connsiteY10156" fmla="*/ 959895 h 1833421"/>
              <a:gd name="connsiteX10157" fmla="*/ 206720 w 2746400"/>
              <a:gd name="connsiteY10157" fmla="*/ 954307 h 1833421"/>
              <a:gd name="connsiteX10158" fmla="*/ 226793 w 2746400"/>
              <a:gd name="connsiteY10158" fmla="*/ 929395 h 1833421"/>
              <a:gd name="connsiteX10159" fmla="*/ 229949 w 2746400"/>
              <a:gd name="connsiteY10159" fmla="*/ 925970 h 1833421"/>
              <a:gd name="connsiteX10160" fmla="*/ 254344 w 2746400"/>
              <a:gd name="connsiteY10160" fmla="*/ 893654 h 1833421"/>
              <a:gd name="connsiteX10161" fmla="*/ 262973 w 2746400"/>
              <a:gd name="connsiteY10161" fmla="*/ 888124 h 1833421"/>
              <a:gd name="connsiteX10162" fmla="*/ 276501 w 2746400"/>
              <a:gd name="connsiteY10162" fmla="*/ 872263 h 1833421"/>
              <a:gd name="connsiteX10163" fmla="*/ 282604 w 2746400"/>
              <a:gd name="connsiteY10163" fmla="*/ 864494 h 1833421"/>
              <a:gd name="connsiteX10164" fmla="*/ 285819 w 2746400"/>
              <a:gd name="connsiteY10164" fmla="*/ 871497 h 1833421"/>
              <a:gd name="connsiteX10165" fmla="*/ 297644 w 2746400"/>
              <a:gd name="connsiteY10165" fmla="*/ 859672 h 1833421"/>
              <a:gd name="connsiteX10166" fmla="*/ 306655 w 2746400"/>
              <a:gd name="connsiteY10166" fmla="*/ 857739 h 1833421"/>
              <a:gd name="connsiteX10167" fmla="*/ 292420 w 2746400"/>
              <a:gd name="connsiteY10167" fmla="*/ 874062 h 1833421"/>
              <a:gd name="connsiteX10168" fmla="*/ 302236 w 2746400"/>
              <a:gd name="connsiteY10168" fmla="*/ 869412 h 1833421"/>
              <a:gd name="connsiteX10169" fmla="*/ 300591 w 2746400"/>
              <a:gd name="connsiteY10169" fmla="*/ 875784 h 1833421"/>
              <a:gd name="connsiteX10170" fmla="*/ 311175 w 2746400"/>
              <a:gd name="connsiteY10170" fmla="*/ 871780 h 1833421"/>
              <a:gd name="connsiteX10171" fmla="*/ 304035 w 2746400"/>
              <a:gd name="connsiteY10171" fmla="*/ 881447 h 1833421"/>
              <a:gd name="connsiteX10172" fmla="*/ 291387 w 2746400"/>
              <a:gd name="connsiteY10172" fmla="*/ 892391 h 1833421"/>
              <a:gd name="connsiteX10173" fmla="*/ 286048 w 2746400"/>
              <a:gd name="connsiteY10173" fmla="*/ 896179 h 1833421"/>
              <a:gd name="connsiteX10174" fmla="*/ 277878 w 2746400"/>
              <a:gd name="connsiteY10174" fmla="*/ 899604 h 1833421"/>
              <a:gd name="connsiteX10175" fmla="*/ 272214 w 2746400"/>
              <a:gd name="connsiteY10175" fmla="*/ 905899 h 1833421"/>
              <a:gd name="connsiteX10176" fmla="*/ 272232 w 2746400"/>
              <a:gd name="connsiteY10176" fmla="*/ 916100 h 1833421"/>
              <a:gd name="connsiteX10177" fmla="*/ 265373 w 2746400"/>
              <a:gd name="connsiteY10177" fmla="*/ 923359 h 1833421"/>
              <a:gd name="connsiteX10178" fmla="*/ 265328 w 2746400"/>
              <a:gd name="connsiteY10178" fmla="*/ 923349 h 1833421"/>
              <a:gd name="connsiteX10179" fmla="*/ 265315 w 2746400"/>
              <a:gd name="connsiteY10179" fmla="*/ 923354 h 1833421"/>
              <a:gd name="connsiteX10180" fmla="*/ 260774 w 2746400"/>
              <a:gd name="connsiteY10180" fmla="*/ 918597 h 1833421"/>
              <a:gd name="connsiteX10181" fmla="*/ 256086 w 2746400"/>
              <a:gd name="connsiteY10181" fmla="*/ 920880 h 1833421"/>
              <a:gd name="connsiteX10182" fmla="*/ 245102 w 2746400"/>
              <a:gd name="connsiteY10182" fmla="*/ 933298 h 1833421"/>
              <a:gd name="connsiteX10183" fmla="*/ 242692 w 2746400"/>
              <a:gd name="connsiteY10183" fmla="*/ 925951 h 1833421"/>
              <a:gd name="connsiteX10184" fmla="*/ 237009 w 2746400"/>
              <a:gd name="connsiteY10184" fmla="*/ 932897 h 1833421"/>
              <a:gd name="connsiteX10185" fmla="*/ 233431 w 2746400"/>
              <a:gd name="connsiteY10185" fmla="*/ 926583 h 1833421"/>
              <a:gd name="connsiteX10186" fmla="*/ 226830 w 2746400"/>
              <a:gd name="connsiteY10186" fmla="*/ 945621 h 1833421"/>
              <a:gd name="connsiteX10187" fmla="*/ 212117 w 2746400"/>
              <a:gd name="connsiteY10187" fmla="*/ 961042 h 1833421"/>
              <a:gd name="connsiteX10188" fmla="*/ 217551 w 2746400"/>
              <a:gd name="connsiteY10188" fmla="*/ 956985 h 1833421"/>
              <a:gd name="connsiteX10189" fmla="*/ 226524 w 2746400"/>
              <a:gd name="connsiteY10189" fmla="*/ 950232 h 1833421"/>
              <a:gd name="connsiteX10190" fmla="*/ 234598 w 2746400"/>
              <a:gd name="connsiteY10190" fmla="*/ 944319 h 1833421"/>
              <a:gd name="connsiteX10191" fmla="*/ 245811 w 2746400"/>
              <a:gd name="connsiteY10191" fmla="*/ 939441 h 1833421"/>
              <a:gd name="connsiteX10192" fmla="*/ 243553 w 2746400"/>
              <a:gd name="connsiteY10192" fmla="*/ 944033 h 1833421"/>
              <a:gd name="connsiteX10193" fmla="*/ 234828 w 2746400"/>
              <a:gd name="connsiteY10193" fmla="*/ 951379 h 1833421"/>
              <a:gd name="connsiteX10194" fmla="*/ 228304 w 2746400"/>
              <a:gd name="connsiteY10194" fmla="*/ 964850 h 1833421"/>
              <a:gd name="connsiteX10195" fmla="*/ 231441 w 2746400"/>
              <a:gd name="connsiteY10195" fmla="*/ 963587 h 1833421"/>
              <a:gd name="connsiteX10196" fmla="*/ 251628 w 2746400"/>
              <a:gd name="connsiteY10196" fmla="*/ 945315 h 1833421"/>
              <a:gd name="connsiteX10197" fmla="*/ 254268 w 2746400"/>
              <a:gd name="connsiteY10197" fmla="*/ 937872 h 1833421"/>
              <a:gd name="connsiteX10198" fmla="*/ 255702 w 2746400"/>
              <a:gd name="connsiteY10198" fmla="*/ 935670 h 1833421"/>
              <a:gd name="connsiteX10199" fmla="*/ 259128 w 2746400"/>
              <a:gd name="connsiteY10199" fmla="*/ 938924 h 1833421"/>
              <a:gd name="connsiteX10200" fmla="*/ 269307 w 2746400"/>
              <a:gd name="connsiteY10200" fmla="*/ 929701 h 1833421"/>
              <a:gd name="connsiteX10201" fmla="*/ 254918 w 2746400"/>
              <a:gd name="connsiteY10201" fmla="*/ 926850 h 1833421"/>
              <a:gd name="connsiteX10202" fmla="*/ 265315 w 2746400"/>
              <a:gd name="connsiteY10202" fmla="*/ 923354 h 1833421"/>
              <a:gd name="connsiteX10203" fmla="*/ 265347 w 2746400"/>
              <a:gd name="connsiteY10203" fmla="*/ 923387 h 1833421"/>
              <a:gd name="connsiteX10204" fmla="*/ 265373 w 2746400"/>
              <a:gd name="connsiteY10204" fmla="*/ 923359 h 1833421"/>
              <a:gd name="connsiteX10205" fmla="*/ 272179 w 2746400"/>
              <a:gd name="connsiteY10205" fmla="*/ 924849 h 1833421"/>
              <a:gd name="connsiteX10206" fmla="*/ 279390 w 2746400"/>
              <a:gd name="connsiteY10206" fmla="*/ 921799 h 1833421"/>
              <a:gd name="connsiteX10207" fmla="*/ 278817 w 2746400"/>
              <a:gd name="connsiteY10207" fmla="*/ 926716 h 1833421"/>
              <a:gd name="connsiteX10208" fmla="*/ 287101 w 2746400"/>
              <a:gd name="connsiteY10208" fmla="*/ 939402 h 1833421"/>
              <a:gd name="connsiteX10209" fmla="*/ 299091 w 2746400"/>
              <a:gd name="connsiteY10209" fmla="*/ 928355 h 1833421"/>
              <a:gd name="connsiteX10210" fmla="*/ 315056 w 2746400"/>
              <a:gd name="connsiteY10210" fmla="*/ 923349 h 1833421"/>
              <a:gd name="connsiteX10211" fmla="*/ 315056 w 2746400"/>
              <a:gd name="connsiteY10211" fmla="*/ 923368 h 1833421"/>
              <a:gd name="connsiteX10212" fmla="*/ 315075 w 2746400"/>
              <a:gd name="connsiteY10212" fmla="*/ 923368 h 1833421"/>
              <a:gd name="connsiteX10213" fmla="*/ 315056 w 2746400"/>
              <a:gd name="connsiteY10213" fmla="*/ 923349 h 1833421"/>
              <a:gd name="connsiteX10214" fmla="*/ 315055 w 2746400"/>
              <a:gd name="connsiteY10214" fmla="*/ 917577 h 1833421"/>
              <a:gd name="connsiteX10215" fmla="*/ 321944 w 2746400"/>
              <a:gd name="connsiteY10215" fmla="*/ 916422 h 1833421"/>
              <a:gd name="connsiteX10216" fmla="*/ 320337 w 2746400"/>
              <a:gd name="connsiteY10216" fmla="*/ 910778 h 1833421"/>
              <a:gd name="connsiteX10217" fmla="*/ 340407 w 2746400"/>
              <a:gd name="connsiteY10217" fmla="*/ 905000 h 1833421"/>
              <a:gd name="connsiteX10218" fmla="*/ 340159 w 2746400"/>
              <a:gd name="connsiteY10218" fmla="*/ 903565 h 1833421"/>
              <a:gd name="connsiteX10219" fmla="*/ 333844 w 2746400"/>
              <a:gd name="connsiteY10219" fmla="*/ 902876 h 1833421"/>
              <a:gd name="connsiteX10220" fmla="*/ 337154 w 2746400"/>
              <a:gd name="connsiteY10220" fmla="*/ 891243 h 1833421"/>
              <a:gd name="connsiteX10221" fmla="*/ 332466 w 2746400"/>
              <a:gd name="connsiteY10221" fmla="*/ 893424 h 1833421"/>
              <a:gd name="connsiteX10222" fmla="*/ 328965 w 2746400"/>
              <a:gd name="connsiteY10222" fmla="*/ 896007 h 1833421"/>
              <a:gd name="connsiteX10223" fmla="*/ 313027 w 2746400"/>
              <a:gd name="connsiteY10223" fmla="*/ 910798 h 1833421"/>
              <a:gd name="connsiteX10224" fmla="*/ 311840 w 2746400"/>
              <a:gd name="connsiteY10224" fmla="*/ 914203 h 1833421"/>
              <a:gd name="connsiteX10225" fmla="*/ 300283 w 2746400"/>
              <a:gd name="connsiteY10225" fmla="*/ 918240 h 1833421"/>
              <a:gd name="connsiteX10226" fmla="*/ 287445 w 2746400"/>
              <a:gd name="connsiteY10226" fmla="*/ 928515 h 1833421"/>
              <a:gd name="connsiteX10227" fmla="*/ 280002 w 2746400"/>
              <a:gd name="connsiteY10227" fmla="*/ 914758 h 1833421"/>
              <a:gd name="connsiteX10228" fmla="*/ 298333 w 2746400"/>
              <a:gd name="connsiteY10228" fmla="*/ 905651 h 1833421"/>
              <a:gd name="connsiteX10229" fmla="*/ 292975 w 2746400"/>
              <a:gd name="connsiteY10229" fmla="*/ 903392 h 1833421"/>
              <a:gd name="connsiteX10230" fmla="*/ 298753 w 2746400"/>
              <a:gd name="connsiteY10230" fmla="*/ 898360 h 1833421"/>
              <a:gd name="connsiteX10231" fmla="*/ 302255 w 2746400"/>
              <a:gd name="connsiteY10231" fmla="*/ 892027 h 1833421"/>
              <a:gd name="connsiteX10232" fmla="*/ 332295 w 2746400"/>
              <a:gd name="connsiteY10232" fmla="*/ 864035 h 1833421"/>
              <a:gd name="connsiteX10233" fmla="*/ 341077 w 2746400"/>
              <a:gd name="connsiteY10233" fmla="*/ 864130 h 1833421"/>
              <a:gd name="connsiteX10234" fmla="*/ 353265 w 2746400"/>
              <a:gd name="connsiteY10234" fmla="*/ 860094 h 1833421"/>
              <a:gd name="connsiteX10235" fmla="*/ 370256 w 2746400"/>
              <a:gd name="connsiteY10235" fmla="*/ 848135 h 1833421"/>
              <a:gd name="connsiteX10236" fmla="*/ 371136 w 2746400"/>
              <a:gd name="connsiteY10236" fmla="*/ 843715 h 1833421"/>
              <a:gd name="connsiteX10237" fmla="*/ 364840 w 2746400"/>
              <a:gd name="connsiteY10237" fmla="*/ 844901 h 1833421"/>
              <a:gd name="connsiteX10238" fmla="*/ 370159 w 2746400"/>
              <a:gd name="connsiteY10238" fmla="*/ 837649 h 1833421"/>
              <a:gd name="connsiteX10239" fmla="*/ 380454 w 2746400"/>
              <a:gd name="connsiteY10239" fmla="*/ 831183 h 1833421"/>
              <a:gd name="connsiteX10240" fmla="*/ 383913 w 2746400"/>
              <a:gd name="connsiteY10240" fmla="*/ 823926 h 1833421"/>
              <a:gd name="connsiteX10241" fmla="*/ 383955 w 2746400"/>
              <a:gd name="connsiteY10241" fmla="*/ 823836 h 1833421"/>
              <a:gd name="connsiteX10242" fmla="*/ 393987 w 2746400"/>
              <a:gd name="connsiteY10242" fmla="*/ 818961 h 1833421"/>
              <a:gd name="connsiteX10243" fmla="*/ 401163 w 2746400"/>
              <a:gd name="connsiteY10243" fmla="*/ 810458 h 1833421"/>
              <a:gd name="connsiteX10244" fmla="*/ 401198 w 2746400"/>
              <a:gd name="connsiteY10244" fmla="*/ 810439 h 1833421"/>
              <a:gd name="connsiteX10245" fmla="*/ 419773 w 2746400"/>
              <a:gd name="connsiteY10245" fmla="*/ 808260 h 1833421"/>
              <a:gd name="connsiteX10246" fmla="*/ 421152 w 2746400"/>
              <a:gd name="connsiteY10246" fmla="*/ 810441 h 1833421"/>
              <a:gd name="connsiteX10247" fmla="*/ 428613 w 2746400"/>
              <a:gd name="connsiteY10247" fmla="*/ 801506 h 1833421"/>
              <a:gd name="connsiteX10248" fmla="*/ 431311 w 2746400"/>
              <a:gd name="connsiteY10248" fmla="*/ 806500 h 1833421"/>
              <a:gd name="connsiteX10249" fmla="*/ 433339 w 2746400"/>
              <a:gd name="connsiteY10249" fmla="*/ 805486 h 1833421"/>
              <a:gd name="connsiteX10250" fmla="*/ 434908 w 2746400"/>
              <a:gd name="connsiteY10250" fmla="*/ 792513 h 1833421"/>
              <a:gd name="connsiteX10251" fmla="*/ 442332 w 2746400"/>
              <a:gd name="connsiteY10251" fmla="*/ 805390 h 1833421"/>
              <a:gd name="connsiteX10252" fmla="*/ 448187 w 2746400"/>
              <a:gd name="connsiteY10252" fmla="*/ 808988 h 1833421"/>
              <a:gd name="connsiteX10253" fmla="*/ 441528 w 2746400"/>
              <a:gd name="connsiteY10253" fmla="*/ 777417 h 1833421"/>
              <a:gd name="connsiteX10254" fmla="*/ 426106 w 2746400"/>
              <a:gd name="connsiteY10254" fmla="*/ 782947 h 1833421"/>
              <a:gd name="connsiteX10255" fmla="*/ 426757 w 2746400"/>
              <a:gd name="connsiteY10255" fmla="*/ 772749 h 1833421"/>
              <a:gd name="connsiteX10256" fmla="*/ 420271 w 2746400"/>
              <a:gd name="connsiteY10256" fmla="*/ 789433 h 1833421"/>
              <a:gd name="connsiteX10257" fmla="*/ 420310 w 2746400"/>
              <a:gd name="connsiteY10257" fmla="*/ 789395 h 1833421"/>
              <a:gd name="connsiteX10258" fmla="*/ 420269 w 2746400"/>
              <a:gd name="connsiteY10258" fmla="*/ 789474 h 1833421"/>
              <a:gd name="connsiteX10259" fmla="*/ 420233 w 2746400"/>
              <a:gd name="connsiteY10259" fmla="*/ 789510 h 1833421"/>
              <a:gd name="connsiteX10260" fmla="*/ 420246 w 2746400"/>
              <a:gd name="connsiteY10260" fmla="*/ 789519 h 1833421"/>
              <a:gd name="connsiteX10261" fmla="*/ 416635 w 2746400"/>
              <a:gd name="connsiteY10261" fmla="*/ 796512 h 1833421"/>
              <a:gd name="connsiteX10262" fmla="*/ 410705 w 2746400"/>
              <a:gd name="connsiteY10262" fmla="*/ 802807 h 1833421"/>
              <a:gd name="connsiteX10263" fmla="*/ 410703 w 2746400"/>
              <a:gd name="connsiteY10263" fmla="*/ 802794 h 1833421"/>
              <a:gd name="connsiteX10264" fmla="*/ 410724 w 2746400"/>
              <a:gd name="connsiteY10264" fmla="*/ 802769 h 1833421"/>
              <a:gd name="connsiteX10265" fmla="*/ 410698 w 2746400"/>
              <a:gd name="connsiteY10265" fmla="*/ 802766 h 1833421"/>
              <a:gd name="connsiteX10266" fmla="*/ 409710 w 2746400"/>
              <a:gd name="connsiteY10266" fmla="*/ 796321 h 1833421"/>
              <a:gd name="connsiteX10267" fmla="*/ 404084 w 2746400"/>
              <a:gd name="connsiteY10267" fmla="*/ 801831 h 1833421"/>
              <a:gd name="connsiteX10268" fmla="*/ 410698 w 2746400"/>
              <a:gd name="connsiteY10268" fmla="*/ 802766 h 1833421"/>
              <a:gd name="connsiteX10269" fmla="*/ 410703 w 2746400"/>
              <a:gd name="connsiteY10269" fmla="*/ 802794 h 1833421"/>
              <a:gd name="connsiteX10270" fmla="*/ 406686 w 2746400"/>
              <a:gd name="connsiteY10270" fmla="*/ 807540 h 1833421"/>
              <a:gd name="connsiteX10271" fmla="*/ 401198 w 2746400"/>
              <a:gd name="connsiteY10271" fmla="*/ 810439 h 1833421"/>
              <a:gd name="connsiteX10272" fmla="*/ 401176 w 2746400"/>
              <a:gd name="connsiteY10272" fmla="*/ 810441 h 1833421"/>
              <a:gd name="connsiteX10273" fmla="*/ 401163 w 2746400"/>
              <a:gd name="connsiteY10273" fmla="*/ 810458 h 1833421"/>
              <a:gd name="connsiteX10274" fmla="*/ 401157 w 2746400"/>
              <a:gd name="connsiteY10274" fmla="*/ 810461 h 1833421"/>
              <a:gd name="connsiteX10275" fmla="*/ 391743 w 2746400"/>
              <a:gd name="connsiteY10275" fmla="*/ 811819 h 1833421"/>
              <a:gd name="connsiteX10276" fmla="*/ 382023 w 2746400"/>
              <a:gd name="connsiteY10276" fmla="*/ 821940 h 1833421"/>
              <a:gd name="connsiteX10277" fmla="*/ 381969 w 2746400"/>
              <a:gd name="connsiteY10277" fmla="*/ 821984 h 1833421"/>
              <a:gd name="connsiteX10278" fmla="*/ 360249 w 2746400"/>
              <a:gd name="connsiteY10278" fmla="*/ 839314 h 1833421"/>
              <a:gd name="connsiteX10279" fmla="*/ 332295 w 2746400"/>
              <a:gd name="connsiteY10279" fmla="*/ 864035 h 1833421"/>
              <a:gd name="connsiteX10280" fmla="*/ 323589 w 2746400"/>
              <a:gd name="connsiteY10280" fmla="*/ 856668 h 1833421"/>
              <a:gd name="connsiteX10281" fmla="*/ 333252 w 2746400"/>
              <a:gd name="connsiteY10281" fmla="*/ 852402 h 1833421"/>
              <a:gd name="connsiteX10282" fmla="*/ 332313 w 2746400"/>
              <a:gd name="connsiteY10282" fmla="*/ 842949 h 1833421"/>
              <a:gd name="connsiteX10283" fmla="*/ 332276 w 2746400"/>
              <a:gd name="connsiteY10283" fmla="*/ 842988 h 1833421"/>
              <a:gd name="connsiteX10284" fmla="*/ 340428 w 2746400"/>
              <a:gd name="connsiteY10284" fmla="*/ 836349 h 1833421"/>
              <a:gd name="connsiteX10285" fmla="*/ 346472 w 2746400"/>
              <a:gd name="connsiteY10285" fmla="*/ 844116 h 1833421"/>
              <a:gd name="connsiteX10286" fmla="*/ 355752 w 2746400"/>
              <a:gd name="connsiteY10286" fmla="*/ 834300 h 1833421"/>
              <a:gd name="connsiteX10287" fmla="*/ 343661 w 2746400"/>
              <a:gd name="connsiteY10287" fmla="*/ 823644 h 1833421"/>
              <a:gd name="connsiteX10288" fmla="*/ 351486 w 2746400"/>
              <a:gd name="connsiteY10288" fmla="*/ 822764 h 1833421"/>
              <a:gd name="connsiteX10289" fmla="*/ 348118 w 2746400"/>
              <a:gd name="connsiteY10289" fmla="*/ 813981 h 1833421"/>
              <a:gd name="connsiteX10290" fmla="*/ 353358 w 2746400"/>
              <a:gd name="connsiteY10290" fmla="*/ 806637 h 1833421"/>
              <a:gd name="connsiteX10291" fmla="*/ 359751 w 2746400"/>
              <a:gd name="connsiteY10291" fmla="*/ 800434 h 1833421"/>
              <a:gd name="connsiteX10292" fmla="*/ 349419 w 2746400"/>
              <a:gd name="connsiteY10292" fmla="*/ 794752 h 1833421"/>
              <a:gd name="connsiteX10293" fmla="*/ 357436 w 2746400"/>
              <a:gd name="connsiteY10293" fmla="*/ 787137 h 1833421"/>
              <a:gd name="connsiteX10294" fmla="*/ 359044 w 2746400"/>
              <a:gd name="connsiteY10294" fmla="*/ 788055 h 1833421"/>
              <a:gd name="connsiteX10295" fmla="*/ 358068 w 2746400"/>
              <a:gd name="connsiteY10295" fmla="*/ 794657 h 1833421"/>
              <a:gd name="connsiteX10296" fmla="*/ 362718 w 2746400"/>
              <a:gd name="connsiteY10296" fmla="*/ 792801 h 1833421"/>
              <a:gd name="connsiteX10297" fmla="*/ 369701 w 2746400"/>
              <a:gd name="connsiteY10297" fmla="*/ 778680 h 1833421"/>
              <a:gd name="connsiteX10298" fmla="*/ 377526 w 2746400"/>
              <a:gd name="connsiteY10298" fmla="*/ 773590 h 1833421"/>
              <a:gd name="connsiteX10299" fmla="*/ 372897 w 2746400"/>
              <a:gd name="connsiteY10299" fmla="*/ 780804 h 1833421"/>
              <a:gd name="connsiteX10300" fmla="*/ 379708 w 2746400"/>
              <a:gd name="connsiteY10300" fmla="*/ 791117 h 1833421"/>
              <a:gd name="connsiteX10301" fmla="*/ 387418 w 2746400"/>
              <a:gd name="connsiteY10301" fmla="*/ 784324 h 1833421"/>
              <a:gd name="connsiteX10302" fmla="*/ 389007 w 2746400"/>
              <a:gd name="connsiteY10302" fmla="*/ 785586 h 1833421"/>
              <a:gd name="connsiteX10303" fmla="*/ 385257 w 2746400"/>
              <a:gd name="connsiteY10303" fmla="*/ 792629 h 1833421"/>
              <a:gd name="connsiteX10304" fmla="*/ 406839 w 2746400"/>
              <a:gd name="connsiteY10304" fmla="*/ 787692 h 1833421"/>
              <a:gd name="connsiteX10305" fmla="*/ 404525 w 2746400"/>
              <a:gd name="connsiteY10305" fmla="*/ 782640 h 1833421"/>
              <a:gd name="connsiteX10306" fmla="*/ 415010 w 2746400"/>
              <a:gd name="connsiteY10306" fmla="*/ 772308 h 1833421"/>
              <a:gd name="connsiteX10307" fmla="*/ 416501 w 2746400"/>
              <a:gd name="connsiteY10307" fmla="*/ 758685 h 1833421"/>
              <a:gd name="connsiteX10308" fmla="*/ 425973 w 2746400"/>
              <a:gd name="connsiteY10308" fmla="*/ 754572 h 1833421"/>
              <a:gd name="connsiteX10309" fmla="*/ 421668 w 2746400"/>
              <a:gd name="connsiteY10309" fmla="*/ 745770 h 1833421"/>
              <a:gd name="connsiteX10310" fmla="*/ 399606 w 2746400"/>
              <a:gd name="connsiteY10310" fmla="*/ 761632 h 1833421"/>
              <a:gd name="connsiteX10311" fmla="*/ 410016 w 2746400"/>
              <a:gd name="connsiteY10311" fmla="*/ 746593 h 1833421"/>
              <a:gd name="connsiteX10312" fmla="*/ 421056 w 2746400"/>
              <a:gd name="connsiteY10312" fmla="*/ 731535 h 1833421"/>
              <a:gd name="connsiteX10313" fmla="*/ 424749 w 2746400"/>
              <a:gd name="connsiteY10313" fmla="*/ 724455 h 1833421"/>
              <a:gd name="connsiteX10314" fmla="*/ 431784 w 2746400"/>
              <a:gd name="connsiteY10314" fmla="*/ 712939 h 1833421"/>
              <a:gd name="connsiteX10315" fmla="*/ 439060 w 2746400"/>
              <a:gd name="connsiteY10315" fmla="*/ 714123 h 1833421"/>
              <a:gd name="connsiteX10316" fmla="*/ 433736 w 2746400"/>
              <a:gd name="connsiteY10316" fmla="*/ 707176 h 1833421"/>
              <a:gd name="connsiteX10317" fmla="*/ 433740 w 2746400"/>
              <a:gd name="connsiteY10317" fmla="*/ 707178 h 1833421"/>
              <a:gd name="connsiteX10318" fmla="*/ 433722 w 2746400"/>
              <a:gd name="connsiteY10318" fmla="*/ 707158 h 1833421"/>
              <a:gd name="connsiteX10319" fmla="*/ 433736 w 2746400"/>
              <a:gd name="connsiteY10319" fmla="*/ 707176 h 1833421"/>
              <a:gd name="connsiteX10320" fmla="*/ 426909 w 2746400"/>
              <a:gd name="connsiteY10320" fmla="*/ 704843 h 1833421"/>
              <a:gd name="connsiteX10321" fmla="*/ 418549 w 2746400"/>
              <a:gd name="connsiteY10321" fmla="*/ 722848 h 1833421"/>
              <a:gd name="connsiteX10322" fmla="*/ 411910 w 2746400"/>
              <a:gd name="connsiteY10322" fmla="*/ 723211 h 1833421"/>
              <a:gd name="connsiteX10323" fmla="*/ 429742 w 2746400"/>
              <a:gd name="connsiteY10323" fmla="*/ 696692 h 1833421"/>
              <a:gd name="connsiteX10324" fmla="*/ 437682 w 2746400"/>
              <a:gd name="connsiteY10324" fmla="*/ 698739 h 1833421"/>
              <a:gd name="connsiteX10325" fmla="*/ 439615 w 2746400"/>
              <a:gd name="connsiteY10325" fmla="*/ 682438 h 1833421"/>
              <a:gd name="connsiteX10326" fmla="*/ 445719 w 2746400"/>
              <a:gd name="connsiteY10326" fmla="*/ 667245 h 1833421"/>
              <a:gd name="connsiteX10327" fmla="*/ 429627 w 2746400"/>
              <a:gd name="connsiteY10327" fmla="*/ 670442 h 1833421"/>
              <a:gd name="connsiteX10328" fmla="*/ 436343 w 2746400"/>
              <a:gd name="connsiteY10328" fmla="*/ 675818 h 1833421"/>
              <a:gd name="connsiteX10329" fmla="*/ 435827 w 2746400"/>
              <a:gd name="connsiteY10329" fmla="*/ 676851 h 1833421"/>
              <a:gd name="connsiteX10330" fmla="*/ 421572 w 2746400"/>
              <a:gd name="connsiteY10330" fmla="*/ 673044 h 1833421"/>
              <a:gd name="connsiteX10331" fmla="*/ 435635 w 2746400"/>
              <a:gd name="connsiteY10331" fmla="*/ 660243 h 1833421"/>
              <a:gd name="connsiteX10332" fmla="*/ 421285 w 2746400"/>
              <a:gd name="connsiteY10332" fmla="*/ 656684 h 1833421"/>
              <a:gd name="connsiteX10333" fmla="*/ 419735 w 2746400"/>
              <a:gd name="connsiteY10333" fmla="*/ 653527 h 1833421"/>
              <a:gd name="connsiteX10334" fmla="*/ 424825 w 2746400"/>
              <a:gd name="connsiteY10334" fmla="*/ 651116 h 1833421"/>
              <a:gd name="connsiteX10335" fmla="*/ 427560 w 2746400"/>
              <a:gd name="connsiteY10335" fmla="*/ 646505 h 1833421"/>
              <a:gd name="connsiteX10336" fmla="*/ 424729 w 2746400"/>
              <a:gd name="connsiteY10336" fmla="*/ 641147 h 1833421"/>
              <a:gd name="connsiteX10337" fmla="*/ 420825 w 2746400"/>
              <a:gd name="connsiteY10337" fmla="*/ 644477 h 1833421"/>
              <a:gd name="connsiteX10338" fmla="*/ 414702 w 2746400"/>
              <a:gd name="connsiteY10338" fmla="*/ 658865 h 1833421"/>
              <a:gd name="connsiteX10339" fmla="*/ 411297 w 2746400"/>
              <a:gd name="connsiteY10339" fmla="*/ 650849 h 1833421"/>
              <a:gd name="connsiteX10340" fmla="*/ 418243 w 2746400"/>
              <a:gd name="connsiteY10340" fmla="*/ 639540 h 1833421"/>
              <a:gd name="connsiteX10341" fmla="*/ 427599 w 2746400"/>
              <a:gd name="connsiteY10341" fmla="*/ 635159 h 1833421"/>
              <a:gd name="connsiteX10342" fmla="*/ 432727 w 2746400"/>
              <a:gd name="connsiteY10342" fmla="*/ 616828 h 1833421"/>
              <a:gd name="connsiteX10343" fmla="*/ 435234 w 2746400"/>
              <a:gd name="connsiteY10343" fmla="*/ 616886 h 1833421"/>
              <a:gd name="connsiteX10344" fmla="*/ 436324 w 2746400"/>
              <a:gd name="connsiteY10344" fmla="*/ 627352 h 1833421"/>
              <a:gd name="connsiteX10345" fmla="*/ 448626 w 2746400"/>
              <a:gd name="connsiteY10345" fmla="*/ 638909 h 1833421"/>
              <a:gd name="connsiteX10346" fmla="*/ 442715 w 2746400"/>
              <a:gd name="connsiteY10346" fmla="*/ 632384 h 1833421"/>
              <a:gd name="connsiteX10347" fmla="*/ 442926 w 2746400"/>
              <a:gd name="connsiteY10347" fmla="*/ 628959 h 1833421"/>
              <a:gd name="connsiteX10348" fmla="*/ 446082 w 2746400"/>
              <a:gd name="connsiteY10348" fmla="*/ 627907 h 1833421"/>
              <a:gd name="connsiteX10349" fmla="*/ 463666 w 2746400"/>
              <a:gd name="connsiteY10349" fmla="*/ 632155 h 1833421"/>
              <a:gd name="connsiteX10350" fmla="*/ 457065 w 2746400"/>
              <a:gd name="connsiteY10350" fmla="*/ 626185 h 1833421"/>
              <a:gd name="connsiteX10351" fmla="*/ 460509 w 2746400"/>
              <a:gd name="connsiteY10351" fmla="*/ 623028 h 1833421"/>
              <a:gd name="connsiteX10352" fmla="*/ 463666 w 2746400"/>
              <a:gd name="connsiteY10352" fmla="*/ 626415 h 1833421"/>
              <a:gd name="connsiteX10353" fmla="*/ 470918 w 2746400"/>
              <a:gd name="connsiteY10353" fmla="*/ 615872 h 1833421"/>
              <a:gd name="connsiteX10354" fmla="*/ 469770 w 2746400"/>
              <a:gd name="connsiteY10354" fmla="*/ 607128 h 1833421"/>
              <a:gd name="connsiteX10355" fmla="*/ 462422 w 2746400"/>
              <a:gd name="connsiteY10355" fmla="*/ 610572 h 1833421"/>
              <a:gd name="connsiteX10356" fmla="*/ 454175 w 2746400"/>
              <a:gd name="connsiteY10356" fmla="*/ 622033 h 1833421"/>
              <a:gd name="connsiteX10357" fmla="*/ 444992 w 2746400"/>
              <a:gd name="connsiteY10357" fmla="*/ 623391 h 1833421"/>
              <a:gd name="connsiteX10358" fmla="*/ 444016 w 2746400"/>
              <a:gd name="connsiteY10358" fmla="*/ 614495 h 1833421"/>
              <a:gd name="connsiteX10359" fmla="*/ 455688 w 2746400"/>
              <a:gd name="connsiteY10359" fmla="*/ 605540 h 1833421"/>
              <a:gd name="connsiteX10360" fmla="*/ 454759 w 2746400"/>
              <a:gd name="connsiteY10360" fmla="*/ 600098 h 1833421"/>
              <a:gd name="connsiteX10361" fmla="*/ 454788 w 2746400"/>
              <a:gd name="connsiteY10361" fmla="*/ 600087 h 1833421"/>
              <a:gd name="connsiteX10362" fmla="*/ 455114 w 2746400"/>
              <a:gd name="connsiteY10362" fmla="*/ 599532 h 1833421"/>
              <a:gd name="connsiteX10363" fmla="*/ 454750 w 2746400"/>
              <a:gd name="connsiteY10363" fmla="*/ 600048 h 1833421"/>
              <a:gd name="connsiteX10364" fmla="*/ 454759 w 2746400"/>
              <a:gd name="connsiteY10364" fmla="*/ 600098 h 1833421"/>
              <a:gd name="connsiteX10365" fmla="*/ 435175 w 2746400"/>
              <a:gd name="connsiteY10365" fmla="*/ 607510 h 1833421"/>
              <a:gd name="connsiteX10366" fmla="*/ 439672 w 2746400"/>
              <a:gd name="connsiteY10366" fmla="*/ 590655 h 1833421"/>
              <a:gd name="connsiteX10367" fmla="*/ 448090 w 2746400"/>
              <a:gd name="connsiteY10367" fmla="*/ 596298 h 1833421"/>
              <a:gd name="connsiteX10368" fmla="*/ 455400 w 2746400"/>
              <a:gd name="connsiteY10368" fmla="*/ 586503 h 1833421"/>
              <a:gd name="connsiteX10369" fmla="*/ 467187 w 2746400"/>
              <a:gd name="connsiteY10369" fmla="*/ 581279 h 1833421"/>
              <a:gd name="connsiteX10370" fmla="*/ 468201 w 2746400"/>
              <a:gd name="connsiteY10370" fmla="*/ 575366 h 1833421"/>
              <a:gd name="connsiteX10371" fmla="*/ 469196 w 2746400"/>
              <a:gd name="connsiteY10371" fmla="*/ 569799 h 1833421"/>
              <a:gd name="connsiteX10372" fmla="*/ 463111 w 2746400"/>
              <a:gd name="connsiteY10372" fmla="*/ 580628 h 1833421"/>
              <a:gd name="connsiteX10373" fmla="*/ 453984 w 2746400"/>
              <a:gd name="connsiteY10373" fmla="*/ 578083 h 1833421"/>
              <a:gd name="connsiteX10374" fmla="*/ 441969 w 2746400"/>
              <a:gd name="connsiteY10374" fmla="*/ 587803 h 1833421"/>
              <a:gd name="connsiteX10375" fmla="*/ 454788 w 2746400"/>
              <a:gd name="connsiteY10375" fmla="*/ 562948 h 1833421"/>
              <a:gd name="connsiteX10376" fmla="*/ 450138 w 2746400"/>
              <a:gd name="connsiteY10376" fmla="*/ 560556 h 1833421"/>
              <a:gd name="connsiteX10377" fmla="*/ 469138 w 2746400"/>
              <a:gd name="connsiteY10377" fmla="*/ 546245 h 1833421"/>
              <a:gd name="connsiteX10378" fmla="*/ 476695 w 2746400"/>
              <a:gd name="connsiteY10378" fmla="*/ 548541 h 1833421"/>
              <a:gd name="connsiteX10379" fmla="*/ 478417 w 2746400"/>
              <a:gd name="connsiteY10379" fmla="*/ 531569 h 1833421"/>
              <a:gd name="connsiteX10380" fmla="*/ 468640 w 2746400"/>
              <a:gd name="connsiteY10380" fmla="*/ 536429 h 1833421"/>
              <a:gd name="connsiteX10381" fmla="*/ 455649 w 2746400"/>
              <a:gd name="connsiteY10381" fmla="*/ 537635 h 1833421"/>
              <a:gd name="connsiteX10382" fmla="*/ 464316 w 2746400"/>
              <a:gd name="connsiteY10382" fmla="*/ 523610 h 1833421"/>
              <a:gd name="connsiteX10383" fmla="*/ 464298 w 2746400"/>
              <a:gd name="connsiteY10383" fmla="*/ 523591 h 1833421"/>
              <a:gd name="connsiteX10384" fmla="*/ 473884 w 2746400"/>
              <a:gd name="connsiteY10384" fmla="*/ 517793 h 1833421"/>
              <a:gd name="connsiteX10385" fmla="*/ 460719 w 2746400"/>
              <a:gd name="connsiteY10385" fmla="*/ 520280 h 1833421"/>
              <a:gd name="connsiteX10386" fmla="*/ 449661 w 2746400"/>
              <a:gd name="connsiteY10386" fmla="*/ 517430 h 1833421"/>
              <a:gd name="connsiteX10387" fmla="*/ 449661 w 2746400"/>
              <a:gd name="connsiteY10387" fmla="*/ 525503 h 1833421"/>
              <a:gd name="connsiteX10388" fmla="*/ 444060 w 2746400"/>
              <a:gd name="connsiteY10388" fmla="*/ 518862 h 1833421"/>
              <a:gd name="connsiteX10389" fmla="*/ 447090 w 2746400"/>
              <a:gd name="connsiteY10389" fmla="*/ 508328 h 1833421"/>
              <a:gd name="connsiteX10390" fmla="*/ 447115 w 2746400"/>
              <a:gd name="connsiteY10390" fmla="*/ 508322 h 1833421"/>
              <a:gd name="connsiteX10391" fmla="*/ 447441 w 2746400"/>
              <a:gd name="connsiteY10391" fmla="*/ 507748 h 1833421"/>
              <a:gd name="connsiteX10392" fmla="*/ 447096 w 2746400"/>
              <a:gd name="connsiteY10392" fmla="*/ 508303 h 1833421"/>
              <a:gd name="connsiteX10393" fmla="*/ 447090 w 2746400"/>
              <a:gd name="connsiteY10393" fmla="*/ 508328 h 1833421"/>
              <a:gd name="connsiteX10394" fmla="*/ 442359 w 2746400"/>
              <a:gd name="connsiteY10394" fmla="*/ 509389 h 1833421"/>
              <a:gd name="connsiteX10395" fmla="*/ 438104 w 2746400"/>
              <a:gd name="connsiteY10395" fmla="*/ 506408 h 1833421"/>
              <a:gd name="connsiteX10396" fmla="*/ 451803 w 2746400"/>
              <a:gd name="connsiteY10396" fmla="*/ 501452 h 1833421"/>
              <a:gd name="connsiteX10397" fmla="*/ 433665 w 2746400"/>
              <a:gd name="connsiteY10397" fmla="*/ 491408 h 1833421"/>
              <a:gd name="connsiteX10398" fmla="*/ 439461 w 2746400"/>
              <a:gd name="connsiteY10398" fmla="*/ 483926 h 1833421"/>
              <a:gd name="connsiteX10399" fmla="*/ 444093 w 2746400"/>
              <a:gd name="connsiteY10399" fmla="*/ 487236 h 1833421"/>
              <a:gd name="connsiteX10400" fmla="*/ 448282 w 2746400"/>
              <a:gd name="connsiteY10400" fmla="*/ 481669 h 1833421"/>
              <a:gd name="connsiteX10401" fmla="*/ 454786 w 2746400"/>
              <a:gd name="connsiteY10401" fmla="*/ 489167 h 1833421"/>
              <a:gd name="connsiteX10402" fmla="*/ 454769 w 2746400"/>
              <a:gd name="connsiteY10402" fmla="*/ 489188 h 1833421"/>
              <a:gd name="connsiteX10403" fmla="*/ 455342 w 2746400"/>
              <a:gd name="connsiteY10403" fmla="*/ 489514 h 1833421"/>
              <a:gd name="connsiteX10404" fmla="*/ 454788 w 2746400"/>
              <a:gd name="connsiteY10404" fmla="*/ 489169 h 1833421"/>
              <a:gd name="connsiteX10405" fmla="*/ 454786 w 2746400"/>
              <a:gd name="connsiteY10405" fmla="*/ 489167 h 1833421"/>
              <a:gd name="connsiteX10406" fmla="*/ 460665 w 2746400"/>
              <a:gd name="connsiteY10406" fmla="*/ 482209 h 1833421"/>
              <a:gd name="connsiteX10407" fmla="*/ 469960 w 2746400"/>
              <a:gd name="connsiteY10407" fmla="*/ 481459 h 1833421"/>
              <a:gd name="connsiteX10408" fmla="*/ 465159 w 2746400"/>
              <a:gd name="connsiteY10408" fmla="*/ 472274 h 1833421"/>
              <a:gd name="connsiteX10409" fmla="*/ 481728 w 2746400"/>
              <a:gd name="connsiteY10409" fmla="*/ 464850 h 1833421"/>
              <a:gd name="connsiteX10410" fmla="*/ 489821 w 2746400"/>
              <a:gd name="connsiteY10410" fmla="*/ 472676 h 1833421"/>
              <a:gd name="connsiteX10411" fmla="*/ 518331 w 2746400"/>
              <a:gd name="connsiteY10411" fmla="*/ 449027 h 1833421"/>
              <a:gd name="connsiteX10412" fmla="*/ 522540 w 2746400"/>
              <a:gd name="connsiteY10412" fmla="*/ 435251 h 1833421"/>
              <a:gd name="connsiteX10413" fmla="*/ 530806 w 2746400"/>
              <a:gd name="connsiteY10413" fmla="*/ 437948 h 1833421"/>
              <a:gd name="connsiteX10414" fmla="*/ 538153 w 2746400"/>
              <a:gd name="connsiteY10414" fmla="*/ 436475 h 1833421"/>
              <a:gd name="connsiteX10415" fmla="*/ 545136 w 2746400"/>
              <a:gd name="connsiteY10415" fmla="*/ 425129 h 1833421"/>
              <a:gd name="connsiteX10416" fmla="*/ 535551 w 2746400"/>
              <a:gd name="connsiteY10416" fmla="*/ 419006 h 1833421"/>
              <a:gd name="connsiteX10417" fmla="*/ 550915 w 2746400"/>
              <a:gd name="connsiteY10417" fmla="*/ 421493 h 1833421"/>
              <a:gd name="connsiteX10418" fmla="*/ 546094 w 2746400"/>
              <a:gd name="connsiteY10418" fmla="*/ 409516 h 1833421"/>
              <a:gd name="connsiteX10419" fmla="*/ 572901 w 2746400"/>
              <a:gd name="connsiteY10419" fmla="*/ 397730 h 1833421"/>
              <a:gd name="connsiteX10420" fmla="*/ 577090 w 2746400"/>
              <a:gd name="connsiteY10420" fmla="*/ 394305 h 1833421"/>
              <a:gd name="connsiteX10421" fmla="*/ 584105 w 2746400"/>
              <a:gd name="connsiteY10421" fmla="*/ 391614 h 1833421"/>
              <a:gd name="connsiteX10422" fmla="*/ 588690 w 2746400"/>
              <a:gd name="connsiteY10422" fmla="*/ 385907 h 1833421"/>
              <a:gd name="connsiteX10423" fmla="*/ 593837 w 2746400"/>
              <a:gd name="connsiteY10423" fmla="*/ 388343 h 1833421"/>
              <a:gd name="connsiteX10424" fmla="*/ 592702 w 2746400"/>
              <a:gd name="connsiteY10424" fmla="*/ 392257 h 1833421"/>
              <a:gd name="connsiteX10425" fmla="*/ 583825 w 2746400"/>
              <a:gd name="connsiteY10425" fmla="*/ 398284 h 1833421"/>
              <a:gd name="connsiteX10426" fmla="*/ 578334 w 2746400"/>
              <a:gd name="connsiteY10426" fmla="*/ 409574 h 1833421"/>
              <a:gd name="connsiteX10427" fmla="*/ 597447 w 2746400"/>
              <a:gd name="connsiteY10427" fmla="*/ 400733 h 1833421"/>
              <a:gd name="connsiteX10428" fmla="*/ 599380 w 2746400"/>
              <a:gd name="connsiteY10428" fmla="*/ 396696 h 1833421"/>
              <a:gd name="connsiteX10429" fmla="*/ 607665 w 2746400"/>
              <a:gd name="connsiteY10429" fmla="*/ 384317 h 1833421"/>
              <a:gd name="connsiteX10430" fmla="*/ 632673 w 2746400"/>
              <a:gd name="connsiteY10430" fmla="*/ 373220 h 1833421"/>
              <a:gd name="connsiteX10431" fmla="*/ 639465 w 2746400"/>
              <a:gd name="connsiteY10431" fmla="*/ 370120 h 1833421"/>
              <a:gd name="connsiteX10432" fmla="*/ 654906 w 2746400"/>
              <a:gd name="connsiteY10432" fmla="*/ 363959 h 1833421"/>
              <a:gd name="connsiteX10433" fmla="*/ 673408 w 2746400"/>
              <a:gd name="connsiteY10433" fmla="*/ 360533 h 1833421"/>
              <a:gd name="connsiteX10434" fmla="*/ 667592 w 2746400"/>
              <a:gd name="connsiteY10434" fmla="*/ 367135 h 1833421"/>
              <a:gd name="connsiteX10435" fmla="*/ 634414 w 2746400"/>
              <a:gd name="connsiteY10435" fmla="*/ 380356 h 1833421"/>
              <a:gd name="connsiteX10436" fmla="*/ 628578 w 2746400"/>
              <a:gd name="connsiteY10436" fmla="*/ 383628 h 1833421"/>
              <a:gd name="connsiteX10437" fmla="*/ 644191 w 2746400"/>
              <a:gd name="connsiteY10437" fmla="*/ 385866 h 1833421"/>
              <a:gd name="connsiteX10438" fmla="*/ 644204 w 2746400"/>
              <a:gd name="connsiteY10438" fmla="*/ 385874 h 1833421"/>
              <a:gd name="connsiteX10439" fmla="*/ 644172 w 2746400"/>
              <a:gd name="connsiteY10439" fmla="*/ 385905 h 1833421"/>
              <a:gd name="connsiteX10440" fmla="*/ 644727 w 2746400"/>
              <a:gd name="connsiteY10440" fmla="*/ 386211 h 1833421"/>
              <a:gd name="connsiteX10441" fmla="*/ 644204 w 2746400"/>
              <a:gd name="connsiteY10441" fmla="*/ 385874 h 1833421"/>
              <a:gd name="connsiteX10442" fmla="*/ 651846 w 2746400"/>
              <a:gd name="connsiteY10442" fmla="*/ 378520 h 1833421"/>
              <a:gd name="connsiteX10443" fmla="*/ 660456 w 2746400"/>
              <a:gd name="connsiteY10443" fmla="*/ 374846 h 1833421"/>
              <a:gd name="connsiteX10444" fmla="*/ 698761 w 2746400"/>
              <a:gd name="connsiteY10444" fmla="*/ 374215 h 1833421"/>
              <a:gd name="connsiteX10445" fmla="*/ 699296 w 2746400"/>
              <a:gd name="connsiteY10445" fmla="*/ 375860 h 1833421"/>
              <a:gd name="connsiteX10446" fmla="*/ 672739 w 2746400"/>
              <a:gd name="connsiteY10446" fmla="*/ 391511 h 1833421"/>
              <a:gd name="connsiteX10447" fmla="*/ 659154 w 2746400"/>
              <a:gd name="connsiteY10447" fmla="*/ 393558 h 1833421"/>
              <a:gd name="connsiteX10448" fmla="*/ 678039 w 2746400"/>
              <a:gd name="connsiteY10448" fmla="*/ 400619 h 1833421"/>
              <a:gd name="connsiteX10449" fmla="*/ 676775 w 2746400"/>
              <a:gd name="connsiteY10449" fmla="*/ 404976 h 1833421"/>
              <a:gd name="connsiteX10450" fmla="*/ 676718 w 2746400"/>
              <a:gd name="connsiteY10450" fmla="*/ 405000 h 1833421"/>
              <a:gd name="connsiteX10451" fmla="*/ 676623 w 2746400"/>
              <a:gd name="connsiteY10451" fmla="*/ 405077 h 1833421"/>
              <a:gd name="connsiteX10452" fmla="*/ 676757 w 2746400"/>
              <a:gd name="connsiteY10452" fmla="*/ 405038 h 1833421"/>
              <a:gd name="connsiteX10453" fmla="*/ 676775 w 2746400"/>
              <a:gd name="connsiteY10453" fmla="*/ 404976 h 1833421"/>
              <a:gd name="connsiteX10454" fmla="*/ 704214 w 2746400"/>
              <a:gd name="connsiteY10454" fmla="*/ 393157 h 1833421"/>
              <a:gd name="connsiteX10455" fmla="*/ 697975 w 2746400"/>
              <a:gd name="connsiteY10455" fmla="*/ 395510 h 1833421"/>
              <a:gd name="connsiteX10456" fmla="*/ 679683 w 2746400"/>
              <a:gd name="connsiteY10456" fmla="*/ 392410 h 1833421"/>
              <a:gd name="connsiteX10457" fmla="*/ 691815 w 2746400"/>
              <a:gd name="connsiteY10457" fmla="*/ 390516 h 1833421"/>
              <a:gd name="connsiteX10458" fmla="*/ 705018 w 2746400"/>
              <a:gd name="connsiteY10458" fmla="*/ 380012 h 1833421"/>
              <a:gd name="connsiteX10459" fmla="*/ 702606 w 2746400"/>
              <a:gd name="connsiteY10459" fmla="*/ 367671 h 1833421"/>
              <a:gd name="connsiteX10460" fmla="*/ 727939 w 2746400"/>
              <a:gd name="connsiteY10460" fmla="*/ 363729 h 1833421"/>
              <a:gd name="connsiteX10461" fmla="*/ 736568 w 2746400"/>
              <a:gd name="connsiteY10461" fmla="*/ 358200 h 1833421"/>
              <a:gd name="connsiteX10462" fmla="*/ 748278 w 2746400"/>
              <a:gd name="connsiteY10462" fmla="*/ 353034 h 1833421"/>
              <a:gd name="connsiteX10463" fmla="*/ 758725 w 2746400"/>
              <a:gd name="connsiteY10463" fmla="*/ 351579 h 1833421"/>
              <a:gd name="connsiteX10464" fmla="*/ 763279 w 2746400"/>
              <a:gd name="connsiteY10464" fmla="*/ 352976 h 1833421"/>
              <a:gd name="connsiteX10465" fmla="*/ 773325 w 2746400"/>
              <a:gd name="connsiteY10465" fmla="*/ 348384 h 1833421"/>
              <a:gd name="connsiteX10466" fmla="*/ 776901 w 2746400"/>
              <a:gd name="connsiteY10466" fmla="*/ 343409 h 1833421"/>
              <a:gd name="connsiteX10467" fmla="*/ 759893 w 2746400"/>
              <a:gd name="connsiteY10467" fmla="*/ 345380 h 1833421"/>
              <a:gd name="connsiteX10468" fmla="*/ 739248 w 2746400"/>
              <a:gd name="connsiteY10468" fmla="*/ 351025 h 1833421"/>
              <a:gd name="connsiteX10469" fmla="*/ 749196 w 2746400"/>
              <a:gd name="connsiteY10469" fmla="*/ 342682 h 1833421"/>
              <a:gd name="connsiteX10470" fmla="*/ 738215 w 2746400"/>
              <a:gd name="connsiteY10470" fmla="*/ 343237 h 1833421"/>
              <a:gd name="connsiteX10471" fmla="*/ 762111 w 2746400"/>
              <a:gd name="connsiteY10471" fmla="*/ 335201 h 1833421"/>
              <a:gd name="connsiteX10472" fmla="*/ 753674 w 2746400"/>
              <a:gd name="connsiteY10472" fmla="*/ 323510 h 1833421"/>
              <a:gd name="connsiteX10473" fmla="*/ 742653 w 2746400"/>
              <a:gd name="connsiteY10473" fmla="*/ 326514 h 1833421"/>
              <a:gd name="connsiteX10474" fmla="*/ 731957 w 2746400"/>
              <a:gd name="connsiteY10474" fmla="*/ 324390 h 1833421"/>
              <a:gd name="connsiteX10475" fmla="*/ 750249 w 2746400"/>
              <a:gd name="connsiteY10475" fmla="*/ 321176 h 1833421"/>
              <a:gd name="connsiteX10476" fmla="*/ 746078 w 2746400"/>
              <a:gd name="connsiteY10476" fmla="*/ 314460 h 1833421"/>
              <a:gd name="connsiteX10477" fmla="*/ 755058 w 2746400"/>
              <a:gd name="connsiteY10477" fmla="*/ 316953 h 1833421"/>
              <a:gd name="connsiteX10478" fmla="*/ 755071 w 2746400"/>
              <a:gd name="connsiteY10478" fmla="*/ 316966 h 1833421"/>
              <a:gd name="connsiteX10479" fmla="*/ 755078 w 2746400"/>
              <a:gd name="connsiteY10479" fmla="*/ 316958 h 1833421"/>
              <a:gd name="connsiteX10480" fmla="*/ 755228 w 2746400"/>
              <a:gd name="connsiteY10480" fmla="*/ 317000 h 1833421"/>
              <a:gd name="connsiteX10481" fmla="*/ 764025 w 2746400"/>
              <a:gd name="connsiteY10481" fmla="*/ 329729 h 1833421"/>
              <a:gd name="connsiteX10482" fmla="*/ 763738 w 2746400"/>
              <a:gd name="connsiteY10482" fmla="*/ 319550 h 1833421"/>
              <a:gd name="connsiteX10483" fmla="*/ 773917 w 2746400"/>
              <a:gd name="connsiteY10483" fmla="*/ 311819 h 1833421"/>
              <a:gd name="connsiteX10484" fmla="*/ 783120 w 2746400"/>
              <a:gd name="connsiteY10484" fmla="*/ 307572 h 1833421"/>
              <a:gd name="connsiteX10485" fmla="*/ 795920 w 2746400"/>
              <a:gd name="connsiteY10485" fmla="*/ 295575 h 1833421"/>
              <a:gd name="connsiteX10486" fmla="*/ 832887 w 2746400"/>
              <a:gd name="connsiteY10486" fmla="*/ 283292 h 1833421"/>
              <a:gd name="connsiteX10487" fmla="*/ 827109 w 2746400"/>
              <a:gd name="connsiteY10487" fmla="*/ 273725 h 1833421"/>
              <a:gd name="connsiteX10488" fmla="*/ 840405 w 2746400"/>
              <a:gd name="connsiteY10488" fmla="*/ 269534 h 1833421"/>
              <a:gd name="connsiteX10489" fmla="*/ 840405 w 2746400"/>
              <a:gd name="connsiteY10489" fmla="*/ 255261 h 1833421"/>
              <a:gd name="connsiteX10490" fmla="*/ 831769 w 2746400"/>
              <a:gd name="connsiteY10490" fmla="*/ 246241 h 1833421"/>
              <a:gd name="connsiteX10491" fmla="*/ 831777 w 2746400"/>
              <a:gd name="connsiteY10491" fmla="*/ 246211 h 1833421"/>
              <a:gd name="connsiteX10492" fmla="*/ 831222 w 2746400"/>
              <a:gd name="connsiteY10492" fmla="*/ 245885 h 1833421"/>
              <a:gd name="connsiteX10493" fmla="*/ 831758 w 2746400"/>
              <a:gd name="connsiteY10493" fmla="*/ 246230 h 1833421"/>
              <a:gd name="connsiteX10494" fmla="*/ 831769 w 2746400"/>
              <a:gd name="connsiteY10494" fmla="*/ 246241 h 1833421"/>
              <a:gd name="connsiteX10495" fmla="*/ 829831 w 2746400"/>
              <a:gd name="connsiteY10495" fmla="*/ 253862 h 1833421"/>
              <a:gd name="connsiteX10496" fmla="*/ 829726 w 2746400"/>
              <a:gd name="connsiteY10496" fmla="*/ 253915 h 1833421"/>
              <a:gd name="connsiteX10497" fmla="*/ 829691 w 2746400"/>
              <a:gd name="connsiteY10497" fmla="*/ 253788 h 1833421"/>
              <a:gd name="connsiteX10498" fmla="*/ 829633 w 2746400"/>
              <a:gd name="connsiteY10498" fmla="*/ 253827 h 1833421"/>
              <a:gd name="connsiteX10499" fmla="*/ 829720 w 2746400"/>
              <a:gd name="connsiteY10499" fmla="*/ 253918 h 1833421"/>
              <a:gd name="connsiteX10500" fmla="*/ 824029 w 2746400"/>
              <a:gd name="connsiteY10500" fmla="*/ 256791 h 1833421"/>
              <a:gd name="connsiteX10501" fmla="*/ 820928 w 2746400"/>
              <a:gd name="connsiteY10501" fmla="*/ 258973 h 1833421"/>
              <a:gd name="connsiteX10502" fmla="*/ 811686 w 2746400"/>
              <a:gd name="connsiteY10502" fmla="*/ 259490 h 1833421"/>
              <a:gd name="connsiteX10503" fmla="*/ 801220 w 2746400"/>
              <a:gd name="connsiteY10503" fmla="*/ 262321 h 1833421"/>
              <a:gd name="connsiteX10504" fmla="*/ 791004 w 2746400"/>
              <a:gd name="connsiteY10504" fmla="*/ 262034 h 1833421"/>
              <a:gd name="connsiteX10505" fmla="*/ 765671 w 2746400"/>
              <a:gd name="connsiteY10505" fmla="*/ 266204 h 1833421"/>
              <a:gd name="connsiteX10506" fmla="*/ 747552 w 2746400"/>
              <a:gd name="connsiteY10506" fmla="*/ 271754 h 1833421"/>
              <a:gd name="connsiteX10507" fmla="*/ 732339 w 2746400"/>
              <a:gd name="connsiteY10507" fmla="*/ 271926 h 1833421"/>
              <a:gd name="connsiteX10508" fmla="*/ 744203 w 2746400"/>
              <a:gd name="connsiteY10508" fmla="*/ 265727 h 1833421"/>
              <a:gd name="connsiteX10509" fmla="*/ 801699 w 2746400"/>
              <a:gd name="connsiteY10509" fmla="*/ 252812 h 1833421"/>
              <a:gd name="connsiteX10510" fmla="*/ 823722 w 2746400"/>
              <a:gd name="connsiteY10510" fmla="*/ 240642 h 1833421"/>
              <a:gd name="connsiteX10511" fmla="*/ 835872 w 2746400"/>
              <a:gd name="connsiteY10511" fmla="*/ 236969 h 1833421"/>
              <a:gd name="connsiteX10512" fmla="*/ 846568 w 2746400"/>
              <a:gd name="connsiteY10512" fmla="*/ 231171 h 1833421"/>
              <a:gd name="connsiteX10513" fmla="*/ 853417 w 2746400"/>
              <a:gd name="connsiteY10513" fmla="*/ 221471 h 1833421"/>
              <a:gd name="connsiteX10514" fmla="*/ 861759 w 2746400"/>
              <a:gd name="connsiteY10514" fmla="*/ 231803 h 1833421"/>
              <a:gd name="connsiteX10515" fmla="*/ 868973 w 2746400"/>
              <a:gd name="connsiteY10515" fmla="*/ 222026 h 1833421"/>
              <a:gd name="connsiteX10516" fmla="*/ 881430 w 2746400"/>
              <a:gd name="connsiteY10516" fmla="*/ 216803 h 1833421"/>
              <a:gd name="connsiteX10517" fmla="*/ 875306 w 2746400"/>
              <a:gd name="connsiteY10517" fmla="*/ 204519 h 1833421"/>
              <a:gd name="connsiteX10518" fmla="*/ 865395 w 2746400"/>
              <a:gd name="connsiteY10518" fmla="*/ 207044 h 1833421"/>
              <a:gd name="connsiteX10519" fmla="*/ 865491 w 2746400"/>
              <a:gd name="connsiteY10519" fmla="*/ 208364 h 1833421"/>
              <a:gd name="connsiteX10520" fmla="*/ 870446 w 2746400"/>
              <a:gd name="connsiteY10520" fmla="*/ 209091 h 1833421"/>
              <a:gd name="connsiteX10521" fmla="*/ 857894 w 2746400"/>
              <a:gd name="connsiteY10521" fmla="*/ 215942 h 1833421"/>
              <a:gd name="connsiteX10522" fmla="*/ 850815 w 2746400"/>
              <a:gd name="connsiteY10522" fmla="*/ 204232 h 1833421"/>
              <a:gd name="connsiteX10523" fmla="*/ 847448 w 2746400"/>
              <a:gd name="connsiteY10523" fmla="*/ 199505 h 1833421"/>
              <a:gd name="connsiteX10524" fmla="*/ 852480 w 2746400"/>
              <a:gd name="connsiteY10524" fmla="*/ 194798 h 1833421"/>
              <a:gd name="connsiteX10525" fmla="*/ 859043 w 2746400"/>
              <a:gd name="connsiteY10525" fmla="*/ 193211 h 1833421"/>
              <a:gd name="connsiteX10526" fmla="*/ 858525 w 2746400"/>
              <a:gd name="connsiteY10526" fmla="*/ 187222 h 1833421"/>
              <a:gd name="connsiteX10527" fmla="*/ 874770 w 2746400"/>
              <a:gd name="connsiteY10527" fmla="*/ 188753 h 1833421"/>
              <a:gd name="connsiteX10528" fmla="*/ 863194 w 2746400"/>
              <a:gd name="connsiteY10528" fmla="*/ 180276 h 1833421"/>
              <a:gd name="connsiteX10529" fmla="*/ 870045 w 2746400"/>
              <a:gd name="connsiteY10529" fmla="*/ 179205 h 1833421"/>
              <a:gd name="connsiteX10530" fmla="*/ 872226 w 2746400"/>
              <a:gd name="connsiteY10530" fmla="*/ 172775 h 1833421"/>
              <a:gd name="connsiteX10531" fmla="*/ 861550 w 2746400"/>
              <a:gd name="connsiteY10531" fmla="*/ 169657 h 1833421"/>
              <a:gd name="connsiteX10532" fmla="*/ 867346 w 2746400"/>
              <a:gd name="connsiteY10532" fmla="*/ 167783 h 1833421"/>
              <a:gd name="connsiteX10533" fmla="*/ 888910 w 2746400"/>
              <a:gd name="connsiteY10533" fmla="*/ 164989 h 1833421"/>
              <a:gd name="connsiteX10534" fmla="*/ 894612 w 2746400"/>
              <a:gd name="connsiteY10534" fmla="*/ 158349 h 1833421"/>
              <a:gd name="connsiteX10535" fmla="*/ 896162 w 2746400"/>
              <a:gd name="connsiteY10535" fmla="*/ 150791 h 1833421"/>
              <a:gd name="connsiteX10536" fmla="*/ 898190 w 2746400"/>
              <a:gd name="connsiteY10536" fmla="*/ 150657 h 1833421"/>
              <a:gd name="connsiteX10537" fmla="*/ 902400 w 2746400"/>
              <a:gd name="connsiteY10537" fmla="*/ 156416 h 1833421"/>
              <a:gd name="connsiteX10538" fmla="*/ 907967 w 2746400"/>
              <a:gd name="connsiteY10538" fmla="*/ 158962 h 1833421"/>
              <a:gd name="connsiteX10539" fmla="*/ 915870 w 2746400"/>
              <a:gd name="connsiteY10539" fmla="*/ 168605 h 1833421"/>
              <a:gd name="connsiteX10540" fmla="*/ 921534 w 2746400"/>
              <a:gd name="connsiteY10540" fmla="*/ 151232 h 1833421"/>
              <a:gd name="connsiteX10541" fmla="*/ 913899 w 2746400"/>
              <a:gd name="connsiteY10541" fmla="*/ 149260 h 1833421"/>
              <a:gd name="connsiteX10542" fmla="*/ 887208 w 2746400"/>
              <a:gd name="connsiteY10542" fmla="*/ 120254 h 1833421"/>
              <a:gd name="connsiteX10543" fmla="*/ 894995 w 2746400"/>
              <a:gd name="connsiteY10543" fmla="*/ 115796 h 1833421"/>
              <a:gd name="connsiteX10544" fmla="*/ 890230 w 2746400"/>
              <a:gd name="connsiteY10544" fmla="*/ 109481 h 1833421"/>
              <a:gd name="connsiteX10545" fmla="*/ 890346 w 2746400"/>
              <a:gd name="connsiteY10545" fmla="*/ 106153 h 1833421"/>
              <a:gd name="connsiteX10546" fmla="*/ 894440 w 2746400"/>
              <a:gd name="connsiteY10546" fmla="*/ 105866 h 1833421"/>
              <a:gd name="connsiteX10547" fmla="*/ 921534 w 2746400"/>
              <a:gd name="connsiteY10547" fmla="*/ 125515 h 1833421"/>
              <a:gd name="connsiteX10548" fmla="*/ 916807 w 2746400"/>
              <a:gd name="connsiteY10548" fmla="*/ 109176 h 1833421"/>
              <a:gd name="connsiteX10549" fmla="*/ 920060 w 2746400"/>
              <a:gd name="connsiteY10549" fmla="*/ 106459 h 1833421"/>
              <a:gd name="connsiteX10550" fmla="*/ 926430 w 2746400"/>
              <a:gd name="connsiteY10550" fmla="*/ 112026 h 1833421"/>
              <a:gd name="connsiteX10551" fmla="*/ 931311 w 2746400"/>
              <a:gd name="connsiteY10551" fmla="*/ 123086 h 1833421"/>
              <a:gd name="connsiteX10552" fmla="*/ 943154 w 2746400"/>
              <a:gd name="connsiteY10552" fmla="*/ 125860 h 1833421"/>
              <a:gd name="connsiteX10553" fmla="*/ 931693 w 2746400"/>
              <a:gd name="connsiteY10553" fmla="*/ 115337 h 1833421"/>
              <a:gd name="connsiteX10554" fmla="*/ 933434 w 2746400"/>
              <a:gd name="connsiteY10554" fmla="*/ 110917 h 1833421"/>
              <a:gd name="connsiteX10555" fmla="*/ 931367 w 2746400"/>
              <a:gd name="connsiteY10555" fmla="*/ 102173 h 1833421"/>
              <a:gd name="connsiteX10556" fmla="*/ 918740 w 2746400"/>
              <a:gd name="connsiteY10556" fmla="*/ 95399 h 1833421"/>
              <a:gd name="connsiteX10557" fmla="*/ 913152 w 2746400"/>
              <a:gd name="connsiteY10557" fmla="*/ 90731 h 1833421"/>
              <a:gd name="connsiteX10558" fmla="*/ 896755 w 2746400"/>
              <a:gd name="connsiteY10558" fmla="*/ 70181 h 1833421"/>
              <a:gd name="connsiteX10559" fmla="*/ 896811 w 2746400"/>
              <a:gd name="connsiteY10559" fmla="*/ 70124 h 1833421"/>
              <a:gd name="connsiteX10560" fmla="*/ 912521 w 2746400"/>
              <a:gd name="connsiteY10560" fmla="*/ 82733 h 1833421"/>
              <a:gd name="connsiteX10561" fmla="*/ 917247 w 2746400"/>
              <a:gd name="connsiteY10561" fmla="*/ 88778 h 1833421"/>
              <a:gd name="connsiteX10562" fmla="*/ 916359 w 2746400"/>
              <a:gd name="connsiteY10562" fmla="*/ 81779 h 1833421"/>
              <a:gd name="connsiteX10563" fmla="*/ 921666 w 2746400"/>
              <a:gd name="connsiteY10563" fmla="*/ 77792 h 1833421"/>
              <a:gd name="connsiteX10564" fmla="*/ 921666 w 2746400"/>
              <a:gd name="connsiteY10564" fmla="*/ 77816 h 1833421"/>
              <a:gd name="connsiteX10565" fmla="*/ 922202 w 2746400"/>
              <a:gd name="connsiteY10565" fmla="*/ 78351 h 1833421"/>
              <a:gd name="connsiteX10566" fmla="*/ 921685 w 2746400"/>
              <a:gd name="connsiteY10566" fmla="*/ 77777 h 1833421"/>
              <a:gd name="connsiteX10567" fmla="*/ 921666 w 2746400"/>
              <a:gd name="connsiteY10567" fmla="*/ 77792 h 1833421"/>
              <a:gd name="connsiteX10568" fmla="*/ 921666 w 2746400"/>
              <a:gd name="connsiteY10568" fmla="*/ 61284 h 1833421"/>
              <a:gd name="connsiteX10569" fmla="*/ 938542 w 2746400"/>
              <a:gd name="connsiteY10569" fmla="*/ 63753 h 1833421"/>
              <a:gd name="connsiteX10570" fmla="*/ 935481 w 2746400"/>
              <a:gd name="connsiteY10570" fmla="*/ 49957 h 1833421"/>
              <a:gd name="connsiteX10571" fmla="*/ 937184 w 2746400"/>
              <a:gd name="connsiteY10571" fmla="*/ 47968 h 1833421"/>
              <a:gd name="connsiteX10572" fmla="*/ 963666 w 2746400"/>
              <a:gd name="connsiteY10572" fmla="*/ 37655 h 1833421"/>
              <a:gd name="connsiteX10573" fmla="*/ 971491 w 2746400"/>
              <a:gd name="connsiteY10573" fmla="*/ 34516 h 1833421"/>
              <a:gd name="connsiteX10574" fmla="*/ 987945 w 2746400"/>
              <a:gd name="connsiteY10574" fmla="*/ 30842 h 1833421"/>
              <a:gd name="connsiteX10575" fmla="*/ 993589 w 2746400"/>
              <a:gd name="connsiteY10575" fmla="*/ 32603 h 1833421"/>
              <a:gd name="connsiteX10576" fmla="*/ 994317 w 2746400"/>
              <a:gd name="connsiteY10576" fmla="*/ 37635 h 1833421"/>
              <a:gd name="connsiteX10577" fmla="*/ 990950 w 2746400"/>
              <a:gd name="connsiteY10577" fmla="*/ 44332 h 1833421"/>
              <a:gd name="connsiteX10578" fmla="*/ 993533 w 2746400"/>
              <a:gd name="connsiteY10578" fmla="*/ 52426 h 1833421"/>
              <a:gd name="connsiteX10579" fmla="*/ 998813 w 2746400"/>
              <a:gd name="connsiteY10579" fmla="*/ 45461 h 1833421"/>
              <a:gd name="connsiteX10580" fmla="*/ 1007499 w 2746400"/>
              <a:gd name="connsiteY10580" fmla="*/ 56270 h 1833421"/>
              <a:gd name="connsiteX10581" fmla="*/ 1002851 w 2746400"/>
              <a:gd name="connsiteY10581" fmla="*/ 64901 h 1833421"/>
              <a:gd name="connsiteX10582" fmla="*/ 1001455 w 2746400"/>
              <a:gd name="connsiteY10582" fmla="*/ 84781 h 1833421"/>
              <a:gd name="connsiteX10583" fmla="*/ 997014 w 2746400"/>
              <a:gd name="connsiteY10583" fmla="*/ 99666 h 1833421"/>
              <a:gd name="connsiteX10584" fmla="*/ 1012207 w 2746400"/>
              <a:gd name="connsiteY10584" fmla="*/ 105329 h 1833421"/>
              <a:gd name="connsiteX10585" fmla="*/ 1022061 w 2746400"/>
              <a:gd name="connsiteY10585" fmla="*/ 108965 h 1833421"/>
              <a:gd name="connsiteX10586" fmla="*/ 1022405 w 2746400"/>
              <a:gd name="connsiteY10586" fmla="*/ 117078 h 1833421"/>
              <a:gd name="connsiteX10587" fmla="*/ 1031934 w 2746400"/>
              <a:gd name="connsiteY10587" fmla="*/ 119585 h 1833421"/>
              <a:gd name="connsiteX10588" fmla="*/ 1030920 w 2746400"/>
              <a:gd name="connsiteY10588" fmla="*/ 113691 h 1833421"/>
              <a:gd name="connsiteX10589" fmla="*/ 1024932 w 2746400"/>
              <a:gd name="connsiteY10589" fmla="*/ 101809 h 1833421"/>
              <a:gd name="connsiteX10590" fmla="*/ 1015995 w 2746400"/>
              <a:gd name="connsiteY10590" fmla="*/ 98212 h 1833421"/>
              <a:gd name="connsiteX10591" fmla="*/ 1001895 w 2746400"/>
              <a:gd name="connsiteY10591" fmla="*/ 100393 h 1833421"/>
              <a:gd name="connsiteX10592" fmla="*/ 1007290 w 2746400"/>
              <a:gd name="connsiteY10592" fmla="*/ 89009 h 1833421"/>
              <a:gd name="connsiteX10593" fmla="*/ 1021047 w 2746400"/>
              <a:gd name="connsiteY10593" fmla="*/ 89009 h 1833421"/>
              <a:gd name="connsiteX10594" fmla="*/ 1026194 w 2746400"/>
              <a:gd name="connsiteY10594" fmla="*/ 79862 h 1833421"/>
              <a:gd name="connsiteX10595" fmla="*/ 1006504 w 2746400"/>
              <a:gd name="connsiteY10595" fmla="*/ 48637 h 1833421"/>
              <a:gd name="connsiteX10596" fmla="*/ 1004515 w 2746400"/>
              <a:gd name="connsiteY10596" fmla="*/ 43643 h 1833421"/>
              <a:gd name="connsiteX10597" fmla="*/ 1002430 w 2746400"/>
              <a:gd name="connsiteY10597" fmla="*/ 28088 h 1833421"/>
              <a:gd name="connsiteX10598" fmla="*/ 1002583 w 2746400"/>
              <a:gd name="connsiteY10598" fmla="*/ 1358 h 1833421"/>
              <a:gd name="connsiteX10599" fmla="*/ 2442271 w 2746400"/>
              <a:gd name="connsiteY10599" fmla="*/ 0 h 1833421"/>
              <a:gd name="connsiteX10600" fmla="*/ 2442883 w 2746400"/>
              <a:gd name="connsiteY10600" fmla="*/ 364 h 1833421"/>
              <a:gd name="connsiteX10601" fmla="*/ 2442195 w 2746400"/>
              <a:gd name="connsiteY10601" fmla="*/ 632 h 1833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</a:cxnLst>
            <a:rect l="l" t="t" r="r" b="b"/>
            <a:pathLst>
              <a:path w="2746400" h="1833421">
                <a:moveTo>
                  <a:pt x="305296" y="1832789"/>
                </a:moveTo>
                <a:lnTo>
                  <a:pt x="305928" y="1833115"/>
                </a:lnTo>
                <a:lnTo>
                  <a:pt x="305296" y="1833421"/>
                </a:lnTo>
                <a:close/>
                <a:moveTo>
                  <a:pt x="312797" y="1823471"/>
                </a:moveTo>
                <a:cubicBezTo>
                  <a:pt x="312835" y="1823413"/>
                  <a:pt x="313237" y="1823604"/>
                  <a:pt x="313486" y="1823700"/>
                </a:cubicBezTo>
                <a:cubicBezTo>
                  <a:pt x="313257" y="1824102"/>
                  <a:pt x="313047" y="1824504"/>
                  <a:pt x="312835" y="1824925"/>
                </a:cubicBezTo>
                <a:cubicBezTo>
                  <a:pt x="312606" y="1824849"/>
                  <a:pt x="312376" y="1824752"/>
                  <a:pt x="312147" y="1824675"/>
                </a:cubicBezTo>
                <a:cubicBezTo>
                  <a:pt x="312357" y="1824274"/>
                  <a:pt x="312530" y="1823853"/>
                  <a:pt x="312797" y="1823471"/>
                </a:cubicBezTo>
                <a:close/>
                <a:moveTo>
                  <a:pt x="1683985" y="1805705"/>
                </a:moveTo>
                <a:cubicBezTo>
                  <a:pt x="1685791" y="1805189"/>
                  <a:pt x="1687691" y="1805638"/>
                  <a:pt x="1689804" y="1806251"/>
                </a:cubicBezTo>
                <a:cubicBezTo>
                  <a:pt x="1688217" y="1812564"/>
                  <a:pt x="1684159" y="1810671"/>
                  <a:pt x="1678726" y="1810956"/>
                </a:cubicBezTo>
                <a:cubicBezTo>
                  <a:pt x="1680467" y="1807704"/>
                  <a:pt x="1682180" y="1806222"/>
                  <a:pt x="1683985" y="1805705"/>
                </a:cubicBezTo>
                <a:close/>
                <a:moveTo>
                  <a:pt x="1773820" y="1793431"/>
                </a:moveTo>
                <a:lnTo>
                  <a:pt x="1773496" y="1794061"/>
                </a:lnTo>
                <a:lnTo>
                  <a:pt x="1774126" y="1794061"/>
                </a:lnTo>
                <a:close/>
                <a:moveTo>
                  <a:pt x="1819606" y="1789184"/>
                </a:moveTo>
                <a:cubicBezTo>
                  <a:pt x="1820698" y="1789126"/>
                  <a:pt x="1821846" y="1789929"/>
                  <a:pt x="1823740" y="1790656"/>
                </a:cubicBezTo>
                <a:cubicBezTo>
                  <a:pt x="1821080" y="1792436"/>
                  <a:pt x="1820182" y="1793412"/>
                  <a:pt x="1819779" y="1793239"/>
                </a:cubicBezTo>
                <a:cubicBezTo>
                  <a:pt x="1818823" y="1792838"/>
                  <a:pt x="1818115" y="1791881"/>
                  <a:pt x="1817291" y="1791135"/>
                </a:cubicBezTo>
                <a:cubicBezTo>
                  <a:pt x="1818056" y="1790445"/>
                  <a:pt x="1818802" y="1789240"/>
                  <a:pt x="1819606" y="1789184"/>
                </a:cubicBezTo>
                <a:close/>
                <a:moveTo>
                  <a:pt x="362832" y="1778544"/>
                </a:moveTo>
                <a:lnTo>
                  <a:pt x="362832" y="1778545"/>
                </a:lnTo>
                <a:lnTo>
                  <a:pt x="362832" y="1778546"/>
                </a:lnTo>
                <a:lnTo>
                  <a:pt x="362871" y="1778583"/>
                </a:lnTo>
                <a:lnTo>
                  <a:pt x="362334" y="1779100"/>
                </a:lnTo>
                <a:close/>
                <a:moveTo>
                  <a:pt x="363387" y="1778048"/>
                </a:moveTo>
                <a:lnTo>
                  <a:pt x="362871" y="1778583"/>
                </a:lnTo>
                <a:lnTo>
                  <a:pt x="362832" y="1778545"/>
                </a:lnTo>
                <a:close/>
                <a:moveTo>
                  <a:pt x="1692178" y="1774030"/>
                </a:moveTo>
                <a:cubicBezTo>
                  <a:pt x="1698358" y="1779866"/>
                  <a:pt x="1707024" y="1784515"/>
                  <a:pt x="1704958" y="1796512"/>
                </a:cubicBezTo>
                <a:cubicBezTo>
                  <a:pt x="1700673" y="1799995"/>
                  <a:pt x="1696578" y="1802559"/>
                  <a:pt x="1691259" y="1798597"/>
                </a:cubicBezTo>
                <a:cubicBezTo>
                  <a:pt x="1690149" y="1797775"/>
                  <a:pt x="1688197" y="1798062"/>
                  <a:pt x="1686647" y="1797813"/>
                </a:cubicBezTo>
                <a:cubicBezTo>
                  <a:pt x="1679262" y="1796570"/>
                  <a:pt x="1676984" y="1793202"/>
                  <a:pt x="1680276" y="1786793"/>
                </a:cubicBezTo>
                <a:cubicBezTo>
                  <a:pt x="1682859" y="1781742"/>
                  <a:pt x="1683796" y="1774719"/>
                  <a:pt x="1692178" y="1774030"/>
                </a:cubicBezTo>
                <a:close/>
                <a:moveTo>
                  <a:pt x="1714161" y="1768825"/>
                </a:moveTo>
                <a:lnTo>
                  <a:pt x="1714793" y="1768844"/>
                </a:lnTo>
                <a:lnTo>
                  <a:pt x="1714468" y="1769457"/>
                </a:lnTo>
                <a:close/>
                <a:moveTo>
                  <a:pt x="1708459" y="1767945"/>
                </a:moveTo>
                <a:cubicBezTo>
                  <a:pt x="1709147" y="1772577"/>
                  <a:pt x="1709799" y="1776938"/>
                  <a:pt x="1710468" y="1781377"/>
                </a:cubicBezTo>
                <a:cubicBezTo>
                  <a:pt x="1702948" y="1782832"/>
                  <a:pt x="1705531" y="1777111"/>
                  <a:pt x="1704115" y="1774355"/>
                </a:cubicBezTo>
                <a:cubicBezTo>
                  <a:pt x="1702240" y="1770758"/>
                  <a:pt x="1703751" y="1769151"/>
                  <a:pt x="1708459" y="1767945"/>
                </a:cubicBezTo>
                <a:close/>
                <a:moveTo>
                  <a:pt x="376225" y="1765152"/>
                </a:moveTo>
                <a:lnTo>
                  <a:pt x="376244" y="1765191"/>
                </a:lnTo>
                <a:cubicBezTo>
                  <a:pt x="376128" y="1765362"/>
                  <a:pt x="376014" y="1765554"/>
                  <a:pt x="375899" y="1765725"/>
                </a:cubicBezTo>
                <a:cubicBezTo>
                  <a:pt x="376014" y="1765534"/>
                  <a:pt x="376111" y="1765344"/>
                  <a:pt x="376225" y="1765152"/>
                </a:cubicBezTo>
                <a:close/>
                <a:moveTo>
                  <a:pt x="376324" y="1765150"/>
                </a:moveTo>
                <a:lnTo>
                  <a:pt x="376264" y="1765189"/>
                </a:lnTo>
                <a:cubicBezTo>
                  <a:pt x="376264" y="1765189"/>
                  <a:pt x="376227" y="1765152"/>
                  <a:pt x="376245" y="1765170"/>
                </a:cubicBezTo>
                <a:close/>
                <a:moveTo>
                  <a:pt x="381526" y="1761784"/>
                </a:moveTo>
                <a:cubicBezTo>
                  <a:pt x="381793" y="1762396"/>
                  <a:pt x="382080" y="1762990"/>
                  <a:pt x="382349" y="1763601"/>
                </a:cubicBezTo>
                <a:lnTo>
                  <a:pt x="376324" y="1765150"/>
                </a:lnTo>
                <a:close/>
                <a:moveTo>
                  <a:pt x="1694970" y="1760731"/>
                </a:moveTo>
                <a:cubicBezTo>
                  <a:pt x="1698643" y="1760100"/>
                  <a:pt x="1700308" y="1761516"/>
                  <a:pt x="1700633" y="1764405"/>
                </a:cubicBezTo>
                <a:cubicBezTo>
                  <a:pt x="1700691" y="1764960"/>
                  <a:pt x="1699524" y="1766166"/>
                  <a:pt x="1698892" y="1766184"/>
                </a:cubicBezTo>
                <a:cubicBezTo>
                  <a:pt x="1695564" y="1766375"/>
                  <a:pt x="1694606" y="1764386"/>
                  <a:pt x="1694970" y="1760731"/>
                </a:cubicBezTo>
                <a:close/>
                <a:moveTo>
                  <a:pt x="1611069" y="1756809"/>
                </a:moveTo>
                <a:cubicBezTo>
                  <a:pt x="1611548" y="1757136"/>
                  <a:pt x="1612026" y="1757442"/>
                  <a:pt x="1612484" y="1757747"/>
                </a:cubicBezTo>
                <a:cubicBezTo>
                  <a:pt x="1612217" y="1758206"/>
                  <a:pt x="1612026" y="1758914"/>
                  <a:pt x="1611643" y="1759029"/>
                </a:cubicBezTo>
                <a:cubicBezTo>
                  <a:pt x="1611184" y="1759182"/>
                  <a:pt x="1610571" y="1758837"/>
                  <a:pt x="1610016" y="1758704"/>
                </a:cubicBezTo>
                <a:cubicBezTo>
                  <a:pt x="1610361" y="1758073"/>
                  <a:pt x="1610724" y="1757442"/>
                  <a:pt x="1611069" y="1756809"/>
                </a:cubicBezTo>
                <a:close/>
                <a:moveTo>
                  <a:pt x="429435" y="1751739"/>
                </a:moveTo>
                <a:cubicBezTo>
                  <a:pt x="429761" y="1751510"/>
                  <a:pt x="430412" y="1751758"/>
                  <a:pt x="430928" y="1751797"/>
                </a:cubicBezTo>
                <a:cubicBezTo>
                  <a:pt x="430642" y="1752561"/>
                  <a:pt x="430374" y="1753308"/>
                  <a:pt x="430087" y="1754149"/>
                </a:cubicBezTo>
                <a:cubicBezTo>
                  <a:pt x="429435" y="1753748"/>
                  <a:pt x="428670" y="1753461"/>
                  <a:pt x="428689" y="1753232"/>
                </a:cubicBezTo>
                <a:cubicBezTo>
                  <a:pt x="428728" y="1752714"/>
                  <a:pt x="429015" y="1752045"/>
                  <a:pt x="429435" y="1751739"/>
                </a:cubicBezTo>
                <a:close/>
                <a:moveTo>
                  <a:pt x="418970" y="1730443"/>
                </a:moveTo>
                <a:lnTo>
                  <a:pt x="419621" y="1730559"/>
                </a:lnTo>
                <a:lnTo>
                  <a:pt x="419218" y="1731152"/>
                </a:lnTo>
                <a:close/>
                <a:moveTo>
                  <a:pt x="1610190" y="1727554"/>
                </a:moveTo>
                <a:cubicBezTo>
                  <a:pt x="1619279" y="1731170"/>
                  <a:pt x="1619890" y="1731859"/>
                  <a:pt x="1626702" y="1745406"/>
                </a:cubicBezTo>
                <a:cubicBezTo>
                  <a:pt x="1623564" y="1747205"/>
                  <a:pt x="1621631" y="1748582"/>
                  <a:pt x="1622187" y="1752696"/>
                </a:cubicBezTo>
                <a:cubicBezTo>
                  <a:pt x="1623584" y="1762971"/>
                  <a:pt x="1624501" y="1773380"/>
                  <a:pt x="1624578" y="1783731"/>
                </a:cubicBezTo>
                <a:cubicBezTo>
                  <a:pt x="1624596" y="1787730"/>
                  <a:pt x="1621823" y="1791728"/>
                  <a:pt x="1620291" y="1795824"/>
                </a:cubicBezTo>
                <a:cubicBezTo>
                  <a:pt x="1611855" y="1791498"/>
                  <a:pt x="1609463" y="1784687"/>
                  <a:pt x="1614264" y="1778909"/>
                </a:cubicBezTo>
                <a:cubicBezTo>
                  <a:pt x="1616790" y="1775886"/>
                  <a:pt x="1617002" y="1773188"/>
                  <a:pt x="1617174" y="1769552"/>
                </a:cubicBezTo>
                <a:cubicBezTo>
                  <a:pt x="1617785" y="1757613"/>
                  <a:pt x="1614419" y="1746707"/>
                  <a:pt x="1610305" y="1735782"/>
                </a:cubicBezTo>
                <a:cubicBezTo>
                  <a:pt x="1609443" y="1733505"/>
                  <a:pt x="1610190" y="1730635"/>
                  <a:pt x="1610190" y="1727554"/>
                </a:cubicBezTo>
                <a:close/>
                <a:moveTo>
                  <a:pt x="1643692" y="1727515"/>
                </a:moveTo>
                <a:cubicBezTo>
                  <a:pt x="1643692" y="1736030"/>
                  <a:pt x="1643692" y="1742708"/>
                  <a:pt x="1643692" y="1749404"/>
                </a:cubicBezTo>
                <a:cubicBezTo>
                  <a:pt x="1646142" y="1748658"/>
                  <a:pt x="1649068" y="1748352"/>
                  <a:pt x="1651193" y="1746916"/>
                </a:cubicBezTo>
                <a:cubicBezTo>
                  <a:pt x="1652532" y="1745999"/>
                  <a:pt x="1653834" y="1742745"/>
                  <a:pt x="1653221" y="1741616"/>
                </a:cubicBezTo>
                <a:cubicBezTo>
                  <a:pt x="1650695" y="1737025"/>
                  <a:pt x="1647404" y="1732853"/>
                  <a:pt x="1643692" y="1727515"/>
                </a:cubicBezTo>
                <a:close/>
                <a:moveTo>
                  <a:pt x="48657" y="1722101"/>
                </a:moveTo>
                <a:cubicBezTo>
                  <a:pt x="51949" y="1721910"/>
                  <a:pt x="52617" y="1724130"/>
                  <a:pt x="50686" y="1728625"/>
                </a:cubicBezTo>
                <a:cubicBezTo>
                  <a:pt x="49175" y="1727229"/>
                  <a:pt x="47682" y="1725832"/>
                  <a:pt x="46170" y="1724454"/>
                </a:cubicBezTo>
                <a:cubicBezTo>
                  <a:pt x="46993" y="1723632"/>
                  <a:pt x="47778" y="1722159"/>
                  <a:pt x="48657" y="1722101"/>
                </a:cubicBezTo>
                <a:close/>
                <a:moveTo>
                  <a:pt x="1707751" y="1718771"/>
                </a:moveTo>
                <a:cubicBezTo>
                  <a:pt x="1708383" y="1723402"/>
                  <a:pt x="1709034" y="1728032"/>
                  <a:pt x="1709665" y="1732662"/>
                </a:cubicBezTo>
                <a:cubicBezTo>
                  <a:pt x="1710066" y="1733237"/>
                  <a:pt x="1710468" y="1733811"/>
                  <a:pt x="1709742" y="1732776"/>
                </a:cubicBezTo>
                <a:cubicBezTo>
                  <a:pt x="1710125" y="1734001"/>
                  <a:pt x="1709914" y="1733313"/>
                  <a:pt x="1709703" y="1732643"/>
                </a:cubicBezTo>
                <a:cubicBezTo>
                  <a:pt x="1705476" y="1728682"/>
                  <a:pt x="1705647" y="1723918"/>
                  <a:pt x="1707751" y="1718771"/>
                </a:cubicBezTo>
                <a:close/>
                <a:moveTo>
                  <a:pt x="1653259" y="1718465"/>
                </a:moveTo>
                <a:cubicBezTo>
                  <a:pt x="1652169" y="1722349"/>
                  <a:pt x="1650926" y="1725066"/>
                  <a:pt x="1650829" y="1727802"/>
                </a:cubicBezTo>
                <a:cubicBezTo>
                  <a:pt x="1650771" y="1729659"/>
                  <a:pt x="1651843" y="1732395"/>
                  <a:pt x="1653297" y="1733217"/>
                </a:cubicBezTo>
                <a:cubicBezTo>
                  <a:pt x="1654407" y="1733848"/>
                  <a:pt x="1656875" y="1732184"/>
                  <a:pt x="1659612" y="1731228"/>
                </a:cubicBezTo>
                <a:cubicBezTo>
                  <a:pt x="1657106" y="1726176"/>
                  <a:pt x="1655384" y="1722732"/>
                  <a:pt x="1653259" y="1718465"/>
                </a:cubicBezTo>
                <a:close/>
                <a:moveTo>
                  <a:pt x="1757002" y="1716819"/>
                </a:moveTo>
                <a:lnTo>
                  <a:pt x="1757518" y="1717355"/>
                </a:lnTo>
                <a:cubicBezTo>
                  <a:pt x="1758150" y="1718005"/>
                  <a:pt x="1758801" y="1718637"/>
                  <a:pt x="1759432" y="1719288"/>
                </a:cubicBezTo>
                <a:lnTo>
                  <a:pt x="1759517" y="1719288"/>
                </a:lnTo>
                <a:lnTo>
                  <a:pt x="1763282" y="1722282"/>
                </a:lnTo>
                <a:cubicBezTo>
                  <a:pt x="1764325" y="1722287"/>
                  <a:pt x="1765487" y="1721287"/>
                  <a:pt x="1767813" y="1719288"/>
                </a:cubicBezTo>
                <a:lnTo>
                  <a:pt x="1759517" y="1719288"/>
                </a:lnTo>
                <a:lnTo>
                  <a:pt x="1759470" y="1719250"/>
                </a:lnTo>
                <a:cubicBezTo>
                  <a:pt x="1758820" y="1718618"/>
                  <a:pt x="1758169" y="1717968"/>
                  <a:pt x="1757537" y="1717336"/>
                </a:cubicBezTo>
                <a:close/>
                <a:moveTo>
                  <a:pt x="1798771" y="1714811"/>
                </a:moveTo>
                <a:cubicBezTo>
                  <a:pt x="1795174" y="1724090"/>
                  <a:pt x="1795174" y="1724090"/>
                  <a:pt x="1801066" y="1730136"/>
                </a:cubicBezTo>
                <a:cubicBezTo>
                  <a:pt x="1805046" y="1723689"/>
                  <a:pt x="1801564" y="1719727"/>
                  <a:pt x="1798771" y="1714811"/>
                </a:cubicBezTo>
                <a:close/>
                <a:moveTo>
                  <a:pt x="1845342" y="1712591"/>
                </a:moveTo>
                <a:cubicBezTo>
                  <a:pt x="1845094" y="1713012"/>
                  <a:pt x="1844806" y="1713414"/>
                  <a:pt x="1844614" y="1713873"/>
                </a:cubicBezTo>
                <a:cubicBezTo>
                  <a:pt x="1844577" y="1713950"/>
                  <a:pt x="1845073" y="1714408"/>
                  <a:pt x="1845189" y="1714371"/>
                </a:cubicBezTo>
                <a:cubicBezTo>
                  <a:pt x="1845610" y="1714179"/>
                  <a:pt x="1845992" y="1713853"/>
                  <a:pt x="1846375" y="1713586"/>
                </a:cubicBezTo>
                <a:cubicBezTo>
                  <a:pt x="1846030" y="1713242"/>
                  <a:pt x="1845686" y="1712916"/>
                  <a:pt x="1845342" y="1712591"/>
                </a:cubicBezTo>
                <a:close/>
                <a:moveTo>
                  <a:pt x="116046" y="1703923"/>
                </a:moveTo>
                <a:lnTo>
                  <a:pt x="116057" y="1703934"/>
                </a:lnTo>
                <a:lnTo>
                  <a:pt x="116046" y="1703943"/>
                </a:lnTo>
                <a:lnTo>
                  <a:pt x="116075" y="1703971"/>
                </a:lnTo>
                <a:lnTo>
                  <a:pt x="114171" y="1705875"/>
                </a:lnTo>
                <a:lnTo>
                  <a:pt x="114172" y="1705875"/>
                </a:lnTo>
                <a:lnTo>
                  <a:pt x="113616" y="1706393"/>
                </a:lnTo>
                <a:lnTo>
                  <a:pt x="114133" y="1705856"/>
                </a:lnTo>
                <a:lnTo>
                  <a:pt x="114171" y="1705874"/>
                </a:lnTo>
                <a:lnTo>
                  <a:pt x="114132" y="1705837"/>
                </a:lnTo>
                <a:cubicBezTo>
                  <a:pt x="114763" y="1705206"/>
                  <a:pt x="115415" y="1704555"/>
                  <a:pt x="116046" y="1703923"/>
                </a:cubicBezTo>
                <a:close/>
                <a:moveTo>
                  <a:pt x="1728818" y="1703694"/>
                </a:moveTo>
                <a:cubicBezTo>
                  <a:pt x="1728781" y="1703637"/>
                  <a:pt x="1727689" y="1704153"/>
                  <a:pt x="1727709" y="1704383"/>
                </a:cubicBezTo>
                <a:cubicBezTo>
                  <a:pt x="1727746" y="1704918"/>
                  <a:pt x="1728015" y="1705569"/>
                  <a:pt x="1728417" y="1705895"/>
                </a:cubicBezTo>
                <a:cubicBezTo>
                  <a:pt x="1728721" y="1706124"/>
                  <a:pt x="1729373" y="1705932"/>
                  <a:pt x="1730292" y="1705932"/>
                </a:cubicBezTo>
                <a:cubicBezTo>
                  <a:pt x="1729717" y="1705014"/>
                  <a:pt x="1729315" y="1704306"/>
                  <a:pt x="1728818" y="1703694"/>
                </a:cubicBezTo>
                <a:close/>
                <a:moveTo>
                  <a:pt x="1635044" y="1703560"/>
                </a:moveTo>
                <a:cubicBezTo>
                  <a:pt x="1635120" y="1704000"/>
                  <a:pt x="1635197" y="1704479"/>
                  <a:pt x="1635273" y="1704957"/>
                </a:cubicBezTo>
                <a:cubicBezTo>
                  <a:pt x="1635005" y="1704977"/>
                  <a:pt x="1634509" y="1705053"/>
                  <a:pt x="1634489" y="1704996"/>
                </a:cubicBezTo>
                <a:cubicBezTo>
                  <a:pt x="1634356" y="1704537"/>
                  <a:pt x="1634317" y="1704058"/>
                  <a:pt x="1634241" y="1703579"/>
                </a:cubicBezTo>
                <a:cubicBezTo>
                  <a:pt x="1634509" y="1703560"/>
                  <a:pt x="1634777" y="1703560"/>
                  <a:pt x="1635044" y="1703560"/>
                </a:cubicBezTo>
                <a:close/>
                <a:moveTo>
                  <a:pt x="117960" y="1702029"/>
                </a:moveTo>
                <a:lnTo>
                  <a:pt x="117961" y="1702030"/>
                </a:lnTo>
                <a:lnTo>
                  <a:pt x="117960" y="1702030"/>
                </a:lnTo>
                <a:lnTo>
                  <a:pt x="117962" y="1702031"/>
                </a:lnTo>
                <a:lnTo>
                  <a:pt x="117998" y="1702068"/>
                </a:lnTo>
                <a:cubicBezTo>
                  <a:pt x="117366" y="1702699"/>
                  <a:pt x="116716" y="1703349"/>
                  <a:pt x="116085" y="1703981"/>
                </a:cubicBezTo>
                <a:lnTo>
                  <a:pt x="116075" y="1703971"/>
                </a:lnTo>
                <a:lnTo>
                  <a:pt x="116084" y="1703962"/>
                </a:lnTo>
                <a:lnTo>
                  <a:pt x="116057" y="1703934"/>
                </a:lnTo>
                <a:close/>
                <a:moveTo>
                  <a:pt x="118496" y="1701513"/>
                </a:moveTo>
                <a:lnTo>
                  <a:pt x="117999" y="1702049"/>
                </a:lnTo>
                <a:lnTo>
                  <a:pt x="117962" y="1702031"/>
                </a:lnTo>
                <a:lnTo>
                  <a:pt x="117961" y="1702030"/>
                </a:lnTo>
                <a:close/>
                <a:moveTo>
                  <a:pt x="439921" y="1700442"/>
                </a:moveTo>
                <a:cubicBezTo>
                  <a:pt x="440879" y="1700921"/>
                  <a:pt x="441835" y="1701379"/>
                  <a:pt x="442810" y="1701839"/>
                </a:cubicBezTo>
                <a:cubicBezTo>
                  <a:pt x="441738" y="1704632"/>
                  <a:pt x="441338" y="1708038"/>
                  <a:pt x="439444" y="1710084"/>
                </a:cubicBezTo>
                <a:cubicBezTo>
                  <a:pt x="434469" y="1715442"/>
                  <a:pt x="428844" y="1720226"/>
                  <a:pt x="423103" y="1725582"/>
                </a:cubicBezTo>
                <a:cubicBezTo>
                  <a:pt x="424059" y="1713319"/>
                  <a:pt x="435730" y="1709645"/>
                  <a:pt x="439921" y="1700442"/>
                </a:cubicBezTo>
                <a:close/>
                <a:moveTo>
                  <a:pt x="580764" y="1696940"/>
                </a:moveTo>
                <a:lnTo>
                  <a:pt x="581356" y="1697322"/>
                </a:lnTo>
                <a:lnTo>
                  <a:pt x="580667" y="1697553"/>
                </a:lnTo>
                <a:close/>
                <a:moveTo>
                  <a:pt x="1721413" y="1696633"/>
                </a:moveTo>
                <a:cubicBezTo>
                  <a:pt x="1719902" y="1697341"/>
                  <a:pt x="1718372" y="1698049"/>
                  <a:pt x="1716860" y="1698776"/>
                </a:cubicBezTo>
                <a:cubicBezTo>
                  <a:pt x="1717242" y="1699523"/>
                  <a:pt x="1717778" y="1700919"/>
                  <a:pt x="1718008" y="1700882"/>
                </a:cubicBezTo>
                <a:cubicBezTo>
                  <a:pt x="1719481" y="1700574"/>
                  <a:pt x="1720897" y="1699963"/>
                  <a:pt x="1722332" y="1699446"/>
                </a:cubicBezTo>
                <a:cubicBezTo>
                  <a:pt x="1722025" y="1698509"/>
                  <a:pt x="1721719" y="1697571"/>
                  <a:pt x="1721413" y="1696633"/>
                </a:cubicBezTo>
                <a:close/>
                <a:moveTo>
                  <a:pt x="475662" y="1695562"/>
                </a:moveTo>
                <a:cubicBezTo>
                  <a:pt x="476199" y="1696002"/>
                  <a:pt x="476752" y="1696462"/>
                  <a:pt x="477288" y="1696902"/>
                </a:cubicBezTo>
                <a:cubicBezTo>
                  <a:pt x="476122" y="1698222"/>
                  <a:pt x="474935" y="1699542"/>
                  <a:pt x="473768" y="1700881"/>
                </a:cubicBezTo>
                <a:cubicBezTo>
                  <a:pt x="473366" y="1700613"/>
                  <a:pt x="472983" y="1700326"/>
                  <a:pt x="472581" y="1700059"/>
                </a:cubicBezTo>
                <a:cubicBezTo>
                  <a:pt x="473614" y="1698567"/>
                  <a:pt x="474628" y="1697055"/>
                  <a:pt x="475662" y="1695562"/>
                </a:cubicBezTo>
                <a:close/>
                <a:moveTo>
                  <a:pt x="2051515" y="1686957"/>
                </a:moveTo>
                <a:cubicBezTo>
                  <a:pt x="2053261" y="1686632"/>
                  <a:pt x="2055208" y="1687211"/>
                  <a:pt x="2057533" y="1688541"/>
                </a:cubicBezTo>
                <a:cubicBezTo>
                  <a:pt x="2054453" y="1693094"/>
                  <a:pt x="2051353" y="1693591"/>
                  <a:pt x="2046703" y="1690797"/>
                </a:cubicBezTo>
                <a:cubicBezTo>
                  <a:pt x="2048224" y="1688511"/>
                  <a:pt x="2049769" y="1687282"/>
                  <a:pt x="2051515" y="1686957"/>
                </a:cubicBezTo>
                <a:close/>
                <a:moveTo>
                  <a:pt x="1797966" y="1682169"/>
                </a:moveTo>
                <a:cubicBezTo>
                  <a:pt x="1799268" y="1692022"/>
                  <a:pt x="1786468" y="1696672"/>
                  <a:pt x="1791653" y="1707214"/>
                </a:cubicBezTo>
                <a:cubicBezTo>
                  <a:pt x="1794600" y="1707520"/>
                  <a:pt x="1797526" y="1707846"/>
                  <a:pt x="1800760" y="1708191"/>
                </a:cubicBezTo>
                <a:cubicBezTo>
                  <a:pt x="1800340" y="1706909"/>
                  <a:pt x="1800340" y="1706085"/>
                  <a:pt x="1799938" y="1705798"/>
                </a:cubicBezTo>
                <a:cubicBezTo>
                  <a:pt x="1792380" y="1700345"/>
                  <a:pt x="1792113" y="1700021"/>
                  <a:pt x="1798005" y="1693247"/>
                </a:cubicBezTo>
                <a:cubicBezTo>
                  <a:pt x="1801027" y="1689783"/>
                  <a:pt x="1801430" y="1686875"/>
                  <a:pt x="1797966" y="1682169"/>
                </a:cubicBezTo>
                <a:close/>
                <a:moveTo>
                  <a:pt x="713340" y="1682055"/>
                </a:moveTo>
                <a:cubicBezTo>
                  <a:pt x="713340" y="1682342"/>
                  <a:pt x="713340" y="1682591"/>
                  <a:pt x="713340" y="1682859"/>
                </a:cubicBezTo>
                <a:cubicBezTo>
                  <a:pt x="712901" y="1682934"/>
                  <a:pt x="712441" y="1682992"/>
                  <a:pt x="711982" y="1683069"/>
                </a:cubicBezTo>
                <a:cubicBezTo>
                  <a:pt x="711962" y="1682801"/>
                  <a:pt x="711885" y="1682323"/>
                  <a:pt x="711943" y="1682303"/>
                </a:cubicBezTo>
                <a:cubicBezTo>
                  <a:pt x="712402" y="1682170"/>
                  <a:pt x="712881" y="1682131"/>
                  <a:pt x="713340" y="1682055"/>
                </a:cubicBezTo>
                <a:close/>
                <a:moveTo>
                  <a:pt x="613023" y="1676295"/>
                </a:moveTo>
                <a:cubicBezTo>
                  <a:pt x="610401" y="1679319"/>
                  <a:pt x="608355" y="1681691"/>
                  <a:pt x="605694" y="1684772"/>
                </a:cubicBezTo>
                <a:cubicBezTo>
                  <a:pt x="604125" y="1676428"/>
                  <a:pt x="604297" y="1676238"/>
                  <a:pt x="613023" y="1676295"/>
                </a:cubicBezTo>
                <a:close/>
                <a:moveTo>
                  <a:pt x="528338" y="1672889"/>
                </a:moveTo>
                <a:lnTo>
                  <a:pt x="528643" y="1673521"/>
                </a:lnTo>
                <a:lnTo>
                  <a:pt x="528031" y="1673502"/>
                </a:lnTo>
                <a:close/>
                <a:moveTo>
                  <a:pt x="1897327" y="1672258"/>
                </a:moveTo>
                <a:cubicBezTo>
                  <a:pt x="1900599" y="1673923"/>
                  <a:pt x="1903545" y="1676468"/>
                  <a:pt x="1906970" y="1677463"/>
                </a:cubicBezTo>
                <a:cubicBezTo>
                  <a:pt x="1910032" y="1678362"/>
                  <a:pt x="1913572" y="1677654"/>
                  <a:pt x="1917608" y="1677654"/>
                </a:cubicBezTo>
                <a:cubicBezTo>
                  <a:pt x="1916441" y="1682400"/>
                  <a:pt x="1914891" y="1684734"/>
                  <a:pt x="1910356" y="1683949"/>
                </a:cubicBezTo>
                <a:cubicBezTo>
                  <a:pt x="1906262" y="1683222"/>
                  <a:pt x="1902071" y="1682954"/>
                  <a:pt x="1897385" y="1682437"/>
                </a:cubicBezTo>
                <a:cubicBezTo>
                  <a:pt x="1896485" y="1679912"/>
                  <a:pt x="1895375" y="1676755"/>
                  <a:pt x="1894208" y="1673463"/>
                </a:cubicBezTo>
                <a:cubicBezTo>
                  <a:pt x="1895719" y="1672852"/>
                  <a:pt x="1896810" y="1671991"/>
                  <a:pt x="1897327" y="1672258"/>
                </a:cubicBezTo>
                <a:close/>
                <a:moveTo>
                  <a:pt x="477732" y="1670820"/>
                </a:moveTo>
                <a:cubicBezTo>
                  <a:pt x="478662" y="1670436"/>
                  <a:pt x="479595" y="1671406"/>
                  <a:pt x="481460" y="1673348"/>
                </a:cubicBezTo>
                <a:cubicBezTo>
                  <a:pt x="480828" y="1673979"/>
                  <a:pt x="480197" y="1674610"/>
                  <a:pt x="479546" y="1675262"/>
                </a:cubicBezTo>
                <a:lnTo>
                  <a:pt x="474017" y="1676428"/>
                </a:lnTo>
                <a:cubicBezTo>
                  <a:pt x="475873" y="1672947"/>
                  <a:pt x="476802" y="1671205"/>
                  <a:pt x="477732" y="1670820"/>
                </a:cubicBezTo>
                <a:close/>
                <a:moveTo>
                  <a:pt x="2185709" y="1670784"/>
                </a:moveTo>
                <a:cubicBezTo>
                  <a:pt x="2186455" y="1671052"/>
                  <a:pt x="2187087" y="1671626"/>
                  <a:pt x="2188158" y="1672334"/>
                </a:cubicBezTo>
                <a:cubicBezTo>
                  <a:pt x="2187145" y="1673156"/>
                  <a:pt x="2186532" y="1673673"/>
                  <a:pt x="2185900" y="1674170"/>
                </a:cubicBezTo>
                <a:cubicBezTo>
                  <a:pt x="2185479" y="1673463"/>
                  <a:pt x="2184867" y="1672812"/>
                  <a:pt x="2184694" y="1672047"/>
                </a:cubicBezTo>
                <a:cubicBezTo>
                  <a:pt x="2184618" y="1671702"/>
                  <a:pt x="2185518" y="1670726"/>
                  <a:pt x="2185709" y="1670784"/>
                </a:cubicBezTo>
                <a:close/>
                <a:moveTo>
                  <a:pt x="1152838" y="1666326"/>
                </a:moveTo>
                <a:lnTo>
                  <a:pt x="1153451" y="1666689"/>
                </a:lnTo>
                <a:lnTo>
                  <a:pt x="1152762" y="1666958"/>
                </a:lnTo>
                <a:close/>
                <a:moveTo>
                  <a:pt x="1791653" y="1663303"/>
                </a:moveTo>
                <a:cubicBezTo>
                  <a:pt x="1788591" y="1665446"/>
                  <a:pt x="1785894" y="1668105"/>
                  <a:pt x="1782316" y="1671186"/>
                </a:cubicBezTo>
                <a:cubicBezTo>
                  <a:pt x="1791940" y="1678188"/>
                  <a:pt x="1791997" y="1678170"/>
                  <a:pt x="1795096" y="1669541"/>
                </a:cubicBezTo>
                <a:cubicBezTo>
                  <a:pt x="1795403" y="1668660"/>
                  <a:pt x="1796398" y="1667952"/>
                  <a:pt x="1796494" y="1667091"/>
                </a:cubicBezTo>
                <a:cubicBezTo>
                  <a:pt x="1796608" y="1665963"/>
                  <a:pt x="1796513" y="1664125"/>
                  <a:pt x="1795863" y="1663761"/>
                </a:cubicBezTo>
                <a:cubicBezTo>
                  <a:pt x="1794676" y="1663111"/>
                  <a:pt x="1792553" y="1662672"/>
                  <a:pt x="1791653" y="1663303"/>
                </a:cubicBezTo>
                <a:close/>
                <a:moveTo>
                  <a:pt x="1857549" y="1663245"/>
                </a:moveTo>
                <a:lnTo>
                  <a:pt x="1856994" y="1663761"/>
                </a:lnTo>
                <a:lnTo>
                  <a:pt x="1856497" y="1664317"/>
                </a:lnTo>
                <a:lnTo>
                  <a:pt x="1857032" y="1663800"/>
                </a:lnTo>
                <a:close/>
                <a:moveTo>
                  <a:pt x="1632614" y="1661542"/>
                </a:moveTo>
                <a:cubicBezTo>
                  <a:pt x="1632787" y="1661658"/>
                  <a:pt x="1632978" y="1661772"/>
                  <a:pt x="1633150" y="1661886"/>
                </a:cubicBezTo>
                <a:lnTo>
                  <a:pt x="1633227" y="1661891"/>
                </a:lnTo>
                <a:lnTo>
                  <a:pt x="1646562" y="1671415"/>
                </a:lnTo>
                <a:cubicBezTo>
                  <a:pt x="1647252" y="1672334"/>
                  <a:pt x="1647959" y="1673233"/>
                  <a:pt x="1648648" y="1674151"/>
                </a:cubicBezTo>
                <a:cubicBezTo>
                  <a:pt x="1648859" y="1673941"/>
                  <a:pt x="1649068" y="1673730"/>
                  <a:pt x="1649279" y="1673520"/>
                </a:cubicBezTo>
                <a:cubicBezTo>
                  <a:pt x="1648380" y="1672832"/>
                  <a:pt x="1647462" y="1672124"/>
                  <a:pt x="1646562" y="1671415"/>
                </a:cubicBezTo>
                <a:cubicBezTo>
                  <a:pt x="1644381" y="1666413"/>
                  <a:pt x="1642946" y="1663667"/>
                  <a:pt x="1641097" y="1662354"/>
                </a:cubicBezTo>
                <a:lnTo>
                  <a:pt x="1633227" y="1661891"/>
                </a:lnTo>
                <a:lnTo>
                  <a:pt x="1633169" y="1661849"/>
                </a:lnTo>
                <a:cubicBezTo>
                  <a:pt x="1632997" y="1661753"/>
                  <a:pt x="1632806" y="1661638"/>
                  <a:pt x="1632614" y="1661542"/>
                </a:cubicBezTo>
                <a:close/>
                <a:moveTo>
                  <a:pt x="1778355" y="1661523"/>
                </a:moveTo>
                <a:cubicBezTo>
                  <a:pt x="1777876" y="1661715"/>
                  <a:pt x="1777398" y="1661906"/>
                  <a:pt x="1776919" y="1662097"/>
                </a:cubicBezTo>
                <a:cubicBezTo>
                  <a:pt x="1777456" y="1663437"/>
                  <a:pt x="1777972" y="1664796"/>
                  <a:pt x="1778488" y="1666154"/>
                </a:cubicBezTo>
                <a:cubicBezTo>
                  <a:pt x="1778967" y="1665963"/>
                  <a:pt x="1779446" y="1665771"/>
                  <a:pt x="1779924" y="1665599"/>
                </a:cubicBezTo>
                <a:cubicBezTo>
                  <a:pt x="1779407" y="1664241"/>
                  <a:pt x="1778890" y="1662882"/>
                  <a:pt x="1778355" y="1661523"/>
                </a:cubicBezTo>
                <a:close/>
                <a:moveTo>
                  <a:pt x="1711560" y="1660988"/>
                </a:moveTo>
                <a:cubicBezTo>
                  <a:pt x="1711273" y="1661352"/>
                  <a:pt x="1710947" y="1661715"/>
                  <a:pt x="1710756" y="1662116"/>
                </a:cubicBezTo>
                <a:cubicBezTo>
                  <a:pt x="1710698" y="1662231"/>
                  <a:pt x="1711120" y="1662747"/>
                  <a:pt x="1711197" y="1662710"/>
                </a:cubicBezTo>
                <a:cubicBezTo>
                  <a:pt x="1711636" y="1662537"/>
                  <a:pt x="1712037" y="1662289"/>
                  <a:pt x="1712459" y="1662060"/>
                </a:cubicBezTo>
                <a:cubicBezTo>
                  <a:pt x="1712153" y="1661695"/>
                  <a:pt x="1711865" y="1661352"/>
                  <a:pt x="1711560" y="1660988"/>
                </a:cubicBezTo>
                <a:close/>
                <a:moveTo>
                  <a:pt x="498852" y="1660509"/>
                </a:moveTo>
                <a:cubicBezTo>
                  <a:pt x="499348" y="1660338"/>
                  <a:pt x="500325" y="1661466"/>
                  <a:pt x="501051" y="1661983"/>
                </a:cubicBezTo>
                <a:cubicBezTo>
                  <a:pt x="498028" y="1667876"/>
                  <a:pt x="467530" y="1694815"/>
                  <a:pt x="460910" y="1697093"/>
                </a:cubicBezTo>
                <a:lnTo>
                  <a:pt x="479546" y="1675262"/>
                </a:lnTo>
                <a:lnTo>
                  <a:pt x="479547" y="1675262"/>
                </a:lnTo>
                <a:cubicBezTo>
                  <a:pt x="480197" y="1674611"/>
                  <a:pt x="480828" y="1673979"/>
                  <a:pt x="481460" y="1673348"/>
                </a:cubicBezTo>
                <a:cubicBezTo>
                  <a:pt x="482550" y="1672238"/>
                  <a:pt x="484194" y="1671300"/>
                  <a:pt x="484617" y="1669962"/>
                </a:cubicBezTo>
                <a:cubicBezTo>
                  <a:pt x="486816" y="1662863"/>
                  <a:pt x="493360" y="1662480"/>
                  <a:pt x="498852" y="1660509"/>
                </a:cubicBezTo>
                <a:close/>
                <a:moveTo>
                  <a:pt x="81645" y="1660280"/>
                </a:moveTo>
                <a:cubicBezTo>
                  <a:pt x="80611" y="1663858"/>
                  <a:pt x="79922" y="1666230"/>
                  <a:pt x="79234" y="1668585"/>
                </a:cubicBezTo>
                <a:cubicBezTo>
                  <a:pt x="78430" y="1668411"/>
                  <a:pt x="77607" y="1668201"/>
                  <a:pt x="76785" y="1667991"/>
                </a:cubicBezTo>
                <a:cubicBezTo>
                  <a:pt x="75503" y="1664757"/>
                  <a:pt x="75636" y="1662117"/>
                  <a:pt x="81645" y="1660280"/>
                </a:cubicBezTo>
                <a:close/>
                <a:moveTo>
                  <a:pt x="730386" y="1659611"/>
                </a:moveTo>
                <a:cubicBezTo>
                  <a:pt x="730578" y="1660224"/>
                  <a:pt x="730980" y="1660854"/>
                  <a:pt x="730904" y="1661448"/>
                </a:cubicBezTo>
                <a:cubicBezTo>
                  <a:pt x="730885" y="1661754"/>
                  <a:pt x="730043" y="1661965"/>
                  <a:pt x="729564" y="1662195"/>
                </a:cubicBezTo>
                <a:cubicBezTo>
                  <a:pt x="729430" y="1661697"/>
                  <a:pt x="729087" y="1661142"/>
                  <a:pt x="729219" y="1660740"/>
                </a:cubicBezTo>
                <a:cubicBezTo>
                  <a:pt x="729391" y="1660281"/>
                  <a:pt x="729985" y="1659975"/>
                  <a:pt x="730386" y="1659611"/>
                </a:cubicBezTo>
                <a:close/>
                <a:moveTo>
                  <a:pt x="1851885" y="1657869"/>
                </a:moveTo>
                <a:lnTo>
                  <a:pt x="1852192" y="1658519"/>
                </a:lnTo>
                <a:lnTo>
                  <a:pt x="1852516" y="1657869"/>
                </a:lnTo>
                <a:close/>
                <a:moveTo>
                  <a:pt x="2059120" y="1657449"/>
                </a:moveTo>
                <a:cubicBezTo>
                  <a:pt x="2063597" y="1661256"/>
                  <a:pt x="2068342" y="1665465"/>
                  <a:pt x="2070925" y="1670574"/>
                </a:cubicBezTo>
                <a:cubicBezTo>
                  <a:pt x="2074082" y="1676754"/>
                  <a:pt x="2072514" y="1678572"/>
                  <a:pt x="2064133" y="1684158"/>
                </a:cubicBezTo>
                <a:cubicBezTo>
                  <a:pt x="2057494" y="1681767"/>
                  <a:pt x="2051371" y="1679567"/>
                  <a:pt x="2043967" y="1676907"/>
                </a:cubicBezTo>
                <a:cubicBezTo>
                  <a:pt x="2046856" y="1670574"/>
                  <a:pt x="2048845" y="1664948"/>
                  <a:pt x="2051945" y="1660032"/>
                </a:cubicBezTo>
                <a:cubicBezTo>
                  <a:pt x="2053075" y="1658233"/>
                  <a:pt x="2058088" y="1656569"/>
                  <a:pt x="2059120" y="1657449"/>
                </a:cubicBezTo>
                <a:close/>
                <a:moveTo>
                  <a:pt x="2024126" y="1655859"/>
                </a:moveTo>
                <a:lnTo>
                  <a:pt x="2024356" y="1656549"/>
                </a:lnTo>
                <a:lnTo>
                  <a:pt x="2024738" y="1655955"/>
                </a:lnTo>
                <a:close/>
                <a:moveTo>
                  <a:pt x="1676851" y="1655745"/>
                </a:moveTo>
                <a:cubicBezTo>
                  <a:pt x="1676641" y="1656243"/>
                  <a:pt x="1676181" y="1657104"/>
                  <a:pt x="1676277" y="1657181"/>
                </a:cubicBezTo>
                <a:cubicBezTo>
                  <a:pt x="1677273" y="1657887"/>
                  <a:pt x="1678363" y="1658481"/>
                  <a:pt x="1679415" y="1659113"/>
                </a:cubicBezTo>
                <a:cubicBezTo>
                  <a:pt x="1679682" y="1658634"/>
                  <a:pt x="1679970" y="1658175"/>
                  <a:pt x="1680238" y="1657697"/>
                </a:cubicBezTo>
                <a:cubicBezTo>
                  <a:pt x="1679109" y="1657047"/>
                  <a:pt x="1677979" y="1656396"/>
                  <a:pt x="1676851" y="1655745"/>
                </a:cubicBezTo>
                <a:close/>
                <a:moveTo>
                  <a:pt x="502029" y="1652052"/>
                </a:moveTo>
                <a:cubicBezTo>
                  <a:pt x="502773" y="1652187"/>
                  <a:pt x="503502" y="1652321"/>
                  <a:pt x="504228" y="1652474"/>
                </a:cubicBezTo>
                <a:cubicBezTo>
                  <a:pt x="503960" y="1653813"/>
                  <a:pt x="503692" y="1655152"/>
                  <a:pt x="503444" y="1656492"/>
                </a:cubicBezTo>
                <a:cubicBezTo>
                  <a:pt x="502697" y="1656318"/>
                  <a:pt x="501282" y="1656089"/>
                  <a:pt x="501282" y="1655994"/>
                </a:cubicBezTo>
                <a:cubicBezTo>
                  <a:pt x="501416" y="1654674"/>
                  <a:pt x="501741" y="1653354"/>
                  <a:pt x="502029" y="1652052"/>
                </a:cubicBezTo>
                <a:close/>
                <a:moveTo>
                  <a:pt x="297012" y="1651709"/>
                </a:moveTo>
                <a:cubicBezTo>
                  <a:pt x="297968" y="1652952"/>
                  <a:pt x="298812" y="1654311"/>
                  <a:pt x="299671" y="1655631"/>
                </a:cubicBezTo>
                <a:cubicBezTo>
                  <a:pt x="298963" y="1655995"/>
                  <a:pt x="298275" y="1656377"/>
                  <a:pt x="297586" y="1656780"/>
                </a:cubicBezTo>
                <a:cubicBezTo>
                  <a:pt x="296878" y="1655344"/>
                  <a:pt x="296151" y="1653909"/>
                  <a:pt x="295538" y="1652436"/>
                </a:cubicBezTo>
                <a:cubicBezTo>
                  <a:pt x="295519" y="1652397"/>
                  <a:pt x="296935" y="1651632"/>
                  <a:pt x="297012" y="1651709"/>
                </a:cubicBezTo>
                <a:close/>
                <a:moveTo>
                  <a:pt x="2072590" y="1651306"/>
                </a:moveTo>
                <a:cubicBezTo>
                  <a:pt x="2073509" y="1651095"/>
                  <a:pt x="2075250" y="1651784"/>
                  <a:pt x="2075671" y="1652588"/>
                </a:cubicBezTo>
                <a:cubicBezTo>
                  <a:pt x="2077660" y="1656318"/>
                  <a:pt x="2078215" y="1660088"/>
                  <a:pt x="2074504" y="1663532"/>
                </a:cubicBezTo>
                <a:cubicBezTo>
                  <a:pt x="2069816" y="1661407"/>
                  <a:pt x="2071117" y="1657046"/>
                  <a:pt x="2070276" y="1653735"/>
                </a:cubicBezTo>
                <a:cubicBezTo>
                  <a:pt x="2070121" y="1653105"/>
                  <a:pt x="2071634" y="1651517"/>
                  <a:pt x="2072590" y="1651306"/>
                </a:cubicBezTo>
                <a:close/>
                <a:moveTo>
                  <a:pt x="739725" y="1650369"/>
                </a:moveTo>
                <a:lnTo>
                  <a:pt x="739763" y="1650408"/>
                </a:lnTo>
                <a:lnTo>
                  <a:pt x="739208" y="1650924"/>
                </a:lnTo>
                <a:close/>
                <a:moveTo>
                  <a:pt x="739926" y="1650351"/>
                </a:moveTo>
                <a:lnTo>
                  <a:pt x="739878" y="1650407"/>
                </a:lnTo>
                <a:lnTo>
                  <a:pt x="739840" y="1650369"/>
                </a:lnTo>
                <a:close/>
                <a:moveTo>
                  <a:pt x="861186" y="1648284"/>
                </a:moveTo>
                <a:cubicBezTo>
                  <a:pt x="861645" y="1648360"/>
                  <a:pt x="862105" y="1648418"/>
                  <a:pt x="862545" y="1648552"/>
                </a:cubicBezTo>
                <a:cubicBezTo>
                  <a:pt x="862621" y="1648590"/>
                  <a:pt x="862545" y="1649049"/>
                  <a:pt x="862525" y="1649298"/>
                </a:cubicBezTo>
                <a:cubicBezTo>
                  <a:pt x="862066" y="1649221"/>
                  <a:pt x="861588" y="1649163"/>
                  <a:pt x="861147" y="1649030"/>
                </a:cubicBezTo>
                <a:cubicBezTo>
                  <a:pt x="861090" y="1649011"/>
                  <a:pt x="861166" y="1648532"/>
                  <a:pt x="861186" y="1648284"/>
                </a:cubicBezTo>
                <a:close/>
                <a:moveTo>
                  <a:pt x="781819" y="1647174"/>
                </a:moveTo>
                <a:cubicBezTo>
                  <a:pt x="789205" y="1650504"/>
                  <a:pt x="796590" y="1653833"/>
                  <a:pt x="805525" y="1657851"/>
                </a:cubicBezTo>
                <a:cubicBezTo>
                  <a:pt x="798924" y="1661333"/>
                  <a:pt x="794773" y="1657564"/>
                  <a:pt x="790410" y="1657392"/>
                </a:cubicBezTo>
                <a:cubicBezTo>
                  <a:pt x="784650" y="1657143"/>
                  <a:pt x="784344" y="1651231"/>
                  <a:pt x="781819" y="1647174"/>
                </a:cubicBezTo>
                <a:close/>
                <a:moveTo>
                  <a:pt x="820488" y="1642812"/>
                </a:moveTo>
                <a:cubicBezTo>
                  <a:pt x="821770" y="1643310"/>
                  <a:pt x="823051" y="1643807"/>
                  <a:pt x="826591" y="1645166"/>
                </a:cubicBezTo>
                <a:cubicBezTo>
                  <a:pt x="823358" y="1645758"/>
                  <a:pt x="822381" y="1646180"/>
                  <a:pt x="821502" y="1646046"/>
                </a:cubicBezTo>
                <a:cubicBezTo>
                  <a:pt x="820659" y="1645911"/>
                  <a:pt x="819933" y="1645203"/>
                  <a:pt x="819148" y="1644744"/>
                </a:cubicBezTo>
                <a:cubicBezTo>
                  <a:pt x="819588" y="1644094"/>
                  <a:pt x="820028" y="1643463"/>
                  <a:pt x="820488" y="1642812"/>
                </a:cubicBezTo>
                <a:close/>
                <a:moveTo>
                  <a:pt x="2059971" y="1642764"/>
                </a:moveTo>
                <a:lnTo>
                  <a:pt x="2064413" y="1643010"/>
                </a:lnTo>
                <a:cubicBezTo>
                  <a:pt x="2065798" y="1643451"/>
                  <a:pt x="2066860" y="1644561"/>
                  <a:pt x="2067118" y="1647269"/>
                </a:cubicBezTo>
                <a:cubicBezTo>
                  <a:pt x="2064860" y="1647776"/>
                  <a:pt x="2063425" y="1647260"/>
                  <a:pt x="2062359" y="1646305"/>
                </a:cubicBezTo>
                <a:lnTo>
                  <a:pt x="2059926" y="1642878"/>
                </a:lnTo>
                <a:close/>
                <a:moveTo>
                  <a:pt x="2059945" y="1642764"/>
                </a:moveTo>
                <a:lnTo>
                  <a:pt x="2059953" y="1642764"/>
                </a:lnTo>
                <a:lnTo>
                  <a:pt x="2059944" y="1642773"/>
                </a:lnTo>
                <a:close/>
                <a:moveTo>
                  <a:pt x="2059983" y="1642734"/>
                </a:moveTo>
                <a:lnTo>
                  <a:pt x="2059971" y="1642764"/>
                </a:lnTo>
                <a:lnTo>
                  <a:pt x="2059953" y="1642764"/>
                </a:lnTo>
                <a:close/>
                <a:moveTo>
                  <a:pt x="831508" y="1641950"/>
                </a:moveTo>
                <a:cubicBezTo>
                  <a:pt x="840979" y="1639060"/>
                  <a:pt x="847638" y="1643442"/>
                  <a:pt x="855215" y="1646274"/>
                </a:cubicBezTo>
                <a:cubicBezTo>
                  <a:pt x="847869" y="1649775"/>
                  <a:pt x="838263" y="1648186"/>
                  <a:pt x="831508" y="1641950"/>
                </a:cubicBezTo>
                <a:close/>
                <a:moveTo>
                  <a:pt x="1685022" y="1641873"/>
                </a:moveTo>
                <a:cubicBezTo>
                  <a:pt x="1683128" y="1642696"/>
                  <a:pt x="1681481" y="1643404"/>
                  <a:pt x="1679472" y="1644246"/>
                </a:cubicBezTo>
                <a:cubicBezTo>
                  <a:pt x="1680754" y="1647843"/>
                  <a:pt x="1681941" y="1651536"/>
                  <a:pt x="1685978" y="1649124"/>
                </a:cubicBezTo>
                <a:cubicBezTo>
                  <a:pt x="1689078" y="1647268"/>
                  <a:pt x="1687106" y="1644322"/>
                  <a:pt x="1685022" y="1641873"/>
                </a:cubicBezTo>
                <a:close/>
                <a:moveTo>
                  <a:pt x="1952508" y="1641471"/>
                </a:moveTo>
                <a:lnTo>
                  <a:pt x="1953121" y="1641835"/>
                </a:lnTo>
                <a:lnTo>
                  <a:pt x="1952452" y="1642104"/>
                </a:lnTo>
                <a:close/>
                <a:moveTo>
                  <a:pt x="307191" y="1640649"/>
                </a:moveTo>
                <a:cubicBezTo>
                  <a:pt x="307458" y="1640496"/>
                  <a:pt x="308072" y="1640935"/>
                  <a:pt x="308817" y="1641222"/>
                </a:cubicBezTo>
                <a:cubicBezTo>
                  <a:pt x="308225" y="1641912"/>
                  <a:pt x="307689" y="1642505"/>
                  <a:pt x="307172" y="1643099"/>
                </a:cubicBezTo>
                <a:cubicBezTo>
                  <a:pt x="306846" y="1642734"/>
                  <a:pt x="306234" y="1642352"/>
                  <a:pt x="306273" y="1642046"/>
                </a:cubicBezTo>
                <a:cubicBezTo>
                  <a:pt x="306350" y="1641529"/>
                  <a:pt x="306751" y="1640916"/>
                  <a:pt x="307191" y="1640649"/>
                </a:cubicBezTo>
                <a:close/>
                <a:moveTo>
                  <a:pt x="1977555" y="1639578"/>
                </a:moveTo>
                <a:cubicBezTo>
                  <a:pt x="1977937" y="1639923"/>
                  <a:pt x="1978340" y="1640267"/>
                  <a:pt x="1978742" y="1640610"/>
                </a:cubicBezTo>
                <a:cubicBezTo>
                  <a:pt x="1978569" y="1640841"/>
                  <a:pt x="1978417" y="1641089"/>
                  <a:pt x="1978244" y="1641318"/>
                </a:cubicBezTo>
                <a:cubicBezTo>
                  <a:pt x="1977842" y="1640955"/>
                  <a:pt x="1977421" y="1640610"/>
                  <a:pt x="1977077" y="1640228"/>
                </a:cubicBezTo>
                <a:cubicBezTo>
                  <a:pt x="1977039" y="1640190"/>
                  <a:pt x="1977382" y="1639807"/>
                  <a:pt x="1977555" y="1639578"/>
                </a:cubicBezTo>
                <a:close/>
                <a:moveTo>
                  <a:pt x="1812508" y="1635579"/>
                </a:moveTo>
                <a:cubicBezTo>
                  <a:pt x="1810690" y="1644437"/>
                  <a:pt x="1810690" y="1644437"/>
                  <a:pt x="1815150" y="1649737"/>
                </a:cubicBezTo>
                <a:cubicBezTo>
                  <a:pt x="1817139" y="1644150"/>
                  <a:pt x="1815742" y="1640247"/>
                  <a:pt x="1812508" y="1635579"/>
                </a:cubicBezTo>
                <a:close/>
                <a:moveTo>
                  <a:pt x="108374" y="1634258"/>
                </a:moveTo>
                <a:cubicBezTo>
                  <a:pt x="108927" y="1634775"/>
                  <a:pt x="109483" y="1635311"/>
                  <a:pt x="110038" y="1635827"/>
                </a:cubicBezTo>
                <a:cubicBezTo>
                  <a:pt x="107570" y="1638391"/>
                  <a:pt x="105120" y="1640954"/>
                  <a:pt x="102652" y="1643518"/>
                </a:cubicBezTo>
                <a:cubicBezTo>
                  <a:pt x="102116" y="1643002"/>
                  <a:pt x="101600" y="1642504"/>
                  <a:pt x="101064" y="1642007"/>
                </a:cubicBezTo>
                <a:cubicBezTo>
                  <a:pt x="103494" y="1639424"/>
                  <a:pt x="105944" y="1636841"/>
                  <a:pt x="108374" y="1634258"/>
                </a:cubicBezTo>
                <a:close/>
                <a:moveTo>
                  <a:pt x="583939" y="1633933"/>
                </a:moveTo>
                <a:cubicBezTo>
                  <a:pt x="576573" y="1642257"/>
                  <a:pt x="574008" y="1642697"/>
                  <a:pt x="570258" y="1636899"/>
                </a:cubicBezTo>
                <a:cubicBezTo>
                  <a:pt x="574410" y="1636000"/>
                  <a:pt x="578544" y="1635100"/>
                  <a:pt x="583939" y="1633933"/>
                </a:cubicBezTo>
                <a:close/>
                <a:moveTo>
                  <a:pt x="1528029" y="1632269"/>
                </a:moveTo>
                <a:cubicBezTo>
                  <a:pt x="1528316" y="1632672"/>
                  <a:pt x="1528642" y="1633053"/>
                  <a:pt x="1528833" y="1633494"/>
                </a:cubicBezTo>
                <a:cubicBezTo>
                  <a:pt x="1528890" y="1633609"/>
                  <a:pt x="1528412" y="1634125"/>
                  <a:pt x="1528335" y="1634086"/>
                </a:cubicBezTo>
                <a:cubicBezTo>
                  <a:pt x="1527856" y="1633896"/>
                  <a:pt x="1527436" y="1633589"/>
                  <a:pt x="1526900" y="1633264"/>
                </a:cubicBezTo>
                <a:cubicBezTo>
                  <a:pt x="1527283" y="1632920"/>
                  <a:pt x="1527666" y="1632595"/>
                  <a:pt x="1528029" y="1632269"/>
                </a:cubicBezTo>
                <a:close/>
                <a:moveTo>
                  <a:pt x="1595055" y="1631943"/>
                </a:moveTo>
                <a:cubicBezTo>
                  <a:pt x="1595781" y="1632306"/>
                  <a:pt x="1596528" y="1632632"/>
                  <a:pt x="1597351" y="1633014"/>
                </a:cubicBezTo>
                <a:cubicBezTo>
                  <a:pt x="1596853" y="1633607"/>
                  <a:pt x="1596528" y="1634296"/>
                  <a:pt x="1596260" y="1634258"/>
                </a:cubicBezTo>
                <a:cubicBezTo>
                  <a:pt x="1595743" y="1634200"/>
                  <a:pt x="1595074" y="1633857"/>
                  <a:pt x="1594824" y="1633416"/>
                </a:cubicBezTo>
                <a:cubicBezTo>
                  <a:pt x="1594634" y="1633091"/>
                  <a:pt x="1594960" y="1632441"/>
                  <a:pt x="1595055" y="1631943"/>
                </a:cubicBezTo>
                <a:close/>
                <a:moveTo>
                  <a:pt x="785838" y="1631867"/>
                </a:moveTo>
                <a:lnTo>
                  <a:pt x="785207" y="1632172"/>
                </a:lnTo>
                <a:lnTo>
                  <a:pt x="785838" y="1632478"/>
                </a:lnTo>
                <a:close/>
                <a:moveTo>
                  <a:pt x="1557897" y="1631676"/>
                </a:moveTo>
                <a:cubicBezTo>
                  <a:pt x="1563522" y="1631619"/>
                  <a:pt x="1565321" y="1635387"/>
                  <a:pt x="1567713" y="1638354"/>
                </a:cubicBezTo>
                <a:cubicBezTo>
                  <a:pt x="1567426" y="1639023"/>
                  <a:pt x="1567119" y="1639712"/>
                  <a:pt x="1566832" y="1640382"/>
                </a:cubicBezTo>
                <a:lnTo>
                  <a:pt x="1560519" y="1638941"/>
                </a:lnTo>
                <a:lnTo>
                  <a:pt x="1560557" y="1638869"/>
                </a:lnTo>
                <a:cubicBezTo>
                  <a:pt x="1559925" y="1638238"/>
                  <a:pt x="1559275" y="1637588"/>
                  <a:pt x="1558644" y="1636956"/>
                </a:cubicBezTo>
                <a:lnTo>
                  <a:pt x="1558530" y="1636865"/>
                </a:lnTo>
                <a:close/>
                <a:moveTo>
                  <a:pt x="1825099" y="1631082"/>
                </a:moveTo>
                <a:cubicBezTo>
                  <a:pt x="1824352" y="1631158"/>
                  <a:pt x="1823625" y="1631235"/>
                  <a:pt x="1822879" y="1631311"/>
                </a:cubicBezTo>
                <a:cubicBezTo>
                  <a:pt x="1823089" y="1632631"/>
                  <a:pt x="1823319" y="1633933"/>
                  <a:pt x="1823530" y="1635253"/>
                </a:cubicBezTo>
                <a:cubicBezTo>
                  <a:pt x="1824047" y="1635081"/>
                  <a:pt x="1825003" y="1634966"/>
                  <a:pt x="1825022" y="1634736"/>
                </a:cubicBezTo>
                <a:cubicBezTo>
                  <a:pt x="1825175" y="1633531"/>
                  <a:pt x="1825099" y="1632306"/>
                  <a:pt x="1825099" y="1631082"/>
                </a:cubicBezTo>
                <a:close/>
                <a:moveTo>
                  <a:pt x="2038855" y="1629392"/>
                </a:moveTo>
                <a:lnTo>
                  <a:pt x="2043622" y="1630509"/>
                </a:lnTo>
                <a:cubicBezTo>
                  <a:pt x="2043337" y="1631178"/>
                  <a:pt x="2043049" y="1631829"/>
                  <a:pt x="2042762" y="1632498"/>
                </a:cubicBezTo>
                <a:lnTo>
                  <a:pt x="2038853" y="1629394"/>
                </a:lnTo>
                <a:close/>
                <a:moveTo>
                  <a:pt x="2038936" y="1629321"/>
                </a:moveTo>
                <a:lnTo>
                  <a:pt x="2038897" y="1629360"/>
                </a:lnTo>
                <a:lnTo>
                  <a:pt x="2038899" y="1629354"/>
                </a:lnTo>
                <a:close/>
                <a:moveTo>
                  <a:pt x="774031" y="1628115"/>
                </a:moveTo>
                <a:lnTo>
                  <a:pt x="773975" y="1628670"/>
                </a:lnTo>
                <a:lnTo>
                  <a:pt x="774625" y="1628460"/>
                </a:lnTo>
                <a:close/>
                <a:moveTo>
                  <a:pt x="1834245" y="1628078"/>
                </a:moveTo>
                <a:cubicBezTo>
                  <a:pt x="1833058" y="1629915"/>
                  <a:pt x="1831298" y="1631656"/>
                  <a:pt x="1831623" y="1632267"/>
                </a:cubicBezTo>
                <a:cubicBezTo>
                  <a:pt x="1833862" y="1636401"/>
                  <a:pt x="1836540" y="1640285"/>
                  <a:pt x="1839085" y="1644246"/>
                </a:cubicBezTo>
                <a:cubicBezTo>
                  <a:pt x="1839812" y="1643844"/>
                  <a:pt x="1840539" y="1643461"/>
                  <a:pt x="1841267" y="1643060"/>
                </a:cubicBezTo>
                <a:cubicBezTo>
                  <a:pt x="1840980" y="1637817"/>
                  <a:pt x="1839142" y="1633128"/>
                  <a:pt x="1834245" y="1628078"/>
                </a:cubicBezTo>
                <a:close/>
                <a:moveTo>
                  <a:pt x="588531" y="1627565"/>
                </a:moveTo>
                <a:lnTo>
                  <a:pt x="587460" y="1630489"/>
                </a:lnTo>
                <a:cubicBezTo>
                  <a:pt x="587077" y="1630260"/>
                  <a:pt x="586713" y="1630049"/>
                  <a:pt x="586330" y="1629819"/>
                </a:cubicBezTo>
                <a:close/>
                <a:moveTo>
                  <a:pt x="588618" y="1627428"/>
                </a:moveTo>
                <a:lnTo>
                  <a:pt x="588632" y="1627428"/>
                </a:lnTo>
                <a:lnTo>
                  <a:pt x="588630" y="1627436"/>
                </a:lnTo>
                <a:close/>
                <a:moveTo>
                  <a:pt x="588588" y="1627408"/>
                </a:moveTo>
                <a:lnTo>
                  <a:pt x="588618" y="1627428"/>
                </a:lnTo>
                <a:lnTo>
                  <a:pt x="588608" y="1627428"/>
                </a:lnTo>
                <a:lnTo>
                  <a:pt x="588627" y="1627448"/>
                </a:lnTo>
                <a:lnTo>
                  <a:pt x="588630" y="1627436"/>
                </a:lnTo>
                <a:lnTo>
                  <a:pt x="588646" y="1627447"/>
                </a:lnTo>
                <a:lnTo>
                  <a:pt x="588531" y="1627565"/>
                </a:lnTo>
                <a:close/>
                <a:moveTo>
                  <a:pt x="530920" y="1626145"/>
                </a:moveTo>
                <a:cubicBezTo>
                  <a:pt x="531380" y="1626548"/>
                  <a:pt x="531858" y="1626948"/>
                  <a:pt x="532317" y="1627351"/>
                </a:cubicBezTo>
                <a:cubicBezTo>
                  <a:pt x="530939" y="1630795"/>
                  <a:pt x="529562" y="1634239"/>
                  <a:pt x="527898" y="1638410"/>
                </a:cubicBezTo>
                <a:cubicBezTo>
                  <a:pt x="525066" y="1638945"/>
                  <a:pt x="521908" y="1639539"/>
                  <a:pt x="518751" y="1640132"/>
                </a:cubicBezTo>
                <a:cubicBezTo>
                  <a:pt x="518426" y="1639424"/>
                  <a:pt x="518119" y="1638716"/>
                  <a:pt x="517794" y="1638007"/>
                </a:cubicBezTo>
                <a:cubicBezTo>
                  <a:pt x="522176" y="1634047"/>
                  <a:pt x="526539" y="1630106"/>
                  <a:pt x="530920" y="1626145"/>
                </a:cubicBezTo>
                <a:close/>
                <a:moveTo>
                  <a:pt x="1345227" y="1626089"/>
                </a:moveTo>
                <a:cubicBezTo>
                  <a:pt x="1345916" y="1626298"/>
                  <a:pt x="1346490" y="1626930"/>
                  <a:pt x="1347600" y="1627753"/>
                </a:cubicBezTo>
                <a:cubicBezTo>
                  <a:pt x="1346262" y="1628251"/>
                  <a:pt x="1345438" y="1628844"/>
                  <a:pt x="1344826" y="1628672"/>
                </a:cubicBezTo>
                <a:cubicBezTo>
                  <a:pt x="1344328" y="1628538"/>
                  <a:pt x="1344080" y="1627467"/>
                  <a:pt x="1343716" y="1626816"/>
                </a:cubicBezTo>
                <a:cubicBezTo>
                  <a:pt x="1344232" y="1626548"/>
                  <a:pt x="1344826" y="1625955"/>
                  <a:pt x="1345227" y="1626089"/>
                </a:cubicBezTo>
                <a:close/>
                <a:moveTo>
                  <a:pt x="1665141" y="1624978"/>
                </a:moveTo>
                <a:lnTo>
                  <a:pt x="1665657" y="1625514"/>
                </a:lnTo>
                <a:cubicBezTo>
                  <a:pt x="1665849" y="1625629"/>
                  <a:pt x="1666020" y="1625724"/>
                  <a:pt x="1666212" y="1625839"/>
                </a:cubicBezTo>
                <a:cubicBezTo>
                  <a:pt x="1666041" y="1625724"/>
                  <a:pt x="1665869" y="1625610"/>
                  <a:pt x="1665696" y="1625495"/>
                </a:cubicBezTo>
                <a:close/>
                <a:moveTo>
                  <a:pt x="91000" y="1624367"/>
                </a:moveTo>
                <a:cubicBezTo>
                  <a:pt x="91516" y="1624770"/>
                  <a:pt x="92034" y="1625170"/>
                  <a:pt x="92550" y="1625592"/>
                </a:cubicBezTo>
                <a:cubicBezTo>
                  <a:pt x="91135" y="1627409"/>
                  <a:pt x="89738" y="1629207"/>
                  <a:pt x="88321" y="1631026"/>
                </a:cubicBezTo>
                <a:cubicBezTo>
                  <a:pt x="87766" y="1630509"/>
                  <a:pt x="87193" y="1629992"/>
                  <a:pt x="86618" y="1629476"/>
                </a:cubicBezTo>
                <a:cubicBezTo>
                  <a:pt x="88073" y="1627773"/>
                  <a:pt x="89546" y="1626070"/>
                  <a:pt x="91000" y="1624367"/>
                </a:cubicBezTo>
                <a:close/>
                <a:moveTo>
                  <a:pt x="1530823" y="1623066"/>
                </a:moveTo>
                <a:lnTo>
                  <a:pt x="1531167" y="1623756"/>
                </a:lnTo>
                <a:lnTo>
                  <a:pt x="1530478" y="1623735"/>
                </a:lnTo>
                <a:close/>
                <a:moveTo>
                  <a:pt x="797356" y="1620884"/>
                </a:moveTo>
                <a:cubicBezTo>
                  <a:pt x="798370" y="1621037"/>
                  <a:pt x="799308" y="1621782"/>
                  <a:pt x="800590" y="1622472"/>
                </a:cubicBezTo>
                <a:cubicBezTo>
                  <a:pt x="799767" y="1623601"/>
                  <a:pt x="799289" y="1624270"/>
                  <a:pt x="798810" y="1624920"/>
                </a:cubicBezTo>
                <a:cubicBezTo>
                  <a:pt x="797777" y="1624155"/>
                  <a:pt x="796743" y="1623370"/>
                  <a:pt x="795711" y="1622606"/>
                </a:cubicBezTo>
                <a:cubicBezTo>
                  <a:pt x="796266" y="1621993"/>
                  <a:pt x="796897" y="1620826"/>
                  <a:pt x="797356" y="1620884"/>
                </a:cubicBezTo>
                <a:close/>
                <a:moveTo>
                  <a:pt x="1794178" y="1620864"/>
                </a:moveTo>
                <a:cubicBezTo>
                  <a:pt x="1794121" y="1620788"/>
                  <a:pt x="1793489" y="1620884"/>
                  <a:pt x="1793452" y="1620979"/>
                </a:cubicBezTo>
                <a:cubicBezTo>
                  <a:pt x="1793336" y="1621438"/>
                  <a:pt x="1793356" y="1621917"/>
                  <a:pt x="1793317" y="1622395"/>
                </a:cubicBezTo>
                <a:cubicBezTo>
                  <a:pt x="1793796" y="1622319"/>
                  <a:pt x="1794255" y="1622262"/>
                  <a:pt x="1794733" y="1622185"/>
                </a:cubicBezTo>
                <a:cubicBezTo>
                  <a:pt x="1794561" y="1621745"/>
                  <a:pt x="1794427" y="1621266"/>
                  <a:pt x="1794178" y="1620864"/>
                </a:cubicBezTo>
                <a:close/>
                <a:moveTo>
                  <a:pt x="1581067" y="1619870"/>
                </a:moveTo>
                <a:cubicBezTo>
                  <a:pt x="1581986" y="1622205"/>
                  <a:pt x="1582694" y="1623448"/>
                  <a:pt x="1582886" y="1624788"/>
                </a:cubicBezTo>
                <a:cubicBezTo>
                  <a:pt x="1582962" y="1625266"/>
                  <a:pt x="1581756" y="1625916"/>
                  <a:pt x="1581144" y="1626490"/>
                </a:cubicBezTo>
                <a:cubicBezTo>
                  <a:pt x="1580225" y="1625457"/>
                  <a:pt x="1579001" y="1624557"/>
                  <a:pt x="1578561" y="1623353"/>
                </a:cubicBezTo>
                <a:cubicBezTo>
                  <a:pt x="1578331" y="1622798"/>
                  <a:pt x="1579690" y="1621687"/>
                  <a:pt x="1581067" y="1619870"/>
                </a:cubicBezTo>
                <a:close/>
                <a:moveTo>
                  <a:pt x="1914430" y="1619821"/>
                </a:moveTo>
                <a:lnTo>
                  <a:pt x="1917305" y="1621281"/>
                </a:lnTo>
                <a:cubicBezTo>
                  <a:pt x="1917796" y="1622027"/>
                  <a:pt x="1917532" y="1623160"/>
                  <a:pt x="1915714" y="1625092"/>
                </a:cubicBezTo>
                <a:close/>
                <a:moveTo>
                  <a:pt x="1914414" y="1619754"/>
                </a:moveTo>
                <a:lnTo>
                  <a:pt x="1914430" y="1619821"/>
                </a:lnTo>
                <a:lnTo>
                  <a:pt x="1914375" y="1619793"/>
                </a:lnTo>
                <a:lnTo>
                  <a:pt x="1914376" y="1619792"/>
                </a:lnTo>
                <a:lnTo>
                  <a:pt x="1914376" y="1619793"/>
                </a:lnTo>
                <a:lnTo>
                  <a:pt x="1914414" y="1619756"/>
                </a:lnTo>
                <a:lnTo>
                  <a:pt x="1914412" y="1619756"/>
                </a:lnTo>
                <a:close/>
                <a:moveTo>
                  <a:pt x="1914379" y="1619747"/>
                </a:moveTo>
                <a:lnTo>
                  <a:pt x="1914412" y="1619756"/>
                </a:lnTo>
                <a:lnTo>
                  <a:pt x="1914376" y="1619792"/>
                </a:lnTo>
                <a:close/>
                <a:moveTo>
                  <a:pt x="653739" y="1619716"/>
                </a:moveTo>
                <a:lnTo>
                  <a:pt x="653777" y="1619755"/>
                </a:lnTo>
                <a:lnTo>
                  <a:pt x="653745" y="1619723"/>
                </a:lnTo>
                <a:close/>
                <a:moveTo>
                  <a:pt x="543912" y="1619544"/>
                </a:moveTo>
                <a:cubicBezTo>
                  <a:pt x="547182" y="1623257"/>
                  <a:pt x="550436" y="1626949"/>
                  <a:pt x="554129" y="1631159"/>
                </a:cubicBezTo>
                <a:cubicBezTo>
                  <a:pt x="549078" y="1638602"/>
                  <a:pt x="543051" y="1639061"/>
                  <a:pt x="535971" y="1637128"/>
                </a:cubicBezTo>
                <a:cubicBezTo>
                  <a:pt x="534804" y="1629551"/>
                  <a:pt x="548198" y="1628786"/>
                  <a:pt x="543912" y="1619544"/>
                </a:cubicBezTo>
                <a:close/>
                <a:moveTo>
                  <a:pt x="590731" y="1619220"/>
                </a:moveTo>
                <a:cubicBezTo>
                  <a:pt x="593124" y="1621497"/>
                  <a:pt x="594387" y="1622703"/>
                  <a:pt x="595822" y="1624060"/>
                </a:cubicBezTo>
                <a:cubicBezTo>
                  <a:pt x="597696" y="1622874"/>
                  <a:pt x="599705" y="1621611"/>
                  <a:pt x="601943" y="1620196"/>
                </a:cubicBezTo>
                <a:cubicBezTo>
                  <a:pt x="602116" y="1621421"/>
                  <a:pt x="602479" y="1622166"/>
                  <a:pt x="602250" y="1622568"/>
                </a:cubicBezTo>
                <a:cubicBezTo>
                  <a:pt x="600661" y="1625256"/>
                  <a:pt x="598728" y="1627026"/>
                  <a:pt x="596454" y="1627846"/>
                </a:cubicBezTo>
                <a:lnTo>
                  <a:pt x="588632" y="1627428"/>
                </a:lnTo>
                <a:close/>
                <a:moveTo>
                  <a:pt x="2063388" y="1618109"/>
                </a:moveTo>
                <a:cubicBezTo>
                  <a:pt x="2062374" y="1620635"/>
                  <a:pt x="2061322" y="1623199"/>
                  <a:pt x="2060270" y="1625763"/>
                </a:cubicBezTo>
                <a:cubicBezTo>
                  <a:pt x="2060766" y="1626337"/>
                  <a:pt x="2061283" y="1626911"/>
                  <a:pt x="2061781" y="1627485"/>
                </a:cubicBezTo>
                <a:cubicBezTo>
                  <a:pt x="2063962" y="1626509"/>
                  <a:pt x="2067253" y="1626108"/>
                  <a:pt x="2068096" y="1624462"/>
                </a:cubicBezTo>
                <a:cubicBezTo>
                  <a:pt x="2069512" y="1621706"/>
                  <a:pt x="2067693" y="1619238"/>
                  <a:pt x="2063388" y="1618109"/>
                </a:cubicBezTo>
                <a:close/>
                <a:moveTo>
                  <a:pt x="613061" y="1615240"/>
                </a:moveTo>
                <a:cubicBezTo>
                  <a:pt x="613348" y="1615278"/>
                  <a:pt x="613539" y="1616235"/>
                  <a:pt x="613923" y="1617115"/>
                </a:cubicBezTo>
                <a:cubicBezTo>
                  <a:pt x="612966" y="1617173"/>
                  <a:pt x="612086" y="1617382"/>
                  <a:pt x="611319" y="1617173"/>
                </a:cubicBezTo>
                <a:cubicBezTo>
                  <a:pt x="610975" y="1617077"/>
                  <a:pt x="610861" y="1616157"/>
                  <a:pt x="610650" y="1615623"/>
                </a:cubicBezTo>
                <a:cubicBezTo>
                  <a:pt x="611454" y="1615470"/>
                  <a:pt x="612276" y="1615143"/>
                  <a:pt x="613061" y="1615240"/>
                </a:cubicBezTo>
                <a:close/>
                <a:moveTo>
                  <a:pt x="654657" y="1615164"/>
                </a:moveTo>
                <a:cubicBezTo>
                  <a:pt x="654810" y="1615068"/>
                  <a:pt x="655843" y="1616331"/>
                  <a:pt x="656475" y="1616962"/>
                </a:cubicBezTo>
                <a:lnTo>
                  <a:pt x="653712" y="1619689"/>
                </a:lnTo>
                <a:lnTo>
                  <a:pt x="651941" y="1617918"/>
                </a:lnTo>
                <a:lnTo>
                  <a:pt x="651768" y="1617746"/>
                </a:lnTo>
                <a:lnTo>
                  <a:pt x="651738" y="1617711"/>
                </a:lnTo>
                <a:close/>
                <a:moveTo>
                  <a:pt x="1914643" y="1615010"/>
                </a:moveTo>
                <a:lnTo>
                  <a:pt x="1914379" y="1619747"/>
                </a:lnTo>
                <a:lnTo>
                  <a:pt x="1909401" y="1618474"/>
                </a:lnTo>
                <a:cubicBezTo>
                  <a:pt x="1910262" y="1614991"/>
                  <a:pt x="1911887" y="1613403"/>
                  <a:pt x="1914643" y="1615010"/>
                </a:cubicBezTo>
                <a:close/>
                <a:moveTo>
                  <a:pt x="1576419" y="1613824"/>
                </a:moveTo>
                <a:lnTo>
                  <a:pt x="1577049" y="1613882"/>
                </a:lnTo>
                <a:lnTo>
                  <a:pt x="1576686" y="1614514"/>
                </a:lnTo>
                <a:close/>
                <a:moveTo>
                  <a:pt x="1723843" y="1613249"/>
                </a:moveTo>
                <a:cubicBezTo>
                  <a:pt x="1727269" y="1621879"/>
                  <a:pt x="1727269" y="1621879"/>
                  <a:pt x="1721375" y="1627293"/>
                </a:cubicBezTo>
                <a:cubicBezTo>
                  <a:pt x="1727614" y="1627293"/>
                  <a:pt x="1733449" y="1627293"/>
                  <a:pt x="1739897" y="1627293"/>
                </a:cubicBezTo>
                <a:cubicBezTo>
                  <a:pt x="1743819" y="1634622"/>
                  <a:pt x="1747913" y="1642715"/>
                  <a:pt x="1752410" y="1650559"/>
                </a:cubicBezTo>
                <a:cubicBezTo>
                  <a:pt x="1757289" y="1659075"/>
                  <a:pt x="1755012" y="1668527"/>
                  <a:pt x="1756179" y="1678056"/>
                </a:cubicBezTo>
                <a:cubicBezTo>
                  <a:pt x="1758916" y="1677921"/>
                  <a:pt x="1761268" y="1677825"/>
                  <a:pt x="1763622" y="1677711"/>
                </a:cubicBezTo>
                <a:cubicBezTo>
                  <a:pt x="1764004" y="1677137"/>
                  <a:pt x="1764406" y="1676543"/>
                  <a:pt x="1764789" y="1675968"/>
                </a:cubicBezTo>
                <a:cubicBezTo>
                  <a:pt x="1756695" y="1672124"/>
                  <a:pt x="1759604" y="1665140"/>
                  <a:pt x="1760292" y="1659859"/>
                </a:cubicBezTo>
                <a:cubicBezTo>
                  <a:pt x="1761097" y="1653736"/>
                  <a:pt x="1760676" y="1648761"/>
                  <a:pt x="1757212" y="1643748"/>
                </a:cubicBezTo>
                <a:cubicBezTo>
                  <a:pt x="1756371" y="1642524"/>
                  <a:pt x="1756887" y="1640380"/>
                  <a:pt x="1756734" y="1637741"/>
                </a:cubicBezTo>
                <a:cubicBezTo>
                  <a:pt x="1759795" y="1638468"/>
                  <a:pt x="1761939" y="1638984"/>
                  <a:pt x="1765478" y="1639826"/>
                </a:cubicBezTo>
                <a:cubicBezTo>
                  <a:pt x="1762321" y="1635368"/>
                  <a:pt x="1760178" y="1631904"/>
                  <a:pt x="1757557" y="1628844"/>
                </a:cubicBezTo>
                <a:cubicBezTo>
                  <a:pt x="1756486" y="1627561"/>
                  <a:pt x="1754151" y="1626126"/>
                  <a:pt x="1752868" y="1626471"/>
                </a:cubicBezTo>
                <a:cubicBezTo>
                  <a:pt x="1749004" y="1627523"/>
                  <a:pt x="1747244" y="1624826"/>
                  <a:pt x="1744546" y="1623314"/>
                </a:cubicBezTo>
                <a:cubicBezTo>
                  <a:pt x="1738022" y="1619640"/>
                  <a:pt x="1732663" y="1613172"/>
                  <a:pt x="1723843" y="1613249"/>
                </a:cubicBezTo>
                <a:close/>
                <a:moveTo>
                  <a:pt x="121673" y="1611279"/>
                </a:moveTo>
                <a:cubicBezTo>
                  <a:pt x="122801" y="1618664"/>
                  <a:pt x="122801" y="1618664"/>
                  <a:pt x="114401" y="1621400"/>
                </a:cubicBezTo>
                <a:cubicBezTo>
                  <a:pt x="116564" y="1618396"/>
                  <a:pt x="118706" y="1615392"/>
                  <a:pt x="121673" y="1611279"/>
                </a:cubicBezTo>
                <a:close/>
                <a:moveTo>
                  <a:pt x="1656474" y="1609384"/>
                </a:moveTo>
                <a:cubicBezTo>
                  <a:pt x="1655459" y="1609881"/>
                  <a:pt x="1654312" y="1610207"/>
                  <a:pt x="1653507" y="1610934"/>
                </a:cubicBezTo>
                <a:cubicBezTo>
                  <a:pt x="1653221" y="1611202"/>
                  <a:pt x="1653776" y="1612408"/>
                  <a:pt x="1653967" y="1613172"/>
                </a:cubicBezTo>
                <a:cubicBezTo>
                  <a:pt x="1654599" y="1613651"/>
                  <a:pt x="1655250" y="1614149"/>
                  <a:pt x="1655880" y="1614627"/>
                </a:cubicBezTo>
                <a:cubicBezTo>
                  <a:pt x="1656303" y="1613441"/>
                  <a:pt x="1656819" y="1612274"/>
                  <a:pt x="1657086" y="1611030"/>
                </a:cubicBezTo>
                <a:cubicBezTo>
                  <a:pt x="1657182" y="1610552"/>
                  <a:pt x="1656703" y="1609939"/>
                  <a:pt x="1656474" y="1609384"/>
                </a:cubicBezTo>
                <a:close/>
                <a:moveTo>
                  <a:pt x="549767" y="1609193"/>
                </a:moveTo>
                <a:cubicBezTo>
                  <a:pt x="549959" y="1609059"/>
                  <a:pt x="550684" y="1609672"/>
                  <a:pt x="551508" y="1610130"/>
                </a:cubicBezTo>
                <a:cubicBezTo>
                  <a:pt x="550800" y="1610743"/>
                  <a:pt x="550283" y="1611413"/>
                  <a:pt x="549595" y="1611699"/>
                </a:cubicBezTo>
                <a:cubicBezTo>
                  <a:pt x="549270" y="1611834"/>
                  <a:pt x="548619" y="1611240"/>
                  <a:pt x="548121" y="1610991"/>
                </a:cubicBezTo>
                <a:cubicBezTo>
                  <a:pt x="548657" y="1610379"/>
                  <a:pt x="549117" y="1609652"/>
                  <a:pt x="549767" y="1609193"/>
                </a:cubicBezTo>
                <a:close/>
                <a:moveTo>
                  <a:pt x="1983161" y="1608868"/>
                </a:moveTo>
                <a:cubicBezTo>
                  <a:pt x="1986376" y="1614493"/>
                  <a:pt x="1989590" y="1620138"/>
                  <a:pt x="1993033" y="1626184"/>
                </a:cubicBezTo>
                <a:cubicBezTo>
                  <a:pt x="1989227" y="1630088"/>
                  <a:pt x="1989571" y="1634354"/>
                  <a:pt x="1990336" y="1639367"/>
                </a:cubicBezTo>
                <a:cubicBezTo>
                  <a:pt x="1991657" y="1647805"/>
                  <a:pt x="1991962" y="1656492"/>
                  <a:pt x="1991885" y="1665045"/>
                </a:cubicBezTo>
                <a:cubicBezTo>
                  <a:pt x="1991829" y="1670019"/>
                  <a:pt x="1989360" y="1674592"/>
                  <a:pt x="1986357" y="1678705"/>
                </a:cubicBezTo>
                <a:cubicBezTo>
                  <a:pt x="1979717" y="1674037"/>
                  <a:pt x="1976828" y="1668373"/>
                  <a:pt x="1980157" y="1663284"/>
                </a:cubicBezTo>
                <a:cubicBezTo>
                  <a:pt x="1984577" y="1656473"/>
                  <a:pt x="1983161" y="1652358"/>
                  <a:pt x="1976176" y="1649106"/>
                </a:cubicBezTo>
                <a:cubicBezTo>
                  <a:pt x="1984078" y="1643730"/>
                  <a:pt x="1984328" y="1643442"/>
                  <a:pt x="1982203" y="1634985"/>
                </a:cubicBezTo>
                <a:cubicBezTo>
                  <a:pt x="1980673" y="1628844"/>
                  <a:pt x="1978722" y="1622797"/>
                  <a:pt x="1976866" y="1616733"/>
                </a:cubicBezTo>
                <a:cubicBezTo>
                  <a:pt x="1975086" y="1610877"/>
                  <a:pt x="1975775" y="1609940"/>
                  <a:pt x="1983161" y="1608868"/>
                </a:cubicBezTo>
                <a:close/>
                <a:moveTo>
                  <a:pt x="687989" y="1608256"/>
                </a:moveTo>
                <a:cubicBezTo>
                  <a:pt x="686917" y="1607490"/>
                  <a:pt x="687490" y="1607911"/>
                  <a:pt x="688065" y="1608313"/>
                </a:cubicBezTo>
                <a:cubicBezTo>
                  <a:pt x="689346" y="1608944"/>
                  <a:pt x="690609" y="1609594"/>
                  <a:pt x="691892" y="1610226"/>
                </a:cubicBezTo>
                <a:cubicBezTo>
                  <a:pt x="693174" y="1610858"/>
                  <a:pt x="694436" y="1611508"/>
                  <a:pt x="695718" y="1612140"/>
                </a:cubicBezTo>
                <a:cubicBezTo>
                  <a:pt x="695909" y="1612235"/>
                  <a:pt x="696081" y="1612350"/>
                  <a:pt x="696273" y="1612446"/>
                </a:cubicBezTo>
                <a:cubicBezTo>
                  <a:pt x="696100" y="1612330"/>
                  <a:pt x="695928" y="1612216"/>
                  <a:pt x="695757" y="1612101"/>
                </a:cubicBezTo>
                <a:cubicBezTo>
                  <a:pt x="694473" y="1611469"/>
                  <a:pt x="693192" y="1610839"/>
                  <a:pt x="691930" y="1610207"/>
                </a:cubicBezTo>
                <a:cubicBezTo>
                  <a:pt x="690648" y="1609575"/>
                  <a:pt x="689385" y="1608925"/>
                  <a:pt x="688103" y="1608294"/>
                </a:cubicBezTo>
                <a:cubicBezTo>
                  <a:pt x="687414" y="1608083"/>
                  <a:pt x="686745" y="1607872"/>
                  <a:pt x="687989" y="1608256"/>
                </a:cubicBezTo>
                <a:close/>
                <a:moveTo>
                  <a:pt x="1584225" y="1608027"/>
                </a:moveTo>
                <a:cubicBezTo>
                  <a:pt x="1584493" y="1608543"/>
                  <a:pt x="1585068" y="1609194"/>
                  <a:pt x="1584933" y="1609539"/>
                </a:cubicBezTo>
                <a:cubicBezTo>
                  <a:pt x="1584646" y="1610228"/>
                  <a:pt x="1583958" y="1610763"/>
                  <a:pt x="1583326" y="1611471"/>
                </a:cubicBezTo>
                <a:cubicBezTo>
                  <a:pt x="1582866" y="1610610"/>
                  <a:pt x="1582235" y="1609864"/>
                  <a:pt x="1582388" y="1609653"/>
                </a:cubicBezTo>
                <a:cubicBezTo>
                  <a:pt x="1582848" y="1609003"/>
                  <a:pt x="1583595" y="1608563"/>
                  <a:pt x="1584225" y="1608027"/>
                </a:cubicBezTo>
                <a:close/>
                <a:moveTo>
                  <a:pt x="2143175" y="1606495"/>
                </a:moveTo>
                <a:cubicBezTo>
                  <a:pt x="2142946" y="1606858"/>
                  <a:pt x="2142640" y="1607184"/>
                  <a:pt x="2142506" y="1607586"/>
                </a:cubicBezTo>
                <a:cubicBezTo>
                  <a:pt x="2142448" y="1607739"/>
                  <a:pt x="2142754" y="1608025"/>
                  <a:pt x="2142888" y="1608236"/>
                </a:cubicBezTo>
                <a:cubicBezTo>
                  <a:pt x="2143117" y="1607892"/>
                  <a:pt x="2143366" y="1607529"/>
                  <a:pt x="2143596" y="1607164"/>
                </a:cubicBezTo>
                <a:cubicBezTo>
                  <a:pt x="2143462" y="1606935"/>
                  <a:pt x="2143328" y="1606725"/>
                  <a:pt x="2143175" y="1606495"/>
                </a:cubicBezTo>
                <a:close/>
                <a:moveTo>
                  <a:pt x="37618" y="1606381"/>
                </a:moveTo>
                <a:lnTo>
                  <a:pt x="37627" y="1606390"/>
                </a:lnTo>
                <a:lnTo>
                  <a:pt x="37618" y="1606400"/>
                </a:lnTo>
                <a:lnTo>
                  <a:pt x="37637" y="1606400"/>
                </a:lnTo>
                <a:cubicBezTo>
                  <a:pt x="37005" y="1607031"/>
                  <a:pt x="36355" y="1607682"/>
                  <a:pt x="35724" y="1608314"/>
                </a:cubicBezTo>
                <a:lnTo>
                  <a:pt x="35704" y="1608295"/>
                </a:lnTo>
                <a:cubicBezTo>
                  <a:pt x="36336" y="1607664"/>
                  <a:pt x="36987" y="1607013"/>
                  <a:pt x="37618" y="1606381"/>
                </a:cubicBezTo>
                <a:close/>
                <a:moveTo>
                  <a:pt x="37650" y="1606367"/>
                </a:moveTo>
                <a:lnTo>
                  <a:pt x="37638" y="1606400"/>
                </a:lnTo>
                <a:lnTo>
                  <a:pt x="37637" y="1606400"/>
                </a:lnTo>
                <a:lnTo>
                  <a:pt x="37627" y="1606390"/>
                </a:lnTo>
                <a:close/>
                <a:moveTo>
                  <a:pt x="1392409" y="1605138"/>
                </a:moveTo>
                <a:lnTo>
                  <a:pt x="1392296" y="1605751"/>
                </a:lnTo>
                <a:lnTo>
                  <a:pt x="1391721" y="1605367"/>
                </a:lnTo>
                <a:close/>
                <a:moveTo>
                  <a:pt x="416853" y="1605000"/>
                </a:moveTo>
                <a:cubicBezTo>
                  <a:pt x="418123" y="1605201"/>
                  <a:pt x="419429" y="1606401"/>
                  <a:pt x="420844" y="1609137"/>
                </a:cubicBezTo>
                <a:cubicBezTo>
                  <a:pt x="417094" y="1609328"/>
                  <a:pt x="414798" y="1609443"/>
                  <a:pt x="412005" y="1609596"/>
                </a:cubicBezTo>
                <a:cubicBezTo>
                  <a:pt x="412484" y="1608333"/>
                  <a:pt x="412560" y="1607376"/>
                  <a:pt x="413076" y="1606860"/>
                </a:cubicBezTo>
                <a:cubicBezTo>
                  <a:pt x="414349" y="1605597"/>
                  <a:pt x="415583" y="1604799"/>
                  <a:pt x="416853" y="1605000"/>
                </a:cubicBezTo>
                <a:close/>
                <a:moveTo>
                  <a:pt x="1068368" y="1604491"/>
                </a:moveTo>
                <a:cubicBezTo>
                  <a:pt x="1069951" y="1604558"/>
                  <a:pt x="1071520" y="1605300"/>
                  <a:pt x="1074543" y="1606763"/>
                </a:cubicBezTo>
                <a:cubicBezTo>
                  <a:pt x="1074352" y="1607452"/>
                  <a:pt x="1074179" y="1608141"/>
                  <a:pt x="1074007" y="1608830"/>
                </a:cubicBezTo>
                <a:cubicBezTo>
                  <a:pt x="1070047" y="1607969"/>
                  <a:pt x="1066068" y="1607108"/>
                  <a:pt x="1062106" y="1606266"/>
                </a:cubicBezTo>
                <a:cubicBezTo>
                  <a:pt x="1065187" y="1605032"/>
                  <a:pt x="1066785" y="1604424"/>
                  <a:pt x="1068368" y="1604491"/>
                </a:cubicBezTo>
                <a:close/>
                <a:moveTo>
                  <a:pt x="1349818" y="1603492"/>
                </a:moveTo>
                <a:cubicBezTo>
                  <a:pt x="1350182" y="1603837"/>
                  <a:pt x="1350546" y="1604181"/>
                  <a:pt x="1350890" y="1604506"/>
                </a:cubicBezTo>
                <a:cubicBezTo>
                  <a:pt x="1350489" y="1604793"/>
                  <a:pt x="1350087" y="1605119"/>
                  <a:pt x="1349646" y="1605330"/>
                </a:cubicBezTo>
                <a:cubicBezTo>
                  <a:pt x="1349532" y="1605386"/>
                  <a:pt x="1349015" y="1604908"/>
                  <a:pt x="1349054" y="1604812"/>
                </a:cubicBezTo>
                <a:cubicBezTo>
                  <a:pt x="1349246" y="1604353"/>
                  <a:pt x="1349550" y="1603932"/>
                  <a:pt x="1349818" y="1603492"/>
                </a:cubicBezTo>
                <a:close/>
                <a:moveTo>
                  <a:pt x="1504763" y="1603434"/>
                </a:moveTo>
                <a:cubicBezTo>
                  <a:pt x="1505203" y="1603645"/>
                  <a:pt x="1505643" y="1603875"/>
                  <a:pt x="1506083" y="1604085"/>
                </a:cubicBezTo>
                <a:cubicBezTo>
                  <a:pt x="1505988" y="1604334"/>
                  <a:pt x="1505892" y="1604583"/>
                  <a:pt x="1505816" y="1604851"/>
                </a:cubicBezTo>
                <a:cubicBezTo>
                  <a:pt x="1505375" y="1604622"/>
                  <a:pt x="1504916" y="1604430"/>
                  <a:pt x="1504515" y="1604142"/>
                </a:cubicBezTo>
                <a:cubicBezTo>
                  <a:pt x="1504457" y="1604104"/>
                  <a:pt x="1504668" y="1603683"/>
                  <a:pt x="1504763" y="1603434"/>
                </a:cubicBezTo>
                <a:close/>
                <a:moveTo>
                  <a:pt x="38766" y="1603319"/>
                </a:moveTo>
                <a:cubicBezTo>
                  <a:pt x="39148" y="1603548"/>
                  <a:pt x="39531" y="1603778"/>
                  <a:pt x="39933" y="1604008"/>
                </a:cubicBezTo>
                <a:lnTo>
                  <a:pt x="37650" y="1606367"/>
                </a:lnTo>
                <a:close/>
                <a:moveTo>
                  <a:pt x="1401422" y="1603032"/>
                </a:moveTo>
                <a:cubicBezTo>
                  <a:pt x="1403183" y="1604009"/>
                  <a:pt x="1404924" y="1604984"/>
                  <a:pt x="1407755" y="1606534"/>
                </a:cubicBezTo>
                <a:cubicBezTo>
                  <a:pt x="1403144" y="1608868"/>
                  <a:pt x="1401001" y="1608543"/>
                  <a:pt x="1401422" y="1603032"/>
                </a:cubicBezTo>
                <a:close/>
                <a:moveTo>
                  <a:pt x="1109100" y="1602726"/>
                </a:moveTo>
                <a:cubicBezTo>
                  <a:pt x="1111108" y="1603167"/>
                  <a:pt x="1113098" y="1603606"/>
                  <a:pt x="1115108" y="1604067"/>
                </a:cubicBezTo>
                <a:cubicBezTo>
                  <a:pt x="1114935" y="1604754"/>
                  <a:pt x="1114782" y="1605463"/>
                  <a:pt x="1114648" y="1606171"/>
                </a:cubicBezTo>
                <a:cubicBezTo>
                  <a:pt x="1112640" y="1605768"/>
                  <a:pt x="1110630" y="1605348"/>
                  <a:pt x="1108621" y="1604946"/>
                </a:cubicBezTo>
                <a:cubicBezTo>
                  <a:pt x="1108774" y="1604199"/>
                  <a:pt x="1108928" y="1603473"/>
                  <a:pt x="1109100" y="1602726"/>
                </a:cubicBezTo>
                <a:close/>
                <a:moveTo>
                  <a:pt x="1941526" y="1602210"/>
                </a:moveTo>
                <a:cubicBezTo>
                  <a:pt x="1918259" y="1613901"/>
                  <a:pt x="1915601" y="1614207"/>
                  <a:pt x="1913074" y="1605060"/>
                </a:cubicBezTo>
                <a:cubicBezTo>
                  <a:pt x="1915753" y="1605730"/>
                  <a:pt x="1917896" y="1606247"/>
                  <a:pt x="1920193" y="1606821"/>
                </a:cubicBezTo>
                <a:cubicBezTo>
                  <a:pt x="1924498" y="1602133"/>
                  <a:pt x="1924498" y="1602133"/>
                  <a:pt x="1941526" y="1602210"/>
                </a:cubicBezTo>
                <a:close/>
                <a:moveTo>
                  <a:pt x="1100296" y="1601330"/>
                </a:moveTo>
                <a:cubicBezTo>
                  <a:pt x="1100736" y="1602000"/>
                  <a:pt x="1101196" y="1602708"/>
                  <a:pt x="1101655" y="1603397"/>
                </a:cubicBezTo>
                <a:cubicBezTo>
                  <a:pt x="1101138" y="1603665"/>
                  <a:pt x="1100373" y="1604277"/>
                  <a:pt x="1100124" y="1604124"/>
                </a:cubicBezTo>
                <a:cubicBezTo>
                  <a:pt x="1099474" y="1603703"/>
                  <a:pt x="1099035" y="1602957"/>
                  <a:pt x="1098518" y="1602325"/>
                </a:cubicBezTo>
                <a:cubicBezTo>
                  <a:pt x="1099015" y="1602038"/>
                  <a:pt x="1099513" y="1601770"/>
                  <a:pt x="1100296" y="1601330"/>
                </a:cubicBezTo>
                <a:close/>
                <a:moveTo>
                  <a:pt x="2075079" y="1601234"/>
                </a:moveTo>
                <a:cubicBezTo>
                  <a:pt x="2074352" y="1601329"/>
                  <a:pt x="2073605" y="1601424"/>
                  <a:pt x="2072878" y="1601539"/>
                </a:cubicBezTo>
                <a:lnTo>
                  <a:pt x="2075079" y="1611924"/>
                </a:lnTo>
                <a:lnTo>
                  <a:pt x="2075079" y="1612121"/>
                </a:lnTo>
                <a:cubicBezTo>
                  <a:pt x="2075710" y="1613402"/>
                  <a:pt x="2076361" y="1614665"/>
                  <a:pt x="2076991" y="1615947"/>
                </a:cubicBezTo>
                <a:cubicBezTo>
                  <a:pt x="2077393" y="1616502"/>
                  <a:pt x="2077796" y="1617057"/>
                  <a:pt x="2077069" y="1616043"/>
                </a:cubicBezTo>
                <a:cubicBezTo>
                  <a:pt x="2077470" y="1617229"/>
                  <a:pt x="2077242" y="1616579"/>
                  <a:pt x="2077030" y="1615929"/>
                </a:cubicBezTo>
                <a:cubicBezTo>
                  <a:pt x="2076379" y="1614665"/>
                  <a:pt x="2075748" y="1613383"/>
                  <a:pt x="2075116" y="1612101"/>
                </a:cubicBezTo>
                <a:lnTo>
                  <a:pt x="2075079" y="1611924"/>
                </a:lnTo>
                <a:close/>
                <a:moveTo>
                  <a:pt x="1796782" y="1601234"/>
                </a:moveTo>
                <a:cubicBezTo>
                  <a:pt x="1797316" y="1604964"/>
                  <a:pt x="1796513" y="1608447"/>
                  <a:pt x="1800225" y="1611163"/>
                </a:cubicBezTo>
                <a:cubicBezTo>
                  <a:pt x="1801507" y="1603798"/>
                  <a:pt x="1801507" y="1603798"/>
                  <a:pt x="1796782" y="1601234"/>
                </a:cubicBezTo>
                <a:close/>
                <a:moveTo>
                  <a:pt x="2020816" y="1600928"/>
                </a:moveTo>
                <a:cubicBezTo>
                  <a:pt x="2018923" y="1604467"/>
                  <a:pt x="2017066" y="1607911"/>
                  <a:pt x="2015286" y="1611221"/>
                </a:cubicBezTo>
                <a:cubicBezTo>
                  <a:pt x="2012818" y="1610628"/>
                  <a:pt x="2011019" y="1610207"/>
                  <a:pt x="2010121" y="1609997"/>
                </a:cubicBezTo>
                <a:cubicBezTo>
                  <a:pt x="2010121" y="1617210"/>
                  <a:pt x="2010121" y="1623734"/>
                  <a:pt x="2010121" y="1631274"/>
                </a:cubicBezTo>
                <a:cubicBezTo>
                  <a:pt x="2012014" y="1630700"/>
                  <a:pt x="2013182" y="1630182"/>
                  <a:pt x="2014405" y="1630029"/>
                </a:cubicBezTo>
                <a:cubicBezTo>
                  <a:pt x="2021389" y="1629111"/>
                  <a:pt x="2022156" y="1627409"/>
                  <a:pt x="2018424" y="1621343"/>
                </a:cubicBezTo>
                <a:cubicBezTo>
                  <a:pt x="2017391" y="1619659"/>
                  <a:pt x="2016817" y="1617707"/>
                  <a:pt x="2015688" y="1615105"/>
                </a:cubicBezTo>
                <a:cubicBezTo>
                  <a:pt x="2020318" y="1614915"/>
                  <a:pt x="2024834" y="1616502"/>
                  <a:pt x="2025925" y="1611087"/>
                </a:cubicBezTo>
                <a:cubicBezTo>
                  <a:pt x="2024221" y="1607719"/>
                  <a:pt x="2022520" y="1604333"/>
                  <a:pt x="2020816" y="1600928"/>
                </a:cubicBezTo>
                <a:close/>
                <a:moveTo>
                  <a:pt x="1085814" y="1599761"/>
                </a:moveTo>
                <a:cubicBezTo>
                  <a:pt x="1087362" y="1600775"/>
                  <a:pt x="1088913" y="1601789"/>
                  <a:pt x="1090463" y="1602803"/>
                </a:cubicBezTo>
                <a:cubicBezTo>
                  <a:pt x="1090175" y="1603320"/>
                  <a:pt x="1089870" y="1603818"/>
                  <a:pt x="1089582" y="1604334"/>
                </a:cubicBezTo>
                <a:cubicBezTo>
                  <a:pt x="1087860" y="1603455"/>
                  <a:pt x="1086138" y="1602573"/>
                  <a:pt x="1084435" y="1601712"/>
                </a:cubicBezTo>
                <a:cubicBezTo>
                  <a:pt x="1084895" y="1601062"/>
                  <a:pt x="1085354" y="1600412"/>
                  <a:pt x="1085814" y="1599761"/>
                </a:cubicBezTo>
                <a:close/>
                <a:moveTo>
                  <a:pt x="1307782" y="1599378"/>
                </a:moveTo>
                <a:lnTo>
                  <a:pt x="1307782" y="1599951"/>
                </a:lnTo>
                <a:lnTo>
                  <a:pt x="1308396" y="1599665"/>
                </a:lnTo>
                <a:close/>
                <a:moveTo>
                  <a:pt x="1074333" y="1599321"/>
                </a:moveTo>
                <a:lnTo>
                  <a:pt x="1075041" y="1599742"/>
                </a:lnTo>
                <a:lnTo>
                  <a:pt x="1074276" y="1600029"/>
                </a:lnTo>
                <a:close/>
                <a:moveTo>
                  <a:pt x="918127" y="1599321"/>
                </a:moveTo>
                <a:cubicBezTo>
                  <a:pt x="918165" y="1600048"/>
                  <a:pt x="918184" y="1600756"/>
                  <a:pt x="918203" y="1601483"/>
                </a:cubicBezTo>
                <a:cubicBezTo>
                  <a:pt x="916557" y="1601483"/>
                  <a:pt x="914893" y="1601483"/>
                  <a:pt x="913248" y="1601483"/>
                </a:cubicBezTo>
                <a:cubicBezTo>
                  <a:pt x="913227" y="1600928"/>
                  <a:pt x="913190" y="1600374"/>
                  <a:pt x="913171" y="1599819"/>
                </a:cubicBezTo>
                <a:cubicBezTo>
                  <a:pt x="914817" y="1599647"/>
                  <a:pt x="916481" y="1599492"/>
                  <a:pt x="918127" y="1599321"/>
                </a:cubicBezTo>
                <a:close/>
                <a:moveTo>
                  <a:pt x="1314078" y="1599225"/>
                </a:moveTo>
                <a:cubicBezTo>
                  <a:pt x="1314001" y="1599206"/>
                  <a:pt x="1313868" y="1599607"/>
                  <a:pt x="1313753" y="1599817"/>
                </a:cubicBezTo>
                <a:cubicBezTo>
                  <a:pt x="1314250" y="1599951"/>
                  <a:pt x="1314768" y="1600104"/>
                  <a:pt x="1315264" y="1600162"/>
                </a:cubicBezTo>
                <a:cubicBezTo>
                  <a:pt x="1315341" y="1600181"/>
                  <a:pt x="1315475" y="1599780"/>
                  <a:pt x="1315589" y="1599569"/>
                </a:cubicBezTo>
                <a:cubicBezTo>
                  <a:pt x="1315092" y="1599435"/>
                  <a:pt x="1314576" y="1599282"/>
                  <a:pt x="1314078" y="1599225"/>
                </a:cubicBezTo>
                <a:close/>
                <a:moveTo>
                  <a:pt x="2122912" y="1598746"/>
                </a:moveTo>
                <a:cubicBezTo>
                  <a:pt x="2124598" y="1600641"/>
                  <a:pt x="2125993" y="1602956"/>
                  <a:pt x="2128021" y="1604352"/>
                </a:cubicBezTo>
                <a:cubicBezTo>
                  <a:pt x="2130604" y="1606131"/>
                  <a:pt x="2132479" y="1604946"/>
                  <a:pt x="2133475" y="1601692"/>
                </a:cubicBezTo>
                <a:cubicBezTo>
                  <a:pt x="2129629" y="1600602"/>
                  <a:pt x="2126281" y="1599665"/>
                  <a:pt x="2122912" y="1598746"/>
                </a:cubicBezTo>
                <a:close/>
                <a:moveTo>
                  <a:pt x="2166709" y="1598440"/>
                </a:moveTo>
                <a:cubicBezTo>
                  <a:pt x="2166022" y="1598612"/>
                  <a:pt x="2165332" y="1598765"/>
                  <a:pt x="2164643" y="1598937"/>
                </a:cubicBezTo>
                <a:cubicBezTo>
                  <a:pt x="2162289" y="1607777"/>
                  <a:pt x="2162289" y="1607777"/>
                  <a:pt x="2169139" y="1611508"/>
                </a:cubicBezTo>
                <a:cubicBezTo>
                  <a:pt x="2168202" y="1606419"/>
                  <a:pt x="2167456" y="1602420"/>
                  <a:pt x="2166709" y="1598440"/>
                </a:cubicBezTo>
                <a:close/>
                <a:moveTo>
                  <a:pt x="670031" y="1597818"/>
                </a:moveTo>
                <a:cubicBezTo>
                  <a:pt x="668907" y="1597335"/>
                  <a:pt x="667515" y="1597455"/>
                  <a:pt x="665678" y="1598593"/>
                </a:cubicBezTo>
                <a:lnTo>
                  <a:pt x="672717" y="1600599"/>
                </a:lnTo>
                <a:lnTo>
                  <a:pt x="672777" y="1600659"/>
                </a:lnTo>
                <a:lnTo>
                  <a:pt x="676383" y="1601845"/>
                </a:lnTo>
                <a:lnTo>
                  <a:pt x="678516" y="1602573"/>
                </a:lnTo>
                <a:lnTo>
                  <a:pt x="679033" y="1603070"/>
                </a:lnTo>
                <a:lnTo>
                  <a:pt x="678537" y="1602553"/>
                </a:lnTo>
                <a:lnTo>
                  <a:pt x="676383" y="1601845"/>
                </a:lnTo>
                <a:lnTo>
                  <a:pt x="672797" y="1600621"/>
                </a:lnTo>
                <a:lnTo>
                  <a:pt x="672717" y="1600599"/>
                </a:lnTo>
                <a:close/>
                <a:moveTo>
                  <a:pt x="1568955" y="1596878"/>
                </a:moveTo>
                <a:cubicBezTo>
                  <a:pt x="1572419" y="1597397"/>
                  <a:pt x="1575642" y="1599311"/>
                  <a:pt x="1579000" y="1602707"/>
                </a:cubicBezTo>
                <a:cubicBezTo>
                  <a:pt x="1570602" y="1605174"/>
                  <a:pt x="1564516" y="1601388"/>
                  <a:pt x="1557475" y="1599416"/>
                </a:cubicBezTo>
                <a:cubicBezTo>
                  <a:pt x="1561790" y="1597235"/>
                  <a:pt x="1565493" y="1596359"/>
                  <a:pt x="1568955" y="1596878"/>
                </a:cubicBezTo>
                <a:close/>
                <a:moveTo>
                  <a:pt x="289608" y="1593867"/>
                </a:moveTo>
                <a:cubicBezTo>
                  <a:pt x="289818" y="1593696"/>
                  <a:pt x="290545" y="1594327"/>
                  <a:pt x="291387" y="1594805"/>
                </a:cubicBezTo>
                <a:cubicBezTo>
                  <a:pt x="290679" y="1595418"/>
                  <a:pt x="290142" y="1596087"/>
                  <a:pt x="289434" y="1596374"/>
                </a:cubicBezTo>
                <a:cubicBezTo>
                  <a:pt x="289091" y="1596508"/>
                  <a:pt x="288459" y="1595915"/>
                  <a:pt x="287943" y="1595666"/>
                </a:cubicBezTo>
                <a:cubicBezTo>
                  <a:pt x="288478" y="1595034"/>
                  <a:pt x="288957" y="1594307"/>
                  <a:pt x="289608" y="1593867"/>
                </a:cubicBezTo>
                <a:close/>
                <a:moveTo>
                  <a:pt x="2210985" y="1593867"/>
                </a:moveTo>
                <a:cubicBezTo>
                  <a:pt x="2210947" y="1594365"/>
                  <a:pt x="2210718" y="1594996"/>
                  <a:pt x="2210947" y="1595302"/>
                </a:cubicBezTo>
                <a:cubicBezTo>
                  <a:pt x="2211253" y="1595704"/>
                  <a:pt x="2211903" y="1595991"/>
                  <a:pt x="2212420" y="1596010"/>
                </a:cubicBezTo>
                <a:cubicBezTo>
                  <a:pt x="2212630" y="1596048"/>
                  <a:pt x="2212898" y="1595302"/>
                  <a:pt x="2213301" y="1594670"/>
                </a:cubicBezTo>
                <a:cubicBezTo>
                  <a:pt x="2212477" y="1594383"/>
                  <a:pt x="2211730" y="1594135"/>
                  <a:pt x="2210985" y="1593867"/>
                </a:cubicBezTo>
                <a:close/>
                <a:moveTo>
                  <a:pt x="1201131" y="1593408"/>
                </a:moveTo>
                <a:cubicBezTo>
                  <a:pt x="1201686" y="1593484"/>
                  <a:pt x="1202222" y="1593656"/>
                  <a:pt x="1202758" y="1593810"/>
                </a:cubicBezTo>
                <a:cubicBezTo>
                  <a:pt x="1202644" y="1594059"/>
                  <a:pt x="1202509" y="1594517"/>
                  <a:pt x="1202433" y="1594517"/>
                </a:cubicBezTo>
                <a:cubicBezTo>
                  <a:pt x="1201878" y="1594440"/>
                  <a:pt x="1201342" y="1594250"/>
                  <a:pt x="1200807" y="1594116"/>
                </a:cubicBezTo>
                <a:cubicBezTo>
                  <a:pt x="1200922" y="1593867"/>
                  <a:pt x="1201055" y="1593408"/>
                  <a:pt x="1201131" y="1593408"/>
                </a:cubicBezTo>
                <a:close/>
                <a:moveTo>
                  <a:pt x="1210344" y="1592988"/>
                </a:moveTo>
                <a:lnTo>
                  <a:pt x="1210389" y="1593003"/>
                </a:lnTo>
                <a:lnTo>
                  <a:pt x="1210392" y="1593007"/>
                </a:lnTo>
                <a:cubicBezTo>
                  <a:pt x="1210278" y="1593179"/>
                  <a:pt x="1210163" y="1593351"/>
                  <a:pt x="1210049" y="1593524"/>
                </a:cubicBezTo>
                <a:close/>
                <a:moveTo>
                  <a:pt x="1641166" y="1592298"/>
                </a:moveTo>
                <a:cubicBezTo>
                  <a:pt x="1639674" y="1593255"/>
                  <a:pt x="1638163" y="1594230"/>
                  <a:pt x="1636671" y="1595187"/>
                </a:cubicBezTo>
                <a:cubicBezTo>
                  <a:pt x="1637034" y="1595723"/>
                  <a:pt x="1637379" y="1596240"/>
                  <a:pt x="1637742" y="1596776"/>
                </a:cubicBezTo>
                <a:cubicBezTo>
                  <a:pt x="1639215" y="1595742"/>
                  <a:pt x="1640669" y="1594709"/>
                  <a:pt x="1642143" y="1593657"/>
                </a:cubicBezTo>
                <a:cubicBezTo>
                  <a:pt x="1641817" y="1593198"/>
                  <a:pt x="1641492" y="1592757"/>
                  <a:pt x="1641166" y="1592298"/>
                </a:cubicBezTo>
                <a:close/>
                <a:moveTo>
                  <a:pt x="1017430" y="1590729"/>
                </a:moveTo>
                <a:cubicBezTo>
                  <a:pt x="1022099" y="1591648"/>
                  <a:pt x="1025007" y="1592222"/>
                  <a:pt x="1029255" y="1593045"/>
                </a:cubicBezTo>
                <a:cubicBezTo>
                  <a:pt x="1023246" y="1596948"/>
                  <a:pt x="1023246" y="1596948"/>
                  <a:pt x="1017430" y="1590729"/>
                </a:cubicBezTo>
                <a:close/>
                <a:moveTo>
                  <a:pt x="1514980" y="1590078"/>
                </a:moveTo>
                <a:lnTo>
                  <a:pt x="1512718" y="1591089"/>
                </a:lnTo>
                <a:lnTo>
                  <a:pt x="1512627" y="1591073"/>
                </a:lnTo>
                <a:cubicBezTo>
                  <a:pt x="1511365" y="1591073"/>
                  <a:pt x="1510082" y="1591073"/>
                  <a:pt x="1508820" y="1591073"/>
                </a:cubicBezTo>
                <a:cubicBezTo>
                  <a:pt x="1507538" y="1591073"/>
                  <a:pt x="1506256" y="1591054"/>
                  <a:pt x="1504974" y="1591073"/>
                </a:cubicBezTo>
                <a:lnTo>
                  <a:pt x="1504899" y="1591112"/>
                </a:lnTo>
                <a:lnTo>
                  <a:pt x="1495273" y="1591112"/>
                </a:lnTo>
                <a:cubicBezTo>
                  <a:pt x="1497177" y="1593264"/>
                  <a:pt x="1498856" y="1593743"/>
                  <a:pt x="1500432" y="1593438"/>
                </a:cubicBezTo>
                <a:lnTo>
                  <a:pt x="1504899" y="1591112"/>
                </a:lnTo>
                <a:lnTo>
                  <a:pt x="1504994" y="1591112"/>
                </a:lnTo>
                <a:cubicBezTo>
                  <a:pt x="1506275" y="1591112"/>
                  <a:pt x="1507538" y="1591112"/>
                  <a:pt x="1508800" y="1591112"/>
                </a:cubicBezTo>
                <a:cubicBezTo>
                  <a:pt x="1510082" y="1591112"/>
                  <a:pt x="1511383" y="1591112"/>
                  <a:pt x="1512665" y="1591112"/>
                </a:cubicBezTo>
                <a:lnTo>
                  <a:pt x="1512718" y="1591089"/>
                </a:lnTo>
                <a:lnTo>
                  <a:pt x="1515231" y="1591513"/>
                </a:lnTo>
                <a:cubicBezTo>
                  <a:pt x="1515153" y="1591035"/>
                  <a:pt x="1515057" y="1590557"/>
                  <a:pt x="1514980" y="1590078"/>
                </a:cubicBezTo>
                <a:close/>
                <a:moveTo>
                  <a:pt x="1459416" y="1589237"/>
                </a:moveTo>
                <a:cubicBezTo>
                  <a:pt x="1455877" y="1589007"/>
                  <a:pt x="1452529" y="1589619"/>
                  <a:pt x="1451075" y="1593599"/>
                </a:cubicBezTo>
                <a:cubicBezTo>
                  <a:pt x="1456451" y="1594670"/>
                  <a:pt x="1461521" y="1595781"/>
                  <a:pt x="1466631" y="1596660"/>
                </a:cubicBezTo>
                <a:cubicBezTo>
                  <a:pt x="1468142" y="1596929"/>
                  <a:pt x="1469825" y="1596833"/>
                  <a:pt x="1471318" y="1596431"/>
                </a:cubicBezTo>
                <a:cubicBezTo>
                  <a:pt x="1477230" y="1594843"/>
                  <a:pt x="1483085" y="1593082"/>
                  <a:pt x="1488921" y="1591418"/>
                </a:cubicBezTo>
                <a:cubicBezTo>
                  <a:pt x="1479316" y="1590691"/>
                  <a:pt x="1469367" y="1589868"/>
                  <a:pt x="1459416" y="1589237"/>
                </a:cubicBezTo>
                <a:close/>
                <a:moveTo>
                  <a:pt x="1411392" y="1588261"/>
                </a:moveTo>
                <a:cubicBezTo>
                  <a:pt x="1420289" y="1595321"/>
                  <a:pt x="1428286" y="1591762"/>
                  <a:pt x="1435940" y="1592221"/>
                </a:cubicBezTo>
                <a:cubicBezTo>
                  <a:pt x="1436016" y="1591457"/>
                  <a:pt x="1436074" y="1590710"/>
                  <a:pt x="1436131" y="1589944"/>
                </a:cubicBezTo>
                <a:cubicBezTo>
                  <a:pt x="1428535" y="1589427"/>
                  <a:pt x="1420939" y="1588911"/>
                  <a:pt x="1411392" y="1588261"/>
                </a:cubicBezTo>
                <a:close/>
                <a:moveTo>
                  <a:pt x="1373181" y="1587935"/>
                </a:moveTo>
                <a:lnTo>
                  <a:pt x="1372532" y="1588166"/>
                </a:lnTo>
                <a:lnTo>
                  <a:pt x="1373125" y="1588529"/>
                </a:lnTo>
                <a:close/>
                <a:moveTo>
                  <a:pt x="1623392" y="1586004"/>
                </a:moveTo>
                <a:lnTo>
                  <a:pt x="1623392" y="1586596"/>
                </a:lnTo>
                <a:lnTo>
                  <a:pt x="1624024" y="1586310"/>
                </a:lnTo>
                <a:close/>
                <a:moveTo>
                  <a:pt x="985400" y="1585908"/>
                </a:moveTo>
                <a:cubicBezTo>
                  <a:pt x="986127" y="1586042"/>
                  <a:pt x="986758" y="1586616"/>
                  <a:pt x="987983" y="1587324"/>
                </a:cubicBezTo>
                <a:cubicBezTo>
                  <a:pt x="986701" y="1587936"/>
                  <a:pt x="985898" y="1588663"/>
                  <a:pt x="985323" y="1588510"/>
                </a:cubicBezTo>
                <a:cubicBezTo>
                  <a:pt x="984731" y="1588338"/>
                  <a:pt x="984367" y="1587343"/>
                  <a:pt x="983889" y="1586712"/>
                </a:cubicBezTo>
                <a:cubicBezTo>
                  <a:pt x="984405" y="1586424"/>
                  <a:pt x="984960" y="1585812"/>
                  <a:pt x="985400" y="1585908"/>
                </a:cubicBezTo>
                <a:close/>
                <a:moveTo>
                  <a:pt x="1612408" y="1585544"/>
                </a:moveTo>
                <a:lnTo>
                  <a:pt x="1606441" y="1587255"/>
                </a:lnTo>
                <a:lnTo>
                  <a:pt x="1606381" y="1587247"/>
                </a:lnTo>
                <a:lnTo>
                  <a:pt x="1606406" y="1587265"/>
                </a:lnTo>
                <a:lnTo>
                  <a:pt x="1606401" y="1587266"/>
                </a:lnTo>
                <a:cubicBezTo>
                  <a:pt x="1602076" y="1587266"/>
                  <a:pt x="1597753" y="1587266"/>
                  <a:pt x="1593352" y="1587266"/>
                </a:cubicBezTo>
                <a:cubicBezTo>
                  <a:pt x="1598078" y="1589562"/>
                  <a:pt x="1602192" y="1592184"/>
                  <a:pt x="1606689" y="1593561"/>
                </a:cubicBezTo>
                <a:cubicBezTo>
                  <a:pt x="1609080" y="1594297"/>
                  <a:pt x="1611491" y="1595579"/>
                  <a:pt x="1613971" y="1596204"/>
                </a:cubicBezTo>
                <a:lnTo>
                  <a:pt x="1621654" y="1594903"/>
                </a:lnTo>
                <a:lnTo>
                  <a:pt x="1621708" y="1594920"/>
                </a:lnTo>
                <a:lnTo>
                  <a:pt x="1622226" y="1594383"/>
                </a:lnTo>
                <a:lnTo>
                  <a:pt x="1621670" y="1594901"/>
                </a:lnTo>
                <a:lnTo>
                  <a:pt x="1621654" y="1594903"/>
                </a:lnTo>
                <a:lnTo>
                  <a:pt x="1613399" y="1592382"/>
                </a:lnTo>
                <a:lnTo>
                  <a:pt x="1606406" y="1587265"/>
                </a:lnTo>
                <a:lnTo>
                  <a:pt x="1606441" y="1587255"/>
                </a:lnTo>
                <a:lnTo>
                  <a:pt x="1612734" y="1588050"/>
                </a:lnTo>
                <a:cubicBezTo>
                  <a:pt x="1612620" y="1587208"/>
                  <a:pt x="1612505" y="1586367"/>
                  <a:pt x="1612408" y="1585544"/>
                </a:cubicBezTo>
                <a:close/>
                <a:moveTo>
                  <a:pt x="1846644" y="1584969"/>
                </a:moveTo>
                <a:cubicBezTo>
                  <a:pt x="1847887" y="1591705"/>
                  <a:pt x="1847677" y="1598401"/>
                  <a:pt x="1854889" y="1604428"/>
                </a:cubicBezTo>
                <a:cubicBezTo>
                  <a:pt x="1851522" y="1587208"/>
                  <a:pt x="1851522" y="1587208"/>
                  <a:pt x="1846644" y="1584969"/>
                </a:cubicBezTo>
                <a:close/>
                <a:moveTo>
                  <a:pt x="2094997" y="1584893"/>
                </a:moveTo>
                <a:cubicBezTo>
                  <a:pt x="2094558" y="1585563"/>
                  <a:pt x="2093600" y="1586481"/>
                  <a:pt x="2093791" y="1586826"/>
                </a:cubicBezTo>
                <a:cubicBezTo>
                  <a:pt x="2094155" y="1587515"/>
                  <a:pt x="2095130" y="1587897"/>
                  <a:pt x="2095838" y="1588395"/>
                </a:cubicBezTo>
                <a:cubicBezTo>
                  <a:pt x="2096125" y="1587916"/>
                  <a:pt x="2096413" y="1587457"/>
                  <a:pt x="2096796" y="1586787"/>
                </a:cubicBezTo>
                <a:cubicBezTo>
                  <a:pt x="2096221" y="1586175"/>
                  <a:pt x="2095609" y="1585525"/>
                  <a:pt x="2094997" y="1584893"/>
                </a:cubicBezTo>
                <a:close/>
                <a:moveTo>
                  <a:pt x="967741" y="1583650"/>
                </a:moveTo>
                <a:cubicBezTo>
                  <a:pt x="969732" y="1583842"/>
                  <a:pt x="971721" y="1584014"/>
                  <a:pt x="973729" y="1584205"/>
                </a:cubicBezTo>
                <a:cubicBezTo>
                  <a:pt x="973825" y="1584703"/>
                  <a:pt x="973901" y="1585219"/>
                  <a:pt x="973998" y="1585716"/>
                </a:cubicBezTo>
                <a:cubicBezTo>
                  <a:pt x="972793" y="1586138"/>
                  <a:pt x="971568" y="1586922"/>
                  <a:pt x="970363" y="1586902"/>
                </a:cubicBezTo>
                <a:cubicBezTo>
                  <a:pt x="969310" y="1586902"/>
                  <a:pt x="968258" y="1586022"/>
                  <a:pt x="967205" y="1585525"/>
                </a:cubicBezTo>
                <a:cubicBezTo>
                  <a:pt x="967377" y="1584894"/>
                  <a:pt x="967549" y="1584282"/>
                  <a:pt x="967741" y="1583650"/>
                </a:cubicBezTo>
                <a:close/>
                <a:moveTo>
                  <a:pt x="804933" y="1583421"/>
                </a:moveTo>
                <a:lnTo>
                  <a:pt x="804896" y="1583459"/>
                </a:lnTo>
                <a:lnTo>
                  <a:pt x="804895" y="1583458"/>
                </a:lnTo>
                <a:close/>
                <a:moveTo>
                  <a:pt x="804716" y="1583370"/>
                </a:moveTo>
                <a:lnTo>
                  <a:pt x="804798" y="1583421"/>
                </a:lnTo>
                <a:lnTo>
                  <a:pt x="804759" y="1583439"/>
                </a:lnTo>
                <a:close/>
                <a:moveTo>
                  <a:pt x="586427" y="1583171"/>
                </a:moveTo>
                <a:cubicBezTo>
                  <a:pt x="588015" y="1585065"/>
                  <a:pt x="589527" y="1586194"/>
                  <a:pt x="589929" y="1587629"/>
                </a:cubicBezTo>
                <a:cubicBezTo>
                  <a:pt x="590139" y="1588356"/>
                  <a:pt x="588358" y="1589638"/>
                  <a:pt x="587478" y="1590672"/>
                </a:cubicBezTo>
                <a:cubicBezTo>
                  <a:pt x="586216" y="1589580"/>
                  <a:pt x="584552" y="1588701"/>
                  <a:pt x="583881" y="1587324"/>
                </a:cubicBezTo>
                <a:cubicBezTo>
                  <a:pt x="583575" y="1586691"/>
                  <a:pt x="585183" y="1585104"/>
                  <a:pt x="586427" y="1583171"/>
                </a:cubicBezTo>
                <a:close/>
                <a:moveTo>
                  <a:pt x="1562421" y="1582569"/>
                </a:moveTo>
                <a:cubicBezTo>
                  <a:pt x="1565321" y="1583378"/>
                  <a:pt x="1567646" y="1586310"/>
                  <a:pt x="1569684" y="1591456"/>
                </a:cubicBezTo>
                <a:cubicBezTo>
                  <a:pt x="1560939" y="1595972"/>
                  <a:pt x="1552845" y="1591303"/>
                  <a:pt x="1544714" y="1591973"/>
                </a:cubicBezTo>
                <a:cubicBezTo>
                  <a:pt x="1549058" y="1586883"/>
                  <a:pt x="1555257" y="1590901"/>
                  <a:pt x="1560519" y="1588051"/>
                </a:cubicBezTo>
                <a:cubicBezTo>
                  <a:pt x="1557457" y="1587477"/>
                  <a:pt x="1554816" y="1586998"/>
                  <a:pt x="1551717" y="1586424"/>
                </a:cubicBezTo>
                <a:cubicBezTo>
                  <a:pt x="1556050" y="1583076"/>
                  <a:pt x="1559523" y="1581761"/>
                  <a:pt x="1562421" y="1582569"/>
                </a:cubicBezTo>
                <a:close/>
                <a:moveTo>
                  <a:pt x="1630776" y="1581678"/>
                </a:moveTo>
                <a:cubicBezTo>
                  <a:pt x="1636499" y="1587726"/>
                  <a:pt x="1636499" y="1587726"/>
                  <a:pt x="1645817" y="1585314"/>
                </a:cubicBezTo>
                <a:cubicBezTo>
                  <a:pt x="1640421" y="1583994"/>
                  <a:pt x="1636536" y="1583056"/>
                  <a:pt x="1630776" y="1581678"/>
                </a:cubicBezTo>
                <a:close/>
                <a:moveTo>
                  <a:pt x="955551" y="1581660"/>
                </a:moveTo>
                <a:cubicBezTo>
                  <a:pt x="955954" y="1582329"/>
                  <a:pt x="956375" y="1583019"/>
                  <a:pt x="956776" y="1583708"/>
                </a:cubicBezTo>
                <a:cubicBezTo>
                  <a:pt x="956279" y="1583994"/>
                  <a:pt x="955514" y="1584645"/>
                  <a:pt x="955322" y="1584491"/>
                </a:cubicBezTo>
                <a:cubicBezTo>
                  <a:pt x="954672" y="1584013"/>
                  <a:pt x="954212" y="1583267"/>
                  <a:pt x="953676" y="1582616"/>
                </a:cubicBezTo>
                <a:cubicBezTo>
                  <a:pt x="954193" y="1582368"/>
                  <a:pt x="954709" y="1582100"/>
                  <a:pt x="955551" y="1581660"/>
                </a:cubicBezTo>
                <a:close/>
                <a:moveTo>
                  <a:pt x="1975622" y="1581488"/>
                </a:moveTo>
                <a:lnTo>
                  <a:pt x="1976139" y="1582044"/>
                </a:lnTo>
                <a:lnTo>
                  <a:pt x="1975603" y="1581527"/>
                </a:lnTo>
                <a:close/>
                <a:moveTo>
                  <a:pt x="803056" y="1580761"/>
                </a:moveTo>
                <a:lnTo>
                  <a:pt x="804716" y="1583370"/>
                </a:lnTo>
                <a:lnTo>
                  <a:pt x="802081" y="1581756"/>
                </a:lnTo>
                <a:cubicBezTo>
                  <a:pt x="802406" y="1581431"/>
                  <a:pt x="802731" y="1581087"/>
                  <a:pt x="803056" y="1580761"/>
                </a:cubicBezTo>
                <a:close/>
                <a:moveTo>
                  <a:pt x="1698453" y="1580320"/>
                </a:moveTo>
                <a:lnTo>
                  <a:pt x="1697783" y="1580569"/>
                </a:lnTo>
                <a:lnTo>
                  <a:pt x="1698396" y="1580914"/>
                </a:lnTo>
                <a:close/>
                <a:moveTo>
                  <a:pt x="550627" y="1580244"/>
                </a:moveTo>
                <a:cubicBezTo>
                  <a:pt x="551010" y="1580914"/>
                  <a:pt x="551354" y="1581564"/>
                  <a:pt x="551718" y="1582215"/>
                </a:cubicBezTo>
                <a:cubicBezTo>
                  <a:pt x="550206" y="1583076"/>
                  <a:pt x="548695" y="1584013"/>
                  <a:pt x="547107" y="1584721"/>
                </a:cubicBezTo>
                <a:cubicBezTo>
                  <a:pt x="546954" y="1584779"/>
                  <a:pt x="546208" y="1583497"/>
                  <a:pt x="545730" y="1582827"/>
                </a:cubicBezTo>
                <a:cubicBezTo>
                  <a:pt x="547356" y="1581966"/>
                  <a:pt x="549002" y="1581105"/>
                  <a:pt x="550627" y="1580244"/>
                </a:cubicBezTo>
                <a:close/>
                <a:moveTo>
                  <a:pt x="1656417" y="1580244"/>
                </a:moveTo>
                <a:lnTo>
                  <a:pt x="1655689" y="1580493"/>
                </a:lnTo>
                <a:lnTo>
                  <a:pt x="1656321" y="1580894"/>
                </a:lnTo>
                <a:close/>
                <a:moveTo>
                  <a:pt x="1488996" y="1579803"/>
                </a:moveTo>
                <a:cubicBezTo>
                  <a:pt x="1488957" y="1580244"/>
                  <a:pt x="1488920" y="1580703"/>
                  <a:pt x="1488882" y="1581162"/>
                </a:cubicBezTo>
                <a:cubicBezTo>
                  <a:pt x="1486795" y="1581162"/>
                  <a:pt x="1484710" y="1581162"/>
                  <a:pt x="1482626" y="1581162"/>
                </a:cubicBezTo>
                <a:cubicBezTo>
                  <a:pt x="1482606" y="1580817"/>
                  <a:pt x="1482587" y="1580493"/>
                  <a:pt x="1482587" y="1580148"/>
                </a:cubicBezTo>
                <a:cubicBezTo>
                  <a:pt x="1484729" y="1580033"/>
                  <a:pt x="1486872" y="1579919"/>
                  <a:pt x="1488996" y="1579803"/>
                </a:cubicBezTo>
                <a:close/>
                <a:moveTo>
                  <a:pt x="1918226" y="1579593"/>
                </a:moveTo>
                <a:lnTo>
                  <a:pt x="1918240" y="1579594"/>
                </a:lnTo>
                <a:lnTo>
                  <a:pt x="1918222" y="1579612"/>
                </a:lnTo>
                <a:lnTo>
                  <a:pt x="1918222" y="1579612"/>
                </a:lnTo>
                <a:close/>
                <a:moveTo>
                  <a:pt x="1918096" y="1579575"/>
                </a:moveTo>
                <a:lnTo>
                  <a:pt x="1918226" y="1579593"/>
                </a:lnTo>
                <a:lnTo>
                  <a:pt x="1918221" y="1579613"/>
                </a:lnTo>
                <a:lnTo>
                  <a:pt x="1918201" y="1579632"/>
                </a:lnTo>
                <a:close/>
                <a:moveTo>
                  <a:pt x="946407" y="1579461"/>
                </a:moveTo>
                <a:cubicBezTo>
                  <a:pt x="947058" y="1579593"/>
                  <a:pt x="947612" y="1580148"/>
                  <a:pt x="948569" y="1580781"/>
                </a:cubicBezTo>
                <a:cubicBezTo>
                  <a:pt x="947554" y="1581565"/>
                  <a:pt x="946943" y="1582044"/>
                  <a:pt x="946349" y="1582503"/>
                </a:cubicBezTo>
                <a:cubicBezTo>
                  <a:pt x="945985" y="1581870"/>
                  <a:pt x="945450" y="1581259"/>
                  <a:pt x="945354" y="1580589"/>
                </a:cubicBezTo>
                <a:cubicBezTo>
                  <a:pt x="945297" y="1580245"/>
                  <a:pt x="946119" y="1579403"/>
                  <a:pt x="946407" y="1579461"/>
                </a:cubicBezTo>
                <a:close/>
                <a:moveTo>
                  <a:pt x="814020" y="1578694"/>
                </a:moveTo>
                <a:cubicBezTo>
                  <a:pt x="814479" y="1578886"/>
                  <a:pt x="814863" y="1579153"/>
                  <a:pt x="815283" y="1579403"/>
                </a:cubicBezTo>
                <a:cubicBezTo>
                  <a:pt x="814958" y="1579747"/>
                  <a:pt x="814633" y="1580072"/>
                  <a:pt x="814308" y="1580417"/>
                </a:cubicBezTo>
                <a:cubicBezTo>
                  <a:pt x="814039" y="1580033"/>
                  <a:pt x="813734" y="1579670"/>
                  <a:pt x="813542" y="1579250"/>
                </a:cubicBezTo>
                <a:cubicBezTo>
                  <a:pt x="813504" y="1579153"/>
                  <a:pt x="813944" y="1578655"/>
                  <a:pt x="814020" y="1578694"/>
                </a:cubicBezTo>
                <a:close/>
                <a:moveTo>
                  <a:pt x="559400" y="1578609"/>
                </a:moveTo>
                <a:cubicBezTo>
                  <a:pt x="560595" y="1578542"/>
                  <a:pt x="562547" y="1578887"/>
                  <a:pt x="566239" y="1579442"/>
                </a:cubicBezTo>
                <a:cubicBezTo>
                  <a:pt x="562031" y="1583153"/>
                  <a:pt x="558032" y="1585698"/>
                  <a:pt x="555429" y="1589256"/>
                </a:cubicBezTo>
                <a:cubicBezTo>
                  <a:pt x="552961" y="1592605"/>
                  <a:pt x="551966" y="1597026"/>
                  <a:pt x="550110" y="1601521"/>
                </a:cubicBezTo>
                <a:cubicBezTo>
                  <a:pt x="546054" y="1591897"/>
                  <a:pt x="553191" y="1586559"/>
                  <a:pt x="557094" y="1580245"/>
                </a:cubicBezTo>
                <a:cubicBezTo>
                  <a:pt x="557764" y="1579154"/>
                  <a:pt x="558204" y="1578675"/>
                  <a:pt x="559400" y="1578609"/>
                </a:cubicBezTo>
                <a:close/>
                <a:moveTo>
                  <a:pt x="1469978" y="1578560"/>
                </a:moveTo>
                <a:cubicBezTo>
                  <a:pt x="1470648" y="1579326"/>
                  <a:pt x="1471548" y="1580014"/>
                  <a:pt x="1471892" y="1580913"/>
                </a:cubicBezTo>
                <a:cubicBezTo>
                  <a:pt x="1472026" y="1581277"/>
                  <a:pt x="1470954" y="1582099"/>
                  <a:pt x="1469959" y="1583286"/>
                </a:cubicBezTo>
                <a:cubicBezTo>
                  <a:pt x="1469156" y="1581966"/>
                  <a:pt x="1468332" y="1581143"/>
                  <a:pt x="1468218" y="1580224"/>
                </a:cubicBezTo>
                <a:cubicBezTo>
                  <a:pt x="1468161" y="1579766"/>
                  <a:pt x="1469346" y="1579134"/>
                  <a:pt x="1469978" y="1578560"/>
                </a:cubicBezTo>
                <a:close/>
                <a:moveTo>
                  <a:pt x="1914987" y="1577891"/>
                </a:moveTo>
                <a:lnTo>
                  <a:pt x="1918096" y="1579575"/>
                </a:lnTo>
                <a:lnTo>
                  <a:pt x="1914567" y="1579097"/>
                </a:lnTo>
                <a:cubicBezTo>
                  <a:pt x="1914701" y="1578694"/>
                  <a:pt x="1914854" y="1578294"/>
                  <a:pt x="1914987" y="1577891"/>
                </a:cubicBezTo>
                <a:close/>
                <a:moveTo>
                  <a:pt x="2086233" y="1577871"/>
                </a:moveTo>
                <a:cubicBezTo>
                  <a:pt x="2085316" y="1579095"/>
                  <a:pt x="2084455" y="1579842"/>
                  <a:pt x="2084205" y="1580760"/>
                </a:cubicBezTo>
                <a:cubicBezTo>
                  <a:pt x="2084090" y="1581181"/>
                  <a:pt x="2085545" y="1582521"/>
                  <a:pt x="2085756" y="1582405"/>
                </a:cubicBezTo>
                <a:cubicBezTo>
                  <a:pt x="2086617" y="1581947"/>
                  <a:pt x="2087497" y="1581220"/>
                  <a:pt x="2087899" y="1580378"/>
                </a:cubicBezTo>
                <a:cubicBezTo>
                  <a:pt x="2088070" y="1580014"/>
                  <a:pt x="2087095" y="1579116"/>
                  <a:pt x="2086233" y="1577871"/>
                </a:cubicBezTo>
                <a:close/>
                <a:moveTo>
                  <a:pt x="792553" y="1577164"/>
                </a:moveTo>
                <a:cubicBezTo>
                  <a:pt x="793280" y="1577222"/>
                  <a:pt x="793931" y="1578178"/>
                  <a:pt x="795002" y="1579077"/>
                </a:cubicBezTo>
                <a:cubicBezTo>
                  <a:pt x="794027" y="1579766"/>
                  <a:pt x="793261" y="1580685"/>
                  <a:pt x="792725" y="1580569"/>
                </a:cubicBezTo>
                <a:cubicBezTo>
                  <a:pt x="791979" y="1580397"/>
                  <a:pt x="791405" y="1579441"/>
                  <a:pt x="790755" y="1578828"/>
                </a:cubicBezTo>
                <a:cubicBezTo>
                  <a:pt x="791367" y="1578235"/>
                  <a:pt x="791998" y="1577125"/>
                  <a:pt x="792553" y="1577164"/>
                </a:cubicBezTo>
                <a:close/>
                <a:moveTo>
                  <a:pt x="1807496" y="1576723"/>
                </a:moveTo>
                <a:cubicBezTo>
                  <a:pt x="1807170" y="1577010"/>
                  <a:pt x="1806864" y="1577278"/>
                  <a:pt x="1806540" y="1577565"/>
                </a:cubicBezTo>
                <a:lnTo>
                  <a:pt x="1809093" y="1579494"/>
                </a:lnTo>
                <a:lnTo>
                  <a:pt x="1809160" y="1579612"/>
                </a:lnTo>
                <a:cubicBezTo>
                  <a:pt x="1809562" y="1580167"/>
                  <a:pt x="1809964" y="1580741"/>
                  <a:pt x="1809237" y="1579727"/>
                </a:cubicBezTo>
                <a:cubicBezTo>
                  <a:pt x="1809619" y="1580933"/>
                  <a:pt x="1809409" y="1580244"/>
                  <a:pt x="1809198" y="1579574"/>
                </a:cubicBezTo>
                <a:lnTo>
                  <a:pt x="1809093" y="1579494"/>
                </a:lnTo>
                <a:close/>
                <a:moveTo>
                  <a:pt x="991274" y="1576398"/>
                </a:moveTo>
                <a:cubicBezTo>
                  <a:pt x="991695" y="1577088"/>
                  <a:pt x="992135" y="1577795"/>
                  <a:pt x="992575" y="1578503"/>
                </a:cubicBezTo>
                <a:cubicBezTo>
                  <a:pt x="992058" y="1578753"/>
                  <a:pt x="991294" y="1579364"/>
                  <a:pt x="991044" y="1579192"/>
                </a:cubicBezTo>
                <a:cubicBezTo>
                  <a:pt x="990394" y="1578771"/>
                  <a:pt x="989973" y="1577987"/>
                  <a:pt x="989457" y="1577355"/>
                </a:cubicBezTo>
                <a:cubicBezTo>
                  <a:pt x="989973" y="1577106"/>
                  <a:pt x="990489" y="1576820"/>
                  <a:pt x="991274" y="1576398"/>
                </a:cubicBezTo>
                <a:close/>
                <a:moveTo>
                  <a:pt x="919301" y="1575355"/>
                </a:moveTo>
                <a:cubicBezTo>
                  <a:pt x="923216" y="1575618"/>
                  <a:pt x="927109" y="1576302"/>
                  <a:pt x="930984" y="1576838"/>
                </a:cubicBezTo>
                <a:cubicBezTo>
                  <a:pt x="933758" y="1577241"/>
                  <a:pt x="937489" y="1577565"/>
                  <a:pt x="937815" y="1583363"/>
                </a:cubicBezTo>
                <a:cubicBezTo>
                  <a:pt x="927578" y="1579805"/>
                  <a:pt x="916596" y="1583594"/>
                  <a:pt x="907488" y="1576398"/>
                </a:cubicBezTo>
                <a:cubicBezTo>
                  <a:pt x="911449" y="1575250"/>
                  <a:pt x="915385" y="1575093"/>
                  <a:pt x="919301" y="1575355"/>
                </a:cubicBezTo>
                <a:close/>
                <a:moveTo>
                  <a:pt x="521774" y="1574982"/>
                </a:moveTo>
                <a:cubicBezTo>
                  <a:pt x="519230" y="1580607"/>
                  <a:pt x="517546" y="1586942"/>
                  <a:pt x="510752" y="1588509"/>
                </a:cubicBezTo>
                <a:cubicBezTo>
                  <a:pt x="510141" y="1587917"/>
                  <a:pt x="509509" y="1587324"/>
                  <a:pt x="508897" y="1586731"/>
                </a:cubicBezTo>
                <a:cubicBezTo>
                  <a:pt x="513183" y="1582808"/>
                  <a:pt x="517488" y="1578906"/>
                  <a:pt x="521774" y="1574982"/>
                </a:cubicBezTo>
                <a:close/>
                <a:moveTo>
                  <a:pt x="308114" y="1572739"/>
                </a:moveTo>
                <a:cubicBezTo>
                  <a:pt x="309362" y="1572495"/>
                  <a:pt x="310988" y="1573356"/>
                  <a:pt x="313179" y="1575288"/>
                </a:cubicBezTo>
                <a:cubicBezTo>
                  <a:pt x="309582" y="1575978"/>
                  <a:pt x="307458" y="1576398"/>
                  <a:pt x="305316" y="1576820"/>
                </a:cubicBezTo>
                <a:cubicBezTo>
                  <a:pt x="305995" y="1574332"/>
                  <a:pt x="306866" y="1572983"/>
                  <a:pt x="308114" y="1572739"/>
                </a:cubicBezTo>
                <a:close/>
                <a:moveTo>
                  <a:pt x="1623851" y="1570830"/>
                </a:moveTo>
                <a:cubicBezTo>
                  <a:pt x="1623372" y="1571346"/>
                  <a:pt x="1622913" y="1571864"/>
                  <a:pt x="1622435" y="1572381"/>
                </a:cubicBezTo>
                <a:cubicBezTo>
                  <a:pt x="1624923" y="1574925"/>
                  <a:pt x="1627448" y="1577431"/>
                  <a:pt x="1629973" y="1579956"/>
                </a:cubicBezTo>
                <a:cubicBezTo>
                  <a:pt x="1630586" y="1579269"/>
                  <a:pt x="1631217" y="1578579"/>
                  <a:pt x="1631830" y="1577890"/>
                </a:cubicBezTo>
                <a:cubicBezTo>
                  <a:pt x="1629438" y="1575212"/>
                  <a:pt x="1627697" y="1571748"/>
                  <a:pt x="1623851" y="1570830"/>
                </a:cubicBezTo>
                <a:close/>
                <a:moveTo>
                  <a:pt x="1573356" y="1569529"/>
                </a:moveTo>
                <a:cubicBezTo>
                  <a:pt x="1575843" y="1570065"/>
                  <a:pt x="1578332" y="1570582"/>
                  <a:pt x="1580799" y="1571118"/>
                </a:cubicBezTo>
                <a:cubicBezTo>
                  <a:pt x="1576935" y="1575882"/>
                  <a:pt x="1575366" y="1572228"/>
                  <a:pt x="1573356" y="1569529"/>
                </a:cubicBezTo>
                <a:close/>
                <a:moveTo>
                  <a:pt x="1998065" y="1568955"/>
                </a:moveTo>
                <a:cubicBezTo>
                  <a:pt x="1994086" y="1570046"/>
                  <a:pt x="1988346" y="1571615"/>
                  <a:pt x="1982300" y="1573242"/>
                </a:cubicBezTo>
                <a:cubicBezTo>
                  <a:pt x="1984078" y="1578120"/>
                  <a:pt x="1985380" y="1583019"/>
                  <a:pt x="1987600" y="1587438"/>
                </a:cubicBezTo>
                <a:cubicBezTo>
                  <a:pt x="1990527" y="1593332"/>
                  <a:pt x="1996326" y="1595895"/>
                  <a:pt x="2002390" y="1596412"/>
                </a:cubicBezTo>
                <a:cubicBezTo>
                  <a:pt x="2009297" y="1596986"/>
                  <a:pt x="2012991" y="1590021"/>
                  <a:pt x="2010044" y="1583363"/>
                </a:cubicBezTo>
                <a:cubicBezTo>
                  <a:pt x="2009241" y="1581525"/>
                  <a:pt x="2008915" y="1579479"/>
                  <a:pt x="2008341" y="1577355"/>
                </a:cubicBezTo>
                <a:cubicBezTo>
                  <a:pt x="2011058" y="1577183"/>
                  <a:pt x="2012914" y="1577067"/>
                  <a:pt x="2014750" y="1576953"/>
                </a:cubicBezTo>
                <a:cubicBezTo>
                  <a:pt x="2014713" y="1576533"/>
                  <a:pt x="2014693" y="1576092"/>
                  <a:pt x="2014655" y="1575672"/>
                </a:cubicBezTo>
                <a:cubicBezTo>
                  <a:pt x="2009642" y="1573643"/>
                  <a:pt x="2004628" y="1571615"/>
                  <a:pt x="1998065" y="1568955"/>
                </a:cubicBezTo>
                <a:close/>
                <a:moveTo>
                  <a:pt x="1458868" y="1568520"/>
                </a:moveTo>
                <a:cubicBezTo>
                  <a:pt x="1459736" y="1568955"/>
                  <a:pt x="1460497" y="1570104"/>
                  <a:pt x="1462018" y="1572399"/>
                </a:cubicBezTo>
                <a:cubicBezTo>
                  <a:pt x="1459071" y="1570926"/>
                  <a:pt x="1457426" y="1570104"/>
                  <a:pt x="1455072" y="1568916"/>
                </a:cubicBezTo>
                <a:cubicBezTo>
                  <a:pt x="1457024" y="1568362"/>
                  <a:pt x="1458000" y="1568085"/>
                  <a:pt x="1458868" y="1568520"/>
                </a:cubicBezTo>
                <a:close/>
                <a:moveTo>
                  <a:pt x="1481611" y="1568190"/>
                </a:moveTo>
                <a:cubicBezTo>
                  <a:pt x="1481879" y="1568688"/>
                  <a:pt x="1482129" y="1569186"/>
                  <a:pt x="1482396" y="1569683"/>
                </a:cubicBezTo>
                <a:cubicBezTo>
                  <a:pt x="1481076" y="1570334"/>
                  <a:pt x="1479756" y="1571003"/>
                  <a:pt x="1478435" y="1571673"/>
                </a:cubicBezTo>
                <a:cubicBezTo>
                  <a:pt x="1478205" y="1571194"/>
                  <a:pt x="1477956" y="1570716"/>
                  <a:pt x="1477708" y="1570218"/>
                </a:cubicBezTo>
                <a:cubicBezTo>
                  <a:pt x="1479009" y="1569549"/>
                  <a:pt x="1480311" y="1568880"/>
                  <a:pt x="1481611" y="1568190"/>
                </a:cubicBezTo>
                <a:close/>
                <a:moveTo>
                  <a:pt x="1863385" y="1568113"/>
                </a:moveTo>
                <a:cubicBezTo>
                  <a:pt x="1860495" y="1572170"/>
                  <a:pt x="1860457" y="1572189"/>
                  <a:pt x="1862256" y="1575480"/>
                </a:cubicBezTo>
                <a:cubicBezTo>
                  <a:pt x="1862409" y="1575748"/>
                  <a:pt x="1863309" y="1575633"/>
                  <a:pt x="1864609" y="1575767"/>
                </a:cubicBezTo>
                <a:cubicBezTo>
                  <a:pt x="1864228" y="1573375"/>
                  <a:pt x="1863864" y="1571175"/>
                  <a:pt x="1863385" y="1568113"/>
                </a:cubicBezTo>
                <a:close/>
                <a:moveTo>
                  <a:pt x="1932054" y="1567233"/>
                </a:moveTo>
                <a:cubicBezTo>
                  <a:pt x="1932054" y="1567501"/>
                  <a:pt x="1932054" y="1567769"/>
                  <a:pt x="1932054" y="1568056"/>
                </a:cubicBezTo>
                <a:cubicBezTo>
                  <a:pt x="1931596" y="1568133"/>
                  <a:pt x="1931117" y="1568209"/>
                  <a:pt x="1930619" y="1568286"/>
                </a:cubicBezTo>
                <a:cubicBezTo>
                  <a:pt x="1930600" y="1567998"/>
                  <a:pt x="1930524" y="1567501"/>
                  <a:pt x="1930563" y="1567481"/>
                </a:cubicBezTo>
                <a:cubicBezTo>
                  <a:pt x="1931041" y="1567348"/>
                  <a:pt x="1931557" y="1567309"/>
                  <a:pt x="1932054" y="1567233"/>
                </a:cubicBezTo>
                <a:close/>
                <a:moveTo>
                  <a:pt x="1171954" y="1566870"/>
                </a:moveTo>
                <a:lnTo>
                  <a:pt x="1172547" y="1567196"/>
                </a:lnTo>
                <a:lnTo>
                  <a:pt x="1171934" y="1567483"/>
                </a:lnTo>
                <a:close/>
                <a:moveTo>
                  <a:pt x="1441353" y="1565760"/>
                </a:moveTo>
                <a:cubicBezTo>
                  <a:pt x="1441717" y="1566105"/>
                  <a:pt x="1442023" y="1566506"/>
                  <a:pt x="1442349" y="1566890"/>
                </a:cubicBezTo>
                <a:cubicBezTo>
                  <a:pt x="1442118" y="1567023"/>
                  <a:pt x="1441736" y="1567329"/>
                  <a:pt x="1441678" y="1567272"/>
                </a:cubicBezTo>
                <a:cubicBezTo>
                  <a:pt x="1441315" y="1566946"/>
                  <a:pt x="1441028" y="1566526"/>
                  <a:pt x="1440703" y="1566162"/>
                </a:cubicBezTo>
                <a:cubicBezTo>
                  <a:pt x="1440933" y="1566028"/>
                  <a:pt x="1441296" y="1565721"/>
                  <a:pt x="1441353" y="1565760"/>
                </a:cubicBezTo>
                <a:close/>
                <a:moveTo>
                  <a:pt x="1779790" y="1565683"/>
                </a:moveTo>
                <a:cubicBezTo>
                  <a:pt x="1779655" y="1565912"/>
                  <a:pt x="1779502" y="1566124"/>
                  <a:pt x="1779349" y="1566354"/>
                </a:cubicBezTo>
                <a:cubicBezTo>
                  <a:pt x="1779714" y="1566697"/>
                  <a:pt x="1780096" y="1567023"/>
                  <a:pt x="1780460" y="1567367"/>
                </a:cubicBezTo>
                <a:cubicBezTo>
                  <a:pt x="1780613" y="1567157"/>
                  <a:pt x="1780938" y="1566812"/>
                  <a:pt x="1780900" y="1566754"/>
                </a:cubicBezTo>
                <a:cubicBezTo>
                  <a:pt x="1780574" y="1566372"/>
                  <a:pt x="1780173" y="1566046"/>
                  <a:pt x="1779790" y="1565683"/>
                </a:cubicBezTo>
                <a:close/>
                <a:moveTo>
                  <a:pt x="1677960" y="1565340"/>
                </a:moveTo>
                <a:cubicBezTo>
                  <a:pt x="1677483" y="1565511"/>
                  <a:pt x="1677004" y="1565683"/>
                  <a:pt x="1676526" y="1565856"/>
                </a:cubicBezTo>
                <a:lnTo>
                  <a:pt x="1679045" y="1569954"/>
                </a:lnTo>
                <a:lnTo>
                  <a:pt x="1679071" y="1570065"/>
                </a:lnTo>
                <a:lnTo>
                  <a:pt x="1679123" y="1570090"/>
                </a:lnTo>
                <a:lnTo>
                  <a:pt x="1680294" y="1572360"/>
                </a:lnTo>
                <a:cubicBezTo>
                  <a:pt x="1680659" y="1571978"/>
                  <a:pt x="1681041" y="1571615"/>
                  <a:pt x="1681404" y="1571232"/>
                </a:cubicBezTo>
                <a:lnTo>
                  <a:pt x="1679123" y="1570090"/>
                </a:lnTo>
                <a:lnTo>
                  <a:pt x="1679090" y="1570026"/>
                </a:lnTo>
                <a:lnTo>
                  <a:pt x="1679045" y="1569954"/>
                </a:lnTo>
                <a:close/>
                <a:moveTo>
                  <a:pt x="1426353" y="1564937"/>
                </a:moveTo>
                <a:lnTo>
                  <a:pt x="1426985" y="1565263"/>
                </a:lnTo>
                <a:lnTo>
                  <a:pt x="1426353" y="1565569"/>
                </a:lnTo>
                <a:close/>
                <a:moveTo>
                  <a:pt x="1149011" y="1564879"/>
                </a:moveTo>
                <a:lnTo>
                  <a:pt x="1149681" y="1565301"/>
                </a:lnTo>
                <a:lnTo>
                  <a:pt x="1148955" y="1565588"/>
                </a:lnTo>
                <a:close/>
                <a:moveTo>
                  <a:pt x="1159173" y="1563235"/>
                </a:moveTo>
                <a:cubicBezTo>
                  <a:pt x="1160052" y="1563732"/>
                  <a:pt x="1160781" y="1564479"/>
                  <a:pt x="1162062" y="1565550"/>
                </a:cubicBezTo>
                <a:cubicBezTo>
                  <a:pt x="1160569" y="1566162"/>
                  <a:pt x="1159402" y="1566870"/>
                  <a:pt x="1159230" y="1566679"/>
                </a:cubicBezTo>
                <a:cubicBezTo>
                  <a:pt x="1158560" y="1565913"/>
                  <a:pt x="1158177" y="1564881"/>
                  <a:pt x="1157699" y="1563943"/>
                </a:cubicBezTo>
                <a:cubicBezTo>
                  <a:pt x="1158196" y="1563693"/>
                  <a:pt x="1158885" y="1563082"/>
                  <a:pt x="1159173" y="1563235"/>
                </a:cubicBezTo>
                <a:close/>
                <a:moveTo>
                  <a:pt x="1885407" y="1563005"/>
                </a:moveTo>
                <a:cubicBezTo>
                  <a:pt x="1881448" y="1563981"/>
                  <a:pt x="1878481" y="1564727"/>
                  <a:pt x="1873602" y="1565932"/>
                </a:cubicBezTo>
                <a:cubicBezTo>
                  <a:pt x="1882269" y="1568209"/>
                  <a:pt x="1882269" y="1568209"/>
                  <a:pt x="1885407" y="1563005"/>
                </a:cubicBezTo>
                <a:close/>
                <a:moveTo>
                  <a:pt x="576763" y="1562948"/>
                </a:moveTo>
                <a:cubicBezTo>
                  <a:pt x="577433" y="1563465"/>
                  <a:pt x="578103" y="1563962"/>
                  <a:pt x="578772" y="1564479"/>
                </a:cubicBezTo>
                <a:cubicBezTo>
                  <a:pt x="576553" y="1567387"/>
                  <a:pt x="574335" y="1570314"/>
                  <a:pt x="572115" y="1573222"/>
                </a:cubicBezTo>
                <a:cubicBezTo>
                  <a:pt x="571501" y="1572821"/>
                  <a:pt x="570890" y="1572400"/>
                  <a:pt x="570278" y="1571979"/>
                </a:cubicBezTo>
                <a:cubicBezTo>
                  <a:pt x="570775" y="1567617"/>
                  <a:pt x="573090" y="1564746"/>
                  <a:pt x="576763" y="1562948"/>
                </a:cubicBezTo>
                <a:close/>
                <a:moveTo>
                  <a:pt x="1389866" y="1562182"/>
                </a:moveTo>
                <a:cubicBezTo>
                  <a:pt x="1400178" y="1566545"/>
                  <a:pt x="1411218" y="1561934"/>
                  <a:pt x="1421511" y="1565874"/>
                </a:cubicBezTo>
                <a:cubicBezTo>
                  <a:pt x="1420173" y="1570830"/>
                  <a:pt x="1416863" y="1569893"/>
                  <a:pt x="1414242" y="1570026"/>
                </a:cubicBezTo>
                <a:cubicBezTo>
                  <a:pt x="1407353" y="1570371"/>
                  <a:pt x="1400638" y="1569663"/>
                  <a:pt x="1393864" y="1573203"/>
                </a:cubicBezTo>
                <a:cubicBezTo>
                  <a:pt x="1389158" y="1575653"/>
                  <a:pt x="1383282" y="1573567"/>
                  <a:pt x="1378710" y="1570047"/>
                </a:cubicBezTo>
                <a:cubicBezTo>
                  <a:pt x="1381867" y="1570047"/>
                  <a:pt x="1385006" y="1570047"/>
                  <a:pt x="1388526" y="1570047"/>
                </a:cubicBezTo>
                <a:cubicBezTo>
                  <a:pt x="1388985" y="1567329"/>
                  <a:pt x="1389330" y="1565301"/>
                  <a:pt x="1389866" y="1562182"/>
                </a:cubicBezTo>
                <a:close/>
                <a:moveTo>
                  <a:pt x="1722102" y="1561914"/>
                </a:moveTo>
                <a:cubicBezTo>
                  <a:pt x="1722025" y="1562852"/>
                  <a:pt x="1721797" y="1563674"/>
                  <a:pt x="1721968" y="1564421"/>
                </a:cubicBezTo>
                <a:cubicBezTo>
                  <a:pt x="1722045" y="1564746"/>
                  <a:pt x="1722886" y="1564918"/>
                  <a:pt x="1723384" y="1565148"/>
                </a:cubicBezTo>
                <a:cubicBezTo>
                  <a:pt x="1723557" y="1564382"/>
                  <a:pt x="1723882" y="1563618"/>
                  <a:pt x="1723824" y="1562871"/>
                </a:cubicBezTo>
                <a:cubicBezTo>
                  <a:pt x="1723767" y="1562565"/>
                  <a:pt x="1722886" y="1562335"/>
                  <a:pt x="1722102" y="1561914"/>
                </a:cubicBezTo>
                <a:close/>
                <a:moveTo>
                  <a:pt x="1973154" y="1561857"/>
                </a:moveTo>
                <a:lnTo>
                  <a:pt x="1973690" y="1562412"/>
                </a:lnTo>
                <a:lnTo>
                  <a:pt x="1973734" y="1562486"/>
                </a:lnTo>
                <a:lnTo>
                  <a:pt x="1974800" y="1567157"/>
                </a:lnTo>
                <a:cubicBezTo>
                  <a:pt x="1975259" y="1566965"/>
                  <a:pt x="1975737" y="1566774"/>
                  <a:pt x="1976197" y="1566582"/>
                </a:cubicBezTo>
                <a:lnTo>
                  <a:pt x="1973734" y="1562486"/>
                </a:lnTo>
                <a:lnTo>
                  <a:pt x="1973709" y="1562373"/>
                </a:lnTo>
                <a:close/>
                <a:moveTo>
                  <a:pt x="621691" y="1560058"/>
                </a:moveTo>
                <a:cubicBezTo>
                  <a:pt x="621213" y="1560192"/>
                  <a:pt x="620715" y="1560326"/>
                  <a:pt x="620236" y="1560441"/>
                </a:cubicBezTo>
                <a:cubicBezTo>
                  <a:pt x="620504" y="1560880"/>
                  <a:pt x="620772" y="1561665"/>
                  <a:pt x="621060" y="1561665"/>
                </a:cubicBezTo>
                <a:cubicBezTo>
                  <a:pt x="621691" y="1561685"/>
                  <a:pt x="622322" y="1561321"/>
                  <a:pt x="622972" y="1561110"/>
                </a:cubicBezTo>
                <a:cubicBezTo>
                  <a:pt x="622551" y="1560766"/>
                  <a:pt x="622131" y="1560402"/>
                  <a:pt x="621691" y="1560058"/>
                </a:cubicBezTo>
                <a:close/>
                <a:moveTo>
                  <a:pt x="1154856" y="1559867"/>
                </a:moveTo>
                <a:cubicBezTo>
                  <a:pt x="1150146" y="1559556"/>
                  <a:pt x="1145214" y="1560135"/>
                  <a:pt x="1139771" y="1562028"/>
                </a:cubicBezTo>
                <a:cubicBezTo>
                  <a:pt x="1142946" y="1564477"/>
                  <a:pt x="1145071" y="1567443"/>
                  <a:pt x="1147578" y="1567826"/>
                </a:cubicBezTo>
                <a:cubicBezTo>
                  <a:pt x="1163764" y="1570314"/>
                  <a:pt x="1179951" y="1573375"/>
                  <a:pt x="1197363" y="1571328"/>
                </a:cubicBezTo>
                <a:cubicBezTo>
                  <a:pt x="1187184" y="1568457"/>
                  <a:pt x="1177674" y="1566354"/>
                  <a:pt x="1168605" y="1563042"/>
                </a:cubicBezTo>
                <a:cubicBezTo>
                  <a:pt x="1164051" y="1561377"/>
                  <a:pt x="1159565" y="1560177"/>
                  <a:pt x="1154856" y="1559867"/>
                </a:cubicBezTo>
                <a:close/>
                <a:moveTo>
                  <a:pt x="1133686" y="1559178"/>
                </a:moveTo>
                <a:lnTo>
                  <a:pt x="1133591" y="1559771"/>
                </a:lnTo>
                <a:lnTo>
                  <a:pt x="1134280" y="1559560"/>
                </a:lnTo>
                <a:close/>
                <a:moveTo>
                  <a:pt x="1181999" y="1559102"/>
                </a:moveTo>
                <a:cubicBezTo>
                  <a:pt x="1181999" y="1559350"/>
                  <a:pt x="1181999" y="1559618"/>
                  <a:pt x="1181999" y="1559866"/>
                </a:cubicBezTo>
                <a:cubicBezTo>
                  <a:pt x="1183702" y="1559866"/>
                  <a:pt x="1185405" y="1559866"/>
                  <a:pt x="1187107" y="1559866"/>
                </a:cubicBezTo>
                <a:cubicBezTo>
                  <a:pt x="1187107" y="1559618"/>
                  <a:pt x="1187107" y="1559350"/>
                  <a:pt x="1187107" y="1559102"/>
                </a:cubicBezTo>
                <a:cubicBezTo>
                  <a:pt x="1185405" y="1559102"/>
                  <a:pt x="1183702" y="1559102"/>
                  <a:pt x="1181999" y="1559102"/>
                </a:cubicBezTo>
                <a:close/>
                <a:moveTo>
                  <a:pt x="542687" y="1557762"/>
                </a:moveTo>
                <a:cubicBezTo>
                  <a:pt x="543432" y="1558451"/>
                  <a:pt x="544140" y="1559139"/>
                  <a:pt x="544867" y="1559829"/>
                </a:cubicBezTo>
                <a:cubicBezTo>
                  <a:pt x="543930" y="1560747"/>
                  <a:pt x="542993" y="1561685"/>
                  <a:pt x="542035" y="1562602"/>
                </a:cubicBezTo>
                <a:cubicBezTo>
                  <a:pt x="541443" y="1562105"/>
                  <a:pt x="540868" y="1561588"/>
                  <a:pt x="540276" y="1561091"/>
                </a:cubicBezTo>
                <a:cubicBezTo>
                  <a:pt x="541079" y="1559982"/>
                  <a:pt x="541882" y="1558871"/>
                  <a:pt x="542687" y="1557762"/>
                </a:cubicBezTo>
                <a:close/>
                <a:moveTo>
                  <a:pt x="1523667" y="1557111"/>
                </a:moveTo>
                <a:cubicBezTo>
                  <a:pt x="1523170" y="1557149"/>
                  <a:pt x="1522692" y="1557322"/>
                  <a:pt x="1522194" y="1557456"/>
                </a:cubicBezTo>
                <a:cubicBezTo>
                  <a:pt x="1522367" y="1557647"/>
                  <a:pt x="1522578" y="1557991"/>
                  <a:pt x="1522731" y="1557972"/>
                </a:cubicBezTo>
                <a:cubicBezTo>
                  <a:pt x="1523226" y="1557934"/>
                  <a:pt x="1523725" y="1557762"/>
                  <a:pt x="1524204" y="1557628"/>
                </a:cubicBezTo>
                <a:cubicBezTo>
                  <a:pt x="1524031" y="1557456"/>
                  <a:pt x="1523841" y="1557093"/>
                  <a:pt x="1523667" y="1557111"/>
                </a:cubicBezTo>
                <a:close/>
                <a:moveTo>
                  <a:pt x="1777341" y="1556805"/>
                </a:moveTo>
                <a:cubicBezTo>
                  <a:pt x="1777303" y="1557322"/>
                  <a:pt x="1777303" y="1557858"/>
                  <a:pt x="1777284" y="1558374"/>
                </a:cubicBezTo>
                <a:cubicBezTo>
                  <a:pt x="1777512" y="1558374"/>
                  <a:pt x="1777743" y="1558374"/>
                  <a:pt x="1777991" y="1558374"/>
                </a:cubicBezTo>
                <a:cubicBezTo>
                  <a:pt x="1777991" y="1557858"/>
                  <a:pt x="1777991" y="1557322"/>
                  <a:pt x="1777972" y="1556805"/>
                </a:cubicBezTo>
                <a:cubicBezTo>
                  <a:pt x="1777972" y="1556786"/>
                  <a:pt x="1777341" y="1556786"/>
                  <a:pt x="1777341" y="1556805"/>
                </a:cubicBezTo>
                <a:close/>
                <a:moveTo>
                  <a:pt x="1832810" y="1556364"/>
                </a:moveTo>
                <a:lnTo>
                  <a:pt x="1833038" y="1557054"/>
                </a:lnTo>
                <a:lnTo>
                  <a:pt x="1833421" y="1556461"/>
                </a:lnTo>
                <a:close/>
                <a:moveTo>
                  <a:pt x="2261401" y="1555983"/>
                </a:moveTo>
                <a:cubicBezTo>
                  <a:pt x="2266223" y="1553687"/>
                  <a:pt x="2268844" y="1558049"/>
                  <a:pt x="2272384" y="1559083"/>
                </a:cubicBezTo>
                <a:cubicBezTo>
                  <a:pt x="2276038" y="1560155"/>
                  <a:pt x="2280113" y="1559752"/>
                  <a:pt x="2285050" y="1560058"/>
                </a:cubicBezTo>
                <a:cubicBezTo>
                  <a:pt x="2283405" y="1562967"/>
                  <a:pt x="2282218" y="1565034"/>
                  <a:pt x="2281185" y="1566870"/>
                </a:cubicBezTo>
                <a:cubicBezTo>
                  <a:pt x="2274757" y="1566066"/>
                  <a:pt x="2269591" y="1565416"/>
                  <a:pt x="2264347" y="1564746"/>
                </a:cubicBezTo>
                <a:cubicBezTo>
                  <a:pt x="2263506" y="1562220"/>
                  <a:pt x="2262529" y="1559331"/>
                  <a:pt x="2261401" y="1555983"/>
                </a:cubicBezTo>
                <a:close/>
                <a:moveTo>
                  <a:pt x="1608295" y="1555600"/>
                </a:moveTo>
                <a:cubicBezTo>
                  <a:pt x="1608200" y="1556174"/>
                  <a:pt x="1608103" y="1556748"/>
                  <a:pt x="1608028" y="1557322"/>
                </a:cubicBezTo>
                <a:cubicBezTo>
                  <a:pt x="1610477" y="1557666"/>
                  <a:pt x="1612925" y="1558030"/>
                  <a:pt x="1615375" y="1558394"/>
                </a:cubicBezTo>
                <a:cubicBezTo>
                  <a:pt x="1615452" y="1557972"/>
                  <a:pt x="1615509" y="1557533"/>
                  <a:pt x="1615585" y="1557111"/>
                </a:cubicBezTo>
                <a:cubicBezTo>
                  <a:pt x="1613155" y="1556614"/>
                  <a:pt x="1610725" y="1556097"/>
                  <a:pt x="1608295" y="1555600"/>
                </a:cubicBezTo>
                <a:close/>
                <a:moveTo>
                  <a:pt x="2016377" y="1555581"/>
                </a:moveTo>
                <a:cubicBezTo>
                  <a:pt x="2016109" y="1555600"/>
                  <a:pt x="2015841" y="1555619"/>
                  <a:pt x="2015574" y="1555638"/>
                </a:cubicBezTo>
                <a:cubicBezTo>
                  <a:pt x="2015649" y="1556116"/>
                  <a:pt x="2015688" y="1556595"/>
                  <a:pt x="2015822" y="1557035"/>
                </a:cubicBezTo>
                <a:cubicBezTo>
                  <a:pt x="2015841" y="1557093"/>
                  <a:pt x="2016319" y="1557035"/>
                  <a:pt x="2016588" y="1557016"/>
                </a:cubicBezTo>
                <a:cubicBezTo>
                  <a:pt x="2016511" y="1556538"/>
                  <a:pt x="2016454" y="1556059"/>
                  <a:pt x="2016377" y="1555581"/>
                </a:cubicBezTo>
                <a:close/>
                <a:moveTo>
                  <a:pt x="1662138" y="1555371"/>
                </a:moveTo>
                <a:lnTo>
                  <a:pt x="1661448" y="1555581"/>
                </a:lnTo>
                <a:lnTo>
                  <a:pt x="1662042" y="1555983"/>
                </a:lnTo>
                <a:close/>
                <a:moveTo>
                  <a:pt x="1404466" y="1555313"/>
                </a:moveTo>
                <a:cubicBezTo>
                  <a:pt x="1393502" y="1556232"/>
                  <a:pt x="1382634" y="1558431"/>
                  <a:pt x="1373163" y="1559866"/>
                </a:cubicBezTo>
                <a:cubicBezTo>
                  <a:pt x="1375918" y="1560269"/>
                  <a:pt x="1380318" y="1560880"/>
                  <a:pt x="1384700" y="1561512"/>
                </a:cubicBezTo>
                <a:cubicBezTo>
                  <a:pt x="1384662" y="1562182"/>
                  <a:pt x="1384624" y="1562871"/>
                  <a:pt x="1384585" y="1563540"/>
                </a:cubicBezTo>
                <a:cubicBezTo>
                  <a:pt x="1382079" y="1563999"/>
                  <a:pt x="1379572" y="1564440"/>
                  <a:pt x="1377927" y="1564746"/>
                </a:cubicBezTo>
                <a:cubicBezTo>
                  <a:pt x="1378272" y="1566870"/>
                  <a:pt x="1378482" y="1568457"/>
                  <a:pt x="1378730" y="1570026"/>
                </a:cubicBezTo>
                <a:cubicBezTo>
                  <a:pt x="1372225" y="1570638"/>
                  <a:pt x="1365357" y="1568573"/>
                  <a:pt x="1359366" y="1573184"/>
                </a:cubicBezTo>
                <a:cubicBezTo>
                  <a:pt x="1358104" y="1574159"/>
                  <a:pt x="1355484" y="1574198"/>
                  <a:pt x="1353818" y="1573643"/>
                </a:cubicBezTo>
                <a:cubicBezTo>
                  <a:pt x="1347791" y="1571634"/>
                  <a:pt x="1343217" y="1572762"/>
                  <a:pt x="1340616" y="1579995"/>
                </a:cubicBezTo>
                <a:cubicBezTo>
                  <a:pt x="1336981" y="1575862"/>
                  <a:pt x="1334206" y="1571309"/>
                  <a:pt x="1328811" y="1575117"/>
                </a:cubicBezTo>
                <a:cubicBezTo>
                  <a:pt x="1333135" y="1582942"/>
                  <a:pt x="1336809" y="1584798"/>
                  <a:pt x="1345055" y="1583708"/>
                </a:cubicBezTo>
                <a:cubicBezTo>
                  <a:pt x="1346413" y="1583535"/>
                  <a:pt x="1347925" y="1584071"/>
                  <a:pt x="1349283" y="1584472"/>
                </a:cubicBezTo>
                <a:cubicBezTo>
                  <a:pt x="1351963" y="1585257"/>
                  <a:pt x="1354602" y="1586194"/>
                  <a:pt x="1357740" y="1587228"/>
                </a:cubicBezTo>
                <a:cubicBezTo>
                  <a:pt x="1360171" y="1581181"/>
                  <a:pt x="1364934" y="1580664"/>
                  <a:pt x="1369795" y="1581755"/>
                </a:cubicBezTo>
                <a:cubicBezTo>
                  <a:pt x="1377621" y="1583516"/>
                  <a:pt x="1385293" y="1586060"/>
                  <a:pt x="1393119" y="1587858"/>
                </a:cubicBezTo>
                <a:cubicBezTo>
                  <a:pt x="1396410" y="1588624"/>
                  <a:pt x="1401078" y="1589830"/>
                  <a:pt x="1403126" y="1588242"/>
                </a:cubicBezTo>
                <a:cubicBezTo>
                  <a:pt x="1409804" y="1583056"/>
                  <a:pt x="1417189" y="1583190"/>
                  <a:pt x="1424709" y="1583497"/>
                </a:cubicBezTo>
                <a:cubicBezTo>
                  <a:pt x="1434849" y="1583898"/>
                  <a:pt x="1444990" y="1585046"/>
                  <a:pt x="1455132" y="1585219"/>
                </a:cubicBezTo>
                <a:cubicBezTo>
                  <a:pt x="1471605" y="1585486"/>
                  <a:pt x="1488078" y="1585257"/>
                  <a:pt x="1504534" y="1585180"/>
                </a:cubicBezTo>
                <a:cubicBezTo>
                  <a:pt x="1506638" y="1585180"/>
                  <a:pt x="1508763" y="1584855"/>
                  <a:pt x="1511269" y="1584664"/>
                </a:cubicBezTo>
                <a:cubicBezTo>
                  <a:pt x="1510810" y="1583190"/>
                  <a:pt x="1510522" y="1581583"/>
                  <a:pt x="1510294" y="1581602"/>
                </a:cubicBezTo>
                <a:cubicBezTo>
                  <a:pt x="1506772" y="1581697"/>
                  <a:pt x="1503252" y="1582023"/>
                  <a:pt x="1499770" y="1582272"/>
                </a:cubicBezTo>
                <a:cubicBezTo>
                  <a:pt x="1495426" y="1576475"/>
                  <a:pt x="1491351" y="1570543"/>
                  <a:pt x="1486663" y="1565109"/>
                </a:cubicBezTo>
                <a:cubicBezTo>
                  <a:pt x="1485267" y="1563483"/>
                  <a:pt x="1482243" y="1562813"/>
                  <a:pt x="1479890" y="1562565"/>
                </a:cubicBezTo>
                <a:cubicBezTo>
                  <a:pt x="1461062" y="1560613"/>
                  <a:pt x="1442217" y="1558871"/>
                  <a:pt x="1423369" y="1557054"/>
                </a:cubicBezTo>
                <a:cubicBezTo>
                  <a:pt x="1417055" y="1556442"/>
                  <a:pt x="1410663" y="1554797"/>
                  <a:pt x="1404466" y="1555313"/>
                </a:cubicBezTo>
                <a:close/>
                <a:moveTo>
                  <a:pt x="1992843" y="1554739"/>
                </a:moveTo>
                <a:cubicBezTo>
                  <a:pt x="1988844" y="1554930"/>
                  <a:pt x="1984864" y="1555122"/>
                  <a:pt x="1979773" y="1555350"/>
                </a:cubicBezTo>
                <a:cubicBezTo>
                  <a:pt x="1980845" y="1559408"/>
                  <a:pt x="1981687" y="1562565"/>
                  <a:pt x="1982548" y="1565856"/>
                </a:cubicBezTo>
                <a:cubicBezTo>
                  <a:pt x="1989151" y="1565664"/>
                  <a:pt x="1995004" y="1566027"/>
                  <a:pt x="1999864" y="1559829"/>
                </a:cubicBezTo>
                <a:cubicBezTo>
                  <a:pt x="1997320" y="1559197"/>
                  <a:pt x="1995463" y="1559139"/>
                  <a:pt x="1994124" y="1558278"/>
                </a:cubicBezTo>
                <a:cubicBezTo>
                  <a:pt x="1993264" y="1557723"/>
                  <a:pt x="1993225" y="1555944"/>
                  <a:pt x="1992843" y="1554739"/>
                </a:cubicBezTo>
                <a:close/>
                <a:moveTo>
                  <a:pt x="1111970" y="1553285"/>
                </a:moveTo>
                <a:cubicBezTo>
                  <a:pt x="1111281" y="1554452"/>
                  <a:pt x="1110612" y="1555600"/>
                  <a:pt x="1109922" y="1556767"/>
                </a:cubicBezTo>
                <a:cubicBezTo>
                  <a:pt x="1110440" y="1556997"/>
                  <a:pt x="1111281" y="1557552"/>
                  <a:pt x="1111415" y="1557417"/>
                </a:cubicBezTo>
                <a:cubicBezTo>
                  <a:pt x="1112238" y="1556595"/>
                  <a:pt x="1112888" y="1555619"/>
                  <a:pt x="1113577" y="1554681"/>
                </a:cubicBezTo>
                <a:cubicBezTo>
                  <a:pt x="1113042" y="1554222"/>
                  <a:pt x="1112505" y="1553744"/>
                  <a:pt x="1111970" y="1553285"/>
                </a:cubicBezTo>
                <a:close/>
                <a:moveTo>
                  <a:pt x="1443651" y="1552767"/>
                </a:moveTo>
                <a:cubicBezTo>
                  <a:pt x="1442598" y="1552059"/>
                  <a:pt x="1443172" y="1552443"/>
                  <a:pt x="1443747" y="1552844"/>
                </a:cubicBezTo>
                <a:cubicBezTo>
                  <a:pt x="1444436" y="1553036"/>
                  <a:pt x="1445104" y="1553247"/>
                  <a:pt x="1443881" y="1552883"/>
                </a:cubicBezTo>
                <a:cubicBezTo>
                  <a:pt x="1444932" y="1553591"/>
                  <a:pt x="1444359" y="1553208"/>
                  <a:pt x="1443784" y="1552806"/>
                </a:cubicBezTo>
                <a:cubicBezTo>
                  <a:pt x="1443096" y="1552596"/>
                  <a:pt x="1442426" y="1552386"/>
                  <a:pt x="1443651" y="1552767"/>
                </a:cubicBezTo>
                <a:close/>
                <a:moveTo>
                  <a:pt x="1571310" y="1551830"/>
                </a:moveTo>
                <a:cubicBezTo>
                  <a:pt x="1570602" y="1552290"/>
                  <a:pt x="1570029" y="1552941"/>
                  <a:pt x="1569396" y="1553514"/>
                </a:cubicBezTo>
                <a:cubicBezTo>
                  <a:pt x="1569990" y="1554031"/>
                  <a:pt x="1570582" y="1554528"/>
                  <a:pt x="1571176" y="1555026"/>
                </a:cubicBezTo>
                <a:cubicBezTo>
                  <a:pt x="1571636" y="1554318"/>
                  <a:pt x="1572132" y="1553610"/>
                  <a:pt x="1572612" y="1552902"/>
                </a:cubicBezTo>
                <a:cubicBezTo>
                  <a:pt x="1572056" y="1552443"/>
                  <a:pt x="1571445" y="1551753"/>
                  <a:pt x="1571310" y="1551830"/>
                </a:cubicBezTo>
                <a:close/>
                <a:moveTo>
                  <a:pt x="1802712" y="1550855"/>
                </a:moveTo>
                <a:cubicBezTo>
                  <a:pt x="1799000" y="1553304"/>
                  <a:pt x="1796838" y="1555734"/>
                  <a:pt x="1799766" y="1559503"/>
                </a:cubicBezTo>
                <a:cubicBezTo>
                  <a:pt x="1802979" y="1563618"/>
                  <a:pt x="1806501" y="1567501"/>
                  <a:pt x="1809887" y="1571499"/>
                </a:cubicBezTo>
                <a:cubicBezTo>
                  <a:pt x="1810518" y="1571423"/>
                  <a:pt x="1811170" y="1571346"/>
                  <a:pt x="1811801" y="1571289"/>
                </a:cubicBezTo>
                <a:cubicBezTo>
                  <a:pt x="1811801" y="1569893"/>
                  <a:pt x="1811513" y="1568439"/>
                  <a:pt x="1811876" y="1567138"/>
                </a:cubicBezTo>
                <a:cubicBezTo>
                  <a:pt x="1812221" y="1565874"/>
                  <a:pt x="1813236" y="1564784"/>
                  <a:pt x="1813676" y="1564057"/>
                </a:cubicBezTo>
                <a:cubicBezTo>
                  <a:pt x="1809925" y="1559541"/>
                  <a:pt x="1806405" y="1555313"/>
                  <a:pt x="1802712" y="1550855"/>
                </a:cubicBezTo>
                <a:close/>
                <a:moveTo>
                  <a:pt x="1587765" y="1550358"/>
                </a:moveTo>
                <a:lnTo>
                  <a:pt x="1587230" y="1550892"/>
                </a:lnTo>
                <a:cubicBezTo>
                  <a:pt x="1586636" y="1551276"/>
                  <a:pt x="1586061" y="1551658"/>
                  <a:pt x="1587114" y="1550969"/>
                </a:cubicBezTo>
                <a:cubicBezTo>
                  <a:pt x="1585910" y="1551314"/>
                  <a:pt x="1586578" y="1551122"/>
                  <a:pt x="1587267" y="1550931"/>
                </a:cubicBezTo>
                <a:cubicBezTo>
                  <a:pt x="1587267" y="1550931"/>
                  <a:pt x="1587765" y="1550358"/>
                  <a:pt x="1587765" y="1550358"/>
                </a:cubicBezTo>
                <a:close/>
                <a:moveTo>
                  <a:pt x="1977115" y="1550127"/>
                </a:moveTo>
                <a:cubicBezTo>
                  <a:pt x="1976503" y="1550070"/>
                  <a:pt x="1975872" y="1550453"/>
                  <a:pt x="1975240" y="1550664"/>
                </a:cubicBezTo>
                <a:cubicBezTo>
                  <a:pt x="1975623" y="1551066"/>
                  <a:pt x="1975928" y="1551678"/>
                  <a:pt x="1976387" y="1551830"/>
                </a:cubicBezTo>
                <a:cubicBezTo>
                  <a:pt x="1976791" y="1551983"/>
                  <a:pt x="1977364" y="1551620"/>
                  <a:pt x="1977880" y="1551486"/>
                </a:cubicBezTo>
                <a:cubicBezTo>
                  <a:pt x="1977631" y="1551008"/>
                  <a:pt x="1977421" y="1550147"/>
                  <a:pt x="1977115" y="1550127"/>
                </a:cubicBezTo>
                <a:close/>
                <a:moveTo>
                  <a:pt x="2007958" y="1549668"/>
                </a:moveTo>
                <a:lnTo>
                  <a:pt x="2007901" y="1550242"/>
                </a:lnTo>
                <a:lnTo>
                  <a:pt x="2008570" y="1550013"/>
                </a:lnTo>
                <a:close/>
                <a:moveTo>
                  <a:pt x="1375535" y="1549018"/>
                </a:moveTo>
                <a:cubicBezTo>
                  <a:pt x="1385045" y="1553112"/>
                  <a:pt x="1419791" y="1552997"/>
                  <a:pt x="1426221" y="1549018"/>
                </a:cubicBezTo>
                <a:cubicBezTo>
                  <a:pt x="1409325" y="1549018"/>
                  <a:pt x="1392430" y="1549018"/>
                  <a:pt x="1375535" y="1549018"/>
                </a:cubicBezTo>
                <a:close/>
                <a:moveTo>
                  <a:pt x="1967298" y="1548807"/>
                </a:moveTo>
                <a:cubicBezTo>
                  <a:pt x="1963893" y="1551773"/>
                  <a:pt x="1961712" y="1553667"/>
                  <a:pt x="1959550" y="1555542"/>
                </a:cubicBezTo>
                <a:cubicBezTo>
                  <a:pt x="1960010" y="1556155"/>
                  <a:pt x="1960488" y="1556748"/>
                  <a:pt x="1960947" y="1557360"/>
                </a:cubicBezTo>
                <a:cubicBezTo>
                  <a:pt x="1963721" y="1555983"/>
                  <a:pt x="1967318" y="1555408"/>
                  <a:pt x="1967298" y="1548807"/>
                </a:cubicBezTo>
                <a:close/>
                <a:moveTo>
                  <a:pt x="2097274" y="1548692"/>
                </a:moveTo>
                <a:cubicBezTo>
                  <a:pt x="2097044" y="1549190"/>
                  <a:pt x="2096489" y="1549860"/>
                  <a:pt x="2096641" y="1550127"/>
                </a:cubicBezTo>
                <a:cubicBezTo>
                  <a:pt x="2097025" y="1550759"/>
                  <a:pt x="2097733" y="1551180"/>
                  <a:pt x="2098307" y="1551696"/>
                </a:cubicBezTo>
                <a:cubicBezTo>
                  <a:pt x="2098555" y="1551198"/>
                  <a:pt x="2098804" y="1550740"/>
                  <a:pt x="2099187" y="1550013"/>
                </a:cubicBezTo>
                <a:cubicBezTo>
                  <a:pt x="2098576" y="1549592"/>
                  <a:pt x="2097924" y="1549133"/>
                  <a:pt x="2097274" y="1548692"/>
                </a:cubicBezTo>
                <a:close/>
                <a:moveTo>
                  <a:pt x="92397" y="1547737"/>
                </a:moveTo>
                <a:cubicBezTo>
                  <a:pt x="92895" y="1547698"/>
                  <a:pt x="93488" y="1548827"/>
                  <a:pt x="94044" y="1549420"/>
                </a:cubicBezTo>
                <a:cubicBezTo>
                  <a:pt x="92991" y="1550205"/>
                  <a:pt x="91938" y="1550989"/>
                  <a:pt x="90885" y="1551755"/>
                </a:cubicBezTo>
                <a:cubicBezTo>
                  <a:pt x="90426" y="1551066"/>
                  <a:pt x="89986" y="1550377"/>
                  <a:pt x="89183" y="1549153"/>
                </a:cubicBezTo>
                <a:cubicBezTo>
                  <a:pt x="90445" y="1548540"/>
                  <a:pt x="91383" y="1547814"/>
                  <a:pt x="92397" y="1547737"/>
                </a:cubicBezTo>
                <a:close/>
                <a:moveTo>
                  <a:pt x="2224110" y="1545076"/>
                </a:moveTo>
                <a:cubicBezTo>
                  <a:pt x="2223977" y="1545095"/>
                  <a:pt x="2223919" y="1545573"/>
                  <a:pt x="2223823" y="1545822"/>
                </a:cubicBezTo>
                <a:cubicBezTo>
                  <a:pt x="2224282" y="1545900"/>
                  <a:pt x="2224742" y="1545937"/>
                  <a:pt x="2225221" y="1545976"/>
                </a:cubicBezTo>
                <a:cubicBezTo>
                  <a:pt x="2225316" y="1545708"/>
                  <a:pt x="2225392" y="1545440"/>
                  <a:pt x="2225488" y="1545171"/>
                </a:cubicBezTo>
                <a:cubicBezTo>
                  <a:pt x="2225029" y="1545134"/>
                  <a:pt x="2224570" y="1545039"/>
                  <a:pt x="2224110" y="1545076"/>
                </a:cubicBezTo>
                <a:close/>
                <a:moveTo>
                  <a:pt x="1575960" y="1543928"/>
                </a:moveTo>
                <a:lnTo>
                  <a:pt x="1575309" y="1544234"/>
                </a:lnTo>
                <a:lnTo>
                  <a:pt x="1575941" y="1544541"/>
                </a:lnTo>
                <a:close/>
                <a:moveTo>
                  <a:pt x="719903" y="1543641"/>
                </a:moveTo>
                <a:cubicBezTo>
                  <a:pt x="719424" y="1543584"/>
                  <a:pt x="718869" y="1544004"/>
                  <a:pt x="718334" y="1544215"/>
                </a:cubicBezTo>
                <a:cubicBezTo>
                  <a:pt x="718851" y="1544751"/>
                  <a:pt x="719329" y="1545363"/>
                  <a:pt x="719923" y="1545784"/>
                </a:cubicBezTo>
                <a:cubicBezTo>
                  <a:pt x="720018" y="1545842"/>
                  <a:pt x="720687" y="1545095"/>
                  <a:pt x="721051" y="1544751"/>
                </a:cubicBezTo>
                <a:cubicBezTo>
                  <a:pt x="720631" y="1544310"/>
                  <a:pt x="720304" y="1543699"/>
                  <a:pt x="719903" y="1543641"/>
                </a:cubicBezTo>
                <a:close/>
                <a:moveTo>
                  <a:pt x="2145300" y="1543431"/>
                </a:moveTo>
                <a:cubicBezTo>
                  <a:pt x="2144955" y="1543699"/>
                  <a:pt x="2144553" y="1543928"/>
                  <a:pt x="2144284" y="1544254"/>
                </a:cubicBezTo>
                <a:cubicBezTo>
                  <a:pt x="2144189" y="1544368"/>
                  <a:pt x="2144457" y="1544770"/>
                  <a:pt x="2144572" y="1545039"/>
                </a:cubicBezTo>
                <a:cubicBezTo>
                  <a:pt x="2144916" y="1544751"/>
                  <a:pt x="2145261" y="1544502"/>
                  <a:pt x="2145605" y="1544234"/>
                </a:cubicBezTo>
                <a:cubicBezTo>
                  <a:pt x="2145510" y="1543967"/>
                  <a:pt x="2145394" y="1543699"/>
                  <a:pt x="2145300" y="1543431"/>
                </a:cubicBezTo>
                <a:close/>
                <a:moveTo>
                  <a:pt x="2078007" y="1543086"/>
                </a:moveTo>
                <a:cubicBezTo>
                  <a:pt x="2077987" y="1543335"/>
                  <a:pt x="2077891" y="1543813"/>
                  <a:pt x="2077949" y="1543833"/>
                </a:cubicBezTo>
                <a:cubicBezTo>
                  <a:pt x="2078370" y="1543967"/>
                  <a:pt x="2078829" y="1544004"/>
                  <a:pt x="2079268" y="1544081"/>
                </a:cubicBezTo>
                <a:cubicBezTo>
                  <a:pt x="2079289" y="1543833"/>
                  <a:pt x="2079365" y="1543373"/>
                  <a:pt x="2079307" y="1543354"/>
                </a:cubicBezTo>
                <a:cubicBezTo>
                  <a:pt x="2078886" y="1543220"/>
                  <a:pt x="2078446" y="1543162"/>
                  <a:pt x="2078007" y="1543086"/>
                </a:cubicBezTo>
                <a:close/>
                <a:moveTo>
                  <a:pt x="1923787" y="1542960"/>
                </a:moveTo>
                <a:cubicBezTo>
                  <a:pt x="1920518" y="1544430"/>
                  <a:pt x="1917610" y="1546894"/>
                  <a:pt x="1914223" y="1548846"/>
                </a:cubicBezTo>
                <a:cubicBezTo>
                  <a:pt x="1916845" y="1552941"/>
                  <a:pt x="1919198" y="1556633"/>
                  <a:pt x="1921972" y="1560957"/>
                </a:cubicBezTo>
                <a:cubicBezTo>
                  <a:pt x="1919063" y="1561569"/>
                  <a:pt x="1916977" y="1562028"/>
                  <a:pt x="1914893" y="1562412"/>
                </a:cubicBezTo>
                <a:cubicBezTo>
                  <a:pt x="1912501" y="1562852"/>
                  <a:pt x="1910089" y="1563196"/>
                  <a:pt x="1907908" y="1563540"/>
                </a:cubicBezTo>
                <a:cubicBezTo>
                  <a:pt x="1905938" y="1576781"/>
                  <a:pt x="1905938" y="1576781"/>
                  <a:pt x="1916308" y="1587189"/>
                </a:cubicBezTo>
                <a:lnTo>
                  <a:pt x="1916312" y="1587192"/>
                </a:lnTo>
                <a:lnTo>
                  <a:pt x="1916308" y="1587208"/>
                </a:lnTo>
                <a:cubicBezTo>
                  <a:pt x="1916481" y="1587324"/>
                  <a:pt x="1916671" y="1587419"/>
                  <a:pt x="1916863" y="1587534"/>
                </a:cubicBezTo>
                <a:lnTo>
                  <a:pt x="1916312" y="1587192"/>
                </a:lnTo>
                <a:lnTo>
                  <a:pt x="1918221" y="1579613"/>
                </a:lnTo>
                <a:lnTo>
                  <a:pt x="1918222" y="1579612"/>
                </a:lnTo>
                <a:lnTo>
                  <a:pt x="1920097" y="1579440"/>
                </a:lnTo>
                <a:cubicBezTo>
                  <a:pt x="1925071" y="1574829"/>
                  <a:pt x="1932075" y="1575594"/>
                  <a:pt x="1937872" y="1572839"/>
                </a:cubicBezTo>
                <a:cubicBezTo>
                  <a:pt x="1942885" y="1570467"/>
                  <a:pt x="1949543" y="1571499"/>
                  <a:pt x="1955494" y="1571328"/>
                </a:cubicBezTo>
                <a:cubicBezTo>
                  <a:pt x="1958097" y="1571251"/>
                  <a:pt x="1960890" y="1572667"/>
                  <a:pt x="1963816" y="1568782"/>
                </a:cubicBezTo>
                <a:cubicBezTo>
                  <a:pt x="1952700" y="1569032"/>
                  <a:pt x="1947267" y="1561244"/>
                  <a:pt x="1940800" y="1555867"/>
                </a:cubicBezTo>
                <a:cubicBezTo>
                  <a:pt x="1936322" y="1557111"/>
                  <a:pt x="1934044" y="1562412"/>
                  <a:pt x="1928496" y="1560996"/>
                </a:cubicBezTo>
                <a:cubicBezTo>
                  <a:pt x="1930831" y="1557934"/>
                  <a:pt x="1932840" y="1555275"/>
                  <a:pt x="1935633" y="1551620"/>
                </a:cubicBezTo>
                <a:cubicBezTo>
                  <a:pt x="1925148" y="1552596"/>
                  <a:pt x="1925148" y="1552596"/>
                  <a:pt x="1921014" y="1548846"/>
                </a:cubicBezTo>
                <a:cubicBezTo>
                  <a:pt x="1925665" y="1546971"/>
                  <a:pt x="1930008" y="1545229"/>
                  <a:pt x="1935519" y="1543029"/>
                </a:cubicBezTo>
                <a:cubicBezTo>
                  <a:pt x="1930687" y="1541010"/>
                  <a:pt x="1927057" y="1541489"/>
                  <a:pt x="1923787" y="1542960"/>
                </a:cubicBezTo>
                <a:close/>
                <a:moveTo>
                  <a:pt x="2163456" y="1542838"/>
                </a:moveTo>
                <a:cubicBezTo>
                  <a:pt x="2157391" y="1547353"/>
                  <a:pt x="2153182" y="1550492"/>
                  <a:pt x="2147213" y="1554930"/>
                </a:cubicBezTo>
                <a:cubicBezTo>
                  <a:pt x="2153239" y="1556442"/>
                  <a:pt x="2157258" y="1557417"/>
                  <a:pt x="2161773" y="1558527"/>
                </a:cubicBezTo>
                <a:cubicBezTo>
                  <a:pt x="2162404" y="1552539"/>
                  <a:pt x="2162845" y="1548615"/>
                  <a:pt x="2163456" y="1542838"/>
                </a:cubicBezTo>
                <a:close/>
                <a:moveTo>
                  <a:pt x="1885962" y="1542838"/>
                </a:moveTo>
                <a:cubicBezTo>
                  <a:pt x="1885694" y="1543220"/>
                  <a:pt x="1885502" y="1543660"/>
                  <a:pt x="1885293" y="1544062"/>
                </a:cubicBezTo>
                <a:cubicBezTo>
                  <a:pt x="1885541" y="1544157"/>
                  <a:pt x="1885771" y="1544234"/>
                  <a:pt x="1886020" y="1544331"/>
                </a:cubicBezTo>
                <a:cubicBezTo>
                  <a:pt x="1886230" y="1543909"/>
                  <a:pt x="1886422" y="1543488"/>
                  <a:pt x="1886632" y="1543067"/>
                </a:cubicBezTo>
                <a:cubicBezTo>
                  <a:pt x="1886402" y="1542990"/>
                  <a:pt x="1886001" y="1542780"/>
                  <a:pt x="1885962" y="1542838"/>
                </a:cubicBezTo>
                <a:close/>
                <a:moveTo>
                  <a:pt x="2249997" y="1542340"/>
                </a:moveTo>
                <a:cubicBezTo>
                  <a:pt x="2250936" y="1542819"/>
                  <a:pt x="2251682" y="1543717"/>
                  <a:pt x="2252905" y="1544847"/>
                </a:cubicBezTo>
                <a:cubicBezTo>
                  <a:pt x="2251682" y="1545517"/>
                  <a:pt x="2250649" y="1546358"/>
                  <a:pt x="2250400" y="1546167"/>
                </a:cubicBezTo>
                <a:cubicBezTo>
                  <a:pt x="2249539" y="1545517"/>
                  <a:pt x="2248945" y="1544522"/>
                  <a:pt x="2248237" y="1543661"/>
                </a:cubicBezTo>
                <a:cubicBezTo>
                  <a:pt x="2248850" y="1543182"/>
                  <a:pt x="2249711" y="1542187"/>
                  <a:pt x="2249997" y="1542340"/>
                </a:cubicBezTo>
                <a:close/>
                <a:moveTo>
                  <a:pt x="445297" y="1541058"/>
                </a:moveTo>
                <a:cubicBezTo>
                  <a:pt x="447421" y="1546206"/>
                  <a:pt x="447766" y="1548808"/>
                  <a:pt x="444321" y="1550415"/>
                </a:cubicBezTo>
                <a:cubicBezTo>
                  <a:pt x="443518" y="1550109"/>
                  <a:pt x="442715" y="1549764"/>
                  <a:pt x="441910" y="1549440"/>
                </a:cubicBezTo>
                <a:cubicBezTo>
                  <a:pt x="442791" y="1547239"/>
                  <a:pt x="443690" y="1545038"/>
                  <a:pt x="445297" y="1541058"/>
                </a:cubicBezTo>
                <a:close/>
                <a:moveTo>
                  <a:pt x="1469059" y="1539891"/>
                </a:moveTo>
                <a:cubicBezTo>
                  <a:pt x="1468792" y="1540599"/>
                  <a:pt x="1468371" y="1541211"/>
                  <a:pt x="1468524" y="1541460"/>
                </a:cubicBezTo>
                <a:cubicBezTo>
                  <a:pt x="1468792" y="1541901"/>
                  <a:pt x="1469385" y="1542282"/>
                  <a:pt x="1469901" y="1542359"/>
                </a:cubicBezTo>
                <a:cubicBezTo>
                  <a:pt x="1470208" y="1542398"/>
                  <a:pt x="1470591" y="1541805"/>
                  <a:pt x="1470954" y="1541498"/>
                </a:cubicBezTo>
                <a:cubicBezTo>
                  <a:pt x="1470323" y="1541001"/>
                  <a:pt x="1469730" y="1540484"/>
                  <a:pt x="1469059" y="1539891"/>
                </a:cubicBezTo>
                <a:close/>
                <a:moveTo>
                  <a:pt x="311612" y="1539623"/>
                </a:moveTo>
                <a:cubicBezTo>
                  <a:pt x="312415" y="1540044"/>
                  <a:pt x="312912" y="1540312"/>
                  <a:pt x="313429" y="1540579"/>
                </a:cubicBezTo>
                <a:cubicBezTo>
                  <a:pt x="312894" y="1541193"/>
                  <a:pt x="312415" y="1541919"/>
                  <a:pt x="311763" y="1542360"/>
                </a:cubicBezTo>
                <a:cubicBezTo>
                  <a:pt x="311554" y="1542493"/>
                  <a:pt x="310827" y="1541862"/>
                  <a:pt x="310348" y="1541595"/>
                </a:cubicBezTo>
                <a:cubicBezTo>
                  <a:pt x="310751" y="1540943"/>
                  <a:pt x="311190" y="1540274"/>
                  <a:pt x="311612" y="1539623"/>
                </a:cubicBezTo>
                <a:close/>
                <a:moveTo>
                  <a:pt x="230779" y="1539525"/>
                </a:moveTo>
                <a:lnTo>
                  <a:pt x="228859" y="1543758"/>
                </a:lnTo>
                <a:cubicBezTo>
                  <a:pt x="228437" y="1543470"/>
                  <a:pt x="228017" y="1543183"/>
                  <a:pt x="227576" y="1542897"/>
                </a:cubicBezTo>
                <a:close/>
                <a:moveTo>
                  <a:pt x="230829" y="1539414"/>
                </a:moveTo>
                <a:lnTo>
                  <a:pt x="230830" y="1539414"/>
                </a:lnTo>
                <a:lnTo>
                  <a:pt x="230848" y="1539453"/>
                </a:lnTo>
                <a:lnTo>
                  <a:pt x="230779" y="1539525"/>
                </a:lnTo>
                <a:close/>
                <a:moveTo>
                  <a:pt x="230994" y="1539279"/>
                </a:moveTo>
                <a:lnTo>
                  <a:pt x="230867" y="1539432"/>
                </a:lnTo>
                <a:lnTo>
                  <a:pt x="230830" y="1539414"/>
                </a:lnTo>
                <a:lnTo>
                  <a:pt x="230829" y="1539414"/>
                </a:lnTo>
                <a:lnTo>
                  <a:pt x="230829" y="1539414"/>
                </a:lnTo>
                <a:lnTo>
                  <a:pt x="230828" y="1539414"/>
                </a:lnTo>
                <a:close/>
                <a:moveTo>
                  <a:pt x="0" y="1539222"/>
                </a:moveTo>
                <a:lnTo>
                  <a:pt x="633" y="1539240"/>
                </a:lnTo>
                <a:lnTo>
                  <a:pt x="308" y="1539872"/>
                </a:lnTo>
                <a:close/>
                <a:moveTo>
                  <a:pt x="1352250" y="1538188"/>
                </a:moveTo>
                <a:cubicBezTo>
                  <a:pt x="1352250" y="1538437"/>
                  <a:pt x="1352250" y="1538685"/>
                  <a:pt x="1352250" y="1538935"/>
                </a:cubicBezTo>
                <a:cubicBezTo>
                  <a:pt x="1353340" y="1538935"/>
                  <a:pt x="1354412" y="1538935"/>
                  <a:pt x="1355502" y="1538935"/>
                </a:cubicBezTo>
                <a:cubicBezTo>
                  <a:pt x="1355502" y="1538685"/>
                  <a:pt x="1355502" y="1538437"/>
                  <a:pt x="1355502" y="1538188"/>
                </a:cubicBezTo>
                <a:cubicBezTo>
                  <a:pt x="1354412" y="1538188"/>
                  <a:pt x="1353321" y="1538188"/>
                  <a:pt x="1352250" y="1538188"/>
                </a:cubicBezTo>
                <a:close/>
                <a:moveTo>
                  <a:pt x="1568517" y="1538073"/>
                </a:moveTo>
                <a:cubicBezTo>
                  <a:pt x="1568517" y="1538341"/>
                  <a:pt x="1568517" y="1538609"/>
                  <a:pt x="1568517" y="1538877"/>
                </a:cubicBezTo>
                <a:cubicBezTo>
                  <a:pt x="1570181" y="1538877"/>
                  <a:pt x="1571865" y="1538877"/>
                  <a:pt x="1573530" y="1538877"/>
                </a:cubicBezTo>
                <a:cubicBezTo>
                  <a:pt x="1573530" y="1538609"/>
                  <a:pt x="1573530" y="1538341"/>
                  <a:pt x="1573530" y="1538073"/>
                </a:cubicBezTo>
                <a:cubicBezTo>
                  <a:pt x="1571846" y="1538073"/>
                  <a:pt x="1570181" y="1538073"/>
                  <a:pt x="1568517" y="1538073"/>
                </a:cubicBezTo>
                <a:close/>
                <a:moveTo>
                  <a:pt x="1414120" y="1537875"/>
                </a:moveTo>
                <a:cubicBezTo>
                  <a:pt x="1409851" y="1538399"/>
                  <a:pt x="1405776" y="1539958"/>
                  <a:pt x="1401710" y="1541403"/>
                </a:cubicBezTo>
                <a:cubicBezTo>
                  <a:pt x="1410014" y="1541805"/>
                  <a:pt x="1418470" y="1545345"/>
                  <a:pt x="1427693" y="1540560"/>
                </a:cubicBezTo>
                <a:cubicBezTo>
                  <a:pt x="1422852" y="1537863"/>
                  <a:pt x="1418389" y="1537351"/>
                  <a:pt x="1414120" y="1537875"/>
                </a:cubicBezTo>
                <a:close/>
                <a:moveTo>
                  <a:pt x="1385752" y="1537614"/>
                </a:moveTo>
                <a:cubicBezTo>
                  <a:pt x="1384776" y="1537901"/>
                  <a:pt x="1383801" y="1538188"/>
                  <a:pt x="1382805" y="1538475"/>
                </a:cubicBezTo>
                <a:cubicBezTo>
                  <a:pt x="1383839" y="1538724"/>
                  <a:pt x="1384853" y="1538973"/>
                  <a:pt x="1385867" y="1539222"/>
                </a:cubicBezTo>
                <a:cubicBezTo>
                  <a:pt x="1385829" y="1538685"/>
                  <a:pt x="1385790" y="1538151"/>
                  <a:pt x="1385752" y="1537614"/>
                </a:cubicBezTo>
                <a:close/>
                <a:moveTo>
                  <a:pt x="275487" y="1535357"/>
                </a:moveTo>
                <a:lnTo>
                  <a:pt x="276138" y="1535415"/>
                </a:lnTo>
                <a:lnTo>
                  <a:pt x="275755" y="1536066"/>
                </a:lnTo>
                <a:close/>
                <a:moveTo>
                  <a:pt x="101523" y="1535032"/>
                </a:moveTo>
                <a:cubicBezTo>
                  <a:pt x="101829" y="1540657"/>
                  <a:pt x="98883" y="1541901"/>
                  <a:pt x="95706" y="1543106"/>
                </a:cubicBezTo>
                <a:cubicBezTo>
                  <a:pt x="96166" y="1542150"/>
                  <a:pt x="96491" y="1541078"/>
                  <a:pt x="97122" y="1540236"/>
                </a:cubicBezTo>
                <a:cubicBezTo>
                  <a:pt x="98136" y="1538840"/>
                  <a:pt x="99324" y="1537596"/>
                  <a:pt x="101523" y="1535032"/>
                </a:cubicBezTo>
                <a:close/>
                <a:moveTo>
                  <a:pt x="1598518" y="1535012"/>
                </a:moveTo>
                <a:cubicBezTo>
                  <a:pt x="1595037" y="1535203"/>
                  <a:pt x="1591535" y="1535337"/>
                  <a:pt x="1588071" y="1535739"/>
                </a:cubicBezTo>
                <a:cubicBezTo>
                  <a:pt x="1581087" y="1536543"/>
                  <a:pt x="1581030" y="1536715"/>
                  <a:pt x="1581967" y="1545900"/>
                </a:cubicBezTo>
                <a:cubicBezTo>
                  <a:pt x="1584552" y="1545382"/>
                  <a:pt x="1587765" y="1545689"/>
                  <a:pt x="1589373" y="1544215"/>
                </a:cubicBezTo>
                <a:cubicBezTo>
                  <a:pt x="1592262" y="1541595"/>
                  <a:pt x="1594787" y="1541881"/>
                  <a:pt x="1598097" y="1542570"/>
                </a:cubicBezTo>
                <a:cubicBezTo>
                  <a:pt x="1601388" y="1543240"/>
                  <a:pt x="1604890" y="1543010"/>
                  <a:pt x="1608582" y="1543201"/>
                </a:cubicBezTo>
                <a:cubicBezTo>
                  <a:pt x="1605961" y="1534610"/>
                  <a:pt x="1605961" y="1534591"/>
                  <a:pt x="1598518" y="1535012"/>
                </a:cubicBezTo>
                <a:close/>
                <a:moveTo>
                  <a:pt x="1906474" y="1534802"/>
                </a:moveTo>
                <a:cubicBezTo>
                  <a:pt x="1906263" y="1539222"/>
                  <a:pt x="1906147" y="1541727"/>
                  <a:pt x="1905957" y="1545478"/>
                </a:cubicBezTo>
                <a:cubicBezTo>
                  <a:pt x="1911640" y="1541613"/>
                  <a:pt x="1909363" y="1539165"/>
                  <a:pt x="1906474" y="1534802"/>
                </a:cubicBezTo>
                <a:close/>
                <a:moveTo>
                  <a:pt x="1949122" y="1532448"/>
                </a:moveTo>
                <a:lnTo>
                  <a:pt x="1948414" y="1532677"/>
                </a:lnTo>
                <a:lnTo>
                  <a:pt x="1949026" y="1533080"/>
                </a:lnTo>
                <a:close/>
                <a:moveTo>
                  <a:pt x="319647" y="1531491"/>
                </a:moveTo>
                <a:cubicBezTo>
                  <a:pt x="319896" y="1532008"/>
                  <a:pt x="320469" y="1532640"/>
                  <a:pt x="320316" y="1532984"/>
                </a:cubicBezTo>
                <a:cubicBezTo>
                  <a:pt x="320049" y="1533672"/>
                  <a:pt x="319360" y="1534190"/>
                  <a:pt x="318749" y="1534898"/>
                </a:cubicBezTo>
                <a:cubicBezTo>
                  <a:pt x="318307" y="1534056"/>
                  <a:pt x="317694" y="1533309"/>
                  <a:pt x="317849" y="1533098"/>
                </a:cubicBezTo>
                <a:cubicBezTo>
                  <a:pt x="318288" y="1532448"/>
                  <a:pt x="319035" y="1532008"/>
                  <a:pt x="319647" y="1531491"/>
                </a:cubicBezTo>
                <a:close/>
                <a:moveTo>
                  <a:pt x="238098" y="1530688"/>
                </a:moveTo>
                <a:cubicBezTo>
                  <a:pt x="238635" y="1531186"/>
                  <a:pt x="239170" y="1531683"/>
                  <a:pt x="239706" y="1532181"/>
                </a:cubicBezTo>
                <a:lnTo>
                  <a:pt x="230994" y="1539279"/>
                </a:lnTo>
                <a:close/>
                <a:moveTo>
                  <a:pt x="1507662" y="1528928"/>
                </a:moveTo>
                <a:cubicBezTo>
                  <a:pt x="1505481" y="1528928"/>
                  <a:pt x="1504152" y="1529636"/>
                  <a:pt x="1501492" y="1531052"/>
                </a:cubicBezTo>
                <a:cubicBezTo>
                  <a:pt x="1507614" y="1531052"/>
                  <a:pt x="1512493" y="1531052"/>
                  <a:pt x="1518942" y="1531052"/>
                </a:cubicBezTo>
                <a:cubicBezTo>
                  <a:pt x="1512876" y="1529636"/>
                  <a:pt x="1509844" y="1528928"/>
                  <a:pt x="1507662" y="1528928"/>
                </a:cubicBezTo>
                <a:close/>
                <a:moveTo>
                  <a:pt x="1429989" y="1528928"/>
                </a:moveTo>
                <a:cubicBezTo>
                  <a:pt x="1429454" y="1528947"/>
                  <a:pt x="1428783" y="1529386"/>
                  <a:pt x="1428478" y="1529846"/>
                </a:cubicBezTo>
                <a:cubicBezTo>
                  <a:pt x="1428325" y="1530075"/>
                  <a:pt x="1428938" y="1531186"/>
                  <a:pt x="1429014" y="1531166"/>
                </a:cubicBezTo>
                <a:cubicBezTo>
                  <a:pt x="1429797" y="1530936"/>
                  <a:pt x="1430544" y="1530592"/>
                  <a:pt x="1431463" y="1530210"/>
                </a:cubicBezTo>
                <a:cubicBezTo>
                  <a:pt x="1430774" y="1529578"/>
                  <a:pt x="1430373" y="1528908"/>
                  <a:pt x="1429989" y="1528928"/>
                </a:cubicBezTo>
                <a:close/>
                <a:moveTo>
                  <a:pt x="1661698" y="1528641"/>
                </a:moveTo>
                <a:lnTo>
                  <a:pt x="1661639" y="1529253"/>
                </a:lnTo>
                <a:lnTo>
                  <a:pt x="1662330" y="1529004"/>
                </a:lnTo>
                <a:close/>
                <a:moveTo>
                  <a:pt x="1648341" y="1528564"/>
                </a:moveTo>
                <a:cubicBezTo>
                  <a:pt x="1647060" y="1529119"/>
                  <a:pt x="1645779" y="1529655"/>
                  <a:pt x="1644515" y="1530191"/>
                </a:cubicBezTo>
                <a:cubicBezTo>
                  <a:pt x="1644668" y="1530592"/>
                  <a:pt x="1644841" y="1530975"/>
                  <a:pt x="1644994" y="1531377"/>
                </a:cubicBezTo>
                <a:cubicBezTo>
                  <a:pt x="1646276" y="1530879"/>
                  <a:pt x="1647577" y="1530381"/>
                  <a:pt x="1648859" y="1529865"/>
                </a:cubicBezTo>
                <a:cubicBezTo>
                  <a:pt x="1648687" y="1529425"/>
                  <a:pt x="1648515" y="1529004"/>
                  <a:pt x="1648341" y="1528564"/>
                </a:cubicBezTo>
                <a:close/>
                <a:moveTo>
                  <a:pt x="346817" y="1528374"/>
                </a:moveTo>
                <a:cubicBezTo>
                  <a:pt x="347525" y="1528910"/>
                  <a:pt x="348232" y="1529464"/>
                  <a:pt x="348942" y="1530000"/>
                </a:cubicBezTo>
                <a:cubicBezTo>
                  <a:pt x="347754" y="1531455"/>
                  <a:pt x="346569" y="1532889"/>
                  <a:pt x="345382" y="1534343"/>
                </a:cubicBezTo>
                <a:cubicBezTo>
                  <a:pt x="344884" y="1533999"/>
                  <a:pt x="344368" y="1533674"/>
                  <a:pt x="343870" y="1533329"/>
                </a:cubicBezTo>
                <a:cubicBezTo>
                  <a:pt x="344846" y="1531683"/>
                  <a:pt x="345822" y="1530019"/>
                  <a:pt x="346817" y="1528374"/>
                </a:cubicBezTo>
                <a:close/>
                <a:moveTo>
                  <a:pt x="1454595" y="1527053"/>
                </a:moveTo>
                <a:cubicBezTo>
                  <a:pt x="1453868" y="1528143"/>
                  <a:pt x="1453065" y="1528851"/>
                  <a:pt x="1453007" y="1529617"/>
                </a:cubicBezTo>
                <a:cubicBezTo>
                  <a:pt x="1452969" y="1530152"/>
                  <a:pt x="1453983" y="1530745"/>
                  <a:pt x="1454519" y="1531319"/>
                </a:cubicBezTo>
                <a:cubicBezTo>
                  <a:pt x="1455111" y="1530707"/>
                  <a:pt x="1456107" y="1530114"/>
                  <a:pt x="1456144" y="1529463"/>
                </a:cubicBezTo>
                <a:cubicBezTo>
                  <a:pt x="1456222" y="1528794"/>
                  <a:pt x="1455303" y="1528067"/>
                  <a:pt x="1454595" y="1527053"/>
                </a:cubicBezTo>
                <a:close/>
                <a:moveTo>
                  <a:pt x="531034" y="1526670"/>
                </a:moveTo>
                <a:lnTo>
                  <a:pt x="531609" y="1527053"/>
                </a:lnTo>
                <a:lnTo>
                  <a:pt x="530939" y="1527282"/>
                </a:lnTo>
                <a:close/>
                <a:moveTo>
                  <a:pt x="1377047" y="1525519"/>
                </a:moveTo>
                <a:cubicBezTo>
                  <a:pt x="1375071" y="1525287"/>
                  <a:pt x="1373536" y="1526584"/>
                  <a:pt x="1370466" y="1529177"/>
                </a:cubicBezTo>
                <a:cubicBezTo>
                  <a:pt x="1375458" y="1529769"/>
                  <a:pt x="1379935" y="1530286"/>
                  <a:pt x="1386268" y="1531032"/>
                </a:cubicBezTo>
                <a:cubicBezTo>
                  <a:pt x="1381437" y="1527511"/>
                  <a:pt x="1379022" y="1525751"/>
                  <a:pt x="1377047" y="1525519"/>
                </a:cubicBezTo>
                <a:close/>
                <a:moveTo>
                  <a:pt x="2121268" y="1525331"/>
                </a:moveTo>
                <a:cubicBezTo>
                  <a:pt x="2118244" y="1528985"/>
                  <a:pt x="2119507" y="1532467"/>
                  <a:pt x="2120425" y="1536198"/>
                </a:cubicBezTo>
                <a:cubicBezTo>
                  <a:pt x="2121612" y="1541040"/>
                  <a:pt x="2122263" y="1546032"/>
                  <a:pt x="2122971" y="1550988"/>
                </a:cubicBezTo>
                <a:cubicBezTo>
                  <a:pt x="2123238" y="1552864"/>
                  <a:pt x="2122816" y="1554834"/>
                  <a:pt x="2123163" y="1556691"/>
                </a:cubicBezTo>
                <a:cubicBezTo>
                  <a:pt x="2123890" y="1560555"/>
                  <a:pt x="2126204" y="1560843"/>
                  <a:pt x="2128079" y="1559924"/>
                </a:cubicBezTo>
                <a:cubicBezTo>
                  <a:pt x="2127543" y="1554528"/>
                  <a:pt x="2126931" y="1550108"/>
                  <a:pt x="2126701" y="1545689"/>
                </a:cubicBezTo>
                <a:cubicBezTo>
                  <a:pt x="2126491" y="1541574"/>
                  <a:pt x="2126777" y="1537443"/>
                  <a:pt x="2126663" y="1533309"/>
                </a:cubicBezTo>
                <a:cubicBezTo>
                  <a:pt x="2126605" y="1529673"/>
                  <a:pt x="2125649" y="1526497"/>
                  <a:pt x="2121268" y="1525331"/>
                </a:cubicBezTo>
                <a:close/>
                <a:moveTo>
                  <a:pt x="1673827" y="1524986"/>
                </a:moveTo>
                <a:cubicBezTo>
                  <a:pt x="1672968" y="1528182"/>
                  <a:pt x="1672278" y="1530726"/>
                  <a:pt x="1671513" y="1533538"/>
                </a:cubicBezTo>
                <a:cubicBezTo>
                  <a:pt x="1663955" y="1534917"/>
                  <a:pt x="1656607" y="1536255"/>
                  <a:pt x="1649279" y="1537596"/>
                </a:cubicBezTo>
                <a:cubicBezTo>
                  <a:pt x="1651384" y="1543604"/>
                  <a:pt x="1651384" y="1543604"/>
                  <a:pt x="1659210" y="1540829"/>
                </a:cubicBezTo>
                <a:cubicBezTo>
                  <a:pt x="1667973" y="1548023"/>
                  <a:pt x="1670097" y="1548081"/>
                  <a:pt x="1674019" y="1541211"/>
                </a:cubicBezTo>
                <a:cubicBezTo>
                  <a:pt x="1671111" y="1541307"/>
                  <a:pt x="1667820" y="1545402"/>
                  <a:pt x="1664853" y="1539508"/>
                </a:cubicBezTo>
                <a:cubicBezTo>
                  <a:pt x="1669944" y="1538304"/>
                  <a:pt x="1674651" y="1537212"/>
                  <a:pt x="1679032" y="1536179"/>
                </a:cubicBezTo>
                <a:cubicBezTo>
                  <a:pt x="1678037" y="1532830"/>
                  <a:pt x="1677273" y="1529999"/>
                  <a:pt x="1676277" y="1527244"/>
                </a:cubicBezTo>
                <a:cubicBezTo>
                  <a:pt x="1676028" y="1526555"/>
                  <a:pt x="1675071" y="1526097"/>
                  <a:pt x="1673827" y="1524986"/>
                </a:cubicBezTo>
                <a:close/>
                <a:moveTo>
                  <a:pt x="2046607" y="1524565"/>
                </a:moveTo>
                <a:cubicBezTo>
                  <a:pt x="2047068" y="1529941"/>
                  <a:pt x="2048827" y="1532410"/>
                  <a:pt x="2052540" y="1530439"/>
                </a:cubicBezTo>
                <a:cubicBezTo>
                  <a:pt x="2053305" y="1530037"/>
                  <a:pt x="2053591" y="1526670"/>
                  <a:pt x="2053267" y="1526517"/>
                </a:cubicBezTo>
                <a:cubicBezTo>
                  <a:pt x="2051181" y="1525579"/>
                  <a:pt x="2048866" y="1525158"/>
                  <a:pt x="2046607" y="1524565"/>
                </a:cubicBezTo>
                <a:close/>
                <a:moveTo>
                  <a:pt x="1529714" y="1524183"/>
                </a:moveTo>
                <a:cubicBezTo>
                  <a:pt x="1531225" y="1528239"/>
                  <a:pt x="1533521" y="1533003"/>
                  <a:pt x="1537196" y="1530726"/>
                </a:cubicBezTo>
                <a:cubicBezTo>
                  <a:pt x="1542169" y="1527645"/>
                  <a:pt x="1544351" y="1530994"/>
                  <a:pt x="1549173" y="1534209"/>
                </a:cubicBezTo>
                <a:cubicBezTo>
                  <a:pt x="1546513" y="1527244"/>
                  <a:pt x="1546513" y="1527244"/>
                  <a:pt x="1529714" y="1524183"/>
                </a:cubicBezTo>
                <a:close/>
                <a:moveTo>
                  <a:pt x="1562061" y="1522220"/>
                </a:moveTo>
                <a:lnTo>
                  <a:pt x="1562355" y="1522231"/>
                </a:lnTo>
                <a:lnTo>
                  <a:pt x="1562393" y="1522239"/>
                </a:lnTo>
                <a:lnTo>
                  <a:pt x="1562393" y="1535569"/>
                </a:lnTo>
                <a:lnTo>
                  <a:pt x="1562355" y="1535586"/>
                </a:lnTo>
                <a:lnTo>
                  <a:pt x="1562349" y="1535618"/>
                </a:lnTo>
                <a:lnTo>
                  <a:pt x="1556480" y="1537194"/>
                </a:lnTo>
                <a:cubicBezTo>
                  <a:pt x="1556232" y="1536792"/>
                  <a:pt x="1555964" y="1536372"/>
                  <a:pt x="1555697" y="1535970"/>
                </a:cubicBezTo>
                <a:cubicBezTo>
                  <a:pt x="1557171" y="1534344"/>
                  <a:pt x="1558624" y="1532718"/>
                  <a:pt x="1560576" y="1530556"/>
                </a:cubicBezTo>
                <a:cubicBezTo>
                  <a:pt x="1558529" y="1528202"/>
                  <a:pt x="1556595" y="1525944"/>
                  <a:pt x="1553917" y="1522863"/>
                </a:cubicBezTo>
                <a:close/>
                <a:moveTo>
                  <a:pt x="1519092" y="1522113"/>
                </a:moveTo>
                <a:cubicBezTo>
                  <a:pt x="1516942" y="1522111"/>
                  <a:pt x="1514703" y="1523541"/>
                  <a:pt x="1512321" y="1525828"/>
                </a:cubicBezTo>
                <a:cubicBezTo>
                  <a:pt x="1516320" y="1526192"/>
                  <a:pt x="1520339" y="1526536"/>
                  <a:pt x="1525332" y="1526995"/>
                </a:cubicBezTo>
                <a:cubicBezTo>
                  <a:pt x="1523304" y="1523551"/>
                  <a:pt x="1521243" y="1522116"/>
                  <a:pt x="1519092" y="1522113"/>
                </a:cubicBezTo>
                <a:close/>
                <a:moveTo>
                  <a:pt x="1551832" y="1521829"/>
                </a:moveTo>
                <a:cubicBezTo>
                  <a:pt x="1551546" y="1533099"/>
                  <a:pt x="1551546" y="1533099"/>
                  <a:pt x="1549173" y="1536810"/>
                </a:cubicBezTo>
                <a:cubicBezTo>
                  <a:pt x="1533674" y="1535682"/>
                  <a:pt x="1533559" y="1535700"/>
                  <a:pt x="1526844" y="1541040"/>
                </a:cubicBezTo>
                <a:cubicBezTo>
                  <a:pt x="1530288" y="1542053"/>
                  <a:pt x="1534554" y="1544694"/>
                  <a:pt x="1536219" y="1543546"/>
                </a:cubicBezTo>
                <a:cubicBezTo>
                  <a:pt x="1542132" y="1539470"/>
                  <a:pt x="1543987" y="1543373"/>
                  <a:pt x="1545786" y="1546761"/>
                </a:cubicBezTo>
                <a:cubicBezTo>
                  <a:pt x="1551507" y="1545976"/>
                  <a:pt x="1556711" y="1545248"/>
                  <a:pt x="1560691" y="1544694"/>
                </a:cubicBezTo>
                <a:lnTo>
                  <a:pt x="1562349" y="1535618"/>
                </a:lnTo>
                <a:lnTo>
                  <a:pt x="1562393" y="1535607"/>
                </a:lnTo>
                <a:lnTo>
                  <a:pt x="1562393" y="1535569"/>
                </a:lnTo>
                <a:lnTo>
                  <a:pt x="1575423" y="1529636"/>
                </a:lnTo>
                <a:cubicBezTo>
                  <a:pt x="1574285" y="1526402"/>
                  <a:pt x="1572362" y="1524675"/>
                  <a:pt x="1570052" y="1523695"/>
                </a:cubicBezTo>
                <a:lnTo>
                  <a:pt x="1562393" y="1522239"/>
                </a:lnTo>
                <a:lnTo>
                  <a:pt x="1562393" y="1522194"/>
                </a:lnTo>
                <a:lnTo>
                  <a:pt x="1562061" y="1522220"/>
                </a:lnTo>
                <a:close/>
                <a:moveTo>
                  <a:pt x="208078" y="1521255"/>
                </a:moveTo>
                <a:cubicBezTo>
                  <a:pt x="208155" y="1521484"/>
                  <a:pt x="208347" y="1521906"/>
                  <a:pt x="208290" y="1521944"/>
                </a:cubicBezTo>
                <a:cubicBezTo>
                  <a:pt x="207906" y="1522211"/>
                  <a:pt x="207486" y="1522384"/>
                  <a:pt x="207064" y="1522595"/>
                </a:cubicBezTo>
                <a:cubicBezTo>
                  <a:pt x="206988" y="1522345"/>
                  <a:pt x="206892" y="1522116"/>
                  <a:pt x="206816" y="1521867"/>
                </a:cubicBezTo>
                <a:cubicBezTo>
                  <a:pt x="207236" y="1521657"/>
                  <a:pt x="207658" y="1521465"/>
                  <a:pt x="208078" y="1521255"/>
                </a:cubicBezTo>
                <a:close/>
                <a:moveTo>
                  <a:pt x="364822" y="1521025"/>
                </a:moveTo>
                <a:cubicBezTo>
                  <a:pt x="364974" y="1521255"/>
                  <a:pt x="365127" y="1521484"/>
                  <a:pt x="365262" y="1521714"/>
                </a:cubicBezTo>
                <a:cubicBezTo>
                  <a:pt x="364859" y="1522039"/>
                  <a:pt x="364478" y="1522365"/>
                  <a:pt x="364075" y="1522689"/>
                </a:cubicBezTo>
                <a:cubicBezTo>
                  <a:pt x="363942" y="1522460"/>
                  <a:pt x="363636" y="1522078"/>
                  <a:pt x="363692" y="1522020"/>
                </a:cubicBezTo>
                <a:cubicBezTo>
                  <a:pt x="364017" y="1521657"/>
                  <a:pt x="364439" y="1521351"/>
                  <a:pt x="364822" y="1521025"/>
                </a:cubicBezTo>
                <a:close/>
                <a:moveTo>
                  <a:pt x="1661698" y="1520949"/>
                </a:moveTo>
                <a:lnTo>
                  <a:pt x="1661678" y="1521600"/>
                </a:lnTo>
                <a:lnTo>
                  <a:pt x="1662347" y="1521273"/>
                </a:lnTo>
                <a:close/>
                <a:moveTo>
                  <a:pt x="1422566" y="1520930"/>
                </a:moveTo>
                <a:lnTo>
                  <a:pt x="1422469" y="1521484"/>
                </a:lnTo>
                <a:lnTo>
                  <a:pt x="1423121" y="1521294"/>
                </a:lnTo>
                <a:close/>
                <a:moveTo>
                  <a:pt x="351678" y="1519898"/>
                </a:moveTo>
                <a:cubicBezTo>
                  <a:pt x="351715" y="1519840"/>
                  <a:pt x="352135" y="1520050"/>
                  <a:pt x="352366" y="1520127"/>
                </a:cubicBezTo>
                <a:cubicBezTo>
                  <a:pt x="352174" y="1520567"/>
                  <a:pt x="351963" y="1520988"/>
                  <a:pt x="351754" y="1521428"/>
                </a:cubicBezTo>
                <a:cubicBezTo>
                  <a:pt x="351505" y="1521333"/>
                  <a:pt x="351255" y="1521256"/>
                  <a:pt x="351007" y="1521160"/>
                </a:cubicBezTo>
                <a:cubicBezTo>
                  <a:pt x="351218" y="1520740"/>
                  <a:pt x="351410" y="1520298"/>
                  <a:pt x="351678" y="1519898"/>
                </a:cubicBezTo>
                <a:close/>
                <a:moveTo>
                  <a:pt x="1464216" y="1519311"/>
                </a:moveTo>
                <a:cubicBezTo>
                  <a:pt x="1461234" y="1519940"/>
                  <a:pt x="1458546" y="1521006"/>
                  <a:pt x="1455801" y="1521504"/>
                </a:cubicBezTo>
                <a:cubicBezTo>
                  <a:pt x="1461368" y="1521294"/>
                  <a:pt x="1467147" y="1523493"/>
                  <a:pt x="1474398" y="1519743"/>
                </a:cubicBezTo>
                <a:cubicBezTo>
                  <a:pt x="1470476" y="1518490"/>
                  <a:pt x="1467199" y="1518682"/>
                  <a:pt x="1464216" y="1519311"/>
                </a:cubicBezTo>
                <a:close/>
                <a:moveTo>
                  <a:pt x="1598595" y="1519074"/>
                </a:moveTo>
                <a:lnTo>
                  <a:pt x="1598537" y="1519551"/>
                </a:lnTo>
                <a:lnTo>
                  <a:pt x="1599150" y="1519361"/>
                </a:lnTo>
                <a:close/>
                <a:moveTo>
                  <a:pt x="1586559" y="1519017"/>
                </a:moveTo>
                <a:cubicBezTo>
                  <a:pt x="1586082" y="1518959"/>
                  <a:pt x="1585546" y="1519418"/>
                  <a:pt x="1585029" y="1519667"/>
                </a:cubicBezTo>
                <a:cubicBezTo>
                  <a:pt x="1585392" y="1520107"/>
                  <a:pt x="1585698" y="1520834"/>
                  <a:pt x="1586119" y="1520892"/>
                </a:cubicBezTo>
                <a:cubicBezTo>
                  <a:pt x="1586559" y="1520968"/>
                  <a:pt x="1587094" y="1520412"/>
                  <a:pt x="1587612" y="1520126"/>
                </a:cubicBezTo>
                <a:cubicBezTo>
                  <a:pt x="1587267" y="1519725"/>
                  <a:pt x="1586943" y="1519054"/>
                  <a:pt x="1586559" y="1519017"/>
                </a:cubicBezTo>
                <a:close/>
                <a:moveTo>
                  <a:pt x="2180524" y="1518538"/>
                </a:moveTo>
                <a:cubicBezTo>
                  <a:pt x="2179912" y="1518634"/>
                  <a:pt x="2179300" y="1518748"/>
                  <a:pt x="2178688" y="1518843"/>
                </a:cubicBezTo>
                <a:cubicBezTo>
                  <a:pt x="2178763" y="1522595"/>
                  <a:pt x="2174746" y="1526803"/>
                  <a:pt x="2182801" y="1531568"/>
                </a:cubicBezTo>
                <a:cubicBezTo>
                  <a:pt x="2181826" y="1525981"/>
                  <a:pt x="2181175" y="1522269"/>
                  <a:pt x="2180524" y="1518538"/>
                </a:cubicBezTo>
                <a:close/>
                <a:moveTo>
                  <a:pt x="1389561" y="1518347"/>
                </a:moveTo>
                <a:cubicBezTo>
                  <a:pt x="1384605" y="1518690"/>
                  <a:pt x="1379649" y="1519035"/>
                  <a:pt x="1374674" y="1519361"/>
                </a:cubicBezTo>
                <a:cubicBezTo>
                  <a:pt x="1374732" y="1520088"/>
                  <a:pt x="1374808" y="1520815"/>
                  <a:pt x="1374866" y="1521523"/>
                </a:cubicBezTo>
                <a:cubicBezTo>
                  <a:pt x="1379802" y="1520949"/>
                  <a:pt x="1384757" y="1520356"/>
                  <a:pt x="1389693" y="1519782"/>
                </a:cubicBezTo>
                <a:cubicBezTo>
                  <a:pt x="1389656" y="1519303"/>
                  <a:pt x="1389617" y="1518825"/>
                  <a:pt x="1389561" y="1518347"/>
                </a:cubicBezTo>
                <a:close/>
                <a:moveTo>
                  <a:pt x="1440373" y="1518021"/>
                </a:moveTo>
                <a:cubicBezTo>
                  <a:pt x="1438713" y="1517577"/>
                  <a:pt x="1436791" y="1517772"/>
                  <a:pt x="1434390" y="1519667"/>
                </a:cubicBezTo>
                <a:cubicBezTo>
                  <a:pt x="1438983" y="1519915"/>
                  <a:pt x="1441890" y="1520069"/>
                  <a:pt x="1444779" y="1520222"/>
                </a:cubicBezTo>
                <a:cubicBezTo>
                  <a:pt x="1443430" y="1519552"/>
                  <a:pt x="1442033" y="1518466"/>
                  <a:pt x="1440373" y="1518021"/>
                </a:cubicBezTo>
                <a:close/>
                <a:moveTo>
                  <a:pt x="1483545" y="1517773"/>
                </a:moveTo>
                <a:cubicBezTo>
                  <a:pt x="1487945" y="1523742"/>
                  <a:pt x="1489782" y="1524336"/>
                  <a:pt x="1498986" y="1521867"/>
                </a:cubicBezTo>
                <a:cubicBezTo>
                  <a:pt x="1492785" y="1520222"/>
                  <a:pt x="1488270" y="1519017"/>
                  <a:pt x="1483545" y="1517773"/>
                </a:cubicBezTo>
                <a:close/>
                <a:moveTo>
                  <a:pt x="474820" y="1516644"/>
                </a:moveTo>
                <a:cubicBezTo>
                  <a:pt x="475413" y="1517237"/>
                  <a:pt x="475987" y="1517831"/>
                  <a:pt x="476562" y="1518442"/>
                </a:cubicBezTo>
                <a:cubicBezTo>
                  <a:pt x="474285" y="1520567"/>
                  <a:pt x="472006" y="1522671"/>
                  <a:pt x="469730" y="1524795"/>
                </a:cubicBezTo>
                <a:cubicBezTo>
                  <a:pt x="469272" y="1524336"/>
                  <a:pt x="468831" y="1523877"/>
                  <a:pt x="468372" y="1523398"/>
                </a:cubicBezTo>
                <a:cubicBezTo>
                  <a:pt x="470515" y="1521141"/>
                  <a:pt x="472677" y="1518902"/>
                  <a:pt x="474820" y="1516644"/>
                </a:cubicBezTo>
                <a:close/>
                <a:moveTo>
                  <a:pt x="1948663" y="1515228"/>
                </a:moveTo>
                <a:cubicBezTo>
                  <a:pt x="1948567" y="1515726"/>
                  <a:pt x="1948471" y="1516223"/>
                  <a:pt x="1948376" y="1516720"/>
                </a:cubicBezTo>
                <a:lnTo>
                  <a:pt x="1951879" y="1516161"/>
                </a:lnTo>
                <a:lnTo>
                  <a:pt x="1952681" y="1516395"/>
                </a:lnTo>
                <a:lnTo>
                  <a:pt x="1952670" y="1516485"/>
                </a:lnTo>
                <a:lnTo>
                  <a:pt x="1952662" y="1516491"/>
                </a:lnTo>
                <a:cubicBezTo>
                  <a:pt x="1953313" y="1516242"/>
                  <a:pt x="1953963" y="1516012"/>
                  <a:pt x="1952586" y="1517160"/>
                </a:cubicBezTo>
                <a:lnTo>
                  <a:pt x="1952670" y="1516485"/>
                </a:lnTo>
                <a:lnTo>
                  <a:pt x="1953311" y="1515933"/>
                </a:lnTo>
                <a:lnTo>
                  <a:pt x="1954977" y="1515668"/>
                </a:lnTo>
                <a:cubicBezTo>
                  <a:pt x="1954308" y="1515515"/>
                  <a:pt x="1954002" y="1515343"/>
                  <a:pt x="1953886" y="1515438"/>
                </a:cubicBezTo>
                <a:lnTo>
                  <a:pt x="1953311" y="1515933"/>
                </a:lnTo>
                <a:lnTo>
                  <a:pt x="1951879" y="1516161"/>
                </a:lnTo>
                <a:close/>
                <a:moveTo>
                  <a:pt x="1991982" y="1515190"/>
                </a:moveTo>
                <a:cubicBezTo>
                  <a:pt x="1985352" y="1515582"/>
                  <a:pt x="1982037" y="1515778"/>
                  <a:pt x="1979513" y="1517136"/>
                </a:cubicBezTo>
                <a:lnTo>
                  <a:pt x="1971811" y="1526039"/>
                </a:lnTo>
                <a:lnTo>
                  <a:pt x="1971718" y="1526000"/>
                </a:lnTo>
                <a:lnTo>
                  <a:pt x="1971754" y="1526063"/>
                </a:lnTo>
                <a:lnTo>
                  <a:pt x="1957140" y="1527951"/>
                </a:lnTo>
                <a:cubicBezTo>
                  <a:pt x="1954747" y="1532372"/>
                  <a:pt x="1953733" y="1536926"/>
                  <a:pt x="1951036" y="1538380"/>
                </a:cubicBezTo>
                <a:cubicBezTo>
                  <a:pt x="1948606" y="1539699"/>
                  <a:pt x="1944338" y="1537633"/>
                  <a:pt x="1940876" y="1537059"/>
                </a:cubicBezTo>
                <a:cubicBezTo>
                  <a:pt x="1940723" y="1537443"/>
                  <a:pt x="1940569" y="1537806"/>
                  <a:pt x="1940416" y="1538188"/>
                </a:cubicBezTo>
                <a:cubicBezTo>
                  <a:pt x="1943995" y="1539718"/>
                  <a:pt x="1947573" y="1541250"/>
                  <a:pt x="1951417" y="1542895"/>
                </a:cubicBezTo>
                <a:cubicBezTo>
                  <a:pt x="1952452" y="1545039"/>
                  <a:pt x="1953676" y="1547506"/>
                  <a:pt x="1955150" y="1550548"/>
                </a:cubicBezTo>
                <a:cubicBezTo>
                  <a:pt x="1958097" y="1549592"/>
                  <a:pt x="1960660" y="1548770"/>
                  <a:pt x="1963913" y="1547717"/>
                </a:cubicBezTo>
                <a:cubicBezTo>
                  <a:pt x="1962076" y="1542532"/>
                  <a:pt x="1960469" y="1537959"/>
                  <a:pt x="1958785" y="1533175"/>
                </a:cubicBezTo>
                <a:cubicBezTo>
                  <a:pt x="1963530" y="1531089"/>
                  <a:pt x="1964143" y="1533443"/>
                  <a:pt x="1965348" y="1537021"/>
                </a:cubicBezTo>
                <a:cubicBezTo>
                  <a:pt x="1968448" y="1546206"/>
                  <a:pt x="1974685" y="1546951"/>
                  <a:pt x="1982052" y="1539508"/>
                </a:cubicBezTo>
                <a:cubicBezTo>
                  <a:pt x="1979611" y="1537939"/>
                  <a:pt x="1978392" y="1537155"/>
                  <a:pt x="1977100" y="1535467"/>
                </a:cubicBezTo>
                <a:lnTo>
                  <a:pt x="1971754" y="1526063"/>
                </a:lnTo>
                <a:lnTo>
                  <a:pt x="1971795" y="1526058"/>
                </a:lnTo>
                <a:lnTo>
                  <a:pt x="1971811" y="1526039"/>
                </a:lnTo>
                <a:lnTo>
                  <a:pt x="1983869" y="1531052"/>
                </a:lnTo>
                <a:cubicBezTo>
                  <a:pt x="1986873" y="1532544"/>
                  <a:pt x="1989532" y="1533691"/>
                  <a:pt x="1992709" y="1531453"/>
                </a:cubicBezTo>
                <a:cubicBezTo>
                  <a:pt x="1993302" y="1531032"/>
                  <a:pt x="1994776" y="1531836"/>
                  <a:pt x="1996803" y="1532314"/>
                </a:cubicBezTo>
                <a:cubicBezTo>
                  <a:pt x="1994871" y="1534515"/>
                  <a:pt x="1993627" y="1535911"/>
                  <a:pt x="1992001" y="1537767"/>
                </a:cubicBezTo>
                <a:cubicBezTo>
                  <a:pt x="1999789" y="1537366"/>
                  <a:pt x="2001529" y="1535624"/>
                  <a:pt x="1999462" y="1530612"/>
                </a:cubicBezTo>
                <a:cubicBezTo>
                  <a:pt x="1997913" y="1526861"/>
                  <a:pt x="1995771" y="1523379"/>
                  <a:pt x="1993838" y="1519667"/>
                </a:cubicBezTo>
                <a:cubicBezTo>
                  <a:pt x="1990163" y="1520375"/>
                  <a:pt x="1986835" y="1521006"/>
                  <a:pt x="1983525" y="1521618"/>
                </a:cubicBezTo>
                <a:cubicBezTo>
                  <a:pt x="1983467" y="1521273"/>
                  <a:pt x="1983429" y="1520930"/>
                  <a:pt x="1983372" y="1520567"/>
                </a:cubicBezTo>
                <a:cubicBezTo>
                  <a:pt x="1985917" y="1518978"/>
                  <a:pt x="1988461" y="1517390"/>
                  <a:pt x="1991982" y="1515190"/>
                </a:cubicBezTo>
                <a:close/>
                <a:moveTo>
                  <a:pt x="2190282" y="1514348"/>
                </a:moveTo>
                <a:cubicBezTo>
                  <a:pt x="2189918" y="1515726"/>
                  <a:pt x="2189593" y="1517103"/>
                  <a:pt x="2189269" y="1518462"/>
                </a:cubicBezTo>
                <a:cubicBezTo>
                  <a:pt x="2189804" y="1518595"/>
                  <a:pt x="2190359" y="1518711"/>
                  <a:pt x="2190894" y="1518843"/>
                </a:cubicBezTo>
                <a:cubicBezTo>
                  <a:pt x="2191162" y="1517448"/>
                  <a:pt x="2191411" y="1516051"/>
                  <a:pt x="2191679" y="1514654"/>
                </a:cubicBezTo>
                <a:cubicBezTo>
                  <a:pt x="2191220" y="1514559"/>
                  <a:pt x="2190742" y="1514443"/>
                  <a:pt x="2190282" y="1514348"/>
                </a:cubicBezTo>
                <a:close/>
                <a:moveTo>
                  <a:pt x="1523725" y="1513812"/>
                </a:moveTo>
                <a:cubicBezTo>
                  <a:pt x="1523131" y="1513755"/>
                  <a:pt x="1522481" y="1514156"/>
                  <a:pt x="1521850" y="1514348"/>
                </a:cubicBezTo>
                <a:cubicBezTo>
                  <a:pt x="1522233" y="1514769"/>
                  <a:pt x="1522539" y="1515362"/>
                  <a:pt x="1522998" y="1515534"/>
                </a:cubicBezTo>
                <a:cubicBezTo>
                  <a:pt x="1523400" y="1515668"/>
                  <a:pt x="1523973" y="1515304"/>
                  <a:pt x="1524490" y="1515170"/>
                </a:cubicBezTo>
                <a:cubicBezTo>
                  <a:pt x="1524242" y="1514693"/>
                  <a:pt x="1524031" y="1513832"/>
                  <a:pt x="1523725" y="1513812"/>
                </a:cubicBezTo>
                <a:close/>
                <a:moveTo>
                  <a:pt x="544850" y="1513602"/>
                </a:moveTo>
                <a:cubicBezTo>
                  <a:pt x="544964" y="1513545"/>
                  <a:pt x="545538" y="1513965"/>
                  <a:pt x="545501" y="1514061"/>
                </a:cubicBezTo>
                <a:cubicBezTo>
                  <a:pt x="545385" y="1514559"/>
                  <a:pt x="545118" y="1515037"/>
                  <a:pt x="544888" y="1515516"/>
                </a:cubicBezTo>
                <a:cubicBezTo>
                  <a:pt x="544467" y="1515190"/>
                  <a:pt x="544065" y="1514865"/>
                  <a:pt x="543663" y="1514540"/>
                </a:cubicBezTo>
                <a:cubicBezTo>
                  <a:pt x="544047" y="1514214"/>
                  <a:pt x="544410" y="1513832"/>
                  <a:pt x="544850" y="1513602"/>
                </a:cubicBezTo>
                <a:close/>
                <a:moveTo>
                  <a:pt x="1530058" y="1513468"/>
                </a:moveTo>
                <a:cubicBezTo>
                  <a:pt x="1530000" y="1513410"/>
                  <a:pt x="1529598" y="1513677"/>
                  <a:pt x="1529350" y="1513793"/>
                </a:cubicBezTo>
                <a:cubicBezTo>
                  <a:pt x="1529656" y="1514195"/>
                  <a:pt x="1529944" y="1514616"/>
                  <a:pt x="1530306" y="1514960"/>
                </a:cubicBezTo>
                <a:cubicBezTo>
                  <a:pt x="1530364" y="1515036"/>
                  <a:pt x="1530747" y="1514749"/>
                  <a:pt x="1530977" y="1514616"/>
                </a:cubicBezTo>
                <a:cubicBezTo>
                  <a:pt x="1530670" y="1514214"/>
                  <a:pt x="1530402" y="1513793"/>
                  <a:pt x="1530058" y="1513468"/>
                </a:cubicBezTo>
                <a:close/>
                <a:moveTo>
                  <a:pt x="2002773" y="1512110"/>
                </a:moveTo>
                <a:cubicBezTo>
                  <a:pt x="2002161" y="1512396"/>
                  <a:pt x="2001414" y="1512549"/>
                  <a:pt x="2000994" y="1512990"/>
                </a:cubicBezTo>
                <a:cubicBezTo>
                  <a:pt x="2000782" y="1513219"/>
                  <a:pt x="2001166" y="1513984"/>
                  <a:pt x="2001281" y="1514520"/>
                </a:cubicBezTo>
                <a:cubicBezTo>
                  <a:pt x="2001702" y="1514252"/>
                  <a:pt x="2002294" y="1514099"/>
                  <a:pt x="2002525" y="1513716"/>
                </a:cubicBezTo>
                <a:cubicBezTo>
                  <a:pt x="2002773" y="1513276"/>
                  <a:pt x="2002696" y="1512645"/>
                  <a:pt x="2002773" y="1512110"/>
                </a:cubicBezTo>
                <a:close/>
                <a:moveTo>
                  <a:pt x="1974034" y="1512110"/>
                </a:moveTo>
                <a:cubicBezTo>
                  <a:pt x="1973920" y="1512282"/>
                  <a:pt x="1973805" y="1512473"/>
                  <a:pt x="1973690" y="1512645"/>
                </a:cubicBezTo>
                <a:lnTo>
                  <a:pt x="1973641" y="1512667"/>
                </a:lnTo>
                <a:lnTo>
                  <a:pt x="1969724" y="1512853"/>
                </a:lnTo>
                <a:cubicBezTo>
                  <a:pt x="1968442" y="1513028"/>
                  <a:pt x="1967310" y="1513659"/>
                  <a:pt x="1966630" y="1515783"/>
                </a:cubicBezTo>
                <a:lnTo>
                  <a:pt x="1973641" y="1512667"/>
                </a:lnTo>
                <a:lnTo>
                  <a:pt x="1973709" y="1512663"/>
                </a:lnTo>
                <a:cubicBezTo>
                  <a:pt x="1973824" y="1512473"/>
                  <a:pt x="1973920" y="1512282"/>
                  <a:pt x="1974034" y="1512110"/>
                </a:cubicBezTo>
                <a:close/>
                <a:moveTo>
                  <a:pt x="1879821" y="1511421"/>
                </a:moveTo>
                <a:lnTo>
                  <a:pt x="1879821" y="1511976"/>
                </a:lnTo>
                <a:lnTo>
                  <a:pt x="1880433" y="1511707"/>
                </a:lnTo>
                <a:close/>
                <a:moveTo>
                  <a:pt x="1463224" y="1511286"/>
                </a:moveTo>
                <a:cubicBezTo>
                  <a:pt x="1463224" y="1511516"/>
                  <a:pt x="1463224" y="1511765"/>
                  <a:pt x="1463224" y="1511994"/>
                </a:cubicBezTo>
                <a:cubicBezTo>
                  <a:pt x="1464909" y="1511994"/>
                  <a:pt x="1466592" y="1511994"/>
                  <a:pt x="1468276" y="1511994"/>
                </a:cubicBezTo>
                <a:cubicBezTo>
                  <a:pt x="1468276" y="1511765"/>
                  <a:pt x="1468276" y="1511516"/>
                  <a:pt x="1468276" y="1511286"/>
                </a:cubicBezTo>
                <a:cubicBezTo>
                  <a:pt x="1466573" y="1511286"/>
                  <a:pt x="1464889" y="1511286"/>
                  <a:pt x="1463224" y="1511286"/>
                </a:cubicBezTo>
                <a:close/>
                <a:moveTo>
                  <a:pt x="1478724" y="1510923"/>
                </a:moveTo>
                <a:cubicBezTo>
                  <a:pt x="1478741" y="1511421"/>
                  <a:pt x="1478780" y="1511918"/>
                  <a:pt x="1478800" y="1512415"/>
                </a:cubicBezTo>
                <a:cubicBezTo>
                  <a:pt x="1479795" y="1512166"/>
                  <a:pt x="1480770" y="1511918"/>
                  <a:pt x="1481765" y="1511669"/>
                </a:cubicBezTo>
                <a:cubicBezTo>
                  <a:pt x="1480751" y="1511401"/>
                  <a:pt x="1479736" y="1511152"/>
                  <a:pt x="1478724" y="1510923"/>
                </a:cubicBezTo>
                <a:close/>
                <a:moveTo>
                  <a:pt x="2113748" y="1510904"/>
                </a:moveTo>
                <a:cubicBezTo>
                  <a:pt x="2114570" y="1511344"/>
                  <a:pt x="2115088" y="1511612"/>
                  <a:pt x="2115604" y="1511880"/>
                </a:cubicBezTo>
                <a:cubicBezTo>
                  <a:pt x="2115049" y="1512510"/>
                  <a:pt x="2114570" y="1513239"/>
                  <a:pt x="2113901" y="1513679"/>
                </a:cubicBezTo>
                <a:cubicBezTo>
                  <a:pt x="2113690" y="1513812"/>
                  <a:pt x="2112944" y="1513181"/>
                  <a:pt x="2112447" y="1512894"/>
                </a:cubicBezTo>
                <a:cubicBezTo>
                  <a:pt x="2112887" y="1512224"/>
                  <a:pt x="2113327" y="1511554"/>
                  <a:pt x="2113748" y="1510904"/>
                </a:cubicBezTo>
                <a:close/>
                <a:moveTo>
                  <a:pt x="121741" y="1510839"/>
                </a:moveTo>
                <a:lnTo>
                  <a:pt x="120657" y="1513794"/>
                </a:lnTo>
                <a:cubicBezTo>
                  <a:pt x="120275" y="1513565"/>
                  <a:pt x="119892" y="1513335"/>
                  <a:pt x="119509" y="1513125"/>
                </a:cubicBezTo>
                <a:close/>
                <a:moveTo>
                  <a:pt x="121787" y="1510713"/>
                </a:moveTo>
                <a:lnTo>
                  <a:pt x="121794" y="1510721"/>
                </a:lnTo>
                <a:lnTo>
                  <a:pt x="121786" y="1510733"/>
                </a:lnTo>
                <a:lnTo>
                  <a:pt x="121805" y="1510752"/>
                </a:lnTo>
                <a:lnTo>
                  <a:pt x="121812" y="1510739"/>
                </a:lnTo>
                <a:lnTo>
                  <a:pt x="121825" y="1510752"/>
                </a:lnTo>
                <a:lnTo>
                  <a:pt x="121741" y="1510839"/>
                </a:lnTo>
                <a:close/>
                <a:moveTo>
                  <a:pt x="122130" y="1510196"/>
                </a:moveTo>
                <a:lnTo>
                  <a:pt x="121812" y="1510739"/>
                </a:lnTo>
                <a:lnTo>
                  <a:pt x="121794" y="1510721"/>
                </a:lnTo>
                <a:close/>
                <a:moveTo>
                  <a:pt x="1512474" y="1509430"/>
                </a:moveTo>
                <a:cubicBezTo>
                  <a:pt x="1511938" y="1509430"/>
                  <a:pt x="1511422" y="1509430"/>
                  <a:pt x="1510887" y="1509469"/>
                </a:cubicBezTo>
                <a:cubicBezTo>
                  <a:pt x="1510866" y="1509469"/>
                  <a:pt x="1510866" y="1510101"/>
                  <a:pt x="1510887" y="1510101"/>
                </a:cubicBezTo>
                <a:cubicBezTo>
                  <a:pt x="1511403" y="1510138"/>
                  <a:pt x="1511938" y="1510138"/>
                  <a:pt x="1512474" y="1510138"/>
                </a:cubicBezTo>
                <a:cubicBezTo>
                  <a:pt x="1512474" y="1509909"/>
                  <a:pt x="1512474" y="1509679"/>
                  <a:pt x="1512474" y="1509430"/>
                </a:cubicBezTo>
                <a:close/>
                <a:moveTo>
                  <a:pt x="572804" y="1508983"/>
                </a:moveTo>
                <a:cubicBezTo>
                  <a:pt x="570900" y="1509177"/>
                  <a:pt x="570126" y="1510665"/>
                  <a:pt x="568575" y="1513640"/>
                </a:cubicBezTo>
                <a:cubicBezTo>
                  <a:pt x="575348" y="1517581"/>
                  <a:pt x="576612" y="1517505"/>
                  <a:pt x="583806" y="1512090"/>
                </a:cubicBezTo>
                <a:cubicBezTo>
                  <a:pt x="577740" y="1509889"/>
                  <a:pt x="574708" y="1508790"/>
                  <a:pt x="572804" y="1508983"/>
                </a:cubicBezTo>
                <a:close/>
                <a:moveTo>
                  <a:pt x="2202432" y="1508608"/>
                </a:moveTo>
                <a:cubicBezTo>
                  <a:pt x="2200231" y="1511152"/>
                  <a:pt x="2197935" y="1513161"/>
                  <a:pt x="2198185" y="1513601"/>
                </a:cubicBezTo>
                <a:cubicBezTo>
                  <a:pt x="2200749" y="1517753"/>
                  <a:pt x="2200194" y="1524412"/>
                  <a:pt x="2209531" y="1526192"/>
                </a:cubicBezTo>
                <a:cubicBezTo>
                  <a:pt x="2206813" y="1519475"/>
                  <a:pt x="2204882" y="1514693"/>
                  <a:pt x="2202432" y="1508608"/>
                </a:cubicBezTo>
                <a:close/>
                <a:moveTo>
                  <a:pt x="1527379" y="1508493"/>
                </a:moveTo>
                <a:cubicBezTo>
                  <a:pt x="1527570" y="1508608"/>
                  <a:pt x="1527742" y="1508722"/>
                  <a:pt x="1527934" y="1508838"/>
                </a:cubicBezTo>
                <a:cubicBezTo>
                  <a:pt x="1528125" y="1508933"/>
                  <a:pt x="1528297" y="1509048"/>
                  <a:pt x="1528489" y="1509143"/>
                </a:cubicBezTo>
                <a:cubicBezTo>
                  <a:pt x="1528317" y="1509029"/>
                  <a:pt x="1528125" y="1508913"/>
                  <a:pt x="1527954" y="1508799"/>
                </a:cubicBezTo>
                <a:cubicBezTo>
                  <a:pt x="1527762" y="1508703"/>
                  <a:pt x="1527570" y="1508589"/>
                  <a:pt x="1527379" y="1508493"/>
                </a:cubicBezTo>
                <a:close/>
                <a:moveTo>
                  <a:pt x="1566450" y="1508474"/>
                </a:moveTo>
                <a:cubicBezTo>
                  <a:pt x="1566029" y="1508838"/>
                  <a:pt x="1565436" y="1509143"/>
                  <a:pt x="1565265" y="1509603"/>
                </a:cubicBezTo>
                <a:cubicBezTo>
                  <a:pt x="1565130" y="1510004"/>
                  <a:pt x="1565474" y="1510578"/>
                  <a:pt x="1565608" y="1511057"/>
                </a:cubicBezTo>
                <a:cubicBezTo>
                  <a:pt x="1566087" y="1510808"/>
                  <a:pt x="1566927" y="1510598"/>
                  <a:pt x="1566966" y="1510291"/>
                </a:cubicBezTo>
                <a:cubicBezTo>
                  <a:pt x="1567043" y="1509717"/>
                  <a:pt x="1566660" y="1509087"/>
                  <a:pt x="1566450" y="1508474"/>
                </a:cubicBezTo>
                <a:close/>
                <a:moveTo>
                  <a:pt x="1954422" y="1507919"/>
                </a:moveTo>
                <a:cubicBezTo>
                  <a:pt x="1954347" y="1508148"/>
                  <a:pt x="1954135" y="1508550"/>
                  <a:pt x="1954192" y="1508569"/>
                </a:cubicBezTo>
                <a:cubicBezTo>
                  <a:pt x="1954575" y="1508818"/>
                  <a:pt x="1954997" y="1509009"/>
                  <a:pt x="1955417" y="1509219"/>
                </a:cubicBezTo>
                <a:cubicBezTo>
                  <a:pt x="1955494" y="1508990"/>
                  <a:pt x="1955570" y="1508742"/>
                  <a:pt x="1955666" y="1508511"/>
                </a:cubicBezTo>
                <a:cubicBezTo>
                  <a:pt x="1955245" y="1508321"/>
                  <a:pt x="1954824" y="1508110"/>
                  <a:pt x="1954422" y="1507919"/>
                </a:cubicBezTo>
                <a:close/>
                <a:moveTo>
                  <a:pt x="336007" y="1506024"/>
                </a:moveTo>
                <a:cubicBezTo>
                  <a:pt x="336312" y="1506388"/>
                  <a:pt x="336618" y="1506732"/>
                  <a:pt x="336906" y="1507096"/>
                </a:cubicBezTo>
                <a:cubicBezTo>
                  <a:pt x="336484" y="1507326"/>
                  <a:pt x="336063" y="1507593"/>
                  <a:pt x="335604" y="1507746"/>
                </a:cubicBezTo>
                <a:cubicBezTo>
                  <a:pt x="335528" y="1507765"/>
                  <a:pt x="335107" y="1507249"/>
                  <a:pt x="335145" y="1507154"/>
                </a:cubicBezTo>
                <a:cubicBezTo>
                  <a:pt x="335375" y="1506751"/>
                  <a:pt x="335718" y="1506407"/>
                  <a:pt x="336007" y="1506024"/>
                </a:cubicBezTo>
                <a:close/>
                <a:moveTo>
                  <a:pt x="1979110" y="1505243"/>
                </a:moveTo>
                <a:cubicBezTo>
                  <a:pt x="1978158" y="1504384"/>
                  <a:pt x="1976770" y="1504217"/>
                  <a:pt x="1974264" y="1505796"/>
                </a:cubicBezTo>
                <a:lnTo>
                  <a:pt x="1981304" y="1508774"/>
                </a:lnTo>
                <a:lnTo>
                  <a:pt x="1981344" y="1508838"/>
                </a:lnTo>
                <a:lnTo>
                  <a:pt x="1981417" y="1508894"/>
                </a:lnTo>
                <a:lnTo>
                  <a:pt x="1983008" y="1511707"/>
                </a:lnTo>
                <a:cubicBezTo>
                  <a:pt x="1983334" y="1511439"/>
                  <a:pt x="1983658" y="1511152"/>
                  <a:pt x="1983983" y="1510885"/>
                </a:cubicBezTo>
                <a:lnTo>
                  <a:pt x="1981417" y="1508894"/>
                </a:lnTo>
                <a:lnTo>
                  <a:pt x="1981363" y="1508799"/>
                </a:lnTo>
                <a:lnTo>
                  <a:pt x="1981304" y="1508774"/>
                </a:lnTo>
                <a:close/>
                <a:moveTo>
                  <a:pt x="460125" y="1505049"/>
                </a:moveTo>
                <a:cubicBezTo>
                  <a:pt x="456891" y="1513698"/>
                  <a:pt x="450885" y="1515324"/>
                  <a:pt x="445048" y="1517275"/>
                </a:cubicBezTo>
                <a:cubicBezTo>
                  <a:pt x="446484" y="1512607"/>
                  <a:pt x="446867" y="1506714"/>
                  <a:pt x="454366" y="1509029"/>
                </a:cubicBezTo>
                <a:cubicBezTo>
                  <a:pt x="455322" y="1509317"/>
                  <a:pt x="456988" y="1507288"/>
                  <a:pt x="460125" y="1505049"/>
                </a:cubicBezTo>
                <a:close/>
                <a:moveTo>
                  <a:pt x="261443" y="1504974"/>
                </a:moveTo>
                <a:lnTo>
                  <a:pt x="261472" y="1505002"/>
                </a:lnTo>
                <a:lnTo>
                  <a:pt x="249293" y="1518578"/>
                </a:lnTo>
                <a:close/>
                <a:moveTo>
                  <a:pt x="1499139" y="1504953"/>
                </a:moveTo>
                <a:cubicBezTo>
                  <a:pt x="1498086" y="1504188"/>
                  <a:pt x="1498659" y="1504590"/>
                  <a:pt x="1499234" y="1505011"/>
                </a:cubicBezTo>
                <a:lnTo>
                  <a:pt x="1499242" y="1505016"/>
                </a:lnTo>
                <a:lnTo>
                  <a:pt x="1496153" y="1511802"/>
                </a:lnTo>
                <a:cubicBezTo>
                  <a:pt x="1499559" y="1515936"/>
                  <a:pt x="1502830" y="1519915"/>
                  <a:pt x="1507136" y="1525158"/>
                </a:cubicBezTo>
                <a:cubicBezTo>
                  <a:pt x="1508227" y="1521734"/>
                  <a:pt x="1509547" y="1519859"/>
                  <a:pt x="1509087" y="1518614"/>
                </a:cubicBezTo>
                <a:cubicBezTo>
                  <a:pt x="1507767" y="1514826"/>
                  <a:pt x="1506006" y="1511133"/>
                  <a:pt x="1503883" y="1507747"/>
                </a:cubicBezTo>
                <a:lnTo>
                  <a:pt x="1499242" y="1505016"/>
                </a:lnTo>
                <a:lnTo>
                  <a:pt x="1499253" y="1504991"/>
                </a:lnTo>
                <a:cubicBezTo>
                  <a:pt x="1498563" y="1504761"/>
                  <a:pt x="1497895" y="1504551"/>
                  <a:pt x="1499139" y="1504953"/>
                </a:cubicBezTo>
                <a:close/>
                <a:moveTo>
                  <a:pt x="1967070" y="1504398"/>
                </a:moveTo>
                <a:cubicBezTo>
                  <a:pt x="1965726" y="1504173"/>
                  <a:pt x="1964362" y="1505192"/>
                  <a:pt x="1962631" y="1508435"/>
                </a:cubicBezTo>
                <a:cubicBezTo>
                  <a:pt x="1966018" y="1508205"/>
                  <a:pt x="1968103" y="1508052"/>
                  <a:pt x="1971394" y="1507824"/>
                </a:cubicBezTo>
                <a:cubicBezTo>
                  <a:pt x="1969739" y="1506092"/>
                  <a:pt x="1968414" y="1504623"/>
                  <a:pt x="1967070" y="1504398"/>
                </a:cubicBezTo>
                <a:close/>
                <a:moveTo>
                  <a:pt x="1566432" y="1503766"/>
                </a:moveTo>
                <a:lnTo>
                  <a:pt x="1565761" y="1504016"/>
                </a:lnTo>
                <a:lnTo>
                  <a:pt x="1566374" y="1504380"/>
                </a:lnTo>
                <a:close/>
                <a:moveTo>
                  <a:pt x="263356" y="1503060"/>
                </a:moveTo>
                <a:lnTo>
                  <a:pt x="263394" y="1503099"/>
                </a:lnTo>
                <a:cubicBezTo>
                  <a:pt x="262762" y="1503729"/>
                  <a:pt x="262113" y="1504380"/>
                  <a:pt x="261481" y="1505011"/>
                </a:cubicBezTo>
                <a:lnTo>
                  <a:pt x="261472" y="1505002"/>
                </a:lnTo>
                <a:lnTo>
                  <a:pt x="261481" y="1504992"/>
                </a:lnTo>
                <a:lnTo>
                  <a:pt x="261444" y="1504973"/>
                </a:lnTo>
                <a:lnTo>
                  <a:pt x="261443" y="1504974"/>
                </a:lnTo>
                <a:lnTo>
                  <a:pt x="261442" y="1504974"/>
                </a:lnTo>
                <a:cubicBezTo>
                  <a:pt x="262074" y="1504342"/>
                  <a:pt x="262725" y="1503691"/>
                  <a:pt x="263356" y="1503060"/>
                </a:cubicBezTo>
                <a:close/>
                <a:moveTo>
                  <a:pt x="263460" y="1502965"/>
                </a:moveTo>
                <a:lnTo>
                  <a:pt x="263395" y="1503097"/>
                </a:lnTo>
                <a:cubicBezTo>
                  <a:pt x="263395" y="1503097"/>
                  <a:pt x="263356" y="1503060"/>
                  <a:pt x="263356" y="1503060"/>
                </a:cubicBezTo>
                <a:close/>
                <a:moveTo>
                  <a:pt x="2160223" y="1502886"/>
                </a:moveTo>
                <a:cubicBezTo>
                  <a:pt x="2160205" y="1503155"/>
                  <a:pt x="2160109" y="1503652"/>
                  <a:pt x="2160166" y="1503671"/>
                </a:cubicBezTo>
                <a:cubicBezTo>
                  <a:pt x="2160625" y="1503786"/>
                  <a:pt x="2161104" y="1503843"/>
                  <a:pt x="2161581" y="1503921"/>
                </a:cubicBezTo>
                <a:cubicBezTo>
                  <a:pt x="2161601" y="1503652"/>
                  <a:pt x="2161678" y="1503174"/>
                  <a:pt x="2161620" y="1503155"/>
                </a:cubicBezTo>
                <a:cubicBezTo>
                  <a:pt x="2161180" y="1503002"/>
                  <a:pt x="2160701" y="1502963"/>
                  <a:pt x="2160223" y="1502886"/>
                </a:cubicBezTo>
                <a:close/>
                <a:moveTo>
                  <a:pt x="1572573" y="1502868"/>
                </a:moveTo>
                <a:lnTo>
                  <a:pt x="1572840" y="1503537"/>
                </a:lnTo>
                <a:lnTo>
                  <a:pt x="1573204" y="1502925"/>
                </a:lnTo>
                <a:close/>
                <a:moveTo>
                  <a:pt x="191777" y="1501662"/>
                </a:moveTo>
                <a:cubicBezTo>
                  <a:pt x="190686" y="1511134"/>
                  <a:pt x="189730" y="1512263"/>
                  <a:pt x="182631" y="1513564"/>
                </a:cubicBezTo>
                <a:cubicBezTo>
                  <a:pt x="183531" y="1506178"/>
                  <a:pt x="183531" y="1506178"/>
                  <a:pt x="191777" y="1501662"/>
                </a:cubicBezTo>
                <a:close/>
                <a:moveTo>
                  <a:pt x="1987524" y="1498084"/>
                </a:moveTo>
                <a:cubicBezTo>
                  <a:pt x="1987849" y="1500170"/>
                  <a:pt x="1987619" y="1501739"/>
                  <a:pt x="1988289" y="1502352"/>
                </a:cubicBezTo>
                <a:cubicBezTo>
                  <a:pt x="1990968" y="1504819"/>
                  <a:pt x="1993780" y="1507211"/>
                  <a:pt x="1996861" y="1509105"/>
                </a:cubicBezTo>
                <a:cubicBezTo>
                  <a:pt x="1997722" y="1509660"/>
                  <a:pt x="1999692" y="1508397"/>
                  <a:pt x="2003424" y="1507307"/>
                </a:cubicBezTo>
                <a:cubicBezTo>
                  <a:pt x="1997090" y="1503633"/>
                  <a:pt x="1992748" y="1501107"/>
                  <a:pt x="1987524" y="1498084"/>
                </a:cubicBezTo>
                <a:close/>
                <a:moveTo>
                  <a:pt x="265997" y="1497759"/>
                </a:moveTo>
                <a:cubicBezTo>
                  <a:pt x="266551" y="1498200"/>
                  <a:pt x="267106" y="1498659"/>
                  <a:pt x="267661" y="1499100"/>
                </a:cubicBezTo>
                <a:lnTo>
                  <a:pt x="263460" y="1502965"/>
                </a:lnTo>
                <a:close/>
                <a:moveTo>
                  <a:pt x="2281796" y="1496382"/>
                </a:moveTo>
                <a:cubicBezTo>
                  <a:pt x="2284552" y="1499041"/>
                  <a:pt x="2285623" y="1502447"/>
                  <a:pt x="2283883" y="1508168"/>
                </a:cubicBezTo>
                <a:cubicBezTo>
                  <a:pt x="2280801" y="1504169"/>
                  <a:pt x="2278793" y="1501548"/>
                  <a:pt x="2275636" y="1497433"/>
                </a:cubicBezTo>
                <a:cubicBezTo>
                  <a:pt x="2278621" y="1496859"/>
                  <a:pt x="2281088" y="1495711"/>
                  <a:pt x="2281796" y="1496382"/>
                </a:cubicBezTo>
                <a:close/>
                <a:moveTo>
                  <a:pt x="2090157" y="1496056"/>
                </a:moveTo>
                <a:cubicBezTo>
                  <a:pt x="2093811" y="1502886"/>
                  <a:pt x="2093811" y="1502886"/>
                  <a:pt x="2090385" y="1508799"/>
                </a:cubicBezTo>
                <a:cubicBezTo>
                  <a:pt x="2089716" y="1509009"/>
                  <a:pt x="2089047" y="1509219"/>
                  <a:pt x="2090500" y="1508761"/>
                </a:cubicBezTo>
                <a:cubicBezTo>
                  <a:pt x="2089239" y="1509622"/>
                  <a:pt x="2089830" y="1509219"/>
                  <a:pt x="2090405" y="1508838"/>
                </a:cubicBezTo>
                <a:cubicBezTo>
                  <a:pt x="2095647" y="1509201"/>
                  <a:pt x="2100890" y="1509583"/>
                  <a:pt x="2106841" y="1510004"/>
                </a:cubicBezTo>
                <a:cubicBezTo>
                  <a:pt x="2108506" y="1515267"/>
                  <a:pt x="2110285" y="1521370"/>
                  <a:pt x="2117536" y="1523437"/>
                </a:cubicBezTo>
                <a:cubicBezTo>
                  <a:pt x="2121305" y="1522020"/>
                  <a:pt x="2125342" y="1520489"/>
                  <a:pt x="2130910" y="1518385"/>
                </a:cubicBezTo>
                <a:cubicBezTo>
                  <a:pt x="2124979" y="1515764"/>
                  <a:pt x="2125114" y="1509066"/>
                  <a:pt x="2118340" y="1507995"/>
                </a:cubicBezTo>
                <a:cubicBezTo>
                  <a:pt x="2113480" y="1507230"/>
                  <a:pt x="2108581" y="1504303"/>
                  <a:pt x="2104582" y="1501183"/>
                </a:cubicBezTo>
                <a:cubicBezTo>
                  <a:pt x="2100182" y="1497778"/>
                  <a:pt x="2096278" y="1494506"/>
                  <a:pt x="2090157" y="1496056"/>
                </a:cubicBezTo>
                <a:close/>
                <a:moveTo>
                  <a:pt x="341058" y="1495942"/>
                </a:moveTo>
                <a:cubicBezTo>
                  <a:pt x="341670" y="1496287"/>
                  <a:pt x="342282" y="1496612"/>
                  <a:pt x="342894" y="1496956"/>
                </a:cubicBezTo>
                <a:cubicBezTo>
                  <a:pt x="341995" y="1498583"/>
                  <a:pt x="341076" y="1500208"/>
                  <a:pt x="340176" y="1501854"/>
                </a:cubicBezTo>
                <a:cubicBezTo>
                  <a:pt x="339470" y="1501414"/>
                  <a:pt x="338761" y="1500955"/>
                  <a:pt x="338053" y="1500516"/>
                </a:cubicBezTo>
                <a:cubicBezTo>
                  <a:pt x="339048" y="1498984"/>
                  <a:pt x="340062" y="1497473"/>
                  <a:pt x="341058" y="1495942"/>
                </a:cubicBezTo>
                <a:close/>
                <a:moveTo>
                  <a:pt x="1537310" y="1494181"/>
                </a:moveTo>
                <a:lnTo>
                  <a:pt x="1537215" y="1494736"/>
                </a:lnTo>
                <a:lnTo>
                  <a:pt x="1537884" y="1494545"/>
                </a:lnTo>
                <a:close/>
                <a:moveTo>
                  <a:pt x="489342" y="1493836"/>
                </a:moveTo>
                <a:cubicBezTo>
                  <a:pt x="491178" y="1500763"/>
                  <a:pt x="486855" y="1502159"/>
                  <a:pt x="483105" y="1504818"/>
                </a:cubicBezTo>
                <a:cubicBezTo>
                  <a:pt x="483948" y="1499118"/>
                  <a:pt x="483948" y="1499118"/>
                  <a:pt x="489342" y="1493836"/>
                </a:cubicBezTo>
                <a:close/>
                <a:moveTo>
                  <a:pt x="466230" y="1492785"/>
                </a:moveTo>
                <a:cubicBezTo>
                  <a:pt x="466728" y="1493244"/>
                  <a:pt x="467206" y="1493684"/>
                  <a:pt x="467684" y="1494125"/>
                </a:cubicBezTo>
                <a:cubicBezTo>
                  <a:pt x="465867" y="1496076"/>
                  <a:pt x="464068" y="1498008"/>
                  <a:pt x="462251" y="1499960"/>
                </a:cubicBezTo>
                <a:cubicBezTo>
                  <a:pt x="461772" y="1499520"/>
                  <a:pt x="461274" y="1499060"/>
                  <a:pt x="460796" y="1498620"/>
                </a:cubicBezTo>
                <a:cubicBezTo>
                  <a:pt x="462615" y="1496669"/>
                  <a:pt x="464412" y="1494736"/>
                  <a:pt x="466230" y="1492785"/>
                </a:cubicBezTo>
                <a:close/>
                <a:moveTo>
                  <a:pt x="1938331" y="1492726"/>
                </a:moveTo>
                <a:cubicBezTo>
                  <a:pt x="1935442" y="1493587"/>
                  <a:pt x="1932553" y="1494448"/>
                  <a:pt x="1929396" y="1495387"/>
                </a:cubicBezTo>
                <a:cubicBezTo>
                  <a:pt x="1932667" y="1499653"/>
                  <a:pt x="1932667" y="1499653"/>
                  <a:pt x="1929415" y="1504819"/>
                </a:cubicBezTo>
                <a:cubicBezTo>
                  <a:pt x="1938158" y="1503556"/>
                  <a:pt x="1940588" y="1500112"/>
                  <a:pt x="1938331" y="1492726"/>
                </a:cubicBezTo>
                <a:close/>
                <a:moveTo>
                  <a:pt x="1509757" y="1491962"/>
                </a:moveTo>
                <a:cubicBezTo>
                  <a:pt x="1509490" y="1492057"/>
                  <a:pt x="1509240" y="1492152"/>
                  <a:pt x="1508973" y="1492248"/>
                </a:cubicBezTo>
                <a:cubicBezTo>
                  <a:pt x="1509240" y="1492573"/>
                  <a:pt x="1509452" y="1492976"/>
                  <a:pt x="1509777" y="1493205"/>
                </a:cubicBezTo>
                <a:cubicBezTo>
                  <a:pt x="1509891" y="1493301"/>
                  <a:pt x="1510274" y="1493033"/>
                  <a:pt x="1510542" y="1492937"/>
                </a:cubicBezTo>
                <a:cubicBezTo>
                  <a:pt x="1510274" y="1492612"/>
                  <a:pt x="1510005" y="1492287"/>
                  <a:pt x="1509757" y="1491962"/>
                </a:cubicBezTo>
                <a:close/>
                <a:moveTo>
                  <a:pt x="1944645" y="1490795"/>
                </a:moveTo>
                <a:cubicBezTo>
                  <a:pt x="1944626" y="1491062"/>
                  <a:pt x="1944529" y="1491540"/>
                  <a:pt x="1944589" y="1491559"/>
                </a:cubicBezTo>
                <a:cubicBezTo>
                  <a:pt x="1945047" y="1491712"/>
                  <a:pt x="1945525" y="1491770"/>
                  <a:pt x="1945984" y="1491867"/>
                </a:cubicBezTo>
                <a:cubicBezTo>
                  <a:pt x="1946023" y="1491598"/>
                  <a:pt x="1946119" y="1491101"/>
                  <a:pt x="1946080" y="1491082"/>
                </a:cubicBezTo>
                <a:cubicBezTo>
                  <a:pt x="1945621" y="1490948"/>
                  <a:pt x="1945123" y="1490871"/>
                  <a:pt x="1944645" y="1490795"/>
                </a:cubicBezTo>
                <a:close/>
                <a:moveTo>
                  <a:pt x="2021657" y="1490335"/>
                </a:moveTo>
                <a:cubicBezTo>
                  <a:pt x="2021161" y="1491828"/>
                  <a:pt x="2020759" y="1492804"/>
                  <a:pt x="2020567" y="1493818"/>
                </a:cubicBezTo>
                <a:cubicBezTo>
                  <a:pt x="2020529" y="1493990"/>
                  <a:pt x="2021754" y="1494679"/>
                  <a:pt x="2021926" y="1494545"/>
                </a:cubicBezTo>
                <a:cubicBezTo>
                  <a:pt x="2022711" y="1493894"/>
                  <a:pt x="2023323" y="1493033"/>
                  <a:pt x="2024011" y="1492248"/>
                </a:cubicBezTo>
                <a:cubicBezTo>
                  <a:pt x="2023418" y="1491770"/>
                  <a:pt x="2022824" y="1491291"/>
                  <a:pt x="2021657" y="1490335"/>
                </a:cubicBezTo>
                <a:close/>
                <a:moveTo>
                  <a:pt x="2080321" y="1488690"/>
                </a:moveTo>
                <a:cubicBezTo>
                  <a:pt x="2078734" y="1490106"/>
                  <a:pt x="2075079" y="1488441"/>
                  <a:pt x="2075461" y="1493970"/>
                </a:cubicBezTo>
                <a:cubicBezTo>
                  <a:pt x="2077873" y="1492937"/>
                  <a:pt x="2079823" y="1492095"/>
                  <a:pt x="2081775" y="1491254"/>
                </a:cubicBezTo>
                <a:cubicBezTo>
                  <a:pt x="2081296" y="1490393"/>
                  <a:pt x="2080800" y="1489551"/>
                  <a:pt x="2080321" y="1488690"/>
                </a:cubicBezTo>
                <a:close/>
                <a:moveTo>
                  <a:pt x="138757" y="1488193"/>
                </a:moveTo>
                <a:cubicBezTo>
                  <a:pt x="139351" y="1488786"/>
                  <a:pt x="139944" y="1489360"/>
                  <a:pt x="140537" y="1489954"/>
                </a:cubicBezTo>
                <a:cubicBezTo>
                  <a:pt x="138949" y="1491714"/>
                  <a:pt x="137361" y="1493454"/>
                  <a:pt x="135754" y="1495215"/>
                </a:cubicBezTo>
                <a:cubicBezTo>
                  <a:pt x="135027" y="1494469"/>
                  <a:pt x="134299" y="1493742"/>
                  <a:pt x="133572" y="1492995"/>
                </a:cubicBezTo>
                <a:cubicBezTo>
                  <a:pt x="135294" y="1491389"/>
                  <a:pt x="137018" y="1489800"/>
                  <a:pt x="138757" y="1488193"/>
                </a:cubicBezTo>
                <a:close/>
                <a:moveTo>
                  <a:pt x="1472753" y="1486527"/>
                </a:moveTo>
                <a:cubicBezTo>
                  <a:pt x="1472753" y="1486776"/>
                  <a:pt x="1472753" y="1487006"/>
                  <a:pt x="1472753" y="1487254"/>
                </a:cubicBezTo>
                <a:cubicBezTo>
                  <a:pt x="1473843" y="1487254"/>
                  <a:pt x="1474915" y="1487254"/>
                  <a:pt x="1476006" y="1487254"/>
                </a:cubicBezTo>
                <a:cubicBezTo>
                  <a:pt x="1476006" y="1487006"/>
                  <a:pt x="1475986" y="1486776"/>
                  <a:pt x="1475986" y="1486527"/>
                </a:cubicBezTo>
                <a:cubicBezTo>
                  <a:pt x="1474915" y="1486527"/>
                  <a:pt x="1473843" y="1486527"/>
                  <a:pt x="1472753" y="1486527"/>
                </a:cubicBezTo>
                <a:close/>
                <a:moveTo>
                  <a:pt x="1967376" y="1486068"/>
                </a:moveTo>
                <a:cubicBezTo>
                  <a:pt x="1966362" y="1486183"/>
                  <a:pt x="1965348" y="1486317"/>
                  <a:pt x="1964333" y="1486432"/>
                </a:cubicBezTo>
                <a:cubicBezTo>
                  <a:pt x="1964353" y="1486719"/>
                  <a:pt x="1964371" y="1486986"/>
                  <a:pt x="1964410" y="1487273"/>
                </a:cubicBezTo>
                <a:cubicBezTo>
                  <a:pt x="1965482" y="1487293"/>
                  <a:pt x="1966573" y="1487293"/>
                  <a:pt x="1967644" y="1487293"/>
                </a:cubicBezTo>
                <a:cubicBezTo>
                  <a:pt x="1967548" y="1486891"/>
                  <a:pt x="1967452" y="1486490"/>
                  <a:pt x="1967376" y="1486068"/>
                </a:cubicBezTo>
                <a:close/>
                <a:moveTo>
                  <a:pt x="2280746" y="1485054"/>
                </a:moveTo>
                <a:cubicBezTo>
                  <a:pt x="2283769" y="1487906"/>
                  <a:pt x="2285357" y="1489378"/>
                  <a:pt x="2287251" y="1491158"/>
                </a:cubicBezTo>
                <a:cubicBezTo>
                  <a:pt x="2285931" y="1492153"/>
                  <a:pt x="2285281" y="1493033"/>
                  <a:pt x="2284573" y="1493109"/>
                </a:cubicBezTo>
                <a:cubicBezTo>
                  <a:pt x="2279884" y="1493531"/>
                  <a:pt x="2279846" y="1490795"/>
                  <a:pt x="2280746" y="1485054"/>
                </a:cubicBezTo>
                <a:close/>
                <a:moveTo>
                  <a:pt x="1989151" y="1484940"/>
                </a:moveTo>
                <a:cubicBezTo>
                  <a:pt x="1984405" y="1485551"/>
                  <a:pt x="1979641" y="1486183"/>
                  <a:pt x="1974245" y="1486891"/>
                </a:cubicBezTo>
                <a:cubicBezTo>
                  <a:pt x="1973995" y="1487618"/>
                  <a:pt x="1973556" y="1489015"/>
                  <a:pt x="1973077" y="1490508"/>
                </a:cubicBezTo>
                <a:cubicBezTo>
                  <a:pt x="1984138" y="1492230"/>
                  <a:pt x="1985591" y="1491693"/>
                  <a:pt x="1989151" y="1484940"/>
                </a:cubicBezTo>
                <a:close/>
                <a:moveTo>
                  <a:pt x="406092" y="1484710"/>
                </a:moveTo>
                <a:cubicBezTo>
                  <a:pt x="406474" y="1484940"/>
                  <a:pt x="406858" y="1485169"/>
                  <a:pt x="407240" y="1485399"/>
                </a:cubicBezTo>
                <a:cubicBezTo>
                  <a:pt x="406474" y="1486184"/>
                  <a:pt x="405709" y="1486988"/>
                  <a:pt x="404944" y="1487772"/>
                </a:cubicBezTo>
                <a:cubicBezTo>
                  <a:pt x="405327" y="1486758"/>
                  <a:pt x="405709" y="1485724"/>
                  <a:pt x="406092" y="1484710"/>
                </a:cubicBezTo>
                <a:close/>
                <a:moveTo>
                  <a:pt x="2295364" y="1483046"/>
                </a:moveTo>
                <a:cubicBezTo>
                  <a:pt x="2297353" y="1483428"/>
                  <a:pt x="2298979" y="1485782"/>
                  <a:pt x="2302022" y="1488268"/>
                </a:cubicBezTo>
                <a:cubicBezTo>
                  <a:pt x="2298386" y="1490469"/>
                  <a:pt x="2296186" y="1492707"/>
                  <a:pt x="2293871" y="1492823"/>
                </a:cubicBezTo>
                <a:cubicBezTo>
                  <a:pt x="2292512" y="1492899"/>
                  <a:pt x="2289987" y="1489704"/>
                  <a:pt x="2289757" y="1487772"/>
                </a:cubicBezTo>
                <a:cubicBezTo>
                  <a:pt x="2289337" y="1484307"/>
                  <a:pt x="2292340" y="1482452"/>
                  <a:pt x="2295364" y="1483046"/>
                </a:cubicBezTo>
                <a:close/>
                <a:moveTo>
                  <a:pt x="2165409" y="1481324"/>
                </a:moveTo>
                <a:cubicBezTo>
                  <a:pt x="2164834" y="1481610"/>
                  <a:pt x="2164261" y="1481898"/>
                  <a:pt x="2163687" y="1482204"/>
                </a:cubicBezTo>
                <a:cubicBezTo>
                  <a:pt x="2164528" y="1484193"/>
                  <a:pt x="2165370" y="1486183"/>
                  <a:pt x="2166231" y="1488173"/>
                </a:cubicBezTo>
                <a:cubicBezTo>
                  <a:pt x="2166978" y="1487790"/>
                  <a:pt x="2167744" y="1487407"/>
                  <a:pt x="2168489" y="1487044"/>
                </a:cubicBezTo>
                <a:cubicBezTo>
                  <a:pt x="2167456" y="1485131"/>
                  <a:pt x="2166423" y="1483218"/>
                  <a:pt x="2165409" y="1481324"/>
                </a:cubicBezTo>
                <a:close/>
                <a:moveTo>
                  <a:pt x="144326" y="1480807"/>
                </a:moveTo>
                <a:cubicBezTo>
                  <a:pt x="144574" y="1481229"/>
                  <a:pt x="145110" y="1481784"/>
                  <a:pt x="144996" y="1482051"/>
                </a:cubicBezTo>
                <a:cubicBezTo>
                  <a:pt x="144786" y="1482529"/>
                  <a:pt x="144231" y="1483065"/>
                  <a:pt x="143714" y="1483179"/>
                </a:cubicBezTo>
                <a:cubicBezTo>
                  <a:pt x="143370" y="1483256"/>
                  <a:pt x="142872" y="1482682"/>
                  <a:pt x="142182" y="1482223"/>
                </a:cubicBezTo>
                <a:cubicBezTo>
                  <a:pt x="142967" y="1481707"/>
                  <a:pt x="143657" y="1481266"/>
                  <a:pt x="144326" y="1480807"/>
                </a:cubicBezTo>
                <a:close/>
                <a:moveTo>
                  <a:pt x="33637" y="1480768"/>
                </a:moveTo>
                <a:lnTo>
                  <a:pt x="34251" y="1481094"/>
                </a:lnTo>
                <a:lnTo>
                  <a:pt x="33618" y="1481382"/>
                </a:lnTo>
                <a:close/>
                <a:moveTo>
                  <a:pt x="2206774" y="1479237"/>
                </a:moveTo>
                <a:cubicBezTo>
                  <a:pt x="2206603" y="1479486"/>
                  <a:pt x="2206258" y="1479869"/>
                  <a:pt x="2206297" y="1479927"/>
                </a:cubicBezTo>
                <a:cubicBezTo>
                  <a:pt x="2206622" y="1480308"/>
                  <a:pt x="2207043" y="1480616"/>
                  <a:pt x="2207425" y="1480941"/>
                </a:cubicBezTo>
                <a:cubicBezTo>
                  <a:pt x="2207617" y="1480711"/>
                  <a:pt x="2207790" y="1480482"/>
                  <a:pt x="2207941" y="1480232"/>
                </a:cubicBezTo>
                <a:cubicBezTo>
                  <a:pt x="2207560" y="1479907"/>
                  <a:pt x="2207177" y="1479563"/>
                  <a:pt x="2206774" y="1479237"/>
                </a:cubicBezTo>
                <a:close/>
                <a:moveTo>
                  <a:pt x="2006064" y="1476961"/>
                </a:moveTo>
                <a:lnTo>
                  <a:pt x="2006044" y="1477593"/>
                </a:lnTo>
                <a:lnTo>
                  <a:pt x="2006695" y="1477286"/>
                </a:lnTo>
                <a:close/>
                <a:moveTo>
                  <a:pt x="1489973" y="1475047"/>
                </a:moveTo>
                <a:cubicBezTo>
                  <a:pt x="1489973" y="1475316"/>
                  <a:pt x="1489973" y="1475564"/>
                  <a:pt x="1489973" y="1475832"/>
                </a:cubicBezTo>
                <a:cubicBezTo>
                  <a:pt x="1491657" y="1475832"/>
                  <a:pt x="1493340" y="1475832"/>
                  <a:pt x="1495025" y="1475832"/>
                </a:cubicBezTo>
                <a:cubicBezTo>
                  <a:pt x="1495025" y="1475564"/>
                  <a:pt x="1495025" y="1475316"/>
                  <a:pt x="1495025" y="1475047"/>
                </a:cubicBezTo>
                <a:cubicBezTo>
                  <a:pt x="1493340" y="1475047"/>
                  <a:pt x="1491657" y="1475047"/>
                  <a:pt x="1489973" y="1475047"/>
                </a:cubicBezTo>
                <a:close/>
                <a:moveTo>
                  <a:pt x="1517659" y="1474779"/>
                </a:moveTo>
                <a:cubicBezTo>
                  <a:pt x="1517238" y="1474913"/>
                  <a:pt x="1516856" y="1475219"/>
                  <a:pt x="1516454" y="1475469"/>
                </a:cubicBezTo>
                <a:cubicBezTo>
                  <a:pt x="1516683" y="1475602"/>
                  <a:pt x="1516914" y="1475755"/>
                  <a:pt x="1517143" y="1475908"/>
                </a:cubicBezTo>
                <a:cubicBezTo>
                  <a:pt x="1517545" y="1475679"/>
                  <a:pt x="1517946" y="1475430"/>
                  <a:pt x="1518329" y="1475200"/>
                </a:cubicBezTo>
                <a:cubicBezTo>
                  <a:pt x="1518100" y="1475047"/>
                  <a:pt x="1517812" y="1474722"/>
                  <a:pt x="1517659" y="1474779"/>
                </a:cubicBezTo>
                <a:close/>
                <a:moveTo>
                  <a:pt x="367941" y="1474225"/>
                </a:moveTo>
                <a:cubicBezTo>
                  <a:pt x="368820" y="1475048"/>
                  <a:pt x="369719" y="1475852"/>
                  <a:pt x="370599" y="1476675"/>
                </a:cubicBezTo>
                <a:cubicBezTo>
                  <a:pt x="370408" y="1476981"/>
                  <a:pt x="370236" y="1477267"/>
                  <a:pt x="370044" y="1477575"/>
                </a:cubicBezTo>
                <a:cubicBezTo>
                  <a:pt x="368953" y="1476981"/>
                  <a:pt x="367844" y="1476369"/>
                  <a:pt x="366753" y="1475775"/>
                </a:cubicBezTo>
                <a:cubicBezTo>
                  <a:pt x="367137" y="1475258"/>
                  <a:pt x="367538" y="1474742"/>
                  <a:pt x="367941" y="1474225"/>
                </a:cubicBezTo>
                <a:close/>
                <a:moveTo>
                  <a:pt x="1415256" y="1473096"/>
                </a:moveTo>
                <a:lnTo>
                  <a:pt x="1414644" y="1473383"/>
                </a:lnTo>
                <a:lnTo>
                  <a:pt x="1415237" y="1473670"/>
                </a:lnTo>
                <a:close/>
                <a:moveTo>
                  <a:pt x="1457638" y="1472790"/>
                </a:moveTo>
                <a:cubicBezTo>
                  <a:pt x="1457676" y="1473306"/>
                  <a:pt x="1457733" y="1473823"/>
                  <a:pt x="1457771" y="1474339"/>
                </a:cubicBezTo>
                <a:cubicBezTo>
                  <a:pt x="1458747" y="1474071"/>
                  <a:pt x="1459722" y="1473784"/>
                  <a:pt x="1460700" y="1473517"/>
                </a:cubicBezTo>
                <a:cubicBezTo>
                  <a:pt x="1459685" y="1473267"/>
                  <a:pt x="1458671" y="1473038"/>
                  <a:pt x="1457638" y="1472790"/>
                </a:cubicBezTo>
                <a:close/>
                <a:moveTo>
                  <a:pt x="345670" y="1467432"/>
                </a:moveTo>
                <a:cubicBezTo>
                  <a:pt x="345822" y="1467662"/>
                  <a:pt x="345975" y="1467912"/>
                  <a:pt x="346128" y="1468140"/>
                </a:cubicBezTo>
                <a:cubicBezTo>
                  <a:pt x="345726" y="1468485"/>
                  <a:pt x="345306" y="1468810"/>
                  <a:pt x="344904" y="1469154"/>
                </a:cubicBezTo>
                <a:cubicBezTo>
                  <a:pt x="344751" y="1468906"/>
                  <a:pt x="344444" y="1468523"/>
                  <a:pt x="344502" y="1468446"/>
                </a:cubicBezTo>
                <a:cubicBezTo>
                  <a:pt x="344847" y="1468064"/>
                  <a:pt x="345267" y="1467759"/>
                  <a:pt x="345670" y="1467432"/>
                </a:cubicBezTo>
                <a:close/>
                <a:moveTo>
                  <a:pt x="2212593" y="1466514"/>
                </a:moveTo>
                <a:cubicBezTo>
                  <a:pt x="2216362" y="1471872"/>
                  <a:pt x="2210947" y="1477725"/>
                  <a:pt x="2217547" y="1480883"/>
                </a:cubicBezTo>
                <a:cubicBezTo>
                  <a:pt x="2221930" y="1473459"/>
                  <a:pt x="2221642" y="1472253"/>
                  <a:pt x="2212593" y="1466514"/>
                </a:cubicBezTo>
                <a:close/>
                <a:moveTo>
                  <a:pt x="531015" y="1465578"/>
                </a:moveTo>
                <a:cubicBezTo>
                  <a:pt x="531857" y="1466094"/>
                  <a:pt x="532353" y="1467203"/>
                  <a:pt x="533732" y="1469021"/>
                </a:cubicBezTo>
                <a:cubicBezTo>
                  <a:pt x="531513" y="1469212"/>
                  <a:pt x="530078" y="1469730"/>
                  <a:pt x="529542" y="1469250"/>
                </a:cubicBezTo>
                <a:cubicBezTo>
                  <a:pt x="528853" y="1468638"/>
                  <a:pt x="528739" y="1467223"/>
                  <a:pt x="528700" y="1466151"/>
                </a:cubicBezTo>
                <a:cubicBezTo>
                  <a:pt x="528700" y="1465959"/>
                  <a:pt x="530499" y="1465272"/>
                  <a:pt x="531015" y="1465578"/>
                </a:cubicBezTo>
                <a:close/>
                <a:moveTo>
                  <a:pt x="2065531" y="1464810"/>
                </a:moveTo>
                <a:cubicBezTo>
                  <a:pt x="2067253" y="1465347"/>
                  <a:pt x="2068975" y="1465902"/>
                  <a:pt x="2070679" y="1466437"/>
                </a:cubicBezTo>
                <a:cubicBezTo>
                  <a:pt x="2070755" y="1465978"/>
                  <a:pt x="2070832" y="1465539"/>
                  <a:pt x="2070889" y="1465079"/>
                </a:cubicBezTo>
                <a:cubicBezTo>
                  <a:pt x="2069110" y="1465002"/>
                  <a:pt x="2067330" y="1464907"/>
                  <a:pt x="2065531" y="1464810"/>
                </a:cubicBezTo>
                <a:close/>
                <a:moveTo>
                  <a:pt x="427886" y="1464792"/>
                </a:moveTo>
                <a:lnTo>
                  <a:pt x="427888" y="1464795"/>
                </a:lnTo>
                <a:lnTo>
                  <a:pt x="427924" y="1464831"/>
                </a:lnTo>
                <a:lnTo>
                  <a:pt x="427924" y="1464830"/>
                </a:lnTo>
                <a:lnTo>
                  <a:pt x="427925" y="1464831"/>
                </a:lnTo>
                <a:lnTo>
                  <a:pt x="427369" y="1465347"/>
                </a:lnTo>
                <a:close/>
                <a:moveTo>
                  <a:pt x="428421" y="1464275"/>
                </a:moveTo>
                <a:lnTo>
                  <a:pt x="427924" y="1464830"/>
                </a:lnTo>
                <a:lnTo>
                  <a:pt x="427888" y="1464795"/>
                </a:lnTo>
                <a:lnTo>
                  <a:pt x="427886" y="1464792"/>
                </a:lnTo>
                <a:lnTo>
                  <a:pt x="427886" y="1464792"/>
                </a:lnTo>
                <a:lnTo>
                  <a:pt x="427885" y="1464792"/>
                </a:lnTo>
                <a:close/>
                <a:moveTo>
                  <a:pt x="1975489" y="1463012"/>
                </a:moveTo>
                <a:cubicBezTo>
                  <a:pt x="1972273" y="1463262"/>
                  <a:pt x="1970954" y="1463357"/>
                  <a:pt x="1969615" y="1463452"/>
                </a:cubicBezTo>
                <a:cubicBezTo>
                  <a:pt x="1969633" y="1464026"/>
                  <a:pt x="1969633" y="1464581"/>
                  <a:pt x="1969653" y="1465155"/>
                </a:cubicBezTo>
                <a:cubicBezTo>
                  <a:pt x="1970437" y="1465442"/>
                  <a:pt x="1971336" y="1466093"/>
                  <a:pt x="1972006" y="1465921"/>
                </a:cubicBezTo>
                <a:cubicBezTo>
                  <a:pt x="1972790" y="1465729"/>
                  <a:pt x="1973422" y="1464810"/>
                  <a:pt x="1975489" y="1463012"/>
                </a:cubicBezTo>
                <a:close/>
                <a:moveTo>
                  <a:pt x="1980061" y="1462611"/>
                </a:moveTo>
                <a:lnTo>
                  <a:pt x="1980328" y="1463319"/>
                </a:lnTo>
                <a:lnTo>
                  <a:pt x="1980731" y="1462706"/>
                </a:lnTo>
                <a:close/>
                <a:moveTo>
                  <a:pt x="2023036" y="1462343"/>
                </a:moveTo>
                <a:cubicBezTo>
                  <a:pt x="2022404" y="1462706"/>
                  <a:pt x="2021793" y="1463088"/>
                  <a:pt x="2021161" y="1463452"/>
                </a:cubicBezTo>
                <a:cubicBezTo>
                  <a:pt x="2021562" y="1463759"/>
                  <a:pt x="2021944" y="1464084"/>
                  <a:pt x="2022346" y="1464409"/>
                </a:cubicBezTo>
                <a:cubicBezTo>
                  <a:pt x="2022824" y="1464180"/>
                  <a:pt x="2023303" y="1463931"/>
                  <a:pt x="2023801" y="1463701"/>
                </a:cubicBezTo>
                <a:cubicBezTo>
                  <a:pt x="2023552" y="1463242"/>
                  <a:pt x="2023284" y="1462801"/>
                  <a:pt x="2023036" y="1462343"/>
                </a:cubicBezTo>
                <a:close/>
                <a:moveTo>
                  <a:pt x="500670" y="1462037"/>
                </a:moveTo>
                <a:cubicBezTo>
                  <a:pt x="500937" y="1462440"/>
                  <a:pt x="501261" y="1462803"/>
                  <a:pt x="501453" y="1463243"/>
                </a:cubicBezTo>
                <a:cubicBezTo>
                  <a:pt x="501492" y="1463357"/>
                  <a:pt x="501033" y="1463854"/>
                  <a:pt x="500956" y="1463817"/>
                </a:cubicBezTo>
                <a:cubicBezTo>
                  <a:pt x="500497" y="1463625"/>
                  <a:pt x="500095" y="1463319"/>
                  <a:pt x="499560" y="1463013"/>
                </a:cubicBezTo>
                <a:cubicBezTo>
                  <a:pt x="499942" y="1462668"/>
                  <a:pt x="500305" y="1462363"/>
                  <a:pt x="500670" y="1462037"/>
                </a:cubicBezTo>
                <a:close/>
                <a:moveTo>
                  <a:pt x="158141" y="1459051"/>
                </a:moveTo>
                <a:lnTo>
                  <a:pt x="158142" y="1459053"/>
                </a:lnTo>
                <a:lnTo>
                  <a:pt x="158141" y="1459053"/>
                </a:lnTo>
                <a:lnTo>
                  <a:pt x="158180" y="1459090"/>
                </a:lnTo>
                <a:lnTo>
                  <a:pt x="157624" y="1459607"/>
                </a:lnTo>
                <a:close/>
                <a:moveTo>
                  <a:pt x="1996210" y="1458649"/>
                </a:moveTo>
                <a:cubicBezTo>
                  <a:pt x="1996171" y="1458612"/>
                  <a:pt x="1995789" y="1458880"/>
                  <a:pt x="1995559" y="1459014"/>
                </a:cubicBezTo>
                <a:cubicBezTo>
                  <a:pt x="1995847" y="1459396"/>
                  <a:pt x="1996153" y="1459798"/>
                  <a:pt x="1996440" y="1460199"/>
                </a:cubicBezTo>
                <a:cubicBezTo>
                  <a:pt x="1996669" y="1460085"/>
                  <a:pt x="1996918" y="1459951"/>
                  <a:pt x="1997148" y="1459836"/>
                </a:cubicBezTo>
                <a:cubicBezTo>
                  <a:pt x="1996842" y="1459434"/>
                  <a:pt x="1996554" y="1459014"/>
                  <a:pt x="1996210" y="1458649"/>
                </a:cubicBezTo>
                <a:close/>
                <a:moveTo>
                  <a:pt x="355581" y="1458229"/>
                </a:moveTo>
                <a:cubicBezTo>
                  <a:pt x="355581" y="1458516"/>
                  <a:pt x="355581" y="1458765"/>
                  <a:pt x="355581" y="1459033"/>
                </a:cubicBezTo>
                <a:cubicBezTo>
                  <a:pt x="355141" y="1459109"/>
                  <a:pt x="354681" y="1459167"/>
                  <a:pt x="354222" y="1459243"/>
                </a:cubicBezTo>
                <a:cubicBezTo>
                  <a:pt x="354202" y="1458975"/>
                  <a:pt x="354126" y="1458498"/>
                  <a:pt x="354183" y="1458477"/>
                </a:cubicBezTo>
                <a:cubicBezTo>
                  <a:pt x="354642" y="1458345"/>
                  <a:pt x="355102" y="1458306"/>
                  <a:pt x="355581" y="1458229"/>
                </a:cubicBezTo>
                <a:close/>
                <a:moveTo>
                  <a:pt x="160036" y="1457158"/>
                </a:moveTo>
                <a:lnTo>
                  <a:pt x="160074" y="1457176"/>
                </a:lnTo>
                <a:lnTo>
                  <a:pt x="160079" y="1457163"/>
                </a:lnTo>
                <a:lnTo>
                  <a:pt x="160092" y="1457178"/>
                </a:lnTo>
                <a:cubicBezTo>
                  <a:pt x="159461" y="1457808"/>
                  <a:pt x="158811" y="1458459"/>
                  <a:pt x="158180" y="1459090"/>
                </a:cubicBezTo>
                <a:lnTo>
                  <a:pt x="158142" y="1459053"/>
                </a:lnTo>
                <a:close/>
                <a:moveTo>
                  <a:pt x="160125" y="1457062"/>
                </a:moveTo>
                <a:lnTo>
                  <a:pt x="160079" y="1457163"/>
                </a:lnTo>
                <a:lnTo>
                  <a:pt x="160055" y="1457139"/>
                </a:lnTo>
                <a:lnTo>
                  <a:pt x="160036" y="1457158"/>
                </a:lnTo>
                <a:lnTo>
                  <a:pt x="160035" y="1457157"/>
                </a:lnTo>
                <a:close/>
                <a:moveTo>
                  <a:pt x="2247052" y="1456200"/>
                </a:moveTo>
                <a:cubicBezTo>
                  <a:pt x="2247128" y="1456660"/>
                  <a:pt x="2247166" y="1457119"/>
                  <a:pt x="2247301" y="1457540"/>
                </a:cubicBezTo>
                <a:cubicBezTo>
                  <a:pt x="2247319" y="1457616"/>
                  <a:pt x="2247778" y="1457540"/>
                  <a:pt x="2248028" y="1457540"/>
                </a:cubicBezTo>
                <a:cubicBezTo>
                  <a:pt x="2247970" y="1457082"/>
                  <a:pt x="2247894" y="1456621"/>
                  <a:pt x="2247836" y="1456200"/>
                </a:cubicBezTo>
                <a:cubicBezTo>
                  <a:pt x="2247569" y="1456200"/>
                  <a:pt x="2247319" y="1456200"/>
                  <a:pt x="2247052" y="1456200"/>
                </a:cubicBezTo>
                <a:close/>
                <a:moveTo>
                  <a:pt x="458500" y="1455225"/>
                </a:moveTo>
                <a:lnTo>
                  <a:pt x="458538" y="1455264"/>
                </a:lnTo>
                <a:lnTo>
                  <a:pt x="458538" y="1455264"/>
                </a:lnTo>
                <a:lnTo>
                  <a:pt x="458539" y="1455264"/>
                </a:lnTo>
                <a:lnTo>
                  <a:pt x="457983" y="1455781"/>
                </a:lnTo>
                <a:close/>
                <a:moveTo>
                  <a:pt x="1474475" y="1455186"/>
                </a:moveTo>
                <a:cubicBezTo>
                  <a:pt x="1475700" y="1454804"/>
                  <a:pt x="1475030" y="1455015"/>
                  <a:pt x="1474359" y="1455225"/>
                </a:cubicBezTo>
                <a:cubicBezTo>
                  <a:pt x="1474264" y="1455416"/>
                  <a:pt x="1474150" y="1455607"/>
                  <a:pt x="1474016" y="1455779"/>
                </a:cubicBezTo>
                <a:cubicBezTo>
                  <a:pt x="1474150" y="1455588"/>
                  <a:pt x="1474264" y="1455416"/>
                  <a:pt x="1474380" y="1455244"/>
                </a:cubicBezTo>
                <a:cubicBezTo>
                  <a:pt x="1474953" y="1454842"/>
                  <a:pt x="1475527" y="1454441"/>
                  <a:pt x="1474475" y="1455186"/>
                </a:cubicBezTo>
                <a:close/>
                <a:moveTo>
                  <a:pt x="459035" y="1454727"/>
                </a:moveTo>
                <a:lnTo>
                  <a:pt x="458538" y="1455264"/>
                </a:lnTo>
                <a:lnTo>
                  <a:pt x="458500" y="1455225"/>
                </a:lnTo>
                <a:lnTo>
                  <a:pt x="458499" y="1455225"/>
                </a:lnTo>
                <a:close/>
                <a:moveTo>
                  <a:pt x="1462803" y="1454001"/>
                </a:moveTo>
                <a:cubicBezTo>
                  <a:pt x="1462554" y="1454670"/>
                  <a:pt x="1462287" y="1455339"/>
                  <a:pt x="1462038" y="1456010"/>
                </a:cubicBezTo>
                <a:cubicBezTo>
                  <a:pt x="1463473" y="1456335"/>
                  <a:pt x="1464927" y="1456660"/>
                  <a:pt x="1466362" y="1456985"/>
                </a:cubicBezTo>
                <a:cubicBezTo>
                  <a:pt x="1466496" y="1456584"/>
                  <a:pt x="1466631" y="1456182"/>
                  <a:pt x="1466764" y="1455779"/>
                </a:cubicBezTo>
                <a:cubicBezTo>
                  <a:pt x="1465445" y="1455186"/>
                  <a:pt x="1464123" y="1454594"/>
                  <a:pt x="1462803" y="1454001"/>
                </a:cubicBezTo>
                <a:close/>
                <a:moveTo>
                  <a:pt x="2229124" y="1453311"/>
                </a:moveTo>
                <a:cubicBezTo>
                  <a:pt x="2229219" y="1455263"/>
                  <a:pt x="2229315" y="1457234"/>
                  <a:pt x="2229411" y="1459185"/>
                </a:cubicBezTo>
                <a:cubicBezTo>
                  <a:pt x="2230022" y="1459185"/>
                  <a:pt x="2230616" y="1459185"/>
                  <a:pt x="2231229" y="1459185"/>
                </a:cubicBezTo>
                <a:cubicBezTo>
                  <a:pt x="2231362" y="1457292"/>
                  <a:pt x="2231496" y="1455360"/>
                  <a:pt x="2231630" y="1453427"/>
                </a:cubicBezTo>
                <a:cubicBezTo>
                  <a:pt x="2230789" y="1453388"/>
                  <a:pt x="2229946" y="1453350"/>
                  <a:pt x="2229124" y="1453311"/>
                </a:cubicBezTo>
                <a:close/>
                <a:moveTo>
                  <a:pt x="292707" y="1453140"/>
                </a:moveTo>
                <a:lnTo>
                  <a:pt x="293377" y="1453197"/>
                </a:lnTo>
                <a:lnTo>
                  <a:pt x="292975" y="1453848"/>
                </a:lnTo>
                <a:close/>
                <a:moveTo>
                  <a:pt x="162025" y="1452852"/>
                </a:moveTo>
                <a:cubicBezTo>
                  <a:pt x="162446" y="1453140"/>
                  <a:pt x="162866" y="1453427"/>
                  <a:pt x="163288" y="1453713"/>
                </a:cubicBezTo>
                <a:lnTo>
                  <a:pt x="160125" y="1457062"/>
                </a:lnTo>
                <a:close/>
                <a:moveTo>
                  <a:pt x="383802" y="1450519"/>
                </a:moveTo>
                <a:cubicBezTo>
                  <a:pt x="384108" y="1450883"/>
                  <a:pt x="384414" y="1451246"/>
                  <a:pt x="384721" y="1451610"/>
                </a:cubicBezTo>
                <a:cubicBezTo>
                  <a:pt x="384281" y="1451859"/>
                  <a:pt x="383859" y="1452126"/>
                  <a:pt x="383400" y="1452299"/>
                </a:cubicBezTo>
                <a:cubicBezTo>
                  <a:pt x="383323" y="1452336"/>
                  <a:pt x="382884" y="1451801"/>
                  <a:pt x="382941" y="1451686"/>
                </a:cubicBezTo>
                <a:cubicBezTo>
                  <a:pt x="383171" y="1451265"/>
                  <a:pt x="383514" y="1450902"/>
                  <a:pt x="383802" y="1450519"/>
                </a:cubicBezTo>
                <a:close/>
                <a:moveTo>
                  <a:pt x="2280802" y="1449255"/>
                </a:moveTo>
                <a:cubicBezTo>
                  <a:pt x="2280841" y="1449543"/>
                  <a:pt x="2280861" y="1449810"/>
                  <a:pt x="2280861" y="1450078"/>
                </a:cubicBezTo>
                <a:cubicBezTo>
                  <a:pt x="2280382" y="1450154"/>
                  <a:pt x="2279923" y="1450232"/>
                  <a:pt x="2279444" y="1450288"/>
                </a:cubicBezTo>
                <a:cubicBezTo>
                  <a:pt x="2279444" y="1450021"/>
                  <a:pt x="2279368" y="1449543"/>
                  <a:pt x="2279427" y="1449524"/>
                </a:cubicBezTo>
                <a:cubicBezTo>
                  <a:pt x="2279866" y="1449371"/>
                  <a:pt x="2280344" y="1449332"/>
                  <a:pt x="2280802" y="1449255"/>
                </a:cubicBezTo>
                <a:close/>
                <a:moveTo>
                  <a:pt x="2298731" y="1448529"/>
                </a:moveTo>
                <a:cubicBezTo>
                  <a:pt x="2299075" y="1448855"/>
                  <a:pt x="2299439" y="1449198"/>
                  <a:pt x="2299783" y="1449524"/>
                </a:cubicBezTo>
                <a:cubicBezTo>
                  <a:pt x="2299381" y="1449811"/>
                  <a:pt x="2299018" y="1450136"/>
                  <a:pt x="2298578" y="1450327"/>
                </a:cubicBezTo>
                <a:cubicBezTo>
                  <a:pt x="2298463" y="1450385"/>
                  <a:pt x="2297965" y="1449906"/>
                  <a:pt x="2298004" y="1449830"/>
                </a:cubicBezTo>
                <a:cubicBezTo>
                  <a:pt x="2298176" y="1449371"/>
                  <a:pt x="2298463" y="1448969"/>
                  <a:pt x="2298731" y="1448529"/>
                </a:cubicBezTo>
                <a:close/>
                <a:moveTo>
                  <a:pt x="2249206" y="1446837"/>
                </a:moveTo>
                <a:cubicBezTo>
                  <a:pt x="2248080" y="1446768"/>
                  <a:pt x="2246659" y="1447610"/>
                  <a:pt x="2243818" y="1449294"/>
                </a:cubicBezTo>
                <a:cubicBezTo>
                  <a:pt x="2246879" y="1449485"/>
                  <a:pt x="2249577" y="1449638"/>
                  <a:pt x="2252830" y="1449849"/>
                </a:cubicBezTo>
                <a:cubicBezTo>
                  <a:pt x="2251165" y="1447887"/>
                  <a:pt x="2250333" y="1446906"/>
                  <a:pt x="2249206" y="1446837"/>
                </a:cubicBezTo>
                <a:close/>
                <a:moveTo>
                  <a:pt x="2181462" y="1446328"/>
                </a:moveTo>
                <a:cubicBezTo>
                  <a:pt x="2177405" y="1446060"/>
                  <a:pt x="2175109" y="1447131"/>
                  <a:pt x="2175187" y="1450231"/>
                </a:cubicBezTo>
                <a:cubicBezTo>
                  <a:pt x="2175224" y="1451552"/>
                  <a:pt x="2177118" y="1452852"/>
                  <a:pt x="2179224" y="1455474"/>
                </a:cubicBezTo>
                <a:cubicBezTo>
                  <a:pt x="2180199" y="1451494"/>
                  <a:pt x="2180773" y="1449102"/>
                  <a:pt x="2181462" y="1446328"/>
                </a:cubicBezTo>
                <a:close/>
                <a:moveTo>
                  <a:pt x="167709" y="1445658"/>
                </a:moveTo>
                <a:lnTo>
                  <a:pt x="167717" y="1445667"/>
                </a:lnTo>
                <a:lnTo>
                  <a:pt x="167707" y="1445677"/>
                </a:lnTo>
                <a:lnTo>
                  <a:pt x="167726" y="1445696"/>
                </a:lnTo>
                <a:lnTo>
                  <a:pt x="167731" y="1445682"/>
                </a:lnTo>
                <a:lnTo>
                  <a:pt x="167746" y="1445697"/>
                </a:lnTo>
                <a:cubicBezTo>
                  <a:pt x="167631" y="1445869"/>
                  <a:pt x="167517" y="1446041"/>
                  <a:pt x="167401" y="1446214"/>
                </a:cubicBezTo>
                <a:cubicBezTo>
                  <a:pt x="167496" y="1446022"/>
                  <a:pt x="167612" y="1445850"/>
                  <a:pt x="167709" y="1445658"/>
                </a:cubicBezTo>
                <a:close/>
                <a:moveTo>
                  <a:pt x="167749" y="1445634"/>
                </a:moveTo>
                <a:lnTo>
                  <a:pt x="167731" y="1445682"/>
                </a:lnTo>
                <a:lnTo>
                  <a:pt x="167717" y="1445667"/>
                </a:lnTo>
                <a:close/>
                <a:moveTo>
                  <a:pt x="465923" y="1445505"/>
                </a:moveTo>
                <a:cubicBezTo>
                  <a:pt x="466230" y="1445333"/>
                  <a:pt x="466860" y="1445754"/>
                  <a:pt x="467645" y="1445984"/>
                </a:cubicBezTo>
                <a:cubicBezTo>
                  <a:pt x="467034" y="1446711"/>
                  <a:pt x="466497" y="1447342"/>
                  <a:pt x="465962" y="1447974"/>
                </a:cubicBezTo>
                <a:cubicBezTo>
                  <a:pt x="465617" y="1447629"/>
                  <a:pt x="464967" y="1447227"/>
                  <a:pt x="465004" y="1446940"/>
                </a:cubicBezTo>
                <a:cubicBezTo>
                  <a:pt x="465082" y="1446405"/>
                  <a:pt x="465483" y="1445773"/>
                  <a:pt x="465923" y="1445505"/>
                </a:cubicBezTo>
                <a:close/>
                <a:moveTo>
                  <a:pt x="515996" y="1444816"/>
                </a:moveTo>
                <a:cubicBezTo>
                  <a:pt x="516282" y="1445219"/>
                  <a:pt x="516607" y="1445619"/>
                  <a:pt x="516819" y="1446060"/>
                </a:cubicBezTo>
                <a:cubicBezTo>
                  <a:pt x="516875" y="1446175"/>
                  <a:pt x="516398" y="1446691"/>
                  <a:pt x="516303" y="1446654"/>
                </a:cubicBezTo>
                <a:cubicBezTo>
                  <a:pt x="515824" y="1446480"/>
                  <a:pt x="515384" y="1446175"/>
                  <a:pt x="514829" y="1445830"/>
                </a:cubicBezTo>
                <a:cubicBezTo>
                  <a:pt x="515231" y="1445466"/>
                  <a:pt x="515612" y="1445142"/>
                  <a:pt x="515996" y="1444816"/>
                </a:cubicBezTo>
                <a:close/>
                <a:moveTo>
                  <a:pt x="2062700" y="1444377"/>
                </a:moveTo>
                <a:cubicBezTo>
                  <a:pt x="2062297" y="1444242"/>
                  <a:pt x="2061685" y="1444778"/>
                  <a:pt x="2061169" y="1445007"/>
                </a:cubicBezTo>
                <a:cubicBezTo>
                  <a:pt x="2061475" y="1445678"/>
                  <a:pt x="2061666" y="1446768"/>
                  <a:pt x="2062144" y="1446883"/>
                </a:cubicBezTo>
                <a:cubicBezTo>
                  <a:pt x="2062795" y="1447074"/>
                  <a:pt x="2063636" y="1446539"/>
                  <a:pt x="2065033" y="1446117"/>
                </a:cubicBezTo>
                <a:cubicBezTo>
                  <a:pt x="2063943" y="1445256"/>
                  <a:pt x="2063388" y="1444606"/>
                  <a:pt x="2062700" y="1444377"/>
                </a:cubicBezTo>
                <a:close/>
                <a:moveTo>
                  <a:pt x="168874" y="1442616"/>
                </a:moveTo>
                <a:cubicBezTo>
                  <a:pt x="169256" y="1442845"/>
                  <a:pt x="169640" y="1443075"/>
                  <a:pt x="170022" y="1443305"/>
                </a:cubicBezTo>
                <a:lnTo>
                  <a:pt x="167749" y="1445634"/>
                </a:lnTo>
                <a:close/>
                <a:moveTo>
                  <a:pt x="1671264" y="1440626"/>
                </a:moveTo>
                <a:lnTo>
                  <a:pt x="1671169" y="1441200"/>
                </a:lnTo>
                <a:lnTo>
                  <a:pt x="1671838" y="1440989"/>
                </a:lnTo>
                <a:close/>
                <a:moveTo>
                  <a:pt x="526710" y="1438732"/>
                </a:moveTo>
                <a:cubicBezTo>
                  <a:pt x="527151" y="1438599"/>
                  <a:pt x="527936" y="1439651"/>
                  <a:pt x="528987" y="1440532"/>
                </a:cubicBezTo>
                <a:cubicBezTo>
                  <a:pt x="527801" y="1441507"/>
                  <a:pt x="526998" y="1442637"/>
                  <a:pt x="526079" y="1442732"/>
                </a:cubicBezTo>
                <a:cubicBezTo>
                  <a:pt x="525486" y="1442790"/>
                  <a:pt x="524739" y="1441335"/>
                  <a:pt x="524051" y="1440551"/>
                </a:cubicBezTo>
                <a:cubicBezTo>
                  <a:pt x="524931" y="1439919"/>
                  <a:pt x="525734" y="1439039"/>
                  <a:pt x="526710" y="1438732"/>
                </a:cubicBezTo>
                <a:close/>
                <a:moveTo>
                  <a:pt x="2166097" y="1438598"/>
                </a:moveTo>
                <a:cubicBezTo>
                  <a:pt x="2170518" y="1444395"/>
                  <a:pt x="2170518" y="1444395"/>
                  <a:pt x="2174133" y="1441353"/>
                </a:cubicBezTo>
                <a:cubicBezTo>
                  <a:pt x="2171933" y="1440607"/>
                  <a:pt x="2170078" y="1439975"/>
                  <a:pt x="2166097" y="1438598"/>
                </a:cubicBezTo>
                <a:close/>
                <a:moveTo>
                  <a:pt x="232131" y="1437068"/>
                </a:moveTo>
                <a:cubicBezTo>
                  <a:pt x="232494" y="1436952"/>
                  <a:pt x="233776" y="1438158"/>
                  <a:pt x="233718" y="1438656"/>
                </a:cubicBezTo>
                <a:cubicBezTo>
                  <a:pt x="233642" y="1439421"/>
                  <a:pt x="232742" y="1440090"/>
                  <a:pt x="231901" y="1441143"/>
                </a:cubicBezTo>
                <a:cubicBezTo>
                  <a:pt x="231192" y="1440186"/>
                  <a:pt x="230198" y="1439421"/>
                  <a:pt x="230312" y="1438866"/>
                </a:cubicBezTo>
                <a:cubicBezTo>
                  <a:pt x="230466" y="1438139"/>
                  <a:pt x="231384" y="1437297"/>
                  <a:pt x="232131" y="1437068"/>
                </a:cubicBezTo>
                <a:close/>
                <a:moveTo>
                  <a:pt x="321961" y="1434714"/>
                </a:moveTo>
                <a:cubicBezTo>
                  <a:pt x="322574" y="1435020"/>
                  <a:pt x="323187" y="1435345"/>
                  <a:pt x="323799" y="1435651"/>
                </a:cubicBezTo>
                <a:cubicBezTo>
                  <a:pt x="323033" y="1437450"/>
                  <a:pt x="322249" y="1439229"/>
                  <a:pt x="321483" y="1441028"/>
                </a:cubicBezTo>
                <a:cubicBezTo>
                  <a:pt x="320622" y="1440588"/>
                  <a:pt x="319780" y="1440148"/>
                  <a:pt x="318938" y="1439688"/>
                </a:cubicBezTo>
                <a:cubicBezTo>
                  <a:pt x="319953" y="1438023"/>
                  <a:pt x="320966" y="1436378"/>
                  <a:pt x="321961" y="1434714"/>
                </a:cubicBezTo>
                <a:close/>
                <a:moveTo>
                  <a:pt x="2063828" y="1433126"/>
                </a:moveTo>
                <a:cubicBezTo>
                  <a:pt x="2063772" y="1433068"/>
                  <a:pt x="2063388" y="1433337"/>
                  <a:pt x="2063158" y="1433451"/>
                </a:cubicBezTo>
                <a:cubicBezTo>
                  <a:pt x="2063464" y="1433834"/>
                  <a:pt x="2063733" y="1434254"/>
                  <a:pt x="2064076" y="1434599"/>
                </a:cubicBezTo>
                <a:cubicBezTo>
                  <a:pt x="2064115" y="1434637"/>
                  <a:pt x="2064478" y="1434369"/>
                  <a:pt x="2064708" y="1434254"/>
                </a:cubicBezTo>
                <a:cubicBezTo>
                  <a:pt x="2064422" y="1433871"/>
                  <a:pt x="2064154" y="1433451"/>
                  <a:pt x="2063828" y="1433126"/>
                </a:cubicBezTo>
                <a:close/>
                <a:moveTo>
                  <a:pt x="2270452" y="1431021"/>
                </a:moveTo>
                <a:lnTo>
                  <a:pt x="2269783" y="1431270"/>
                </a:lnTo>
                <a:lnTo>
                  <a:pt x="2270395" y="1431633"/>
                </a:lnTo>
                <a:close/>
                <a:moveTo>
                  <a:pt x="2202298" y="1430830"/>
                </a:moveTo>
                <a:cubicBezTo>
                  <a:pt x="2201208" y="1432877"/>
                  <a:pt x="2200117" y="1434924"/>
                  <a:pt x="2199027" y="1436971"/>
                </a:cubicBezTo>
                <a:cubicBezTo>
                  <a:pt x="2199543" y="1437258"/>
                  <a:pt x="2200060" y="1437545"/>
                  <a:pt x="2200577" y="1437832"/>
                </a:cubicBezTo>
                <a:cubicBezTo>
                  <a:pt x="2201800" y="1435862"/>
                  <a:pt x="2203025" y="1433890"/>
                  <a:pt x="2204251" y="1431920"/>
                </a:cubicBezTo>
                <a:cubicBezTo>
                  <a:pt x="2203599" y="1431557"/>
                  <a:pt x="2202949" y="1431193"/>
                  <a:pt x="2202298" y="1430830"/>
                </a:cubicBezTo>
                <a:close/>
                <a:moveTo>
                  <a:pt x="389599" y="1430448"/>
                </a:moveTo>
                <a:cubicBezTo>
                  <a:pt x="391302" y="1437144"/>
                  <a:pt x="391302" y="1437144"/>
                  <a:pt x="385620" y="1439595"/>
                </a:cubicBezTo>
                <a:cubicBezTo>
                  <a:pt x="383918" y="1435614"/>
                  <a:pt x="386156" y="1433394"/>
                  <a:pt x="389599" y="1430448"/>
                </a:cubicBezTo>
                <a:close/>
                <a:moveTo>
                  <a:pt x="458424" y="1429624"/>
                </a:moveTo>
                <a:cubicBezTo>
                  <a:pt x="458787" y="1429472"/>
                  <a:pt x="459591" y="1430562"/>
                  <a:pt x="460662" y="1431500"/>
                </a:cubicBezTo>
                <a:cubicBezTo>
                  <a:pt x="459495" y="1432437"/>
                  <a:pt x="458652" y="1433605"/>
                  <a:pt x="457792" y="1433643"/>
                </a:cubicBezTo>
                <a:cubicBezTo>
                  <a:pt x="457122" y="1433661"/>
                  <a:pt x="456414" y="1432266"/>
                  <a:pt x="455725" y="1431500"/>
                </a:cubicBezTo>
                <a:cubicBezTo>
                  <a:pt x="456605" y="1430830"/>
                  <a:pt x="457428" y="1429969"/>
                  <a:pt x="458424" y="1429624"/>
                </a:cubicBezTo>
                <a:close/>
                <a:moveTo>
                  <a:pt x="507693" y="1428993"/>
                </a:moveTo>
                <a:cubicBezTo>
                  <a:pt x="508017" y="1428916"/>
                  <a:pt x="508974" y="1429816"/>
                  <a:pt x="508916" y="1430007"/>
                </a:cubicBezTo>
                <a:cubicBezTo>
                  <a:pt x="508649" y="1430733"/>
                  <a:pt x="508094" y="1431365"/>
                  <a:pt x="507367" y="1432418"/>
                </a:cubicBezTo>
                <a:cubicBezTo>
                  <a:pt x="506562" y="1431404"/>
                  <a:pt x="506085" y="1430791"/>
                  <a:pt x="505587" y="1430179"/>
                </a:cubicBezTo>
                <a:cubicBezTo>
                  <a:pt x="506275" y="1429758"/>
                  <a:pt x="506946" y="1429185"/>
                  <a:pt x="507693" y="1428993"/>
                </a:cubicBezTo>
                <a:close/>
                <a:moveTo>
                  <a:pt x="428843" y="1428974"/>
                </a:moveTo>
                <a:cubicBezTo>
                  <a:pt x="426432" y="1432724"/>
                  <a:pt x="425457" y="1436168"/>
                  <a:pt x="423772" y="1436532"/>
                </a:cubicBezTo>
                <a:cubicBezTo>
                  <a:pt x="416673" y="1438140"/>
                  <a:pt x="414015" y="1444032"/>
                  <a:pt x="410130" y="1448854"/>
                </a:cubicBezTo>
                <a:cubicBezTo>
                  <a:pt x="409422" y="1449734"/>
                  <a:pt x="408160" y="1450194"/>
                  <a:pt x="406917" y="1451016"/>
                </a:cubicBezTo>
                <a:cubicBezTo>
                  <a:pt x="406782" y="1440435"/>
                  <a:pt x="414111" y="1432590"/>
                  <a:pt x="428843" y="1428974"/>
                </a:cubicBezTo>
                <a:close/>
                <a:moveTo>
                  <a:pt x="329042" y="1427405"/>
                </a:moveTo>
                <a:cubicBezTo>
                  <a:pt x="329118" y="1427883"/>
                  <a:pt x="329175" y="1428361"/>
                  <a:pt x="329234" y="1428821"/>
                </a:cubicBezTo>
                <a:cubicBezTo>
                  <a:pt x="328965" y="1428821"/>
                  <a:pt x="328487" y="1428897"/>
                  <a:pt x="328468" y="1428840"/>
                </a:cubicBezTo>
                <a:cubicBezTo>
                  <a:pt x="328334" y="1428400"/>
                  <a:pt x="328295" y="1427922"/>
                  <a:pt x="328218" y="1427442"/>
                </a:cubicBezTo>
                <a:cubicBezTo>
                  <a:pt x="328487" y="1427442"/>
                  <a:pt x="328755" y="1427424"/>
                  <a:pt x="329042" y="1427405"/>
                </a:cubicBezTo>
                <a:close/>
                <a:moveTo>
                  <a:pt x="540639" y="1424573"/>
                </a:moveTo>
                <a:cubicBezTo>
                  <a:pt x="539435" y="1424191"/>
                  <a:pt x="540123" y="1424401"/>
                  <a:pt x="540793" y="1424612"/>
                </a:cubicBezTo>
                <a:cubicBezTo>
                  <a:pt x="540793" y="1424612"/>
                  <a:pt x="540755" y="1424649"/>
                  <a:pt x="540755" y="1424649"/>
                </a:cubicBezTo>
                <a:cubicBezTo>
                  <a:pt x="540180" y="1424247"/>
                  <a:pt x="539627" y="1423827"/>
                  <a:pt x="540639" y="1424573"/>
                </a:cubicBezTo>
                <a:close/>
                <a:moveTo>
                  <a:pt x="540870" y="1424535"/>
                </a:moveTo>
                <a:lnTo>
                  <a:pt x="540896" y="1424562"/>
                </a:lnTo>
                <a:lnTo>
                  <a:pt x="540831" y="1424574"/>
                </a:lnTo>
                <a:close/>
                <a:moveTo>
                  <a:pt x="185252" y="1424018"/>
                </a:moveTo>
                <a:cubicBezTo>
                  <a:pt x="185233" y="1424554"/>
                  <a:pt x="185367" y="1425185"/>
                  <a:pt x="185138" y="1425606"/>
                </a:cubicBezTo>
                <a:cubicBezTo>
                  <a:pt x="184927" y="1426027"/>
                  <a:pt x="184335" y="1426238"/>
                  <a:pt x="183912" y="1426525"/>
                </a:cubicBezTo>
                <a:cubicBezTo>
                  <a:pt x="183759" y="1426008"/>
                  <a:pt x="183319" y="1425261"/>
                  <a:pt x="183511" y="1425032"/>
                </a:cubicBezTo>
                <a:cubicBezTo>
                  <a:pt x="183912" y="1424554"/>
                  <a:pt x="184659" y="1424344"/>
                  <a:pt x="185252" y="1424018"/>
                </a:cubicBezTo>
                <a:close/>
                <a:moveTo>
                  <a:pt x="2169025" y="1423616"/>
                </a:moveTo>
                <a:cubicBezTo>
                  <a:pt x="2162673" y="1426697"/>
                  <a:pt x="2162673" y="1426697"/>
                  <a:pt x="2165446" y="1435996"/>
                </a:cubicBezTo>
                <a:cubicBezTo>
                  <a:pt x="2171493" y="1433068"/>
                  <a:pt x="2170919" y="1428610"/>
                  <a:pt x="2169025" y="1423616"/>
                </a:cubicBezTo>
                <a:close/>
                <a:moveTo>
                  <a:pt x="241083" y="1422449"/>
                </a:moveTo>
                <a:lnTo>
                  <a:pt x="241676" y="1422544"/>
                </a:lnTo>
                <a:lnTo>
                  <a:pt x="241295" y="1423118"/>
                </a:lnTo>
                <a:close/>
                <a:moveTo>
                  <a:pt x="367289" y="1420497"/>
                </a:moveTo>
                <a:lnTo>
                  <a:pt x="367997" y="1420613"/>
                </a:lnTo>
                <a:lnTo>
                  <a:pt x="367557" y="1421283"/>
                </a:lnTo>
                <a:close/>
                <a:moveTo>
                  <a:pt x="491487" y="1420230"/>
                </a:moveTo>
                <a:cubicBezTo>
                  <a:pt x="491811" y="1420575"/>
                  <a:pt x="492137" y="1420899"/>
                  <a:pt x="492462" y="1421244"/>
                </a:cubicBezTo>
                <a:cubicBezTo>
                  <a:pt x="491583" y="1422258"/>
                  <a:pt x="490721" y="1423272"/>
                  <a:pt x="489840" y="1424287"/>
                </a:cubicBezTo>
                <a:cubicBezTo>
                  <a:pt x="489362" y="1423770"/>
                  <a:pt x="488884" y="1423253"/>
                  <a:pt x="488424" y="1422737"/>
                </a:cubicBezTo>
                <a:cubicBezTo>
                  <a:pt x="489440" y="1421895"/>
                  <a:pt x="490452" y="1421072"/>
                  <a:pt x="491487" y="1420230"/>
                </a:cubicBezTo>
                <a:close/>
                <a:moveTo>
                  <a:pt x="2262454" y="1418852"/>
                </a:moveTo>
                <a:cubicBezTo>
                  <a:pt x="2261402" y="1418086"/>
                  <a:pt x="2261976" y="1418508"/>
                  <a:pt x="2262550" y="1418910"/>
                </a:cubicBezTo>
                <a:cubicBezTo>
                  <a:pt x="2263182" y="1419540"/>
                  <a:pt x="2263832" y="1420191"/>
                  <a:pt x="2264463" y="1420822"/>
                </a:cubicBezTo>
                <a:lnTo>
                  <a:pt x="2265018" y="1421339"/>
                </a:lnTo>
                <a:lnTo>
                  <a:pt x="2264501" y="1420785"/>
                </a:lnTo>
                <a:cubicBezTo>
                  <a:pt x="2263870" y="1420153"/>
                  <a:pt x="2263239" y="1419522"/>
                  <a:pt x="2262568" y="1418890"/>
                </a:cubicBezTo>
                <a:cubicBezTo>
                  <a:pt x="2261899" y="1418679"/>
                  <a:pt x="2261210" y="1418450"/>
                  <a:pt x="2262454" y="1418852"/>
                </a:cubicBezTo>
                <a:close/>
                <a:moveTo>
                  <a:pt x="468123" y="1418106"/>
                </a:moveTo>
                <a:cubicBezTo>
                  <a:pt x="468640" y="1418586"/>
                  <a:pt x="469156" y="1419063"/>
                  <a:pt x="469673" y="1419542"/>
                </a:cubicBezTo>
                <a:cubicBezTo>
                  <a:pt x="467837" y="1421474"/>
                  <a:pt x="465999" y="1423407"/>
                  <a:pt x="464163" y="1425358"/>
                </a:cubicBezTo>
                <a:cubicBezTo>
                  <a:pt x="463665" y="1424900"/>
                  <a:pt x="463187" y="1424439"/>
                  <a:pt x="462708" y="1424000"/>
                </a:cubicBezTo>
                <a:cubicBezTo>
                  <a:pt x="464507" y="1422030"/>
                  <a:pt x="466326" y="1420058"/>
                  <a:pt x="468123" y="1418106"/>
                </a:cubicBezTo>
                <a:close/>
                <a:moveTo>
                  <a:pt x="2302922" y="1417818"/>
                </a:moveTo>
                <a:cubicBezTo>
                  <a:pt x="2303284" y="1418145"/>
                  <a:pt x="2303591" y="1418565"/>
                  <a:pt x="2303898" y="1418948"/>
                </a:cubicBezTo>
                <a:cubicBezTo>
                  <a:pt x="2303686" y="1419101"/>
                  <a:pt x="2303457" y="1419234"/>
                  <a:pt x="2303228" y="1419369"/>
                </a:cubicBezTo>
                <a:cubicBezTo>
                  <a:pt x="2302903" y="1418986"/>
                  <a:pt x="2302577" y="1418584"/>
                  <a:pt x="2302252" y="1418202"/>
                </a:cubicBezTo>
                <a:cubicBezTo>
                  <a:pt x="2302481" y="1418068"/>
                  <a:pt x="2302864" y="1417762"/>
                  <a:pt x="2302922" y="1417818"/>
                </a:cubicBezTo>
                <a:close/>
                <a:moveTo>
                  <a:pt x="2029464" y="1417628"/>
                </a:moveTo>
                <a:lnTo>
                  <a:pt x="2028776" y="1417857"/>
                </a:lnTo>
                <a:lnTo>
                  <a:pt x="2029369" y="1418239"/>
                </a:lnTo>
                <a:close/>
                <a:moveTo>
                  <a:pt x="2017180" y="1416633"/>
                </a:moveTo>
                <a:cubicBezTo>
                  <a:pt x="2016644" y="1419350"/>
                  <a:pt x="2016090" y="1420746"/>
                  <a:pt x="2016185" y="1422105"/>
                </a:cubicBezTo>
                <a:cubicBezTo>
                  <a:pt x="2016262" y="1423157"/>
                  <a:pt x="2017143" y="1424133"/>
                  <a:pt x="2018023" y="1425836"/>
                </a:cubicBezTo>
                <a:cubicBezTo>
                  <a:pt x="2020662" y="1422697"/>
                  <a:pt x="2022156" y="1420440"/>
                  <a:pt x="2017180" y="1416633"/>
                </a:cubicBezTo>
                <a:close/>
                <a:moveTo>
                  <a:pt x="2252486" y="1414547"/>
                </a:moveTo>
                <a:lnTo>
                  <a:pt x="2253002" y="1415082"/>
                </a:lnTo>
                <a:lnTo>
                  <a:pt x="2253002" y="1415160"/>
                </a:lnTo>
                <a:lnTo>
                  <a:pt x="2251108" y="1420803"/>
                </a:lnTo>
                <a:lnTo>
                  <a:pt x="2251111" y="1420827"/>
                </a:lnTo>
                <a:lnTo>
                  <a:pt x="2252218" y="1427558"/>
                </a:lnTo>
                <a:lnTo>
                  <a:pt x="2253018" y="1422734"/>
                </a:lnTo>
                <a:lnTo>
                  <a:pt x="2253021" y="1422717"/>
                </a:lnTo>
                <a:lnTo>
                  <a:pt x="2253002" y="1415160"/>
                </a:lnTo>
                <a:lnTo>
                  <a:pt x="2253041" y="1415045"/>
                </a:lnTo>
                <a:close/>
                <a:moveTo>
                  <a:pt x="2276002" y="1414528"/>
                </a:moveTo>
                <a:cubicBezTo>
                  <a:pt x="2273456" y="1416269"/>
                  <a:pt x="2271084" y="1417015"/>
                  <a:pt x="2270739" y="1418297"/>
                </a:cubicBezTo>
                <a:cubicBezTo>
                  <a:pt x="2269668" y="1422258"/>
                  <a:pt x="2270950" y="1425511"/>
                  <a:pt x="2276002" y="1427673"/>
                </a:cubicBezTo>
                <a:cubicBezTo>
                  <a:pt x="2276002" y="1423291"/>
                  <a:pt x="2276002" y="1419866"/>
                  <a:pt x="2276002" y="1414528"/>
                </a:cubicBezTo>
                <a:close/>
                <a:moveTo>
                  <a:pt x="323818" y="1411658"/>
                </a:moveTo>
                <a:cubicBezTo>
                  <a:pt x="324507" y="1412271"/>
                  <a:pt x="325157" y="1412883"/>
                  <a:pt x="325827" y="1413514"/>
                </a:cubicBezTo>
                <a:cubicBezTo>
                  <a:pt x="324813" y="1414413"/>
                  <a:pt x="323799" y="1415294"/>
                  <a:pt x="322766" y="1416192"/>
                </a:cubicBezTo>
                <a:cubicBezTo>
                  <a:pt x="322307" y="1415811"/>
                  <a:pt x="321867" y="1415428"/>
                  <a:pt x="321407" y="1415025"/>
                </a:cubicBezTo>
                <a:cubicBezTo>
                  <a:pt x="322212" y="1413897"/>
                  <a:pt x="323015" y="1412787"/>
                  <a:pt x="323818" y="1411658"/>
                </a:cubicBezTo>
                <a:close/>
                <a:moveTo>
                  <a:pt x="2301046" y="1400885"/>
                </a:moveTo>
                <a:cubicBezTo>
                  <a:pt x="2300645" y="1401116"/>
                  <a:pt x="2300319" y="1401459"/>
                  <a:pt x="2299957" y="1401746"/>
                </a:cubicBezTo>
                <a:cubicBezTo>
                  <a:pt x="2300338" y="1402033"/>
                  <a:pt x="2300722" y="1402320"/>
                  <a:pt x="2301105" y="1402607"/>
                </a:cubicBezTo>
                <a:cubicBezTo>
                  <a:pt x="2301295" y="1402167"/>
                  <a:pt x="2301544" y="1401746"/>
                  <a:pt x="2301659" y="1401288"/>
                </a:cubicBezTo>
                <a:cubicBezTo>
                  <a:pt x="2301678" y="1401211"/>
                  <a:pt x="2301161" y="1400829"/>
                  <a:pt x="2301046" y="1400885"/>
                </a:cubicBezTo>
                <a:close/>
                <a:moveTo>
                  <a:pt x="529312" y="1398551"/>
                </a:moveTo>
                <a:cubicBezTo>
                  <a:pt x="524969" y="1404252"/>
                  <a:pt x="524969" y="1404252"/>
                  <a:pt x="520244" y="1403946"/>
                </a:cubicBezTo>
                <a:cubicBezTo>
                  <a:pt x="520531" y="1398762"/>
                  <a:pt x="523744" y="1398743"/>
                  <a:pt x="529312" y="1398551"/>
                </a:cubicBezTo>
                <a:close/>
                <a:moveTo>
                  <a:pt x="556215" y="1398532"/>
                </a:moveTo>
                <a:lnTo>
                  <a:pt x="555603" y="1398819"/>
                </a:lnTo>
                <a:lnTo>
                  <a:pt x="556215" y="1399107"/>
                </a:lnTo>
                <a:close/>
                <a:moveTo>
                  <a:pt x="387189" y="1396218"/>
                </a:moveTo>
                <a:cubicBezTo>
                  <a:pt x="386749" y="1397327"/>
                  <a:pt x="386558" y="1398629"/>
                  <a:pt x="385849" y="1399528"/>
                </a:cubicBezTo>
                <a:cubicBezTo>
                  <a:pt x="382960" y="1403221"/>
                  <a:pt x="379938" y="1406780"/>
                  <a:pt x="376665" y="1410740"/>
                </a:cubicBezTo>
                <a:cubicBezTo>
                  <a:pt x="376302" y="1405785"/>
                  <a:pt x="379058" y="1401576"/>
                  <a:pt x="387189" y="1396218"/>
                </a:cubicBezTo>
                <a:close/>
                <a:moveTo>
                  <a:pt x="487085" y="1393519"/>
                </a:moveTo>
                <a:cubicBezTo>
                  <a:pt x="487659" y="1393998"/>
                  <a:pt x="488328" y="1394322"/>
                  <a:pt x="488291" y="1394591"/>
                </a:cubicBezTo>
                <a:cubicBezTo>
                  <a:pt x="488233" y="1395107"/>
                  <a:pt x="487888" y="1395738"/>
                  <a:pt x="487467" y="1396007"/>
                </a:cubicBezTo>
                <a:cubicBezTo>
                  <a:pt x="487161" y="1396197"/>
                  <a:pt x="486529" y="1395891"/>
                  <a:pt x="486032" y="1395796"/>
                </a:cubicBezTo>
                <a:cubicBezTo>
                  <a:pt x="486377" y="1395050"/>
                  <a:pt x="486721" y="1394322"/>
                  <a:pt x="487085" y="1393519"/>
                </a:cubicBezTo>
                <a:close/>
                <a:moveTo>
                  <a:pt x="2293403" y="1392028"/>
                </a:moveTo>
                <a:lnTo>
                  <a:pt x="2293411" y="1392039"/>
                </a:lnTo>
                <a:lnTo>
                  <a:pt x="2293398" y="1392030"/>
                </a:lnTo>
                <a:close/>
                <a:moveTo>
                  <a:pt x="2293393" y="1392027"/>
                </a:moveTo>
                <a:lnTo>
                  <a:pt x="2293398" y="1392030"/>
                </a:lnTo>
                <a:lnTo>
                  <a:pt x="2293397" y="1392030"/>
                </a:lnTo>
                <a:close/>
                <a:moveTo>
                  <a:pt x="2202202" y="1391778"/>
                </a:moveTo>
                <a:cubicBezTo>
                  <a:pt x="2201761" y="1391969"/>
                  <a:pt x="2201341" y="1392161"/>
                  <a:pt x="2200921" y="1392351"/>
                </a:cubicBezTo>
                <a:cubicBezTo>
                  <a:pt x="2200997" y="1392582"/>
                  <a:pt x="2201074" y="1392811"/>
                  <a:pt x="2201150" y="1393059"/>
                </a:cubicBezTo>
                <a:cubicBezTo>
                  <a:pt x="2201571" y="1392888"/>
                  <a:pt x="2202012" y="1392716"/>
                  <a:pt x="2202413" y="1392486"/>
                </a:cubicBezTo>
                <a:cubicBezTo>
                  <a:pt x="2202469" y="1392448"/>
                  <a:pt x="2202279" y="1392027"/>
                  <a:pt x="2202202" y="1391778"/>
                </a:cubicBezTo>
                <a:close/>
                <a:moveTo>
                  <a:pt x="342646" y="1389922"/>
                </a:moveTo>
                <a:cubicBezTo>
                  <a:pt x="342876" y="1390439"/>
                  <a:pt x="343106" y="1390955"/>
                  <a:pt x="343488" y="1391797"/>
                </a:cubicBezTo>
                <a:cubicBezTo>
                  <a:pt x="342837" y="1392161"/>
                  <a:pt x="342148" y="1392544"/>
                  <a:pt x="341479" y="1392927"/>
                </a:cubicBezTo>
                <a:cubicBezTo>
                  <a:pt x="341231" y="1392429"/>
                  <a:pt x="340637" y="1391683"/>
                  <a:pt x="340790" y="1391472"/>
                </a:cubicBezTo>
                <a:cubicBezTo>
                  <a:pt x="341248" y="1390841"/>
                  <a:pt x="341995" y="1390420"/>
                  <a:pt x="342646" y="1389922"/>
                </a:cubicBezTo>
                <a:close/>
                <a:moveTo>
                  <a:pt x="2326227" y="1389711"/>
                </a:moveTo>
                <a:cubicBezTo>
                  <a:pt x="2326437" y="1389864"/>
                  <a:pt x="2326627" y="1390017"/>
                  <a:pt x="2326838" y="1390170"/>
                </a:cubicBezTo>
                <a:cubicBezTo>
                  <a:pt x="2326513" y="1390534"/>
                  <a:pt x="2326207" y="1390917"/>
                  <a:pt x="2325843" y="1391242"/>
                </a:cubicBezTo>
                <a:cubicBezTo>
                  <a:pt x="2325787" y="1391281"/>
                  <a:pt x="2325442" y="1390975"/>
                  <a:pt x="2325232" y="1390821"/>
                </a:cubicBezTo>
                <a:cubicBezTo>
                  <a:pt x="2325556" y="1390458"/>
                  <a:pt x="2325882" y="1390075"/>
                  <a:pt x="2326227" y="1389711"/>
                </a:cubicBezTo>
                <a:close/>
                <a:moveTo>
                  <a:pt x="2296358" y="1388469"/>
                </a:moveTo>
                <a:cubicBezTo>
                  <a:pt x="2296875" y="1389177"/>
                  <a:pt x="2297411" y="1389885"/>
                  <a:pt x="2297927" y="1390593"/>
                </a:cubicBezTo>
                <a:lnTo>
                  <a:pt x="2293403" y="1392028"/>
                </a:lnTo>
                <a:lnTo>
                  <a:pt x="2293363" y="1391975"/>
                </a:lnTo>
                <a:close/>
                <a:moveTo>
                  <a:pt x="389662" y="1384464"/>
                </a:moveTo>
                <a:lnTo>
                  <a:pt x="389658" y="1384490"/>
                </a:lnTo>
                <a:lnTo>
                  <a:pt x="389651" y="1384476"/>
                </a:lnTo>
                <a:close/>
                <a:moveTo>
                  <a:pt x="389638" y="1384451"/>
                </a:moveTo>
                <a:lnTo>
                  <a:pt x="389651" y="1384476"/>
                </a:lnTo>
                <a:lnTo>
                  <a:pt x="389649" y="1384476"/>
                </a:lnTo>
                <a:close/>
                <a:moveTo>
                  <a:pt x="477691" y="1384221"/>
                </a:moveTo>
                <a:cubicBezTo>
                  <a:pt x="478016" y="1384852"/>
                  <a:pt x="478341" y="1385464"/>
                  <a:pt x="478667" y="1386096"/>
                </a:cubicBezTo>
                <a:cubicBezTo>
                  <a:pt x="474974" y="1389732"/>
                  <a:pt x="471261" y="1393329"/>
                  <a:pt x="467607" y="1396983"/>
                </a:cubicBezTo>
                <a:cubicBezTo>
                  <a:pt x="463609" y="1400962"/>
                  <a:pt x="459533" y="1404866"/>
                  <a:pt x="455726" y="1409019"/>
                </a:cubicBezTo>
                <a:cubicBezTo>
                  <a:pt x="449354" y="1415983"/>
                  <a:pt x="442887" y="1422756"/>
                  <a:pt x="432498" y="1426545"/>
                </a:cubicBezTo>
                <a:cubicBezTo>
                  <a:pt x="432287" y="1422813"/>
                  <a:pt x="432134" y="1420191"/>
                  <a:pt x="432095" y="1419504"/>
                </a:cubicBezTo>
                <a:cubicBezTo>
                  <a:pt x="437606" y="1415409"/>
                  <a:pt x="442656" y="1413113"/>
                  <a:pt x="445508" y="1409190"/>
                </a:cubicBezTo>
                <a:cubicBezTo>
                  <a:pt x="448608" y="1404904"/>
                  <a:pt x="451363" y="1401575"/>
                  <a:pt x="457007" y="1402417"/>
                </a:cubicBezTo>
                <a:cubicBezTo>
                  <a:pt x="457791" y="1397097"/>
                  <a:pt x="447632" y="1397901"/>
                  <a:pt x="452338" y="1391166"/>
                </a:cubicBezTo>
                <a:cubicBezTo>
                  <a:pt x="454731" y="1392754"/>
                  <a:pt x="457142" y="1394361"/>
                  <a:pt x="460547" y="1396638"/>
                </a:cubicBezTo>
                <a:cubicBezTo>
                  <a:pt x="460547" y="1393558"/>
                  <a:pt x="459762" y="1390554"/>
                  <a:pt x="460700" y="1389866"/>
                </a:cubicBezTo>
                <a:cubicBezTo>
                  <a:pt x="463704" y="1387665"/>
                  <a:pt x="467223" y="1386019"/>
                  <a:pt x="470764" y="1384756"/>
                </a:cubicBezTo>
                <a:cubicBezTo>
                  <a:pt x="472869" y="1384011"/>
                  <a:pt x="475375" y="1384355"/>
                  <a:pt x="477691" y="1384221"/>
                </a:cubicBezTo>
                <a:close/>
                <a:moveTo>
                  <a:pt x="87231" y="1383513"/>
                </a:moveTo>
                <a:cubicBezTo>
                  <a:pt x="87805" y="1384202"/>
                  <a:pt x="88380" y="1384909"/>
                  <a:pt x="88972" y="1385598"/>
                </a:cubicBezTo>
                <a:cubicBezTo>
                  <a:pt x="86677" y="1387665"/>
                  <a:pt x="84361" y="1389750"/>
                  <a:pt x="80630" y="1393118"/>
                </a:cubicBezTo>
                <a:cubicBezTo>
                  <a:pt x="80898" y="1386096"/>
                  <a:pt x="85644" y="1386383"/>
                  <a:pt x="87231" y="1383513"/>
                </a:cubicBezTo>
                <a:close/>
                <a:moveTo>
                  <a:pt x="262743" y="1383282"/>
                </a:moveTo>
                <a:cubicBezTo>
                  <a:pt x="263298" y="1383627"/>
                  <a:pt x="263853" y="1383952"/>
                  <a:pt x="264408" y="1384296"/>
                </a:cubicBezTo>
                <a:cubicBezTo>
                  <a:pt x="263470" y="1385865"/>
                  <a:pt x="262552" y="1387435"/>
                  <a:pt x="261614" y="1389004"/>
                </a:cubicBezTo>
                <a:cubicBezTo>
                  <a:pt x="261059" y="1388564"/>
                  <a:pt x="260486" y="1388104"/>
                  <a:pt x="259911" y="1387645"/>
                </a:cubicBezTo>
                <a:cubicBezTo>
                  <a:pt x="260849" y="1386190"/>
                  <a:pt x="261805" y="1384737"/>
                  <a:pt x="262743" y="1383282"/>
                </a:cubicBezTo>
                <a:close/>
                <a:moveTo>
                  <a:pt x="2046589" y="1383245"/>
                </a:moveTo>
                <a:lnTo>
                  <a:pt x="2045938" y="1383474"/>
                </a:lnTo>
                <a:lnTo>
                  <a:pt x="2046532" y="1383799"/>
                </a:lnTo>
                <a:close/>
                <a:moveTo>
                  <a:pt x="536927" y="1382576"/>
                </a:moveTo>
                <a:lnTo>
                  <a:pt x="536927" y="1397098"/>
                </a:lnTo>
                <a:cubicBezTo>
                  <a:pt x="532163" y="1396906"/>
                  <a:pt x="527284" y="1394994"/>
                  <a:pt x="524280" y="1390497"/>
                </a:cubicBezTo>
                <a:lnTo>
                  <a:pt x="527372" y="1382596"/>
                </a:lnTo>
                <a:lnTo>
                  <a:pt x="530269" y="1388277"/>
                </a:lnTo>
                <a:cubicBezTo>
                  <a:pt x="532966" y="1385962"/>
                  <a:pt x="534957" y="1384278"/>
                  <a:pt x="536927" y="1382576"/>
                </a:cubicBezTo>
                <a:close/>
                <a:moveTo>
                  <a:pt x="527342" y="1382537"/>
                </a:moveTo>
                <a:lnTo>
                  <a:pt x="527380" y="1382576"/>
                </a:lnTo>
                <a:lnTo>
                  <a:pt x="527372" y="1382596"/>
                </a:lnTo>
                <a:close/>
                <a:moveTo>
                  <a:pt x="391551" y="1382537"/>
                </a:moveTo>
                <a:lnTo>
                  <a:pt x="389662" y="1384464"/>
                </a:lnTo>
                <a:lnTo>
                  <a:pt x="389674" y="1384396"/>
                </a:lnTo>
                <a:close/>
                <a:moveTo>
                  <a:pt x="391595" y="1382520"/>
                </a:moveTo>
                <a:lnTo>
                  <a:pt x="391570" y="1382557"/>
                </a:lnTo>
                <a:lnTo>
                  <a:pt x="391570" y="1382537"/>
                </a:lnTo>
                <a:close/>
                <a:moveTo>
                  <a:pt x="527508" y="1382517"/>
                </a:moveTo>
                <a:lnTo>
                  <a:pt x="527400" y="1382576"/>
                </a:lnTo>
                <a:lnTo>
                  <a:pt x="527361" y="1382537"/>
                </a:lnTo>
                <a:close/>
                <a:moveTo>
                  <a:pt x="537005" y="1382440"/>
                </a:moveTo>
                <a:lnTo>
                  <a:pt x="537068" y="1382457"/>
                </a:lnTo>
                <a:lnTo>
                  <a:pt x="537044" y="1382479"/>
                </a:lnTo>
                <a:close/>
                <a:moveTo>
                  <a:pt x="301604" y="1381465"/>
                </a:moveTo>
                <a:cubicBezTo>
                  <a:pt x="302159" y="1381982"/>
                  <a:pt x="302713" y="1382498"/>
                  <a:pt x="303287" y="1382996"/>
                </a:cubicBezTo>
                <a:cubicBezTo>
                  <a:pt x="301565" y="1385157"/>
                  <a:pt x="299843" y="1387301"/>
                  <a:pt x="298141" y="1389462"/>
                </a:cubicBezTo>
                <a:cubicBezTo>
                  <a:pt x="297241" y="1385312"/>
                  <a:pt x="297969" y="1382403"/>
                  <a:pt x="301604" y="1381465"/>
                </a:cubicBezTo>
                <a:close/>
                <a:moveTo>
                  <a:pt x="530652" y="1380815"/>
                </a:moveTo>
                <a:cubicBezTo>
                  <a:pt x="530786" y="1381218"/>
                  <a:pt x="530939" y="1381618"/>
                  <a:pt x="531072" y="1382040"/>
                </a:cubicBezTo>
                <a:lnTo>
                  <a:pt x="527508" y="1382517"/>
                </a:lnTo>
                <a:close/>
                <a:moveTo>
                  <a:pt x="461044" y="1380432"/>
                </a:moveTo>
                <a:lnTo>
                  <a:pt x="461695" y="1380451"/>
                </a:lnTo>
                <a:lnTo>
                  <a:pt x="461370" y="1381101"/>
                </a:lnTo>
                <a:close/>
                <a:moveTo>
                  <a:pt x="519153" y="1379724"/>
                </a:moveTo>
                <a:cubicBezTo>
                  <a:pt x="519421" y="1379553"/>
                  <a:pt x="520377" y="1380471"/>
                  <a:pt x="521544" y="1381275"/>
                </a:cubicBezTo>
                <a:cubicBezTo>
                  <a:pt x="520224" y="1382289"/>
                  <a:pt x="519421" y="1383111"/>
                  <a:pt x="518445" y="1383513"/>
                </a:cubicBezTo>
                <a:cubicBezTo>
                  <a:pt x="518158" y="1383627"/>
                  <a:pt x="517374" y="1382557"/>
                  <a:pt x="516799" y="1382021"/>
                </a:cubicBezTo>
                <a:cubicBezTo>
                  <a:pt x="517564" y="1381218"/>
                  <a:pt x="518234" y="1380280"/>
                  <a:pt x="519153" y="1379724"/>
                </a:cubicBezTo>
                <a:close/>
                <a:moveTo>
                  <a:pt x="500591" y="1378715"/>
                </a:moveTo>
                <a:lnTo>
                  <a:pt x="500613" y="1378748"/>
                </a:lnTo>
                <a:lnTo>
                  <a:pt x="500622" y="1378725"/>
                </a:lnTo>
                <a:lnTo>
                  <a:pt x="500631" y="1378729"/>
                </a:lnTo>
                <a:cubicBezTo>
                  <a:pt x="500496" y="1378921"/>
                  <a:pt x="500382" y="1379093"/>
                  <a:pt x="500267" y="1379266"/>
                </a:cubicBezTo>
                <a:close/>
                <a:moveTo>
                  <a:pt x="500692" y="1378542"/>
                </a:moveTo>
                <a:lnTo>
                  <a:pt x="500622" y="1378725"/>
                </a:lnTo>
                <a:lnTo>
                  <a:pt x="500593" y="1378710"/>
                </a:lnTo>
                <a:lnTo>
                  <a:pt x="500591" y="1378715"/>
                </a:lnTo>
                <a:lnTo>
                  <a:pt x="500574" y="1378690"/>
                </a:lnTo>
                <a:close/>
                <a:moveTo>
                  <a:pt x="2246209" y="1376624"/>
                </a:moveTo>
                <a:cubicBezTo>
                  <a:pt x="2245540" y="1376700"/>
                  <a:pt x="2244871" y="1376777"/>
                  <a:pt x="2244201" y="1376873"/>
                </a:cubicBezTo>
                <a:lnTo>
                  <a:pt x="2247294" y="1407372"/>
                </a:lnTo>
                <a:lnTo>
                  <a:pt x="2247262" y="1407410"/>
                </a:lnTo>
                <a:cubicBezTo>
                  <a:pt x="2247262" y="1407410"/>
                  <a:pt x="2246764" y="1407965"/>
                  <a:pt x="2246784" y="1407965"/>
                </a:cubicBezTo>
                <a:lnTo>
                  <a:pt x="2247301" y="1407448"/>
                </a:lnTo>
                <a:lnTo>
                  <a:pt x="2247294" y="1407372"/>
                </a:lnTo>
                <a:lnTo>
                  <a:pt x="2250094" y="1403966"/>
                </a:lnTo>
                <a:cubicBezTo>
                  <a:pt x="2249004" y="1394820"/>
                  <a:pt x="2247569" y="1385731"/>
                  <a:pt x="2246209" y="1376624"/>
                </a:cubicBezTo>
                <a:close/>
                <a:moveTo>
                  <a:pt x="146622" y="1374845"/>
                </a:moveTo>
                <a:lnTo>
                  <a:pt x="146630" y="1374852"/>
                </a:lnTo>
                <a:lnTo>
                  <a:pt x="146622" y="1374864"/>
                </a:lnTo>
                <a:lnTo>
                  <a:pt x="146736" y="1374960"/>
                </a:lnTo>
                <a:lnTo>
                  <a:pt x="146736" y="1374960"/>
                </a:lnTo>
                <a:lnTo>
                  <a:pt x="146736" y="1374960"/>
                </a:lnTo>
                <a:cubicBezTo>
                  <a:pt x="146488" y="1375629"/>
                  <a:pt x="146240" y="1376299"/>
                  <a:pt x="145992" y="1376949"/>
                </a:cubicBezTo>
                <a:cubicBezTo>
                  <a:pt x="145800" y="1376854"/>
                  <a:pt x="145608" y="1376759"/>
                  <a:pt x="145416" y="1376643"/>
                </a:cubicBezTo>
                <a:cubicBezTo>
                  <a:pt x="145819" y="1376051"/>
                  <a:pt x="146221" y="1375438"/>
                  <a:pt x="146622" y="1374845"/>
                </a:cubicBezTo>
                <a:close/>
                <a:moveTo>
                  <a:pt x="192428" y="1374290"/>
                </a:moveTo>
                <a:cubicBezTo>
                  <a:pt x="193040" y="1374693"/>
                  <a:pt x="193613" y="1375093"/>
                  <a:pt x="194188" y="1375496"/>
                </a:cubicBezTo>
                <a:cubicBezTo>
                  <a:pt x="192963" y="1377371"/>
                  <a:pt x="191738" y="1379264"/>
                  <a:pt x="190515" y="1381140"/>
                </a:cubicBezTo>
                <a:cubicBezTo>
                  <a:pt x="190093" y="1380891"/>
                  <a:pt x="189672" y="1380623"/>
                  <a:pt x="189251" y="1380375"/>
                </a:cubicBezTo>
                <a:cubicBezTo>
                  <a:pt x="190302" y="1378347"/>
                  <a:pt x="191374" y="1376318"/>
                  <a:pt x="192428" y="1374290"/>
                </a:cubicBezTo>
                <a:close/>
                <a:moveTo>
                  <a:pt x="2340634" y="1373964"/>
                </a:moveTo>
                <a:cubicBezTo>
                  <a:pt x="2341111" y="1374156"/>
                  <a:pt x="2341532" y="1374462"/>
                  <a:pt x="2342068" y="1374788"/>
                </a:cubicBezTo>
                <a:cubicBezTo>
                  <a:pt x="2341687" y="1375132"/>
                  <a:pt x="2341303" y="1375457"/>
                  <a:pt x="2340940" y="1375783"/>
                </a:cubicBezTo>
                <a:cubicBezTo>
                  <a:pt x="2340652" y="1375380"/>
                  <a:pt x="2340328" y="1374999"/>
                  <a:pt x="2340136" y="1374558"/>
                </a:cubicBezTo>
                <a:cubicBezTo>
                  <a:pt x="2340097" y="1374444"/>
                  <a:pt x="2340556" y="1373946"/>
                  <a:pt x="2340634" y="1373964"/>
                </a:cubicBezTo>
                <a:close/>
                <a:moveTo>
                  <a:pt x="2358159" y="1370540"/>
                </a:moveTo>
                <a:cubicBezTo>
                  <a:pt x="2354906" y="1376778"/>
                  <a:pt x="2351635" y="1382786"/>
                  <a:pt x="2348612" y="1388908"/>
                </a:cubicBezTo>
                <a:cubicBezTo>
                  <a:pt x="2346603" y="1392965"/>
                  <a:pt x="2343733" y="1394801"/>
                  <a:pt x="2336366" y="1396065"/>
                </a:cubicBezTo>
                <a:cubicBezTo>
                  <a:pt x="2337629" y="1389425"/>
                  <a:pt x="2351558" y="1373315"/>
                  <a:pt x="2358159" y="1370540"/>
                </a:cubicBezTo>
                <a:close/>
                <a:moveTo>
                  <a:pt x="508117" y="1369281"/>
                </a:moveTo>
                <a:lnTo>
                  <a:pt x="500692" y="1378542"/>
                </a:lnTo>
                <a:lnTo>
                  <a:pt x="502925" y="1372759"/>
                </a:lnTo>
                <a:close/>
                <a:moveTo>
                  <a:pt x="508227" y="1369143"/>
                </a:moveTo>
                <a:lnTo>
                  <a:pt x="508236" y="1369152"/>
                </a:lnTo>
                <a:lnTo>
                  <a:pt x="508227" y="1369163"/>
                </a:lnTo>
                <a:lnTo>
                  <a:pt x="508264" y="1369181"/>
                </a:lnTo>
                <a:lnTo>
                  <a:pt x="508265" y="1369182"/>
                </a:lnTo>
                <a:lnTo>
                  <a:pt x="508117" y="1369281"/>
                </a:lnTo>
                <a:close/>
                <a:moveTo>
                  <a:pt x="508303" y="1369058"/>
                </a:moveTo>
                <a:lnTo>
                  <a:pt x="508266" y="1369182"/>
                </a:lnTo>
                <a:lnTo>
                  <a:pt x="508264" y="1369181"/>
                </a:lnTo>
                <a:lnTo>
                  <a:pt x="508236" y="1369152"/>
                </a:lnTo>
                <a:close/>
                <a:moveTo>
                  <a:pt x="153740" y="1363608"/>
                </a:moveTo>
                <a:lnTo>
                  <a:pt x="146736" y="1374960"/>
                </a:lnTo>
                <a:lnTo>
                  <a:pt x="146630" y="1374852"/>
                </a:lnTo>
                <a:close/>
                <a:moveTo>
                  <a:pt x="186783" y="1362772"/>
                </a:moveTo>
                <a:cubicBezTo>
                  <a:pt x="187357" y="1363098"/>
                  <a:pt x="187911" y="1363442"/>
                  <a:pt x="188487" y="1363767"/>
                </a:cubicBezTo>
                <a:cubicBezTo>
                  <a:pt x="186152" y="1367670"/>
                  <a:pt x="183818" y="1371574"/>
                  <a:pt x="181483" y="1375477"/>
                </a:cubicBezTo>
                <a:cubicBezTo>
                  <a:pt x="179570" y="1369029"/>
                  <a:pt x="183358" y="1366025"/>
                  <a:pt x="186783" y="1362772"/>
                </a:cubicBezTo>
                <a:close/>
                <a:moveTo>
                  <a:pt x="448837" y="1362408"/>
                </a:moveTo>
                <a:cubicBezTo>
                  <a:pt x="449163" y="1362790"/>
                  <a:pt x="449489" y="1363134"/>
                  <a:pt x="449795" y="1363479"/>
                </a:cubicBezTo>
                <a:cubicBezTo>
                  <a:pt x="449412" y="1363747"/>
                  <a:pt x="449048" y="1364053"/>
                  <a:pt x="448608" y="1364245"/>
                </a:cubicBezTo>
                <a:cubicBezTo>
                  <a:pt x="448512" y="1364283"/>
                  <a:pt x="448014" y="1363842"/>
                  <a:pt x="448053" y="1363767"/>
                </a:cubicBezTo>
                <a:cubicBezTo>
                  <a:pt x="448225" y="1363326"/>
                  <a:pt x="448512" y="1362924"/>
                  <a:pt x="448837" y="1362408"/>
                </a:cubicBezTo>
                <a:close/>
                <a:moveTo>
                  <a:pt x="510409" y="1361853"/>
                </a:moveTo>
                <a:cubicBezTo>
                  <a:pt x="511174" y="1362198"/>
                  <a:pt x="511939" y="1362523"/>
                  <a:pt x="512724" y="1362867"/>
                </a:cubicBezTo>
                <a:lnTo>
                  <a:pt x="508303" y="1369058"/>
                </a:lnTo>
                <a:close/>
                <a:moveTo>
                  <a:pt x="529867" y="1360418"/>
                </a:moveTo>
                <a:cubicBezTo>
                  <a:pt x="530383" y="1360476"/>
                  <a:pt x="531015" y="1360820"/>
                  <a:pt x="531283" y="1361241"/>
                </a:cubicBezTo>
                <a:cubicBezTo>
                  <a:pt x="531474" y="1361547"/>
                  <a:pt x="531149" y="1362178"/>
                  <a:pt x="531054" y="1362676"/>
                </a:cubicBezTo>
                <a:cubicBezTo>
                  <a:pt x="530327" y="1362331"/>
                  <a:pt x="529599" y="1361987"/>
                  <a:pt x="528795" y="1361623"/>
                </a:cubicBezTo>
                <a:cubicBezTo>
                  <a:pt x="529274" y="1361049"/>
                  <a:pt x="529619" y="1360380"/>
                  <a:pt x="529867" y="1360418"/>
                </a:cubicBezTo>
                <a:close/>
                <a:moveTo>
                  <a:pt x="156219" y="1359589"/>
                </a:moveTo>
                <a:lnTo>
                  <a:pt x="156246" y="1359614"/>
                </a:lnTo>
                <a:lnTo>
                  <a:pt x="156250" y="1359600"/>
                </a:lnTo>
                <a:lnTo>
                  <a:pt x="156264" y="1359615"/>
                </a:lnTo>
                <a:lnTo>
                  <a:pt x="153740" y="1363608"/>
                </a:lnTo>
                <a:close/>
                <a:moveTo>
                  <a:pt x="156305" y="1359437"/>
                </a:moveTo>
                <a:lnTo>
                  <a:pt x="156250" y="1359600"/>
                </a:lnTo>
                <a:lnTo>
                  <a:pt x="156227" y="1359576"/>
                </a:lnTo>
                <a:lnTo>
                  <a:pt x="156219" y="1359589"/>
                </a:lnTo>
                <a:lnTo>
                  <a:pt x="156207" y="1359576"/>
                </a:lnTo>
                <a:close/>
                <a:moveTo>
                  <a:pt x="2332004" y="1352210"/>
                </a:moveTo>
                <a:cubicBezTo>
                  <a:pt x="2333248" y="1358927"/>
                  <a:pt x="2328655" y="1362676"/>
                  <a:pt x="2327086" y="1367345"/>
                </a:cubicBezTo>
                <a:cubicBezTo>
                  <a:pt x="2328637" y="1362676"/>
                  <a:pt x="2326072" y="1356744"/>
                  <a:pt x="2332004" y="1352210"/>
                </a:cubicBezTo>
                <a:close/>
                <a:moveTo>
                  <a:pt x="2368951" y="1350392"/>
                </a:moveTo>
                <a:cubicBezTo>
                  <a:pt x="2369602" y="1351023"/>
                  <a:pt x="2370273" y="1351656"/>
                  <a:pt x="2370942" y="1352267"/>
                </a:cubicBezTo>
                <a:cubicBezTo>
                  <a:pt x="2370023" y="1353243"/>
                  <a:pt x="2369086" y="1354200"/>
                  <a:pt x="2368167" y="1355176"/>
                </a:cubicBezTo>
                <a:cubicBezTo>
                  <a:pt x="2367632" y="1354697"/>
                  <a:pt x="2367096" y="1354239"/>
                  <a:pt x="2366560" y="1353759"/>
                </a:cubicBezTo>
                <a:cubicBezTo>
                  <a:pt x="2367364" y="1352631"/>
                  <a:pt x="2368167" y="1351521"/>
                  <a:pt x="2368951" y="1350392"/>
                </a:cubicBezTo>
                <a:close/>
                <a:moveTo>
                  <a:pt x="276690" y="1350090"/>
                </a:moveTo>
                <a:lnTo>
                  <a:pt x="268293" y="1358715"/>
                </a:lnTo>
                <a:cubicBezTo>
                  <a:pt x="268647" y="1355693"/>
                  <a:pt x="269967" y="1354023"/>
                  <a:pt x="271598" y="1352861"/>
                </a:cubicBezTo>
                <a:close/>
                <a:moveTo>
                  <a:pt x="276750" y="1350030"/>
                </a:moveTo>
                <a:lnTo>
                  <a:pt x="276768" y="1350048"/>
                </a:lnTo>
                <a:lnTo>
                  <a:pt x="276690" y="1350090"/>
                </a:lnTo>
                <a:close/>
                <a:moveTo>
                  <a:pt x="276779" y="1349973"/>
                </a:moveTo>
                <a:lnTo>
                  <a:pt x="276769" y="1350049"/>
                </a:lnTo>
                <a:lnTo>
                  <a:pt x="276768" y="1350048"/>
                </a:lnTo>
                <a:lnTo>
                  <a:pt x="276768" y="1350048"/>
                </a:lnTo>
                <a:lnTo>
                  <a:pt x="276750" y="1350029"/>
                </a:lnTo>
                <a:lnTo>
                  <a:pt x="276750" y="1350030"/>
                </a:lnTo>
                <a:lnTo>
                  <a:pt x="276749" y="1350029"/>
                </a:lnTo>
                <a:close/>
                <a:moveTo>
                  <a:pt x="2334032" y="1347828"/>
                </a:moveTo>
                <a:lnTo>
                  <a:pt x="2334663" y="1347923"/>
                </a:lnTo>
                <a:lnTo>
                  <a:pt x="2334262" y="1348518"/>
                </a:lnTo>
                <a:close/>
                <a:moveTo>
                  <a:pt x="277266" y="1346279"/>
                </a:moveTo>
                <a:cubicBezTo>
                  <a:pt x="277668" y="1346432"/>
                  <a:pt x="278088" y="1346585"/>
                  <a:pt x="278491" y="1346758"/>
                </a:cubicBezTo>
                <a:lnTo>
                  <a:pt x="276779" y="1349973"/>
                </a:lnTo>
                <a:close/>
                <a:moveTo>
                  <a:pt x="139007" y="1346182"/>
                </a:moveTo>
                <a:lnTo>
                  <a:pt x="139020" y="1346189"/>
                </a:lnTo>
                <a:lnTo>
                  <a:pt x="139007" y="1346202"/>
                </a:lnTo>
                <a:lnTo>
                  <a:pt x="139032" y="1346214"/>
                </a:lnTo>
                <a:lnTo>
                  <a:pt x="134339" y="1350870"/>
                </a:lnTo>
                <a:cubicBezTo>
                  <a:pt x="138012" y="1350985"/>
                  <a:pt x="138586" y="1348670"/>
                  <a:pt x="139007" y="1346182"/>
                </a:cubicBezTo>
                <a:close/>
                <a:moveTo>
                  <a:pt x="139080" y="1346127"/>
                </a:moveTo>
                <a:lnTo>
                  <a:pt x="139046" y="1346221"/>
                </a:lnTo>
                <a:lnTo>
                  <a:pt x="139032" y="1346214"/>
                </a:lnTo>
                <a:lnTo>
                  <a:pt x="139046" y="1346201"/>
                </a:lnTo>
                <a:lnTo>
                  <a:pt x="139020" y="1346189"/>
                </a:lnTo>
                <a:close/>
                <a:moveTo>
                  <a:pt x="2344002" y="1344116"/>
                </a:moveTo>
                <a:cubicBezTo>
                  <a:pt x="2344384" y="1344384"/>
                  <a:pt x="2344402" y="1345150"/>
                  <a:pt x="2344594" y="1345704"/>
                </a:cubicBezTo>
                <a:cubicBezTo>
                  <a:pt x="2344174" y="1346030"/>
                  <a:pt x="2343752" y="1346374"/>
                  <a:pt x="2343331" y="1346699"/>
                </a:cubicBezTo>
                <a:cubicBezTo>
                  <a:pt x="2343044" y="1345953"/>
                  <a:pt x="2342739" y="1345227"/>
                  <a:pt x="2342452" y="1344480"/>
                </a:cubicBezTo>
                <a:cubicBezTo>
                  <a:pt x="2342987" y="1344327"/>
                  <a:pt x="2343733" y="1343905"/>
                  <a:pt x="2344002" y="1344116"/>
                </a:cubicBezTo>
                <a:close/>
                <a:moveTo>
                  <a:pt x="140154" y="1343141"/>
                </a:moveTo>
                <a:cubicBezTo>
                  <a:pt x="140538" y="1343370"/>
                  <a:pt x="140921" y="1343581"/>
                  <a:pt x="141302" y="1343811"/>
                </a:cubicBezTo>
                <a:lnTo>
                  <a:pt x="139080" y="1346127"/>
                </a:lnTo>
                <a:close/>
                <a:moveTo>
                  <a:pt x="361224" y="1343025"/>
                </a:moveTo>
                <a:lnTo>
                  <a:pt x="361128" y="1343658"/>
                </a:lnTo>
                <a:lnTo>
                  <a:pt x="360535" y="1343255"/>
                </a:lnTo>
                <a:close/>
                <a:moveTo>
                  <a:pt x="332467" y="1342719"/>
                </a:moveTo>
                <a:cubicBezTo>
                  <a:pt x="332217" y="1352746"/>
                  <a:pt x="326459" y="1357644"/>
                  <a:pt x="319341" y="1354640"/>
                </a:cubicBezTo>
                <a:cubicBezTo>
                  <a:pt x="323474" y="1350871"/>
                  <a:pt x="327454" y="1347273"/>
                  <a:pt x="332467" y="1342719"/>
                </a:cubicBezTo>
                <a:close/>
                <a:moveTo>
                  <a:pt x="465215" y="1342682"/>
                </a:moveTo>
                <a:cubicBezTo>
                  <a:pt x="465463" y="1343008"/>
                  <a:pt x="465732" y="1343351"/>
                  <a:pt x="465981" y="1343677"/>
                </a:cubicBezTo>
                <a:cubicBezTo>
                  <a:pt x="465714" y="1343772"/>
                  <a:pt x="465349" y="1344040"/>
                  <a:pt x="465235" y="1343945"/>
                </a:cubicBezTo>
                <a:cubicBezTo>
                  <a:pt x="464909" y="1343696"/>
                  <a:pt x="464699" y="1343313"/>
                  <a:pt x="464430" y="1342988"/>
                </a:cubicBezTo>
                <a:cubicBezTo>
                  <a:pt x="464699" y="1342893"/>
                  <a:pt x="464967" y="1342777"/>
                  <a:pt x="465215" y="1342682"/>
                </a:cubicBezTo>
                <a:close/>
                <a:moveTo>
                  <a:pt x="173448" y="1340480"/>
                </a:moveTo>
                <a:lnTo>
                  <a:pt x="173448" y="1340481"/>
                </a:lnTo>
                <a:lnTo>
                  <a:pt x="173447" y="1340481"/>
                </a:lnTo>
                <a:close/>
                <a:moveTo>
                  <a:pt x="489123" y="1340465"/>
                </a:moveTo>
                <a:lnTo>
                  <a:pt x="489147" y="1340467"/>
                </a:lnTo>
                <a:lnTo>
                  <a:pt x="489133" y="1340481"/>
                </a:lnTo>
                <a:lnTo>
                  <a:pt x="489131" y="1340480"/>
                </a:lnTo>
                <a:close/>
                <a:moveTo>
                  <a:pt x="489095" y="1340462"/>
                </a:moveTo>
                <a:lnTo>
                  <a:pt x="489131" y="1340480"/>
                </a:lnTo>
                <a:lnTo>
                  <a:pt x="489132" y="1340481"/>
                </a:lnTo>
                <a:lnTo>
                  <a:pt x="488596" y="1340998"/>
                </a:lnTo>
                <a:close/>
                <a:moveTo>
                  <a:pt x="489094" y="1340461"/>
                </a:moveTo>
                <a:lnTo>
                  <a:pt x="489096" y="1340461"/>
                </a:lnTo>
                <a:lnTo>
                  <a:pt x="489095" y="1340462"/>
                </a:lnTo>
                <a:close/>
                <a:moveTo>
                  <a:pt x="173466" y="1340444"/>
                </a:moveTo>
                <a:lnTo>
                  <a:pt x="173466" y="1340459"/>
                </a:lnTo>
                <a:lnTo>
                  <a:pt x="173448" y="1340480"/>
                </a:lnTo>
                <a:close/>
                <a:moveTo>
                  <a:pt x="173466" y="1340443"/>
                </a:moveTo>
                <a:lnTo>
                  <a:pt x="173466" y="1340444"/>
                </a:lnTo>
                <a:lnTo>
                  <a:pt x="173447" y="1340481"/>
                </a:lnTo>
                <a:lnTo>
                  <a:pt x="173424" y="1340479"/>
                </a:lnTo>
                <a:close/>
                <a:moveTo>
                  <a:pt x="489113" y="1340442"/>
                </a:moveTo>
                <a:lnTo>
                  <a:pt x="489123" y="1340465"/>
                </a:lnTo>
                <a:lnTo>
                  <a:pt x="489096" y="1340461"/>
                </a:lnTo>
                <a:close/>
                <a:moveTo>
                  <a:pt x="165994" y="1339816"/>
                </a:moveTo>
                <a:lnTo>
                  <a:pt x="173424" y="1340479"/>
                </a:lnTo>
                <a:lnTo>
                  <a:pt x="164052" y="1348441"/>
                </a:lnTo>
                <a:lnTo>
                  <a:pt x="156305" y="1359437"/>
                </a:lnTo>
                <a:lnTo>
                  <a:pt x="161297" y="1344633"/>
                </a:lnTo>
                <a:cubicBezTo>
                  <a:pt x="162474" y="1342011"/>
                  <a:pt x="164004" y="1340457"/>
                  <a:pt x="165994" y="1339816"/>
                </a:cubicBezTo>
                <a:close/>
                <a:moveTo>
                  <a:pt x="232493" y="1339104"/>
                </a:moveTo>
                <a:cubicBezTo>
                  <a:pt x="232800" y="1339449"/>
                  <a:pt x="233124" y="1339793"/>
                  <a:pt x="233430" y="1340136"/>
                </a:cubicBezTo>
                <a:cubicBezTo>
                  <a:pt x="232532" y="1341132"/>
                  <a:pt x="231632" y="1342127"/>
                  <a:pt x="230733" y="1343141"/>
                </a:cubicBezTo>
                <a:cubicBezTo>
                  <a:pt x="230293" y="1342587"/>
                  <a:pt x="229833" y="1342032"/>
                  <a:pt x="229393" y="1341495"/>
                </a:cubicBezTo>
                <a:cubicBezTo>
                  <a:pt x="230426" y="1340692"/>
                  <a:pt x="231460" y="1339908"/>
                  <a:pt x="232493" y="1339104"/>
                </a:cubicBezTo>
                <a:close/>
                <a:moveTo>
                  <a:pt x="2382231" y="1336674"/>
                </a:moveTo>
                <a:cubicBezTo>
                  <a:pt x="2383090" y="1337420"/>
                  <a:pt x="2383953" y="1338186"/>
                  <a:pt x="2384794" y="1338951"/>
                </a:cubicBezTo>
                <a:cubicBezTo>
                  <a:pt x="2382517" y="1341305"/>
                  <a:pt x="2380240" y="1343638"/>
                  <a:pt x="2377982" y="1345992"/>
                </a:cubicBezTo>
                <a:cubicBezTo>
                  <a:pt x="2376547" y="1340616"/>
                  <a:pt x="2379437" y="1338683"/>
                  <a:pt x="2382231" y="1336674"/>
                </a:cubicBezTo>
                <a:close/>
                <a:moveTo>
                  <a:pt x="493476" y="1335867"/>
                </a:moveTo>
                <a:cubicBezTo>
                  <a:pt x="495188" y="1335243"/>
                  <a:pt x="497235" y="1335745"/>
                  <a:pt x="499827" y="1338012"/>
                </a:cubicBezTo>
                <a:cubicBezTo>
                  <a:pt x="498489" y="1340835"/>
                  <a:pt x="496675" y="1341275"/>
                  <a:pt x="494762" y="1341096"/>
                </a:cubicBezTo>
                <a:lnTo>
                  <a:pt x="489147" y="1340467"/>
                </a:lnTo>
                <a:close/>
                <a:moveTo>
                  <a:pt x="130263" y="1335716"/>
                </a:moveTo>
                <a:cubicBezTo>
                  <a:pt x="128157" y="1340767"/>
                  <a:pt x="126742" y="1344192"/>
                  <a:pt x="125078" y="1348210"/>
                </a:cubicBezTo>
                <a:cubicBezTo>
                  <a:pt x="120734" y="1343025"/>
                  <a:pt x="120734" y="1343025"/>
                  <a:pt x="130263" y="1335716"/>
                </a:cubicBezTo>
                <a:close/>
                <a:moveTo>
                  <a:pt x="333500" y="1334186"/>
                </a:moveTo>
                <a:cubicBezTo>
                  <a:pt x="333864" y="1334550"/>
                  <a:pt x="334246" y="1334894"/>
                  <a:pt x="334628" y="1335239"/>
                </a:cubicBezTo>
                <a:cubicBezTo>
                  <a:pt x="334475" y="1335449"/>
                  <a:pt x="334303" y="1335660"/>
                  <a:pt x="334150" y="1335869"/>
                </a:cubicBezTo>
                <a:cubicBezTo>
                  <a:pt x="333767" y="1335525"/>
                  <a:pt x="333385" y="1335219"/>
                  <a:pt x="333060" y="1334836"/>
                </a:cubicBezTo>
                <a:cubicBezTo>
                  <a:pt x="333021" y="1334779"/>
                  <a:pt x="333347" y="1334415"/>
                  <a:pt x="333500" y="1334186"/>
                </a:cubicBezTo>
                <a:close/>
                <a:moveTo>
                  <a:pt x="473500" y="1332559"/>
                </a:moveTo>
                <a:cubicBezTo>
                  <a:pt x="475871" y="1340289"/>
                  <a:pt x="475871" y="1340289"/>
                  <a:pt x="469615" y="1344308"/>
                </a:cubicBezTo>
                <a:cubicBezTo>
                  <a:pt x="471089" y="1339869"/>
                  <a:pt x="472026" y="1337036"/>
                  <a:pt x="473500" y="1332559"/>
                </a:cubicBezTo>
                <a:close/>
                <a:moveTo>
                  <a:pt x="287827" y="1332369"/>
                </a:moveTo>
                <a:cubicBezTo>
                  <a:pt x="289416" y="1338319"/>
                  <a:pt x="289416" y="1338319"/>
                  <a:pt x="282738" y="1339983"/>
                </a:cubicBezTo>
                <a:cubicBezTo>
                  <a:pt x="284689" y="1337056"/>
                  <a:pt x="285991" y="1335105"/>
                  <a:pt x="287827" y="1332369"/>
                </a:cubicBezTo>
                <a:close/>
                <a:moveTo>
                  <a:pt x="259494" y="1330782"/>
                </a:moveTo>
                <a:lnTo>
                  <a:pt x="259567" y="1330876"/>
                </a:lnTo>
                <a:lnTo>
                  <a:pt x="260084" y="1331432"/>
                </a:lnTo>
                <a:lnTo>
                  <a:pt x="259528" y="1330915"/>
                </a:lnTo>
                <a:close/>
                <a:moveTo>
                  <a:pt x="480407" y="1326743"/>
                </a:moveTo>
                <a:cubicBezTo>
                  <a:pt x="480483" y="1326991"/>
                  <a:pt x="480675" y="1327413"/>
                  <a:pt x="480616" y="1327452"/>
                </a:cubicBezTo>
                <a:cubicBezTo>
                  <a:pt x="480235" y="1327700"/>
                  <a:pt x="479796" y="1327853"/>
                  <a:pt x="479355" y="1328044"/>
                </a:cubicBezTo>
                <a:cubicBezTo>
                  <a:pt x="479259" y="1327796"/>
                  <a:pt x="479181" y="1327566"/>
                  <a:pt x="479125" y="1327317"/>
                </a:cubicBezTo>
                <a:cubicBezTo>
                  <a:pt x="479546" y="1327125"/>
                  <a:pt x="479967" y="1326935"/>
                  <a:pt x="480407" y="1326743"/>
                </a:cubicBezTo>
                <a:close/>
                <a:moveTo>
                  <a:pt x="258438" y="1326686"/>
                </a:moveTo>
                <a:lnTo>
                  <a:pt x="259494" y="1330782"/>
                </a:lnTo>
                <a:lnTo>
                  <a:pt x="256926" y="1327470"/>
                </a:lnTo>
                <a:cubicBezTo>
                  <a:pt x="257424" y="1327203"/>
                  <a:pt x="257940" y="1326954"/>
                  <a:pt x="258438" y="1326686"/>
                </a:cubicBezTo>
                <a:close/>
                <a:moveTo>
                  <a:pt x="213360" y="1326168"/>
                </a:moveTo>
                <a:cubicBezTo>
                  <a:pt x="214163" y="1326915"/>
                  <a:pt x="214947" y="1327662"/>
                  <a:pt x="216248" y="1328904"/>
                </a:cubicBezTo>
                <a:cubicBezTo>
                  <a:pt x="214794" y="1330129"/>
                  <a:pt x="213799" y="1330953"/>
                  <a:pt x="212804" y="1331775"/>
                </a:cubicBezTo>
                <a:cubicBezTo>
                  <a:pt x="212077" y="1330914"/>
                  <a:pt x="210624" y="1329785"/>
                  <a:pt x="210796" y="1329210"/>
                </a:cubicBezTo>
                <a:cubicBezTo>
                  <a:pt x="211179" y="1328043"/>
                  <a:pt x="212441" y="1327164"/>
                  <a:pt x="213360" y="1326168"/>
                </a:cubicBezTo>
                <a:close/>
                <a:moveTo>
                  <a:pt x="188649" y="1323400"/>
                </a:moveTo>
                <a:lnTo>
                  <a:pt x="174021" y="1350144"/>
                </a:lnTo>
                <a:lnTo>
                  <a:pt x="173466" y="1340459"/>
                </a:lnTo>
                <a:close/>
                <a:moveTo>
                  <a:pt x="2320540" y="1323396"/>
                </a:moveTo>
                <a:cubicBezTo>
                  <a:pt x="2318301" y="1324260"/>
                  <a:pt x="2316908" y="1326494"/>
                  <a:pt x="2315282" y="1330531"/>
                </a:cubicBezTo>
                <a:cubicBezTo>
                  <a:pt x="2318305" y="1328904"/>
                  <a:pt x="2320659" y="1327643"/>
                  <a:pt x="2324542" y="1325556"/>
                </a:cubicBezTo>
                <a:cubicBezTo>
                  <a:pt x="2325519" y="1327738"/>
                  <a:pt x="2326667" y="1330282"/>
                  <a:pt x="2327815" y="1332828"/>
                </a:cubicBezTo>
                <a:cubicBezTo>
                  <a:pt x="2328522" y="1332348"/>
                  <a:pt x="2329250" y="1331851"/>
                  <a:pt x="2329957" y="1331373"/>
                </a:cubicBezTo>
                <a:cubicBezTo>
                  <a:pt x="2330225" y="1329268"/>
                  <a:pt x="2330512" y="1327182"/>
                  <a:pt x="2330875" y="1324485"/>
                </a:cubicBezTo>
                <a:cubicBezTo>
                  <a:pt x="2325863" y="1323040"/>
                  <a:pt x="2322778" y="1322533"/>
                  <a:pt x="2320540" y="1323396"/>
                </a:cubicBezTo>
                <a:close/>
                <a:moveTo>
                  <a:pt x="242254" y="1323329"/>
                </a:moveTo>
                <a:lnTo>
                  <a:pt x="238961" y="1329785"/>
                </a:lnTo>
                <a:cubicBezTo>
                  <a:pt x="238251" y="1329269"/>
                  <a:pt x="237563" y="1328771"/>
                  <a:pt x="236855" y="1328255"/>
                </a:cubicBezTo>
                <a:close/>
                <a:moveTo>
                  <a:pt x="242308" y="1323222"/>
                </a:moveTo>
                <a:lnTo>
                  <a:pt x="242328" y="1323261"/>
                </a:lnTo>
                <a:lnTo>
                  <a:pt x="242254" y="1323329"/>
                </a:lnTo>
                <a:close/>
                <a:moveTo>
                  <a:pt x="188821" y="1323130"/>
                </a:moveTo>
                <a:lnTo>
                  <a:pt x="188773" y="1323261"/>
                </a:lnTo>
                <a:lnTo>
                  <a:pt x="188772" y="1323261"/>
                </a:lnTo>
                <a:lnTo>
                  <a:pt x="188649" y="1323400"/>
                </a:lnTo>
                <a:lnTo>
                  <a:pt x="188735" y="1323242"/>
                </a:lnTo>
                <a:lnTo>
                  <a:pt x="188736" y="1323243"/>
                </a:lnTo>
                <a:close/>
                <a:moveTo>
                  <a:pt x="175475" y="1322592"/>
                </a:moveTo>
                <a:cubicBezTo>
                  <a:pt x="176106" y="1323204"/>
                  <a:pt x="176739" y="1323835"/>
                  <a:pt x="177370" y="1324448"/>
                </a:cubicBezTo>
                <a:cubicBezTo>
                  <a:pt x="175628" y="1325864"/>
                  <a:pt x="173906" y="1327279"/>
                  <a:pt x="172165" y="1328676"/>
                </a:cubicBezTo>
                <a:cubicBezTo>
                  <a:pt x="171763" y="1328255"/>
                  <a:pt x="171382" y="1327815"/>
                  <a:pt x="170979" y="1327394"/>
                </a:cubicBezTo>
                <a:cubicBezTo>
                  <a:pt x="172471" y="1325787"/>
                  <a:pt x="173984" y="1324198"/>
                  <a:pt x="175475" y="1322592"/>
                </a:cubicBezTo>
                <a:close/>
                <a:moveTo>
                  <a:pt x="344789" y="1322323"/>
                </a:moveTo>
                <a:cubicBezTo>
                  <a:pt x="345612" y="1322629"/>
                  <a:pt x="346128" y="1322840"/>
                  <a:pt x="346664" y="1323031"/>
                </a:cubicBezTo>
                <a:cubicBezTo>
                  <a:pt x="346339" y="1323816"/>
                  <a:pt x="346071" y="1324638"/>
                  <a:pt x="345650" y="1325365"/>
                </a:cubicBezTo>
                <a:cubicBezTo>
                  <a:pt x="345592" y="1325442"/>
                  <a:pt x="344233" y="1325002"/>
                  <a:pt x="344233" y="1324830"/>
                </a:cubicBezTo>
                <a:cubicBezTo>
                  <a:pt x="344272" y="1323988"/>
                  <a:pt x="344578" y="1323184"/>
                  <a:pt x="344789" y="1322323"/>
                </a:cubicBezTo>
                <a:close/>
                <a:moveTo>
                  <a:pt x="246135" y="1319396"/>
                </a:moveTo>
                <a:lnTo>
                  <a:pt x="246174" y="1319435"/>
                </a:lnTo>
                <a:cubicBezTo>
                  <a:pt x="244891" y="1320716"/>
                  <a:pt x="243628" y="1321979"/>
                  <a:pt x="242347" y="1323261"/>
                </a:cubicBezTo>
                <a:lnTo>
                  <a:pt x="242308" y="1323222"/>
                </a:lnTo>
                <a:cubicBezTo>
                  <a:pt x="243591" y="1321941"/>
                  <a:pt x="244854" y="1320678"/>
                  <a:pt x="246135" y="1319396"/>
                </a:cubicBezTo>
                <a:close/>
                <a:moveTo>
                  <a:pt x="513221" y="1318305"/>
                </a:moveTo>
                <a:cubicBezTo>
                  <a:pt x="513012" y="1324046"/>
                  <a:pt x="511328" y="1325729"/>
                  <a:pt x="508227" y="1326226"/>
                </a:cubicBezTo>
                <a:cubicBezTo>
                  <a:pt x="507711" y="1325652"/>
                  <a:pt x="507176" y="1325098"/>
                  <a:pt x="506621" y="1324524"/>
                </a:cubicBezTo>
                <a:cubicBezTo>
                  <a:pt x="508343" y="1322898"/>
                  <a:pt x="510046" y="1321291"/>
                  <a:pt x="513221" y="1318305"/>
                </a:cubicBezTo>
                <a:close/>
                <a:moveTo>
                  <a:pt x="248069" y="1317482"/>
                </a:moveTo>
                <a:lnTo>
                  <a:pt x="248070" y="1317483"/>
                </a:lnTo>
                <a:lnTo>
                  <a:pt x="248069" y="1317483"/>
                </a:lnTo>
                <a:lnTo>
                  <a:pt x="248081" y="1317507"/>
                </a:lnTo>
                <a:lnTo>
                  <a:pt x="246174" y="1319433"/>
                </a:lnTo>
                <a:cubicBezTo>
                  <a:pt x="246174" y="1319433"/>
                  <a:pt x="246135" y="1319415"/>
                  <a:pt x="246155" y="1319396"/>
                </a:cubicBezTo>
                <a:cubicBezTo>
                  <a:pt x="246785" y="1318764"/>
                  <a:pt x="247437" y="1318113"/>
                  <a:pt x="248069" y="1317482"/>
                </a:cubicBezTo>
                <a:close/>
                <a:moveTo>
                  <a:pt x="248138" y="1317411"/>
                </a:moveTo>
                <a:lnTo>
                  <a:pt x="248088" y="1317521"/>
                </a:lnTo>
                <a:lnTo>
                  <a:pt x="248081" y="1317507"/>
                </a:lnTo>
                <a:lnTo>
                  <a:pt x="248088" y="1317501"/>
                </a:lnTo>
                <a:lnTo>
                  <a:pt x="248070" y="1317483"/>
                </a:lnTo>
                <a:close/>
                <a:moveTo>
                  <a:pt x="75789" y="1317329"/>
                </a:moveTo>
                <a:cubicBezTo>
                  <a:pt x="76038" y="1317195"/>
                  <a:pt x="76611" y="1317674"/>
                  <a:pt x="77280" y="1317999"/>
                </a:cubicBezTo>
                <a:cubicBezTo>
                  <a:pt x="76669" y="1318630"/>
                  <a:pt x="76133" y="1319223"/>
                  <a:pt x="75578" y="1319796"/>
                </a:cubicBezTo>
                <a:cubicBezTo>
                  <a:pt x="75291" y="1319415"/>
                  <a:pt x="74736" y="1318956"/>
                  <a:pt x="74794" y="1318630"/>
                </a:cubicBezTo>
                <a:cubicBezTo>
                  <a:pt x="74889" y="1318132"/>
                  <a:pt x="75349" y="1317577"/>
                  <a:pt x="75789" y="1317329"/>
                </a:cubicBezTo>
                <a:close/>
                <a:moveTo>
                  <a:pt x="151902" y="1316391"/>
                </a:moveTo>
                <a:cubicBezTo>
                  <a:pt x="152457" y="1316697"/>
                  <a:pt x="153031" y="1317004"/>
                  <a:pt x="153585" y="1317310"/>
                </a:cubicBezTo>
                <a:cubicBezTo>
                  <a:pt x="152380" y="1323050"/>
                  <a:pt x="150774" y="1328580"/>
                  <a:pt x="145742" y="1332234"/>
                </a:cubicBezTo>
                <a:cubicBezTo>
                  <a:pt x="145071" y="1331871"/>
                  <a:pt x="144421" y="1331508"/>
                  <a:pt x="143751" y="1331144"/>
                </a:cubicBezTo>
                <a:cubicBezTo>
                  <a:pt x="146469" y="1326226"/>
                  <a:pt x="149184" y="1321309"/>
                  <a:pt x="151902" y="1316391"/>
                </a:cubicBezTo>
                <a:close/>
                <a:moveTo>
                  <a:pt x="529159" y="1316277"/>
                </a:moveTo>
                <a:lnTo>
                  <a:pt x="529103" y="1316850"/>
                </a:lnTo>
                <a:lnTo>
                  <a:pt x="529753" y="1316621"/>
                </a:lnTo>
                <a:close/>
                <a:moveTo>
                  <a:pt x="394152" y="1315129"/>
                </a:moveTo>
                <a:cubicBezTo>
                  <a:pt x="395186" y="1316009"/>
                  <a:pt x="396201" y="1316870"/>
                  <a:pt x="397731" y="1318152"/>
                </a:cubicBezTo>
                <a:cubicBezTo>
                  <a:pt x="396315" y="1319358"/>
                  <a:pt x="395033" y="1320812"/>
                  <a:pt x="394707" y="1320621"/>
                </a:cubicBezTo>
                <a:cubicBezTo>
                  <a:pt x="393617" y="1319989"/>
                  <a:pt x="392469" y="1318879"/>
                  <a:pt x="392163" y="1317731"/>
                </a:cubicBezTo>
                <a:cubicBezTo>
                  <a:pt x="391991" y="1317081"/>
                  <a:pt x="393445" y="1316009"/>
                  <a:pt x="394152" y="1315129"/>
                </a:cubicBezTo>
                <a:close/>
                <a:moveTo>
                  <a:pt x="250077" y="1313197"/>
                </a:moveTo>
                <a:cubicBezTo>
                  <a:pt x="250499" y="1313484"/>
                  <a:pt x="250919" y="1313772"/>
                  <a:pt x="251341" y="1314058"/>
                </a:cubicBezTo>
                <a:lnTo>
                  <a:pt x="248138" y="1317411"/>
                </a:lnTo>
                <a:close/>
                <a:moveTo>
                  <a:pt x="2327834" y="1312641"/>
                </a:moveTo>
                <a:cubicBezTo>
                  <a:pt x="2327776" y="1312584"/>
                  <a:pt x="2327394" y="1312851"/>
                  <a:pt x="2327145" y="1312967"/>
                </a:cubicBezTo>
                <a:cubicBezTo>
                  <a:pt x="2327452" y="1313349"/>
                  <a:pt x="2327719" y="1313770"/>
                  <a:pt x="2328063" y="1314114"/>
                </a:cubicBezTo>
                <a:cubicBezTo>
                  <a:pt x="2328121" y="1314153"/>
                  <a:pt x="2328503" y="1313885"/>
                  <a:pt x="2328733" y="1313770"/>
                </a:cubicBezTo>
                <a:cubicBezTo>
                  <a:pt x="2328445" y="1313388"/>
                  <a:pt x="2328178" y="1312967"/>
                  <a:pt x="2327834" y="1312641"/>
                </a:cubicBezTo>
                <a:close/>
                <a:moveTo>
                  <a:pt x="336236" y="1311225"/>
                </a:moveTo>
                <a:cubicBezTo>
                  <a:pt x="337289" y="1311513"/>
                  <a:pt x="338340" y="1311800"/>
                  <a:pt x="339375" y="1312086"/>
                </a:cubicBezTo>
                <a:cubicBezTo>
                  <a:pt x="338628" y="1314288"/>
                  <a:pt x="337862" y="1316468"/>
                  <a:pt x="337116" y="1318669"/>
                </a:cubicBezTo>
                <a:cubicBezTo>
                  <a:pt x="336274" y="1318440"/>
                  <a:pt x="335414" y="1318190"/>
                  <a:pt x="334572" y="1317961"/>
                </a:cubicBezTo>
                <a:cubicBezTo>
                  <a:pt x="335127" y="1315722"/>
                  <a:pt x="335681" y="1313483"/>
                  <a:pt x="336236" y="1311225"/>
                </a:cubicBezTo>
                <a:close/>
                <a:moveTo>
                  <a:pt x="319226" y="1307094"/>
                </a:moveTo>
                <a:cubicBezTo>
                  <a:pt x="319226" y="1307362"/>
                  <a:pt x="319226" y="1307649"/>
                  <a:pt x="319226" y="1307916"/>
                </a:cubicBezTo>
                <a:cubicBezTo>
                  <a:pt x="318786" y="1307992"/>
                  <a:pt x="318308" y="1308070"/>
                  <a:pt x="317830" y="1308126"/>
                </a:cubicBezTo>
                <a:cubicBezTo>
                  <a:pt x="317810" y="1307859"/>
                  <a:pt x="317734" y="1307362"/>
                  <a:pt x="317791" y="1307342"/>
                </a:cubicBezTo>
                <a:cubicBezTo>
                  <a:pt x="318250" y="1307209"/>
                  <a:pt x="318749" y="1307170"/>
                  <a:pt x="319226" y="1307094"/>
                </a:cubicBezTo>
                <a:close/>
                <a:moveTo>
                  <a:pt x="2402397" y="1306386"/>
                </a:moveTo>
                <a:cubicBezTo>
                  <a:pt x="2403296" y="1308165"/>
                  <a:pt x="2403890" y="1308930"/>
                  <a:pt x="2403736" y="1309161"/>
                </a:cubicBezTo>
                <a:cubicBezTo>
                  <a:pt x="2403296" y="1309811"/>
                  <a:pt x="2402531" y="1310232"/>
                  <a:pt x="2401900" y="1310748"/>
                </a:cubicBezTo>
                <a:cubicBezTo>
                  <a:pt x="2401631" y="1310232"/>
                  <a:pt x="2401057" y="1309677"/>
                  <a:pt x="2401134" y="1309237"/>
                </a:cubicBezTo>
                <a:cubicBezTo>
                  <a:pt x="2401288" y="1308376"/>
                  <a:pt x="2401823" y="1307610"/>
                  <a:pt x="2402397" y="1306386"/>
                </a:cubicBezTo>
                <a:close/>
                <a:moveTo>
                  <a:pt x="503616" y="1305792"/>
                </a:moveTo>
                <a:cubicBezTo>
                  <a:pt x="502143" y="1314881"/>
                  <a:pt x="501684" y="1315224"/>
                  <a:pt x="493801" y="1314307"/>
                </a:cubicBezTo>
                <a:cubicBezTo>
                  <a:pt x="494834" y="1309351"/>
                  <a:pt x="497934" y="1307151"/>
                  <a:pt x="503616" y="1305792"/>
                </a:cubicBezTo>
                <a:close/>
                <a:moveTo>
                  <a:pt x="1525867" y="1304739"/>
                </a:moveTo>
                <a:lnTo>
                  <a:pt x="1525772" y="1305294"/>
                </a:lnTo>
                <a:lnTo>
                  <a:pt x="1526422" y="1305102"/>
                </a:lnTo>
                <a:close/>
                <a:moveTo>
                  <a:pt x="2342031" y="1303687"/>
                </a:moveTo>
                <a:lnTo>
                  <a:pt x="2341649" y="1304280"/>
                </a:lnTo>
                <a:lnTo>
                  <a:pt x="2342260" y="1304376"/>
                </a:lnTo>
                <a:close/>
                <a:moveTo>
                  <a:pt x="136155" y="1302233"/>
                </a:moveTo>
                <a:cubicBezTo>
                  <a:pt x="136672" y="1307820"/>
                  <a:pt x="135429" y="1309867"/>
                  <a:pt x="127010" y="1316067"/>
                </a:cubicBezTo>
                <a:cubicBezTo>
                  <a:pt x="129114" y="1310977"/>
                  <a:pt x="130128" y="1305084"/>
                  <a:pt x="136155" y="1302233"/>
                </a:cubicBezTo>
                <a:close/>
                <a:moveTo>
                  <a:pt x="445107" y="1300282"/>
                </a:moveTo>
                <a:cubicBezTo>
                  <a:pt x="447459" y="1303631"/>
                  <a:pt x="449814" y="1306960"/>
                  <a:pt x="452683" y="1311017"/>
                </a:cubicBezTo>
                <a:cubicBezTo>
                  <a:pt x="450770" y="1313963"/>
                  <a:pt x="446215" y="1312221"/>
                  <a:pt x="442026" y="1313197"/>
                </a:cubicBezTo>
                <a:cubicBezTo>
                  <a:pt x="441796" y="1318919"/>
                  <a:pt x="439902" y="1323530"/>
                  <a:pt x="435080" y="1327663"/>
                </a:cubicBezTo>
                <a:cubicBezTo>
                  <a:pt x="431483" y="1330743"/>
                  <a:pt x="426547" y="1334914"/>
                  <a:pt x="428613" y="1341419"/>
                </a:cubicBezTo>
                <a:cubicBezTo>
                  <a:pt x="422433" y="1348863"/>
                  <a:pt x="419889" y="1359940"/>
                  <a:pt x="408121" y="1361796"/>
                </a:cubicBezTo>
                <a:cubicBezTo>
                  <a:pt x="407031" y="1366609"/>
                  <a:pt x="405466" y="1371029"/>
                  <a:pt x="402888" y="1374629"/>
                </a:cubicBezTo>
                <a:lnTo>
                  <a:pt x="391595" y="1382520"/>
                </a:lnTo>
                <a:lnTo>
                  <a:pt x="399164" y="1371117"/>
                </a:lnTo>
                <a:lnTo>
                  <a:pt x="399224" y="1371077"/>
                </a:lnTo>
                <a:cubicBezTo>
                  <a:pt x="399339" y="1370904"/>
                  <a:pt x="399435" y="1370713"/>
                  <a:pt x="399550" y="1370522"/>
                </a:cubicBezTo>
                <a:cubicBezTo>
                  <a:pt x="399435" y="1370694"/>
                  <a:pt x="399319" y="1370885"/>
                  <a:pt x="399204" y="1371057"/>
                </a:cubicBezTo>
                <a:lnTo>
                  <a:pt x="399164" y="1371117"/>
                </a:lnTo>
                <a:lnTo>
                  <a:pt x="391033" y="1376584"/>
                </a:lnTo>
                <a:lnTo>
                  <a:pt x="389674" y="1384396"/>
                </a:lnTo>
                <a:lnTo>
                  <a:pt x="389619" y="1384451"/>
                </a:lnTo>
                <a:lnTo>
                  <a:pt x="389637" y="1384488"/>
                </a:lnTo>
                <a:lnTo>
                  <a:pt x="389649" y="1384476"/>
                </a:lnTo>
                <a:lnTo>
                  <a:pt x="392336" y="1390362"/>
                </a:lnTo>
                <a:cubicBezTo>
                  <a:pt x="391839" y="1390707"/>
                  <a:pt x="391341" y="1391358"/>
                  <a:pt x="390881" y="1391320"/>
                </a:cubicBezTo>
                <a:cubicBezTo>
                  <a:pt x="379516" y="1390689"/>
                  <a:pt x="372513" y="1395873"/>
                  <a:pt x="365109" y="1404905"/>
                </a:cubicBezTo>
                <a:cubicBezTo>
                  <a:pt x="355369" y="1416787"/>
                  <a:pt x="346759" y="1430161"/>
                  <a:pt x="333825" y="1439268"/>
                </a:cubicBezTo>
                <a:cubicBezTo>
                  <a:pt x="332888" y="1439919"/>
                  <a:pt x="331758" y="1440303"/>
                  <a:pt x="330210" y="1441067"/>
                </a:cubicBezTo>
                <a:cubicBezTo>
                  <a:pt x="329022" y="1434772"/>
                  <a:pt x="334839" y="1435480"/>
                  <a:pt x="336829" y="1432917"/>
                </a:cubicBezTo>
                <a:cubicBezTo>
                  <a:pt x="332084" y="1431080"/>
                  <a:pt x="332276" y="1426353"/>
                  <a:pt x="332984" y="1423197"/>
                </a:cubicBezTo>
                <a:cubicBezTo>
                  <a:pt x="333596" y="1420365"/>
                  <a:pt x="337116" y="1416213"/>
                  <a:pt x="339546" y="1416079"/>
                </a:cubicBezTo>
                <a:cubicBezTo>
                  <a:pt x="348577" y="1415581"/>
                  <a:pt x="351944" y="1408177"/>
                  <a:pt x="356824" y="1402360"/>
                </a:cubicBezTo>
                <a:cubicBezTo>
                  <a:pt x="353877" y="1404522"/>
                  <a:pt x="350931" y="1406684"/>
                  <a:pt x="346836" y="1409688"/>
                </a:cubicBezTo>
                <a:cubicBezTo>
                  <a:pt x="346186" y="1403412"/>
                  <a:pt x="349782" y="1400752"/>
                  <a:pt x="352557" y="1397672"/>
                </a:cubicBezTo>
                <a:cubicBezTo>
                  <a:pt x="355809" y="1394056"/>
                  <a:pt x="359215" y="1392621"/>
                  <a:pt x="362946" y="1397538"/>
                </a:cubicBezTo>
                <a:cubicBezTo>
                  <a:pt x="367041" y="1392640"/>
                  <a:pt x="371978" y="1389005"/>
                  <a:pt x="366314" y="1381543"/>
                </a:cubicBezTo>
                <a:cubicBezTo>
                  <a:pt x="372093" y="1383265"/>
                  <a:pt x="376188" y="1384509"/>
                  <a:pt x="381564" y="1386115"/>
                </a:cubicBezTo>
                <a:cubicBezTo>
                  <a:pt x="382194" y="1383571"/>
                  <a:pt x="383018" y="1380241"/>
                  <a:pt x="384108" y="1375803"/>
                </a:cubicBezTo>
                <a:cubicBezTo>
                  <a:pt x="388260" y="1374808"/>
                  <a:pt x="391839" y="1371727"/>
                  <a:pt x="393886" y="1366045"/>
                </a:cubicBezTo>
                <a:cubicBezTo>
                  <a:pt x="394958" y="1363098"/>
                  <a:pt x="399186" y="1361280"/>
                  <a:pt x="402342" y="1358678"/>
                </a:cubicBezTo>
                <a:cubicBezTo>
                  <a:pt x="401922" y="1358009"/>
                  <a:pt x="400085" y="1356210"/>
                  <a:pt x="400449" y="1355310"/>
                </a:cubicBezTo>
                <a:cubicBezTo>
                  <a:pt x="401022" y="1353933"/>
                  <a:pt x="403241" y="1352115"/>
                  <a:pt x="404505" y="1352307"/>
                </a:cubicBezTo>
                <a:cubicBezTo>
                  <a:pt x="414167" y="1353780"/>
                  <a:pt x="416788" y="1344289"/>
                  <a:pt x="424576" y="1342013"/>
                </a:cubicBezTo>
                <a:cubicBezTo>
                  <a:pt x="422260" y="1339525"/>
                  <a:pt x="421247" y="1338435"/>
                  <a:pt x="419736" y="1336827"/>
                </a:cubicBezTo>
                <a:cubicBezTo>
                  <a:pt x="423677" y="1331987"/>
                  <a:pt x="427427" y="1326858"/>
                  <a:pt x="431769" y="1322305"/>
                </a:cubicBezTo>
                <a:cubicBezTo>
                  <a:pt x="434966" y="1318938"/>
                  <a:pt x="435348" y="1315206"/>
                  <a:pt x="435635" y="1310978"/>
                </a:cubicBezTo>
                <a:cubicBezTo>
                  <a:pt x="436132" y="1303745"/>
                  <a:pt x="437874" y="1302081"/>
                  <a:pt x="445125" y="1300340"/>
                </a:cubicBezTo>
                <a:close/>
                <a:moveTo>
                  <a:pt x="410512" y="1299018"/>
                </a:moveTo>
                <a:lnTo>
                  <a:pt x="411124" y="1299345"/>
                </a:lnTo>
                <a:lnTo>
                  <a:pt x="410512" y="1299651"/>
                </a:lnTo>
                <a:close/>
                <a:moveTo>
                  <a:pt x="202071" y="1298942"/>
                </a:moveTo>
                <a:cubicBezTo>
                  <a:pt x="202588" y="1301927"/>
                  <a:pt x="202200" y="1304548"/>
                  <a:pt x="200211" y="1308150"/>
                </a:cubicBezTo>
                <a:lnTo>
                  <a:pt x="188821" y="1323130"/>
                </a:lnTo>
                <a:lnTo>
                  <a:pt x="193825" y="1309427"/>
                </a:lnTo>
                <a:cubicBezTo>
                  <a:pt x="196734" y="1306251"/>
                  <a:pt x="199182" y="1302654"/>
                  <a:pt x="202071" y="1298942"/>
                </a:cubicBezTo>
                <a:close/>
                <a:moveTo>
                  <a:pt x="287464" y="1298769"/>
                </a:moveTo>
                <a:cubicBezTo>
                  <a:pt x="288020" y="1299267"/>
                  <a:pt x="288594" y="1299765"/>
                  <a:pt x="289167" y="1300243"/>
                </a:cubicBezTo>
                <a:cubicBezTo>
                  <a:pt x="288306" y="1301295"/>
                  <a:pt x="287427" y="1302366"/>
                  <a:pt x="286565" y="1303419"/>
                </a:cubicBezTo>
                <a:cubicBezTo>
                  <a:pt x="286125" y="1303113"/>
                  <a:pt x="285685" y="1302807"/>
                  <a:pt x="285245" y="1302501"/>
                </a:cubicBezTo>
                <a:cubicBezTo>
                  <a:pt x="285992" y="1301257"/>
                  <a:pt x="286719" y="1300013"/>
                  <a:pt x="287464" y="1298769"/>
                </a:cubicBezTo>
                <a:close/>
                <a:moveTo>
                  <a:pt x="447020" y="1298349"/>
                </a:moveTo>
                <a:lnTo>
                  <a:pt x="447057" y="1298388"/>
                </a:lnTo>
                <a:cubicBezTo>
                  <a:pt x="446426" y="1299019"/>
                  <a:pt x="445776" y="1299669"/>
                  <a:pt x="445145" y="1300301"/>
                </a:cubicBezTo>
                <a:cubicBezTo>
                  <a:pt x="445145" y="1300301"/>
                  <a:pt x="445106" y="1300263"/>
                  <a:pt x="445106" y="1300263"/>
                </a:cubicBezTo>
                <a:cubicBezTo>
                  <a:pt x="445737" y="1299632"/>
                  <a:pt x="446388" y="1298981"/>
                  <a:pt x="447020" y="1298349"/>
                </a:cubicBezTo>
                <a:close/>
                <a:moveTo>
                  <a:pt x="447019" y="1298330"/>
                </a:moveTo>
                <a:lnTo>
                  <a:pt x="447087" y="1298355"/>
                </a:lnTo>
                <a:lnTo>
                  <a:pt x="447058" y="1298388"/>
                </a:lnTo>
                <a:close/>
                <a:moveTo>
                  <a:pt x="347658" y="1296665"/>
                </a:moveTo>
                <a:cubicBezTo>
                  <a:pt x="346090" y="1300320"/>
                  <a:pt x="345190" y="1302424"/>
                  <a:pt x="344100" y="1304970"/>
                </a:cubicBezTo>
                <a:cubicBezTo>
                  <a:pt x="342875" y="1304166"/>
                  <a:pt x="341784" y="1303840"/>
                  <a:pt x="341573" y="1303227"/>
                </a:cubicBezTo>
                <a:cubicBezTo>
                  <a:pt x="340292" y="1299593"/>
                  <a:pt x="342492" y="1298196"/>
                  <a:pt x="347658" y="1296665"/>
                </a:cubicBezTo>
                <a:close/>
                <a:moveTo>
                  <a:pt x="165735" y="1296129"/>
                </a:moveTo>
                <a:cubicBezTo>
                  <a:pt x="165564" y="1299631"/>
                  <a:pt x="159441" y="1306730"/>
                  <a:pt x="151922" y="1312144"/>
                </a:cubicBezTo>
                <a:cubicBezTo>
                  <a:pt x="152151" y="1306080"/>
                  <a:pt x="154906" y="1302903"/>
                  <a:pt x="165735" y="1296129"/>
                </a:cubicBezTo>
                <a:close/>
                <a:moveTo>
                  <a:pt x="2357338" y="1296072"/>
                </a:moveTo>
                <a:lnTo>
                  <a:pt x="2356955" y="1296646"/>
                </a:lnTo>
                <a:lnTo>
                  <a:pt x="2357548" y="1296741"/>
                </a:lnTo>
                <a:close/>
                <a:moveTo>
                  <a:pt x="1522175" y="1295154"/>
                </a:moveTo>
                <a:cubicBezTo>
                  <a:pt x="1522251" y="1296091"/>
                  <a:pt x="1522347" y="1297010"/>
                  <a:pt x="1522442" y="1297947"/>
                </a:cubicBezTo>
                <a:cubicBezTo>
                  <a:pt x="1525409" y="1297507"/>
                  <a:pt x="1528374" y="1297066"/>
                  <a:pt x="1531341" y="1296626"/>
                </a:cubicBezTo>
                <a:cubicBezTo>
                  <a:pt x="1531264" y="1296129"/>
                  <a:pt x="1531206" y="1295651"/>
                  <a:pt x="1531128" y="1295154"/>
                </a:cubicBezTo>
                <a:cubicBezTo>
                  <a:pt x="1528146" y="1295154"/>
                  <a:pt x="1525161" y="1295154"/>
                  <a:pt x="1522175" y="1295154"/>
                </a:cubicBezTo>
                <a:close/>
                <a:moveTo>
                  <a:pt x="473808" y="1294542"/>
                </a:moveTo>
                <a:cubicBezTo>
                  <a:pt x="473998" y="1294657"/>
                  <a:pt x="474171" y="1294771"/>
                  <a:pt x="474342" y="1294887"/>
                </a:cubicBezTo>
                <a:cubicBezTo>
                  <a:pt x="474171" y="1294771"/>
                  <a:pt x="473979" y="1294676"/>
                  <a:pt x="473787" y="1294560"/>
                </a:cubicBezTo>
                <a:close/>
                <a:moveTo>
                  <a:pt x="451266" y="1293508"/>
                </a:moveTo>
                <a:cubicBezTo>
                  <a:pt x="456452" y="1295172"/>
                  <a:pt x="460623" y="1296513"/>
                  <a:pt x="465272" y="1298005"/>
                </a:cubicBezTo>
                <a:cubicBezTo>
                  <a:pt x="463071" y="1302081"/>
                  <a:pt x="459742" y="1302732"/>
                  <a:pt x="455840" y="1301583"/>
                </a:cubicBezTo>
                <a:lnTo>
                  <a:pt x="447087" y="1298355"/>
                </a:lnTo>
                <a:close/>
                <a:moveTo>
                  <a:pt x="2342585" y="1292647"/>
                </a:moveTo>
                <a:cubicBezTo>
                  <a:pt x="2341726" y="1292666"/>
                  <a:pt x="2340863" y="1292685"/>
                  <a:pt x="2340002" y="1292685"/>
                </a:cubicBezTo>
                <a:cubicBezTo>
                  <a:pt x="2340155" y="1294656"/>
                  <a:pt x="2340309" y="1296626"/>
                  <a:pt x="2340462" y="1298598"/>
                </a:cubicBezTo>
                <a:cubicBezTo>
                  <a:pt x="2341074" y="1298577"/>
                  <a:pt x="2341705" y="1298540"/>
                  <a:pt x="2342317" y="1298521"/>
                </a:cubicBezTo>
                <a:cubicBezTo>
                  <a:pt x="2342413" y="1296569"/>
                  <a:pt x="2342490" y="1294599"/>
                  <a:pt x="2342585" y="1292647"/>
                </a:cubicBezTo>
                <a:close/>
                <a:moveTo>
                  <a:pt x="370485" y="1292610"/>
                </a:moveTo>
                <a:lnTo>
                  <a:pt x="370524" y="1292648"/>
                </a:lnTo>
                <a:lnTo>
                  <a:pt x="370479" y="1292657"/>
                </a:lnTo>
                <a:close/>
                <a:moveTo>
                  <a:pt x="370704" y="1292466"/>
                </a:moveTo>
                <a:lnTo>
                  <a:pt x="370658" y="1292550"/>
                </a:lnTo>
                <a:lnTo>
                  <a:pt x="370620" y="1292513"/>
                </a:lnTo>
                <a:close/>
                <a:moveTo>
                  <a:pt x="358277" y="1290983"/>
                </a:moveTo>
                <a:cubicBezTo>
                  <a:pt x="359158" y="1290600"/>
                  <a:pt x="361033" y="1291116"/>
                  <a:pt x="361722" y="1291902"/>
                </a:cubicBezTo>
                <a:cubicBezTo>
                  <a:pt x="363129" y="1293471"/>
                  <a:pt x="364593" y="1293714"/>
                  <a:pt x="366073" y="1293537"/>
                </a:cubicBezTo>
                <a:lnTo>
                  <a:pt x="370479" y="1292657"/>
                </a:lnTo>
                <a:lnTo>
                  <a:pt x="369432" y="1300551"/>
                </a:lnTo>
                <a:cubicBezTo>
                  <a:pt x="371212" y="1300071"/>
                  <a:pt x="372800" y="1299651"/>
                  <a:pt x="374426" y="1299229"/>
                </a:cubicBezTo>
                <a:cubicBezTo>
                  <a:pt x="374541" y="1300034"/>
                  <a:pt x="374886" y="1300779"/>
                  <a:pt x="374656" y="1301182"/>
                </a:cubicBezTo>
                <a:cubicBezTo>
                  <a:pt x="373890" y="1302521"/>
                  <a:pt x="373145" y="1304529"/>
                  <a:pt x="371959" y="1304893"/>
                </a:cubicBezTo>
                <a:cubicBezTo>
                  <a:pt x="365606" y="1306883"/>
                  <a:pt x="361989" y="1310175"/>
                  <a:pt x="364190" y="1317426"/>
                </a:cubicBezTo>
                <a:cubicBezTo>
                  <a:pt x="364419" y="1318211"/>
                  <a:pt x="363042" y="1319474"/>
                  <a:pt x="362354" y="1320622"/>
                </a:cubicBezTo>
                <a:cubicBezTo>
                  <a:pt x="360191" y="1318842"/>
                  <a:pt x="358355" y="1317350"/>
                  <a:pt x="354834" y="1314441"/>
                </a:cubicBezTo>
                <a:cubicBezTo>
                  <a:pt x="354318" y="1311112"/>
                  <a:pt x="355829" y="1306826"/>
                  <a:pt x="360938" y="1304109"/>
                </a:cubicBezTo>
                <a:cubicBezTo>
                  <a:pt x="361147" y="1304779"/>
                  <a:pt x="361377" y="1305467"/>
                  <a:pt x="360938" y="1304090"/>
                </a:cubicBezTo>
                <a:cubicBezTo>
                  <a:pt x="361779" y="1305257"/>
                  <a:pt x="361359" y="1304682"/>
                  <a:pt x="360957" y="1304109"/>
                </a:cubicBezTo>
                <a:cubicBezTo>
                  <a:pt x="361320" y="1302291"/>
                  <a:pt x="361665" y="1300454"/>
                  <a:pt x="362181" y="1297757"/>
                </a:cubicBezTo>
                <a:cubicBezTo>
                  <a:pt x="360612" y="1297757"/>
                  <a:pt x="359254" y="1297584"/>
                  <a:pt x="357952" y="1297794"/>
                </a:cubicBezTo>
                <a:cubicBezTo>
                  <a:pt x="355197" y="1298235"/>
                  <a:pt x="353207" y="1297144"/>
                  <a:pt x="353858" y="1294465"/>
                </a:cubicBezTo>
                <a:cubicBezTo>
                  <a:pt x="354222" y="1292991"/>
                  <a:pt x="356575" y="1291749"/>
                  <a:pt x="358277" y="1290983"/>
                </a:cubicBezTo>
                <a:close/>
                <a:moveTo>
                  <a:pt x="1499789" y="1290178"/>
                </a:moveTo>
                <a:lnTo>
                  <a:pt x="1499234" y="1290696"/>
                </a:lnTo>
                <a:lnTo>
                  <a:pt x="1498736" y="1291250"/>
                </a:lnTo>
                <a:lnTo>
                  <a:pt x="1499272" y="1290714"/>
                </a:lnTo>
                <a:close/>
                <a:moveTo>
                  <a:pt x="409710" y="1289930"/>
                </a:moveTo>
                <a:cubicBezTo>
                  <a:pt x="401959" y="1298215"/>
                  <a:pt x="395607" y="1304988"/>
                  <a:pt x="389064" y="1311992"/>
                </a:cubicBezTo>
                <a:cubicBezTo>
                  <a:pt x="389523" y="1302348"/>
                  <a:pt x="397005" y="1293795"/>
                  <a:pt x="409710" y="1289930"/>
                </a:cubicBezTo>
                <a:close/>
                <a:moveTo>
                  <a:pt x="2334091" y="1286639"/>
                </a:moveTo>
                <a:lnTo>
                  <a:pt x="2334301" y="1287308"/>
                </a:lnTo>
                <a:lnTo>
                  <a:pt x="2334683" y="1286734"/>
                </a:lnTo>
                <a:close/>
                <a:moveTo>
                  <a:pt x="210471" y="1286064"/>
                </a:moveTo>
                <a:cubicBezTo>
                  <a:pt x="210204" y="1287978"/>
                  <a:pt x="210012" y="1289356"/>
                  <a:pt x="209820" y="1290733"/>
                </a:cubicBezTo>
                <a:cubicBezTo>
                  <a:pt x="209705" y="1290906"/>
                  <a:pt x="209591" y="1291097"/>
                  <a:pt x="209475" y="1291270"/>
                </a:cubicBezTo>
                <a:cubicBezTo>
                  <a:pt x="209591" y="1291078"/>
                  <a:pt x="209688" y="1290906"/>
                  <a:pt x="209802" y="1290714"/>
                </a:cubicBezTo>
                <a:cubicBezTo>
                  <a:pt x="212634" y="1288972"/>
                  <a:pt x="212634" y="1288972"/>
                  <a:pt x="210471" y="1286064"/>
                </a:cubicBezTo>
                <a:close/>
                <a:moveTo>
                  <a:pt x="334150" y="1284956"/>
                </a:moveTo>
                <a:lnTo>
                  <a:pt x="334170" y="1284995"/>
                </a:lnTo>
                <a:lnTo>
                  <a:pt x="334179" y="1284984"/>
                </a:lnTo>
                <a:lnTo>
                  <a:pt x="334188" y="1284994"/>
                </a:lnTo>
                <a:cubicBezTo>
                  <a:pt x="334073" y="1285166"/>
                  <a:pt x="333959" y="1285338"/>
                  <a:pt x="333843" y="1285511"/>
                </a:cubicBezTo>
                <a:close/>
                <a:moveTo>
                  <a:pt x="334687" y="1284439"/>
                </a:moveTo>
                <a:lnTo>
                  <a:pt x="334179" y="1284984"/>
                </a:lnTo>
                <a:lnTo>
                  <a:pt x="334151" y="1284955"/>
                </a:lnTo>
                <a:close/>
                <a:moveTo>
                  <a:pt x="297625" y="1282314"/>
                </a:moveTo>
                <a:cubicBezTo>
                  <a:pt x="298830" y="1289624"/>
                  <a:pt x="298830" y="1289624"/>
                  <a:pt x="290411" y="1292399"/>
                </a:cubicBezTo>
                <a:cubicBezTo>
                  <a:pt x="292554" y="1289394"/>
                  <a:pt x="294716" y="1286391"/>
                  <a:pt x="297625" y="1282314"/>
                </a:cubicBezTo>
                <a:close/>
                <a:moveTo>
                  <a:pt x="2415732" y="1282143"/>
                </a:moveTo>
                <a:cubicBezTo>
                  <a:pt x="2413992" y="1287405"/>
                  <a:pt x="2412613" y="1291519"/>
                  <a:pt x="2411102" y="1296054"/>
                </a:cubicBezTo>
                <a:cubicBezTo>
                  <a:pt x="2407180" y="1290561"/>
                  <a:pt x="2407505" y="1289566"/>
                  <a:pt x="2415732" y="1282143"/>
                </a:cubicBezTo>
                <a:close/>
                <a:moveTo>
                  <a:pt x="430718" y="1282086"/>
                </a:moveTo>
                <a:cubicBezTo>
                  <a:pt x="431445" y="1283004"/>
                  <a:pt x="432821" y="1283942"/>
                  <a:pt x="432783" y="1284822"/>
                </a:cubicBezTo>
                <a:cubicBezTo>
                  <a:pt x="432669" y="1288152"/>
                  <a:pt x="430391" y="1288686"/>
                  <a:pt x="427809" y="1288400"/>
                </a:cubicBezTo>
                <a:cubicBezTo>
                  <a:pt x="427217" y="1287711"/>
                  <a:pt x="426623" y="1287041"/>
                  <a:pt x="426030" y="1286352"/>
                </a:cubicBezTo>
                <a:cubicBezTo>
                  <a:pt x="427599" y="1284937"/>
                  <a:pt x="429148" y="1283502"/>
                  <a:pt x="430718" y="1282086"/>
                </a:cubicBezTo>
                <a:close/>
                <a:moveTo>
                  <a:pt x="2338204" y="1280707"/>
                </a:moveTo>
                <a:lnTo>
                  <a:pt x="2337879" y="1281281"/>
                </a:lnTo>
                <a:lnTo>
                  <a:pt x="2338434" y="1281339"/>
                </a:lnTo>
                <a:close/>
                <a:moveTo>
                  <a:pt x="443223" y="1279254"/>
                </a:moveTo>
                <a:lnTo>
                  <a:pt x="446991" y="1279254"/>
                </a:lnTo>
                <a:lnTo>
                  <a:pt x="445795" y="1283865"/>
                </a:lnTo>
                <a:cubicBezTo>
                  <a:pt x="445335" y="1283865"/>
                  <a:pt x="444877" y="1283865"/>
                  <a:pt x="444417" y="1283865"/>
                </a:cubicBezTo>
                <a:close/>
                <a:moveTo>
                  <a:pt x="443219" y="1279241"/>
                </a:moveTo>
                <a:lnTo>
                  <a:pt x="443223" y="1279254"/>
                </a:lnTo>
                <a:lnTo>
                  <a:pt x="443193" y="1279254"/>
                </a:lnTo>
                <a:lnTo>
                  <a:pt x="443194" y="1279254"/>
                </a:lnTo>
                <a:close/>
                <a:moveTo>
                  <a:pt x="447001" y="1279217"/>
                </a:moveTo>
                <a:lnTo>
                  <a:pt x="447039" y="1279254"/>
                </a:lnTo>
                <a:lnTo>
                  <a:pt x="446991" y="1279254"/>
                </a:lnTo>
                <a:close/>
                <a:moveTo>
                  <a:pt x="443213" y="1279217"/>
                </a:moveTo>
                <a:lnTo>
                  <a:pt x="443232" y="1279234"/>
                </a:lnTo>
                <a:lnTo>
                  <a:pt x="443219" y="1279241"/>
                </a:lnTo>
                <a:close/>
                <a:moveTo>
                  <a:pt x="443212" y="1279215"/>
                </a:moveTo>
                <a:lnTo>
                  <a:pt x="443213" y="1279217"/>
                </a:lnTo>
                <a:lnTo>
                  <a:pt x="443212" y="1279216"/>
                </a:lnTo>
                <a:close/>
                <a:moveTo>
                  <a:pt x="447051" y="1279179"/>
                </a:moveTo>
                <a:lnTo>
                  <a:pt x="447039" y="1279254"/>
                </a:lnTo>
                <a:lnTo>
                  <a:pt x="447001" y="1279215"/>
                </a:lnTo>
                <a:lnTo>
                  <a:pt x="447001" y="1279217"/>
                </a:lnTo>
                <a:lnTo>
                  <a:pt x="447000" y="1279215"/>
                </a:lnTo>
                <a:close/>
                <a:moveTo>
                  <a:pt x="442676" y="1278717"/>
                </a:moveTo>
                <a:lnTo>
                  <a:pt x="443212" y="1279216"/>
                </a:lnTo>
                <a:lnTo>
                  <a:pt x="443194" y="1279254"/>
                </a:lnTo>
                <a:lnTo>
                  <a:pt x="443193" y="1279254"/>
                </a:lnTo>
                <a:close/>
                <a:moveTo>
                  <a:pt x="177312" y="1278526"/>
                </a:moveTo>
                <a:cubicBezTo>
                  <a:pt x="179838" y="1284438"/>
                  <a:pt x="174996" y="1285739"/>
                  <a:pt x="171839" y="1288687"/>
                </a:cubicBezTo>
                <a:cubicBezTo>
                  <a:pt x="169869" y="1282908"/>
                  <a:pt x="171418" y="1279790"/>
                  <a:pt x="177312" y="1278526"/>
                </a:cubicBezTo>
                <a:close/>
                <a:moveTo>
                  <a:pt x="436382" y="1275140"/>
                </a:moveTo>
                <a:cubicBezTo>
                  <a:pt x="436784" y="1275293"/>
                  <a:pt x="437301" y="1276269"/>
                  <a:pt x="437148" y="1276633"/>
                </a:cubicBezTo>
                <a:cubicBezTo>
                  <a:pt x="436821" y="1277360"/>
                  <a:pt x="436095" y="1277895"/>
                  <a:pt x="434755" y="1279369"/>
                </a:cubicBezTo>
                <a:cubicBezTo>
                  <a:pt x="434755" y="1277418"/>
                  <a:pt x="434583" y="1276536"/>
                  <a:pt x="434832" y="1275810"/>
                </a:cubicBezTo>
                <a:cubicBezTo>
                  <a:pt x="434966" y="1275427"/>
                  <a:pt x="435960" y="1275006"/>
                  <a:pt x="436382" y="1275140"/>
                </a:cubicBezTo>
                <a:close/>
                <a:moveTo>
                  <a:pt x="155289" y="1274949"/>
                </a:moveTo>
                <a:lnTo>
                  <a:pt x="155596" y="1275599"/>
                </a:lnTo>
                <a:lnTo>
                  <a:pt x="154964" y="1275580"/>
                </a:lnTo>
                <a:close/>
                <a:moveTo>
                  <a:pt x="483354" y="1274087"/>
                </a:moveTo>
                <a:cubicBezTo>
                  <a:pt x="481786" y="1274776"/>
                  <a:pt x="480236" y="1275465"/>
                  <a:pt x="478667" y="1276154"/>
                </a:cubicBezTo>
                <a:cubicBezTo>
                  <a:pt x="478857" y="1276785"/>
                  <a:pt x="479049" y="1277417"/>
                  <a:pt x="479241" y="1278067"/>
                </a:cubicBezTo>
                <a:cubicBezTo>
                  <a:pt x="480867" y="1277301"/>
                  <a:pt x="482494" y="1276536"/>
                  <a:pt x="484120" y="1275751"/>
                </a:cubicBezTo>
                <a:cubicBezTo>
                  <a:pt x="483870" y="1275198"/>
                  <a:pt x="483603" y="1274642"/>
                  <a:pt x="483354" y="1274087"/>
                </a:cubicBezTo>
                <a:close/>
                <a:moveTo>
                  <a:pt x="190285" y="1274031"/>
                </a:moveTo>
                <a:cubicBezTo>
                  <a:pt x="190840" y="1274529"/>
                  <a:pt x="191394" y="1275007"/>
                  <a:pt x="191968" y="1275504"/>
                </a:cubicBezTo>
                <a:cubicBezTo>
                  <a:pt x="191165" y="1276633"/>
                  <a:pt x="190362" y="1277762"/>
                  <a:pt x="189577" y="1278891"/>
                </a:cubicBezTo>
                <a:cubicBezTo>
                  <a:pt x="188850" y="1278240"/>
                  <a:pt x="188162" y="1277590"/>
                  <a:pt x="187491" y="1276940"/>
                </a:cubicBezTo>
                <a:cubicBezTo>
                  <a:pt x="188429" y="1275963"/>
                  <a:pt x="189347" y="1274987"/>
                  <a:pt x="190285" y="1274031"/>
                </a:cubicBezTo>
                <a:close/>
                <a:moveTo>
                  <a:pt x="304551" y="1273800"/>
                </a:moveTo>
                <a:cubicBezTo>
                  <a:pt x="305277" y="1274374"/>
                  <a:pt x="306005" y="1274929"/>
                  <a:pt x="306732" y="1275483"/>
                </a:cubicBezTo>
                <a:cubicBezTo>
                  <a:pt x="307019" y="1279215"/>
                  <a:pt x="305449" y="1281070"/>
                  <a:pt x="299116" y="1280305"/>
                </a:cubicBezTo>
                <a:cubicBezTo>
                  <a:pt x="301546" y="1277397"/>
                  <a:pt x="303058" y="1275598"/>
                  <a:pt x="304551" y="1273800"/>
                </a:cubicBezTo>
                <a:close/>
                <a:moveTo>
                  <a:pt x="34939" y="1271982"/>
                </a:moveTo>
                <a:cubicBezTo>
                  <a:pt x="35609" y="1272614"/>
                  <a:pt x="36317" y="1273226"/>
                  <a:pt x="37025" y="1273839"/>
                </a:cubicBezTo>
                <a:cubicBezTo>
                  <a:pt x="36067" y="1274776"/>
                  <a:pt x="35092" y="1275695"/>
                  <a:pt x="34136" y="1276632"/>
                </a:cubicBezTo>
                <a:cubicBezTo>
                  <a:pt x="33620" y="1276192"/>
                  <a:pt x="33102" y="1275753"/>
                  <a:pt x="32604" y="1275312"/>
                </a:cubicBezTo>
                <a:cubicBezTo>
                  <a:pt x="33389" y="1274202"/>
                  <a:pt x="34155" y="1273092"/>
                  <a:pt x="34939" y="1271982"/>
                </a:cubicBezTo>
                <a:close/>
                <a:moveTo>
                  <a:pt x="186841" y="1271581"/>
                </a:moveTo>
                <a:lnTo>
                  <a:pt x="186842" y="1271581"/>
                </a:lnTo>
                <a:lnTo>
                  <a:pt x="186841" y="1271582"/>
                </a:lnTo>
                <a:lnTo>
                  <a:pt x="186860" y="1271601"/>
                </a:lnTo>
                <a:lnTo>
                  <a:pt x="186515" y="1272137"/>
                </a:lnTo>
                <a:cubicBezTo>
                  <a:pt x="186630" y="1271964"/>
                  <a:pt x="186727" y="1271773"/>
                  <a:pt x="186841" y="1271581"/>
                </a:cubicBezTo>
                <a:close/>
                <a:moveTo>
                  <a:pt x="187185" y="1271045"/>
                </a:moveTo>
                <a:cubicBezTo>
                  <a:pt x="187071" y="1271237"/>
                  <a:pt x="186975" y="1271409"/>
                  <a:pt x="186860" y="1271601"/>
                </a:cubicBezTo>
                <a:lnTo>
                  <a:pt x="186860" y="1271600"/>
                </a:lnTo>
                <a:lnTo>
                  <a:pt x="186842" y="1271581"/>
                </a:lnTo>
                <a:close/>
                <a:moveTo>
                  <a:pt x="385448" y="1268883"/>
                </a:moveTo>
                <a:cubicBezTo>
                  <a:pt x="385372" y="1268863"/>
                  <a:pt x="384969" y="1269381"/>
                  <a:pt x="385026" y="1269476"/>
                </a:cubicBezTo>
                <a:cubicBezTo>
                  <a:pt x="385257" y="1269877"/>
                  <a:pt x="385601" y="1270203"/>
                  <a:pt x="385888" y="1270566"/>
                </a:cubicBezTo>
                <a:cubicBezTo>
                  <a:pt x="386194" y="1270203"/>
                  <a:pt x="386481" y="1269821"/>
                  <a:pt x="386768" y="1269438"/>
                </a:cubicBezTo>
                <a:cubicBezTo>
                  <a:pt x="386328" y="1269246"/>
                  <a:pt x="385907" y="1268997"/>
                  <a:pt x="385448" y="1268883"/>
                </a:cubicBezTo>
                <a:close/>
                <a:moveTo>
                  <a:pt x="448917" y="1267770"/>
                </a:moveTo>
                <a:lnTo>
                  <a:pt x="448921" y="1267773"/>
                </a:lnTo>
                <a:lnTo>
                  <a:pt x="448914" y="1267774"/>
                </a:lnTo>
                <a:close/>
                <a:moveTo>
                  <a:pt x="448946" y="1267767"/>
                </a:moveTo>
                <a:lnTo>
                  <a:pt x="448943" y="1267787"/>
                </a:lnTo>
                <a:lnTo>
                  <a:pt x="448921" y="1267773"/>
                </a:lnTo>
                <a:close/>
                <a:moveTo>
                  <a:pt x="448949" y="1267749"/>
                </a:moveTo>
                <a:lnTo>
                  <a:pt x="448972" y="1267755"/>
                </a:lnTo>
                <a:lnTo>
                  <a:pt x="448969" y="1267761"/>
                </a:lnTo>
                <a:lnTo>
                  <a:pt x="448946" y="1267767"/>
                </a:lnTo>
                <a:close/>
                <a:moveTo>
                  <a:pt x="448951" y="1267735"/>
                </a:moveTo>
                <a:lnTo>
                  <a:pt x="448949" y="1267749"/>
                </a:lnTo>
                <a:lnTo>
                  <a:pt x="448941" y="1267746"/>
                </a:lnTo>
                <a:close/>
                <a:moveTo>
                  <a:pt x="448837" y="1267716"/>
                </a:moveTo>
                <a:lnTo>
                  <a:pt x="448941" y="1267746"/>
                </a:lnTo>
                <a:lnTo>
                  <a:pt x="448917" y="1267770"/>
                </a:lnTo>
                <a:close/>
                <a:moveTo>
                  <a:pt x="454386" y="1266510"/>
                </a:moveTo>
                <a:cubicBezTo>
                  <a:pt x="454663" y="1270165"/>
                  <a:pt x="454309" y="1272839"/>
                  <a:pt x="453140" y="1274850"/>
                </a:cubicBezTo>
                <a:lnTo>
                  <a:pt x="447051" y="1279179"/>
                </a:lnTo>
                <a:lnTo>
                  <a:pt x="448943" y="1267787"/>
                </a:lnTo>
                <a:lnTo>
                  <a:pt x="448952" y="1267793"/>
                </a:lnTo>
                <a:lnTo>
                  <a:pt x="448969" y="1267761"/>
                </a:lnTo>
                <a:close/>
                <a:moveTo>
                  <a:pt x="112565" y="1264980"/>
                </a:moveTo>
                <a:cubicBezTo>
                  <a:pt x="112832" y="1265497"/>
                  <a:pt x="113081" y="1265994"/>
                  <a:pt x="113482" y="1266760"/>
                </a:cubicBezTo>
                <a:cubicBezTo>
                  <a:pt x="112813" y="1267182"/>
                  <a:pt x="112143" y="1267602"/>
                  <a:pt x="111454" y="1268043"/>
                </a:cubicBezTo>
                <a:cubicBezTo>
                  <a:pt x="111225" y="1267525"/>
                  <a:pt x="110651" y="1266798"/>
                  <a:pt x="110804" y="1266549"/>
                </a:cubicBezTo>
                <a:cubicBezTo>
                  <a:pt x="111225" y="1265918"/>
                  <a:pt x="111952" y="1265497"/>
                  <a:pt x="112565" y="1264980"/>
                </a:cubicBezTo>
                <a:close/>
                <a:moveTo>
                  <a:pt x="270512" y="1263085"/>
                </a:moveTo>
                <a:cubicBezTo>
                  <a:pt x="271393" y="1270930"/>
                  <a:pt x="271393" y="1270930"/>
                  <a:pt x="263031" y="1275790"/>
                </a:cubicBezTo>
                <a:cubicBezTo>
                  <a:pt x="262476" y="1275351"/>
                  <a:pt x="261941" y="1274910"/>
                  <a:pt x="261405" y="1274470"/>
                </a:cubicBezTo>
                <a:cubicBezTo>
                  <a:pt x="264180" y="1271007"/>
                  <a:pt x="266953" y="1267524"/>
                  <a:pt x="270512" y="1263085"/>
                </a:cubicBezTo>
                <a:close/>
                <a:moveTo>
                  <a:pt x="2381176" y="1260101"/>
                </a:moveTo>
                <a:lnTo>
                  <a:pt x="2381215" y="1260120"/>
                </a:lnTo>
                <a:cubicBezTo>
                  <a:pt x="2381081" y="1260312"/>
                  <a:pt x="2380967" y="1260483"/>
                  <a:pt x="2380852" y="1260675"/>
                </a:cubicBezTo>
                <a:cubicBezTo>
                  <a:pt x="2380967" y="1260483"/>
                  <a:pt x="2381062" y="1260293"/>
                  <a:pt x="2381176" y="1260101"/>
                </a:cubicBezTo>
                <a:close/>
                <a:moveTo>
                  <a:pt x="2381541" y="1259565"/>
                </a:moveTo>
                <a:cubicBezTo>
                  <a:pt x="2381427" y="1259757"/>
                  <a:pt x="2381332" y="1259928"/>
                  <a:pt x="2381216" y="1260120"/>
                </a:cubicBezTo>
                <a:lnTo>
                  <a:pt x="2381197" y="1260102"/>
                </a:lnTo>
                <a:cubicBezTo>
                  <a:pt x="2381313" y="1259910"/>
                  <a:pt x="2381427" y="1259736"/>
                  <a:pt x="2381541" y="1259565"/>
                </a:cubicBezTo>
                <a:close/>
                <a:moveTo>
                  <a:pt x="183006" y="1258260"/>
                </a:moveTo>
                <a:lnTo>
                  <a:pt x="182517" y="1261861"/>
                </a:lnTo>
                <a:cubicBezTo>
                  <a:pt x="182115" y="1261727"/>
                  <a:pt x="181713" y="1261575"/>
                  <a:pt x="181292" y="1261440"/>
                </a:cubicBezTo>
                <a:close/>
                <a:moveTo>
                  <a:pt x="316911" y="1258188"/>
                </a:moveTo>
                <a:lnTo>
                  <a:pt x="316949" y="1258225"/>
                </a:lnTo>
                <a:cubicBezTo>
                  <a:pt x="313811" y="1258609"/>
                  <a:pt x="311400" y="1259700"/>
                  <a:pt x="310864" y="1263525"/>
                </a:cubicBezTo>
                <a:cubicBezTo>
                  <a:pt x="315361" y="1263622"/>
                  <a:pt x="316433" y="1261192"/>
                  <a:pt x="316911" y="1258188"/>
                </a:cubicBezTo>
                <a:close/>
                <a:moveTo>
                  <a:pt x="183015" y="1258188"/>
                </a:moveTo>
                <a:lnTo>
                  <a:pt x="183024" y="1258197"/>
                </a:lnTo>
                <a:lnTo>
                  <a:pt x="183014" y="1258206"/>
                </a:lnTo>
                <a:lnTo>
                  <a:pt x="183033" y="1258206"/>
                </a:lnTo>
                <a:lnTo>
                  <a:pt x="183033" y="1258206"/>
                </a:lnTo>
                <a:lnTo>
                  <a:pt x="183034" y="1258206"/>
                </a:lnTo>
                <a:lnTo>
                  <a:pt x="183006" y="1258260"/>
                </a:lnTo>
                <a:close/>
                <a:moveTo>
                  <a:pt x="183045" y="1258177"/>
                </a:moveTo>
                <a:lnTo>
                  <a:pt x="183033" y="1258206"/>
                </a:lnTo>
                <a:lnTo>
                  <a:pt x="183024" y="1258197"/>
                </a:lnTo>
                <a:close/>
                <a:moveTo>
                  <a:pt x="317012" y="1258125"/>
                </a:moveTo>
                <a:lnTo>
                  <a:pt x="316950" y="1258225"/>
                </a:lnTo>
                <a:lnTo>
                  <a:pt x="316911" y="1258188"/>
                </a:lnTo>
                <a:close/>
                <a:moveTo>
                  <a:pt x="324641" y="1257327"/>
                </a:moveTo>
                <a:cubicBezTo>
                  <a:pt x="324908" y="1257729"/>
                  <a:pt x="325233" y="1258092"/>
                  <a:pt x="325425" y="1258533"/>
                </a:cubicBezTo>
                <a:cubicBezTo>
                  <a:pt x="325463" y="1258647"/>
                  <a:pt x="325004" y="1259144"/>
                  <a:pt x="324927" y="1259106"/>
                </a:cubicBezTo>
                <a:cubicBezTo>
                  <a:pt x="324468" y="1258933"/>
                  <a:pt x="324066" y="1258647"/>
                  <a:pt x="323511" y="1258303"/>
                </a:cubicBezTo>
                <a:cubicBezTo>
                  <a:pt x="323914" y="1257958"/>
                  <a:pt x="324276" y="1257653"/>
                  <a:pt x="324641" y="1257327"/>
                </a:cubicBezTo>
                <a:close/>
                <a:moveTo>
                  <a:pt x="276615" y="1256924"/>
                </a:moveTo>
                <a:lnTo>
                  <a:pt x="277228" y="1257288"/>
                </a:lnTo>
                <a:lnTo>
                  <a:pt x="276558" y="1257537"/>
                </a:lnTo>
                <a:close/>
                <a:moveTo>
                  <a:pt x="318729" y="1255355"/>
                </a:moveTo>
                <a:cubicBezTo>
                  <a:pt x="319074" y="1255700"/>
                  <a:pt x="319417" y="1256044"/>
                  <a:pt x="319782" y="1256408"/>
                </a:cubicBezTo>
                <a:lnTo>
                  <a:pt x="317012" y="1258125"/>
                </a:lnTo>
                <a:close/>
                <a:moveTo>
                  <a:pt x="2433795" y="1255260"/>
                </a:moveTo>
                <a:cubicBezTo>
                  <a:pt x="2434561" y="1255452"/>
                  <a:pt x="2435326" y="1255642"/>
                  <a:pt x="2436109" y="1255834"/>
                </a:cubicBezTo>
                <a:cubicBezTo>
                  <a:pt x="2435804" y="1257517"/>
                  <a:pt x="2435479" y="1259202"/>
                  <a:pt x="2435173" y="1260885"/>
                </a:cubicBezTo>
                <a:cubicBezTo>
                  <a:pt x="2434369" y="1260675"/>
                  <a:pt x="2432837" y="1260387"/>
                  <a:pt x="2432857" y="1260292"/>
                </a:cubicBezTo>
                <a:cubicBezTo>
                  <a:pt x="2433049" y="1258608"/>
                  <a:pt x="2433451" y="1256943"/>
                  <a:pt x="2433795" y="1255260"/>
                </a:cubicBezTo>
                <a:close/>
                <a:moveTo>
                  <a:pt x="250728" y="1254341"/>
                </a:moveTo>
                <a:cubicBezTo>
                  <a:pt x="251417" y="1254820"/>
                  <a:pt x="252085" y="1255317"/>
                  <a:pt x="252756" y="1255795"/>
                </a:cubicBezTo>
                <a:cubicBezTo>
                  <a:pt x="250862" y="1258436"/>
                  <a:pt x="248967" y="1261058"/>
                  <a:pt x="247053" y="1263697"/>
                </a:cubicBezTo>
                <a:cubicBezTo>
                  <a:pt x="245199" y="1258359"/>
                  <a:pt x="248087" y="1256445"/>
                  <a:pt x="250728" y="1254341"/>
                </a:cubicBezTo>
                <a:close/>
                <a:moveTo>
                  <a:pt x="125248" y="1253213"/>
                </a:moveTo>
                <a:cubicBezTo>
                  <a:pt x="122934" y="1261038"/>
                  <a:pt x="122934" y="1261038"/>
                  <a:pt x="115568" y="1261115"/>
                </a:cubicBezTo>
                <a:cubicBezTo>
                  <a:pt x="116275" y="1255872"/>
                  <a:pt x="119357" y="1253768"/>
                  <a:pt x="125248" y="1253213"/>
                </a:cubicBezTo>
                <a:close/>
                <a:moveTo>
                  <a:pt x="222869" y="1253156"/>
                </a:moveTo>
                <a:cubicBezTo>
                  <a:pt x="223463" y="1253615"/>
                  <a:pt x="224076" y="1254075"/>
                  <a:pt x="224668" y="1254552"/>
                </a:cubicBezTo>
                <a:cubicBezTo>
                  <a:pt x="223004" y="1256676"/>
                  <a:pt x="221358" y="1258800"/>
                  <a:pt x="219694" y="1260924"/>
                </a:cubicBezTo>
                <a:cubicBezTo>
                  <a:pt x="219081" y="1260465"/>
                  <a:pt x="218431" y="1259986"/>
                  <a:pt x="217780" y="1259528"/>
                </a:cubicBezTo>
                <a:cubicBezTo>
                  <a:pt x="219483" y="1257403"/>
                  <a:pt x="221186" y="1255281"/>
                  <a:pt x="222869" y="1253156"/>
                </a:cubicBezTo>
                <a:close/>
                <a:moveTo>
                  <a:pt x="100224" y="1252600"/>
                </a:moveTo>
                <a:cubicBezTo>
                  <a:pt x="100874" y="1253193"/>
                  <a:pt x="101523" y="1253748"/>
                  <a:pt x="102194" y="1254303"/>
                </a:cubicBezTo>
                <a:cubicBezTo>
                  <a:pt x="97238" y="1267965"/>
                  <a:pt x="89202" y="1279636"/>
                  <a:pt x="79099" y="1289929"/>
                </a:cubicBezTo>
                <a:cubicBezTo>
                  <a:pt x="78449" y="1289586"/>
                  <a:pt x="77798" y="1289221"/>
                  <a:pt x="77166" y="1288878"/>
                </a:cubicBezTo>
                <a:cubicBezTo>
                  <a:pt x="77779" y="1287327"/>
                  <a:pt x="78199" y="1285682"/>
                  <a:pt x="79023" y="1284247"/>
                </a:cubicBezTo>
                <a:cubicBezTo>
                  <a:pt x="83768" y="1276000"/>
                  <a:pt x="88455" y="1267696"/>
                  <a:pt x="93507" y="1259622"/>
                </a:cubicBezTo>
                <a:cubicBezTo>
                  <a:pt x="95190" y="1256944"/>
                  <a:pt x="97945" y="1254915"/>
                  <a:pt x="100224" y="1252600"/>
                </a:cubicBezTo>
                <a:close/>
                <a:moveTo>
                  <a:pt x="107379" y="1251892"/>
                </a:moveTo>
                <a:cubicBezTo>
                  <a:pt x="108202" y="1252562"/>
                  <a:pt x="109044" y="1253251"/>
                  <a:pt x="110555" y="1254494"/>
                </a:cubicBezTo>
                <a:cubicBezTo>
                  <a:pt x="108814" y="1255681"/>
                  <a:pt x="107780" y="1256542"/>
                  <a:pt x="106575" y="1257077"/>
                </a:cubicBezTo>
                <a:cubicBezTo>
                  <a:pt x="106345" y="1257174"/>
                  <a:pt x="104930" y="1255681"/>
                  <a:pt x="105083" y="1255355"/>
                </a:cubicBezTo>
                <a:cubicBezTo>
                  <a:pt x="105619" y="1254112"/>
                  <a:pt x="106575" y="1253040"/>
                  <a:pt x="107379" y="1251892"/>
                </a:cubicBezTo>
                <a:close/>
                <a:moveTo>
                  <a:pt x="132196" y="1251567"/>
                </a:moveTo>
                <a:cubicBezTo>
                  <a:pt x="133401" y="1252600"/>
                  <a:pt x="135066" y="1253997"/>
                  <a:pt x="137094" y="1255739"/>
                </a:cubicBezTo>
                <a:cubicBezTo>
                  <a:pt x="133975" y="1260120"/>
                  <a:pt x="132214" y="1264770"/>
                  <a:pt x="126149" y="1267659"/>
                </a:cubicBezTo>
                <a:cubicBezTo>
                  <a:pt x="128407" y="1261689"/>
                  <a:pt x="130167" y="1256963"/>
                  <a:pt x="132196" y="1251567"/>
                </a:cubicBezTo>
                <a:close/>
                <a:moveTo>
                  <a:pt x="51394" y="1251013"/>
                </a:moveTo>
                <a:cubicBezTo>
                  <a:pt x="51929" y="1251069"/>
                  <a:pt x="52428" y="1251243"/>
                  <a:pt x="52924" y="1251376"/>
                </a:cubicBezTo>
                <a:cubicBezTo>
                  <a:pt x="52810" y="1251606"/>
                  <a:pt x="52676" y="1252027"/>
                  <a:pt x="52599" y="1252007"/>
                </a:cubicBezTo>
                <a:cubicBezTo>
                  <a:pt x="52083" y="1251930"/>
                  <a:pt x="51585" y="1251777"/>
                  <a:pt x="51068" y="1251644"/>
                </a:cubicBezTo>
                <a:cubicBezTo>
                  <a:pt x="51183" y="1251414"/>
                  <a:pt x="51318" y="1250993"/>
                  <a:pt x="51394" y="1251013"/>
                </a:cubicBezTo>
                <a:close/>
                <a:moveTo>
                  <a:pt x="244223" y="1250534"/>
                </a:moveTo>
                <a:lnTo>
                  <a:pt x="244242" y="1250571"/>
                </a:lnTo>
                <a:cubicBezTo>
                  <a:pt x="244127" y="1250745"/>
                  <a:pt x="244013" y="1250937"/>
                  <a:pt x="243897" y="1251108"/>
                </a:cubicBezTo>
                <a:cubicBezTo>
                  <a:pt x="244013" y="1250916"/>
                  <a:pt x="244108" y="1250726"/>
                  <a:pt x="244223" y="1250534"/>
                </a:cubicBezTo>
                <a:close/>
                <a:moveTo>
                  <a:pt x="244317" y="1250446"/>
                </a:moveTo>
                <a:lnTo>
                  <a:pt x="244260" y="1250553"/>
                </a:lnTo>
                <a:lnTo>
                  <a:pt x="244203" y="1250514"/>
                </a:lnTo>
                <a:close/>
                <a:moveTo>
                  <a:pt x="2399584" y="1249769"/>
                </a:moveTo>
                <a:cubicBezTo>
                  <a:pt x="2407218" y="1251836"/>
                  <a:pt x="2408079" y="1253213"/>
                  <a:pt x="2406491" y="1260886"/>
                </a:cubicBezTo>
                <a:cubicBezTo>
                  <a:pt x="2398876" y="1257270"/>
                  <a:pt x="2398723" y="1257039"/>
                  <a:pt x="2399584" y="1249769"/>
                </a:cubicBezTo>
                <a:close/>
                <a:moveTo>
                  <a:pt x="237890" y="1248793"/>
                </a:moveTo>
                <a:cubicBezTo>
                  <a:pt x="236034" y="1251874"/>
                  <a:pt x="234848" y="1253864"/>
                  <a:pt x="233642" y="1255853"/>
                </a:cubicBezTo>
                <a:cubicBezTo>
                  <a:pt x="232990" y="1250592"/>
                  <a:pt x="232990" y="1250592"/>
                  <a:pt x="237890" y="1248793"/>
                </a:cubicBezTo>
                <a:close/>
                <a:moveTo>
                  <a:pt x="282490" y="1248621"/>
                </a:moveTo>
                <a:lnTo>
                  <a:pt x="282528" y="1248659"/>
                </a:lnTo>
                <a:lnTo>
                  <a:pt x="282528" y="1248658"/>
                </a:lnTo>
                <a:lnTo>
                  <a:pt x="282529" y="1248659"/>
                </a:lnTo>
                <a:cubicBezTo>
                  <a:pt x="281859" y="1248890"/>
                  <a:pt x="281170" y="1249101"/>
                  <a:pt x="282375" y="1248717"/>
                </a:cubicBezTo>
                <a:close/>
                <a:moveTo>
                  <a:pt x="282645" y="1248502"/>
                </a:moveTo>
                <a:lnTo>
                  <a:pt x="282528" y="1248658"/>
                </a:lnTo>
                <a:lnTo>
                  <a:pt x="282490" y="1248621"/>
                </a:lnTo>
                <a:lnTo>
                  <a:pt x="282489" y="1248620"/>
                </a:lnTo>
                <a:close/>
                <a:moveTo>
                  <a:pt x="223023" y="1247358"/>
                </a:moveTo>
                <a:lnTo>
                  <a:pt x="223693" y="1247683"/>
                </a:lnTo>
                <a:lnTo>
                  <a:pt x="223023" y="1248008"/>
                </a:lnTo>
                <a:close/>
                <a:moveTo>
                  <a:pt x="284574" y="1245942"/>
                </a:moveTo>
                <a:cubicBezTo>
                  <a:pt x="284784" y="1246152"/>
                  <a:pt x="284995" y="1246363"/>
                  <a:pt x="285206" y="1246573"/>
                </a:cubicBezTo>
                <a:lnTo>
                  <a:pt x="282645" y="1248502"/>
                </a:lnTo>
                <a:close/>
                <a:moveTo>
                  <a:pt x="288975" y="1243129"/>
                </a:moveTo>
                <a:cubicBezTo>
                  <a:pt x="289395" y="1245004"/>
                  <a:pt x="289779" y="1246821"/>
                  <a:pt x="290181" y="1248640"/>
                </a:cubicBezTo>
                <a:lnTo>
                  <a:pt x="289607" y="1249157"/>
                </a:lnTo>
                <a:lnTo>
                  <a:pt x="290142" y="1248621"/>
                </a:lnTo>
                <a:cubicBezTo>
                  <a:pt x="291577" y="1244967"/>
                  <a:pt x="291577" y="1244967"/>
                  <a:pt x="288975" y="1243129"/>
                </a:cubicBezTo>
                <a:close/>
                <a:moveTo>
                  <a:pt x="61402" y="1242555"/>
                </a:moveTo>
                <a:cubicBezTo>
                  <a:pt x="61479" y="1242804"/>
                  <a:pt x="61669" y="1243245"/>
                  <a:pt x="61611" y="1243264"/>
                </a:cubicBezTo>
                <a:cubicBezTo>
                  <a:pt x="61210" y="1243512"/>
                  <a:pt x="60771" y="1243665"/>
                  <a:pt x="60330" y="1243857"/>
                </a:cubicBezTo>
                <a:cubicBezTo>
                  <a:pt x="60272" y="1243627"/>
                  <a:pt x="60195" y="1243379"/>
                  <a:pt x="60120" y="1243149"/>
                </a:cubicBezTo>
                <a:cubicBezTo>
                  <a:pt x="60540" y="1242958"/>
                  <a:pt x="60980" y="1242747"/>
                  <a:pt x="61402" y="1242555"/>
                </a:cubicBezTo>
                <a:close/>
                <a:moveTo>
                  <a:pt x="1539090" y="1242096"/>
                </a:moveTo>
                <a:cubicBezTo>
                  <a:pt x="1539071" y="1242345"/>
                  <a:pt x="1538974" y="1242785"/>
                  <a:pt x="1539051" y="1242804"/>
                </a:cubicBezTo>
                <a:cubicBezTo>
                  <a:pt x="1539472" y="1242976"/>
                  <a:pt x="1539930" y="1243033"/>
                  <a:pt x="1540371" y="1243110"/>
                </a:cubicBezTo>
                <a:cubicBezTo>
                  <a:pt x="1540410" y="1242861"/>
                  <a:pt x="1540485" y="1242382"/>
                  <a:pt x="1540447" y="1242382"/>
                </a:cubicBezTo>
                <a:cubicBezTo>
                  <a:pt x="1540007" y="1242249"/>
                  <a:pt x="1539548" y="1242192"/>
                  <a:pt x="1539090" y="1242096"/>
                </a:cubicBezTo>
                <a:close/>
                <a:moveTo>
                  <a:pt x="108010" y="1242057"/>
                </a:moveTo>
                <a:cubicBezTo>
                  <a:pt x="108489" y="1242173"/>
                  <a:pt x="108929" y="1242422"/>
                  <a:pt x="109389" y="1242632"/>
                </a:cubicBezTo>
                <a:cubicBezTo>
                  <a:pt x="109082" y="1243015"/>
                  <a:pt x="108795" y="1243398"/>
                  <a:pt x="108489" y="1243779"/>
                </a:cubicBezTo>
                <a:cubicBezTo>
                  <a:pt x="108182" y="1243416"/>
                  <a:pt x="107818" y="1243073"/>
                  <a:pt x="107589" y="1242670"/>
                </a:cubicBezTo>
                <a:cubicBezTo>
                  <a:pt x="107532" y="1242575"/>
                  <a:pt x="107934" y="1242039"/>
                  <a:pt x="108010" y="1242057"/>
                </a:cubicBezTo>
                <a:close/>
                <a:moveTo>
                  <a:pt x="454979" y="1239953"/>
                </a:moveTo>
                <a:cubicBezTo>
                  <a:pt x="456089" y="1239705"/>
                  <a:pt x="457332" y="1240029"/>
                  <a:pt x="459647" y="1240164"/>
                </a:cubicBezTo>
                <a:cubicBezTo>
                  <a:pt x="458424" y="1242441"/>
                  <a:pt x="458022" y="1244565"/>
                  <a:pt x="456816" y="1245216"/>
                </a:cubicBezTo>
                <a:cubicBezTo>
                  <a:pt x="450349" y="1248774"/>
                  <a:pt x="447287" y="1255241"/>
                  <a:pt x="442963" y="1260636"/>
                </a:cubicBezTo>
                <a:cubicBezTo>
                  <a:pt x="440610" y="1263564"/>
                  <a:pt x="438410" y="1267315"/>
                  <a:pt x="435272" y="1268750"/>
                </a:cubicBezTo>
                <a:cubicBezTo>
                  <a:pt x="428192" y="1271964"/>
                  <a:pt x="423734" y="1277264"/>
                  <a:pt x="419869" y="1283559"/>
                </a:cubicBezTo>
                <a:cubicBezTo>
                  <a:pt x="417918" y="1286716"/>
                  <a:pt x="415296" y="1287749"/>
                  <a:pt x="411411" y="1284286"/>
                </a:cubicBezTo>
                <a:cubicBezTo>
                  <a:pt x="415066" y="1277724"/>
                  <a:pt x="426414" y="1276020"/>
                  <a:pt x="421285" y="1265593"/>
                </a:cubicBezTo>
                <a:cubicBezTo>
                  <a:pt x="430296" y="1264980"/>
                  <a:pt x="434927" y="1258284"/>
                  <a:pt x="439768" y="1252104"/>
                </a:cubicBezTo>
                <a:cubicBezTo>
                  <a:pt x="443919" y="1246784"/>
                  <a:pt x="447918" y="1241484"/>
                  <a:pt x="454979" y="1239953"/>
                </a:cubicBezTo>
                <a:close/>
                <a:moveTo>
                  <a:pt x="2413552" y="1239819"/>
                </a:moveTo>
                <a:cubicBezTo>
                  <a:pt x="2413648" y="1240317"/>
                  <a:pt x="2413743" y="1240815"/>
                  <a:pt x="2413896" y="1241580"/>
                </a:cubicBezTo>
                <a:cubicBezTo>
                  <a:pt x="2413111" y="1241676"/>
                  <a:pt x="2412346" y="1241771"/>
                  <a:pt x="2411581" y="1241847"/>
                </a:cubicBezTo>
                <a:cubicBezTo>
                  <a:pt x="2411697" y="1241350"/>
                  <a:pt x="2411639" y="1240680"/>
                  <a:pt x="2411965" y="1240375"/>
                </a:cubicBezTo>
                <a:cubicBezTo>
                  <a:pt x="2412328" y="1240030"/>
                  <a:pt x="2413016" y="1239991"/>
                  <a:pt x="2413552" y="1239819"/>
                </a:cubicBezTo>
                <a:close/>
                <a:moveTo>
                  <a:pt x="404199" y="1238480"/>
                </a:moveTo>
                <a:cubicBezTo>
                  <a:pt x="403740" y="1238422"/>
                  <a:pt x="403223" y="1238919"/>
                  <a:pt x="402725" y="1239188"/>
                </a:cubicBezTo>
                <a:cubicBezTo>
                  <a:pt x="403242" y="1239685"/>
                  <a:pt x="403720" y="1240239"/>
                  <a:pt x="404313" y="1240603"/>
                </a:cubicBezTo>
                <a:cubicBezTo>
                  <a:pt x="404428" y="1240660"/>
                  <a:pt x="405021" y="1239933"/>
                  <a:pt x="405384" y="1239589"/>
                </a:cubicBezTo>
                <a:cubicBezTo>
                  <a:pt x="404983" y="1239168"/>
                  <a:pt x="404620" y="1238538"/>
                  <a:pt x="404199" y="1238480"/>
                </a:cubicBezTo>
                <a:close/>
                <a:moveTo>
                  <a:pt x="338160" y="1236981"/>
                </a:moveTo>
                <a:lnTo>
                  <a:pt x="338149" y="1237026"/>
                </a:lnTo>
                <a:lnTo>
                  <a:pt x="338130" y="1237006"/>
                </a:lnTo>
                <a:close/>
                <a:moveTo>
                  <a:pt x="1520127" y="1235934"/>
                </a:moveTo>
                <a:lnTo>
                  <a:pt x="1520071" y="1236528"/>
                </a:lnTo>
                <a:lnTo>
                  <a:pt x="1520740" y="1236298"/>
                </a:lnTo>
                <a:close/>
                <a:moveTo>
                  <a:pt x="136423" y="1235496"/>
                </a:moveTo>
                <a:cubicBezTo>
                  <a:pt x="136213" y="1242346"/>
                  <a:pt x="136213" y="1242346"/>
                  <a:pt x="130626" y="1243800"/>
                </a:cubicBezTo>
                <a:cubicBezTo>
                  <a:pt x="130855" y="1242863"/>
                  <a:pt x="130818" y="1241868"/>
                  <a:pt x="131296" y="1241274"/>
                </a:cubicBezTo>
                <a:cubicBezTo>
                  <a:pt x="132789" y="1239399"/>
                  <a:pt x="134452" y="1237697"/>
                  <a:pt x="136423" y="1235496"/>
                </a:cubicBezTo>
                <a:close/>
                <a:moveTo>
                  <a:pt x="381918" y="1235334"/>
                </a:moveTo>
                <a:lnTo>
                  <a:pt x="379975" y="1239666"/>
                </a:lnTo>
                <a:cubicBezTo>
                  <a:pt x="379383" y="1239226"/>
                  <a:pt x="378789" y="1238805"/>
                  <a:pt x="378195" y="1238365"/>
                </a:cubicBezTo>
                <a:close/>
                <a:moveTo>
                  <a:pt x="381966" y="1235228"/>
                </a:moveTo>
                <a:lnTo>
                  <a:pt x="382003" y="1235265"/>
                </a:lnTo>
                <a:lnTo>
                  <a:pt x="381918" y="1235334"/>
                </a:lnTo>
                <a:close/>
                <a:moveTo>
                  <a:pt x="382087" y="1235160"/>
                </a:moveTo>
                <a:lnTo>
                  <a:pt x="382004" y="1235266"/>
                </a:lnTo>
                <a:lnTo>
                  <a:pt x="382003" y="1235265"/>
                </a:lnTo>
                <a:lnTo>
                  <a:pt x="382003" y="1235265"/>
                </a:lnTo>
                <a:lnTo>
                  <a:pt x="381966" y="1235227"/>
                </a:lnTo>
                <a:lnTo>
                  <a:pt x="381966" y="1235228"/>
                </a:lnTo>
                <a:lnTo>
                  <a:pt x="381965" y="1235227"/>
                </a:lnTo>
                <a:close/>
                <a:moveTo>
                  <a:pt x="372169" y="1233256"/>
                </a:moveTo>
                <a:cubicBezTo>
                  <a:pt x="372627" y="1233198"/>
                  <a:pt x="373106" y="1233314"/>
                  <a:pt x="373566" y="1233352"/>
                </a:cubicBezTo>
                <a:cubicBezTo>
                  <a:pt x="373469" y="1233620"/>
                  <a:pt x="373374" y="1233888"/>
                  <a:pt x="373297" y="1234156"/>
                </a:cubicBezTo>
                <a:cubicBezTo>
                  <a:pt x="372819" y="1234117"/>
                  <a:pt x="372341" y="1234059"/>
                  <a:pt x="371862" y="1234022"/>
                </a:cubicBezTo>
                <a:cubicBezTo>
                  <a:pt x="371959" y="1233753"/>
                  <a:pt x="372034" y="1233275"/>
                  <a:pt x="372169" y="1233256"/>
                </a:cubicBezTo>
                <a:close/>
                <a:moveTo>
                  <a:pt x="384069" y="1232625"/>
                </a:moveTo>
                <a:cubicBezTo>
                  <a:pt x="384338" y="1232952"/>
                  <a:pt x="384624" y="1233276"/>
                  <a:pt x="384891" y="1233602"/>
                </a:cubicBezTo>
                <a:lnTo>
                  <a:pt x="382087" y="1235160"/>
                </a:lnTo>
                <a:close/>
                <a:moveTo>
                  <a:pt x="1510408" y="1232242"/>
                </a:moveTo>
                <a:cubicBezTo>
                  <a:pt x="1510102" y="1232682"/>
                  <a:pt x="1509795" y="1233122"/>
                  <a:pt x="1509508" y="1233562"/>
                </a:cubicBezTo>
                <a:cubicBezTo>
                  <a:pt x="1510542" y="1234404"/>
                  <a:pt x="1511594" y="1235246"/>
                  <a:pt x="1512646" y="1236107"/>
                </a:cubicBezTo>
                <a:cubicBezTo>
                  <a:pt x="1513125" y="1235552"/>
                  <a:pt x="1513604" y="1234997"/>
                  <a:pt x="1514100" y="1234423"/>
                </a:cubicBezTo>
                <a:cubicBezTo>
                  <a:pt x="1512876" y="1233696"/>
                  <a:pt x="1511632" y="1232969"/>
                  <a:pt x="1510408" y="1232242"/>
                </a:cubicBezTo>
                <a:close/>
                <a:moveTo>
                  <a:pt x="328437" y="1231402"/>
                </a:moveTo>
                <a:lnTo>
                  <a:pt x="328452" y="1231406"/>
                </a:lnTo>
                <a:lnTo>
                  <a:pt x="328404" y="1231432"/>
                </a:lnTo>
                <a:close/>
                <a:moveTo>
                  <a:pt x="328564" y="1231286"/>
                </a:moveTo>
                <a:lnTo>
                  <a:pt x="328544" y="1231323"/>
                </a:lnTo>
                <a:lnTo>
                  <a:pt x="328542" y="1231306"/>
                </a:lnTo>
                <a:close/>
                <a:moveTo>
                  <a:pt x="265958" y="1229716"/>
                </a:moveTo>
                <a:cubicBezTo>
                  <a:pt x="266934" y="1230348"/>
                  <a:pt x="267909" y="1232874"/>
                  <a:pt x="267430" y="1233505"/>
                </a:cubicBezTo>
                <a:cubicBezTo>
                  <a:pt x="264810" y="1237083"/>
                  <a:pt x="263661" y="1241561"/>
                  <a:pt x="257558" y="1242517"/>
                </a:cubicBezTo>
                <a:lnTo>
                  <a:pt x="244317" y="1250446"/>
                </a:lnTo>
                <a:lnTo>
                  <a:pt x="249291" y="1241142"/>
                </a:lnTo>
                <a:cubicBezTo>
                  <a:pt x="251928" y="1239069"/>
                  <a:pt x="255338" y="1237877"/>
                  <a:pt x="258973" y="1237026"/>
                </a:cubicBezTo>
                <a:cubicBezTo>
                  <a:pt x="260007" y="1234557"/>
                  <a:pt x="260658" y="1232127"/>
                  <a:pt x="262016" y="1230195"/>
                </a:cubicBezTo>
                <a:cubicBezTo>
                  <a:pt x="262570" y="1229411"/>
                  <a:pt x="265059" y="1229124"/>
                  <a:pt x="265958" y="1229716"/>
                </a:cubicBezTo>
                <a:close/>
                <a:moveTo>
                  <a:pt x="146296" y="1229487"/>
                </a:moveTo>
                <a:cubicBezTo>
                  <a:pt x="146603" y="1229258"/>
                  <a:pt x="147272" y="1229507"/>
                  <a:pt x="147770" y="1229526"/>
                </a:cubicBezTo>
                <a:cubicBezTo>
                  <a:pt x="147503" y="1230291"/>
                  <a:pt x="147234" y="1231056"/>
                  <a:pt x="146947" y="1231880"/>
                </a:cubicBezTo>
                <a:cubicBezTo>
                  <a:pt x="146296" y="1231477"/>
                  <a:pt x="145550" y="1231191"/>
                  <a:pt x="145569" y="1230980"/>
                </a:cubicBezTo>
                <a:cubicBezTo>
                  <a:pt x="145608" y="1230463"/>
                  <a:pt x="145895" y="1229793"/>
                  <a:pt x="146296" y="1229487"/>
                </a:cubicBezTo>
                <a:close/>
                <a:moveTo>
                  <a:pt x="334266" y="1228205"/>
                </a:moveTo>
                <a:cubicBezTo>
                  <a:pt x="333386" y="1230214"/>
                  <a:pt x="332644" y="1231616"/>
                  <a:pt x="331764" y="1232214"/>
                </a:cubicBezTo>
                <a:lnTo>
                  <a:pt x="328452" y="1231406"/>
                </a:lnTo>
                <a:close/>
                <a:moveTo>
                  <a:pt x="508974" y="1226617"/>
                </a:moveTo>
                <a:cubicBezTo>
                  <a:pt x="508515" y="1226808"/>
                  <a:pt x="508228" y="1227420"/>
                  <a:pt x="507864" y="1227842"/>
                </a:cubicBezTo>
                <a:cubicBezTo>
                  <a:pt x="508266" y="1228128"/>
                  <a:pt x="508649" y="1228395"/>
                  <a:pt x="509261" y="1228836"/>
                </a:cubicBezTo>
                <a:cubicBezTo>
                  <a:pt x="509683" y="1228167"/>
                  <a:pt x="510064" y="1227497"/>
                  <a:pt x="510466" y="1226847"/>
                </a:cubicBezTo>
                <a:cubicBezTo>
                  <a:pt x="509969" y="1226750"/>
                  <a:pt x="509376" y="1226445"/>
                  <a:pt x="508974" y="1226617"/>
                </a:cubicBezTo>
                <a:close/>
                <a:moveTo>
                  <a:pt x="242519" y="1226598"/>
                </a:moveTo>
                <a:cubicBezTo>
                  <a:pt x="240147" y="1230808"/>
                  <a:pt x="238559" y="1233640"/>
                  <a:pt x="236875" y="1236644"/>
                </a:cubicBezTo>
                <a:cubicBezTo>
                  <a:pt x="231288" y="1230846"/>
                  <a:pt x="231786" y="1229795"/>
                  <a:pt x="242519" y="1226598"/>
                </a:cubicBezTo>
                <a:close/>
                <a:moveTo>
                  <a:pt x="64060" y="1226578"/>
                </a:moveTo>
                <a:cubicBezTo>
                  <a:pt x="64521" y="1227191"/>
                  <a:pt x="65496" y="1228071"/>
                  <a:pt x="65344" y="1228358"/>
                </a:cubicBezTo>
                <a:cubicBezTo>
                  <a:pt x="64845" y="1229277"/>
                  <a:pt x="63946" y="1229985"/>
                  <a:pt x="62837" y="1231209"/>
                </a:cubicBezTo>
                <a:cubicBezTo>
                  <a:pt x="62185" y="1229964"/>
                  <a:pt x="61382" y="1228970"/>
                  <a:pt x="61574" y="1228703"/>
                </a:cubicBezTo>
                <a:cubicBezTo>
                  <a:pt x="62205" y="1227842"/>
                  <a:pt x="63201" y="1227267"/>
                  <a:pt x="64060" y="1226578"/>
                </a:cubicBezTo>
                <a:close/>
                <a:moveTo>
                  <a:pt x="115530" y="1226215"/>
                </a:moveTo>
                <a:cubicBezTo>
                  <a:pt x="116564" y="1227210"/>
                  <a:pt x="117595" y="1228206"/>
                  <a:pt x="118611" y="1229201"/>
                </a:cubicBezTo>
                <a:cubicBezTo>
                  <a:pt x="117232" y="1230387"/>
                  <a:pt x="115856" y="1231573"/>
                  <a:pt x="114477" y="1232778"/>
                </a:cubicBezTo>
                <a:cubicBezTo>
                  <a:pt x="113730" y="1232109"/>
                  <a:pt x="112986" y="1231458"/>
                  <a:pt x="112239" y="1230789"/>
                </a:cubicBezTo>
                <a:cubicBezTo>
                  <a:pt x="113329" y="1229257"/>
                  <a:pt x="114438" y="1227746"/>
                  <a:pt x="115530" y="1226215"/>
                </a:cubicBezTo>
                <a:close/>
                <a:moveTo>
                  <a:pt x="205246" y="1221738"/>
                </a:moveTo>
                <a:cubicBezTo>
                  <a:pt x="203199" y="1225470"/>
                  <a:pt x="201171" y="1229220"/>
                  <a:pt x="198780" y="1233582"/>
                </a:cubicBezTo>
                <a:cubicBezTo>
                  <a:pt x="201096" y="1233123"/>
                  <a:pt x="202951" y="1232740"/>
                  <a:pt x="205056" y="1232319"/>
                </a:cubicBezTo>
                <a:cubicBezTo>
                  <a:pt x="204463" y="1235313"/>
                  <a:pt x="201584" y="1239786"/>
                  <a:pt x="197537" y="1244510"/>
                </a:cubicBezTo>
                <a:lnTo>
                  <a:pt x="183045" y="1258177"/>
                </a:lnTo>
                <a:lnTo>
                  <a:pt x="191420" y="1238487"/>
                </a:lnTo>
                <a:cubicBezTo>
                  <a:pt x="194714" y="1232185"/>
                  <a:pt x="198913" y="1226379"/>
                  <a:pt x="205246" y="1221738"/>
                </a:cubicBezTo>
                <a:close/>
                <a:moveTo>
                  <a:pt x="498910" y="1221058"/>
                </a:moveTo>
                <a:cubicBezTo>
                  <a:pt x="497532" y="1221575"/>
                  <a:pt x="497064" y="1223440"/>
                  <a:pt x="496059" y="1227153"/>
                </a:cubicBezTo>
                <a:cubicBezTo>
                  <a:pt x="495390" y="1229601"/>
                  <a:pt x="493839" y="1231821"/>
                  <a:pt x="492501" y="1234557"/>
                </a:cubicBezTo>
                <a:cubicBezTo>
                  <a:pt x="498948" y="1233256"/>
                  <a:pt x="502162" y="1230328"/>
                  <a:pt x="500727" y="1224206"/>
                </a:cubicBezTo>
                <a:cubicBezTo>
                  <a:pt x="502621" y="1223862"/>
                  <a:pt x="504171" y="1223593"/>
                  <a:pt x="507214" y="1223058"/>
                </a:cubicBezTo>
                <a:cubicBezTo>
                  <a:pt x="502575" y="1221374"/>
                  <a:pt x="500288" y="1220541"/>
                  <a:pt x="498910" y="1221058"/>
                </a:cubicBezTo>
                <a:close/>
                <a:moveTo>
                  <a:pt x="154314" y="1219920"/>
                </a:moveTo>
                <a:lnTo>
                  <a:pt x="154332" y="1219958"/>
                </a:lnTo>
                <a:cubicBezTo>
                  <a:pt x="154217" y="1220131"/>
                  <a:pt x="154103" y="1220323"/>
                  <a:pt x="153987" y="1220495"/>
                </a:cubicBezTo>
                <a:close/>
                <a:moveTo>
                  <a:pt x="154370" y="1219843"/>
                </a:moveTo>
                <a:cubicBezTo>
                  <a:pt x="154753" y="1218581"/>
                  <a:pt x="154542" y="1219269"/>
                  <a:pt x="154332" y="1219940"/>
                </a:cubicBezTo>
                <a:lnTo>
                  <a:pt x="154314" y="1219920"/>
                </a:lnTo>
                <a:lnTo>
                  <a:pt x="154313" y="1219920"/>
                </a:lnTo>
                <a:cubicBezTo>
                  <a:pt x="154734" y="1219346"/>
                  <a:pt x="155136" y="1218790"/>
                  <a:pt x="154370" y="1219843"/>
                </a:cubicBezTo>
                <a:close/>
                <a:moveTo>
                  <a:pt x="491199" y="1219212"/>
                </a:moveTo>
                <a:lnTo>
                  <a:pt x="489215" y="1221767"/>
                </a:lnTo>
                <a:lnTo>
                  <a:pt x="489094" y="1221834"/>
                </a:lnTo>
                <a:lnTo>
                  <a:pt x="489008" y="1221928"/>
                </a:lnTo>
                <a:lnTo>
                  <a:pt x="483646" y="1224375"/>
                </a:lnTo>
                <a:cubicBezTo>
                  <a:pt x="482192" y="1225622"/>
                  <a:pt x="481269" y="1227449"/>
                  <a:pt x="481345" y="1230367"/>
                </a:cubicBezTo>
                <a:lnTo>
                  <a:pt x="489008" y="1221928"/>
                </a:lnTo>
                <a:lnTo>
                  <a:pt x="489133" y="1221871"/>
                </a:lnTo>
                <a:lnTo>
                  <a:pt x="489215" y="1221767"/>
                </a:lnTo>
                <a:lnTo>
                  <a:pt x="492022" y="1220207"/>
                </a:lnTo>
                <a:cubicBezTo>
                  <a:pt x="491754" y="1219882"/>
                  <a:pt x="491468" y="1219556"/>
                  <a:pt x="491199" y="1219212"/>
                </a:cubicBezTo>
                <a:close/>
                <a:moveTo>
                  <a:pt x="383496" y="1218294"/>
                </a:moveTo>
                <a:cubicBezTo>
                  <a:pt x="383879" y="1218925"/>
                  <a:pt x="384280" y="1219576"/>
                  <a:pt x="384702" y="1220226"/>
                </a:cubicBezTo>
                <a:cubicBezTo>
                  <a:pt x="384222" y="1220494"/>
                  <a:pt x="383496" y="1221087"/>
                  <a:pt x="383304" y="1220953"/>
                </a:cubicBezTo>
                <a:cubicBezTo>
                  <a:pt x="382672" y="1220514"/>
                  <a:pt x="382233" y="1219786"/>
                  <a:pt x="381716" y="1219194"/>
                </a:cubicBezTo>
                <a:cubicBezTo>
                  <a:pt x="382214" y="1218925"/>
                  <a:pt x="382711" y="1218696"/>
                  <a:pt x="383496" y="1218294"/>
                </a:cubicBezTo>
                <a:close/>
                <a:moveTo>
                  <a:pt x="1527494" y="1215749"/>
                </a:moveTo>
                <a:cubicBezTo>
                  <a:pt x="1527322" y="1216227"/>
                  <a:pt x="1526920" y="1216744"/>
                  <a:pt x="1527015" y="1217145"/>
                </a:cubicBezTo>
                <a:cubicBezTo>
                  <a:pt x="1527150" y="1217605"/>
                  <a:pt x="1527647" y="1218063"/>
                  <a:pt x="1528107" y="1218293"/>
                </a:cubicBezTo>
                <a:cubicBezTo>
                  <a:pt x="1528278" y="1218371"/>
                  <a:pt x="1528776" y="1217777"/>
                  <a:pt x="1529313" y="1217318"/>
                </a:cubicBezTo>
                <a:cubicBezTo>
                  <a:pt x="1528681" y="1216763"/>
                  <a:pt x="1528087" y="1216265"/>
                  <a:pt x="1527494" y="1215749"/>
                </a:cubicBezTo>
                <a:close/>
                <a:moveTo>
                  <a:pt x="46783" y="1213376"/>
                </a:moveTo>
                <a:cubicBezTo>
                  <a:pt x="47262" y="1213510"/>
                  <a:pt x="47682" y="1213759"/>
                  <a:pt x="48102" y="1213951"/>
                </a:cubicBezTo>
                <a:cubicBezTo>
                  <a:pt x="47816" y="1214315"/>
                  <a:pt x="47530" y="1214678"/>
                  <a:pt x="47241" y="1215042"/>
                </a:cubicBezTo>
                <a:cubicBezTo>
                  <a:pt x="46936" y="1214697"/>
                  <a:pt x="46611" y="1214371"/>
                  <a:pt x="46381" y="1213970"/>
                </a:cubicBezTo>
                <a:cubicBezTo>
                  <a:pt x="46323" y="1213874"/>
                  <a:pt x="46707" y="1213357"/>
                  <a:pt x="46783" y="1213376"/>
                </a:cubicBezTo>
                <a:close/>
                <a:moveTo>
                  <a:pt x="276215" y="1212248"/>
                </a:moveTo>
                <a:cubicBezTo>
                  <a:pt x="276558" y="1212994"/>
                  <a:pt x="276903" y="1213760"/>
                  <a:pt x="277266" y="1214526"/>
                </a:cubicBezTo>
                <a:cubicBezTo>
                  <a:pt x="275296" y="1215366"/>
                  <a:pt x="273345" y="1216209"/>
                  <a:pt x="271373" y="1217032"/>
                </a:cubicBezTo>
                <a:cubicBezTo>
                  <a:pt x="271067" y="1216401"/>
                  <a:pt x="270741" y="1215787"/>
                  <a:pt x="270435" y="1215157"/>
                </a:cubicBezTo>
                <a:cubicBezTo>
                  <a:pt x="272368" y="1214181"/>
                  <a:pt x="274281" y="1213224"/>
                  <a:pt x="276215" y="1212248"/>
                </a:cubicBezTo>
                <a:close/>
                <a:moveTo>
                  <a:pt x="196179" y="1212210"/>
                </a:moveTo>
                <a:cubicBezTo>
                  <a:pt x="196619" y="1212152"/>
                  <a:pt x="197097" y="1212267"/>
                  <a:pt x="197556" y="1212306"/>
                </a:cubicBezTo>
                <a:cubicBezTo>
                  <a:pt x="197461" y="1212555"/>
                  <a:pt x="197383" y="1212822"/>
                  <a:pt x="197288" y="1213091"/>
                </a:cubicBezTo>
                <a:cubicBezTo>
                  <a:pt x="196829" y="1213052"/>
                  <a:pt x="196350" y="1212994"/>
                  <a:pt x="195891" y="1212957"/>
                </a:cubicBezTo>
                <a:cubicBezTo>
                  <a:pt x="195987" y="1212688"/>
                  <a:pt x="196063" y="1212228"/>
                  <a:pt x="196179" y="1212210"/>
                </a:cubicBezTo>
                <a:close/>
                <a:moveTo>
                  <a:pt x="412657" y="1211424"/>
                </a:moveTo>
                <a:cubicBezTo>
                  <a:pt x="412924" y="1211827"/>
                  <a:pt x="413249" y="1212209"/>
                  <a:pt x="413440" y="1212630"/>
                </a:cubicBezTo>
                <a:cubicBezTo>
                  <a:pt x="413479" y="1212744"/>
                  <a:pt x="413020" y="1213242"/>
                  <a:pt x="412943" y="1213204"/>
                </a:cubicBezTo>
                <a:cubicBezTo>
                  <a:pt x="412503" y="1213031"/>
                  <a:pt x="412082" y="1212726"/>
                  <a:pt x="411546" y="1212401"/>
                </a:cubicBezTo>
                <a:cubicBezTo>
                  <a:pt x="411929" y="1212056"/>
                  <a:pt x="412293" y="1211730"/>
                  <a:pt x="412657" y="1211424"/>
                </a:cubicBezTo>
                <a:close/>
                <a:moveTo>
                  <a:pt x="434219" y="1210985"/>
                </a:moveTo>
                <a:cubicBezTo>
                  <a:pt x="432497" y="1213491"/>
                  <a:pt x="430795" y="1215978"/>
                  <a:pt x="428536" y="1219288"/>
                </a:cubicBezTo>
                <a:cubicBezTo>
                  <a:pt x="432381" y="1219346"/>
                  <a:pt x="434181" y="1224837"/>
                  <a:pt x="439557" y="1219384"/>
                </a:cubicBezTo>
                <a:cubicBezTo>
                  <a:pt x="432555" y="1219135"/>
                  <a:pt x="434947" y="1214772"/>
                  <a:pt x="434219" y="1210985"/>
                </a:cubicBezTo>
                <a:close/>
                <a:moveTo>
                  <a:pt x="75368" y="1210851"/>
                </a:moveTo>
                <a:cubicBezTo>
                  <a:pt x="75980" y="1211310"/>
                  <a:pt x="76593" y="1211769"/>
                  <a:pt x="77224" y="1212228"/>
                </a:cubicBezTo>
                <a:cubicBezTo>
                  <a:pt x="75866" y="1214066"/>
                  <a:pt x="74488" y="1215902"/>
                  <a:pt x="73110" y="1217739"/>
                </a:cubicBezTo>
                <a:cubicBezTo>
                  <a:pt x="72441" y="1217184"/>
                  <a:pt x="71733" y="1216610"/>
                  <a:pt x="71044" y="1216036"/>
                </a:cubicBezTo>
                <a:cubicBezTo>
                  <a:pt x="72480" y="1214314"/>
                  <a:pt x="73933" y="1212573"/>
                  <a:pt x="75368" y="1210851"/>
                </a:cubicBezTo>
                <a:close/>
                <a:moveTo>
                  <a:pt x="309276" y="1210353"/>
                </a:moveTo>
                <a:lnTo>
                  <a:pt x="309296" y="1210372"/>
                </a:lnTo>
                <a:cubicBezTo>
                  <a:pt x="309180" y="1210545"/>
                  <a:pt x="309066" y="1210736"/>
                  <a:pt x="308951" y="1210909"/>
                </a:cubicBezTo>
                <a:cubicBezTo>
                  <a:pt x="309066" y="1210717"/>
                  <a:pt x="309162" y="1210545"/>
                  <a:pt x="309276" y="1210353"/>
                </a:cubicBezTo>
                <a:close/>
                <a:moveTo>
                  <a:pt x="309411" y="1210238"/>
                </a:moveTo>
                <a:lnTo>
                  <a:pt x="309441" y="1210244"/>
                </a:lnTo>
                <a:lnTo>
                  <a:pt x="309430" y="1210258"/>
                </a:lnTo>
                <a:close/>
                <a:moveTo>
                  <a:pt x="407163" y="1209531"/>
                </a:moveTo>
                <a:cubicBezTo>
                  <a:pt x="407430" y="1210029"/>
                  <a:pt x="407698" y="1210526"/>
                  <a:pt x="408101" y="1211292"/>
                </a:cubicBezTo>
                <a:cubicBezTo>
                  <a:pt x="407430" y="1211712"/>
                  <a:pt x="406742" y="1212133"/>
                  <a:pt x="406054" y="1212573"/>
                </a:cubicBezTo>
                <a:cubicBezTo>
                  <a:pt x="405805" y="1212057"/>
                  <a:pt x="405231" y="1211329"/>
                  <a:pt x="405384" y="1211081"/>
                </a:cubicBezTo>
                <a:cubicBezTo>
                  <a:pt x="405805" y="1210449"/>
                  <a:pt x="406551" y="1210029"/>
                  <a:pt x="407163" y="1209531"/>
                </a:cubicBezTo>
                <a:close/>
                <a:moveTo>
                  <a:pt x="389466" y="1208478"/>
                </a:moveTo>
                <a:cubicBezTo>
                  <a:pt x="389982" y="1210067"/>
                  <a:pt x="390615" y="1210966"/>
                  <a:pt x="390385" y="1211483"/>
                </a:cubicBezTo>
                <a:cubicBezTo>
                  <a:pt x="390059" y="1212228"/>
                  <a:pt x="389160" y="1212994"/>
                  <a:pt x="388395" y="1213166"/>
                </a:cubicBezTo>
                <a:cubicBezTo>
                  <a:pt x="387973" y="1213263"/>
                  <a:pt x="386691" y="1211827"/>
                  <a:pt x="386807" y="1211636"/>
                </a:cubicBezTo>
                <a:cubicBezTo>
                  <a:pt x="387323" y="1210698"/>
                  <a:pt x="388184" y="1209914"/>
                  <a:pt x="389466" y="1208478"/>
                </a:cubicBezTo>
                <a:close/>
                <a:moveTo>
                  <a:pt x="480083" y="1206030"/>
                </a:moveTo>
                <a:lnTo>
                  <a:pt x="479528" y="1206527"/>
                </a:lnTo>
                <a:cubicBezTo>
                  <a:pt x="478953" y="1206928"/>
                  <a:pt x="478380" y="1207330"/>
                  <a:pt x="479412" y="1206603"/>
                </a:cubicBezTo>
                <a:cubicBezTo>
                  <a:pt x="478208" y="1206986"/>
                  <a:pt x="478896" y="1206775"/>
                  <a:pt x="479565" y="1206564"/>
                </a:cubicBezTo>
                <a:cubicBezTo>
                  <a:pt x="479565" y="1206564"/>
                  <a:pt x="480102" y="1206048"/>
                  <a:pt x="480083" y="1206030"/>
                </a:cubicBezTo>
                <a:close/>
                <a:moveTo>
                  <a:pt x="317275" y="1206009"/>
                </a:moveTo>
                <a:cubicBezTo>
                  <a:pt x="317160" y="1206183"/>
                  <a:pt x="317045" y="1206354"/>
                  <a:pt x="316931" y="1206527"/>
                </a:cubicBezTo>
                <a:cubicBezTo>
                  <a:pt x="316815" y="1206717"/>
                  <a:pt x="316720" y="1206909"/>
                  <a:pt x="316605" y="1207100"/>
                </a:cubicBezTo>
                <a:cubicBezTo>
                  <a:pt x="316720" y="1206928"/>
                  <a:pt x="316836" y="1206736"/>
                  <a:pt x="316950" y="1206564"/>
                </a:cubicBezTo>
                <a:cubicBezTo>
                  <a:pt x="317064" y="1206373"/>
                  <a:pt x="317160" y="1206201"/>
                  <a:pt x="317275" y="1206009"/>
                </a:cubicBezTo>
                <a:close/>
                <a:moveTo>
                  <a:pt x="251705" y="1205819"/>
                </a:moveTo>
                <a:cubicBezTo>
                  <a:pt x="249485" y="1208823"/>
                  <a:pt x="247916" y="1210947"/>
                  <a:pt x="245601" y="1214085"/>
                </a:cubicBezTo>
                <a:cubicBezTo>
                  <a:pt x="245830" y="1207809"/>
                  <a:pt x="245830" y="1207809"/>
                  <a:pt x="251705" y="1205819"/>
                </a:cubicBezTo>
                <a:close/>
                <a:moveTo>
                  <a:pt x="280997" y="1205666"/>
                </a:moveTo>
                <a:cubicBezTo>
                  <a:pt x="280997" y="1205934"/>
                  <a:pt x="280997" y="1206201"/>
                  <a:pt x="280997" y="1206488"/>
                </a:cubicBezTo>
                <a:cubicBezTo>
                  <a:pt x="280537" y="1206564"/>
                  <a:pt x="280039" y="1206642"/>
                  <a:pt x="279562" y="1206719"/>
                </a:cubicBezTo>
                <a:cubicBezTo>
                  <a:pt x="279542" y="1206432"/>
                  <a:pt x="279465" y="1205914"/>
                  <a:pt x="279504" y="1205914"/>
                </a:cubicBezTo>
                <a:cubicBezTo>
                  <a:pt x="279982" y="1205781"/>
                  <a:pt x="280498" y="1205742"/>
                  <a:pt x="280997" y="1205666"/>
                </a:cubicBezTo>
                <a:close/>
                <a:moveTo>
                  <a:pt x="200426" y="1205264"/>
                </a:moveTo>
                <a:lnTo>
                  <a:pt x="200407" y="1205896"/>
                </a:lnTo>
                <a:lnTo>
                  <a:pt x="199775" y="1205570"/>
                </a:lnTo>
                <a:close/>
                <a:moveTo>
                  <a:pt x="80112" y="1205092"/>
                </a:moveTo>
                <a:cubicBezTo>
                  <a:pt x="80611" y="1205148"/>
                  <a:pt x="81128" y="1205322"/>
                  <a:pt x="81644" y="1205455"/>
                </a:cubicBezTo>
                <a:cubicBezTo>
                  <a:pt x="81530" y="1205685"/>
                  <a:pt x="81395" y="1206106"/>
                  <a:pt x="81318" y="1206086"/>
                </a:cubicBezTo>
                <a:cubicBezTo>
                  <a:pt x="80802" y="1206009"/>
                  <a:pt x="80286" y="1205856"/>
                  <a:pt x="79788" y="1205723"/>
                </a:cubicBezTo>
                <a:cubicBezTo>
                  <a:pt x="79903" y="1205493"/>
                  <a:pt x="80036" y="1205072"/>
                  <a:pt x="80112" y="1205092"/>
                </a:cubicBezTo>
                <a:close/>
                <a:moveTo>
                  <a:pt x="144747" y="1204613"/>
                </a:moveTo>
                <a:lnTo>
                  <a:pt x="144747" y="1204613"/>
                </a:lnTo>
                <a:lnTo>
                  <a:pt x="144747" y="1204614"/>
                </a:lnTo>
                <a:lnTo>
                  <a:pt x="144765" y="1204653"/>
                </a:lnTo>
                <a:lnTo>
                  <a:pt x="144776" y="1204641"/>
                </a:lnTo>
                <a:lnTo>
                  <a:pt x="144786" y="1204650"/>
                </a:lnTo>
                <a:cubicBezTo>
                  <a:pt x="141092" y="1205168"/>
                  <a:pt x="138546" y="1206813"/>
                  <a:pt x="139370" y="1211712"/>
                </a:cubicBezTo>
                <a:cubicBezTo>
                  <a:pt x="141149" y="1209339"/>
                  <a:pt x="142947" y="1206985"/>
                  <a:pt x="144747" y="1204613"/>
                </a:cubicBezTo>
                <a:close/>
                <a:moveTo>
                  <a:pt x="145282" y="1204097"/>
                </a:moveTo>
                <a:lnTo>
                  <a:pt x="144776" y="1204641"/>
                </a:lnTo>
                <a:lnTo>
                  <a:pt x="144747" y="1204613"/>
                </a:lnTo>
                <a:close/>
                <a:moveTo>
                  <a:pt x="471741" y="1199523"/>
                </a:moveTo>
                <a:lnTo>
                  <a:pt x="471645" y="1200117"/>
                </a:lnTo>
                <a:lnTo>
                  <a:pt x="472314" y="1199906"/>
                </a:lnTo>
                <a:close/>
                <a:moveTo>
                  <a:pt x="499178" y="1197878"/>
                </a:moveTo>
                <a:cubicBezTo>
                  <a:pt x="497245" y="1199811"/>
                  <a:pt x="495294" y="1201743"/>
                  <a:pt x="492691" y="1204326"/>
                </a:cubicBezTo>
                <a:cubicBezTo>
                  <a:pt x="500785" y="1201762"/>
                  <a:pt x="500785" y="1201762"/>
                  <a:pt x="499178" y="1197878"/>
                </a:cubicBezTo>
                <a:close/>
                <a:moveTo>
                  <a:pt x="345840" y="1197591"/>
                </a:moveTo>
                <a:lnTo>
                  <a:pt x="341851" y="1198896"/>
                </a:lnTo>
                <a:lnTo>
                  <a:pt x="341823" y="1198892"/>
                </a:lnTo>
                <a:lnTo>
                  <a:pt x="341776" y="1198908"/>
                </a:lnTo>
                <a:lnTo>
                  <a:pt x="337806" y="1198433"/>
                </a:lnTo>
                <a:cubicBezTo>
                  <a:pt x="337843" y="1199007"/>
                  <a:pt x="337882" y="1199581"/>
                  <a:pt x="337921" y="1200174"/>
                </a:cubicBezTo>
                <a:lnTo>
                  <a:pt x="341776" y="1198908"/>
                </a:lnTo>
                <a:lnTo>
                  <a:pt x="341804" y="1198911"/>
                </a:lnTo>
                <a:lnTo>
                  <a:pt x="341851" y="1198896"/>
                </a:lnTo>
                <a:lnTo>
                  <a:pt x="345900" y="1199390"/>
                </a:lnTo>
                <a:cubicBezTo>
                  <a:pt x="345879" y="1198797"/>
                  <a:pt x="345861" y="1198184"/>
                  <a:pt x="345840" y="1197591"/>
                </a:cubicBezTo>
                <a:close/>
                <a:moveTo>
                  <a:pt x="247628" y="1197075"/>
                </a:moveTo>
                <a:cubicBezTo>
                  <a:pt x="247915" y="1197438"/>
                  <a:pt x="248221" y="1197802"/>
                  <a:pt x="248509" y="1198184"/>
                </a:cubicBezTo>
                <a:cubicBezTo>
                  <a:pt x="247857" y="1198893"/>
                  <a:pt x="247341" y="1199850"/>
                  <a:pt x="246537" y="1200213"/>
                </a:cubicBezTo>
                <a:cubicBezTo>
                  <a:pt x="245867" y="1200519"/>
                  <a:pt x="244892" y="1200098"/>
                  <a:pt x="242290" y="1199792"/>
                </a:cubicBezTo>
                <a:cubicBezTo>
                  <a:pt x="245045" y="1198395"/>
                  <a:pt x="246327" y="1197744"/>
                  <a:pt x="247628" y="1197075"/>
                </a:cubicBezTo>
                <a:close/>
                <a:moveTo>
                  <a:pt x="120542" y="1196769"/>
                </a:moveTo>
                <a:lnTo>
                  <a:pt x="121174" y="1196826"/>
                </a:lnTo>
                <a:lnTo>
                  <a:pt x="120792" y="1197438"/>
                </a:lnTo>
                <a:close/>
                <a:moveTo>
                  <a:pt x="31533" y="1195927"/>
                </a:moveTo>
                <a:cubicBezTo>
                  <a:pt x="31571" y="1195869"/>
                  <a:pt x="32011" y="1196079"/>
                  <a:pt x="32260" y="1196156"/>
                </a:cubicBezTo>
                <a:cubicBezTo>
                  <a:pt x="32031" y="1196596"/>
                  <a:pt x="31821" y="1197018"/>
                  <a:pt x="31591" y="1197457"/>
                </a:cubicBezTo>
                <a:cubicBezTo>
                  <a:pt x="31343" y="1197362"/>
                  <a:pt x="31112" y="1197285"/>
                  <a:pt x="30864" y="1197189"/>
                </a:cubicBezTo>
                <a:cubicBezTo>
                  <a:pt x="31074" y="1196769"/>
                  <a:pt x="31266" y="1196309"/>
                  <a:pt x="31533" y="1195927"/>
                </a:cubicBezTo>
                <a:close/>
                <a:moveTo>
                  <a:pt x="265116" y="1195678"/>
                </a:moveTo>
                <a:lnTo>
                  <a:pt x="265786" y="1196080"/>
                </a:lnTo>
                <a:lnTo>
                  <a:pt x="265059" y="1196347"/>
                </a:lnTo>
                <a:close/>
                <a:moveTo>
                  <a:pt x="202358" y="1193822"/>
                </a:moveTo>
                <a:lnTo>
                  <a:pt x="202299" y="1194435"/>
                </a:lnTo>
                <a:lnTo>
                  <a:pt x="201687" y="1194070"/>
                </a:lnTo>
                <a:close/>
                <a:moveTo>
                  <a:pt x="95459" y="1193037"/>
                </a:moveTo>
                <a:cubicBezTo>
                  <a:pt x="92895" y="1195755"/>
                  <a:pt x="91077" y="1197687"/>
                  <a:pt x="88723" y="1200174"/>
                </a:cubicBezTo>
                <a:cubicBezTo>
                  <a:pt x="89087" y="1194664"/>
                  <a:pt x="89087" y="1194664"/>
                  <a:pt x="95459" y="1193037"/>
                </a:cubicBezTo>
                <a:close/>
                <a:moveTo>
                  <a:pt x="55507" y="1192884"/>
                </a:moveTo>
                <a:lnTo>
                  <a:pt x="56119" y="1192980"/>
                </a:lnTo>
                <a:lnTo>
                  <a:pt x="55737" y="1193553"/>
                </a:lnTo>
                <a:close/>
                <a:moveTo>
                  <a:pt x="401225" y="1192273"/>
                </a:moveTo>
                <a:cubicBezTo>
                  <a:pt x="403284" y="1192837"/>
                  <a:pt x="405345" y="1194397"/>
                  <a:pt x="407451" y="1195947"/>
                </a:cubicBezTo>
                <a:cubicBezTo>
                  <a:pt x="403949" y="1196558"/>
                  <a:pt x="400428" y="1197171"/>
                  <a:pt x="396621" y="1197840"/>
                </a:cubicBezTo>
                <a:cubicBezTo>
                  <a:pt x="396927" y="1199715"/>
                  <a:pt x="397195" y="1201419"/>
                  <a:pt x="397577" y="1203810"/>
                </a:cubicBezTo>
                <a:cubicBezTo>
                  <a:pt x="394975" y="1203810"/>
                  <a:pt x="392698" y="1203810"/>
                  <a:pt x="388164" y="1203810"/>
                </a:cubicBezTo>
                <a:cubicBezTo>
                  <a:pt x="391206" y="1199678"/>
                  <a:pt x="392948" y="1196979"/>
                  <a:pt x="395014" y="1194569"/>
                </a:cubicBezTo>
                <a:cubicBezTo>
                  <a:pt x="397109" y="1192139"/>
                  <a:pt x="399165" y="1191708"/>
                  <a:pt x="401225" y="1192273"/>
                </a:cubicBezTo>
                <a:close/>
                <a:moveTo>
                  <a:pt x="387762" y="1192176"/>
                </a:moveTo>
                <a:cubicBezTo>
                  <a:pt x="388297" y="1192656"/>
                  <a:pt x="388852" y="1193114"/>
                  <a:pt x="389407" y="1193592"/>
                </a:cubicBezTo>
                <a:cubicBezTo>
                  <a:pt x="385332" y="1197801"/>
                  <a:pt x="381276" y="1201992"/>
                  <a:pt x="376492" y="1206929"/>
                </a:cubicBezTo>
                <a:cubicBezTo>
                  <a:pt x="377545" y="1199370"/>
                  <a:pt x="379286" y="1197247"/>
                  <a:pt x="387762" y="1192176"/>
                </a:cubicBezTo>
                <a:close/>
                <a:moveTo>
                  <a:pt x="238023" y="1190589"/>
                </a:moveTo>
                <a:cubicBezTo>
                  <a:pt x="238750" y="1190761"/>
                  <a:pt x="239400" y="1191277"/>
                  <a:pt x="241773" y="1192541"/>
                </a:cubicBezTo>
                <a:cubicBezTo>
                  <a:pt x="240069" y="1193249"/>
                  <a:pt x="239209" y="1193899"/>
                  <a:pt x="238482" y="1193784"/>
                </a:cubicBezTo>
                <a:cubicBezTo>
                  <a:pt x="237927" y="1193688"/>
                  <a:pt x="237334" y="1192674"/>
                  <a:pt x="237123" y="1191966"/>
                </a:cubicBezTo>
                <a:cubicBezTo>
                  <a:pt x="237008" y="1191603"/>
                  <a:pt x="237811" y="1190550"/>
                  <a:pt x="238023" y="1190589"/>
                </a:cubicBezTo>
                <a:close/>
                <a:moveTo>
                  <a:pt x="471894" y="1189326"/>
                </a:moveTo>
                <a:cubicBezTo>
                  <a:pt x="471147" y="1190110"/>
                  <a:pt x="470401" y="1190895"/>
                  <a:pt x="469674" y="1191679"/>
                </a:cubicBezTo>
                <a:cubicBezTo>
                  <a:pt x="470019" y="1191888"/>
                  <a:pt x="470362" y="1192099"/>
                  <a:pt x="470726" y="1192310"/>
                </a:cubicBezTo>
                <a:cubicBezTo>
                  <a:pt x="471109" y="1191315"/>
                  <a:pt x="471510" y="1190321"/>
                  <a:pt x="471894" y="1189326"/>
                </a:cubicBezTo>
                <a:close/>
                <a:moveTo>
                  <a:pt x="121997" y="1184541"/>
                </a:moveTo>
                <a:cubicBezTo>
                  <a:pt x="122073" y="1184771"/>
                  <a:pt x="122265" y="1185174"/>
                  <a:pt x="122208" y="1185211"/>
                </a:cubicBezTo>
                <a:cubicBezTo>
                  <a:pt x="121825" y="1185460"/>
                  <a:pt x="121404" y="1185632"/>
                  <a:pt x="121002" y="1185843"/>
                </a:cubicBezTo>
                <a:cubicBezTo>
                  <a:pt x="120906" y="1185613"/>
                  <a:pt x="120830" y="1185364"/>
                  <a:pt x="120753" y="1185135"/>
                </a:cubicBezTo>
                <a:cubicBezTo>
                  <a:pt x="121156" y="1184944"/>
                  <a:pt x="121576" y="1184733"/>
                  <a:pt x="121997" y="1184541"/>
                </a:cubicBezTo>
                <a:close/>
                <a:moveTo>
                  <a:pt x="260544" y="1184313"/>
                </a:moveTo>
                <a:cubicBezTo>
                  <a:pt x="261289" y="1184715"/>
                  <a:pt x="261767" y="1184963"/>
                  <a:pt x="262245" y="1185213"/>
                </a:cubicBezTo>
                <a:cubicBezTo>
                  <a:pt x="261749" y="1185805"/>
                  <a:pt x="261347" y="1186532"/>
                  <a:pt x="260734" y="1186935"/>
                </a:cubicBezTo>
                <a:cubicBezTo>
                  <a:pt x="260505" y="1187088"/>
                  <a:pt x="259797" y="1186513"/>
                  <a:pt x="259299" y="1186284"/>
                </a:cubicBezTo>
                <a:cubicBezTo>
                  <a:pt x="259720" y="1185614"/>
                  <a:pt x="260141" y="1184963"/>
                  <a:pt x="260544" y="1184313"/>
                </a:cubicBezTo>
                <a:close/>
                <a:moveTo>
                  <a:pt x="102652" y="1183567"/>
                </a:moveTo>
                <a:lnTo>
                  <a:pt x="102691" y="1183605"/>
                </a:lnTo>
                <a:lnTo>
                  <a:pt x="102692" y="1183604"/>
                </a:lnTo>
                <a:lnTo>
                  <a:pt x="102692" y="1183605"/>
                </a:lnTo>
                <a:lnTo>
                  <a:pt x="102136" y="1184122"/>
                </a:lnTo>
                <a:close/>
                <a:moveTo>
                  <a:pt x="397311" y="1182666"/>
                </a:moveTo>
                <a:cubicBezTo>
                  <a:pt x="397865" y="1183030"/>
                  <a:pt x="398402" y="1183413"/>
                  <a:pt x="398955" y="1183796"/>
                </a:cubicBezTo>
                <a:cubicBezTo>
                  <a:pt x="397502" y="1186149"/>
                  <a:pt x="396048" y="1188502"/>
                  <a:pt x="393981" y="1191832"/>
                </a:cubicBezTo>
                <a:cubicBezTo>
                  <a:pt x="392508" y="1185919"/>
                  <a:pt x="392508" y="1185919"/>
                  <a:pt x="397311" y="1182666"/>
                </a:cubicBezTo>
                <a:close/>
                <a:moveTo>
                  <a:pt x="1533789" y="1182054"/>
                </a:moveTo>
                <a:cubicBezTo>
                  <a:pt x="1532355" y="1182475"/>
                  <a:pt x="1530919" y="1182896"/>
                  <a:pt x="1529503" y="1183317"/>
                </a:cubicBezTo>
                <a:cubicBezTo>
                  <a:pt x="1529637" y="1183872"/>
                  <a:pt x="1529772" y="1184427"/>
                  <a:pt x="1529905" y="1184982"/>
                </a:cubicBezTo>
                <a:cubicBezTo>
                  <a:pt x="1531359" y="1184676"/>
                  <a:pt x="1532814" y="1184370"/>
                  <a:pt x="1534267" y="1184063"/>
                </a:cubicBezTo>
                <a:cubicBezTo>
                  <a:pt x="1534114" y="1183394"/>
                  <a:pt x="1533942" y="1182724"/>
                  <a:pt x="1533789" y="1182054"/>
                </a:cubicBezTo>
                <a:close/>
                <a:moveTo>
                  <a:pt x="363138" y="1181883"/>
                </a:moveTo>
                <a:cubicBezTo>
                  <a:pt x="357952" y="1185747"/>
                  <a:pt x="353189" y="1189326"/>
                  <a:pt x="347257" y="1193745"/>
                </a:cubicBezTo>
                <a:cubicBezTo>
                  <a:pt x="360630" y="1192080"/>
                  <a:pt x="364171" y="1189460"/>
                  <a:pt x="363138" y="1181883"/>
                </a:cubicBezTo>
                <a:close/>
                <a:moveTo>
                  <a:pt x="414531" y="1181736"/>
                </a:moveTo>
                <a:lnTo>
                  <a:pt x="417630" y="1185403"/>
                </a:lnTo>
                <a:cubicBezTo>
                  <a:pt x="416578" y="1185843"/>
                  <a:pt x="415544" y="1186284"/>
                  <a:pt x="414492" y="1186725"/>
                </a:cubicBezTo>
                <a:close/>
                <a:moveTo>
                  <a:pt x="414531" y="1181653"/>
                </a:moveTo>
                <a:lnTo>
                  <a:pt x="414531" y="1181736"/>
                </a:lnTo>
                <a:lnTo>
                  <a:pt x="414492" y="1181691"/>
                </a:lnTo>
                <a:close/>
                <a:moveTo>
                  <a:pt x="104566" y="1181653"/>
                </a:moveTo>
                <a:cubicBezTo>
                  <a:pt x="104566" y="1181653"/>
                  <a:pt x="104604" y="1181691"/>
                  <a:pt x="104604" y="1181691"/>
                </a:cubicBezTo>
                <a:lnTo>
                  <a:pt x="102692" y="1183604"/>
                </a:lnTo>
                <a:lnTo>
                  <a:pt x="102653" y="1183566"/>
                </a:lnTo>
                <a:close/>
                <a:moveTo>
                  <a:pt x="414506" y="1181631"/>
                </a:moveTo>
                <a:lnTo>
                  <a:pt x="414531" y="1181653"/>
                </a:lnTo>
                <a:lnTo>
                  <a:pt x="414473" y="1181672"/>
                </a:lnTo>
                <a:close/>
                <a:moveTo>
                  <a:pt x="105120" y="1181136"/>
                </a:moveTo>
                <a:lnTo>
                  <a:pt x="104605" y="1181692"/>
                </a:lnTo>
                <a:lnTo>
                  <a:pt x="104566" y="1181653"/>
                </a:lnTo>
                <a:close/>
                <a:moveTo>
                  <a:pt x="2483830" y="1180734"/>
                </a:moveTo>
                <a:cubicBezTo>
                  <a:pt x="2484690" y="1182322"/>
                  <a:pt x="2485532" y="1183911"/>
                  <a:pt x="2486393" y="1185498"/>
                </a:cubicBezTo>
                <a:cubicBezTo>
                  <a:pt x="2485513" y="1185882"/>
                  <a:pt x="2484634" y="1186264"/>
                  <a:pt x="2483754" y="1186627"/>
                </a:cubicBezTo>
                <a:cubicBezTo>
                  <a:pt x="2483122" y="1184982"/>
                  <a:pt x="2482490" y="1183336"/>
                  <a:pt x="2481859" y="1181691"/>
                </a:cubicBezTo>
                <a:cubicBezTo>
                  <a:pt x="2482509" y="1181366"/>
                  <a:pt x="2483160" y="1181061"/>
                  <a:pt x="2483830" y="1180734"/>
                </a:cubicBezTo>
                <a:close/>
                <a:moveTo>
                  <a:pt x="299940" y="1180428"/>
                </a:moveTo>
                <a:lnTo>
                  <a:pt x="299862" y="1181042"/>
                </a:lnTo>
                <a:lnTo>
                  <a:pt x="299269" y="1180677"/>
                </a:lnTo>
                <a:close/>
                <a:moveTo>
                  <a:pt x="229967" y="1180275"/>
                </a:moveTo>
                <a:cubicBezTo>
                  <a:pt x="229642" y="1182974"/>
                  <a:pt x="229930" y="1185250"/>
                  <a:pt x="229260" y="1185594"/>
                </a:cubicBezTo>
                <a:cubicBezTo>
                  <a:pt x="222601" y="1188924"/>
                  <a:pt x="226906" y="1199218"/>
                  <a:pt x="218391" y="1202528"/>
                </a:cubicBezTo>
                <a:cubicBezTo>
                  <a:pt x="218010" y="1196903"/>
                  <a:pt x="217683" y="1192215"/>
                  <a:pt x="217359" y="1187374"/>
                </a:cubicBezTo>
                <a:cubicBezTo>
                  <a:pt x="220899" y="1185384"/>
                  <a:pt x="224573" y="1183317"/>
                  <a:pt x="229967" y="1180275"/>
                </a:cubicBezTo>
                <a:close/>
                <a:moveTo>
                  <a:pt x="164971" y="1179816"/>
                </a:moveTo>
                <a:cubicBezTo>
                  <a:pt x="163784" y="1188598"/>
                  <a:pt x="156285" y="1190838"/>
                  <a:pt x="152036" y="1195678"/>
                </a:cubicBezTo>
                <a:cubicBezTo>
                  <a:pt x="154600" y="1189575"/>
                  <a:pt x="157374" y="1183529"/>
                  <a:pt x="164971" y="1179816"/>
                </a:cubicBezTo>
                <a:close/>
                <a:moveTo>
                  <a:pt x="201019" y="1179530"/>
                </a:moveTo>
                <a:cubicBezTo>
                  <a:pt x="201440" y="1179664"/>
                  <a:pt x="201842" y="1179798"/>
                  <a:pt x="202243" y="1179912"/>
                </a:cubicBezTo>
                <a:cubicBezTo>
                  <a:pt x="201574" y="1182075"/>
                  <a:pt x="201267" y="1184467"/>
                  <a:pt x="200139" y="1186380"/>
                </a:cubicBezTo>
                <a:cubicBezTo>
                  <a:pt x="196140" y="1193230"/>
                  <a:pt x="191911" y="1199965"/>
                  <a:pt x="187701" y="1206680"/>
                </a:cubicBezTo>
                <a:cubicBezTo>
                  <a:pt x="186190" y="1209092"/>
                  <a:pt x="184794" y="1211732"/>
                  <a:pt x="182765" y="1213665"/>
                </a:cubicBezTo>
                <a:cubicBezTo>
                  <a:pt x="177007" y="1219118"/>
                  <a:pt x="171094" y="1224342"/>
                  <a:pt x="168205" y="1232052"/>
                </a:cubicBezTo>
                <a:cubicBezTo>
                  <a:pt x="167898" y="1232875"/>
                  <a:pt x="166923" y="1234156"/>
                  <a:pt x="166386" y="1234080"/>
                </a:cubicBezTo>
                <a:cubicBezTo>
                  <a:pt x="160647" y="1233411"/>
                  <a:pt x="159192" y="1238385"/>
                  <a:pt x="156170" y="1241389"/>
                </a:cubicBezTo>
                <a:cubicBezTo>
                  <a:pt x="155309" y="1242250"/>
                  <a:pt x="153510" y="1242155"/>
                  <a:pt x="151137" y="1242766"/>
                </a:cubicBezTo>
                <a:cubicBezTo>
                  <a:pt x="152439" y="1236606"/>
                  <a:pt x="156093" y="1234023"/>
                  <a:pt x="160111" y="1231554"/>
                </a:cubicBezTo>
                <a:cubicBezTo>
                  <a:pt x="162139" y="1230311"/>
                  <a:pt x="164952" y="1228723"/>
                  <a:pt x="165391" y="1226828"/>
                </a:cubicBezTo>
                <a:cubicBezTo>
                  <a:pt x="167879" y="1215922"/>
                  <a:pt x="176280" y="1209015"/>
                  <a:pt x="182517" y="1200731"/>
                </a:cubicBezTo>
                <a:cubicBezTo>
                  <a:pt x="188142" y="1193268"/>
                  <a:pt x="194820" y="1186571"/>
                  <a:pt x="201019" y="1179530"/>
                </a:cubicBezTo>
                <a:close/>
                <a:moveTo>
                  <a:pt x="265116" y="1178496"/>
                </a:moveTo>
                <a:lnTo>
                  <a:pt x="265728" y="1178822"/>
                </a:lnTo>
                <a:lnTo>
                  <a:pt x="265116" y="1179128"/>
                </a:lnTo>
                <a:close/>
                <a:moveTo>
                  <a:pt x="462192" y="1172450"/>
                </a:moveTo>
                <a:cubicBezTo>
                  <a:pt x="455094" y="1175760"/>
                  <a:pt x="447976" y="1179050"/>
                  <a:pt x="440055" y="1182744"/>
                </a:cubicBezTo>
                <a:cubicBezTo>
                  <a:pt x="440132" y="1183146"/>
                  <a:pt x="440400" y="1184810"/>
                  <a:pt x="440667" y="1186436"/>
                </a:cubicBezTo>
                <a:cubicBezTo>
                  <a:pt x="450311" y="1185097"/>
                  <a:pt x="456549" y="1179471"/>
                  <a:pt x="462192" y="1172450"/>
                </a:cubicBezTo>
                <a:close/>
                <a:moveTo>
                  <a:pt x="126760" y="1172450"/>
                </a:moveTo>
                <a:cubicBezTo>
                  <a:pt x="127278" y="1172967"/>
                  <a:pt x="127755" y="1173483"/>
                  <a:pt x="128254" y="1173981"/>
                </a:cubicBezTo>
                <a:cubicBezTo>
                  <a:pt x="126609" y="1175454"/>
                  <a:pt x="124982" y="1176927"/>
                  <a:pt x="123336" y="1178382"/>
                </a:cubicBezTo>
                <a:cubicBezTo>
                  <a:pt x="122991" y="1178037"/>
                  <a:pt x="122646" y="1177693"/>
                  <a:pt x="122303" y="1177329"/>
                </a:cubicBezTo>
                <a:cubicBezTo>
                  <a:pt x="123795" y="1175703"/>
                  <a:pt x="125268" y="1174077"/>
                  <a:pt x="126760" y="1172450"/>
                </a:cubicBezTo>
                <a:close/>
                <a:moveTo>
                  <a:pt x="387456" y="1170632"/>
                </a:moveTo>
                <a:lnTo>
                  <a:pt x="382035" y="1174006"/>
                </a:lnTo>
                <a:lnTo>
                  <a:pt x="381984" y="1174018"/>
                </a:lnTo>
                <a:lnTo>
                  <a:pt x="381979" y="1174044"/>
                </a:lnTo>
                <a:lnTo>
                  <a:pt x="376589" y="1180408"/>
                </a:lnTo>
                <a:cubicBezTo>
                  <a:pt x="375039" y="1182264"/>
                  <a:pt x="373528" y="1184160"/>
                  <a:pt x="370638" y="1187699"/>
                </a:cubicBezTo>
                <a:cubicBezTo>
                  <a:pt x="376149" y="1185240"/>
                  <a:pt x="378904" y="1184010"/>
                  <a:pt x="380322" y="1182300"/>
                </a:cubicBezTo>
                <a:lnTo>
                  <a:pt x="381979" y="1174044"/>
                </a:lnTo>
                <a:lnTo>
                  <a:pt x="381984" y="1174038"/>
                </a:lnTo>
                <a:lnTo>
                  <a:pt x="382035" y="1174006"/>
                </a:lnTo>
                <a:lnTo>
                  <a:pt x="388184" y="1172564"/>
                </a:lnTo>
                <a:cubicBezTo>
                  <a:pt x="387935" y="1171914"/>
                  <a:pt x="387705" y="1171282"/>
                  <a:pt x="387456" y="1170632"/>
                </a:cubicBezTo>
                <a:close/>
                <a:moveTo>
                  <a:pt x="230523" y="1168853"/>
                </a:moveTo>
                <a:cubicBezTo>
                  <a:pt x="230714" y="1169351"/>
                  <a:pt x="231154" y="1169925"/>
                  <a:pt x="231039" y="1170365"/>
                </a:cubicBezTo>
                <a:cubicBezTo>
                  <a:pt x="230733" y="1171532"/>
                  <a:pt x="230196" y="1172642"/>
                  <a:pt x="229739" y="1173771"/>
                </a:cubicBezTo>
                <a:cubicBezTo>
                  <a:pt x="229203" y="1173330"/>
                  <a:pt x="228629" y="1172890"/>
                  <a:pt x="228054" y="1172450"/>
                </a:cubicBezTo>
                <a:cubicBezTo>
                  <a:pt x="227921" y="1171704"/>
                  <a:pt x="227423" y="1170575"/>
                  <a:pt x="227710" y="1170307"/>
                </a:cubicBezTo>
                <a:cubicBezTo>
                  <a:pt x="228457" y="1169619"/>
                  <a:pt x="229566" y="1169312"/>
                  <a:pt x="230523" y="1168853"/>
                </a:cubicBezTo>
                <a:close/>
                <a:moveTo>
                  <a:pt x="179722" y="1165868"/>
                </a:moveTo>
                <a:cubicBezTo>
                  <a:pt x="179933" y="1166021"/>
                  <a:pt x="180144" y="1166194"/>
                  <a:pt x="180354" y="1166346"/>
                </a:cubicBezTo>
                <a:cubicBezTo>
                  <a:pt x="180009" y="1166729"/>
                  <a:pt x="179703" y="1167131"/>
                  <a:pt x="179321" y="1167456"/>
                </a:cubicBezTo>
                <a:cubicBezTo>
                  <a:pt x="179264" y="1167495"/>
                  <a:pt x="178900" y="1167169"/>
                  <a:pt x="178671" y="1167016"/>
                </a:cubicBezTo>
                <a:cubicBezTo>
                  <a:pt x="179014" y="1166634"/>
                  <a:pt x="179378" y="1166250"/>
                  <a:pt x="179722" y="1165868"/>
                </a:cubicBezTo>
                <a:close/>
                <a:moveTo>
                  <a:pt x="318174" y="1160109"/>
                </a:moveTo>
                <a:cubicBezTo>
                  <a:pt x="318557" y="1160454"/>
                  <a:pt x="318938" y="1160778"/>
                  <a:pt x="319265" y="1161162"/>
                </a:cubicBezTo>
                <a:cubicBezTo>
                  <a:pt x="319303" y="1161199"/>
                  <a:pt x="318977" y="1161563"/>
                  <a:pt x="318825" y="1161773"/>
                </a:cubicBezTo>
                <a:cubicBezTo>
                  <a:pt x="318461" y="1161448"/>
                  <a:pt x="318078" y="1161123"/>
                  <a:pt x="317715" y="1160778"/>
                </a:cubicBezTo>
                <a:cubicBezTo>
                  <a:pt x="317868" y="1160549"/>
                  <a:pt x="318021" y="1160338"/>
                  <a:pt x="318174" y="1160109"/>
                </a:cubicBezTo>
                <a:close/>
                <a:moveTo>
                  <a:pt x="443537" y="1160089"/>
                </a:moveTo>
                <a:cubicBezTo>
                  <a:pt x="443422" y="1160262"/>
                  <a:pt x="443308" y="1160433"/>
                  <a:pt x="443193" y="1160605"/>
                </a:cubicBezTo>
                <a:cubicBezTo>
                  <a:pt x="443690" y="1162538"/>
                  <a:pt x="444189" y="1164490"/>
                  <a:pt x="445184" y="1168259"/>
                </a:cubicBezTo>
                <a:cubicBezTo>
                  <a:pt x="441146" y="1164910"/>
                  <a:pt x="440992" y="1162902"/>
                  <a:pt x="443212" y="1160644"/>
                </a:cubicBezTo>
                <a:cubicBezTo>
                  <a:pt x="443327" y="1160452"/>
                  <a:pt x="443422" y="1160280"/>
                  <a:pt x="443537" y="1160089"/>
                </a:cubicBezTo>
                <a:close/>
                <a:moveTo>
                  <a:pt x="146679" y="1159898"/>
                </a:moveTo>
                <a:cubicBezTo>
                  <a:pt x="147177" y="1160377"/>
                  <a:pt x="147693" y="1160854"/>
                  <a:pt x="148210" y="1161333"/>
                </a:cubicBezTo>
                <a:cubicBezTo>
                  <a:pt x="146602" y="1162863"/>
                  <a:pt x="144995" y="1164375"/>
                  <a:pt x="143407" y="1165907"/>
                </a:cubicBezTo>
                <a:cubicBezTo>
                  <a:pt x="143043" y="1165562"/>
                  <a:pt x="142680" y="1165236"/>
                  <a:pt x="142335" y="1164893"/>
                </a:cubicBezTo>
                <a:cubicBezTo>
                  <a:pt x="143790" y="1163227"/>
                  <a:pt x="145226" y="1161563"/>
                  <a:pt x="146679" y="1159898"/>
                </a:cubicBezTo>
                <a:close/>
                <a:moveTo>
                  <a:pt x="429742" y="1158635"/>
                </a:moveTo>
                <a:cubicBezTo>
                  <a:pt x="429742" y="1158635"/>
                  <a:pt x="429856" y="1158788"/>
                  <a:pt x="429856" y="1158788"/>
                </a:cubicBezTo>
                <a:cubicBezTo>
                  <a:pt x="428881" y="1160376"/>
                  <a:pt x="427925" y="1161945"/>
                  <a:pt x="426795" y="1163801"/>
                </a:cubicBezTo>
                <a:cubicBezTo>
                  <a:pt x="428844" y="1165562"/>
                  <a:pt x="430680" y="1167130"/>
                  <a:pt x="432784" y="1168929"/>
                </a:cubicBezTo>
                <a:cubicBezTo>
                  <a:pt x="431311" y="1171340"/>
                  <a:pt x="430106" y="1173502"/>
                  <a:pt x="428689" y="1175511"/>
                </a:cubicBezTo>
                <a:cubicBezTo>
                  <a:pt x="428211" y="1176200"/>
                  <a:pt x="427217" y="1176545"/>
                  <a:pt x="425705" y="1177539"/>
                </a:cubicBezTo>
                <a:cubicBezTo>
                  <a:pt x="424959" y="1175148"/>
                  <a:pt x="424326" y="1173138"/>
                  <a:pt x="423408" y="1170249"/>
                </a:cubicBezTo>
                <a:lnTo>
                  <a:pt x="414506" y="1181631"/>
                </a:lnTo>
                <a:lnTo>
                  <a:pt x="409369" y="1176910"/>
                </a:lnTo>
                <a:lnTo>
                  <a:pt x="410663" y="1168298"/>
                </a:lnTo>
                <a:lnTo>
                  <a:pt x="410700" y="1168261"/>
                </a:lnTo>
                <a:lnTo>
                  <a:pt x="419410" y="1169293"/>
                </a:lnTo>
                <a:cubicBezTo>
                  <a:pt x="418989" y="1166671"/>
                  <a:pt x="418644" y="1164605"/>
                  <a:pt x="418320" y="1162538"/>
                </a:cubicBezTo>
                <a:cubicBezTo>
                  <a:pt x="422127" y="1161237"/>
                  <a:pt x="425934" y="1159936"/>
                  <a:pt x="429742" y="1158635"/>
                </a:cubicBezTo>
                <a:close/>
                <a:moveTo>
                  <a:pt x="60558" y="1156780"/>
                </a:moveTo>
                <a:lnTo>
                  <a:pt x="60597" y="1156818"/>
                </a:lnTo>
                <a:lnTo>
                  <a:pt x="60060" y="1157336"/>
                </a:lnTo>
                <a:close/>
                <a:moveTo>
                  <a:pt x="398325" y="1156416"/>
                </a:moveTo>
                <a:lnTo>
                  <a:pt x="397941" y="1157008"/>
                </a:lnTo>
                <a:lnTo>
                  <a:pt x="398555" y="1157105"/>
                </a:lnTo>
                <a:close/>
                <a:moveTo>
                  <a:pt x="61113" y="1156282"/>
                </a:moveTo>
                <a:lnTo>
                  <a:pt x="60598" y="1156818"/>
                </a:lnTo>
                <a:lnTo>
                  <a:pt x="60559" y="1156780"/>
                </a:lnTo>
                <a:close/>
                <a:moveTo>
                  <a:pt x="142470" y="1155766"/>
                </a:moveTo>
                <a:cubicBezTo>
                  <a:pt x="142508" y="1155708"/>
                  <a:pt x="142930" y="1155918"/>
                  <a:pt x="143178" y="1155995"/>
                </a:cubicBezTo>
                <a:cubicBezTo>
                  <a:pt x="142968" y="1156416"/>
                  <a:pt x="142757" y="1156837"/>
                  <a:pt x="142527" y="1157259"/>
                </a:cubicBezTo>
                <a:cubicBezTo>
                  <a:pt x="142299" y="1157182"/>
                  <a:pt x="142049" y="1157085"/>
                  <a:pt x="141819" y="1157009"/>
                </a:cubicBezTo>
                <a:cubicBezTo>
                  <a:pt x="142030" y="1156588"/>
                  <a:pt x="142222" y="1156148"/>
                  <a:pt x="142470" y="1155766"/>
                </a:cubicBezTo>
                <a:close/>
                <a:moveTo>
                  <a:pt x="263125" y="1155382"/>
                </a:moveTo>
                <a:cubicBezTo>
                  <a:pt x="264044" y="1156359"/>
                  <a:pt x="264963" y="1157354"/>
                  <a:pt x="265880" y="1158329"/>
                </a:cubicBezTo>
                <a:cubicBezTo>
                  <a:pt x="264197" y="1159803"/>
                  <a:pt x="262514" y="1161276"/>
                  <a:pt x="259777" y="1163687"/>
                </a:cubicBezTo>
                <a:cubicBezTo>
                  <a:pt x="259070" y="1160874"/>
                  <a:pt x="258477" y="1159726"/>
                  <a:pt x="258764" y="1159401"/>
                </a:cubicBezTo>
                <a:cubicBezTo>
                  <a:pt x="260084" y="1157927"/>
                  <a:pt x="261634" y="1156702"/>
                  <a:pt x="263125" y="1155382"/>
                </a:cubicBezTo>
                <a:close/>
                <a:moveTo>
                  <a:pt x="276718" y="1154937"/>
                </a:moveTo>
                <a:lnTo>
                  <a:pt x="275046" y="1157679"/>
                </a:lnTo>
                <a:cubicBezTo>
                  <a:pt x="274702" y="1157334"/>
                  <a:pt x="274358" y="1157009"/>
                  <a:pt x="274013" y="1156665"/>
                </a:cubicBezTo>
                <a:close/>
                <a:moveTo>
                  <a:pt x="276750" y="1154885"/>
                </a:moveTo>
                <a:lnTo>
                  <a:pt x="276769" y="1154904"/>
                </a:lnTo>
                <a:lnTo>
                  <a:pt x="276718" y="1154937"/>
                </a:lnTo>
                <a:close/>
                <a:moveTo>
                  <a:pt x="246213" y="1154885"/>
                </a:moveTo>
                <a:cubicBezTo>
                  <a:pt x="247169" y="1161065"/>
                  <a:pt x="238098" y="1164662"/>
                  <a:pt x="244529" y="1170900"/>
                </a:cubicBezTo>
                <a:cubicBezTo>
                  <a:pt x="243438" y="1171206"/>
                  <a:pt x="242367" y="1171512"/>
                  <a:pt x="241296" y="1171818"/>
                </a:cubicBezTo>
                <a:cubicBezTo>
                  <a:pt x="239114" y="1168833"/>
                  <a:pt x="236932" y="1165849"/>
                  <a:pt x="234464" y="1162481"/>
                </a:cubicBezTo>
                <a:cubicBezTo>
                  <a:pt x="238789" y="1159688"/>
                  <a:pt x="242118" y="1157526"/>
                  <a:pt x="246213" y="1154885"/>
                </a:cubicBezTo>
                <a:close/>
                <a:moveTo>
                  <a:pt x="276864" y="1154770"/>
                </a:moveTo>
                <a:lnTo>
                  <a:pt x="276880" y="1154775"/>
                </a:lnTo>
                <a:lnTo>
                  <a:pt x="276883" y="1154789"/>
                </a:lnTo>
                <a:close/>
                <a:moveTo>
                  <a:pt x="148458" y="1153603"/>
                </a:moveTo>
                <a:lnTo>
                  <a:pt x="149108" y="1153986"/>
                </a:lnTo>
                <a:lnTo>
                  <a:pt x="148400" y="1154253"/>
                </a:lnTo>
                <a:close/>
                <a:moveTo>
                  <a:pt x="440400" y="1152589"/>
                </a:moveTo>
                <a:lnTo>
                  <a:pt x="439998" y="1153182"/>
                </a:lnTo>
                <a:lnTo>
                  <a:pt x="440649" y="1153277"/>
                </a:lnTo>
                <a:close/>
                <a:moveTo>
                  <a:pt x="221874" y="1152494"/>
                </a:moveTo>
                <a:cubicBezTo>
                  <a:pt x="222410" y="1152340"/>
                  <a:pt x="223213" y="1153068"/>
                  <a:pt x="224649" y="1153775"/>
                </a:cubicBezTo>
                <a:cubicBezTo>
                  <a:pt x="223308" y="1154770"/>
                  <a:pt x="222543" y="1155536"/>
                  <a:pt x="221625" y="1155861"/>
                </a:cubicBezTo>
                <a:cubicBezTo>
                  <a:pt x="221358" y="1155957"/>
                  <a:pt x="220152" y="1154712"/>
                  <a:pt x="220248" y="1154273"/>
                </a:cubicBezTo>
                <a:cubicBezTo>
                  <a:pt x="220400" y="1153566"/>
                  <a:pt x="221186" y="1152705"/>
                  <a:pt x="221874" y="1152494"/>
                </a:cubicBezTo>
                <a:close/>
                <a:moveTo>
                  <a:pt x="462384" y="1151862"/>
                </a:moveTo>
                <a:cubicBezTo>
                  <a:pt x="462021" y="1152168"/>
                  <a:pt x="461618" y="1152455"/>
                  <a:pt x="461294" y="1152800"/>
                </a:cubicBezTo>
                <a:cubicBezTo>
                  <a:pt x="461236" y="1152856"/>
                  <a:pt x="461523" y="1153220"/>
                  <a:pt x="461637" y="1153430"/>
                </a:cubicBezTo>
                <a:cubicBezTo>
                  <a:pt x="462039" y="1153125"/>
                  <a:pt x="462422" y="1152819"/>
                  <a:pt x="462785" y="1152492"/>
                </a:cubicBezTo>
                <a:cubicBezTo>
                  <a:pt x="462652" y="1152282"/>
                  <a:pt x="462517" y="1152072"/>
                  <a:pt x="462384" y="1151862"/>
                </a:cubicBezTo>
                <a:close/>
                <a:moveTo>
                  <a:pt x="133477" y="1150236"/>
                </a:moveTo>
                <a:cubicBezTo>
                  <a:pt x="133974" y="1150676"/>
                  <a:pt x="134452" y="1151097"/>
                  <a:pt x="134930" y="1151537"/>
                </a:cubicBezTo>
                <a:cubicBezTo>
                  <a:pt x="132328" y="1154656"/>
                  <a:pt x="129708" y="1157793"/>
                  <a:pt x="126282" y="1161908"/>
                </a:cubicBezTo>
                <a:cubicBezTo>
                  <a:pt x="125613" y="1155478"/>
                  <a:pt x="125613" y="1155478"/>
                  <a:pt x="133477" y="1150236"/>
                </a:cubicBezTo>
                <a:close/>
                <a:moveTo>
                  <a:pt x="397138" y="1147958"/>
                </a:moveTo>
                <a:lnTo>
                  <a:pt x="397138" y="1148532"/>
                </a:lnTo>
                <a:lnTo>
                  <a:pt x="397751" y="1148245"/>
                </a:lnTo>
                <a:close/>
                <a:moveTo>
                  <a:pt x="137706" y="1147020"/>
                </a:moveTo>
                <a:lnTo>
                  <a:pt x="138394" y="1147039"/>
                </a:lnTo>
                <a:lnTo>
                  <a:pt x="138051" y="1147710"/>
                </a:lnTo>
                <a:close/>
                <a:moveTo>
                  <a:pt x="147579" y="1142601"/>
                </a:moveTo>
                <a:cubicBezTo>
                  <a:pt x="148095" y="1142391"/>
                  <a:pt x="148956" y="1143080"/>
                  <a:pt x="150488" y="1143711"/>
                </a:cubicBezTo>
                <a:cubicBezTo>
                  <a:pt x="148975" y="1144898"/>
                  <a:pt x="148153" y="1145701"/>
                  <a:pt x="147158" y="1146217"/>
                </a:cubicBezTo>
                <a:cubicBezTo>
                  <a:pt x="146986" y="1146314"/>
                  <a:pt x="145628" y="1144935"/>
                  <a:pt x="145761" y="1144534"/>
                </a:cubicBezTo>
                <a:cubicBezTo>
                  <a:pt x="146010" y="1143750"/>
                  <a:pt x="146814" y="1142889"/>
                  <a:pt x="147579" y="1142601"/>
                </a:cubicBezTo>
                <a:close/>
                <a:moveTo>
                  <a:pt x="262533" y="1139789"/>
                </a:moveTo>
                <a:cubicBezTo>
                  <a:pt x="259875" y="1149242"/>
                  <a:pt x="258420" y="1150561"/>
                  <a:pt x="249714" y="1152666"/>
                </a:cubicBezTo>
                <a:cubicBezTo>
                  <a:pt x="254804" y="1147557"/>
                  <a:pt x="258668" y="1143673"/>
                  <a:pt x="262533" y="1139789"/>
                </a:cubicBezTo>
                <a:close/>
                <a:moveTo>
                  <a:pt x="301665" y="1139633"/>
                </a:moveTo>
                <a:lnTo>
                  <a:pt x="308857" y="1145873"/>
                </a:lnTo>
                <a:cubicBezTo>
                  <a:pt x="304838" y="1145902"/>
                  <a:pt x="302829" y="1145916"/>
                  <a:pt x="301929" y="1145127"/>
                </a:cubicBezTo>
                <a:close/>
                <a:moveTo>
                  <a:pt x="301662" y="1139559"/>
                </a:moveTo>
                <a:lnTo>
                  <a:pt x="301665" y="1139633"/>
                </a:lnTo>
                <a:lnTo>
                  <a:pt x="301623" y="1139596"/>
                </a:lnTo>
                <a:lnTo>
                  <a:pt x="301661" y="1139559"/>
                </a:lnTo>
                <a:close/>
                <a:moveTo>
                  <a:pt x="301508" y="1139520"/>
                </a:moveTo>
                <a:lnTo>
                  <a:pt x="301661" y="1139559"/>
                </a:lnTo>
                <a:lnTo>
                  <a:pt x="301623" y="1139596"/>
                </a:lnTo>
                <a:lnTo>
                  <a:pt x="301623" y="1139596"/>
                </a:lnTo>
                <a:lnTo>
                  <a:pt x="301623" y="1139597"/>
                </a:lnTo>
                <a:cubicBezTo>
                  <a:pt x="301050" y="1139196"/>
                  <a:pt x="300474" y="1138775"/>
                  <a:pt x="301508" y="1139520"/>
                </a:cubicBezTo>
                <a:close/>
                <a:moveTo>
                  <a:pt x="432230" y="1137147"/>
                </a:moveTo>
                <a:cubicBezTo>
                  <a:pt x="426738" y="1142103"/>
                  <a:pt x="420252" y="1143462"/>
                  <a:pt x="416923" y="1149623"/>
                </a:cubicBezTo>
                <a:cubicBezTo>
                  <a:pt x="424539" y="1149642"/>
                  <a:pt x="426125" y="1148379"/>
                  <a:pt x="432230" y="1137147"/>
                </a:cubicBezTo>
                <a:close/>
                <a:moveTo>
                  <a:pt x="89207" y="1133925"/>
                </a:moveTo>
                <a:lnTo>
                  <a:pt x="81951" y="1148361"/>
                </a:lnTo>
                <a:cubicBezTo>
                  <a:pt x="81558" y="1143423"/>
                  <a:pt x="81387" y="1140912"/>
                  <a:pt x="82317" y="1139078"/>
                </a:cubicBezTo>
                <a:close/>
                <a:moveTo>
                  <a:pt x="89260" y="1133818"/>
                </a:moveTo>
                <a:lnTo>
                  <a:pt x="89261" y="1133818"/>
                </a:lnTo>
                <a:lnTo>
                  <a:pt x="89259" y="1133820"/>
                </a:lnTo>
                <a:lnTo>
                  <a:pt x="89289" y="1133864"/>
                </a:lnTo>
                <a:lnTo>
                  <a:pt x="89207" y="1133925"/>
                </a:lnTo>
                <a:close/>
                <a:moveTo>
                  <a:pt x="89307" y="1133730"/>
                </a:moveTo>
                <a:lnTo>
                  <a:pt x="89298" y="1133878"/>
                </a:lnTo>
                <a:lnTo>
                  <a:pt x="89289" y="1133864"/>
                </a:lnTo>
                <a:lnTo>
                  <a:pt x="89299" y="1133856"/>
                </a:lnTo>
                <a:lnTo>
                  <a:pt x="89261" y="1133818"/>
                </a:lnTo>
                <a:close/>
                <a:moveTo>
                  <a:pt x="316394" y="1132747"/>
                </a:moveTo>
                <a:cubicBezTo>
                  <a:pt x="316605" y="1132594"/>
                  <a:pt x="317369" y="1133226"/>
                  <a:pt x="318211" y="1133703"/>
                </a:cubicBezTo>
                <a:cubicBezTo>
                  <a:pt x="317484" y="1134335"/>
                  <a:pt x="316949" y="1135024"/>
                  <a:pt x="316221" y="1135330"/>
                </a:cubicBezTo>
                <a:cubicBezTo>
                  <a:pt x="315877" y="1135483"/>
                  <a:pt x="315226" y="1134872"/>
                  <a:pt x="314709" y="1134603"/>
                </a:cubicBezTo>
                <a:cubicBezTo>
                  <a:pt x="315246" y="1133953"/>
                  <a:pt x="315725" y="1133206"/>
                  <a:pt x="316394" y="1132747"/>
                </a:cubicBezTo>
                <a:close/>
                <a:moveTo>
                  <a:pt x="79635" y="1131906"/>
                </a:moveTo>
                <a:cubicBezTo>
                  <a:pt x="80094" y="1133532"/>
                  <a:pt x="80706" y="1134718"/>
                  <a:pt x="80439" y="1134948"/>
                </a:cubicBezTo>
                <a:cubicBezTo>
                  <a:pt x="79635" y="1135695"/>
                  <a:pt x="78487" y="1136096"/>
                  <a:pt x="77473" y="1136632"/>
                </a:cubicBezTo>
                <a:cubicBezTo>
                  <a:pt x="77242" y="1136096"/>
                  <a:pt x="76650" y="1135311"/>
                  <a:pt x="76841" y="1135044"/>
                </a:cubicBezTo>
                <a:cubicBezTo>
                  <a:pt x="77434" y="1134107"/>
                  <a:pt x="78314" y="1133341"/>
                  <a:pt x="79635" y="1131906"/>
                </a:cubicBezTo>
                <a:close/>
                <a:moveTo>
                  <a:pt x="368496" y="1131714"/>
                </a:moveTo>
                <a:cubicBezTo>
                  <a:pt x="368037" y="1131963"/>
                  <a:pt x="367578" y="1132536"/>
                  <a:pt x="367481" y="1133034"/>
                </a:cubicBezTo>
                <a:cubicBezTo>
                  <a:pt x="367425" y="1133360"/>
                  <a:pt x="367998" y="1133819"/>
                  <a:pt x="368285" y="1134201"/>
                </a:cubicBezTo>
                <a:cubicBezTo>
                  <a:pt x="368821" y="1133647"/>
                  <a:pt x="369376" y="1133053"/>
                  <a:pt x="369987" y="1132402"/>
                </a:cubicBezTo>
                <a:cubicBezTo>
                  <a:pt x="369318" y="1132077"/>
                  <a:pt x="368724" y="1131580"/>
                  <a:pt x="368496" y="1131714"/>
                </a:cubicBezTo>
                <a:close/>
                <a:moveTo>
                  <a:pt x="2528488" y="1129993"/>
                </a:moveTo>
                <a:lnTo>
                  <a:pt x="2528507" y="1130011"/>
                </a:lnTo>
                <a:lnTo>
                  <a:pt x="2528526" y="1130031"/>
                </a:lnTo>
                <a:lnTo>
                  <a:pt x="2527971" y="1130548"/>
                </a:lnTo>
                <a:close/>
                <a:moveTo>
                  <a:pt x="2529042" y="1129494"/>
                </a:moveTo>
                <a:lnTo>
                  <a:pt x="2528526" y="1130030"/>
                </a:lnTo>
                <a:lnTo>
                  <a:pt x="2528507" y="1130011"/>
                </a:lnTo>
                <a:lnTo>
                  <a:pt x="2528488" y="1129992"/>
                </a:lnTo>
                <a:lnTo>
                  <a:pt x="2528488" y="1129993"/>
                </a:lnTo>
                <a:lnTo>
                  <a:pt x="2528487" y="1129992"/>
                </a:lnTo>
                <a:close/>
                <a:moveTo>
                  <a:pt x="154338" y="1128116"/>
                </a:moveTo>
                <a:lnTo>
                  <a:pt x="158113" y="1128116"/>
                </a:lnTo>
                <a:lnTo>
                  <a:pt x="156916" y="1134048"/>
                </a:lnTo>
                <a:cubicBezTo>
                  <a:pt x="156303" y="1134105"/>
                  <a:pt x="155710" y="1134144"/>
                  <a:pt x="155097" y="1134201"/>
                </a:cubicBezTo>
                <a:close/>
                <a:moveTo>
                  <a:pt x="154315" y="1128116"/>
                </a:moveTo>
                <a:lnTo>
                  <a:pt x="154318" y="1128116"/>
                </a:lnTo>
                <a:lnTo>
                  <a:pt x="154295" y="1128136"/>
                </a:lnTo>
                <a:close/>
                <a:moveTo>
                  <a:pt x="154336" y="1128101"/>
                </a:moveTo>
                <a:lnTo>
                  <a:pt x="154338" y="1128116"/>
                </a:lnTo>
                <a:lnTo>
                  <a:pt x="154318" y="1128116"/>
                </a:lnTo>
                <a:close/>
                <a:moveTo>
                  <a:pt x="154335" y="1128091"/>
                </a:moveTo>
                <a:lnTo>
                  <a:pt x="154335" y="1128096"/>
                </a:lnTo>
                <a:lnTo>
                  <a:pt x="154315" y="1128116"/>
                </a:lnTo>
                <a:lnTo>
                  <a:pt x="154299" y="1128116"/>
                </a:lnTo>
                <a:close/>
                <a:moveTo>
                  <a:pt x="158121" y="1128078"/>
                </a:moveTo>
                <a:lnTo>
                  <a:pt x="158121" y="1128079"/>
                </a:lnTo>
                <a:lnTo>
                  <a:pt x="158121" y="1128079"/>
                </a:lnTo>
                <a:lnTo>
                  <a:pt x="158157" y="1128116"/>
                </a:lnTo>
                <a:lnTo>
                  <a:pt x="158113" y="1128116"/>
                </a:lnTo>
                <a:close/>
                <a:moveTo>
                  <a:pt x="158272" y="1128011"/>
                </a:moveTo>
                <a:lnTo>
                  <a:pt x="158160" y="1128118"/>
                </a:lnTo>
                <a:lnTo>
                  <a:pt x="158157" y="1128116"/>
                </a:lnTo>
                <a:lnTo>
                  <a:pt x="158160" y="1128116"/>
                </a:lnTo>
                <a:lnTo>
                  <a:pt x="158121" y="1128079"/>
                </a:lnTo>
                <a:close/>
                <a:moveTo>
                  <a:pt x="93144" y="1126377"/>
                </a:moveTo>
                <a:lnTo>
                  <a:pt x="89307" y="1133730"/>
                </a:lnTo>
                <a:lnTo>
                  <a:pt x="89541" y="1129546"/>
                </a:lnTo>
                <a:cubicBezTo>
                  <a:pt x="89890" y="1128180"/>
                  <a:pt x="90799" y="1127009"/>
                  <a:pt x="93144" y="1126377"/>
                </a:cubicBezTo>
                <a:close/>
                <a:moveTo>
                  <a:pt x="161602" y="1124845"/>
                </a:moveTo>
                <a:cubicBezTo>
                  <a:pt x="161890" y="1125267"/>
                  <a:pt x="162177" y="1125687"/>
                  <a:pt x="162465" y="1126109"/>
                </a:cubicBezTo>
                <a:lnTo>
                  <a:pt x="158272" y="1128011"/>
                </a:lnTo>
                <a:close/>
                <a:moveTo>
                  <a:pt x="32702" y="1122014"/>
                </a:moveTo>
                <a:cubicBezTo>
                  <a:pt x="32778" y="1122243"/>
                  <a:pt x="32855" y="1122493"/>
                  <a:pt x="32930" y="1122723"/>
                </a:cubicBezTo>
                <a:cubicBezTo>
                  <a:pt x="32510" y="1122914"/>
                  <a:pt x="32108" y="1123124"/>
                  <a:pt x="31686" y="1123315"/>
                </a:cubicBezTo>
                <a:cubicBezTo>
                  <a:pt x="31610" y="1123086"/>
                  <a:pt x="31419" y="1122684"/>
                  <a:pt x="31476" y="1122646"/>
                </a:cubicBezTo>
                <a:cubicBezTo>
                  <a:pt x="31860" y="1122396"/>
                  <a:pt x="32280" y="1122206"/>
                  <a:pt x="32702" y="1122014"/>
                </a:cubicBezTo>
                <a:close/>
                <a:moveTo>
                  <a:pt x="498546" y="1121535"/>
                </a:moveTo>
                <a:cubicBezTo>
                  <a:pt x="489305" y="1126222"/>
                  <a:pt x="480312" y="1133703"/>
                  <a:pt x="475987" y="1140936"/>
                </a:cubicBezTo>
                <a:cubicBezTo>
                  <a:pt x="494662" y="1133034"/>
                  <a:pt x="494355" y="1135483"/>
                  <a:pt x="498546" y="1121535"/>
                </a:cubicBezTo>
                <a:close/>
                <a:moveTo>
                  <a:pt x="241447" y="1120674"/>
                </a:moveTo>
                <a:cubicBezTo>
                  <a:pt x="242271" y="1125534"/>
                  <a:pt x="242997" y="1130202"/>
                  <a:pt x="237162" y="1129666"/>
                </a:cubicBezTo>
                <a:cubicBezTo>
                  <a:pt x="236436" y="1128921"/>
                  <a:pt x="235707" y="1128174"/>
                  <a:pt x="235000" y="1127428"/>
                </a:cubicBezTo>
                <a:cubicBezTo>
                  <a:pt x="237142" y="1125171"/>
                  <a:pt x="239286" y="1122931"/>
                  <a:pt x="241447" y="1120674"/>
                </a:cubicBezTo>
                <a:close/>
                <a:moveTo>
                  <a:pt x="233297" y="1119947"/>
                </a:moveTo>
                <a:cubicBezTo>
                  <a:pt x="233508" y="1120119"/>
                  <a:pt x="233719" y="1120273"/>
                  <a:pt x="233947" y="1120445"/>
                </a:cubicBezTo>
                <a:cubicBezTo>
                  <a:pt x="233604" y="1120827"/>
                  <a:pt x="233278" y="1121229"/>
                  <a:pt x="232896" y="1121554"/>
                </a:cubicBezTo>
                <a:cubicBezTo>
                  <a:pt x="232839" y="1121593"/>
                  <a:pt x="232456" y="1121267"/>
                  <a:pt x="232245" y="1121114"/>
                </a:cubicBezTo>
                <a:cubicBezTo>
                  <a:pt x="232589" y="1120731"/>
                  <a:pt x="232953" y="1120329"/>
                  <a:pt x="233297" y="1119947"/>
                </a:cubicBezTo>
                <a:close/>
                <a:moveTo>
                  <a:pt x="261366" y="1119297"/>
                </a:moveTo>
                <a:cubicBezTo>
                  <a:pt x="256505" y="1129284"/>
                  <a:pt x="246957" y="1141722"/>
                  <a:pt x="239533" y="1146792"/>
                </a:cubicBezTo>
                <a:cubicBezTo>
                  <a:pt x="247340" y="1129266"/>
                  <a:pt x="253540" y="1121650"/>
                  <a:pt x="261366" y="1119297"/>
                </a:cubicBezTo>
                <a:close/>
                <a:moveTo>
                  <a:pt x="446732" y="1118550"/>
                </a:moveTo>
                <a:cubicBezTo>
                  <a:pt x="447747" y="1121496"/>
                  <a:pt x="448435" y="1123486"/>
                  <a:pt x="449335" y="1126089"/>
                </a:cubicBezTo>
                <a:cubicBezTo>
                  <a:pt x="451037" y="1124653"/>
                  <a:pt x="452492" y="1123429"/>
                  <a:pt x="454845" y="1121439"/>
                </a:cubicBezTo>
                <a:cubicBezTo>
                  <a:pt x="451536" y="1120253"/>
                  <a:pt x="449430" y="1119507"/>
                  <a:pt x="446732" y="1118550"/>
                </a:cubicBezTo>
                <a:close/>
                <a:moveTo>
                  <a:pt x="213742" y="1118454"/>
                </a:moveTo>
                <a:cubicBezTo>
                  <a:pt x="217704" y="1116924"/>
                  <a:pt x="220306" y="1117976"/>
                  <a:pt x="222889" y="1121037"/>
                </a:cubicBezTo>
                <a:cubicBezTo>
                  <a:pt x="220994" y="1123142"/>
                  <a:pt x="219387" y="1124922"/>
                  <a:pt x="217283" y="1127275"/>
                </a:cubicBezTo>
                <a:cubicBezTo>
                  <a:pt x="216000" y="1124081"/>
                  <a:pt x="214967" y="1121517"/>
                  <a:pt x="213742" y="1118454"/>
                </a:cubicBezTo>
                <a:close/>
                <a:moveTo>
                  <a:pt x="2450002" y="1118415"/>
                </a:moveTo>
                <a:cubicBezTo>
                  <a:pt x="2449619" y="1117211"/>
                  <a:pt x="2449831" y="1117881"/>
                  <a:pt x="2450040" y="1118568"/>
                </a:cubicBezTo>
                <a:lnTo>
                  <a:pt x="2450149" y="1118685"/>
                </a:lnTo>
                <a:lnTo>
                  <a:pt x="2452069" y="1122855"/>
                </a:lnTo>
                <a:cubicBezTo>
                  <a:pt x="2452470" y="1122568"/>
                  <a:pt x="2452891" y="1122300"/>
                  <a:pt x="2453292" y="1122012"/>
                </a:cubicBezTo>
                <a:lnTo>
                  <a:pt x="2450149" y="1118685"/>
                </a:lnTo>
                <a:lnTo>
                  <a:pt x="2450079" y="1118531"/>
                </a:lnTo>
                <a:cubicBezTo>
                  <a:pt x="2449677" y="1117957"/>
                  <a:pt x="2449276" y="1117383"/>
                  <a:pt x="2450002" y="1118415"/>
                </a:cubicBezTo>
                <a:close/>
                <a:moveTo>
                  <a:pt x="507348" y="1117554"/>
                </a:moveTo>
                <a:cubicBezTo>
                  <a:pt x="506066" y="1119200"/>
                  <a:pt x="504784" y="1120827"/>
                  <a:pt x="503502" y="1122472"/>
                </a:cubicBezTo>
                <a:cubicBezTo>
                  <a:pt x="504191" y="1122931"/>
                  <a:pt x="504879" y="1123410"/>
                  <a:pt x="505569" y="1123869"/>
                </a:cubicBezTo>
                <a:cubicBezTo>
                  <a:pt x="506754" y="1122204"/>
                  <a:pt x="507941" y="1120540"/>
                  <a:pt x="509128" y="1118856"/>
                </a:cubicBezTo>
                <a:cubicBezTo>
                  <a:pt x="508534" y="1118415"/>
                  <a:pt x="507941" y="1117995"/>
                  <a:pt x="507348" y="1117554"/>
                </a:cubicBezTo>
                <a:close/>
                <a:moveTo>
                  <a:pt x="209247" y="1113651"/>
                </a:moveTo>
                <a:cubicBezTo>
                  <a:pt x="206931" y="1120386"/>
                  <a:pt x="203926" y="1125285"/>
                  <a:pt x="199813" y="1129935"/>
                </a:cubicBezTo>
                <a:cubicBezTo>
                  <a:pt x="195871" y="1134411"/>
                  <a:pt x="193059" y="1139884"/>
                  <a:pt x="189691" y="1144878"/>
                </a:cubicBezTo>
                <a:cubicBezTo>
                  <a:pt x="186228" y="1150063"/>
                  <a:pt x="182669" y="1155172"/>
                  <a:pt x="178172" y="1161734"/>
                </a:cubicBezTo>
                <a:cubicBezTo>
                  <a:pt x="176604" y="1157697"/>
                  <a:pt x="175820" y="1155688"/>
                  <a:pt x="175417" y="1154655"/>
                </a:cubicBezTo>
                <a:cubicBezTo>
                  <a:pt x="180239" y="1145930"/>
                  <a:pt x="184774" y="1137722"/>
                  <a:pt x="189347" y="1129532"/>
                </a:cubicBezTo>
                <a:cubicBezTo>
                  <a:pt x="189960" y="1128441"/>
                  <a:pt x="190705" y="1126662"/>
                  <a:pt x="191547" y="1126566"/>
                </a:cubicBezTo>
                <a:cubicBezTo>
                  <a:pt x="199488" y="1125668"/>
                  <a:pt x="201593" y="1117019"/>
                  <a:pt x="209247" y="1113651"/>
                </a:cubicBezTo>
                <a:close/>
                <a:moveTo>
                  <a:pt x="182037" y="1113327"/>
                </a:moveTo>
                <a:cubicBezTo>
                  <a:pt x="182745" y="1113537"/>
                  <a:pt x="183319" y="1114188"/>
                  <a:pt x="184448" y="1115030"/>
                </a:cubicBezTo>
                <a:cubicBezTo>
                  <a:pt x="183089" y="1115528"/>
                  <a:pt x="182247" y="1116158"/>
                  <a:pt x="181617" y="1115986"/>
                </a:cubicBezTo>
                <a:cubicBezTo>
                  <a:pt x="181100" y="1115853"/>
                  <a:pt x="180870" y="1114762"/>
                  <a:pt x="180507" y="1114092"/>
                </a:cubicBezTo>
                <a:cubicBezTo>
                  <a:pt x="181023" y="1113825"/>
                  <a:pt x="181635" y="1113212"/>
                  <a:pt x="182037" y="1113327"/>
                </a:cubicBezTo>
                <a:close/>
                <a:moveTo>
                  <a:pt x="249921" y="1112839"/>
                </a:moveTo>
                <a:lnTo>
                  <a:pt x="246438" y="1116825"/>
                </a:lnTo>
                <a:cubicBezTo>
                  <a:pt x="245524" y="1116957"/>
                  <a:pt x="244567" y="1115919"/>
                  <a:pt x="242654" y="1113843"/>
                </a:cubicBezTo>
                <a:close/>
                <a:moveTo>
                  <a:pt x="249963" y="1112790"/>
                </a:moveTo>
                <a:lnTo>
                  <a:pt x="249972" y="1112799"/>
                </a:lnTo>
                <a:lnTo>
                  <a:pt x="249962" y="1112809"/>
                </a:lnTo>
                <a:lnTo>
                  <a:pt x="249999" y="1112829"/>
                </a:lnTo>
                <a:lnTo>
                  <a:pt x="249921" y="1112839"/>
                </a:lnTo>
                <a:close/>
                <a:moveTo>
                  <a:pt x="250053" y="1112713"/>
                </a:moveTo>
                <a:lnTo>
                  <a:pt x="250001" y="1112829"/>
                </a:lnTo>
                <a:lnTo>
                  <a:pt x="249999" y="1112829"/>
                </a:lnTo>
                <a:lnTo>
                  <a:pt x="250001" y="1112828"/>
                </a:lnTo>
                <a:lnTo>
                  <a:pt x="249972" y="1112799"/>
                </a:lnTo>
                <a:close/>
                <a:moveTo>
                  <a:pt x="265919" y="1112638"/>
                </a:moveTo>
                <a:lnTo>
                  <a:pt x="266532" y="1112638"/>
                </a:lnTo>
                <a:lnTo>
                  <a:pt x="266226" y="1113252"/>
                </a:lnTo>
                <a:close/>
                <a:moveTo>
                  <a:pt x="323034" y="1112235"/>
                </a:moveTo>
                <a:cubicBezTo>
                  <a:pt x="322900" y="1112409"/>
                  <a:pt x="322785" y="1112599"/>
                  <a:pt x="322671" y="1112772"/>
                </a:cubicBezTo>
                <a:cubicBezTo>
                  <a:pt x="322671" y="1112772"/>
                  <a:pt x="322173" y="1113346"/>
                  <a:pt x="322173" y="1113326"/>
                </a:cubicBezTo>
                <a:lnTo>
                  <a:pt x="322709" y="1112810"/>
                </a:lnTo>
                <a:cubicBezTo>
                  <a:pt x="322824" y="1112619"/>
                  <a:pt x="322919" y="1112427"/>
                  <a:pt x="323034" y="1112235"/>
                </a:cubicBezTo>
                <a:close/>
                <a:moveTo>
                  <a:pt x="219540" y="1111529"/>
                </a:moveTo>
                <a:lnTo>
                  <a:pt x="219521" y="1112142"/>
                </a:lnTo>
                <a:lnTo>
                  <a:pt x="218928" y="1111835"/>
                </a:lnTo>
                <a:close/>
                <a:moveTo>
                  <a:pt x="197306" y="1111491"/>
                </a:moveTo>
                <a:cubicBezTo>
                  <a:pt x="197994" y="1111644"/>
                  <a:pt x="198588" y="1112237"/>
                  <a:pt x="199736" y="1113003"/>
                </a:cubicBezTo>
                <a:cubicBezTo>
                  <a:pt x="198435" y="1113557"/>
                  <a:pt x="197613" y="1114209"/>
                  <a:pt x="197019" y="1114055"/>
                </a:cubicBezTo>
                <a:cubicBezTo>
                  <a:pt x="196483" y="1113921"/>
                  <a:pt x="196197" y="1112869"/>
                  <a:pt x="195795" y="1112237"/>
                </a:cubicBezTo>
                <a:cubicBezTo>
                  <a:pt x="196293" y="1111969"/>
                  <a:pt x="196886" y="1111395"/>
                  <a:pt x="197306" y="1111491"/>
                </a:cubicBezTo>
                <a:close/>
                <a:moveTo>
                  <a:pt x="368782" y="1109576"/>
                </a:moveTo>
                <a:lnTo>
                  <a:pt x="368151" y="1109787"/>
                </a:lnTo>
                <a:lnTo>
                  <a:pt x="368724" y="1110112"/>
                </a:lnTo>
                <a:close/>
                <a:moveTo>
                  <a:pt x="392010" y="1109481"/>
                </a:moveTo>
                <a:cubicBezTo>
                  <a:pt x="386902" y="1115355"/>
                  <a:pt x="381813" y="1121190"/>
                  <a:pt x="376800" y="1127102"/>
                </a:cubicBezTo>
                <a:cubicBezTo>
                  <a:pt x="376647" y="1127294"/>
                  <a:pt x="377259" y="1128155"/>
                  <a:pt x="377526" y="1128691"/>
                </a:cubicBezTo>
                <a:cubicBezTo>
                  <a:pt x="377813" y="1128786"/>
                  <a:pt x="378292" y="1129035"/>
                  <a:pt x="378350" y="1128958"/>
                </a:cubicBezTo>
                <a:lnTo>
                  <a:pt x="399150" y="1112784"/>
                </a:lnTo>
                <a:lnTo>
                  <a:pt x="399204" y="1112810"/>
                </a:lnTo>
                <a:cubicBezTo>
                  <a:pt x="399836" y="1112178"/>
                  <a:pt x="400487" y="1111527"/>
                  <a:pt x="401118" y="1110897"/>
                </a:cubicBezTo>
                <a:lnTo>
                  <a:pt x="401634" y="1110380"/>
                </a:lnTo>
                <a:lnTo>
                  <a:pt x="401100" y="1110877"/>
                </a:lnTo>
                <a:cubicBezTo>
                  <a:pt x="400467" y="1111509"/>
                  <a:pt x="399817" y="1112140"/>
                  <a:pt x="399167" y="1112772"/>
                </a:cubicBezTo>
                <a:lnTo>
                  <a:pt x="399150" y="1112784"/>
                </a:lnTo>
                <a:close/>
                <a:moveTo>
                  <a:pt x="251990" y="1108409"/>
                </a:moveTo>
                <a:cubicBezTo>
                  <a:pt x="252412" y="1108715"/>
                  <a:pt x="252832" y="1109022"/>
                  <a:pt x="253253" y="1109328"/>
                </a:cubicBezTo>
                <a:lnTo>
                  <a:pt x="250053" y="1112713"/>
                </a:lnTo>
                <a:close/>
                <a:moveTo>
                  <a:pt x="268962" y="1107701"/>
                </a:moveTo>
                <a:lnTo>
                  <a:pt x="269613" y="1108026"/>
                </a:lnTo>
                <a:lnTo>
                  <a:pt x="268962" y="1108351"/>
                </a:lnTo>
                <a:close/>
                <a:moveTo>
                  <a:pt x="469807" y="1107682"/>
                </a:moveTo>
                <a:lnTo>
                  <a:pt x="469712" y="1108314"/>
                </a:lnTo>
                <a:lnTo>
                  <a:pt x="470420" y="1108083"/>
                </a:lnTo>
                <a:close/>
                <a:moveTo>
                  <a:pt x="166259" y="1107498"/>
                </a:moveTo>
                <a:cubicBezTo>
                  <a:pt x="168660" y="1107233"/>
                  <a:pt x="171641" y="1108639"/>
                  <a:pt x="177199" y="1111432"/>
                </a:cubicBezTo>
                <a:cubicBezTo>
                  <a:pt x="174366" y="1112715"/>
                  <a:pt x="172300" y="1113747"/>
                  <a:pt x="170157" y="1114608"/>
                </a:cubicBezTo>
                <a:lnTo>
                  <a:pt x="154336" y="1128101"/>
                </a:lnTo>
                <a:lnTo>
                  <a:pt x="154335" y="1128096"/>
                </a:lnTo>
                <a:lnTo>
                  <a:pt x="154353" y="1128078"/>
                </a:lnTo>
                <a:lnTo>
                  <a:pt x="154335" y="1128091"/>
                </a:lnTo>
                <a:lnTo>
                  <a:pt x="154333" y="1128078"/>
                </a:lnTo>
                <a:lnTo>
                  <a:pt x="154294" y="1128116"/>
                </a:lnTo>
                <a:lnTo>
                  <a:pt x="154299" y="1128116"/>
                </a:lnTo>
                <a:lnTo>
                  <a:pt x="142490" y="1136496"/>
                </a:lnTo>
                <a:cubicBezTo>
                  <a:pt x="142183" y="1136115"/>
                  <a:pt x="141879" y="1135751"/>
                  <a:pt x="141571" y="1135368"/>
                </a:cubicBezTo>
                <a:cubicBezTo>
                  <a:pt x="147291" y="1128097"/>
                  <a:pt x="152860" y="1120692"/>
                  <a:pt x="158792" y="1113594"/>
                </a:cubicBezTo>
                <a:cubicBezTo>
                  <a:pt x="162036" y="1109700"/>
                  <a:pt x="163858" y="1107764"/>
                  <a:pt x="166259" y="1107498"/>
                </a:cubicBezTo>
                <a:close/>
                <a:moveTo>
                  <a:pt x="100676" y="1107134"/>
                </a:moveTo>
                <a:lnTo>
                  <a:pt x="98673" y="1109711"/>
                </a:lnTo>
                <a:cubicBezTo>
                  <a:pt x="98386" y="1109385"/>
                  <a:pt x="98118" y="1109060"/>
                  <a:pt x="97831" y="1108716"/>
                </a:cubicBezTo>
                <a:close/>
                <a:moveTo>
                  <a:pt x="100740" y="1107051"/>
                </a:moveTo>
                <a:lnTo>
                  <a:pt x="100758" y="1107088"/>
                </a:lnTo>
                <a:lnTo>
                  <a:pt x="100676" y="1107134"/>
                </a:lnTo>
                <a:close/>
                <a:moveTo>
                  <a:pt x="334151" y="1107032"/>
                </a:moveTo>
                <a:cubicBezTo>
                  <a:pt x="334724" y="1106649"/>
                  <a:pt x="335318" y="1106247"/>
                  <a:pt x="334132" y="1107051"/>
                </a:cubicBezTo>
                <a:lnTo>
                  <a:pt x="334136" y="1107051"/>
                </a:lnTo>
                <a:lnTo>
                  <a:pt x="324673" y="1118447"/>
                </a:lnTo>
                <a:lnTo>
                  <a:pt x="324564" y="1118512"/>
                </a:lnTo>
                <a:lnTo>
                  <a:pt x="324530" y="1118606"/>
                </a:lnTo>
                <a:lnTo>
                  <a:pt x="322269" y="1120903"/>
                </a:lnTo>
                <a:cubicBezTo>
                  <a:pt x="322652" y="1121133"/>
                  <a:pt x="323034" y="1121362"/>
                  <a:pt x="323417" y="1121592"/>
                </a:cubicBezTo>
                <a:lnTo>
                  <a:pt x="324530" y="1118606"/>
                </a:lnTo>
                <a:lnTo>
                  <a:pt x="324603" y="1118531"/>
                </a:lnTo>
                <a:lnTo>
                  <a:pt x="324673" y="1118447"/>
                </a:lnTo>
                <a:lnTo>
                  <a:pt x="331346" y="1114446"/>
                </a:lnTo>
                <a:cubicBezTo>
                  <a:pt x="333189" y="1112743"/>
                  <a:pt x="334371" y="1110486"/>
                  <a:pt x="334151" y="1107051"/>
                </a:cubicBezTo>
                <a:lnTo>
                  <a:pt x="334136" y="1107051"/>
                </a:lnTo>
                <a:close/>
                <a:moveTo>
                  <a:pt x="100836" y="1106934"/>
                </a:moveTo>
                <a:lnTo>
                  <a:pt x="100779" y="1107090"/>
                </a:lnTo>
                <a:lnTo>
                  <a:pt x="100740" y="1107032"/>
                </a:lnTo>
                <a:close/>
                <a:moveTo>
                  <a:pt x="612429" y="1105711"/>
                </a:moveTo>
                <a:cubicBezTo>
                  <a:pt x="612009" y="1105616"/>
                  <a:pt x="611434" y="1106190"/>
                  <a:pt x="610918" y="1106458"/>
                </a:cubicBezTo>
                <a:cubicBezTo>
                  <a:pt x="611319" y="1107088"/>
                  <a:pt x="611607" y="1108141"/>
                  <a:pt x="612123" y="1108275"/>
                </a:cubicBezTo>
                <a:cubicBezTo>
                  <a:pt x="612736" y="1108447"/>
                  <a:pt x="613558" y="1107797"/>
                  <a:pt x="614859" y="1107243"/>
                </a:cubicBezTo>
                <a:cubicBezTo>
                  <a:pt x="613711" y="1106496"/>
                  <a:pt x="613117" y="1105884"/>
                  <a:pt x="612429" y="1105711"/>
                </a:cubicBezTo>
                <a:close/>
                <a:moveTo>
                  <a:pt x="225012" y="1104104"/>
                </a:moveTo>
                <a:cubicBezTo>
                  <a:pt x="225336" y="1104486"/>
                  <a:pt x="225643" y="1104831"/>
                  <a:pt x="225949" y="1105194"/>
                </a:cubicBezTo>
                <a:cubicBezTo>
                  <a:pt x="225567" y="1105463"/>
                  <a:pt x="225183" y="1105788"/>
                  <a:pt x="224763" y="1105979"/>
                </a:cubicBezTo>
                <a:cubicBezTo>
                  <a:pt x="224668" y="1106018"/>
                  <a:pt x="224169" y="1105578"/>
                  <a:pt x="224208" y="1105501"/>
                </a:cubicBezTo>
                <a:cubicBezTo>
                  <a:pt x="224400" y="1105041"/>
                  <a:pt x="224687" y="1104640"/>
                  <a:pt x="225012" y="1104104"/>
                </a:cubicBezTo>
                <a:close/>
                <a:moveTo>
                  <a:pt x="101925" y="1103990"/>
                </a:moveTo>
                <a:cubicBezTo>
                  <a:pt x="102309" y="1104219"/>
                  <a:pt x="102691" y="1104449"/>
                  <a:pt x="103074" y="1104660"/>
                </a:cubicBezTo>
                <a:lnTo>
                  <a:pt x="100836" y="1106934"/>
                </a:lnTo>
                <a:close/>
                <a:moveTo>
                  <a:pt x="216267" y="1103646"/>
                </a:moveTo>
                <a:cubicBezTo>
                  <a:pt x="216517" y="1103472"/>
                  <a:pt x="217263" y="1104066"/>
                  <a:pt x="218105" y="1104468"/>
                </a:cubicBezTo>
                <a:cubicBezTo>
                  <a:pt x="217397" y="1105118"/>
                  <a:pt x="216861" y="1105827"/>
                  <a:pt x="216153" y="1106190"/>
                </a:cubicBezTo>
                <a:cubicBezTo>
                  <a:pt x="215847" y="1106343"/>
                  <a:pt x="215178" y="1105731"/>
                  <a:pt x="214680" y="1105463"/>
                </a:cubicBezTo>
                <a:cubicBezTo>
                  <a:pt x="215196" y="1104831"/>
                  <a:pt x="215617" y="1104066"/>
                  <a:pt x="216267" y="1103646"/>
                </a:cubicBezTo>
                <a:close/>
                <a:moveTo>
                  <a:pt x="246576" y="1103416"/>
                </a:moveTo>
                <a:cubicBezTo>
                  <a:pt x="247379" y="1103856"/>
                  <a:pt x="247896" y="1104124"/>
                  <a:pt x="248393" y="1104393"/>
                </a:cubicBezTo>
                <a:cubicBezTo>
                  <a:pt x="247857" y="1105023"/>
                  <a:pt x="247379" y="1105770"/>
                  <a:pt x="246729" y="1106210"/>
                </a:cubicBezTo>
                <a:cubicBezTo>
                  <a:pt x="246537" y="1106343"/>
                  <a:pt x="245791" y="1105712"/>
                  <a:pt x="245293" y="1105425"/>
                </a:cubicBezTo>
                <a:cubicBezTo>
                  <a:pt x="245715" y="1104756"/>
                  <a:pt x="246154" y="1104066"/>
                  <a:pt x="246576" y="1103416"/>
                </a:cubicBezTo>
                <a:close/>
                <a:moveTo>
                  <a:pt x="231690" y="1103187"/>
                </a:moveTo>
                <a:cubicBezTo>
                  <a:pt x="232206" y="1103627"/>
                  <a:pt x="232722" y="1104066"/>
                  <a:pt x="233220" y="1104507"/>
                </a:cubicBezTo>
                <a:cubicBezTo>
                  <a:pt x="232417" y="1105617"/>
                  <a:pt x="231613" y="1106707"/>
                  <a:pt x="230790" y="1107818"/>
                </a:cubicBezTo>
                <a:cubicBezTo>
                  <a:pt x="230102" y="1107147"/>
                  <a:pt x="229413" y="1106459"/>
                  <a:pt x="228723" y="1105770"/>
                </a:cubicBezTo>
                <a:cubicBezTo>
                  <a:pt x="229719" y="1104909"/>
                  <a:pt x="230695" y="1104048"/>
                  <a:pt x="231690" y="1103187"/>
                </a:cubicBezTo>
                <a:close/>
                <a:moveTo>
                  <a:pt x="479757" y="1100220"/>
                </a:moveTo>
                <a:cubicBezTo>
                  <a:pt x="478245" y="1101158"/>
                  <a:pt x="476734" y="1102095"/>
                  <a:pt x="475204" y="1103014"/>
                </a:cubicBezTo>
                <a:cubicBezTo>
                  <a:pt x="475624" y="1103702"/>
                  <a:pt x="476026" y="1104372"/>
                  <a:pt x="476447" y="1105061"/>
                </a:cubicBezTo>
                <a:cubicBezTo>
                  <a:pt x="477921" y="1103970"/>
                  <a:pt x="479394" y="1102899"/>
                  <a:pt x="480867" y="1101808"/>
                </a:cubicBezTo>
                <a:cubicBezTo>
                  <a:pt x="480504" y="1101272"/>
                  <a:pt x="480139" y="1100756"/>
                  <a:pt x="479757" y="1100220"/>
                </a:cubicBezTo>
                <a:close/>
                <a:moveTo>
                  <a:pt x="404811" y="1100067"/>
                </a:moveTo>
                <a:lnTo>
                  <a:pt x="404753" y="1100660"/>
                </a:lnTo>
                <a:lnTo>
                  <a:pt x="405423" y="1100411"/>
                </a:lnTo>
                <a:close/>
                <a:moveTo>
                  <a:pt x="363616" y="1099761"/>
                </a:moveTo>
                <a:lnTo>
                  <a:pt x="353349" y="1112752"/>
                </a:lnTo>
                <a:lnTo>
                  <a:pt x="353284" y="1112791"/>
                </a:lnTo>
                <a:cubicBezTo>
                  <a:pt x="351371" y="1114704"/>
                  <a:pt x="349458" y="1116617"/>
                  <a:pt x="347544" y="1118531"/>
                </a:cubicBezTo>
                <a:cubicBezTo>
                  <a:pt x="345631" y="1119794"/>
                  <a:pt x="343717" y="1121075"/>
                  <a:pt x="341804" y="1122357"/>
                </a:cubicBezTo>
                <a:cubicBezTo>
                  <a:pt x="343737" y="1121095"/>
                  <a:pt x="345650" y="1119832"/>
                  <a:pt x="347564" y="1118550"/>
                </a:cubicBezTo>
                <a:cubicBezTo>
                  <a:pt x="348003" y="1115163"/>
                  <a:pt x="349917" y="1113249"/>
                  <a:pt x="353304" y="1112810"/>
                </a:cubicBezTo>
                <a:lnTo>
                  <a:pt x="353349" y="1112752"/>
                </a:lnTo>
                <a:lnTo>
                  <a:pt x="365301" y="1105635"/>
                </a:lnTo>
                <a:cubicBezTo>
                  <a:pt x="366199" y="1104984"/>
                  <a:pt x="365587" y="1102230"/>
                  <a:pt x="365682" y="1100450"/>
                </a:cubicBezTo>
                <a:cubicBezTo>
                  <a:pt x="364995" y="1100220"/>
                  <a:pt x="364305" y="1099991"/>
                  <a:pt x="363616" y="1099761"/>
                </a:cubicBezTo>
                <a:close/>
                <a:moveTo>
                  <a:pt x="50456" y="1098537"/>
                </a:moveTo>
                <a:cubicBezTo>
                  <a:pt x="51279" y="1099016"/>
                  <a:pt x="52101" y="1099493"/>
                  <a:pt x="52925" y="1099953"/>
                </a:cubicBezTo>
                <a:cubicBezTo>
                  <a:pt x="51853" y="1101368"/>
                  <a:pt x="50819" y="1102803"/>
                  <a:pt x="49653" y="1104124"/>
                </a:cubicBezTo>
                <a:cubicBezTo>
                  <a:pt x="49614" y="1104182"/>
                  <a:pt x="47739" y="1102842"/>
                  <a:pt x="47796" y="1102727"/>
                </a:cubicBezTo>
                <a:cubicBezTo>
                  <a:pt x="48562" y="1101273"/>
                  <a:pt x="49538" y="1099914"/>
                  <a:pt x="50456" y="1098537"/>
                </a:cubicBezTo>
                <a:close/>
                <a:moveTo>
                  <a:pt x="210490" y="1096968"/>
                </a:moveTo>
                <a:cubicBezTo>
                  <a:pt x="210624" y="1097197"/>
                  <a:pt x="210930" y="1097580"/>
                  <a:pt x="210872" y="1097637"/>
                </a:cubicBezTo>
                <a:cubicBezTo>
                  <a:pt x="210547" y="1098000"/>
                  <a:pt x="210126" y="1098307"/>
                  <a:pt x="209743" y="1098632"/>
                </a:cubicBezTo>
                <a:cubicBezTo>
                  <a:pt x="209610" y="1098402"/>
                  <a:pt x="209303" y="1098039"/>
                  <a:pt x="209342" y="1097982"/>
                </a:cubicBezTo>
                <a:cubicBezTo>
                  <a:pt x="209686" y="1097599"/>
                  <a:pt x="210106" y="1097294"/>
                  <a:pt x="210490" y="1096968"/>
                </a:cubicBezTo>
                <a:close/>
                <a:moveTo>
                  <a:pt x="360976" y="1094020"/>
                </a:moveTo>
                <a:cubicBezTo>
                  <a:pt x="351390" y="1095034"/>
                  <a:pt x="349266" y="1095666"/>
                  <a:pt x="348597" y="1100392"/>
                </a:cubicBezTo>
                <a:cubicBezTo>
                  <a:pt x="348022" y="1104563"/>
                  <a:pt x="345689" y="1106324"/>
                  <a:pt x="342951" y="1108467"/>
                </a:cubicBezTo>
                <a:cubicBezTo>
                  <a:pt x="341747" y="1109404"/>
                  <a:pt x="341077" y="1111050"/>
                  <a:pt x="339432" y="1113423"/>
                </a:cubicBezTo>
                <a:cubicBezTo>
                  <a:pt x="350434" y="1110399"/>
                  <a:pt x="353591" y="1101426"/>
                  <a:pt x="360976" y="1094020"/>
                </a:cubicBezTo>
                <a:close/>
                <a:moveTo>
                  <a:pt x="400947" y="1092414"/>
                </a:moveTo>
                <a:lnTo>
                  <a:pt x="400926" y="1092987"/>
                </a:lnTo>
                <a:lnTo>
                  <a:pt x="401558" y="1092701"/>
                </a:lnTo>
                <a:close/>
                <a:moveTo>
                  <a:pt x="372609" y="1092414"/>
                </a:moveTo>
                <a:cubicBezTo>
                  <a:pt x="371709" y="1092279"/>
                  <a:pt x="370638" y="1093256"/>
                  <a:pt x="369643" y="1093753"/>
                </a:cubicBezTo>
                <a:cubicBezTo>
                  <a:pt x="370312" y="1094691"/>
                  <a:pt x="370811" y="1096106"/>
                  <a:pt x="371709" y="1096450"/>
                </a:cubicBezTo>
                <a:cubicBezTo>
                  <a:pt x="372552" y="1096758"/>
                  <a:pt x="373814" y="1095897"/>
                  <a:pt x="375881" y="1095245"/>
                </a:cubicBezTo>
                <a:cubicBezTo>
                  <a:pt x="374292" y="1093791"/>
                  <a:pt x="373528" y="1092548"/>
                  <a:pt x="372609" y="1092414"/>
                </a:cubicBezTo>
                <a:close/>
                <a:moveTo>
                  <a:pt x="638466" y="1092234"/>
                </a:moveTo>
                <a:cubicBezTo>
                  <a:pt x="637332" y="1093260"/>
                  <a:pt x="636672" y="1094910"/>
                  <a:pt x="635926" y="1095973"/>
                </a:cubicBezTo>
                <a:cubicBezTo>
                  <a:pt x="638222" y="1094901"/>
                  <a:pt x="640498" y="1093810"/>
                  <a:pt x="643847" y="1092242"/>
                </a:cubicBezTo>
                <a:cubicBezTo>
                  <a:pt x="641207" y="1090807"/>
                  <a:pt x="639600" y="1091208"/>
                  <a:pt x="638466" y="1092234"/>
                </a:cubicBezTo>
                <a:close/>
                <a:moveTo>
                  <a:pt x="509969" y="1092108"/>
                </a:moveTo>
                <a:cubicBezTo>
                  <a:pt x="510582" y="1092987"/>
                  <a:pt x="510983" y="1093830"/>
                  <a:pt x="511194" y="1093791"/>
                </a:cubicBezTo>
                <a:cubicBezTo>
                  <a:pt x="511767" y="1093657"/>
                  <a:pt x="512265" y="1093179"/>
                  <a:pt x="512802" y="1092816"/>
                </a:cubicBezTo>
                <a:cubicBezTo>
                  <a:pt x="511998" y="1092624"/>
                  <a:pt x="511175" y="1092414"/>
                  <a:pt x="509969" y="1092108"/>
                </a:cubicBezTo>
                <a:close/>
                <a:moveTo>
                  <a:pt x="72517" y="1091897"/>
                </a:moveTo>
                <a:cubicBezTo>
                  <a:pt x="66796" y="1102095"/>
                  <a:pt x="63162" y="1111145"/>
                  <a:pt x="57286" y="1118378"/>
                </a:cubicBezTo>
                <a:cubicBezTo>
                  <a:pt x="51298" y="1125745"/>
                  <a:pt x="43109" y="1131312"/>
                  <a:pt x="35876" y="1137684"/>
                </a:cubicBezTo>
                <a:cubicBezTo>
                  <a:pt x="35226" y="1137378"/>
                  <a:pt x="34557" y="1137091"/>
                  <a:pt x="33906" y="1136785"/>
                </a:cubicBezTo>
                <a:cubicBezTo>
                  <a:pt x="35973" y="1132767"/>
                  <a:pt x="37350" y="1128136"/>
                  <a:pt x="40220" y="1124826"/>
                </a:cubicBezTo>
                <a:cubicBezTo>
                  <a:pt x="48927" y="1114800"/>
                  <a:pt x="58186" y="1105271"/>
                  <a:pt x="67295" y="1095589"/>
                </a:cubicBezTo>
                <a:cubicBezTo>
                  <a:pt x="68251" y="1094575"/>
                  <a:pt x="69590" y="1093945"/>
                  <a:pt x="72517" y="1091897"/>
                </a:cubicBezTo>
                <a:close/>
                <a:moveTo>
                  <a:pt x="351064" y="1091055"/>
                </a:moveTo>
                <a:cubicBezTo>
                  <a:pt x="348615" y="1092567"/>
                  <a:pt x="346167" y="1094059"/>
                  <a:pt x="343717" y="1095570"/>
                </a:cubicBezTo>
                <a:lnTo>
                  <a:pt x="343641" y="1095660"/>
                </a:lnTo>
                <a:lnTo>
                  <a:pt x="339356" y="1097580"/>
                </a:lnTo>
                <a:cubicBezTo>
                  <a:pt x="339757" y="1098135"/>
                  <a:pt x="340159" y="1098709"/>
                  <a:pt x="340560" y="1099263"/>
                </a:cubicBezTo>
                <a:lnTo>
                  <a:pt x="343641" y="1095660"/>
                </a:lnTo>
                <a:lnTo>
                  <a:pt x="343756" y="1095609"/>
                </a:lnTo>
                <a:cubicBezTo>
                  <a:pt x="344310" y="1091782"/>
                  <a:pt x="346300" y="1089678"/>
                  <a:pt x="351064" y="1091055"/>
                </a:cubicBezTo>
                <a:close/>
                <a:moveTo>
                  <a:pt x="173447" y="1089850"/>
                </a:moveTo>
                <a:cubicBezTo>
                  <a:pt x="172778" y="1091304"/>
                  <a:pt x="172089" y="1092759"/>
                  <a:pt x="171419" y="1094213"/>
                </a:cubicBezTo>
                <a:cubicBezTo>
                  <a:pt x="170998" y="1093907"/>
                  <a:pt x="170596" y="1093600"/>
                  <a:pt x="170175" y="1093294"/>
                </a:cubicBezTo>
                <a:cubicBezTo>
                  <a:pt x="171285" y="1092146"/>
                  <a:pt x="172376" y="1090998"/>
                  <a:pt x="173447" y="1089850"/>
                </a:cubicBezTo>
                <a:close/>
                <a:moveTo>
                  <a:pt x="2493780" y="1088109"/>
                </a:moveTo>
                <a:cubicBezTo>
                  <a:pt x="2492306" y="1088376"/>
                  <a:pt x="2490814" y="1088643"/>
                  <a:pt x="2489341" y="1088912"/>
                </a:cubicBezTo>
                <a:cubicBezTo>
                  <a:pt x="2489436" y="1089409"/>
                  <a:pt x="2489533" y="1089926"/>
                  <a:pt x="2489628" y="1090423"/>
                </a:cubicBezTo>
                <a:cubicBezTo>
                  <a:pt x="2491100" y="1090060"/>
                  <a:pt x="2492574" y="1089715"/>
                  <a:pt x="2494048" y="1089372"/>
                </a:cubicBezTo>
                <a:cubicBezTo>
                  <a:pt x="2493952" y="1088951"/>
                  <a:pt x="2493856" y="1088529"/>
                  <a:pt x="2493780" y="1088109"/>
                </a:cubicBezTo>
                <a:close/>
                <a:moveTo>
                  <a:pt x="197421" y="1087478"/>
                </a:moveTo>
                <a:lnTo>
                  <a:pt x="197670" y="1088147"/>
                </a:lnTo>
                <a:lnTo>
                  <a:pt x="197058" y="1088070"/>
                </a:lnTo>
                <a:close/>
                <a:moveTo>
                  <a:pt x="2459262" y="1086329"/>
                </a:moveTo>
                <a:cubicBezTo>
                  <a:pt x="2456048" y="1085468"/>
                  <a:pt x="2453521" y="1087343"/>
                  <a:pt x="2453140" y="1090710"/>
                </a:cubicBezTo>
                <a:cubicBezTo>
                  <a:pt x="2452757" y="1094117"/>
                  <a:pt x="2453063" y="1097580"/>
                  <a:pt x="2453063" y="1102056"/>
                </a:cubicBezTo>
                <a:cubicBezTo>
                  <a:pt x="2449351" y="1102056"/>
                  <a:pt x="2446137" y="1102191"/>
                  <a:pt x="2442922" y="1102019"/>
                </a:cubicBezTo>
                <a:cubicBezTo>
                  <a:pt x="2437373" y="1101732"/>
                  <a:pt x="2436322" y="1103014"/>
                  <a:pt x="2437488" y="1109710"/>
                </a:cubicBezTo>
                <a:cubicBezTo>
                  <a:pt x="2440952" y="1109557"/>
                  <a:pt x="2443802" y="1109021"/>
                  <a:pt x="2446538" y="1109404"/>
                </a:cubicBezTo>
                <a:cubicBezTo>
                  <a:pt x="2451493" y="1110093"/>
                  <a:pt x="2454709" y="1108543"/>
                  <a:pt x="2455627" y="1103491"/>
                </a:cubicBezTo>
                <a:cubicBezTo>
                  <a:pt x="2456296" y="1099837"/>
                  <a:pt x="2458441" y="1098115"/>
                  <a:pt x="2461903" y="1097274"/>
                </a:cubicBezTo>
                <a:cubicBezTo>
                  <a:pt x="2465634" y="1096374"/>
                  <a:pt x="2466073" y="1093103"/>
                  <a:pt x="2464792" y="1090462"/>
                </a:cubicBezTo>
                <a:cubicBezTo>
                  <a:pt x="2463874" y="1088587"/>
                  <a:pt x="2461387" y="1086903"/>
                  <a:pt x="2459262" y="1086329"/>
                </a:cubicBezTo>
                <a:close/>
                <a:moveTo>
                  <a:pt x="2549574" y="1084071"/>
                </a:moveTo>
                <a:cubicBezTo>
                  <a:pt x="2549803" y="1084741"/>
                  <a:pt x="2550014" y="1085412"/>
                  <a:pt x="2549630" y="1084224"/>
                </a:cubicBezTo>
                <a:cubicBezTo>
                  <a:pt x="2550359" y="1085239"/>
                  <a:pt x="2549938" y="1084685"/>
                  <a:pt x="2549535" y="1084110"/>
                </a:cubicBezTo>
                <a:close/>
                <a:moveTo>
                  <a:pt x="2549703" y="1083981"/>
                </a:moveTo>
                <a:lnTo>
                  <a:pt x="2549746" y="1083995"/>
                </a:lnTo>
                <a:lnTo>
                  <a:pt x="2549707" y="1084033"/>
                </a:lnTo>
                <a:close/>
                <a:moveTo>
                  <a:pt x="333672" y="1083019"/>
                </a:moveTo>
                <a:cubicBezTo>
                  <a:pt x="329788" y="1087343"/>
                  <a:pt x="325905" y="1091668"/>
                  <a:pt x="320853" y="1097254"/>
                </a:cubicBezTo>
                <a:cubicBezTo>
                  <a:pt x="331605" y="1096470"/>
                  <a:pt x="331013" y="1088357"/>
                  <a:pt x="333672" y="1083019"/>
                </a:cubicBezTo>
                <a:close/>
                <a:moveTo>
                  <a:pt x="66252" y="1080392"/>
                </a:moveTo>
                <a:lnTo>
                  <a:pt x="63180" y="1088529"/>
                </a:lnTo>
                <a:cubicBezTo>
                  <a:pt x="62472" y="1088185"/>
                  <a:pt x="61764" y="1087842"/>
                  <a:pt x="61056" y="1087515"/>
                </a:cubicBezTo>
                <a:close/>
                <a:moveTo>
                  <a:pt x="66300" y="1080264"/>
                </a:moveTo>
                <a:lnTo>
                  <a:pt x="66300" y="1080264"/>
                </a:lnTo>
                <a:lnTo>
                  <a:pt x="66300" y="1080265"/>
                </a:lnTo>
                <a:lnTo>
                  <a:pt x="66301" y="1080267"/>
                </a:lnTo>
                <a:lnTo>
                  <a:pt x="66318" y="1080301"/>
                </a:lnTo>
                <a:lnTo>
                  <a:pt x="66252" y="1080392"/>
                </a:lnTo>
                <a:close/>
                <a:moveTo>
                  <a:pt x="370848" y="1079747"/>
                </a:moveTo>
                <a:cubicBezTo>
                  <a:pt x="370734" y="1079919"/>
                  <a:pt x="370620" y="1080110"/>
                  <a:pt x="370504" y="1080283"/>
                </a:cubicBezTo>
                <a:cubicBezTo>
                  <a:pt x="370256" y="1080952"/>
                  <a:pt x="370026" y="1081602"/>
                  <a:pt x="370448" y="1080417"/>
                </a:cubicBezTo>
                <a:cubicBezTo>
                  <a:pt x="369682" y="1081412"/>
                  <a:pt x="370103" y="1080857"/>
                  <a:pt x="370524" y="1080302"/>
                </a:cubicBezTo>
                <a:cubicBezTo>
                  <a:pt x="370620" y="1080110"/>
                  <a:pt x="370734" y="1079919"/>
                  <a:pt x="370848" y="1079747"/>
                </a:cubicBezTo>
                <a:close/>
                <a:moveTo>
                  <a:pt x="66663" y="1079729"/>
                </a:moveTo>
                <a:cubicBezTo>
                  <a:pt x="66548" y="1079921"/>
                  <a:pt x="66452" y="1080111"/>
                  <a:pt x="66339" y="1080303"/>
                </a:cubicBezTo>
                <a:lnTo>
                  <a:pt x="66301" y="1080267"/>
                </a:lnTo>
                <a:lnTo>
                  <a:pt x="66300" y="1080264"/>
                </a:lnTo>
                <a:close/>
                <a:moveTo>
                  <a:pt x="179110" y="1079116"/>
                </a:moveTo>
                <a:cubicBezTo>
                  <a:pt x="178727" y="1086273"/>
                  <a:pt x="178727" y="1086273"/>
                  <a:pt x="173466" y="1089851"/>
                </a:cubicBezTo>
                <a:cubicBezTo>
                  <a:pt x="175016" y="1086884"/>
                  <a:pt x="176565" y="1083938"/>
                  <a:pt x="179110" y="1079116"/>
                </a:cubicBezTo>
                <a:close/>
                <a:moveTo>
                  <a:pt x="151078" y="1078523"/>
                </a:moveTo>
                <a:cubicBezTo>
                  <a:pt x="150333" y="1085239"/>
                  <a:pt x="145722" y="1088397"/>
                  <a:pt x="141933" y="1091419"/>
                </a:cubicBezTo>
                <a:cubicBezTo>
                  <a:pt x="138279" y="1094308"/>
                  <a:pt x="137705" y="1100948"/>
                  <a:pt x="131008" y="1100890"/>
                </a:cubicBezTo>
                <a:cubicBezTo>
                  <a:pt x="135485" y="1090329"/>
                  <a:pt x="138795" y="1086617"/>
                  <a:pt x="151078" y="1078523"/>
                </a:cubicBezTo>
                <a:close/>
                <a:moveTo>
                  <a:pt x="384874" y="1077336"/>
                </a:moveTo>
                <a:cubicBezTo>
                  <a:pt x="384396" y="1077471"/>
                  <a:pt x="383918" y="1077968"/>
                  <a:pt x="383706" y="1078446"/>
                </a:cubicBezTo>
                <a:cubicBezTo>
                  <a:pt x="383611" y="1078638"/>
                  <a:pt x="384377" y="1079480"/>
                  <a:pt x="384414" y="1079460"/>
                </a:cubicBezTo>
                <a:cubicBezTo>
                  <a:pt x="385104" y="1079058"/>
                  <a:pt x="385716" y="1078580"/>
                  <a:pt x="386461" y="1078025"/>
                </a:cubicBezTo>
                <a:cubicBezTo>
                  <a:pt x="385754" y="1077700"/>
                  <a:pt x="385238" y="1077240"/>
                  <a:pt x="384874" y="1077336"/>
                </a:cubicBezTo>
                <a:close/>
                <a:moveTo>
                  <a:pt x="431330" y="1075461"/>
                </a:moveTo>
                <a:cubicBezTo>
                  <a:pt x="427159" y="1080876"/>
                  <a:pt x="422988" y="1086291"/>
                  <a:pt x="418817" y="1091706"/>
                </a:cubicBezTo>
                <a:cubicBezTo>
                  <a:pt x="429225" y="1091592"/>
                  <a:pt x="428289" y="1081910"/>
                  <a:pt x="433281" y="1077260"/>
                </a:cubicBezTo>
                <a:cubicBezTo>
                  <a:pt x="432632" y="1076667"/>
                  <a:pt x="431981" y="1076055"/>
                  <a:pt x="431330" y="1075461"/>
                </a:cubicBezTo>
                <a:close/>
                <a:moveTo>
                  <a:pt x="87001" y="1073719"/>
                </a:moveTo>
                <a:cubicBezTo>
                  <a:pt x="87422" y="1073853"/>
                  <a:pt x="87863" y="1074084"/>
                  <a:pt x="88303" y="1074293"/>
                </a:cubicBezTo>
                <a:cubicBezTo>
                  <a:pt x="88015" y="1074677"/>
                  <a:pt x="87728" y="1075040"/>
                  <a:pt x="87442" y="1075404"/>
                </a:cubicBezTo>
                <a:cubicBezTo>
                  <a:pt x="87135" y="1075040"/>
                  <a:pt x="86792" y="1074714"/>
                  <a:pt x="86580" y="1074313"/>
                </a:cubicBezTo>
                <a:cubicBezTo>
                  <a:pt x="86523" y="1074217"/>
                  <a:pt x="86906" y="1073700"/>
                  <a:pt x="87001" y="1073719"/>
                </a:cubicBezTo>
                <a:close/>
                <a:moveTo>
                  <a:pt x="161947" y="1072591"/>
                </a:moveTo>
                <a:lnTo>
                  <a:pt x="161997" y="1072657"/>
                </a:lnTo>
                <a:lnTo>
                  <a:pt x="157279" y="1077298"/>
                </a:lnTo>
                <a:cubicBezTo>
                  <a:pt x="157145" y="1073644"/>
                  <a:pt x="159422" y="1072974"/>
                  <a:pt x="161947" y="1072591"/>
                </a:cubicBezTo>
                <a:close/>
                <a:moveTo>
                  <a:pt x="2486662" y="1067292"/>
                </a:moveTo>
                <a:lnTo>
                  <a:pt x="2476950" y="1068806"/>
                </a:lnTo>
                <a:lnTo>
                  <a:pt x="2476884" y="1068784"/>
                </a:lnTo>
                <a:cubicBezTo>
                  <a:pt x="2476693" y="1068669"/>
                  <a:pt x="2476502" y="1068573"/>
                  <a:pt x="2476310" y="1068458"/>
                </a:cubicBezTo>
                <a:cubicBezTo>
                  <a:pt x="2476482" y="1068592"/>
                  <a:pt x="2476674" y="1068708"/>
                  <a:pt x="2476846" y="1068822"/>
                </a:cubicBezTo>
                <a:lnTo>
                  <a:pt x="2476950" y="1068806"/>
                </a:lnTo>
                <a:lnTo>
                  <a:pt x="2482269" y="1070535"/>
                </a:lnTo>
                <a:cubicBezTo>
                  <a:pt x="2483491" y="1070348"/>
                  <a:pt x="2484548" y="1069329"/>
                  <a:pt x="2486662" y="1067292"/>
                </a:cubicBezTo>
                <a:close/>
                <a:moveTo>
                  <a:pt x="182995" y="1064880"/>
                </a:moveTo>
                <a:lnTo>
                  <a:pt x="183015" y="1064899"/>
                </a:lnTo>
                <a:lnTo>
                  <a:pt x="183014" y="1064900"/>
                </a:lnTo>
                <a:close/>
                <a:moveTo>
                  <a:pt x="237832" y="1061991"/>
                </a:moveTo>
                <a:cubicBezTo>
                  <a:pt x="237315" y="1062068"/>
                  <a:pt x="236703" y="1062450"/>
                  <a:pt x="236436" y="1062890"/>
                </a:cubicBezTo>
                <a:cubicBezTo>
                  <a:pt x="236283" y="1063158"/>
                  <a:pt x="236703" y="1063752"/>
                  <a:pt x="236856" y="1064211"/>
                </a:cubicBezTo>
                <a:cubicBezTo>
                  <a:pt x="237584" y="1063848"/>
                  <a:pt x="238290" y="1063484"/>
                  <a:pt x="239076" y="1063062"/>
                </a:cubicBezTo>
                <a:cubicBezTo>
                  <a:pt x="238521" y="1062565"/>
                  <a:pt x="238119" y="1061952"/>
                  <a:pt x="237832" y="1061991"/>
                </a:cubicBezTo>
                <a:close/>
                <a:moveTo>
                  <a:pt x="228342" y="1061169"/>
                </a:moveTo>
                <a:cubicBezTo>
                  <a:pt x="220746" y="1068096"/>
                  <a:pt x="219100" y="1079518"/>
                  <a:pt x="210106" y="1085622"/>
                </a:cubicBezTo>
                <a:cubicBezTo>
                  <a:pt x="206855" y="1082349"/>
                  <a:pt x="207792" y="1079537"/>
                  <a:pt x="209934" y="1077567"/>
                </a:cubicBezTo>
                <a:cubicBezTo>
                  <a:pt x="215961" y="1072056"/>
                  <a:pt x="217091" y="1061169"/>
                  <a:pt x="228342" y="1061169"/>
                </a:cubicBezTo>
                <a:close/>
                <a:moveTo>
                  <a:pt x="359369" y="1058471"/>
                </a:moveTo>
                <a:cubicBezTo>
                  <a:pt x="356269" y="1059102"/>
                  <a:pt x="353189" y="1059733"/>
                  <a:pt x="348615" y="1060671"/>
                </a:cubicBezTo>
                <a:lnTo>
                  <a:pt x="353297" y="1064950"/>
                </a:lnTo>
                <a:lnTo>
                  <a:pt x="353265" y="1064976"/>
                </a:lnTo>
                <a:cubicBezTo>
                  <a:pt x="353667" y="1065531"/>
                  <a:pt x="354069" y="1066104"/>
                  <a:pt x="353343" y="1065090"/>
                </a:cubicBezTo>
                <a:cubicBezTo>
                  <a:pt x="353724" y="1066278"/>
                  <a:pt x="353514" y="1065627"/>
                  <a:pt x="353304" y="1064956"/>
                </a:cubicBezTo>
                <a:lnTo>
                  <a:pt x="353297" y="1064950"/>
                </a:lnTo>
                <a:lnTo>
                  <a:pt x="360019" y="1059580"/>
                </a:lnTo>
                <a:cubicBezTo>
                  <a:pt x="359810" y="1059216"/>
                  <a:pt x="359579" y="1058834"/>
                  <a:pt x="359369" y="1058471"/>
                </a:cubicBezTo>
                <a:close/>
                <a:moveTo>
                  <a:pt x="289512" y="1057495"/>
                </a:moveTo>
                <a:cubicBezTo>
                  <a:pt x="293396" y="1060078"/>
                  <a:pt x="291501" y="1063178"/>
                  <a:pt x="289741" y="1065531"/>
                </a:cubicBezTo>
                <a:cubicBezTo>
                  <a:pt x="285723" y="1070832"/>
                  <a:pt x="281303" y="1075806"/>
                  <a:pt x="276979" y="1080838"/>
                </a:cubicBezTo>
                <a:cubicBezTo>
                  <a:pt x="275965" y="1082025"/>
                  <a:pt x="274051" y="1082790"/>
                  <a:pt x="273631" y="1084110"/>
                </a:cubicBezTo>
                <a:cubicBezTo>
                  <a:pt x="271813" y="1089678"/>
                  <a:pt x="268024" y="1090406"/>
                  <a:pt x="262074" y="1088147"/>
                </a:cubicBezTo>
                <a:cubicBezTo>
                  <a:pt x="262859" y="1091190"/>
                  <a:pt x="263394" y="1093103"/>
                  <a:pt x="264083" y="1095591"/>
                </a:cubicBezTo>
                <a:cubicBezTo>
                  <a:pt x="260217" y="1097274"/>
                  <a:pt x="256947" y="1098709"/>
                  <a:pt x="252162" y="1100796"/>
                </a:cubicBezTo>
                <a:cubicBezTo>
                  <a:pt x="252470" y="1097505"/>
                  <a:pt x="251760" y="1094213"/>
                  <a:pt x="253100" y="1092549"/>
                </a:cubicBezTo>
                <a:cubicBezTo>
                  <a:pt x="262533" y="1080782"/>
                  <a:pt x="271296" y="1068210"/>
                  <a:pt x="285896" y="1061877"/>
                </a:cubicBezTo>
                <a:cubicBezTo>
                  <a:pt x="287349" y="1061245"/>
                  <a:pt x="288191" y="1059159"/>
                  <a:pt x="289512" y="1057495"/>
                </a:cubicBezTo>
                <a:close/>
                <a:moveTo>
                  <a:pt x="2454766" y="1057188"/>
                </a:moveTo>
                <a:cubicBezTo>
                  <a:pt x="2455398" y="1060804"/>
                  <a:pt x="2455799" y="1063082"/>
                  <a:pt x="2456182" y="1065206"/>
                </a:cubicBezTo>
                <a:cubicBezTo>
                  <a:pt x="2451283" y="1067272"/>
                  <a:pt x="2450959" y="1067636"/>
                  <a:pt x="2444224" y="1079019"/>
                </a:cubicBezTo>
                <a:cubicBezTo>
                  <a:pt x="2455225" y="1076246"/>
                  <a:pt x="2458593" y="1066947"/>
                  <a:pt x="2465251" y="1061340"/>
                </a:cubicBezTo>
                <a:cubicBezTo>
                  <a:pt x="2465041" y="1060594"/>
                  <a:pt x="2464811" y="1059848"/>
                  <a:pt x="2464600" y="1059102"/>
                </a:cubicBezTo>
                <a:cubicBezTo>
                  <a:pt x="2461559" y="1058529"/>
                  <a:pt x="2458497" y="1057915"/>
                  <a:pt x="2454766" y="1057188"/>
                </a:cubicBezTo>
                <a:close/>
                <a:moveTo>
                  <a:pt x="305394" y="1056462"/>
                </a:moveTo>
                <a:cubicBezTo>
                  <a:pt x="305699" y="1056807"/>
                  <a:pt x="305987" y="1057170"/>
                  <a:pt x="306274" y="1057515"/>
                </a:cubicBezTo>
                <a:cubicBezTo>
                  <a:pt x="305853" y="1057744"/>
                  <a:pt x="305451" y="1058012"/>
                  <a:pt x="305010" y="1058165"/>
                </a:cubicBezTo>
                <a:cubicBezTo>
                  <a:pt x="304934" y="1058184"/>
                  <a:pt x="304513" y="1057686"/>
                  <a:pt x="304571" y="1057571"/>
                </a:cubicBezTo>
                <a:cubicBezTo>
                  <a:pt x="304780" y="1057170"/>
                  <a:pt x="305106" y="1056825"/>
                  <a:pt x="305394" y="1056462"/>
                </a:cubicBezTo>
                <a:close/>
                <a:moveTo>
                  <a:pt x="88878" y="1055964"/>
                </a:moveTo>
                <a:cubicBezTo>
                  <a:pt x="89431" y="1056443"/>
                  <a:pt x="89967" y="1056920"/>
                  <a:pt x="90522" y="1057399"/>
                </a:cubicBezTo>
                <a:cubicBezTo>
                  <a:pt x="89718" y="1058508"/>
                  <a:pt x="88915" y="1059637"/>
                  <a:pt x="88112" y="1060748"/>
                </a:cubicBezTo>
                <a:cubicBezTo>
                  <a:pt x="87423" y="1060135"/>
                  <a:pt x="86753" y="1059523"/>
                  <a:pt x="86064" y="1058892"/>
                </a:cubicBezTo>
                <a:cubicBezTo>
                  <a:pt x="87001" y="1057915"/>
                  <a:pt x="87939" y="1056940"/>
                  <a:pt x="88878" y="1055964"/>
                </a:cubicBezTo>
                <a:close/>
                <a:moveTo>
                  <a:pt x="578142" y="1054893"/>
                </a:moveTo>
                <a:lnTo>
                  <a:pt x="577759" y="1055543"/>
                </a:lnTo>
                <a:lnTo>
                  <a:pt x="578410" y="1055601"/>
                </a:lnTo>
                <a:close/>
                <a:moveTo>
                  <a:pt x="425342" y="1053381"/>
                </a:moveTo>
                <a:cubicBezTo>
                  <a:pt x="421859" y="1056060"/>
                  <a:pt x="419754" y="1057686"/>
                  <a:pt x="417651" y="1059293"/>
                </a:cubicBezTo>
                <a:cubicBezTo>
                  <a:pt x="418167" y="1059810"/>
                  <a:pt x="418683" y="1060327"/>
                  <a:pt x="419199" y="1060862"/>
                </a:cubicBezTo>
                <a:cubicBezTo>
                  <a:pt x="421879" y="1059867"/>
                  <a:pt x="424634" y="1058929"/>
                  <a:pt x="425342" y="1053381"/>
                </a:cubicBezTo>
                <a:close/>
                <a:moveTo>
                  <a:pt x="181464" y="1051410"/>
                </a:moveTo>
                <a:cubicBezTo>
                  <a:pt x="177140" y="1058968"/>
                  <a:pt x="166347" y="1070563"/>
                  <a:pt x="162005" y="1072668"/>
                </a:cubicBezTo>
                <a:lnTo>
                  <a:pt x="161997" y="1072657"/>
                </a:lnTo>
                <a:lnTo>
                  <a:pt x="162005" y="1072649"/>
                </a:lnTo>
                <a:lnTo>
                  <a:pt x="161947" y="1072591"/>
                </a:lnTo>
                <a:cubicBezTo>
                  <a:pt x="162924" y="1070027"/>
                  <a:pt x="163402" y="1067081"/>
                  <a:pt x="165009" y="1065015"/>
                </a:cubicBezTo>
                <a:cubicBezTo>
                  <a:pt x="168299" y="1060806"/>
                  <a:pt x="172088" y="1056940"/>
                  <a:pt x="175934" y="1053228"/>
                </a:cubicBezTo>
                <a:cubicBezTo>
                  <a:pt x="177024" y="1052176"/>
                  <a:pt x="179111" y="1052137"/>
                  <a:pt x="181464" y="1051410"/>
                </a:cubicBezTo>
                <a:close/>
                <a:moveTo>
                  <a:pt x="323532" y="1048215"/>
                </a:moveTo>
                <a:cubicBezTo>
                  <a:pt x="320834" y="1051812"/>
                  <a:pt x="318135" y="1055409"/>
                  <a:pt x="315418" y="1059006"/>
                </a:cubicBezTo>
                <a:cubicBezTo>
                  <a:pt x="316145" y="1059542"/>
                  <a:pt x="316873" y="1060077"/>
                  <a:pt x="317600" y="1060614"/>
                </a:cubicBezTo>
                <a:cubicBezTo>
                  <a:pt x="320164" y="1056882"/>
                  <a:pt x="322709" y="1053152"/>
                  <a:pt x="325272" y="1049400"/>
                </a:cubicBezTo>
                <a:cubicBezTo>
                  <a:pt x="324699" y="1049000"/>
                  <a:pt x="324106" y="1048597"/>
                  <a:pt x="323532" y="1048215"/>
                </a:cubicBezTo>
                <a:close/>
                <a:moveTo>
                  <a:pt x="371634" y="1046474"/>
                </a:moveTo>
                <a:cubicBezTo>
                  <a:pt x="363138" y="1047201"/>
                  <a:pt x="362851" y="1047678"/>
                  <a:pt x="364898" y="1057284"/>
                </a:cubicBezTo>
                <a:cubicBezTo>
                  <a:pt x="367214" y="1053573"/>
                  <a:pt x="369089" y="1050569"/>
                  <a:pt x="371634" y="1046474"/>
                </a:cubicBezTo>
                <a:close/>
                <a:moveTo>
                  <a:pt x="246162" y="1045690"/>
                </a:moveTo>
                <a:lnTo>
                  <a:pt x="246159" y="1045708"/>
                </a:lnTo>
                <a:lnTo>
                  <a:pt x="246146" y="1045719"/>
                </a:lnTo>
                <a:close/>
                <a:moveTo>
                  <a:pt x="246174" y="1045670"/>
                </a:moveTo>
                <a:lnTo>
                  <a:pt x="246162" y="1045690"/>
                </a:lnTo>
                <a:lnTo>
                  <a:pt x="246163" y="1045686"/>
                </a:lnTo>
                <a:close/>
                <a:moveTo>
                  <a:pt x="594157" y="1044561"/>
                </a:moveTo>
                <a:cubicBezTo>
                  <a:pt x="593640" y="1044561"/>
                  <a:pt x="593124" y="1044561"/>
                  <a:pt x="592607" y="1044599"/>
                </a:cubicBezTo>
                <a:cubicBezTo>
                  <a:pt x="592587" y="1044599"/>
                  <a:pt x="592607" y="1045019"/>
                  <a:pt x="592607" y="1045250"/>
                </a:cubicBezTo>
                <a:cubicBezTo>
                  <a:pt x="593124" y="1045250"/>
                  <a:pt x="593640" y="1045250"/>
                  <a:pt x="594157" y="1045211"/>
                </a:cubicBezTo>
                <a:cubicBezTo>
                  <a:pt x="594157" y="1045211"/>
                  <a:pt x="594157" y="1044790"/>
                  <a:pt x="594157" y="1044561"/>
                </a:cubicBezTo>
                <a:close/>
                <a:moveTo>
                  <a:pt x="2588950" y="1042839"/>
                </a:moveTo>
                <a:cubicBezTo>
                  <a:pt x="2589256" y="1042782"/>
                  <a:pt x="2589714" y="1043356"/>
                  <a:pt x="2590346" y="1043814"/>
                </a:cubicBezTo>
                <a:cubicBezTo>
                  <a:pt x="2589543" y="1044294"/>
                  <a:pt x="2588854" y="1044695"/>
                  <a:pt x="2588165" y="1045116"/>
                </a:cubicBezTo>
                <a:cubicBezTo>
                  <a:pt x="2587955" y="1044676"/>
                  <a:pt x="2587476" y="1044102"/>
                  <a:pt x="2587610" y="1043853"/>
                </a:cubicBezTo>
                <a:cubicBezTo>
                  <a:pt x="2587858" y="1043394"/>
                  <a:pt x="2588434" y="1042935"/>
                  <a:pt x="2588950" y="1042839"/>
                </a:cubicBezTo>
                <a:close/>
                <a:moveTo>
                  <a:pt x="303288" y="1042551"/>
                </a:moveTo>
                <a:cubicBezTo>
                  <a:pt x="302388" y="1049593"/>
                  <a:pt x="301776" y="1050109"/>
                  <a:pt x="294180" y="1050206"/>
                </a:cubicBezTo>
                <a:cubicBezTo>
                  <a:pt x="297452" y="1047450"/>
                  <a:pt x="300112" y="1045230"/>
                  <a:pt x="303288" y="1042551"/>
                </a:cubicBezTo>
                <a:close/>
                <a:moveTo>
                  <a:pt x="395378" y="1042015"/>
                </a:moveTo>
                <a:cubicBezTo>
                  <a:pt x="382291" y="1042226"/>
                  <a:pt x="381086" y="1053840"/>
                  <a:pt x="374772" y="1062948"/>
                </a:cubicBezTo>
                <a:cubicBezTo>
                  <a:pt x="385581" y="1058145"/>
                  <a:pt x="392068" y="1051602"/>
                  <a:pt x="395378" y="1042015"/>
                </a:cubicBezTo>
                <a:close/>
                <a:moveTo>
                  <a:pt x="127144" y="1040639"/>
                </a:moveTo>
                <a:cubicBezTo>
                  <a:pt x="127699" y="1041118"/>
                  <a:pt x="128234" y="1041595"/>
                  <a:pt x="128790" y="1042074"/>
                </a:cubicBezTo>
                <a:cubicBezTo>
                  <a:pt x="127986" y="1043184"/>
                  <a:pt x="127182" y="1044312"/>
                  <a:pt x="126379" y="1045423"/>
                </a:cubicBezTo>
                <a:cubicBezTo>
                  <a:pt x="125727" y="1044849"/>
                  <a:pt x="125059" y="1044236"/>
                  <a:pt x="124389" y="1043625"/>
                </a:cubicBezTo>
                <a:cubicBezTo>
                  <a:pt x="125307" y="1042629"/>
                  <a:pt x="126226" y="1041634"/>
                  <a:pt x="127144" y="1040639"/>
                </a:cubicBezTo>
                <a:close/>
                <a:moveTo>
                  <a:pt x="219694" y="1037653"/>
                </a:moveTo>
                <a:cubicBezTo>
                  <a:pt x="219579" y="1037825"/>
                  <a:pt x="219464" y="1037998"/>
                  <a:pt x="219349" y="1038170"/>
                </a:cubicBezTo>
                <a:cubicBezTo>
                  <a:pt x="218718" y="1038801"/>
                  <a:pt x="218067" y="1039452"/>
                  <a:pt x="217436" y="1040084"/>
                </a:cubicBezTo>
                <a:cubicBezTo>
                  <a:pt x="216804" y="1040714"/>
                  <a:pt x="216153" y="1041365"/>
                  <a:pt x="215522" y="1041996"/>
                </a:cubicBezTo>
                <a:lnTo>
                  <a:pt x="215006" y="1042551"/>
                </a:lnTo>
                <a:lnTo>
                  <a:pt x="215561" y="1042035"/>
                </a:lnTo>
                <a:cubicBezTo>
                  <a:pt x="216192" y="1041403"/>
                  <a:pt x="216843" y="1040753"/>
                  <a:pt x="217473" y="1040121"/>
                </a:cubicBezTo>
                <a:cubicBezTo>
                  <a:pt x="218105" y="1039490"/>
                  <a:pt x="218755" y="1038839"/>
                  <a:pt x="219387" y="1038207"/>
                </a:cubicBezTo>
                <a:cubicBezTo>
                  <a:pt x="219483" y="1038017"/>
                  <a:pt x="219597" y="1037844"/>
                  <a:pt x="219694" y="1037653"/>
                </a:cubicBezTo>
                <a:close/>
                <a:moveTo>
                  <a:pt x="354663" y="1037367"/>
                </a:moveTo>
                <a:lnTo>
                  <a:pt x="351363" y="1043926"/>
                </a:lnTo>
                <a:lnTo>
                  <a:pt x="351338" y="1043941"/>
                </a:lnTo>
                <a:lnTo>
                  <a:pt x="345609" y="1041226"/>
                </a:lnTo>
                <a:cubicBezTo>
                  <a:pt x="343717" y="1041628"/>
                  <a:pt x="341862" y="1042972"/>
                  <a:pt x="340082" y="1044158"/>
                </a:cubicBezTo>
                <a:cubicBezTo>
                  <a:pt x="334323" y="1048005"/>
                  <a:pt x="330132" y="1053400"/>
                  <a:pt x="326497" y="1059216"/>
                </a:cubicBezTo>
                <a:cubicBezTo>
                  <a:pt x="325731" y="1060001"/>
                  <a:pt x="324967" y="1060785"/>
                  <a:pt x="324201" y="1061589"/>
                </a:cubicBezTo>
                <a:cubicBezTo>
                  <a:pt x="324583" y="1061820"/>
                  <a:pt x="324967" y="1062049"/>
                  <a:pt x="325349" y="1062259"/>
                </a:cubicBezTo>
                <a:cubicBezTo>
                  <a:pt x="325731" y="1061245"/>
                  <a:pt x="326114" y="1060230"/>
                  <a:pt x="326497" y="1059216"/>
                </a:cubicBezTo>
                <a:cubicBezTo>
                  <a:pt x="327722" y="1058910"/>
                  <a:pt x="328947" y="1058566"/>
                  <a:pt x="330191" y="1058279"/>
                </a:cubicBezTo>
                <a:cubicBezTo>
                  <a:pt x="335739" y="1056997"/>
                  <a:pt x="341307" y="1056443"/>
                  <a:pt x="342951" y="1048961"/>
                </a:cubicBezTo>
                <a:lnTo>
                  <a:pt x="351338" y="1043941"/>
                </a:lnTo>
                <a:lnTo>
                  <a:pt x="351352" y="1043948"/>
                </a:lnTo>
                <a:lnTo>
                  <a:pt x="351363" y="1043926"/>
                </a:lnTo>
                <a:lnTo>
                  <a:pt x="351390" y="1043910"/>
                </a:lnTo>
                <a:cubicBezTo>
                  <a:pt x="353858" y="1044637"/>
                  <a:pt x="356346" y="1045364"/>
                  <a:pt x="359100" y="1046167"/>
                </a:cubicBezTo>
                <a:cubicBezTo>
                  <a:pt x="359311" y="1039068"/>
                  <a:pt x="359311" y="1039068"/>
                  <a:pt x="354663" y="1037367"/>
                </a:cubicBezTo>
                <a:close/>
                <a:moveTo>
                  <a:pt x="2483256" y="1036409"/>
                </a:moveTo>
                <a:cubicBezTo>
                  <a:pt x="2482300" y="1038304"/>
                  <a:pt x="2480922" y="1041059"/>
                  <a:pt x="2479411" y="1044044"/>
                </a:cubicBezTo>
                <a:cubicBezTo>
                  <a:pt x="2481553" y="1045173"/>
                  <a:pt x="2483314" y="1046111"/>
                  <a:pt x="2484978" y="1046991"/>
                </a:cubicBezTo>
                <a:cubicBezTo>
                  <a:pt x="2484730" y="1047813"/>
                  <a:pt x="2484730" y="1048196"/>
                  <a:pt x="2484538" y="1048386"/>
                </a:cubicBezTo>
                <a:cubicBezTo>
                  <a:pt x="2483161" y="1049650"/>
                  <a:pt x="2481726" y="1050855"/>
                  <a:pt x="2480194" y="1052175"/>
                </a:cubicBezTo>
                <a:cubicBezTo>
                  <a:pt x="2482222" y="1053591"/>
                  <a:pt x="2483754" y="1054663"/>
                  <a:pt x="2485323" y="1055735"/>
                </a:cubicBezTo>
                <a:cubicBezTo>
                  <a:pt x="2485552" y="1055907"/>
                  <a:pt x="2485878" y="1055945"/>
                  <a:pt x="2487292" y="1056443"/>
                </a:cubicBezTo>
                <a:cubicBezTo>
                  <a:pt x="2489972" y="1051697"/>
                  <a:pt x="2493244" y="1049382"/>
                  <a:pt x="2499022" y="1051122"/>
                </a:cubicBezTo>
                <a:cubicBezTo>
                  <a:pt x="2502599" y="1052194"/>
                  <a:pt x="2506198" y="1050205"/>
                  <a:pt x="2508589" y="1045842"/>
                </a:cubicBezTo>
                <a:cubicBezTo>
                  <a:pt x="2504170" y="1043164"/>
                  <a:pt x="2500381" y="1040140"/>
                  <a:pt x="2496076" y="1038476"/>
                </a:cubicBezTo>
                <a:cubicBezTo>
                  <a:pt x="2492306" y="1037022"/>
                  <a:pt x="2487962" y="1037098"/>
                  <a:pt x="2483256" y="1036409"/>
                </a:cubicBezTo>
                <a:close/>
                <a:moveTo>
                  <a:pt x="315056" y="1036198"/>
                </a:moveTo>
                <a:lnTo>
                  <a:pt x="315051" y="1036209"/>
                </a:lnTo>
                <a:lnTo>
                  <a:pt x="315037" y="1036218"/>
                </a:lnTo>
                <a:close/>
                <a:moveTo>
                  <a:pt x="296553" y="1036065"/>
                </a:moveTo>
                <a:lnTo>
                  <a:pt x="297165" y="1036123"/>
                </a:lnTo>
                <a:lnTo>
                  <a:pt x="296801" y="1036734"/>
                </a:lnTo>
                <a:close/>
                <a:moveTo>
                  <a:pt x="340389" y="1035816"/>
                </a:moveTo>
                <a:cubicBezTo>
                  <a:pt x="340063" y="1036179"/>
                  <a:pt x="339737" y="1036543"/>
                  <a:pt x="339412" y="1036907"/>
                </a:cubicBezTo>
                <a:cubicBezTo>
                  <a:pt x="339623" y="1037059"/>
                  <a:pt x="339968" y="1037367"/>
                  <a:pt x="340005" y="1037328"/>
                </a:cubicBezTo>
                <a:cubicBezTo>
                  <a:pt x="340350" y="1037022"/>
                  <a:pt x="340656" y="1036640"/>
                  <a:pt x="340962" y="1036275"/>
                </a:cubicBezTo>
                <a:cubicBezTo>
                  <a:pt x="340771" y="1036122"/>
                  <a:pt x="340579" y="1035969"/>
                  <a:pt x="340389" y="1035816"/>
                </a:cubicBezTo>
                <a:close/>
                <a:moveTo>
                  <a:pt x="308281" y="1035549"/>
                </a:moveTo>
                <a:lnTo>
                  <a:pt x="315028" y="1036257"/>
                </a:lnTo>
                <a:lnTo>
                  <a:pt x="315020" y="1036272"/>
                </a:lnTo>
                <a:lnTo>
                  <a:pt x="315016" y="1036276"/>
                </a:lnTo>
                <a:cubicBezTo>
                  <a:pt x="312547" y="1032946"/>
                  <a:pt x="312547" y="1032946"/>
                  <a:pt x="308281" y="1035549"/>
                </a:cubicBezTo>
                <a:close/>
                <a:moveTo>
                  <a:pt x="60556" y="1034409"/>
                </a:moveTo>
                <a:lnTo>
                  <a:pt x="60118" y="1042762"/>
                </a:lnTo>
                <a:cubicBezTo>
                  <a:pt x="57870" y="1040753"/>
                  <a:pt x="56747" y="1039749"/>
                  <a:pt x="56807" y="1038699"/>
                </a:cubicBezTo>
                <a:close/>
                <a:moveTo>
                  <a:pt x="119912" y="1034344"/>
                </a:moveTo>
                <a:lnTo>
                  <a:pt x="119853" y="1034421"/>
                </a:lnTo>
                <a:lnTo>
                  <a:pt x="119831" y="1034410"/>
                </a:lnTo>
                <a:lnTo>
                  <a:pt x="119899" y="1034354"/>
                </a:lnTo>
                <a:lnTo>
                  <a:pt x="119873" y="1034381"/>
                </a:lnTo>
                <a:lnTo>
                  <a:pt x="119907" y="1034348"/>
                </a:lnTo>
                <a:close/>
                <a:moveTo>
                  <a:pt x="61113" y="1033827"/>
                </a:moveTo>
                <a:lnTo>
                  <a:pt x="60598" y="1034382"/>
                </a:lnTo>
                <a:lnTo>
                  <a:pt x="60588" y="1034373"/>
                </a:lnTo>
                <a:lnTo>
                  <a:pt x="60597" y="1034362"/>
                </a:lnTo>
                <a:lnTo>
                  <a:pt x="60560" y="1034344"/>
                </a:lnTo>
                <a:lnTo>
                  <a:pt x="60588" y="1034373"/>
                </a:lnTo>
                <a:lnTo>
                  <a:pt x="60556" y="1034409"/>
                </a:lnTo>
                <a:lnTo>
                  <a:pt x="60559" y="1034343"/>
                </a:lnTo>
                <a:close/>
                <a:moveTo>
                  <a:pt x="248279" y="1033540"/>
                </a:moveTo>
                <a:lnTo>
                  <a:pt x="246163" y="1045686"/>
                </a:lnTo>
                <a:lnTo>
                  <a:pt x="246136" y="1045727"/>
                </a:lnTo>
                <a:lnTo>
                  <a:pt x="246146" y="1045719"/>
                </a:lnTo>
                <a:lnTo>
                  <a:pt x="246022" y="1045936"/>
                </a:lnTo>
                <a:lnTo>
                  <a:pt x="235536" y="1055028"/>
                </a:lnTo>
                <a:cubicBezTo>
                  <a:pt x="233087" y="1057170"/>
                  <a:pt x="231154" y="1057209"/>
                  <a:pt x="229853" y="1053899"/>
                </a:cubicBezTo>
                <a:cubicBezTo>
                  <a:pt x="233851" y="1049919"/>
                  <a:pt x="237774" y="1046092"/>
                  <a:pt x="241581" y="1042131"/>
                </a:cubicBezTo>
                <a:cubicBezTo>
                  <a:pt x="242021" y="1041672"/>
                  <a:pt x="241753" y="1040562"/>
                  <a:pt x="241849" y="1039739"/>
                </a:cubicBezTo>
                <a:cubicBezTo>
                  <a:pt x="242308" y="1036085"/>
                  <a:pt x="242328" y="1036085"/>
                  <a:pt x="248279" y="1033540"/>
                </a:cubicBezTo>
                <a:close/>
                <a:moveTo>
                  <a:pt x="114459" y="1031856"/>
                </a:moveTo>
                <a:lnTo>
                  <a:pt x="119831" y="1034410"/>
                </a:lnTo>
                <a:lnTo>
                  <a:pt x="117730" y="1036124"/>
                </a:lnTo>
                <a:cubicBezTo>
                  <a:pt x="110478" y="1053305"/>
                  <a:pt x="108258" y="1056060"/>
                  <a:pt x="92626" y="1069836"/>
                </a:cubicBezTo>
                <a:cubicBezTo>
                  <a:pt x="90540" y="1065972"/>
                  <a:pt x="93105" y="1064039"/>
                  <a:pt x="95401" y="1062107"/>
                </a:cubicBezTo>
                <a:cubicBezTo>
                  <a:pt x="97696" y="1060135"/>
                  <a:pt x="100070" y="1058260"/>
                  <a:pt x="103551" y="1055409"/>
                </a:cubicBezTo>
                <a:cubicBezTo>
                  <a:pt x="99572" y="1054511"/>
                  <a:pt x="97314" y="1054013"/>
                  <a:pt x="94865" y="1053458"/>
                </a:cubicBezTo>
                <a:cubicBezTo>
                  <a:pt x="95457" y="1052539"/>
                  <a:pt x="95668" y="1051812"/>
                  <a:pt x="96051" y="1051698"/>
                </a:cubicBezTo>
                <a:cubicBezTo>
                  <a:pt x="104241" y="1049172"/>
                  <a:pt x="105752" y="1040351"/>
                  <a:pt x="111435" y="1035472"/>
                </a:cubicBezTo>
                <a:cubicBezTo>
                  <a:pt x="112621" y="1034458"/>
                  <a:pt x="113196" y="1032678"/>
                  <a:pt x="114459" y="1031856"/>
                </a:cubicBezTo>
                <a:close/>
                <a:moveTo>
                  <a:pt x="1432113" y="1031282"/>
                </a:moveTo>
                <a:lnTo>
                  <a:pt x="1432113" y="1031837"/>
                </a:lnTo>
                <a:lnTo>
                  <a:pt x="1432707" y="1031568"/>
                </a:lnTo>
                <a:close/>
                <a:moveTo>
                  <a:pt x="1421819" y="1030134"/>
                </a:moveTo>
                <a:lnTo>
                  <a:pt x="1421418" y="1030727"/>
                </a:lnTo>
                <a:lnTo>
                  <a:pt x="1422048" y="1030823"/>
                </a:lnTo>
                <a:close/>
                <a:moveTo>
                  <a:pt x="407661" y="1028775"/>
                </a:moveTo>
                <a:cubicBezTo>
                  <a:pt x="406111" y="1030650"/>
                  <a:pt x="404581" y="1032506"/>
                  <a:pt x="403032" y="1034362"/>
                </a:cubicBezTo>
                <a:cubicBezTo>
                  <a:pt x="405117" y="1033062"/>
                  <a:pt x="407183" y="1031760"/>
                  <a:pt x="409269" y="1030458"/>
                </a:cubicBezTo>
                <a:cubicBezTo>
                  <a:pt x="408733" y="1029904"/>
                  <a:pt x="408198" y="1029330"/>
                  <a:pt x="407661" y="1028775"/>
                </a:cubicBezTo>
                <a:close/>
                <a:moveTo>
                  <a:pt x="130434" y="1027589"/>
                </a:moveTo>
                <a:cubicBezTo>
                  <a:pt x="129993" y="1032755"/>
                  <a:pt x="126148" y="1034859"/>
                  <a:pt x="122667" y="1037097"/>
                </a:cubicBezTo>
                <a:cubicBezTo>
                  <a:pt x="122436" y="1037250"/>
                  <a:pt x="120868" y="1035318"/>
                  <a:pt x="119912" y="1034343"/>
                </a:cubicBezTo>
                <a:lnTo>
                  <a:pt x="119907" y="1034348"/>
                </a:lnTo>
                <a:lnTo>
                  <a:pt x="119899" y="1034354"/>
                </a:lnTo>
                <a:lnTo>
                  <a:pt x="124206" y="1029981"/>
                </a:lnTo>
                <a:cubicBezTo>
                  <a:pt x="125526" y="1028240"/>
                  <a:pt x="127162" y="1026834"/>
                  <a:pt x="130434" y="1027589"/>
                </a:cubicBezTo>
                <a:close/>
                <a:moveTo>
                  <a:pt x="232110" y="1026039"/>
                </a:moveTo>
                <a:cubicBezTo>
                  <a:pt x="231614" y="1026269"/>
                  <a:pt x="230906" y="1026364"/>
                  <a:pt x="230657" y="1026747"/>
                </a:cubicBezTo>
                <a:cubicBezTo>
                  <a:pt x="230484" y="1027035"/>
                  <a:pt x="230906" y="1027704"/>
                  <a:pt x="231078" y="1028182"/>
                </a:cubicBezTo>
                <a:cubicBezTo>
                  <a:pt x="231767" y="1027875"/>
                  <a:pt x="232474" y="1027569"/>
                  <a:pt x="233163" y="1027263"/>
                </a:cubicBezTo>
                <a:cubicBezTo>
                  <a:pt x="232801" y="1026861"/>
                  <a:pt x="232455" y="1026460"/>
                  <a:pt x="232110" y="1026039"/>
                </a:cubicBezTo>
                <a:close/>
                <a:moveTo>
                  <a:pt x="318002" y="1025466"/>
                </a:moveTo>
                <a:cubicBezTo>
                  <a:pt x="318423" y="1025294"/>
                  <a:pt x="319284" y="1026250"/>
                  <a:pt x="320471" y="1027035"/>
                </a:cubicBezTo>
                <a:cubicBezTo>
                  <a:pt x="319360" y="1028069"/>
                  <a:pt x="318633" y="1029273"/>
                  <a:pt x="317754" y="1029388"/>
                </a:cubicBezTo>
                <a:cubicBezTo>
                  <a:pt x="317102" y="1029465"/>
                  <a:pt x="316260" y="1028183"/>
                  <a:pt x="315495" y="1027494"/>
                </a:cubicBezTo>
                <a:cubicBezTo>
                  <a:pt x="316319" y="1026786"/>
                  <a:pt x="317046" y="1025849"/>
                  <a:pt x="318002" y="1025466"/>
                </a:cubicBezTo>
                <a:close/>
                <a:moveTo>
                  <a:pt x="460969" y="1025216"/>
                </a:moveTo>
                <a:cubicBezTo>
                  <a:pt x="460796" y="1025178"/>
                  <a:pt x="460528" y="1025523"/>
                  <a:pt x="460299" y="1025694"/>
                </a:cubicBezTo>
                <a:cubicBezTo>
                  <a:pt x="460777" y="1025924"/>
                  <a:pt x="461236" y="1026135"/>
                  <a:pt x="461713" y="1026364"/>
                </a:cubicBezTo>
                <a:cubicBezTo>
                  <a:pt x="461944" y="1026192"/>
                  <a:pt x="462174" y="1026021"/>
                  <a:pt x="462404" y="1025847"/>
                </a:cubicBezTo>
                <a:cubicBezTo>
                  <a:pt x="461925" y="1025637"/>
                  <a:pt x="461466" y="1025350"/>
                  <a:pt x="460969" y="1025216"/>
                </a:cubicBezTo>
                <a:close/>
                <a:moveTo>
                  <a:pt x="301490" y="1023533"/>
                </a:moveTo>
                <a:lnTo>
                  <a:pt x="301431" y="1024144"/>
                </a:lnTo>
                <a:lnTo>
                  <a:pt x="302102" y="1023896"/>
                </a:lnTo>
                <a:close/>
                <a:moveTo>
                  <a:pt x="2498907" y="1022767"/>
                </a:moveTo>
                <a:cubicBezTo>
                  <a:pt x="2498716" y="1022940"/>
                  <a:pt x="2498333" y="1023150"/>
                  <a:pt x="2498353" y="1023303"/>
                </a:cubicBezTo>
                <a:cubicBezTo>
                  <a:pt x="2498410" y="1023819"/>
                  <a:pt x="2498601" y="1024317"/>
                  <a:pt x="2498754" y="1024833"/>
                </a:cubicBezTo>
                <a:cubicBezTo>
                  <a:pt x="2498946" y="1024642"/>
                  <a:pt x="2499347" y="1024452"/>
                  <a:pt x="2499328" y="1024278"/>
                </a:cubicBezTo>
                <a:cubicBezTo>
                  <a:pt x="2499271" y="1023762"/>
                  <a:pt x="2499061" y="1023264"/>
                  <a:pt x="2498907" y="1022767"/>
                </a:cubicBezTo>
                <a:close/>
                <a:moveTo>
                  <a:pt x="286221" y="1022079"/>
                </a:moveTo>
                <a:cubicBezTo>
                  <a:pt x="284882" y="1023207"/>
                  <a:pt x="283638" y="1024431"/>
                  <a:pt x="282395" y="1025637"/>
                </a:cubicBezTo>
                <a:cubicBezTo>
                  <a:pt x="283217" y="1026326"/>
                  <a:pt x="284021" y="1027014"/>
                  <a:pt x="284843" y="1027722"/>
                </a:cubicBezTo>
                <a:cubicBezTo>
                  <a:pt x="285743" y="1026174"/>
                  <a:pt x="286662" y="1024623"/>
                  <a:pt x="287465" y="1023016"/>
                </a:cubicBezTo>
                <a:cubicBezTo>
                  <a:pt x="287503" y="1022920"/>
                  <a:pt x="286317" y="1022002"/>
                  <a:pt x="286221" y="1022079"/>
                </a:cubicBezTo>
                <a:close/>
                <a:moveTo>
                  <a:pt x="166635" y="1020338"/>
                </a:moveTo>
                <a:cubicBezTo>
                  <a:pt x="168261" y="1024777"/>
                  <a:pt x="165526" y="1026747"/>
                  <a:pt x="161622" y="1027896"/>
                </a:cubicBezTo>
                <a:cubicBezTo>
                  <a:pt x="158600" y="1028796"/>
                  <a:pt x="155500" y="1029427"/>
                  <a:pt x="151061" y="1030518"/>
                </a:cubicBezTo>
                <a:cubicBezTo>
                  <a:pt x="152457" y="1027322"/>
                  <a:pt x="153567" y="1024796"/>
                  <a:pt x="154218" y="1023324"/>
                </a:cubicBezTo>
                <a:cubicBezTo>
                  <a:pt x="158868" y="1022194"/>
                  <a:pt x="162465" y="1021333"/>
                  <a:pt x="166635" y="1020338"/>
                </a:cubicBezTo>
                <a:close/>
                <a:moveTo>
                  <a:pt x="119700" y="1017966"/>
                </a:moveTo>
                <a:cubicBezTo>
                  <a:pt x="119776" y="1017736"/>
                  <a:pt x="121326" y="1018061"/>
                  <a:pt x="122187" y="1018137"/>
                </a:cubicBezTo>
                <a:cubicBezTo>
                  <a:pt x="121728" y="1019898"/>
                  <a:pt x="121269" y="1021658"/>
                  <a:pt x="120810" y="1023400"/>
                </a:cubicBezTo>
                <a:cubicBezTo>
                  <a:pt x="120024" y="1023246"/>
                  <a:pt x="119221" y="1023074"/>
                  <a:pt x="118437" y="1022902"/>
                </a:cubicBezTo>
                <a:cubicBezTo>
                  <a:pt x="118820" y="1021237"/>
                  <a:pt x="119107" y="1019553"/>
                  <a:pt x="119700" y="1017966"/>
                </a:cubicBezTo>
                <a:close/>
                <a:moveTo>
                  <a:pt x="80210" y="1016894"/>
                </a:moveTo>
                <a:cubicBezTo>
                  <a:pt x="76632" y="1020586"/>
                  <a:pt x="73800" y="1023533"/>
                  <a:pt x="69533" y="1027953"/>
                </a:cubicBezTo>
                <a:cubicBezTo>
                  <a:pt x="72747" y="1016531"/>
                  <a:pt x="72747" y="1016531"/>
                  <a:pt x="80210" y="1016894"/>
                </a:cubicBezTo>
                <a:close/>
                <a:moveTo>
                  <a:pt x="476007" y="1015879"/>
                </a:moveTo>
                <a:lnTo>
                  <a:pt x="475319" y="1016108"/>
                </a:lnTo>
                <a:lnTo>
                  <a:pt x="475911" y="1016492"/>
                </a:lnTo>
                <a:close/>
                <a:moveTo>
                  <a:pt x="470515" y="1014712"/>
                </a:moveTo>
                <a:lnTo>
                  <a:pt x="469980" y="1015228"/>
                </a:lnTo>
                <a:lnTo>
                  <a:pt x="469948" y="1015253"/>
                </a:lnTo>
                <a:lnTo>
                  <a:pt x="465065" y="1015785"/>
                </a:lnTo>
                <a:cubicBezTo>
                  <a:pt x="463651" y="1016372"/>
                  <a:pt x="462651" y="1017697"/>
                  <a:pt x="462613" y="1020758"/>
                </a:cubicBezTo>
                <a:lnTo>
                  <a:pt x="469948" y="1015253"/>
                </a:lnTo>
                <a:lnTo>
                  <a:pt x="469999" y="1015247"/>
                </a:lnTo>
                <a:close/>
                <a:moveTo>
                  <a:pt x="322881" y="1014253"/>
                </a:moveTo>
                <a:cubicBezTo>
                  <a:pt x="322977" y="1014501"/>
                  <a:pt x="323034" y="1014751"/>
                  <a:pt x="323111" y="1014981"/>
                </a:cubicBezTo>
                <a:cubicBezTo>
                  <a:pt x="322691" y="1015172"/>
                  <a:pt x="322269" y="1015363"/>
                  <a:pt x="321847" y="1015554"/>
                </a:cubicBezTo>
                <a:cubicBezTo>
                  <a:pt x="321772" y="1015306"/>
                  <a:pt x="321580" y="1014885"/>
                  <a:pt x="321637" y="1014846"/>
                </a:cubicBezTo>
                <a:cubicBezTo>
                  <a:pt x="322020" y="1014598"/>
                  <a:pt x="322460" y="1014445"/>
                  <a:pt x="322881" y="1014253"/>
                </a:cubicBezTo>
                <a:close/>
                <a:moveTo>
                  <a:pt x="280079" y="1014253"/>
                </a:moveTo>
                <a:cubicBezTo>
                  <a:pt x="279333" y="1014253"/>
                  <a:pt x="278644" y="1016969"/>
                  <a:pt x="277917" y="1018424"/>
                </a:cubicBezTo>
                <a:cubicBezTo>
                  <a:pt x="279218" y="1018922"/>
                  <a:pt x="280672" y="1020089"/>
                  <a:pt x="281763" y="1019802"/>
                </a:cubicBezTo>
                <a:cubicBezTo>
                  <a:pt x="284270" y="1019189"/>
                  <a:pt x="286623" y="1017869"/>
                  <a:pt x="291425" y="1015784"/>
                </a:cubicBezTo>
                <a:cubicBezTo>
                  <a:pt x="286240" y="1014999"/>
                  <a:pt x="283160" y="1014214"/>
                  <a:pt x="280079" y="1014253"/>
                </a:cubicBezTo>
                <a:close/>
                <a:moveTo>
                  <a:pt x="372609" y="1012664"/>
                </a:moveTo>
                <a:lnTo>
                  <a:pt x="368709" y="1017049"/>
                </a:lnTo>
                <a:lnTo>
                  <a:pt x="368573" y="1017123"/>
                </a:lnTo>
                <a:lnTo>
                  <a:pt x="368074" y="1017697"/>
                </a:lnTo>
                <a:lnTo>
                  <a:pt x="368610" y="1017161"/>
                </a:lnTo>
                <a:lnTo>
                  <a:pt x="368709" y="1017049"/>
                </a:lnTo>
                <a:lnTo>
                  <a:pt x="373892" y="1014253"/>
                </a:lnTo>
                <a:cubicBezTo>
                  <a:pt x="373470" y="1013717"/>
                  <a:pt x="373029" y="1013201"/>
                  <a:pt x="372609" y="1012664"/>
                </a:cubicBezTo>
                <a:close/>
                <a:moveTo>
                  <a:pt x="246960" y="1012129"/>
                </a:moveTo>
                <a:cubicBezTo>
                  <a:pt x="246384" y="1012492"/>
                  <a:pt x="245811" y="1012856"/>
                  <a:pt x="245238" y="1013220"/>
                </a:cubicBezTo>
                <a:cubicBezTo>
                  <a:pt x="246002" y="1014291"/>
                  <a:pt x="246768" y="1015362"/>
                  <a:pt x="247533" y="1016453"/>
                </a:cubicBezTo>
                <a:cubicBezTo>
                  <a:pt x="247935" y="1016205"/>
                  <a:pt x="248336" y="1015956"/>
                  <a:pt x="248758" y="1015707"/>
                </a:cubicBezTo>
                <a:cubicBezTo>
                  <a:pt x="248145" y="1014501"/>
                  <a:pt x="247552" y="1013315"/>
                  <a:pt x="246960" y="1012129"/>
                </a:cubicBezTo>
                <a:close/>
                <a:moveTo>
                  <a:pt x="2562490" y="1011758"/>
                </a:moveTo>
                <a:cubicBezTo>
                  <a:pt x="2560732" y="1012043"/>
                  <a:pt x="2559072" y="1013190"/>
                  <a:pt x="2557342" y="1015650"/>
                </a:cubicBezTo>
                <a:cubicBezTo>
                  <a:pt x="2562202" y="1017486"/>
                  <a:pt x="2565492" y="1017792"/>
                  <a:pt x="2568229" y="1013048"/>
                </a:cubicBezTo>
                <a:cubicBezTo>
                  <a:pt x="2566104" y="1012053"/>
                  <a:pt x="2564248" y="1011474"/>
                  <a:pt x="2562490" y="1011758"/>
                </a:cubicBezTo>
                <a:close/>
                <a:moveTo>
                  <a:pt x="167974" y="1010778"/>
                </a:moveTo>
                <a:cubicBezTo>
                  <a:pt x="169299" y="1010937"/>
                  <a:pt x="170968" y="1011890"/>
                  <a:pt x="173082" y="1012359"/>
                </a:cubicBezTo>
                <a:cubicBezTo>
                  <a:pt x="169161" y="1013105"/>
                  <a:pt x="167037" y="1013526"/>
                  <a:pt x="164932" y="1013947"/>
                </a:cubicBezTo>
                <a:cubicBezTo>
                  <a:pt x="165669" y="1011249"/>
                  <a:pt x="166650" y="1010617"/>
                  <a:pt x="167974" y="1010778"/>
                </a:cubicBezTo>
                <a:close/>
                <a:moveTo>
                  <a:pt x="441796" y="1008990"/>
                </a:moveTo>
                <a:lnTo>
                  <a:pt x="441280" y="1009507"/>
                </a:lnTo>
                <a:cubicBezTo>
                  <a:pt x="438084" y="1012053"/>
                  <a:pt x="434908" y="1014597"/>
                  <a:pt x="431713" y="1017142"/>
                </a:cubicBezTo>
                <a:lnTo>
                  <a:pt x="431197" y="1017658"/>
                </a:lnTo>
                <a:lnTo>
                  <a:pt x="431751" y="1017161"/>
                </a:lnTo>
                <a:cubicBezTo>
                  <a:pt x="434927" y="1014617"/>
                  <a:pt x="438122" y="1012053"/>
                  <a:pt x="441299" y="1009507"/>
                </a:cubicBezTo>
                <a:close/>
                <a:moveTo>
                  <a:pt x="1369411" y="1008072"/>
                </a:moveTo>
                <a:cubicBezTo>
                  <a:pt x="1369411" y="1008340"/>
                  <a:pt x="1369411" y="1008627"/>
                  <a:pt x="1369411" y="1008895"/>
                </a:cubicBezTo>
                <a:cubicBezTo>
                  <a:pt x="1371097" y="1008895"/>
                  <a:pt x="1372799" y="1008895"/>
                  <a:pt x="1374483" y="1008895"/>
                </a:cubicBezTo>
                <a:cubicBezTo>
                  <a:pt x="1374483" y="1008627"/>
                  <a:pt x="1374483" y="1008340"/>
                  <a:pt x="1374483" y="1008072"/>
                </a:cubicBezTo>
                <a:cubicBezTo>
                  <a:pt x="1372799" y="1008072"/>
                  <a:pt x="1371114" y="1008072"/>
                  <a:pt x="1369411" y="1008072"/>
                </a:cubicBezTo>
                <a:close/>
                <a:moveTo>
                  <a:pt x="156916" y="1006925"/>
                </a:moveTo>
                <a:cubicBezTo>
                  <a:pt x="157317" y="1007767"/>
                  <a:pt x="157911" y="1008513"/>
                  <a:pt x="157758" y="1008742"/>
                </a:cubicBezTo>
                <a:cubicBezTo>
                  <a:pt x="157317" y="1009374"/>
                  <a:pt x="156572" y="1009795"/>
                  <a:pt x="155940" y="1010311"/>
                </a:cubicBezTo>
                <a:cubicBezTo>
                  <a:pt x="155673" y="1009814"/>
                  <a:pt x="155079" y="1009145"/>
                  <a:pt x="155232" y="1008839"/>
                </a:cubicBezTo>
                <a:cubicBezTo>
                  <a:pt x="155558" y="1008131"/>
                  <a:pt x="156266" y="1007614"/>
                  <a:pt x="156916" y="1006925"/>
                </a:cubicBezTo>
                <a:close/>
                <a:moveTo>
                  <a:pt x="1358544" y="1004437"/>
                </a:moveTo>
                <a:cubicBezTo>
                  <a:pt x="1357798" y="1004838"/>
                  <a:pt x="1357301" y="1005088"/>
                  <a:pt x="1356823" y="1005336"/>
                </a:cubicBezTo>
                <a:cubicBezTo>
                  <a:pt x="1357339" y="1005930"/>
                  <a:pt x="1357759" y="1006657"/>
                  <a:pt x="1358391" y="1007058"/>
                </a:cubicBezTo>
                <a:cubicBezTo>
                  <a:pt x="1358640" y="1007211"/>
                  <a:pt x="1359348" y="1006637"/>
                  <a:pt x="1359865" y="1006407"/>
                </a:cubicBezTo>
                <a:cubicBezTo>
                  <a:pt x="1359405" y="1005738"/>
                  <a:pt x="1358965" y="1005088"/>
                  <a:pt x="1358544" y="1004437"/>
                </a:cubicBezTo>
                <a:close/>
                <a:moveTo>
                  <a:pt x="463608" y="1002199"/>
                </a:moveTo>
                <a:cubicBezTo>
                  <a:pt x="462288" y="1003366"/>
                  <a:pt x="460969" y="1004533"/>
                  <a:pt x="459647" y="1005699"/>
                </a:cubicBezTo>
                <a:cubicBezTo>
                  <a:pt x="460125" y="1006197"/>
                  <a:pt x="460605" y="1006695"/>
                  <a:pt x="461082" y="1007193"/>
                </a:cubicBezTo>
                <a:cubicBezTo>
                  <a:pt x="462288" y="1005854"/>
                  <a:pt x="463474" y="1004533"/>
                  <a:pt x="464680" y="1003193"/>
                </a:cubicBezTo>
                <a:cubicBezTo>
                  <a:pt x="464316" y="1002868"/>
                  <a:pt x="463952" y="1002524"/>
                  <a:pt x="463608" y="1002199"/>
                </a:cubicBezTo>
                <a:close/>
                <a:moveTo>
                  <a:pt x="170826" y="1000305"/>
                </a:moveTo>
                <a:cubicBezTo>
                  <a:pt x="171323" y="1000784"/>
                  <a:pt x="171820" y="1001282"/>
                  <a:pt x="172318" y="1001779"/>
                </a:cubicBezTo>
                <a:cubicBezTo>
                  <a:pt x="170998" y="1002946"/>
                  <a:pt x="169696" y="1004113"/>
                  <a:pt x="168376" y="1005279"/>
                </a:cubicBezTo>
                <a:cubicBezTo>
                  <a:pt x="168013" y="1004955"/>
                  <a:pt x="167649" y="1004610"/>
                  <a:pt x="167286" y="1004285"/>
                </a:cubicBezTo>
                <a:cubicBezTo>
                  <a:pt x="168473" y="1002965"/>
                  <a:pt x="169640" y="1001625"/>
                  <a:pt x="170826" y="1000305"/>
                </a:cubicBezTo>
                <a:close/>
                <a:moveTo>
                  <a:pt x="400602" y="998793"/>
                </a:moveTo>
                <a:cubicBezTo>
                  <a:pt x="388835" y="1001223"/>
                  <a:pt x="381792" y="1007460"/>
                  <a:pt x="377641" y="1018272"/>
                </a:cubicBezTo>
                <a:cubicBezTo>
                  <a:pt x="389409" y="1016587"/>
                  <a:pt x="392948" y="1006274"/>
                  <a:pt x="400602" y="998793"/>
                </a:cubicBezTo>
                <a:close/>
                <a:moveTo>
                  <a:pt x="82275" y="996841"/>
                </a:moveTo>
                <a:cubicBezTo>
                  <a:pt x="85509" y="997186"/>
                  <a:pt x="87652" y="997416"/>
                  <a:pt x="89853" y="997664"/>
                </a:cubicBezTo>
                <a:cubicBezTo>
                  <a:pt x="89126" y="1001663"/>
                  <a:pt x="88399" y="1005662"/>
                  <a:pt x="87672" y="1009641"/>
                </a:cubicBezTo>
                <a:cubicBezTo>
                  <a:pt x="87232" y="1009776"/>
                  <a:pt x="86793" y="1009909"/>
                  <a:pt x="86333" y="1010043"/>
                </a:cubicBezTo>
                <a:cubicBezTo>
                  <a:pt x="85089" y="1005949"/>
                  <a:pt x="83826" y="1001854"/>
                  <a:pt x="82275" y="996841"/>
                </a:cubicBezTo>
                <a:close/>
                <a:moveTo>
                  <a:pt x="186363" y="994832"/>
                </a:moveTo>
                <a:cubicBezTo>
                  <a:pt x="191490" y="998582"/>
                  <a:pt x="184506" y="1000993"/>
                  <a:pt x="186363" y="1004475"/>
                </a:cubicBezTo>
                <a:cubicBezTo>
                  <a:pt x="189939" y="1001663"/>
                  <a:pt x="193538" y="998832"/>
                  <a:pt x="198473" y="994947"/>
                </a:cubicBezTo>
                <a:cubicBezTo>
                  <a:pt x="196197" y="1004418"/>
                  <a:pt x="189960" y="1008934"/>
                  <a:pt x="175992" y="1012187"/>
                </a:cubicBezTo>
                <a:cubicBezTo>
                  <a:pt x="178116" y="1004590"/>
                  <a:pt x="181350" y="999232"/>
                  <a:pt x="186363" y="994832"/>
                </a:cubicBezTo>
                <a:close/>
                <a:moveTo>
                  <a:pt x="445680" y="994316"/>
                </a:moveTo>
                <a:lnTo>
                  <a:pt x="439398" y="1001840"/>
                </a:lnTo>
                <a:lnTo>
                  <a:pt x="439366" y="1001835"/>
                </a:lnTo>
                <a:cubicBezTo>
                  <a:pt x="438812" y="1002255"/>
                  <a:pt x="438237" y="1002677"/>
                  <a:pt x="439308" y="1001874"/>
                </a:cubicBezTo>
                <a:cubicBezTo>
                  <a:pt x="438027" y="1002313"/>
                  <a:pt x="438716" y="1002084"/>
                  <a:pt x="439385" y="1001854"/>
                </a:cubicBezTo>
                <a:lnTo>
                  <a:pt x="439398" y="1001840"/>
                </a:lnTo>
                <a:lnTo>
                  <a:pt x="455956" y="1004571"/>
                </a:lnTo>
                <a:cubicBezTo>
                  <a:pt x="456625" y="995444"/>
                  <a:pt x="446694" y="1001088"/>
                  <a:pt x="445680" y="994316"/>
                </a:cubicBezTo>
                <a:close/>
                <a:moveTo>
                  <a:pt x="2621353" y="993553"/>
                </a:moveTo>
                <a:cubicBezTo>
                  <a:pt x="2623393" y="993072"/>
                  <a:pt x="2625665" y="993408"/>
                  <a:pt x="2628516" y="995216"/>
                </a:cubicBezTo>
                <a:cubicBezTo>
                  <a:pt x="2623677" y="1000056"/>
                  <a:pt x="2620117" y="1000822"/>
                  <a:pt x="2615583" y="996785"/>
                </a:cubicBezTo>
                <a:cubicBezTo>
                  <a:pt x="2617506" y="995331"/>
                  <a:pt x="2619313" y="994034"/>
                  <a:pt x="2621353" y="993553"/>
                </a:cubicBezTo>
                <a:close/>
                <a:moveTo>
                  <a:pt x="176222" y="992996"/>
                </a:moveTo>
                <a:cubicBezTo>
                  <a:pt x="176930" y="993972"/>
                  <a:pt x="177925" y="994757"/>
                  <a:pt x="177791" y="995311"/>
                </a:cubicBezTo>
                <a:cubicBezTo>
                  <a:pt x="177618" y="996038"/>
                  <a:pt x="176700" y="996861"/>
                  <a:pt x="175915" y="997090"/>
                </a:cubicBezTo>
                <a:cubicBezTo>
                  <a:pt x="175551" y="997206"/>
                  <a:pt x="174289" y="995961"/>
                  <a:pt x="174347" y="995445"/>
                </a:cubicBezTo>
                <a:cubicBezTo>
                  <a:pt x="174461" y="994699"/>
                  <a:pt x="175380" y="994029"/>
                  <a:pt x="176222" y="992996"/>
                </a:cubicBezTo>
                <a:close/>
                <a:moveTo>
                  <a:pt x="304532" y="992097"/>
                </a:moveTo>
                <a:cubicBezTo>
                  <a:pt x="299193" y="995827"/>
                  <a:pt x="293855" y="999558"/>
                  <a:pt x="288153" y="1003519"/>
                </a:cubicBezTo>
                <a:cubicBezTo>
                  <a:pt x="292190" y="1008226"/>
                  <a:pt x="296133" y="1008398"/>
                  <a:pt x="301241" y="1007403"/>
                </a:cubicBezTo>
                <a:cubicBezTo>
                  <a:pt x="300342" y="1004552"/>
                  <a:pt x="299633" y="1002313"/>
                  <a:pt x="298848" y="999807"/>
                </a:cubicBezTo>
                <a:cubicBezTo>
                  <a:pt x="301355" y="997760"/>
                  <a:pt x="303690" y="995827"/>
                  <a:pt x="306024" y="993895"/>
                </a:cubicBezTo>
                <a:cubicBezTo>
                  <a:pt x="305527" y="993302"/>
                  <a:pt x="305030" y="992708"/>
                  <a:pt x="304532" y="992097"/>
                </a:cubicBezTo>
                <a:close/>
                <a:moveTo>
                  <a:pt x="478189" y="991770"/>
                </a:moveTo>
                <a:lnTo>
                  <a:pt x="477634" y="992268"/>
                </a:lnTo>
                <a:lnTo>
                  <a:pt x="477589" y="992345"/>
                </a:lnTo>
                <a:lnTo>
                  <a:pt x="471318" y="998027"/>
                </a:lnTo>
                <a:cubicBezTo>
                  <a:pt x="471989" y="998544"/>
                  <a:pt x="472640" y="999061"/>
                  <a:pt x="473309" y="999596"/>
                </a:cubicBezTo>
                <a:lnTo>
                  <a:pt x="477589" y="992345"/>
                </a:lnTo>
                <a:lnTo>
                  <a:pt x="477653" y="992287"/>
                </a:lnTo>
                <a:close/>
                <a:moveTo>
                  <a:pt x="470306" y="991713"/>
                </a:moveTo>
                <a:cubicBezTo>
                  <a:pt x="470190" y="991886"/>
                  <a:pt x="470076" y="992076"/>
                  <a:pt x="469960" y="992249"/>
                </a:cubicBezTo>
                <a:cubicBezTo>
                  <a:pt x="469406" y="992650"/>
                  <a:pt x="468832" y="993053"/>
                  <a:pt x="469865" y="992325"/>
                </a:cubicBezTo>
                <a:cubicBezTo>
                  <a:pt x="468659" y="992708"/>
                  <a:pt x="469329" y="992497"/>
                  <a:pt x="469999" y="992287"/>
                </a:cubicBezTo>
                <a:cubicBezTo>
                  <a:pt x="470114" y="992097"/>
                  <a:pt x="470209" y="991923"/>
                  <a:pt x="470306" y="991713"/>
                </a:cubicBezTo>
                <a:close/>
                <a:moveTo>
                  <a:pt x="2547239" y="990872"/>
                </a:moveTo>
                <a:cubicBezTo>
                  <a:pt x="2546742" y="990930"/>
                  <a:pt x="2546244" y="991044"/>
                  <a:pt x="2545765" y="991159"/>
                </a:cubicBezTo>
                <a:cubicBezTo>
                  <a:pt x="2545861" y="991369"/>
                  <a:pt x="2545977" y="991752"/>
                  <a:pt x="2546033" y="991733"/>
                </a:cubicBezTo>
                <a:cubicBezTo>
                  <a:pt x="2546531" y="991675"/>
                  <a:pt x="2547010" y="991560"/>
                  <a:pt x="2547507" y="991446"/>
                </a:cubicBezTo>
                <a:cubicBezTo>
                  <a:pt x="2547412" y="991236"/>
                  <a:pt x="2547316" y="990852"/>
                  <a:pt x="2547239" y="990872"/>
                </a:cubicBezTo>
                <a:close/>
                <a:moveTo>
                  <a:pt x="146029" y="987236"/>
                </a:moveTo>
                <a:cubicBezTo>
                  <a:pt x="144058" y="996286"/>
                  <a:pt x="137151" y="1001070"/>
                  <a:pt x="133325" y="1007518"/>
                </a:cubicBezTo>
                <a:cubicBezTo>
                  <a:pt x="131908" y="1009909"/>
                  <a:pt x="126915" y="1010178"/>
                  <a:pt x="123567" y="1011420"/>
                </a:cubicBezTo>
                <a:cubicBezTo>
                  <a:pt x="123069" y="1010712"/>
                  <a:pt x="122592" y="1010004"/>
                  <a:pt x="122112" y="1009317"/>
                </a:cubicBezTo>
                <a:cubicBezTo>
                  <a:pt x="128445" y="1002179"/>
                  <a:pt x="134741" y="994985"/>
                  <a:pt x="141188" y="987944"/>
                </a:cubicBezTo>
                <a:cubicBezTo>
                  <a:pt x="141782" y="987294"/>
                  <a:pt x="143388" y="987581"/>
                  <a:pt x="146029" y="987236"/>
                </a:cubicBezTo>
                <a:close/>
                <a:moveTo>
                  <a:pt x="2320237" y="987178"/>
                </a:moveTo>
                <a:lnTo>
                  <a:pt x="2319549" y="987389"/>
                </a:lnTo>
                <a:lnTo>
                  <a:pt x="2320143" y="987791"/>
                </a:lnTo>
                <a:close/>
                <a:moveTo>
                  <a:pt x="2574237" y="987159"/>
                </a:moveTo>
                <a:lnTo>
                  <a:pt x="2574141" y="987753"/>
                </a:lnTo>
                <a:lnTo>
                  <a:pt x="2574829" y="987542"/>
                </a:lnTo>
                <a:close/>
                <a:moveTo>
                  <a:pt x="358239" y="986681"/>
                </a:moveTo>
                <a:cubicBezTo>
                  <a:pt x="350721" y="993206"/>
                  <a:pt x="343201" y="999711"/>
                  <a:pt x="335682" y="1006236"/>
                </a:cubicBezTo>
                <a:cubicBezTo>
                  <a:pt x="337230" y="1005012"/>
                  <a:pt x="338781" y="1003787"/>
                  <a:pt x="340331" y="1002563"/>
                </a:cubicBezTo>
                <a:cubicBezTo>
                  <a:pt x="341479" y="1006752"/>
                  <a:pt x="342627" y="1010942"/>
                  <a:pt x="343775" y="1015114"/>
                </a:cubicBezTo>
                <a:cubicBezTo>
                  <a:pt x="344578" y="1014789"/>
                  <a:pt x="345363" y="1014464"/>
                  <a:pt x="346167" y="1014157"/>
                </a:cubicBezTo>
                <a:cubicBezTo>
                  <a:pt x="346531" y="1010388"/>
                  <a:pt x="346893" y="1006618"/>
                  <a:pt x="347276" y="1002582"/>
                </a:cubicBezTo>
                <a:cubicBezTo>
                  <a:pt x="348099" y="1000591"/>
                  <a:pt x="353036" y="1004915"/>
                  <a:pt x="352308" y="999807"/>
                </a:cubicBezTo>
                <a:cubicBezTo>
                  <a:pt x="351657" y="995253"/>
                  <a:pt x="356709" y="996994"/>
                  <a:pt x="357896" y="994698"/>
                </a:cubicBezTo>
                <a:cubicBezTo>
                  <a:pt x="358986" y="992613"/>
                  <a:pt x="359523" y="990240"/>
                  <a:pt x="360306" y="988020"/>
                </a:cubicBezTo>
                <a:cubicBezTo>
                  <a:pt x="359618" y="987581"/>
                  <a:pt x="358929" y="987121"/>
                  <a:pt x="358239" y="986681"/>
                </a:cubicBezTo>
                <a:close/>
                <a:moveTo>
                  <a:pt x="211725" y="986528"/>
                </a:moveTo>
                <a:lnTo>
                  <a:pt x="211734" y="986528"/>
                </a:lnTo>
                <a:lnTo>
                  <a:pt x="211734" y="986532"/>
                </a:lnTo>
                <a:lnTo>
                  <a:pt x="211724" y="986540"/>
                </a:lnTo>
                <a:lnTo>
                  <a:pt x="211720" y="986537"/>
                </a:lnTo>
                <a:close/>
                <a:moveTo>
                  <a:pt x="211710" y="986528"/>
                </a:moveTo>
                <a:lnTo>
                  <a:pt x="211720" y="986528"/>
                </a:lnTo>
                <a:lnTo>
                  <a:pt x="211716" y="986533"/>
                </a:lnTo>
                <a:close/>
                <a:moveTo>
                  <a:pt x="211734" y="986509"/>
                </a:moveTo>
                <a:lnTo>
                  <a:pt x="211725" y="986528"/>
                </a:lnTo>
                <a:lnTo>
                  <a:pt x="211720" y="986528"/>
                </a:lnTo>
                <a:close/>
                <a:moveTo>
                  <a:pt x="293128" y="983907"/>
                </a:moveTo>
                <a:cubicBezTo>
                  <a:pt x="293013" y="983926"/>
                  <a:pt x="292956" y="984385"/>
                  <a:pt x="292880" y="984634"/>
                </a:cubicBezTo>
                <a:cubicBezTo>
                  <a:pt x="293300" y="984653"/>
                  <a:pt x="293721" y="984711"/>
                  <a:pt x="294161" y="984729"/>
                </a:cubicBezTo>
                <a:cubicBezTo>
                  <a:pt x="294256" y="984481"/>
                  <a:pt x="294372" y="984232"/>
                  <a:pt x="294468" y="983984"/>
                </a:cubicBezTo>
                <a:cubicBezTo>
                  <a:pt x="294028" y="983945"/>
                  <a:pt x="293568" y="983850"/>
                  <a:pt x="293128" y="983907"/>
                </a:cubicBezTo>
                <a:close/>
                <a:moveTo>
                  <a:pt x="412694" y="983868"/>
                </a:moveTo>
                <a:cubicBezTo>
                  <a:pt x="410895" y="985859"/>
                  <a:pt x="409097" y="987849"/>
                  <a:pt x="407298" y="989838"/>
                </a:cubicBezTo>
                <a:cubicBezTo>
                  <a:pt x="407853" y="990375"/>
                  <a:pt x="408389" y="990891"/>
                  <a:pt x="408944" y="991426"/>
                </a:cubicBezTo>
                <a:cubicBezTo>
                  <a:pt x="410915" y="989647"/>
                  <a:pt x="412847" y="987867"/>
                  <a:pt x="414780" y="986088"/>
                </a:cubicBezTo>
                <a:cubicBezTo>
                  <a:pt x="414091" y="985342"/>
                  <a:pt x="413402" y="984615"/>
                  <a:pt x="412694" y="983868"/>
                </a:cubicBezTo>
                <a:close/>
                <a:moveTo>
                  <a:pt x="208021" y="983409"/>
                </a:moveTo>
                <a:lnTo>
                  <a:pt x="211710" y="986528"/>
                </a:lnTo>
                <a:lnTo>
                  <a:pt x="206682" y="986548"/>
                </a:lnTo>
                <a:cubicBezTo>
                  <a:pt x="207122" y="985495"/>
                  <a:pt x="207561" y="984462"/>
                  <a:pt x="208021" y="983409"/>
                </a:cubicBezTo>
                <a:close/>
                <a:moveTo>
                  <a:pt x="286145" y="983065"/>
                </a:moveTo>
                <a:cubicBezTo>
                  <a:pt x="284824" y="983697"/>
                  <a:pt x="283523" y="984347"/>
                  <a:pt x="282204" y="984979"/>
                </a:cubicBezTo>
                <a:cubicBezTo>
                  <a:pt x="282432" y="985456"/>
                  <a:pt x="282681" y="985935"/>
                  <a:pt x="282912" y="986414"/>
                </a:cubicBezTo>
                <a:cubicBezTo>
                  <a:pt x="284231" y="985782"/>
                  <a:pt x="285532" y="985151"/>
                  <a:pt x="286853" y="984519"/>
                </a:cubicBezTo>
                <a:cubicBezTo>
                  <a:pt x="286623" y="984040"/>
                  <a:pt x="286393" y="983544"/>
                  <a:pt x="286145" y="983065"/>
                </a:cubicBezTo>
                <a:close/>
                <a:moveTo>
                  <a:pt x="187608" y="981534"/>
                </a:moveTo>
                <a:cubicBezTo>
                  <a:pt x="186937" y="989187"/>
                  <a:pt x="186536" y="989514"/>
                  <a:pt x="177447" y="989169"/>
                </a:cubicBezTo>
                <a:cubicBezTo>
                  <a:pt x="180048" y="984251"/>
                  <a:pt x="182192" y="980807"/>
                  <a:pt x="187608" y="981534"/>
                </a:cubicBezTo>
                <a:close/>
                <a:moveTo>
                  <a:pt x="2523724" y="981151"/>
                </a:moveTo>
                <a:cubicBezTo>
                  <a:pt x="2524144" y="986356"/>
                  <a:pt x="2526919" y="987829"/>
                  <a:pt x="2530573" y="988136"/>
                </a:cubicBezTo>
                <a:lnTo>
                  <a:pt x="2539876" y="988419"/>
                </a:lnTo>
                <a:lnTo>
                  <a:pt x="2539969" y="988461"/>
                </a:lnTo>
                <a:cubicBezTo>
                  <a:pt x="2540159" y="988556"/>
                  <a:pt x="2540332" y="988671"/>
                  <a:pt x="2540523" y="988767"/>
                </a:cubicBezTo>
                <a:cubicBezTo>
                  <a:pt x="2540350" y="988653"/>
                  <a:pt x="2540178" y="988537"/>
                  <a:pt x="2540006" y="988423"/>
                </a:cubicBezTo>
                <a:lnTo>
                  <a:pt x="2539876" y="988419"/>
                </a:lnTo>
                <a:close/>
                <a:moveTo>
                  <a:pt x="245790" y="980502"/>
                </a:moveTo>
                <a:cubicBezTo>
                  <a:pt x="246174" y="980367"/>
                  <a:pt x="246959" y="981343"/>
                  <a:pt x="247570" y="981822"/>
                </a:cubicBezTo>
                <a:cubicBezTo>
                  <a:pt x="246843" y="982626"/>
                  <a:pt x="246213" y="983601"/>
                  <a:pt x="245313" y="984118"/>
                </a:cubicBezTo>
                <a:cubicBezTo>
                  <a:pt x="244950" y="984290"/>
                  <a:pt x="243992" y="983410"/>
                  <a:pt x="242672" y="982683"/>
                </a:cubicBezTo>
                <a:cubicBezTo>
                  <a:pt x="244012" y="981688"/>
                  <a:pt x="244815" y="980846"/>
                  <a:pt x="245790" y="980502"/>
                </a:cubicBezTo>
                <a:close/>
                <a:moveTo>
                  <a:pt x="55871" y="978167"/>
                </a:moveTo>
                <a:cubicBezTo>
                  <a:pt x="56311" y="978128"/>
                  <a:pt x="56771" y="978225"/>
                  <a:pt x="57229" y="978262"/>
                </a:cubicBezTo>
                <a:cubicBezTo>
                  <a:pt x="57134" y="978511"/>
                  <a:pt x="57038" y="978759"/>
                  <a:pt x="56943" y="979028"/>
                </a:cubicBezTo>
                <a:cubicBezTo>
                  <a:pt x="56502" y="978989"/>
                  <a:pt x="56063" y="978951"/>
                  <a:pt x="55623" y="978894"/>
                </a:cubicBezTo>
                <a:cubicBezTo>
                  <a:pt x="55699" y="978645"/>
                  <a:pt x="55757" y="978167"/>
                  <a:pt x="55871" y="978167"/>
                </a:cubicBezTo>
                <a:close/>
                <a:moveTo>
                  <a:pt x="348175" y="976770"/>
                </a:moveTo>
                <a:lnTo>
                  <a:pt x="348501" y="977439"/>
                </a:lnTo>
                <a:lnTo>
                  <a:pt x="348846" y="976788"/>
                </a:lnTo>
                <a:close/>
                <a:moveTo>
                  <a:pt x="157394" y="975393"/>
                </a:moveTo>
                <a:cubicBezTo>
                  <a:pt x="158064" y="975967"/>
                  <a:pt x="158752" y="976541"/>
                  <a:pt x="159460" y="977115"/>
                </a:cubicBezTo>
                <a:cubicBezTo>
                  <a:pt x="159824" y="981765"/>
                  <a:pt x="156667" y="982415"/>
                  <a:pt x="151653" y="981132"/>
                </a:cubicBezTo>
                <a:cubicBezTo>
                  <a:pt x="153567" y="979219"/>
                  <a:pt x="155480" y="977307"/>
                  <a:pt x="157394" y="975393"/>
                </a:cubicBezTo>
                <a:close/>
                <a:moveTo>
                  <a:pt x="441585" y="974263"/>
                </a:moveTo>
                <a:cubicBezTo>
                  <a:pt x="440992" y="974761"/>
                  <a:pt x="440266" y="975182"/>
                  <a:pt x="439863" y="975795"/>
                </a:cubicBezTo>
                <a:cubicBezTo>
                  <a:pt x="439692" y="976024"/>
                  <a:pt x="440266" y="976732"/>
                  <a:pt x="440667" y="977535"/>
                </a:cubicBezTo>
                <a:cubicBezTo>
                  <a:pt x="441299" y="976865"/>
                  <a:pt x="441969" y="976349"/>
                  <a:pt x="442294" y="975679"/>
                </a:cubicBezTo>
                <a:cubicBezTo>
                  <a:pt x="442427" y="975393"/>
                  <a:pt x="441854" y="974742"/>
                  <a:pt x="441585" y="974263"/>
                </a:cubicBezTo>
                <a:close/>
                <a:moveTo>
                  <a:pt x="427332" y="973479"/>
                </a:moveTo>
                <a:cubicBezTo>
                  <a:pt x="425094" y="974952"/>
                  <a:pt x="422873" y="976425"/>
                  <a:pt x="420654" y="977880"/>
                </a:cubicBezTo>
                <a:cubicBezTo>
                  <a:pt x="420998" y="978396"/>
                  <a:pt x="421362" y="978913"/>
                  <a:pt x="421706" y="979429"/>
                </a:cubicBezTo>
                <a:cubicBezTo>
                  <a:pt x="423906" y="977918"/>
                  <a:pt x="426106" y="976407"/>
                  <a:pt x="428307" y="974895"/>
                </a:cubicBezTo>
                <a:cubicBezTo>
                  <a:pt x="427981" y="974416"/>
                  <a:pt x="427656" y="973938"/>
                  <a:pt x="427332" y="973479"/>
                </a:cubicBezTo>
                <a:close/>
                <a:moveTo>
                  <a:pt x="371959" y="972867"/>
                </a:moveTo>
                <a:cubicBezTo>
                  <a:pt x="370887" y="973326"/>
                  <a:pt x="370524" y="975622"/>
                  <a:pt x="370026" y="977152"/>
                </a:cubicBezTo>
                <a:cubicBezTo>
                  <a:pt x="369529" y="978665"/>
                  <a:pt x="369089" y="980253"/>
                  <a:pt x="368955" y="981822"/>
                </a:cubicBezTo>
                <a:cubicBezTo>
                  <a:pt x="368668" y="985419"/>
                  <a:pt x="368592" y="989034"/>
                  <a:pt x="368437" y="992631"/>
                </a:cubicBezTo>
                <a:cubicBezTo>
                  <a:pt x="368993" y="992747"/>
                  <a:pt x="369567" y="992842"/>
                  <a:pt x="370122" y="992958"/>
                </a:cubicBezTo>
                <a:cubicBezTo>
                  <a:pt x="373508" y="988633"/>
                  <a:pt x="376895" y="984309"/>
                  <a:pt x="380856" y="979239"/>
                </a:cubicBezTo>
                <a:cubicBezTo>
                  <a:pt x="379708" y="977554"/>
                  <a:pt x="378636" y="975221"/>
                  <a:pt x="376876" y="973708"/>
                </a:cubicBezTo>
                <a:cubicBezTo>
                  <a:pt x="375747" y="972733"/>
                  <a:pt x="373298" y="972293"/>
                  <a:pt x="371959" y="972867"/>
                </a:cubicBezTo>
                <a:close/>
                <a:moveTo>
                  <a:pt x="104585" y="971221"/>
                </a:moveTo>
                <a:cubicBezTo>
                  <a:pt x="103494" y="976790"/>
                  <a:pt x="99342" y="979812"/>
                  <a:pt x="95056" y="982740"/>
                </a:cubicBezTo>
                <a:cubicBezTo>
                  <a:pt x="94367" y="984194"/>
                  <a:pt x="93678" y="985668"/>
                  <a:pt x="92989" y="987122"/>
                </a:cubicBezTo>
                <a:cubicBezTo>
                  <a:pt x="92568" y="986816"/>
                  <a:pt x="92148" y="986509"/>
                  <a:pt x="91726" y="986184"/>
                </a:cubicBezTo>
                <a:cubicBezTo>
                  <a:pt x="92817" y="985017"/>
                  <a:pt x="93889" y="983850"/>
                  <a:pt x="94980" y="982683"/>
                </a:cubicBezTo>
                <a:cubicBezTo>
                  <a:pt x="95898" y="976943"/>
                  <a:pt x="100586" y="974379"/>
                  <a:pt x="104585" y="971221"/>
                </a:cubicBezTo>
                <a:close/>
                <a:moveTo>
                  <a:pt x="119586" y="970323"/>
                </a:moveTo>
                <a:cubicBezTo>
                  <a:pt x="120007" y="970954"/>
                  <a:pt x="120830" y="971643"/>
                  <a:pt x="120753" y="972216"/>
                </a:cubicBezTo>
                <a:cubicBezTo>
                  <a:pt x="120581" y="973346"/>
                  <a:pt x="119931" y="974418"/>
                  <a:pt x="118974" y="976732"/>
                </a:cubicBezTo>
                <a:cubicBezTo>
                  <a:pt x="117520" y="973690"/>
                  <a:pt x="116754" y="972619"/>
                  <a:pt x="116965" y="972371"/>
                </a:cubicBezTo>
                <a:cubicBezTo>
                  <a:pt x="117634" y="971529"/>
                  <a:pt x="118687" y="970992"/>
                  <a:pt x="119586" y="970323"/>
                </a:cubicBezTo>
                <a:close/>
                <a:moveTo>
                  <a:pt x="93297" y="969978"/>
                </a:moveTo>
                <a:lnTo>
                  <a:pt x="93237" y="970590"/>
                </a:lnTo>
                <a:lnTo>
                  <a:pt x="92626" y="970227"/>
                </a:lnTo>
                <a:close/>
                <a:moveTo>
                  <a:pt x="313142" y="969824"/>
                </a:moveTo>
                <a:cubicBezTo>
                  <a:pt x="306541" y="974838"/>
                  <a:pt x="306541" y="974838"/>
                  <a:pt x="307862" y="982204"/>
                </a:cubicBezTo>
                <a:cubicBezTo>
                  <a:pt x="316472" y="979985"/>
                  <a:pt x="317217" y="978415"/>
                  <a:pt x="313142" y="969824"/>
                </a:cubicBezTo>
                <a:close/>
                <a:moveTo>
                  <a:pt x="468774" y="969519"/>
                </a:moveTo>
                <a:cubicBezTo>
                  <a:pt x="466096" y="973212"/>
                  <a:pt x="463416" y="976923"/>
                  <a:pt x="460738" y="980616"/>
                </a:cubicBezTo>
                <a:cubicBezTo>
                  <a:pt x="466402" y="980309"/>
                  <a:pt x="471300" y="976368"/>
                  <a:pt x="474151" y="982587"/>
                </a:cubicBezTo>
                <a:cubicBezTo>
                  <a:pt x="478762" y="981209"/>
                  <a:pt x="482187" y="980750"/>
                  <a:pt x="485019" y="979200"/>
                </a:cubicBezTo>
                <a:cubicBezTo>
                  <a:pt x="488099" y="977517"/>
                  <a:pt x="491582" y="975297"/>
                  <a:pt x="489783" y="970208"/>
                </a:cubicBezTo>
                <a:cubicBezTo>
                  <a:pt x="482914" y="973268"/>
                  <a:pt x="477959" y="982759"/>
                  <a:pt x="468832" y="975316"/>
                </a:cubicBezTo>
                <a:cubicBezTo>
                  <a:pt x="469272" y="973652"/>
                  <a:pt x="469731" y="972006"/>
                  <a:pt x="470171" y="970360"/>
                </a:cubicBezTo>
                <a:cubicBezTo>
                  <a:pt x="469692" y="970074"/>
                  <a:pt x="469234" y="969786"/>
                  <a:pt x="468774" y="969519"/>
                </a:cubicBezTo>
                <a:close/>
                <a:moveTo>
                  <a:pt x="2561665" y="969039"/>
                </a:moveTo>
                <a:lnTo>
                  <a:pt x="2561876" y="969690"/>
                </a:lnTo>
                <a:lnTo>
                  <a:pt x="2562240" y="969136"/>
                </a:lnTo>
                <a:close/>
                <a:moveTo>
                  <a:pt x="2676467" y="969021"/>
                </a:moveTo>
                <a:lnTo>
                  <a:pt x="2677098" y="969117"/>
                </a:lnTo>
                <a:lnTo>
                  <a:pt x="2676696" y="969711"/>
                </a:lnTo>
                <a:close/>
                <a:moveTo>
                  <a:pt x="283351" y="968428"/>
                </a:moveTo>
                <a:lnTo>
                  <a:pt x="282528" y="973131"/>
                </a:lnTo>
                <a:lnTo>
                  <a:pt x="282490" y="973116"/>
                </a:lnTo>
                <a:cubicBezTo>
                  <a:pt x="282395" y="976578"/>
                  <a:pt x="281859" y="979774"/>
                  <a:pt x="277438" y="981535"/>
                </a:cubicBezTo>
                <a:cubicBezTo>
                  <a:pt x="276941" y="976827"/>
                  <a:pt x="279582" y="974895"/>
                  <a:pt x="282528" y="973134"/>
                </a:cubicBezTo>
                <a:lnTo>
                  <a:pt x="282528" y="973131"/>
                </a:lnTo>
                <a:lnTo>
                  <a:pt x="289615" y="976117"/>
                </a:lnTo>
                <a:cubicBezTo>
                  <a:pt x="291961" y="977071"/>
                  <a:pt x="294295" y="977248"/>
                  <a:pt x="296667" y="974455"/>
                </a:cubicBezTo>
                <a:cubicBezTo>
                  <a:pt x="292440" y="972541"/>
                  <a:pt x="288135" y="970590"/>
                  <a:pt x="283351" y="968428"/>
                </a:cubicBezTo>
                <a:close/>
                <a:moveTo>
                  <a:pt x="437702" y="966611"/>
                </a:moveTo>
                <a:cubicBezTo>
                  <a:pt x="437301" y="966840"/>
                  <a:pt x="436955" y="967203"/>
                  <a:pt x="436591" y="967509"/>
                </a:cubicBezTo>
                <a:cubicBezTo>
                  <a:pt x="436975" y="967777"/>
                  <a:pt x="437357" y="968064"/>
                  <a:pt x="437741" y="968370"/>
                </a:cubicBezTo>
                <a:cubicBezTo>
                  <a:pt x="437950" y="967930"/>
                  <a:pt x="438180" y="967491"/>
                  <a:pt x="438313" y="967031"/>
                </a:cubicBezTo>
                <a:cubicBezTo>
                  <a:pt x="438333" y="966954"/>
                  <a:pt x="437797" y="966553"/>
                  <a:pt x="437702" y="966611"/>
                </a:cubicBezTo>
                <a:close/>
                <a:moveTo>
                  <a:pt x="213456" y="964965"/>
                </a:moveTo>
                <a:cubicBezTo>
                  <a:pt x="213514" y="965692"/>
                  <a:pt x="213552" y="966400"/>
                  <a:pt x="213609" y="967127"/>
                </a:cubicBezTo>
                <a:cubicBezTo>
                  <a:pt x="214929" y="966936"/>
                  <a:pt x="216230" y="966725"/>
                  <a:pt x="217551" y="966533"/>
                </a:cubicBezTo>
                <a:cubicBezTo>
                  <a:pt x="217436" y="966017"/>
                  <a:pt x="217359" y="965061"/>
                  <a:pt x="217188" y="965041"/>
                </a:cubicBezTo>
                <a:cubicBezTo>
                  <a:pt x="215962" y="964908"/>
                  <a:pt x="214698" y="964965"/>
                  <a:pt x="213456" y="964965"/>
                </a:cubicBezTo>
                <a:close/>
                <a:moveTo>
                  <a:pt x="456739" y="963357"/>
                </a:moveTo>
                <a:cubicBezTo>
                  <a:pt x="455342" y="963396"/>
                  <a:pt x="453295" y="962841"/>
                  <a:pt x="452645" y="963549"/>
                </a:cubicBezTo>
                <a:cubicBezTo>
                  <a:pt x="450636" y="965806"/>
                  <a:pt x="449124" y="968523"/>
                  <a:pt x="447422" y="971049"/>
                </a:cubicBezTo>
                <a:cubicBezTo>
                  <a:pt x="447976" y="971604"/>
                  <a:pt x="448531" y="972159"/>
                  <a:pt x="449085" y="972714"/>
                </a:cubicBezTo>
                <a:cubicBezTo>
                  <a:pt x="451668" y="970992"/>
                  <a:pt x="454425" y="969480"/>
                  <a:pt x="456701" y="967452"/>
                </a:cubicBezTo>
                <a:cubicBezTo>
                  <a:pt x="457391" y="966840"/>
                  <a:pt x="456759" y="964773"/>
                  <a:pt x="456739" y="963357"/>
                </a:cubicBezTo>
                <a:close/>
                <a:moveTo>
                  <a:pt x="2574677" y="962325"/>
                </a:moveTo>
                <a:lnTo>
                  <a:pt x="2574025" y="962496"/>
                </a:lnTo>
                <a:lnTo>
                  <a:pt x="2574580" y="962859"/>
                </a:lnTo>
                <a:close/>
                <a:moveTo>
                  <a:pt x="28051" y="961638"/>
                </a:moveTo>
                <a:lnTo>
                  <a:pt x="28071" y="961674"/>
                </a:lnTo>
                <a:lnTo>
                  <a:pt x="28080" y="961665"/>
                </a:lnTo>
                <a:lnTo>
                  <a:pt x="28089" y="961675"/>
                </a:lnTo>
                <a:cubicBezTo>
                  <a:pt x="27974" y="961847"/>
                  <a:pt x="27860" y="962019"/>
                  <a:pt x="27744" y="962192"/>
                </a:cubicBezTo>
                <a:close/>
                <a:moveTo>
                  <a:pt x="28586" y="961139"/>
                </a:moveTo>
                <a:lnTo>
                  <a:pt x="28080" y="961665"/>
                </a:lnTo>
                <a:lnTo>
                  <a:pt x="28052" y="961636"/>
                </a:lnTo>
                <a:lnTo>
                  <a:pt x="28051" y="961638"/>
                </a:lnTo>
                <a:lnTo>
                  <a:pt x="28050" y="961637"/>
                </a:lnTo>
                <a:close/>
                <a:moveTo>
                  <a:pt x="223329" y="958689"/>
                </a:moveTo>
                <a:cubicBezTo>
                  <a:pt x="222525" y="958593"/>
                  <a:pt x="221702" y="958842"/>
                  <a:pt x="220861" y="958957"/>
                </a:cubicBezTo>
                <a:cubicBezTo>
                  <a:pt x="221109" y="959645"/>
                  <a:pt x="221224" y="960793"/>
                  <a:pt x="221646" y="960927"/>
                </a:cubicBezTo>
                <a:cubicBezTo>
                  <a:pt x="222315" y="961119"/>
                  <a:pt x="223196" y="960660"/>
                  <a:pt x="224037" y="960468"/>
                </a:cubicBezTo>
                <a:cubicBezTo>
                  <a:pt x="223731" y="959665"/>
                  <a:pt x="223577" y="958728"/>
                  <a:pt x="223329" y="958689"/>
                </a:cubicBezTo>
                <a:close/>
                <a:moveTo>
                  <a:pt x="167267" y="958364"/>
                </a:moveTo>
                <a:cubicBezTo>
                  <a:pt x="172873" y="965960"/>
                  <a:pt x="171534" y="968601"/>
                  <a:pt x="162254" y="970513"/>
                </a:cubicBezTo>
                <a:cubicBezTo>
                  <a:pt x="164244" y="968313"/>
                  <a:pt x="165888" y="967127"/>
                  <a:pt x="166616" y="965520"/>
                </a:cubicBezTo>
                <a:cubicBezTo>
                  <a:pt x="167286" y="964047"/>
                  <a:pt x="166999" y="962134"/>
                  <a:pt x="167267" y="958364"/>
                </a:cubicBezTo>
                <a:close/>
                <a:moveTo>
                  <a:pt x="2554012" y="957503"/>
                </a:moveTo>
                <a:cubicBezTo>
                  <a:pt x="2548156" y="958784"/>
                  <a:pt x="2544330" y="959607"/>
                  <a:pt x="2539872" y="960584"/>
                </a:cubicBezTo>
                <a:cubicBezTo>
                  <a:pt x="2540944" y="962075"/>
                  <a:pt x="2541672" y="964161"/>
                  <a:pt x="2542628" y="964276"/>
                </a:cubicBezTo>
                <a:cubicBezTo>
                  <a:pt x="2548156" y="964965"/>
                  <a:pt x="2553763" y="965194"/>
                  <a:pt x="2559332" y="965577"/>
                </a:cubicBezTo>
                <a:cubicBezTo>
                  <a:pt x="2559619" y="964831"/>
                  <a:pt x="2559904" y="964084"/>
                  <a:pt x="2560192" y="963339"/>
                </a:cubicBezTo>
                <a:cubicBezTo>
                  <a:pt x="2557821" y="961100"/>
                  <a:pt x="2555446" y="958861"/>
                  <a:pt x="2554012" y="957503"/>
                </a:cubicBezTo>
                <a:close/>
                <a:moveTo>
                  <a:pt x="487736" y="957330"/>
                </a:moveTo>
                <a:lnTo>
                  <a:pt x="487180" y="957828"/>
                </a:lnTo>
                <a:lnTo>
                  <a:pt x="487203" y="957914"/>
                </a:lnTo>
                <a:lnTo>
                  <a:pt x="483106" y="969461"/>
                </a:lnTo>
                <a:cubicBezTo>
                  <a:pt x="485842" y="967528"/>
                  <a:pt x="487583" y="966324"/>
                  <a:pt x="489094" y="965252"/>
                </a:cubicBezTo>
                <a:lnTo>
                  <a:pt x="487203" y="957914"/>
                </a:lnTo>
                <a:lnTo>
                  <a:pt x="487219" y="957867"/>
                </a:lnTo>
                <a:close/>
                <a:moveTo>
                  <a:pt x="497398" y="957311"/>
                </a:moveTo>
                <a:cubicBezTo>
                  <a:pt x="496845" y="958248"/>
                  <a:pt x="496308" y="959205"/>
                  <a:pt x="495753" y="960142"/>
                </a:cubicBezTo>
                <a:cubicBezTo>
                  <a:pt x="497360" y="960927"/>
                  <a:pt x="498967" y="961712"/>
                  <a:pt x="500574" y="962478"/>
                </a:cubicBezTo>
                <a:cubicBezTo>
                  <a:pt x="500958" y="961864"/>
                  <a:pt x="501340" y="961253"/>
                  <a:pt x="501703" y="960621"/>
                </a:cubicBezTo>
                <a:cubicBezTo>
                  <a:pt x="500268" y="959512"/>
                  <a:pt x="498834" y="958420"/>
                  <a:pt x="497398" y="957311"/>
                </a:cubicBezTo>
                <a:close/>
                <a:moveTo>
                  <a:pt x="321120" y="956795"/>
                </a:moveTo>
                <a:cubicBezTo>
                  <a:pt x="320891" y="956871"/>
                  <a:pt x="320642" y="956967"/>
                  <a:pt x="320412" y="957043"/>
                </a:cubicBezTo>
                <a:cubicBezTo>
                  <a:pt x="320604" y="957445"/>
                  <a:pt x="320796" y="957885"/>
                  <a:pt x="321044" y="958248"/>
                </a:cubicBezTo>
                <a:cubicBezTo>
                  <a:pt x="321082" y="958306"/>
                  <a:pt x="321484" y="958115"/>
                  <a:pt x="321714" y="958038"/>
                </a:cubicBezTo>
                <a:cubicBezTo>
                  <a:pt x="321522" y="957617"/>
                  <a:pt x="321331" y="957196"/>
                  <a:pt x="321120" y="956795"/>
                </a:cubicBezTo>
                <a:close/>
                <a:moveTo>
                  <a:pt x="2593178" y="952739"/>
                </a:moveTo>
                <a:cubicBezTo>
                  <a:pt x="2595800" y="952739"/>
                  <a:pt x="2598439" y="952739"/>
                  <a:pt x="2602036" y="952739"/>
                </a:cubicBezTo>
                <a:cubicBezTo>
                  <a:pt x="2598918" y="956776"/>
                  <a:pt x="2596104" y="956088"/>
                  <a:pt x="2593217" y="954864"/>
                </a:cubicBezTo>
                <a:cubicBezTo>
                  <a:pt x="2593197" y="954155"/>
                  <a:pt x="2593197" y="953447"/>
                  <a:pt x="2593178" y="952739"/>
                </a:cubicBezTo>
                <a:close/>
                <a:moveTo>
                  <a:pt x="2524613" y="952113"/>
                </a:moveTo>
                <a:cubicBezTo>
                  <a:pt x="2522064" y="952379"/>
                  <a:pt x="2519409" y="953484"/>
                  <a:pt x="2516644" y="956221"/>
                </a:cubicBezTo>
                <a:cubicBezTo>
                  <a:pt x="2523093" y="957714"/>
                  <a:pt x="2527933" y="958842"/>
                  <a:pt x="2534706" y="960429"/>
                </a:cubicBezTo>
                <a:cubicBezTo>
                  <a:pt x="2533462" y="956871"/>
                  <a:pt x="2533138" y="953370"/>
                  <a:pt x="2531951" y="953044"/>
                </a:cubicBezTo>
                <a:cubicBezTo>
                  <a:pt x="2529607" y="952422"/>
                  <a:pt x="2527162" y="951848"/>
                  <a:pt x="2524613" y="952113"/>
                </a:cubicBezTo>
                <a:close/>
                <a:moveTo>
                  <a:pt x="151501" y="951648"/>
                </a:moveTo>
                <a:lnTo>
                  <a:pt x="151749" y="952298"/>
                </a:lnTo>
                <a:lnTo>
                  <a:pt x="151137" y="952240"/>
                </a:lnTo>
                <a:close/>
                <a:moveTo>
                  <a:pt x="286393" y="951609"/>
                </a:moveTo>
                <a:lnTo>
                  <a:pt x="284497" y="955812"/>
                </a:lnTo>
                <a:lnTo>
                  <a:pt x="284403" y="955914"/>
                </a:lnTo>
                <a:cubicBezTo>
                  <a:pt x="284307" y="956106"/>
                  <a:pt x="284193" y="956278"/>
                  <a:pt x="284097" y="956469"/>
                </a:cubicBezTo>
                <a:cubicBezTo>
                  <a:pt x="284211" y="956298"/>
                  <a:pt x="284326" y="956106"/>
                  <a:pt x="284442" y="955934"/>
                </a:cubicBezTo>
                <a:lnTo>
                  <a:pt x="284497" y="955812"/>
                </a:lnTo>
                <a:lnTo>
                  <a:pt x="287618" y="952432"/>
                </a:lnTo>
                <a:cubicBezTo>
                  <a:pt x="287217" y="952164"/>
                  <a:pt x="286795" y="951877"/>
                  <a:pt x="286393" y="951609"/>
                </a:cubicBezTo>
                <a:close/>
                <a:moveTo>
                  <a:pt x="176317" y="951284"/>
                </a:moveTo>
                <a:cubicBezTo>
                  <a:pt x="176834" y="951073"/>
                  <a:pt x="177676" y="951801"/>
                  <a:pt x="179167" y="952489"/>
                </a:cubicBezTo>
                <a:cubicBezTo>
                  <a:pt x="177637" y="953637"/>
                  <a:pt x="176796" y="954403"/>
                  <a:pt x="175801" y="954900"/>
                </a:cubicBezTo>
                <a:cubicBezTo>
                  <a:pt x="175648" y="954977"/>
                  <a:pt x="174346" y="953580"/>
                  <a:pt x="174480" y="953178"/>
                </a:cubicBezTo>
                <a:cubicBezTo>
                  <a:pt x="174729" y="952394"/>
                  <a:pt x="175551" y="951571"/>
                  <a:pt x="176317" y="951284"/>
                </a:cubicBezTo>
                <a:close/>
                <a:moveTo>
                  <a:pt x="508783" y="949677"/>
                </a:moveTo>
                <a:lnTo>
                  <a:pt x="508228" y="950174"/>
                </a:lnTo>
                <a:lnTo>
                  <a:pt x="507731" y="950710"/>
                </a:lnTo>
                <a:lnTo>
                  <a:pt x="508266" y="950213"/>
                </a:lnTo>
                <a:close/>
                <a:moveTo>
                  <a:pt x="2555523" y="948949"/>
                </a:moveTo>
                <a:lnTo>
                  <a:pt x="2554873" y="949141"/>
                </a:lnTo>
                <a:lnTo>
                  <a:pt x="2555428" y="949504"/>
                </a:lnTo>
                <a:close/>
                <a:moveTo>
                  <a:pt x="1415237" y="948930"/>
                </a:moveTo>
                <a:lnTo>
                  <a:pt x="1414644" y="949180"/>
                </a:lnTo>
                <a:lnTo>
                  <a:pt x="1415237" y="949447"/>
                </a:lnTo>
                <a:close/>
                <a:moveTo>
                  <a:pt x="194494" y="946348"/>
                </a:moveTo>
                <a:cubicBezTo>
                  <a:pt x="195909" y="953849"/>
                  <a:pt x="195909" y="953849"/>
                  <a:pt x="189576" y="956891"/>
                </a:cubicBezTo>
                <a:cubicBezTo>
                  <a:pt x="190188" y="952547"/>
                  <a:pt x="190418" y="948645"/>
                  <a:pt x="194494" y="946348"/>
                </a:cubicBezTo>
                <a:close/>
                <a:moveTo>
                  <a:pt x="366294" y="944931"/>
                </a:moveTo>
                <a:cubicBezTo>
                  <a:pt x="365319" y="945908"/>
                  <a:pt x="364324" y="946884"/>
                  <a:pt x="363329" y="947878"/>
                </a:cubicBezTo>
                <a:cubicBezTo>
                  <a:pt x="364191" y="948606"/>
                  <a:pt x="365051" y="949332"/>
                  <a:pt x="365931" y="950060"/>
                </a:cubicBezTo>
                <a:cubicBezTo>
                  <a:pt x="366698" y="948893"/>
                  <a:pt x="367462" y="947745"/>
                  <a:pt x="368208" y="946577"/>
                </a:cubicBezTo>
                <a:cubicBezTo>
                  <a:pt x="367578" y="946023"/>
                  <a:pt x="366926" y="945468"/>
                  <a:pt x="366294" y="944931"/>
                </a:cubicBezTo>
                <a:close/>
                <a:moveTo>
                  <a:pt x="2569185" y="944913"/>
                </a:moveTo>
                <a:cubicBezTo>
                  <a:pt x="2569089" y="945257"/>
                  <a:pt x="2568975" y="945621"/>
                  <a:pt x="2568878" y="945965"/>
                </a:cubicBezTo>
                <a:lnTo>
                  <a:pt x="2572433" y="946339"/>
                </a:lnTo>
                <a:lnTo>
                  <a:pt x="2572495" y="946366"/>
                </a:lnTo>
                <a:cubicBezTo>
                  <a:pt x="2574428" y="946366"/>
                  <a:pt x="2576340" y="946366"/>
                  <a:pt x="2578235" y="946366"/>
                </a:cubicBezTo>
                <a:cubicBezTo>
                  <a:pt x="2578810" y="945946"/>
                  <a:pt x="2579383" y="945525"/>
                  <a:pt x="2578312" y="946310"/>
                </a:cubicBezTo>
                <a:cubicBezTo>
                  <a:pt x="2579574" y="945908"/>
                  <a:pt x="2578906" y="946118"/>
                  <a:pt x="2578216" y="946347"/>
                </a:cubicBezTo>
                <a:cubicBezTo>
                  <a:pt x="2576322" y="946347"/>
                  <a:pt x="2574428" y="946347"/>
                  <a:pt x="2572514" y="946347"/>
                </a:cubicBezTo>
                <a:lnTo>
                  <a:pt x="2572433" y="946339"/>
                </a:lnTo>
                <a:close/>
                <a:moveTo>
                  <a:pt x="2651324" y="943669"/>
                </a:moveTo>
                <a:cubicBezTo>
                  <a:pt x="2650386" y="950175"/>
                  <a:pt x="2646216" y="954423"/>
                  <a:pt x="2640132" y="959379"/>
                </a:cubicBezTo>
                <a:cubicBezTo>
                  <a:pt x="2637970" y="948472"/>
                  <a:pt x="2645949" y="947075"/>
                  <a:pt x="2651324" y="943669"/>
                </a:cubicBezTo>
                <a:close/>
                <a:moveTo>
                  <a:pt x="2544099" y="943159"/>
                </a:moveTo>
                <a:cubicBezTo>
                  <a:pt x="2542120" y="942411"/>
                  <a:pt x="2539987" y="942463"/>
                  <a:pt x="2537423" y="943783"/>
                </a:cubicBezTo>
                <a:cubicBezTo>
                  <a:pt x="2537920" y="945563"/>
                  <a:pt x="2538400" y="947247"/>
                  <a:pt x="2539087" y="949696"/>
                </a:cubicBezTo>
                <a:cubicBezTo>
                  <a:pt x="2543259" y="948777"/>
                  <a:pt x="2546302" y="948108"/>
                  <a:pt x="2549842" y="947343"/>
                </a:cubicBezTo>
                <a:cubicBezTo>
                  <a:pt x="2547899" y="945458"/>
                  <a:pt x="2546077" y="943908"/>
                  <a:pt x="2544099" y="943159"/>
                </a:cubicBezTo>
                <a:close/>
                <a:moveTo>
                  <a:pt x="425398" y="942961"/>
                </a:moveTo>
                <a:cubicBezTo>
                  <a:pt x="419754" y="944013"/>
                  <a:pt x="417133" y="948510"/>
                  <a:pt x="413421" y="954001"/>
                </a:cubicBezTo>
                <a:lnTo>
                  <a:pt x="422163" y="953982"/>
                </a:lnTo>
                <a:lnTo>
                  <a:pt x="422146" y="954039"/>
                </a:lnTo>
                <a:lnTo>
                  <a:pt x="422175" y="954036"/>
                </a:lnTo>
                <a:lnTo>
                  <a:pt x="420558" y="963567"/>
                </a:lnTo>
                <a:cubicBezTo>
                  <a:pt x="425322" y="959415"/>
                  <a:pt x="428652" y="956526"/>
                  <a:pt x="432594" y="953101"/>
                </a:cubicBezTo>
                <a:lnTo>
                  <a:pt x="422175" y="954036"/>
                </a:lnTo>
                <a:lnTo>
                  <a:pt x="422184" y="953982"/>
                </a:lnTo>
                <a:lnTo>
                  <a:pt x="422163" y="953982"/>
                </a:lnTo>
                <a:close/>
                <a:moveTo>
                  <a:pt x="382424" y="940397"/>
                </a:moveTo>
                <a:cubicBezTo>
                  <a:pt x="381372" y="941163"/>
                  <a:pt x="380397" y="942024"/>
                  <a:pt x="379401" y="942885"/>
                </a:cubicBezTo>
                <a:cubicBezTo>
                  <a:pt x="379977" y="943401"/>
                  <a:pt x="380549" y="943938"/>
                  <a:pt x="381123" y="944454"/>
                </a:cubicBezTo>
                <a:cubicBezTo>
                  <a:pt x="381889" y="943458"/>
                  <a:pt x="382711" y="942502"/>
                  <a:pt x="383382" y="941469"/>
                </a:cubicBezTo>
                <a:cubicBezTo>
                  <a:pt x="383458" y="941353"/>
                  <a:pt x="382463" y="940378"/>
                  <a:pt x="382424" y="940397"/>
                </a:cubicBezTo>
                <a:close/>
                <a:moveTo>
                  <a:pt x="131353" y="938694"/>
                </a:moveTo>
                <a:lnTo>
                  <a:pt x="131372" y="938733"/>
                </a:lnTo>
                <a:cubicBezTo>
                  <a:pt x="131256" y="938905"/>
                  <a:pt x="131142" y="939097"/>
                  <a:pt x="131027" y="939269"/>
                </a:cubicBezTo>
                <a:cubicBezTo>
                  <a:pt x="131142" y="939077"/>
                  <a:pt x="131239" y="938886"/>
                  <a:pt x="131353" y="938694"/>
                </a:cubicBezTo>
                <a:close/>
                <a:moveTo>
                  <a:pt x="202817" y="938427"/>
                </a:moveTo>
                <a:lnTo>
                  <a:pt x="203430" y="938522"/>
                </a:lnTo>
                <a:lnTo>
                  <a:pt x="203046" y="939096"/>
                </a:lnTo>
                <a:close/>
                <a:moveTo>
                  <a:pt x="491888" y="937623"/>
                </a:moveTo>
                <a:cubicBezTo>
                  <a:pt x="488406" y="940091"/>
                  <a:pt x="485650" y="943554"/>
                  <a:pt x="482513" y="943917"/>
                </a:cubicBezTo>
                <a:lnTo>
                  <a:pt x="468155" y="952086"/>
                </a:lnTo>
                <a:lnTo>
                  <a:pt x="468066" y="952088"/>
                </a:lnTo>
                <a:cubicBezTo>
                  <a:pt x="467952" y="952260"/>
                  <a:pt x="467856" y="952451"/>
                  <a:pt x="467741" y="952662"/>
                </a:cubicBezTo>
                <a:cubicBezTo>
                  <a:pt x="467856" y="952470"/>
                  <a:pt x="467971" y="952298"/>
                  <a:pt x="468085" y="952126"/>
                </a:cubicBezTo>
                <a:lnTo>
                  <a:pt x="468155" y="952086"/>
                </a:lnTo>
                <a:lnTo>
                  <a:pt x="475624" y="951992"/>
                </a:lnTo>
                <a:cubicBezTo>
                  <a:pt x="484541" y="951782"/>
                  <a:pt x="488941" y="948069"/>
                  <a:pt x="491888" y="937623"/>
                </a:cubicBezTo>
                <a:close/>
                <a:moveTo>
                  <a:pt x="2552002" y="936895"/>
                </a:moveTo>
                <a:cubicBezTo>
                  <a:pt x="2551869" y="937278"/>
                  <a:pt x="2551755" y="937680"/>
                  <a:pt x="2551621" y="938063"/>
                </a:cubicBezTo>
                <a:cubicBezTo>
                  <a:pt x="2553361" y="938733"/>
                  <a:pt x="2555103" y="939402"/>
                  <a:pt x="2556844" y="940072"/>
                </a:cubicBezTo>
                <a:cubicBezTo>
                  <a:pt x="2557054" y="939478"/>
                  <a:pt x="2557284" y="938886"/>
                  <a:pt x="2557494" y="938292"/>
                </a:cubicBezTo>
                <a:cubicBezTo>
                  <a:pt x="2555657" y="937833"/>
                  <a:pt x="2553820" y="937355"/>
                  <a:pt x="2552002" y="936895"/>
                </a:cubicBezTo>
                <a:close/>
                <a:moveTo>
                  <a:pt x="133267" y="936763"/>
                </a:moveTo>
                <a:lnTo>
                  <a:pt x="133293" y="936789"/>
                </a:lnTo>
                <a:lnTo>
                  <a:pt x="133305" y="936801"/>
                </a:lnTo>
                <a:cubicBezTo>
                  <a:pt x="132673" y="937432"/>
                  <a:pt x="132023" y="938082"/>
                  <a:pt x="131392" y="938714"/>
                </a:cubicBezTo>
                <a:lnTo>
                  <a:pt x="131353" y="938676"/>
                </a:lnTo>
                <a:close/>
                <a:moveTo>
                  <a:pt x="133353" y="936675"/>
                </a:moveTo>
                <a:lnTo>
                  <a:pt x="133305" y="936801"/>
                </a:lnTo>
                <a:lnTo>
                  <a:pt x="133293" y="936789"/>
                </a:lnTo>
                <a:lnTo>
                  <a:pt x="133267" y="936762"/>
                </a:lnTo>
                <a:lnTo>
                  <a:pt x="133267" y="936763"/>
                </a:lnTo>
                <a:lnTo>
                  <a:pt x="133266" y="936762"/>
                </a:lnTo>
                <a:close/>
                <a:moveTo>
                  <a:pt x="396985" y="936360"/>
                </a:moveTo>
                <a:lnTo>
                  <a:pt x="391564" y="942525"/>
                </a:lnTo>
                <a:lnTo>
                  <a:pt x="391533" y="942521"/>
                </a:lnTo>
                <a:lnTo>
                  <a:pt x="391521" y="942565"/>
                </a:lnTo>
                <a:lnTo>
                  <a:pt x="381372" y="950787"/>
                </a:lnTo>
                <a:cubicBezTo>
                  <a:pt x="385926" y="951007"/>
                  <a:pt x="388203" y="951117"/>
                  <a:pt x="389473" y="950084"/>
                </a:cubicBezTo>
                <a:lnTo>
                  <a:pt x="391521" y="942565"/>
                </a:lnTo>
                <a:lnTo>
                  <a:pt x="391552" y="942540"/>
                </a:lnTo>
                <a:lnTo>
                  <a:pt x="391564" y="942525"/>
                </a:lnTo>
                <a:lnTo>
                  <a:pt x="403089" y="944205"/>
                </a:lnTo>
                <a:cubicBezTo>
                  <a:pt x="403338" y="943688"/>
                  <a:pt x="403568" y="943191"/>
                  <a:pt x="403816" y="942674"/>
                </a:cubicBezTo>
                <a:cubicBezTo>
                  <a:pt x="401711" y="940722"/>
                  <a:pt x="399606" y="938771"/>
                  <a:pt x="396985" y="936360"/>
                </a:cubicBezTo>
                <a:close/>
                <a:moveTo>
                  <a:pt x="134452" y="933720"/>
                </a:moveTo>
                <a:cubicBezTo>
                  <a:pt x="134835" y="933950"/>
                  <a:pt x="135199" y="934161"/>
                  <a:pt x="135581" y="934390"/>
                </a:cubicBezTo>
                <a:lnTo>
                  <a:pt x="133353" y="936675"/>
                </a:lnTo>
                <a:close/>
                <a:moveTo>
                  <a:pt x="2660490" y="932955"/>
                </a:moveTo>
                <a:lnTo>
                  <a:pt x="2660527" y="932994"/>
                </a:lnTo>
                <a:cubicBezTo>
                  <a:pt x="2657122" y="933490"/>
                  <a:pt x="2654808" y="934887"/>
                  <a:pt x="2656990" y="939575"/>
                </a:cubicBezTo>
                <a:cubicBezTo>
                  <a:pt x="2658156" y="937375"/>
                  <a:pt x="2659323" y="935156"/>
                  <a:pt x="2660490" y="932955"/>
                </a:cubicBezTo>
                <a:close/>
                <a:moveTo>
                  <a:pt x="2660590" y="932894"/>
                </a:moveTo>
                <a:lnTo>
                  <a:pt x="2660529" y="932994"/>
                </a:lnTo>
                <a:lnTo>
                  <a:pt x="2660490" y="932955"/>
                </a:lnTo>
                <a:close/>
                <a:moveTo>
                  <a:pt x="438697" y="930218"/>
                </a:moveTo>
                <a:cubicBezTo>
                  <a:pt x="429819" y="935136"/>
                  <a:pt x="429819" y="935136"/>
                  <a:pt x="432019" y="942061"/>
                </a:cubicBezTo>
                <a:cubicBezTo>
                  <a:pt x="435674" y="938809"/>
                  <a:pt x="438907" y="935844"/>
                  <a:pt x="438697" y="930218"/>
                </a:cubicBezTo>
                <a:close/>
                <a:moveTo>
                  <a:pt x="2602534" y="929912"/>
                </a:moveTo>
                <a:cubicBezTo>
                  <a:pt x="2602916" y="930085"/>
                  <a:pt x="2603242" y="930390"/>
                  <a:pt x="2603605" y="930659"/>
                </a:cubicBezTo>
                <a:cubicBezTo>
                  <a:pt x="2603242" y="930984"/>
                  <a:pt x="2602878" y="931309"/>
                  <a:pt x="2602515" y="931634"/>
                </a:cubicBezTo>
                <a:cubicBezTo>
                  <a:pt x="2602324" y="931213"/>
                  <a:pt x="2602075" y="930831"/>
                  <a:pt x="2601960" y="930390"/>
                </a:cubicBezTo>
                <a:cubicBezTo>
                  <a:pt x="2601921" y="930276"/>
                  <a:pt x="2602420" y="929874"/>
                  <a:pt x="2602534" y="929912"/>
                </a:cubicBezTo>
                <a:close/>
                <a:moveTo>
                  <a:pt x="383419" y="929835"/>
                </a:moveTo>
                <a:cubicBezTo>
                  <a:pt x="381660" y="931518"/>
                  <a:pt x="379900" y="933203"/>
                  <a:pt x="378139" y="934886"/>
                </a:cubicBezTo>
                <a:cubicBezTo>
                  <a:pt x="376876" y="936150"/>
                  <a:pt x="375595" y="937431"/>
                  <a:pt x="374313" y="938694"/>
                </a:cubicBezTo>
                <a:cubicBezTo>
                  <a:pt x="373758" y="939096"/>
                  <a:pt x="373182" y="939478"/>
                  <a:pt x="374178" y="938790"/>
                </a:cubicBezTo>
                <a:cubicBezTo>
                  <a:pt x="372992" y="939153"/>
                  <a:pt x="373661" y="938943"/>
                  <a:pt x="374331" y="938733"/>
                </a:cubicBezTo>
                <a:cubicBezTo>
                  <a:pt x="375595" y="937450"/>
                  <a:pt x="376876" y="936168"/>
                  <a:pt x="378139" y="934886"/>
                </a:cubicBezTo>
                <a:cubicBezTo>
                  <a:pt x="380340" y="933758"/>
                  <a:pt x="382558" y="932629"/>
                  <a:pt x="384759" y="931500"/>
                </a:cubicBezTo>
                <a:cubicBezTo>
                  <a:pt x="384319" y="930945"/>
                  <a:pt x="383879" y="930390"/>
                  <a:pt x="383419" y="929835"/>
                </a:cubicBezTo>
                <a:close/>
                <a:moveTo>
                  <a:pt x="313467" y="928592"/>
                </a:moveTo>
                <a:cubicBezTo>
                  <a:pt x="313353" y="928782"/>
                  <a:pt x="313218" y="928956"/>
                  <a:pt x="313104" y="929127"/>
                </a:cubicBezTo>
                <a:cubicBezTo>
                  <a:pt x="312471" y="929759"/>
                  <a:pt x="311823" y="930409"/>
                  <a:pt x="311190" y="931041"/>
                </a:cubicBezTo>
                <a:cubicBezTo>
                  <a:pt x="310559" y="931673"/>
                  <a:pt x="309909" y="932323"/>
                  <a:pt x="309277" y="932954"/>
                </a:cubicBezTo>
                <a:cubicBezTo>
                  <a:pt x="308646" y="933585"/>
                  <a:pt x="307995" y="934236"/>
                  <a:pt x="307344" y="934867"/>
                </a:cubicBezTo>
                <a:lnTo>
                  <a:pt x="307309" y="934941"/>
                </a:lnTo>
                <a:lnTo>
                  <a:pt x="299412" y="940868"/>
                </a:lnTo>
                <a:cubicBezTo>
                  <a:pt x="296745" y="942851"/>
                  <a:pt x="294448" y="945200"/>
                  <a:pt x="293664" y="949046"/>
                </a:cubicBezTo>
                <a:cubicBezTo>
                  <a:pt x="297041" y="947764"/>
                  <a:pt x="300347" y="946415"/>
                  <a:pt x="302865" y="944289"/>
                </a:cubicBezTo>
                <a:lnTo>
                  <a:pt x="307309" y="934941"/>
                </a:lnTo>
                <a:lnTo>
                  <a:pt x="307383" y="934886"/>
                </a:lnTo>
                <a:cubicBezTo>
                  <a:pt x="308034" y="934256"/>
                  <a:pt x="308684" y="933605"/>
                  <a:pt x="309315" y="932973"/>
                </a:cubicBezTo>
                <a:cubicBezTo>
                  <a:pt x="309946" y="932342"/>
                  <a:pt x="310596" y="931692"/>
                  <a:pt x="311229" y="931060"/>
                </a:cubicBezTo>
                <a:cubicBezTo>
                  <a:pt x="311860" y="930428"/>
                  <a:pt x="312510" y="929778"/>
                  <a:pt x="313142" y="929146"/>
                </a:cubicBezTo>
                <a:cubicBezTo>
                  <a:pt x="313257" y="928956"/>
                  <a:pt x="313353" y="928782"/>
                  <a:pt x="313467" y="928592"/>
                </a:cubicBezTo>
                <a:close/>
                <a:moveTo>
                  <a:pt x="2558316" y="926870"/>
                </a:moveTo>
                <a:cubicBezTo>
                  <a:pt x="2558393" y="927329"/>
                  <a:pt x="2558432" y="927807"/>
                  <a:pt x="2558565" y="928248"/>
                </a:cubicBezTo>
                <a:cubicBezTo>
                  <a:pt x="2558585" y="928305"/>
                  <a:pt x="2559064" y="928229"/>
                  <a:pt x="2559312" y="928229"/>
                </a:cubicBezTo>
                <a:cubicBezTo>
                  <a:pt x="2559235" y="927768"/>
                  <a:pt x="2559159" y="927310"/>
                  <a:pt x="2559082" y="926870"/>
                </a:cubicBezTo>
                <a:cubicBezTo>
                  <a:pt x="2558833" y="926870"/>
                  <a:pt x="2558565" y="926870"/>
                  <a:pt x="2558316" y="926870"/>
                </a:cubicBezTo>
                <a:close/>
                <a:moveTo>
                  <a:pt x="188141" y="925683"/>
                </a:moveTo>
                <a:cubicBezTo>
                  <a:pt x="197459" y="927195"/>
                  <a:pt x="200081" y="930505"/>
                  <a:pt x="196540" y="936648"/>
                </a:cubicBezTo>
                <a:cubicBezTo>
                  <a:pt x="193461" y="941985"/>
                  <a:pt x="190303" y="948012"/>
                  <a:pt x="182133" y="948720"/>
                </a:cubicBezTo>
                <a:cubicBezTo>
                  <a:pt x="184104" y="946156"/>
                  <a:pt x="185750" y="943210"/>
                  <a:pt x="188122" y="941106"/>
                </a:cubicBezTo>
                <a:cubicBezTo>
                  <a:pt x="195968" y="934083"/>
                  <a:pt x="196080" y="934179"/>
                  <a:pt x="188141" y="925683"/>
                </a:cubicBezTo>
                <a:close/>
                <a:moveTo>
                  <a:pt x="1409517" y="924133"/>
                </a:moveTo>
                <a:lnTo>
                  <a:pt x="1408885" y="924401"/>
                </a:lnTo>
                <a:lnTo>
                  <a:pt x="1409517" y="924688"/>
                </a:lnTo>
                <a:close/>
                <a:moveTo>
                  <a:pt x="205611" y="923847"/>
                </a:moveTo>
                <a:cubicBezTo>
                  <a:pt x="206203" y="924536"/>
                  <a:pt x="206797" y="925206"/>
                  <a:pt x="207390" y="925894"/>
                </a:cubicBezTo>
                <a:cubicBezTo>
                  <a:pt x="205822" y="926946"/>
                  <a:pt x="204252" y="927999"/>
                  <a:pt x="202684" y="929070"/>
                </a:cubicBezTo>
                <a:cubicBezTo>
                  <a:pt x="202320" y="928591"/>
                  <a:pt x="201937" y="928094"/>
                  <a:pt x="201573" y="927616"/>
                </a:cubicBezTo>
                <a:cubicBezTo>
                  <a:pt x="202913" y="926353"/>
                  <a:pt x="204272" y="925110"/>
                  <a:pt x="205611" y="923847"/>
                </a:cubicBezTo>
                <a:close/>
                <a:moveTo>
                  <a:pt x="2666287" y="923694"/>
                </a:moveTo>
                <a:cubicBezTo>
                  <a:pt x="2666718" y="926784"/>
                  <a:pt x="2666933" y="928329"/>
                  <a:pt x="2666208" y="929487"/>
                </a:cubicBezTo>
                <a:lnTo>
                  <a:pt x="2660590" y="932894"/>
                </a:lnTo>
                <a:close/>
                <a:moveTo>
                  <a:pt x="226848" y="922143"/>
                </a:moveTo>
                <a:lnTo>
                  <a:pt x="227500" y="922449"/>
                </a:lnTo>
                <a:lnTo>
                  <a:pt x="226848" y="922776"/>
                </a:lnTo>
                <a:close/>
                <a:moveTo>
                  <a:pt x="446580" y="921971"/>
                </a:moveTo>
                <a:cubicBezTo>
                  <a:pt x="445643" y="922660"/>
                  <a:pt x="444476" y="923177"/>
                  <a:pt x="443862" y="924057"/>
                </a:cubicBezTo>
                <a:cubicBezTo>
                  <a:pt x="443250" y="924956"/>
                  <a:pt x="443174" y="926220"/>
                  <a:pt x="442868" y="927329"/>
                </a:cubicBezTo>
                <a:cubicBezTo>
                  <a:pt x="443289" y="927520"/>
                  <a:pt x="443710" y="927711"/>
                  <a:pt x="444130" y="927884"/>
                </a:cubicBezTo>
                <a:cubicBezTo>
                  <a:pt x="445317" y="926334"/>
                  <a:pt x="446504" y="924765"/>
                  <a:pt x="447690" y="923177"/>
                </a:cubicBezTo>
                <a:cubicBezTo>
                  <a:pt x="447326" y="922776"/>
                  <a:pt x="446943" y="922373"/>
                  <a:pt x="446580" y="921971"/>
                </a:cubicBezTo>
                <a:close/>
                <a:moveTo>
                  <a:pt x="161202" y="921819"/>
                </a:moveTo>
                <a:cubicBezTo>
                  <a:pt x="161929" y="922470"/>
                  <a:pt x="162657" y="923121"/>
                  <a:pt x="163365" y="923771"/>
                </a:cubicBezTo>
                <a:cubicBezTo>
                  <a:pt x="162332" y="924690"/>
                  <a:pt x="161298" y="925608"/>
                  <a:pt x="160245" y="926527"/>
                </a:cubicBezTo>
                <a:cubicBezTo>
                  <a:pt x="159766" y="926106"/>
                  <a:pt x="159270" y="925704"/>
                  <a:pt x="158791" y="925282"/>
                </a:cubicBezTo>
                <a:cubicBezTo>
                  <a:pt x="159594" y="924135"/>
                  <a:pt x="160398" y="922986"/>
                  <a:pt x="161202" y="921819"/>
                </a:cubicBezTo>
                <a:close/>
                <a:moveTo>
                  <a:pt x="179514" y="920748"/>
                </a:moveTo>
                <a:cubicBezTo>
                  <a:pt x="177943" y="925474"/>
                  <a:pt x="172950" y="931119"/>
                  <a:pt x="165583" y="935461"/>
                </a:cubicBezTo>
                <a:cubicBezTo>
                  <a:pt x="170481" y="930946"/>
                  <a:pt x="171840" y="922968"/>
                  <a:pt x="179514" y="920748"/>
                </a:cubicBezTo>
                <a:close/>
                <a:moveTo>
                  <a:pt x="324909" y="920096"/>
                </a:moveTo>
                <a:cubicBezTo>
                  <a:pt x="325005" y="920499"/>
                  <a:pt x="325101" y="920880"/>
                  <a:pt x="325196" y="921283"/>
                </a:cubicBezTo>
                <a:cubicBezTo>
                  <a:pt x="326210" y="921149"/>
                  <a:pt x="327205" y="921015"/>
                  <a:pt x="328219" y="920880"/>
                </a:cubicBezTo>
                <a:cubicBezTo>
                  <a:pt x="328200" y="920632"/>
                  <a:pt x="328180" y="920364"/>
                  <a:pt x="328143" y="920116"/>
                </a:cubicBezTo>
                <a:cubicBezTo>
                  <a:pt x="327071" y="920096"/>
                  <a:pt x="325981" y="920096"/>
                  <a:pt x="324909" y="920096"/>
                </a:cubicBezTo>
                <a:close/>
                <a:moveTo>
                  <a:pt x="129115" y="918681"/>
                </a:moveTo>
                <a:cubicBezTo>
                  <a:pt x="129555" y="918852"/>
                  <a:pt x="129957" y="919140"/>
                  <a:pt x="130492" y="919465"/>
                </a:cubicBezTo>
                <a:cubicBezTo>
                  <a:pt x="130110" y="919790"/>
                  <a:pt x="129765" y="920097"/>
                  <a:pt x="129402" y="920403"/>
                </a:cubicBezTo>
                <a:cubicBezTo>
                  <a:pt x="129134" y="920021"/>
                  <a:pt x="128828" y="919656"/>
                  <a:pt x="128636" y="919236"/>
                </a:cubicBezTo>
                <a:cubicBezTo>
                  <a:pt x="128598" y="919140"/>
                  <a:pt x="129039" y="918642"/>
                  <a:pt x="129115" y="918681"/>
                </a:cubicBezTo>
                <a:close/>
                <a:moveTo>
                  <a:pt x="71734" y="916500"/>
                </a:moveTo>
                <a:cubicBezTo>
                  <a:pt x="72288" y="917017"/>
                  <a:pt x="72824" y="917533"/>
                  <a:pt x="73378" y="918051"/>
                </a:cubicBezTo>
                <a:cubicBezTo>
                  <a:pt x="70892" y="927675"/>
                  <a:pt x="70892" y="927675"/>
                  <a:pt x="56273" y="937931"/>
                </a:cubicBezTo>
                <a:cubicBezTo>
                  <a:pt x="58531" y="932688"/>
                  <a:pt x="59220" y="927177"/>
                  <a:pt x="65286" y="925092"/>
                </a:cubicBezTo>
                <a:cubicBezTo>
                  <a:pt x="66318" y="924747"/>
                  <a:pt x="66682" y="922680"/>
                  <a:pt x="67543" y="921552"/>
                </a:cubicBezTo>
                <a:cubicBezTo>
                  <a:pt x="68864" y="919811"/>
                  <a:pt x="70336" y="918165"/>
                  <a:pt x="71734" y="916500"/>
                </a:cubicBezTo>
                <a:close/>
                <a:moveTo>
                  <a:pt x="163878" y="915766"/>
                </a:moveTo>
                <a:lnTo>
                  <a:pt x="163861" y="915792"/>
                </a:lnTo>
                <a:lnTo>
                  <a:pt x="163864" y="915771"/>
                </a:lnTo>
                <a:close/>
                <a:moveTo>
                  <a:pt x="163865" y="915765"/>
                </a:moveTo>
                <a:lnTo>
                  <a:pt x="163864" y="915771"/>
                </a:lnTo>
                <a:lnTo>
                  <a:pt x="163860" y="915772"/>
                </a:lnTo>
                <a:close/>
                <a:moveTo>
                  <a:pt x="163898" y="915736"/>
                </a:moveTo>
                <a:lnTo>
                  <a:pt x="163947" y="915742"/>
                </a:lnTo>
                <a:lnTo>
                  <a:pt x="163878" y="915766"/>
                </a:lnTo>
                <a:close/>
                <a:moveTo>
                  <a:pt x="163869" y="915732"/>
                </a:moveTo>
                <a:lnTo>
                  <a:pt x="163899" y="915735"/>
                </a:lnTo>
                <a:lnTo>
                  <a:pt x="163898" y="915736"/>
                </a:lnTo>
                <a:lnTo>
                  <a:pt x="163881" y="915734"/>
                </a:lnTo>
                <a:lnTo>
                  <a:pt x="163865" y="915765"/>
                </a:lnTo>
                <a:close/>
                <a:moveTo>
                  <a:pt x="468354" y="915561"/>
                </a:moveTo>
                <a:lnTo>
                  <a:pt x="466202" y="921414"/>
                </a:lnTo>
                <a:lnTo>
                  <a:pt x="466154" y="921474"/>
                </a:lnTo>
                <a:cubicBezTo>
                  <a:pt x="463875" y="924841"/>
                  <a:pt x="461713" y="928343"/>
                  <a:pt x="455764" y="928898"/>
                </a:cubicBezTo>
                <a:cubicBezTo>
                  <a:pt x="458691" y="924324"/>
                  <a:pt x="461370" y="921512"/>
                  <a:pt x="466173" y="921493"/>
                </a:cubicBezTo>
                <a:lnTo>
                  <a:pt x="466202" y="921414"/>
                </a:lnTo>
                <a:lnTo>
                  <a:pt x="470114" y="916538"/>
                </a:lnTo>
                <a:cubicBezTo>
                  <a:pt x="469520" y="916212"/>
                  <a:pt x="468948" y="915888"/>
                  <a:pt x="468354" y="915561"/>
                </a:cubicBezTo>
                <a:close/>
                <a:moveTo>
                  <a:pt x="167879" y="914394"/>
                </a:moveTo>
                <a:cubicBezTo>
                  <a:pt x="167918" y="915007"/>
                  <a:pt x="167974" y="915619"/>
                  <a:pt x="168013" y="916251"/>
                </a:cubicBezTo>
                <a:lnTo>
                  <a:pt x="163947" y="915742"/>
                </a:lnTo>
                <a:close/>
                <a:moveTo>
                  <a:pt x="2578101" y="914184"/>
                </a:moveTo>
                <a:cubicBezTo>
                  <a:pt x="2576264" y="914777"/>
                  <a:pt x="2574389" y="915390"/>
                  <a:pt x="2572534" y="915983"/>
                </a:cubicBezTo>
                <a:cubicBezTo>
                  <a:pt x="2572590" y="916365"/>
                  <a:pt x="2572648" y="916728"/>
                  <a:pt x="2572687" y="917112"/>
                </a:cubicBezTo>
                <a:cubicBezTo>
                  <a:pt x="2573834" y="917226"/>
                  <a:pt x="2575041" y="917610"/>
                  <a:pt x="2576092" y="917341"/>
                </a:cubicBezTo>
                <a:cubicBezTo>
                  <a:pt x="2577107" y="917073"/>
                  <a:pt x="2577948" y="916117"/>
                  <a:pt x="2578867" y="915485"/>
                </a:cubicBezTo>
                <a:cubicBezTo>
                  <a:pt x="2578618" y="915045"/>
                  <a:pt x="2578369" y="914624"/>
                  <a:pt x="2578101" y="914184"/>
                </a:cubicBezTo>
                <a:close/>
                <a:moveTo>
                  <a:pt x="2619257" y="913476"/>
                </a:moveTo>
                <a:cubicBezTo>
                  <a:pt x="2619334" y="913705"/>
                  <a:pt x="2619410" y="913955"/>
                  <a:pt x="2619486" y="914203"/>
                </a:cubicBezTo>
                <a:cubicBezTo>
                  <a:pt x="2619066" y="914413"/>
                  <a:pt x="2618646" y="914605"/>
                  <a:pt x="2618224" y="914816"/>
                </a:cubicBezTo>
                <a:cubicBezTo>
                  <a:pt x="2618147" y="914566"/>
                  <a:pt x="2617955" y="914165"/>
                  <a:pt x="2618014" y="914127"/>
                </a:cubicBezTo>
                <a:cubicBezTo>
                  <a:pt x="2618396" y="913858"/>
                  <a:pt x="2618836" y="913686"/>
                  <a:pt x="2619257" y="913476"/>
                </a:cubicBezTo>
                <a:close/>
                <a:moveTo>
                  <a:pt x="144382" y="913457"/>
                </a:moveTo>
                <a:cubicBezTo>
                  <a:pt x="146717" y="918910"/>
                  <a:pt x="148383" y="922776"/>
                  <a:pt x="150276" y="927176"/>
                </a:cubicBezTo>
                <a:cubicBezTo>
                  <a:pt x="145435" y="935517"/>
                  <a:pt x="140422" y="944148"/>
                  <a:pt x="135409" y="952776"/>
                </a:cubicBezTo>
                <a:cubicBezTo>
                  <a:pt x="133114" y="944893"/>
                  <a:pt x="139007" y="939766"/>
                  <a:pt x="140231" y="933184"/>
                </a:cubicBezTo>
                <a:cubicBezTo>
                  <a:pt x="141360" y="927118"/>
                  <a:pt x="142757" y="921091"/>
                  <a:pt x="144382" y="913457"/>
                </a:cubicBezTo>
                <a:close/>
                <a:moveTo>
                  <a:pt x="481594" y="911199"/>
                </a:moveTo>
                <a:cubicBezTo>
                  <a:pt x="480102" y="911562"/>
                  <a:pt x="478590" y="911946"/>
                  <a:pt x="477078" y="912309"/>
                </a:cubicBezTo>
                <a:cubicBezTo>
                  <a:pt x="477270" y="913055"/>
                  <a:pt x="477461" y="913821"/>
                  <a:pt x="477653" y="914566"/>
                </a:cubicBezTo>
                <a:cubicBezTo>
                  <a:pt x="479145" y="913955"/>
                  <a:pt x="480618" y="913342"/>
                  <a:pt x="482111" y="912749"/>
                </a:cubicBezTo>
                <a:cubicBezTo>
                  <a:pt x="481939" y="912233"/>
                  <a:pt x="481766" y="911715"/>
                  <a:pt x="481594" y="911199"/>
                </a:cubicBezTo>
                <a:close/>
                <a:moveTo>
                  <a:pt x="164856" y="908061"/>
                </a:moveTo>
                <a:lnTo>
                  <a:pt x="163869" y="915732"/>
                </a:lnTo>
                <a:lnTo>
                  <a:pt x="160704" y="915447"/>
                </a:lnTo>
                <a:cubicBezTo>
                  <a:pt x="159479" y="912405"/>
                  <a:pt x="160704" y="910263"/>
                  <a:pt x="164856" y="908061"/>
                </a:cubicBezTo>
                <a:close/>
                <a:moveTo>
                  <a:pt x="2567042" y="907257"/>
                </a:moveTo>
                <a:cubicBezTo>
                  <a:pt x="2566984" y="907181"/>
                  <a:pt x="2566353" y="907278"/>
                  <a:pt x="2566334" y="907373"/>
                </a:cubicBezTo>
                <a:cubicBezTo>
                  <a:pt x="2566218" y="907812"/>
                  <a:pt x="2566218" y="908291"/>
                  <a:pt x="2566181" y="908750"/>
                </a:cubicBezTo>
                <a:cubicBezTo>
                  <a:pt x="2566659" y="908692"/>
                  <a:pt x="2567137" y="908636"/>
                  <a:pt x="2567597" y="908558"/>
                </a:cubicBezTo>
                <a:cubicBezTo>
                  <a:pt x="2567425" y="908118"/>
                  <a:pt x="2567290" y="907659"/>
                  <a:pt x="2567042" y="907257"/>
                </a:cubicBezTo>
                <a:close/>
                <a:moveTo>
                  <a:pt x="1318995" y="907143"/>
                </a:moveTo>
                <a:cubicBezTo>
                  <a:pt x="1318861" y="907697"/>
                  <a:pt x="1318727" y="908253"/>
                  <a:pt x="1318574" y="908808"/>
                </a:cubicBezTo>
                <a:cubicBezTo>
                  <a:pt x="1319914" y="909075"/>
                  <a:pt x="1321252" y="909420"/>
                  <a:pt x="1322592" y="909573"/>
                </a:cubicBezTo>
                <a:cubicBezTo>
                  <a:pt x="1322764" y="909592"/>
                  <a:pt x="1323032" y="908616"/>
                  <a:pt x="1323243" y="908118"/>
                </a:cubicBezTo>
                <a:cubicBezTo>
                  <a:pt x="1321846" y="907773"/>
                  <a:pt x="1320411" y="907468"/>
                  <a:pt x="1318995" y="907143"/>
                </a:cubicBezTo>
                <a:close/>
                <a:moveTo>
                  <a:pt x="1518520" y="906856"/>
                </a:moveTo>
                <a:lnTo>
                  <a:pt x="1517928" y="907123"/>
                </a:lnTo>
                <a:lnTo>
                  <a:pt x="1518520" y="907410"/>
                </a:lnTo>
                <a:close/>
                <a:moveTo>
                  <a:pt x="145377" y="901881"/>
                </a:moveTo>
                <a:cubicBezTo>
                  <a:pt x="145683" y="902589"/>
                  <a:pt x="145990" y="903298"/>
                  <a:pt x="146295" y="904025"/>
                </a:cubicBezTo>
                <a:cubicBezTo>
                  <a:pt x="145779" y="904197"/>
                  <a:pt x="145110" y="904637"/>
                  <a:pt x="144803" y="904465"/>
                </a:cubicBezTo>
                <a:cubicBezTo>
                  <a:pt x="144420" y="904217"/>
                  <a:pt x="144324" y="903489"/>
                  <a:pt x="144095" y="902953"/>
                </a:cubicBezTo>
                <a:cubicBezTo>
                  <a:pt x="144516" y="902589"/>
                  <a:pt x="144956" y="902245"/>
                  <a:pt x="145377" y="901881"/>
                </a:cubicBezTo>
                <a:close/>
                <a:moveTo>
                  <a:pt x="87315" y="900476"/>
                </a:moveTo>
                <a:lnTo>
                  <a:pt x="81569" y="909439"/>
                </a:lnTo>
                <a:cubicBezTo>
                  <a:pt x="81138" y="906502"/>
                  <a:pt x="80923" y="905034"/>
                  <a:pt x="81648" y="903909"/>
                </a:cubicBezTo>
                <a:close/>
                <a:moveTo>
                  <a:pt x="87346" y="900426"/>
                </a:moveTo>
                <a:lnTo>
                  <a:pt x="87365" y="900445"/>
                </a:lnTo>
                <a:lnTo>
                  <a:pt x="87315" y="900476"/>
                </a:lnTo>
                <a:close/>
                <a:moveTo>
                  <a:pt x="286202" y="900235"/>
                </a:moveTo>
                <a:cubicBezTo>
                  <a:pt x="286470" y="900102"/>
                  <a:pt x="287063" y="900600"/>
                  <a:pt x="288918" y="901498"/>
                </a:cubicBezTo>
                <a:cubicBezTo>
                  <a:pt x="287598" y="902073"/>
                  <a:pt x="286815" y="902493"/>
                  <a:pt x="285972" y="902704"/>
                </a:cubicBezTo>
                <a:cubicBezTo>
                  <a:pt x="285781" y="902742"/>
                  <a:pt x="285111" y="901901"/>
                  <a:pt x="285168" y="901575"/>
                </a:cubicBezTo>
                <a:cubicBezTo>
                  <a:pt x="285264" y="901059"/>
                  <a:pt x="285743" y="900485"/>
                  <a:pt x="286202" y="900235"/>
                </a:cubicBezTo>
                <a:close/>
                <a:moveTo>
                  <a:pt x="218755" y="899433"/>
                </a:moveTo>
                <a:cubicBezTo>
                  <a:pt x="218277" y="904064"/>
                  <a:pt x="218163" y="908922"/>
                  <a:pt x="217149" y="913611"/>
                </a:cubicBezTo>
                <a:cubicBezTo>
                  <a:pt x="216574" y="916290"/>
                  <a:pt x="214585" y="918662"/>
                  <a:pt x="212194" y="923101"/>
                </a:cubicBezTo>
                <a:cubicBezTo>
                  <a:pt x="211466" y="918107"/>
                  <a:pt x="211083" y="915600"/>
                  <a:pt x="210605" y="912309"/>
                </a:cubicBezTo>
                <a:cubicBezTo>
                  <a:pt x="207372" y="915007"/>
                  <a:pt x="204884" y="917074"/>
                  <a:pt x="201573" y="919829"/>
                </a:cubicBezTo>
                <a:cubicBezTo>
                  <a:pt x="204003" y="910454"/>
                  <a:pt x="211983" y="901595"/>
                  <a:pt x="218755" y="899433"/>
                </a:cubicBezTo>
                <a:close/>
                <a:moveTo>
                  <a:pt x="2542264" y="897480"/>
                </a:moveTo>
                <a:cubicBezTo>
                  <a:pt x="2542015" y="897557"/>
                  <a:pt x="2541784" y="897633"/>
                  <a:pt x="2541537" y="897710"/>
                </a:cubicBezTo>
                <a:cubicBezTo>
                  <a:pt x="2541748" y="898112"/>
                  <a:pt x="2541920" y="898552"/>
                  <a:pt x="2542168" y="898915"/>
                </a:cubicBezTo>
                <a:cubicBezTo>
                  <a:pt x="2542207" y="898973"/>
                  <a:pt x="2542608" y="898782"/>
                  <a:pt x="2542839" y="898705"/>
                </a:cubicBezTo>
                <a:cubicBezTo>
                  <a:pt x="2542667" y="898302"/>
                  <a:pt x="2542455" y="897882"/>
                  <a:pt x="2542264" y="897480"/>
                </a:cubicBezTo>
                <a:close/>
                <a:moveTo>
                  <a:pt x="2614524" y="896725"/>
                </a:moveTo>
                <a:lnTo>
                  <a:pt x="2613440" y="899682"/>
                </a:lnTo>
                <a:cubicBezTo>
                  <a:pt x="2613058" y="899452"/>
                  <a:pt x="2612676" y="899241"/>
                  <a:pt x="2612312" y="899012"/>
                </a:cubicBezTo>
                <a:close/>
                <a:moveTo>
                  <a:pt x="2614570" y="896601"/>
                </a:moveTo>
                <a:lnTo>
                  <a:pt x="2614607" y="896640"/>
                </a:lnTo>
                <a:lnTo>
                  <a:pt x="2614524" y="896725"/>
                </a:lnTo>
                <a:close/>
                <a:moveTo>
                  <a:pt x="2614691" y="896532"/>
                </a:moveTo>
                <a:lnTo>
                  <a:pt x="2614608" y="896639"/>
                </a:lnTo>
                <a:lnTo>
                  <a:pt x="2614570" y="896600"/>
                </a:lnTo>
                <a:close/>
                <a:moveTo>
                  <a:pt x="2691658" y="896026"/>
                </a:moveTo>
                <a:cubicBezTo>
                  <a:pt x="2689917" y="899604"/>
                  <a:pt x="2688444" y="906033"/>
                  <a:pt x="2686396" y="906225"/>
                </a:cubicBezTo>
                <a:cubicBezTo>
                  <a:pt x="2679775" y="906817"/>
                  <a:pt x="2681862" y="916997"/>
                  <a:pt x="2674342" y="915983"/>
                </a:cubicBezTo>
                <a:cubicBezTo>
                  <a:pt x="2675529" y="905192"/>
                  <a:pt x="2684215" y="901250"/>
                  <a:pt x="2691658" y="896026"/>
                </a:cubicBezTo>
                <a:close/>
                <a:moveTo>
                  <a:pt x="2557398" y="894171"/>
                </a:moveTo>
                <a:cubicBezTo>
                  <a:pt x="2557284" y="895816"/>
                  <a:pt x="2556423" y="898073"/>
                  <a:pt x="2557188" y="898992"/>
                </a:cubicBezTo>
                <a:cubicBezTo>
                  <a:pt x="2559256" y="901461"/>
                  <a:pt x="2561379" y="905076"/>
                  <a:pt x="2566525" y="902531"/>
                </a:cubicBezTo>
                <a:cubicBezTo>
                  <a:pt x="2563942" y="899413"/>
                  <a:pt x="2561857" y="896887"/>
                  <a:pt x="2559772" y="894362"/>
                </a:cubicBezTo>
                <a:cubicBezTo>
                  <a:pt x="2558987" y="894304"/>
                  <a:pt x="2558202" y="894247"/>
                  <a:pt x="2557398" y="894171"/>
                </a:cubicBezTo>
                <a:close/>
                <a:moveTo>
                  <a:pt x="91287" y="894018"/>
                </a:moveTo>
                <a:cubicBezTo>
                  <a:pt x="89987" y="896180"/>
                  <a:pt x="88685" y="898323"/>
                  <a:pt x="87385" y="900466"/>
                </a:cubicBezTo>
                <a:lnTo>
                  <a:pt x="87365" y="900427"/>
                </a:lnTo>
                <a:cubicBezTo>
                  <a:pt x="90675" y="899930"/>
                  <a:pt x="93066" y="898649"/>
                  <a:pt x="91287" y="894018"/>
                </a:cubicBezTo>
                <a:close/>
                <a:moveTo>
                  <a:pt x="2616656" y="893998"/>
                </a:moveTo>
                <a:cubicBezTo>
                  <a:pt x="2616923" y="894324"/>
                  <a:pt x="2617210" y="894648"/>
                  <a:pt x="2617478" y="894975"/>
                </a:cubicBezTo>
                <a:lnTo>
                  <a:pt x="2614691" y="896532"/>
                </a:lnTo>
                <a:close/>
                <a:moveTo>
                  <a:pt x="412808" y="893290"/>
                </a:moveTo>
                <a:cubicBezTo>
                  <a:pt x="413363" y="894610"/>
                  <a:pt x="414015" y="895415"/>
                  <a:pt x="413841" y="896007"/>
                </a:cubicBezTo>
                <a:cubicBezTo>
                  <a:pt x="413688" y="896543"/>
                  <a:pt x="412656" y="896829"/>
                  <a:pt x="412004" y="897232"/>
                </a:cubicBezTo>
                <a:cubicBezTo>
                  <a:pt x="411736" y="896715"/>
                  <a:pt x="411163" y="896142"/>
                  <a:pt x="411258" y="895720"/>
                </a:cubicBezTo>
                <a:cubicBezTo>
                  <a:pt x="411432" y="895031"/>
                  <a:pt x="412043" y="894438"/>
                  <a:pt x="412808" y="893290"/>
                </a:cubicBezTo>
                <a:close/>
                <a:moveTo>
                  <a:pt x="186879" y="892027"/>
                </a:moveTo>
                <a:cubicBezTo>
                  <a:pt x="187281" y="892391"/>
                  <a:pt x="187682" y="892755"/>
                  <a:pt x="188085" y="893118"/>
                </a:cubicBezTo>
                <a:cubicBezTo>
                  <a:pt x="186916" y="894438"/>
                  <a:pt x="185750" y="895758"/>
                  <a:pt x="184583" y="897099"/>
                </a:cubicBezTo>
                <a:cubicBezTo>
                  <a:pt x="184161" y="896715"/>
                  <a:pt x="183741" y="896333"/>
                  <a:pt x="183319" y="895950"/>
                </a:cubicBezTo>
                <a:cubicBezTo>
                  <a:pt x="184506" y="894649"/>
                  <a:pt x="185692" y="893328"/>
                  <a:pt x="186879" y="892027"/>
                </a:cubicBezTo>
                <a:close/>
                <a:moveTo>
                  <a:pt x="315342" y="890324"/>
                </a:moveTo>
                <a:cubicBezTo>
                  <a:pt x="315228" y="890497"/>
                  <a:pt x="315112" y="890688"/>
                  <a:pt x="314998" y="890860"/>
                </a:cubicBezTo>
                <a:cubicBezTo>
                  <a:pt x="314787" y="891530"/>
                  <a:pt x="314559" y="892219"/>
                  <a:pt x="314961" y="890994"/>
                </a:cubicBezTo>
                <a:cubicBezTo>
                  <a:pt x="314193" y="892046"/>
                  <a:pt x="314615" y="891472"/>
                  <a:pt x="315037" y="890898"/>
                </a:cubicBezTo>
                <a:cubicBezTo>
                  <a:pt x="315151" y="890707"/>
                  <a:pt x="315246" y="890516"/>
                  <a:pt x="315342" y="890324"/>
                </a:cubicBezTo>
                <a:close/>
                <a:moveTo>
                  <a:pt x="241735" y="889884"/>
                </a:moveTo>
                <a:cubicBezTo>
                  <a:pt x="241963" y="889731"/>
                  <a:pt x="242672" y="890324"/>
                  <a:pt x="243495" y="890784"/>
                </a:cubicBezTo>
                <a:cubicBezTo>
                  <a:pt x="242787" y="891377"/>
                  <a:pt x="242271" y="892046"/>
                  <a:pt x="241582" y="892333"/>
                </a:cubicBezTo>
                <a:cubicBezTo>
                  <a:pt x="241236" y="892467"/>
                  <a:pt x="240606" y="891893"/>
                  <a:pt x="240108" y="891645"/>
                </a:cubicBezTo>
                <a:cubicBezTo>
                  <a:pt x="240644" y="891032"/>
                  <a:pt x="241083" y="890305"/>
                  <a:pt x="241735" y="889884"/>
                </a:cubicBezTo>
                <a:close/>
                <a:moveTo>
                  <a:pt x="2554471" y="889233"/>
                </a:moveTo>
                <a:cubicBezTo>
                  <a:pt x="2552825" y="890669"/>
                  <a:pt x="2551199" y="892104"/>
                  <a:pt x="2549554" y="893538"/>
                </a:cubicBezTo>
                <a:cubicBezTo>
                  <a:pt x="2549937" y="893960"/>
                  <a:pt x="2550319" y="894381"/>
                  <a:pt x="2550702" y="894802"/>
                </a:cubicBezTo>
                <a:cubicBezTo>
                  <a:pt x="2552347" y="893386"/>
                  <a:pt x="2553974" y="891969"/>
                  <a:pt x="2555620" y="890553"/>
                </a:cubicBezTo>
                <a:cubicBezTo>
                  <a:pt x="2555236" y="890114"/>
                  <a:pt x="2554854" y="889674"/>
                  <a:pt x="2554471" y="889233"/>
                </a:cubicBezTo>
                <a:close/>
                <a:moveTo>
                  <a:pt x="476256" y="886517"/>
                </a:moveTo>
                <a:lnTo>
                  <a:pt x="475720" y="887033"/>
                </a:lnTo>
                <a:cubicBezTo>
                  <a:pt x="475089" y="887664"/>
                  <a:pt x="474438" y="888315"/>
                  <a:pt x="473808" y="888947"/>
                </a:cubicBezTo>
                <a:cubicBezTo>
                  <a:pt x="473692" y="889138"/>
                  <a:pt x="473596" y="889329"/>
                  <a:pt x="473501" y="889521"/>
                </a:cubicBezTo>
                <a:cubicBezTo>
                  <a:pt x="473616" y="889349"/>
                  <a:pt x="473730" y="889157"/>
                  <a:pt x="473845" y="888985"/>
                </a:cubicBezTo>
                <a:cubicBezTo>
                  <a:pt x="474476" y="888354"/>
                  <a:pt x="475128" y="887703"/>
                  <a:pt x="475759" y="887072"/>
                </a:cubicBezTo>
                <a:close/>
                <a:moveTo>
                  <a:pt x="326421" y="884183"/>
                </a:moveTo>
                <a:cubicBezTo>
                  <a:pt x="326095" y="884718"/>
                  <a:pt x="325770" y="885255"/>
                  <a:pt x="325446" y="885789"/>
                </a:cubicBezTo>
                <a:cubicBezTo>
                  <a:pt x="326880" y="886708"/>
                  <a:pt x="328296" y="887646"/>
                  <a:pt x="329730" y="888564"/>
                </a:cubicBezTo>
                <a:cubicBezTo>
                  <a:pt x="330171" y="888009"/>
                  <a:pt x="330611" y="887474"/>
                  <a:pt x="331050" y="886919"/>
                </a:cubicBezTo>
                <a:cubicBezTo>
                  <a:pt x="329502" y="886000"/>
                  <a:pt x="327971" y="885100"/>
                  <a:pt x="326421" y="884183"/>
                </a:cubicBezTo>
                <a:close/>
                <a:moveTo>
                  <a:pt x="2546205" y="883628"/>
                </a:moveTo>
                <a:cubicBezTo>
                  <a:pt x="2546089" y="883972"/>
                  <a:pt x="2545977" y="884336"/>
                  <a:pt x="2545880" y="884680"/>
                </a:cubicBezTo>
                <a:lnTo>
                  <a:pt x="2549418" y="885105"/>
                </a:lnTo>
                <a:lnTo>
                  <a:pt x="2549535" y="885158"/>
                </a:lnTo>
                <a:lnTo>
                  <a:pt x="2550090" y="885656"/>
                </a:lnTo>
                <a:lnTo>
                  <a:pt x="2549554" y="885120"/>
                </a:lnTo>
                <a:lnTo>
                  <a:pt x="2549418" y="885105"/>
                </a:lnTo>
                <a:close/>
                <a:moveTo>
                  <a:pt x="469176" y="882116"/>
                </a:moveTo>
                <a:lnTo>
                  <a:pt x="468119" y="885065"/>
                </a:lnTo>
                <a:lnTo>
                  <a:pt x="468048" y="885139"/>
                </a:lnTo>
                <a:lnTo>
                  <a:pt x="467976" y="885216"/>
                </a:lnTo>
                <a:lnTo>
                  <a:pt x="458251" y="890439"/>
                </a:lnTo>
                <a:cubicBezTo>
                  <a:pt x="451918" y="895548"/>
                  <a:pt x="446082" y="901288"/>
                  <a:pt x="439845" y="906531"/>
                </a:cubicBezTo>
                <a:cubicBezTo>
                  <a:pt x="438084" y="908004"/>
                  <a:pt x="435579" y="908616"/>
                  <a:pt x="433244" y="909706"/>
                </a:cubicBezTo>
                <a:cubicBezTo>
                  <a:pt x="433043" y="911199"/>
                  <a:pt x="433469" y="913308"/>
                  <a:pt x="433059" y="914748"/>
                </a:cubicBezTo>
                <a:lnTo>
                  <a:pt x="427939" y="915758"/>
                </a:lnTo>
                <a:lnTo>
                  <a:pt x="427925" y="915733"/>
                </a:lnTo>
                <a:lnTo>
                  <a:pt x="427867" y="915768"/>
                </a:lnTo>
                <a:lnTo>
                  <a:pt x="427886" y="906222"/>
                </a:lnTo>
                <a:lnTo>
                  <a:pt x="427905" y="906206"/>
                </a:lnTo>
                <a:cubicBezTo>
                  <a:pt x="428136" y="905517"/>
                  <a:pt x="428345" y="904847"/>
                  <a:pt x="427944" y="906109"/>
                </a:cubicBezTo>
                <a:cubicBezTo>
                  <a:pt x="428728" y="905037"/>
                  <a:pt x="428307" y="905612"/>
                  <a:pt x="427886" y="906186"/>
                </a:cubicBezTo>
                <a:lnTo>
                  <a:pt x="427886" y="906222"/>
                </a:lnTo>
                <a:lnTo>
                  <a:pt x="420675" y="912338"/>
                </a:lnTo>
                <a:cubicBezTo>
                  <a:pt x="418611" y="914734"/>
                  <a:pt x="416664" y="917188"/>
                  <a:pt x="414149" y="918814"/>
                </a:cubicBezTo>
                <a:cubicBezTo>
                  <a:pt x="408006" y="922794"/>
                  <a:pt x="407777" y="928132"/>
                  <a:pt x="407261" y="934006"/>
                </a:cubicBezTo>
                <a:cubicBezTo>
                  <a:pt x="409326" y="932170"/>
                  <a:pt x="410761" y="929931"/>
                  <a:pt x="411411" y="927482"/>
                </a:cubicBezTo>
                <a:cubicBezTo>
                  <a:pt x="412245" y="924315"/>
                  <a:pt x="412622" y="922722"/>
                  <a:pt x="413710" y="922211"/>
                </a:cubicBezTo>
                <a:lnTo>
                  <a:pt x="420225" y="923418"/>
                </a:lnTo>
                <a:lnTo>
                  <a:pt x="420202" y="923497"/>
                </a:lnTo>
                <a:lnTo>
                  <a:pt x="417746" y="926028"/>
                </a:lnTo>
                <a:cubicBezTo>
                  <a:pt x="418243" y="926276"/>
                  <a:pt x="418760" y="926526"/>
                  <a:pt x="419257" y="926793"/>
                </a:cubicBezTo>
                <a:lnTo>
                  <a:pt x="420202" y="923497"/>
                </a:lnTo>
                <a:lnTo>
                  <a:pt x="420271" y="923426"/>
                </a:lnTo>
                <a:lnTo>
                  <a:pt x="420225" y="923418"/>
                </a:lnTo>
                <a:lnTo>
                  <a:pt x="420234" y="923387"/>
                </a:lnTo>
                <a:cubicBezTo>
                  <a:pt x="421544" y="922134"/>
                  <a:pt x="422180" y="920211"/>
                  <a:pt x="423132" y="918606"/>
                </a:cubicBezTo>
                <a:lnTo>
                  <a:pt x="427867" y="915768"/>
                </a:lnTo>
                <a:lnTo>
                  <a:pt x="427867" y="915772"/>
                </a:lnTo>
                <a:lnTo>
                  <a:pt x="427939" y="915758"/>
                </a:lnTo>
                <a:lnTo>
                  <a:pt x="430870" y="920727"/>
                </a:lnTo>
                <a:cubicBezTo>
                  <a:pt x="432420" y="921207"/>
                  <a:pt x="435827" y="919982"/>
                  <a:pt x="436324" y="918700"/>
                </a:cubicBezTo>
                <a:cubicBezTo>
                  <a:pt x="439155" y="911391"/>
                  <a:pt x="446120" y="908444"/>
                  <a:pt x="451095" y="903450"/>
                </a:cubicBezTo>
                <a:lnTo>
                  <a:pt x="467976" y="885216"/>
                </a:lnTo>
                <a:lnTo>
                  <a:pt x="468085" y="885158"/>
                </a:lnTo>
                <a:lnTo>
                  <a:pt x="468119" y="885065"/>
                </a:lnTo>
                <a:lnTo>
                  <a:pt x="470247" y="882825"/>
                </a:lnTo>
                <a:cubicBezTo>
                  <a:pt x="469884" y="882595"/>
                  <a:pt x="469540" y="882364"/>
                  <a:pt x="469176" y="882116"/>
                </a:cubicBezTo>
                <a:close/>
                <a:moveTo>
                  <a:pt x="187587" y="881772"/>
                </a:moveTo>
                <a:cubicBezTo>
                  <a:pt x="187836" y="881619"/>
                  <a:pt x="188544" y="882211"/>
                  <a:pt x="189347" y="882614"/>
                </a:cubicBezTo>
                <a:cubicBezTo>
                  <a:pt x="188658" y="883227"/>
                  <a:pt x="188124" y="883896"/>
                  <a:pt x="187433" y="884202"/>
                </a:cubicBezTo>
                <a:cubicBezTo>
                  <a:pt x="187128" y="884336"/>
                  <a:pt x="186497" y="883743"/>
                  <a:pt x="186018" y="883475"/>
                </a:cubicBezTo>
                <a:cubicBezTo>
                  <a:pt x="186534" y="882882"/>
                  <a:pt x="186955" y="882155"/>
                  <a:pt x="187587" y="881772"/>
                </a:cubicBezTo>
                <a:close/>
                <a:moveTo>
                  <a:pt x="403223" y="880089"/>
                </a:moveTo>
                <a:lnTo>
                  <a:pt x="402592" y="880299"/>
                </a:lnTo>
                <a:lnTo>
                  <a:pt x="403165" y="880623"/>
                </a:lnTo>
                <a:close/>
                <a:moveTo>
                  <a:pt x="240416" y="879399"/>
                </a:moveTo>
                <a:cubicBezTo>
                  <a:pt x="235860" y="888354"/>
                  <a:pt x="235860" y="888354"/>
                  <a:pt x="226925" y="892562"/>
                </a:cubicBezTo>
                <a:cubicBezTo>
                  <a:pt x="232359" y="887243"/>
                  <a:pt x="233258" y="880355"/>
                  <a:pt x="240416" y="879399"/>
                </a:cubicBezTo>
                <a:close/>
                <a:moveTo>
                  <a:pt x="346561" y="879074"/>
                </a:moveTo>
                <a:cubicBezTo>
                  <a:pt x="344832" y="878534"/>
                  <a:pt x="343038" y="878883"/>
                  <a:pt x="341039" y="881811"/>
                </a:cubicBezTo>
                <a:cubicBezTo>
                  <a:pt x="343239" y="882192"/>
                  <a:pt x="345057" y="882517"/>
                  <a:pt x="347314" y="882920"/>
                </a:cubicBezTo>
                <a:cubicBezTo>
                  <a:pt x="346071" y="885292"/>
                  <a:pt x="345229" y="886938"/>
                  <a:pt x="344310" y="888717"/>
                </a:cubicBezTo>
                <a:cubicBezTo>
                  <a:pt x="349055" y="886593"/>
                  <a:pt x="349038" y="886593"/>
                  <a:pt x="351696" y="881676"/>
                </a:cubicBezTo>
                <a:cubicBezTo>
                  <a:pt x="349955" y="881045"/>
                  <a:pt x="348291" y="879615"/>
                  <a:pt x="346561" y="879074"/>
                </a:cubicBezTo>
                <a:close/>
                <a:moveTo>
                  <a:pt x="290163" y="878538"/>
                </a:moveTo>
                <a:cubicBezTo>
                  <a:pt x="289798" y="878844"/>
                  <a:pt x="289455" y="879151"/>
                  <a:pt x="289071" y="879476"/>
                </a:cubicBezTo>
                <a:cubicBezTo>
                  <a:pt x="289608" y="879801"/>
                  <a:pt x="290010" y="880089"/>
                  <a:pt x="290450" y="880260"/>
                </a:cubicBezTo>
                <a:cubicBezTo>
                  <a:pt x="290526" y="880299"/>
                  <a:pt x="290985" y="879801"/>
                  <a:pt x="290928" y="879705"/>
                </a:cubicBezTo>
                <a:cubicBezTo>
                  <a:pt x="290737" y="879284"/>
                  <a:pt x="290430" y="878920"/>
                  <a:pt x="290163" y="878538"/>
                </a:cubicBezTo>
                <a:close/>
                <a:moveTo>
                  <a:pt x="254708" y="877524"/>
                </a:moveTo>
                <a:cubicBezTo>
                  <a:pt x="251627" y="885332"/>
                  <a:pt x="251627" y="885332"/>
                  <a:pt x="245007" y="885867"/>
                </a:cubicBezTo>
                <a:cubicBezTo>
                  <a:pt x="246345" y="881448"/>
                  <a:pt x="249236" y="879362"/>
                  <a:pt x="254708" y="877524"/>
                </a:cubicBezTo>
                <a:close/>
                <a:moveTo>
                  <a:pt x="107301" y="875420"/>
                </a:moveTo>
                <a:cubicBezTo>
                  <a:pt x="108373" y="882998"/>
                  <a:pt x="105695" y="886652"/>
                  <a:pt x="96663" y="889942"/>
                </a:cubicBezTo>
                <a:cubicBezTo>
                  <a:pt x="98022" y="882729"/>
                  <a:pt x="99610" y="880586"/>
                  <a:pt x="107301" y="875420"/>
                </a:cubicBezTo>
                <a:close/>
                <a:moveTo>
                  <a:pt x="191490" y="875190"/>
                </a:moveTo>
                <a:cubicBezTo>
                  <a:pt x="191758" y="875707"/>
                  <a:pt x="192370" y="876396"/>
                  <a:pt x="192217" y="876741"/>
                </a:cubicBezTo>
                <a:cubicBezTo>
                  <a:pt x="191892" y="877468"/>
                  <a:pt x="191166" y="878003"/>
                  <a:pt x="190533" y="878711"/>
                </a:cubicBezTo>
                <a:cubicBezTo>
                  <a:pt x="190075" y="877850"/>
                  <a:pt x="189423" y="877084"/>
                  <a:pt x="189577" y="876874"/>
                </a:cubicBezTo>
                <a:cubicBezTo>
                  <a:pt x="190055" y="876204"/>
                  <a:pt x="190821" y="875745"/>
                  <a:pt x="191490" y="875190"/>
                </a:cubicBezTo>
                <a:close/>
                <a:moveTo>
                  <a:pt x="203238" y="874731"/>
                </a:moveTo>
                <a:cubicBezTo>
                  <a:pt x="204119" y="875726"/>
                  <a:pt x="205668" y="876721"/>
                  <a:pt x="205686" y="877735"/>
                </a:cubicBezTo>
                <a:cubicBezTo>
                  <a:pt x="205686" y="878883"/>
                  <a:pt x="204309" y="880031"/>
                  <a:pt x="202989" y="881945"/>
                </a:cubicBezTo>
                <a:cubicBezTo>
                  <a:pt x="201879" y="880184"/>
                  <a:pt x="200655" y="879054"/>
                  <a:pt x="200847" y="878328"/>
                </a:cubicBezTo>
                <a:cubicBezTo>
                  <a:pt x="201191" y="877008"/>
                  <a:pt x="202397" y="875918"/>
                  <a:pt x="203238" y="874731"/>
                </a:cubicBezTo>
                <a:close/>
                <a:moveTo>
                  <a:pt x="486723" y="874062"/>
                </a:moveTo>
                <a:cubicBezTo>
                  <a:pt x="481804" y="872166"/>
                  <a:pt x="480886" y="875668"/>
                  <a:pt x="477672" y="879323"/>
                </a:cubicBezTo>
                <a:cubicBezTo>
                  <a:pt x="482302" y="878003"/>
                  <a:pt x="485305" y="878022"/>
                  <a:pt x="486723" y="874062"/>
                </a:cubicBezTo>
                <a:close/>
                <a:moveTo>
                  <a:pt x="439232" y="873735"/>
                </a:moveTo>
                <a:cubicBezTo>
                  <a:pt x="434850" y="883092"/>
                  <a:pt x="426546" y="874807"/>
                  <a:pt x="421093" y="879189"/>
                </a:cubicBezTo>
                <a:cubicBezTo>
                  <a:pt x="423831" y="886613"/>
                  <a:pt x="430469" y="878940"/>
                  <a:pt x="434085" y="882728"/>
                </a:cubicBezTo>
                <a:cubicBezTo>
                  <a:pt x="429684" y="886019"/>
                  <a:pt x="425743" y="888947"/>
                  <a:pt x="421801" y="891893"/>
                </a:cubicBezTo>
                <a:cubicBezTo>
                  <a:pt x="416233" y="892085"/>
                  <a:pt x="418051" y="886746"/>
                  <a:pt x="416579" y="883589"/>
                </a:cubicBezTo>
                <a:cubicBezTo>
                  <a:pt x="414894" y="884547"/>
                  <a:pt x="413862" y="885541"/>
                  <a:pt x="412732" y="885694"/>
                </a:cubicBezTo>
                <a:cubicBezTo>
                  <a:pt x="407088" y="886459"/>
                  <a:pt x="404064" y="888660"/>
                  <a:pt x="405768" y="895108"/>
                </a:cubicBezTo>
                <a:cubicBezTo>
                  <a:pt x="406188" y="896677"/>
                  <a:pt x="404600" y="899145"/>
                  <a:pt x="403318" y="900695"/>
                </a:cubicBezTo>
                <a:cubicBezTo>
                  <a:pt x="401348" y="903105"/>
                  <a:pt x="399051" y="905364"/>
                  <a:pt x="396545" y="907220"/>
                </a:cubicBezTo>
                <a:cubicBezTo>
                  <a:pt x="389179" y="912634"/>
                  <a:pt x="382310" y="919828"/>
                  <a:pt x="374006" y="922545"/>
                </a:cubicBezTo>
                <a:lnTo>
                  <a:pt x="351423" y="938704"/>
                </a:lnTo>
                <a:lnTo>
                  <a:pt x="351371" y="938694"/>
                </a:lnTo>
                <a:cubicBezTo>
                  <a:pt x="350739" y="939325"/>
                  <a:pt x="350089" y="939975"/>
                  <a:pt x="349458" y="940608"/>
                </a:cubicBezTo>
                <a:lnTo>
                  <a:pt x="349439" y="940653"/>
                </a:lnTo>
                <a:lnTo>
                  <a:pt x="339554" y="947400"/>
                </a:lnTo>
                <a:cubicBezTo>
                  <a:pt x="336839" y="950223"/>
                  <a:pt x="334494" y="953313"/>
                  <a:pt x="331854" y="955781"/>
                </a:cubicBezTo>
                <a:cubicBezTo>
                  <a:pt x="332621" y="960506"/>
                  <a:pt x="333232" y="964237"/>
                  <a:pt x="333883" y="968255"/>
                </a:cubicBezTo>
                <a:cubicBezTo>
                  <a:pt x="338646" y="967241"/>
                  <a:pt x="339699" y="964850"/>
                  <a:pt x="337729" y="961348"/>
                </a:cubicBezTo>
                <a:cubicBezTo>
                  <a:pt x="335165" y="956832"/>
                  <a:pt x="337977" y="952738"/>
                  <a:pt x="340867" y="951801"/>
                </a:cubicBezTo>
                <a:cubicBezTo>
                  <a:pt x="343871" y="950825"/>
                  <a:pt x="345569" y="949151"/>
                  <a:pt x="346740" y="947159"/>
                </a:cubicBezTo>
                <a:lnTo>
                  <a:pt x="349439" y="940653"/>
                </a:lnTo>
                <a:lnTo>
                  <a:pt x="349477" y="940626"/>
                </a:lnTo>
                <a:cubicBezTo>
                  <a:pt x="350108" y="939996"/>
                  <a:pt x="350739" y="939345"/>
                  <a:pt x="351409" y="938714"/>
                </a:cubicBezTo>
                <a:lnTo>
                  <a:pt x="351423" y="938704"/>
                </a:lnTo>
                <a:lnTo>
                  <a:pt x="353246" y="939058"/>
                </a:lnTo>
                <a:cubicBezTo>
                  <a:pt x="356249" y="939900"/>
                  <a:pt x="359273" y="941526"/>
                  <a:pt x="362238" y="941430"/>
                </a:cubicBezTo>
                <a:cubicBezTo>
                  <a:pt x="366907" y="941277"/>
                  <a:pt x="365224" y="936819"/>
                  <a:pt x="365990" y="934064"/>
                </a:cubicBezTo>
                <a:cubicBezTo>
                  <a:pt x="366066" y="933777"/>
                  <a:pt x="366333" y="933356"/>
                  <a:pt x="366562" y="933337"/>
                </a:cubicBezTo>
                <a:cubicBezTo>
                  <a:pt x="372189" y="932763"/>
                  <a:pt x="373797" y="924287"/>
                  <a:pt x="381028" y="926238"/>
                </a:cubicBezTo>
                <a:cubicBezTo>
                  <a:pt x="382865" y="926736"/>
                  <a:pt x="385486" y="924401"/>
                  <a:pt x="387744" y="923368"/>
                </a:cubicBezTo>
                <a:lnTo>
                  <a:pt x="387747" y="923371"/>
                </a:lnTo>
                <a:lnTo>
                  <a:pt x="387705" y="923406"/>
                </a:lnTo>
                <a:cubicBezTo>
                  <a:pt x="388395" y="923637"/>
                  <a:pt x="389083" y="923846"/>
                  <a:pt x="387858" y="923463"/>
                </a:cubicBezTo>
                <a:lnTo>
                  <a:pt x="387747" y="923371"/>
                </a:lnTo>
                <a:lnTo>
                  <a:pt x="400104" y="913074"/>
                </a:lnTo>
                <a:cubicBezTo>
                  <a:pt x="404391" y="912156"/>
                  <a:pt x="407508" y="908884"/>
                  <a:pt x="411068" y="906798"/>
                </a:cubicBezTo>
                <a:cubicBezTo>
                  <a:pt x="417114" y="903259"/>
                  <a:pt x="421228" y="895356"/>
                  <a:pt x="430566" y="897193"/>
                </a:cubicBezTo>
                <a:cubicBezTo>
                  <a:pt x="432899" y="897652"/>
                  <a:pt x="436535" y="893157"/>
                  <a:pt x="439079" y="890477"/>
                </a:cubicBezTo>
                <a:cubicBezTo>
                  <a:pt x="441165" y="888258"/>
                  <a:pt x="442485" y="885350"/>
                  <a:pt x="444341" y="882461"/>
                </a:cubicBezTo>
                <a:cubicBezTo>
                  <a:pt x="442905" y="879992"/>
                  <a:pt x="441394" y="877429"/>
                  <a:pt x="439232" y="873735"/>
                </a:cubicBezTo>
                <a:close/>
                <a:moveTo>
                  <a:pt x="2620329" y="873641"/>
                </a:moveTo>
                <a:lnTo>
                  <a:pt x="2620330" y="873642"/>
                </a:lnTo>
                <a:lnTo>
                  <a:pt x="2620348" y="873679"/>
                </a:lnTo>
                <a:lnTo>
                  <a:pt x="2619792" y="874196"/>
                </a:lnTo>
                <a:close/>
                <a:moveTo>
                  <a:pt x="455706" y="872185"/>
                </a:moveTo>
                <a:lnTo>
                  <a:pt x="452816" y="881259"/>
                </a:lnTo>
                <a:lnTo>
                  <a:pt x="452760" y="881293"/>
                </a:lnTo>
                <a:lnTo>
                  <a:pt x="452730" y="881364"/>
                </a:lnTo>
                <a:lnTo>
                  <a:pt x="449773" y="883604"/>
                </a:lnTo>
                <a:cubicBezTo>
                  <a:pt x="449048" y="884532"/>
                  <a:pt x="448875" y="885780"/>
                  <a:pt x="450062" y="887817"/>
                </a:cubicBezTo>
                <a:lnTo>
                  <a:pt x="452730" y="881364"/>
                </a:lnTo>
                <a:lnTo>
                  <a:pt x="452799" y="881313"/>
                </a:lnTo>
                <a:lnTo>
                  <a:pt x="452816" y="881259"/>
                </a:lnTo>
                <a:lnTo>
                  <a:pt x="458385" y="877887"/>
                </a:lnTo>
                <a:cubicBezTo>
                  <a:pt x="460777" y="875343"/>
                  <a:pt x="459495" y="873601"/>
                  <a:pt x="455706" y="872185"/>
                </a:cubicBezTo>
                <a:close/>
                <a:moveTo>
                  <a:pt x="311233" y="871758"/>
                </a:moveTo>
                <a:lnTo>
                  <a:pt x="311229" y="871765"/>
                </a:lnTo>
                <a:lnTo>
                  <a:pt x="311225" y="871761"/>
                </a:lnTo>
                <a:close/>
                <a:moveTo>
                  <a:pt x="311204" y="871740"/>
                </a:moveTo>
                <a:lnTo>
                  <a:pt x="311225" y="871761"/>
                </a:lnTo>
                <a:lnTo>
                  <a:pt x="311175" y="871780"/>
                </a:lnTo>
                <a:close/>
                <a:moveTo>
                  <a:pt x="2622232" y="871737"/>
                </a:moveTo>
                <a:lnTo>
                  <a:pt x="2622261" y="871764"/>
                </a:lnTo>
                <a:lnTo>
                  <a:pt x="2622271" y="871756"/>
                </a:lnTo>
                <a:lnTo>
                  <a:pt x="2622280" y="871765"/>
                </a:lnTo>
                <a:cubicBezTo>
                  <a:pt x="2621648" y="872396"/>
                  <a:pt x="2620998" y="873046"/>
                  <a:pt x="2620367" y="873678"/>
                </a:cubicBezTo>
                <a:lnTo>
                  <a:pt x="2620330" y="873642"/>
                </a:lnTo>
                <a:lnTo>
                  <a:pt x="2620329" y="873640"/>
                </a:lnTo>
                <a:lnTo>
                  <a:pt x="2620329" y="873641"/>
                </a:lnTo>
                <a:lnTo>
                  <a:pt x="2620328" y="873640"/>
                </a:lnTo>
                <a:close/>
                <a:moveTo>
                  <a:pt x="311251" y="871730"/>
                </a:moveTo>
                <a:lnTo>
                  <a:pt x="311267" y="871746"/>
                </a:lnTo>
                <a:lnTo>
                  <a:pt x="311233" y="871758"/>
                </a:lnTo>
                <a:close/>
                <a:moveTo>
                  <a:pt x="311265" y="871706"/>
                </a:moveTo>
                <a:lnTo>
                  <a:pt x="311251" y="871730"/>
                </a:lnTo>
                <a:lnTo>
                  <a:pt x="311229" y="871707"/>
                </a:lnTo>
                <a:lnTo>
                  <a:pt x="311204" y="871740"/>
                </a:lnTo>
                <a:lnTo>
                  <a:pt x="311172" y="871707"/>
                </a:lnTo>
                <a:close/>
                <a:moveTo>
                  <a:pt x="2622356" y="871688"/>
                </a:moveTo>
                <a:lnTo>
                  <a:pt x="2622271" y="871756"/>
                </a:lnTo>
                <a:lnTo>
                  <a:pt x="2622242" y="871726"/>
                </a:lnTo>
                <a:lnTo>
                  <a:pt x="2622232" y="871737"/>
                </a:lnTo>
                <a:lnTo>
                  <a:pt x="2622222" y="871727"/>
                </a:lnTo>
                <a:cubicBezTo>
                  <a:pt x="2622892" y="871517"/>
                  <a:pt x="2623580" y="871306"/>
                  <a:pt x="2622356" y="871688"/>
                </a:cubicBezTo>
                <a:close/>
                <a:moveTo>
                  <a:pt x="2720358" y="871210"/>
                </a:moveTo>
                <a:lnTo>
                  <a:pt x="2719842" y="871766"/>
                </a:lnTo>
                <a:lnTo>
                  <a:pt x="2719842" y="871765"/>
                </a:lnTo>
                <a:lnTo>
                  <a:pt x="2719498" y="872282"/>
                </a:lnTo>
                <a:lnTo>
                  <a:pt x="2719804" y="871727"/>
                </a:lnTo>
                <a:lnTo>
                  <a:pt x="2719840" y="871763"/>
                </a:lnTo>
                <a:lnTo>
                  <a:pt x="2719804" y="871726"/>
                </a:lnTo>
                <a:close/>
                <a:moveTo>
                  <a:pt x="491276" y="869163"/>
                </a:moveTo>
                <a:cubicBezTo>
                  <a:pt x="490740" y="869238"/>
                  <a:pt x="490185" y="869335"/>
                  <a:pt x="489649" y="869412"/>
                </a:cubicBezTo>
                <a:cubicBezTo>
                  <a:pt x="490128" y="870828"/>
                  <a:pt x="490568" y="872243"/>
                  <a:pt x="491028" y="873659"/>
                </a:cubicBezTo>
                <a:cubicBezTo>
                  <a:pt x="491104" y="872166"/>
                  <a:pt x="491199" y="870655"/>
                  <a:pt x="491276" y="869163"/>
                </a:cubicBezTo>
                <a:close/>
                <a:moveTo>
                  <a:pt x="308033" y="867651"/>
                </a:moveTo>
                <a:lnTo>
                  <a:pt x="308645" y="867747"/>
                </a:lnTo>
                <a:lnTo>
                  <a:pt x="308262" y="868320"/>
                </a:lnTo>
                <a:close/>
                <a:moveTo>
                  <a:pt x="347850" y="867364"/>
                </a:moveTo>
                <a:cubicBezTo>
                  <a:pt x="345917" y="867690"/>
                  <a:pt x="343986" y="868034"/>
                  <a:pt x="342053" y="868377"/>
                </a:cubicBezTo>
                <a:cubicBezTo>
                  <a:pt x="342148" y="868838"/>
                  <a:pt x="342226" y="869296"/>
                  <a:pt x="342321" y="869756"/>
                </a:cubicBezTo>
                <a:cubicBezTo>
                  <a:pt x="344273" y="869412"/>
                  <a:pt x="346204" y="869067"/>
                  <a:pt x="348156" y="868722"/>
                </a:cubicBezTo>
                <a:cubicBezTo>
                  <a:pt x="348061" y="868263"/>
                  <a:pt x="347946" y="867804"/>
                  <a:pt x="347850" y="867364"/>
                </a:cubicBezTo>
                <a:close/>
                <a:moveTo>
                  <a:pt x="506334" y="866982"/>
                </a:moveTo>
                <a:cubicBezTo>
                  <a:pt x="505281" y="867555"/>
                  <a:pt x="505186" y="869852"/>
                  <a:pt x="504592" y="871535"/>
                </a:cubicBezTo>
                <a:cubicBezTo>
                  <a:pt x="507903" y="870732"/>
                  <a:pt x="510466" y="870081"/>
                  <a:pt x="513222" y="869393"/>
                </a:cubicBezTo>
                <a:cubicBezTo>
                  <a:pt x="511653" y="866197"/>
                  <a:pt x="509052" y="865508"/>
                  <a:pt x="506334" y="866982"/>
                </a:cubicBezTo>
                <a:close/>
                <a:moveTo>
                  <a:pt x="441375" y="866866"/>
                </a:moveTo>
                <a:cubicBezTo>
                  <a:pt x="440992" y="867153"/>
                  <a:pt x="440591" y="867421"/>
                  <a:pt x="440247" y="867747"/>
                </a:cubicBezTo>
                <a:cubicBezTo>
                  <a:pt x="440188" y="867804"/>
                  <a:pt x="440457" y="868187"/>
                  <a:pt x="440572" y="868416"/>
                </a:cubicBezTo>
                <a:cubicBezTo>
                  <a:pt x="440954" y="868110"/>
                  <a:pt x="441375" y="867843"/>
                  <a:pt x="441720" y="867498"/>
                </a:cubicBezTo>
                <a:cubicBezTo>
                  <a:pt x="441759" y="867460"/>
                  <a:pt x="441490" y="867077"/>
                  <a:pt x="441375" y="866866"/>
                </a:cubicBezTo>
                <a:close/>
                <a:moveTo>
                  <a:pt x="468085" y="866178"/>
                </a:moveTo>
                <a:cubicBezTo>
                  <a:pt x="466001" y="866637"/>
                  <a:pt x="463875" y="867096"/>
                  <a:pt x="461752" y="867555"/>
                </a:cubicBezTo>
                <a:cubicBezTo>
                  <a:pt x="464488" y="871784"/>
                  <a:pt x="466709" y="871076"/>
                  <a:pt x="468659" y="868588"/>
                </a:cubicBezTo>
                <a:cubicBezTo>
                  <a:pt x="468871" y="868321"/>
                  <a:pt x="468430" y="867537"/>
                  <a:pt x="468085" y="866178"/>
                </a:cubicBezTo>
                <a:close/>
                <a:moveTo>
                  <a:pt x="200235" y="865987"/>
                </a:moveTo>
                <a:lnTo>
                  <a:pt x="200236" y="865989"/>
                </a:lnTo>
                <a:lnTo>
                  <a:pt x="200254" y="866025"/>
                </a:lnTo>
                <a:cubicBezTo>
                  <a:pt x="199851" y="867058"/>
                  <a:pt x="199450" y="868091"/>
                  <a:pt x="199048" y="869125"/>
                </a:cubicBezTo>
                <a:cubicBezTo>
                  <a:pt x="198665" y="868896"/>
                  <a:pt x="198264" y="868646"/>
                  <a:pt x="197881" y="868417"/>
                </a:cubicBezTo>
                <a:close/>
                <a:moveTo>
                  <a:pt x="217474" y="865986"/>
                </a:moveTo>
                <a:lnTo>
                  <a:pt x="217504" y="866005"/>
                </a:lnTo>
                <a:lnTo>
                  <a:pt x="217435" y="866025"/>
                </a:lnTo>
                <a:close/>
                <a:moveTo>
                  <a:pt x="217402" y="865896"/>
                </a:moveTo>
                <a:lnTo>
                  <a:pt x="217473" y="865987"/>
                </a:lnTo>
                <a:lnTo>
                  <a:pt x="217435" y="866025"/>
                </a:lnTo>
                <a:close/>
                <a:moveTo>
                  <a:pt x="388490" y="865757"/>
                </a:moveTo>
                <a:cubicBezTo>
                  <a:pt x="383113" y="871707"/>
                  <a:pt x="377738" y="877658"/>
                  <a:pt x="370868" y="885273"/>
                </a:cubicBezTo>
                <a:cubicBezTo>
                  <a:pt x="380703" y="880758"/>
                  <a:pt x="385620" y="874272"/>
                  <a:pt x="390249" y="867498"/>
                </a:cubicBezTo>
                <a:cubicBezTo>
                  <a:pt x="389658" y="866924"/>
                  <a:pt x="389064" y="866331"/>
                  <a:pt x="388490" y="865757"/>
                </a:cubicBezTo>
                <a:close/>
                <a:moveTo>
                  <a:pt x="475968" y="864743"/>
                </a:moveTo>
                <a:lnTo>
                  <a:pt x="475299" y="864991"/>
                </a:lnTo>
                <a:lnTo>
                  <a:pt x="475911" y="865355"/>
                </a:lnTo>
                <a:close/>
                <a:moveTo>
                  <a:pt x="222065" y="864666"/>
                </a:moveTo>
                <a:cubicBezTo>
                  <a:pt x="221434" y="866781"/>
                  <a:pt x="220707" y="867507"/>
                  <a:pt x="219927" y="867507"/>
                </a:cubicBezTo>
                <a:lnTo>
                  <a:pt x="217504" y="866005"/>
                </a:lnTo>
                <a:close/>
                <a:moveTo>
                  <a:pt x="425838" y="864570"/>
                </a:moveTo>
                <a:cubicBezTo>
                  <a:pt x="422664" y="866388"/>
                  <a:pt x="419487" y="868225"/>
                  <a:pt x="416292" y="870043"/>
                </a:cubicBezTo>
                <a:cubicBezTo>
                  <a:pt x="416540" y="870617"/>
                  <a:pt x="416788" y="871171"/>
                  <a:pt x="417018" y="871746"/>
                </a:cubicBezTo>
                <a:lnTo>
                  <a:pt x="424079" y="871726"/>
                </a:lnTo>
                <a:lnTo>
                  <a:pt x="424059" y="871765"/>
                </a:lnTo>
                <a:cubicBezTo>
                  <a:pt x="424481" y="872319"/>
                  <a:pt x="424902" y="872893"/>
                  <a:pt x="424155" y="871879"/>
                </a:cubicBezTo>
                <a:cubicBezTo>
                  <a:pt x="424557" y="873066"/>
                  <a:pt x="424326" y="872396"/>
                  <a:pt x="424098" y="871726"/>
                </a:cubicBezTo>
                <a:lnTo>
                  <a:pt x="424079" y="871726"/>
                </a:lnTo>
                <a:lnTo>
                  <a:pt x="427101" y="865662"/>
                </a:lnTo>
                <a:cubicBezTo>
                  <a:pt x="426681" y="865297"/>
                  <a:pt x="426261" y="864933"/>
                  <a:pt x="425838" y="864570"/>
                </a:cubicBezTo>
                <a:close/>
                <a:moveTo>
                  <a:pt x="202167" y="864093"/>
                </a:moveTo>
                <a:cubicBezTo>
                  <a:pt x="201535" y="864743"/>
                  <a:pt x="200904" y="865375"/>
                  <a:pt x="200273" y="866025"/>
                </a:cubicBezTo>
                <a:lnTo>
                  <a:pt x="200236" y="865989"/>
                </a:lnTo>
                <a:lnTo>
                  <a:pt x="200235" y="865986"/>
                </a:lnTo>
                <a:lnTo>
                  <a:pt x="200235" y="865987"/>
                </a:lnTo>
                <a:lnTo>
                  <a:pt x="200234" y="865986"/>
                </a:lnTo>
                <a:cubicBezTo>
                  <a:pt x="200884" y="865356"/>
                  <a:pt x="201516" y="864724"/>
                  <a:pt x="202167" y="864093"/>
                </a:cubicBezTo>
                <a:close/>
                <a:moveTo>
                  <a:pt x="458902" y="863040"/>
                </a:moveTo>
                <a:cubicBezTo>
                  <a:pt x="458653" y="863116"/>
                  <a:pt x="458424" y="863193"/>
                  <a:pt x="458175" y="863288"/>
                </a:cubicBezTo>
                <a:cubicBezTo>
                  <a:pt x="458385" y="863709"/>
                  <a:pt x="458558" y="864130"/>
                  <a:pt x="458806" y="864513"/>
                </a:cubicBezTo>
                <a:cubicBezTo>
                  <a:pt x="458844" y="864570"/>
                  <a:pt x="459246" y="864380"/>
                  <a:pt x="459495" y="864303"/>
                </a:cubicBezTo>
                <a:cubicBezTo>
                  <a:pt x="459303" y="863882"/>
                  <a:pt x="459112" y="863461"/>
                  <a:pt x="458902" y="863040"/>
                </a:cubicBezTo>
                <a:close/>
                <a:moveTo>
                  <a:pt x="376684" y="862140"/>
                </a:moveTo>
                <a:lnTo>
                  <a:pt x="374330" y="867896"/>
                </a:lnTo>
                <a:lnTo>
                  <a:pt x="374313" y="867900"/>
                </a:lnTo>
                <a:cubicBezTo>
                  <a:pt x="373758" y="868321"/>
                  <a:pt x="373182" y="868741"/>
                  <a:pt x="374160" y="867996"/>
                </a:cubicBezTo>
                <a:cubicBezTo>
                  <a:pt x="372954" y="868377"/>
                  <a:pt x="373642" y="868167"/>
                  <a:pt x="374313" y="867938"/>
                </a:cubicBezTo>
                <a:lnTo>
                  <a:pt x="374330" y="867896"/>
                </a:lnTo>
                <a:lnTo>
                  <a:pt x="379593" y="866599"/>
                </a:lnTo>
                <a:cubicBezTo>
                  <a:pt x="380472" y="866044"/>
                  <a:pt x="380454" y="864054"/>
                  <a:pt x="380817" y="862695"/>
                </a:cubicBezTo>
                <a:cubicBezTo>
                  <a:pt x="379440" y="862485"/>
                  <a:pt x="377910" y="861777"/>
                  <a:pt x="376684" y="862140"/>
                </a:cubicBezTo>
                <a:close/>
                <a:moveTo>
                  <a:pt x="216345" y="861759"/>
                </a:moveTo>
                <a:lnTo>
                  <a:pt x="217402" y="865896"/>
                </a:lnTo>
                <a:lnTo>
                  <a:pt x="214813" y="862543"/>
                </a:lnTo>
                <a:cubicBezTo>
                  <a:pt x="215330" y="862275"/>
                  <a:pt x="215829" y="862027"/>
                  <a:pt x="216345" y="861759"/>
                </a:cubicBezTo>
                <a:close/>
                <a:moveTo>
                  <a:pt x="318059" y="860840"/>
                </a:moveTo>
                <a:cubicBezTo>
                  <a:pt x="322059" y="861816"/>
                  <a:pt x="325062" y="864055"/>
                  <a:pt x="323666" y="868015"/>
                </a:cubicBezTo>
                <a:cubicBezTo>
                  <a:pt x="323034" y="869814"/>
                  <a:pt x="319342" y="870828"/>
                  <a:pt x="316854" y="871612"/>
                </a:cubicBezTo>
                <a:lnTo>
                  <a:pt x="311265" y="871706"/>
                </a:lnTo>
                <a:close/>
                <a:moveTo>
                  <a:pt x="2629628" y="859232"/>
                </a:moveTo>
                <a:cubicBezTo>
                  <a:pt x="2630106" y="859845"/>
                  <a:pt x="2631100" y="860763"/>
                  <a:pt x="2630947" y="861030"/>
                </a:cubicBezTo>
                <a:cubicBezTo>
                  <a:pt x="2630451" y="861968"/>
                  <a:pt x="2629533" y="862695"/>
                  <a:pt x="2628364" y="863901"/>
                </a:cubicBezTo>
                <a:cubicBezTo>
                  <a:pt x="2627714" y="862657"/>
                  <a:pt x="2626911" y="861643"/>
                  <a:pt x="2627102" y="861375"/>
                </a:cubicBezTo>
                <a:cubicBezTo>
                  <a:pt x="2627753" y="860514"/>
                  <a:pt x="2628748" y="859921"/>
                  <a:pt x="2629628" y="859232"/>
                </a:cubicBezTo>
                <a:close/>
                <a:moveTo>
                  <a:pt x="150334" y="858352"/>
                </a:moveTo>
                <a:cubicBezTo>
                  <a:pt x="150850" y="859959"/>
                  <a:pt x="151462" y="860859"/>
                  <a:pt x="151233" y="861394"/>
                </a:cubicBezTo>
                <a:cubicBezTo>
                  <a:pt x="150907" y="862141"/>
                  <a:pt x="150027" y="862906"/>
                  <a:pt x="149242" y="863097"/>
                </a:cubicBezTo>
                <a:cubicBezTo>
                  <a:pt x="148840" y="863194"/>
                  <a:pt x="147540" y="861759"/>
                  <a:pt x="147654" y="861567"/>
                </a:cubicBezTo>
                <a:cubicBezTo>
                  <a:pt x="148171" y="860611"/>
                  <a:pt x="149052" y="859826"/>
                  <a:pt x="150334" y="858352"/>
                </a:cubicBezTo>
                <a:close/>
                <a:moveTo>
                  <a:pt x="410696" y="856554"/>
                </a:moveTo>
                <a:lnTo>
                  <a:pt x="412062" y="860744"/>
                </a:lnTo>
                <a:cubicBezTo>
                  <a:pt x="411526" y="860820"/>
                  <a:pt x="410971" y="860917"/>
                  <a:pt x="410436" y="860994"/>
                </a:cubicBezTo>
                <a:close/>
                <a:moveTo>
                  <a:pt x="410704" y="856421"/>
                </a:moveTo>
                <a:lnTo>
                  <a:pt x="410696" y="856554"/>
                </a:lnTo>
                <a:lnTo>
                  <a:pt x="410665" y="856459"/>
                </a:lnTo>
                <a:lnTo>
                  <a:pt x="410695" y="856429"/>
                </a:lnTo>
                <a:close/>
                <a:moveTo>
                  <a:pt x="410704" y="856420"/>
                </a:moveTo>
                <a:lnTo>
                  <a:pt x="410695" y="856429"/>
                </a:lnTo>
                <a:lnTo>
                  <a:pt x="410685" y="856439"/>
                </a:lnTo>
                <a:lnTo>
                  <a:pt x="410682" y="856424"/>
                </a:lnTo>
                <a:close/>
                <a:moveTo>
                  <a:pt x="410704" y="856420"/>
                </a:moveTo>
                <a:lnTo>
                  <a:pt x="410705" y="856420"/>
                </a:lnTo>
                <a:lnTo>
                  <a:pt x="410704" y="856421"/>
                </a:lnTo>
                <a:close/>
                <a:moveTo>
                  <a:pt x="228953" y="854431"/>
                </a:moveTo>
                <a:cubicBezTo>
                  <a:pt x="231651" y="856899"/>
                  <a:pt x="230848" y="859290"/>
                  <a:pt x="227270" y="861777"/>
                </a:cubicBezTo>
                <a:cubicBezTo>
                  <a:pt x="226370" y="859194"/>
                  <a:pt x="225701" y="857244"/>
                  <a:pt x="224782" y="854603"/>
                </a:cubicBezTo>
                <a:cubicBezTo>
                  <a:pt x="226332" y="854508"/>
                  <a:pt x="228265" y="853781"/>
                  <a:pt x="228953" y="854431"/>
                </a:cubicBezTo>
                <a:close/>
                <a:moveTo>
                  <a:pt x="2692137" y="854142"/>
                </a:moveTo>
                <a:lnTo>
                  <a:pt x="2692386" y="854832"/>
                </a:lnTo>
                <a:lnTo>
                  <a:pt x="2691735" y="854736"/>
                </a:lnTo>
                <a:close/>
                <a:moveTo>
                  <a:pt x="307281" y="850785"/>
                </a:moveTo>
                <a:lnTo>
                  <a:pt x="305297" y="853320"/>
                </a:lnTo>
                <a:cubicBezTo>
                  <a:pt x="305029" y="852994"/>
                  <a:pt x="304741" y="852670"/>
                  <a:pt x="304474" y="852344"/>
                </a:cubicBezTo>
                <a:close/>
                <a:moveTo>
                  <a:pt x="307380" y="850696"/>
                </a:moveTo>
                <a:lnTo>
                  <a:pt x="307407" y="850710"/>
                </a:lnTo>
                <a:lnTo>
                  <a:pt x="307401" y="850719"/>
                </a:lnTo>
                <a:close/>
                <a:moveTo>
                  <a:pt x="307356" y="850689"/>
                </a:moveTo>
                <a:lnTo>
                  <a:pt x="307401" y="850719"/>
                </a:lnTo>
                <a:lnTo>
                  <a:pt x="307281" y="850785"/>
                </a:lnTo>
                <a:close/>
                <a:moveTo>
                  <a:pt x="307363" y="850680"/>
                </a:moveTo>
                <a:lnTo>
                  <a:pt x="307380" y="850696"/>
                </a:lnTo>
                <a:lnTo>
                  <a:pt x="307358" y="850686"/>
                </a:lnTo>
                <a:close/>
                <a:moveTo>
                  <a:pt x="307344" y="850680"/>
                </a:moveTo>
                <a:lnTo>
                  <a:pt x="307358" y="850686"/>
                </a:lnTo>
                <a:lnTo>
                  <a:pt x="307356" y="850689"/>
                </a:lnTo>
                <a:close/>
                <a:moveTo>
                  <a:pt x="417515" y="849646"/>
                </a:moveTo>
                <a:cubicBezTo>
                  <a:pt x="414665" y="849780"/>
                  <a:pt x="412119" y="849895"/>
                  <a:pt x="409383" y="850029"/>
                </a:cubicBezTo>
                <a:lnTo>
                  <a:pt x="410682" y="856424"/>
                </a:lnTo>
                <a:lnTo>
                  <a:pt x="399759" y="858200"/>
                </a:lnTo>
                <a:cubicBezTo>
                  <a:pt x="401998" y="860667"/>
                  <a:pt x="403720" y="862485"/>
                  <a:pt x="405347" y="864360"/>
                </a:cubicBezTo>
                <a:cubicBezTo>
                  <a:pt x="408522" y="868053"/>
                  <a:pt x="412407" y="866732"/>
                  <a:pt x="415890" y="865470"/>
                </a:cubicBezTo>
                <a:cubicBezTo>
                  <a:pt x="419466" y="864169"/>
                  <a:pt x="419889" y="861012"/>
                  <a:pt x="419009" y="857548"/>
                </a:cubicBezTo>
                <a:cubicBezTo>
                  <a:pt x="418396" y="855138"/>
                  <a:pt x="418071" y="852631"/>
                  <a:pt x="417515" y="849646"/>
                </a:cubicBezTo>
                <a:close/>
                <a:moveTo>
                  <a:pt x="380281" y="848001"/>
                </a:moveTo>
                <a:cubicBezTo>
                  <a:pt x="389007" y="854601"/>
                  <a:pt x="392374" y="854775"/>
                  <a:pt x="396737" y="849972"/>
                </a:cubicBezTo>
                <a:cubicBezTo>
                  <a:pt x="391743" y="849379"/>
                  <a:pt x="386557" y="848748"/>
                  <a:pt x="380281" y="848001"/>
                </a:cubicBezTo>
                <a:close/>
                <a:moveTo>
                  <a:pt x="473997" y="847523"/>
                </a:moveTo>
                <a:lnTo>
                  <a:pt x="473348" y="847829"/>
                </a:lnTo>
                <a:lnTo>
                  <a:pt x="473979" y="848154"/>
                </a:lnTo>
                <a:close/>
                <a:moveTo>
                  <a:pt x="2616502" y="844978"/>
                </a:moveTo>
                <a:cubicBezTo>
                  <a:pt x="2620864" y="845629"/>
                  <a:pt x="2625207" y="846528"/>
                  <a:pt x="2629588" y="846853"/>
                </a:cubicBezTo>
                <a:cubicBezTo>
                  <a:pt x="2633512" y="847140"/>
                  <a:pt x="2636955" y="848174"/>
                  <a:pt x="2636554" y="852651"/>
                </a:cubicBezTo>
                <a:cubicBezTo>
                  <a:pt x="2636170" y="856937"/>
                  <a:pt x="2631942" y="856898"/>
                  <a:pt x="2629054" y="856363"/>
                </a:cubicBezTo>
                <a:cubicBezTo>
                  <a:pt x="2623926" y="855426"/>
                  <a:pt x="2618970" y="853530"/>
                  <a:pt x="2613020" y="851771"/>
                </a:cubicBezTo>
                <a:cubicBezTo>
                  <a:pt x="2614626" y="848633"/>
                  <a:pt x="2615564" y="846795"/>
                  <a:pt x="2616502" y="844978"/>
                </a:cubicBezTo>
                <a:close/>
                <a:moveTo>
                  <a:pt x="2616656" y="844863"/>
                </a:moveTo>
                <a:cubicBezTo>
                  <a:pt x="2616656" y="844863"/>
                  <a:pt x="2616636" y="844882"/>
                  <a:pt x="2616636" y="844882"/>
                </a:cubicBezTo>
                <a:lnTo>
                  <a:pt x="2616631" y="844865"/>
                </a:lnTo>
                <a:close/>
                <a:moveTo>
                  <a:pt x="462174" y="843715"/>
                </a:moveTo>
                <a:lnTo>
                  <a:pt x="462116" y="844346"/>
                </a:lnTo>
                <a:lnTo>
                  <a:pt x="462824" y="844079"/>
                </a:lnTo>
                <a:close/>
                <a:moveTo>
                  <a:pt x="332256" y="843027"/>
                </a:moveTo>
                <a:lnTo>
                  <a:pt x="332218" y="843065"/>
                </a:lnTo>
                <a:lnTo>
                  <a:pt x="332220" y="843057"/>
                </a:lnTo>
                <a:close/>
                <a:moveTo>
                  <a:pt x="2661408" y="841878"/>
                </a:moveTo>
                <a:cubicBezTo>
                  <a:pt x="2662002" y="846814"/>
                  <a:pt x="2662327" y="849645"/>
                  <a:pt x="2662805" y="853626"/>
                </a:cubicBezTo>
                <a:cubicBezTo>
                  <a:pt x="2660032" y="852899"/>
                  <a:pt x="2658405" y="852478"/>
                  <a:pt x="2656664" y="852038"/>
                </a:cubicBezTo>
                <a:cubicBezTo>
                  <a:pt x="2652130" y="856036"/>
                  <a:pt x="2647384" y="860207"/>
                  <a:pt x="2641376" y="865507"/>
                </a:cubicBezTo>
                <a:cubicBezTo>
                  <a:pt x="2642218" y="859251"/>
                  <a:pt x="2648512" y="855673"/>
                  <a:pt x="2642754" y="850296"/>
                </a:cubicBezTo>
                <a:cubicBezTo>
                  <a:pt x="2643462" y="850048"/>
                  <a:pt x="2644170" y="849798"/>
                  <a:pt x="2644896" y="849550"/>
                </a:cubicBezTo>
                <a:cubicBezTo>
                  <a:pt x="2646637" y="850125"/>
                  <a:pt x="2648359" y="850698"/>
                  <a:pt x="2649890" y="851196"/>
                </a:cubicBezTo>
                <a:cubicBezTo>
                  <a:pt x="2653239" y="848498"/>
                  <a:pt x="2656474" y="845857"/>
                  <a:pt x="2661408" y="841878"/>
                </a:cubicBezTo>
                <a:close/>
                <a:moveTo>
                  <a:pt x="2584282" y="841763"/>
                </a:moveTo>
                <a:lnTo>
                  <a:pt x="2583573" y="842012"/>
                </a:lnTo>
                <a:lnTo>
                  <a:pt x="2584186" y="842415"/>
                </a:lnTo>
                <a:close/>
                <a:moveTo>
                  <a:pt x="303900" y="840271"/>
                </a:moveTo>
                <a:cubicBezTo>
                  <a:pt x="304167" y="840788"/>
                  <a:pt x="304799" y="841458"/>
                  <a:pt x="304665" y="841764"/>
                </a:cubicBezTo>
                <a:cubicBezTo>
                  <a:pt x="304322" y="842452"/>
                  <a:pt x="303594" y="842970"/>
                  <a:pt x="302943" y="843676"/>
                </a:cubicBezTo>
                <a:cubicBezTo>
                  <a:pt x="302503" y="842835"/>
                  <a:pt x="301891" y="842070"/>
                  <a:pt x="302063" y="841859"/>
                </a:cubicBezTo>
                <a:cubicBezTo>
                  <a:pt x="302503" y="841209"/>
                  <a:pt x="303267" y="840788"/>
                  <a:pt x="303900" y="840271"/>
                </a:cubicBezTo>
                <a:close/>
                <a:moveTo>
                  <a:pt x="323454" y="839621"/>
                </a:moveTo>
                <a:cubicBezTo>
                  <a:pt x="323224" y="839774"/>
                  <a:pt x="322995" y="839908"/>
                  <a:pt x="322764" y="840061"/>
                </a:cubicBezTo>
                <a:cubicBezTo>
                  <a:pt x="323129" y="840310"/>
                  <a:pt x="323472" y="840635"/>
                  <a:pt x="323895" y="840788"/>
                </a:cubicBezTo>
                <a:cubicBezTo>
                  <a:pt x="324048" y="840846"/>
                  <a:pt x="324335" y="840521"/>
                  <a:pt x="324564" y="840387"/>
                </a:cubicBezTo>
                <a:cubicBezTo>
                  <a:pt x="324200" y="840138"/>
                  <a:pt x="323836" y="839871"/>
                  <a:pt x="323454" y="839621"/>
                </a:cubicBezTo>
                <a:close/>
                <a:moveTo>
                  <a:pt x="2650254" y="839563"/>
                </a:moveTo>
                <a:cubicBezTo>
                  <a:pt x="2646732" y="845706"/>
                  <a:pt x="2646732" y="845706"/>
                  <a:pt x="2641471" y="840099"/>
                </a:cubicBezTo>
                <a:cubicBezTo>
                  <a:pt x="2644820" y="839908"/>
                  <a:pt x="2647211" y="839755"/>
                  <a:pt x="2650254" y="839563"/>
                </a:cubicBezTo>
                <a:close/>
                <a:moveTo>
                  <a:pt x="413918" y="836291"/>
                </a:moveTo>
                <a:cubicBezTo>
                  <a:pt x="414110" y="836138"/>
                  <a:pt x="414835" y="836770"/>
                  <a:pt x="415677" y="837228"/>
                </a:cubicBezTo>
                <a:cubicBezTo>
                  <a:pt x="414971" y="837822"/>
                  <a:pt x="414435" y="838491"/>
                  <a:pt x="413746" y="838779"/>
                </a:cubicBezTo>
                <a:cubicBezTo>
                  <a:pt x="413400" y="838913"/>
                  <a:pt x="412770" y="838339"/>
                  <a:pt x="412272" y="838071"/>
                </a:cubicBezTo>
                <a:cubicBezTo>
                  <a:pt x="412808" y="837458"/>
                  <a:pt x="413268" y="836731"/>
                  <a:pt x="413918" y="836291"/>
                </a:cubicBezTo>
                <a:close/>
                <a:moveTo>
                  <a:pt x="230829" y="835373"/>
                </a:moveTo>
                <a:lnTo>
                  <a:pt x="230848" y="835392"/>
                </a:lnTo>
                <a:cubicBezTo>
                  <a:pt x="230733" y="835584"/>
                  <a:pt x="230619" y="835755"/>
                  <a:pt x="230503" y="835929"/>
                </a:cubicBezTo>
                <a:cubicBezTo>
                  <a:pt x="230619" y="835755"/>
                  <a:pt x="230714" y="835565"/>
                  <a:pt x="230829" y="835373"/>
                </a:cubicBezTo>
                <a:close/>
                <a:moveTo>
                  <a:pt x="231192" y="834857"/>
                </a:moveTo>
                <a:cubicBezTo>
                  <a:pt x="231078" y="835049"/>
                  <a:pt x="230982" y="835221"/>
                  <a:pt x="230867" y="835413"/>
                </a:cubicBezTo>
                <a:lnTo>
                  <a:pt x="230848" y="835374"/>
                </a:lnTo>
                <a:cubicBezTo>
                  <a:pt x="230962" y="835202"/>
                  <a:pt x="231078" y="835029"/>
                  <a:pt x="231192" y="834857"/>
                </a:cubicBezTo>
                <a:close/>
                <a:moveTo>
                  <a:pt x="308721" y="834147"/>
                </a:moveTo>
                <a:cubicBezTo>
                  <a:pt x="309237" y="834282"/>
                  <a:pt x="309562" y="835353"/>
                  <a:pt x="309754" y="836080"/>
                </a:cubicBezTo>
                <a:cubicBezTo>
                  <a:pt x="309792" y="836214"/>
                  <a:pt x="308703" y="836961"/>
                  <a:pt x="308319" y="836845"/>
                </a:cubicBezTo>
                <a:cubicBezTo>
                  <a:pt x="307611" y="836616"/>
                  <a:pt x="307038" y="835965"/>
                  <a:pt x="305928" y="835143"/>
                </a:cubicBezTo>
                <a:cubicBezTo>
                  <a:pt x="307248" y="834626"/>
                  <a:pt x="308090" y="833976"/>
                  <a:pt x="308721" y="834147"/>
                </a:cubicBezTo>
                <a:close/>
                <a:moveTo>
                  <a:pt x="285647" y="833862"/>
                </a:moveTo>
                <a:cubicBezTo>
                  <a:pt x="282165" y="837880"/>
                  <a:pt x="279372" y="841056"/>
                  <a:pt x="276615" y="844251"/>
                </a:cubicBezTo>
                <a:cubicBezTo>
                  <a:pt x="272751" y="848767"/>
                  <a:pt x="272751" y="848786"/>
                  <a:pt x="277974" y="853608"/>
                </a:cubicBezTo>
                <a:cubicBezTo>
                  <a:pt x="284346" y="852459"/>
                  <a:pt x="282585" y="848212"/>
                  <a:pt x="281265" y="844539"/>
                </a:cubicBezTo>
                <a:cubicBezTo>
                  <a:pt x="284786" y="841477"/>
                  <a:pt x="288038" y="838646"/>
                  <a:pt x="291291" y="835813"/>
                </a:cubicBezTo>
                <a:cubicBezTo>
                  <a:pt x="291827" y="836082"/>
                  <a:pt x="292879" y="836426"/>
                  <a:pt x="292842" y="836637"/>
                </a:cubicBezTo>
                <a:cubicBezTo>
                  <a:pt x="291942" y="843868"/>
                  <a:pt x="292056" y="851522"/>
                  <a:pt x="286833" y="857338"/>
                </a:cubicBezTo>
                <a:cubicBezTo>
                  <a:pt x="284901" y="859482"/>
                  <a:pt x="281878" y="860630"/>
                  <a:pt x="279351" y="862237"/>
                </a:cubicBezTo>
                <a:cubicBezTo>
                  <a:pt x="277362" y="863518"/>
                  <a:pt x="274587" y="864360"/>
                  <a:pt x="273573" y="866178"/>
                </a:cubicBezTo>
                <a:cubicBezTo>
                  <a:pt x="268350" y="875649"/>
                  <a:pt x="264945" y="877275"/>
                  <a:pt x="254841" y="874100"/>
                </a:cubicBezTo>
                <a:cubicBezTo>
                  <a:pt x="253636" y="873717"/>
                  <a:pt x="252450" y="873276"/>
                  <a:pt x="250939" y="872760"/>
                </a:cubicBezTo>
                <a:cubicBezTo>
                  <a:pt x="247590" y="875133"/>
                  <a:pt x="245964" y="880605"/>
                  <a:pt x="240415" y="879400"/>
                </a:cubicBezTo>
                <a:cubicBezTo>
                  <a:pt x="241314" y="872703"/>
                  <a:pt x="244146" y="867193"/>
                  <a:pt x="250612" y="864437"/>
                </a:cubicBezTo>
                <a:cubicBezTo>
                  <a:pt x="252642" y="863576"/>
                  <a:pt x="255168" y="863826"/>
                  <a:pt x="257463" y="863576"/>
                </a:cubicBezTo>
                <a:cubicBezTo>
                  <a:pt x="257444" y="865566"/>
                  <a:pt x="257386" y="867556"/>
                  <a:pt x="257444" y="869545"/>
                </a:cubicBezTo>
                <a:cubicBezTo>
                  <a:pt x="257463" y="870101"/>
                  <a:pt x="257808" y="870637"/>
                  <a:pt x="258056" y="871306"/>
                </a:cubicBezTo>
                <a:cubicBezTo>
                  <a:pt x="267528" y="872492"/>
                  <a:pt x="269403" y="863959"/>
                  <a:pt x="274187" y="859482"/>
                </a:cubicBezTo>
                <a:cubicBezTo>
                  <a:pt x="273708" y="858257"/>
                  <a:pt x="273650" y="857511"/>
                  <a:pt x="273248" y="857128"/>
                </a:cubicBezTo>
                <a:cubicBezTo>
                  <a:pt x="265977" y="850240"/>
                  <a:pt x="265881" y="849168"/>
                  <a:pt x="271947" y="841592"/>
                </a:cubicBezTo>
                <a:cubicBezTo>
                  <a:pt x="274970" y="837804"/>
                  <a:pt x="278376" y="835776"/>
                  <a:pt x="285647" y="833862"/>
                </a:cubicBezTo>
                <a:close/>
                <a:moveTo>
                  <a:pt x="271068" y="831259"/>
                </a:moveTo>
                <a:cubicBezTo>
                  <a:pt x="271373" y="832082"/>
                  <a:pt x="272004" y="833595"/>
                  <a:pt x="271908" y="833651"/>
                </a:cubicBezTo>
                <a:cubicBezTo>
                  <a:pt x="270455" y="834378"/>
                  <a:pt x="268905" y="834914"/>
                  <a:pt x="267374" y="835488"/>
                </a:cubicBezTo>
                <a:cubicBezTo>
                  <a:pt x="267087" y="834684"/>
                  <a:pt x="266838" y="833881"/>
                  <a:pt x="266571" y="833097"/>
                </a:cubicBezTo>
                <a:cubicBezTo>
                  <a:pt x="268062" y="832484"/>
                  <a:pt x="269556" y="831871"/>
                  <a:pt x="271068" y="831259"/>
                </a:cubicBezTo>
                <a:close/>
                <a:moveTo>
                  <a:pt x="2573719" y="829728"/>
                </a:moveTo>
                <a:cubicBezTo>
                  <a:pt x="2572687" y="830991"/>
                  <a:pt x="2571634" y="832235"/>
                  <a:pt x="2570601" y="833478"/>
                </a:cubicBezTo>
                <a:cubicBezTo>
                  <a:pt x="2572074" y="832809"/>
                  <a:pt x="2573528" y="832158"/>
                  <a:pt x="2575002" y="831489"/>
                </a:cubicBezTo>
                <a:cubicBezTo>
                  <a:pt x="2574580" y="830895"/>
                  <a:pt x="2574141" y="830322"/>
                  <a:pt x="2573719" y="829728"/>
                </a:cubicBezTo>
                <a:close/>
                <a:moveTo>
                  <a:pt x="2603702" y="828369"/>
                </a:moveTo>
                <a:cubicBezTo>
                  <a:pt x="2602535" y="828073"/>
                  <a:pt x="2601282" y="828360"/>
                  <a:pt x="2599780" y="829747"/>
                </a:cubicBezTo>
                <a:lnTo>
                  <a:pt x="2591706" y="835389"/>
                </a:lnTo>
                <a:lnTo>
                  <a:pt x="2591629" y="835392"/>
                </a:lnTo>
                <a:cubicBezTo>
                  <a:pt x="2591514" y="835564"/>
                  <a:pt x="2591418" y="835755"/>
                  <a:pt x="2591304" y="835966"/>
                </a:cubicBezTo>
                <a:cubicBezTo>
                  <a:pt x="2591418" y="835794"/>
                  <a:pt x="2591532" y="835603"/>
                  <a:pt x="2591648" y="835430"/>
                </a:cubicBezTo>
                <a:lnTo>
                  <a:pt x="2591706" y="835389"/>
                </a:lnTo>
                <a:lnTo>
                  <a:pt x="2599978" y="835081"/>
                </a:lnTo>
                <a:cubicBezTo>
                  <a:pt x="2602654" y="834588"/>
                  <a:pt x="2605127" y="833383"/>
                  <a:pt x="2607108" y="830493"/>
                </a:cubicBezTo>
                <a:cubicBezTo>
                  <a:pt x="2605950" y="829546"/>
                  <a:pt x="2604869" y="828666"/>
                  <a:pt x="2603702" y="828369"/>
                </a:cubicBezTo>
                <a:close/>
                <a:moveTo>
                  <a:pt x="320738" y="827739"/>
                </a:moveTo>
                <a:lnTo>
                  <a:pt x="320775" y="827778"/>
                </a:lnTo>
                <a:cubicBezTo>
                  <a:pt x="320775" y="829040"/>
                  <a:pt x="320775" y="830303"/>
                  <a:pt x="320757" y="831585"/>
                </a:cubicBezTo>
                <a:cubicBezTo>
                  <a:pt x="319858" y="830954"/>
                  <a:pt x="318939" y="830303"/>
                  <a:pt x="318039" y="829671"/>
                </a:cubicBezTo>
                <a:cubicBezTo>
                  <a:pt x="318939" y="829021"/>
                  <a:pt x="319838" y="828390"/>
                  <a:pt x="320738" y="827739"/>
                </a:cubicBezTo>
                <a:close/>
                <a:moveTo>
                  <a:pt x="406188" y="824448"/>
                </a:moveTo>
                <a:cubicBezTo>
                  <a:pt x="401176" y="825423"/>
                  <a:pt x="397253" y="826170"/>
                  <a:pt x="393503" y="826896"/>
                </a:cubicBezTo>
                <a:cubicBezTo>
                  <a:pt x="393503" y="829097"/>
                  <a:pt x="393503" y="830551"/>
                  <a:pt x="393503" y="831891"/>
                </a:cubicBezTo>
                <a:cubicBezTo>
                  <a:pt x="387955" y="834511"/>
                  <a:pt x="382578" y="837057"/>
                  <a:pt x="376628" y="839869"/>
                </a:cubicBezTo>
                <a:cubicBezTo>
                  <a:pt x="377833" y="841343"/>
                  <a:pt x="379038" y="843926"/>
                  <a:pt x="380072" y="843868"/>
                </a:cubicBezTo>
                <a:cubicBezTo>
                  <a:pt x="386481" y="843485"/>
                  <a:pt x="392853" y="842510"/>
                  <a:pt x="400008" y="841630"/>
                </a:cubicBezTo>
                <a:cubicBezTo>
                  <a:pt x="394403" y="832311"/>
                  <a:pt x="405595" y="831546"/>
                  <a:pt x="406188" y="824448"/>
                </a:cubicBezTo>
                <a:close/>
                <a:moveTo>
                  <a:pt x="461657" y="824007"/>
                </a:moveTo>
                <a:lnTo>
                  <a:pt x="458580" y="827684"/>
                </a:lnTo>
                <a:lnTo>
                  <a:pt x="458500" y="827720"/>
                </a:lnTo>
                <a:cubicBezTo>
                  <a:pt x="456586" y="829002"/>
                  <a:pt x="454674" y="830264"/>
                  <a:pt x="452760" y="831546"/>
                </a:cubicBezTo>
                <a:cubicBezTo>
                  <a:pt x="452645" y="831738"/>
                  <a:pt x="452550" y="831928"/>
                  <a:pt x="452434" y="832101"/>
                </a:cubicBezTo>
                <a:cubicBezTo>
                  <a:pt x="452550" y="831928"/>
                  <a:pt x="452664" y="831756"/>
                  <a:pt x="452779" y="831585"/>
                </a:cubicBezTo>
                <a:cubicBezTo>
                  <a:pt x="454692" y="830303"/>
                  <a:pt x="456605" y="829039"/>
                  <a:pt x="458519" y="827757"/>
                </a:cubicBezTo>
                <a:lnTo>
                  <a:pt x="458580" y="827684"/>
                </a:lnTo>
                <a:lnTo>
                  <a:pt x="462919" y="825748"/>
                </a:lnTo>
                <a:cubicBezTo>
                  <a:pt x="462499" y="825174"/>
                  <a:pt x="462077" y="824581"/>
                  <a:pt x="461657" y="824007"/>
                </a:cubicBezTo>
                <a:close/>
                <a:moveTo>
                  <a:pt x="2660260" y="823548"/>
                </a:moveTo>
                <a:cubicBezTo>
                  <a:pt x="2665274" y="826284"/>
                  <a:pt x="2662462" y="832044"/>
                  <a:pt x="2665924" y="836216"/>
                </a:cubicBezTo>
                <a:cubicBezTo>
                  <a:pt x="2662614" y="836061"/>
                  <a:pt x="2660107" y="835947"/>
                  <a:pt x="2657888" y="835851"/>
                </a:cubicBezTo>
                <a:cubicBezTo>
                  <a:pt x="2658712" y="831624"/>
                  <a:pt x="2659438" y="827835"/>
                  <a:pt x="2660260" y="823548"/>
                </a:cubicBezTo>
                <a:close/>
                <a:moveTo>
                  <a:pt x="293778" y="822764"/>
                </a:moveTo>
                <a:cubicBezTo>
                  <a:pt x="294181" y="822343"/>
                  <a:pt x="295463" y="822783"/>
                  <a:pt x="296725" y="822840"/>
                </a:cubicBezTo>
                <a:cubicBezTo>
                  <a:pt x="296840" y="827356"/>
                  <a:pt x="294066" y="827547"/>
                  <a:pt x="289378" y="828771"/>
                </a:cubicBezTo>
                <a:cubicBezTo>
                  <a:pt x="291617" y="825634"/>
                  <a:pt x="292536" y="824026"/>
                  <a:pt x="293778" y="822764"/>
                </a:cubicBezTo>
                <a:close/>
                <a:moveTo>
                  <a:pt x="425667" y="821462"/>
                </a:moveTo>
                <a:cubicBezTo>
                  <a:pt x="425762" y="822917"/>
                  <a:pt x="425858" y="824371"/>
                  <a:pt x="425953" y="825825"/>
                </a:cubicBezTo>
                <a:lnTo>
                  <a:pt x="425193" y="826617"/>
                </a:lnTo>
                <a:lnTo>
                  <a:pt x="424022" y="827720"/>
                </a:lnTo>
                <a:lnTo>
                  <a:pt x="424022" y="827747"/>
                </a:lnTo>
                <a:lnTo>
                  <a:pt x="419946" y="825552"/>
                </a:lnTo>
                <a:cubicBezTo>
                  <a:pt x="418549" y="825150"/>
                  <a:pt x="417152" y="825681"/>
                  <a:pt x="415813" y="828925"/>
                </a:cubicBezTo>
                <a:lnTo>
                  <a:pt x="424022" y="829647"/>
                </a:lnTo>
                <a:lnTo>
                  <a:pt x="424022" y="829671"/>
                </a:lnTo>
                <a:lnTo>
                  <a:pt x="424035" y="829707"/>
                </a:lnTo>
                <a:lnTo>
                  <a:pt x="421209" y="833192"/>
                </a:lnTo>
                <a:cubicBezTo>
                  <a:pt x="419845" y="833583"/>
                  <a:pt x="418195" y="833450"/>
                  <a:pt x="416616" y="833574"/>
                </a:cubicBezTo>
                <a:cubicBezTo>
                  <a:pt x="409672" y="834110"/>
                  <a:pt x="409135" y="834722"/>
                  <a:pt x="407796" y="842280"/>
                </a:cubicBezTo>
                <a:cubicBezTo>
                  <a:pt x="416961" y="841323"/>
                  <a:pt x="422720" y="845571"/>
                  <a:pt x="424462" y="853990"/>
                </a:cubicBezTo>
                <a:cubicBezTo>
                  <a:pt x="432172" y="855444"/>
                  <a:pt x="430506" y="848307"/>
                  <a:pt x="433645" y="845265"/>
                </a:cubicBezTo>
                <a:cubicBezTo>
                  <a:pt x="435635" y="845915"/>
                  <a:pt x="437568" y="846565"/>
                  <a:pt x="439232" y="847121"/>
                </a:cubicBezTo>
                <a:cubicBezTo>
                  <a:pt x="441891" y="843505"/>
                  <a:pt x="444264" y="840290"/>
                  <a:pt x="447346" y="836119"/>
                </a:cubicBezTo>
                <a:cubicBezTo>
                  <a:pt x="444016" y="834321"/>
                  <a:pt x="441260" y="832828"/>
                  <a:pt x="438697" y="831450"/>
                </a:cubicBezTo>
                <a:cubicBezTo>
                  <a:pt x="439079" y="829958"/>
                  <a:pt x="439461" y="828523"/>
                  <a:pt x="440151" y="825959"/>
                </a:cubicBezTo>
                <a:cubicBezTo>
                  <a:pt x="431865" y="832254"/>
                  <a:pt x="431865" y="832254"/>
                  <a:pt x="434812" y="841419"/>
                </a:cubicBezTo>
                <a:cubicBezTo>
                  <a:pt x="431043" y="842127"/>
                  <a:pt x="427332" y="842835"/>
                  <a:pt x="422739" y="843696"/>
                </a:cubicBezTo>
                <a:cubicBezTo>
                  <a:pt x="423189" y="841084"/>
                  <a:pt x="425260" y="838750"/>
                  <a:pt x="426344" y="836482"/>
                </a:cubicBezTo>
                <a:lnTo>
                  <a:pt x="424035" y="829707"/>
                </a:lnTo>
                <a:lnTo>
                  <a:pt x="424078" y="829652"/>
                </a:lnTo>
                <a:lnTo>
                  <a:pt x="424022" y="829647"/>
                </a:lnTo>
                <a:lnTo>
                  <a:pt x="424022" y="827747"/>
                </a:lnTo>
                <a:lnTo>
                  <a:pt x="424078" y="827777"/>
                </a:lnTo>
                <a:lnTo>
                  <a:pt x="425193" y="826617"/>
                </a:lnTo>
                <a:lnTo>
                  <a:pt x="425992" y="825864"/>
                </a:lnTo>
                <a:cubicBezTo>
                  <a:pt x="426356" y="824505"/>
                  <a:pt x="426719" y="823128"/>
                  <a:pt x="427064" y="821769"/>
                </a:cubicBezTo>
                <a:cubicBezTo>
                  <a:pt x="426604" y="821673"/>
                  <a:pt x="426125" y="821559"/>
                  <a:pt x="425667" y="821462"/>
                </a:cubicBezTo>
                <a:close/>
                <a:moveTo>
                  <a:pt x="365171" y="819525"/>
                </a:moveTo>
                <a:cubicBezTo>
                  <a:pt x="363477" y="820143"/>
                  <a:pt x="362105" y="822247"/>
                  <a:pt x="359713" y="826322"/>
                </a:cubicBezTo>
                <a:cubicBezTo>
                  <a:pt x="364496" y="824581"/>
                  <a:pt x="367960" y="823338"/>
                  <a:pt x="372552" y="821654"/>
                </a:cubicBezTo>
                <a:cubicBezTo>
                  <a:pt x="368878" y="819779"/>
                  <a:pt x="366864" y="818908"/>
                  <a:pt x="365171" y="819525"/>
                </a:cubicBezTo>
                <a:close/>
                <a:moveTo>
                  <a:pt x="327740" y="818593"/>
                </a:moveTo>
                <a:lnTo>
                  <a:pt x="330316" y="823917"/>
                </a:lnTo>
                <a:lnTo>
                  <a:pt x="330304" y="823912"/>
                </a:lnTo>
                <a:cubicBezTo>
                  <a:pt x="329673" y="824544"/>
                  <a:pt x="329021" y="825195"/>
                  <a:pt x="328391" y="825826"/>
                </a:cubicBezTo>
                <a:cubicBezTo>
                  <a:pt x="328295" y="826017"/>
                  <a:pt x="328180" y="826189"/>
                  <a:pt x="328065" y="826381"/>
                </a:cubicBezTo>
                <a:cubicBezTo>
                  <a:pt x="328180" y="826209"/>
                  <a:pt x="328295" y="826017"/>
                  <a:pt x="328410" y="825845"/>
                </a:cubicBezTo>
                <a:cubicBezTo>
                  <a:pt x="329041" y="825213"/>
                  <a:pt x="329691" y="824562"/>
                  <a:pt x="330323" y="823931"/>
                </a:cubicBezTo>
                <a:lnTo>
                  <a:pt x="330316" y="823917"/>
                </a:lnTo>
                <a:lnTo>
                  <a:pt x="342148" y="828027"/>
                </a:lnTo>
                <a:cubicBezTo>
                  <a:pt x="340521" y="830323"/>
                  <a:pt x="336804" y="831485"/>
                  <a:pt x="334112" y="833372"/>
                </a:cubicBezTo>
                <a:lnTo>
                  <a:pt x="332220" y="843057"/>
                </a:lnTo>
                <a:lnTo>
                  <a:pt x="328677" y="845993"/>
                </a:lnTo>
                <a:cubicBezTo>
                  <a:pt x="322382" y="846375"/>
                  <a:pt x="318709" y="850470"/>
                  <a:pt x="315705" y="854603"/>
                </a:cubicBezTo>
                <a:lnTo>
                  <a:pt x="307407" y="850710"/>
                </a:lnTo>
                <a:lnTo>
                  <a:pt x="320775" y="831566"/>
                </a:lnTo>
                <a:lnTo>
                  <a:pt x="320775" y="831547"/>
                </a:lnTo>
                <a:cubicBezTo>
                  <a:pt x="321560" y="830686"/>
                  <a:pt x="322344" y="829805"/>
                  <a:pt x="323109" y="828944"/>
                </a:cubicBezTo>
                <a:cubicBezTo>
                  <a:pt x="322325" y="828543"/>
                  <a:pt x="321560" y="828159"/>
                  <a:pt x="320775" y="827759"/>
                </a:cubicBezTo>
                <a:lnTo>
                  <a:pt x="320738" y="827720"/>
                </a:lnTo>
                <a:cubicBezTo>
                  <a:pt x="321483" y="825444"/>
                  <a:pt x="321846" y="822917"/>
                  <a:pt x="323129" y="821004"/>
                </a:cubicBezTo>
                <a:cubicBezTo>
                  <a:pt x="323990" y="819741"/>
                  <a:pt x="326151" y="819359"/>
                  <a:pt x="327740" y="818593"/>
                </a:cubicBezTo>
                <a:close/>
                <a:moveTo>
                  <a:pt x="458117" y="814861"/>
                </a:moveTo>
                <a:cubicBezTo>
                  <a:pt x="456491" y="816335"/>
                  <a:pt x="454826" y="817827"/>
                  <a:pt x="453181" y="819339"/>
                </a:cubicBezTo>
                <a:cubicBezTo>
                  <a:pt x="453582" y="819798"/>
                  <a:pt x="453984" y="820238"/>
                  <a:pt x="454386" y="820698"/>
                </a:cubicBezTo>
                <a:cubicBezTo>
                  <a:pt x="456109" y="819281"/>
                  <a:pt x="457831" y="817865"/>
                  <a:pt x="459552" y="816450"/>
                </a:cubicBezTo>
                <a:cubicBezTo>
                  <a:pt x="459074" y="815913"/>
                  <a:pt x="458595" y="815379"/>
                  <a:pt x="458117" y="814861"/>
                </a:cubicBezTo>
                <a:close/>
                <a:moveTo>
                  <a:pt x="282279" y="814403"/>
                </a:moveTo>
                <a:cubicBezTo>
                  <a:pt x="283215" y="814748"/>
                  <a:pt x="284154" y="815111"/>
                  <a:pt x="285090" y="815475"/>
                </a:cubicBezTo>
                <a:cubicBezTo>
                  <a:pt x="287425" y="819722"/>
                  <a:pt x="284441" y="821234"/>
                  <a:pt x="281628" y="822842"/>
                </a:cubicBezTo>
                <a:cubicBezTo>
                  <a:pt x="280901" y="822534"/>
                  <a:pt x="280192" y="822210"/>
                  <a:pt x="279465" y="821904"/>
                </a:cubicBezTo>
                <a:cubicBezTo>
                  <a:pt x="280403" y="819398"/>
                  <a:pt x="281340" y="816891"/>
                  <a:pt x="282279" y="814403"/>
                </a:cubicBezTo>
                <a:close/>
                <a:moveTo>
                  <a:pt x="422452" y="814210"/>
                </a:moveTo>
                <a:cubicBezTo>
                  <a:pt x="417860" y="811532"/>
                  <a:pt x="414837" y="817617"/>
                  <a:pt x="410436" y="815990"/>
                </a:cubicBezTo>
                <a:cubicBezTo>
                  <a:pt x="410532" y="816698"/>
                  <a:pt x="410628" y="817387"/>
                  <a:pt x="410724" y="818096"/>
                </a:cubicBezTo>
                <a:cubicBezTo>
                  <a:pt x="414722" y="817732"/>
                  <a:pt x="418722" y="817387"/>
                  <a:pt x="422720" y="817043"/>
                </a:cubicBezTo>
                <a:cubicBezTo>
                  <a:pt x="422625" y="816105"/>
                  <a:pt x="422548" y="815148"/>
                  <a:pt x="422452" y="814210"/>
                </a:cubicBezTo>
                <a:close/>
                <a:moveTo>
                  <a:pt x="434679" y="813465"/>
                </a:moveTo>
                <a:cubicBezTo>
                  <a:pt x="433952" y="813599"/>
                  <a:pt x="432822" y="814728"/>
                  <a:pt x="432842" y="815358"/>
                </a:cubicBezTo>
                <a:cubicBezTo>
                  <a:pt x="432957" y="818765"/>
                  <a:pt x="435291" y="819205"/>
                  <a:pt x="439176" y="818765"/>
                </a:cubicBezTo>
                <a:cubicBezTo>
                  <a:pt x="438677" y="815379"/>
                  <a:pt x="438390" y="812796"/>
                  <a:pt x="434679" y="813465"/>
                </a:cubicBezTo>
                <a:close/>
                <a:moveTo>
                  <a:pt x="2628115" y="812127"/>
                </a:moveTo>
                <a:cubicBezTo>
                  <a:pt x="2628423" y="812012"/>
                  <a:pt x="2629150" y="813160"/>
                  <a:pt x="2630202" y="814288"/>
                </a:cubicBezTo>
                <a:cubicBezTo>
                  <a:pt x="2628690" y="814959"/>
                  <a:pt x="2627715" y="815647"/>
                  <a:pt x="2626680" y="815724"/>
                </a:cubicBezTo>
                <a:cubicBezTo>
                  <a:pt x="2626222" y="815762"/>
                  <a:pt x="2625666" y="814557"/>
                  <a:pt x="2625169" y="813925"/>
                </a:cubicBezTo>
                <a:cubicBezTo>
                  <a:pt x="2626146" y="813293"/>
                  <a:pt x="2627064" y="812490"/>
                  <a:pt x="2628115" y="812127"/>
                </a:cubicBezTo>
                <a:close/>
                <a:moveTo>
                  <a:pt x="341881" y="808529"/>
                </a:moveTo>
                <a:cubicBezTo>
                  <a:pt x="341250" y="814001"/>
                  <a:pt x="341250" y="814001"/>
                  <a:pt x="335375" y="814135"/>
                </a:cubicBezTo>
                <a:cubicBezTo>
                  <a:pt x="337345" y="812432"/>
                  <a:pt x="339317" y="810730"/>
                  <a:pt x="341881" y="808529"/>
                </a:cubicBezTo>
                <a:close/>
                <a:moveTo>
                  <a:pt x="353361" y="806634"/>
                </a:moveTo>
                <a:lnTo>
                  <a:pt x="353358" y="806637"/>
                </a:lnTo>
                <a:lnTo>
                  <a:pt x="353322" y="806672"/>
                </a:lnTo>
                <a:close/>
                <a:moveTo>
                  <a:pt x="353147" y="806574"/>
                </a:moveTo>
                <a:lnTo>
                  <a:pt x="353304" y="806691"/>
                </a:lnTo>
                <a:lnTo>
                  <a:pt x="353265" y="806730"/>
                </a:lnTo>
                <a:close/>
                <a:moveTo>
                  <a:pt x="2677596" y="806041"/>
                </a:moveTo>
                <a:cubicBezTo>
                  <a:pt x="2677347" y="813543"/>
                  <a:pt x="2676505" y="814728"/>
                  <a:pt x="2670497" y="817693"/>
                </a:cubicBezTo>
                <a:cubicBezTo>
                  <a:pt x="2669980" y="817235"/>
                  <a:pt x="2669464" y="816776"/>
                  <a:pt x="2668928" y="816316"/>
                </a:cubicBezTo>
                <a:cubicBezTo>
                  <a:pt x="2671530" y="813235"/>
                  <a:pt x="2674152" y="810136"/>
                  <a:pt x="2677596" y="806041"/>
                </a:cubicBezTo>
                <a:close/>
                <a:moveTo>
                  <a:pt x="351216" y="804013"/>
                </a:moveTo>
                <a:lnTo>
                  <a:pt x="353147" y="806574"/>
                </a:lnTo>
                <a:lnTo>
                  <a:pt x="350585" y="804645"/>
                </a:lnTo>
                <a:cubicBezTo>
                  <a:pt x="350796" y="804435"/>
                  <a:pt x="351006" y="804224"/>
                  <a:pt x="351216" y="804013"/>
                </a:cubicBezTo>
                <a:close/>
                <a:moveTo>
                  <a:pt x="187912" y="802043"/>
                </a:moveTo>
                <a:cubicBezTo>
                  <a:pt x="188064" y="801909"/>
                  <a:pt x="189711" y="802941"/>
                  <a:pt x="189653" y="803152"/>
                </a:cubicBezTo>
                <a:cubicBezTo>
                  <a:pt x="189384" y="804165"/>
                  <a:pt x="188735" y="805084"/>
                  <a:pt x="188027" y="806424"/>
                </a:cubicBezTo>
                <a:cubicBezTo>
                  <a:pt x="187013" y="805563"/>
                  <a:pt x="185903" y="804816"/>
                  <a:pt x="185979" y="804645"/>
                </a:cubicBezTo>
                <a:cubicBezTo>
                  <a:pt x="186438" y="803668"/>
                  <a:pt x="187108" y="802751"/>
                  <a:pt x="187912" y="802043"/>
                </a:cubicBezTo>
                <a:close/>
                <a:moveTo>
                  <a:pt x="279046" y="800167"/>
                </a:moveTo>
                <a:cubicBezTo>
                  <a:pt x="277248" y="805831"/>
                  <a:pt x="262284" y="821290"/>
                  <a:pt x="254095" y="825384"/>
                </a:cubicBezTo>
                <a:cubicBezTo>
                  <a:pt x="257961" y="814957"/>
                  <a:pt x="270531" y="802655"/>
                  <a:pt x="279046" y="800167"/>
                </a:cubicBezTo>
                <a:close/>
                <a:moveTo>
                  <a:pt x="2650005" y="794523"/>
                </a:moveTo>
                <a:cubicBezTo>
                  <a:pt x="2660529" y="803706"/>
                  <a:pt x="2660529" y="803706"/>
                  <a:pt x="2661446" y="809886"/>
                </a:cubicBezTo>
                <a:cubicBezTo>
                  <a:pt x="2657908" y="809331"/>
                  <a:pt x="2654214" y="808644"/>
                  <a:pt x="2650483" y="808183"/>
                </a:cubicBezTo>
                <a:cubicBezTo>
                  <a:pt x="2646523" y="807706"/>
                  <a:pt x="2644916" y="805620"/>
                  <a:pt x="2645968" y="801774"/>
                </a:cubicBezTo>
                <a:cubicBezTo>
                  <a:pt x="2646293" y="800568"/>
                  <a:pt x="2646886" y="799421"/>
                  <a:pt x="2647498" y="798330"/>
                </a:cubicBezTo>
                <a:cubicBezTo>
                  <a:pt x="2648245" y="797029"/>
                  <a:pt x="2649144" y="795824"/>
                  <a:pt x="2650005" y="794523"/>
                </a:cubicBezTo>
                <a:close/>
                <a:moveTo>
                  <a:pt x="197498" y="793795"/>
                </a:moveTo>
                <a:cubicBezTo>
                  <a:pt x="198072" y="794274"/>
                  <a:pt x="198647" y="794751"/>
                  <a:pt x="199201" y="795231"/>
                </a:cubicBezTo>
                <a:cubicBezTo>
                  <a:pt x="198340" y="796283"/>
                  <a:pt x="197460" y="797334"/>
                  <a:pt x="196599" y="798387"/>
                </a:cubicBezTo>
                <a:cubicBezTo>
                  <a:pt x="196158" y="798081"/>
                  <a:pt x="195738" y="797775"/>
                  <a:pt x="195298" y="797469"/>
                </a:cubicBezTo>
                <a:cubicBezTo>
                  <a:pt x="196026" y="796244"/>
                  <a:pt x="196772" y="795020"/>
                  <a:pt x="197498" y="793795"/>
                </a:cubicBezTo>
                <a:close/>
                <a:moveTo>
                  <a:pt x="319706" y="793242"/>
                </a:moveTo>
                <a:cubicBezTo>
                  <a:pt x="317925" y="795345"/>
                  <a:pt x="317179" y="796667"/>
                  <a:pt x="316050" y="797470"/>
                </a:cubicBezTo>
                <a:cubicBezTo>
                  <a:pt x="307727" y="803286"/>
                  <a:pt x="299308" y="808988"/>
                  <a:pt x="290334" y="813829"/>
                </a:cubicBezTo>
                <a:cubicBezTo>
                  <a:pt x="297126" y="803497"/>
                  <a:pt x="303116" y="792151"/>
                  <a:pt x="319706" y="793242"/>
                </a:cubicBezTo>
                <a:close/>
                <a:moveTo>
                  <a:pt x="420272" y="789471"/>
                </a:moveTo>
                <a:cubicBezTo>
                  <a:pt x="422242" y="792744"/>
                  <a:pt x="424614" y="795403"/>
                  <a:pt x="429666" y="795804"/>
                </a:cubicBezTo>
                <a:lnTo>
                  <a:pt x="420246" y="789519"/>
                </a:lnTo>
                <a:lnTo>
                  <a:pt x="420269" y="789474"/>
                </a:lnTo>
                <a:close/>
                <a:moveTo>
                  <a:pt x="159671" y="788304"/>
                </a:moveTo>
                <a:cubicBezTo>
                  <a:pt x="159900" y="788726"/>
                  <a:pt x="160436" y="789281"/>
                  <a:pt x="160322" y="789510"/>
                </a:cubicBezTo>
                <a:cubicBezTo>
                  <a:pt x="160072" y="789987"/>
                  <a:pt x="159537" y="790485"/>
                  <a:pt x="159039" y="790600"/>
                </a:cubicBezTo>
                <a:cubicBezTo>
                  <a:pt x="158676" y="790677"/>
                  <a:pt x="158197" y="790122"/>
                  <a:pt x="157509" y="789682"/>
                </a:cubicBezTo>
                <a:cubicBezTo>
                  <a:pt x="158292" y="789165"/>
                  <a:pt x="158983" y="788726"/>
                  <a:pt x="159671" y="788304"/>
                </a:cubicBezTo>
                <a:close/>
                <a:moveTo>
                  <a:pt x="311037" y="788208"/>
                </a:moveTo>
                <a:lnTo>
                  <a:pt x="311668" y="788572"/>
                </a:lnTo>
                <a:lnTo>
                  <a:pt x="310980" y="788841"/>
                </a:lnTo>
                <a:close/>
                <a:moveTo>
                  <a:pt x="220438" y="787060"/>
                </a:moveTo>
                <a:cubicBezTo>
                  <a:pt x="220650" y="786908"/>
                  <a:pt x="221721" y="787960"/>
                  <a:pt x="223004" y="788898"/>
                </a:cubicBezTo>
                <a:cubicBezTo>
                  <a:pt x="221874" y="789777"/>
                  <a:pt x="221146" y="790677"/>
                  <a:pt x="220266" y="790887"/>
                </a:cubicBezTo>
                <a:cubicBezTo>
                  <a:pt x="219789" y="791002"/>
                  <a:pt x="218391" y="789682"/>
                  <a:pt x="218487" y="789490"/>
                </a:cubicBezTo>
                <a:cubicBezTo>
                  <a:pt x="218928" y="788553"/>
                  <a:pt x="219597" y="787635"/>
                  <a:pt x="220438" y="787060"/>
                </a:cubicBezTo>
                <a:close/>
                <a:moveTo>
                  <a:pt x="438657" y="786085"/>
                </a:moveTo>
                <a:cubicBezTo>
                  <a:pt x="439347" y="786372"/>
                  <a:pt x="439863" y="787060"/>
                  <a:pt x="440551" y="787692"/>
                </a:cubicBezTo>
                <a:cubicBezTo>
                  <a:pt x="439710" y="788151"/>
                  <a:pt x="438965" y="788782"/>
                  <a:pt x="438773" y="788649"/>
                </a:cubicBezTo>
                <a:cubicBezTo>
                  <a:pt x="438121" y="788190"/>
                  <a:pt x="437682" y="787443"/>
                  <a:pt x="437165" y="786812"/>
                </a:cubicBezTo>
                <a:cubicBezTo>
                  <a:pt x="437682" y="786544"/>
                  <a:pt x="438333" y="785951"/>
                  <a:pt x="438657" y="786085"/>
                </a:cubicBezTo>
                <a:close/>
                <a:moveTo>
                  <a:pt x="299539" y="785664"/>
                </a:moveTo>
                <a:cubicBezTo>
                  <a:pt x="297644" y="791730"/>
                  <a:pt x="295022" y="791959"/>
                  <a:pt x="291081" y="788763"/>
                </a:cubicBezTo>
                <a:cubicBezTo>
                  <a:pt x="293436" y="787902"/>
                  <a:pt x="295806" y="787023"/>
                  <a:pt x="299539" y="785664"/>
                </a:cubicBezTo>
                <a:close/>
                <a:moveTo>
                  <a:pt x="431923" y="784785"/>
                </a:moveTo>
                <a:cubicBezTo>
                  <a:pt x="432018" y="784727"/>
                  <a:pt x="432573" y="785129"/>
                  <a:pt x="432536" y="785205"/>
                </a:cubicBezTo>
                <a:cubicBezTo>
                  <a:pt x="432402" y="785703"/>
                  <a:pt x="432172" y="786143"/>
                  <a:pt x="431942" y="786601"/>
                </a:cubicBezTo>
                <a:cubicBezTo>
                  <a:pt x="431559" y="786296"/>
                  <a:pt x="431177" y="786009"/>
                  <a:pt x="430794" y="785703"/>
                </a:cubicBezTo>
                <a:cubicBezTo>
                  <a:pt x="431158" y="785397"/>
                  <a:pt x="431502" y="785034"/>
                  <a:pt x="431923" y="784785"/>
                </a:cubicBezTo>
                <a:close/>
                <a:moveTo>
                  <a:pt x="328697" y="782468"/>
                </a:moveTo>
                <a:lnTo>
                  <a:pt x="328602" y="783118"/>
                </a:lnTo>
                <a:lnTo>
                  <a:pt x="327990" y="782716"/>
                </a:lnTo>
                <a:close/>
                <a:moveTo>
                  <a:pt x="480369" y="778929"/>
                </a:moveTo>
                <a:cubicBezTo>
                  <a:pt x="479891" y="779100"/>
                  <a:pt x="479586" y="779694"/>
                  <a:pt x="479183" y="780114"/>
                </a:cubicBezTo>
                <a:cubicBezTo>
                  <a:pt x="479547" y="780441"/>
                  <a:pt x="479891" y="780765"/>
                  <a:pt x="480465" y="781263"/>
                </a:cubicBezTo>
                <a:cubicBezTo>
                  <a:pt x="480944" y="780575"/>
                  <a:pt x="481403" y="779943"/>
                  <a:pt x="481842" y="779292"/>
                </a:cubicBezTo>
                <a:cubicBezTo>
                  <a:pt x="481345" y="779158"/>
                  <a:pt x="480771" y="778795"/>
                  <a:pt x="480369" y="778929"/>
                </a:cubicBezTo>
                <a:close/>
                <a:moveTo>
                  <a:pt x="2677998" y="778680"/>
                </a:moveTo>
                <a:lnTo>
                  <a:pt x="2677902" y="779294"/>
                </a:lnTo>
                <a:lnTo>
                  <a:pt x="2677328" y="778891"/>
                </a:lnTo>
                <a:close/>
                <a:moveTo>
                  <a:pt x="300513" y="778566"/>
                </a:moveTo>
                <a:cubicBezTo>
                  <a:pt x="303288" y="778566"/>
                  <a:pt x="305584" y="778566"/>
                  <a:pt x="309144" y="778566"/>
                </a:cubicBezTo>
                <a:cubicBezTo>
                  <a:pt x="307728" y="780441"/>
                  <a:pt x="307248" y="781684"/>
                  <a:pt x="306369" y="782144"/>
                </a:cubicBezTo>
                <a:cubicBezTo>
                  <a:pt x="303307" y="783751"/>
                  <a:pt x="301068" y="783311"/>
                  <a:pt x="300513" y="778566"/>
                </a:cubicBezTo>
                <a:close/>
                <a:moveTo>
                  <a:pt x="465159" y="775465"/>
                </a:moveTo>
                <a:cubicBezTo>
                  <a:pt x="464393" y="775867"/>
                  <a:pt x="463780" y="776575"/>
                  <a:pt x="463111" y="777150"/>
                </a:cubicBezTo>
                <a:cubicBezTo>
                  <a:pt x="463724" y="777550"/>
                  <a:pt x="464451" y="778411"/>
                  <a:pt x="464910" y="778278"/>
                </a:cubicBezTo>
                <a:cubicBezTo>
                  <a:pt x="465618" y="778087"/>
                  <a:pt x="466154" y="777226"/>
                  <a:pt x="466804" y="776594"/>
                </a:cubicBezTo>
                <a:cubicBezTo>
                  <a:pt x="466057" y="776059"/>
                  <a:pt x="465387" y="775332"/>
                  <a:pt x="465159" y="775465"/>
                </a:cubicBezTo>
                <a:close/>
                <a:moveTo>
                  <a:pt x="390174" y="775217"/>
                </a:moveTo>
                <a:cubicBezTo>
                  <a:pt x="390940" y="775676"/>
                  <a:pt x="391686" y="776136"/>
                  <a:pt x="392432" y="776576"/>
                </a:cubicBezTo>
                <a:cubicBezTo>
                  <a:pt x="393063" y="777724"/>
                  <a:pt x="393714" y="778890"/>
                  <a:pt x="394346" y="780039"/>
                </a:cubicBezTo>
                <a:cubicBezTo>
                  <a:pt x="393332" y="780479"/>
                  <a:pt x="392202" y="781416"/>
                  <a:pt x="391360" y="781187"/>
                </a:cubicBezTo>
                <a:cubicBezTo>
                  <a:pt x="390480" y="780957"/>
                  <a:pt x="389429" y="779676"/>
                  <a:pt x="389274" y="778738"/>
                </a:cubicBezTo>
                <a:cubicBezTo>
                  <a:pt x="389103" y="777628"/>
                  <a:pt x="389830" y="776384"/>
                  <a:pt x="390174" y="775217"/>
                </a:cubicBezTo>
                <a:close/>
                <a:moveTo>
                  <a:pt x="220785" y="774681"/>
                </a:moveTo>
                <a:cubicBezTo>
                  <a:pt x="221148" y="775026"/>
                  <a:pt x="221511" y="775389"/>
                  <a:pt x="221875" y="775734"/>
                </a:cubicBezTo>
                <a:cubicBezTo>
                  <a:pt x="220401" y="777380"/>
                  <a:pt x="218947" y="779025"/>
                  <a:pt x="217474" y="780669"/>
                </a:cubicBezTo>
                <a:cubicBezTo>
                  <a:pt x="216938" y="780173"/>
                  <a:pt x="216422" y="779655"/>
                  <a:pt x="215905" y="779158"/>
                </a:cubicBezTo>
                <a:cubicBezTo>
                  <a:pt x="217531" y="777666"/>
                  <a:pt x="219158" y="776174"/>
                  <a:pt x="220785" y="774681"/>
                </a:cubicBezTo>
                <a:close/>
                <a:moveTo>
                  <a:pt x="2663034" y="773532"/>
                </a:moveTo>
                <a:cubicBezTo>
                  <a:pt x="2660740" y="775293"/>
                  <a:pt x="2659648" y="776135"/>
                  <a:pt x="2658558" y="776957"/>
                </a:cubicBezTo>
                <a:cubicBezTo>
                  <a:pt x="2658194" y="776689"/>
                  <a:pt x="2657850" y="776422"/>
                  <a:pt x="2657486" y="776135"/>
                </a:cubicBezTo>
                <a:cubicBezTo>
                  <a:pt x="2657946" y="775254"/>
                  <a:pt x="2658233" y="774164"/>
                  <a:pt x="2658941" y="773589"/>
                </a:cubicBezTo>
                <a:cubicBezTo>
                  <a:pt x="2659456" y="773208"/>
                  <a:pt x="2660528" y="773532"/>
                  <a:pt x="2663034" y="773532"/>
                </a:cubicBezTo>
                <a:close/>
                <a:moveTo>
                  <a:pt x="446274" y="769782"/>
                </a:moveTo>
                <a:cubicBezTo>
                  <a:pt x="445699" y="769745"/>
                  <a:pt x="445068" y="770835"/>
                  <a:pt x="444456" y="771428"/>
                </a:cubicBezTo>
                <a:cubicBezTo>
                  <a:pt x="445087" y="772041"/>
                  <a:pt x="445643" y="772997"/>
                  <a:pt x="446388" y="773169"/>
                </a:cubicBezTo>
                <a:cubicBezTo>
                  <a:pt x="446924" y="773303"/>
                  <a:pt x="447690" y="772384"/>
                  <a:pt x="448665" y="771715"/>
                </a:cubicBezTo>
                <a:cubicBezTo>
                  <a:pt x="447613" y="770817"/>
                  <a:pt x="446982" y="769821"/>
                  <a:pt x="446274" y="769782"/>
                </a:cubicBezTo>
                <a:close/>
                <a:moveTo>
                  <a:pt x="274320" y="768884"/>
                </a:moveTo>
                <a:cubicBezTo>
                  <a:pt x="274894" y="769419"/>
                  <a:pt x="275506" y="769956"/>
                  <a:pt x="276100" y="770491"/>
                </a:cubicBezTo>
                <a:cubicBezTo>
                  <a:pt x="275066" y="771372"/>
                  <a:pt x="274013" y="772233"/>
                  <a:pt x="272982" y="773113"/>
                </a:cubicBezTo>
                <a:cubicBezTo>
                  <a:pt x="272617" y="772787"/>
                  <a:pt x="272235" y="772482"/>
                  <a:pt x="271871" y="772157"/>
                </a:cubicBezTo>
                <a:cubicBezTo>
                  <a:pt x="272694" y="771065"/>
                  <a:pt x="273497" y="769974"/>
                  <a:pt x="274320" y="768884"/>
                </a:cubicBezTo>
                <a:close/>
                <a:moveTo>
                  <a:pt x="399932" y="765018"/>
                </a:moveTo>
                <a:cubicBezTo>
                  <a:pt x="401061" y="765822"/>
                  <a:pt x="401712" y="766301"/>
                  <a:pt x="402361" y="766779"/>
                </a:cubicBezTo>
                <a:cubicBezTo>
                  <a:pt x="401597" y="767793"/>
                  <a:pt x="400850" y="768807"/>
                  <a:pt x="400085" y="769840"/>
                </a:cubicBezTo>
                <a:cubicBezTo>
                  <a:pt x="399474" y="769305"/>
                  <a:pt x="398324" y="768673"/>
                  <a:pt x="398382" y="768234"/>
                </a:cubicBezTo>
                <a:cubicBezTo>
                  <a:pt x="398535" y="767199"/>
                  <a:pt x="399282" y="766282"/>
                  <a:pt x="399932" y="765018"/>
                </a:cubicBezTo>
                <a:close/>
                <a:moveTo>
                  <a:pt x="461637" y="763468"/>
                </a:moveTo>
                <a:cubicBezTo>
                  <a:pt x="461121" y="763545"/>
                  <a:pt x="460509" y="763947"/>
                  <a:pt x="460241" y="764387"/>
                </a:cubicBezTo>
                <a:cubicBezTo>
                  <a:pt x="460088" y="764655"/>
                  <a:pt x="460509" y="765267"/>
                  <a:pt x="460680" y="765727"/>
                </a:cubicBezTo>
                <a:cubicBezTo>
                  <a:pt x="461389" y="765363"/>
                  <a:pt x="462116" y="764980"/>
                  <a:pt x="462919" y="764559"/>
                </a:cubicBezTo>
                <a:cubicBezTo>
                  <a:pt x="462345" y="764043"/>
                  <a:pt x="461944" y="763431"/>
                  <a:pt x="461637" y="763468"/>
                </a:cubicBezTo>
                <a:close/>
                <a:moveTo>
                  <a:pt x="2661026" y="758379"/>
                </a:moveTo>
                <a:cubicBezTo>
                  <a:pt x="2661235" y="758532"/>
                  <a:pt x="2661427" y="758685"/>
                  <a:pt x="2661637" y="758838"/>
                </a:cubicBezTo>
                <a:cubicBezTo>
                  <a:pt x="2661312" y="759203"/>
                  <a:pt x="2661006" y="759585"/>
                  <a:pt x="2660624" y="759910"/>
                </a:cubicBezTo>
                <a:cubicBezTo>
                  <a:pt x="2660566" y="759949"/>
                  <a:pt x="2660223" y="759643"/>
                  <a:pt x="2660011" y="759489"/>
                </a:cubicBezTo>
                <a:cubicBezTo>
                  <a:pt x="2660337" y="759126"/>
                  <a:pt x="2660682" y="758762"/>
                  <a:pt x="2661026" y="758379"/>
                </a:cubicBezTo>
                <a:close/>
                <a:moveTo>
                  <a:pt x="231153" y="758035"/>
                </a:moveTo>
                <a:cubicBezTo>
                  <a:pt x="231384" y="758456"/>
                  <a:pt x="231537" y="758916"/>
                  <a:pt x="231708" y="759375"/>
                </a:cubicBezTo>
                <a:cubicBezTo>
                  <a:pt x="231230" y="759451"/>
                  <a:pt x="230752" y="759509"/>
                  <a:pt x="230274" y="759585"/>
                </a:cubicBezTo>
                <a:cubicBezTo>
                  <a:pt x="230313" y="759107"/>
                  <a:pt x="230313" y="758609"/>
                  <a:pt x="230427" y="758151"/>
                </a:cubicBezTo>
                <a:cubicBezTo>
                  <a:pt x="230466" y="758035"/>
                  <a:pt x="231116" y="757940"/>
                  <a:pt x="231153" y="758035"/>
                </a:cubicBezTo>
                <a:close/>
                <a:moveTo>
                  <a:pt x="446101" y="756504"/>
                </a:moveTo>
                <a:lnTo>
                  <a:pt x="445776" y="757135"/>
                </a:lnTo>
                <a:lnTo>
                  <a:pt x="446407" y="757135"/>
                </a:lnTo>
                <a:close/>
                <a:moveTo>
                  <a:pt x="242392" y="754858"/>
                </a:moveTo>
                <a:cubicBezTo>
                  <a:pt x="243825" y="754294"/>
                  <a:pt x="245542" y="754782"/>
                  <a:pt x="247857" y="756581"/>
                </a:cubicBezTo>
                <a:cubicBezTo>
                  <a:pt x="244586" y="757595"/>
                  <a:pt x="242098" y="758379"/>
                  <a:pt x="238635" y="759451"/>
                </a:cubicBezTo>
                <a:cubicBezTo>
                  <a:pt x="239812" y="757040"/>
                  <a:pt x="240960" y="755423"/>
                  <a:pt x="242392" y="754858"/>
                </a:cubicBezTo>
                <a:close/>
                <a:moveTo>
                  <a:pt x="355715" y="754591"/>
                </a:moveTo>
                <a:cubicBezTo>
                  <a:pt x="356632" y="756027"/>
                  <a:pt x="357551" y="757461"/>
                  <a:pt x="358451" y="758896"/>
                </a:cubicBezTo>
                <a:cubicBezTo>
                  <a:pt x="357723" y="759318"/>
                  <a:pt x="356996" y="759757"/>
                  <a:pt x="356250" y="760179"/>
                </a:cubicBezTo>
                <a:cubicBezTo>
                  <a:pt x="355465" y="758705"/>
                  <a:pt x="354681" y="757251"/>
                  <a:pt x="353877" y="755778"/>
                </a:cubicBezTo>
                <a:cubicBezTo>
                  <a:pt x="354489" y="755376"/>
                  <a:pt x="355102" y="754974"/>
                  <a:pt x="355715" y="754591"/>
                </a:cubicBezTo>
                <a:close/>
                <a:moveTo>
                  <a:pt x="2681536" y="753117"/>
                </a:moveTo>
                <a:lnTo>
                  <a:pt x="2681541" y="753126"/>
                </a:lnTo>
                <a:lnTo>
                  <a:pt x="2681536" y="753136"/>
                </a:lnTo>
                <a:lnTo>
                  <a:pt x="2681549" y="753143"/>
                </a:lnTo>
                <a:lnTo>
                  <a:pt x="2681556" y="753156"/>
                </a:lnTo>
                <a:cubicBezTo>
                  <a:pt x="2681441" y="753328"/>
                  <a:pt x="2681327" y="753519"/>
                  <a:pt x="2681212" y="753691"/>
                </a:cubicBezTo>
                <a:cubicBezTo>
                  <a:pt x="2681327" y="753500"/>
                  <a:pt x="2681423" y="753309"/>
                  <a:pt x="2681536" y="753117"/>
                </a:cubicBezTo>
                <a:close/>
                <a:moveTo>
                  <a:pt x="333252" y="748812"/>
                </a:moveTo>
                <a:lnTo>
                  <a:pt x="333539" y="749521"/>
                </a:lnTo>
                <a:lnTo>
                  <a:pt x="332868" y="749463"/>
                </a:lnTo>
                <a:close/>
                <a:moveTo>
                  <a:pt x="320469" y="746613"/>
                </a:moveTo>
                <a:cubicBezTo>
                  <a:pt x="321044" y="746939"/>
                  <a:pt x="321618" y="747282"/>
                  <a:pt x="322191" y="747608"/>
                </a:cubicBezTo>
                <a:cubicBezTo>
                  <a:pt x="321082" y="749655"/>
                  <a:pt x="319972" y="751702"/>
                  <a:pt x="318863" y="753730"/>
                </a:cubicBezTo>
                <a:cubicBezTo>
                  <a:pt x="318194" y="753367"/>
                  <a:pt x="317523" y="752985"/>
                  <a:pt x="316835" y="752583"/>
                </a:cubicBezTo>
                <a:cubicBezTo>
                  <a:pt x="318041" y="750592"/>
                  <a:pt x="319265" y="748603"/>
                  <a:pt x="320469" y="746613"/>
                </a:cubicBezTo>
                <a:close/>
                <a:moveTo>
                  <a:pt x="2684445" y="746076"/>
                </a:moveTo>
                <a:cubicBezTo>
                  <a:pt x="2683488" y="748430"/>
                  <a:pt x="2682532" y="750803"/>
                  <a:pt x="2681575" y="753156"/>
                </a:cubicBezTo>
                <a:lnTo>
                  <a:pt x="2681549" y="753143"/>
                </a:lnTo>
                <a:lnTo>
                  <a:pt x="2681541" y="753126"/>
                </a:lnTo>
                <a:close/>
                <a:moveTo>
                  <a:pt x="394843" y="746039"/>
                </a:moveTo>
                <a:cubicBezTo>
                  <a:pt x="398325" y="747340"/>
                  <a:pt x="399511" y="749081"/>
                  <a:pt x="397158" y="751664"/>
                </a:cubicBezTo>
                <a:cubicBezTo>
                  <a:pt x="395704" y="753272"/>
                  <a:pt x="393656" y="754381"/>
                  <a:pt x="391800" y="755568"/>
                </a:cubicBezTo>
                <a:cubicBezTo>
                  <a:pt x="381449" y="762207"/>
                  <a:pt x="370926" y="768636"/>
                  <a:pt x="362889" y="778241"/>
                </a:cubicBezTo>
                <a:cubicBezTo>
                  <a:pt x="362143" y="779139"/>
                  <a:pt x="360249" y="779083"/>
                  <a:pt x="358891" y="779466"/>
                </a:cubicBezTo>
                <a:cubicBezTo>
                  <a:pt x="358451" y="778949"/>
                  <a:pt x="358011" y="778431"/>
                  <a:pt x="357551" y="777935"/>
                </a:cubicBezTo>
                <a:cubicBezTo>
                  <a:pt x="362526" y="771678"/>
                  <a:pt x="367328" y="765287"/>
                  <a:pt x="372572" y="759260"/>
                </a:cubicBezTo>
                <a:cubicBezTo>
                  <a:pt x="373739" y="757921"/>
                  <a:pt x="376455" y="757998"/>
                  <a:pt x="378407" y="757308"/>
                </a:cubicBezTo>
                <a:cubicBezTo>
                  <a:pt x="380282" y="756639"/>
                  <a:pt x="382080" y="755816"/>
                  <a:pt x="383898" y="755052"/>
                </a:cubicBezTo>
                <a:cubicBezTo>
                  <a:pt x="390174" y="755586"/>
                  <a:pt x="392508" y="750861"/>
                  <a:pt x="394843" y="746039"/>
                </a:cubicBezTo>
                <a:close/>
                <a:moveTo>
                  <a:pt x="360746" y="745617"/>
                </a:moveTo>
                <a:cubicBezTo>
                  <a:pt x="360898" y="746325"/>
                  <a:pt x="361051" y="747033"/>
                  <a:pt x="361204" y="747741"/>
                </a:cubicBezTo>
                <a:cubicBezTo>
                  <a:pt x="359157" y="748258"/>
                  <a:pt x="357130" y="748755"/>
                  <a:pt x="355082" y="749272"/>
                </a:cubicBezTo>
                <a:cubicBezTo>
                  <a:pt x="354891" y="748296"/>
                  <a:pt x="354700" y="747339"/>
                  <a:pt x="354527" y="746383"/>
                </a:cubicBezTo>
                <a:cubicBezTo>
                  <a:pt x="356594" y="746134"/>
                  <a:pt x="358660" y="745866"/>
                  <a:pt x="360746" y="745617"/>
                </a:cubicBezTo>
                <a:close/>
                <a:moveTo>
                  <a:pt x="475319" y="742422"/>
                </a:moveTo>
                <a:cubicBezTo>
                  <a:pt x="472008" y="742938"/>
                  <a:pt x="470037" y="743244"/>
                  <a:pt x="468066" y="743551"/>
                </a:cubicBezTo>
                <a:cubicBezTo>
                  <a:pt x="467856" y="744220"/>
                  <a:pt x="467646" y="744871"/>
                  <a:pt x="468009" y="743684"/>
                </a:cubicBezTo>
                <a:cubicBezTo>
                  <a:pt x="467301" y="744718"/>
                  <a:pt x="467703" y="744162"/>
                  <a:pt x="468085" y="743589"/>
                </a:cubicBezTo>
                <a:cubicBezTo>
                  <a:pt x="469024" y="739724"/>
                  <a:pt x="470975" y="739265"/>
                  <a:pt x="475319" y="742422"/>
                </a:cubicBezTo>
                <a:close/>
                <a:moveTo>
                  <a:pt x="387304" y="741312"/>
                </a:moveTo>
                <a:cubicBezTo>
                  <a:pt x="387840" y="741428"/>
                  <a:pt x="388356" y="741542"/>
                  <a:pt x="388891" y="741657"/>
                </a:cubicBezTo>
                <a:cubicBezTo>
                  <a:pt x="388566" y="743073"/>
                  <a:pt x="388242" y="744489"/>
                  <a:pt x="387896" y="745886"/>
                </a:cubicBezTo>
                <a:cubicBezTo>
                  <a:pt x="387380" y="745770"/>
                  <a:pt x="386844" y="745656"/>
                  <a:pt x="386309" y="745522"/>
                </a:cubicBezTo>
                <a:cubicBezTo>
                  <a:pt x="386634" y="744125"/>
                  <a:pt x="386979" y="742709"/>
                  <a:pt x="387304" y="741312"/>
                </a:cubicBezTo>
                <a:close/>
                <a:moveTo>
                  <a:pt x="458844" y="738518"/>
                </a:moveTo>
                <a:cubicBezTo>
                  <a:pt x="456644" y="739457"/>
                  <a:pt x="454425" y="740413"/>
                  <a:pt x="452205" y="741369"/>
                </a:cubicBezTo>
                <a:cubicBezTo>
                  <a:pt x="452415" y="741906"/>
                  <a:pt x="452645" y="742422"/>
                  <a:pt x="452856" y="742957"/>
                </a:cubicBezTo>
                <a:cubicBezTo>
                  <a:pt x="455094" y="742059"/>
                  <a:pt x="457332" y="741159"/>
                  <a:pt x="459570" y="740260"/>
                </a:cubicBezTo>
                <a:cubicBezTo>
                  <a:pt x="459322" y="739686"/>
                  <a:pt x="459093" y="739092"/>
                  <a:pt x="458844" y="738518"/>
                </a:cubicBezTo>
                <a:close/>
                <a:moveTo>
                  <a:pt x="408063" y="738195"/>
                </a:moveTo>
                <a:cubicBezTo>
                  <a:pt x="408216" y="738137"/>
                  <a:pt x="408504" y="738482"/>
                  <a:pt x="408733" y="738654"/>
                </a:cubicBezTo>
                <a:cubicBezTo>
                  <a:pt x="408330" y="738903"/>
                  <a:pt x="407929" y="739151"/>
                  <a:pt x="407527" y="739401"/>
                </a:cubicBezTo>
                <a:cubicBezTo>
                  <a:pt x="407298" y="739246"/>
                  <a:pt x="407068" y="739074"/>
                  <a:pt x="406839" y="738921"/>
                </a:cubicBezTo>
                <a:cubicBezTo>
                  <a:pt x="407241" y="738672"/>
                  <a:pt x="407622" y="738348"/>
                  <a:pt x="408063" y="738195"/>
                </a:cubicBezTo>
                <a:close/>
                <a:moveTo>
                  <a:pt x="431177" y="735228"/>
                </a:moveTo>
                <a:cubicBezTo>
                  <a:pt x="429150" y="736643"/>
                  <a:pt x="426662" y="737715"/>
                  <a:pt x="425322" y="739609"/>
                </a:cubicBezTo>
                <a:cubicBezTo>
                  <a:pt x="424767" y="740394"/>
                  <a:pt x="426662" y="742920"/>
                  <a:pt x="427446" y="744642"/>
                </a:cubicBezTo>
                <a:cubicBezTo>
                  <a:pt x="429264" y="743531"/>
                  <a:pt x="431502" y="742785"/>
                  <a:pt x="432746" y="741216"/>
                </a:cubicBezTo>
                <a:cubicBezTo>
                  <a:pt x="433683" y="740010"/>
                  <a:pt x="433377" y="737811"/>
                  <a:pt x="433626" y="736050"/>
                </a:cubicBezTo>
                <a:cubicBezTo>
                  <a:pt x="432804" y="735782"/>
                  <a:pt x="432000" y="735495"/>
                  <a:pt x="431177" y="735228"/>
                </a:cubicBezTo>
                <a:close/>
                <a:moveTo>
                  <a:pt x="344004" y="732779"/>
                </a:moveTo>
                <a:cubicBezTo>
                  <a:pt x="344693" y="733161"/>
                  <a:pt x="345420" y="733525"/>
                  <a:pt x="346205" y="733927"/>
                </a:cubicBezTo>
                <a:cubicBezTo>
                  <a:pt x="345669" y="734463"/>
                  <a:pt x="345286" y="735114"/>
                  <a:pt x="345019" y="735075"/>
                </a:cubicBezTo>
                <a:cubicBezTo>
                  <a:pt x="344502" y="734999"/>
                  <a:pt x="343871" y="734616"/>
                  <a:pt x="343621" y="734175"/>
                </a:cubicBezTo>
                <a:cubicBezTo>
                  <a:pt x="343449" y="733888"/>
                  <a:pt x="343851" y="733258"/>
                  <a:pt x="344004" y="732779"/>
                </a:cubicBezTo>
                <a:close/>
                <a:moveTo>
                  <a:pt x="2634832" y="730731"/>
                </a:moveTo>
                <a:cubicBezTo>
                  <a:pt x="2635444" y="731057"/>
                  <a:pt x="2636056" y="731400"/>
                  <a:pt x="2636669" y="731726"/>
                </a:cubicBezTo>
                <a:cubicBezTo>
                  <a:pt x="2635770" y="733353"/>
                  <a:pt x="2634870" y="734979"/>
                  <a:pt x="2633991" y="736605"/>
                </a:cubicBezTo>
                <a:cubicBezTo>
                  <a:pt x="2633282" y="736165"/>
                  <a:pt x="2632574" y="735726"/>
                  <a:pt x="2631886" y="735284"/>
                </a:cubicBezTo>
                <a:cubicBezTo>
                  <a:pt x="2632881" y="733773"/>
                  <a:pt x="2633856" y="732243"/>
                  <a:pt x="2634832" y="730731"/>
                </a:cubicBezTo>
                <a:close/>
                <a:moveTo>
                  <a:pt x="2698106" y="729162"/>
                </a:moveTo>
                <a:cubicBezTo>
                  <a:pt x="2699025" y="729831"/>
                  <a:pt x="2699924" y="730463"/>
                  <a:pt x="2700822" y="731113"/>
                </a:cubicBezTo>
                <a:cubicBezTo>
                  <a:pt x="2699561" y="732376"/>
                  <a:pt x="2698336" y="733677"/>
                  <a:pt x="2696995" y="734863"/>
                </a:cubicBezTo>
                <a:cubicBezTo>
                  <a:pt x="2696881" y="734979"/>
                  <a:pt x="2695581" y="734060"/>
                  <a:pt x="2695619" y="733983"/>
                </a:cubicBezTo>
                <a:cubicBezTo>
                  <a:pt x="2696384" y="732338"/>
                  <a:pt x="2697264" y="730769"/>
                  <a:pt x="2698106" y="729162"/>
                </a:cubicBezTo>
                <a:close/>
                <a:moveTo>
                  <a:pt x="2608331" y="728321"/>
                </a:moveTo>
                <a:cubicBezTo>
                  <a:pt x="2609097" y="729508"/>
                  <a:pt x="2610034" y="730483"/>
                  <a:pt x="2609861" y="730733"/>
                </a:cubicBezTo>
                <a:cubicBezTo>
                  <a:pt x="2609268" y="731631"/>
                  <a:pt x="2608331" y="732378"/>
                  <a:pt x="2607394" y="732971"/>
                </a:cubicBezTo>
                <a:cubicBezTo>
                  <a:pt x="2607259" y="733047"/>
                  <a:pt x="2605806" y="731650"/>
                  <a:pt x="2605940" y="731402"/>
                </a:cubicBezTo>
                <a:cubicBezTo>
                  <a:pt x="2606398" y="730425"/>
                  <a:pt x="2607259" y="729622"/>
                  <a:pt x="2608331" y="728321"/>
                </a:cubicBezTo>
                <a:close/>
                <a:moveTo>
                  <a:pt x="387972" y="727249"/>
                </a:moveTo>
                <a:cubicBezTo>
                  <a:pt x="388049" y="727497"/>
                  <a:pt x="388127" y="727747"/>
                  <a:pt x="388203" y="727995"/>
                </a:cubicBezTo>
                <a:cubicBezTo>
                  <a:pt x="387763" y="728205"/>
                  <a:pt x="387322" y="728397"/>
                  <a:pt x="386882" y="728589"/>
                </a:cubicBezTo>
                <a:cubicBezTo>
                  <a:pt x="386805" y="728340"/>
                  <a:pt x="386614" y="727900"/>
                  <a:pt x="386673" y="727862"/>
                </a:cubicBezTo>
                <a:cubicBezTo>
                  <a:pt x="387074" y="727613"/>
                  <a:pt x="387533" y="727441"/>
                  <a:pt x="387972" y="727249"/>
                </a:cubicBezTo>
                <a:close/>
                <a:moveTo>
                  <a:pt x="2647050" y="726455"/>
                </a:moveTo>
                <a:lnTo>
                  <a:pt x="2645966" y="729430"/>
                </a:lnTo>
                <a:cubicBezTo>
                  <a:pt x="2645583" y="729201"/>
                  <a:pt x="2645202" y="728972"/>
                  <a:pt x="2644818" y="728761"/>
                </a:cubicBezTo>
                <a:close/>
                <a:moveTo>
                  <a:pt x="2527933" y="726426"/>
                </a:moveTo>
                <a:cubicBezTo>
                  <a:pt x="2527091" y="726924"/>
                  <a:pt x="2526268" y="727421"/>
                  <a:pt x="2525427" y="727919"/>
                </a:cubicBezTo>
                <a:cubicBezTo>
                  <a:pt x="2524413" y="732147"/>
                  <a:pt x="2529043" y="733122"/>
                  <a:pt x="2533062" y="734367"/>
                </a:cubicBezTo>
                <a:cubicBezTo>
                  <a:pt x="2531359" y="731726"/>
                  <a:pt x="2529637" y="729066"/>
                  <a:pt x="2527933" y="726426"/>
                </a:cubicBezTo>
                <a:close/>
                <a:moveTo>
                  <a:pt x="2647096" y="726330"/>
                </a:moveTo>
                <a:cubicBezTo>
                  <a:pt x="2647096" y="726330"/>
                  <a:pt x="2647133" y="726369"/>
                  <a:pt x="2647133" y="726369"/>
                </a:cubicBezTo>
                <a:lnTo>
                  <a:pt x="2647050" y="726455"/>
                </a:lnTo>
                <a:close/>
                <a:moveTo>
                  <a:pt x="2647218" y="726264"/>
                </a:moveTo>
                <a:lnTo>
                  <a:pt x="2647135" y="726369"/>
                </a:lnTo>
                <a:cubicBezTo>
                  <a:pt x="2647135" y="726369"/>
                  <a:pt x="2647096" y="726330"/>
                  <a:pt x="2647096" y="726330"/>
                </a:cubicBezTo>
                <a:close/>
                <a:moveTo>
                  <a:pt x="2649221" y="723729"/>
                </a:moveTo>
                <a:cubicBezTo>
                  <a:pt x="2649488" y="724055"/>
                  <a:pt x="2649776" y="724398"/>
                  <a:pt x="2650043" y="724724"/>
                </a:cubicBezTo>
                <a:lnTo>
                  <a:pt x="2647218" y="726264"/>
                </a:lnTo>
                <a:close/>
                <a:moveTo>
                  <a:pt x="358335" y="713339"/>
                </a:moveTo>
                <a:cubicBezTo>
                  <a:pt x="358794" y="713837"/>
                  <a:pt x="359271" y="714334"/>
                  <a:pt x="359751" y="714850"/>
                </a:cubicBezTo>
                <a:cubicBezTo>
                  <a:pt x="358431" y="715998"/>
                  <a:pt x="357110" y="717165"/>
                  <a:pt x="355790" y="718313"/>
                </a:cubicBezTo>
                <a:cubicBezTo>
                  <a:pt x="355426" y="717969"/>
                  <a:pt x="355082" y="717625"/>
                  <a:pt x="354718" y="717299"/>
                </a:cubicBezTo>
                <a:cubicBezTo>
                  <a:pt x="355924" y="715980"/>
                  <a:pt x="357129" y="714659"/>
                  <a:pt x="358335" y="713339"/>
                </a:cubicBezTo>
                <a:close/>
                <a:moveTo>
                  <a:pt x="431736" y="712923"/>
                </a:moveTo>
                <a:lnTo>
                  <a:pt x="431751" y="712938"/>
                </a:lnTo>
                <a:lnTo>
                  <a:pt x="431712" y="712996"/>
                </a:lnTo>
                <a:close/>
                <a:moveTo>
                  <a:pt x="431809" y="712898"/>
                </a:moveTo>
                <a:lnTo>
                  <a:pt x="431784" y="712939"/>
                </a:lnTo>
                <a:lnTo>
                  <a:pt x="431770" y="712937"/>
                </a:lnTo>
                <a:close/>
                <a:moveTo>
                  <a:pt x="2715977" y="711024"/>
                </a:moveTo>
                <a:lnTo>
                  <a:pt x="2716014" y="711063"/>
                </a:lnTo>
                <a:cubicBezTo>
                  <a:pt x="2715900" y="711235"/>
                  <a:pt x="2715786" y="711407"/>
                  <a:pt x="2715671" y="711580"/>
                </a:cubicBezTo>
                <a:cubicBezTo>
                  <a:pt x="2715766" y="711388"/>
                  <a:pt x="2715882" y="711216"/>
                  <a:pt x="2715977" y="711024"/>
                </a:cubicBezTo>
                <a:close/>
                <a:moveTo>
                  <a:pt x="2716532" y="710507"/>
                </a:moveTo>
                <a:lnTo>
                  <a:pt x="2716016" y="711063"/>
                </a:lnTo>
                <a:lnTo>
                  <a:pt x="2715977" y="711024"/>
                </a:lnTo>
                <a:close/>
                <a:moveTo>
                  <a:pt x="331642" y="708594"/>
                </a:moveTo>
                <a:cubicBezTo>
                  <a:pt x="326821" y="713033"/>
                  <a:pt x="321999" y="717472"/>
                  <a:pt x="316776" y="722293"/>
                </a:cubicBezTo>
                <a:cubicBezTo>
                  <a:pt x="315934" y="712938"/>
                  <a:pt x="321827" y="706700"/>
                  <a:pt x="331642" y="708594"/>
                </a:cubicBezTo>
                <a:close/>
                <a:moveTo>
                  <a:pt x="433634" y="707250"/>
                </a:moveTo>
                <a:lnTo>
                  <a:pt x="431736" y="712923"/>
                </a:lnTo>
                <a:lnTo>
                  <a:pt x="428516" y="709628"/>
                </a:lnTo>
                <a:close/>
                <a:moveTo>
                  <a:pt x="433644" y="707217"/>
                </a:moveTo>
                <a:cubicBezTo>
                  <a:pt x="433644" y="707217"/>
                  <a:pt x="433663" y="707235"/>
                  <a:pt x="433663" y="707235"/>
                </a:cubicBezTo>
                <a:lnTo>
                  <a:pt x="433634" y="707250"/>
                </a:lnTo>
                <a:close/>
                <a:moveTo>
                  <a:pt x="2514655" y="706470"/>
                </a:moveTo>
                <a:cubicBezTo>
                  <a:pt x="2514539" y="706986"/>
                  <a:pt x="2514424" y="707522"/>
                  <a:pt x="2514310" y="708039"/>
                </a:cubicBezTo>
                <a:cubicBezTo>
                  <a:pt x="2515764" y="708345"/>
                  <a:pt x="2517217" y="708669"/>
                  <a:pt x="2518672" y="708976"/>
                </a:cubicBezTo>
                <a:cubicBezTo>
                  <a:pt x="2518788" y="708498"/>
                  <a:pt x="2518883" y="708019"/>
                  <a:pt x="2518997" y="707560"/>
                </a:cubicBezTo>
                <a:cubicBezTo>
                  <a:pt x="2517544" y="707197"/>
                  <a:pt x="2516109" y="706833"/>
                  <a:pt x="2514655" y="706470"/>
                </a:cubicBezTo>
                <a:close/>
                <a:moveTo>
                  <a:pt x="448781" y="700233"/>
                </a:moveTo>
                <a:lnTo>
                  <a:pt x="448761" y="700844"/>
                </a:lnTo>
                <a:lnTo>
                  <a:pt x="449392" y="700538"/>
                </a:lnTo>
                <a:close/>
                <a:moveTo>
                  <a:pt x="2658592" y="699652"/>
                </a:moveTo>
                <a:lnTo>
                  <a:pt x="2659146" y="703366"/>
                </a:lnTo>
                <a:cubicBezTo>
                  <a:pt x="2659199" y="704648"/>
                  <a:pt x="2658672" y="705849"/>
                  <a:pt x="2656242" y="706701"/>
                </a:cubicBezTo>
                <a:close/>
                <a:moveTo>
                  <a:pt x="353295" y="699552"/>
                </a:moveTo>
                <a:lnTo>
                  <a:pt x="353399" y="699621"/>
                </a:lnTo>
                <a:lnTo>
                  <a:pt x="353267" y="699583"/>
                </a:lnTo>
                <a:close/>
                <a:moveTo>
                  <a:pt x="2658576" y="699544"/>
                </a:moveTo>
                <a:lnTo>
                  <a:pt x="2658615" y="699583"/>
                </a:lnTo>
                <a:lnTo>
                  <a:pt x="2658592" y="699652"/>
                </a:lnTo>
                <a:close/>
                <a:moveTo>
                  <a:pt x="353303" y="699544"/>
                </a:moveTo>
                <a:lnTo>
                  <a:pt x="353295" y="699552"/>
                </a:lnTo>
                <a:lnTo>
                  <a:pt x="353289" y="699549"/>
                </a:lnTo>
                <a:close/>
                <a:moveTo>
                  <a:pt x="353283" y="699544"/>
                </a:moveTo>
                <a:lnTo>
                  <a:pt x="353289" y="699549"/>
                </a:lnTo>
                <a:lnTo>
                  <a:pt x="353280" y="699552"/>
                </a:lnTo>
                <a:close/>
                <a:moveTo>
                  <a:pt x="2658706" y="699457"/>
                </a:moveTo>
                <a:lnTo>
                  <a:pt x="2658615" y="699582"/>
                </a:lnTo>
                <a:lnTo>
                  <a:pt x="2658576" y="699543"/>
                </a:lnTo>
                <a:close/>
                <a:moveTo>
                  <a:pt x="2669483" y="696789"/>
                </a:moveTo>
                <a:cubicBezTo>
                  <a:pt x="2669999" y="696673"/>
                  <a:pt x="2670726" y="697592"/>
                  <a:pt x="2672046" y="698548"/>
                </a:cubicBezTo>
                <a:cubicBezTo>
                  <a:pt x="2670382" y="699448"/>
                  <a:pt x="2669388" y="699984"/>
                  <a:pt x="2668392" y="700520"/>
                </a:cubicBezTo>
                <a:cubicBezTo>
                  <a:pt x="2668048" y="699812"/>
                  <a:pt x="2667264" y="698912"/>
                  <a:pt x="2667474" y="698434"/>
                </a:cubicBezTo>
                <a:cubicBezTo>
                  <a:pt x="2667780" y="697707"/>
                  <a:pt x="2668698" y="696941"/>
                  <a:pt x="2669483" y="696789"/>
                </a:cubicBezTo>
                <a:close/>
                <a:moveTo>
                  <a:pt x="2712552" y="695066"/>
                </a:moveTo>
                <a:cubicBezTo>
                  <a:pt x="2712743" y="697228"/>
                  <a:pt x="2713738" y="699600"/>
                  <a:pt x="2712954" y="700767"/>
                </a:cubicBezTo>
                <a:cubicBezTo>
                  <a:pt x="2709414" y="706011"/>
                  <a:pt x="2705568" y="711099"/>
                  <a:pt x="2701436" y="715922"/>
                </a:cubicBezTo>
                <a:cubicBezTo>
                  <a:pt x="2696479" y="721681"/>
                  <a:pt x="2691199" y="727152"/>
                  <a:pt x="2685938" y="732645"/>
                </a:cubicBezTo>
                <a:cubicBezTo>
                  <a:pt x="2683277" y="735418"/>
                  <a:pt x="2680350" y="737964"/>
                  <a:pt x="2677557" y="740623"/>
                </a:cubicBezTo>
                <a:cubicBezTo>
                  <a:pt x="2677041" y="740144"/>
                  <a:pt x="2676543" y="739704"/>
                  <a:pt x="2676046" y="739264"/>
                </a:cubicBezTo>
                <a:cubicBezTo>
                  <a:pt x="2681172" y="731286"/>
                  <a:pt x="2685630" y="722771"/>
                  <a:pt x="2691601" y="715482"/>
                </a:cubicBezTo>
                <a:cubicBezTo>
                  <a:pt x="2697494" y="708307"/>
                  <a:pt x="2704918" y="702375"/>
                  <a:pt x="2712552" y="695066"/>
                </a:cubicBezTo>
                <a:close/>
                <a:moveTo>
                  <a:pt x="2552863" y="691449"/>
                </a:moveTo>
                <a:cubicBezTo>
                  <a:pt x="2552673" y="691928"/>
                  <a:pt x="2552233" y="692483"/>
                  <a:pt x="2552347" y="692884"/>
                </a:cubicBezTo>
                <a:cubicBezTo>
                  <a:pt x="2552482" y="693363"/>
                  <a:pt x="2553016" y="693822"/>
                  <a:pt x="2553496" y="694053"/>
                </a:cubicBezTo>
                <a:cubicBezTo>
                  <a:pt x="2553687" y="694128"/>
                  <a:pt x="2554185" y="693516"/>
                  <a:pt x="2554759" y="693039"/>
                </a:cubicBezTo>
                <a:cubicBezTo>
                  <a:pt x="2554088" y="692483"/>
                  <a:pt x="2553477" y="691967"/>
                  <a:pt x="2552863" y="691449"/>
                </a:cubicBezTo>
                <a:close/>
                <a:moveTo>
                  <a:pt x="352748" y="690589"/>
                </a:moveTo>
                <a:cubicBezTo>
                  <a:pt x="352921" y="693747"/>
                  <a:pt x="353093" y="696655"/>
                  <a:pt x="353245" y="699563"/>
                </a:cubicBezTo>
                <a:lnTo>
                  <a:pt x="353280" y="699552"/>
                </a:lnTo>
                <a:lnTo>
                  <a:pt x="353265" y="699583"/>
                </a:lnTo>
                <a:lnTo>
                  <a:pt x="353267" y="699583"/>
                </a:lnTo>
                <a:lnTo>
                  <a:pt x="340502" y="713378"/>
                </a:lnTo>
                <a:cubicBezTo>
                  <a:pt x="338857" y="711273"/>
                  <a:pt x="339068" y="709842"/>
                  <a:pt x="339745" y="708642"/>
                </a:cubicBezTo>
                <a:lnTo>
                  <a:pt x="341776" y="705299"/>
                </a:lnTo>
                <a:lnTo>
                  <a:pt x="341803" y="705303"/>
                </a:lnTo>
                <a:cubicBezTo>
                  <a:pt x="341918" y="705111"/>
                  <a:pt x="342014" y="704940"/>
                  <a:pt x="342129" y="704748"/>
                </a:cubicBezTo>
                <a:cubicBezTo>
                  <a:pt x="342014" y="704921"/>
                  <a:pt x="341898" y="705111"/>
                  <a:pt x="341785" y="705284"/>
                </a:cubicBezTo>
                <a:lnTo>
                  <a:pt x="341776" y="705299"/>
                </a:lnTo>
                <a:lnTo>
                  <a:pt x="338148" y="704768"/>
                </a:lnTo>
                <a:cubicBezTo>
                  <a:pt x="336772" y="703773"/>
                  <a:pt x="334935" y="702185"/>
                  <a:pt x="334935" y="700845"/>
                </a:cubicBezTo>
                <a:cubicBezTo>
                  <a:pt x="334935" y="699486"/>
                  <a:pt x="336637" y="697572"/>
                  <a:pt x="338072" y="696846"/>
                </a:cubicBezTo>
                <a:cubicBezTo>
                  <a:pt x="342416" y="694684"/>
                  <a:pt x="346989" y="693000"/>
                  <a:pt x="352748" y="690589"/>
                </a:cubicBezTo>
                <a:close/>
                <a:moveTo>
                  <a:pt x="490529" y="689651"/>
                </a:moveTo>
                <a:cubicBezTo>
                  <a:pt x="486091" y="690952"/>
                  <a:pt x="482703" y="691756"/>
                  <a:pt x="479489" y="692981"/>
                </a:cubicBezTo>
                <a:cubicBezTo>
                  <a:pt x="476867" y="693976"/>
                  <a:pt x="473557" y="694893"/>
                  <a:pt x="472161" y="696941"/>
                </a:cubicBezTo>
                <a:cubicBezTo>
                  <a:pt x="468909" y="701667"/>
                  <a:pt x="464643" y="703447"/>
                  <a:pt x="459322" y="703829"/>
                </a:cubicBezTo>
                <a:cubicBezTo>
                  <a:pt x="459017" y="703848"/>
                  <a:pt x="458787" y="704748"/>
                  <a:pt x="458271" y="705685"/>
                </a:cubicBezTo>
                <a:cubicBezTo>
                  <a:pt x="460432" y="706604"/>
                  <a:pt x="462537" y="707522"/>
                  <a:pt x="464583" y="708383"/>
                </a:cubicBezTo>
                <a:cubicBezTo>
                  <a:pt x="462863" y="714276"/>
                  <a:pt x="458826" y="710430"/>
                  <a:pt x="458022" y="710583"/>
                </a:cubicBezTo>
                <a:cubicBezTo>
                  <a:pt x="452645" y="715712"/>
                  <a:pt x="448054" y="719136"/>
                  <a:pt x="444780" y="723537"/>
                </a:cubicBezTo>
                <a:cubicBezTo>
                  <a:pt x="442122" y="727095"/>
                  <a:pt x="441012" y="731841"/>
                  <a:pt x="439213" y="736050"/>
                </a:cubicBezTo>
                <a:cubicBezTo>
                  <a:pt x="441595" y="737562"/>
                  <a:pt x="441945" y="739451"/>
                  <a:pt x="441787" y="741434"/>
                </a:cubicBezTo>
                <a:lnTo>
                  <a:pt x="441322" y="747331"/>
                </a:lnTo>
                <a:lnTo>
                  <a:pt x="441280" y="747378"/>
                </a:lnTo>
                <a:cubicBezTo>
                  <a:pt x="440649" y="748028"/>
                  <a:pt x="439998" y="748659"/>
                  <a:pt x="439366" y="749291"/>
                </a:cubicBezTo>
                <a:cubicBezTo>
                  <a:pt x="439252" y="749481"/>
                  <a:pt x="439155" y="749673"/>
                  <a:pt x="439060" y="749845"/>
                </a:cubicBezTo>
                <a:cubicBezTo>
                  <a:pt x="439176" y="749655"/>
                  <a:pt x="439290" y="749481"/>
                  <a:pt x="439405" y="749291"/>
                </a:cubicBezTo>
                <a:cubicBezTo>
                  <a:pt x="440055" y="748659"/>
                  <a:pt x="440687" y="748009"/>
                  <a:pt x="441318" y="747378"/>
                </a:cubicBezTo>
                <a:lnTo>
                  <a:pt x="441322" y="747331"/>
                </a:lnTo>
                <a:lnTo>
                  <a:pt x="448857" y="739073"/>
                </a:lnTo>
                <a:cubicBezTo>
                  <a:pt x="448876" y="731802"/>
                  <a:pt x="452874" y="728340"/>
                  <a:pt x="459380" y="726961"/>
                </a:cubicBezTo>
                <a:cubicBezTo>
                  <a:pt x="463666" y="726044"/>
                  <a:pt x="462059" y="723881"/>
                  <a:pt x="460624" y="721203"/>
                </a:cubicBezTo>
                <a:cubicBezTo>
                  <a:pt x="457926" y="722121"/>
                  <a:pt x="455381" y="722963"/>
                  <a:pt x="452837" y="723824"/>
                </a:cubicBezTo>
                <a:cubicBezTo>
                  <a:pt x="454253" y="720456"/>
                  <a:pt x="454635" y="716381"/>
                  <a:pt x="459514" y="717279"/>
                </a:cubicBezTo>
                <a:cubicBezTo>
                  <a:pt x="464335" y="718161"/>
                  <a:pt x="467416" y="715271"/>
                  <a:pt x="469540" y="711560"/>
                </a:cubicBezTo>
                <a:cubicBezTo>
                  <a:pt x="471626" y="707943"/>
                  <a:pt x="473098" y="704001"/>
                  <a:pt x="475204" y="699409"/>
                </a:cubicBezTo>
                <a:cubicBezTo>
                  <a:pt x="476715" y="701151"/>
                  <a:pt x="477672" y="702279"/>
                  <a:pt x="478667" y="703389"/>
                </a:cubicBezTo>
                <a:cubicBezTo>
                  <a:pt x="479565" y="704385"/>
                  <a:pt x="480523" y="705360"/>
                  <a:pt x="482322" y="707235"/>
                </a:cubicBezTo>
                <a:cubicBezTo>
                  <a:pt x="480102" y="696712"/>
                  <a:pt x="481116" y="695908"/>
                  <a:pt x="490626" y="698166"/>
                </a:cubicBezTo>
                <a:cubicBezTo>
                  <a:pt x="492251" y="698548"/>
                  <a:pt x="494184" y="697630"/>
                  <a:pt x="495714" y="697362"/>
                </a:cubicBezTo>
                <a:cubicBezTo>
                  <a:pt x="493496" y="694071"/>
                  <a:pt x="491793" y="691507"/>
                  <a:pt x="490529" y="689651"/>
                </a:cubicBezTo>
                <a:close/>
                <a:moveTo>
                  <a:pt x="402324" y="687069"/>
                </a:moveTo>
                <a:cubicBezTo>
                  <a:pt x="402860" y="686934"/>
                  <a:pt x="403643" y="687700"/>
                  <a:pt x="405059" y="688428"/>
                </a:cubicBezTo>
                <a:cubicBezTo>
                  <a:pt x="403663" y="689422"/>
                  <a:pt x="402897" y="690187"/>
                  <a:pt x="401979" y="690494"/>
                </a:cubicBezTo>
                <a:cubicBezTo>
                  <a:pt x="401711" y="690589"/>
                  <a:pt x="400506" y="689270"/>
                  <a:pt x="400602" y="688791"/>
                </a:cubicBezTo>
                <a:cubicBezTo>
                  <a:pt x="400734" y="688101"/>
                  <a:pt x="401615" y="687279"/>
                  <a:pt x="402324" y="687069"/>
                </a:cubicBezTo>
                <a:close/>
                <a:moveTo>
                  <a:pt x="2667913" y="686820"/>
                </a:moveTo>
                <a:cubicBezTo>
                  <a:pt x="2667492" y="689766"/>
                  <a:pt x="2666933" y="692613"/>
                  <a:pt x="2665591" y="694890"/>
                </a:cubicBezTo>
                <a:lnTo>
                  <a:pt x="2658706" y="699457"/>
                </a:lnTo>
                <a:close/>
                <a:moveTo>
                  <a:pt x="2680331" y="682935"/>
                </a:moveTo>
                <a:cubicBezTo>
                  <a:pt x="2680792" y="688560"/>
                  <a:pt x="2677940" y="691143"/>
                  <a:pt x="2673366" y="693900"/>
                </a:cubicBezTo>
                <a:cubicBezTo>
                  <a:pt x="2673979" y="686495"/>
                  <a:pt x="2673979" y="686495"/>
                  <a:pt x="2680331" y="682935"/>
                </a:cubicBezTo>
                <a:close/>
                <a:moveTo>
                  <a:pt x="339317" y="682209"/>
                </a:moveTo>
                <a:cubicBezTo>
                  <a:pt x="336695" y="685060"/>
                  <a:pt x="335126" y="686762"/>
                  <a:pt x="333556" y="688484"/>
                </a:cubicBezTo>
                <a:cubicBezTo>
                  <a:pt x="333804" y="683127"/>
                  <a:pt x="333804" y="683127"/>
                  <a:pt x="339317" y="682209"/>
                </a:cubicBezTo>
                <a:close/>
                <a:moveTo>
                  <a:pt x="2521446" y="681635"/>
                </a:moveTo>
                <a:cubicBezTo>
                  <a:pt x="2520184" y="684715"/>
                  <a:pt x="2518902" y="687815"/>
                  <a:pt x="2517907" y="690245"/>
                </a:cubicBezTo>
                <a:cubicBezTo>
                  <a:pt x="2513812" y="691067"/>
                  <a:pt x="2510329" y="691775"/>
                  <a:pt x="2506924" y="692464"/>
                </a:cubicBezTo>
                <a:cubicBezTo>
                  <a:pt x="2507479" y="697497"/>
                  <a:pt x="2508666" y="700270"/>
                  <a:pt x="2513449" y="698855"/>
                </a:cubicBezTo>
                <a:cubicBezTo>
                  <a:pt x="2513257" y="697133"/>
                  <a:pt x="2513104" y="695754"/>
                  <a:pt x="2512703" y="692254"/>
                </a:cubicBezTo>
                <a:cubicBezTo>
                  <a:pt x="2516358" y="695257"/>
                  <a:pt x="2518194" y="697439"/>
                  <a:pt x="2520547" y="698529"/>
                </a:cubicBezTo>
                <a:cubicBezTo>
                  <a:pt x="2523244" y="699792"/>
                  <a:pt x="2526403" y="700098"/>
                  <a:pt x="2528890" y="700710"/>
                </a:cubicBezTo>
                <a:cubicBezTo>
                  <a:pt x="2533960" y="695678"/>
                  <a:pt x="2529865" y="692004"/>
                  <a:pt x="2528507" y="688082"/>
                </a:cubicBezTo>
                <a:cubicBezTo>
                  <a:pt x="2529904" y="687718"/>
                  <a:pt x="2531299" y="687336"/>
                  <a:pt x="2532678" y="686973"/>
                </a:cubicBezTo>
                <a:cubicBezTo>
                  <a:pt x="2532410" y="686475"/>
                  <a:pt x="2532162" y="685977"/>
                  <a:pt x="2531893" y="685480"/>
                </a:cubicBezTo>
                <a:cubicBezTo>
                  <a:pt x="2530765" y="686341"/>
                  <a:pt x="2529637" y="687221"/>
                  <a:pt x="2528507" y="688082"/>
                </a:cubicBezTo>
                <a:cubicBezTo>
                  <a:pt x="2526250" y="686016"/>
                  <a:pt x="2523991" y="683949"/>
                  <a:pt x="2521446" y="681635"/>
                </a:cubicBezTo>
                <a:close/>
                <a:moveTo>
                  <a:pt x="425476" y="679492"/>
                </a:moveTo>
                <a:cubicBezTo>
                  <a:pt x="421248" y="687356"/>
                  <a:pt x="417707" y="694990"/>
                  <a:pt x="413116" y="701917"/>
                </a:cubicBezTo>
                <a:cubicBezTo>
                  <a:pt x="411163" y="704863"/>
                  <a:pt x="405423" y="703352"/>
                  <a:pt x="403701" y="708574"/>
                </a:cubicBezTo>
                <a:cubicBezTo>
                  <a:pt x="402592" y="711981"/>
                  <a:pt x="401272" y="714659"/>
                  <a:pt x="402534" y="718410"/>
                </a:cubicBezTo>
                <a:cubicBezTo>
                  <a:pt x="403472" y="721165"/>
                  <a:pt x="402708" y="724437"/>
                  <a:pt x="403242" y="727364"/>
                </a:cubicBezTo>
                <a:cubicBezTo>
                  <a:pt x="403587" y="729201"/>
                  <a:pt x="404946" y="730828"/>
                  <a:pt x="406610" y="733946"/>
                </a:cubicBezTo>
                <a:cubicBezTo>
                  <a:pt x="404601" y="735821"/>
                  <a:pt x="402764" y="737524"/>
                  <a:pt x="401004" y="739188"/>
                </a:cubicBezTo>
                <a:cubicBezTo>
                  <a:pt x="398861" y="737524"/>
                  <a:pt x="397407" y="735668"/>
                  <a:pt x="395550" y="735152"/>
                </a:cubicBezTo>
                <a:cubicBezTo>
                  <a:pt x="393675" y="734616"/>
                  <a:pt x="391437" y="735381"/>
                  <a:pt x="388413" y="734041"/>
                </a:cubicBezTo>
                <a:cubicBezTo>
                  <a:pt x="392355" y="730368"/>
                  <a:pt x="396278" y="726675"/>
                  <a:pt x="400143" y="723059"/>
                </a:cubicBezTo>
                <a:cubicBezTo>
                  <a:pt x="398229" y="717492"/>
                  <a:pt x="396507" y="712497"/>
                  <a:pt x="394614" y="707007"/>
                </a:cubicBezTo>
                <a:cubicBezTo>
                  <a:pt x="405711" y="703849"/>
                  <a:pt x="407529" y="693287"/>
                  <a:pt x="412350" y="685232"/>
                </a:cubicBezTo>
                <a:cubicBezTo>
                  <a:pt x="416196" y="678822"/>
                  <a:pt x="415755" y="678555"/>
                  <a:pt x="425476" y="679492"/>
                </a:cubicBezTo>
                <a:close/>
                <a:moveTo>
                  <a:pt x="459897" y="679491"/>
                </a:moveTo>
                <a:cubicBezTo>
                  <a:pt x="459169" y="679626"/>
                  <a:pt x="458595" y="680601"/>
                  <a:pt x="457964" y="681213"/>
                </a:cubicBezTo>
                <a:cubicBezTo>
                  <a:pt x="458806" y="681902"/>
                  <a:pt x="459647" y="682591"/>
                  <a:pt x="460490" y="683260"/>
                </a:cubicBezTo>
                <a:cubicBezTo>
                  <a:pt x="460986" y="682591"/>
                  <a:pt x="461504" y="681902"/>
                  <a:pt x="462212" y="680946"/>
                </a:cubicBezTo>
                <a:cubicBezTo>
                  <a:pt x="461255" y="680314"/>
                  <a:pt x="460490" y="679377"/>
                  <a:pt x="459897" y="679491"/>
                </a:cubicBezTo>
                <a:close/>
                <a:moveTo>
                  <a:pt x="396333" y="677272"/>
                </a:moveTo>
                <a:cubicBezTo>
                  <a:pt x="397137" y="677175"/>
                  <a:pt x="398076" y="678400"/>
                  <a:pt x="399548" y="679491"/>
                </a:cubicBezTo>
                <a:cubicBezTo>
                  <a:pt x="398055" y="680582"/>
                  <a:pt x="397119" y="681768"/>
                  <a:pt x="396296" y="681691"/>
                </a:cubicBezTo>
                <a:cubicBezTo>
                  <a:pt x="395454" y="681615"/>
                  <a:pt x="394114" y="680256"/>
                  <a:pt x="394153" y="679491"/>
                </a:cubicBezTo>
                <a:cubicBezTo>
                  <a:pt x="394172" y="678668"/>
                  <a:pt x="395472" y="677386"/>
                  <a:pt x="396333" y="677272"/>
                </a:cubicBezTo>
                <a:close/>
                <a:moveTo>
                  <a:pt x="2507556" y="677233"/>
                </a:moveTo>
                <a:cubicBezTo>
                  <a:pt x="2507096" y="677769"/>
                  <a:pt x="2506618" y="678286"/>
                  <a:pt x="2506159" y="678821"/>
                </a:cubicBezTo>
                <a:cubicBezTo>
                  <a:pt x="2507173" y="679721"/>
                  <a:pt x="2508168" y="680619"/>
                  <a:pt x="2509162" y="681519"/>
                </a:cubicBezTo>
                <a:cubicBezTo>
                  <a:pt x="2509718" y="680888"/>
                  <a:pt x="2510292" y="680256"/>
                  <a:pt x="2510846" y="679626"/>
                </a:cubicBezTo>
                <a:cubicBezTo>
                  <a:pt x="2509756" y="678821"/>
                  <a:pt x="2508646" y="678036"/>
                  <a:pt x="2507556" y="677233"/>
                </a:cubicBezTo>
                <a:close/>
                <a:moveTo>
                  <a:pt x="491849" y="676277"/>
                </a:moveTo>
                <a:cubicBezTo>
                  <a:pt x="491429" y="676469"/>
                  <a:pt x="491028" y="676679"/>
                  <a:pt x="490605" y="676869"/>
                </a:cubicBezTo>
                <a:cubicBezTo>
                  <a:pt x="490682" y="677099"/>
                  <a:pt x="490740" y="677330"/>
                  <a:pt x="490816" y="677578"/>
                </a:cubicBezTo>
                <a:cubicBezTo>
                  <a:pt x="491237" y="677386"/>
                  <a:pt x="491658" y="677233"/>
                  <a:pt x="492041" y="676985"/>
                </a:cubicBezTo>
                <a:cubicBezTo>
                  <a:pt x="492098" y="676946"/>
                  <a:pt x="491926" y="676525"/>
                  <a:pt x="491849" y="676277"/>
                </a:cubicBezTo>
                <a:close/>
                <a:moveTo>
                  <a:pt x="450579" y="675703"/>
                </a:moveTo>
                <a:cubicBezTo>
                  <a:pt x="453162" y="680984"/>
                  <a:pt x="451459" y="682744"/>
                  <a:pt x="448934" y="684237"/>
                </a:cubicBezTo>
                <a:cubicBezTo>
                  <a:pt x="448282" y="685518"/>
                  <a:pt x="447651" y="686801"/>
                  <a:pt x="447020" y="688082"/>
                </a:cubicBezTo>
                <a:lnTo>
                  <a:pt x="447018" y="688156"/>
                </a:lnTo>
                <a:lnTo>
                  <a:pt x="441987" y="692578"/>
                </a:lnTo>
                <a:cubicBezTo>
                  <a:pt x="444848" y="692684"/>
                  <a:pt x="446279" y="692736"/>
                  <a:pt x="446908" y="692175"/>
                </a:cubicBezTo>
                <a:lnTo>
                  <a:pt x="447018" y="688156"/>
                </a:lnTo>
                <a:lnTo>
                  <a:pt x="447059" y="688120"/>
                </a:lnTo>
                <a:cubicBezTo>
                  <a:pt x="447690" y="686838"/>
                  <a:pt x="448340" y="685557"/>
                  <a:pt x="448971" y="684274"/>
                </a:cubicBezTo>
                <a:cubicBezTo>
                  <a:pt x="449373" y="682074"/>
                  <a:pt x="449793" y="679874"/>
                  <a:pt x="450579" y="675703"/>
                </a:cubicBezTo>
                <a:close/>
                <a:moveTo>
                  <a:pt x="2553840" y="674650"/>
                </a:moveTo>
                <a:cubicBezTo>
                  <a:pt x="2553668" y="675244"/>
                  <a:pt x="2553496" y="675818"/>
                  <a:pt x="2553324" y="676411"/>
                </a:cubicBezTo>
                <a:cubicBezTo>
                  <a:pt x="2555599" y="677157"/>
                  <a:pt x="2557877" y="677904"/>
                  <a:pt x="2560154" y="678668"/>
                </a:cubicBezTo>
                <a:cubicBezTo>
                  <a:pt x="2560441" y="677941"/>
                  <a:pt x="2560728" y="677196"/>
                  <a:pt x="2561015" y="676469"/>
                </a:cubicBezTo>
                <a:cubicBezTo>
                  <a:pt x="2558623" y="675856"/>
                  <a:pt x="2556232" y="675244"/>
                  <a:pt x="2553840" y="674650"/>
                </a:cubicBezTo>
                <a:close/>
                <a:moveTo>
                  <a:pt x="385887" y="673580"/>
                </a:moveTo>
                <a:cubicBezTo>
                  <a:pt x="386021" y="673809"/>
                  <a:pt x="386289" y="674192"/>
                  <a:pt x="386232" y="674230"/>
                </a:cubicBezTo>
                <a:cubicBezTo>
                  <a:pt x="385869" y="674575"/>
                  <a:pt x="385447" y="674862"/>
                  <a:pt x="385046" y="675168"/>
                </a:cubicBezTo>
                <a:cubicBezTo>
                  <a:pt x="384930" y="674938"/>
                  <a:pt x="384644" y="674536"/>
                  <a:pt x="384702" y="674480"/>
                </a:cubicBezTo>
                <a:cubicBezTo>
                  <a:pt x="385065" y="674135"/>
                  <a:pt x="385486" y="673867"/>
                  <a:pt x="385887" y="673580"/>
                </a:cubicBezTo>
                <a:close/>
                <a:moveTo>
                  <a:pt x="370273" y="673119"/>
                </a:moveTo>
                <a:cubicBezTo>
                  <a:pt x="373622" y="674019"/>
                  <a:pt x="376416" y="674765"/>
                  <a:pt x="378750" y="675397"/>
                </a:cubicBezTo>
                <a:cubicBezTo>
                  <a:pt x="380454" y="681940"/>
                  <a:pt x="371136" y="684332"/>
                  <a:pt x="375038" y="691029"/>
                </a:cubicBezTo>
                <a:cubicBezTo>
                  <a:pt x="371480" y="693879"/>
                  <a:pt x="365184" y="694989"/>
                  <a:pt x="367634" y="702510"/>
                </a:cubicBezTo>
                <a:cubicBezTo>
                  <a:pt x="362563" y="698663"/>
                  <a:pt x="362563" y="698663"/>
                  <a:pt x="366256" y="689268"/>
                </a:cubicBezTo>
                <a:cubicBezTo>
                  <a:pt x="363387" y="689268"/>
                  <a:pt x="360822" y="689268"/>
                  <a:pt x="358258" y="689268"/>
                </a:cubicBezTo>
                <a:cubicBezTo>
                  <a:pt x="358086" y="688523"/>
                  <a:pt x="357913" y="687795"/>
                  <a:pt x="357760" y="687049"/>
                </a:cubicBezTo>
                <a:cubicBezTo>
                  <a:pt x="361301" y="685116"/>
                  <a:pt x="361645" y="678324"/>
                  <a:pt x="368610" y="681118"/>
                </a:cubicBezTo>
                <a:cubicBezTo>
                  <a:pt x="369106" y="678765"/>
                  <a:pt x="369567" y="676487"/>
                  <a:pt x="370273" y="673119"/>
                </a:cubicBezTo>
                <a:close/>
                <a:moveTo>
                  <a:pt x="2520853" y="667801"/>
                </a:moveTo>
                <a:cubicBezTo>
                  <a:pt x="2519974" y="667284"/>
                  <a:pt x="2517811" y="669006"/>
                  <a:pt x="2516242" y="669695"/>
                </a:cubicBezTo>
                <a:cubicBezTo>
                  <a:pt x="2517027" y="671148"/>
                  <a:pt x="2517486" y="673368"/>
                  <a:pt x="2518672" y="673905"/>
                </a:cubicBezTo>
                <a:cubicBezTo>
                  <a:pt x="2521141" y="675014"/>
                  <a:pt x="2524012" y="675244"/>
                  <a:pt x="2526727" y="675837"/>
                </a:cubicBezTo>
                <a:cubicBezTo>
                  <a:pt x="2527244" y="675205"/>
                  <a:pt x="2527780" y="674592"/>
                  <a:pt x="2528296" y="673962"/>
                </a:cubicBezTo>
                <a:cubicBezTo>
                  <a:pt x="2525848" y="671856"/>
                  <a:pt x="2523589" y="669408"/>
                  <a:pt x="2520853" y="667801"/>
                </a:cubicBezTo>
                <a:close/>
                <a:moveTo>
                  <a:pt x="283734" y="664645"/>
                </a:moveTo>
                <a:cubicBezTo>
                  <a:pt x="283925" y="664587"/>
                  <a:pt x="285015" y="665984"/>
                  <a:pt x="284881" y="666501"/>
                </a:cubicBezTo>
                <a:cubicBezTo>
                  <a:pt x="284690" y="667190"/>
                  <a:pt x="283791" y="668013"/>
                  <a:pt x="283063" y="668146"/>
                </a:cubicBezTo>
                <a:cubicBezTo>
                  <a:pt x="282528" y="668262"/>
                  <a:pt x="281801" y="667401"/>
                  <a:pt x="280481" y="666520"/>
                </a:cubicBezTo>
                <a:cubicBezTo>
                  <a:pt x="281935" y="665620"/>
                  <a:pt x="282776" y="664951"/>
                  <a:pt x="283734" y="664645"/>
                </a:cubicBezTo>
                <a:close/>
                <a:moveTo>
                  <a:pt x="2746400" y="663879"/>
                </a:moveTo>
                <a:cubicBezTo>
                  <a:pt x="2744008" y="667687"/>
                  <a:pt x="2741635" y="671495"/>
                  <a:pt x="2738631" y="676297"/>
                </a:cubicBezTo>
                <a:cubicBezTo>
                  <a:pt x="2738286" y="668472"/>
                  <a:pt x="2738286" y="668472"/>
                  <a:pt x="2746400" y="663879"/>
                </a:cubicBezTo>
                <a:close/>
                <a:moveTo>
                  <a:pt x="317561" y="663879"/>
                </a:moveTo>
                <a:cubicBezTo>
                  <a:pt x="315054" y="666941"/>
                  <a:pt x="313581" y="668739"/>
                  <a:pt x="312108" y="670538"/>
                </a:cubicBezTo>
                <a:cubicBezTo>
                  <a:pt x="311094" y="666807"/>
                  <a:pt x="310941" y="663764"/>
                  <a:pt x="317561" y="663879"/>
                </a:cubicBezTo>
                <a:close/>
                <a:moveTo>
                  <a:pt x="487488" y="661926"/>
                </a:moveTo>
                <a:lnTo>
                  <a:pt x="486799" y="662156"/>
                </a:lnTo>
                <a:lnTo>
                  <a:pt x="487391" y="662559"/>
                </a:lnTo>
                <a:close/>
                <a:moveTo>
                  <a:pt x="2535453" y="660740"/>
                </a:moveTo>
                <a:cubicBezTo>
                  <a:pt x="2537270" y="672067"/>
                  <a:pt x="2541844" y="680429"/>
                  <a:pt x="2554185" y="682438"/>
                </a:cubicBezTo>
                <a:cubicBezTo>
                  <a:pt x="2548061" y="675358"/>
                  <a:pt x="2541939" y="668259"/>
                  <a:pt x="2535453" y="660740"/>
                </a:cubicBezTo>
                <a:close/>
                <a:moveTo>
                  <a:pt x="2513009" y="658157"/>
                </a:moveTo>
                <a:lnTo>
                  <a:pt x="2512912" y="658751"/>
                </a:lnTo>
                <a:lnTo>
                  <a:pt x="2513602" y="658540"/>
                </a:lnTo>
                <a:close/>
                <a:moveTo>
                  <a:pt x="2624020" y="657578"/>
                </a:moveTo>
                <a:lnTo>
                  <a:pt x="2620711" y="660720"/>
                </a:lnTo>
                <a:cubicBezTo>
                  <a:pt x="2620424" y="660300"/>
                  <a:pt x="2620157" y="659898"/>
                  <a:pt x="2619869" y="659478"/>
                </a:cubicBezTo>
                <a:close/>
                <a:moveTo>
                  <a:pt x="2624135" y="657468"/>
                </a:moveTo>
                <a:lnTo>
                  <a:pt x="2624174" y="657507"/>
                </a:lnTo>
                <a:lnTo>
                  <a:pt x="2624020" y="657578"/>
                </a:lnTo>
                <a:close/>
                <a:moveTo>
                  <a:pt x="2624691" y="656934"/>
                </a:moveTo>
                <a:lnTo>
                  <a:pt x="2624175" y="657507"/>
                </a:lnTo>
                <a:lnTo>
                  <a:pt x="2624136" y="657469"/>
                </a:lnTo>
                <a:close/>
                <a:moveTo>
                  <a:pt x="383706" y="656187"/>
                </a:moveTo>
                <a:lnTo>
                  <a:pt x="384299" y="656589"/>
                </a:lnTo>
                <a:lnTo>
                  <a:pt x="383610" y="656819"/>
                </a:lnTo>
                <a:close/>
                <a:moveTo>
                  <a:pt x="474247" y="655421"/>
                </a:moveTo>
                <a:cubicBezTo>
                  <a:pt x="473098" y="657258"/>
                  <a:pt x="471970" y="659094"/>
                  <a:pt x="470823" y="660932"/>
                </a:cubicBezTo>
                <a:cubicBezTo>
                  <a:pt x="471492" y="661390"/>
                  <a:pt x="472161" y="661850"/>
                  <a:pt x="472812" y="662290"/>
                </a:cubicBezTo>
                <a:cubicBezTo>
                  <a:pt x="474093" y="660607"/>
                  <a:pt x="475356" y="658923"/>
                  <a:pt x="476639" y="657258"/>
                </a:cubicBezTo>
                <a:cubicBezTo>
                  <a:pt x="475834" y="656646"/>
                  <a:pt x="475051" y="656034"/>
                  <a:pt x="474247" y="655421"/>
                </a:cubicBezTo>
                <a:close/>
                <a:moveTo>
                  <a:pt x="2486623" y="652493"/>
                </a:moveTo>
                <a:cubicBezTo>
                  <a:pt x="2486451" y="653182"/>
                  <a:pt x="2486298" y="653871"/>
                  <a:pt x="2486126" y="654560"/>
                </a:cubicBezTo>
                <a:cubicBezTo>
                  <a:pt x="2489341" y="655574"/>
                  <a:pt x="2492536" y="656569"/>
                  <a:pt x="2495751" y="657583"/>
                </a:cubicBezTo>
                <a:cubicBezTo>
                  <a:pt x="2495864" y="656607"/>
                  <a:pt x="2495999" y="655650"/>
                  <a:pt x="2496115" y="654675"/>
                </a:cubicBezTo>
                <a:cubicBezTo>
                  <a:pt x="2492958" y="653948"/>
                  <a:pt x="2489781" y="653221"/>
                  <a:pt x="2486623" y="652493"/>
                </a:cubicBezTo>
                <a:close/>
                <a:moveTo>
                  <a:pt x="448110" y="652493"/>
                </a:moveTo>
                <a:cubicBezTo>
                  <a:pt x="447384" y="653451"/>
                  <a:pt x="446388" y="654235"/>
                  <a:pt x="446504" y="654771"/>
                </a:cubicBezTo>
                <a:cubicBezTo>
                  <a:pt x="446655" y="655497"/>
                  <a:pt x="447575" y="656340"/>
                  <a:pt x="448340" y="656550"/>
                </a:cubicBezTo>
                <a:cubicBezTo>
                  <a:pt x="448722" y="656665"/>
                  <a:pt x="449985" y="655460"/>
                  <a:pt x="449929" y="654924"/>
                </a:cubicBezTo>
                <a:cubicBezTo>
                  <a:pt x="449870" y="654177"/>
                  <a:pt x="448953" y="653527"/>
                  <a:pt x="448110" y="652493"/>
                </a:cubicBezTo>
                <a:close/>
                <a:moveTo>
                  <a:pt x="2643270" y="651710"/>
                </a:moveTo>
                <a:lnTo>
                  <a:pt x="2643288" y="651728"/>
                </a:lnTo>
                <a:lnTo>
                  <a:pt x="2643288" y="651729"/>
                </a:lnTo>
                <a:lnTo>
                  <a:pt x="2643294" y="651734"/>
                </a:lnTo>
                <a:lnTo>
                  <a:pt x="2643308" y="651749"/>
                </a:lnTo>
                <a:lnTo>
                  <a:pt x="2642753" y="652266"/>
                </a:lnTo>
                <a:close/>
                <a:moveTo>
                  <a:pt x="354126" y="650543"/>
                </a:moveTo>
                <a:cubicBezTo>
                  <a:pt x="356097" y="651519"/>
                  <a:pt x="357742" y="652341"/>
                  <a:pt x="359942" y="653452"/>
                </a:cubicBezTo>
                <a:cubicBezTo>
                  <a:pt x="358814" y="656244"/>
                  <a:pt x="357799" y="658732"/>
                  <a:pt x="356632" y="661583"/>
                </a:cubicBezTo>
                <a:cubicBezTo>
                  <a:pt x="359100" y="662961"/>
                  <a:pt x="361625" y="664377"/>
                  <a:pt x="365031" y="666289"/>
                </a:cubicBezTo>
                <a:cubicBezTo>
                  <a:pt x="362104" y="670269"/>
                  <a:pt x="359617" y="673675"/>
                  <a:pt x="356364" y="678095"/>
                </a:cubicBezTo>
                <a:cubicBezTo>
                  <a:pt x="355522" y="674901"/>
                  <a:pt x="355005" y="672929"/>
                  <a:pt x="354470" y="670863"/>
                </a:cubicBezTo>
                <a:cubicBezTo>
                  <a:pt x="353054" y="670863"/>
                  <a:pt x="351600" y="670863"/>
                  <a:pt x="349362" y="670863"/>
                </a:cubicBezTo>
                <a:cubicBezTo>
                  <a:pt x="352040" y="664434"/>
                  <a:pt x="347256" y="656991"/>
                  <a:pt x="354126" y="650543"/>
                </a:cubicBezTo>
                <a:close/>
                <a:moveTo>
                  <a:pt x="2645202" y="649815"/>
                </a:moveTo>
                <a:lnTo>
                  <a:pt x="2645203" y="649815"/>
                </a:lnTo>
                <a:lnTo>
                  <a:pt x="2645202" y="649815"/>
                </a:lnTo>
                <a:lnTo>
                  <a:pt x="2645221" y="649834"/>
                </a:lnTo>
                <a:lnTo>
                  <a:pt x="2645240" y="649854"/>
                </a:lnTo>
                <a:cubicBezTo>
                  <a:pt x="2644608" y="650484"/>
                  <a:pt x="2643959" y="651135"/>
                  <a:pt x="2643328" y="651766"/>
                </a:cubicBezTo>
                <a:lnTo>
                  <a:pt x="2643294" y="651734"/>
                </a:lnTo>
                <a:lnTo>
                  <a:pt x="2643288" y="651728"/>
                </a:lnTo>
                <a:close/>
                <a:moveTo>
                  <a:pt x="288784" y="649413"/>
                </a:moveTo>
                <a:cubicBezTo>
                  <a:pt x="288976" y="649893"/>
                  <a:pt x="289167" y="650370"/>
                  <a:pt x="289492" y="651117"/>
                </a:cubicBezTo>
                <a:cubicBezTo>
                  <a:pt x="288784" y="651384"/>
                  <a:pt x="288076" y="651652"/>
                  <a:pt x="287388" y="651921"/>
                </a:cubicBezTo>
                <a:cubicBezTo>
                  <a:pt x="287368" y="651384"/>
                  <a:pt x="287178" y="650733"/>
                  <a:pt x="287406" y="650351"/>
                </a:cubicBezTo>
                <a:cubicBezTo>
                  <a:pt x="287656" y="649911"/>
                  <a:pt x="288306" y="649719"/>
                  <a:pt x="288784" y="649413"/>
                </a:cubicBezTo>
                <a:close/>
                <a:moveTo>
                  <a:pt x="2645738" y="649299"/>
                </a:moveTo>
                <a:lnTo>
                  <a:pt x="2645221" y="649834"/>
                </a:lnTo>
                <a:lnTo>
                  <a:pt x="2645203" y="649815"/>
                </a:lnTo>
                <a:close/>
                <a:moveTo>
                  <a:pt x="2626680" y="647385"/>
                </a:moveTo>
                <a:cubicBezTo>
                  <a:pt x="2626776" y="647883"/>
                  <a:pt x="2626853" y="648362"/>
                  <a:pt x="2626948" y="648859"/>
                </a:cubicBezTo>
                <a:cubicBezTo>
                  <a:pt x="2625495" y="649107"/>
                  <a:pt x="2624022" y="649356"/>
                  <a:pt x="2622567" y="649605"/>
                </a:cubicBezTo>
                <a:cubicBezTo>
                  <a:pt x="2622490" y="649203"/>
                  <a:pt x="2622414" y="648782"/>
                  <a:pt x="2622318" y="648362"/>
                </a:cubicBezTo>
                <a:cubicBezTo>
                  <a:pt x="2623772" y="648036"/>
                  <a:pt x="2625227" y="647712"/>
                  <a:pt x="2626680" y="647385"/>
                </a:cubicBezTo>
                <a:close/>
                <a:moveTo>
                  <a:pt x="392700" y="644382"/>
                </a:moveTo>
                <a:cubicBezTo>
                  <a:pt x="393234" y="644956"/>
                  <a:pt x="393790" y="645530"/>
                  <a:pt x="394345" y="646122"/>
                </a:cubicBezTo>
                <a:cubicBezTo>
                  <a:pt x="392220" y="647921"/>
                  <a:pt x="390098" y="649740"/>
                  <a:pt x="387973" y="651538"/>
                </a:cubicBezTo>
                <a:cubicBezTo>
                  <a:pt x="387418" y="650907"/>
                  <a:pt x="386883" y="650256"/>
                  <a:pt x="386328" y="649624"/>
                </a:cubicBezTo>
                <a:cubicBezTo>
                  <a:pt x="388451" y="647883"/>
                  <a:pt x="390576" y="646122"/>
                  <a:pt x="392700" y="644382"/>
                </a:cubicBezTo>
                <a:close/>
                <a:moveTo>
                  <a:pt x="375881" y="641167"/>
                </a:moveTo>
                <a:cubicBezTo>
                  <a:pt x="376339" y="641550"/>
                  <a:pt x="376800" y="641933"/>
                  <a:pt x="377259" y="642315"/>
                </a:cubicBezTo>
                <a:cubicBezTo>
                  <a:pt x="376531" y="643387"/>
                  <a:pt x="375786" y="644458"/>
                  <a:pt x="375057" y="645511"/>
                </a:cubicBezTo>
                <a:cubicBezTo>
                  <a:pt x="374484" y="644917"/>
                  <a:pt x="373929" y="644324"/>
                  <a:pt x="373374" y="643711"/>
                </a:cubicBezTo>
                <a:cubicBezTo>
                  <a:pt x="374216" y="642870"/>
                  <a:pt x="375039" y="642009"/>
                  <a:pt x="375881" y="641167"/>
                </a:cubicBezTo>
                <a:close/>
                <a:moveTo>
                  <a:pt x="2692117" y="639808"/>
                </a:moveTo>
                <a:lnTo>
                  <a:pt x="2692366" y="640477"/>
                </a:lnTo>
                <a:lnTo>
                  <a:pt x="2691773" y="640401"/>
                </a:lnTo>
                <a:close/>
                <a:moveTo>
                  <a:pt x="432918" y="639425"/>
                </a:moveTo>
                <a:cubicBezTo>
                  <a:pt x="432918" y="644630"/>
                  <a:pt x="432918" y="649280"/>
                  <a:pt x="432918" y="654847"/>
                </a:cubicBezTo>
                <a:cubicBezTo>
                  <a:pt x="441222" y="649662"/>
                  <a:pt x="441299" y="645300"/>
                  <a:pt x="432918" y="639425"/>
                </a:cubicBezTo>
                <a:close/>
                <a:moveTo>
                  <a:pt x="470992" y="637634"/>
                </a:moveTo>
                <a:cubicBezTo>
                  <a:pt x="469737" y="638053"/>
                  <a:pt x="469167" y="639828"/>
                  <a:pt x="467952" y="643348"/>
                </a:cubicBezTo>
                <a:cubicBezTo>
                  <a:pt x="466976" y="646179"/>
                  <a:pt x="465215" y="648725"/>
                  <a:pt x="463819" y="651384"/>
                </a:cubicBezTo>
                <a:cubicBezTo>
                  <a:pt x="469215" y="653298"/>
                  <a:pt x="473329" y="652053"/>
                  <a:pt x="472545" y="648036"/>
                </a:cubicBezTo>
                <a:cubicBezTo>
                  <a:pt x="471510" y="642621"/>
                  <a:pt x="476773" y="642927"/>
                  <a:pt x="478150" y="640057"/>
                </a:cubicBezTo>
                <a:cubicBezTo>
                  <a:pt x="474189" y="638153"/>
                  <a:pt x="472248" y="637215"/>
                  <a:pt x="470992" y="637634"/>
                </a:cubicBezTo>
                <a:close/>
                <a:moveTo>
                  <a:pt x="2543335" y="636020"/>
                </a:moveTo>
                <a:cubicBezTo>
                  <a:pt x="2543278" y="635981"/>
                  <a:pt x="2542915" y="636268"/>
                  <a:pt x="2542684" y="636421"/>
                </a:cubicBezTo>
                <a:cubicBezTo>
                  <a:pt x="2543011" y="636804"/>
                  <a:pt x="2543297" y="637206"/>
                  <a:pt x="2543661" y="637550"/>
                </a:cubicBezTo>
                <a:cubicBezTo>
                  <a:pt x="2543719" y="637569"/>
                  <a:pt x="2544102" y="637282"/>
                  <a:pt x="2544330" y="637149"/>
                </a:cubicBezTo>
                <a:cubicBezTo>
                  <a:pt x="2544006" y="636765"/>
                  <a:pt x="2543698" y="636345"/>
                  <a:pt x="2543335" y="636020"/>
                </a:cubicBezTo>
                <a:close/>
                <a:moveTo>
                  <a:pt x="2716704" y="635943"/>
                </a:moveTo>
                <a:cubicBezTo>
                  <a:pt x="2716839" y="636173"/>
                  <a:pt x="2717145" y="636556"/>
                  <a:pt x="2717087" y="636613"/>
                </a:cubicBezTo>
                <a:cubicBezTo>
                  <a:pt x="2716762" y="636976"/>
                  <a:pt x="2716342" y="637283"/>
                  <a:pt x="2715958" y="637608"/>
                </a:cubicBezTo>
                <a:cubicBezTo>
                  <a:pt x="2715825" y="637378"/>
                  <a:pt x="2715518" y="636996"/>
                  <a:pt x="2715556" y="636957"/>
                </a:cubicBezTo>
                <a:cubicBezTo>
                  <a:pt x="2715900" y="636575"/>
                  <a:pt x="2716321" y="636270"/>
                  <a:pt x="2716704" y="635943"/>
                </a:cubicBezTo>
                <a:close/>
                <a:moveTo>
                  <a:pt x="384107" y="635312"/>
                </a:moveTo>
                <a:cubicBezTo>
                  <a:pt x="384490" y="635657"/>
                  <a:pt x="384796" y="636096"/>
                  <a:pt x="385141" y="636499"/>
                </a:cubicBezTo>
                <a:cubicBezTo>
                  <a:pt x="384891" y="636651"/>
                  <a:pt x="384662" y="636804"/>
                  <a:pt x="384414" y="636957"/>
                </a:cubicBezTo>
                <a:cubicBezTo>
                  <a:pt x="384069" y="636537"/>
                  <a:pt x="383743" y="636135"/>
                  <a:pt x="383400" y="635714"/>
                </a:cubicBezTo>
                <a:cubicBezTo>
                  <a:pt x="383648" y="635562"/>
                  <a:pt x="384051" y="635256"/>
                  <a:pt x="384107" y="635312"/>
                </a:cubicBezTo>
                <a:close/>
                <a:moveTo>
                  <a:pt x="2658424" y="634948"/>
                </a:moveTo>
                <a:cubicBezTo>
                  <a:pt x="2658960" y="635561"/>
                  <a:pt x="2659515" y="636173"/>
                  <a:pt x="2660050" y="636765"/>
                </a:cubicBezTo>
                <a:cubicBezTo>
                  <a:pt x="2658366" y="638316"/>
                  <a:pt x="2656682" y="639867"/>
                  <a:pt x="2654999" y="641415"/>
                </a:cubicBezTo>
                <a:cubicBezTo>
                  <a:pt x="2654386" y="640746"/>
                  <a:pt x="2653755" y="640057"/>
                  <a:pt x="2653124" y="639387"/>
                </a:cubicBezTo>
                <a:cubicBezTo>
                  <a:pt x="2654884" y="637914"/>
                  <a:pt x="2656644" y="636422"/>
                  <a:pt x="2658424" y="634948"/>
                </a:cubicBezTo>
                <a:close/>
                <a:moveTo>
                  <a:pt x="479910" y="630452"/>
                </a:moveTo>
                <a:cubicBezTo>
                  <a:pt x="479375" y="631810"/>
                  <a:pt x="478839" y="633188"/>
                  <a:pt x="478302" y="634546"/>
                </a:cubicBezTo>
                <a:cubicBezTo>
                  <a:pt x="478781" y="634719"/>
                  <a:pt x="479259" y="634910"/>
                  <a:pt x="479738" y="635082"/>
                </a:cubicBezTo>
                <a:cubicBezTo>
                  <a:pt x="480216" y="633685"/>
                  <a:pt x="480714" y="632307"/>
                  <a:pt x="481211" y="630930"/>
                </a:cubicBezTo>
                <a:cubicBezTo>
                  <a:pt x="480771" y="630777"/>
                  <a:pt x="480331" y="630604"/>
                  <a:pt x="479910" y="630452"/>
                </a:cubicBezTo>
                <a:close/>
                <a:moveTo>
                  <a:pt x="319608" y="628941"/>
                </a:moveTo>
                <a:cubicBezTo>
                  <a:pt x="316929" y="633534"/>
                  <a:pt x="315303" y="636327"/>
                  <a:pt x="313659" y="639139"/>
                </a:cubicBezTo>
                <a:cubicBezTo>
                  <a:pt x="312949" y="638738"/>
                  <a:pt x="312241" y="638336"/>
                  <a:pt x="311514" y="637934"/>
                </a:cubicBezTo>
                <a:cubicBezTo>
                  <a:pt x="310979" y="633648"/>
                  <a:pt x="312587" y="630779"/>
                  <a:pt x="319608" y="628941"/>
                </a:cubicBezTo>
                <a:close/>
                <a:moveTo>
                  <a:pt x="2667990" y="627219"/>
                </a:moveTo>
                <a:cubicBezTo>
                  <a:pt x="2668104" y="627640"/>
                  <a:pt x="2668218" y="628080"/>
                  <a:pt x="2668334" y="628501"/>
                </a:cubicBezTo>
                <a:cubicBezTo>
                  <a:pt x="2667396" y="628653"/>
                  <a:pt x="2666459" y="628825"/>
                  <a:pt x="2665522" y="628980"/>
                </a:cubicBezTo>
                <a:cubicBezTo>
                  <a:pt x="2665484" y="628730"/>
                  <a:pt x="2665368" y="628272"/>
                  <a:pt x="2665445" y="628251"/>
                </a:cubicBezTo>
                <a:cubicBezTo>
                  <a:pt x="2666267" y="627869"/>
                  <a:pt x="2667130" y="627564"/>
                  <a:pt x="2667990" y="627219"/>
                </a:cubicBezTo>
                <a:close/>
                <a:moveTo>
                  <a:pt x="391800" y="623966"/>
                </a:moveTo>
                <a:cubicBezTo>
                  <a:pt x="391859" y="624195"/>
                  <a:pt x="391935" y="624445"/>
                  <a:pt x="392012" y="624693"/>
                </a:cubicBezTo>
                <a:cubicBezTo>
                  <a:pt x="391572" y="624885"/>
                  <a:pt x="391131" y="625095"/>
                  <a:pt x="390709" y="625286"/>
                </a:cubicBezTo>
                <a:cubicBezTo>
                  <a:pt x="390633" y="625038"/>
                  <a:pt x="390441" y="624598"/>
                  <a:pt x="390500" y="624559"/>
                </a:cubicBezTo>
                <a:cubicBezTo>
                  <a:pt x="390901" y="624311"/>
                  <a:pt x="391360" y="624158"/>
                  <a:pt x="391800" y="623966"/>
                </a:cubicBezTo>
                <a:close/>
                <a:moveTo>
                  <a:pt x="407183" y="623946"/>
                </a:moveTo>
                <a:cubicBezTo>
                  <a:pt x="407337" y="624482"/>
                  <a:pt x="407508" y="625037"/>
                  <a:pt x="407758" y="625860"/>
                </a:cubicBezTo>
                <a:cubicBezTo>
                  <a:pt x="406897" y="626032"/>
                  <a:pt x="406074" y="626282"/>
                  <a:pt x="405251" y="626282"/>
                </a:cubicBezTo>
                <a:cubicBezTo>
                  <a:pt x="405116" y="626282"/>
                  <a:pt x="404735" y="624903"/>
                  <a:pt x="404830" y="624846"/>
                </a:cubicBezTo>
                <a:cubicBezTo>
                  <a:pt x="405557" y="624444"/>
                  <a:pt x="406380" y="624234"/>
                  <a:pt x="407183" y="623946"/>
                </a:cubicBezTo>
                <a:close/>
                <a:moveTo>
                  <a:pt x="460478" y="622941"/>
                </a:moveTo>
                <a:lnTo>
                  <a:pt x="460432" y="623067"/>
                </a:lnTo>
                <a:cubicBezTo>
                  <a:pt x="460432" y="623067"/>
                  <a:pt x="460413" y="623028"/>
                  <a:pt x="460393" y="623028"/>
                </a:cubicBezTo>
                <a:close/>
                <a:moveTo>
                  <a:pt x="485784" y="622588"/>
                </a:moveTo>
                <a:cubicBezTo>
                  <a:pt x="485439" y="622952"/>
                  <a:pt x="485115" y="623334"/>
                  <a:pt x="484770" y="623697"/>
                </a:cubicBezTo>
                <a:cubicBezTo>
                  <a:pt x="484981" y="623850"/>
                  <a:pt x="485344" y="624156"/>
                  <a:pt x="485383" y="624119"/>
                </a:cubicBezTo>
                <a:cubicBezTo>
                  <a:pt x="485745" y="623813"/>
                  <a:pt x="486052" y="623430"/>
                  <a:pt x="486377" y="623066"/>
                </a:cubicBezTo>
                <a:cubicBezTo>
                  <a:pt x="486186" y="622894"/>
                  <a:pt x="485976" y="622741"/>
                  <a:pt x="485784" y="622588"/>
                </a:cubicBezTo>
                <a:close/>
                <a:moveTo>
                  <a:pt x="2576532" y="621746"/>
                </a:moveTo>
                <a:lnTo>
                  <a:pt x="2575882" y="621975"/>
                </a:lnTo>
                <a:lnTo>
                  <a:pt x="2576476" y="622339"/>
                </a:lnTo>
                <a:close/>
                <a:moveTo>
                  <a:pt x="2480194" y="620847"/>
                </a:moveTo>
                <a:cubicBezTo>
                  <a:pt x="2477536" y="621497"/>
                  <a:pt x="2474894" y="622147"/>
                  <a:pt x="2471144" y="623066"/>
                </a:cubicBezTo>
                <a:cubicBezTo>
                  <a:pt x="2477344" y="627735"/>
                  <a:pt x="2477344" y="627735"/>
                  <a:pt x="2480194" y="620847"/>
                </a:cubicBezTo>
                <a:close/>
                <a:moveTo>
                  <a:pt x="461560" y="619986"/>
                </a:moveTo>
                <a:cubicBezTo>
                  <a:pt x="461943" y="620216"/>
                  <a:pt x="462325" y="620445"/>
                  <a:pt x="462708" y="620656"/>
                </a:cubicBezTo>
                <a:lnTo>
                  <a:pt x="460478" y="622941"/>
                </a:lnTo>
                <a:close/>
                <a:moveTo>
                  <a:pt x="2601138" y="618761"/>
                </a:moveTo>
                <a:cubicBezTo>
                  <a:pt x="2600717" y="619048"/>
                  <a:pt x="2600296" y="619335"/>
                  <a:pt x="2599876" y="619622"/>
                </a:cubicBezTo>
                <a:lnTo>
                  <a:pt x="2603021" y="622916"/>
                </a:lnTo>
                <a:lnTo>
                  <a:pt x="2603089" y="623066"/>
                </a:lnTo>
                <a:cubicBezTo>
                  <a:pt x="2603758" y="623277"/>
                  <a:pt x="2604429" y="623487"/>
                  <a:pt x="2603242" y="623124"/>
                </a:cubicBezTo>
                <a:cubicBezTo>
                  <a:pt x="2604276" y="623832"/>
                  <a:pt x="2603702" y="623430"/>
                  <a:pt x="2603128" y="623028"/>
                </a:cubicBezTo>
                <a:lnTo>
                  <a:pt x="2603021" y="622916"/>
                </a:lnTo>
                <a:close/>
                <a:moveTo>
                  <a:pt x="2701187" y="618742"/>
                </a:moveTo>
                <a:cubicBezTo>
                  <a:pt x="2701378" y="618895"/>
                  <a:pt x="2701588" y="619048"/>
                  <a:pt x="2701780" y="619201"/>
                </a:cubicBezTo>
                <a:cubicBezTo>
                  <a:pt x="2701455" y="619565"/>
                  <a:pt x="2701148" y="619948"/>
                  <a:pt x="2700784" y="620254"/>
                </a:cubicBezTo>
                <a:cubicBezTo>
                  <a:pt x="2700728" y="620293"/>
                  <a:pt x="2700384" y="619986"/>
                  <a:pt x="2700173" y="619833"/>
                </a:cubicBezTo>
                <a:cubicBezTo>
                  <a:pt x="2700517" y="619470"/>
                  <a:pt x="2700861" y="619106"/>
                  <a:pt x="2701187" y="618742"/>
                </a:cubicBezTo>
                <a:close/>
                <a:moveTo>
                  <a:pt x="2675262" y="616102"/>
                </a:moveTo>
                <a:cubicBezTo>
                  <a:pt x="2675796" y="616581"/>
                  <a:pt x="2676333" y="617058"/>
                  <a:pt x="2676850" y="617538"/>
                </a:cubicBezTo>
                <a:cubicBezTo>
                  <a:pt x="2675357" y="619221"/>
                  <a:pt x="2673884" y="620886"/>
                  <a:pt x="2671072" y="624062"/>
                </a:cubicBezTo>
                <a:cubicBezTo>
                  <a:pt x="2671090" y="618341"/>
                  <a:pt x="2673081" y="617135"/>
                  <a:pt x="2675262" y="616102"/>
                </a:cubicBezTo>
                <a:close/>
                <a:moveTo>
                  <a:pt x="380032" y="613749"/>
                </a:moveTo>
                <a:cubicBezTo>
                  <a:pt x="381526" y="620465"/>
                  <a:pt x="381526" y="620465"/>
                  <a:pt x="374139" y="626129"/>
                </a:cubicBezTo>
                <a:cubicBezTo>
                  <a:pt x="375919" y="622377"/>
                  <a:pt x="377718" y="618628"/>
                  <a:pt x="380032" y="613749"/>
                </a:cubicBezTo>
                <a:close/>
                <a:moveTo>
                  <a:pt x="352156" y="610323"/>
                </a:moveTo>
                <a:cubicBezTo>
                  <a:pt x="353092" y="610878"/>
                  <a:pt x="354031" y="611643"/>
                  <a:pt x="354547" y="612581"/>
                </a:cubicBezTo>
                <a:cubicBezTo>
                  <a:pt x="354739" y="612906"/>
                  <a:pt x="353706" y="613902"/>
                  <a:pt x="352825" y="615164"/>
                </a:cubicBezTo>
                <a:cubicBezTo>
                  <a:pt x="351811" y="613825"/>
                  <a:pt x="350931" y="613002"/>
                  <a:pt x="350568" y="611988"/>
                </a:cubicBezTo>
                <a:cubicBezTo>
                  <a:pt x="350452" y="611625"/>
                  <a:pt x="351983" y="610208"/>
                  <a:pt x="352156" y="610323"/>
                </a:cubicBezTo>
                <a:close/>
                <a:moveTo>
                  <a:pt x="425973" y="608506"/>
                </a:moveTo>
                <a:cubicBezTo>
                  <a:pt x="426336" y="608832"/>
                  <a:pt x="426738" y="609138"/>
                  <a:pt x="427043" y="609520"/>
                </a:cubicBezTo>
                <a:cubicBezTo>
                  <a:pt x="427081" y="609578"/>
                  <a:pt x="426776" y="609923"/>
                  <a:pt x="426622" y="610152"/>
                </a:cubicBezTo>
                <a:cubicBezTo>
                  <a:pt x="426240" y="609807"/>
                  <a:pt x="425877" y="609463"/>
                  <a:pt x="425494" y="609119"/>
                </a:cubicBezTo>
                <a:cubicBezTo>
                  <a:pt x="425646" y="608909"/>
                  <a:pt x="425819" y="608717"/>
                  <a:pt x="425973" y="608506"/>
                </a:cubicBezTo>
                <a:close/>
                <a:moveTo>
                  <a:pt x="2505681" y="607893"/>
                </a:moveTo>
                <a:cubicBezTo>
                  <a:pt x="2504207" y="607893"/>
                  <a:pt x="2502715" y="607836"/>
                  <a:pt x="2501241" y="607989"/>
                </a:cubicBezTo>
                <a:cubicBezTo>
                  <a:pt x="2501146" y="608007"/>
                  <a:pt x="2501184" y="609481"/>
                  <a:pt x="2501164" y="610285"/>
                </a:cubicBezTo>
                <a:cubicBezTo>
                  <a:pt x="2502696" y="609998"/>
                  <a:pt x="2504246" y="609711"/>
                  <a:pt x="2505796" y="609424"/>
                </a:cubicBezTo>
                <a:cubicBezTo>
                  <a:pt x="2505757" y="608907"/>
                  <a:pt x="2505718" y="608391"/>
                  <a:pt x="2505681" y="607893"/>
                </a:cubicBezTo>
                <a:close/>
                <a:moveTo>
                  <a:pt x="391513" y="607741"/>
                </a:moveTo>
                <a:lnTo>
                  <a:pt x="391551" y="607759"/>
                </a:lnTo>
                <a:lnTo>
                  <a:pt x="391553" y="607758"/>
                </a:lnTo>
                <a:lnTo>
                  <a:pt x="387744" y="611568"/>
                </a:lnTo>
                <a:lnTo>
                  <a:pt x="387724" y="611548"/>
                </a:lnTo>
                <a:close/>
                <a:moveTo>
                  <a:pt x="391512" y="607740"/>
                </a:moveTo>
                <a:lnTo>
                  <a:pt x="391513" y="607740"/>
                </a:lnTo>
                <a:lnTo>
                  <a:pt x="391513" y="607741"/>
                </a:lnTo>
                <a:close/>
                <a:moveTo>
                  <a:pt x="391532" y="607722"/>
                </a:moveTo>
                <a:lnTo>
                  <a:pt x="391547" y="607729"/>
                </a:lnTo>
                <a:lnTo>
                  <a:pt x="391513" y="607740"/>
                </a:lnTo>
                <a:close/>
                <a:moveTo>
                  <a:pt x="391628" y="607703"/>
                </a:moveTo>
                <a:lnTo>
                  <a:pt x="391553" y="607758"/>
                </a:lnTo>
                <a:lnTo>
                  <a:pt x="391570" y="607740"/>
                </a:lnTo>
                <a:lnTo>
                  <a:pt x="391547" y="607729"/>
                </a:lnTo>
                <a:close/>
                <a:moveTo>
                  <a:pt x="382731" y="604296"/>
                </a:moveTo>
                <a:cubicBezTo>
                  <a:pt x="382960" y="604163"/>
                  <a:pt x="383687" y="604776"/>
                  <a:pt x="384529" y="605196"/>
                </a:cubicBezTo>
                <a:cubicBezTo>
                  <a:pt x="383821" y="605827"/>
                  <a:pt x="383266" y="606516"/>
                  <a:pt x="382558" y="606822"/>
                </a:cubicBezTo>
                <a:cubicBezTo>
                  <a:pt x="382252" y="606956"/>
                  <a:pt x="381602" y="606324"/>
                  <a:pt x="381104" y="606057"/>
                </a:cubicBezTo>
                <a:cubicBezTo>
                  <a:pt x="381639" y="605445"/>
                  <a:pt x="382079" y="604718"/>
                  <a:pt x="382731" y="604296"/>
                </a:cubicBezTo>
                <a:close/>
                <a:moveTo>
                  <a:pt x="2685306" y="603091"/>
                </a:moveTo>
                <a:cubicBezTo>
                  <a:pt x="2685402" y="603015"/>
                  <a:pt x="2686607" y="603933"/>
                  <a:pt x="2686570" y="604029"/>
                </a:cubicBezTo>
                <a:cubicBezTo>
                  <a:pt x="2685765" y="605637"/>
                  <a:pt x="2684846" y="607204"/>
                  <a:pt x="2683948" y="608754"/>
                </a:cubicBezTo>
                <a:cubicBezTo>
                  <a:pt x="2683105" y="608085"/>
                  <a:pt x="2682283" y="607396"/>
                  <a:pt x="2681441" y="606707"/>
                </a:cubicBezTo>
                <a:cubicBezTo>
                  <a:pt x="2682704" y="605482"/>
                  <a:pt x="2683948" y="604239"/>
                  <a:pt x="2685306" y="603091"/>
                </a:cubicBezTo>
                <a:close/>
                <a:moveTo>
                  <a:pt x="2633359" y="602651"/>
                </a:moveTo>
                <a:cubicBezTo>
                  <a:pt x="2633991" y="603168"/>
                  <a:pt x="2634602" y="603684"/>
                  <a:pt x="2635214" y="604201"/>
                </a:cubicBezTo>
                <a:cubicBezTo>
                  <a:pt x="2634316" y="605234"/>
                  <a:pt x="2633398" y="606248"/>
                  <a:pt x="2632498" y="607282"/>
                </a:cubicBezTo>
                <a:cubicBezTo>
                  <a:pt x="2632077" y="606975"/>
                  <a:pt x="2631636" y="606688"/>
                  <a:pt x="2631216" y="606382"/>
                </a:cubicBezTo>
                <a:cubicBezTo>
                  <a:pt x="2631924" y="605139"/>
                  <a:pt x="2632650" y="603894"/>
                  <a:pt x="2633359" y="602651"/>
                </a:cubicBezTo>
                <a:close/>
                <a:moveTo>
                  <a:pt x="356096" y="602575"/>
                </a:moveTo>
                <a:cubicBezTo>
                  <a:pt x="356785" y="602748"/>
                  <a:pt x="357378" y="603359"/>
                  <a:pt x="358526" y="604143"/>
                </a:cubicBezTo>
                <a:cubicBezTo>
                  <a:pt x="357225" y="604680"/>
                  <a:pt x="356422" y="605349"/>
                  <a:pt x="355828" y="605178"/>
                </a:cubicBezTo>
                <a:cubicBezTo>
                  <a:pt x="355292" y="605023"/>
                  <a:pt x="355006" y="603991"/>
                  <a:pt x="354603" y="603340"/>
                </a:cubicBezTo>
                <a:cubicBezTo>
                  <a:pt x="355101" y="603072"/>
                  <a:pt x="355695" y="602479"/>
                  <a:pt x="356096" y="602575"/>
                </a:cubicBezTo>
                <a:close/>
                <a:moveTo>
                  <a:pt x="2565856" y="597255"/>
                </a:moveTo>
                <a:cubicBezTo>
                  <a:pt x="2566602" y="605808"/>
                  <a:pt x="2568573" y="608582"/>
                  <a:pt x="2574122" y="609864"/>
                </a:cubicBezTo>
                <a:cubicBezTo>
                  <a:pt x="2571175" y="605348"/>
                  <a:pt x="2568515" y="601311"/>
                  <a:pt x="2565856" y="597255"/>
                </a:cubicBezTo>
                <a:close/>
                <a:moveTo>
                  <a:pt x="2627984" y="596264"/>
                </a:moveTo>
                <a:lnTo>
                  <a:pt x="2628000" y="596281"/>
                </a:lnTo>
                <a:lnTo>
                  <a:pt x="2628805" y="597945"/>
                </a:lnTo>
                <a:cubicBezTo>
                  <a:pt x="2630336" y="602345"/>
                  <a:pt x="2627218" y="603570"/>
                  <a:pt x="2624080" y="604412"/>
                </a:cubicBezTo>
                <a:cubicBezTo>
                  <a:pt x="2623256" y="604623"/>
                  <a:pt x="2621477" y="603665"/>
                  <a:pt x="2621133" y="602843"/>
                </a:cubicBezTo>
                <a:cubicBezTo>
                  <a:pt x="2619506" y="598977"/>
                  <a:pt x="2622624" y="597963"/>
                  <a:pt x="2625227" y="596835"/>
                </a:cubicBezTo>
                <a:close/>
                <a:moveTo>
                  <a:pt x="2627987" y="596253"/>
                </a:moveTo>
                <a:lnTo>
                  <a:pt x="2627992" y="596262"/>
                </a:lnTo>
                <a:lnTo>
                  <a:pt x="2627984" y="596264"/>
                </a:lnTo>
                <a:lnTo>
                  <a:pt x="2627982" y="596261"/>
                </a:lnTo>
                <a:close/>
                <a:moveTo>
                  <a:pt x="2627982" y="596241"/>
                </a:moveTo>
                <a:lnTo>
                  <a:pt x="2627989" y="596249"/>
                </a:lnTo>
                <a:lnTo>
                  <a:pt x="2627987" y="596253"/>
                </a:lnTo>
                <a:close/>
                <a:moveTo>
                  <a:pt x="2628327" y="595725"/>
                </a:moveTo>
                <a:lnTo>
                  <a:pt x="2628000" y="596281"/>
                </a:lnTo>
                <a:lnTo>
                  <a:pt x="2627992" y="596262"/>
                </a:lnTo>
                <a:lnTo>
                  <a:pt x="2628000" y="596260"/>
                </a:lnTo>
                <a:lnTo>
                  <a:pt x="2627989" y="596249"/>
                </a:lnTo>
                <a:close/>
                <a:moveTo>
                  <a:pt x="368036" y="592988"/>
                </a:moveTo>
                <a:cubicBezTo>
                  <a:pt x="368572" y="593658"/>
                  <a:pt x="369547" y="594327"/>
                  <a:pt x="369528" y="594958"/>
                </a:cubicBezTo>
                <a:cubicBezTo>
                  <a:pt x="369491" y="595666"/>
                  <a:pt x="368535" y="596316"/>
                  <a:pt x="367767" y="597235"/>
                </a:cubicBezTo>
                <a:cubicBezTo>
                  <a:pt x="366927" y="596355"/>
                  <a:pt x="366333" y="595724"/>
                  <a:pt x="365721" y="595092"/>
                </a:cubicBezTo>
                <a:cubicBezTo>
                  <a:pt x="366486" y="594384"/>
                  <a:pt x="367271" y="593677"/>
                  <a:pt x="368036" y="592988"/>
                </a:cubicBezTo>
                <a:close/>
                <a:moveTo>
                  <a:pt x="2610379" y="591228"/>
                </a:moveTo>
                <a:cubicBezTo>
                  <a:pt x="2608350" y="592356"/>
                  <a:pt x="2606304" y="593505"/>
                  <a:pt x="2604276" y="594633"/>
                </a:cubicBezTo>
                <a:cubicBezTo>
                  <a:pt x="2605386" y="595686"/>
                  <a:pt x="2606514" y="596758"/>
                  <a:pt x="2607624" y="597810"/>
                </a:cubicBezTo>
                <a:cubicBezTo>
                  <a:pt x="2608963" y="595953"/>
                  <a:pt x="2610322" y="594078"/>
                  <a:pt x="2611660" y="592222"/>
                </a:cubicBezTo>
                <a:cubicBezTo>
                  <a:pt x="2611240" y="591898"/>
                  <a:pt x="2610820" y="591553"/>
                  <a:pt x="2610379" y="591228"/>
                </a:cubicBezTo>
                <a:close/>
                <a:moveTo>
                  <a:pt x="335241" y="591189"/>
                </a:moveTo>
                <a:cubicBezTo>
                  <a:pt x="335970" y="591630"/>
                  <a:pt x="336427" y="591897"/>
                  <a:pt x="336887" y="592185"/>
                </a:cubicBezTo>
                <a:cubicBezTo>
                  <a:pt x="336371" y="592777"/>
                  <a:pt x="335931" y="593485"/>
                  <a:pt x="335279" y="593868"/>
                </a:cubicBezTo>
                <a:cubicBezTo>
                  <a:pt x="335051" y="594002"/>
                  <a:pt x="334343" y="593409"/>
                  <a:pt x="333864" y="593141"/>
                </a:cubicBezTo>
                <a:cubicBezTo>
                  <a:pt x="334343" y="592491"/>
                  <a:pt x="334801" y="591840"/>
                  <a:pt x="335241" y="591189"/>
                </a:cubicBezTo>
                <a:close/>
                <a:moveTo>
                  <a:pt x="2686434" y="589831"/>
                </a:moveTo>
                <a:cubicBezTo>
                  <a:pt x="2686874" y="589793"/>
                  <a:pt x="2687334" y="589869"/>
                  <a:pt x="2687793" y="589907"/>
                </a:cubicBezTo>
                <a:cubicBezTo>
                  <a:pt x="2687698" y="590157"/>
                  <a:pt x="2687602" y="590405"/>
                  <a:pt x="2687506" y="590673"/>
                </a:cubicBezTo>
                <a:cubicBezTo>
                  <a:pt x="2687066" y="590635"/>
                  <a:pt x="2686626" y="590596"/>
                  <a:pt x="2686186" y="590559"/>
                </a:cubicBezTo>
                <a:cubicBezTo>
                  <a:pt x="2686263" y="590310"/>
                  <a:pt x="2686339" y="589831"/>
                  <a:pt x="2686434" y="589831"/>
                </a:cubicBezTo>
                <a:close/>
                <a:moveTo>
                  <a:pt x="2639386" y="589641"/>
                </a:moveTo>
                <a:cubicBezTo>
                  <a:pt x="2639692" y="590004"/>
                  <a:pt x="2639998" y="590367"/>
                  <a:pt x="2640304" y="590731"/>
                </a:cubicBezTo>
                <a:cubicBezTo>
                  <a:pt x="2639865" y="590961"/>
                  <a:pt x="2639442" y="591247"/>
                  <a:pt x="2638984" y="591402"/>
                </a:cubicBezTo>
                <a:cubicBezTo>
                  <a:pt x="2638907" y="591439"/>
                  <a:pt x="2638468" y="590904"/>
                  <a:pt x="2638524" y="590789"/>
                </a:cubicBezTo>
                <a:cubicBezTo>
                  <a:pt x="2638754" y="590387"/>
                  <a:pt x="2639099" y="590023"/>
                  <a:pt x="2639386" y="589641"/>
                </a:cubicBezTo>
                <a:close/>
                <a:moveTo>
                  <a:pt x="393464" y="586693"/>
                </a:moveTo>
                <a:cubicBezTo>
                  <a:pt x="392910" y="590424"/>
                  <a:pt x="391341" y="593409"/>
                  <a:pt x="387112" y="593352"/>
                </a:cubicBezTo>
                <a:cubicBezTo>
                  <a:pt x="386271" y="593333"/>
                  <a:pt x="384548" y="590903"/>
                  <a:pt x="384798" y="590081"/>
                </a:cubicBezTo>
                <a:cubicBezTo>
                  <a:pt x="386213" y="585679"/>
                  <a:pt x="390136" y="586770"/>
                  <a:pt x="393464" y="586693"/>
                </a:cubicBezTo>
                <a:close/>
                <a:moveTo>
                  <a:pt x="2696518" y="581412"/>
                </a:moveTo>
                <a:cubicBezTo>
                  <a:pt x="2696557" y="581412"/>
                  <a:pt x="2696671" y="581834"/>
                  <a:pt x="2696766" y="582063"/>
                </a:cubicBezTo>
                <a:cubicBezTo>
                  <a:pt x="2696270" y="582178"/>
                  <a:pt x="2695752" y="582331"/>
                  <a:pt x="2695256" y="582389"/>
                </a:cubicBezTo>
                <a:cubicBezTo>
                  <a:pt x="2695199" y="582389"/>
                  <a:pt x="2695084" y="581967"/>
                  <a:pt x="2694988" y="581739"/>
                </a:cubicBezTo>
                <a:cubicBezTo>
                  <a:pt x="2695486" y="581623"/>
                  <a:pt x="2696002" y="581470"/>
                  <a:pt x="2696518" y="581412"/>
                </a:cubicBezTo>
                <a:close/>
                <a:moveTo>
                  <a:pt x="400350" y="581153"/>
                </a:moveTo>
                <a:cubicBezTo>
                  <a:pt x="403064" y="580581"/>
                  <a:pt x="406140" y="581040"/>
                  <a:pt x="409402" y="581796"/>
                </a:cubicBezTo>
                <a:cubicBezTo>
                  <a:pt x="409402" y="584130"/>
                  <a:pt x="409402" y="586236"/>
                  <a:pt x="409402" y="587689"/>
                </a:cubicBezTo>
                <a:cubicBezTo>
                  <a:pt x="412923" y="589583"/>
                  <a:pt x="416137" y="591286"/>
                  <a:pt x="419275" y="592971"/>
                </a:cubicBezTo>
                <a:cubicBezTo>
                  <a:pt x="417419" y="600987"/>
                  <a:pt x="409307" y="600433"/>
                  <a:pt x="404561" y="604757"/>
                </a:cubicBezTo>
                <a:cubicBezTo>
                  <a:pt x="405518" y="601370"/>
                  <a:pt x="406474" y="597964"/>
                  <a:pt x="407680" y="593678"/>
                </a:cubicBezTo>
                <a:cubicBezTo>
                  <a:pt x="401883" y="593238"/>
                  <a:pt x="400428" y="585106"/>
                  <a:pt x="393464" y="586695"/>
                </a:cubicBezTo>
                <a:cubicBezTo>
                  <a:pt x="395281" y="583327"/>
                  <a:pt x="397635" y="581724"/>
                  <a:pt x="400350" y="581153"/>
                </a:cubicBezTo>
                <a:close/>
                <a:moveTo>
                  <a:pt x="2640820" y="576170"/>
                </a:moveTo>
                <a:cubicBezTo>
                  <a:pt x="2641701" y="576840"/>
                  <a:pt x="2642542" y="577490"/>
                  <a:pt x="2643920" y="578562"/>
                </a:cubicBezTo>
                <a:cubicBezTo>
                  <a:pt x="2642619" y="579959"/>
                  <a:pt x="2641720" y="580915"/>
                  <a:pt x="2640801" y="581871"/>
                </a:cubicBezTo>
                <a:cubicBezTo>
                  <a:pt x="2639998" y="581068"/>
                  <a:pt x="2638429" y="580112"/>
                  <a:pt x="2638562" y="579519"/>
                </a:cubicBezTo>
                <a:cubicBezTo>
                  <a:pt x="2638830" y="578295"/>
                  <a:pt x="2640017" y="577279"/>
                  <a:pt x="2640820" y="576170"/>
                </a:cubicBezTo>
                <a:close/>
                <a:moveTo>
                  <a:pt x="313716" y="572955"/>
                </a:moveTo>
                <a:cubicBezTo>
                  <a:pt x="313869" y="572765"/>
                  <a:pt x="315495" y="573779"/>
                  <a:pt x="316452" y="574238"/>
                </a:cubicBezTo>
                <a:cubicBezTo>
                  <a:pt x="316911" y="574946"/>
                  <a:pt x="317370" y="575673"/>
                  <a:pt x="317830" y="576400"/>
                </a:cubicBezTo>
                <a:cubicBezTo>
                  <a:pt x="316452" y="576955"/>
                  <a:pt x="315112" y="577721"/>
                  <a:pt x="313677" y="577989"/>
                </a:cubicBezTo>
                <a:cubicBezTo>
                  <a:pt x="313142" y="578084"/>
                  <a:pt x="311763" y="576897"/>
                  <a:pt x="311859" y="576591"/>
                </a:cubicBezTo>
                <a:cubicBezTo>
                  <a:pt x="312223" y="575290"/>
                  <a:pt x="312855" y="573990"/>
                  <a:pt x="313716" y="572955"/>
                </a:cubicBezTo>
                <a:close/>
                <a:moveTo>
                  <a:pt x="457428" y="572898"/>
                </a:moveTo>
                <a:cubicBezTo>
                  <a:pt x="457008" y="573108"/>
                  <a:pt x="456567" y="573280"/>
                  <a:pt x="456185" y="573549"/>
                </a:cubicBezTo>
                <a:cubicBezTo>
                  <a:pt x="456128" y="573587"/>
                  <a:pt x="456319" y="574007"/>
                  <a:pt x="456396" y="574238"/>
                </a:cubicBezTo>
                <a:cubicBezTo>
                  <a:pt x="456836" y="574046"/>
                  <a:pt x="457256" y="573835"/>
                  <a:pt x="457677" y="573625"/>
                </a:cubicBezTo>
                <a:cubicBezTo>
                  <a:pt x="457600" y="573377"/>
                  <a:pt x="457524" y="573146"/>
                  <a:pt x="457428" y="572898"/>
                </a:cubicBezTo>
                <a:close/>
                <a:moveTo>
                  <a:pt x="368284" y="571904"/>
                </a:moveTo>
                <a:cubicBezTo>
                  <a:pt x="368610" y="572249"/>
                  <a:pt x="368914" y="572593"/>
                  <a:pt x="369240" y="572937"/>
                </a:cubicBezTo>
                <a:cubicBezTo>
                  <a:pt x="368342" y="573952"/>
                  <a:pt x="367423" y="574966"/>
                  <a:pt x="366523" y="575961"/>
                </a:cubicBezTo>
                <a:cubicBezTo>
                  <a:pt x="366064" y="575425"/>
                  <a:pt x="365625" y="574890"/>
                  <a:pt x="365184" y="574335"/>
                </a:cubicBezTo>
                <a:cubicBezTo>
                  <a:pt x="366217" y="573531"/>
                  <a:pt x="367250" y="572727"/>
                  <a:pt x="368284" y="571904"/>
                </a:cubicBezTo>
                <a:close/>
                <a:moveTo>
                  <a:pt x="2633838" y="571329"/>
                </a:moveTo>
                <a:lnTo>
                  <a:pt x="2633877" y="571368"/>
                </a:lnTo>
                <a:lnTo>
                  <a:pt x="2633803" y="571387"/>
                </a:lnTo>
                <a:close/>
                <a:moveTo>
                  <a:pt x="2633809" y="571253"/>
                </a:moveTo>
                <a:lnTo>
                  <a:pt x="2633742" y="571403"/>
                </a:lnTo>
                <a:lnTo>
                  <a:pt x="2633739" y="571404"/>
                </a:lnTo>
                <a:lnTo>
                  <a:pt x="2633702" y="571368"/>
                </a:lnTo>
                <a:close/>
                <a:moveTo>
                  <a:pt x="390441" y="570488"/>
                </a:moveTo>
                <a:cubicBezTo>
                  <a:pt x="387322" y="572861"/>
                  <a:pt x="384797" y="574794"/>
                  <a:pt x="380835" y="577816"/>
                </a:cubicBezTo>
                <a:cubicBezTo>
                  <a:pt x="384165" y="571349"/>
                  <a:pt x="384145" y="571330"/>
                  <a:pt x="390441" y="570488"/>
                </a:cubicBezTo>
                <a:close/>
                <a:moveTo>
                  <a:pt x="419868" y="568211"/>
                </a:moveTo>
                <a:lnTo>
                  <a:pt x="416563" y="571296"/>
                </a:lnTo>
                <a:lnTo>
                  <a:pt x="416406" y="571368"/>
                </a:lnTo>
                <a:cubicBezTo>
                  <a:pt x="416309" y="571560"/>
                  <a:pt x="416195" y="571752"/>
                  <a:pt x="416100" y="571942"/>
                </a:cubicBezTo>
                <a:cubicBezTo>
                  <a:pt x="416214" y="571752"/>
                  <a:pt x="416329" y="571578"/>
                  <a:pt x="416445" y="571407"/>
                </a:cubicBezTo>
                <a:lnTo>
                  <a:pt x="416563" y="571296"/>
                </a:lnTo>
                <a:lnTo>
                  <a:pt x="420673" y="569417"/>
                </a:lnTo>
                <a:cubicBezTo>
                  <a:pt x="420405" y="569014"/>
                  <a:pt x="420137" y="568613"/>
                  <a:pt x="419868" y="568211"/>
                </a:cubicBezTo>
                <a:close/>
                <a:moveTo>
                  <a:pt x="2635712" y="566986"/>
                </a:moveTo>
                <a:cubicBezTo>
                  <a:pt x="2636132" y="567292"/>
                  <a:pt x="2636533" y="567579"/>
                  <a:pt x="2636955" y="567886"/>
                </a:cubicBezTo>
                <a:lnTo>
                  <a:pt x="2633809" y="571253"/>
                </a:lnTo>
                <a:close/>
                <a:moveTo>
                  <a:pt x="2508915" y="559695"/>
                </a:moveTo>
                <a:cubicBezTo>
                  <a:pt x="2508857" y="559657"/>
                  <a:pt x="2507899" y="560652"/>
                  <a:pt x="2507958" y="560748"/>
                </a:cubicBezTo>
                <a:cubicBezTo>
                  <a:pt x="2508646" y="561762"/>
                  <a:pt x="2509470" y="562700"/>
                  <a:pt x="2510253" y="563637"/>
                </a:cubicBezTo>
                <a:cubicBezTo>
                  <a:pt x="2510828" y="563121"/>
                  <a:pt x="2511421" y="562623"/>
                  <a:pt x="2511995" y="562107"/>
                </a:cubicBezTo>
                <a:cubicBezTo>
                  <a:pt x="2510981" y="561284"/>
                  <a:pt x="2509986" y="560442"/>
                  <a:pt x="2508915" y="559695"/>
                </a:cubicBezTo>
                <a:close/>
                <a:moveTo>
                  <a:pt x="2714274" y="558950"/>
                </a:moveTo>
                <a:cubicBezTo>
                  <a:pt x="2714351" y="559179"/>
                  <a:pt x="2714542" y="559601"/>
                  <a:pt x="2714485" y="559639"/>
                </a:cubicBezTo>
                <a:cubicBezTo>
                  <a:pt x="2714102" y="559906"/>
                  <a:pt x="2713662" y="560079"/>
                  <a:pt x="2713260" y="560290"/>
                </a:cubicBezTo>
                <a:cubicBezTo>
                  <a:pt x="2713164" y="560040"/>
                  <a:pt x="2713088" y="559811"/>
                  <a:pt x="2713012" y="559563"/>
                </a:cubicBezTo>
                <a:cubicBezTo>
                  <a:pt x="2713432" y="559353"/>
                  <a:pt x="2713854" y="559161"/>
                  <a:pt x="2714274" y="558950"/>
                </a:cubicBezTo>
                <a:close/>
                <a:moveTo>
                  <a:pt x="399931" y="558491"/>
                </a:moveTo>
                <a:cubicBezTo>
                  <a:pt x="398248" y="562394"/>
                  <a:pt x="397311" y="564594"/>
                  <a:pt x="395895" y="567904"/>
                </a:cubicBezTo>
                <a:cubicBezTo>
                  <a:pt x="394478" y="562681"/>
                  <a:pt x="394478" y="562681"/>
                  <a:pt x="399931" y="558491"/>
                </a:cubicBezTo>
                <a:close/>
                <a:moveTo>
                  <a:pt x="403245" y="552201"/>
                </a:moveTo>
                <a:cubicBezTo>
                  <a:pt x="404466" y="552038"/>
                  <a:pt x="405996" y="552875"/>
                  <a:pt x="409057" y="554549"/>
                </a:cubicBezTo>
                <a:cubicBezTo>
                  <a:pt x="405097" y="555085"/>
                  <a:pt x="402821" y="555372"/>
                  <a:pt x="399299" y="555851"/>
                </a:cubicBezTo>
                <a:cubicBezTo>
                  <a:pt x="401117" y="553526"/>
                  <a:pt x="402026" y="552363"/>
                  <a:pt x="403245" y="552201"/>
                </a:cubicBezTo>
                <a:close/>
                <a:moveTo>
                  <a:pt x="449334" y="551392"/>
                </a:moveTo>
                <a:cubicBezTo>
                  <a:pt x="449316" y="551661"/>
                  <a:pt x="449316" y="551947"/>
                  <a:pt x="449316" y="552215"/>
                </a:cubicBezTo>
                <a:cubicBezTo>
                  <a:pt x="448875" y="552292"/>
                  <a:pt x="448397" y="552348"/>
                  <a:pt x="447918" y="552425"/>
                </a:cubicBezTo>
                <a:cubicBezTo>
                  <a:pt x="447899" y="552158"/>
                  <a:pt x="447822" y="551661"/>
                  <a:pt x="447880" y="551640"/>
                </a:cubicBezTo>
                <a:cubicBezTo>
                  <a:pt x="448358" y="551508"/>
                  <a:pt x="448837" y="551469"/>
                  <a:pt x="449334" y="551392"/>
                </a:cubicBezTo>
                <a:close/>
                <a:moveTo>
                  <a:pt x="2502103" y="548655"/>
                </a:moveTo>
                <a:cubicBezTo>
                  <a:pt x="2501911" y="549039"/>
                  <a:pt x="2501740" y="549440"/>
                  <a:pt x="2501548" y="549822"/>
                </a:cubicBezTo>
                <a:cubicBezTo>
                  <a:pt x="2502427" y="550129"/>
                  <a:pt x="2503308" y="550435"/>
                  <a:pt x="2504207" y="550683"/>
                </a:cubicBezTo>
                <a:cubicBezTo>
                  <a:pt x="2504246" y="550704"/>
                  <a:pt x="2504533" y="550053"/>
                  <a:pt x="2504513" y="550033"/>
                </a:cubicBezTo>
                <a:cubicBezTo>
                  <a:pt x="2503710" y="549555"/>
                  <a:pt x="2502906" y="549115"/>
                  <a:pt x="2502103" y="548655"/>
                </a:cubicBezTo>
                <a:close/>
                <a:moveTo>
                  <a:pt x="2517685" y="547206"/>
                </a:moveTo>
                <a:cubicBezTo>
                  <a:pt x="2515381" y="546963"/>
                  <a:pt x="2512818" y="548818"/>
                  <a:pt x="2509623" y="552789"/>
                </a:cubicBezTo>
                <a:cubicBezTo>
                  <a:pt x="2514903" y="554912"/>
                  <a:pt x="2519189" y="557629"/>
                  <a:pt x="2524183" y="554224"/>
                </a:cubicBezTo>
                <a:cubicBezTo>
                  <a:pt x="2522031" y="549795"/>
                  <a:pt x="2519988" y="547450"/>
                  <a:pt x="2517685" y="547206"/>
                </a:cubicBezTo>
                <a:close/>
                <a:moveTo>
                  <a:pt x="2669081" y="543566"/>
                </a:moveTo>
                <a:cubicBezTo>
                  <a:pt x="2669847" y="544141"/>
                  <a:pt x="2670594" y="544696"/>
                  <a:pt x="2671339" y="545270"/>
                </a:cubicBezTo>
                <a:cubicBezTo>
                  <a:pt x="2663973" y="557324"/>
                  <a:pt x="2657831" y="570143"/>
                  <a:pt x="2646868" y="580188"/>
                </a:cubicBezTo>
                <a:cubicBezTo>
                  <a:pt x="2647384" y="577261"/>
                  <a:pt x="2647078" y="573836"/>
                  <a:pt x="2648532" y="571464"/>
                </a:cubicBezTo>
                <a:cubicBezTo>
                  <a:pt x="2653660" y="563102"/>
                  <a:pt x="2659323" y="555047"/>
                  <a:pt x="2664948" y="546992"/>
                </a:cubicBezTo>
                <a:cubicBezTo>
                  <a:pt x="2665943" y="545576"/>
                  <a:pt x="2667684" y="544696"/>
                  <a:pt x="2669081" y="543566"/>
                </a:cubicBezTo>
                <a:close/>
                <a:moveTo>
                  <a:pt x="378752" y="542419"/>
                </a:moveTo>
                <a:cubicBezTo>
                  <a:pt x="380683" y="545308"/>
                  <a:pt x="382788" y="547146"/>
                  <a:pt x="382443" y="548141"/>
                </a:cubicBezTo>
                <a:cubicBezTo>
                  <a:pt x="380071" y="555048"/>
                  <a:pt x="377852" y="562204"/>
                  <a:pt x="371481" y="566567"/>
                </a:cubicBezTo>
                <a:cubicBezTo>
                  <a:pt x="370830" y="566107"/>
                  <a:pt x="370198" y="565648"/>
                  <a:pt x="369567" y="565188"/>
                </a:cubicBezTo>
                <a:cubicBezTo>
                  <a:pt x="372438" y="558090"/>
                  <a:pt x="375288" y="550972"/>
                  <a:pt x="378752" y="542419"/>
                </a:cubicBezTo>
                <a:close/>
                <a:moveTo>
                  <a:pt x="421762" y="541768"/>
                </a:moveTo>
                <a:cubicBezTo>
                  <a:pt x="422241" y="541958"/>
                  <a:pt x="422661" y="542285"/>
                  <a:pt x="423216" y="542610"/>
                </a:cubicBezTo>
                <a:cubicBezTo>
                  <a:pt x="422814" y="542954"/>
                  <a:pt x="422451" y="543298"/>
                  <a:pt x="422069" y="543624"/>
                </a:cubicBezTo>
                <a:cubicBezTo>
                  <a:pt x="421781" y="543203"/>
                  <a:pt x="421456" y="542821"/>
                  <a:pt x="421245" y="542361"/>
                </a:cubicBezTo>
                <a:cubicBezTo>
                  <a:pt x="421189" y="542246"/>
                  <a:pt x="421686" y="541729"/>
                  <a:pt x="421762" y="541768"/>
                </a:cubicBezTo>
                <a:close/>
                <a:moveTo>
                  <a:pt x="491333" y="539528"/>
                </a:moveTo>
                <a:lnTo>
                  <a:pt x="490644" y="539758"/>
                </a:lnTo>
                <a:lnTo>
                  <a:pt x="491237" y="540161"/>
                </a:lnTo>
                <a:close/>
                <a:moveTo>
                  <a:pt x="336656" y="537500"/>
                </a:moveTo>
                <a:cubicBezTo>
                  <a:pt x="340789" y="542666"/>
                  <a:pt x="340578" y="543374"/>
                  <a:pt x="332121" y="551545"/>
                </a:cubicBezTo>
                <a:cubicBezTo>
                  <a:pt x="333881" y="546092"/>
                  <a:pt x="335221" y="541977"/>
                  <a:pt x="336656" y="537500"/>
                </a:cubicBezTo>
                <a:close/>
                <a:moveTo>
                  <a:pt x="2503098" y="534707"/>
                </a:moveTo>
                <a:cubicBezTo>
                  <a:pt x="2503270" y="534821"/>
                  <a:pt x="2503462" y="534937"/>
                  <a:pt x="2503633" y="535052"/>
                </a:cubicBezTo>
                <a:lnTo>
                  <a:pt x="2503636" y="535079"/>
                </a:lnTo>
                <a:lnTo>
                  <a:pt x="2502179" y="539265"/>
                </a:lnTo>
                <a:cubicBezTo>
                  <a:pt x="2502079" y="540671"/>
                  <a:pt x="2502629" y="542063"/>
                  <a:pt x="2504610" y="543413"/>
                </a:cubicBezTo>
                <a:lnTo>
                  <a:pt x="2503636" y="535079"/>
                </a:lnTo>
                <a:lnTo>
                  <a:pt x="2503653" y="535032"/>
                </a:lnTo>
                <a:cubicBezTo>
                  <a:pt x="2503480" y="534918"/>
                  <a:pt x="2503290" y="534821"/>
                  <a:pt x="2503098" y="534707"/>
                </a:cubicBezTo>
                <a:close/>
                <a:moveTo>
                  <a:pt x="2597809" y="534592"/>
                </a:moveTo>
                <a:cubicBezTo>
                  <a:pt x="2599168" y="536525"/>
                  <a:pt x="2600296" y="538131"/>
                  <a:pt x="2602286" y="540983"/>
                </a:cubicBezTo>
                <a:cubicBezTo>
                  <a:pt x="2604372" y="533904"/>
                  <a:pt x="2604372" y="533904"/>
                  <a:pt x="2597809" y="534592"/>
                </a:cubicBezTo>
                <a:close/>
                <a:moveTo>
                  <a:pt x="443622" y="530085"/>
                </a:moveTo>
                <a:cubicBezTo>
                  <a:pt x="445048" y="529695"/>
                  <a:pt x="446464" y="529982"/>
                  <a:pt x="447726" y="531876"/>
                </a:cubicBezTo>
                <a:cubicBezTo>
                  <a:pt x="449890" y="535110"/>
                  <a:pt x="448359" y="537137"/>
                  <a:pt x="444780" y="539223"/>
                </a:cubicBezTo>
                <a:cubicBezTo>
                  <a:pt x="441835" y="540945"/>
                  <a:pt x="440322" y="545040"/>
                  <a:pt x="438026" y="547968"/>
                </a:cubicBezTo>
                <a:cubicBezTo>
                  <a:pt x="435691" y="550953"/>
                  <a:pt x="432516" y="553497"/>
                  <a:pt x="430890" y="556807"/>
                </a:cubicBezTo>
                <a:cubicBezTo>
                  <a:pt x="428805" y="561056"/>
                  <a:pt x="424920" y="564174"/>
                  <a:pt x="424901" y="570048"/>
                </a:cubicBezTo>
                <a:cubicBezTo>
                  <a:pt x="424881" y="573358"/>
                  <a:pt x="419582" y="576630"/>
                  <a:pt x="416903" y="579654"/>
                </a:cubicBezTo>
                <a:cubicBezTo>
                  <a:pt x="412923" y="578869"/>
                  <a:pt x="409650" y="578218"/>
                  <a:pt x="406284" y="577548"/>
                </a:cubicBezTo>
                <a:cubicBezTo>
                  <a:pt x="404886" y="571119"/>
                  <a:pt x="405729" y="565475"/>
                  <a:pt x="412311" y="561630"/>
                </a:cubicBezTo>
                <a:cubicBezTo>
                  <a:pt x="413765" y="560787"/>
                  <a:pt x="414186" y="558186"/>
                  <a:pt x="415429" y="555717"/>
                </a:cubicBezTo>
                <a:cubicBezTo>
                  <a:pt x="417515" y="558032"/>
                  <a:pt x="419123" y="559792"/>
                  <a:pt x="421418" y="562356"/>
                </a:cubicBezTo>
                <a:cubicBezTo>
                  <a:pt x="424881" y="557649"/>
                  <a:pt x="428000" y="553460"/>
                  <a:pt x="431253" y="549058"/>
                </a:cubicBezTo>
                <a:cubicBezTo>
                  <a:pt x="430258" y="546724"/>
                  <a:pt x="429301" y="544466"/>
                  <a:pt x="428421" y="542438"/>
                </a:cubicBezTo>
                <a:cubicBezTo>
                  <a:pt x="428995" y="541520"/>
                  <a:pt x="429225" y="540850"/>
                  <a:pt x="429684" y="540486"/>
                </a:cubicBezTo>
                <a:cubicBezTo>
                  <a:pt x="431826" y="538879"/>
                  <a:pt x="434105" y="537443"/>
                  <a:pt x="436190" y="535760"/>
                </a:cubicBezTo>
                <a:cubicBezTo>
                  <a:pt x="437415" y="534784"/>
                  <a:pt x="438160" y="533177"/>
                  <a:pt x="439461" y="532355"/>
                </a:cubicBezTo>
                <a:cubicBezTo>
                  <a:pt x="440762" y="531542"/>
                  <a:pt x="442197" y="530475"/>
                  <a:pt x="443622" y="530085"/>
                </a:cubicBezTo>
                <a:close/>
                <a:moveTo>
                  <a:pt x="345975" y="522710"/>
                </a:moveTo>
                <a:cubicBezTo>
                  <a:pt x="346262" y="523227"/>
                  <a:pt x="346549" y="523743"/>
                  <a:pt x="346970" y="524528"/>
                </a:cubicBezTo>
                <a:cubicBezTo>
                  <a:pt x="346262" y="524949"/>
                  <a:pt x="345554" y="525371"/>
                  <a:pt x="344846" y="525810"/>
                </a:cubicBezTo>
                <a:cubicBezTo>
                  <a:pt x="344579" y="525294"/>
                  <a:pt x="343966" y="524528"/>
                  <a:pt x="344119" y="524299"/>
                </a:cubicBezTo>
                <a:cubicBezTo>
                  <a:pt x="344559" y="523648"/>
                  <a:pt x="345324" y="523227"/>
                  <a:pt x="345975" y="522710"/>
                </a:cubicBezTo>
                <a:close/>
                <a:moveTo>
                  <a:pt x="421953" y="522290"/>
                </a:moveTo>
                <a:cubicBezTo>
                  <a:pt x="422604" y="529637"/>
                  <a:pt x="420480" y="533120"/>
                  <a:pt x="410684" y="540773"/>
                </a:cubicBezTo>
                <a:cubicBezTo>
                  <a:pt x="411392" y="532928"/>
                  <a:pt x="416328" y="524796"/>
                  <a:pt x="421953" y="522290"/>
                </a:cubicBezTo>
                <a:close/>
                <a:moveTo>
                  <a:pt x="490969" y="516358"/>
                </a:moveTo>
                <a:cubicBezTo>
                  <a:pt x="487621" y="517258"/>
                  <a:pt x="485497" y="517832"/>
                  <a:pt x="482474" y="518654"/>
                </a:cubicBezTo>
                <a:cubicBezTo>
                  <a:pt x="486435" y="521619"/>
                  <a:pt x="488712" y="521696"/>
                  <a:pt x="490969" y="516358"/>
                </a:cubicBezTo>
                <a:close/>
                <a:moveTo>
                  <a:pt x="2671989" y="513450"/>
                </a:moveTo>
                <a:cubicBezTo>
                  <a:pt x="2672505" y="513986"/>
                  <a:pt x="2673118" y="514369"/>
                  <a:pt x="2673079" y="514656"/>
                </a:cubicBezTo>
                <a:cubicBezTo>
                  <a:pt x="2673003" y="515172"/>
                  <a:pt x="2672639" y="515786"/>
                  <a:pt x="2672199" y="516034"/>
                </a:cubicBezTo>
                <a:cubicBezTo>
                  <a:pt x="2671912" y="516206"/>
                  <a:pt x="2671319" y="515804"/>
                  <a:pt x="2670840" y="515651"/>
                </a:cubicBezTo>
                <a:cubicBezTo>
                  <a:pt x="2671204" y="514943"/>
                  <a:pt x="2671567" y="514235"/>
                  <a:pt x="2671989" y="513450"/>
                </a:cubicBezTo>
                <a:close/>
                <a:moveTo>
                  <a:pt x="435768" y="513029"/>
                </a:moveTo>
                <a:cubicBezTo>
                  <a:pt x="435845" y="513258"/>
                  <a:pt x="435921" y="513508"/>
                  <a:pt x="435998" y="513737"/>
                </a:cubicBezTo>
                <a:cubicBezTo>
                  <a:pt x="435578" y="513929"/>
                  <a:pt x="435138" y="514139"/>
                  <a:pt x="434716" y="514330"/>
                </a:cubicBezTo>
                <a:cubicBezTo>
                  <a:pt x="434640" y="514082"/>
                  <a:pt x="434448" y="513642"/>
                  <a:pt x="434507" y="513622"/>
                </a:cubicBezTo>
                <a:cubicBezTo>
                  <a:pt x="434908" y="513374"/>
                  <a:pt x="435348" y="513221"/>
                  <a:pt x="435768" y="513029"/>
                </a:cubicBezTo>
                <a:close/>
                <a:moveTo>
                  <a:pt x="502296" y="510847"/>
                </a:moveTo>
                <a:cubicBezTo>
                  <a:pt x="498738" y="510120"/>
                  <a:pt x="496709" y="512493"/>
                  <a:pt x="495409" y="516032"/>
                </a:cubicBezTo>
                <a:cubicBezTo>
                  <a:pt x="498987" y="516281"/>
                  <a:pt x="502009" y="516492"/>
                  <a:pt x="505014" y="516703"/>
                </a:cubicBezTo>
                <a:cubicBezTo>
                  <a:pt x="505473" y="516110"/>
                  <a:pt x="505913" y="515516"/>
                  <a:pt x="506372" y="514904"/>
                </a:cubicBezTo>
                <a:cubicBezTo>
                  <a:pt x="505032" y="513488"/>
                  <a:pt x="503865" y="511173"/>
                  <a:pt x="502296" y="510847"/>
                </a:cubicBezTo>
                <a:close/>
                <a:moveTo>
                  <a:pt x="487467" y="505146"/>
                </a:moveTo>
                <a:lnTo>
                  <a:pt x="486818" y="505356"/>
                </a:lnTo>
                <a:lnTo>
                  <a:pt x="487372" y="505720"/>
                </a:lnTo>
                <a:close/>
                <a:moveTo>
                  <a:pt x="464335" y="499751"/>
                </a:moveTo>
                <a:cubicBezTo>
                  <a:pt x="460528" y="503404"/>
                  <a:pt x="457065" y="506734"/>
                  <a:pt x="453602" y="510062"/>
                </a:cubicBezTo>
                <a:cubicBezTo>
                  <a:pt x="454158" y="510560"/>
                  <a:pt x="454731" y="511058"/>
                  <a:pt x="455286" y="511556"/>
                </a:cubicBezTo>
                <a:cubicBezTo>
                  <a:pt x="462919" y="508054"/>
                  <a:pt x="463666" y="507135"/>
                  <a:pt x="464335" y="499751"/>
                </a:cubicBezTo>
                <a:close/>
                <a:moveTo>
                  <a:pt x="665295" y="499291"/>
                </a:moveTo>
                <a:lnTo>
                  <a:pt x="664683" y="499577"/>
                </a:lnTo>
                <a:lnTo>
                  <a:pt x="665295" y="499865"/>
                </a:lnTo>
                <a:close/>
                <a:moveTo>
                  <a:pt x="420251" y="492957"/>
                </a:moveTo>
                <a:cubicBezTo>
                  <a:pt x="420576" y="498908"/>
                  <a:pt x="418778" y="504055"/>
                  <a:pt x="415161" y="508838"/>
                </a:cubicBezTo>
                <a:cubicBezTo>
                  <a:pt x="412884" y="511823"/>
                  <a:pt x="410952" y="515210"/>
                  <a:pt x="409594" y="518711"/>
                </a:cubicBezTo>
                <a:cubicBezTo>
                  <a:pt x="408102" y="522576"/>
                  <a:pt x="406513" y="525637"/>
                  <a:pt x="401767" y="525560"/>
                </a:cubicBezTo>
                <a:cubicBezTo>
                  <a:pt x="400908" y="525542"/>
                  <a:pt x="399262" y="526192"/>
                  <a:pt x="399262" y="526460"/>
                </a:cubicBezTo>
                <a:cubicBezTo>
                  <a:pt x="399741" y="535108"/>
                  <a:pt x="387934" y="534324"/>
                  <a:pt x="388145" y="542130"/>
                </a:cubicBezTo>
                <a:cubicBezTo>
                  <a:pt x="383552" y="542188"/>
                  <a:pt x="381907" y="540255"/>
                  <a:pt x="383094" y="536774"/>
                </a:cubicBezTo>
                <a:cubicBezTo>
                  <a:pt x="384299" y="533214"/>
                  <a:pt x="386079" y="529847"/>
                  <a:pt x="387724" y="526441"/>
                </a:cubicBezTo>
                <a:cubicBezTo>
                  <a:pt x="390995" y="519668"/>
                  <a:pt x="394095" y="512799"/>
                  <a:pt x="397731" y="506217"/>
                </a:cubicBezTo>
                <a:cubicBezTo>
                  <a:pt x="399337" y="503308"/>
                  <a:pt x="401595" y="500075"/>
                  <a:pt x="404389" y="498621"/>
                </a:cubicBezTo>
                <a:cubicBezTo>
                  <a:pt x="409344" y="496057"/>
                  <a:pt x="414933" y="494756"/>
                  <a:pt x="420251" y="492957"/>
                </a:cubicBezTo>
                <a:close/>
                <a:moveTo>
                  <a:pt x="472410" y="492422"/>
                </a:moveTo>
                <a:lnTo>
                  <a:pt x="471894" y="492939"/>
                </a:lnTo>
                <a:lnTo>
                  <a:pt x="471378" y="493493"/>
                </a:lnTo>
                <a:lnTo>
                  <a:pt x="471931" y="492977"/>
                </a:lnTo>
                <a:close/>
                <a:moveTo>
                  <a:pt x="450509" y="491678"/>
                </a:moveTo>
                <a:cubicBezTo>
                  <a:pt x="449526" y="491097"/>
                  <a:pt x="448235" y="491427"/>
                  <a:pt x="446752" y="492173"/>
                </a:cubicBezTo>
                <a:cubicBezTo>
                  <a:pt x="446484" y="492307"/>
                  <a:pt x="446619" y="493226"/>
                  <a:pt x="446523" y="494277"/>
                </a:cubicBezTo>
                <a:cubicBezTo>
                  <a:pt x="447957" y="494852"/>
                  <a:pt x="449526" y="495483"/>
                  <a:pt x="452415" y="496650"/>
                </a:cubicBezTo>
                <a:cubicBezTo>
                  <a:pt x="452167" y="493752"/>
                  <a:pt x="451492" y="492260"/>
                  <a:pt x="450509" y="491678"/>
                </a:cubicBezTo>
                <a:close/>
                <a:moveTo>
                  <a:pt x="488080" y="491044"/>
                </a:moveTo>
                <a:cubicBezTo>
                  <a:pt x="481250" y="494852"/>
                  <a:pt x="474744" y="499022"/>
                  <a:pt x="471262" y="506485"/>
                </a:cubicBezTo>
                <a:cubicBezTo>
                  <a:pt x="471741" y="507021"/>
                  <a:pt x="472237" y="507537"/>
                  <a:pt x="472716" y="508073"/>
                </a:cubicBezTo>
                <a:cubicBezTo>
                  <a:pt x="478302" y="502926"/>
                  <a:pt x="483909" y="497760"/>
                  <a:pt x="489515" y="492613"/>
                </a:cubicBezTo>
                <a:cubicBezTo>
                  <a:pt x="489038" y="492097"/>
                  <a:pt x="488559" y="491580"/>
                  <a:pt x="488080" y="491044"/>
                </a:cubicBezTo>
                <a:close/>
                <a:moveTo>
                  <a:pt x="422797" y="489953"/>
                </a:moveTo>
                <a:cubicBezTo>
                  <a:pt x="423294" y="490585"/>
                  <a:pt x="423810" y="491217"/>
                  <a:pt x="424309" y="491828"/>
                </a:cubicBezTo>
                <a:cubicBezTo>
                  <a:pt x="422950" y="492211"/>
                  <a:pt x="421611" y="492575"/>
                  <a:pt x="420252" y="492958"/>
                </a:cubicBezTo>
                <a:cubicBezTo>
                  <a:pt x="421094" y="491963"/>
                  <a:pt x="421955" y="490949"/>
                  <a:pt x="422797" y="489953"/>
                </a:cubicBezTo>
                <a:close/>
                <a:moveTo>
                  <a:pt x="371270" y="489208"/>
                </a:moveTo>
                <a:cubicBezTo>
                  <a:pt x="369796" y="492423"/>
                  <a:pt x="368801" y="496211"/>
                  <a:pt x="363789" y="496478"/>
                </a:cubicBezTo>
                <a:cubicBezTo>
                  <a:pt x="363941" y="490682"/>
                  <a:pt x="368514" y="490815"/>
                  <a:pt x="371270" y="489208"/>
                </a:cubicBezTo>
                <a:close/>
                <a:moveTo>
                  <a:pt x="523726" y="487887"/>
                </a:moveTo>
                <a:lnTo>
                  <a:pt x="523076" y="488192"/>
                </a:lnTo>
                <a:lnTo>
                  <a:pt x="523726" y="488519"/>
                </a:lnTo>
                <a:close/>
                <a:moveTo>
                  <a:pt x="379209" y="480023"/>
                </a:moveTo>
                <a:cubicBezTo>
                  <a:pt x="379784" y="480464"/>
                  <a:pt x="380339" y="480923"/>
                  <a:pt x="380893" y="481363"/>
                </a:cubicBezTo>
                <a:cubicBezTo>
                  <a:pt x="380185" y="482300"/>
                  <a:pt x="379516" y="483296"/>
                  <a:pt x="378693" y="484118"/>
                </a:cubicBezTo>
                <a:cubicBezTo>
                  <a:pt x="378540" y="484271"/>
                  <a:pt x="377698" y="483697"/>
                  <a:pt x="377162" y="483467"/>
                </a:cubicBezTo>
                <a:cubicBezTo>
                  <a:pt x="377850" y="482319"/>
                  <a:pt x="378521" y="481172"/>
                  <a:pt x="379209" y="480023"/>
                </a:cubicBezTo>
                <a:close/>
                <a:moveTo>
                  <a:pt x="437280" y="478225"/>
                </a:moveTo>
                <a:cubicBezTo>
                  <a:pt x="434696" y="481956"/>
                  <a:pt x="434142" y="488692"/>
                  <a:pt x="427580" y="486356"/>
                </a:cubicBezTo>
                <a:cubicBezTo>
                  <a:pt x="427235" y="485572"/>
                  <a:pt x="426909" y="484769"/>
                  <a:pt x="426564" y="483965"/>
                </a:cubicBezTo>
                <a:cubicBezTo>
                  <a:pt x="430143" y="482051"/>
                  <a:pt x="433702" y="480139"/>
                  <a:pt x="437280" y="478225"/>
                </a:cubicBezTo>
                <a:close/>
                <a:moveTo>
                  <a:pt x="564041" y="470685"/>
                </a:moveTo>
                <a:lnTo>
                  <a:pt x="563370" y="470877"/>
                </a:lnTo>
                <a:lnTo>
                  <a:pt x="563946" y="471260"/>
                </a:lnTo>
                <a:close/>
                <a:moveTo>
                  <a:pt x="479164" y="470609"/>
                </a:moveTo>
                <a:cubicBezTo>
                  <a:pt x="478226" y="471566"/>
                  <a:pt x="477270" y="472523"/>
                  <a:pt x="476313" y="473460"/>
                </a:cubicBezTo>
                <a:cubicBezTo>
                  <a:pt x="477021" y="474053"/>
                  <a:pt x="477711" y="474666"/>
                  <a:pt x="478417" y="475259"/>
                </a:cubicBezTo>
                <a:cubicBezTo>
                  <a:pt x="479183" y="474168"/>
                  <a:pt x="479967" y="473059"/>
                  <a:pt x="480732" y="471968"/>
                </a:cubicBezTo>
                <a:cubicBezTo>
                  <a:pt x="480216" y="471509"/>
                  <a:pt x="479681" y="471069"/>
                  <a:pt x="479164" y="470609"/>
                </a:cubicBezTo>
                <a:close/>
                <a:moveTo>
                  <a:pt x="446120" y="467624"/>
                </a:moveTo>
                <a:lnTo>
                  <a:pt x="446368" y="468293"/>
                </a:lnTo>
                <a:lnTo>
                  <a:pt x="445756" y="468237"/>
                </a:lnTo>
                <a:close/>
                <a:moveTo>
                  <a:pt x="573823" y="466797"/>
                </a:moveTo>
                <a:cubicBezTo>
                  <a:pt x="572082" y="466400"/>
                  <a:pt x="570346" y="466687"/>
                  <a:pt x="568519" y="468963"/>
                </a:cubicBezTo>
                <a:cubicBezTo>
                  <a:pt x="570489" y="472197"/>
                  <a:pt x="572345" y="475259"/>
                  <a:pt x="574449" y="478703"/>
                </a:cubicBezTo>
                <a:cubicBezTo>
                  <a:pt x="576114" y="475145"/>
                  <a:pt x="577473" y="472274"/>
                  <a:pt x="579156" y="468734"/>
                </a:cubicBezTo>
                <a:cubicBezTo>
                  <a:pt x="577310" y="468275"/>
                  <a:pt x="575564" y="467194"/>
                  <a:pt x="573823" y="466797"/>
                </a:cubicBezTo>
                <a:close/>
                <a:moveTo>
                  <a:pt x="601810" y="464945"/>
                </a:moveTo>
                <a:cubicBezTo>
                  <a:pt x="601294" y="464945"/>
                  <a:pt x="600777" y="464945"/>
                  <a:pt x="600261" y="464966"/>
                </a:cubicBezTo>
                <a:cubicBezTo>
                  <a:pt x="600241" y="464966"/>
                  <a:pt x="600261" y="465386"/>
                  <a:pt x="600261" y="465596"/>
                </a:cubicBezTo>
                <a:cubicBezTo>
                  <a:pt x="600777" y="465596"/>
                  <a:pt x="601294" y="465596"/>
                  <a:pt x="601791" y="465558"/>
                </a:cubicBezTo>
                <a:cubicBezTo>
                  <a:pt x="601810" y="465577"/>
                  <a:pt x="601810" y="465156"/>
                  <a:pt x="601810" y="464945"/>
                </a:cubicBezTo>
                <a:close/>
                <a:moveTo>
                  <a:pt x="610554" y="459225"/>
                </a:moveTo>
                <a:cubicBezTo>
                  <a:pt x="609789" y="459626"/>
                  <a:pt x="609311" y="459895"/>
                  <a:pt x="608832" y="460143"/>
                </a:cubicBezTo>
                <a:cubicBezTo>
                  <a:pt x="609330" y="460717"/>
                  <a:pt x="609751" y="461445"/>
                  <a:pt x="610383" y="461827"/>
                </a:cubicBezTo>
                <a:cubicBezTo>
                  <a:pt x="610651" y="461980"/>
                  <a:pt x="611339" y="461406"/>
                  <a:pt x="611856" y="461158"/>
                </a:cubicBezTo>
                <a:cubicBezTo>
                  <a:pt x="611397" y="460508"/>
                  <a:pt x="610975" y="459856"/>
                  <a:pt x="610554" y="459225"/>
                </a:cubicBezTo>
                <a:close/>
                <a:moveTo>
                  <a:pt x="469100" y="458785"/>
                </a:moveTo>
                <a:cubicBezTo>
                  <a:pt x="468086" y="465425"/>
                  <a:pt x="463149" y="468065"/>
                  <a:pt x="458997" y="471184"/>
                </a:cubicBezTo>
                <a:cubicBezTo>
                  <a:pt x="462096" y="467185"/>
                  <a:pt x="460356" y="459167"/>
                  <a:pt x="469100" y="458785"/>
                </a:cubicBezTo>
                <a:close/>
                <a:moveTo>
                  <a:pt x="407126" y="457695"/>
                </a:moveTo>
                <a:cubicBezTo>
                  <a:pt x="407221" y="457637"/>
                  <a:pt x="407757" y="458039"/>
                  <a:pt x="407739" y="458116"/>
                </a:cubicBezTo>
                <a:cubicBezTo>
                  <a:pt x="407604" y="458594"/>
                  <a:pt x="407356" y="459035"/>
                  <a:pt x="407145" y="459493"/>
                </a:cubicBezTo>
                <a:cubicBezTo>
                  <a:pt x="406762" y="459188"/>
                  <a:pt x="406380" y="458900"/>
                  <a:pt x="405996" y="458594"/>
                </a:cubicBezTo>
                <a:cubicBezTo>
                  <a:pt x="406361" y="458288"/>
                  <a:pt x="406705" y="457924"/>
                  <a:pt x="407126" y="457695"/>
                </a:cubicBezTo>
                <a:close/>
                <a:moveTo>
                  <a:pt x="599724" y="457025"/>
                </a:moveTo>
                <a:cubicBezTo>
                  <a:pt x="599208" y="457101"/>
                  <a:pt x="598711" y="457254"/>
                  <a:pt x="598194" y="457369"/>
                </a:cubicBezTo>
                <a:cubicBezTo>
                  <a:pt x="598290" y="457598"/>
                  <a:pt x="598404" y="458020"/>
                  <a:pt x="598463" y="458020"/>
                </a:cubicBezTo>
                <a:cubicBezTo>
                  <a:pt x="598959" y="457943"/>
                  <a:pt x="599457" y="457809"/>
                  <a:pt x="599974" y="457675"/>
                </a:cubicBezTo>
                <a:cubicBezTo>
                  <a:pt x="599898" y="457445"/>
                  <a:pt x="599763" y="457025"/>
                  <a:pt x="599724" y="457025"/>
                </a:cubicBezTo>
                <a:close/>
                <a:moveTo>
                  <a:pt x="476063" y="452931"/>
                </a:moveTo>
                <a:cubicBezTo>
                  <a:pt x="471395" y="459875"/>
                  <a:pt x="466458" y="451572"/>
                  <a:pt x="461790" y="453734"/>
                </a:cubicBezTo>
                <a:cubicBezTo>
                  <a:pt x="466783" y="450061"/>
                  <a:pt x="469731" y="449984"/>
                  <a:pt x="476063" y="452931"/>
                </a:cubicBezTo>
                <a:close/>
                <a:moveTo>
                  <a:pt x="560272" y="452796"/>
                </a:moveTo>
                <a:cubicBezTo>
                  <a:pt x="552522" y="455628"/>
                  <a:pt x="551048" y="460526"/>
                  <a:pt x="549117" y="466535"/>
                </a:cubicBezTo>
                <a:cubicBezTo>
                  <a:pt x="552388" y="467739"/>
                  <a:pt x="555277" y="468811"/>
                  <a:pt x="558167" y="469882"/>
                </a:cubicBezTo>
                <a:cubicBezTo>
                  <a:pt x="558492" y="469347"/>
                  <a:pt x="558837" y="468791"/>
                  <a:pt x="559162" y="468257"/>
                </a:cubicBezTo>
                <a:cubicBezTo>
                  <a:pt x="557860" y="466304"/>
                  <a:pt x="556560" y="464372"/>
                  <a:pt x="555336" y="462516"/>
                </a:cubicBezTo>
                <a:cubicBezTo>
                  <a:pt x="556712" y="459779"/>
                  <a:pt x="558051" y="457178"/>
                  <a:pt x="560272" y="452796"/>
                </a:cubicBezTo>
                <a:close/>
                <a:moveTo>
                  <a:pt x="583233" y="452298"/>
                </a:moveTo>
                <a:cubicBezTo>
                  <a:pt x="581166" y="452701"/>
                  <a:pt x="580247" y="452643"/>
                  <a:pt x="580112" y="452930"/>
                </a:cubicBezTo>
                <a:cubicBezTo>
                  <a:pt x="579731" y="453791"/>
                  <a:pt x="579654" y="454805"/>
                  <a:pt x="579444" y="455742"/>
                </a:cubicBezTo>
                <a:cubicBezTo>
                  <a:pt x="580400" y="454901"/>
                  <a:pt x="581337" y="454040"/>
                  <a:pt x="583233" y="452298"/>
                </a:cubicBezTo>
                <a:close/>
                <a:moveTo>
                  <a:pt x="567465" y="450806"/>
                </a:moveTo>
                <a:cubicBezTo>
                  <a:pt x="566413" y="450021"/>
                  <a:pt x="566969" y="450443"/>
                  <a:pt x="567543" y="450863"/>
                </a:cubicBezTo>
                <a:cubicBezTo>
                  <a:pt x="567733" y="450979"/>
                  <a:pt x="567925" y="451074"/>
                  <a:pt x="568116" y="451189"/>
                </a:cubicBezTo>
                <a:cubicBezTo>
                  <a:pt x="567925" y="451074"/>
                  <a:pt x="567752" y="450959"/>
                  <a:pt x="567561" y="450845"/>
                </a:cubicBezTo>
                <a:cubicBezTo>
                  <a:pt x="566892" y="450615"/>
                  <a:pt x="566222" y="450404"/>
                  <a:pt x="567465" y="450806"/>
                </a:cubicBezTo>
                <a:close/>
                <a:moveTo>
                  <a:pt x="455036" y="450137"/>
                </a:moveTo>
                <a:cubicBezTo>
                  <a:pt x="455055" y="456068"/>
                  <a:pt x="451993" y="458881"/>
                  <a:pt x="446140" y="459837"/>
                </a:cubicBezTo>
                <a:cubicBezTo>
                  <a:pt x="445145" y="452548"/>
                  <a:pt x="450960" y="452069"/>
                  <a:pt x="455036" y="450137"/>
                </a:cubicBezTo>
                <a:close/>
                <a:moveTo>
                  <a:pt x="702013" y="449678"/>
                </a:moveTo>
                <a:cubicBezTo>
                  <a:pt x="695164" y="448243"/>
                  <a:pt x="694456" y="451935"/>
                  <a:pt x="694800" y="458728"/>
                </a:cubicBezTo>
                <a:cubicBezTo>
                  <a:pt x="697880" y="454862"/>
                  <a:pt x="699774" y="452490"/>
                  <a:pt x="702013" y="449678"/>
                </a:cubicBezTo>
                <a:close/>
                <a:moveTo>
                  <a:pt x="495180" y="445104"/>
                </a:moveTo>
                <a:cubicBezTo>
                  <a:pt x="495984" y="447515"/>
                  <a:pt x="496729" y="449218"/>
                  <a:pt x="497112" y="451016"/>
                </a:cubicBezTo>
                <a:cubicBezTo>
                  <a:pt x="498451" y="457253"/>
                  <a:pt x="497687" y="457885"/>
                  <a:pt x="491123" y="457694"/>
                </a:cubicBezTo>
                <a:cubicBezTo>
                  <a:pt x="488253" y="457617"/>
                  <a:pt x="485364" y="458345"/>
                  <a:pt x="481499" y="458822"/>
                </a:cubicBezTo>
                <a:cubicBezTo>
                  <a:pt x="485651" y="453485"/>
                  <a:pt x="486702" y="446195"/>
                  <a:pt x="495180" y="445104"/>
                </a:cubicBezTo>
                <a:close/>
                <a:moveTo>
                  <a:pt x="2666211" y="442158"/>
                </a:moveTo>
                <a:cubicBezTo>
                  <a:pt x="2666728" y="442828"/>
                  <a:pt x="2667264" y="443478"/>
                  <a:pt x="2667780" y="444149"/>
                </a:cubicBezTo>
                <a:cubicBezTo>
                  <a:pt x="2665312" y="446005"/>
                  <a:pt x="2662843" y="447860"/>
                  <a:pt x="2660394" y="449716"/>
                </a:cubicBezTo>
                <a:cubicBezTo>
                  <a:pt x="2659860" y="449066"/>
                  <a:pt x="2659324" y="448434"/>
                  <a:pt x="2658788" y="447822"/>
                </a:cubicBezTo>
                <a:cubicBezTo>
                  <a:pt x="2661256" y="445928"/>
                  <a:pt x="2663724" y="444033"/>
                  <a:pt x="2666211" y="442158"/>
                </a:cubicBezTo>
                <a:close/>
                <a:moveTo>
                  <a:pt x="451803" y="441795"/>
                </a:moveTo>
                <a:cubicBezTo>
                  <a:pt x="452511" y="442024"/>
                  <a:pt x="453066" y="442675"/>
                  <a:pt x="454176" y="443517"/>
                </a:cubicBezTo>
                <a:cubicBezTo>
                  <a:pt x="452855" y="444014"/>
                  <a:pt x="452014" y="444626"/>
                  <a:pt x="451401" y="444455"/>
                </a:cubicBezTo>
                <a:cubicBezTo>
                  <a:pt x="450885" y="444302"/>
                  <a:pt x="450559" y="443249"/>
                  <a:pt x="450369" y="442541"/>
                </a:cubicBezTo>
                <a:cubicBezTo>
                  <a:pt x="450330" y="442427"/>
                  <a:pt x="451420" y="441680"/>
                  <a:pt x="451803" y="441795"/>
                </a:cubicBezTo>
                <a:close/>
                <a:moveTo>
                  <a:pt x="578487" y="440513"/>
                </a:moveTo>
                <a:cubicBezTo>
                  <a:pt x="578487" y="441029"/>
                  <a:pt x="578505" y="441545"/>
                  <a:pt x="578505" y="442043"/>
                </a:cubicBezTo>
                <a:cubicBezTo>
                  <a:pt x="580151" y="442043"/>
                  <a:pt x="581778" y="442043"/>
                  <a:pt x="583404" y="442043"/>
                </a:cubicBezTo>
                <a:cubicBezTo>
                  <a:pt x="583404" y="441527"/>
                  <a:pt x="583386" y="441010"/>
                  <a:pt x="583386" y="440513"/>
                </a:cubicBezTo>
                <a:cubicBezTo>
                  <a:pt x="581759" y="440513"/>
                  <a:pt x="580112" y="440513"/>
                  <a:pt x="578487" y="440513"/>
                </a:cubicBezTo>
                <a:close/>
                <a:moveTo>
                  <a:pt x="474629" y="439384"/>
                </a:moveTo>
                <a:cubicBezTo>
                  <a:pt x="474897" y="439787"/>
                  <a:pt x="475165" y="440206"/>
                  <a:pt x="475432" y="440609"/>
                </a:cubicBezTo>
                <a:cubicBezTo>
                  <a:pt x="475260" y="440838"/>
                  <a:pt x="475089" y="441067"/>
                  <a:pt x="474915" y="441317"/>
                </a:cubicBezTo>
                <a:cubicBezTo>
                  <a:pt x="474648" y="440895"/>
                  <a:pt x="474323" y="440513"/>
                  <a:pt x="474150" y="440073"/>
                </a:cubicBezTo>
                <a:cubicBezTo>
                  <a:pt x="474093" y="439919"/>
                  <a:pt x="474457" y="439613"/>
                  <a:pt x="474629" y="439384"/>
                </a:cubicBezTo>
                <a:close/>
                <a:moveTo>
                  <a:pt x="550437" y="439325"/>
                </a:moveTo>
                <a:cubicBezTo>
                  <a:pt x="551662" y="438944"/>
                  <a:pt x="550992" y="439154"/>
                  <a:pt x="550303" y="439364"/>
                </a:cubicBezTo>
                <a:lnTo>
                  <a:pt x="550218" y="439434"/>
                </a:lnTo>
                <a:lnTo>
                  <a:pt x="544141" y="440991"/>
                </a:lnTo>
                <a:cubicBezTo>
                  <a:pt x="544543" y="441775"/>
                  <a:pt x="544965" y="442579"/>
                  <a:pt x="545367" y="443363"/>
                </a:cubicBezTo>
                <a:lnTo>
                  <a:pt x="550218" y="439434"/>
                </a:lnTo>
                <a:lnTo>
                  <a:pt x="550341" y="439402"/>
                </a:lnTo>
                <a:cubicBezTo>
                  <a:pt x="550915" y="438982"/>
                  <a:pt x="551489" y="438580"/>
                  <a:pt x="550437" y="439325"/>
                </a:cubicBezTo>
                <a:close/>
                <a:moveTo>
                  <a:pt x="411507" y="438982"/>
                </a:moveTo>
                <a:cubicBezTo>
                  <a:pt x="406035" y="449946"/>
                  <a:pt x="396125" y="460909"/>
                  <a:pt x="389561" y="463225"/>
                </a:cubicBezTo>
                <a:cubicBezTo>
                  <a:pt x="392986" y="456967"/>
                  <a:pt x="396297" y="451016"/>
                  <a:pt x="399472" y="444989"/>
                </a:cubicBezTo>
                <a:cubicBezTo>
                  <a:pt x="402036" y="440110"/>
                  <a:pt x="405098" y="438503"/>
                  <a:pt x="411507" y="438982"/>
                </a:cubicBezTo>
                <a:close/>
                <a:moveTo>
                  <a:pt x="561860" y="436628"/>
                </a:moveTo>
                <a:cubicBezTo>
                  <a:pt x="561553" y="436973"/>
                  <a:pt x="561228" y="437298"/>
                  <a:pt x="560903" y="437642"/>
                </a:cubicBezTo>
                <a:cubicBezTo>
                  <a:pt x="561305" y="437891"/>
                  <a:pt x="561707" y="438178"/>
                  <a:pt x="562147" y="438350"/>
                </a:cubicBezTo>
                <a:cubicBezTo>
                  <a:pt x="562224" y="438388"/>
                  <a:pt x="562663" y="437891"/>
                  <a:pt x="562625" y="437795"/>
                </a:cubicBezTo>
                <a:cubicBezTo>
                  <a:pt x="562433" y="437374"/>
                  <a:pt x="562127" y="437011"/>
                  <a:pt x="561860" y="436628"/>
                </a:cubicBezTo>
                <a:close/>
                <a:moveTo>
                  <a:pt x="751339" y="433586"/>
                </a:moveTo>
                <a:cubicBezTo>
                  <a:pt x="752545" y="433203"/>
                  <a:pt x="751875" y="433414"/>
                  <a:pt x="751206" y="433625"/>
                </a:cubicBezTo>
                <a:cubicBezTo>
                  <a:pt x="751091" y="433816"/>
                  <a:pt x="750995" y="434006"/>
                  <a:pt x="750900" y="434198"/>
                </a:cubicBezTo>
                <a:cubicBezTo>
                  <a:pt x="751014" y="434006"/>
                  <a:pt x="751130" y="433835"/>
                  <a:pt x="751244" y="433662"/>
                </a:cubicBezTo>
                <a:cubicBezTo>
                  <a:pt x="751799" y="433261"/>
                  <a:pt x="752373" y="432859"/>
                  <a:pt x="751339" y="433586"/>
                </a:cubicBezTo>
                <a:close/>
                <a:moveTo>
                  <a:pt x="438141" y="432763"/>
                </a:moveTo>
                <a:cubicBezTo>
                  <a:pt x="439137" y="432916"/>
                  <a:pt x="440112" y="433089"/>
                  <a:pt x="441068" y="433261"/>
                </a:cubicBezTo>
                <a:cubicBezTo>
                  <a:pt x="440628" y="435557"/>
                  <a:pt x="440169" y="437871"/>
                  <a:pt x="439519" y="441239"/>
                </a:cubicBezTo>
                <a:cubicBezTo>
                  <a:pt x="434640" y="437279"/>
                  <a:pt x="435596" y="434963"/>
                  <a:pt x="438141" y="432763"/>
                </a:cubicBezTo>
                <a:close/>
                <a:moveTo>
                  <a:pt x="663535" y="431194"/>
                </a:moveTo>
                <a:cubicBezTo>
                  <a:pt x="663420" y="431366"/>
                  <a:pt x="663306" y="431539"/>
                  <a:pt x="663192" y="431711"/>
                </a:cubicBezTo>
                <a:cubicBezTo>
                  <a:pt x="662636" y="432094"/>
                  <a:pt x="662081" y="432476"/>
                  <a:pt x="663076" y="431787"/>
                </a:cubicBezTo>
                <a:cubicBezTo>
                  <a:pt x="661928" y="432151"/>
                  <a:pt x="662579" y="431960"/>
                  <a:pt x="663230" y="431750"/>
                </a:cubicBezTo>
                <a:cubicBezTo>
                  <a:pt x="663325" y="431558"/>
                  <a:pt x="663440" y="431386"/>
                  <a:pt x="663535" y="431194"/>
                </a:cubicBezTo>
                <a:close/>
                <a:moveTo>
                  <a:pt x="477748" y="428497"/>
                </a:moveTo>
                <a:cubicBezTo>
                  <a:pt x="478189" y="429090"/>
                  <a:pt x="478629" y="429684"/>
                  <a:pt x="479069" y="430277"/>
                </a:cubicBezTo>
                <a:cubicBezTo>
                  <a:pt x="477537" y="431405"/>
                  <a:pt x="476007" y="432533"/>
                  <a:pt x="474476" y="433644"/>
                </a:cubicBezTo>
                <a:cubicBezTo>
                  <a:pt x="474056" y="433089"/>
                  <a:pt x="473634" y="432533"/>
                  <a:pt x="473232" y="431980"/>
                </a:cubicBezTo>
                <a:cubicBezTo>
                  <a:pt x="474744" y="430812"/>
                  <a:pt x="476256" y="429664"/>
                  <a:pt x="477748" y="428497"/>
                </a:cubicBezTo>
                <a:close/>
                <a:moveTo>
                  <a:pt x="533063" y="427961"/>
                </a:moveTo>
                <a:lnTo>
                  <a:pt x="531934" y="430238"/>
                </a:lnTo>
                <a:cubicBezTo>
                  <a:pt x="531551" y="429854"/>
                  <a:pt x="531169" y="429473"/>
                  <a:pt x="530786" y="429109"/>
                </a:cubicBezTo>
                <a:close/>
                <a:moveTo>
                  <a:pt x="533103" y="427886"/>
                </a:moveTo>
                <a:lnTo>
                  <a:pt x="533139" y="427892"/>
                </a:lnTo>
                <a:lnTo>
                  <a:pt x="533139" y="427923"/>
                </a:lnTo>
                <a:close/>
                <a:moveTo>
                  <a:pt x="533100" y="427886"/>
                </a:moveTo>
                <a:lnTo>
                  <a:pt x="533139" y="427923"/>
                </a:lnTo>
                <a:lnTo>
                  <a:pt x="533063" y="427961"/>
                </a:lnTo>
                <a:close/>
                <a:moveTo>
                  <a:pt x="533101" y="427884"/>
                </a:moveTo>
                <a:lnTo>
                  <a:pt x="533103" y="427886"/>
                </a:lnTo>
                <a:lnTo>
                  <a:pt x="533100" y="427886"/>
                </a:lnTo>
                <a:close/>
                <a:moveTo>
                  <a:pt x="533139" y="426020"/>
                </a:moveTo>
                <a:lnTo>
                  <a:pt x="537865" y="427120"/>
                </a:lnTo>
                <a:cubicBezTo>
                  <a:pt x="537769" y="427636"/>
                  <a:pt x="537654" y="428153"/>
                  <a:pt x="537558" y="428689"/>
                </a:cubicBezTo>
                <a:lnTo>
                  <a:pt x="533139" y="427892"/>
                </a:lnTo>
                <a:close/>
                <a:moveTo>
                  <a:pt x="532584" y="425454"/>
                </a:moveTo>
                <a:lnTo>
                  <a:pt x="533139" y="425971"/>
                </a:lnTo>
                <a:lnTo>
                  <a:pt x="533103" y="426008"/>
                </a:lnTo>
                <a:lnTo>
                  <a:pt x="533139" y="425972"/>
                </a:lnTo>
                <a:lnTo>
                  <a:pt x="533139" y="426020"/>
                </a:lnTo>
                <a:lnTo>
                  <a:pt x="533100" y="426011"/>
                </a:lnTo>
                <a:lnTo>
                  <a:pt x="533101" y="426010"/>
                </a:lnTo>
                <a:close/>
                <a:moveTo>
                  <a:pt x="2640038" y="425280"/>
                </a:moveTo>
                <a:cubicBezTo>
                  <a:pt x="2642475" y="425005"/>
                  <a:pt x="2645049" y="425407"/>
                  <a:pt x="2647785" y="428478"/>
                </a:cubicBezTo>
                <a:cubicBezTo>
                  <a:pt x="2642867" y="431138"/>
                  <a:pt x="2639194" y="433625"/>
                  <a:pt x="2635176" y="435156"/>
                </a:cubicBezTo>
                <a:cubicBezTo>
                  <a:pt x="2632019" y="436361"/>
                  <a:pt x="2628651" y="435864"/>
                  <a:pt x="2628135" y="431348"/>
                </a:cubicBezTo>
                <a:cubicBezTo>
                  <a:pt x="2627713" y="427694"/>
                  <a:pt x="2629722" y="425570"/>
                  <a:pt x="2633110" y="426143"/>
                </a:cubicBezTo>
                <a:cubicBezTo>
                  <a:pt x="2635300" y="426507"/>
                  <a:pt x="2637600" y="425555"/>
                  <a:pt x="2640038" y="425280"/>
                </a:cubicBezTo>
                <a:close/>
                <a:moveTo>
                  <a:pt x="525448" y="424995"/>
                </a:moveTo>
                <a:cubicBezTo>
                  <a:pt x="526194" y="425570"/>
                  <a:pt x="526921" y="426162"/>
                  <a:pt x="527648" y="426775"/>
                </a:cubicBezTo>
                <a:cubicBezTo>
                  <a:pt x="525870" y="428975"/>
                  <a:pt x="524109" y="431156"/>
                  <a:pt x="521526" y="434372"/>
                </a:cubicBezTo>
                <a:cubicBezTo>
                  <a:pt x="518674" y="427425"/>
                  <a:pt x="521162" y="425627"/>
                  <a:pt x="525448" y="424995"/>
                </a:cubicBezTo>
                <a:close/>
                <a:moveTo>
                  <a:pt x="567427" y="424785"/>
                </a:moveTo>
                <a:lnTo>
                  <a:pt x="567369" y="425378"/>
                </a:lnTo>
                <a:lnTo>
                  <a:pt x="568040" y="425129"/>
                </a:lnTo>
                <a:close/>
                <a:moveTo>
                  <a:pt x="578257" y="423407"/>
                </a:moveTo>
                <a:cubicBezTo>
                  <a:pt x="577759" y="423215"/>
                  <a:pt x="576879" y="423980"/>
                  <a:pt x="576171" y="424306"/>
                </a:cubicBezTo>
                <a:cubicBezTo>
                  <a:pt x="576707" y="425282"/>
                  <a:pt x="577242" y="426257"/>
                  <a:pt x="578142" y="427903"/>
                </a:cubicBezTo>
                <a:cubicBezTo>
                  <a:pt x="579081" y="426621"/>
                  <a:pt x="579979" y="425894"/>
                  <a:pt x="579884" y="425396"/>
                </a:cubicBezTo>
                <a:cubicBezTo>
                  <a:pt x="579731" y="424632"/>
                  <a:pt x="578984" y="423693"/>
                  <a:pt x="578257" y="423407"/>
                </a:cubicBezTo>
                <a:close/>
                <a:moveTo>
                  <a:pt x="624101" y="423024"/>
                </a:moveTo>
                <a:cubicBezTo>
                  <a:pt x="623622" y="423140"/>
                  <a:pt x="623106" y="423598"/>
                  <a:pt x="622858" y="424058"/>
                </a:cubicBezTo>
                <a:cubicBezTo>
                  <a:pt x="622743" y="424268"/>
                  <a:pt x="623259" y="424804"/>
                  <a:pt x="623469" y="425186"/>
                </a:cubicBezTo>
                <a:cubicBezTo>
                  <a:pt x="624139" y="424765"/>
                  <a:pt x="624789" y="424345"/>
                  <a:pt x="625555" y="423848"/>
                </a:cubicBezTo>
                <a:cubicBezTo>
                  <a:pt x="624905" y="423464"/>
                  <a:pt x="624446" y="422948"/>
                  <a:pt x="624101" y="423024"/>
                </a:cubicBezTo>
                <a:close/>
                <a:moveTo>
                  <a:pt x="506085" y="419332"/>
                </a:moveTo>
                <a:cubicBezTo>
                  <a:pt x="506525" y="419522"/>
                  <a:pt x="506869" y="419848"/>
                  <a:pt x="507252" y="420154"/>
                </a:cubicBezTo>
                <a:cubicBezTo>
                  <a:pt x="506889" y="420460"/>
                  <a:pt x="506525" y="420767"/>
                  <a:pt x="506161" y="421091"/>
                </a:cubicBezTo>
                <a:cubicBezTo>
                  <a:pt x="505933" y="420671"/>
                  <a:pt x="505665" y="420249"/>
                  <a:pt x="505492" y="419790"/>
                </a:cubicBezTo>
                <a:cubicBezTo>
                  <a:pt x="505455" y="419714"/>
                  <a:pt x="505989" y="419274"/>
                  <a:pt x="506085" y="419332"/>
                </a:cubicBezTo>
                <a:close/>
                <a:moveTo>
                  <a:pt x="486492" y="418873"/>
                </a:moveTo>
                <a:cubicBezTo>
                  <a:pt x="491600" y="420327"/>
                  <a:pt x="495771" y="421495"/>
                  <a:pt x="501970" y="423254"/>
                </a:cubicBezTo>
                <a:cubicBezTo>
                  <a:pt x="497473" y="426833"/>
                  <a:pt x="494662" y="429052"/>
                  <a:pt x="491409" y="431635"/>
                </a:cubicBezTo>
                <a:cubicBezTo>
                  <a:pt x="491964" y="433452"/>
                  <a:pt x="492576" y="435443"/>
                  <a:pt x="493475" y="438350"/>
                </a:cubicBezTo>
                <a:cubicBezTo>
                  <a:pt x="489725" y="438618"/>
                  <a:pt x="486032" y="434582"/>
                  <a:pt x="484041" y="439919"/>
                </a:cubicBezTo>
                <a:cubicBezTo>
                  <a:pt x="483870" y="440398"/>
                  <a:pt x="480426" y="440513"/>
                  <a:pt x="480063" y="439901"/>
                </a:cubicBezTo>
                <a:cubicBezTo>
                  <a:pt x="479277" y="438581"/>
                  <a:pt x="478780" y="436132"/>
                  <a:pt x="479508" y="435060"/>
                </a:cubicBezTo>
                <a:cubicBezTo>
                  <a:pt x="481976" y="431462"/>
                  <a:pt x="485018" y="428267"/>
                  <a:pt x="488118" y="424594"/>
                </a:cubicBezTo>
                <a:cubicBezTo>
                  <a:pt x="487791" y="423426"/>
                  <a:pt x="487314" y="421743"/>
                  <a:pt x="486492" y="418873"/>
                </a:cubicBezTo>
                <a:close/>
                <a:moveTo>
                  <a:pt x="651811" y="417587"/>
                </a:moveTo>
                <a:cubicBezTo>
                  <a:pt x="650061" y="416959"/>
                  <a:pt x="648391" y="416987"/>
                  <a:pt x="647004" y="419427"/>
                </a:cubicBezTo>
                <a:cubicBezTo>
                  <a:pt x="647272" y="420249"/>
                  <a:pt x="647521" y="421091"/>
                  <a:pt x="647788" y="421915"/>
                </a:cubicBezTo>
                <a:cubicBezTo>
                  <a:pt x="650888" y="421168"/>
                  <a:pt x="654007" y="420441"/>
                  <a:pt x="657107" y="419695"/>
                </a:cubicBezTo>
                <a:cubicBezTo>
                  <a:pt x="655395" y="419504"/>
                  <a:pt x="653562" y="418217"/>
                  <a:pt x="651811" y="417587"/>
                </a:cubicBezTo>
                <a:close/>
                <a:moveTo>
                  <a:pt x="718239" y="414969"/>
                </a:moveTo>
                <a:cubicBezTo>
                  <a:pt x="716478" y="416099"/>
                  <a:pt x="714718" y="417227"/>
                  <a:pt x="712957" y="418337"/>
                </a:cubicBezTo>
                <a:cubicBezTo>
                  <a:pt x="714986" y="417800"/>
                  <a:pt x="717014" y="417265"/>
                  <a:pt x="719042" y="416729"/>
                </a:cubicBezTo>
                <a:cubicBezTo>
                  <a:pt x="718773" y="416136"/>
                  <a:pt x="718506" y="415562"/>
                  <a:pt x="718239" y="414969"/>
                </a:cubicBezTo>
                <a:close/>
                <a:moveTo>
                  <a:pt x="660148" y="413074"/>
                </a:moveTo>
                <a:cubicBezTo>
                  <a:pt x="659517" y="413477"/>
                  <a:pt x="659077" y="414203"/>
                  <a:pt x="658560" y="414816"/>
                </a:cubicBezTo>
                <a:cubicBezTo>
                  <a:pt x="659038" y="415064"/>
                  <a:pt x="659517" y="415333"/>
                  <a:pt x="660282" y="415754"/>
                </a:cubicBezTo>
                <a:cubicBezTo>
                  <a:pt x="660723" y="415103"/>
                  <a:pt x="661164" y="414433"/>
                  <a:pt x="661603" y="413763"/>
                </a:cubicBezTo>
                <a:cubicBezTo>
                  <a:pt x="661104" y="413515"/>
                  <a:pt x="660398" y="412922"/>
                  <a:pt x="660148" y="413074"/>
                </a:cubicBezTo>
                <a:close/>
                <a:moveTo>
                  <a:pt x="471856" y="412629"/>
                </a:moveTo>
                <a:lnTo>
                  <a:pt x="469098" y="420843"/>
                </a:lnTo>
                <a:cubicBezTo>
                  <a:pt x="466994" y="421322"/>
                  <a:pt x="463800" y="422049"/>
                  <a:pt x="460718" y="422757"/>
                </a:cubicBezTo>
                <a:cubicBezTo>
                  <a:pt x="461063" y="418433"/>
                  <a:pt x="461393" y="416122"/>
                  <a:pt x="462870" y="414780"/>
                </a:cubicBezTo>
                <a:close/>
                <a:moveTo>
                  <a:pt x="472428" y="412061"/>
                </a:moveTo>
                <a:lnTo>
                  <a:pt x="471912" y="412617"/>
                </a:lnTo>
                <a:lnTo>
                  <a:pt x="471886" y="412591"/>
                </a:lnTo>
                <a:lnTo>
                  <a:pt x="471911" y="412616"/>
                </a:lnTo>
                <a:lnTo>
                  <a:pt x="471856" y="412629"/>
                </a:lnTo>
                <a:lnTo>
                  <a:pt x="471873" y="412577"/>
                </a:lnTo>
                <a:lnTo>
                  <a:pt x="471873" y="412578"/>
                </a:lnTo>
                <a:close/>
                <a:moveTo>
                  <a:pt x="638323" y="408726"/>
                </a:moveTo>
                <a:lnTo>
                  <a:pt x="638333" y="408733"/>
                </a:lnTo>
                <a:lnTo>
                  <a:pt x="638298" y="408750"/>
                </a:lnTo>
                <a:close/>
                <a:moveTo>
                  <a:pt x="638336" y="408713"/>
                </a:moveTo>
                <a:lnTo>
                  <a:pt x="638323" y="408726"/>
                </a:lnTo>
                <a:lnTo>
                  <a:pt x="638318" y="408722"/>
                </a:lnTo>
                <a:close/>
                <a:moveTo>
                  <a:pt x="571330" y="408713"/>
                </a:moveTo>
                <a:cubicBezTo>
                  <a:pt x="568002" y="409880"/>
                  <a:pt x="565189" y="410875"/>
                  <a:pt x="561534" y="412175"/>
                </a:cubicBezTo>
                <a:cubicBezTo>
                  <a:pt x="565590" y="418394"/>
                  <a:pt x="569647" y="420230"/>
                  <a:pt x="575732" y="419332"/>
                </a:cubicBezTo>
                <a:cubicBezTo>
                  <a:pt x="574315" y="415925"/>
                  <a:pt x="572957" y="412634"/>
                  <a:pt x="571330" y="408713"/>
                </a:cubicBezTo>
                <a:close/>
                <a:moveTo>
                  <a:pt x="638199" y="408633"/>
                </a:moveTo>
                <a:lnTo>
                  <a:pt x="638318" y="408722"/>
                </a:lnTo>
                <a:lnTo>
                  <a:pt x="638281" y="408740"/>
                </a:lnTo>
                <a:close/>
                <a:moveTo>
                  <a:pt x="523592" y="407890"/>
                </a:moveTo>
                <a:cubicBezTo>
                  <a:pt x="523879" y="408293"/>
                  <a:pt x="524184" y="408656"/>
                  <a:pt x="524395" y="409096"/>
                </a:cubicBezTo>
                <a:cubicBezTo>
                  <a:pt x="524434" y="409210"/>
                  <a:pt x="523974" y="409707"/>
                  <a:pt x="523898" y="409670"/>
                </a:cubicBezTo>
                <a:cubicBezTo>
                  <a:pt x="523419" y="409496"/>
                  <a:pt x="523017" y="409191"/>
                  <a:pt x="522597" y="408923"/>
                </a:cubicBezTo>
                <a:cubicBezTo>
                  <a:pt x="522921" y="408579"/>
                  <a:pt x="523247" y="408235"/>
                  <a:pt x="523592" y="407890"/>
                </a:cubicBezTo>
                <a:close/>
                <a:moveTo>
                  <a:pt x="729354" y="406436"/>
                </a:moveTo>
                <a:cubicBezTo>
                  <a:pt x="728628" y="407831"/>
                  <a:pt x="727882" y="409190"/>
                  <a:pt x="727212" y="410588"/>
                </a:cubicBezTo>
                <a:cubicBezTo>
                  <a:pt x="726447" y="412194"/>
                  <a:pt x="725739" y="413821"/>
                  <a:pt x="724992" y="415466"/>
                </a:cubicBezTo>
                <a:cubicBezTo>
                  <a:pt x="731613" y="418221"/>
                  <a:pt x="731613" y="418221"/>
                  <a:pt x="734177" y="411372"/>
                </a:cubicBezTo>
                <a:cubicBezTo>
                  <a:pt x="735593" y="412634"/>
                  <a:pt x="736932" y="413840"/>
                  <a:pt x="737506" y="414356"/>
                </a:cubicBezTo>
                <a:cubicBezTo>
                  <a:pt x="740817" y="413477"/>
                  <a:pt x="743323" y="412787"/>
                  <a:pt x="745830" y="412157"/>
                </a:cubicBezTo>
                <a:cubicBezTo>
                  <a:pt x="750039" y="411123"/>
                  <a:pt x="749617" y="408845"/>
                  <a:pt x="748087" y="406436"/>
                </a:cubicBezTo>
                <a:cubicBezTo>
                  <a:pt x="741525" y="406436"/>
                  <a:pt x="735573" y="406436"/>
                  <a:pt x="729354" y="406436"/>
                </a:cubicBezTo>
                <a:close/>
                <a:moveTo>
                  <a:pt x="636269" y="406072"/>
                </a:moveTo>
                <a:lnTo>
                  <a:pt x="638199" y="408633"/>
                </a:lnTo>
                <a:lnTo>
                  <a:pt x="635637" y="406703"/>
                </a:lnTo>
                <a:cubicBezTo>
                  <a:pt x="635849" y="406493"/>
                  <a:pt x="636058" y="406283"/>
                  <a:pt x="636269" y="406072"/>
                </a:cubicBezTo>
                <a:close/>
                <a:moveTo>
                  <a:pt x="543433" y="404446"/>
                </a:moveTo>
                <a:cubicBezTo>
                  <a:pt x="543567" y="404694"/>
                  <a:pt x="543683" y="404943"/>
                  <a:pt x="543816" y="405191"/>
                </a:cubicBezTo>
                <a:cubicBezTo>
                  <a:pt x="543414" y="405499"/>
                  <a:pt x="543013" y="405785"/>
                  <a:pt x="542591" y="406073"/>
                </a:cubicBezTo>
                <a:cubicBezTo>
                  <a:pt x="542458" y="405842"/>
                  <a:pt x="542190" y="405460"/>
                  <a:pt x="542227" y="405402"/>
                </a:cubicBezTo>
                <a:cubicBezTo>
                  <a:pt x="542591" y="405039"/>
                  <a:pt x="543013" y="404772"/>
                  <a:pt x="543433" y="404446"/>
                </a:cubicBezTo>
                <a:close/>
                <a:moveTo>
                  <a:pt x="603456" y="402131"/>
                </a:moveTo>
                <a:cubicBezTo>
                  <a:pt x="608985" y="409535"/>
                  <a:pt x="609503" y="409688"/>
                  <a:pt x="613711" y="405976"/>
                </a:cubicBezTo>
                <a:cubicBezTo>
                  <a:pt x="610861" y="404905"/>
                  <a:pt x="608029" y="403853"/>
                  <a:pt x="603456" y="402131"/>
                </a:cubicBezTo>
                <a:close/>
                <a:moveTo>
                  <a:pt x="651846" y="396409"/>
                </a:moveTo>
                <a:cubicBezTo>
                  <a:pt x="649472" y="397079"/>
                  <a:pt x="647099" y="397768"/>
                  <a:pt x="644747" y="398437"/>
                </a:cubicBezTo>
                <a:lnTo>
                  <a:pt x="645989" y="404852"/>
                </a:lnTo>
                <a:lnTo>
                  <a:pt x="645951" y="404885"/>
                </a:lnTo>
                <a:lnTo>
                  <a:pt x="645870" y="404927"/>
                </a:lnTo>
                <a:lnTo>
                  <a:pt x="636773" y="402654"/>
                </a:lnTo>
                <a:cubicBezTo>
                  <a:pt x="633845" y="403326"/>
                  <a:pt x="631056" y="405029"/>
                  <a:pt x="628368" y="406531"/>
                </a:cubicBezTo>
                <a:cubicBezTo>
                  <a:pt x="624694" y="404426"/>
                  <a:pt x="621441" y="402551"/>
                  <a:pt x="618189" y="400676"/>
                </a:cubicBezTo>
                <a:cubicBezTo>
                  <a:pt x="617614" y="401020"/>
                  <a:pt x="617041" y="401365"/>
                  <a:pt x="616466" y="401690"/>
                </a:cubicBezTo>
                <a:lnTo>
                  <a:pt x="615402" y="414436"/>
                </a:lnTo>
                <a:lnTo>
                  <a:pt x="615357" y="414452"/>
                </a:lnTo>
                <a:lnTo>
                  <a:pt x="615224" y="414588"/>
                </a:lnTo>
                <a:lnTo>
                  <a:pt x="603346" y="420061"/>
                </a:lnTo>
                <a:cubicBezTo>
                  <a:pt x="601505" y="421914"/>
                  <a:pt x="601495" y="424134"/>
                  <a:pt x="602289" y="427808"/>
                </a:cubicBezTo>
                <a:lnTo>
                  <a:pt x="615224" y="414588"/>
                </a:lnTo>
                <a:lnTo>
                  <a:pt x="615396" y="414509"/>
                </a:lnTo>
                <a:lnTo>
                  <a:pt x="615402" y="414436"/>
                </a:lnTo>
                <a:lnTo>
                  <a:pt x="627104" y="410166"/>
                </a:lnTo>
                <a:cubicBezTo>
                  <a:pt x="628903" y="409650"/>
                  <a:pt x="630870" y="410918"/>
                  <a:pt x="632807" y="411499"/>
                </a:cubicBezTo>
                <a:lnTo>
                  <a:pt x="638281" y="408740"/>
                </a:lnTo>
                <a:lnTo>
                  <a:pt x="638317" y="408789"/>
                </a:lnTo>
                <a:lnTo>
                  <a:pt x="638355" y="408750"/>
                </a:lnTo>
                <a:lnTo>
                  <a:pt x="638333" y="408733"/>
                </a:lnTo>
                <a:lnTo>
                  <a:pt x="645870" y="404927"/>
                </a:lnTo>
                <a:lnTo>
                  <a:pt x="646010" y="404962"/>
                </a:lnTo>
                <a:lnTo>
                  <a:pt x="645989" y="404852"/>
                </a:lnTo>
                <a:lnTo>
                  <a:pt x="653107" y="398342"/>
                </a:lnTo>
                <a:cubicBezTo>
                  <a:pt x="652686" y="397691"/>
                  <a:pt x="652266" y="397060"/>
                  <a:pt x="651846" y="396409"/>
                </a:cubicBezTo>
                <a:close/>
                <a:moveTo>
                  <a:pt x="543432" y="392009"/>
                </a:moveTo>
                <a:cubicBezTo>
                  <a:pt x="543663" y="391856"/>
                  <a:pt x="544390" y="392450"/>
                  <a:pt x="544887" y="392717"/>
                </a:cubicBezTo>
                <a:cubicBezTo>
                  <a:pt x="544448" y="393387"/>
                  <a:pt x="544008" y="394056"/>
                  <a:pt x="543568" y="394706"/>
                </a:cubicBezTo>
                <a:cubicBezTo>
                  <a:pt x="542821" y="394286"/>
                  <a:pt x="542323" y="394017"/>
                  <a:pt x="541845" y="393750"/>
                </a:cubicBezTo>
                <a:cubicBezTo>
                  <a:pt x="542361" y="393156"/>
                  <a:pt x="542801" y="392411"/>
                  <a:pt x="543432" y="392009"/>
                </a:cubicBezTo>
                <a:close/>
                <a:moveTo>
                  <a:pt x="512130" y="390421"/>
                </a:moveTo>
                <a:cubicBezTo>
                  <a:pt x="512475" y="390747"/>
                  <a:pt x="512838" y="391071"/>
                  <a:pt x="513201" y="391416"/>
                </a:cubicBezTo>
                <a:cubicBezTo>
                  <a:pt x="513049" y="391626"/>
                  <a:pt x="512895" y="391837"/>
                  <a:pt x="512762" y="392048"/>
                </a:cubicBezTo>
                <a:cubicBezTo>
                  <a:pt x="512398" y="391703"/>
                  <a:pt x="512015" y="391397"/>
                  <a:pt x="511690" y="391014"/>
                </a:cubicBezTo>
                <a:cubicBezTo>
                  <a:pt x="511652" y="390976"/>
                  <a:pt x="511977" y="390632"/>
                  <a:pt x="512130" y="390421"/>
                </a:cubicBezTo>
                <a:close/>
                <a:moveTo>
                  <a:pt x="501091" y="389636"/>
                </a:moveTo>
                <a:cubicBezTo>
                  <a:pt x="502143" y="391187"/>
                  <a:pt x="502851" y="392066"/>
                  <a:pt x="503311" y="393080"/>
                </a:cubicBezTo>
                <a:cubicBezTo>
                  <a:pt x="503367" y="393215"/>
                  <a:pt x="501952" y="394439"/>
                  <a:pt x="501492" y="394286"/>
                </a:cubicBezTo>
                <a:cubicBezTo>
                  <a:pt x="500728" y="394037"/>
                  <a:pt x="499886" y="393196"/>
                  <a:pt x="499638" y="392411"/>
                </a:cubicBezTo>
                <a:cubicBezTo>
                  <a:pt x="499484" y="391894"/>
                  <a:pt x="500306" y="391053"/>
                  <a:pt x="501091" y="389636"/>
                </a:cubicBezTo>
                <a:close/>
                <a:moveTo>
                  <a:pt x="634262" y="387933"/>
                </a:moveTo>
                <a:cubicBezTo>
                  <a:pt x="629496" y="392430"/>
                  <a:pt x="625288" y="384107"/>
                  <a:pt x="620217" y="388163"/>
                </a:cubicBezTo>
                <a:cubicBezTo>
                  <a:pt x="616391" y="391205"/>
                  <a:pt x="612009" y="393578"/>
                  <a:pt x="606173" y="397346"/>
                </a:cubicBezTo>
                <a:cubicBezTo>
                  <a:pt x="614189" y="399203"/>
                  <a:pt x="616792" y="393080"/>
                  <a:pt x="620715" y="392697"/>
                </a:cubicBezTo>
                <a:cubicBezTo>
                  <a:pt x="625365" y="392238"/>
                  <a:pt x="630052" y="392965"/>
                  <a:pt x="634223" y="390210"/>
                </a:cubicBezTo>
                <a:cubicBezTo>
                  <a:pt x="634471" y="390057"/>
                  <a:pt x="634262" y="389215"/>
                  <a:pt x="634262" y="387933"/>
                </a:cubicBezTo>
                <a:close/>
                <a:moveTo>
                  <a:pt x="588722" y="385866"/>
                </a:moveTo>
                <a:lnTo>
                  <a:pt x="588690" y="385907"/>
                </a:lnTo>
                <a:lnTo>
                  <a:pt x="588686" y="385905"/>
                </a:lnTo>
                <a:close/>
                <a:moveTo>
                  <a:pt x="467166" y="383227"/>
                </a:moveTo>
                <a:cubicBezTo>
                  <a:pt x="467626" y="383169"/>
                  <a:pt x="468085" y="383266"/>
                  <a:pt x="468564" y="383303"/>
                </a:cubicBezTo>
                <a:cubicBezTo>
                  <a:pt x="468468" y="383571"/>
                  <a:pt x="468372" y="383840"/>
                  <a:pt x="468277" y="384107"/>
                </a:cubicBezTo>
                <a:cubicBezTo>
                  <a:pt x="467817" y="384069"/>
                  <a:pt x="467377" y="384030"/>
                  <a:pt x="466918" y="383993"/>
                </a:cubicBezTo>
                <a:cubicBezTo>
                  <a:pt x="466995" y="383724"/>
                  <a:pt x="467071" y="383246"/>
                  <a:pt x="467166" y="383227"/>
                </a:cubicBezTo>
                <a:close/>
                <a:moveTo>
                  <a:pt x="655288" y="382117"/>
                </a:moveTo>
                <a:cubicBezTo>
                  <a:pt x="653337" y="382614"/>
                  <a:pt x="651366" y="383111"/>
                  <a:pt x="649396" y="383628"/>
                </a:cubicBezTo>
                <a:cubicBezTo>
                  <a:pt x="649548" y="384202"/>
                  <a:pt x="649702" y="384776"/>
                  <a:pt x="649855" y="385369"/>
                </a:cubicBezTo>
                <a:cubicBezTo>
                  <a:pt x="651807" y="384795"/>
                  <a:pt x="653758" y="384221"/>
                  <a:pt x="655710" y="383667"/>
                </a:cubicBezTo>
                <a:cubicBezTo>
                  <a:pt x="655576" y="383150"/>
                  <a:pt x="655423" y="382633"/>
                  <a:pt x="655288" y="382117"/>
                </a:cubicBezTo>
                <a:close/>
                <a:moveTo>
                  <a:pt x="744884" y="381332"/>
                </a:moveTo>
                <a:lnTo>
                  <a:pt x="743608" y="383882"/>
                </a:lnTo>
                <a:lnTo>
                  <a:pt x="743553" y="383896"/>
                </a:lnTo>
                <a:cubicBezTo>
                  <a:pt x="742921" y="384528"/>
                  <a:pt x="742269" y="385158"/>
                  <a:pt x="741657" y="385809"/>
                </a:cubicBezTo>
                <a:lnTo>
                  <a:pt x="741590" y="385889"/>
                </a:lnTo>
                <a:lnTo>
                  <a:pt x="735535" y="388699"/>
                </a:lnTo>
                <a:cubicBezTo>
                  <a:pt x="735994" y="394898"/>
                  <a:pt x="731001" y="395624"/>
                  <a:pt x="727404" y="397844"/>
                </a:cubicBezTo>
                <a:cubicBezTo>
                  <a:pt x="726141" y="398629"/>
                  <a:pt x="725145" y="399834"/>
                  <a:pt x="722409" y="402302"/>
                </a:cubicBezTo>
                <a:cubicBezTo>
                  <a:pt x="735765" y="397538"/>
                  <a:pt x="735746" y="397520"/>
                  <a:pt x="740433" y="387244"/>
                </a:cubicBezTo>
                <a:lnTo>
                  <a:pt x="741590" y="385889"/>
                </a:lnTo>
                <a:lnTo>
                  <a:pt x="741678" y="385847"/>
                </a:lnTo>
                <a:cubicBezTo>
                  <a:pt x="742308" y="385197"/>
                  <a:pt x="742959" y="384566"/>
                  <a:pt x="743591" y="383915"/>
                </a:cubicBezTo>
                <a:lnTo>
                  <a:pt x="743608" y="383882"/>
                </a:lnTo>
                <a:lnTo>
                  <a:pt x="748661" y="382538"/>
                </a:lnTo>
                <a:cubicBezTo>
                  <a:pt x="746766" y="381188"/>
                  <a:pt x="745618" y="380945"/>
                  <a:pt x="744884" y="381332"/>
                </a:cubicBezTo>
                <a:close/>
                <a:moveTo>
                  <a:pt x="522213" y="380911"/>
                </a:moveTo>
                <a:cubicBezTo>
                  <a:pt x="522385" y="381600"/>
                  <a:pt x="522577" y="382308"/>
                  <a:pt x="522787" y="382997"/>
                </a:cubicBezTo>
                <a:cubicBezTo>
                  <a:pt x="521028" y="383686"/>
                  <a:pt x="519248" y="384374"/>
                  <a:pt x="516588" y="385408"/>
                </a:cubicBezTo>
                <a:cubicBezTo>
                  <a:pt x="517468" y="380605"/>
                  <a:pt x="519515" y="380184"/>
                  <a:pt x="522213" y="380911"/>
                </a:cubicBezTo>
                <a:close/>
                <a:moveTo>
                  <a:pt x="514159" y="378806"/>
                </a:moveTo>
                <a:lnTo>
                  <a:pt x="514159" y="379420"/>
                </a:lnTo>
                <a:lnTo>
                  <a:pt x="513528" y="379112"/>
                </a:lnTo>
                <a:close/>
                <a:moveTo>
                  <a:pt x="490939" y="376296"/>
                </a:moveTo>
                <a:lnTo>
                  <a:pt x="486741" y="379553"/>
                </a:lnTo>
                <a:cubicBezTo>
                  <a:pt x="486319" y="379803"/>
                  <a:pt x="485267" y="378980"/>
                  <a:pt x="482244" y="377660"/>
                </a:cubicBezTo>
                <a:close/>
                <a:moveTo>
                  <a:pt x="491007" y="376244"/>
                </a:moveTo>
                <a:lnTo>
                  <a:pt x="491026" y="376283"/>
                </a:lnTo>
                <a:lnTo>
                  <a:pt x="490939" y="376296"/>
                </a:lnTo>
                <a:close/>
                <a:moveTo>
                  <a:pt x="586560" y="376167"/>
                </a:moveTo>
                <a:lnTo>
                  <a:pt x="586713" y="376225"/>
                </a:lnTo>
                <a:lnTo>
                  <a:pt x="586676" y="376262"/>
                </a:lnTo>
                <a:lnTo>
                  <a:pt x="598615" y="377927"/>
                </a:lnTo>
                <a:cubicBezTo>
                  <a:pt x="595344" y="380490"/>
                  <a:pt x="591975" y="383150"/>
                  <a:pt x="588589" y="385829"/>
                </a:cubicBezTo>
                <a:lnTo>
                  <a:pt x="588627" y="385790"/>
                </a:lnTo>
                <a:cubicBezTo>
                  <a:pt x="579423" y="386000"/>
                  <a:pt x="572306" y="390995"/>
                  <a:pt x="565265" y="396543"/>
                </a:cubicBezTo>
                <a:cubicBezTo>
                  <a:pt x="565877" y="390613"/>
                  <a:pt x="570068" y="388182"/>
                  <a:pt x="574086" y="385389"/>
                </a:cubicBezTo>
                <a:cubicBezTo>
                  <a:pt x="576219" y="383906"/>
                  <a:pt x="578773" y="382992"/>
                  <a:pt x="581096" y="381761"/>
                </a:cubicBezTo>
                <a:lnTo>
                  <a:pt x="586675" y="376262"/>
                </a:lnTo>
                <a:close/>
                <a:moveTo>
                  <a:pt x="525066" y="374923"/>
                </a:moveTo>
                <a:cubicBezTo>
                  <a:pt x="525717" y="374636"/>
                  <a:pt x="526653" y="374962"/>
                  <a:pt x="529026" y="375153"/>
                </a:cubicBezTo>
                <a:cubicBezTo>
                  <a:pt x="526462" y="376473"/>
                  <a:pt x="525238" y="377105"/>
                  <a:pt x="524013" y="377737"/>
                </a:cubicBezTo>
                <a:cubicBezTo>
                  <a:pt x="523726" y="377411"/>
                  <a:pt x="523458" y="377105"/>
                  <a:pt x="523171" y="376779"/>
                </a:cubicBezTo>
                <a:cubicBezTo>
                  <a:pt x="523783" y="376129"/>
                  <a:pt x="524299" y="375248"/>
                  <a:pt x="525066" y="374923"/>
                </a:cubicBezTo>
                <a:close/>
                <a:moveTo>
                  <a:pt x="492921" y="374311"/>
                </a:moveTo>
                <a:lnTo>
                  <a:pt x="492959" y="374350"/>
                </a:lnTo>
                <a:cubicBezTo>
                  <a:pt x="492327" y="374981"/>
                  <a:pt x="491678" y="375631"/>
                  <a:pt x="491046" y="376262"/>
                </a:cubicBezTo>
                <a:lnTo>
                  <a:pt x="491007" y="376225"/>
                </a:lnTo>
                <a:cubicBezTo>
                  <a:pt x="491639" y="375593"/>
                  <a:pt x="492290" y="374942"/>
                  <a:pt x="492921" y="374311"/>
                </a:cubicBezTo>
                <a:close/>
                <a:moveTo>
                  <a:pt x="552657" y="374081"/>
                </a:moveTo>
                <a:cubicBezTo>
                  <a:pt x="556119" y="375726"/>
                  <a:pt x="559563" y="377353"/>
                  <a:pt x="564805" y="379840"/>
                </a:cubicBezTo>
                <a:cubicBezTo>
                  <a:pt x="561267" y="382576"/>
                  <a:pt x="559008" y="384432"/>
                  <a:pt x="556617" y="386135"/>
                </a:cubicBezTo>
                <a:cubicBezTo>
                  <a:pt x="554664" y="387531"/>
                  <a:pt x="552312" y="388336"/>
                  <a:pt x="551030" y="385561"/>
                </a:cubicBezTo>
                <a:cubicBezTo>
                  <a:pt x="549710" y="382710"/>
                  <a:pt x="550877" y="380643"/>
                  <a:pt x="554206" y="380184"/>
                </a:cubicBezTo>
                <a:lnTo>
                  <a:pt x="556035" y="380073"/>
                </a:lnTo>
                <a:lnTo>
                  <a:pt x="556062" y="380089"/>
                </a:lnTo>
                <a:cubicBezTo>
                  <a:pt x="556750" y="380318"/>
                  <a:pt x="557421" y="380529"/>
                  <a:pt x="556177" y="380127"/>
                </a:cubicBezTo>
                <a:cubicBezTo>
                  <a:pt x="557249" y="380912"/>
                  <a:pt x="556674" y="380490"/>
                  <a:pt x="556100" y="380069"/>
                </a:cubicBezTo>
                <a:lnTo>
                  <a:pt x="556035" y="380073"/>
                </a:lnTo>
                <a:lnTo>
                  <a:pt x="550551" y="376835"/>
                </a:lnTo>
                <a:cubicBezTo>
                  <a:pt x="551259" y="375918"/>
                  <a:pt x="551949" y="374999"/>
                  <a:pt x="552657" y="374081"/>
                </a:cubicBezTo>
                <a:close/>
                <a:moveTo>
                  <a:pt x="493576" y="373706"/>
                </a:moveTo>
                <a:lnTo>
                  <a:pt x="492959" y="374348"/>
                </a:lnTo>
                <a:lnTo>
                  <a:pt x="492940" y="374311"/>
                </a:lnTo>
                <a:close/>
                <a:moveTo>
                  <a:pt x="686418" y="373181"/>
                </a:moveTo>
                <a:cubicBezTo>
                  <a:pt x="681291" y="374559"/>
                  <a:pt x="676163" y="375879"/>
                  <a:pt x="671055" y="377353"/>
                </a:cubicBezTo>
                <a:cubicBezTo>
                  <a:pt x="670270" y="377582"/>
                  <a:pt x="669677" y="378443"/>
                  <a:pt x="668988" y="378997"/>
                </a:cubicBezTo>
                <a:cubicBezTo>
                  <a:pt x="675399" y="378768"/>
                  <a:pt x="681962" y="379629"/>
                  <a:pt x="687165" y="375248"/>
                </a:cubicBezTo>
                <a:cubicBezTo>
                  <a:pt x="686917" y="374559"/>
                  <a:pt x="686668" y="373870"/>
                  <a:pt x="686418" y="373181"/>
                </a:cubicBezTo>
                <a:close/>
                <a:moveTo>
                  <a:pt x="494834" y="372397"/>
                </a:moveTo>
                <a:lnTo>
                  <a:pt x="494892" y="372455"/>
                </a:lnTo>
                <a:lnTo>
                  <a:pt x="493576" y="373706"/>
                </a:lnTo>
                <a:close/>
                <a:moveTo>
                  <a:pt x="708021" y="371689"/>
                </a:moveTo>
                <a:cubicBezTo>
                  <a:pt x="711732" y="375515"/>
                  <a:pt x="715004" y="378902"/>
                  <a:pt x="719253" y="383264"/>
                </a:cubicBezTo>
                <a:lnTo>
                  <a:pt x="725337" y="378435"/>
                </a:lnTo>
                <a:lnTo>
                  <a:pt x="726600" y="379495"/>
                </a:lnTo>
                <a:lnTo>
                  <a:pt x="727170" y="377999"/>
                </a:lnTo>
                <a:lnTo>
                  <a:pt x="729258" y="376242"/>
                </a:lnTo>
                <a:cubicBezTo>
                  <a:pt x="728914" y="375898"/>
                  <a:pt x="728571" y="375553"/>
                  <a:pt x="728226" y="375228"/>
                </a:cubicBezTo>
                <a:lnTo>
                  <a:pt x="727170" y="377999"/>
                </a:lnTo>
                <a:lnTo>
                  <a:pt x="726619" y="378462"/>
                </a:lnTo>
                <a:cubicBezTo>
                  <a:pt x="726408" y="378270"/>
                  <a:pt x="726217" y="378080"/>
                  <a:pt x="726027" y="377888"/>
                </a:cubicBezTo>
                <a:lnTo>
                  <a:pt x="725337" y="378435"/>
                </a:lnTo>
                <a:lnTo>
                  <a:pt x="718480" y="372679"/>
                </a:lnTo>
                <a:cubicBezTo>
                  <a:pt x="715608" y="370971"/>
                  <a:pt x="712345" y="370235"/>
                  <a:pt x="708021" y="371689"/>
                </a:cubicBezTo>
                <a:close/>
                <a:moveTo>
                  <a:pt x="576209" y="371001"/>
                </a:moveTo>
                <a:cubicBezTo>
                  <a:pt x="576918" y="371269"/>
                  <a:pt x="577473" y="371957"/>
                  <a:pt x="578582" y="372876"/>
                </a:cubicBezTo>
                <a:cubicBezTo>
                  <a:pt x="577167" y="373316"/>
                  <a:pt x="576267" y="373909"/>
                  <a:pt x="575635" y="373700"/>
                </a:cubicBezTo>
                <a:cubicBezTo>
                  <a:pt x="575138" y="373526"/>
                  <a:pt x="574869" y="372417"/>
                  <a:pt x="574716" y="371670"/>
                </a:cubicBezTo>
                <a:cubicBezTo>
                  <a:pt x="574698" y="371536"/>
                  <a:pt x="575827" y="370848"/>
                  <a:pt x="576209" y="371001"/>
                </a:cubicBezTo>
                <a:close/>
                <a:moveTo>
                  <a:pt x="757463" y="370943"/>
                </a:moveTo>
                <a:cubicBezTo>
                  <a:pt x="757347" y="371287"/>
                  <a:pt x="757251" y="371632"/>
                  <a:pt x="757137" y="371976"/>
                </a:cubicBezTo>
                <a:cubicBezTo>
                  <a:pt x="758343" y="372129"/>
                  <a:pt x="759567" y="372282"/>
                  <a:pt x="760773" y="372435"/>
                </a:cubicBezTo>
                <a:cubicBezTo>
                  <a:pt x="759681" y="371937"/>
                  <a:pt x="758572" y="371440"/>
                  <a:pt x="757463" y="370943"/>
                </a:cubicBezTo>
                <a:close/>
                <a:moveTo>
                  <a:pt x="612736" y="370886"/>
                </a:moveTo>
                <a:cubicBezTo>
                  <a:pt x="612888" y="370828"/>
                  <a:pt x="613176" y="371173"/>
                  <a:pt x="613405" y="371326"/>
                </a:cubicBezTo>
                <a:cubicBezTo>
                  <a:pt x="613004" y="371574"/>
                  <a:pt x="612602" y="371823"/>
                  <a:pt x="612219" y="372071"/>
                </a:cubicBezTo>
                <a:cubicBezTo>
                  <a:pt x="611989" y="371918"/>
                  <a:pt x="611760" y="371747"/>
                  <a:pt x="611530" y="371594"/>
                </a:cubicBezTo>
                <a:cubicBezTo>
                  <a:pt x="611932" y="371345"/>
                  <a:pt x="612314" y="371039"/>
                  <a:pt x="612736" y="370886"/>
                </a:cubicBezTo>
                <a:close/>
                <a:moveTo>
                  <a:pt x="767143" y="370292"/>
                </a:moveTo>
                <a:lnTo>
                  <a:pt x="767412" y="371000"/>
                </a:lnTo>
                <a:lnTo>
                  <a:pt x="767814" y="370349"/>
                </a:lnTo>
                <a:close/>
                <a:moveTo>
                  <a:pt x="740873" y="369813"/>
                </a:moveTo>
                <a:cubicBezTo>
                  <a:pt x="740662" y="370407"/>
                  <a:pt x="740472" y="371018"/>
                  <a:pt x="740262" y="371612"/>
                </a:cubicBezTo>
                <a:cubicBezTo>
                  <a:pt x="744087" y="373506"/>
                  <a:pt x="747915" y="375381"/>
                  <a:pt x="753560" y="378175"/>
                </a:cubicBezTo>
                <a:cubicBezTo>
                  <a:pt x="750230" y="370637"/>
                  <a:pt x="745389" y="370521"/>
                  <a:pt x="740873" y="369813"/>
                </a:cubicBezTo>
                <a:close/>
                <a:moveTo>
                  <a:pt x="723386" y="367977"/>
                </a:moveTo>
                <a:cubicBezTo>
                  <a:pt x="723328" y="368933"/>
                  <a:pt x="723270" y="369871"/>
                  <a:pt x="723213" y="370828"/>
                </a:cubicBezTo>
                <a:cubicBezTo>
                  <a:pt x="727116" y="373468"/>
                  <a:pt x="731421" y="369623"/>
                  <a:pt x="735535" y="369010"/>
                </a:cubicBezTo>
                <a:cubicBezTo>
                  <a:pt x="731479" y="368665"/>
                  <a:pt x="727441" y="368321"/>
                  <a:pt x="723386" y="367977"/>
                </a:cubicBezTo>
                <a:close/>
                <a:moveTo>
                  <a:pt x="777840" y="367537"/>
                </a:moveTo>
                <a:cubicBezTo>
                  <a:pt x="776461" y="368015"/>
                  <a:pt x="775065" y="368474"/>
                  <a:pt x="773706" y="369068"/>
                </a:cubicBezTo>
                <a:cubicBezTo>
                  <a:pt x="773611" y="369106"/>
                  <a:pt x="773955" y="370579"/>
                  <a:pt x="774031" y="370560"/>
                </a:cubicBezTo>
                <a:cubicBezTo>
                  <a:pt x="775543" y="370445"/>
                  <a:pt x="777017" y="370215"/>
                  <a:pt x="778509" y="370024"/>
                </a:cubicBezTo>
                <a:cubicBezTo>
                  <a:pt x="778280" y="369201"/>
                  <a:pt x="778050" y="368378"/>
                  <a:pt x="777840" y="367537"/>
                </a:cubicBezTo>
                <a:close/>
                <a:moveTo>
                  <a:pt x="631332" y="363079"/>
                </a:moveTo>
                <a:cubicBezTo>
                  <a:pt x="627450" y="366560"/>
                  <a:pt x="624943" y="368799"/>
                  <a:pt x="621499" y="371842"/>
                </a:cubicBezTo>
                <a:cubicBezTo>
                  <a:pt x="622015" y="362352"/>
                  <a:pt x="622743" y="361624"/>
                  <a:pt x="631332" y="363079"/>
                </a:cubicBezTo>
                <a:close/>
                <a:moveTo>
                  <a:pt x="680009" y="362045"/>
                </a:moveTo>
                <a:cubicBezTo>
                  <a:pt x="680487" y="362160"/>
                  <a:pt x="680928" y="362409"/>
                  <a:pt x="681386" y="362619"/>
                </a:cubicBezTo>
                <a:cubicBezTo>
                  <a:pt x="681079" y="363002"/>
                  <a:pt x="680793" y="363385"/>
                  <a:pt x="680487" y="363767"/>
                </a:cubicBezTo>
                <a:cubicBezTo>
                  <a:pt x="680181" y="363404"/>
                  <a:pt x="679817" y="363060"/>
                  <a:pt x="679587" y="362657"/>
                </a:cubicBezTo>
                <a:cubicBezTo>
                  <a:pt x="679531" y="362562"/>
                  <a:pt x="679932" y="362026"/>
                  <a:pt x="680009" y="362045"/>
                </a:cubicBezTo>
                <a:close/>
                <a:moveTo>
                  <a:pt x="761958" y="361394"/>
                </a:moveTo>
                <a:cubicBezTo>
                  <a:pt x="761538" y="361529"/>
                  <a:pt x="761175" y="361816"/>
                  <a:pt x="760791" y="362027"/>
                </a:cubicBezTo>
                <a:cubicBezTo>
                  <a:pt x="761021" y="362160"/>
                  <a:pt x="761251" y="362313"/>
                  <a:pt x="761461" y="362466"/>
                </a:cubicBezTo>
                <a:cubicBezTo>
                  <a:pt x="761844" y="362237"/>
                  <a:pt x="762226" y="362027"/>
                  <a:pt x="762610" y="361797"/>
                </a:cubicBezTo>
                <a:cubicBezTo>
                  <a:pt x="762379" y="361644"/>
                  <a:pt x="762111" y="361337"/>
                  <a:pt x="761958" y="361394"/>
                </a:cubicBezTo>
                <a:close/>
                <a:moveTo>
                  <a:pt x="500601" y="360935"/>
                </a:moveTo>
                <a:lnTo>
                  <a:pt x="503074" y="367838"/>
                </a:lnTo>
                <a:cubicBezTo>
                  <a:pt x="502254" y="369494"/>
                  <a:pt x="499656" y="370761"/>
                  <a:pt x="494892" y="372436"/>
                </a:cubicBezTo>
                <a:lnTo>
                  <a:pt x="494834" y="372397"/>
                </a:lnTo>
                <a:lnTo>
                  <a:pt x="496799" y="360955"/>
                </a:lnTo>
                <a:close/>
                <a:moveTo>
                  <a:pt x="496806" y="360917"/>
                </a:moveTo>
                <a:lnTo>
                  <a:pt x="496799" y="360955"/>
                </a:lnTo>
                <a:lnTo>
                  <a:pt x="496748" y="360956"/>
                </a:lnTo>
                <a:close/>
                <a:moveTo>
                  <a:pt x="500613" y="360911"/>
                </a:moveTo>
                <a:lnTo>
                  <a:pt x="500613" y="360935"/>
                </a:lnTo>
                <a:lnTo>
                  <a:pt x="500601" y="360935"/>
                </a:lnTo>
                <a:lnTo>
                  <a:pt x="500594" y="360917"/>
                </a:lnTo>
                <a:close/>
                <a:moveTo>
                  <a:pt x="555297" y="360668"/>
                </a:moveTo>
                <a:cubicBezTo>
                  <a:pt x="553900" y="365394"/>
                  <a:pt x="550992" y="367709"/>
                  <a:pt x="546935" y="368264"/>
                </a:cubicBezTo>
                <a:cubicBezTo>
                  <a:pt x="546534" y="367537"/>
                  <a:pt x="546131" y="366829"/>
                  <a:pt x="545710" y="366102"/>
                </a:cubicBezTo>
                <a:cubicBezTo>
                  <a:pt x="548906" y="364283"/>
                  <a:pt x="552102" y="362485"/>
                  <a:pt x="555297" y="360668"/>
                </a:cubicBezTo>
                <a:close/>
                <a:moveTo>
                  <a:pt x="593353" y="360380"/>
                </a:moveTo>
                <a:cubicBezTo>
                  <a:pt x="592281" y="365718"/>
                  <a:pt x="592281" y="365718"/>
                  <a:pt x="583537" y="368474"/>
                </a:cubicBezTo>
                <a:cubicBezTo>
                  <a:pt x="583671" y="366293"/>
                  <a:pt x="583806" y="364151"/>
                  <a:pt x="583977" y="361568"/>
                </a:cubicBezTo>
                <a:cubicBezTo>
                  <a:pt x="587192" y="361165"/>
                  <a:pt x="590196" y="360783"/>
                  <a:pt x="593353" y="360380"/>
                </a:cubicBezTo>
                <a:close/>
                <a:moveTo>
                  <a:pt x="500604" y="357096"/>
                </a:moveTo>
                <a:lnTo>
                  <a:pt x="500598" y="357118"/>
                </a:lnTo>
                <a:lnTo>
                  <a:pt x="500592" y="357128"/>
                </a:lnTo>
                <a:lnTo>
                  <a:pt x="500574" y="357127"/>
                </a:lnTo>
                <a:close/>
                <a:moveTo>
                  <a:pt x="500613" y="357071"/>
                </a:moveTo>
                <a:lnTo>
                  <a:pt x="500613" y="357120"/>
                </a:lnTo>
                <a:lnTo>
                  <a:pt x="500594" y="357128"/>
                </a:lnTo>
                <a:lnTo>
                  <a:pt x="500598" y="357118"/>
                </a:lnTo>
                <a:lnTo>
                  <a:pt x="500611" y="357089"/>
                </a:lnTo>
                <a:lnTo>
                  <a:pt x="500604" y="357096"/>
                </a:lnTo>
                <a:close/>
                <a:moveTo>
                  <a:pt x="494094" y="356650"/>
                </a:moveTo>
                <a:lnTo>
                  <a:pt x="500574" y="357127"/>
                </a:lnTo>
                <a:lnTo>
                  <a:pt x="496785" y="360917"/>
                </a:lnTo>
                <a:lnTo>
                  <a:pt x="488615" y="362371"/>
                </a:lnTo>
                <a:cubicBezTo>
                  <a:pt x="490825" y="360247"/>
                  <a:pt x="492375" y="357932"/>
                  <a:pt x="494094" y="356650"/>
                </a:cubicBezTo>
                <a:close/>
                <a:moveTo>
                  <a:pt x="563943" y="356152"/>
                </a:moveTo>
                <a:cubicBezTo>
                  <a:pt x="564039" y="356400"/>
                  <a:pt x="564115" y="356631"/>
                  <a:pt x="564174" y="356879"/>
                </a:cubicBezTo>
                <a:cubicBezTo>
                  <a:pt x="563752" y="357071"/>
                  <a:pt x="563332" y="357262"/>
                  <a:pt x="562891" y="357453"/>
                </a:cubicBezTo>
                <a:cubicBezTo>
                  <a:pt x="562816" y="357205"/>
                  <a:pt x="562624" y="356784"/>
                  <a:pt x="562680" y="356745"/>
                </a:cubicBezTo>
                <a:cubicBezTo>
                  <a:pt x="563064" y="356497"/>
                  <a:pt x="563504" y="356344"/>
                  <a:pt x="563943" y="356152"/>
                </a:cubicBezTo>
                <a:close/>
                <a:moveTo>
                  <a:pt x="668624" y="354278"/>
                </a:moveTo>
                <a:cubicBezTo>
                  <a:pt x="669046" y="354469"/>
                  <a:pt x="669466" y="354775"/>
                  <a:pt x="669983" y="355082"/>
                </a:cubicBezTo>
                <a:cubicBezTo>
                  <a:pt x="669600" y="355425"/>
                  <a:pt x="669237" y="355732"/>
                  <a:pt x="668892" y="356038"/>
                </a:cubicBezTo>
                <a:cubicBezTo>
                  <a:pt x="668624" y="355655"/>
                  <a:pt x="668299" y="355272"/>
                  <a:pt x="668127" y="354852"/>
                </a:cubicBezTo>
                <a:cubicBezTo>
                  <a:pt x="668089" y="354737"/>
                  <a:pt x="668529" y="354258"/>
                  <a:pt x="668624" y="354278"/>
                </a:cubicBezTo>
                <a:close/>
                <a:moveTo>
                  <a:pt x="2584510" y="353703"/>
                </a:moveTo>
                <a:cubicBezTo>
                  <a:pt x="2585008" y="353837"/>
                  <a:pt x="2585466" y="354124"/>
                  <a:pt x="2585926" y="354354"/>
                </a:cubicBezTo>
                <a:cubicBezTo>
                  <a:pt x="2585716" y="354507"/>
                  <a:pt x="2585487" y="354679"/>
                  <a:pt x="2585256" y="354851"/>
                </a:cubicBezTo>
                <a:cubicBezTo>
                  <a:pt x="2584798" y="354621"/>
                  <a:pt x="2584320" y="354392"/>
                  <a:pt x="2583860" y="354182"/>
                </a:cubicBezTo>
                <a:cubicBezTo>
                  <a:pt x="2584090" y="354010"/>
                  <a:pt x="2584357" y="353646"/>
                  <a:pt x="2584510" y="353703"/>
                </a:cubicBezTo>
                <a:close/>
                <a:moveTo>
                  <a:pt x="716773" y="353309"/>
                </a:moveTo>
                <a:lnTo>
                  <a:pt x="716781" y="353316"/>
                </a:lnTo>
                <a:lnTo>
                  <a:pt x="716765" y="353321"/>
                </a:lnTo>
                <a:close/>
                <a:moveTo>
                  <a:pt x="716839" y="353300"/>
                </a:moveTo>
                <a:lnTo>
                  <a:pt x="717321" y="353819"/>
                </a:lnTo>
                <a:lnTo>
                  <a:pt x="716781" y="353316"/>
                </a:lnTo>
                <a:close/>
                <a:moveTo>
                  <a:pt x="716800" y="353268"/>
                </a:moveTo>
                <a:lnTo>
                  <a:pt x="716773" y="353309"/>
                </a:lnTo>
                <a:lnTo>
                  <a:pt x="716766" y="353302"/>
                </a:lnTo>
                <a:close/>
                <a:moveTo>
                  <a:pt x="572325" y="351254"/>
                </a:moveTo>
                <a:cubicBezTo>
                  <a:pt x="572880" y="351905"/>
                  <a:pt x="573454" y="352556"/>
                  <a:pt x="574009" y="353206"/>
                </a:cubicBezTo>
                <a:cubicBezTo>
                  <a:pt x="572479" y="354316"/>
                  <a:pt x="570966" y="355425"/>
                  <a:pt x="569436" y="356536"/>
                </a:cubicBezTo>
                <a:cubicBezTo>
                  <a:pt x="568996" y="356038"/>
                  <a:pt x="568575" y="355541"/>
                  <a:pt x="568135" y="355043"/>
                </a:cubicBezTo>
                <a:cubicBezTo>
                  <a:pt x="569532" y="353780"/>
                  <a:pt x="570929" y="352517"/>
                  <a:pt x="572325" y="351254"/>
                </a:cubicBezTo>
                <a:close/>
                <a:moveTo>
                  <a:pt x="2604238" y="349838"/>
                </a:moveTo>
                <a:cubicBezTo>
                  <a:pt x="2604964" y="350507"/>
                  <a:pt x="2605711" y="351158"/>
                  <a:pt x="2606457" y="351828"/>
                </a:cubicBezTo>
                <a:cubicBezTo>
                  <a:pt x="2605480" y="352766"/>
                  <a:pt x="2604505" y="353684"/>
                  <a:pt x="2603529" y="354622"/>
                </a:cubicBezTo>
                <a:cubicBezTo>
                  <a:pt x="2602994" y="354161"/>
                  <a:pt x="2602439" y="353703"/>
                  <a:pt x="2601904" y="353224"/>
                </a:cubicBezTo>
                <a:cubicBezTo>
                  <a:pt x="2602687" y="352095"/>
                  <a:pt x="2603454" y="350967"/>
                  <a:pt x="2604238" y="349838"/>
                </a:cubicBezTo>
                <a:close/>
                <a:moveTo>
                  <a:pt x="682264" y="347602"/>
                </a:moveTo>
                <a:lnTo>
                  <a:pt x="680068" y="350453"/>
                </a:lnTo>
                <a:cubicBezTo>
                  <a:pt x="679128" y="351125"/>
                  <a:pt x="677856" y="351264"/>
                  <a:pt x="675818" y="350183"/>
                </a:cubicBezTo>
                <a:close/>
                <a:moveTo>
                  <a:pt x="682324" y="347523"/>
                </a:moveTo>
                <a:lnTo>
                  <a:pt x="682362" y="347562"/>
                </a:lnTo>
                <a:lnTo>
                  <a:pt x="682264" y="347602"/>
                </a:lnTo>
                <a:close/>
                <a:moveTo>
                  <a:pt x="682343" y="347522"/>
                </a:moveTo>
                <a:lnTo>
                  <a:pt x="682395" y="347551"/>
                </a:lnTo>
                <a:lnTo>
                  <a:pt x="682382" y="347561"/>
                </a:lnTo>
                <a:close/>
                <a:moveTo>
                  <a:pt x="611528" y="347097"/>
                </a:moveTo>
                <a:cubicBezTo>
                  <a:pt x="614907" y="345749"/>
                  <a:pt x="617873" y="346615"/>
                  <a:pt x="621881" y="349150"/>
                </a:cubicBezTo>
                <a:cubicBezTo>
                  <a:pt x="615873" y="353091"/>
                  <a:pt x="611052" y="356650"/>
                  <a:pt x="605828" y="359443"/>
                </a:cubicBezTo>
                <a:cubicBezTo>
                  <a:pt x="604317" y="360246"/>
                  <a:pt x="601657" y="358850"/>
                  <a:pt x="598692" y="358334"/>
                </a:cubicBezTo>
                <a:cubicBezTo>
                  <a:pt x="604356" y="352010"/>
                  <a:pt x="608148" y="348446"/>
                  <a:pt x="611528" y="347097"/>
                </a:cubicBezTo>
                <a:close/>
                <a:moveTo>
                  <a:pt x="585009" y="346720"/>
                </a:moveTo>
                <a:cubicBezTo>
                  <a:pt x="585106" y="346662"/>
                  <a:pt x="585661" y="347064"/>
                  <a:pt x="585624" y="347159"/>
                </a:cubicBezTo>
                <a:cubicBezTo>
                  <a:pt x="585508" y="347619"/>
                  <a:pt x="585260" y="348059"/>
                  <a:pt x="585048" y="348518"/>
                </a:cubicBezTo>
                <a:cubicBezTo>
                  <a:pt x="584666" y="348212"/>
                  <a:pt x="584265" y="347906"/>
                  <a:pt x="583881" y="347619"/>
                </a:cubicBezTo>
                <a:cubicBezTo>
                  <a:pt x="584245" y="347312"/>
                  <a:pt x="584589" y="346949"/>
                  <a:pt x="585009" y="346720"/>
                </a:cubicBezTo>
                <a:close/>
                <a:moveTo>
                  <a:pt x="767850" y="346472"/>
                </a:moveTo>
                <a:cubicBezTo>
                  <a:pt x="768063" y="346319"/>
                  <a:pt x="768807" y="346969"/>
                  <a:pt x="769324" y="347256"/>
                </a:cubicBezTo>
                <a:cubicBezTo>
                  <a:pt x="768885" y="347945"/>
                  <a:pt x="768444" y="348614"/>
                  <a:pt x="768024" y="349265"/>
                </a:cubicBezTo>
                <a:cubicBezTo>
                  <a:pt x="767181" y="348844"/>
                  <a:pt x="766664" y="348576"/>
                  <a:pt x="766149" y="348308"/>
                </a:cubicBezTo>
                <a:cubicBezTo>
                  <a:pt x="766703" y="347678"/>
                  <a:pt x="767181" y="346931"/>
                  <a:pt x="767850" y="346472"/>
                </a:cubicBezTo>
                <a:close/>
                <a:moveTo>
                  <a:pt x="783332" y="346070"/>
                </a:moveTo>
                <a:cubicBezTo>
                  <a:pt x="782814" y="346126"/>
                  <a:pt x="782298" y="346337"/>
                  <a:pt x="781800" y="346489"/>
                </a:cubicBezTo>
                <a:cubicBezTo>
                  <a:pt x="781992" y="346700"/>
                  <a:pt x="782183" y="347083"/>
                  <a:pt x="782355" y="347063"/>
                </a:cubicBezTo>
                <a:cubicBezTo>
                  <a:pt x="782853" y="347006"/>
                  <a:pt x="783350" y="346796"/>
                  <a:pt x="783867" y="346643"/>
                </a:cubicBezTo>
                <a:cubicBezTo>
                  <a:pt x="783696" y="346433"/>
                  <a:pt x="783483" y="346049"/>
                  <a:pt x="783332" y="346070"/>
                </a:cubicBezTo>
                <a:close/>
                <a:moveTo>
                  <a:pt x="567083" y="345743"/>
                </a:moveTo>
                <a:cubicBezTo>
                  <a:pt x="567426" y="346260"/>
                  <a:pt x="567752" y="346776"/>
                  <a:pt x="568096" y="347312"/>
                </a:cubicBezTo>
                <a:cubicBezTo>
                  <a:pt x="566546" y="348287"/>
                  <a:pt x="564996" y="349264"/>
                  <a:pt x="563447" y="350240"/>
                </a:cubicBezTo>
                <a:cubicBezTo>
                  <a:pt x="563103" y="349723"/>
                  <a:pt x="562778" y="349187"/>
                  <a:pt x="562433" y="348671"/>
                </a:cubicBezTo>
                <a:cubicBezTo>
                  <a:pt x="563983" y="347695"/>
                  <a:pt x="565533" y="346720"/>
                  <a:pt x="567083" y="345743"/>
                </a:cubicBezTo>
                <a:close/>
                <a:moveTo>
                  <a:pt x="538842" y="345609"/>
                </a:moveTo>
                <a:lnTo>
                  <a:pt x="538860" y="345628"/>
                </a:lnTo>
                <a:lnTo>
                  <a:pt x="538851" y="345633"/>
                </a:lnTo>
                <a:lnTo>
                  <a:pt x="538830" y="345621"/>
                </a:lnTo>
                <a:close/>
                <a:moveTo>
                  <a:pt x="538962" y="345574"/>
                </a:moveTo>
                <a:lnTo>
                  <a:pt x="538879" y="345667"/>
                </a:lnTo>
                <a:lnTo>
                  <a:pt x="538823" y="345648"/>
                </a:lnTo>
                <a:lnTo>
                  <a:pt x="538851" y="345633"/>
                </a:lnTo>
                <a:lnTo>
                  <a:pt x="538880" y="345648"/>
                </a:lnTo>
                <a:lnTo>
                  <a:pt x="538860" y="345628"/>
                </a:lnTo>
                <a:close/>
                <a:moveTo>
                  <a:pt x="687299" y="343655"/>
                </a:moveTo>
                <a:cubicBezTo>
                  <a:pt x="689279" y="343577"/>
                  <a:pt x="691461" y="344204"/>
                  <a:pt x="693421" y="343983"/>
                </a:cubicBezTo>
                <a:cubicBezTo>
                  <a:pt x="695355" y="354239"/>
                  <a:pt x="697230" y="354660"/>
                  <a:pt x="705610" y="350450"/>
                </a:cubicBezTo>
                <a:cubicBezTo>
                  <a:pt x="711580" y="347447"/>
                  <a:pt x="718526" y="346413"/>
                  <a:pt x="725414" y="344386"/>
                </a:cubicBezTo>
                <a:cubicBezTo>
                  <a:pt x="727136" y="348250"/>
                  <a:pt x="728322" y="350909"/>
                  <a:pt x="730254" y="355272"/>
                </a:cubicBezTo>
                <a:cubicBezTo>
                  <a:pt x="727566" y="354029"/>
                  <a:pt x="725256" y="352359"/>
                  <a:pt x="723086" y="351591"/>
                </a:cubicBezTo>
                <a:lnTo>
                  <a:pt x="716839" y="353300"/>
                </a:lnTo>
                <a:lnTo>
                  <a:pt x="716805" y="353263"/>
                </a:lnTo>
                <a:lnTo>
                  <a:pt x="716800" y="353268"/>
                </a:lnTo>
                <a:lnTo>
                  <a:pt x="716803" y="353263"/>
                </a:lnTo>
                <a:cubicBezTo>
                  <a:pt x="710604" y="352880"/>
                  <a:pt x="707007" y="356822"/>
                  <a:pt x="704863" y="360324"/>
                </a:cubicBezTo>
                <a:cubicBezTo>
                  <a:pt x="700750" y="359979"/>
                  <a:pt x="697821" y="359711"/>
                  <a:pt x="693516" y="359348"/>
                </a:cubicBezTo>
                <a:cubicBezTo>
                  <a:pt x="691632" y="358094"/>
                  <a:pt x="691379" y="354689"/>
                  <a:pt x="690327" y="351821"/>
                </a:cubicBezTo>
                <a:lnTo>
                  <a:pt x="682395" y="347551"/>
                </a:lnTo>
                <a:close/>
                <a:moveTo>
                  <a:pt x="678362" y="342434"/>
                </a:moveTo>
                <a:lnTo>
                  <a:pt x="678994" y="342816"/>
                </a:lnTo>
                <a:lnTo>
                  <a:pt x="678306" y="343084"/>
                </a:lnTo>
                <a:close/>
                <a:moveTo>
                  <a:pt x="532317" y="342146"/>
                </a:moveTo>
                <a:lnTo>
                  <a:pt x="538830" y="345621"/>
                </a:lnTo>
                <a:lnTo>
                  <a:pt x="531533" y="352273"/>
                </a:lnTo>
                <a:cubicBezTo>
                  <a:pt x="528629" y="353746"/>
                  <a:pt x="525410" y="354717"/>
                  <a:pt x="522330" y="355923"/>
                </a:cubicBezTo>
                <a:cubicBezTo>
                  <a:pt x="518349" y="357492"/>
                  <a:pt x="514485" y="359386"/>
                  <a:pt x="508897" y="361874"/>
                </a:cubicBezTo>
                <a:cubicBezTo>
                  <a:pt x="508783" y="361624"/>
                  <a:pt x="507999" y="359980"/>
                  <a:pt x="507309" y="358544"/>
                </a:cubicBezTo>
                <a:lnTo>
                  <a:pt x="500613" y="360911"/>
                </a:lnTo>
                <a:lnTo>
                  <a:pt x="500613" y="357120"/>
                </a:lnTo>
                <a:lnTo>
                  <a:pt x="509950" y="352976"/>
                </a:lnTo>
                <a:cubicBezTo>
                  <a:pt x="512151" y="352134"/>
                  <a:pt x="514542" y="351254"/>
                  <a:pt x="516838" y="351273"/>
                </a:cubicBezTo>
                <a:cubicBezTo>
                  <a:pt x="523650" y="351350"/>
                  <a:pt x="529142" y="349379"/>
                  <a:pt x="532317" y="342146"/>
                </a:cubicBezTo>
                <a:close/>
                <a:moveTo>
                  <a:pt x="655882" y="340922"/>
                </a:moveTo>
                <a:cubicBezTo>
                  <a:pt x="656150" y="341343"/>
                  <a:pt x="656283" y="341841"/>
                  <a:pt x="656475" y="342320"/>
                </a:cubicBezTo>
                <a:cubicBezTo>
                  <a:pt x="655978" y="342396"/>
                  <a:pt x="655479" y="342454"/>
                  <a:pt x="654963" y="342530"/>
                </a:cubicBezTo>
                <a:cubicBezTo>
                  <a:pt x="655002" y="342032"/>
                  <a:pt x="654984" y="341516"/>
                  <a:pt x="655116" y="341037"/>
                </a:cubicBezTo>
                <a:cubicBezTo>
                  <a:pt x="655136" y="340922"/>
                  <a:pt x="655824" y="340827"/>
                  <a:pt x="655882" y="340922"/>
                </a:cubicBezTo>
                <a:close/>
                <a:moveTo>
                  <a:pt x="801987" y="339774"/>
                </a:moveTo>
                <a:cubicBezTo>
                  <a:pt x="801546" y="340157"/>
                  <a:pt x="800761" y="340520"/>
                  <a:pt x="800761" y="340922"/>
                </a:cubicBezTo>
                <a:cubicBezTo>
                  <a:pt x="800742" y="341668"/>
                  <a:pt x="801164" y="342452"/>
                  <a:pt x="801393" y="343199"/>
                </a:cubicBezTo>
                <a:cubicBezTo>
                  <a:pt x="802100" y="342931"/>
                  <a:pt x="802809" y="342644"/>
                  <a:pt x="803862" y="342223"/>
                </a:cubicBezTo>
                <a:cubicBezTo>
                  <a:pt x="803039" y="341151"/>
                  <a:pt x="802503" y="340462"/>
                  <a:pt x="801987" y="339774"/>
                </a:cubicBezTo>
                <a:close/>
                <a:moveTo>
                  <a:pt x="633094" y="339296"/>
                </a:moveTo>
                <a:cubicBezTo>
                  <a:pt x="632023" y="344367"/>
                  <a:pt x="629975" y="345726"/>
                  <a:pt x="626684" y="344692"/>
                </a:cubicBezTo>
                <a:cubicBezTo>
                  <a:pt x="626148" y="344520"/>
                  <a:pt x="625689" y="342454"/>
                  <a:pt x="625728" y="342434"/>
                </a:cubicBezTo>
                <a:cubicBezTo>
                  <a:pt x="627851" y="341421"/>
                  <a:pt x="630051" y="340540"/>
                  <a:pt x="633094" y="339296"/>
                </a:cubicBezTo>
                <a:close/>
                <a:moveTo>
                  <a:pt x="2612694" y="338855"/>
                </a:moveTo>
                <a:cubicBezTo>
                  <a:pt x="2613479" y="339698"/>
                  <a:pt x="2614264" y="340538"/>
                  <a:pt x="2615048" y="341399"/>
                </a:cubicBezTo>
                <a:cubicBezTo>
                  <a:pt x="2613231" y="342778"/>
                  <a:pt x="2611413" y="344156"/>
                  <a:pt x="2608063" y="346700"/>
                </a:cubicBezTo>
                <a:cubicBezTo>
                  <a:pt x="2608007" y="341075"/>
                  <a:pt x="2609538" y="339314"/>
                  <a:pt x="2612694" y="338855"/>
                </a:cubicBezTo>
                <a:close/>
                <a:moveTo>
                  <a:pt x="644079" y="338653"/>
                </a:moveTo>
                <a:cubicBezTo>
                  <a:pt x="645374" y="338162"/>
                  <a:pt x="646699" y="338655"/>
                  <a:pt x="648172" y="339774"/>
                </a:cubicBezTo>
                <a:cubicBezTo>
                  <a:pt x="648249" y="340693"/>
                  <a:pt x="648344" y="341612"/>
                  <a:pt x="648440" y="342510"/>
                </a:cubicBezTo>
                <a:cubicBezTo>
                  <a:pt x="646143" y="342760"/>
                  <a:pt x="643867" y="343027"/>
                  <a:pt x="640173" y="343429"/>
                </a:cubicBezTo>
                <a:cubicBezTo>
                  <a:pt x="641523" y="340616"/>
                  <a:pt x="642786" y="339143"/>
                  <a:pt x="644079" y="338653"/>
                </a:cubicBezTo>
                <a:close/>
                <a:moveTo>
                  <a:pt x="729833" y="332695"/>
                </a:moveTo>
                <a:cubicBezTo>
                  <a:pt x="730235" y="333308"/>
                  <a:pt x="730617" y="333920"/>
                  <a:pt x="731019" y="334551"/>
                </a:cubicBezTo>
                <a:cubicBezTo>
                  <a:pt x="727404" y="336637"/>
                  <a:pt x="723882" y="338951"/>
                  <a:pt x="720075" y="340636"/>
                </a:cubicBezTo>
                <a:cubicBezTo>
                  <a:pt x="718908" y="341153"/>
                  <a:pt x="716975" y="339947"/>
                  <a:pt x="715387" y="339526"/>
                </a:cubicBezTo>
                <a:cubicBezTo>
                  <a:pt x="716248" y="337842"/>
                  <a:pt x="716784" y="335048"/>
                  <a:pt x="718047" y="334665"/>
                </a:cubicBezTo>
                <a:cubicBezTo>
                  <a:pt x="721815" y="333498"/>
                  <a:pt x="725892" y="333269"/>
                  <a:pt x="729833" y="332695"/>
                </a:cubicBezTo>
                <a:close/>
                <a:moveTo>
                  <a:pt x="698607" y="331777"/>
                </a:moveTo>
                <a:lnTo>
                  <a:pt x="698932" y="332446"/>
                </a:lnTo>
                <a:lnTo>
                  <a:pt x="698282" y="332427"/>
                </a:lnTo>
                <a:close/>
                <a:moveTo>
                  <a:pt x="2596258" y="331700"/>
                </a:moveTo>
                <a:cubicBezTo>
                  <a:pt x="2596966" y="332485"/>
                  <a:pt x="2597866" y="333174"/>
                  <a:pt x="2598267" y="334073"/>
                </a:cubicBezTo>
                <a:cubicBezTo>
                  <a:pt x="2598382" y="334379"/>
                  <a:pt x="2597253" y="335240"/>
                  <a:pt x="2596200" y="336427"/>
                </a:cubicBezTo>
                <a:cubicBezTo>
                  <a:pt x="2595435" y="335144"/>
                  <a:pt x="2594592" y="334302"/>
                  <a:pt x="2594516" y="333422"/>
                </a:cubicBezTo>
                <a:cubicBezTo>
                  <a:pt x="2594478" y="332906"/>
                  <a:pt x="2595626" y="332274"/>
                  <a:pt x="2596258" y="331700"/>
                </a:cubicBezTo>
                <a:close/>
                <a:moveTo>
                  <a:pt x="740432" y="331183"/>
                </a:moveTo>
                <a:cubicBezTo>
                  <a:pt x="740700" y="331796"/>
                  <a:pt x="740968" y="332426"/>
                  <a:pt x="741217" y="333039"/>
                </a:cubicBezTo>
                <a:cubicBezTo>
                  <a:pt x="739610" y="333861"/>
                  <a:pt x="737984" y="334685"/>
                  <a:pt x="736376" y="335488"/>
                </a:cubicBezTo>
                <a:cubicBezTo>
                  <a:pt x="736032" y="334608"/>
                  <a:pt x="735687" y="333727"/>
                  <a:pt x="735343" y="332847"/>
                </a:cubicBezTo>
                <a:cubicBezTo>
                  <a:pt x="737046" y="332292"/>
                  <a:pt x="738729" y="331738"/>
                  <a:pt x="740432" y="331183"/>
                </a:cubicBezTo>
                <a:close/>
                <a:moveTo>
                  <a:pt x="565896" y="330935"/>
                </a:moveTo>
                <a:lnTo>
                  <a:pt x="565838" y="331680"/>
                </a:lnTo>
                <a:lnTo>
                  <a:pt x="565111" y="331241"/>
                </a:lnTo>
                <a:close/>
                <a:moveTo>
                  <a:pt x="556015" y="330363"/>
                </a:moveTo>
                <a:lnTo>
                  <a:pt x="548409" y="336101"/>
                </a:lnTo>
                <a:lnTo>
                  <a:pt x="548402" y="336111"/>
                </a:lnTo>
                <a:lnTo>
                  <a:pt x="548389" y="336101"/>
                </a:lnTo>
                <a:cubicBezTo>
                  <a:pt x="548293" y="336293"/>
                  <a:pt x="548179" y="336464"/>
                  <a:pt x="548064" y="336656"/>
                </a:cubicBezTo>
                <a:lnTo>
                  <a:pt x="548402" y="336111"/>
                </a:lnTo>
                <a:lnTo>
                  <a:pt x="551718" y="338741"/>
                </a:lnTo>
                <a:lnTo>
                  <a:pt x="538962" y="345574"/>
                </a:lnTo>
                <a:lnTo>
                  <a:pt x="542350" y="341750"/>
                </a:lnTo>
                <a:cubicBezTo>
                  <a:pt x="543496" y="340415"/>
                  <a:pt x="544095" y="338818"/>
                  <a:pt x="542535" y="336254"/>
                </a:cubicBezTo>
                <a:cubicBezTo>
                  <a:pt x="542133" y="335584"/>
                  <a:pt x="545406" y="331624"/>
                  <a:pt x="547605" y="330705"/>
                </a:cubicBezTo>
                <a:close/>
                <a:moveTo>
                  <a:pt x="556044" y="330341"/>
                </a:moveTo>
                <a:lnTo>
                  <a:pt x="556082" y="330360"/>
                </a:lnTo>
                <a:lnTo>
                  <a:pt x="556015" y="330363"/>
                </a:lnTo>
                <a:close/>
                <a:moveTo>
                  <a:pt x="556425" y="329805"/>
                </a:moveTo>
                <a:cubicBezTo>
                  <a:pt x="556311" y="329997"/>
                  <a:pt x="556215" y="330169"/>
                  <a:pt x="556100" y="330361"/>
                </a:cubicBezTo>
                <a:lnTo>
                  <a:pt x="556081" y="330341"/>
                </a:lnTo>
                <a:cubicBezTo>
                  <a:pt x="556195" y="330150"/>
                  <a:pt x="556311" y="329977"/>
                  <a:pt x="556425" y="329805"/>
                </a:cubicBezTo>
                <a:close/>
                <a:moveTo>
                  <a:pt x="818748" y="329250"/>
                </a:moveTo>
                <a:cubicBezTo>
                  <a:pt x="813352" y="327394"/>
                  <a:pt x="811266" y="329767"/>
                  <a:pt x="809505" y="333689"/>
                </a:cubicBezTo>
                <a:cubicBezTo>
                  <a:pt x="808339" y="336291"/>
                  <a:pt x="806694" y="338435"/>
                  <a:pt x="810270" y="340424"/>
                </a:cubicBezTo>
                <a:cubicBezTo>
                  <a:pt x="813064" y="336751"/>
                  <a:pt x="815629" y="333344"/>
                  <a:pt x="818748" y="329250"/>
                </a:cubicBezTo>
                <a:close/>
                <a:moveTo>
                  <a:pt x="662694" y="327414"/>
                </a:moveTo>
                <a:cubicBezTo>
                  <a:pt x="663172" y="327625"/>
                  <a:pt x="663899" y="327740"/>
                  <a:pt x="664033" y="328084"/>
                </a:cubicBezTo>
                <a:cubicBezTo>
                  <a:pt x="664167" y="328428"/>
                  <a:pt x="663804" y="329270"/>
                  <a:pt x="663458" y="329405"/>
                </a:cubicBezTo>
                <a:cubicBezTo>
                  <a:pt x="663114" y="329539"/>
                  <a:pt x="662541" y="329079"/>
                  <a:pt x="662062" y="328868"/>
                </a:cubicBezTo>
                <a:cubicBezTo>
                  <a:pt x="662274" y="328391"/>
                  <a:pt x="662483" y="327893"/>
                  <a:pt x="662694" y="327414"/>
                </a:cubicBezTo>
                <a:close/>
                <a:moveTo>
                  <a:pt x="776405" y="325462"/>
                </a:moveTo>
                <a:cubicBezTo>
                  <a:pt x="778280" y="329824"/>
                  <a:pt x="780270" y="331164"/>
                  <a:pt x="783733" y="328600"/>
                </a:cubicBezTo>
                <a:cubicBezTo>
                  <a:pt x="784307" y="328160"/>
                  <a:pt x="784344" y="327012"/>
                  <a:pt x="784880" y="325462"/>
                </a:cubicBezTo>
                <a:cubicBezTo>
                  <a:pt x="782069" y="325462"/>
                  <a:pt x="779754" y="325462"/>
                  <a:pt x="776405" y="325462"/>
                </a:cubicBezTo>
                <a:close/>
                <a:moveTo>
                  <a:pt x="793473" y="325175"/>
                </a:moveTo>
                <a:lnTo>
                  <a:pt x="792822" y="325481"/>
                </a:lnTo>
                <a:lnTo>
                  <a:pt x="793452" y="325787"/>
                </a:lnTo>
                <a:close/>
                <a:moveTo>
                  <a:pt x="569608" y="323128"/>
                </a:moveTo>
                <a:cubicBezTo>
                  <a:pt x="569723" y="323855"/>
                  <a:pt x="569838" y="324563"/>
                  <a:pt x="569952" y="325290"/>
                </a:cubicBezTo>
                <a:cubicBezTo>
                  <a:pt x="566337" y="325826"/>
                  <a:pt x="562719" y="326361"/>
                  <a:pt x="559104" y="326898"/>
                </a:cubicBezTo>
                <a:cubicBezTo>
                  <a:pt x="558894" y="326266"/>
                  <a:pt x="558702" y="325634"/>
                  <a:pt x="558511" y="325003"/>
                </a:cubicBezTo>
                <a:cubicBezTo>
                  <a:pt x="562203" y="324371"/>
                  <a:pt x="565896" y="323759"/>
                  <a:pt x="569608" y="323128"/>
                </a:cubicBezTo>
                <a:close/>
                <a:moveTo>
                  <a:pt x="2626068" y="322669"/>
                </a:moveTo>
                <a:lnTo>
                  <a:pt x="2626087" y="322688"/>
                </a:lnTo>
                <a:lnTo>
                  <a:pt x="2625744" y="323225"/>
                </a:lnTo>
                <a:cubicBezTo>
                  <a:pt x="2625859" y="323051"/>
                  <a:pt x="2625954" y="322861"/>
                  <a:pt x="2626068" y="322669"/>
                </a:cubicBezTo>
                <a:close/>
                <a:moveTo>
                  <a:pt x="2626110" y="322626"/>
                </a:moveTo>
                <a:lnTo>
                  <a:pt x="2626087" y="322688"/>
                </a:lnTo>
                <a:lnTo>
                  <a:pt x="2626087" y="322688"/>
                </a:lnTo>
                <a:lnTo>
                  <a:pt x="2626068" y="322669"/>
                </a:lnTo>
                <a:close/>
                <a:moveTo>
                  <a:pt x="633075" y="320009"/>
                </a:moveTo>
                <a:cubicBezTo>
                  <a:pt x="634279" y="320162"/>
                  <a:pt x="635503" y="320297"/>
                  <a:pt x="636709" y="320450"/>
                </a:cubicBezTo>
                <a:cubicBezTo>
                  <a:pt x="636729" y="320947"/>
                  <a:pt x="636709" y="321425"/>
                  <a:pt x="636690" y="321923"/>
                </a:cubicBezTo>
                <a:cubicBezTo>
                  <a:pt x="635447" y="322019"/>
                  <a:pt x="634203" y="322114"/>
                  <a:pt x="632940" y="322211"/>
                </a:cubicBezTo>
                <a:cubicBezTo>
                  <a:pt x="632979" y="321483"/>
                  <a:pt x="633036" y="320736"/>
                  <a:pt x="633075" y="320009"/>
                </a:cubicBezTo>
                <a:close/>
                <a:moveTo>
                  <a:pt x="2577029" y="319933"/>
                </a:moveTo>
                <a:cubicBezTo>
                  <a:pt x="2586308" y="320258"/>
                  <a:pt x="2589292" y="322268"/>
                  <a:pt x="2590900" y="330054"/>
                </a:cubicBezTo>
                <a:cubicBezTo>
                  <a:pt x="2583706" y="329098"/>
                  <a:pt x="2578884" y="326821"/>
                  <a:pt x="2577029" y="319933"/>
                </a:cubicBezTo>
                <a:close/>
                <a:moveTo>
                  <a:pt x="2627236" y="319607"/>
                </a:moveTo>
                <a:cubicBezTo>
                  <a:pt x="2627619" y="319837"/>
                  <a:pt x="2628000" y="320066"/>
                  <a:pt x="2628383" y="320297"/>
                </a:cubicBezTo>
                <a:lnTo>
                  <a:pt x="2626110" y="322626"/>
                </a:lnTo>
                <a:close/>
                <a:moveTo>
                  <a:pt x="783312" y="319282"/>
                </a:moveTo>
                <a:cubicBezTo>
                  <a:pt x="782796" y="319339"/>
                  <a:pt x="782298" y="319550"/>
                  <a:pt x="781782" y="319684"/>
                </a:cubicBezTo>
                <a:cubicBezTo>
                  <a:pt x="781972" y="319895"/>
                  <a:pt x="782164" y="320276"/>
                  <a:pt x="782337" y="320258"/>
                </a:cubicBezTo>
                <a:cubicBezTo>
                  <a:pt x="782853" y="320200"/>
                  <a:pt x="783369" y="320009"/>
                  <a:pt x="783867" y="319856"/>
                </a:cubicBezTo>
                <a:cubicBezTo>
                  <a:pt x="783675" y="319645"/>
                  <a:pt x="783483" y="319262"/>
                  <a:pt x="783312" y="319282"/>
                </a:cubicBezTo>
                <a:close/>
                <a:moveTo>
                  <a:pt x="688256" y="317770"/>
                </a:moveTo>
                <a:cubicBezTo>
                  <a:pt x="688619" y="318095"/>
                  <a:pt x="688925" y="318517"/>
                  <a:pt x="689250" y="318899"/>
                </a:cubicBezTo>
                <a:cubicBezTo>
                  <a:pt x="689022" y="319052"/>
                  <a:pt x="688792" y="319186"/>
                  <a:pt x="688561" y="319339"/>
                </a:cubicBezTo>
                <a:cubicBezTo>
                  <a:pt x="688236" y="318938"/>
                  <a:pt x="687911" y="318554"/>
                  <a:pt x="687586" y="318153"/>
                </a:cubicBezTo>
                <a:cubicBezTo>
                  <a:pt x="687816" y="318019"/>
                  <a:pt x="688198" y="317714"/>
                  <a:pt x="688256" y="317770"/>
                </a:cubicBezTo>
                <a:close/>
                <a:moveTo>
                  <a:pt x="798887" y="317540"/>
                </a:moveTo>
                <a:lnTo>
                  <a:pt x="798790" y="318115"/>
                </a:lnTo>
                <a:lnTo>
                  <a:pt x="799461" y="317923"/>
                </a:lnTo>
                <a:close/>
                <a:moveTo>
                  <a:pt x="576018" y="317464"/>
                </a:moveTo>
                <a:cubicBezTo>
                  <a:pt x="576956" y="317923"/>
                  <a:pt x="577856" y="318670"/>
                  <a:pt x="578448" y="319511"/>
                </a:cubicBezTo>
                <a:cubicBezTo>
                  <a:pt x="578620" y="319760"/>
                  <a:pt x="577720" y="320736"/>
                  <a:pt x="577014" y="321864"/>
                </a:cubicBezTo>
                <a:cubicBezTo>
                  <a:pt x="575903" y="320678"/>
                  <a:pt x="575042" y="319931"/>
                  <a:pt x="574507" y="319014"/>
                </a:cubicBezTo>
                <a:cubicBezTo>
                  <a:pt x="574392" y="318822"/>
                  <a:pt x="575789" y="317369"/>
                  <a:pt x="576018" y="317464"/>
                </a:cubicBezTo>
                <a:close/>
                <a:moveTo>
                  <a:pt x="755205" y="316967"/>
                </a:moveTo>
                <a:lnTo>
                  <a:pt x="755243" y="317004"/>
                </a:lnTo>
                <a:lnTo>
                  <a:pt x="755228" y="317000"/>
                </a:lnTo>
                <a:close/>
                <a:moveTo>
                  <a:pt x="755122" y="316911"/>
                </a:moveTo>
                <a:lnTo>
                  <a:pt x="755078" y="316958"/>
                </a:lnTo>
                <a:lnTo>
                  <a:pt x="755058" y="316953"/>
                </a:lnTo>
                <a:lnTo>
                  <a:pt x="755032" y="316928"/>
                </a:lnTo>
                <a:close/>
                <a:moveTo>
                  <a:pt x="644727" y="316718"/>
                </a:moveTo>
                <a:lnTo>
                  <a:pt x="645378" y="316776"/>
                </a:lnTo>
                <a:lnTo>
                  <a:pt x="644994" y="317408"/>
                </a:lnTo>
                <a:close/>
                <a:moveTo>
                  <a:pt x="2559178" y="315876"/>
                </a:moveTo>
                <a:cubicBezTo>
                  <a:pt x="2558815" y="316182"/>
                  <a:pt x="2558413" y="316450"/>
                  <a:pt x="2558088" y="316795"/>
                </a:cubicBezTo>
                <a:cubicBezTo>
                  <a:pt x="2558030" y="316851"/>
                  <a:pt x="2558316" y="317215"/>
                  <a:pt x="2558452" y="317426"/>
                </a:cubicBezTo>
                <a:cubicBezTo>
                  <a:pt x="2558853" y="317120"/>
                  <a:pt x="2559216" y="316814"/>
                  <a:pt x="2559599" y="316508"/>
                </a:cubicBezTo>
                <a:cubicBezTo>
                  <a:pt x="2559465" y="316298"/>
                  <a:pt x="2559332" y="316087"/>
                  <a:pt x="2559178" y="315876"/>
                </a:cubicBezTo>
                <a:close/>
                <a:moveTo>
                  <a:pt x="695565" y="315665"/>
                </a:moveTo>
                <a:lnTo>
                  <a:pt x="696215" y="315991"/>
                </a:lnTo>
                <a:lnTo>
                  <a:pt x="695545" y="316316"/>
                </a:lnTo>
                <a:close/>
                <a:moveTo>
                  <a:pt x="516129" y="314193"/>
                </a:moveTo>
                <a:cubicBezTo>
                  <a:pt x="516359" y="314882"/>
                  <a:pt x="516607" y="315552"/>
                  <a:pt x="516856" y="316221"/>
                </a:cubicBezTo>
                <a:cubicBezTo>
                  <a:pt x="514522" y="317331"/>
                  <a:pt x="512187" y="318440"/>
                  <a:pt x="509834" y="319531"/>
                </a:cubicBezTo>
                <a:cubicBezTo>
                  <a:pt x="509566" y="319034"/>
                  <a:pt x="509317" y="318537"/>
                  <a:pt x="509050" y="318020"/>
                </a:cubicBezTo>
                <a:cubicBezTo>
                  <a:pt x="511404" y="316737"/>
                  <a:pt x="513757" y="315456"/>
                  <a:pt x="516129" y="314193"/>
                </a:cubicBezTo>
                <a:close/>
                <a:moveTo>
                  <a:pt x="611548" y="314117"/>
                </a:moveTo>
                <a:cubicBezTo>
                  <a:pt x="611835" y="314537"/>
                  <a:pt x="612180" y="314920"/>
                  <a:pt x="612390" y="315380"/>
                </a:cubicBezTo>
                <a:cubicBezTo>
                  <a:pt x="612448" y="315494"/>
                  <a:pt x="611970" y="316030"/>
                  <a:pt x="611874" y="315992"/>
                </a:cubicBezTo>
                <a:cubicBezTo>
                  <a:pt x="611376" y="315820"/>
                  <a:pt x="610937" y="315512"/>
                  <a:pt x="610497" y="315245"/>
                </a:cubicBezTo>
                <a:cubicBezTo>
                  <a:pt x="610840" y="314862"/>
                  <a:pt x="611204" y="314499"/>
                  <a:pt x="611548" y="314117"/>
                </a:cubicBezTo>
                <a:close/>
                <a:moveTo>
                  <a:pt x="624942" y="311189"/>
                </a:moveTo>
                <a:lnTo>
                  <a:pt x="624962" y="311207"/>
                </a:lnTo>
                <a:cubicBezTo>
                  <a:pt x="624846" y="311399"/>
                  <a:pt x="624732" y="311571"/>
                  <a:pt x="624617" y="311744"/>
                </a:cubicBezTo>
                <a:cubicBezTo>
                  <a:pt x="624732" y="311552"/>
                  <a:pt x="624828" y="311381"/>
                  <a:pt x="624942" y="311189"/>
                </a:cubicBezTo>
                <a:close/>
                <a:moveTo>
                  <a:pt x="625047" y="311156"/>
                </a:moveTo>
                <a:lnTo>
                  <a:pt x="624963" y="311207"/>
                </a:lnTo>
                <a:lnTo>
                  <a:pt x="624924" y="311170"/>
                </a:lnTo>
                <a:close/>
                <a:moveTo>
                  <a:pt x="766224" y="311073"/>
                </a:moveTo>
                <a:cubicBezTo>
                  <a:pt x="764398" y="313560"/>
                  <a:pt x="762585" y="315000"/>
                  <a:pt x="760737" y="315830"/>
                </a:cubicBezTo>
                <a:lnTo>
                  <a:pt x="755122" y="316911"/>
                </a:lnTo>
                <a:lnTo>
                  <a:pt x="759083" y="312614"/>
                </a:lnTo>
                <a:cubicBezTo>
                  <a:pt x="761006" y="311934"/>
                  <a:pt x="763450" y="311723"/>
                  <a:pt x="766224" y="311073"/>
                </a:cubicBezTo>
                <a:close/>
                <a:moveTo>
                  <a:pt x="693114" y="310883"/>
                </a:moveTo>
                <a:cubicBezTo>
                  <a:pt x="690207" y="315647"/>
                  <a:pt x="687394" y="315131"/>
                  <a:pt x="684620" y="314672"/>
                </a:cubicBezTo>
                <a:cubicBezTo>
                  <a:pt x="684448" y="313906"/>
                  <a:pt x="684276" y="313160"/>
                  <a:pt x="684084" y="312413"/>
                </a:cubicBezTo>
                <a:cubicBezTo>
                  <a:pt x="686571" y="311992"/>
                  <a:pt x="689060" y="311572"/>
                  <a:pt x="693114" y="310883"/>
                </a:cubicBezTo>
                <a:close/>
                <a:moveTo>
                  <a:pt x="654714" y="310232"/>
                </a:moveTo>
                <a:cubicBezTo>
                  <a:pt x="658426" y="308261"/>
                  <a:pt x="661468" y="308587"/>
                  <a:pt x="663994" y="310978"/>
                </a:cubicBezTo>
                <a:cubicBezTo>
                  <a:pt x="663592" y="311686"/>
                  <a:pt x="663209" y="312394"/>
                  <a:pt x="662845" y="313103"/>
                </a:cubicBezTo>
                <a:cubicBezTo>
                  <a:pt x="660129" y="312145"/>
                  <a:pt x="657412" y="311189"/>
                  <a:pt x="654714" y="310232"/>
                </a:cubicBezTo>
                <a:close/>
                <a:moveTo>
                  <a:pt x="722562" y="306482"/>
                </a:moveTo>
                <a:cubicBezTo>
                  <a:pt x="722850" y="306884"/>
                  <a:pt x="723174" y="307266"/>
                  <a:pt x="723366" y="307706"/>
                </a:cubicBezTo>
                <a:cubicBezTo>
                  <a:pt x="723423" y="307821"/>
                  <a:pt x="722945" y="308338"/>
                  <a:pt x="722868" y="308299"/>
                </a:cubicBezTo>
                <a:cubicBezTo>
                  <a:pt x="722409" y="308127"/>
                  <a:pt x="721989" y="307821"/>
                  <a:pt x="721548" y="307553"/>
                </a:cubicBezTo>
                <a:cubicBezTo>
                  <a:pt x="721892" y="307190"/>
                  <a:pt x="722217" y="306845"/>
                  <a:pt x="722562" y="306482"/>
                </a:cubicBezTo>
                <a:close/>
                <a:moveTo>
                  <a:pt x="632647" y="306408"/>
                </a:moveTo>
                <a:cubicBezTo>
                  <a:pt x="634788" y="306133"/>
                  <a:pt x="636912" y="307152"/>
                  <a:pt x="640231" y="309371"/>
                </a:cubicBezTo>
                <a:lnTo>
                  <a:pt x="625047" y="311156"/>
                </a:lnTo>
                <a:close/>
                <a:moveTo>
                  <a:pt x="601848" y="304454"/>
                </a:moveTo>
                <a:cubicBezTo>
                  <a:pt x="602270" y="304664"/>
                  <a:pt x="602709" y="304875"/>
                  <a:pt x="603149" y="305105"/>
                </a:cubicBezTo>
                <a:cubicBezTo>
                  <a:pt x="603054" y="305354"/>
                  <a:pt x="602958" y="305621"/>
                  <a:pt x="602882" y="305870"/>
                </a:cubicBezTo>
                <a:cubicBezTo>
                  <a:pt x="602442" y="305641"/>
                  <a:pt x="601983" y="305449"/>
                  <a:pt x="601600" y="305180"/>
                </a:cubicBezTo>
                <a:cubicBezTo>
                  <a:pt x="601542" y="305143"/>
                  <a:pt x="601752" y="304702"/>
                  <a:pt x="601848" y="304454"/>
                </a:cubicBezTo>
                <a:close/>
                <a:moveTo>
                  <a:pt x="544294" y="300665"/>
                </a:moveTo>
                <a:cubicBezTo>
                  <a:pt x="544773" y="301258"/>
                  <a:pt x="545768" y="302157"/>
                  <a:pt x="545615" y="302426"/>
                </a:cubicBezTo>
                <a:cubicBezTo>
                  <a:pt x="545118" y="303363"/>
                  <a:pt x="544199" y="304070"/>
                  <a:pt x="543069" y="305238"/>
                </a:cubicBezTo>
                <a:cubicBezTo>
                  <a:pt x="542419" y="304032"/>
                  <a:pt x="541597" y="303018"/>
                  <a:pt x="541788" y="302769"/>
                </a:cubicBezTo>
                <a:cubicBezTo>
                  <a:pt x="542438" y="301928"/>
                  <a:pt x="543433" y="301354"/>
                  <a:pt x="544294" y="300665"/>
                </a:cubicBezTo>
                <a:close/>
                <a:moveTo>
                  <a:pt x="798887" y="300358"/>
                </a:moveTo>
                <a:lnTo>
                  <a:pt x="798829" y="300989"/>
                </a:lnTo>
                <a:lnTo>
                  <a:pt x="799518" y="300741"/>
                </a:lnTo>
                <a:close/>
                <a:moveTo>
                  <a:pt x="770391" y="299768"/>
                </a:moveTo>
                <a:lnTo>
                  <a:pt x="772979" y="301794"/>
                </a:lnTo>
                <a:cubicBezTo>
                  <a:pt x="772653" y="302081"/>
                  <a:pt x="772329" y="302349"/>
                  <a:pt x="771984" y="302636"/>
                </a:cubicBezTo>
                <a:close/>
                <a:moveTo>
                  <a:pt x="770357" y="299709"/>
                </a:moveTo>
                <a:lnTo>
                  <a:pt x="770319" y="299728"/>
                </a:lnTo>
                <a:lnTo>
                  <a:pt x="770306" y="299717"/>
                </a:lnTo>
                <a:close/>
                <a:moveTo>
                  <a:pt x="770358" y="299708"/>
                </a:moveTo>
                <a:lnTo>
                  <a:pt x="770391" y="299768"/>
                </a:lnTo>
                <a:lnTo>
                  <a:pt x="770339" y="299727"/>
                </a:lnTo>
                <a:lnTo>
                  <a:pt x="770357" y="299709"/>
                </a:lnTo>
                <a:close/>
                <a:moveTo>
                  <a:pt x="722161" y="298618"/>
                </a:moveTo>
                <a:cubicBezTo>
                  <a:pt x="723022" y="298408"/>
                  <a:pt x="724151" y="299325"/>
                  <a:pt x="726045" y="300130"/>
                </a:cubicBezTo>
                <a:cubicBezTo>
                  <a:pt x="724533" y="301430"/>
                  <a:pt x="723729" y="302655"/>
                  <a:pt x="722908" y="302674"/>
                </a:cubicBezTo>
                <a:cubicBezTo>
                  <a:pt x="721989" y="302693"/>
                  <a:pt x="721032" y="301622"/>
                  <a:pt x="720094" y="301028"/>
                </a:cubicBezTo>
                <a:cubicBezTo>
                  <a:pt x="720765" y="300186"/>
                  <a:pt x="721319" y="298828"/>
                  <a:pt x="722161" y="298618"/>
                </a:cubicBezTo>
                <a:close/>
                <a:moveTo>
                  <a:pt x="840636" y="297259"/>
                </a:moveTo>
                <a:lnTo>
                  <a:pt x="841134" y="297814"/>
                </a:lnTo>
                <a:lnTo>
                  <a:pt x="841689" y="298330"/>
                </a:lnTo>
                <a:lnTo>
                  <a:pt x="841152" y="297795"/>
                </a:lnTo>
                <a:close/>
                <a:moveTo>
                  <a:pt x="709366" y="296761"/>
                </a:moveTo>
                <a:lnTo>
                  <a:pt x="709302" y="297184"/>
                </a:lnTo>
                <a:lnTo>
                  <a:pt x="708857" y="296872"/>
                </a:lnTo>
                <a:close/>
                <a:moveTo>
                  <a:pt x="663631" y="296705"/>
                </a:moveTo>
                <a:cubicBezTo>
                  <a:pt x="667093" y="297661"/>
                  <a:pt x="668892" y="299785"/>
                  <a:pt x="667036" y="303554"/>
                </a:cubicBezTo>
                <a:cubicBezTo>
                  <a:pt x="666730" y="303516"/>
                  <a:pt x="666309" y="303611"/>
                  <a:pt x="666137" y="303440"/>
                </a:cubicBezTo>
                <a:cubicBezTo>
                  <a:pt x="664319" y="301736"/>
                  <a:pt x="662559" y="300014"/>
                  <a:pt x="660761" y="298292"/>
                </a:cubicBezTo>
                <a:cubicBezTo>
                  <a:pt x="661717" y="297719"/>
                  <a:pt x="662884" y="296494"/>
                  <a:pt x="663631" y="296705"/>
                </a:cubicBezTo>
                <a:close/>
                <a:moveTo>
                  <a:pt x="766761" y="296570"/>
                </a:moveTo>
                <a:lnTo>
                  <a:pt x="770306" y="299717"/>
                </a:lnTo>
                <a:lnTo>
                  <a:pt x="752563" y="302425"/>
                </a:lnTo>
                <a:cubicBezTo>
                  <a:pt x="752180" y="301698"/>
                  <a:pt x="751855" y="301334"/>
                  <a:pt x="751932" y="301181"/>
                </a:cubicBezTo>
                <a:cubicBezTo>
                  <a:pt x="755260" y="294772"/>
                  <a:pt x="762168" y="299383"/>
                  <a:pt x="766761" y="296570"/>
                </a:cubicBezTo>
                <a:close/>
                <a:moveTo>
                  <a:pt x="784325" y="294045"/>
                </a:moveTo>
                <a:cubicBezTo>
                  <a:pt x="786429" y="295022"/>
                  <a:pt x="788516" y="295997"/>
                  <a:pt x="791271" y="297297"/>
                </a:cubicBezTo>
                <a:cubicBezTo>
                  <a:pt x="790065" y="298886"/>
                  <a:pt x="789549" y="300320"/>
                  <a:pt x="788630" y="300646"/>
                </a:cubicBezTo>
                <a:cubicBezTo>
                  <a:pt x="783522" y="302444"/>
                  <a:pt x="783999" y="298311"/>
                  <a:pt x="784325" y="294045"/>
                </a:cubicBezTo>
                <a:close/>
                <a:moveTo>
                  <a:pt x="2650923" y="292056"/>
                </a:moveTo>
                <a:lnTo>
                  <a:pt x="2650925" y="292058"/>
                </a:lnTo>
                <a:lnTo>
                  <a:pt x="2650942" y="292094"/>
                </a:lnTo>
                <a:cubicBezTo>
                  <a:pt x="2647671" y="292610"/>
                  <a:pt x="2645278" y="293853"/>
                  <a:pt x="2647058" y="298464"/>
                </a:cubicBezTo>
                <a:close/>
                <a:moveTo>
                  <a:pt x="1095822" y="291710"/>
                </a:moveTo>
                <a:cubicBezTo>
                  <a:pt x="1095744" y="293222"/>
                  <a:pt x="1095591" y="294752"/>
                  <a:pt x="1095726" y="296264"/>
                </a:cubicBezTo>
                <a:cubicBezTo>
                  <a:pt x="1095744" y="296436"/>
                  <a:pt x="1097274" y="296494"/>
                  <a:pt x="1098097" y="296608"/>
                </a:cubicBezTo>
                <a:cubicBezTo>
                  <a:pt x="1098097" y="295039"/>
                  <a:pt x="1098097" y="293470"/>
                  <a:pt x="1098097" y="291902"/>
                </a:cubicBezTo>
                <a:cubicBezTo>
                  <a:pt x="1097333" y="291845"/>
                  <a:pt x="1096586" y="291768"/>
                  <a:pt x="1095822" y="291710"/>
                </a:cubicBezTo>
                <a:close/>
                <a:moveTo>
                  <a:pt x="2651267" y="291520"/>
                </a:moveTo>
                <a:cubicBezTo>
                  <a:pt x="2651172" y="291712"/>
                  <a:pt x="2651056" y="291902"/>
                  <a:pt x="2650961" y="292094"/>
                </a:cubicBezTo>
                <a:lnTo>
                  <a:pt x="2650925" y="292058"/>
                </a:lnTo>
                <a:lnTo>
                  <a:pt x="2650924" y="292055"/>
                </a:lnTo>
                <a:lnTo>
                  <a:pt x="2650923" y="292056"/>
                </a:lnTo>
                <a:lnTo>
                  <a:pt x="2650922" y="292055"/>
                </a:lnTo>
                <a:cubicBezTo>
                  <a:pt x="2651038" y="291884"/>
                  <a:pt x="2651152" y="291692"/>
                  <a:pt x="2651267" y="291520"/>
                </a:cubicBezTo>
                <a:close/>
                <a:moveTo>
                  <a:pt x="841038" y="288190"/>
                </a:moveTo>
                <a:cubicBezTo>
                  <a:pt x="839737" y="289625"/>
                  <a:pt x="838857" y="290390"/>
                  <a:pt x="838282" y="291328"/>
                </a:cubicBezTo>
                <a:cubicBezTo>
                  <a:pt x="838111" y="291615"/>
                  <a:pt x="838685" y="292379"/>
                  <a:pt x="838933" y="292935"/>
                </a:cubicBezTo>
                <a:cubicBezTo>
                  <a:pt x="839947" y="292400"/>
                  <a:pt x="841096" y="292016"/>
                  <a:pt x="841899" y="291251"/>
                </a:cubicBezTo>
                <a:cubicBezTo>
                  <a:pt x="842148" y="291041"/>
                  <a:pt x="841536" y="289835"/>
                  <a:pt x="841038" y="288190"/>
                </a:cubicBezTo>
                <a:close/>
                <a:moveTo>
                  <a:pt x="802464" y="287999"/>
                </a:moveTo>
                <a:cubicBezTo>
                  <a:pt x="802675" y="288956"/>
                  <a:pt x="802886" y="289913"/>
                  <a:pt x="803096" y="290851"/>
                </a:cubicBezTo>
                <a:cubicBezTo>
                  <a:pt x="800685" y="291290"/>
                  <a:pt x="798255" y="291731"/>
                  <a:pt x="795843" y="292170"/>
                </a:cubicBezTo>
                <a:cubicBezTo>
                  <a:pt x="795672" y="291520"/>
                  <a:pt x="795500" y="290870"/>
                  <a:pt x="795328" y="290219"/>
                </a:cubicBezTo>
                <a:cubicBezTo>
                  <a:pt x="797700" y="289473"/>
                  <a:pt x="800073" y="288726"/>
                  <a:pt x="802464" y="287999"/>
                </a:cubicBezTo>
                <a:close/>
                <a:moveTo>
                  <a:pt x="581031" y="287387"/>
                </a:moveTo>
                <a:cubicBezTo>
                  <a:pt x="581318" y="287789"/>
                  <a:pt x="581643" y="288171"/>
                  <a:pt x="581835" y="288611"/>
                </a:cubicBezTo>
                <a:cubicBezTo>
                  <a:pt x="581874" y="288726"/>
                  <a:pt x="581414" y="289224"/>
                  <a:pt x="581337" y="289204"/>
                </a:cubicBezTo>
                <a:cubicBezTo>
                  <a:pt x="580858" y="289032"/>
                  <a:pt x="580438" y="288726"/>
                  <a:pt x="579883" y="288382"/>
                </a:cubicBezTo>
                <a:cubicBezTo>
                  <a:pt x="580285" y="288037"/>
                  <a:pt x="580648" y="287712"/>
                  <a:pt x="581031" y="287387"/>
                </a:cubicBezTo>
                <a:close/>
                <a:moveTo>
                  <a:pt x="761996" y="286526"/>
                </a:moveTo>
                <a:cubicBezTo>
                  <a:pt x="759854" y="286640"/>
                  <a:pt x="757710" y="286754"/>
                  <a:pt x="755587" y="286870"/>
                </a:cubicBezTo>
                <a:cubicBezTo>
                  <a:pt x="755607" y="287195"/>
                  <a:pt x="755625" y="287539"/>
                  <a:pt x="755644" y="287865"/>
                </a:cubicBezTo>
                <a:cubicBezTo>
                  <a:pt x="757710" y="287865"/>
                  <a:pt x="759777" y="287865"/>
                  <a:pt x="761844" y="287865"/>
                </a:cubicBezTo>
                <a:cubicBezTo>
                  <a:pt x="761901" y="287425"/>
                  <a:pt x="761940" y="286965"/>
                  <a:pt x="761996" y="286526"/>
                </a:cubicBezTo>
                <a:close/>
                <a:moveTo>
                  <a:pt x="590540" y="285492"/>
                </a:moveTo>
                <a:cubicBezTo>
                  <a:pt x="590808" y="285875"/>
                  <a:pt x="591134" y="286238"/>
                  <a:pt x="591324" y="286679"/>
                </a:cubicBezTo>
                <a:cubicBezTo>
                  <a:pt x="591363" y="286793"/>
                  <a:pt x="590923" y="287272"/>
                  <a:pt x="590847" y="287253"/>
                </a:cubicBezTo>
                <a:cubicBezTo>
                  <a:pt x="590387" y="287061"/>
                  <a:pt x="589985" y="286775"/>
                  <a:pt x="589565" y="286525"/>
                </a:cubicBezTo>
                <a:cubicBezTo>
                  <a:pt x="589890" y="286181"/>
                  <a:pt x="590215" y="285837"/>
                  <a:pt x="590540" y="285492"/>
                </a:cubicBezTo>
                <a:close/>
                <a:moveTo>
                  <a:pt x="685633" y="284516"/>
                </a:moveTo>
                <a:cubicBezTo>
                  <a:pt x="685728" y="284957"/>
                  <a:pt x="685844" y="285416"/>
                  <a:pt x="685939" y="285875"/>
                </a:cubicBezTo>
                <a:cubicBezTo>
                  <a:pt x="684830" y="285875"/>
                  <a:pt x="683721" y="285875"/>
                  <a:pt x="682611" y="285875"/>
                </a:cubicBezTo>
                <a:cubicBezTo>
                  <a:pt x="682590" y="285569"/>
                  <a:pt x="682553" y="285243"/>
                  <a:pt x="682534" y="284938"/>
                </a:cubicBezTo>
                <a:cubicBezTo>
                  <a:pt x="683567" y="284804"/>
                  <a:pt x="684600" y="284651"/>
                  <a:pt x="685633" y="284516"/>
                </a:cubicBezTo>
                <a:close/>
                <a:moveTo>
                  <a:pt x="2658250" y="282049"/>
                </a:moveTo>
                <a:cubicBezTo>
                  <a:pt x="2658328" y="282010"/>
                  <a:pt x="2659208" y="283349"/>
                  <a:pt x="2659132" y="283407"/>
                </a:cubicBezTo>
                <a:cubicBezTo>
                  <a:pt x="2657946" y="284479"/>
                  <a:pt x="2656682" y="285435"/>
                  <a:pt x="2655419" y="286430"/>
                </a:cubicBezTo>
                <a:cubicBezTo>
                  <a:pt x="2654961" y="285741"/>
                  <a:pt x="2654463" y="285032"/>
                  <a:pt x="2653984" y="284345"/>
                </a:cubicBezTo>
                <a:cubicBezTo>
                  <a:pt x="2655400" y="283560"/>
                  <a:pt x="2656798" y="282737"/>
                  <a:pt x="2658250" y="282049"/>
                </a:cubicBezTo>
                <a:close/>
                <a:moveTo>
                  <a:pt x="743437" y="281493"/>
                </a:moveTo>
                <a:cubicBezTo>
                  <a:pt x="739458" y="282182"/>
                  <a:pt x="735459" y="282890"/>
                  <a:pt x="731478" y="283579"/>
                </a:cubicBezTo>
                <a:cubicBezTo>
                  <a:pt x="731556" y="283981"/>
                  <a:pt x="731632" y="284363"/>
                  <a:pt x="731709" y="284765"/>
                </a:cubicBezTo>
                <a:cubicBezTo>
                  <a:pt x="735630" y="284363"/>
                  <a:pt x="739553" y="283943"/>
                  <a:pt x="743475" y="283521"/>
                </a:cubicBezTo>
                <a:cubicBezTo>
                  <a:pt x="743456" y="282852"/>
                  <a:pt x="743456" y="282163"/>
                  <a:pt x="743437" y="281493"/>
                </a:cubicBezTo>
                <a:close/>
                <a:moveTo>
                  <a:pt x="914799" y="276308"/>
                </a:moveTo>
                <a:lnTo>
                  <a:pt x="914491" y="276939"/>
                </a:lnTo>
                <a:lnTo>
                  <a:pt x="915105" y="276958"/>
                </a:lnTo>
                <a:close/>
                <a:moveTo>
                  <a:pt x="756046" y="274605"/>
                </a:moveTo>
                <a:cubicBezTo>
                  <a:pt x="754593" y="277304"/>
                  <a:pt x="753922" y="278547"/>
                  <a:pt x="752526" y="281149"/>
                </a:cubicBezTo>
                <a:cubicBezTo>
                  <a:pt x="760485" y="278834"/>
                  <a:pt x="767334" y="276844"/>
                  <a:pt x="774166" y="274853"/>
                </a:cubicBezTo>
                <a:lnTo>
                  <a:pt x="774184" y="274853"/>
                </a:lnTo>
                <a:lnTo>
                  <a:pt x="783885" y="274853"/>
                </a:lnTo>
                <a:cubicBezTo>
                  <a:pt x="783999" y="275735"/>
                  <a:pt x="784115" y="276614"/>
                  <a:pt x="784229" y="277494"/>
                </a:cubicBezTo>
                <a:cubicBezTo>
                  <a:pt x="779580" y="278910"/>
                  <a:pt x="774931" y="280346"/>
                  <a:pt x="768789" y="282220"/>
                </a:cubicBezTo>
                <a:cubicBezTo>
                  <a:pt x="775486" y="285550"/>
                  <a:pt x="780613" y="284727"/>
                  <a:pt x="785474" y="281302"/>
                </a:cubicBezTo>
                <a:cubicBezTo>
                  <a:pt x="790716" y="277610"/>
                  <a:pt x="795672" y="278010"/>
                  <a:pt x="801086" y="280804"/>
                </a:cubicBezTo>
                <a:cubicBezTo>
                  <a:pt x="795537" y="282259"/>
                  <a:pt x="790582" y="283502"/>
                  <a:pt x="785664" y="284842"/>
                </a:cubicBezTo>
                <a:cubicBezTo>
                  <a:pt x="772253" y="288534"/>
                  <a:pt x="758840" y="292247"/>
                  <a:pt x="745446" y="296015"/>
                </a:cubicBezTo>
                <a:cubicBezTo>
                  <a:pt x="742710" y="296781"/>
                  <a:pt x="740127" y="298100"/>
                  <a:pt x="737372" y="298733"/>
                </a:cubicBezTo>
                <a:cubicBezTo>
                  <a:pt x="735459" y="299153"/>
                  <a:pt x="733372" y="298809"/>
                  <a:pt x="730293" y="298809"/>
                </a:cubicBezTo>
                <a:cubicBezTo>
                  <a:pt x="735094" y="290256"/>
                  <a:pt x="745617" y="297297"/>
                  <a:pt x="750019" y="288707"/>
                </a:cubicBezTo>
                <a:cubicBezTo>
                  <a:pt x="741428" y="290639"/>
                  <a:pt x="733563" y="292476"/>
                  <a:pt x="725661" y="294140"/>
                </a:cubicBezTo>
                <a:cubicBezTo>
                  <a:pt x="723250" y="294656"/>
                  <a:pt x="720342" y="295652"/>
                  <a:pt x="718334" y="294811"/>
                </a:cubicBezTo>
                <a:lnTo>
                  <a:pt x="709366" y="296761"/>
                </a:lnTo>
                <a:lnTo>
                  <a:pt x="709398" y="296552"/>
                </a:lnTo>
                <a:lnTo>
                  <a:pt x="708728" y="296781"/>
                </a:lnTo>
                <a:lnTo>
                  <a:pt x="708857" y="296872"/>
                </a:lnTo>
                <a:lnTo>
                  <a:pt x="698282" y="299172"/>
                </a:lnTo>
                <a:cubicBezTo>
                  <a:pt x="694436" y="303057"/>
                  <a:pt x="688677" y="305085"/>
                  <a:pt x="683682" y="307763"/>
                </a:cubicBezTo>
                <a:lnTo>
                  <a:pt x="676605" y="305437"/>
                </a:lnTo>
                <a:lnTo>
                  <a:pt x="677292" y="300780"/>
                </a:lnTo>
                <a:cubicBezTo>
                  <a:pt x="679435" y="303688"/>
                  <a:pt x="679435" y="303688"/>
                  <a:pt x="676584" y="305430"/>
                </a:cubicBezTo>
                <a:lnTo>
                  <a:pt x="676605" y="305437"/>
                </a:lnTo>
                <a:lnTo>
                  <a:pt x="676603" y="305449"/>
                </a:lnTo>
                <a:cubicBezTo>
                  <a:pt x="674155" y="306060"/>
                  <a:pt x="671744" y="306979"/>
                  <a:pt x="669275" y="307229"/>
                </a:cubicBezTo>
                <a:cubicBezTo>
                  <a:pt x="666597" y="307496"/>
                  <a:pt x="666117" y="305774"/>
                  <a:pt x="667036" y="303516"/>
                </a:cubicBezTo>
                <a:cubicBezTo>
                  <a:pt x="673447" y="302330"/>
                  <a:pt x="668108" y="296858"/>
                  <a:pt x="671552" y="292858"/>
                </a:cubicBezTo>
                <a:cubicBezTo>
                  <a:pt x="674595" y="292648"/>
                  <a:pt x="678861" y="292151"/>
                  <a:pt x="683146" y="292094"/>
                </a:cubicBezTo>
                <a:cubicBezTo>
                  <a:pt x="690762" y="291997"/>
                  <a:pt x="698568" y="292916"/>
                  <a:pt x="704443" y="286334"/>
                </a:cubicBezTo>
                <a:cubicBezTo>
                  <a:pt x="705017" y="285683"/>
                  <a:pt x="706126" y="285167"/>
                  <a:pt x="706968" y="285185"/>
                </a:cubicBezTo>
                <a:cubicBezTo>
                  <a:pt x="720093" y="285243"/>
                  <a:pt x="731784" y="279102"/>
                  <a:pt x="744317" y="276710"/>
                </a:cubicBezTo>
                <a:cubicBezTo>
                  <a:pt x="747857" y="276040"/>
                  <a:pt x="751397" y="275427"/>
                  <a:pt x="756046" y="274605"/>
                </a:cubicBezTo>
                <a:close/>
                <a:moveTo>
                  <a:pt x="2588490" y="273478"/>
                </a:moveTo>
                <a:cubicBezTo>
                  <a:pt x="2589084" y="273305"/>
                  <a:pt x="2589907" y="273955"/>
                  <a:pt x="2591130" y="274453"/>
                </a:cubicBezTo>
                <a:cubicBezTo>
                  <a:pt x="2590212" y="275295"/>
                  <a:pt x="2589695" y="276194"/>
                  <a:pt x="2589084" y="276251"/>
                </a:cubicBezTo>
                <a:cubicBezTo>
                  <a:pt x="2588434" y="276309"/>
                  <a:pt x="2587686" y="275600"/>
                  <a:pt x="2586998" y="275219"/>
                </a:cubicBezTo>
                <a:cubicBezTo>
                  <a:pt x="2587495" y="274606"/>
                  <a:pt x="2587878" y="273630"/>
                  <a:pt x="2588490" y="273478"/>
                </a:cubicBezTo>
                <a:close/>
                <a:moveTo>
                  <a:pt x="820258" y="272883"/>
                </a:moveTo>
                <a:cubicBezTo>
                  <a:pt x="817522" y="275735"/>
                  <a:pt x="814805" y="278585"/>
                  <a:pt x="811132" y="282431"/>
                </a:cubicBezTo>
                <a:cubicBezTo>
                  <a:pt x="817944" y="282431"/>
                  <a:pt x="822860" y="282431"/>
                  <a:pt x="829308" y="282431"/>
                </a:cubicBezTo>
                <a:cubicBezTo>
                  <a:pt x="818307" y="290410"/>
                  <a:pt x="813083" y="289759"/>
                  <a:pt x="807171" y="280499"/>
                </a:cubicBezTo>
                <a:cubicBezTo>
                  <a:pt x="812548" y="273381"/>
                  <a:pt x="812548" y="273381"/>
                  <a:pt x="820258" y="272883"/>
                </a:cubicBezTo>
                <a:close/>
                <a:moveTo>
                  <a:pt x="715864" y="272309"/>
                </a:moveTo>
                <a:cubicBezTo>
                  <a:pt x="716458" y="272270"/>
                  <a:pt x="717109" y="273209"/>
                  <a:pt x="718008" y="273936"/>
                </a:cubicBezTo>
                <a:cubicBezTo>
                  <a:pt x="717070" y="274644"/>
                  <a:pt x="716401" y="275543"/>
                  <a:pt x="715808" y="275505"/>
                </a:cubicBezTo>
                <a:cubicBezTo>
                  <a:pt x="715195" y="275447"/>
                  <a:pt x="714678" y="274471"/>
                  <a:pt x="714105" y="273878"/>
                </a:cubicBezTo>
                <a:cubicBezTo>
                  <a:pt x="714678" y="273323"/>
                  <a:pt x="715233" y="272348"/>
                  <a:pt x="715864" y="272309"/>
                </a:cubicBezTo>
                <a:close/>
                <a:moveTo>
                  <a:pt x="722446" y="272041"/>
                </a:moveTo>
                <a:cubicBezTo>
                  <a:pt x="723978" y="272041"/>
                  <a:pt x="725508" y="272041"/>
                  <a:pt x="727038" y="272041"/>
                </a:cubicBezTo>
                <a:cubicBezTo>
                  <a:pt x="726982" y="272787"/>
                  <a:pt x="726906" y="273534"/>
                  <a:pt x="726848" y="274280"/>
                </a:cubicBezTo>
                <a:cubicBezTo>
                  <a:pt x="725355" y="274012"/>
                  <a:pt x="723882" y="273764"/>
                  <a:pt x="722390" y="273495"/>
                </a:cubicBezTo>
                <a:cubicBezTo>
                  <a:pt x="722409" y="273017"/>
                  <a:pt x="722429" y="272539"/>
                  <a:pt x="722446" y="272041"/>
                </a:cubicBezTo>
                <a:close/>
                <a:moveTo>
                  <a:pt x="941394" y="271964"/>
                </a:moveTo>
                <a:cubicBezTo>
                  <a:pt x="944091" y="275638"/>
                  <a:pt x="946138" y="278450"/>
                  <a:pt x="948168" y="281244"/>
                </a:cubicBezTo>
                <a:cubicBezTo>
                  <a:pt x="947651" y="273247"/>
                  <a:pt x="947651" y="273247"/>
                  <a:pt x="941394" y="271964"/>
                </a:cubicBezTo>
                <a:close/>
                <a:moveTo>
                  <a:pt x="770204" y="271735"/>
                </a:moveTo>
                <a:cubicBezTo>
                  <a:pt x="771525" y="272768"/>
                  <a:pt x="772845" y="273821"/>
                  <a:pt x="774184" y="274853"/>
                </a:cubicBezTo>
                <a:cubicBezTo>
                  <a:pt x="772578" y="274471"/>
                  <a:pt x="770950" y="274070"/>
                  <a:pt x="769344" y="273686"/>
                </a:cubicBezTo>
                <a:cubicBezTo>
                  <a:pt x="769631" y="273036"/>
                  <a:pt x="769917" y="272385"/>
                  <a:pt x="770204" y="271735"/>
                </a:cubicBezTo>
                <a:close/>
                <a:moveTo>
                  <a:pt x="1052885" y="268616"/>
                </a:moveTo>
                <a:cubicBezTo>
                  <a:pt x="1052732" y="268826"/>
                  <a:pt x="1052425" y="269171"/>
                  <a:pt x="1052464" y="269228"/>
                </a:cubicBezTo>
                <a:cubicBezTo>
                  <a:pt x="1052771" y="269592"/>
                  <a:pt x="1053153" y="269898"/>
                  <a:pt x="1053516" y="270204"/>
                </a:cubicBezTo>
                <a:cubicBezTo>
                  <a:pt x="1053688" y="270012"/>
                  <a:pt x="1053843" y="269822"/>
                  <a:pt x="1053996" y="269611"/>
                </a:cubicBezTo>
                <a:cubicBezTo>
                  <a:pt x="1053632" y="269285"/>
                  <a:pt x="1053267" y="268942"/>
                  <a:pt x="1052885" y="268616"/>
                </a:cubicBezTo>
                <a:close/>
                <a:moveTo>
                  <a:pt x="2599626" y="268004"/>
                </a:moveTo>
                <a:cubicBezTo>
                  <a:pt x="2599932" y="268483"/>
                  <a:pt x="2600238" y="268961"/>
                  <a:pt x="2600544" y="269420"/>
                </a:cubicBezTo>
                <a:cubicBezTo>
                  <a:pt x="2599358" y="270185"/>
                  <a:pt x="2598172" y="270932"/>
                  <a:pt x="2596986" y="271697"/>
                </a:cubicBezTo>
                <a:cubicBezTo>
                  <a:pt x="2596698" y="271277"/>
                  <a:pt x="2596431" y="270836"/>
                  <a:pt x="2596144" y="270416"/>
                </a:cubicBezTo>
                <a:cubicBezTo>
                  <a:pt x="2597310" y="269611"/>
                  <a:pt x="2598458" y="268808"/>
                  <a:pt x="2599626" y="268004"/>
                </a:cubicBezTo>
                <a:close/>
                <a:moveTo>
                  <a:pt x="966861" y="266855"/>
                </a:moveTo>
                <a:cubicBezTo>
                  <a:pt x="967033" y="266970"/>
                  <a:pt x="967205" y="267086"/>
                  <a:pt x="967378" y="267200"/>
                </a:cubicBezTo>
                <a:cubicBezTo>
                  <a:pt x="967569" y="267315"/>
                  <a:pt x="967759" y="267410"/>
                  <a:pt x="967950" y="267526"/>
                </a:cubicBezTo>
                <a:cubicBezTo>
                  <a:pt x="967779" y="267410"/>
                  <a:pt x="967587" y="267296"/>
                  <a:pt x="967416" y="267181"/>
                </a:cubicBezTo>
                <a:cubicBezTo>
                  <a:pt x="967224" y="267086"/>
                  <a:pt x="967052" y="266970"/>
                  <a:pt x="966861" y="266855"/>
                </a:cubicBezTo>
                <a:close/>
                <a:moveTo>
                  <a:pt x="865608" y="266829"/>
                </a:moveTo>
                <a:cubicBezTo>
                  <a:pt x="864348" y="267119"/>
                  <a:pt x="863683" y="268223"/>
                  <a:pt x="862353" y="270433"/>
                </a:cubicBezTo>
                <a:cubicBezTo>
                  <a:pt x="866332" y="269534"/>
                  <a:pt x="869374" y="268826"/>
                  <a:pt x="872436" y="268118"/>
                </a:cubicBezTo>
                <a:cubicBezTo>
                  <a:pt x="868725" y="267066"/>
                  <a:pt x="866868" y="266540"/>
                  <a:pt x="865608" y="266829"/>
                </a:cubicBezTo>
                <a:close/>
                <a:moveTo>
                  <a:pt x="816317" y="266282"/>
                </a:moveTo>
                <a:cubicBezTo>
                  <a:pt x="816585" y="266684"/>
                  <a:pt x="816910" y="267048"/>
                  <a:pt x="817102" y="267488"/>
                </a:cubicBezTo>
                <a:cubicBezTo>
                  <a:pt x="817140" y="267602"/>
                  <a:pt x="816681" y="268100"/>
                  <a:pt x="816603" y="268062"/>
                </a:cubicBezTo>
                <a:cubicBezTo>
                  <a:pt x="816144" y="267870"/>
                  <a:pt x="815743" y="267583"/>
                  <a:pt x="815207" y="267259"/>
                </a:cubicBezTo>
                <a:cubicBezTo>
                  <a:pt x="815590" y="266914"/>
                  <a:pt x="815954" y="266608"/>
                  <a:pt x="816317" y="266282"/>
                </a:cubicBezTo>
                <a:close/>
                <a:moveTo>
                  <a:pt x="834188" y="264370"/>
                </a:moveTo>
                <a:cubicBezTo>
                  <a:pt x="834589" y="264197"/>
                  <a:pt x="835202" y="264522"/>
                  <a:pt x="835719" y="264618"/>
                </a:cubicBezTo>
                <a:cubicBezTo>
                  <a:pt x="835335" y="265307"/>
                  <a:pt x="834954" y="266015"/>
                  <a:pt x="834532" y="266742"/>
                </a:cubicBezTo>
                <a:cubicBezTo>
                  <a:pt x="833882" y="266263"/>
                  <a:pt x="833481" y="265958"/>
                  <a:pt x="833079" y="265650"/>
                </a:cubicBezTo>
                <a:cubicBezTo>
                  <a:pt x="833442" y="265211"/>
                  <a:pt x="833709" y="264560"/>
                  <a:pt x="834188" y="264370"/>
                </a:cubicBezTo>
                <a:close/>
                <a:moveTo>
                  <a:pt x="655710" y="264254"/>
                </a:moveTo>
                <a:cubicBezTo>
                  <a:pt x="655843" y="265326"/>
                  <a:pt x="655979" y="266398"/>
                  <a:pt x="656112" y="267470"/>
                </a:cubicBezTo>
                <a:cubicBezTo>
                  <a:pt x="654065" y="267470"/>
                  <a:pt x="652017" y="267470"/>
                  <a:pt x="649970" y="267470"/>
                </a:cubicBezTo>
                <a:cubicBezTo>
                  <a:pt x="649875" y="266799"/>
                  <a:pt x="649779" y="266129"/>
                  <a:pt x="649663" y="265460"/>
                </a:cubicBezTo>
                <a:cubicBezTo>
                  <a:pt x="651673" y="265058"/>
                  <a:pt x="653701" y="264656"/>
                  <a:pt x="655710" y="264254"/>
                </a:cubicBezTo>
                <a:close/>
                <a:moveTo>
                  <a:pt x="936936" y="262493"/>
                </a:moveTo>
                <a:cubicBezTo>
                  <a:pt x="936247" y="264062"/>
                  <a:pt x="935577" y="265631"/>
                  <a:pt x="934889" y="267200"/>
                </a:cubicBezTo>
                <a:lnTo>
                  <a:pt x="934883" y="267214"/>
                </a:lnTo>
                <a:lnTo>
                  <a:pt x="933855" y="269477"/>
                </a:lnTo>
                <a:lnTo>
                  <a:pt x="936766" y="269097"/>
                </a:lnTo>
                <a:lnTo>
                  <a:pt x="936783" y="269095"/>
                </a:lnTo>
                <a:cubicBezTo>
                  <a:pt x="939309" y="268559"/>
                  <a:pt x="940992" y="267296"/>
                  <a:pt x="939729" y="264521"/>
                </a:cubicBezTo>
                <a:cubicBezTo>
                  <a:pt x="939309" y="263621"/>
                  <a:pt x="937892" y="263163"/>
                  <a:pt x="936936" y="262493"/>
                </a:cubicBezTo>
                <a:close/>
                <a:moveTo>
                  <a:pt x="885122" y="257729"/>
                </a:moveTo>
                <a:cubicBezTo>
                  <a:pt x="884682" y="257768"/>
                  <a:pt x="884223" y="257805"/>
                  <a:pt x="883783" y="257844"/>
                </a:cubicBezTo>
                <a:cubicBezTo>
                  <a:pt x="883706" y="258686"/>
                  <a:pt x="883344" y="259643"/>
                  <a:pt x="883591" y="260369"/>
                </a:cubicBezTo>
                <a:cubicBezTo>
                  <a:pt x="883858" y="261135"/>
                  <a:pt x="884719" y="261670"/>
                  <a:pt x="885313" y="262321"/>
                </a:cubicBezTo>
                <a:cubicBezTo>
                  <a:pt x="885677" y="262073"/>
                  <a:pt x="886041" y="261823"/>
                  <a:pt x="886404" y="261593"/>
                </a:cubicBezTo>
                <a:cubicBezTo>
                  <a:pt x="885983" y="260312"/>
                  <a:pt x="885561" y="259010"/>
                  <a:pt x="885122" y="257729"/>
                </a:cubicBezTo>
                <a:close/>
                <a:moveTo>
                  <a:pt x="705705" y="256830"/>
                </a:moveTo>
                <a:cubicBezTo>
                  <a:pt x="700596" y="262054"/>
                  <a:pt x="699621" y="262130"/>
                  <a:pt x="694569" y="257615"/>
                </a:cubicBezTo>
                <a:cubicBezTo>
                  <a:pt x="698358" y="257347"/>
                  <a:pt x="701936" y="257099"/>
                  <a:pt x="705705" y="256830"/>
                </a:cubicBezTo>
                <a:close/>
                <a:moveTo>
                  <a:pt x="1117748" y="255356"/>
                </a:moveTo>
                <a:cubicBezTo>
                  <a:pt x="1117671" y="255605"/>
                  <a:pt x="1117461" y="256007"/>
                  <a:pt x="1117518" y="256046"/>
                </a:cubicBezTo>
                <a:cubicBezTo>
                  <a:pt x="1117901" y="256313"/>
                  <a:pt x="1118322" y="256485"/>
                  <a:pt x="1118743" y="256715"/>
                </a:cubicBezTo>
                <a:cubicBezTo>
                  <a:pt x="1118820" y="256485"/>
                  <a:pt x="1118896" y="256236"/>
                  <a:pt x="1118991" y="256007"/>
                </a:cubicBezTo>
                <a:cubicBezTo>
                  <a:pt x="1118571" y="255796"/>
                  <a:pt x="1118150" y="255566"/>
                  <a:pt x="1117748" y="255356"/>
                </a:cubicBezTo>
                <a:close/>
                <a:moveTo>
                  <a:pt x="829730" y="253928"/>
                </a:moveTo>
                <a:lnTo>
                  <a:pt x="832159" y="256448"/>
                </a:lnTo>
                <a:cubicBezTo>
                  <a:pt x="831643" y="256697"/>
                  <a:pt x="831144" y="256964"/>
                  <a:pt x="830648" y="257213"/>
                </a:cubicBezTo>
                <a:close/>
                <a:moveTo>
                  <a:pt x="829726" y="253915"/>
                </a:moveTo>
                <a:lnTo>
                  <a:pt x="829730" y="253928"/>
                </a:lnTo>
                <a:lnTo>
                  <a:pt x="829720" y="253918"/>
                </a:lnTo>
                <a:close/>
                <a:moveTo>
                  <a:pt x="829864" y="253844"/>
                </a:moveTo>
                <a:lnTo>
                  <a:pt x="829825" y="253883"/>
                </a:lnTo>
                <a:lnTo>
                  <a:pt x="829831" y="253862"/>
                </a:lnTo>
                <a:close/>
                <a:moveTo>
                  <a:pt x="718439" y="252950"/>
                </a:moveTo>
                <a:cubicBezTo>
                  <a:pt x="719994" y="252578"/>
                  <a:pt x="721672" y="253473"/>
                  <a:pt x="725030" y="255262"/>
                </a:cubicBezTo>
                <a:cubicBezTo>
                  <a:pt x="721280" y="256161"/>
                  <a:pt x="717530" y="257060"/>
                  <a:pt x="712593" y="258227"/>
                </a:cubicBezTo>
                <a:cubicBezTo>
                  <a:pt x="715454" y="254956"/>
                  <a:pt x="716884" y="253320"/>
                  <a:pt x="718439" y="252950"/>
                </a:cubicBezTo>
                <a:close/>
                <a:moveTo>
                  <a:pt x="1091937" y="252525"/>
                </a:moveTo>
                <a:lnTo>
                  <a:pt x="1091306" y="252830"/>
                </a:lnTo>
                <a:lnTo>
                  <a:pt x="1091937" y="253136"/>
                </a:lnTo>
                <a:close/>
                <a:moveTo>
                  <a:pt x="1140402" y="251530"/>
                </a:moveTo>
                <a:lnTo>
                  <a:pt x="1132107" y="253787"/>
                </a:lnTo>
                <a:lnTo>
                  <a:pt x="1131927" y="253787"/>
                </a:lnTo>
                <a:lnTo>
                  <a:pt x="1131843" y="253895"/>
                </a:lnTo>
                <a:lnTo>
                  <a:pt x="1129075" y="255452"/>
                </a:lnTo>
                <a:cubicBezTo>
                  <a:pt x="1129344" y="255777"/>
                  <a:pt x="1129611" y="256083"/>
                  <a:pt x="1129878" y="256409"/>
                </a:cubicBezTo>
                <a:lnTo>
                  <a:pt x="1131843" y="253895"/>
                </a:lnTo>
                <a:lnTo>
                  <a:pt x="1131965" y="253826"/>
                </a:lnTo>
                <a:lnTo>
                  <a:pt x="1132107" y="253787"/>
                </a:lnTo>
                <a:lnTo>
                  <a:pt x="1140690" y="253787"/>
                </a:lnTo>
                <a:cubicBezTo>
                  <a:pt x="1140593" y="253041"/>
                  <a:pt x="1140498" y="252275"/>
                  <a:pt x="1140402" y="251530"/>
                </a:cubicBezTo>
                <a:close/>
                <a:moveTo>
                  <a:pt x="632271" y="251013"/>
                </a:moveTo>
                <a:cubicBezTo>
                  <a:pt x="632730" y="251185"/>
                  <a:pt x="633112" y="251472"/>
                  <a:pt x="633648" y="251779"/>
                </a:cubicBezTo>
                <a:cubicBezTo>
                  <a:pt x="633266" y="252104"/>
                  <a:pt x="632922" y="252410"/>
                  <a:pt x="632558" y="252736"/>
                </a:cubicBezTo>
                <a:cubicBezTo>
                  <a:pt x="632289" y="252353"/>
                  <a:pt x="631964" y="251989"/>
                  <a:pt x="631792" y="251568"/>
                </a:cubicBezTo>
                <a:cubicBezTo>
                  <a:pt x="631755" y="251472"/>
                  <a:pt x="632194" y="250974"/>
                  <a:pt x="632271" y="251013"/>
                </a:cubicBezTo>
                <a:close/>
                <a:moveTo>
                  <a:pt x="735204" y="250434"/>
                </a:moveTo>
                <a:cubicBezTo>
                  <a:pt x="736649" y="250391"/>
                  <a:pt x="738108" y="251243"/>
                  <a:pt x="739974" y="253118"/>
                </a:cubicBezTo>
                <a:cubicBezTo>
                  <a:pt x="736204" y="253118"/>
                  <a:pt x="734100" y="253118"/>
                  <a:pt x="730521" y="253118"/>
                </a:cubicBezTo>
                <a:cubicBezTo>
                  <a:pt x="732330" y="251415"/>
                  <a:pt x="733759" y="250478"/>
                  <a:pt x="735204" y="250434"/>
                </a:cubicBezTo>
                <a:close/>
                <a:moveTo>
                  <a:pt x="2584204" y="245293"/>
                </a:moveTo>
                <a:cubicBezTo>
                  <a:pt x="2585390" y="245885"/>
                  <a:pt x="2586423" y="246823"/>
                  <a:pt x="2588183" y="248143"/>
                </a:cubicBezTo>
                <a:cubicBezTo>
                  <a:pt x="2586519" y="249291"/>
                  <a:pt x="2585620" y="249904"/>
                  <a:pt x="2584720" y="250517"/>
                </a:cubicBezTo>
                <a:cubicBezTo>
                  <a:pt x="2583955" y="249329"/>
                  <a:pt x="2583036" y="248220"/>
                  <a:pt x="2582540" y="246938"/>
                </a:cubicBezTo>
                <a:cubicBezTo>
                  <a:pt x="2582424" y="246632"/>
                  <a:pt x="2583936" y="245159"/>
                  <a:pt x="2584204" y="245293"/>
                </a:cubicBezTo>
                <a:close/>
                <a:moveTo>
                  <a:pt x="1653164" y="240929"/>
                </a:moveTo>
                <a:cubicBezTo>
                  <a:pt x="1653126" y="241312"/>
                  <a:pt x="1653087" y="241714"/>
                  <a:pt x="1653049" y="242096"/>
                </a:cubicBezTo>
                <a:cubicBezTo>
                  <a:pt x="1655134" y="241982"/>
                  <a:pt x="1657220" y="241867"/>
                  <a:pt x="1659306" y="241772"/>
                </a:cubicBezTo>
                <a:cubicBezTo>
                  <a:pt x="1659286" y="241484"/>
                  <a:pt x="1659286" y="241217"/>
                  <a:pt x="1659267" y="240929"/>
                </a:cubicBezTo>
                <a:cubicBezTo>
                  <a:pt x="1657239" y="240929"/>
                  <a:pt x="1655192" y="240929"/>
                  <a:pt x="1653164" y="240929"/>
                </a:cubicBezTo>
                <a:close/>
                <a:moveTo>
                  <a:pt x="1595169" y="239381"/>
                </a:moveTo>
                <a:cubicBezTo>
                  <a:pt x="1595055" y="239973"/>
                  <a:pt x="1594960" y="240566"/>
                  <a:pt x="1594845" y="241159"/>
                </a:cubicBezTo>
                <a:cubicBezTo>
                  <a:pt x="1596567" y="241523"/>
                  <a:pt x="1598289" y="241886"/>
                  <a:pt x="1600010" y="242231"/>
                </a:cubicBezTo>
                <a:cubicBezTo>
                  <a:pt x="1600182" y="241599"/>
                  <a:pt x="1600374" y="240968"/>
                  <a:pt x="1600546" y="240318"/>
                </a:cubicBezTo>
                <a:cubicBezTo>
                  <a:pt x="1598748" y="240011"/>
                  <a:pt x="1596949" y="239686"/>
                  <a:pt x="1595169" y="239381"/>
                </a:cubicBezTo>
                <a:close/>
                <a:moveTo>
                  <a:pt x="1620024" y="239054"/>
                </a:moveTo>
                <a:cubicBezTo>
                  <a:pt x="1620043" y="239399"/>
                  <a:pt x="1620062" y="239724"/>
                  <a:pt x="1620062" y="240068"/>
                </a:cubicBezTo>
                <a:cubicBezTo>
                  <a:pt x="1621134" y="239992"/>
                  <a:pt x="1622205" y="239934"/>
                  <a:pt x="1623258" y="239858"/>
                </a:cubicBezTo>
                <a:cubicBezTo>
                  <a:pt x="1623238" y="239590"/>
                  <a:pt x="1623238" y="239323"/>
                  <a:pt x="1623220" y="239054"/>
                </a:cubicBezTo>
                <a:cubicBezTo>
                  <a:pt x="1622149" y="239054"/>
                  <a:pt x="1621076" y="239054"/>
                  <a:pt x="1620024" y="239054"/>
                </a:cubicBezTo>
                <a:close/>
                <a:moveTo>
                  <a:pt x="1109157" y="237562"/>
                </a:moveTo>
                <a:cubicBezTo>
                  <a:pt x="1108755" y="237754"/>
                  <a:pt x="1108335" y="237964"/>
                  <a:pt x="1107913" y="238154"/>
                </a:cubicBezTo>
                <a:cubicBezTo>
                  <a:pt x="1107990" y="238385"/>
                  <a:pt x="1108066" y="238634"/>
                  <a:pt x="1108143" y="238863"/>
                </a:cubicBezTo>
                <a:cubicBezTo>
                  <a:pt x="1108565" y="238652"/>
                  <a:pt x="1108985" y="238481"/>
                  <a:pt x="1109368" y="238232"/>
                </a:cubicBezTo>
                <a:cubicBezTo>
                  <a:pt x="1109425" y="238193"/>
                  <a:pt x="1109233" y="237791"/>
                  <a:pt x="1109157" y="237562"/>
                </a:cubicBezTo>
                <a:close/>
                <a:moveTo>
                  <a:pt x="898745" y="234768"/>
                </a:moveTo>
                <a:cubicBezTo>
                  <a:pt x="892947" y="242117"/>
                  <a:pt x="893598" y="245330"/>
                  <a:pt x="901404" y="248277"/>
                </a:cubicBezTo>
                <a:cubicBezTo>
                  <a:pt x="900505" y="243704"/>
                  <a:pt x="899701" y="239552"/>
                  <a:pt x="898745" y="234768"/>
                </a:cubicBezTo>
                <a:close/>
                <a:moveTo>
                  <a:pt x="893751" y="230387"/>
                </a:moveTo>
                <a:lnTo>
                  <a:pt x="893425" y="231018"/>
                </a:lnTo>
                <a:lnTo>
                  <a:pt x="894057" y="231037"/>
                </a:lnTo>
                <a:close/>
                <a:moveTo>
                  <a:pt x="1640994" y="227746"/>
                </a:moveTo>
                <a:lnTo>
                  <a:pt x="1640344" y="228033"/>
                </a:lnTo>
                <a:lnTo>
                  <a:pt x="1640976" y="228340"/>
                </a:lnTo>
                <a:close/>
                <a:moveTo>
                  <a:pt x="947669" y="226924"/>
                </a:moveTo>
                <a:cubicBezTo>
                  <a:pt x="947592" y="228435"/>
                  <a:pt x="947516" y="229966"/>
                  <a:pt x="947440" y="231477"/>
                </a:cubicBezTo>
                <a:cubicBezTo>
                  <a:pt x="947976" y="231535"/>
                  <a:pt x="948511" y="231574"/>
                  <a:pt x="949047" y="231631"/>
                </a:cubicBezTo>
                <a:cubicBezTo>
                  <a:pt x="949315" y="230157"/>
                  <a:pt x="949582" y="228683"/>
                  <a:pt x="949832" y="227211"/>
                </a:cubicBezTo>
                <a:cubicBezTo>
                  <a:pt x="949104" y="227116"/>
                  <a:pt x="948396" y="227019"/>
                  <a:pt x="947669" y="226924"/>
                </a:cubicBezTo>
                <a:close/>
                <a:moveTo>
                  <a:pt x="2712534" y="224532"/>
                </a:moveTo>
                <a:cubicBezTo>
                  <a:pt x="2712879" y="224877"/>
                  <a:pt x="2713222" y="225240"/>
                  <a:pt x="2713566" y="225585"/>
                </a:cubicBezTo>
                <a:cubicBezTo>
                  <a:pt x="2712074" y="227231"/>
                  <a:pt x="2710582" y="228876"/>
                  <a:pt x="2709070" y="230520"/>
                </a:cubicBezTo>
                <a:cubicBezTo>
                  <a:pt x="2708592" y="230024"/>
                  <a:pt x="2708076" y="229506"/>
                  <a:pt x="2707578" y="228990"/>
                </a:cubicBezTo>
                <a:cubicBezTo>
                  <a:pt x="2709224" y="227498"/>
                  <a:pt x="2710888" y="226006"/>
                  <a:pt x="2712534" y="224532"/>
                </a:cubicBezTo>
                <a:close/>
                <a:moveTo>
                  <a:pt x="1700520" y="223633"/>
                </a:moveTo>
                <a:cubicBezTo>
                  <a:pt x="1700443" y="223614"/>
                  <a:pt x="1700309" y="224015"/>
                  <a:pt x="1700194" y="224207"/>
                </a:cubicBezTo>
                <a:cubicBezTo>
                  <a:pt x="1700691" y="224341"/>
                  <a:pt x="1701189" y="224494"/>
                  <a:pt x="1701705" y="224570"/>
                </a:cubicBezTo>
                <a:cubicBezTo>
                  <a:pt x="1701783" y="224609"/>
                  <a:pt x="1701916" y="224207"/>
                  <a:pt x="1702031" y="223996"/>
                </a:cubicBezTo>
                <a:cubicBezTo>
                  <a:pt x="1701534" y="223862"/>
                  <a:pt x="1701036" y="223709"/>
                  <a:pt x="1700520" y="223633"/>
                </a:cubicBezTo>
                <a:close/>
                <a:moveTo>
                  <a:pt x="1148151" y="223288"/>
                </a:moveTo>
                <a:lnTo>
                  <a:pt x="1143525" y="225087"/>
                </a:lnTo>
                <a:lnTo>
                  <a:pt x="1143368" y="225107"/>
                </a:lnTo>
                <a:lnTo>
                  <a:pt x="1143357" y="225128"/>
                </a:lnTo>
                <a:lnTo>
                  <a:pt x="1132731" y="225417"/>
                </a:lnTo>
                <a:cubicBezTo>
                  <a:pt x="1129137" y="226019"/>
                  <a:pt x="1125602" y="227737"/>
                  <a:pt x="1122397" y="232396"/>
                </a:cubicBezTo>
                <a:cubicBezTo>
                  <a:pt x="1127946" y="230502"/>
                  <a:pt x="1131602" y="229239"/>
                  <a:pt x="1135332" y="227977"/>
                </a:cubicBezTo>
                <a:cubicBezTo>
                  <a:pt x="1136250" y="229488"/>
                  <a:pt x="1136997" y="230732"/>
                  <a:pt x="1137838" y="232127"/>
                </a:cubicBezTo>
                <a:lnTo>
                  <a:pt x="1141458" y="228963"/>
                </a:lnTo>
                <a:lnTo>
                  <a:pt x="1141455" y="228971"/>
                </a:lnTo>
                <a:cubicBezTo>
                  <a:pt x="1144726" y="228665"/>
                  <a:pt x="1147998" y="228378"/>
                  <a:pt x="1153394" y="227900"/>
                </a:cubicBezTo>
                <a:cubicBezTo>
                  <a:pt x="1148114" y="231037"/>
                  <a:pt x="1144881" y="231631"/>
                  <a:pt x="1141493" y="228933"/>
                </a:cubicBezTo>
                <a:lnTo>
                  <a:pt x="1141458" y="228963"/>
                </a:lnTo>
                <a:lnTo>
                  <a:pt x="1143357" y="225128"/>
                </a:lnTo>
                <a:lnTo>
                  <a:pt x="1143426" y="225125"/>
                </a:lnTo>
                <a:lnTo>
                  <a:pt x="1143525" y="225087"/>
                </a:lnTo>
                <a:lnTo>
                  <a:pt x="1148439" y="224475"/>
                </a:lnTo>
                <a:cubicBezTo>
                  <a:pt x="1148343" y="224072"/>
                  <a:pt x="1148247" y="223691"/>
                  <a:pt x="1148151" y="223288"/>
                </a:cubicBezTo>
                <a:close/>
                <a:moveTo>
                  <a:pt x="1202184" y="222753"/>
                </a:moveTo>
                <a:cubicBezTo>
                  <a:pt x="1202127" y="222714"/>
                  <a:pt x="1201782" y="223001"/>
                  <a:pt x="1201553" y="223135"/>
                </a:cubicBezTo>
                <a:cubicBezTo>
                  <a:pt x="1201859" y="223499"/>
                  <a:pt x="1202146" y="223901"/>
                  <a:pt x="1202490" y="224225"/>
                </a:cubicBezTo>
                <a:cubicBezTo>
                  <a:pt x="1202567" y="224283"/>
                  <a:pt x="1202931" y="223996"/>
                  <a:pt x="1203161" y="223862"/>
                </a:cubicBezTo>
                <a:cubicBezTo>
                  <a:pt x="1202835" y="223480"/>
                  <a:pt x="1202548" y="223078"/>
                  <a:pt x="1202184" y="222753"/>
                </a:cubicBezTo>
                <a:close/>
                <a:moveTo>
                  <a:pt x="616716" y="222180"/>
                </a:moveTo>
                <a:cubicBezTo>
                  <a:pt x="617002" y="222046"/>
                  <a:pt x="617653" y="222638"/>
                  <a:pt x="618150" y="222907"/>
                </a:cubicBezTo>
                <a:cubicBezTo>
                  <a:pt x="617634" y="223519"/>
                  <a:pt x="617213" y="224246"/>
                  <a:pt x="616563" y="224666"/>
                </a:cubicBezTo>
                <a:cubicBezTo>
                  <a:pt x="616314" y="224840"/>
                  <a:pt x="615586" y="224227"/>
                  <a:pt x="614783" y="223824"/>
                </a:cubicBezTo>
                <a:cubicBezTo>
                  <a:pt x="615472" y="223194"/>
                  <a:pt x="616008" y="222524"/>
                  <a:pt x="616716" y="222180"/>
                </a:cubicBezTo>
                <a:close/>
                <a:moveTo>
                  <a:pt x="1038459" y="222064"/>
                </a:moveTo>
                <a:cubicBezTo>
                  <a:pt x="1035856" y="221547"/>
                  <a:pt x="1033770" y="221911"/>
                  <a:pt x="1033177" y="227039"/>
                </a:cubicBezTo>
                <a:cubicBezTo>
                  <a:pt x="1035895" y="225929"/>
                  <a:pt x="1037674" y="225183"/>
                  <a:pt x="1039473" y="224455"/>
                </a:cubicBezTo>
                <a:cubicBezTo>
                  <a:pt x="1039129" y="223652"/>
                  <a:pt x="1038803" y="222867"/>
                  <a:pt x="1038459" y="222064"/>
                </a:cubicBezTo>
                <a:close/>
                <a:moveTo>
                  <a:pt x="768922" y="221854"/>
                </a:moveTo>
                <a:cubicBezTo>
                  <a:pt x="769056" y="222389"/>
                  <a:pt x="769191" y="222944"/>
                  <a:pt x="769324" y="223481"/>
                </a:cubicBezTo>
                <a:cubicBezTo>
                  <a:pt x="767813" y="223940"/>
                  <a:pt x="766300" y="224418"/>
                  <a:pt x="764789" y="224877"/>
                </a:cubicBezTo>
                <a:cubicBezTo>
                  <a:pt x="764675" y="224132"/>
                  <a:pt x="764561" y="223366"/>
                  <a:pt x="764445" y="222620"/>
                </a:cubicBezTo>
                <a:cubicBezTo>
                  <a:pt x="765937" y="222371"/>
                  <a:pt x="767430" y="222102"/>
                  <a:pt x="768922" y="221854"/>
                </a:cubicBezTo>
                <a:close/>
                <a:moveTo>
                  <a:pt x="1516645" y="221834"/>
                </a:moveTo>
                <a:cubicBezTo>
                  <a:pt x="1514732" y="222370"/>
                  <a:pt x="1512801" y="222906"/>
                  <a:pt x="1510887" y="223441"/>
                </a:cubicBezTo>
                <a:cubicBezTo>
                  <a:pt x="1511001" y="223920"/>
                  <a:pt x="1511116" y="224417"/>
                  <a:pt x="1511230" y="224896"/>
                </a:cubicBezTo>
                <a:cubicBezTo>
                  <a:pt x="1513182" y="224647"/>
                  <a:pt x="1515115" y="224399"/>
                  <a:pt x="1517067" y="224149"/>
                </a:cubicBezTo>
                <a:cubicBezTo>
                  <a:pt x="1516932" y="223385"/>
                  <a:pt x="1516779" y="222600"/>
                  <a:pt x="1516645" y="221834"/>
                </a:cubicBezTo>
                <a:close/>
                <a:moveTo>
                  <a:pt x="1605980" y="221585"/>
                </a:moveTo>
                <a:cubicBezTo>
                  <a:pt x="1605158" y="221969"/>
                  <a:pt x="1604661" y="222197"/>
                  <a:pt x="1604143" y="222427"/>
                </a:cubicBezTo>
                <a:cubicBezTo>
                  <a:pt x="1604661" y="223020"/>
                  <a:pt x="1605119" y="223748"/>
                  <a:pt x="1605770" y="224169"/>
                </a:cubicBezTo>
                <a:cubicBezTo>
                  <a:pt x="1606018" y="224322"/>
                  <a:pt x="1606726" y="223728"/>
                  <a:pt x="1607223" y="223480"/>
                </a:cubicBezTo>
                <a:cubicBezTo>
                  <a:pt x="1606784" y="222830"/>
                  <a:pt x="1606381" y="222179"/>
                  <a:pt x="1605980" y="221585"/>
                </a:cubicBezTo>
                <a:close/>
                <a:moveTo>
                  <a:pt x="833471" y="221309"/>
                </a:moveTo>
                <a:lnTo>
                  <a:pt x="834857" y="224801"/>
                </a:lnTo>
                <a:cubicBezTo>
                  <a:pt x="835049" y="225643"/>
                  <a:pt x="834703" y="226599"/>
                  <a:pt x="834494" y="228416"/>
                </a:cubicBezTo>
                <a:cubicBezTo>
                  <a:pt x="832044" y="227729"/>
                  <a:pt x="829902" y="227116"/>
                  <a:pt x="828639" y="226772"/>
                </a:cubicBezTo>
                <a:cubicBezTo>
                  <a:pt x="825233" y="228896"/>
                  <a:pt x="822497" y="231670"/>
                  <a:pt x="819320" y="232302"/>
                </a:cubicBezTo>
                <a:cubicBezTo>
                  <a:pt x="815896" y="232990"/>
                  <a:pt x="812070" y="231651"/>
                  <a:pt x="807381" y="231077"/>
                </a:cubicBezTo>
                <a:cubicBezTo>
                  <a:pt x="813772" y="227537"/>
                  <a:pt x="818001" y="221472"/>
                  <a:pt x="826170" y="222887"/>
                </a:cubicBezTo>
                <a:close/>
                <a:moveTo>
                  <a:pt x="833460" y="221280"/>
                </a:moveTo>
                <a:lnTo>
                  <a:pt x="833490" y="221290"/>
                </a:lnTo>
                <a:lnTo>
                  <a:pt x="833499" y="221299"/>
                </a:lnTo>
                <a:lnTo>
                  <a:pt x="833499" y="221293"/>
                </a:lnTo>
                <a:lnTo>
                  <a:pt x="833518" y="221299"/>
                </a:lnTo>
                <a:lnTo>
                  <a:pt x="833471" y="221309"/>
                </a:lnTo>
                <a:close/>
                <a:moveTo>
                  <a:pt x="833502" y="221223"/>
                </a:moveTo>
                <a:lnTo>
                  <a:pt x="833499" y="221293"/>
                </a:lnTo>
                <a:lnTo>
                  <a:pt x="833490" y="221290"/>
                </a:lnTo>
                <a:lnTo>
                  <a:pt x="833461" y="221261"/>
                </a:lnTo>
                <a:close/>
                <a:moveTo>
                  <a:pt x="1160799" y="220073"/>
                </a:moveTo>
                <a:lnTo>
                  <a:pt x="1160187" y="220361"/>
                </a:lnTo>
                <a:lnTo>
                  <a:pt x="1160799" y="220647"/>
                </a:lnTo>
                <a:close/>
                <a:moveTo>
                  <a:pt x="1223958" y="219978"/>
                </a:moveTo>
                <a:lnTo>
                  <a:pt x="1223328" y="220265"/>
                </a:lnTo>
                <a:lnTo>
                  <a:pt x="1223940" y="220552"/>
                </a:lnTo>
                <a:close/>
                <a:moveTo>
                  <a:pt x="1571067" y="219658"/>
                </a:moveTo>
                <a:cubicBezTo>
                  <a:pt x="1569354" y="219662"/>
                  <a:pt x="1568259" y="220438"/>
                  <a:pt x="1566297" y="221969"/>
                </a:cubicBezTo>
                <a:cubicBezTo>
                  <a:pt x="1570641" y="221969"/>
                  <a:pt x="1575098" y="221969"/>
                  <a:pt x="1579538" y="221969"/>
                </a:cubicBezTo>
                <a:cubicBezTo>
                  <a:pt x="1575108" y="220418"/>
                  <a:pt x="1572779" y="219653"/>
                  <a:pt x="1571067" y="219658"/>
                </a:cubicBezTo>
                <a:close/>
                <a:moveTo>
                  <a:pt x="1093506" y="219443"/>
                </a:moveTo>
                <a:cubicBezTo>
                  <a:pt x="1092225" y="220878"/>
                  <a:pt x="1091382" y="221642"/>
                  <a:pt x="1090809" y="222580"/>
                </a:cubicBezTo>
                <a:cubicBezTo>
                  <a:pt x="1090635" y="222848"/>
                  <a:pt x="1091248" y="223614"/>
                  <a:pt x="1091496" y="224149"/>
                </a:cubicBezTo>
                <a:cubicBezTo>
                  <a:pt x="1092492" y="223595"/>
                  <a:pt x="1093620" y="223174"/>
                  <a:pt x="1094404" y="222408"/>
                </a:cubicBezTo>
                <a:cubicBezTo>
                  <a:pt x="1094655" y="222179"/>
                  <a:pt x="1094023" y="221031"/>
                  <a:pt x="1093506" y="219443"/>
                </a:cubicBezTo>
                <a:close/>
                <a:moveTo>
                  <a:pt x="1198875" y="216381"/>
                </a:moveTo>
                <a:cubicBezTo>
                  <a:pt x="1198721" y="216573"/>
                  <a:pt x="1198549" y="216783"/>
                  <a:pt x="1198396" y="216974"/>
                </a:cubicBezTo>
                <a:cubicBezTo>
                  <a:pt x="1198759" y="217300"/>
                  <a:pt x="1199123" y="217644"/>
                  <a:pt x="1199506" y="217969"/>
                </a:cubicBezTo>
                <a:cubicBezTo>
                  <a:pt x="1199659" y="217759"/>
                  <a:pt x="1199965" y="217395"/>
                  <a:pt x="1199928" y="217358"/>
                </a:cubicBezTo>
                <a:cubicBezTo>
                  <a:pt x="1199620" y="216994"/>
                  <a:pt x="1199238" y="216687"/>
                  <a:pt x="1198875" y="216381"/>
                </a:cubicBezTo>
                <a:close/>
                <a:moveTo>
                  <a:pt x="1478473" y="216209"/>
                </a:moveTo>
                <a:lnTo>
                  <a:pt x="1477824" y="216381"/>
                </a:lnTo>
                <a:lnTo>
                  <a:pt x="1478378" y="216726"/>
                </a:lnTo>
                <a:close/>
                <a:moveTo>
                  <a:pt x="840597" y="214622"/>
                </a:moveTo>
                <a:lnTo>
                  <a:pt x="833502" y="221223"/>
                </a:lnTo>
                <a:lnTo>
                  <a:pt x="833712" y="216562"/>
                </a:lnTo>
                <a:cubicBezTo>
                  <a:pt x="834600" y="215727"/>
                  <a:pt x="836599" y="215359"/>
                  <a:pt x="840597" y="214622"/>
                </a:cubicBezTo>
                <a:close/>
                <a:moveTo>
                  <a:pt x="1124253" y="212401"/>
                </a:moveTo>
                <a:cubicBezTo>
                  <a:pt x="1123872" y="212689"/>
                  <a:pt x="1123488" y="212956"/>
                  <a:pt x="1123104" y="213243"/>
                </a:cubicBezTo>
                <a:cubicBezTo>
                  <a:pt x="1123775" y="214965"/>
                  <a:pt x="1124463" y="216668"/>
                  <a:pt x="1125153" y="218390"/>
                </a:cubicBezTo>
                <a:cubicBezTo>
                  <a:pt x="1125861" y="218295"/>
                  <a:pt x="1126588" y="218219"/>
                  <a:pt x="1127296" y="218122"/>
                </a:cubicBezTo>
                <a:cubicBezTo>
                  <a:pt x="1127296" y="217013"/>
                  <a:pt x="1127678" y="215692"/>
                  <a:pt x="1127200" y="214870"/>
                </a:cubicBezTo>
                <a:cubicBezTo>
                  <a:pt x="1126588" y="213836"/>
                  <a:pt x="1125267" y="213206"/>
                  <a:pt x="1124253" y="212401"/>
                </a:cubicBezTo>
                <a:close/>
                <a:moveTo>
                  <a:pt x="1619622" y="212363"/>
                </a:moveTo>
                <a:lnTo>
                  <a:pt x="1619565" y="212918"/>
                </a:lnTo>
                <a:lnTo>
                  <a:pt x="1620235" y="212689"/>
                </a:lnTo>
                <a:close/>
                <a:moveTo>
                  <a:pt x="652437" y="211714"/>
                </a:moveTo>
                <a:cubicBezTo>
                  <a:pt x="647271" y="217186"/>
                  <a:pt x="640842" y="218238"/>
                  <a:pt x="633954" y="217797"/>
                </a:cubicBezTo>
                <a:cubicBezTo>
                  <a:pt x="640058" y="215501"/>
                  <a:pt x="644670" y="208939"/>
                  <a:pt x="652437" y="211714"/>
                </a:cubicBezTo>
                <a:close/>
                <a:moveTo>
                  <a:pt x="2633262" y="211712"/>
                </a:moveTo>
                <a:cubicBezTo>
                  <a:pt x="2631540" y="214831"/>
                  <a:pt x="2629837" y="217950"/>
                  <a:pt x="2627962" y="221318"/>
                </a:cubicBezTo>
                <a:cubicBezTo>
                  <a:pt x="2623505" y="216343"/>
                  <a:pt x="2623638" y="216036"/>
                  <a:pt x="2633262" y="211712"/>
                </a:cubicBezTo>
                <a:close/>
                <a:moveTo>
                  <a:pt x="658120" y="211445"/>
                </a:moveTo>
                <a:lnTo>
                  <a:pt x="658752" y="211541"/>
                </a:lnTo>
                <a:lnTo>
                  <a:pt x="658350" y="212135"/>
                </a:lnTo>
                <a:close/>
                <a:moveTo>
                  <a:pt x="953181" y="211331"/>
                </a:moveTo>
                <a:cubicBezTo>
                  <a:pt x="953256" y="211808"/>
                  <a:pt x="953295" y="212306"/>
                  <a:pt x="953429" y="212765"/>
                </a:cubicBezTo>
                <a:cubicBezTo>
                  <a:pt x="953448" y="212822"/>
                  <a:pt x="953945" y="212745"/>
                  <a:pt x="954213" y="212726"/>
                </a:cubicBezTo>
                <a:cubicBezTo>
                  <a:pt x="954118" y="212248"/>
                  <a:pt x="954040" y="211770"/>
                  <a:pt x="953984" y="211331"/>
                </a:cubicBezTo>
                <a:cubicBezTo>
                  <a:pt x="953715" y="211331"/>
                  <a:pt x="953448" y="211331"/>
                  <a:pt x="953181" y="211331"/>
                </a:cubicBezTo>
                <a:close/>
                <a:moveTo>
                  <a:pt x="1184697" y="211139"/>
                </a:moveTo>
                <a:cubicBezTo>
                  <a:pt x="1181119" y="209454"/>
                  <a:pt x="1179090" y="210182"/>
                  <a:pt x="1177597" y="213434"/>
                </a:cubicBezTo>
                <a:cubicBezTo>
                  <a:pt x="1175417" y="218198"/>
                  <a:pt x="1171762" y="220036"/>
                  <a:pt x="1166577" y="218198"/>
                </a:cubicBezTo>
                <a:cubicBezTo>
                  <a:pt x="1167189" y="220781"/>
                  <a:pt x="1167782" y="223288"/>
                  <a:pt x="1168548" y="226484"/>
                </a:cubicBezTo>
                <a:cubicBezTo>
                  <a:pt x="1175895" y="223996"/>
                  <a:pt x="1182669" y="221700"/>
                  <a:pt x="1189443" y="219404"/>
                </a:cubicBezTo>
                <a:cubicBezTo>
                  <a:pt x="1189366" y="218983"/>
                  <a:pt x="1189290" y="218562"/>
                  <a:pt x="1189193" y="218142"/>
                </a:cubicBezTo>
                <a:cubicBezTo>
                  <a:pt x="1186610" y="218142"/>
                  <a:pt x="1184027" y="218142"/>
                  <a:pt x="1180181" y="218142"/>
                </a:cubicBezTo>
                <a:cubicBezTo>
                  <a:pt x="1182036" y="215272"/>
                  <a:pt x="1183242" y="213377"/>
                  <a:pt x="1184697" y="211139"/>
                </a:cubicBezTo>
                <a:close/>
                <a:moveTo>
                  <a:pt x="832388" y="209474"/>
                </a:moveTo>
                <a:cubicBezTo>
                  <a:pt x="832638" y="209991"/>
                  <a:pt x="832887" y="210507"/>
                  <a:pt x="833307" y="211349"/>
                </a:cubicBezTo>
                <a:cubicBezTo>
                  <a:pt x="832638" y="211752"/>
                  <a:pt x="831948" y="212173"/>
                  <a:pt x="831260" y="212593"/>
                </a:cubicBezTo>
                <a:cubicBezTo>
                  <a:pt x="830991" y="212096"/>
                  <a:pt x="830360" y="211331"/>
                  <a:pt x="830513" y="211120"/>
                </a:cubicBezTo>
                <a:cubicBezTo>
                  <a:pt x="830973" y="210451"/>
                  <a:pt x="831738" y="210010"/>
                  <a:pt x="832388" y="209474"/>
                </a:cubicBezTo>
                <a:close/>
                <a:moveTo>
                  <a:pt x="1269955" y="208574"/>
                </a:moveTo>
                <a:lnTo>
                  <a:pt x="1269267" y="208804"/>
                </a:lnTo>
                <a:lnTo>
                  <a:pt x="1269860" y="209187"/>
                </a:lnTo>
                <a:close/>
                <a:moveTo>
                  <a:pt x="1136518" y="207848"/>
                </a:moveTo>
                <a:cubicBezTo>
                  <a:pt x="1136002" y="208326"/>
                  <a:pt x="1135485" y="208824"/>
                  <a:pt x="1134968" y="209301"/>
                </a:cubicBezTo>
                <a:cubicBezTo>
                  <a:pt x="1136002" y="210449"/>
                  <a:pt x="1136997" y="211655"/>
                  <a:pt x="1138145" y="212689"/>
                </a:cubicBezTo>
                <a:cubicBezTo>
                  <a:pt x="1138240" y="212784"/>
                  <a:pt x="1139388" y="211694"/>
                  <a:pt x="1140057" y="211157"/>
                </a:cubicBezTo>
                <a:cubicBezTo>
                  <a:pt x="1138872" y="210067"/>
                  <a:pt x="1137705" y="208957"/>
                  <a:pt x="1136518" y="207848"/>
                </a:cubicBezTo>
                <a:close/>
                <a:moveTo>
                  <a:pt x="1191873" y="207695"/>
                </a:moveTo>
                <a:lnTo>
                  <a:pt x="1192140" y="208403"/>
                </a:lnTo>
                <a:lnTo>
                  <a:pt x="1192522" y="207752"/>
                </a:lnTo>
                <a:close/>
                <a:moveTo>
                  <a:pt x="1119375" y="207503"/>
                </a:moveTo>
                <a:cubicBezTo>
                  <a:pt x="1117671" y="207752"/>
                  <a:pt x="1115968" y="208001"/>
                  <a:pt x="1114266" y="208268"/>
                </a:cubicBezTo>
                <a:cubicBezTo>
                  <a:pt x="1114343" y="209091"/>
                  <a:pt x="1114418" y="209895"/>
                  <a:pt x="1114494" y="210718"/>
                </a:cubicBezTo>
                <a:cubicBezTo>
                  <a:pt x="1116198" y="210507"/>
                  <a:pt x="1117920" y="210335"/>
                  <a:pt x="1119585" y="209972"/>
                </a:cubicBezTo>
                <a:cubicBezTo>
                  <a:pt x="1119681" y="209952"/>
                  <a:pt x="1119451" y="208364"/>
                  <a:pt x="1119375" y="207503"/>
                </a:cubicBezTo>
                <a:close/>
                <a:moveTo>
                  <a:pt x="1081662" y="207369"/>
                </a:moveTo>
                <a:lnTo>
                  <a:pt x="1082179" y="207905"/>
                </a:lnTo>
                <a:lnTo>
                  <a:pt x="1082715" y="208421"/>
                </a:lnTo>
                <a:lnTo>
                  <a:pt x="1082198" y="207887"/>
                </a:lnTo>
                <a:close/>
                <a:moveTo>
                  <a:pt x="1587249" y="206604"/>
                </a:moveTo>
                <a:cubicBezTo>
                  <a:pt x="1586655" y="206585"/>
                  <a:pt x="1586043" y="207005"/>
                  <a:pt x="1585431" y="207254"/>
                </a:cubicBezTo>
                <a:cubicBezTo>
                  <a:pt x="1585871" y="207599"/>
                  <a:pt x="1586291" y="207943"/>
                  <a:pt x="1586731" y="208268"/>
                </a:cubicBezTo>
                <a:cubicBezTo>
                  <a:pt x="1587230" y="208115"/>
                  <a:pt x="1587708" y="207963"/>
                  <a:pt x="1588205" y="207809"/>
                </a:cubicBezTo>
                <a:cubicBezTo>
                  <a:pt x="1587880" y="207389"/>
                  <a:pt x="1587593" y="206623"/>
                  <a:pt x="1587249" y="206604"/>
                </a:cubicBezTo>
                <a:close/>
                <a:moveTo>
                  <a:pt x="1281512" y="206432"/>
                </a:moveTo>
                <a:cubicBezTo>
                  <a:pt x="1281435" y="206413"/>
                  <a:pt x="1281303" y="206815"/>
                  <a:pt x="1281187" y="207026"/>
                </a:cubicBezTo>
                <a:cubicBezTo>
                  <a:pt x="1281684" y="207140"/>
                  <a:pt x="1282182" y="207293"/>
                  <a:pt x="1282698" y="207369"/>
                </a:cubicBezTo>
                <a:cubicBezTo>
                  <a:pt x="1282794" y="207389"/>
                  <a:pt x="1282929" y="206987"/>
                  <a:pt x="1283025" y="206776"/>
                </a:cubicBezTo>
                <a:cubicBezTo>
                  <a:pt x="1282527" y="206661"/>
                  <a:pt x="1282029" y="206489"/>
                  <a:pt x="1281512" y="206432"/>
                </a:cubicBezTo>
                <a:close/>
                <a:moveTo>
                  <a:pt x="1159747" y="205991"/>
                </a:moveTo>
                <a:cubicBezTo>
                  <a:pt x="1158771" y="206623"/>
                  <a:pt x="1157796" y="207254"/>
                  <a:pt x="1156800" y="207905"/>
                </a:cubicBezTo>
                <a:cubicBezTo>
                  <a:pt x="1152935" y="207963"/>
                  <a:pt x="1149070" y="208040"/>
                  <a:pt x="1145205" y="208096"/>
                </a:cubicBezTo>
                <a:cubicBezTo>
                  <a:pt x="1149682" y="212975"/>
                  <a:pt x="1153164" y="209837"/>
                  <a:pt x="1156800" y="207905"/>
                </a:cubicBezTo>
                <a:cubicBezTo>
                  <a:pt x="1157928" y="207656"/>
                  <a:pt x="1159077" y="207426"/>
                  <a:pt x="1160226" y="207216"/>
                </a:cubicBezTo>
                <a:cubicBezTo>
                  <a:pt x="1160071" y="206815"/>
                  <a:pt x="1159899" y="206393"/>
                  <a:pt x="1159747" y="205991"/>
                </a:cubicBezTo>
                <a:close/>
                <a:moveTo>
                  <a:pt x="999914" y="205963"/>
                </a:moveTo>
                <a:lnTo>
                  <a:pt x="999943" y="205991"/>
                </a:lnTo>
                <a:lnTo>
                  <a:pt x="999941" y="205991"/>
                </a:lnTo>
                <a:lnTo>
                  <a:pt x="999904" y="205973"/>
                </a:lnTo>
                <a:close/>
                <a:moveTo>
                  <a:pt x="999904" y="205954"/>
                </a:moveTo>
                <a:lnTo>
                  <a:pt x="999915" y="205963"/>
                </a:lnTo>
                <a:lnTo>
                  <a:pt x="999914" y="205963"/>
                </a:lnTo>
                <a:close/>
                <a:moveTo>
                  <a:pt x="999944" y="205931"/>
                </a:moveTo>
                <a:lnTo>
                  <a:pt x="999943" y="205988"/>
                </a:lnTo>
                <a:lnTo>
                  <a:pt x="999915" y="205963"/>
                </a:lnTo>
                <a:close/>
                <a:moveTo>
                  <a:pt x="1602478" y="205130"/>
                </a:moveTo>
                <a:cubicBezTo>
                  <a:pt x="1602192" y="205494"/>
                  <a:pt x="1601867" y="205820"/>
                  <a:pt x="1601656" y="206221"/>
                </a:cubicBezTo>
                <a:cubicBezTo>
                  <a:pt x="1601598" y="206317"/>
                  <a:pt x="1602020" y="206815"/>
                  <a:pt x="1602115" y="206795"/>
                </a:cubicBezTo>
                <a:cubicBezTo>
                  <a:pt x="1602555" y="206642"/>
                  <a:pt x="1602957" y="206393"/>
                  <a:pt x="1603378" y="206165"/>
                </a:cubicBezTo>
                <a:cubicBezTo>
                  <a:pt x="1603092" y="205820"/>
                  <a:pt x="1602784" y="205475"/>
                  <a:pt x="1602478" y="205130"/>
                </a:cubicBezTo>
                <a:close/>
                <a:moveTo>
                  <a:pt x="1140212" y="203906"/>
                </a:moveTo>
                <a:lnTo>
                  <a:pt x="1140516" y="204538"/>
                </a:lnTo>
                <a:lnTo>
                  <a:pt x="1140843" y="203925"/>
                </a:lnTo>
                <a:close/>
                <a:moveTo>
                  <a:pt x="1536678" y="203638"/>
                </a:moveTo>
                <a:cubicBezTo>
                  <a:pt x="1535472" y="205418"/>
                  <a:pt x="1534803" y="206049"/>
                  <a:pt x="1534917" y="206260"/>
                </a:cubicBezTo>
                <a:cubicBezTo>
                  <a:pt x="1535166" y="206718"/>
                  <a:pt x="1535799" y="207197"/>
                  <a:pt x="1536315" y="207254"/>
                </a:cubicBezTo>
                <a:cubicBezTo>
                  <a:pt x="1536774" y="207293"/>
                  <a:pt x="1537712" y="206681"/>
                  <a:pt x="1537692" y="206470"/>
                </a:cubicBezTo>
                <a:cubicBezTo>
                  <a:pt x="1537539" y="205609"/>
                  <a:pt x="1537119" y="204786"/>
                  <a:pt x="1536678" y="203638"/>
                </a:cubicBezTo>
                <a:close/>
                <a:moveTo>
                  <a:pt x="1547106" y="203485"/>
                </a:moveTo>
                <a:lnTo>
                  <a:pt x="1547106" y="211646"/>
                </a:lnTo>
                <a:lnTo>
                  <a:pt x="1547068" y="211712"/>
                </a:lnTo>
                <a:lnTo>
                  <a:pt x="1546919" y="211775"/>
                </a:lnTo>
                <a:lnTo>
                  <a:pt x="1541959" y="212440"/>
                </a:lnTo>
                <a:cubicBezTo>
                  <a:pt x="1542074" y="212861"/>
                  <a:pt x="1542169" y="213301"/>
                  <a:pt x="1542284" y="213722"/>
                </a:cubicBezTo>
                <a:lnTo>
                  <a:pt x="1546919" y="211775"/>
                </a:lnTo>
                <a:lnTo>
                  <a:pt x="1547106" y="211751"/>
                </a:lnTo>
                <a:lnTo>
                  <a:pt x="1547106" y="211646"/>
                </a:lnTo>
                <a:lnTo>
                  <a:pt x="1548953" y="208381"/>
                </a:lnTo>
                <a:cubicBezTo>
                  <a:pt x="1549225" y="207106"/>
                  <a:pt x="1548876" y="205571"/>
                  <a:pt x="1547106" y="203485"/>
                </a:cubicBezTo>
                <a:close/>
                <a:moveTo>
                  <a:pt x="999981" y="202625"/>
                </a:moveTo>
                <a:cubicBezTo>
                  <a:pt x="1000746" y="202873"/>
                  <a:pt x="1001511" y="203141"/>
                  <a:pt x="1002276" y="203390"/>
                </a:cubicBezTo>
                <a:lnTo>
                  <a:pt x="999944" y="205931"/>
                </a:lnTo>
                <a:close/>
                <a:moveTo>
                  <a:pt x="1113807" y="201744"/>
                </a:moveTo>
                <a:lnTo>
                  <a:pt x="1113405" y="202337"/>
                </a:lnTo>
                <a:lnTo>
                  <a:pt x="1114037" y="202433"/>
                </a:lnTo>
                <a:close/>
                <a:moveTo>
                  <a:pt x="2662957" y="201629"/>
                </a:moveTo>
                <a:lnTo>
                  <a:pt x="2662441" y="202165"/>
                </a:lnTo>
                <a:lnTo>
                  <a:pt x="2662404" y="202147"/>
                </a:lnTo>
                <a:lnTo>
                  <a:pt x="2662441" y="202185"/>
                </a:lnTo>
                <a:cubicBezTo>
                  <a:pt x="2658806" y="202720"/>
                  <a:pt x="2656280" y="204404"/>
                  <a:pt x="2655516" y="209245"/>
                </a:cubicBezTo>
                <a:lnTo>
                  <a:pt x="2662403" y="202146"/>
                </a:lnTo>
                <a:lnTo>
                  <a:pt x="2662402" y="202146"/>
                </a:lnTo>
                <a:close/>
                <a:moveTo>
                  <a:pt x="1147462" y="200921"/>
                </a:moveTo>
                <a:lnTo>
                  <a:pt x="1146774" y="201170"/>
                </a:lnTo>
                <a:lnTo>
                  <a:pt x="1147406" y="201533"/>
                </a:lnTo>
                <a:close/>
                <a:moveTo>
                  <a:pt x="1590941" y="200844"/>
                </a:moveTo>
                <a:lnTo>
                  <a:pt x="1590883" y="201476"/>
                </a:lnTo>
                <a:lnTo>
                  <a:pt x="1591572" y="201227"/>
                </a:lnTo>
                <a:close/>
                <a:moveTo>
                  <a:pt x="1395204" y="200711"/>
                </a:moveTo>
                <a:cubicBezTo>
                  <a:pt x="1394802" y="200825"/>
                  <a:pt x="1394458" y="201074"/>
                  <a:pt x="1394075" y="201285"/>
                </a:cubicBezTo>
                <a:cubicBezTo>
                  <a:pt x="1394286" y="201399"/>
                  <a:pt x="1394497" y="201533"/>
                  <a:pt x="1394725" y="201668"/>
                </a:cubicBezTo>
                <a:cubicBezTo>
                  <a:pt x="1395090" y="201476"/>
                  <a:pt x="1395472" y="201266"/>
                  <a:pt x="1395836" y="201074"/>
                </a:cubicBezTo>
                <a:cubicBezTo>
                  <a:pt x="1395625" y="200941"/>
                  <a:pt x="1395357" y="200672"/>
                  <a:pt x="1395204" y="200711"/>
                </a:cubicBezTo>
                <a:close/>
                <a:moveTo>
                  <a:pt x="2539186" y="200264"/>
                </a:moveTo>
                <a:cubicBezTo>
                  <a:pt x="2536801" y="200572"/>
                  <a:pt x="2534458" y="201840"/>
                  <a:pt x="2532123" y="203734"/>
                </a:cubicBezTo>
                <a:cubicBezTo>
                  <a:pt x="2536773" y="203026"/>
                  <a:pt x="2542131" y="211617"/>
                  <a:pt x="2546493" y="202547"/>
                </a:cubicBezTo>
                <a:cubicBezTo>
                  <a:pt x="2543996" y="200606"/>
                  <a:pt x="2541571" y="199955"/>
                  <a:pt x="2539186" y="200264"/>
                </a:cubicBezTo>
                <a:close/>
                <a:moveTo>
                  <a:pt x="694473" y="200061"/>
                </a:moveTo>
                <a:cubicBezTo>
                  <a:pt x="694473" y="201380"/>
                  <a:pt x="694838" y="202721"/>
                  <a:pt x="694416" y="203045"/>
                </a:cubicBezTo>
                <a:cubicBezTo>
                  <a:pt x="691200" y="205552"/>
                  <a:pt x="671457" y="210871"/>
                  <a:pt x="665409" y="210565"/>
                </a:cubicBezTo>
                <a:cubicBezTo>
                  <a:pt x="674632" y="202394"/>
                  <a:pt x="683682" y="199085"/>
                  <a:pt x="694473" y="200061"/>
                </a:cubicBezTo>
                <a:close/>
                <a:moveTo>
                  <a:pt x="2569816" y="199927"/>
                </a:moveTo>
                <a:cubicBezTo>
                  <a:pt x="2570504" y="200386"/>
                  <a:pt x="2571193" y="200846"/>
                  <a:pt x="2571882" y="201286"/>
                </a:cubicBezTo>
                <a:cubicBezTo>
                  <a:pt x="2571442" y="202052"/>
                  <a:pt x="2571155" y="202549"/>
                  <a:pt x="2570868" y="203045"/>
                </a:cubicBezTo>
                <a:cubicBezTo>
                  <a:pt x="2570236" y="202510"/>
                  <a:pt x="2569492" y="202070"/>
                  <a:pt x="2569069" y="201419"/>
                </a:cubicBezTo>
                <a:cubicBezTo>
                  <a:pt x="2568916" y="201191"/>
                  <a:pt x="2569548" y="200444"/>
                  <a:pt x="2569816" y="199927"/>
                </a:cubicBezTo>
                <a:close/>
                <a:moveTo>
                  <a:pt x="1230273" y="199601"/>
                </a:moveTo>
                <a:cubicBezTo>
                  <a:pt x="1229871" y="199983"/>
                  <a:pt x="1229470" y="200385"/>
                  <a:pt x="1228839" y="200960"/>
                </a:cubicBezTo>
                <a:cubicBezTo>
                  <a:pt x="1229547" y="201515"/>
                  <a:pt x="1230158" y="202184"/>
                  <a:pt x="1230923" y="202510"/>
                </a:cubicBezTo>
                <a:cubicBezTo>
                  <a:pt x="1231306" y="202663"/>
                  <a:pt x="1231956" y="202184"/>
                  <a:pt x="1232473" y="202012"/>
                </a:cubicBezTo>
                <a:cubicBezTo>
                  <a:pt x="1231746" y="201208"/>
                  <a:pt x="1231000" y="200405"/>
                  <a:pt x="1230273" y="199601"/>
                </a:cubicBezTo>
                <a:close/>
                <a:moveTo>
                  <a:pt x="1419178" y="198950"/>
                </a:moveTo>
                <a:lnTo>
                  <a:pt x="1418470" y="199180"/>
                </a:lnTo>
                <a:lnTo>
                  <a:pt x="1419083" y="199582"/>
                </a:lnTo>
                <a:close/>
                <a:moveTo>
                  <a:pt x="1166004" y="198855"/>
                </a:moveTo>
                <a:cubicBezTo>
                  <a:pt x="1165506" y="198911"/>
                  <a:pt x="1165008" y="199046"/>
                  <a:pt x="1164510" y="199142"/>
                </a:cubicBezTo>
                <a:cubicBezTo>
                  <a:pt x="1164607" y="199352"/>
                  <a:pt x="1164721" y="199735"/>
                  <a:pt x="1164798" y="199735"/>
                </a:cubicBezTo>
                <a:cubicBezTo>
                  <a:pt x="1165295" y="199696"/>
                  <a:pt x="1165774" y="199563"/>
                  <a:pt x="1166271" y="199448"/>
                </a:cubicBezTo>
                <a:cubicBezTo>
                  <a:pt x="1166175" y="199238"/>
                  <a:pt x="1166061" y="198835"/>
                  <a:pt x="1166004" y="198855"/>
                </a:cubicBezTo>
                <a:close/>
                <a:moveTo>
                  <a:pt x="923733" y="198108"/>
                </a:moveTo>
                <a:cubicBezTo>
                  <a:pt x="923409" y="199467"/>
                  <a:pt x="923083" y="200807"/>
                  <a:pt x="922738" y="202146"/>
                </a:cubicBezTo>
                <a:cubicBezTo>
                  <a:pt x="923446" y="202223"/>
                  <a:pt x="924173" y="202299"/>
                  <a:pt x="924881" y="202376"/>
                </a:cubicBezTo>
                <a:cubicBezTo>
                  <a:pt x="924939" y="201017"/>
                  <a:pt x="924996" y="199677"/>
                  <a:pt x="925054" y="198319"/>
                </a:cubicBezTo>
                <a:cubicBezTo>
                  <a:pt x="924613" y="198242"/>
                  <a:pt x="924173" y="198185"/>
                  <a:pt x="923733" y="198108"/>
                </a:cubicBezTo>
                <a:close/>
                <a:moveTo>
                  <a:pt x="1676449" y="196769"/>
                </a:moveTo>
                <a:cubicBezTo>
                  <a:pt x="1676028" y="196903"/>
                  <a:pt x="1675646" y="197210"/>
                  <a:pt x="1675245" y="197439"/>
                </a:cubicBezTo>
                <a:cubicBezTo>
                  <a:pt x="1675493" y="197592"/>
                  <a:pt x="1675704" y="197745"/>
                  <a:pt x="1675932" y="197897"/>
                </a:cubicBezTo>
                <a:cubicBezTo>
                  <a:pt x="1676334" y="197669"/>
                  <a:pt x="1676718" y="197439"/>
                  <a:pt x="1677120" y="197189"/>
                </a:cubicBezTo>
                <a:cubicBezTo>
                  <a:pt x="1676889" y="197036"/>
                  <a:pt x="1676621" y="196712"/>
                  <a:pt x="1676449" y="196769"/>
                </a:cubicBezTo>
                <a:close/>
                <a:moveTo>
                  <a:pt x="1286736" y="195181"/>
                </a:moveTo>
                <a:lnTo>
                  <a:pt x="1286736" y="195717"/>
                </a:lnTo>
                <a:lnTo>
                  <a:pt x="1287330" y="195449"/>
                </a:lnTo>
                <a:close/>
                <a:moveTo>
                  <a:pt x="1461407" y="194971"/>
                </a:moveTo>
                <a:cubicBezTo>
                  <a:pt x="1461330" y="194951"/>
                  <a:pt x="1461196" y="195372"/>
                  <a:pt x="1461081" y="195583"/>
                </a:cubicBezTo>
                <a:cubicBezTo>
                  <a:pt x="1461598" y="195717"/>
                  <a:pt x="1462096" y="195889"/>
                  <a:pt x="1462631" y="195965"/>
                </a:cubicBezTo>
                <a:cubicBezTo>
                  <a:pt x="1462688" y="195965"/>
                  <a:pt x="1462823" y="195545"/>
                  <a:pt x="1462938" y="195335"/>
                </a:cubicBezTo>
                <a:cubicBezTo>
                  <a:pt x="1462421" y="195200"/>
                  <a:pt x="1461923" y="195047"/>
                  <a:pt x="1461407" y="194971"/>
                </a:cubicBezTo>
                <a:close/>
                <a:moveTo>
                  <a:pt x="1430161" y="194856"/>
                </a:moveTo>
                <a:cubicBezTo>
                  <a:pt x="1429071" y="194933"/>
                  <a:pt x="1427999" y="195009"/>
                  <a:pt x="1426908" y="195104"/>
                </a:cubicBezTo>
                <a:cubicBezTo>
                  <a:pt x="1426927" y="195372"/>
                  <a:pt x="1426947" y="195641"/>
                  <a:pt x="1426947" y="195927"/>
                </a:cubicBezTo>
                <a:cubicBezTo>
                  <a:pt x="1428038" y="195908"/>
                  <a:pt x="1429128" y="195908"/>
                  <a:pt x="1430219" y="195908"/>
                </a:cubicBezTo>
                <a:cubicBezTo>
                  <a:pt x="1430200" y="195564"/>
                  <a:pt x="1430181" y="195200"/>
                  <a:pt x="1430161" y="194856"/>
                </a:cubicBezTo>
                <a:close/>
                <a:moveTo>
                  <a:pt x="2643288" y="194492"/>
                </a:moveTo>
                <a:cubicBezTo>
                  <a:pt x="2642676" y="195889"/>
                  <a:pt x="2642217" y="197381"/>
                  <a:pt x="2641356" y="198606"/>
                </a:cubicBezTo>
                <a:cubicBezTo>
                  <a:pt x="2641012" y="199103"/>
                  <a:pt x="2639807" y="198989"/>
                  <a:pt x="2638582" y="199238"/>
                </a:cubicBezTo>
                <a:cubicBezTo>
                  <a:pt x="2638506" y="195545"/>
                  <a:pt x="2640782" y="194894"/>
                  <a:pt x="2643288" y="194492"/>
                </a:cubicBezTo>
                <a:close/>
                <a:moveTo>
                  <a:pt x="714890" y="194339"/>
                </a:moveTo>
                <a:cubicBezTo>
                  <a:pt x="710489" y="199448"/>
                  <a:pt x="707007" y="198415"/>
                  <a:pt x="703659" y="198110"/>
                </a:cubicBezTo>
                <a:cubicBezTo>
                  <a:pt x="703543" y="197191"/>
                  <a:pt x="703410" y="196310"/>
                  <a:pt x="703295" y="195411"/>
                </a:cubicBezTo>
                <a:cubicBezTo>
                  <a:pt x="706509" y="195105"/>
                  <a:pt x="709723" y="194818"/>
                  <a:pt x="714890" y="194339"/>
                </a:cubicBezTo>
                <a:close/>
                <a:moveTo>
                  <a:pt x="984062" y="194167"/>
                </a:moveTo>
                <a:cubicBezTo>
                  <a:pt x="984234" y="194282"/>
                  <a:pt x="984425" y="194397"/>
                  <a:pt x="984598" y="194511"/>
                </a:cubicBezTo>
                <a:lnTo>
                  <a:pt x="984658" y="194513"/>
                </a:lnTo>
                <a:lnTo>
                  <a:pt x="990868" y="205391"/>
                </a:lnTo>
                <a:lnTo>
                  <a:pt x="999941" y="205991"/>
                </a:lnTo>
                <a:lnTo>
                  <a:pt x="999943" y="205993"/>
                </a:lnTo>
                <a:lnTo>
                  <a:pt x="999943" y="205991"/>
                </a:lnTo>
                <a:lnTo>
                  <a:pt x="999943" y="205988"/>
                </a:lnTo>
                <a:lnTo>
                  <a:pt x="1010463" y="215150"/>
                </a:lnTo>
                <a:cubicBezTo>
                  <a:pt x="1014532" y="217400"/>
                  <a:pt x="1019086" y="218993"/>
                  <a:pt x="1023936" y="220400"/>
                </a:cubicBezTo>
                <a:cubicBezTo>
                  <a:pt x="1022080" y="215979"/>
                  <a:pt x="1019822" y="212057"/>
                  <a:pt x="1022883" y="207887"/>
                </a:cubicBezTo>
                <a:cubicBezTo>
                  <a:pt x="1024032" y="207656"/>
                  <a:pt x="1025199" y="207446"/>
                  <a:pt x="1026346" y="207216"/>
                </a:cubicBezTo>
                <a:cubicBezTo>
                  <a:pt x="1026194" y="206815"/>
                  <a:pt x="1026041" y="206393"/>
                  <a:pt x="1025869" y="205991"/>
                </a:cubicBezTo>
                <a:cubicBezTo>
                  <a:pt x="1024874" y="206623"/>
                  <a:pt x="1023879" y="207254"/>
                  <a:pt x="1022883" y="207887"/>
                </a:cubicBezTo>
                <a:cubicBezTo>
                  <a:pt x="1018235" y="207235"/>
                  <a:pt x="1013565" y="206585"/>
                  <a:pt x="1007730" y="205762"/>
                </a:cubicBezTo>
                <a:cubicBezTo>
                  <a:pt x="1007290" y="204729"/>
                  <a:pt x="1006409" y="202413"/>
                  <a:pt x="1005300" y="200194"/>
                </a:cubicBezTo>
                <a:cubicBezTo>
                  <a:pt x="1003664" y="196903"/>
                  <a:pt x="1002105" y="195009"/>
                  <a:pt x="1000038" y="194194"/>
                </a:cubicBezTo>
                <a:cubicBezTo>
                  <a:pt x="997972" y="193378"/>
                  <a:pt x="995399" y="193641"/>
                  <a:pt x="991734" y="194664"/>
                </a:cubicBezTo>
                <a:lnTo>
                  <a:pt x="984658" y="194513"/>
                </a:lnTo>
                <a:lnTo>
                  <a:pt x="984636" y="194474"/>
                </a:lnTo>
                <a:cubicBezTo>
                  <a:pt x="984444" y="194377"/>
                  <a:pt x="984253" y="194263"/>
                  <a:pt x="984062" y="194167"/>
                </a:cubicBezTo>
                <a:close/>
                <a:moveTo>
                  <a:pt x="1454519" y="193058"/>
                </a:moveTo>
                <a:cubicBezTo>
                  <a:pt x="1454097" y="193192"/>
                  <a:pt x="1453714" y="193497"/>
                  <a:pt x="1453333" y="193745"/>
                </a:cubicBezTo>
                <a:cubicBezTo>
                  <a:pt x="1453542" y="193861"/>
                  <a:pt x="1453773" y="194014"/>
                  <a:pt x="1454002" y="194167"/>
                </a:cubicBezTo>
                <a:cubicBezTo>
                  <a:pt x="1454404" y="193937"/>
                  <a:pt x="1454787" y="193689"/>
                  <a:pt x="1455188" y="193459"/>
                </a:cubicBezTo>
                <a:cubicBezTo>
                  <a:pt x="1454960" y="193306"/>
                  <a:pt x="1454671" y="193000"/>
                  <a:pt x="1454519" y="193058"/>
                </a:cubicBezTo>
                <a:close/>
                <a:moveTo>
                  <a:pt x="720955" y="193039"/>
                </a:moveTo>
                <a:cubicBezTo>
                  <a:pt x="721491" y="193095"/>
                  <a:pt x="722008" y="193268"/>
                  <a:pt x="722524" y="193421"/>
                </a:cubicBezTo>
                <a:cubicBezTo>
                  <a:pt x="722409" y="193650"/>
                  <a:pt x="722276" y="194090"/>
                  <a:pt x="722199" y="194072"/>
                </a:cubicBezTo>
                <a:cubicBezTo>
                  <a:pt x="721663" y="193995"/>
                  <a:pt x="721147" y="193823"/>
                  <a:pt x="720630" y="193689"/>
                </a:cubicBezTo>
                <a:cubicBezTo>
                  <a:pt x="720744" y="193459"/>
                  <a:pt x="720879" y="193019"/>
                  <a:pt x="720955" y="193039"/>
                </a:cubicBezTo>
                <a:close/>
                <a:moveTo>
                  <a:pt x="2645192" y="192570"/>
                </a:moveTo>
                <a:lnTo>
                  <a:pt x="2645221" y="192599"/>
                </a:lnTo>
                <a:lnTo>
                  <a:pt x="2645228" y="192586"/>
                </a:lnTo>
                <a:lnTo>
                  <a:pt x="2645240" y="192599"/>
                </a:lnTo>
                <a:cubicBezTo>
                  <a:pt x="2644590" y="193229"/>
                  <a:pt x="2643939" y="193880"/>
                  <a:pt x="2643307" y="194511"/>
                </a:cubicBezTo>
                <a:cubicBezTo>
                  <a:pt x="2643307" y="194511"/>
                  <a:pt x="2643288" y="194492"/>
                  <a:pt x="2643288" y="194492"/>
                </a:cubicBezTo>
                <a:close/>
                <a:moveTo>
                  <a:pt x="2645527" y="192025"/>
                </a:moveTo>
                <a:lnTo>
                  <a:pt x="2645228" y="192586"/>
                </a:lnTo>
                <a:lnTo>
                  <a:pt x="2645202" y="192560"/>
                </a:lnTo>
                <a:lnTo>
                  <a:pt x="2645192" y="192570"/>
                </a:lnTo>
                <a:lnTo>
                  <a:pt x="2645182" y="192560"/>
                </a:lnTo>
                <a:cubicBezTo>
                  <a:pt x="2645298" y="192389"/>
                  <a:pt x="2645412" y="192197"/>
                  <a:pt x="2645527" y="192025"/>
                </a:cubicBezTo>
                <a:close/>
                <a:moveTo>
                  <a:pt x="795021" y="191279"/>
                </a:moveTo>
                <a:lnTo>
                  <a:pt x="795633" y="191699"/>
                </a:lnTo>
                <a:lnTo>
                  <a:pt x="794925" y="191948"/>
                </a:lnTo>
                <a:close/>
                <a:moveTo>
                  <a:pt x="728513" y="191144"/>
                </a:moveTo>
                <a:cubicBezTo>
                  <a:pt x="729623" y="191144"/>
                  <a:pt x="730713" y="191144"/>
                  <a:pt x="731823" y="191144"/>
                </a:cubicBezTo>
                <a:cubicBezTo>
                  <a:pt x="731843" y="191450"/>
                  <a:pt x="731880" y="191757"/>
                  <a:pt x="731899" y="192063"/>
                </a:cubicBezTo>
                <a:cubicBezTo>
                  <a:pt x="730866" y="192197"/>
                  <a:pt x="729833" y="192332"/>
                  <a:pt x="728801" y="192464"/>
                </a:cubicBezTo>
                <a:cubicBezTo>
                  <a:pt x="728705" y="192024"/>
                  <a:pt x="728610" y="191585"/>
                  <a:pt x="728513" y="191144"/>
                </a:cubicBezTo>
                <a:close/>
                <a:moveTo>
                  <a:pt x="1521601" y="190359"/>
                </a:moveTo>
                <a:cubicBezTo>
                  <a:pt x="1521256" y="190953"/>
                  <a:pt x="1520912" y="191565"/>
                  <a:pt x="1520587" y="192158"/>
                </a:cubicBezTo>
                <a:cubicBezTo>
                  <a:pt x="1523323" y="193689"/>
                  <a:pt x="1526079" y="195219"/>
                  <a:pt x="1528814" y="196750"/>
                </a:cubicBezTo>
                <a:cubicBezTo>
                  <a:pt x="1529121" y="196214"/>
                  <a:pt x="1529408" y="195678"/>
                  <a:pt x="1529714" y="195124"/>
                </a:cubicBezTo>
                <a:cubicBezTo>
                  <a:pt x="1526997" y="193536"/>
                  <a:pt x="1524298" y="191947"/>
                  <a:pt x="1521601" y="190359"/>
                </a:cubicBezTo>
                <a:close/>
                <a:moveTo>
                  <a:pt x="2671836" y="189422"/>
                </a:moveTo>
                <a:lnTo>
                  <a:pt x="2672429" y="189728"/>
                </a:lnTo>
                <a:lnTo>
                  <a:pt x="2671817" y="190036"/>
                </a:lnTo>
                <a:close/>
                <a:moveTo>
                  <a:pt x="908905" y="189173"/>
                </a:moveTo>
                <a:cubicBezTo>
                  <a:pt x="906761" y="196483"/>
                  <a:pt x="908923" y="201533"/>
                  <a:pt x="914989" y="205647"/>
                </a:cubicBezTo>
                <a:cubicBezTo>
                  <a:pt x="915774" y="204021"/>
                  <a:pt x="916998" y="202605"/>
                  <a:pt x="916692" y="202031"/>
                </a:cubicBezTo>
                <a:cubicBezTo>
                  <a:pt x="914262" y="197649"/>
                  <a:pt x="911526" y="193439"/>
                  <a:pt x="908905" y="189173"/>
                </a:cubicBezTo>
                <a:close/>
                <a:moveTo>
                  <a:pt x="1281283" y="188714"/>
                </a:moveTo>
                <a:cubicBezTo>
                  <a:pt x="1282469" y="188350"/>
                  <a:pt x="1281819" y="188561"/>
                  <a:pt x="1281148" y="188753"/>
                </a:cubicBezTo>
                <a:lnTo>
                  <a:pt x="1281078" y="188771"/>
                </a:lnTo>
                <a:lnTo>
                  <a:pt x="1272405" y="188771"/>
                </a:lnTo>
                <a:cubicBezTo>
                  <a:pt x="1272520" y="189537"/>
                  <a:pt x="1272616" y="190283"/>
                  <a:pt x="1272730" y="191048"/>
                </a:cubicBezTo>
                <a:lnTo>
                  <a:pt x="1281078" y="188771"/>
                </a:lnTo>
                <a:lnTo>
                  <a:pt x="1281168" y="188771"/>
                </a:lnTo>
                <a:cubicBezTo>
                  <a:pt x="1281723" y="188389"/>
                  <a:pt x="1282297" y="188006"/>
                  <a:pt x="1281283" y="188714"/>
                </a:cubicBezTo>
                <a:close/>
                <a:moveTo>
                  <a:pt x="1399604" y="187470"/>
                </a:moveTo>
                <a:lnTo>
                  <a:pt x="1400254" y="187853"/>
                </a:lnTo>
                <a:lnTo>
                  <a:pt x="1399546" y="188139"/>
                </a:lnTo>
                <a:close/>
                <a:moveTo>
                  <a:pt x="1639847" y="186648"/>
                </a:moveTo>
                <a:cubicBezTo>
                  <a:pt x="1639827" y="186915"/>
                  <a:pt x="1639731" y="187394"/>
                  <a:pt x="1639789" y="187412"/>
                </a:cubicBezTo>
                <a:cubicBezTo>
                  <a:pt x="1640249" y="187547"/>
                  <a:pt x="1640727" y="187604"/>
                  <a:pt x="1641205" y="187681"/>
                </a:cubicBezTo>
                <a:cubicBezTo>
                  <a:pt x="1641224" y="187412"/>
                  <a:pt x="1641300" y="186935"/>
                  <a:pt x="1641244" y="186915"/>
                </a:cubicBezTo>
                <a:cubicBezTo>
                  <a:pt x="1640784" y="186781"/>
                  <a:pt x="1640305" y="186725"/>
                  <a:pt x="1639847" y="186648"/>
                </a:cubicBezTo>
                <a:close/>
                <a:moveTo>
                  <a:pt x="1487601" y="186188"/>
                </a:moveTo>
                <a:cubicBezTo>
                  <a:pt x="1493073" y="193766"/>
                  <a:pt x="1494642" y="194033"/>
                  <a:pt x="1500344" y="187662"/>
                </a:cubicBezTo>
                <a:cubicBezTo>
                  <a:pt x="1496517" y="187222"/>
                  <a:pt x="1492710" y="186781"/>
                  <a:pt x="1487601" y="186188"/>
                </a:cubicBezTo>
                <a:close/>
                <a:moveTo>
                  <a:pt x="1727191" y="185270"/>
                </a:moveTo>
                <a:cubicBezTo>
                  <a:pt x="1730923" y="187586"/>
                  <a:pt x="1734328" y="189709"/>
                  <a:pt x="1737734" y="191814"/>
                </a:cubicBezTo>
                <a:cubicBezTo>
                  <a:pt x="1737523" y="192503"/>
                  <a:pt x="1737314" y="193172"/>
                  <a:pt x="1737103" y="193861"/>
                </a:cubicBezTo>
                <a:cubicBezTo>
                  <a:pt x="1733257" y="194301"/>
                  <a:pt x="1729412" y="194761"/>
                  <a:pt x="1725547" y="195200"/>
                </a:cubicBezTo>
                <a:cubicBezTo>
                  <a:pt x="1725547" y="195449"/>
                  <a:pt x="1725547" y="195678"/>
                  <a:pt x="1725547" y="195927"/>
                </a:cubicBezTo>
                <a:cubicBezTo>
                  <a:pt x="1730100" y="195927"/>
                  <a:pt x="1734654" y="195927"/>
                  <a:pt x="1738653" y="195927"/>
                </a:cubicBezTo>
                <a:cubicBezTo>
                  <a:pt x="1741465" y="191891"/>
                  <a:pt x="1743608" y="188790"/>
                  <a:pt x="1746057" y="185270"/>
                </a:cubicBezTo>
                <a:cubicBezTo>
                  <a:pt x="1739419" y="185270"/>
                  <a:pt x="1733487" y="185270"/>
                  <a:pt x="1727191" y="185270"/>
                </a:cubicBezTo>
                <a:close/>
                <a:moveTo>
                  <a:pt x="1450137" y="185174"/>
                </a:moveTo>
                <a:cubicBezTo>
                  <a:pt x="1450156" y="185595"/>
                  <a:pt x="1450156" y="186017"/>
                  <a:pt x="1450176" y="186437"/>
                </a:cubicBezTo>
                <a:cubicBezTo>
                  <a:pt x="1459551" y="186437"/>
                  <a:pt x="1468926" y="186437"/>
                  <a:pt x="1478301" y="186437"/>
                </a:cubicBezTo>
                <a:cubicBezTo>
                  <a:pt x="1478283" y="186017"/>
                  <a:pt x="1478263" y="185595"/>
                  <a:pt x="1478244" y="185174"/>
                </a:cubicBezTo>
                <a:cubicBezTo>
                  <a:pt x="1468869" y="185174"/>
                  <a:pt x="1459493" y="185174"/>
                  <a:pt x="1450137" y="185174"/>
                </a:cubicBezTo>
                <a:close/>
                <a:moveTo>
                  <a:pt x="1062108" y="184676"/>
                </a:moveTo>
                <a:cubicBezTo>
                  <a:pt x="1061898" y="186935"/>
                  <a:pt x="1061706" y="189211"/>
                  <a:pt x="1061437" y="192120"/>
                </a:cubicBezTo>
                <a:cubicBezTo>
                  <a:pt x="1065513" y="191048"/>
                  <a:pt x="1069168" y="191106"/>
                  <a:pt x="1067254" y="186935"/>
                </a:cubicBezTo>
                <a:cubicBezTo>
                  <a:pt x="1066681" y="185672"/>
                  <a:pt x="1063887" y="185404"/>
                  <a:pt x="1062108" y="184676"/>
                </a:cubicBezTo>
                <a:close/>
                <a:moveTo>
                  <a:pt x="1418930" y="184237"/>
                </a:moveTo>
                <a:cubicBezTo>
                  <a:pt x="1419599" y="184754"/>
                  <a:pt x="1420251" y="185270"/>
                  <a:pt x="1420882" y="185768"/>
                </a:cubicBezTo>
                <a:cubicBezTo>
                  <a:pt x="1420441" y="186035"/>
                  <a:pt x="1419964" y="186515"/>
                  <a:pt x="1419543" y="186494"/>
                </a:cubicBezTo>
                <a:cubicBezTo>
                  <a:pt x="1419045" y="186457"/>
                  <a:pt x="1418490" y="186035"/>
                  <a:pt x="1418127" y="185633"/>
                </a:cubicBezTo>
                <a:cubicBezTo>
                  <a:pt x="1418030" y="185519"/>
                  <a:pt x="1418566" y="184850"/>
                  <a:pt x="1418930" y="184237"/>
                </a:cubicBezTo>
                <a:close/>
                <a:moveTo>
                  <a:pt x="933301" y="184007"/>
                </a:moveTo>
                <a:cubicBezTo>
                  <a:pt x="929645" y="189134"/>
                  <a:pt x="933396" y="192884"/>
                  <a:pt x="935004" y="196846"/>
                </a:cubicBezTo>
                <a:cubicBezTo>
                  <a:pt x="936954" y="192368"/>
                  <a:pt x="939576" y="187700"/>
                  <a:pt x="933301" y="184007"/>
                </a:cubicBezTo>
                <a:close/>
                <a:moveTo>
                  <a:pt x="1661411" y="183720"/>
                </a:moveTo>
                <a:cubicBezTo>
                  <a:pt x="1660664" y="184007"/>
                  <a:pt x="1660147" y="184868"/>
                  <a:pt x="1659516" y="185480"/>
                </a:cubicBezTo>
                <a:cubicBezTo>
                  <a:pt x="1659803" y="185806"/>
                  <a:pt x="1660071" y="186151"/>
                  <a:pt x="1660358" y="186475"/>
                </a:cubicBezTo>
                <a:cubicBezTo>
                  <a:pt x="1661583" y="185825"/>
                  <a:pt x="1662807" y="185193"/>
                  <a:pt x="1665141" y="183950"/>
                </a:cubicBezTo>
                <a:cubicBezTo>
                  <a:pt x="1662999" y="183778"/>
                  <a:pt x="1662080" y="183452"/>
                  <a:pt x="1661411" y="183720"/>
                </a:cubicBezTo>
                <a:close/>
                <a:moveTo>
                  <a:pt x="1688981" y="183663"/>
                </a:moveTo>
                <a:cubicBezTo>
                  <a:pt x="1687470" y="184121"/>
                  <a:pt x="1685978" y="184581"/>
                  <a:pt x="1684467" y="185021"/>
                </a:cubicBezTo>
                <a:cubicBezTo>
                  <a:pt x="1684581" y="185519"/>
                  <a:pt x="1684695" y="186017"/>
                  <a:pt x="1684811" y="186533"/>
                </a:cubicBezTo>
                <a:cubicBezTo>
                  <a:pt x="1686322" y="186341"/>
                  <a:pt x="1687834" y="186131"/>
                  <a:pt x="1689345" y="185901"/>
                </a:cubicBezTo>
                <a:cubicBezTo>
                  <a:pt x="1689231" y="185156"/>
                  <a:pt x="1689096" y="184409"/>
                  <a:pt x="1688981" y="183663"/>
                </a:cubicBezTo>
                <a:close/>
                <a:moveTo>
                  <a:pt x="1597446" y="183223"/>
                </a:moveTo>
                <a:cubicBezTo>
                  <a:pt x="1592663" y="182744"/>
                  <a:pt x="1590387" y="185174"/>
                  <a:pt x="1590540" y="191986"/>
                </a:cubicBezTo>
                <a:cubicBezTo>
                  <a:pt x="1594749" y="194053"/>
                  <a:pt x="1599073" y="196444"/>
                  <a:pt x="1603608" y="198300"/>
                </a:cubicBezTo>
                <a:cubicBezTo>
                  <a:pt x="1607128" y="199735"/>
                  <a:pt x="1609558" y="201342"/>
                  <a:pt x="1609615" y="205704"/>
                </a:cubicBezTo>
                <a:cubicBezTo>
                  <a:pt x="1609635" y="207713"/>
                  <a:pt x="1611241" y="209685"/>
                  <a:pt x="1612753" y="213053"/>
                </a:cubicBezTo>
                <a:cubicBezTo>
                  <a:pt x="1615585" y="209359"/>
                  <a:pt x="1617212" y="207235"/>
                  <a:pt x="1618743" y="205265"/>
                </a:cubicBezTo>
                <a:cubicBezTo>
                  <a:pt x="1616752" y="202299"/>
                  <a:pt x="1615107" y="199888"/>
                  <a:pt x="1612677" y="196272"/>
                </a:cubicBezTo>
                <a:cubicBezTo>
                  <a:pt x="1617747" y="195698"/>
                  <a:pt x="1621593" y="194377"/>
                  <a:pt x="1625076" y="195047"/>
                </a:cubicBezTo>
                <a:cubicBezTo>
                  <a:pt x="1636153" y="197189"/>
                  <a:pt x="1640152" y="197516"/>
                  <a:pt x="1650198" y="194875"/>
                </a:cubicBezTo>
                <a:cubicBezTo>
                  <a:pt x="1643692" y="193842"/>
                  <a:pt x="1637799" y="192905"/>
                  <a:pt x="1631772" y="191928"/>
                </a:cubicBezTo>
                <a:cubicBezTo>
                  <a:pt x="1628710" y="186725"/>
                  <a:pt x="1628710" y="186725"/>
                  <a:pt x="1623584" y="183587"/>
                </a:cubicBezTo>
                <a:cubicBezTo>
                  <a:pt x="1620809" y="186609"/>
                  <a:pt x="1617977" y="189728"/>
                  <a:pt x="1613710" y="194377"/>
                </a:cubicBezTo>
                <a:cubicBezTo>
                  <a:pt x="1613958" y="189843"/>
                  <a:pt x="1614074" y="187623"/>
                  <a:pt x="1614188" y="185404"/>
                </a:cubicBezTo>
                <a:cubicBezTo>
                  <a:pt x="1608084" y="184600"/>
                  <a:pt x="1602767" y="183758"/>
                  <a:pt x="1597446" y="183223"/>
                </a:cubicBezTo>
                <a:close/>
                <a:moveTo>
                  <a:pt x="765601" y="182082"/>
                </a:moveTo>
                <a:cubicBezTo>
                  <a:pt x="767469" y="181831"/>
                  <a:pt x="769487" y="182505"/>
                  <a:pt x="771774" y="184389"/>
                </a:cubicBezTo>
                <a:cubicBezTo>
                  <a:pt x="767679" y="188446"/>
                  <a:pt x="763986" y="186551"/>
                  <a:pt x="760332" y="185327"/>
                </a:cubicBezTo>
                <a:cubicBezTo>
                  <a:pt x="762016" y="183509"/>
                  <a:pt x="763733" y="182333"/>
                  <a:pt x="765601" y="182082"/>
                </a:cubicBezTo>
                <a:close/>
                <a:moveTo>
                  <a:pt x="1974512" y="180754"/>
                </a:moveTo>
                <a:cubicBezTo>
                  <a:pt x="1974111" y="180946"/>
                  <a:pt x="1973690" y="181118"/>
                  <a:pt x="1973307" y="181367"/>
                </a:cubicBezTo>
                <a:cubicBezTo>
                  <a:pt x="1973250" y="181404"/>
                  <a:pt x="1973442" y="181788"/>
                  <a:pt x="1973517" y="182017"/>
                </a:cubicBezTo>
                <a:cubicBezTo>
                  <a:pt x="1973938" y="181845"/>
                  <a:pt x="1974340" y="181654"/>
                  <a:pt x="1974762" y="181462"/>
                </a:cubicBezTo>
                <a:cubicBezTo>
                  <a:pt x="1974685" y="181232"/>
                  <a:pt x="1974609" y="181004"/>
                  <a:pt x="1974512" y="180754"/>
                </a:cubicBezTo>
                <a:close/>
                <a:moveTo>
                  <a:pt x="1234156" y="179702"/>
                </a:moveTo>
                <a:cubicBezTo>
                  <a:pt x="1234003" y="179606"/>
                  <a:pt x="1233621" y="179913"/>
                  <a:pt x="1233353" y="180027"/>
                </a:cubicBezTo>
                <a:cubicBezTo>
                  <a:pt x="1233507" y="180218"/>
                  <a:pt x="1233697" y="180410"/>
                  <a:pt x="1233870" y="180582"/>
                </a:cubicBezTo>
                <a:cubicBezTo>
                  <a:pt x="1234176" y="180582"/>
                  <a:pt x="1234482" y="180582"/>
                  <a:pt x="1234808" y="180582"/>
                </a:cubicBezTo>
                <a:cubicBezTo>
                  <a:pt x="1234596" y="180276"/>
                  <a:pt x="1234444" y="179893"/>
                  <a:pt x="1234156" y="179702"/>
                </a:cubicBezTo>
                <a:close/>
                <a:moveTo>
                  <a:pt x="1156838" y="179626"/>
                </a:moveTo>
                <a:cubicBezTo>
                  <a:pt x="1156953" y="180276"/>
                  <a:pt x="1157067" y="180927"/>
                  <a:pt x="1157181" y="181596"/>
                </a:cubicBezTo>
                <a:cubicBezTo>
                  <a:pt x="1155212" y="182057"/>
                  <a:pt x="1153221" y="182515"/>
                  <a:pt x="1151250" y="182994"/>
                </a:cubicBezTo>
                <a:cubicBezTo>
                  <a:pt x="1151116" y="182075"/>
                  <a:pt x="1151002" y="181176"/>
                  <a:pt x="1150887" y="180296"/>
                </a:cubicBezTo>
                <a:cubicBezTo>
                  <a:pt x="1152877" y="180066"/>
                  <a:pt x="1154848" y="179837"/>
                  <a:pt x="1156838" y="179626"/>
                </a:cubicBezTo>
                <a:close/>
                <a:moveTo>
                  <a:pt x="1333001" y="178038"/>
                </a:moveTo>
                <a:lnTo>
                  <a:pt x="1332331" y="178268"/>
                </a:lnTo>
                <a:lnTo>
                  <a:pt x="1332944" y="178592"/>
                </a:lnTo>
                <a:close/>
                <a:moveTo>
                  <a:pt x="1271390" y="177941"/>
                </a:moveTo>
                <a:cubicBezTo>
                  <a:pt x="1269382" y="178649"/>
                  <a:pt x="1267411" y="179339"/>
                  <a:pt x="1264388" y="180390"/>
                </a:cubicBezTo>
                <a:cubicBezTo>
                  <a:pt x="1268387" y="183452"/>
                  <a:pt x="1270415" y="182974"/>
                  <a:pt x="1271793" y="180027"/>
                </a:cubicBezTo>
                <a:cubicBezTo>
                  <a:pt x="1271984" y="179626"/>
                  <a:pt x="1271602" y="178937"/>
                  <a:pt x="1271390" y="177941"/>
                </a:cubicBezTo>
                <a:close/>
                <a:moveTo>
                  <a:pt x="1282374" y="177884"/>
                </a:moveTo>
                <a:cubicBezTo>
                  <a:pt x="1281819" y="178516"/>
                  <a:pt x="1281303" y="179129"/>
                  <a:pt x="1280767" y="179721"/>
                </a:cubicBezTo>
                <a:cubicBezTo>
                  <a:pt x="1281245" y="179893"/>
                  <a:pt x="1281780" y="180314"/>
                  <a:pt x="1282164" y="180200"/>
                </a:cubicBezTo>
                <a:cubicBezTo>
                  <a:pt x="1282642" y="180066"/>
                  <a:pt x="1283082" y="179549"/>
                  <a:pt x="1283331" y="179090"/>
                </a:cubicBezTo>
                <a:cubicBezTo>
                  <a:pt x="1283406" y="178918"/>
                  <a:pt x="1282814" y="178420"/>
                  <a:pt x="1282374" y="177884"/>
                </a:cubicBezTo>
                <a:close/>
                <a:moveTo>
                  <a:pt x="1070181" y="176756"/>
                </a:moveTo>
                <a:lnTo>
                  <a:pt x="1070679" y="177291"/>
                </a:lnTo>
                <a:lnTo>
                  <a:pt x="1071234" y="177788"/>
                </a:lnTo>
                <a:lnTo>
                  <a:pt x="1070718" y="177272"/>
                </a:lnTo>
                <a:close/>
                <a:moveTo>
                  <a:pt x="1758877" y="176507"/>
                </a:moveTo>
                <a:cubicBezTo>
                  <a:pt x="1758839" y="177080"/>
                  <a:pt x="1758801" y="177655"/>
                  <a:pt x="1758762" y="178229"/>
                </a:cubicBezTo>
                <a:cubicBezTo>
                  <a:pt x="1760292" y="178325"/>
                  <a:pt x="1761805" y="178420"/>
                  <a:pt x="1763316" y="178516"/>
                </a:cubicBezTo>
                <a:cubicBezTo>
                  <a:pt x="1763353" y="177980"/>
                  <a:pt x="1763392" y="177444"/>
                  <a:pt x="1763430" y="176909"/>
                </a:cubicBezTo>
                <a:cubicBezTo>
                  <a:pt x="1761919" y="176774"/>
                  <a:pt x="1760407" y="176641"/>
                  <a:pt x="1758877" y="176507"/>
                </a:cubicBezTo>
                <a:close/>
                <a:moveTo>
                  <a:pt x="1732549" y="176085"/>
                </a:moveTo>
                <a:cubicBezTo>
                  <a:pt x="1730693" y="176622"/>
                  <a:pt x="1728837" y="177157"/>
                  <a:pt x="1726982" y="177693"/>
                </a:cubicBezTo>
                <a:cubicBezTo>
                  <a:pt x="1727096" y="178115"/>
                  <a:pt x="1727191" y="178516"/>
                  <a:pt x="1727307" y="178937"/>
                </a:cubicBezTo>
                <a:cubicBezTo>
                  <a:pt x="1729201" y="178478"/>
                  <a:pt x="1731076" y="178038"/>
                  <a:pt x="1732950" y="177578"/>
                </a:cubicBezTo>
                <a:cubicBezTo>
                  <a:pt x="1732817" y="177080"/>
                  <a:pt x="1732683" y="176583"/>
                  <a:pt x="1732549" y="176085"/>
                </a:cubicBezTo>
                <a:close/>
                <a:moveTo>
                  <a:pt x="1349610" y="175780"/>
                </a:moveTo>
                <a:cubicBezTo>
                  <a:pt x="1346797" y="176258"/>
                  <a:pt x="1343964" y="176736"/>
                  <a:pt x="1341133" y="177215"/>
                </a:cubicBezTo>
                <a:cubicBezTo>
                  <a:pt x="1344099" y="178554"/>
                  <a:pt x="1347332" y="179816"/>
                  <a:pt x="1349991" y="177980"/>
                </a:cubicBezTo>
                <a:cubicBezTo>
                  <a:pt x="1349857" y="177254"/>
                  <a:pt x="1349743" y="176525"/>
                  <a:pt x="1349610" y="175780"/>
                </a:cubicBezTo>
                <a:close/>
                <a:moveTo>
                  <a:pt x="895377" y="175168"/>
                </a:moveTo>
                <a:lnTo>
                  <a:pt x="895627" y="175837"/>
                </a:lnTo>
                <a:lnTo>
                  <a:pt x="895990" y="175224"/>
                </a:lnTo>
                <a:close/>
                <a:moveTo>
                  <a:pt x="1294542" y="172585"/>
                </a:moveTo>
                <a:cubicBezTo>
                  <a:pt x="1294427" y="173044"/>
                  <a:pt x="1294313" y="173502"/>
                  <a:pt x="1294199" y="173963"/>
                </a:cubicBezTo>
                <a:cubicBezTo>
                  <a:pt x="1295499" y="174307"/>
                  <a:pt x="1296801" y="174632"/>
                  <a:pt x="1298100" y="174976"/>
                </a:cubicBezTo>
                <a:cubicBezTo>
                  <a:pt x="1298216" y="174516"/>
                  <a:pt x="1298351" y="174077"/>
                  <a:pt x="1298465" y="173618"/>
                </a:cubicBezTo>
                <a:cubicBezTo>
                  <a:pt x="1297164" y="173273"/>
                  <a:pt x="1295844" y="172928"/>
                  <a:pt x="1294542" y="172585"/>
                </a:cubicBezTo>
                <a:close/>
                <a:moveTo>
                  <a:pt x="1629362" y="171724"/>
                </a:moveTo>
                <a:cubicBezTo>
                  <a:pt x="1618857" y="171437"/>
                  <a:pt x="1608334" y="171647"/>
                  <a:pt x="1597830" y="171780"/>
                </a:cubicBezTo>
                <a:cubicBezTo>
                  <a:pt x="1596146" y="171800"/>
                  <a:pt x="1594461" y="172622"/>
                  <a:pt x="1591458" y="173446"/>
                </a:cubicBezTo>
                <a:cubicBezTo>
                  <a:pt x="1599245" y="177502"/>
                  <a:pt x="1606038" y="177310"/>
                  <a:pt x="1612925" y="176488"/>
                </a:cubicBezTo>
                <a:cubicBezTo>
                  <a:pt x="1615413" y="176201"/>
                  <a:pt x="1617939" y="175856"/>
                  <a:pt x="1620427" y="175971"/>
                </a:cubicBezTo>
                <a:cubicBezTo>
                  <a:pt x="1641013" y="176870"/>
                  <a:pt x="1661602" y="178268"/>
                  <a:pt x="1682208" y="178688"/>
                </a:cubicBezTo>
                <a:cubicBezTo>
                  <a:pt x="1692426" y="178899"/>
                  <a:pt x="1702835" y="178305"/>
                  <a:pt x="1714334" y="173675"/>
                </a:cubicBezTo>
                <a:cubicBezTo>
                  <a:pt x="1700328" y="173388"/>
                  <a:pt x="1687987" y="170843"/>
                  <a:pt x="1677828" y="176105"/>
                </a:cubicBezTo>
                <a:cubicBezTo>
                  <a:pt x="1673082" y="175014"/>
                  <a:pt x="1669714" y="173752"/>
                  <a:pt x="1666289" y="173522"/>
                </a:cubicBezTo>
                <a:cubicBezTo>
                  <a:pt x="1653987" y="172718"/>
                  <a:pt x="1641684" y="172067"/>
                  <a:pt x="1629362" y="171724"/>
                </a:cubicBezTo>
                <a:close/>
                <a:moveTo>
                  <a:pt x="1307381" y="171206"/>
                </a:moveTo>
                <a:cubicBezTo>
                  <a:pt x="1307554" y="171341"/>
                  <a:pt x="1307745" y="171455"/>
                  <a:pt x="1307917" y="171570"/>
                </a:cubicBezTo>
                <a:cubicBezTo>
                  <a:pt x="1307917" y="171570"/>
                  <a:pt x="1308472" y="172067"/>
                  <a:pt x="1308472" y="172067"/>
                </a:cubicBezTo>
                <a:lnTo>
                  <a:pt x="1307955" y="171532"/>
                </a:lnTo>
                <a:cubicBezTo>
                  <a:pt x="1307764" y="171417"/>
                  <a:pt x="1307573" y="171303"/>
                  <a:pt x="1307381" y="171206"/>
                </a:cubicBezTo>
                <a:close/>
                <a:moveTo>
                  <a:pt x="1037042" y="171188"/>
                </a:moveTo>
                <a:cubicBezTo>
                  <a:pt x="1036640" y="171398"/>
                  <a:pt x="1036200" y="171570"/>
                  <a:pt x="1035837" y="171838"/>
                </a:cubicBezTo>
                <a:cubicBezTo>
                  <a:pt x="1035780" y="171877"/>
                  <a:pt x="1035971" y="172278"/>
                  <a:pt x="1036047" y="172527"/>
                </a:cubicBezTo>
                <a:cubicBezTo>
                  <a:pt x="1036449" y="172316"/>
                  <a:pt x="1036870" y="172106"/>
                  <a:pt x="1037271" y="171914"/>
                </a:cubicBezTo>
                <a:cubicBezTo>
                  <a:pt x="1037195" y="171666"/>
                  <a:pt x="1037118" y="171437"/>
                  <a:pt x="1037042" y="171188"/>
                </a:cubicBezTo>
                <a:close/>
                <a:moveTo>
                  <a:pt x="1245790" y="169427"/>
                </a:moveTo>
                <a:cubicBezTo>
                  <a:pt x="1245790" y="169715"/>
                  <a:pt x="1245790" y="169982"/>
                  <a:pt x="1245790" y="170270"/>
                </a:cubicBezTo>
                <a:cubicBezTo>
                  <a:pt x="1245332" y="170327"/>
                  <a:pt x="1244853" y="170404"/>
                  <a:pt x="1244355" y="170460"/>
                </a:cubicBezTo>
                <a:cubicBezTo>
                  <a:pt x="1244355" y="170193"/>
                  <a:pt x="1244279" y="169696"/>
                  <a:pt x="1244355" y="169676"/>
                </a:cubicBezTo>
                <a:cubicBezTo>
                  <a:pt x="1244815" y="169543"/>
                  <a:pt x="1245312" y="169485"/>
                  <a:pt x="1245790" y="169427"/>
                </a:cubicBezTo>
                <a:close/>
                <a:moveTo>
                  <a:pt x="969041" y="168854"/>
                </a:moveTo>
                <a:cubicBezTo>
                  <a:pt x="968908" y="169619"/>
                  <a:pt x="968601" y="170384"/>
                  <a:pt x="968697" y="171111"/>
                </a:cubicBezTo>
                <a:cubicBezTo>
                  <a:pt x="968735" y="171417"/>
                  <a:pt x="969616" y="171590"/>
                  <a:pt x="970113" y="171838"/>
                </a:cubicBezTo>
                <a:cubicBezTo>
                  <a:pt x="970343" y="171341"/>
                  <a:pt x="970897" y="170633"/>
                  <a:pt x="970744" y="170384"/>
                </a:cubicBezTo>
                <a:cubicBezTo>
                  <a:pt x="970343" y="169772"/>
                  <a:pt x="969635" y="169350"/>
                  <a:pt x="969041" y="168854"/>
                </a:cubicBezTo>
                <a:close/>
                <a:moveTo>
                  <a:pt x="1322568" y="168358"/>
                </a:moveTo>
                <a:cubicBezTo>
                  <a:pt x="1321137" y="168499"/>
                  <a:pt x="1320315" y="170174"/>
                  <a:pt x="1318669" y="173522"/>
                </a:cubicBezTo>
                <a:cubicBezTo>
                  <a:pt x="1321138" y="174976"/>
                  <a:pt x="1323626" y="176469"/>
                  <a:pt x="1326248" y="178018"/>
                </a:cubicBezTo>
                <a:cubicBezTo>
                  <a:pt x="1327683" y="175933"/>
                  <a:pt x="1328715" y="174421"/>
                  <a:pt x="1330112" y="172393"/>
                </a:cubicBezTo>
                <a:cubicBezTo>
                  <a:pt x="1326036" y="169609"/>
                  <a:pt x="1323998" y="168217"/>
                  <a:pt x="1322568" y="168358"/>
                </a:cubicBezTo>
                <a:close/>
                <a:moveTo>
                  <a:pt x="1126684" y="167878"/>
                </a:moveTo>
                <a:cubicBezTo>
                  <a:pt x="1126722" y="168433"/>
                  <a:pt x="1126741" y="168987"/>
                  <a:pt x="1126779" y="169542"/>
                </a:cubicBezTo>
                <a:cubicBezTo>
                  <a:pt x="1127755" y="169236"/>
                  <a:pt x="1128750" y="168949"/>
                  <a:pt x="1129725" y="168644"/>
                </a:cubicBezTo>
                <a:cubicBezTo>
                  <a:pt x="1128711" y="168394"/>
                  <a:pt x="1127697" y="168146"/>
                  <a:pt x="1126684" y="167878"/>
                </a:cubicBezTo>
                <a:close/>
                <a:moveTo>
                  <a:pt x="1158175" y="166166"/>
                </a:moveTo>
                <a:cubicBezTo>
                  <a:pt x="1156815" y="165788"/>
                  <a:pt x="1154906" y="166415"/>
                  <a:pt x="1151040" y="167706"/>
                </a:cubicBezTo>
                <a:cubicBezTo>
                  <a:pt x="1151844" y="170633"/>
                  <a:pt x="1152648" y="173560"/>
                  <a:pt x="1154083" y="178765"/>
                </a:cubicBezTo>
                <a:cubicBezTo>
                  <a:pt x="1145587" y="173102"/>
                  <a:pt x="1139082" y="167935"/>
                  <a:pt x="1130510" y="175397"/>
                </a:cubicBezTo>
                <a:lnTo>
                  <a:pt x="1143387" y="190681"/>
                </a:lnTo>
                <a:lnTo>
                  <a:pt x="1143369" y="190685"/>
                </a:lnTo>
                <a:lnTo>
                  <a:pt x="1132314" y="184856"/>
                </a:lnTo>
                <a:cubicBezTo>
                  <a:pt x="1128583" y="182830"/>
                  <a:pt x="1124551" y="181538"/>
                  <a:pt x="1119414" y="183413"/>
                </a:cubicBezTo>
                <a:cubicBezTo>
                  <a:pt x="1120523" y="181998"/>
                  <a:pt x="1121613" y="180601"/>
                  <a:pt x="1122933" y="178918"/>
                </a:cubicBezTo>
                <a:cubicBezTo>
                  <a:pt x="1116102" y="178210"/>
                  <a:pt x="1113443" y="180487"/>
                  <a:pt x="1115376" y="185309"/>
                </a:cubicBezTo>
                <a:cubicBezTo>
                  <a:pt x="1116753" y="188753"/>
                  <a:pt x="1119164" y="191814"/>
                  <a:pt x="1121058" y="194971"/>
                </a:cubicBezTo>
                <a:cubicBezTo>
                  <a:pt x="1124980" y="194664"/>
                  <a:pt x="1128540" y="194377"/>
                  <a:pt x="1132079" y="194090"/>
                </a:cubicBezTo>
                <a:cubicBezTo>
                  <a:pt x="1132174" y="194492"/>
                  <a:pt x="1132270" y="194894"/>
                  <a:pt x="1132347" y="195296"/>
                </a:cubicBezTo>
                <a:cubicBezTo>
                  <a:pt x="1129381" y="196788"/>
                  <a:pt x="1126416" y="198281"/>
                  <a:pt x="1123450" y="199772"/>
                </a:cubicBezTo>
                <a:cubicBezTo>
                  <a:pt x="1131677" y="199677"/>
                  <a:pt x="1138813" y="197707"/>
                  <a:pt x="1143368" y="190685"/>
                </a:cubicBezTo>
                <a:lnTo>
                  <a:pt x="1143369" y="190685"/>
                </a:lnTo>
                <a:lnTo>
                  <a:pt x="1143406" y="190704"/>
                </a:lnTo>
                <a:lnTo>
                  <a:pt x="1143387" y="190681"/>
                </a:lnTo>
                <a:lnTo>
                  <a:pt x="1152495" y="188867"/>
                </a:lnTo>
                <a:cubicBezTo>
                  <a:pt x="1156092" y="188714"/>
                  <a:pt x="1158808" y="188542"/>
                  <a:pt x="1160416" y="184313"/>
                </a:cubicBezTo>
                <a:cubicBezTo>
                  <a:pt x="1160894" y="183050"/>
                  <a:pt x="1165659" y="183413"/>
                  <a:pt x="1169562" y="182878"/>
                </a:cubicBezTo>
                <a:cubicBezTo>
                  <a:pt x="1166175" y="181385"/>
                  <a:pt x="1163937" y="180410"/>
                  <a:pt x="1161717" y="179415"/>
                </a:cubicBezTo>
                <a:cubicBezTo>
                  <a:pt x="1161851" y="178707"/>
                  <a:pt x="1161966" y="177999"/>
                  <a:pt x="1162101" y="177291"/>
                </a:cubicBezTo>
                <a:cubicBezTo>
                  <a:pt x="1165429" y="177291"/>
                  <a:pt x="1168758" y="177291"/>
                  <a:pt x="1172087" y="177291"/>
                </a:cubicBezTo>
                <a:cubicBezTo>
                  <a:pt x="1170040" y="176066"/>
                  <a:pt x="1167973" y="174861"/>
                  <a:pt x="1165965" y="173579"/>
                </a:cubicBezTo>
                <a:cubicBezTo>
                  <a:pt x="1164587" y="172699"/>
                  <a:pt x="1162827" y="171953"/>
                  <a:pt x="1162023" y="170652"/>
                </a:cubicBezTo>
                <a:cubicBezTo>
                  <a:pt x="1160349" y="167926"/>
                  <a:pt x="1159536" y="166544"/>
                  <a:pt x="1158175" y="166166"/>
                </a:cubicBezTo>
                <a:close/>
                <a:moveTo>
                  <a:pt x="1497206" y="165753"/>
                </a:moveTo>
                <a:cubicBezTo>
                  <a:pt x="1496172" y="165008"/>
                  <a:pt x="1496747" y="165428"/>
                  <a:pt x="1497320" y="165830"/>
                </a:cubicBezTo>
                <a:cubicBezTo>
                  <a:pt x="1497990" y="166022"/>
                  <a:pt x="1498659" y="166232"/>
                  <a:pt x="1497474" y="165869"/>
                </a:cubicBezTo>
                <a:cubicBezTo>
                  <a:pt x="1498488" y="166577"/>
                  <a:pt x="1497933" y="166175"/>
                  <a:pt x="1497359" y="165792"/>
                </a:cubicBezTo>
                <a:cubicBezTo>
                  <a:pt x="1496670" y="165581"/>
                  <a:pt x="1496000" y="165390"/>
                  <a:pt x="1497206" y="165753"/>
                </a:cubicBezTo>
                <a:close/>
                <a:moveTo>
                  <a:pt x="1138335" y="164720"/>
                </a:moveTo>
                <a:cubicBezTo>
                  <a:pt x="1138049" y="164681"/>
                  <a:pt x="1137666" y="165295"/>
                  <a:pt x="1137342" y="165600"/>
                </a:cubicBezTo>
                <a:cubicBezTo>
                  <a:pt x="1137933" y="166098"/>
                  <a:pt x="1138546" y="166595"/>
                  <a:pt x="1139254" y="167169"/>
                </a:cubicBezTo>
                <a:cubicBezTo>
                  <a:pt x="1139484" y="166442"/>
                  <a:pt x="1139885" y="165830"/>
                  <a:pt x="1139713" y="165581"/>
                </a:cubicBezTo>
                <a:cubicBezTo>
                  <a:pt x="1139445" y="165161"/>
                  <a:pt x="1138833" y="164778"/>
                  <a:pt x="1138335" y="164720"/>
                </a:cubicBezTo>
                <a:close/>
                <a:moveTo>
                  <a:pt x="1732223" y="164625"/>
                </a:moveTo>
                <a:cubicBezTo>
                  <a:pt x="1732204" y="165332"/>
                  <a:pt x="1732167" y="166040"/>
                  <a:pt x="1732147" y="166748"/>
                </a:cubicBezTo>
                <a:cubicBezTo>
                  <a:pt x="1734214" y="166748"/>
                  <a:pt x="1736299" y="166748"/>
                  <a:pt x="1738386" y="166748"/>
                </a:cubicBezTo>
                <a:cubicBezTo>
                  <a:pt x="1738403" y="166175"/>
                  <a:pt x="1738423" y="165600"/>
                  <a:pt x="1738462" y="165026"/>
                </a:cubicBezTo>
                <a:cubicBezTo>
                  <a:pt x="1736376" y="164892"/>
                  <a:pt x="1734310" y="164758"/>
                  <a:pt x="1732223" y="164625"/>
                </a:cubicBezTo>
                <a:close/>
                <a:moveTo>
                  <a:pt x="1513048" y="164529"/>
                </a:moveTo>
                <a:cubicBezTo>
                  <a:pt x="1512876" y="164529"/>
                  <a:pt x="1512685" y="165428"/>
                  <a:pt x="1512493" y="165906"/>
                </a:cubicBezTo>
                <a:cubicBezTo>
                  <a:pt x="1513259" y="166193"/>
                  <a:pt x="1513986" y="166538"/>
                  <a:pt x="1514771" y="166711"/>
                </a:cubicBezTo>
                <a:cubicBezTo>
                  <a:pt x="1514847" y="166730"/>
                  <a:pt x="1515153" y="165773"/>
                  <a:pt x="1515459" y="165026"/>
                </a:cubicBezTo>
                <a:cubicBezTo>
                  <a:pt x="1514637" y="164836"/>
                  <a:pt x="1513852" y="164549"/>
                  <a:pt x="1513048" y="164529"/>
                </a:cubicBezTo>
                <a:close/>
                <a:moveTo>
                  <a:pt x="1683529" y="164376"/>
                </a:moveTo>
                <a:cubicBezTo>
                  <a:pt x="1699601" y="168317"/>
                  <a:pt x="1717108" y="168644"/>
                  <a:pt x="1724647" y="164376"/>
                </a:cubicBezTo>
                <a:cubicBezTo>
                  <a:pt x="1711579" y="164376"/>
                  <a:pt x="1698510" y="164376"/>
                  <a:pt x="1683529" y="164376"/>
                </a:cubicBezTo>
                <a:close/>
                <a:moveTo>
                  <a:pt x="1531033" y="164281"/>
                </a:moveTo>
                <a:cubicBezTo>
                  <a:pt x="1530612" y="164414"/>
                  <a:pt x="1530230" y="164702"/>
                  <a:pt x="1529847" y="164950"/>
                </a:cubicBezTo>
                <a:cubicBezTo>
                  <a:pt x="1530058" y="165103"/>
                  <a:pt x="1530288" y="165237"/>
                  <a:pt x="1530517" y="165390"/>
                </a:cubicBezTo>
                <a:cubicBezTo>
                  <a:pt x="1530919" y="165161"/>
                  <a:pt x="1531302" y="164931"/>
                  <a:pt x="1531704" y="164702"/>
                </a:cubicBezTo>
                <a:cubicBezTo>
                  <a:pt x="1531474" y="164549"/>
                  <a:pt x="1531206" y="164242"/>
                  <a:pt x="1531033" y="164281"/>
                </a:cubicBezTo>
                <a:close/>
                <a:moveTo>
                  <a:pt x="1438560" y="164204"/>
                </a:moveTo>
                <a:cubicBezTo>
                  <a:pt x="1439364" y="167380"/>
                  <a:pt x="1440111" y="170307"/>
                  <a:pt x="1440951" y="173656"/>
                </a:cubicBezTo>
                <a:cubicBezTo>
                  <a:pt x="1443553" y="173656"/>
                  <a:pt x="1446291" y="173656"/>
                  <a:pt x="1449160" y="173656"/>
                </a:cubicBezTo>
                <a:cubicBezTo>
                  <a:pt x="1448950" y="174593"/>
                  <a:pt x="1448988" y="175397"/>
                  <a:pt x="1448702" y="175550"/>
                </a:cubicBezTo>
                <a:cubicBezTo>
                  <a:pt x="1437393" y="180945"/>
                  <a:pt x="1422813" y="181940"/>
                  <a:pt x="1416347" y="177444"/>
                </a:cubicBezTo>
                <a:cubicBezTo>
                  <a:pt x="1421627" y="173273"/>
                  <a:pt x="1427310" y="176334"/>
                  <a:pt x="1434045" y="176353"/>
                </a:cubicBezTo>
                <a:cubicBezTo>
                  <a:pt x="1430256" y="172450"/>
                  <a:pt x="1426755" y="172718"/>
                  <a:pt x="1423215" y="173120"/>
                </a:cubicBezTo>
                <a:cubicBezTo>
                  <a:pt x="1411601" y="174459"/>
                  <a:pt x="1400007" y="175817"/>
                  <a:pt x="1388392" y="177080"/>
                </a:cubicBezTo>
                <a:cubicBezTo>
                  <a:pt x="1387569" y="177176"/>
                  <a:pt x="1386669" y="176545"/>
                  <a:pt x="1384374" y="175779"/>
                </a:cubicBezTo>
                <a:cubicBezTo>
                  <a:pt x="1401651" y="165083"/>
                  <a:pt x="1419828" y="165083"/>
                  <a:pt x="1438560" y="164204"/>
                </a:cubicBezTo>
                <a:close/>
                <a:moveTo>
                  <a:pt x="1221814" y="163880"/>
                </a:moveTo>
                <a:lnTo>
                  <a:pt x="1221844" y="163880"/>
                </a:lnTo>
                <a:lnTo>
                  <a:pt x="1221842" y="163883"/>
                </a:lnTo>
                <a:lnTo>
                  <a:pt x="1221796" y="163898"/>
                </a:lnTo>
                <a:close/>
                <a:moveTo>
                  <a:pt x="1221855" y="163859"/>
                </a:moveTo>
                <a:cubicBezTo>
                  <a:pt x="1222045" y="163975"/>
                  <a:pt x="1222218" y="164089"/>
                  <a:pt x="1222389" y="164204"/>
                </a:cubicBezTo>
                <a:cubicBezTo>
                  <a:pt x="1222218" y="164108"/>
                  <a:pt x="1222026" y="163994"/>
                  <a:pt x="1221834" y="163898"/>
                </a:cubicBezTo>
                <a:lnTo>
                  <a:pt x="1221842" y="163883"/>
                </a:lnTo>
                <a:lnTo>
                  <a:pt x="1221854" y="163880"/>
                </a:lnTo>
                <a:lnTo>
                  <a:pt x="1221844" y="163880"/>
                </a:lnTo>
                <a:close/>
                <a:moveTo>
                  <a:pt x="1670977" y="162443"/>
                </a:moveTo>
                <a:cubicBezTo>
                  <a:pt x="1670480" y="162482"/>
                  <a:pt x="1669982" y="162673"/>
                  <a:pt x="1669485" y="162807"/>
                </a:cubicBezTo>
                <a:cubicBezTo>
                  <a:pt x="1669676" y="162998"/>
                  <a:pt x="1669868" y="163362"/>
                  <a:pt x="1670040" y="163343"/>
                </a:cubicBezTo>
                <a:cubicBezTo>
                  <a:pt x="1670538" y="163304"/>
                  <a:pt x="1671035" y="163114"/>
                  <a:pt x="1671589" y="162959"/>
                </a:cubicBezTo>
                <a:cubicBezTo>
                  <a:pt x="1671360" y="162749"/>
                  <a:pt x="1671149" y="162425"/>
                  <a:pt x="1670977" y="162443"/>
                </a:cubicBezTo>
                <a:close/>
                <a:moveTo>
                  <a:pt x="1618360" y="162443"/>
                </a:moveTo>
                <a:cubicBezTo>
                  <a:pt x="1618264" y="162769"/>
                  <a:pt x="1618149" y="163094"/>
                  <a:pt x="1618053" y="163420"/>
                </a:cubicBezTo>
                <a:lnTo>
                  <a:pt x="1621515" y="163856"/>
                </a:lnTo>
                <a:lnTo>
                  <a:pt x="1621650" y="163917"/>
                </a:lnTo>
                <a:cubicBezTo>
                  <a:pt x="1622321" y="164108"/>
                  <a:pt x="1622990" y="164318"/>
                  <a:pt x="1621785" y="163955"/>
                </a:cubicBezTo>
                <a:cubicBezTo>
                  <a:pt x="1622837" y="164644"/>
                  <a:pt x="1622263" y="164262"/>
                  <a:pt x="1621689" y="163878"/>
                </a:cubicBezTo>
                <a:lnTo>
                  <a:pt x="1621515" y="163856"/>
                </a:lnTo>
                <a:close/>
                <a:moveTo>
                  <a:pt x="1574639" y="162425"/>
                </a:moveTo>
                <a:cubicBezTo>
                  <a:pt x="1574430" y="162539"/>
                  <a:pt x="1574199" y="162673"/>
                  <a:pt x="1573989" y="162788"/>
                </a:cubicBezTo>
                <a:cubicBezTo>
                  <a:pt x="1574334" y="162998"/>
                  <a:pt x="1574678" y="163286"/>
                  <a:pt x="1575042" y="163400"/>
                </a:cubicBezTo>
                <a:cubicBezTo>
                  <a:pt x="1575213" y="163457"/>
                  <a:pt x="1575481" y="163190"/>
                  <a:pt x="1575692" y="163056"/>
                </a:cubicBezTo>
                <a:cubicBezTo>
                  <a:pt x="1575348" y="162845"/>
                  <a:pt x="1575003" y="162635"/>
                  <a:pt x="1574639" y="162425"/>
                </a:cubicBezTo>
                <a:close/>
                <a:moveTo>
                  <a:pt x="1099763" y="159248"/>
                </a:moveTo>
                <a:cubicBezTo>
                  <a:pt x="1099284" y="159305"/>
                  <a:pt x="1098806" y="159362"/>
                  <a:pt x="1098347" y="159478"/>
                </a:cubicBezTo>
                <a:cubicBezTo>
                  <a:pt x="1098289" y="159497"/>
                  <a:pt x="1098366" y="159976"/>
                  <a:pt x="1098384" y="160244"/>
                </a:cubicBezTo>
                <a:cubicBezTo>
                  <a:pt x="1098863" y="160166"/>
                  <a:pt x="1099341" y="160109"/>
                  <a:pt x="1099763" y="160033"/>
                </a:cubicBezTo>
                <a:cubicBezTo>
                  <a:pt x="1099763" y="159765"/>
                  <a:pt x="1099763" y="159497"/>
                  <a:pt x="1099763" y="159248"/>
                </a:cubicBezTo>
                <a:close/>
                <a:moveTo>
                  <a:pt x="1543548" y="158999"/>
                </a:moveTo>
                <a:cubicBezTo>
                  <a:pt x="1542954" y="159057"/>
                  <a:pt x="1541921" y="160607"/>
                  <a:pt x="1542093" y="160932"/>
                </a:cubicBezTo>
                <a:cubicBezTo>
                  <a:pt x="1542571" y="161850"/>
                  <a:pt x="1543585" y="162998"/>
                  <a:pt x="1544427" y="163036"/>
                </a:cubicBezTo>
                <a:cubicBezTo>
                  <a:pt x="1545174" y="163094"/>
                  <a:pt x="1545978" y="161755"/>
                  <a:pt x="1547565" y="160244"/>
                </a:cubicBezTo>
                <a:cubicBezTo>
                  <a:pt x="1545537" y="159554"/>
                  <a:pt x="1544504" y="158904"/>
                  <a:pt x="1543548" y="158999"/>
                </a:cubicBezTo>
                <a:close/>
                <a:moveTo>
                  <a:pt x="2003883" y="158598"/>
                </a:moveTo>
                <a:cubicBezTo>
                  <a:pt x="2003442" y="158598"/>
                  <a:pt x="2002792" y="158406"/>
                  <a:pt x="2002582" y="158636"/>
                </a:cubicBezTo>
                <a:cubicBezTo>
                  <a:pt x="2002218" y="159018"/>
                  <a:pt x="2001989" y="159670"/>
                  <a:pt x="2002007" y="160205"/>
                </a:cubicBezTo>
                <a:cubicBezTo>
                  <a:pt x="2002007" y="160434"/>
                  <a:pt x="2002716" y="160664"/>
                  <a:pt x="2003365" y="161047"/>
                </a:cubicBezTo>
                <a:cubicBezTo>
                  <a:pt x="2003557" y="160166"/>
                  <a:pt x="2003710" y="159383"/>
                  <a:pt x="2003883" y="158598"/>
                </a:cubicBezTo>
                <a:close/>
                <a:moveTo>
                  <a:pt x="958785" y="157717"/>
                </a:moveTo>
                <a:cubicBezTo>
                  <a:pt x="957657" y="157240"/>
                  <a:pt x="954768" y="157890"/>
                  <a:pt x="954691" y="158311"/>
                </a:cubicBezTo>
                <a:cubicBezTo>
                  <a:pt x="954099" y="162406"/>
                  <a:pt x="950443" y="166079"/>
                  <a:pt x="952185" y="170556"/>
                </a:cubicBezTo>
                <a:cubicBezTo>
                  <a:pt x="957064" y="167744"/>
                  <a:pt x="961446" y="165179"/>
                  <a:pt x="966324" y="162329"/>
                </a:cubicBezTo>
                <a:cubicBezTo>
                  <a:pt x="963454" y="160511"/>
                  <a:pt x="961274" y="158789"/>
                  <a:pt x="958785" y="157717"/>
                </a:cubicBezTo>
                <a:close/>
                <a:moveTo>
                  <a:pt x="1742499" y="156895"/>
                </a:moveTo>
                <a:lnTo>
                  <a:pt x="1741828" y="157087"/>
                </a:lnTo>
                <a:lnTo>
                  <a:pt x="1742404" y="157450"/>
                </a:lnTo>
                <a:close/>
                <a:moveTo>
                  <a:pt x="2495903" y="156187"/>
                </a:moveTo>
                <a:cubicBezTo>
                  <a:pt x="2494833" y="155441"/>
                  <a:pt x="2495405" y="155842"/>
                  <a:pt x="2495980" y="156245"/>
                </a:cubicBezTo>
                <a:lnTo>
                  <a:pt x="2496077" y="156281"/>
                </a:lnTo>
                <a:lnTo>
                  <a:pt x="2498371" y="158522"/>
                </a:lnTo>
                <a:cubicBezTo>
                  <a:pt x="2498601" y="158157"/>
                  <a:pt x="2498830" y="157775"/>
                  <a:pt x="2499041" y="157412"/>
                </a:cubicBezTo>
                <a:lnTo>
                  <a:pt x="2496077" y="156281"/>
                </a:lnTo>
                <a:lnTo>
                  <a:pt x="2495999" y="156206"/>
                </a:lnTo>
                <a:cubicBezTo>
                  <a:pt x="2495310" y="155995"/>
                  <a:pt x="2494641" y="155785"/>
                  <a:pt x="2495903" y="156187"/>
                </a:cubicBezTo>
                <a:close/>
                <a:moveTo>
                  <a:pt x="990892" y="155268"/>
                </a:moveTo>
                <a:cubicBezTo>
                  <a:pt x="988788" y="155690"/>
                  <a:pt x="986740" y="156148"/>
                  <a:pt x="985420" y="156435"/>
                </a:cubicBezTo>
                <a:cubicBezTo>
                  <a:pt x="986606" y="161372"/>
                  <a:pt x="988041" y="165084"/>
                  <a:pt x="988272" y="168872"/>
                </a:cubicBezTo>
                <a:cubicBezTo>
                  <a:pt x="988481" y="172278"/>
                  <a:pt x="987161" y="175742"/>
                  <a:pt x="986893" y="179205"/>
                </a:cubicBezTo>
                <a:cubicBezTo>
                  <a:pt x="986414" y="185232"/>
                  <a:pt x="988558" y="188045"/>
                  <a:pt x="995503" y="190015"/>
                </a:cubicBezTo>
                <a:cubicBezTo>
                  <a:pt x="993953" y="178363"/>
                  <a:pt x="992461" y="167093"/>
                  <a:pt x="990892" y="155268"/>
                </a:cubicBezTo>
                <a:close/>
                <a:moveTo>
                  <a:pt x="1263355" y="155212"/>
                </a:moveTo>
                <a:cubicBezTo>
                  <a:pt x="1263564" y="155057"/>
                  <a:pt x="1264292" y="155670"/>
                  <a:pt x="1265133" y="156129"/>
                </a:cubicBezTo>
                <a:cubicBezTo>
                  <a:pt x="1264427" y="156742"/>
                  <a:pt x="1263891" y="157411"/>
                  <a:pt x="1263201" y="157679"/>
                </a:cubicBezTo>
                <a:cubicBezTo>
                  <a:pt x="1262856" y="157813"/>
                  <a:pt x="1262225" y="157239"/>
                  <a:pt x="1261710" y="156990"/>
                </a:cubicBezTo>
                <a:cubicBezTo>
                  <a:pt x="1262245" y="156378"/>
                  <a:pt x="1262703" y="155651"/>
                  <a:pt x="1263355" y="155212"/>
                </a:cubicBezTo>
                <a:close/>
                <a:moveTo>
                  <a:pt x="1248582" y="154293"/>
                </a:moveTo>
                <a:lnTo>
                  <a:pt x="1248621" y="154332"/>
                </a:lnTo>
                <a:lnTo>
                  <a:pt x="1248603" y="154319"/>
                </a:lnTo>
                <a:close/>
                <a:moveTo>
                  <a:pt x="1248712" y="154289"/>
                </a:moveTo>
                <a:lnTo>
                  <a:pt x="1248642" y="154350"/>
                </a:lnTo>
                <a:lnTo>
                  <a:pt x="1248603" y="154311"/>
                </a:lnTo>
                <a:close/>
                <a:moveTo>
                  <a:pt x="1965348" y="150007"/>
                </a:moveTo>
                <a:cubicBezTo>
                  <a:pt x="1965730" y="150352"/>
                  <a:pt x="1966132" y="150696"/>
                  <a:pt x="1966457" y="151079"/>
                </a:cubicBezTo>
                <a:cubicBezTo>
                  <a:pt x="1966495" y="151116"/>
                  <a:pt x="1966170" y="151481"/>
                  <a:pt x="1965998" y="151690"/>
                </a:cubicBezTo>
                <a:cubicBezTo>
                  <a:pt x="1965635" y="151346"/>
                  <a:pt x="1965252" y="151002"/>
                  <a:pt x="1964888" y="150676"/>
                </a:cubicBezTo>
                <a:cubicBezTo>
                  <a:pt x="1965041" y="150447"/>
                  <a:pt x="1965195" y="150218"/>
                  <a:pt x="1965348" y="150007"/>
                </a:cubicBezTo>
                <a:close/>
                <a:moveTo>
                  <a:pt x="838167" y="149720"/>
                </a:moveTo>
                <a:cubicBezTo>
                  <a:pt x="841707" y="150562"/>
                  <a:pt x="845400" y="150657"/>
                  <a:pt x="850451" y="151270"/>
                </a:cubicBezTo>
                <a:cubicBezTo>
                  <a:pt x="851217" y="153164"/>
                  <a:pt x="852537" y="156436"/>
                  <a:pt x="853857" y="159688"/>
                </a:cubicBezTo>
                <a:cubicBezTo>
                  <a:pt x="853282" y="160223"/>
                  <a:pt x="852709" y="160741"/>
                  <a:pt x="852154" y="161258"/>
                </a:cubicBezTo>
                <a:cubicBezTo>
                  <a:pt x="845247" y="159075"/>
                  <a:pt x="838320" y="156914"/>
                  <a:pt x="830800" y="154541"/>
                </a:cubicBezTo>
                <a:cubicBezTo>
                  <a:pt x="831317" y="150542"/>
                  <a:pt x="833250" y="148553"/>
                  <a:pt x="838167" y="149720"/>
                </a:cubicBezTo>
                <a:close/>
                <a:moveTo>
                  <a:pt x="1242059" y="149624"/>
                </a:moveTo>
                <a:lnTo>
                  <a:pt x="1248603" y="154319"/>
                </a:lnTo>
                <a:lnTo>
                  <a:pt x="1252410" y="159020"/>
                </a:lnTo>
                <a:cubicBezTo>
                  <a:pt x="1244124" y="161144"/>
                  <a:pt x="1236644" y="163056"/>
                  <a:pt x="1228704" y="165084"/>
                </a:cubicBezTo>
                <a:cubicBezTo>
                  <a:pt x="1228512" y="162846"/>
                  <a:pt x="1228359" y="161123"/>
                  <a:pt x="1228034" y="157412"/>
                </a:cubicBezTo>
                <a:lnTo>
                  <a:pt x="1221814" y="163880"/>
                </a:lnTo>
                <a:lnTo>
                  <a:pt x="1200807" y="163803"/>
                </a:lnTo>
                <a:cubicBezTo>
                  <a:pt x="1200750" y="163075"/>
                  <a:pt x="1200672" y="162368"/>
                  <a:pt x="1200615" y="161640"/>
                </a:cubicBezTo>
                <a:cubicBezTo>
                  <a:pt x="1203102" y="160856"/>
                  <a:pt x="1205609" y="160052"/>
                  <a:pt x="1208249" y="159211"/>
                </a:cubicBezTo>
                <a:cubicBezTo>
                  <a:pt x="1208614" y="157412"/>
                  <a:pt x="1209034" y="155460"/>
                  <a:pt x="1209494" y="153184"/>
                </a:cubicBezTo>
                <a:cubicBezTo>
                  <a:pt x="1212516" y="155059"/>
                  <a:pt x="1214966" y="156570"/>
                  <a:pt x="1217415" y="158082"/>
                </a:cubicBezTo>
                <a:cubicBezTo>
                  <a:pt x="1217778" y="157718"/>
                  <a:pt x="1218142" y="157335"/>
                  <a:pt x="1218486" y="156971"/>
                </a:cubicBezTo>
                <a:cubicBezTo>
                  <a:pt x="1217778" y="155843"/>
                  <a:pt x="1217088" y="154695"/>
                  <a:pt x="1216362" y="153527"/>
                </a:cubicBezTo>
                <a:cubicBezTo>
                  <a:pt x="1216803" y="153203"/>
                  <a:pt x="1217262" y="152571"/>
                  <a:pt x="1217682" y="152590"/>
                </a:cubicBezTo>
                <a:cubicBezTo>
                  <a:pt x="1223614" y="152973"/>
                  <a:pt x="1229564" y="153337"/>
                  <a:pt x="1235475" y="153948"/>
                </a:cubicBezTo>
                <a:cubicBezTo>
                  <a:pt x="1238863" y="154293"/>
                  <a:pt x="1241906" y="154599"/>
                  <a:pt x="1242059" y="149624"/>
                </a:cubicBezTo>
                <a:close/>
                <a:moveTo>
                  <a:pt x="1673522" y="149222"/>
                </a:moveTo>
                <a:lnTo>
                  <a:pt x="1673522" y="149855"/>
                </a:lnTo>
                <a:lnTo>
                  <a:pt x="1672871" y="149528"/>
                </a:lnTo>
                <a:close/>
                <a:moveTo>
                  <a:pt x="1398132" y="149222"/>
                </a:moveTo>
                <a:lnTo>
                  <a:pt x="1398036" y="149891"/>
                </a:lnTo>
                <a:lnTo>
                  <a:pt x="1397424" y="149471"/>
                </a:lnTo>
                <a:close/>
                <a:moveTo>
                  <a:pt x="1254725" y="149108"/>
                </a:moveTo>
                <a:cubicBezTo>
                  <a:pt x="1254706" y="151471"/>
                  <a:pt x="1253974" y="152758"/>
                  <a:pt x="1252848" y="153461"/>
                </a:cubicBezTo>
                <a:lnTo>
                  <a:pt x="1248712" y="154289"/>
                </a:lnTo>
                <a:close/>
                <a:moveTo>
                  <a:pt x="1462592" y="148763"/>
                </a:moveTo>
                <a:cubicBezTo>
                  <a:pt x="1468906" y="153642"/>
                  <a:pt x="1476426" y="150830"/>
                  <a:pt x="1484595" y="152054"/>
                </a:cubicBezTo>
                <a:cubicBezTo>
                  <a:pt x="1482759" y="153968"/>
                  <a:pt x="1481955" y="155575"/>
                  <a:pt x="1480846" y="155825"/>
                </a:cubicBezTo>
                <a:cubicBezTo>
                  <a:pt x="1478397" y="156359"/>
                  <a:pt x="1475718" y="156686"/>
                  <a:pt x="1473288" y="156264"/>
                </a:cubicBezTo>
                <a:cubicBezTo>
                  <a:pt x="1463759" y="154600"/>
                  <a:pt x="1454268" y="157757"/>
                  <a:pt x="1444779" y="156378"/>
                </a:cubicBezTo>
                <a:cubicBezTo>
                  <a:pt x="1444166" y="156283"/>
                  <a:pt x="1443344" y="156245"/>
                  <a:pt x="1442904" y="156551"/>
                </a:cubicBezTo>
                <a:cubicBezTo>
                  <a:pt x="1433470" y="163305"/>
                  <a:pt x="1423560" y="158100"/>
                  <a:pt x="1413858" y="157794"/>
                </a:cubicBezTo>
                <a:cubicBezTo>
                  <a:pt x="1412673" y="157757"/>
                  <a:pt x="1411276" y="157794"/>
                  <a:pt x="1410300" y="158369"/>
                </a:cubicBezTo>
                <a:cubicBezTo>
                  <a:pt x="1405938" y="160952"/>
                  <a:pt x="1401728" y="162194"/>
                  <a:pt x="1397136" y="158751"/>
                </a:cubicBezTo>
                <a:cubicBezTo>
                  <a:pt x="1396352" y="158177"/>
                  <a:pt x="1394667" y="158579"/>
                  <a:pt x="1393463" y="158847"/>
                </a:cubicBezTo>
                <a:cubicBezTo>
                  <a:pt x="1384909" y="160607"/>
                  <a:pt x="1384909" y="160627"/>
                  <a:pt x="1386612" y="150467"/>
                </a:cubicBezTo>
                <a:cubicBezTo>
                  <a:pt x="1392199" y="154733"/>
                  <a:pt x="1397346" y="152189"/>
                  <a:pt x="1402513" y="151825"/>
                </a:cubicBezTo>
                <a:cubicBezTo>
                  <a:pt x="1408118" y="151423"/>
                  <a:pt x="1413762" y="151576"/>
                  <a:pt x="1419407" y="151653"/>
                </a:cubicBezTo>
                <a:cubicBezTo>
                  <a:pt x="1422240" y="151691"/>
                  <a:pt x="1425186" y="152686"/>
                  <a:pt x="1427903" y="152228"/>
                </a:cubicBezTo>
                <a:cubicBezTo>
                  <a:pt x="1432781" y="151385"/>
                  <a:pt x="1437890" y="148037"/>
                  <a:pt x="1442233" y="148937"/>
                </a:cubicBezTo>
                <a:cubicBezTo>
                  <a:pt x="1447438" y="150026"/>
                  <a:pt x="1452030" y="150562"/>
                  <a:pt x="1457043" y="149032"/>
                </a:cubicBezTo>
                <a:cubicBezTo>
                  <a:pt x="1458803" y="148496"/>
                  <a:pt x="1461464" y="147884"/>
                  <a:pt x="1462592" y="148763"/>
                </a:cubicBezTo>
                <a:close/>
                <a:moveTo>
                  <a:pt x="1131869" y="148553"/>
                </a:moveTo>
                <a:cubicBezTo>
                  <a:pt x="1125785" y="150389"/>
                  <a:pt x="1120848" y="151863"/>
                  <a:pt x="1114840" y="153662"/>
                </a:cubicBezTo>
                <a:cubicBezTo>
                  <a:pt x="1121039" y="162137"/>
                  <a:pt x="1127487" y="160568"/>
                  <a:pt x="1134738" y="159172"/>
                </a:cubicBezTo>
                <a:cubicBezTo>
                  <a:pt x="1133763" y="155574"/>
                  <a:pt x="1132921" y="152456"/>
                  <a:pt x="1131869" y="148553"/>
                </a:cubicBezTo>
                <a:close/>
                <a:moveTo>
                  <a:pt x="1139025" y="148285"/>
                </a:moveTo>
                <a:cubicBezTo>
                  <a:pt x="1139196" y="148399"/>
                  <a:pt x="1139388" y="148496"/>
                  <a:pt x="1139560" y="148610"/>
                </a:cubicBezTo>
                <a:cubicBezTo>
                  <a:pt x="1139981" y="149183"/>
                  <a:pt x="1140384" y="149758"/>
                  <a:pt x="1139637" y="148706"/>
                </a:cubicBezTo>
                <a:cubicBezTo>
                  <a:pt x="1140020" y="149949"/>
                  <a:pt x="1139808" y="149260"/>
                  <a:pt x="1139599" y="148591"/>
                </a:cubicBezTo>
                <a:cubicBezTo>
                  <a:pt x="1139407" y="148496"/>
                  <a:pt x="1139217" y="148380"/>
                  <a:pt x="1139025" y="148285"/>
                </a:cubicBezTo>
                <a:close/>
                <a:moveTo>
                  <a:pt x="1311590" y="147310"/>
                </a:moveTo>
                <a:lnTo>
                  <a:pt x="1312164" y="147692"/>
                </a:lnTo>
                <a:lnTo>
                  <a:pt x="1311494" y="147923"/>
                </a:lnTo>
                <a:close/>
                <a:moveTo>
                  <a:pt x="1324735" y="145893"/>
                </a:moveTo>
                <a:cubicBezTo>
                  <a:pt x="1325214" y="146007"/>
                  <a:pt x="1325635" y="146238"/>
                  <a:pt x="1326075" y="146447"/>
                </a:cubicBezTo>
                <a:cubicBezTo>
                  <a:pt x="1325788" y="146831"/>
                  <a:pt x="1325481" y="147194"/>
                  <a:pt x="1325194" y="147576"/>
                </a:cubicBezTo>
                <a:cubicBezTo>
                  <a:pt x="1324888" y="147213"/>
                  <a:pt x="1324545" y="146888"/>
                  <a:pt x="1324314" y="146486"/>
                </a:cubicBezTo>
                <a:cubicBezTo>
                  <a:pt x="1324257" y="146390"/>
                  <a:pt x="1324640" y="145854"/>
                  <a:pt x="1324735" y="145893"/>
                </a:cubicBezTo>
                <a:close/>
                <a:moveTo>
                  <a:pt x="1599360" y="145568"/>
                </a:moveTo>
                <a:cubicBezTo>
                  <a:pt x="1599876" y="145645"/>
                  <a:pt x="1600507" y="146027"/>
                  <a:pt x="1600755" y="146467"/>
                </a:cubicBezTo>
                <a:cubicBezTo>
                  <a:pt x="1600908" y="146754"/>
                  <a:pt x="1600526" y="147367"/>
                  <a:pt x="1600297" y="148113"/>
                </a:cubicBezTo>
                <a:cubicBezTo>
                  <a:pt x="1599589" y="147520"/>
                  <a:pt x="1598976" y="147004"/>
                  <a:pt x="1598346" y="146486"/>
                </a:cubicBezTo>
                <a:cubicBezTo>
                  <a:pt x="1598689" y="146162"/>
                  <a:pt x="1599072" y="145529"/>
                  <a:pt x="1599360" y="145568"/>
                </a:cubicBezTo>
                <a:close/>
                <a:moveTo>
                  <a:pt x="1511899" y="144938"/>
                </a:moveTo>
                <a:cubicBezTo>
                  <a:pt x="1513717" y="147500"/>
                  <a:pt x="1515420" y="149912"/>
                  <a:pt x="1517926" y="153471"/>
                </a:cubicBezTo>
                <a:cubicBezTo>
                  <a:pt x="1508034" y="154332"/>
                  <a:pt x="1498716" y="155154"/>
                  <a:pt x="1487599" y="156131"/>
                </a:cubicBezTo>
                <a:lnTo>
                  <a:pt x="1491558" y="150516"/>
                </a:lnTo>
                <a:lnTo>
                  <a:pt x="1491599" y="150524"/>
                </a:lnTo>
                <a:lnTo>
                  <a:pt x="1491732" y="150485"/>
                </a:lnTo>
                <a:lnTo>
                  <a:pt x="1498792" y="150485"/>
                </a:lnTo>
                <a:cubicBezTo>
                  <a:pt x="1498697" y="149835"/>
                  <a:pt x="1498620" y="149166"/>
                  <a:pt x="1498524" y="148515"/>
                </a:cubicBezTo>
                <a:lnTo>
                  <a:pt x="1491732" y="150485"/>
                </a:lnTo>
                <a:lnTo>
                  <a:pt x="1491579" y="150485"/>
                </a:lnTo>
                <a:lnTo>
                  <a:pt x="1491558" y="150516"/>
                </a:lnTo>
                <a:lnTo>
                  <a:pt x="1485284" y="149204"/>
                </a:lnTo>
                <a:cubicBezTo>
                  <a:pt x="1495329" y="145109"/>
                  <a:pt x="1503519" y="144363"/>
                  <a:pt x="1511899" y="144938"/>
                </a:cubicBezTo>
                <a:close/>
                <a:moveTo>
                  <a:pt x="1654675" y="144669"/>
                </a:moveTo>
                <a:cubicBezTo>
                  <a:pt x="1656014" y="145625"/>
                  <a:pt x="1657392" y="146563"/>
                  <a:pt x="1658655" y="147597"/>
                </a:cubicBezTo>
                <a:cubicBezTo>
                  <a:pt x="1658732" y="147673"/>
                  <a:pt x="1657947" y="149013"/>
                  <a:pt x="1657927" y="148993"/>
                </a:cubicBezTo>
                <a:cubicBezTo>
                  <a:pt x="1656397" y="148285"/>
                  <a:pt x="1654923" y="147482"/>
                  <a:pt x="1653432" y="146697"/>
                </a:cubicBezTo>
                <a:cubicBezTo>
                  <a:pt x="1653852" y="146027"/>
                  <a:pt x="1654254" y="145358"/>
                  <a:pt x="1654675" y="144669"/>
                </a:cubicBezTo>
                <a:close/>
                <a:moveTo>
                  <a:pt x="1292035" y="144176"/>
                </a:moveTo>
                <a:cubicBezTo>
                  <a:pt x="1295728" y="144526"/>
                  <a:pt x="1299296" y="145942"/>
                  <a:pt x="1302271" y="149548"/>
                </a:cubicBezTo>
                <a:cubicBezTo>
                  <a:pt x="1298406" y="150773"/>
                  <a:pt x="1294828" y="151902"/>
                  <a:pt x="1290466" y="153279"/>
                </a:cubicBezTo>
                <a:cubicBezTo>
                  <a:pt x="1288438" y="150428"/>
                  <a:pt x="1285664" y="148457"/>
                  <a:pt x="1280805" y="149930"/>
                </a:cubicBezTo>
                <a:cubicBezTo>
                  <a:pt x="1275504" y="151538"/>
                  <a:pt x="1269726" y="151615"/>
                  <a:pt x="1262838" y="152534"/>
                </a:cubicBezTo>
                <a:cubicBezTo>
                  <a:pt x="1267545" y="143846"/>
                  <a:pt x="1275390" y="146277"/>
                  <a:pt x="1281053" y="145205"/>
                </a:cubicBezTo>
                <a:cubicBezTo>
                  <a:pt x="1284526" y="144545"/>
                  <a:pt x="1288343" y="143828"/>
                  <a:pt x="1292035" y="144176"/>
                </a:cubicBezTo>
                <a:close/>
                <a:moveTo>
                  <a:pt x="1634355" y="143827"/>
                </a:moveTo>
                <a:cubicBezTo>
                  <a:pt x="1634622" y="143654"/>
                  <a:pt x="1635618" y="144477"/>
                  <a:pt x="1636841" y="145167"/>
                </a:cubicBezTo>
                <a:cubicBezTo>
                  <a:pt x="1635618" y="146258"/>
                  <a:pt x="1634889" y="147137"/>
                  <a:pt x="1633952" y="147596"/>
                </a:cubicBezTo>
                <a:cubicBezTo>
                  <a:pt x="1633646" y="147750"/>
                  <a:pt x="1632804" y="146755"/>
                  <a:pt x="1632192" y="146276"/>
                </a:cubicBezTo>
                <a:cubicBezTo>
                  <a:pt x="1632900" y="145434"/>
                  <a:pt x="1633494" y="144439"/>
                  <a:pt x="1634355" y="143827"/>
                </a:cubicBezTo>
                <a:close/>
                <a:moveTo>
                  <a:pt x="1606592" y="143502"/>
                </a:moveTo>
                <a:lnTo>
                  <a:pt x="1606533" y="144116"/>
                </a:lnTo>
                <a:lnTo>
                  <a:pt x="1605941" y="143750"/>
                </a:lnTo>
                <a:close/>
                <a:moveTo>
                  <a:pt x="1397156" y="143253"/>
                </a:moveTo>
                <a:cubicBezTo>
                  <a:pt x="1397308" y="143195"/>
                  <a:pt x="1397595" y="143522"/>
                  <a:pt x="1397825" y="143693"/>
                </a:cubicBezTo>
                <a:cubicBezTo>
                  <a:pt x="1397405" y="143904"/>
                  <a:pt x="1397003" y="144153"/>
                  <a:pt x="1396620" y="144401"/>
                </a:cubicBezTo>
                <a:cubicBezTo>
                  <a:pt x="1396390" y="144248"/>
                  <a:pt x="1396179" y="144095"/>
                  <a:pt x="1395950" y="143942"/>
                </a:cubicBezTo>
                <a:cubicBezTo>
                  <a:pt x="1396352" y="143693"/>
                  <a:pt x="1396715" y="143387"/>
                  <a:pt x="1397156" y="143253"/>
                </a:cubicBezTo>
                <a:close/>
                <a:moveTo>
                  <a:pt x="1918203" y="142774"/>
                </a:moveTo>
                <a:cubicBezTo>
                  <a:pt x="1918107" y="143425"/>
                  <a:pt x="1918011" y="144075"/>
                  <a:pt x="1917916" y="144725"/>
                </a:cubicBezTo>
                <a:cubicBezTo>
                  <a:pt x="1929281" y="147768"/>
                  <a:pt x="1940647" y="150810"/>
                  <a:pt x="1952011" y="153852"/>
                </a:cubicBezTo>
                <a:cubicBezTo>
                  <a:pt x="1952987" y="152264"/>
                  <a:pt x="1953963" y="150676"/>
                  <a:pt x="1955188" y="148706"/>
                </a:cubicBezTo>
                <a:cubicBezTo>
                  <a:pt x="1960123" y="157545"/>
                  <a:pt x="1960123" y="157545"/>
                  <a:pt x="1972121" y="152935"/>
                </a:cubicBezTo>
                <a:cubicBezTo>
                  <a:pt x="1972217" y="148496"/>
                  <a:pt x="1969843" y="147060"/>
                  <a:pt x="1965635" y="146755"/>
                </a:cubicBezTo>
                <a:cubicBezTo>
                  <a:pt x="1949811" y="145586"/>
                  <a:pt x="1934026" y="144114"/>
                  <a:pt x="1918203" y="142774"/>
                </a:cubicBezTo>
                <a:close/>
                <a:moveTo>
                  <a:pt x="1345533" y="142679"/>
                </a:moveTo>
                <a:cubicBezTo>
                  <a:pt x="1341860" y="147998"/>
                  <a:pt x="1338280" y="146352"/>
                  <a:pt x="1335086" y="146371"/>
                </a:cubicBezTo>
                <a:cubicBezTo>
                  <a:pt x="1334933" y="145491"/>
                  <a:pt x="1334799" y="144630"/>
                  <a:pt x="1334646" y="143750"/>
                </a:cubicBezTo>
                <a:cubicBezTo>
                  <a:pt x="1337745" y="143444"/>
                  <a:pt x="1340865" y="143138"/>
                  <a:pt x="1345533" y="142679"/>
                </a:cubicBezTo>
                <a:close/>
                <a:moveTo>
                  <a:pt x="2335430" y="140995"/>
                </a:moveTo>
                <a:lnTo>
                  <a:pt x="2335490" y="141037"/>
                </a:lnTo>
                <a:lnTo>
                  <a:pt x="2335391" y="141033"/>
                </a:lnTo>
                <a:close/>
                <a:moveTo>
                  <a:pt x="2335141" y="140880"/>
                </a:moveTo>
                <a:cubicBezTo>
                  <a:pt x="2333938" y="140498"/>
                  <a:pt x="2334607" y="140708"/>
                  <a:pt x="2335294" y="140919"/>
                </a:cubicBezTo>
                <a:lnTo>
                  <a:pt x="2335257" y="140957"/>
                </a:lnTo>
                <a:cubicBezTo>
                  <a:pt x="2334683" y="140555"/>
                  <a:pt x="2334110" y="140135"/>
                  <a:pt x="2335141" y="140880"/>
                </a:cubicBezTo>
                <a:close/>
                <a:moveTo>
                  <a:pt x="1370428" y="139503"/>
                </a:moveTo>
                <a:cubicBezTo>
                  <a:pt x="1372172" y="139556"/>
                  <a:pt x="1374109" y="141369"/>
                  <a:pt x="1377984" y="144995"/>
                </a:cubicBezTo>
                <a:cubicBezTo>
                  <a:pt x="1373373" y="147597"/>
                  <a:pt x="1369221" y="147137"/>
                  <a:pt x="1364036" y="144574"/>
                </a:cubicBezTo>
                <a:cubicBezTo>
                  <a:pt x="1367136" y="141158"/>
                  <a:pt x="1368685" y="139451"/>
                  <a:pt x="1370428" y="139503"/>
                </a:cubicBezTo>
                <a:close/>
                <a:moveTo>
                  <a:pt x="2011211" y="137608"/>
                </a:moveTo>
                <a:cubicBezTo>
                  <a:pt x="2010790" y="137742"/>
                  <a:pt x="2010427" y="138029"/>
                  <a:pt x="2010044" y="138239"/>
                </a:cubicBezTo>
                <a:cubicBezTo>
                  <a:pt x="2010255" y="138392"/>
                  <a:pt x="2010484" y="138527"/>
                  <a:pt x="2010714" y="138680"/>
                </a:cubicBezTo>
                <a:cubicBezTo>
                  <a:pt x="2011096" y="138450"/>
                  <a:pt x="2011498" y="138239"/>
                  <a:pt x="2011880" y="138011"/>
                </a:cubicBezTo>
                <a:cubicBezTo>
                  <a:pt x="2011651" y="137858"/>
                  <a:pt x="2011383" y="137550"/>
                  <a:pt x="2011211" y="137608"/>
                </a:cubicBezTo>
                <a:close/>
                <a:moveTo>
                  <a:pt x="1196942" y="136480"/>
                </a:moveTo>
                <a:cubicBezTo>
                  <a:pt x="1198281" y="136806"/>
                  <a:pt x="1199620" y="137150"/>
                  <a:pt x="1200960" y="137475"/>
                </a:cubicBezTo>
                <a:cubicBezTo>
                  <a:pt x="1200901" y="137819"/>
                  <a:pt x="1200825" y="138163"/>
                  <a:pt x="1200768" y="138528"/>
                </a:cubicBezTo>
                <a:cubicBezTo>
                  <a:pt x="1199429" y="138528"/>
                  <a:pt x="1198070" y="138528"/>
                  <a:pt x="1196730" y="138528"/>
                </a:cubicBezTo>
                <a:cubicBezTo>
                  <a:pt x="1196807" y="137839"/>
                  <a:pt x="1196883" y="137150"/>
                  <a:pt x="1196942" y="136480"/>
                </a:cubicBezTo>
                <a:close/>
                <a:moveTo>
                  <a:pt x="2321520" y="136174"/>
                </a:moveTo>
                <a:cubicBezTo>
                  <a:pt x="2321997" y="136346"/>
                  <a:pt x="2322418" y="136652"/>
                  <a:pt x="2322992" y="137016"/>
                </a:cubicBezTo>
                <a:cubicBezTo>
                  <a:pt x="2322591" y="137360"/>
                  <a:pt x="2322208" y="137704"/>
                  <a:pt x="2321824" y="138030"/>
                </a:cubicBezTo>
                <a:cubicBezTo>
                  <a:pt x="2321537" y="137609"/>
                  <a:pt x="2321194" y="137225"/>
                  <a:pt x="2321002" y="136766"/>
                </a:cubicBezTo>
                <a:cubicBezTo>
                  <a:pt x="2320945" y="136652"/>
                  <a:pt x="2321423" y="136135"/>
                  <a:pt x="2321520" y="136174"/>
                </a:cubicBezTo>
                <a:close/>
                <a:moveTo>
                  <a:pt x="2123545" y="136136"/>
                </a:moveTo>
                <a:cubicBezTo>
                  <a:pt x="2124194" y="136595"/>
                  <a:pt x="2124635" y="137360"/>
                  <a:pt x="2125171" y="138011"/>
                </a:cubicBezTo>
                <a:cubicBezTo>
                  <a:pt x="2124654" y="138241"/>
                  <a:pt x="2124138" y="138489"/>
                  <a:pt x="2123258" y="138892"/>
                </a:cubicBezTo>
                <a:cubicBezTo>
                  <a:pt x="2122874" y="138221"/>
                  <a:pt x="2122473" y="137533"/>
                  <a:pt x="2122071" y="136844"/>
                </a:cubicBezTo>
                <a:cubicBezTo>
                  <a:pt x="2122588" y="136577"/>
                  <a:pt x="2123335" y="135983"/>
                  <a:pt x="2123545" y="136136"/>
                </a:cubicBezTo>
                <a:close/>
                <a:moveTo>
                  <a:pt x="2300512" y="136077"/>
                </a:moveTo>
                <a:cubicBezTo>
                  <a:pt x="2300549" y="136020"/>
                  <a:pt x="2300969" y="136230"/>
                  <a:pt x="2301218" y="136307"/>
                </a:cubicBezTo>
                <a:cubicBezTo>
                  <a:pt x="2300969" y="136709"/>
                  <a:pt x="2300760" y="137129"/>
                  <a:pt x="2300549" y="137550"/>
                </a:cubicBezTo>
                <a:cubicBezTo>
                  <a:pt x="2300320" y="137474"/>
                  <a:pt x="2300071" y="137378"/>
                  <a:pt x="2299841" y="137302"/>
                </a:cubicBezTo>
                <a:cubicBezTo>
                  <a:pt x="2300052" y="136881"/>
                  <a:pt x="2300243" y="136441"/>
                  <a:pt x="2300512" y="136077"/>
                </a:cubicBezTo>
                <a:close/>
                <a:moveTo>
                  <a:pt x="1237332" y="135830"/>
                </a:moveTo>
                <a:lnTo>
                  <a:pt x="1237332" y="136462"/>
                </a:lnTo>
                <a:lnTo>
                  <a:pt x="1236701" y="136136"/>
                </a:lnTo>
                <a:close/>
                <a:moveTo>
                  <a:pt x="1642582" y="134108"/>
                </a:moveTo>
                <a:cubicBezTo>
                  <a:pt x="1644075" y="134108"/>
                  <a:pt x="1645566" y="134108"/>
                  <a:pt x="1647040" y="134108"/>
                </a:cubicBezTo>
                <a:cubicBezTo>
                  <a:pt x="1647060" y="134834"/>
                  <a:pt x="1647060" y="135581"/>
                  <a:pt x="1647078" y="136309"/>
                </a:cubicBezTo>
                <a:cubicBezTo>
                  <a:pt x="1645528" y="136078"/>
                  <a:pt x="1643998" y="135848"/>
                  <a:pt x="1642448" y="135638"/>
                </a:cubicBezTo>
                <a:cubicBezTo>
                  <a:pt x="1642487" y="135122"/>
                  <a:pt x="1642524" y="134624"/>
                  <a:pt x="1642582" y="134108"/>
                </a:cubicBezTo>
                <a:close/>
                <a:moveTo>
                  <a:pt x="1280594" y="134050"/>
                </a:moveTo>
                <a:cubicBezTo>
                  <a:pt x="1280823" y="133877"/>
                  <a:pt x="1281589" y="134527"/>
                  <a:pt x="1282449" y="135025"/>
                </a:cubicBezTo>
                <a:cubicBezTo>
                  <a:pt x="1281703" y="135656"/>
                  <a:pt x="1281130" y="136383"/>
                  <a:pt x="1280402" y="136689"/>
                </a:cubicBezTo>
                <a:cubicBezTo>
                  <a:pt x="1280058" y="136842"/>
                  <a:pt x="1279389" y="136211"/>
                  <a:pt x="1278853" y="135944"/>
                </a:cubicBezTo>
                <a:cubicBezTo>
                  <a:pt x="1279427" y="135293"/>
                  <a:pt x="1279905" y="134527"/>
                  <a:pt x="1280594" y="134050"/>
                </a:cubicBezTo>
                <a:close/>
                <a:moveTo>
                  <a:pt x="1373698" y="133953"/>
                </a:moveTo>
                <a:cubicBezTo>
                  <a:pt x="1368513" y="137149"/>
                  <a:pt x="1348748" y="139464"/>
                  <a:pt x="1337268" y="138010"/>
                </a:cubicBezTo>
                <a:cubicBezTo>
                  <a:pt x="1348901" y="135044"/>
                  <a:pt x="1360592" y="131562"/>
                  <a:pt x="1373698" y="133953"/>
                </a:cubicBezTo>
                <a:close/>
                <a:moveTo>
                  <a:pt x="2176601" y="133533"/>
                </a:moveTo>
                <a:cubicBezTo>
                  <a:pt x="2186091" y="137111"/>
                  <a:pt x="2196788" y="132596"/>
                  <a:pt x="2206852" y="138144"/>
                </a:cubicBezTo>
                <a:cubicBezTo>
                  <a:pt x="2198797" y="142430"/>
                  <a:pt x="2182150" y="139962"/>
                  <a:pt x="2176601" y="133533"/>
                </a:cubicBezTo>
                <a:close/>
                <a:moveTo>
                  <a:pt x="1029943" y="132690"/>
                </a:moveTo>
                <a:cubicBezTo>
                  <a:pt x="1028566" y="133418"/>
                  <a:pt x="1027285" y="134451"/>
                  <a:pt x="1026232" y="135618"/>
                </a:cubicBezTo>
                <a:cubicBezTo>
                  <a:pt x="1026099" y="135771"/>
                  <a:pt x="1027629" y="138087"/>
                  <a:pt x="1028184" y="138011"/>
                </a:cubicBezTo>
                <a:cubicBezTo>
                  <a:pt x="1029485" y="137800"/>
                  <a:pt x="1030652" y="136766"/>
                  <a:pt x="1032450" y="135752"/>
                </a:cubicBezTo>
                <a:cubicBezTo>
                  <a:pt x="1031302" y="134336"/>
                  <a:pt x="1030135" y="132595"/>
                  <a:pt x="1029943" y="132690"/>
                </a:cubicBezTo>
                <a:close/>
                <a:moveTo>
                  <a:pt x="2168029" y="131735"/>
                </a:moveTo>
                <a:cubicBezTo>
                  <a:pt x="2169005" y="132672"/>
                  <a:pt x="2170172" y="133628"/>
                  <a:pt x="2170096" y="133705"/>
                </a:cubicBezTo>
                <a:cubicBezTo>
                  <a:pt x="2169369" y="134720"/>
                  <a:pt x="2168450" y="135600"/>
                  <a:pt x="2167589" y="136519"/>
                </a:cubicBezTo>
                <a:cubicBezTo>
                  <a:pt x="2167054" y="135925"/>
                  <a:pt x="2165962" y="135160"/>
                  <a:pt x="2166078" y="134758"/>
                </a:cubicBezTo>
                <a:cubicBezTo>
                  <a:pt x="2166364" y="133783"/>
                  <a:pt x="2167207" y="132941"/>
                  <a:pt x="2168029" y="131735"/>
                </a:cubicBezTo>
                <a:close/>
                <a:moveTo>
                  <a:pt x="2159936" y="131676"/>
                </a:moveTo>
                <a:cubicBezTo>
                  <a:pt x="2160184" y="131523"/>
                  <a:pt x="2160950" y="132155"/>
                  <a:pt x="2161467" y="132423"/>
                </a:cubicBezTo>
                <a:cubicBezTo>
                  <a:pt x="2161237" y="132958"/>
                  <a:pt x="2161026" y="133953"/>
                  <a:pt x="2160740" y="133972"/>
                </a:cubicBezTo>
                <a:cubicBezTo>
                  <a:pt x="2159955" y="134030"/>
                  <a:pt x="2159151" y="133705"/>
                  <a:pt x="2158367" y="133514"/>
                </a:cubicBezTo>
                <a:cubicBezTo>
                  <a:pt x="2158884" y="132882"/>
                  <a:pt x="2159305" y="132116"/>
                  <a:pt x="2159936" y="131676"/>
                </a:cubicBezTo>
                <a:close/>
                <a:moveTo>
                  <a:pt x="1238882" y="130146"/>
                </a:moveTo>
                <a:lnTo>
                  <a:pt x="1238785" y="130739"/>
                </a:lnTo>
                <a:lnTo>
                  <a:pt x="1239456" y="130529"/>
                </a:lnTo>
                <a:close/>
                <a:moveTo>
                  <a:pt x="1512435" y="130034"/>
                </a:moveTo>
                <a:cubicBezTo>
                  <a:pt x="1520085" y="129429"/>
                  <a:pt x="1527753" y="129506"/>
                  <a:pt x="1535472" y="131199"/>
                </a:cubicBezTo>
                <a:cubicBezTo>
                  <a:pt x="1520204" y="134720"/>
                  <a:pt x="1504820" y="132423"/>
                  <a:pt x="1489513" y="132960"/>
                </a:cubicBezTo>
                <a:cubicBezTo>
                  <a:pt x="1497157" y="131927"/>
                  <a:pt x="1504787" y="130640"/>
                  <a:pt x="1512435" y="130034"/>
                </a:cubicBezTo>
                <a:close/>
                <a:moveTo>
                  <a:pt x="1418968" y="129342"/>
                </a:moveTo>
                <a:cubicBezTo>
                  <a:pt x="1412865" y="135485"/>
                  <a:pt x="1406838" y="131772"/>
                  <a:pt x="1401116" y="134432"/>
                </a:cubicBezTo>
                <a:cubicBezTo>
                  <a:pt x="1404120" y="135771"/>
                  <a:pt x="1406455" y="136823"/>
                  <a:pt x="1408827" y="137894"/>
                </a:cubicBezTo>
                <a:cubicBezTo>
                  <a:pt x="1408636" y="141109"/>
                  <a:pt x="1388698" y="142218"/>
                  <a:pt x="1380165" y="137493"/>
                </a:cubicBezTo>
                <a:cubicBezTo>
                  <a:pt x="1385140" y="137225"/>
                  <a:pt x="1390115" y="136957"/>
                  <a:pt x="1395108" y="136689"/>
                </a:cubicBezTo>
                <a:cubicBezTo>
                  <a:pt x="1395128" y="136269"/>
                  <a:pt x="1395147" y="135848"/>
                  <a:pt x="1395167" y="135427"/>
                </a:cubicBezTo>
                <a:cubicBezTo>
                  <a:pt x="1390401" y="135427"/>
                  <a:pt x="1385657" y="135427"/>
                  <a:pt x="1380891" y="135427"/>
                </a:cubicBezTo>
                <a:cubicBezTo>
                  <a:pt x="1385848" y="129323"/>
                  <a:pt x="1392621" y="131638"/>
                  <a:pt x="1398456" y="130451"/>
                </a:cubicBezTo>
                <a:cubicBezTo>
                  <a:pt x="1404445" y="129247"/>
                  <a:pt x="1410779" y="129706"/>
                  <a:pt x="1418968" y="129342"/>
                </a:cubicBezTo>
                <a:close/>
                <a:moveTo>
                  <a:pt x="2139808" y="129190"/>
                </a:moveTo>
                <a:cubicBezTo>
                  <a:pt x="2143806" y="129401"/>
                  <a:pt x="2146600" y="129535"/>
                  <a:pt x="2149374" y="129687"/>
                </a:cubicBezTo>
                <a:cubicBezTo>
                  <a:pt x="2146600" y="131754"/>
                  <a:pt x="2143844" y="134279"/>
                  <a:pt x="2139808" y="129190"/>
                </a:cubicBezTo>
                <a:close/>
                <a:moveTo>
                  <a:pt x="1210824" y="129089"/>
                </a:moveTo>
                <a:cubicBezTo>
                  <a:pt x="1213606" y="129146"/>
                  <a:pt x="1216610" y="130156"/>
                  <a:pt x="1219326" y="129974"/>
                </a:cubicBezTo>
                <a:cubicBezTo>
                  <a:pt x="1214926" y="133705"/>
                  <a:pt x="1210276" y="137033"/>
                  <a:pt x="1203657" y="133916"/>
                </a:cubicBezTo>
                <a:cubicBezTo>
                  <a:pt x="1205484" y="129926"/>
                  <a:pt x="1208043" y="129032"/>
                  <a:pt x="1210824" y="129089"/>
                </a:cubicBezTo>
                <a:close/>
                <a:moveTo>
                  <a:pt x="1112447" y="128597"/>
                </a:moveTo>
                <a:cubicBezTo>
                  <a:pt x="1112926" y="128692"/>
                  <a:pt x="1113404" y="128750"/>
                  <a:pt x="1113843" y="128903"/>
                </a:cubicBezTo>
                <a:cubicBezTo>
                  <a:pt x="1113903" y="128942"/>
                  <a:pt x="1113806" y="129419"/>
                  <a:pt x="1113767" y="129687"/>
                </a:cubicBezTo>
                <a:cubicBezTo>
                  <a:pt x="1113309" y="129592"/>
                  <a:pt x="1112831" y="129534"/>
                  <a:pt x="1112391" y="129362"/>
                </a:cubicBezTo>
                <a:cubicBezTo>
                  <a:pt x="1112332" y="129343"/>
                  <a:pt x="1112428" y="128865"/>
                  <a:pt x="1112447" y="128597"/>
                </a:cubicBezTo>
                <a:close/>
                <a:moveTo>
                  <a:pt x="1558587" y="128233"/>
                </a:moveTo>
                <a:cubicBezTo>
                  <a:pt x="1560080" y="128635"/>
                  <a:pt x="1561571" y="129036"/>
                  <a:pt x="1563045" y="129439"/>
                </a:cubicBezTo>
                <a:cubicBezTo>
                  <a:pt x="1562930" y="129955"/>
                  <a:pt x="1562797" y="130472"/>
                  <a:pt x="1562682" y="130988"/>
                </a:cubicBezTo>
                <a:cubicBezTo>
                  <a:pt x="1561189" y="130816"/>
                  <a:pt x="1559696" y="130663"/>
                  <a:pt x="1558185" y="130490"/>
                </a:cubicBezTo>
                <a:cubicBezTo>
                  <a:pt x="1558319" y="129744"/>
                  <a:pt x="1558453" y="128999"/>
                  <a:pt x="1558587" y="128233"/>
                </a:cubicBezTo>
                <a:close/>
                <a:moveTo>
                  <a:pt x="2126854" y="128060"/>
                </a:moveTo>
                <a:cubicBezTo>
                  <a:pt x="2128078" y="128060"/>
                  <a:pt x="2129304" y="128060"/>
                  <a:pt x="2130527" y="128060"/>
                </a:cubicBezTo>
                <a:cubicBezTo>
                  <a:pt x="2130547" y="128348"/>
                  <a:pt x="2130527" y="128634"/>
                  <a:pt x="2130527" y="128940"/>
                </a:cubicBezTo>
                <a:cubicBezTo>
                  <a:pt x="2129304" y="128940"/>
                  <a:pt x="2128078" y="128940"/>
                  <a:pt x="2126854" y="128940"/>
                </a:cubicBezTo>
                <a:cubicBezTo>
                  <a:pt x="2126854" y="128653"/>
                  <a:pt x="2126854" y="128366"/>
                  <a:pt x="2126854" y="128060"/>
                </a:cubicBezTo>
                <a:close/>
                <a:moveTo>
                  <a:pt x="1018617" y="127160"/>
                </a:moveTo>
                <a:cubicBezTo>
                  <a:pt x="1018387" y="127621"/>
                  <a:pt x="1017928" y="128156"/>
                  <a:pt x="1018023" y="128539"/>
                </a:cubicBezTo>
                <a:cubicBezTo>
                  <a:pt x="1018158" y="129037"/>
                  <a:pt x="1018675" y="129533"/>
                  <a:pt x="1019153" y="129764"/>
                </a:cubicBezTo>
                <a:cubicBezTo>
                  <a:pt x="1019343" y="129820"/>
                  <a:pt x="1019861" y="129227"/>
                  <a:pt x="1020474" y="128787"/>
                </a:cubicBezTo>
                <a:cubicBezTo>
                  <a:pt x="1019822" y="128213"/>
                  <a:pt x="1019210" y="127678"/>
                  <a:pt x="1018617" y="127160"/>
                </a:cubicBezTo>
                <a:close/>
                <a:moveTo>
                  <a:pt x="1741619" y="127028"/>
                </a:moveTo>
                <a:cubicBezTo>
                  <a:pt x="1741522" y="127505"/>
                  <a:pt x="1741427" y="127984"/>
                  <a:pt x="1741332" y="128462"/>
                </a:cubicBezTo>
                <a:cubicBezTo>
                  <a:pt x="1742708" y="128692"/>
                  <a:pt x="1744087" y="128959"/>
                  <a:pt x="1745464" y="129209"/>
                </a:cubicBezTo>
                <a:cubicBezTo>
                  <a:pt x="1745502" y="128730"/>
                  <a:pt x="1745541" y="128252"/>
                  <a:pt x="1745578" y="127773"/>
                </a:cubicBezTo>
                <a:cubicBezTo>
                  <a:pt x="1744258" y="127524"/>
                  <a:pt x="1742939" y="127276"/>
                  <a:pt x="1741619" y="127028"/>
                </a:cubicBezTo>
                <a:close/>
                <a:moveTo>
                  <a:pt x="2481228" y="126607"/>
                </a:moveTo>
                <a:cubicBezTo>
                  <a:pt x="2482089" y="127257"/>
                  <a:pt x="2482948" y="128060"/>
                  <a:pt x="2483466" y="128998"/>
                </a:cubicBezTo>
                <a:cubicBezTo>
                  <a:pt x="2483600" y="129266"/>
                  <a:pt x="2482624" y="130166"/>
                  <a:pt x="2481782" y="131275"/>
                </a:cubicBezTo>
                <a:cubicBezTo>
                  <a:pt x="2480826" y="129917"/>
                  <a:pt x="2480042" y="129074"/>
                  <a:pt x="2479678" y="128060"/>
                </a:cubicBezTo>
                <a:cubicBezTo>
                  <a:pt x="2479582" y="127793"/>
                  <a:pt x="2481112" y="126530"/>
                  <a:pt x="2481228" y="126607"/>
                </a:cubicBezTo>
                <a:close/>
                <a:moveTo>
                  <a:pt x="1236471" y="125899"/>
                </a:moveTo>
                <a:cubicBezTo>
                  <a:pt x="1237963" y="125630"/>
                  <a:pt x="1239762" y="125746"/>
                  <a:pt x="1241120" y="126358"/>
                </a:cubicBezTo>
                <a:cubicBezTo>
                  <a:pt x="1246152" y="128635"/>
                  <a:pt x="1251050" y="131179"/>
                  <a:pt x="1256982" y="134087"/>
                </a:cubicBezTo>
                <a:cubicBezTo>
                  <a:pt x="1252524" y="136115"/>
                  <a:pt x="1248276" y="135886"/>
                  <a:pt x="1244316" y="134604"/>
                </a:cubicBezTo>
                <a:cubicBezTo>
                  <a:pt x="1239417" y="133016"/>
                  <a:pt x="1235112" y="133475"/>
                  <a:pt x="1230482" y="135542"/>
                </a:cubicBezTo>
                <a:cubicBezTo>
                  <a:pt x="1227841" y="136728"/>
                  <a:pt x="1224589" y="136632"/>
                  <a:pt x="1221317" y="137168"/>
                </a:cubicBezTo>
                <a:cubicBezTo>
                  <a:pt x="1223345" y="127219"/>
                  <a:pt x="1230214" y="126989"/>
                  <a:pt x="1236471" y="125899"/>
                </a:cubicBezTo>
                <a:close/>
                <a:moveTo>
                  <a:pt x="1292667" y="125898"/>
                </a:moveTo>
                <a:cubicBezTo>
                  <a:pt x="1294179" y="126128"/>
                  <a:pt x="1295691" y="126357"/>
                  <a:pt x="1297202" y="126606"/>
                </a:cubicBezTo>
                <a:cubicBezTo>
                  <a:pt x="1297182" y="127123"/>
                  <a:pt x="1297164" y="127621"/>
                  <a:pt x="1297125" y="128137"/>
                </a:cubicBezTo>
                <a:cubicBezTo>
                  <a:pt x="1295595" y="128137"/>
                  <a:pt x="1294063" y="128137"/>
                  <a:pt x="1292552" y="128137"/>
                </a:cubicBezTo>
                <a:cubicBezTo>
                  <a:pt x="1292610" y="127391"/>
                  <a:pt x="1292628" y="126644"/>
                  <a:pt x="1292667" y="125898"/>
                </a:cubicBezTo>
                <a:close/>
                <a:moveTo>
                  <a:pt x="1447917" y="125708"/>
                </a:moveTo>
                <a:cubicBezTo>
                  <a:pt x="1448931" y="126416"/>
                  <a:pt x="1449582" y="126856"/>
                  <a:pt x="1450212" y="127295"/>
                </a:cubicBezTo>
                <a:cubicBezTo>
                  <a:pt x="1449658" y="127850"/>
                  <a:pt x="1449180" y="128558"/>
                  <a:pt x="1448510" y="128864"/>
                </a:cubicBezTo>
                <a:cubicBezTo>
                  <a:pt x="1448205" y="129017"/>
                  <a:pt x="1447094" y="128386"/>
                  <a:pt x="1447094" y="128119"/>
                </a:cubicBezTo>
                <a:cubicBezTo>
                  <a:pt x="1447094" y="127448"/>
                  <a:pt x="1447515" y="126761"/>
                  <a:pt x="1447917" y="125708"/>
                </a:cubicBezTo>
                <a:close/>
                <a:moveTo>
                  <a:pt x="946157" y="125324"/>
                </a:moveTo>
                <a:cubicBezTo>
                  <a:pt x="955246" y="132787"/>
                  <a:pt x="955437" y="132920"/>
                  <a:pt x="949027" y="141128"/>
                </a:cubicBezTo>
                <a:cubicBezTo>
                  <a:pt x="946293" y="144630"/>
                  <a:pt x="947229" y="147251"/>
                  <a:pt x="950043" y="151595"/>
                </a:cubicBezTo>
                <a:cubicBezTo>
                  <a:pt x="948626" y="141531"/>
                  <a:pt x="960431" y="137264"/>
                  <a:pt x="956854" y="126855"/>
                </a:cubicBezTo>
                <a:cubicBezTo>
                  <a:pt x="953582" y="126377"/>
                  <a:pt x="950443" y="125936"/>
                  <a:pt x="946157" y="125324"/>
                </a:cubicBezTo>
                <a:close/>
                <a:moveTo>
                  <a:pt x="1384278" y="124349"/>
                </a:moveTo>
                <a:lnTo>
                  <a:pt x="1384871" y="124732"/>
                </a:lnTo>
                <a:lnTo>
                  <a:pt x="1384182" y="124963"/>
                </a:lnTo>
                <a:close/>
                <a:moveTo>
                  <a:pt x="2527912" y="124023"/>
                </a:moveTo>
                <a:cubicBezTo>
                  <a:pt x="2529310" y="125937"/>
                  <a:pt x="2530840" y="127142"/>
                  <a:pt x="2530801" y="128270"/>
                </a:cubicBezTo>
                <a:cubicBezTo>
                  <a:pt x="2530764" y="129208"/>
                  <a:pt x="2528831" y="130796"/>
                  <a:pt x="2527779" y="130777"/>
                </a:cubicBezTo>
                <a:cubicBezTo>
                  <a:pt x="2526804" y="130758"/>
                  <a:pt x="2525196" y="128997"/>
                  <a:pt x="2525138" y="127926"/>
                </a:cubicBezTo>
                <a:cubicBezTo>
                  <a:pt x="2525062" y="126875"/>
                  <a:pt x="2526592" y="125745"/>
                  <a:pt x="2527912" y="124023"/>
                </a:cubicBezTo>
                <a:close/>
                <a:moveTo>
                  <a:pt x="1483842" y="123579"/>
                </a:moveTo>
                <a:cubicBezTo>
                  <a:pt x="1491417" y="123722"/>
                  <a:pt x="1498994" y="124484"/>
                  <a:pt x="1506581" y="126377"/>
                </a:cubicBezTo>
                <a:cubicBezTo>
                  <a:pt x="1499157" y="127085"/>
                  <a:pt x="1491732" y="128214"/>
                  <a:pt x="1484271" y="128367"/>
                </a:cubicBezTo>
                <a:cubicBezTo>
                  <a:pt x="1476502" y="128519"/>
                  <a:pt x="1468695" y="127736"/>
                  <a:pt x="1460909" y="127372"/>
                </a:cubicBezTo>
                <a:cubicBezTo>
                  <a:pt x="1460985" y="126396"/>
                  <a:pt x="1461062" y="125440"/>
                  <a:pt x="1461120" y="124483"/>
                </a:cubicBezTo>
                <a:cubicBezTo>
                  <a:pt x="1468696" y="123909"/>
                  <a:pt x="1476268" y="123435"/>
                  <a:pt x="1483842" y="123579"/>
                </a:cubicBezTo>
                <a:close/>
                <a:moveTo>
                  <a:pt x="1522155" y="122857"/>
                </a:moveTo>
                <a:cubicBezTo>
                  <a:pt x="1522231" y="123526"/>
                  <a:pt x="1522308" y="124196"/>
                  <a:pt x="1522384" y="124866"/>
                </a:cubicBezTo>
                <a:cubicBezTo>
                  <a:pt x="1520453" y="125038"/>
                  <a:pt x="1518519" y="125210"/>
                  <a:pt x="1516607" y="125382"/>
                </a:cubicBezTo>
                <a:cubicBezTo>
                  <a:pt x="1516530" y="124790"/>
                  <a:pt x="1516473" y="124235"/>
                  <a:pt x="1516396" y="123660"/>
                </a:cubicBezTo>
                <a:cubicBezTo>
                  <a:pt x="1518310" y="123392"/>
                  <a:pt x="1520241" y="123125"/>
                  <a:pt x="1522155" y="122857"/>
                </a:cubicBezTo>
                <a:close/>
                <a:moveTo>
                  <a:pt x="1559569" y="122548"/>
                </a:moveTo>
                <a:cubicBezTo>
                  <a:pt x="1563092" y="122268"/>
                  <a:pt x="1566612" y="122360"/>
                  <a:pt x="1570027" y="124139"/>
                </a:cubicBezTo>
                <a:cubicBezTo>
                  <a:pt x="1563006" y="126070"/>
                  <a:pt x="1556041" y="126434"/>
                  <a:pt x="1549095" y="123182"/>
                </a:cubicBezTo>
                <a:cubicBezTo>
                  <a:pt x="1552521" y="123478"/>
                  <a:pt x="1556046" y="122828"/>
                  <a:pt x="1559569" y="122548"/>
                </a:cubicBezTo>
                <a:close/>
                <a:moveTo>
                  <a:pt x="2112913" y="122477"/>
                </a:moveTo>
                <a:cubicBezTo>
                  <a:pt x="2114671" y="122852"/>
                  <a:pt x="2116187" y="124454"/>
                  <a:pt x="2119219" y="127659"/>
                </a:cubicBezTo>
                <a:cubicBezTo>
                  <a:pt x="2113938" y="126530"/>
                  <a:pt x="2110380" y="125765"/>
                  <a:pt x="2105156" y="124655"/>
                </a:cubicBezTo>
                <a:cubicBezTo>
                  <a:pt x="2109156" y="122953"/>
                  <a:pt x="2111155" y="122101"/>
                  <a:pt x="2112913" y="122477"/>
                </a:cubicBezTo>
                <a:close/>
                <a:moveTo>
                  <a:pt x="1744335" y="122454"/>
                </a:moveTo>
                <a:lnTo>
                  <a:pt x="1743685" y="122684"/>
                </a:lnTo>
                <a:lnTo>
                  <a:pt x="1744279" y="123029"/>
                </a:lnTo>
                <a:close/>
                <a:moveTo>
                  <a:pt x="2704286" y="120905"/>
                </a:moveTo>
                <a:cubicBezTo>
                  <a:pt x="2704861" y="121307"/>
                  <a:pt x="2705453" y="121709"/>
                  <a:pt x="2706028" y="122111"/>
                </a:cubicBezTo>
                <a:cubicBezTo>
                  <a:pt x="2704764" y="130568"/>
                  <a:pt x="2697972" y="135427"/>
                  <a:pt x="2693553" y="141818"/>
                </a:cubicBezTo>
                <a:cubicBezTo>
                  <a:pt x="2692653" y="141225"/>
                  <a:pt x="2691734" y="140632"/>
                  <a:pt x="2690836" y="140039"/>
                </a:cubicBezTo>
                <a:cubicBezTo>
                  <a:pt x="2695312" y="133667"/>
                  <a:pt x="2699809" y="127277"/>
                  <a:pt x="2704286" y="120905"/>
                </a:cubicBezTo>
                <a:close/>
                <a:moveTo>
                  <a:pt x="1258360" y="120542"/>
                </a:moveTo>
                <a:lnTo>
                  <a:pt x="1258360" y="121155"/>
                </a:lnTo>
                <a:lnTo>
                  <a:pt x="1257747" y="120848"/>
                </a:lnTo>
                <a:close/>
                <a:moveTo>
                  <a:pt x="1280192" y="120179"/>
                </a:moveTo>
                <a:cubicBezTo>
                  <a:pt x="1280460" y="120524"/>
                  <a:pt x="1280728" y="120868"/>
                  <a:pt x="1280976" y="121193"/>
                </a:cubicBezTo>
                <a:cubicBezTo>
                  <a:pt x="1280708" y="121288"/>
                  <a:pt x="1280326" y="121556"/>
                  <a:pt x="1280212" y="121479"/>
                </a:cubicBezTo>
                <a:cubicBezTo>
                  <a:pt x="1279886" y="121231"/>
                  <a:pt x="1279657" y="120829"/>
                  <a:pt x="1279389" y="120485"/>
                </a:cubicBezTo>
                <a:cubicBezTo>
                  <a:pt x="1279657" y="120389"/>
                  <a:pt x="1279924" y="120294"/>
                  <a:pt x="1280192" y="120179"/>
                </a:cubicBezTo>
                <a:close/>
                <a:moveTo>
                  <a:pt x="2091414" y="120068"/>
                </a:moveTo>
                <a:cubicBezTo>
                  <a:pt x="2093017" y="119939"/>
                  <a:pt x="2094576" y="120446"/>
                  <a:pt x="2096125" y="121058"/>
                </a:cubicBezTo>
                <a:cubicBezTo>
                  <a:pt x="2096010" y="121977"/>
                  <a:pt x="2095896" y="122894"/>
                  <a:pt x="2095782" y="123813"/>
                </a:cubicBezTo>
                <a:cubicBezTo>
                  <a:pt x="2092663" y="123507"/>
                  <a:pt x="2089563" y="123201"/>
                  <a:pt x="2086444" y="122894"/>
                </a:cubicBezTo>
                <a:cubicBezTo>
                  <a:pt x="2088166" y="120962"/>
                  <a:pt x="2089812" y="120197"/>
                  <a:pt x="2091414" y="120068"/>
                </a:cubicBezTo>
                <a:close/>
                <a:moveTo>
                  <a:pt x="1649576" y="119687"/>
                </a:moveTo>
                <a:cubicBezTo>
                  <a:pt x="1645304" y="118532"/>
                  <a:pt x="1641033" y="118427"/>
                  <a:pt x="1636499" y="121631"/>
                </a:cubicBezTo>
                <a:cubicBezTo>
                  <a:pt x="1634986" y="122702"/>
                  <a:pt x="1632174" y="121823"/>
                  <a:pt x="1629973" y="121994"/>
                </a:cubicBezTo>
                <a:cubicBezTo>
                  <a:pt x="1628270" y="122149"/>
                  <a:pt x="1626587" y="122569"/>
                  <a:pt x="1624348" y="122952"/>
                </a:cubicBezTo>
                <a:cubicBezTo>
                  <a:pt x="1632347" y="124445"/>
                  <a:pt x="1639446" y="125956"/>
                  <a:pt x="1646640" y="127008"/>
                </a:cubicBezTo>
                <a:cubicBezTo>
                  <a:pt x="1650351" y="127544"/>
                  <a:pt x="1654215" y="127582"/>
                  <a:pt x="1657947" y="127181"/>
                </a:cubicBezTo>
                <a:cubicBezTo>
                  <a:pt x="1659612" y="126989"/>
                  <a:pt x="1661085" y="125152"/>
                  <a:pt x="1662654" y="124043"/>
                </a:cubicBezTo>
                <a:cubicBezTo>
                  <a:pt x="1658119" y="123047"/>
                  <a:pt x="1653847" y="120842"/>
                  <a:pt x="1649576" y="119687"/>
                </a:cubicBezTo>
                <a:close/>
                <a:moveTo>
                  <a:pt x="901959" y="119087"/>
                </a:moveTo>
                <a:cubicBezTo>
                  <a:pt x="901884" y="119068"/>
                  <a:pt x="901481" y="119585"/>
                  <a:pt x="901539" y="119699"/>
                </a:cubicBezTo>
                <a:cubicBezTo>
                  <a:pt x="901768" y="120101"/>
                  <a:pt x="902112" y="120446"/>
                  <a:pt x="902439" y="120809"/>
                </a:cubicBezTo>
                <a:cubicBezTo>
                  <a:pt x="902706" y="120407"/>
                  <a:pt x="902992" y="120024"/>
                  <a:pt x="903298" y="119661"/>
                </a:cubicBezTo>
                <a:cubicBezTo>
                  <a:pt x="902859" y="119450"/>
                  <a:pt x="902418" y="119221"/>
                  <a:pt x="901959" y="119087"/>
                </a:cubicBezTo>
                <a:close/>
                <a:moveTo>
                  <a:pt x="1111376" y="119048"/>
                </a:moveTo>
                <a:cubicBezTo>
                  <a:pt x="1099972" y="122855"/>
                  <a:pt x="1104699" y="130912"/>
                  <a:pt x="1106211" y="137283"/>
                </a:cubicBezTo>
                <a:cubicBezTo>
                  <a:pt x="1103685" y="138488"/>
                  <a:pt x="1101867" y="139369"/>
                  <a:pt x="1099055" y="140708"/>
                </a:cubicBezTo>
                <a:cubicBezTo>
                  <a:pt x="1103895" y="141818"/>
                  <a:pt x="1107874" y="141608"/>
                  <a:pt x="1110133" y="143482"/>
                </a:cubicBezTo>
                <a:cubicBezTo>
                  <a:pt x="1114266" y="146869"/>
                  <a:pt x="1118016" y="146735"/>
                  <a:pt x="1122455" y="145052"/>
                </a:cubicBezTo>
                <a:cubicBezTo>
                  <a:pt x="1125420" y="143903"/>
                  <a:pt x="1128501" y="143177"/>
                  <a:pt x="1131869" y="142163"/>
                </a:cubicBezTo>
                <a:cubicBezTo>
                  <a:pt x="1129515" y="129725"/>
                  <a:pt x="1124886" y="119833"/>
                  <a:pt x="1111376" y="119048"/>
                </a:cubicBezTo>
                <a:close/>
                <a:moveTo>
                  <a:pt x="1454863" y="118265"/>
                </a:moveTo>
                <a:cubicBezTo>
                  <a:pt x="1454882" y="118628"/>
                  <a:pt x="1454920" y="118973"/>
                  <a:pt x="1454939" y="119336"/>
                </a:cubicBezTo>
                <a:cubicBezTo>
                  <a:pt x="1453887" y="119432"/>
                  <a:pt x="1452815" y="119528"/>
                  <a:pt x="1451763" y="119605"/>
                </a:cubicBezTo>
                <a:cubicBezTo>
                  <a:pt x="1451744" y="119221"/>
                  <a:pt x="1451725" y="118820"/>
                  <a:pt x="1451686" y="118436"/>
                </a:cubicBezTo>
                <a:cubicBezTo>
                  <a:pt x="1452738" y="118380"/>
                  <a:pt x="1453810" y="118322"/>
                  <a:pt x="1454863" y="118265"/>
                </a:cubicBezTo>
                <a:close/>
                <a:moveTo>
                  <a:pt x="1435938" y="118265"/>
                </a:moveTo>
                <a:cubicBezTo>
                  <a:pt x="1436093" y="118954"/>
                  <a:pt x="1436265" y="119642"/>
                  <a:pt x="1436417" y="120350"/>
                </a:cubicBezTo>
                <a:cubicBezTo>
                  <a:pt x="1435135" y="120637"/>
                  <a:pt x="1433873" y="120905"/>
                  <a:pt x="1432591" y="121193"/>
                </a:cubicBezTo>
                <a:cubicBezTo>
                  <a:pt x="1432477" y="120676"/>
                  <a:pt x="1432170" y="119738"/>
                  <a:pt x="1432285" y="119699"/>
                </a:cubicBezTo>
                <a:cubicBezTo>
                  <a:pt x="1433471" y="119144"/>
                  <a:pt x="1434715" y="118724"/>
                  <a:pt x="1435938" y="118265"/>
                </a:cubicBezTo>
                <a:close/>
                <a:moveTo>
                  <a:pt x="1351292" y="116983"/>
                </a:moveTo>
                <a:cubicBezTo>
                  <a:pt x="1352039" y="116716"/>
                  <a:pt x="1353530" y="118494"/>
                  <a:pt x="1355481" y="119929"/>
                </a:cubicBezTo>
                <a:cubicBezTo>
                  <a:pt x="1353569" y="121231"/>
                  <a:pt x="1352382" y="122646"/>
                  <a:pt x="1351215" y="122627"/>
                </a:cubicBezTo>
                <a:cubicBezTo>
                  <a:pt x="1350028" y="122627"/>
                  <a:pt x="1348862" y="121193"/>
                  <a:pt x="1347695" y="120389"/>
                </a:cubicBezTo>
                <a:cubicBezTo>
                  <a:pt x="1348862" y="119183"/>
                  <a:pt x="1349856" y="117500"/>
                  <a:pt x="1351292" y="116983"/>
                </a:cubicBezTo>
                <a:close/>
                <a:moveTo>
                  <a:pt x="1271754" y="116772"/>
                </a:moveTo>
                <a:cubicBezTo>
                  <a:pt x="1271965" y="117270"/>
                  <a:pt x="1272174" y="117767"/>
                  <a:pt x="1272385" y="118284"/>
                </a:cubicBezTo>
                <a:cubicBezTo>
                  <a:pt x="1270989" y="118800"/>
                  <a:pt x="1269591" y="119317"/>
                  <a:pt x="1268176" y="119834"/>
                </a:cubicBezTo>
                <a:cubicBezTo>
                  <a:pt x="1268004" y="119374"/>
                  <a:pt x="1267832" y="118916"/>
                  <a:pt x="1267640" y="118456"/>
                </a:cubicBezTo>
                <a:cubicBezTo>
                  <a:pt x="1269018" y="117902"/>
                  <a:pt x="1270376" y="117327"/>
                  <a:pt x="1271754" y="116772"/>
                </a:cubicBezTo>
                <a:close/>
                <a:moveTo>
                  <a:pt x="1462764" y="116734"/>
                </a:moveTo>
                <a:cubicBezTo>
                  <a:pt x="1464753" y="116734"/>
                  <a:pt x="1466744" y="116734"/>
                  <a:pt x="1468733" y="116734"/>
                </a:cubicBezTo>
                <a:cubicBezTo>
                  <a:pt x="1468733" y="117308"/>
                  <a:pt x="1468733" y="117882"/>
                  <a:pt x="1468733" y="118456"/>
                </a:cubicBezTo>
                <a:cubicBezTo>
                  <a:pt x="1466744" y="118456"/>
                  <a:pt x="1464753" y="118456"/>
                  <a:pt x="1462764" y="118456"/>
                </a:cubicBezTo>
                <a:cubicBezTo>
                  <a:pt x="1462764" y="117882"/>
                  <a:pt x="1462764" y="117308"/>
                  <a:pt x="1462764" y="116734"/>
                </a:cubicBezTo>
                <a:close/>
                <a:moveTo>
                  <a:pt x="2446309" y="116733"/>
                </a:moveTo>
                <a:cubicBezTo>
                  <a:pt x="2445946" y="117155"/>
                  <a:pt x="2445602" y="117594"/>
                  <a:pt x="2445238" y="118016"/>
                </a:cubicBezTo>
                <a:cubicBezTo>
                  <a:pt x="2446099" y="119087"/>
                  <a:pt x="2446960" y="120140"/>
                  <a:pt x="2447821" y="121191"/>
                </a:cubicBezTo>
                <a:cubicBezTo>
                  <a:pt x="2448433" y="120483"/>
                  <a:pt x="2449045" y="119775"/>
                  <a:pt x="2449657" y="119087"/>
                </a:cubicBezTo>
                <a:cubicBezTo>
                  <a:pt x="2448547" y="118302"/>
                  <a:pt x="2447418" y="117518"/>
                  <a:pt x="2446309" y="116733"/>
                </a:cubicBezTo>
                <a:close/>
                <a:moveTo>
                  <a:pt x="1807132" y="116696"/>
                </a:moveTo>
                <a:lnTo>
                  <a:pt x="1807075" y="117231"/>
                </a:lnTo>
                <a:lnTo>
                  <a:pt x="1807707" y="117020"/>
                </a:lnTo>
                <a:close/>
                <a:moveTo>
                  <a:pt x="1312414" y="115796"/>
                </a:moveTo>
                <a:cubicBezTo>
                  <a:pt x="1314555" y="119221"/>
                  <a:pt x="1316392" y="122186"/>
                  <a:pt x="1318689" y="125898"/>
                </a:cubicBezTo>
                <a:cubicBezTo>
                  <a:pt x="1310883" y="127907"/>
                  <a:pt x="1309695" y="116217"/>
                  <a:pt x="1302081" y="120216"/>
                </a:cubicBezTo>
                <a:cubicBezTo>
                  <a:pt x="1302273" y="119240"/>
                  <a:pt x="1302444" y="118283"/>
                  <a:pt x="1302617" y="117346"/>
                </a:cubicBezTo>
                <a:cubicBezTo>
                  <a:pt x="1305907" y="116828"/>
                  <a:pt x="1309199" y="116312"/>
                  <a:pt x="1312414" y="115796"/>
                </a:cubicBezTo>
                <a:close/>
                <a:moveTo>
                  <a:pt x="2040715" y="115203"/>
                </a:moveTo>
                <a:cubicBezTo>
                  <a:pt x="2040982" y="115586"/>
                  <a:pt x="2041288" y="115969"/>
                  <a:pt x="2041479" y="116390"/>
                </a:cubicBezTo>
                <a:cubicBezTo>
                  <a:pt x="2041518" y="116504"/>
                  <a:pt x="2041078" y="116983"/>
                  <a:pt x="2041001" y="116964"/>
                </a:cubicBezTo>
                <a:cubicBezTo>
                  <a:pt x="2040543" y="116753"/>
                  <a:pt x="2040140" y="116467"/>
                  <a:pt x="2039624" y="116159"/>
                </a:cubicBezTo>
                <a:cubicBezTo>
                  <a:pt x="2040007" y="115835"/>
                  <a:pt x="2040351" y="115509"/>
                  <a:pt x="2040715" y="115203"/>
                </a:cubicBezTo>
                <a:close/>
                <a:moveTo>
                  <a:pt x="1370961" y="115050"/>
                </a:moveTo>
                <a:cubicBezTo>
                  <a:pt x="1371285" y="115433"/>
                  <a:pt x="1371612" y="115777"/>
                  <a:pt x="1371917" y="116141"/>
                </a:cubicBezTo>
                <a:cubicBezTo>
                  <a:pt x="1371535" y="116408"/>
                  <a:pt x="1371152" y="116733"/>
                  <a:pt x="1370732" y="116906"/>
                </a:cubicBezTo>
                <a:cubicBezTo>
                  <a:pt x="1370616" y="116944"/>
                  <a:pt x="1370139" y="116504"/>
                  <a:pt x="1370157" y="116427"/>
                </a:cubicBezTo>
                <a:cubicBezTo>
                  <a:pt x="1370349" y="115969"/>
                  <a:pt x="1370635" y="115567"/>
                  <a:pt x="1370961" y="115050"/>
                </a:cubicBezTo>
                <a:close/>
                <a:moveTo>
                  <a:pt x="2195907" y="114304"/>
                </a:moveTo>
                <a:cubicBezTo>
                  <a:pt x="2197801" y="114438"/>
                  <a:pt x="2199676" y="114572"/>
                  <a:pt x="2201570" y="114707"/>
                </a:cubicBezTo>
                <a:cubicBezTo>
                  <a:pt x="2201570" y="115241"/>
                  <a:pt x="2201570" y="115778"/>
                  <a:pt x="2201570" y="116313"/>
                </a:cubicBezTo>
                <a:cubicBezTo>
                  <a:pt x="2199696" y="116313"/>
                  <a:pt x="2197821" y="116313"/>
                  <a:pt x="2195944" y="116313"/>
                </a:cubicBezTo>
                <a:cubicBezTo>
                  <a:pt x="2195926" y="115644"/>
                  <a:pt x="2195926" y="114974"/>
                  <a:pt x="2195907" y="114304"/>
                </a:cubicBezTo>
                <a:close/>
                <a:moveTo>
                  <a:pt x="980120" y="114113"/>
                </a:moveTo>
                <a:cubicBezTo>
                  <a:pt x="984807" y="111146"/>
                  <a:pt x="984807" y="111146"/>
                  <a:pt x="988425" y="114150"/>
                </a:cubicBezTo>
                <a:cubicBezTo>
                  <a:pt x="989075" y="114800"/>
                  <a:pt x="989706" y="115433"/>
                  <a:pt x="990357" y="116064"/>
                </a:cubicBezTo>
                <a:cubicBezTo>
                  <a:pt x="989725" y="115413"/>
                  <a:pt x="989094" y="114782"/>
                  <a:pt x="988463" y="114113"/>
                </a:cubicBezTo>
                <a:cubicBezTo>
                  <a:pt x="986013" y="114113"/>
                  <a:pt x="983583" y="114113"/>
                  <a:pt x="980120" y="114113"/>
                </a:cubicBezTo>
                <a:close/>
                <a:moveTo>
                  <a:pt x="1713484" y="114107"/>
                </a:moveTo>
                <a:lnTo>
                  <a:pt x="1713531" y="114131"/>
                </a:lnTo>
                <a:cubicBezTo>
                  <a:pt x="1713531" y="114131"/>
                  <a:pt x="1713492" y="114170"/>
                  <a:pt x="1713474" y="114131"/>
                </a:cubicBezTo>
                <a:close/>
                <a:moveTo>
                  <a:pt x="1347962" y="112888"/>
                </a:moveTo>
                <a:lnTo>
                  <a:pt x="1348556" y="113252"/>
                </a:lnTo>
                <a:lnTo>
                  <a:pt x="1347906" y="113501"/>
                </a:lnTo>
                <a:close/>
                <a:moveTo>
                  <a:pt x="1538706" y="112658"/>
                </a:moveTo>
                <a:cubicBezTo>
                  <a:pt x="1544713" y="113577"/>
                  <a:pt x="1550684" y="114744"/>
                  <a:pt x="1556672" y="115854"/>
                </a:cubicBezTo>
                <a:cubicBezTo>
                  <a:pt x="1545537" y="118801"/>
                  <a:pt x="1542762" y="118552"/>
                  <a:pt x="1536200" y="114860"/>
                </a:cubicBezTo>
                <a:cubicBezTo>
                  <a:pt x="1537156" y="113979"/>
                  <a:pt x="1538037" y="112563"/>
                  <a:pt x="1538706" y="112658"/>
                </a:cubicBezTo>
                <a:close/>
                <a:moveTo>
                  <a:pt x="1410031" y="111740"/>
                </a:moveTo>
                <a:cubicBezTo>
                  <a:pt x="1409171" y="118246"/>
                  <a:pt x="1405248" y="119852"/>
                  <a:pt x="1399030" y="120197"/>
                </a:cubicBezTo>
                <a:cubicBezTo>
                  <a:pt x="1392066" y="120580"/>
                  <a:pt x="1385464" y="121574"/>
                  <a:pt x="1380261" y="115605"/>
                </a:cubicBezTo>
                <a:cubicBezTo>
                  <a:pt x="1383895" y="112277"/>
                  <a:pt x="1392697" y="111128"/>
                  <a:pt x="1410031" y="111740"/>
                </a:cubicBezTo>
                <a:close/>
                <a:moveTo>
                  <a:pt x="2025503" y="111453"/>
                </a:moveTo>
                <a:cubicBezTo>
                  <a:pt x="2027091" y="112142"/>
                  <a:pt x="2028679" y="112812"/>
                  <a:pt x="2030287" y="113501"/>
                </a:cubicBezTo>
                <a:cubicBezTo>
                  <a:pt x="2030076" y="114152"/>
                  <a:pt x="2029866" y="114802"/>
                  <a:pt x="2029674" y="115453"/>
                </a:cubicBezTo>
                <a:cubicBezTo>
                  <a:pt x="2027972" y="114992"/>
                  <a:pt x="2026269" y="114534"/>
                  <a:pt x="2024566" y="114075"/>
                </a:cubicBezTo>
                <a:cubicBezTo>
                  <a:pt x="2024872" y="113194"/>
                  <a:pt x="2025197" y="112333"/>
                  <a:pt x="2025503" y="111453"/>
                </a:cubicBezTo>
                <a:close/>
                <a:moveTo>
                  <a:pt x="1764751" y="111375"/>
                </a:moveTo>
                <a:cubicBezTo>
                  <a:pt x="1765228" y="111491"/>
                  <a:pt x="1765668" y="111740"/>
                  <a:pt x="1766108" y="111949"/>
                </a:cubicBezTo>
                <a:cubicBezTo>
                  <a:pt x="1765822" y="112333"/>
                  <a:pt x="1765515" y="112715"/>
                  <a:pt x="1765228" y="113097"/>
                </a:cubicBezTo>
                <a:cubicBezTo>
                  <a:pt x="1764923" y="112734"/>
                  <a:pt x="1764559" y="112390"/>
                  <a:pt x="1764329" y="111988"/>
                </a:cubicBezTo>
                <a:cubicBezTo>
                  <a:pt x="1764272" y="111893"/>
                  <a:pt x="1764673" y="111356"/>
                  <a:pt x="1764751" y="111375"/>
                </a:cubicBezTo>
                <a:close/>
                <a:moveTo>
                  <a:pt x="1472351" y="111185"/>
                </a:moveTo>
                <a:cubicBezTo>
                  <a:pt x="1472676" y="111567"/>
                  <a:pt x="1472983" y="111930"/>
                  <a:pt x="1473288" y="112275"/>
                </a:cubicBezTo>
                <a:cubicBezTo>
                  <a:pt x="1472907" y="112543"/>
                  <a:pt x="1472543" y="112868"/>
                  <a:pt x="1472103" y="113041"/>
                </a:cubicBezTo>
                <a:cubicBezTo>
                  <a:pt x="1472007" y="113078"/>
                  <a:pt x="1471509" y="112638"/>
                  <a:pt x="1471548" y="112562"/>
                </a:cubicBezTo>
                <a:cubicBezTo>
                  <a:pt x="1471738" y="112122"/>
                  <a:pt x="1472026" y="111740"/>
                  <a:pt x="1472351" y="111185"/>
                </a:cubicBezTo>
                <a:close/>
                <a:moveTo>
                  <a:pt x="2015037" y="110898"/>
                </a:moveTo>
                <a:cubicBezTo>
                  <a:pt x="2015707" y="111185"/>
                  <a:pt x="2016204" y="111893"/>
                  <a:pt x="2017237" y="112850"/>
                </a:cubicBezTo>
                <a:cubicBezTo>
                  <a:pt x="2015784" y="113194"/>
                  <a:pt x="2014884" y="113691"/>
                  <a:pt x="2014234" y="113481"/>
                </a:cubicBezTo>
                <a:cubicBezTo>
                  <a:pt x="2013794" y="113328"/>
                  <a:pt x="2013583" y="112180"/>
                  <a:pt x="2013526" y="111453"/>
                </a:cubicBezTo>
                <a:cubicBezTo>
                  <a:pt x="2013507" y="111299"/>
                  <a:pt x="2014655" y="110726"/>
                  <a:pt x="2015037" y="110898"/>
                </a:cubicBezTo>
                <a:close/>
                <a:moveTo>
                  <a:pt x="2323753" y="110393"/>
                </a:moveTo>
                <a:lnTo>
                  <a:pt x="2315473" y="124139"/>
                </a:lnTo>
                <a:cubicBezTo>
                  <a:pt x="2313004" y="125420"/>
                  <a:pt x="2312507" y="130548"/>
                  <a:pt x="2311148" y="133839"/>
                </a:cubicBezTo>
                <a:cubicBezTo>
                  <a:pt x="2306077" y="130796"/>
                  <a:pt x="2304680" y="126970"/>
                  <a:pt x="2308776" y="122913"/>
                </a:cubicBezTo>
                <a:close/>
                <a:moveTo>
                  <a:pt x="2323795" y="110324"/>
                </a:moveTo>
                <a:cubicBezTo>
                  <a:pt x="2323795" y="110324"/>
                  <a:pt x="2323814" y="110342"/>
                  <a:pt x="2323814" y="110342"/>
                </a:cubicBezTo>
                <a:lnTo>
                  <a:pt x="2323753" y="110393"/>
                </a:lnTo>
                <a:close/>
                <a:moveTo>
                  <a:pt x="1176545" y="110305"/>
                </a:moveTo>
                <a:cubicBezTo>
                  <a:pt x="1177425" y="111147"/>
                  <a:pt x="1177980" y="111683"/>
                  <a:pt x="1178553" y="112219"/>
                </a:cubicBezTo>
                <a:cubicBezTo>
                  <a:pt x="1177923" y="112696"/>
                  <a:pt x="1177348" y="113328"/>
                  <a:pt x="1176660" y="113557"/>
                </a:cubicBezTo>
                <a:cubicBezTo>
                  <a:pt x="1176297" y="113672"/>
                  <a:pt x="1175244" y="112888"/>
                  <a:pt x="1175301" y="112716"/>
                </a:cubicBezTo>
                <a:cubicBezTo>
                  <a:pt x="1175473" y="112008"/>
                  <a:pt x="1175952" y="111358"/>
                  <a:pt x="1176545" y="110305"/>
                </a:cubicBezTo>
                <a:close/>
                <a:moveTo>
                  <a:pt x="1425134" y="110171"/>
                </a:moveTo>
                <a:cubicBezTo>
                  <a:pt x="1427769" y="110023"/>
                  <a:pt x="1430190" y="110573"/>
                  <a:pt x="1432611" y="111128"/>
                </a:cubicBezTo>
                <a:cubicBezTo>
                  <a:pt x="1432649" y="111893"/>
                  <a:pt x="1432687" y="112640"/>
                  <a:pt x="1432706" y="113405"/>
                </a:cubicBezTo>
                <a:cubicBezTo>
                  <a:pt x="1427980" y="113405"/>
                  <a:pt x="1423254" y="113405"/>
                  <a:pt x="1416366" y="113405"/>
                </a:cubicBezTo>
                <a:cubicBezTo>
                  <a:pt x="1419648" y="111167"/>
                  <a:pt x="1422498" y="110320"/>
                  <a:pt x="1425134" y="110171"/>
                </a:cubicBezTo>
                <a:close/>
                <a:moveTo>
                  <a:pt x="2002999" y="109365"/>
                </a:moveTo>
                <a:cubicBezTo>
                  <a:pt x="2004269" y="109320"/>
                  <a:pt x="2005364" y="110075"/>
                  <a:pt x="2006464" y="111013"/>
                </a:cubicBezTo>
                <a:cubicBezTo>
                  <a:pt x="2006388" y="111816"/>
                  <a:pt x="2006311" y="112640"/>
                  <a:pt x="2006254" y="113462"/>
                </a:cubicBezTo>
                <a:cubicBezTo>
                  <a:pt x="2004092" y="113194"/>
                  <a:pt x="2001949" y="112946"/>
                  <a:pt x="1998486" y="112525"/>
                </a:cubicBezTo>
                <a:cubicBezTo>
                  <a:pt x="2000284" y="110258"/>
                  <a:pt x="2001729" y="109411"/>
                  <a:pt x="2002999" y="109365"/>
                </a:cubicBezTo>
                <a:close/>
                <a:moveTo>
                  <a:pt x="2336080" y="107856"/>
                </a:moveTo>
                <a:cubicBezTo>
                  <a:pt x="2338855" y="108353"/>
                  <a:pt x="2340442" y="109769"/>
                  <a:pt x="2338682" y="114323"/>
                </a:cubicBezTo>
                <a:cubicBezTo>
                  <a:pt x="2336730" y="112256"/>
                  <a:pt x="2335430" y="110956"/>
                  <a:pt x="2334282" y="109520"/>
                </a:cubicBezTo>
                <a:cubicBezTo>
                  <a:pt x="2334223" y="109463"/>
                  <a:pt x="2335563" y="107759"/>
                  <a:pt x="2336080" y="107856"/>
                </a:cubicBezTo>
                <a:close/>
                <a:moveTo>
                  <a:pt x="2046072" y="107085"/>
                </a:moveTo>
                <a:cubicBezTo>
                  <a:pt x="2047913" y="107435"/>
                  <a:pt x="2049889" y="109022"/>
                  <a:pt x="2053840" y="112199"/>
                </a:cubicBezTo>
                <a:cubicBezTo>
                  <a:pt x="2048119" y="111108"/>
                  <a:pt x="2044100" y="110361"/>
                  <a:pt x="2039107" y="109405"/>
                </a:cubicBezTo>
                <a:cubicBezTo>
                  <a:pt x="2042522" y="107626"/>
                  <a:pt x="2044230" y="106736"/>
                  <a:pt x="2046072" y="107085"/>
                </a:cubicBezTo>
                <a:close/>
                <a:moveTo>
                  <a:pt x="1711273" y="107053"/>
                </a:moveTo>
                <a:cubicBezTo>
                  <a:pt x="1712574" y="108392"/>
                  <a:pt x="1713703" y="109961"/>
                  <a:pt x="1714506" y="111645"/>
                </a:cubicBezTo>
                <a:lnTo>
                  <a:pt x="1713484" y="114107"/>
                </a:lnTo>
                <a:lnTo>
                  <a:pt x="1711081" y="112830"/>
                </a:lnTo>
                <a:cubicBezTo>
                  <a:pt x="1710029" y="111530"/>
                  <a:pt x="1709283" y="110000"/>
                  <a:pt x="1708403" y="108545"/>
                </a:cubicBezTo>
                <a:cubicBezTo>
                  <a:pt x="1709398" y="108009"/>
                  <a:pt x="1711062" y="106842"/>
                  <a:pt x="1711273" y="107053"/>
                </a:cubicBezTo>
                <a:close/>
                <a:moveTo>
                  <a:pt x="2695446" y="104889"/>
                </a:moveTo>
                <a:cubicBezTo>
                  <a:pt x="2698719" y="105808"/>
                  <a:pt x="2700728" y="106363"/>
                  <a:pt x="2703636" y="107166"/>
                </a:cubicBezTo>
                <a:cubicBezTo>
                  <a:pt x="2702334" y="108792"/>
                  <a:pt x="2701703" y="110419"/>
                  <a:pt x="2700612" y="110840"/>
                </a:cubicBezTo>
                <a:cubicBezTo>
                  <a:pt x="2695983" y="112657"/>
                  <a:pt x="2695562" y="109730"/>
                  <a:pt x="2695446" y="104889"/>
                </a:cubicBezTo>
                <a:close/>
                <a:moveTo>
                  <a:pt x="1507422" y="103952"/>
                </a:moveTo>
                <a:cubicBezTo>
                  <a:pt x="1507957" y="104124"/>
                  <a:pt x="1508493" y="104297"/>
                  <a:pt x="1509029" y="104488"/>
                </a:cubicBezTo>
                <a:cubicBezTo>
                  <a:pt x="1508646" y="105082"/>
                  <a:pt x="1508244" y="105674"/>
                  <a:pt x="1507862" y="106288"/>
                </a:cubicBezTo>
                <a:cubicBezTo>
                  <a:pt x="1507404" y="105962"/>
                  <a:pt x="1506945" y="105656"/>
                  <a:pt x="1506466" y="105330"/>
                </a:cubicBezTo>
                <a:cubicBezTo>
                  <a:pt x="1506791" y="104871"/>
                  <a:pt x="1507116" y="104411"/>
                  <a:pt x="1507422" y="103952"/>
                </a:cubicBezTo>
                <a:close/>
                <a:moveTo>
                  <a:pt x="946693" y="103359"/>
                </a:moveTo>
                <a:cubicBezTo>
                  <a:pt x="942867" y="109845"/>
                  <a:pt x="946446" y="113825"/>
                  <a:pt x="949104" y="118666"/>
                </a:cubicBezTo>
                <a:cubicBezTo>
                  <a:pt x="953237" y="109922"/>
                  <a:pt x="953160" y="109443"/>
                  <a:pt x="946693" y="103359"/>
                </a:cubicBezTo>
                <a:close/>
                <a:moveTo>
                  <a:pt x="2417016" y="102173"/>
                </a:moveTo>
                <a:lnTo>
                  <a:pt x="2417532" y="102689"/>
                </a:lnTo>
                <a:cubicBezTo>
                  <a:pt x="2418814" y="103321"/>
                  <a:pt x="2420096" y="103952"/>
                  <a:pt x="2421358" y="104603"/>
                </a:cubicBezTo>
                <a:cubicBezTo>
                  <a:pt x="2422642" y="105234"/>
                  <a:pt x="2423904" y="105884"/>
                  <a:pt x="2425185" y="106517"/>
                </a:cubicBezTo>
                <a:cubicBezTo>
                  <a:pt x="2426448" y="107147"/>
                  <a:pt x="2427730" y="107798"/>
                  <a:pt x="2428993" y="108429"/>
                </a:cubicBezTo>
                <a:cubicBezTo>
                  <a:pt x="2428993" y="108429"/>
                  <a:pt x="2429548" y="108947"/>
                  <a:pt x="2429548" y="108947"/>
                </a:cubicBezTo>
                <a:lnTo>
                  <a:pt x="2429031" y="108410"/>
                </a:lnTo>
                <a:cubicBezTo>
                  <a:pt x="2427750" y="107759"/>
                  <a:pt x="2426487" y="107128"/>
                  <a:pt x="2425204" y="106496"/>
                </a:cubicBezTo>
                <a:cubicBezTo>
                  <a:pt x="2423923" y="105866"/>
                  <a:pt x="2422660" y="105215"/>
                  <a:pt x="2421379" y="104584"/>
                </a:cubicBezTo>
                <a:cubicBezTo>
                  <a:pt x="2420096" y="103934"/>
                  <a:pt x="2418833" y="103301"/>
                  <a:pt x="2417551" y="102670"/>
                </a:cubicBezTo>
                <a:cubicBezTo>
                  <a:pt x="2417551" y="102670"/>
                  <a:pt x="2417016" y="102173"/>
                  <a:pt x="2417016" y="102173"/>
                </a:cubicBezTo>
                <a:close/>
                <a:moveTo>
                  <a:pt x="2330071" y="101618"/>
                </a:moveTo>
                <a:cubicBezTo>
                  <a:pt x="2329574" y="106095"/>
                  <a:pt x="2327049" y="108449"/>
                  <a:pt x="2323816" y="110344"/>
                </a:cubicBezTo>
                <a:cubicBezTo>
                  <a:pt x="2323260" y="108927"/>
                  <a:pt x="2322705" y="107511"/>
                  <a:pt x="2321978" y="105675"/>
                </a:cubicBezTo>
                <a:cubicBezTo>
                  <a:pt x="2324350" y="104489"/>
                  <a:pt x="2326876" y="103206"/>
                  <a:pt x="2330071" y="101618"/>
                </a:cubicBezTo>
                <a:close/>
                <a:moveTo>
                  <a:pt x="1038134" y="100661"/>
                </a:moveTo>
                <a:cubicBezTo>
                  <a:pt x="1037731" y="99418"/>
                  <a:pt x="1037961" y="100106"/>
                  <a:pt x="1038171" y="100776"/>
                </a:cubicBezTo>
                <a:cubicBezTo>
                  <a:pt x="1042476" y="104698"/>
                  <a:pt x="1042094" y="109539"/>
                  <a:pt x="1040142" y="114667"/>
                </a:cubicBezTo>
                <a:cubicBezTo>
                  <a:pt x="1039492" y="110017"/>
                  <a:pt x="1038840" y="105387"/>
                  <a:pt x="1038190" y="100757"/>
                </a:cubicBezTo>
                <a:cubicBezTo>
                  <a:pt x="1037789" y="100182"/>
                  <a:pt x="1037387" y="99608"/>
                  <a:pt x="1038134" y="100661"/>
                </a:cubicBezTo>
                <a:close/>
                <a:moveTo>
                  <a:pt x="2502696" y="98231"/>
                </a:moveTo>
                <a:cubicBezTo>
                  <a:pt x="2503288" y="98231"/>
                  <a:pt x="2504302" y="99207"/>
                  <a:pt x="2504340" y="99818"/>
                </a:cubicBezTo>
                <a:cubicBezTo>
                  <a:pt x="2504398" y="100393"/>
                  <a:pt x="2503441" y="101043"/>
                  <a:pt x="2502696" y="101962"/>
                </a:cubicBezTo>
                <a:cubicBezTo>
                  <a:pt x="2501949" y="101063"/>
                  <a:pt x="2501011" y="100393"/>
                  <a:pt x="2501050" y="99800"/>
                </a:cubicBezTo>
                <a:cubicBezTo>
                  <a:pt x="2501107" y="99188"/>
                  <a:pt x="2502121" y="98212"/>
                  <a:pt x="2502696" y="98231"/>
                </a:cubicBezTo>
                <a:close/>
                <a:moveTo>
                  <a:pt x="2347216" y="97370"/>
                </a:moveTo>
                <a:cubicBezTo>
                  <a:pt x="2347101" y="97733"/>
                  <a:pt x="2347006" y="98097"/>
                  <a:pt x="2346890" y="98460"/>
                </a:cubicBezTo>
                <a:cubicBezTo>
                  <a:pt x="2348134" y="98576"/>
                  <a:pt x="2349359" y="98710"/>
                  <a:pt x="2350584" y="98843"/>
                </a:cubicBezTo>
                <a:cubicBezTo>
                  <a:pt x="2349456" y="98365"/>
                  <a:pt x="2348325" y="97868"/>
                  <a:pt x="2347216" y="97370"/>
                </a:cubicBezTo>
                <a:close/>
                <a:moveTo>
                  <a:pt x="2340882" y="94940"/>
                </a:moveTo>
                <a:cubicBezTo>
                  <a:pt x="2339851" y="94213"/>
                  <a:pt x="2340423" y="94615"/>
                  <a:pt x="2340997" y="95016"/>
                </a:cubicBezTo>
                <a:cubicBezTo>
                  <a:pt x="2341189" y="95132"/>
                  <a:pt x="2341360" y="95227"/>
                  <a:pt x="2341552" y="95342"/>
                </a:cubicBezTo>
                <a:cubicBezTo>
                  <a:pt x="2341381" y="95227"/>
                  <a:pt x="2341209" y="95113"/>
                  <a:pt x="2341036" y="94997"/>
                </a:cubicBezTo>
                <a:cubicBezTo>
                  <a:pt x="2340367" y="94787"/>
                  <a:pt x="2339677" y="94577"/>
                  <a:pt x="2340882" y="94940"/>
                </a:cubicBezTo>
                <a:close/>
                <a:moveTo>
                  <a:pt x="1236969" y="91802"/>
                </a:moveTo>
                <a:lnTo>
                  <a:pt x="1237657" y="92166"/>
                </a:lnTo>
                <a:lnTo>
                  <a:pt x="1236949" y="92511"/>
                </a:lnTo>
                <a:close/>
                <a:moveTo>
                  <a:pt x="2314268" y="91382"/>
                </a:moveTo>
                <a:cubicBezTo>
                  <a:pt x="2315626" y="91611"/>
                  <a:pt x="2317003" y="91764"/>
                  <a:pt x="2318305" y="92147"/>
                </a:cubicBezTo>
                <a:cubicBezTo>
                  <a:pt x="2318437" y="92185"/>
                  <a:pt x="2318152" y="93639"/>
                  <a:pt x="2318056" y="94424"/>
                </a:cubicBezTo>
                <a:cubicBezTo>
                  <a:pt x="2316698" y="94175"/>
                  <a:pt x="2315339" y="93908"/>
                  <a:pt x="2313981" y="93659"/>
                </a:cubicBezTo>
                <a:cubicBezTo>
                  <a:pt x="2314095" y="92912"/>
                  <a:pt x="2314171" y="92147"/>
                  <a:pt x="2314268" y="91382"/>
                </a:cubicBezTo>
                <a:close/>
                <a:moveTo>
                  <a:pt x="2459644" y="90941"/>
                </a:moveTo>
                <a:cubicBezTo>
                  <a:pt x="2466456" y="94462"/>
                  <a:pt x="2472885" y="97753"/>
                  <a:pt x="2479256" y="101102"/>
                </a:cubicBezTo>
                <a:cubicBezTo>
                  <a:pt x="2481418" y="102250"/>
                  <a:pt x="2483159" y="104373"/>
                  <a:pt x="2486144" y="102517"/>
                </a:cubicBezTo>
                <a:cubicBezTo>
                  <a:pt x="2486948" y="102020"/>
                  <a:pt x="2489149" y="102881"/>
                  <a:pt x="2490200" y="103742"/>
                </a:cubicBezTo>
                <a:cubicBezTo>
                  <a:pt x="2495118" y="107759"/>
                  <a:pt x="2500017" y="111854"/>
                  <a:pt x="2504589" y="116237"/>
                </a:cubicBezTo>
                <a:cubicBezTo>
                  <a:pt x="2506828" y="118379"/>
                  <a:pt x="2508799" y="121058"/>
                  <a:pt x="2510158" y="123832"/>
                </a:cubicBezTo>
                <a:cubicBezTo>
                  <a:pt x="2512300" y="128156"/>
                  <a:pt x="2510827" y="131217"/>
                  <a:pt x="2505737" y="132041"/>
                </a:cubicBezTo>
                <a:cubicBezTo>
                  <a:pt x="2507057" y="134508"/>
                  <a:pt x="2507881" y="136040"/>
                  <a:pt x="2509507" y="139100"/>
                </a:cubicBezTo>
                <a:cubicBezTo>
                  <a:pt x="2504071" y="138680"/>
                  <a:pt x="2500189" y="138374"/>
                  <a:pt x="2495461" y="138010"/>
                </a:cubicBezTo>
                <a:cubicBezTo>
                  <a:pt x="2496093" y="134987"/>
                  <a:pt x="2496515" y="132997"/>
                  <a:pt x="2496784" y="131677"/>
                </a:cubicBezTo>
                <a:cubicBezTo>
                  <a:pt x="2492171" y="127009"/>
                  <a:pt x="2487847" y="122627"/>
                  <a:pt x="2482814" y="117518"/>
                </a:cubicBezTo>
                <a:cubicBezTo>
                  <a:pt x="2481094" y="118207"/>
                  <a:pt x="2478261" y="119355"/>
                  <a:pt x="2475143" y="120618"/>
                </a:cubicBezTo>
                <a:cubicBezTo>
                  <a:pt x="2472445" y="117901"/>
                  <a:pt x="2468119" y="116446"/>
                  <a:pt x="2470914" y="110669"/>
                </a:cubicBezTo>
                <a:cubicBezTo>
                  <a:pt x="2471718" y="109022"/>
                  <a:pt x="2469154" y="104947"/>
                  <a:pt x="2467163" y="102977"/>
                </a:cubicBezTo>
                <a:cubicBezTo>
                  <a:pt x="2465249" y="101082"/>
                  <a:pt x="2462055" y="100489"/>
                  <a:pt x="2459166" y="99207"/>
                </a:cubicBezTo>
                <a:cubicBezTo>
                  <a:pt x="2459281" y="97256"/>
                  <a:pt x="2459434" y="94691"/>
                  <a:pt x="2459644" y="90941"/>
                </a:cubicBezTo>
                <a:close/>
                <a:moveTo>
                  <a:pt x="2344863" y="89276"/>
                </a:moveTo>
                <a:cubicBezTo>
                  <a:pt x="2345954" y="89755"/>
                  <a:pt x="2347063" y="90252"/>
                  <a:pt x="2348154" y="90731"/>
                </a:cubicBezTo>
                <a:cubicBezTo>
                  <a:pt x="2348249" y="90405"/>
                  <a:pt x="2348364" y="90080"/>
                  <a:pt x="2348461" y="89755"/>
                </a:cubicBezTo>
                <a:cubicBezTo>
                  <a:pt x="2347254" y="89602"/>
                  <a:pt x="2346049" y="89449"/>
                  <a:pt x="2344863" y="89276"/>
                </a:cubicBezTo>
                <a:close/>
                <a:moveTo>
                  <a:pt x="1767352" y="87824"/>
                </a:moveTo>
                <a:cubicBezTo>
                  <a:pt x="1768462" y="87824"/>
                  <a:pt x="1769572" y="87824"/>
                  <a:pt x="1770682" y="87824"/>
                </a:cubicBezTo>
                <a:cubicBezTo>
                  <a:pt x="1770682" y="88092"/>
                  <a:pt x="1770682" y="88379"/>
                  <a:pt x="1770682" y="88646"/>
                </a:cubicBezTo>
                <a:cubicBezTo>
                  <a:pt x="1769572" y="88646"/>
                  <a:pt x="1768462" y="88646"/>
                  <a:pt x="1767352" y="88646"/>
                </a:cubicBezTo>
                <a:cubicBezTo>
                  <a:pt x="1767352" y="88359"/>
                  <a:pt x="1767352" y="88092"/>
                  <a:pt x="1767352" y="87824"/>
                </a:cubicBezTo>
                <a:close/>
                <a:moveTo>
                  <a:pt x="1054091" y="87267"/>
                </a:moveTo>
                <a:cubicBezTo>
                  <a:pt x="1050494" y="88473"/>
                  <a:pt x="1047527" y="89486"/>
                  <a:pt x="1043874" y="90711"/>
                </a:cubicBezTo>
                <a:cubicBezTo>
                  <a:pt x="1046036" y="93830"/>
                  <a:pt x="1047432" y="95840"/>
                  <a:pt x="1049154" y="98365"/>
                </a:cubicBezTo>
                <a:cubicBezTo>
                  <a:pt x="1052617" y="95629"/>
                  <a:pt x="1055354" y="93161"/>
                  <a:pt x="1054091" y="87267"/>
                </a:cubicBezTo>
                <a:close/>
                <a:moveTo>
                  <a:pt x="2385007" y="85441"/>
                </a:moveTo>
                <a:lnTo>
                  <a:pt x="2385056" y="85466"/>
                </a:lnTo>
                <a:lnTo>
                  <a:pt x="2385062" y="85469"/>
                </a:lnTo>
                <a:lnTo>
                  <a:pt x="2385007" y="85442"/>
                </a:lnTo>
                <a:close/>
                <a:moveTo>
                  <a:pt x="1104738" y="84953"/>
                </a:moveTo>
                <a:cubicBezTo>
                  <a:pt x="1102728" y="85526"/>
                  <a:pt x="1101561" y="85966"/>
                  <a:pt x="1100375" y="86177"/>
                </a:cubicBezTo>
                <a:cubicBezTo>
                  <a:pt x="1093161" y="87440"/>
                  <a:pt x="1092721" y="88646"/>
                  <a:pt x="1096471" y="94997"/>
                </a:cubicBezTo>
                <a:lnTo>
                  <a:pt x="1099428" y="102666"/>
                </a:lnTo>
                <a:lnTo>
                  <a:pt x="1099399" y="102651"/>
                </a:lnTo>
                <a:lnTo>
                  <a:pt x="1099393" y="102666"/>
                </a:lnTo>
                <a:lnTo>
                  <a:pt x="1093911" y="99839"/>
                </a:lnTo>
                <a:cubicBezTo>
                  <a:pt x="1092119" y="99614"/>
                  <a:pt x="1090416" y="100595"/>
                  <a:pt x="1088914" y="104220"/>
                </a:cubicBezTo>
                <a:cubicBezTo>
                  <a:pt x="1090482" y="107415"/>
                  <a:pt x="1092186" y="110878"/>
                  <a:pt x="1094100" y="114763"/>
                </a:cubicBezTo>
                <a:lnTo>
                  <a:pt x="1099393" y="102666"/>
                </a:lnTo>
                <a:lnTo>
                  <a:pt x="1099437" y="102689"/>
                </a:lnTo>
                <a:lnTo>
                  <a:pt x="1099428" y="102666"/>
                </a:lnTo>
                <a:lnTo>
                  <a:pt x="1104738" y="105368"/>
                </a:lnTo>
                <a:cubicBezTo>
                  <a:pt x="1104738" y="98288"/>
                  <a:pt x="1104738" y="91802"/>
                  <a:pt x="1104738" y="84953"/>
                </a:cubicBezTo>
                <a:close/>
                <a:moveTo>
                  <a:pt x="925418" y="83612"/>
                </a:moveTo>
                <a:cubicBezTo>
                  <a:pt x="928573" y="87785"/>
                  <a:pt x="931387" y="91535"/>
                  <a:pt x="934601" y="95821"/>
                </a:cubicBezTo>
                <a:cubicBezTo>
                  <a:pt x="938160" y="94883"/>
                  <a:pt x="940935" y="94136"/>
                  <a:pt x="944302" y="93238"/>
                </a:cubicBezTo>
                <a:cubicBezTo>
                  <a:pt x="942025" y="89870"/>
                  <a:pt x="940284" y="87306"/>
                  <a:pt x="939768" y="86522"/>
                </a:cubicBezTo>
                <a:cubicBezTo>
                  <a:pt x="933933" y="85334"/>
                  <a:pt x="929990" y="84531"/>
                  <a:pt x="925418" y="83612"/>
                </a:cubicBezTo>
                <a:close/>
                <a:moveTo>
                  <a:pt x="1077702" y="82235"/>
                </a:moveTo>
                <a:cubicBezTo>
                  <a:pt x="1076974" y="82427"/>
                  <a:pt x="1076380" y="83039"/>
                  <a:pt x="1075731" y="83480"/>
                </a:cubicBezTo>
                <a:cubicBezTo>
                  <a:pt x="1076266" y="84053"/>
                  <a:pt x="1076802" y="84608"/>
                  <a:pt x="1077663" y="85526"/>
                </a:cubicBezTo>
                <a:cubicBezTo>
                  <a:pt x="1078294" y="84494"/>
                  <a:pt x="1078811" y="83862"/>
                  <a:pt x="1079021" y="83135"/>
                </a:cubicBezTo>
                <a:cubicBezTo>
                  <a:pt x="1079079" y="82962"/>
                  <a:pt x="1078065" y="82140"/>
                  <a:pt x="1077702" y="82235"/>
                </a:cubicBezTo>
                <a:close/>
                <a:moveTo>
                  <a:pt x="1586808" y="82006"/>
                </a:moveTo>
                <a:cubicBezTo>
                  <a:pt x="1586982" y="82006"/>
                  <a:pt x="1587153" y="82351"/>
                  <a:pt x="1587345" y="82561"/>
                </a:cubicBezTo>
                <a:cubicBezTo>
                  <a:pt x="1586943" y="82809"/>
                  <a:pt x="1586522" y="83059"/>
                  <a:pt x="1586119" y="83326"/>
                </a:cubicBezTo>
                <a:cubicBezTo>
                  <a:pt x="1585851" y="82982"/>
                  <a:pt x="1585603" y="82637"/>
                  <a:pt x="1585335" y="82293"/>
                </a:cubicBezTo>
                <a:cubicBezTo>
                  <a:pt x="1585832" y="82178"/>
                  <a:pt x="1586311" y="82025"/>
                  <a:pt x="1586808" y="82006"/>
                </a:cubicBezTo>
                <a:close/>
                <a:moveTo>
                  <a:pt x="2375479" y="81647"/>
                </a:moveTo>
                <a:lnTo>
                  <a:pt x="2375611" y="81700"/>
                </a:lnTo>
                <a:cubicBezTo>
                  <a:pt x="2375611" y="81700"/>
                  <a:pt x="2375553" y="81661"/>
                  <a:pt x="2375553" y="81661"/>
                </a:cubicBezTo>
                <a:cubicBezTo>
                  <a:pt x="2377486" y="82312"/>
                  <a:pt x="2379418" y="82962"/>
                  <a:pt x="2381350" y="83612"/>
                </a:cubicBezTo>
                <a:lnTo>
                  <a:pt x="2381302" y="83581"/>
                </a:lnTo>
                <a:lnTo>
                  <a:pt x="2385007" y="85442"/>
                </a:lnTo>
                <a:lnTo>
                  <a:pt x="2385655" y="88627"/>
                </a:lnTo>
                <a:cubicBezTo>
                  <a:pt x="2380298" y="87613"/>
                  <a:pt x="2375074" y="87497"/>
                  <a:pt x="2370387" y="82542"/>
                </a:cubicBezTo>
                <a:close/>
                <a:moveTo>
                  <a:pt x="1346412" y="80725"/>
                </a:moveTo>
                <a:cubicBezTo>
                  <a:pt x="1346508" y="80667"/>
                  <a:pt x="1347043" y="81069"/>
                  <a:pt x="1347025" y="81146"/>
                </a:cubicBezTo>
                <a:cubicBezTo>
                  <a:pt x="1346890" y="81643"/>
                  <a:pt x="1346642" y="82083"/>
                  <a:pt x="1346432" y="82523"/>
                </a:cubicBezTo>
                <a:cubicBezTo>
                  <a:pt x="1346048" y="82217"/>
                  <a:pt x="1345667" y="81911"/>
                  <a:pt x="1345284" y="81624"/>
                </a:cubicBezTo>
                <a:cubicBezTo>
                  <a:pt x="1345647" y="81317"/>
                  <a:pt x="1345992" y="80954"/>
                  <a:pt x="1346412" y="80725"/>
                </a:cubicBezTo>
                <a:close/>
                <a:moveTo>
                  <a:pt x="1137684" y="74698"/>
                </a:moveTo>
                <a:cubicBezTo>
                  <a:pt x="1137837" y="74946"/>
                  <a:pt x="1137992" y="75176"/>
                  <a:pt x="1138125" y="75406"/>
                </a:cubicBezTo>
                <a:cubicBezTo>
                  <a:pt x="1137723" y="75731"/>
                  <a:pt x="1137321" y="76075"/>
                  <a:pt x="1136920" y="76401"/>
                </a:cubicBezTo>
                <a:cubicBezTo>
                  <a:pt x="1136786" y="76151"/>
                  <a:pt x="1136460" y="75770"/>
                  <a:pt x="1136518" y="75712"/>
                </a:cubicBezTo>
                <a:cubicBezTo>
                  <a:pt x="1136862" y="75329"/>
                  <a:pt x="1137284" y="75023"/>
                  <a:pt x="1137684" y="74698"/>
                </a:cubicBezTo>
                <a:close/>
                <a:moveTo>
                  <a:pt x="1162367" y="72707"/>
                </a:moveTo>
                <a:lnTo>
                  <a:pt x="1162998" y="73034"/>
                </a:lnTo>
                <a:lnTo>
                  <a:pt x="1162367" y="73340"/>
                </a:lnTo>
                <a:close/>
                <a:moveTo>
                  <a:pt x="896028" y="69818"/>
                </a:moveTo>
                <a:cubicBezTo>
                  <a:pt x="896238" y="69914"/>
                  <a:pt x="896430" y="70029"/>
                  <a:pt x="896640" y="70124"/>
                </a:cubicBezTo>
                <a:cubicBezTo>
                  <a:pt x="896640" y="70124"/>
                  <a:pt x="896583" y="70182"/>
                  <a:pt x="896583" y="70182"/>
                </a:cubicBezTo>
                <a:cubicBezTo>
                  <a:pt x="896391" y="70067"/>
                  <a:pt x="896220" y="69934"/>
                  <a:pt x="896028" y="69818"/>
                </a:cubicBezTo>
                <a:close/>
                <a:moveTo>
                  <a:pt x="2294096" y="69371"/>
                </a:moveTo>
                <a:cubicBezTo>
                  <a:pt x="2295273" y="70001"/>
                  <a:pt x="2295995" y="71492"/>
                  <a:pt x="2296569" y="74028"/>
                </a:cubicBezTo>
                <a:cubicBezTo>
                  <a:pt x="2293565" y="72401"/>
                  <a:pt x="2291843" y="71464"/>
                  <a:pt x="2288896" y="69895"/>
                </a:cubicBezTo>
                <a:cubicBezTo>
                  <a:pt x="2291288" y="68977"/>
                  <a:pt x="2292919" y="68742"/>
                  <a:pt x="2294096" y="69371"/>
                </a:cubicBezTo>
                <a:close/>
                <a:moveTo>
                  <a:pt x="2371610" y="68210"/>
                </a:moveTo>
                <a:cubicBezTo>
                  <a:pt x="2371610" y="68210"/>
                  <a:pt x="2371648" y="68249"/>
                  <a:pt x="2371630" y="68249"/>
                </a:cubicBezTo>
                <a:cubicBezTo>
                  <a:pt x="2371515" y="68421"/>
                  <a:pt x="2371401" y="68613"/>
                  <a:pt x="2371285" y="68785"/>
                </a:cubicBezTo>
                <a:cubicBezTo>
                  <a:pt x="2371401" y="68593"/>
                  <a:pt x="2371495" y="68402"/>
                  <a:pt x="2371610" y="68210"/>
                </a:cubicBezTo>
                <a:close/>
                <a:moveTo>
                  <a:pt x="2257708" y="67810"/>
                </a:moveTo>
                <a:cubicBezTo>
                  <a:pt x="2269915" y="64996"/>
                  <a:pt x="2280400" y="68000"/>
                  <a:pt x="2283079" y="75902"/>
                </a:cubicBezTo>
                <a:cubicBezTo>
                  <a:pt x="2273206" y="75425"/>
                  <a:pt x="2265476" y="73013"/>
                  <a:pt x="2257708" y="67810"/>
                </a:cubicBezTo>
                <a:close/>
                <a:moveTo>
                  <a:pt x="2371973" y="67694"/>
                </a:moveTo>
                <a:cubicBezTo>
                  <a:pt x="2371859" y="67866"/>
                  <a:pt x="2371764" y="68058"/>
                  <a:pt x="2371648" y="68250"/>
                </a:cubicBezTo>
                <a:cubicBezTo>
                  <a:pt x="2371648" y="68250"/>
                  <a:pt x="2371610" y="68211"/>
                  <a:pt x="2371630" y="68230"/>
                </a:cubicBezTo>
                <a:cubicBezTo>
                  <a:pt x="2371745" y="68039"/>
                  <a:pt x="2371859" y="67866"/>
                  <a:pt x="2371973" y="67694"/>
                </a:cubicBezTo>
                <a:close/>
                <a:moveTo>
                  <a:pt x="1050169" y="67273"/>
                </a:moveTo>
                <a:cubicBezTo>
                  <a:pt x="1052961" y="68229"/>
                  <a:pt x="1053996" y="70162"/>
                  <a:pt x="1051049" y="74735"/>
                </a:cubicBezTo>
                <a:cubicBezTo>
                  <a:pt x="1049307" y="72018"/>
                  <a:pt x="1048274" y="70391"/>
                  <a:pt x="1047260" y="68785"/>
                </a:cubicBezTo>
                <a:cubicBezTo>
                  <a:pt x="1048235" y="68249"/>
                  <a:pt x="1049460" y="67024"/>
                  <a:pt x="1050169" y="67273"/>
                </a:cubicBezTo>
                <a:close/>
                <a:moveTo>
                  <a:pt x="2252388" y="65819"/>
                </a:moveTo>
                <a:cubicBezTo>
                  <a:pt x="2252772" y="66183"/>
                  <a:pt x="2253135" y="66509"/>
                  <a:pt x="2253499" y="66833"/>
                </a:cubicBezTo>
                <a:cubicBezTo>
                  <a:pt x="2253346" y="67025"/>
                  <a:pt x="2253193" y="67235"/>
                  <a:pt x="2253040" y="67426"/>
                </a:cubicBezTo>
                <a:cubicBezTo>
                  <a:pt x="2252677" y="67101"/>
                  <a:pt x="2252294" y="66796"/>
                  <a:pt x="2251987" y="66432"/>
                </a:cubicBezTo>
                <a:cubicBezTo>
                  <a:pt x="2251948" y="66374"/>
                  <a:pt x="2252255" y="66030"/>
                  <a:pt x="2252388" y="65819"/>
                </a:cubicBezTo>
                <a:close/>
                <a:moveTo>
                  <a:pt x="1089909" y="60443"/>
                </a:moveTo>
                <a:cubicBezTo>
                  <a:pt x="1090598" y="59428"/>
                  <a:pt x="1090215" y="59983"/>
                  <a:pt x="1089832" y="60557"/>
                </a:cubicBezTo>
                <a:cubicBezTo>
                  <a:pt x="1089832" y="60557"/>
                  <a:pt x="1089334" y="61112"/>
                  <a:pt x="1089334" y="61112"/>
                </a:cubicBezTo>
                <a:lnTo>
                  <a:pt x="1089871" y="60596"/>
                </a:lnTo>
                <a:cubicBezTo>
                  <a:pt x="1090062" y="59925"/>
                  <a:pt x="1090253" y="59256"/>
                  <a:pt x="1089909" y="60443"/>
                </a:cubicBezTo>
                <a:close/>
                <a:moveTo>
                  <a:pt x="2317987" y="56130"/>
                </a:moveTo>
                <a:cubicBezTo>
                  <a:pt x="2320362" y="56706"/>
                  <a:pt x="2322400" y="57830"/>
                  <a:pt x="2324352" y="58624"/>
                </a:cubicBezTo>
                <a:cubicBezTo>
                  <a:pt x="2328043" y="60117"/>
                  <a:pt x="2330933" y="63599"/>
                  <a:pt x="2334166" y="66201"/>
                </a:cubicBezTo>
                <a:cubicBezTo>
                  <a:pt x="2333670" y="66890"/>
                  <a:pt x="2333171" y="67560"/>
                  <a:pt x="2332693" y="68229"/>
                </a:cubicBezTo>
                <a:cubicBezTo>
                  <a:pt x="2325424" y="64805"/>
                  <a:pt x="2317309" y="63063"/>
                  <a:pt x="2309599" y="56922"/>
                </a:cubicBezTo>
                <a:cubicBezTo>
                  <a:pt x="2312899" y="55526"/>
                  <a:pt x="2315611" y="55554"/>
                  <a:pt x="2317987" y="56130"/>
                </a:cubicBezTo>
                <a:close/>
                <a:moveTo>
                  <a:pt x="2385005" y="54818"/>
                </a:moveTo>
                <a:lnTo>
                  <a:pt x="2385018" y="54831"/>
                </a:lnTo>
                <a:lnTo>
                  <a:pt x="2385043" y="54857"/>
                </a:lnTo>
                <a:cubicBezTo>
                  <a:pt x="2384929" y="55028"/>
                  <a:pt x="2384815" y="55200"/>
                  <a:pt x="2384699" y="55373"/>
                </a:cubicBezTo>
                <a:close/>
                <a:moveTo>
                  <a:pt x="2385559" y="54300"/>
                </a:moveTo>
                <a:lnTo>
                  <a:pt x="2385043" y="54856"/>
                </a:lnTo>
                <a:lnTo>
                  <a:pt x="2385018" y="54831"/>
                </a:lnTo>
                <a:lnTo>
                  <a:pt x="2385005" y="54818"/>
                </a:lnTo>
                <a:lnTo>
                  <a:pt x="2385005" y="54818"/>
                </a:lnTo>
                <a:lnTo>
                  <a:pt x="2385004" y="54817"/>
                </a:lnTo>
                <a:close/>
                <a:moveTo>
                  <a:pt x="2302614" y="53573"/>
                </a:moveTo>
                <a:lnTo>
                  <a:pt x="2303208" y="53937"/>
                </a:lnTo>
                <a:lnTo>
                  <a:pt x="2302558" y="54187"/>
                </a:lnTo>
                <a:close/>
                <a:moveTo>
                  <a:pt x="1022004" y="52540"/>
                </a:moveTo>
                <a:lnTo>
                  <a:pt x="1021620" y="53114"/>
                </a:lnTo>
                <a:lnTo>
                  <a:pt x="1022214" y="53210"/>
                </a:lnTo>
                <a:close/>
                <a:moveTo>
                  <a:pt x="1036449" y="50053"/>
                </a:moveTo>
                <a:cubicBezTo>
                  <a:pt x="1043013" y="50819"/>
                  <a:pt x="1043089" y="56539"/>
                  <a:pt x="1044561" y="60941"/>
                </a:cubicBezTo>
                <a:cubicBezTo>
                  <a:pt x="1044945" y="62088"/>
                  <a:pt x="1043394" y="63887"/>
                  <a:pt x="1042725" y="65399"/>
                </a:cubicBezTo>
                <a:cubicBezTo>
                  <a:pt x="1041329" y="64442"/>
                  <a:pt x="1039032" y="63734"/>
                  <a:pt x="1038688" y="62471"/>
                </a:cubicBezTo>
                <a:cubicBezTo>
                  <a:pt x="1037559" y="58433"/>
                  <a:pt x="1037138" y="54186"/>
                  <a:pt x="1036449" y="50053"/>
                </a:cubicBezTo>
                <a:close/>
                <a:moveTo>
                  <a:pt x="1242740" y="49565"/>
                </a:moveTo>
                <a:cubicBezTo>
                  <a:pt x="1247181" y="49159"/>
                  <a:pt x="1251663" y="49575"/>
                  <a:pt x="1256256" y="52406"/>
                </a:cubicBezTo>
                <a:cubicBezTo>
                  <a:pt x="1247396" y="52942"/>
                  <a:pt x="1238538" y="53478"/>
                  <a:pt x="1229679" y="53995"/>
                </a:cubicBezTo>
                <a:cubicBezTo>
                  <a:pt x="1229603" y="53229"/>
                  <a:pt x="1229545" y="52445"/>
                  <a:pt x="1229469" y="51660"/>
                </a:cubicBezTo>
                <a:cubicBezTo>
                  <a:pt x="1233898" y="51201"/>
                  <a:pt x="1238298" y="49972"/>
                  <a:pt x="1242740" y="49565"/>
                </a:cubicBezTo>
                <a:close/>
                <a:moveTo>
                  <a:pt x="1961271" y="49403"/>
                </a:moveTo>
                <a:cubicBezTo>
                  <a:pt x="1961539" y="49748"/>
                  <a:pt x="1961788" y="50072"/>
                  <a:pt x="1962056" y="50417"/>
                </a:cubicBezTo>
                <a:cubicBezTo>
                  <a:pt x="1961788" y="50512"/>
                  <a:pt x="1961406" y="50780"/>
                  <a:pt x="1961290" y="50685"/>
                </a:cubicBezTo>
                <a:cubicBezTo>
                  <a:pt x="1960966" y="50435"/>
                  <a:pt x="1960754" y="50034"/>
                  <a:pt x="1960487" y="49709"/>
                </a:cubicBezTo>
                <a:cubicBezTo>
                  <a:pt x="1960754" y="49595"/>
                  <a:pt x="1961004" y="49498"/>
                  <a:pt x="1961271" y="49403"/>
                </a:cubicBezTo>
                <a:close/>
                <a:moveTo>
                  <a:pt x="1303189" y="45500"/>
                </a:moveTo>
                <a:cubicBezTo>
                  <a:pt x="1303476" y="45863"/>
                  <a:pt x="1303744" y="46245"/>
                  <a:pt x="1304013" y="46609"/>
                </a:cubicBezTo>
                <a:cubicBezTo>
                  <a:pt x="1303725" y="46724"/>
                  <a:pt x="1303305" y="47011"/>
                  <a:pt x="1303189" y="46916"/>
                </a:cubicBezTo>
                <a:cubicBezTo>
                  <a:pt x="1302846" y="46628"/>
                  <a:pt x="1302617" y="46208"/>
                  <a:pt x="1302330" y="45825"/>
                </a:cubicBezTo>
                <a:cubicBezTo>
                  <a:pt x="1302617" y="45729"/>
                  <a:pt x="1302903" y="45615"/>
                  <a:pt x="1303189" y="45500"/>
                </a:cubicBezTo>
                <a:close/>
                <a:moveTo>
                  <a:pt x="928669" y="39473"/>
                </a:moveTo>
                <a:cubicBezTo>
                  <a:pt x="929415" y="40697"/>
                  <a:pt x="930219" y="41558"/>
                  <a:pt x="930411" y="42554"/>
                </a:cubicBezTo>
                <a:cubicBezTo>
                  <a:pt x="930506" y="43051"/>
                  <a:pt x="929434" y="43759"/>
                  <a:pt x="928898" y="44371"/>
                </a:cubicBezTo>
                <a:cubicBezTo>
                  <a:pt x="928038" y="43396"/>
                  <a:pt x="927195" y="42438"/>
                  <a:pt x="926334" y="41463"/>
                </a:cubicBezTo>
                <a:cubicBezTo>
                  <a:pt x="926966" y="40927"/>
                  <a:pt x="927597" y="40391"/>
                  <a:pt x="928669" y="39473"/>
                </a:cubicBezTo>
                <a:close/>
                <a:moveTo>
                  <a:pt x="973767" y="39261"/>
                </a:moveTo>
                <a:lnTo>
                  <a:pt x="973998" y="39950"/>
                </a:lnTo>
                <a:lnTo>
                  <a:pt x="974380" y="39357"/>
                </a:lnTo>
                <a:close/>
                <a:moveTo>
                  <a:pt x="1963971" y="38286"/>
                </a:moveTo>
                <a:lnTo>
                  <a:pt x="1964582" y="38592"/>
                </a:lnTo>
                <a:lnTo>
                  <a:pt x="1963951" y="38900"/>
                </a:lnTo>
                <a:close/>
                <a:moveTo>
                  <a:pt x="1128348" y="38248"/>
                </a:moveTo>
                <a:cubicBezTo>
                  <a:pt x="1135791" y="41462"/>
                  <a:pt x="1138201" y="48389"/>
                  <a:pt x="1134011" y="54492"/>
                </a:cubicBezTo>
                <a:cubicBezTo>
                  <a:pt x="1129591" y="60940"/>
                  <a:pt x="1129591" y="60902"/>
                  <a:pt x="1136651" y="65035"/>
                </a:cubicBezTo>
                <a:cubicBezTo>
                  <a:pt x="1137378" y="65456"/>
                  <a:pt x="1137819" y="66393"/>
                  <a:pt x="1138986" y="67809"/>
                </a:cubicBezTo>
                <a:cubicBezTo>
                  <a:pt x="1136097" y="68823"/>
                  <a:pt x="1133685" y="69684"/>
                  <a:pt x="1130625" y="70775"/>
                </a:cubicBezTo>
                <a:cubicBezTo>
                  <a:pt x="1130070" y="78773"/>
                  <a:pt x="1134567" y="85719"/>
                  <a:pt x="1135962" y="93315"/>
                </a:cubicBezTo>
                <a:cubicBezTo>
                  <a:pt x="1136289" y="95151"/>
                  <a:pt x="1137474" y="96815"/>
                  <a:pt x="1137990" y="98634"/>
                </a:cubicBezTo>
                <a:cubicBezTo>
                  <a:pt x="1139694" y="104431"/>
                  <a:pt x="1139388" y="104852"/>
                  <a:pt x="1132404" y="107819"/>
                </a:cubicBezTo>
                <a:cubicBezTo>
                  <a:pt x="1128672" y="101523"/>
                  <a:pt x="1124999" y="95246"/>
                  <a:pt x="1121077" y="88589"/>
                </a:cubicBezTo>
                <a:cubicBezTo>
                  <a:pt x="1123219" y="87671"/>
                  <a:pt x="1124635" y="87058"/>
                  <a:pt x="1125669" y="86618"/>
                </a:cubicBezTo>
                <a:cubicBezTo>
                  <a:pt x="1124922" y="75864"/>
                  <a:pt x="1124061" y="65265"/>
                  <a:pt x="1123488" y="54646"/>
                </a:cubicBezTo>
                <a:cubicBezTo>
                  <a:pt x="1123027" y="46245"/>
                  <a:pt x="1123163" y="46245"/>
                  <a:pt x="1128348" y="38248"/>
                </a:cubicBezTo>
                <a:close/>
                <a:moveTo>
                  <a:pt x="1049421" y="33012"/>
                </a:moveTo>
                <a:cubicBezTo>
                  <a:pt x="1051550" y="32436"/>
                  <a:pt x="1053909" y="32852"/>
                  <a:pt x="1056635" y="34841"/>
                </a:cubicBezTo>
                <a:cubicBezTo>
                  <a:pt x="1057764" y="35665"/>
                  <a:pt x="1059715" y="35378"/>
                  <a:pt x="1061286" y="35645"/>
                </a:cubicBezTo>
                <a:cubicBezTo>
                  <a:pt x="1068670" y="36908"/>
                  <a:pt x="1070927" y="40314"/>
                  <a:pt x="1067578" y="46742"/>
                </a:cubicBezTo>
                <a:cubicBezTo>
                  <a:pt x="1064976" y="51755"/>
                  <a:pt x="1064097" y="58892"/>
                  <a:pt x="1055526" y="59352"/>
                </a:cubicBezTo>
                <a:cubicBezTo>
                  <a:pt x="1049957" y="53172"/>
                  <a:pt x="1040525" y="48886"/>
                  <a:pt x="1043586" y="37137"/>
                </a:cubicBezTo>
                <a:cubicBezTo>
                  <a:pt x="1045395" y="35157"/>
                  <a:pt x="1047293" y="33588"/>
                  <a:pt x="1049421" y="33012"/>
                </a:cubicBezTo>
                <a:close/>
                <a:moveTo>
                  <a:pt x="2402608" y="32948"/>
                </a:moveTo>
                <a:cubicBezTo>
                  <a:pt x="2402608" y="33216"/>
                  <a:pt x="2402608" y="33483"/>
                  <a:pt x="2402608" y="33751"/>
                </a:cubicBezTo>
                <a:cubicBezTo>
                  <a:pt x="2402168" y="33827"/>
                  <a:pt x="2401708" y="33885"/>
                  <a:pt x="2401249" y="33962"/>
                </a:cubicBezTo>
                <a:cubicBezTo>
                  <a:pt x="2401229" y="33694"/>
                  <a:pt x="2401153" y="33216"/>
                  <a:pt x="2401210" y="33196"/>
                </a:cubicBezTo>
                <a:cubicBezTo>
                  <a:pt x="2401669" y="33063"/>
                  <a:pt x="2402148" y="33024"/>
                  <a:pt x="2402608" y="32948"/>
                </a:cubicBezTo>
                <a:close/>
                <a:moveTo>
                  <a:pt x="1060872" y="22810"/>
                </a:moveTo>
                <a:cubicBezTo>
                  <a:pt x="1062083" y="22291"/>
                  <a:pt x="1064106" y="22913"/>
                  <a:pt x="1068133" y="24165"/>
                </a:cubicBezTo>
                <a:cubicBezTo>
                  <a:pt x="1066086" y="28757"/>
                  <a:pt x="1062661" y="29007"/>
                  <a:pt x="1058490" y="28299"/>
                </a:cubicBezTo>
                <a:cubicBezTo>
                  <a:pt x="1059266" y="24989"/>
                  <a:pt x="1059663" y="23329"/>
                  <a:pt x="1060872" y="22810"/>
                </a:cubicBezTo>
                <a:close/>
                <a:moveTo>
                  <a:pt x="2435441" y="8456"/>
                </a:moveTo>
                <a:cubicBezTo>
                  <a:pt x="2435574" y="8686"/>
                  <a:pt x="2435860" y="9049"/>
                  <a:pt x="2435804" y="9107"/>
                </a:cubicBezTo>
                <a:cubicBezTo>
                  <a:pt x="2435479" y="9470"/>
                  <a:pt x="2435077" y="9757"/>
                  <a:pt x="2434713" y="10063"/>
                </a:cubicBezTo>
                <a:cubicBezTo>
                  <a:pt x="2434579" y="9852"/>
                  <a:pt x="2434293" y="9489"/>
                  <a:pt x="2434330" y="9433"/>
                </a:cubicBezTo>
                <a:cubicBezTo>
                  <a:pt x="2434674" y="9049"/>
                  <a:pt x="2435077" y="8762"/>
                  <a:pt x="2435441" y="8456"/>
                </a:cubicBezTo>
                <a:close/>
                <a:moveTo>
                  <a:pt x="1002583" y="1358"/>
                </a:moveTo>
                <a:cubicBezTo>
                  <a:pt x="1007136" y="3041"/>
                  <a:pt x="1011040" y="4036"/>
                  <a:pt x="1014465" y="5911"/>
                </a:cubicBezTo>
                <a:cubicBezTo>
                  <a:pt x="1017984" y="7825"/>
                  <a:pt x="1020798" y="11747"/>
                  <a:pt x="1024548" y="6734"/>
                </a:cubicBezTo>
                <a:cubicBezTo>
                  <a:pt x="1030079" y="13335"/>
                  <a:pt x="1020951" y="23209"/>
                  <a:pt x="1031915" y="26327"/>
                </a:cubicBezTo>
                <a:cubicBezTo>
                  <a:pt x="1030920" y="29063"/>
                  <a:pt x="1030135" y="31111"/>
                  <a:pt x="1029408" y="33176"/>
                </a:cubicBezTo>
                <a:cubicBezTo>
                  <a:pt x="1027649" y="38171"/>
                  <a:pt x="1025447" y="42782"/>
                  <a:pt x="1027399" y="48656"/>
                </a:cubicBezTo>
                <a:cubicBezTo>
                  <a:pt x="1028452" y="51813"/>
                  <a:pt x="1030804" y="57476"/>
                  <a:pt x="1022730" y="58050"/>
                </a:cubicBezTo>
                <a:cubicBezTo>
                  <a:pt x="1029828" y="67541"/>
                  <a:pt x="1035971" y="75731"/>
                  <a:pt x="1042534" y="84512"/>
                </a:cubicBezTo>
                <a:cubicBezTo>
                  <a:pt x="1045097" y="84053"/>
                  <a:pt x="1048483" y="83459"/>
                  <a:pt x="1052464" y="82751"/>
                </a:cubicBezTo>
                <a:cubicBezTo>
                  <a:pt x="1054741" y="76495"/>
                  <a:pt x="1057076" y="70124"/>
                  <a:pt x="1059506" y="63466"/>
                </a:cubicBezTo>
                <a:cubicBezTo>
                  <a:pt x="1064576" y="65244"/>
                  <a:pt x="1065456" y="68249"/>
                  <a:pt x="1064059" y="72535"/>
                </a:cubicBezTo>
                <a:cubicBezTo>
                  <a:pt x="1062261" y="78083"/>
                  <a:pt x="1063600" y="82561"/>
                  <a:pt x="1068976" y="85450"/>
                </a:cubicBezTo>
                <a:cubicBezTo>
                  <a:pt x="1068345" y="94385"/>
                  <a:pt x="1067714" y="103321"/>
                  <a:pt x="1067082" y="112256"/>
                </a:cubicBezTo>
                <a:lnTo>
                  <a:pt x="1067076" y="112264"/>
                </a:lnTo>
                <a:lnTo>
                  <a:pt x="1067043" y="112236"/>
                </a:lnTo>
                <a:lnTo>
                  <a:pt x="1067034" y="112312"/>
                </a:lnTo>
                <a:lnTo>
                  <a:pt x="1064478" y="115184"/>
                </a:lnTo>
                <a:cubicBezTo>
                  <a:pt x="1064356" y="116059"/>
                  <a:pt x="1064940" y="117125"/>
                  <a:pt x="1066106" y="119258"/>
                </a:cubicBezTo>
                <a:lnTo>
                  <a:pt x="1067034" y="112312"/>
                </a:lnTo>
                <a:lnTo>
                  <a:pt x="1067076" y="112264"/>
                </a:lnTo>
                <a:lnTo>
                  <a:pt x="1076133" y="120005"/>
                </a:lnTo>
                <a:cubicBezTo>
                  <a:pt x="1076133" y="114035"/>
                  <a:pt x="1077586" y="108792"/>
                  <a:pt x="1075808" y="105119"/>
                </a:cubicBezTo>
                <a:cubicBezTo>
                  <a:pt x="1072975" y="99302"/>
                  <a:pt x="1073454" y="94366"/>
                  <a:pt x="1076285" y="88741"/>
                </a:cubicBezTo>
                <a:cubicBezTo>
                  <a:pt x="1073530" y="87516"/>
                  <a:pt x="1071253" y="86503"/>
                  <a:pt x="1068976" y="85469"/>
                </a:cubicBezTo>
                <a:cubicBezTo>
                  <a:pt x="1069800" y="83326"/>
                  <a:pt x="1071195" y="81948"/>
                  <a:pt x="1070526" y="78753"/>
                </a:cubicBezTo>
                <a:cubicBezTo>
                  <a:pt x="1069034" y="71693"/>
                  <a:pt x="1069341" y="64250"/>
                  <a:pt x="1068996" y="56960"/>
                </a:cubicBezTo>
                <a:cubicBezTo>
                  <a:pt x="1068939" y="55717"/>
                  <a:pt x="1068881" y="54167"/>
                  <a:pt x="1069531" y="53229"/>
                </a:cubicBezTo>
                <a:cubicBezTo>
                  <a:pt x="1070508" y="51813"/>
                  <a:pt x="1072114" y="50799"/>
                  <a:pt x="1073434" y="49632"/>
                </a:cubicBezTo>
                <a:cubicBezTo>
                  <a:pt x="1074544" y="50952"/>
                  <a:pt x="1076266" y="52120"/>
                  <a:pt x="1076630" y="53612"/>
                </a:cubicBezTo>
                <a:cubicBezTo>
                  <a:pt x="1077663" y="57917"/>
                  <a:pt x="1077969" y="62394"/>
                  <a:pt x="1078946" y="66737"/>
                </a:cubicBezTo>
                <a:cubicBezTo>
                  <a:pt x="1079538" y="69340"/>
                  <a:pt x="1080821" y="71807"/>
                  <a:pt x="1082580" y="76361"/>
                </a:cubicBezTo>
                <a:cubicBezTo>
                  <a:pt x="1084934" y="69875"/>
                  <a:pt x="1083824" y="65799"/>
                  <a:pt x="1083059" y="61533"/>
                </a:cubicBezTo>
                <a:cubicBezTo>
                  <a:pt x="1082484" y="58261"/>
                  <a:pt x="1081891" y="53573"/>
                  <a:pt x="1083633" y="51545"/>
                </a:cubicBezTo>
                <a:cubicBezTo>
                  <a:pt x="1089621" y="44676"/>
                  <a:pt x="1088206" y="37481"/>
                  <a:pt x="1086522" y="29943"/>
                </a:cubicBezTo>
                <a:cubicBezTo>
                  <a:pt x="1086254" y="28795"/>
                  <a:pt x="1086484" y="27533"/>
                  <a:pt x="1086484" y="25370"/>
                </a:cubicBezTo>
                <a:cubicBezTo>
                  <a:pt x="1093084" y="28967"/>
                  <a:pt x="1092415" y="36736"/>
                  <a:pt x="1098174" y="42304"/>
                </a:cubicBezTo>
                <a:cubicBezTo>
                  <a:pt x="1098558" y="38630"/>
                  <a:pt x="1098806" y="36736"/>
                  <a:pt x="1098921" y="34861"/>
                </a:cubicBezTo>
                <a:cubicBezTo>
                  <a:pt x="1099016" y="33139"/>
                  <a:pt x="1098939" y="31398"/>
                  <a:pt x="1098939" y="29273"/>
                </a:cubicBezTo>
                <a:cubicBezTo>
                  <a:pt x="1105808" y="33005"/>
                  <a:pt x="1108545" y="41997"/>
                  <a:pt x="1106536" y="48044"/>
                </a:cubicBezTo>
                <a:cubicBezTo>
                  <a:pt x="1108468" y="53669"/>
                  <a:pt x="1109827" y="57534"/>
                  <a:pt x="1111128" y="61418"/>
                </a:cubicBezTo>
                <a:cubicBezTo>
                  <a:pt x="1113021" y="67100"/>
                  <a:pt x="1114840" y="72803"/>
                  <a:pt x="1116715" y="78467"/>
                </a:cubicBezTo>
                <a:cubicBezTo>
                  <a:pt x="1117193" y="79920"/>
                  <a:pt x="1118628" y="81719"/>
                  <a:pt x="1118188" y="82733"/>
                </a:cubicBezTo>
                <a:cubicBezTo>
                  <a:pt x="1116887" y="85756"/>
                  <a:pt x="1116639" y="88244"/>
                  <a:pt x="1117710" y="91592"/>
                </a:cubicBezTo>
                <a:cubicBezTo>
                  <a:pt x="1121097" y="102115"/>
                  <a:pt x="1123507" y="112907"/>
                  <a:pt x="1130376" y="122033"/>
                </a:cubicBezTo>
                <a:cubicBezTo>
                  <a:pt x="1133304" y="125936"/>
                  <a:pt x="1135275" y="130567"/>
                  <a:pt x="1138259" y="135886"/>
                </a:cubicBezTo>
                <a:cubicBezTo>
                  <a:pt x="1149147" y="143253"/>
                  <a:pt x="1160856" y="135236"/>
                  <a:pt x="1172739" y="133934"/>
                </a:cubicBezTo>
                <a:cubicBezTo>
                  <a:pt x="1181157" y="132997"/>
                  <a:pt x="1182152" y="132557"/>
                  <a:pt x="1190073" y="136575"/>
                </a:cubicBezTo>
                <a:cubicBezTo>
                  <a:pt x="1189747" y="137417"/>
                  <a:pt x="1189614" y="138411"/>
                  <a:pt x="1189077" y="139120"/>
                </a:cubicBezTo>
                <a:cubicBezTo>
                  <a:pt x="1186419" y="142640"/>
                  <a:pt x="1183071" y="138756"/>
                  <a:pt x="1180773" y="139694"/>
                </a:cubicBezTo>
                <a:cubicBezTo>
                  <a:pt x="1178689" y="140555"/>
                  <a:pt x="1178382" y="144822"/>
                  <a:pt x="1174422" y="143846"/>
                </a:cubicBezTo>
                <a:cubicBezTo>
                  <a:pt x="1168413" y="142372"/>
                  <a:pt x="1162521" y="147558"/>
                  <a:pt x="1156341" y="144248"/>
                </a:cubicBezTo>
                <a:cubicBezTo>
                  <a:pt x="1155670" y="143885"/>
                  <a:pt x="1154178" y="145033"/>
                  <a:pt x="1153491" y="145300"/>
                </a:cubicBezTo>
                <a:cubicBezTo>
                  <a:pt x="1160321" y="149777"/>
                  <a:pt x="1167074" y="154196"/>
                  <a:pt x="1174403" y="158999"/>
                </a:cubicBezTo>
                <a:cubicBezTo>
                  <a:pt x="1177636" y="157679"/>
                  <a:pt x="1181731" y="155995"/>
                  <a:pt x="1185825" y="154312"/>
                </a:cubicBezTo>
                <a:cubicBezTo>
                  <a:pt x="1186113" y="154886"/>
                  <a:pt x="1186380" y="155460"/>
                  <a:pt x="1186668" y="156015"/>
                </a:cubicBezTo>
                <a:cubicBezTo>
                  <a:pt x="1184066" y="158234"/>
                  <a:pt x="1181463" y="160473"/>
                  <a:pt x="1178861" y="162692"/>
                </a:cubicBezTo>
                <a:cubicBezTo>
                  <a:pt x="1179090" y="163228"/>
                  <a:pt x="1179321" y="163764"/>
                  <a:pt x="1179549" y="164318"/>
                </a:cubicBezTo>
                <a:cubicBezTo>
                  <a:pt x="1184275" y="164318"/>
                  <a:pt x="1189002" y="164318"/>
                  <a:pt x="1194684" y="164318"/>
                </a:cubicBezTo>
                <a:cubicBezTo>
                  <a:pt x="1191144" y="171991"/>
                  <a:pt x="1183893" y="168069"/>
                  <a:pt x="1178497" y="171570"/>
                </a:cubicBezTo>
                <a:cubicBezTo>
                  <a:pt x="1184907" y="174938"/>
                  <a:pt x="1190704" y="177980"/>
                  <a:pt x="1197037" y="181309"/>
                </a:cubicBezTo>
                <a:cubicBezTo>
                  <a:pt x="1200826" y="179473"/>
                  <a:pt x="1205437" y="177215"/>
                  <a:pt x="1210049" y="174976"/>
                </a:cubicBezTo>
                <a:cubicBezTo>
                  <a:pt x="1210431" y="175511"/>
                  <a:pt x="1210815" y="176048"/>
                  <a:pt x="1211196" y="176583"/>
                </a:cubicBezTo>
                <a:cubicBezTo>
                  <a:pt x="1210374" y="177731"/>
                  <a:pt x="1209552" y="178879"/>
                  <a:pt x="1208078" y="180946"/>
                </a:cubicBezTo>
                <a:cubicBezTo>
                  <a:pt x="1210852" y="180238"/>
                  <a:pt x="1213646" y="180371"/>
                  <a:pt x="1214621" y="179108"/>
                </a:cubicBezTo>
                <a:cubicBezTo>
                  <a:pt x="1221204" y="170671"/>
                  <a:pt x="1230369" y="174077"/>
                  <a:pt x="1238691" y="173102"/>
                </a:cubicBezTo>
                <a:cubicBezTo>
                  <a:pt x="1249674" y="171819"/>
                  <a:pt x="1260561" y="169733"/>
                  <a:pt x="1271390" y="167475"/>
                </a:cubicBezTo>
                <a:cubicBezTo>
                  <a:pt x="1273840" y="166959"/>
                  <a:pt x="1275831" y="163017"/>
                  <a:pt x="1278087" y="162941"/>
                </a:cubicBezTo>
                <a:cubicBezTo>
                  <a:pt x="1287654" y="162692"/>
                  <a:pt x="1297317" y="162635"/>
                  <a:pt x="1306770" y="163936"/>
                </a:cubicBezTo>
                <a:cubicBezTo>
                  <a:pt x="1310519" y="164453"/>
                  <a:pt x="1313006" y="165524"/>
                  <a:pt x="1315857" y="162253"/>
                </a:cubicBezTo>
                <a:cubicBezTo>
                  <a:pt x="1320508" y="156914"/>
                  <a:pt x="1326573" y="157067"/>
                  <a:pt x="1332389" y="159746"/>
                </a:cubicBezTo>
                <a:cubicBezTo>
                  <a:pt x="1336368" y="161582"/>
                  <a:pt x="1339794" y="164281"/>
                  <a:pt x="1341822" y="157775"/>
                </a:cubicBezTo>
                <a:cubicBezTo>
                  <a:pt x="1342013" y="157143"/>
                  <a:pt x="1343295" y="156551"/>
                  <a:pt x="1344117" y="156435"/>
                </a:cubicBezTo>
                <a:cubicBezTo>
                  <a:pt x="1349762" y="155651"/>
                  <a:pt x="1355655" y="153738"/>
                  <a:pt x="1361052" y="154637"/>
                </a:cubicBezTo>
                <a:cubicBezTo>
                  <a:pt x="1367691" y="155747"/>
                  <a:pt x="1374120" y="157814"/>
                  <a:pt x="1381160" y="156321"/>
                </a:cubicBezTo>
                <a:lnTo>
                  <a:pt x="1376964" y="163894"/>
                </a:lnTo>
                <a:lnTo>
                  <a:pt x="1376396" y="163573"/>
                </a:lnTo>
                <a:cubicBezTo>
                  <a:pt x="1376586" y="163688"/>
                  <a:pt x="1376760" y="163802"/>
                  <a:pt x="1376951" y="163917"/>
                </a:cubicBezTo>
                <a:lnTo>
                  <a:pt x="1376964" y="163894"/>
                </a:lnTo>
                <a:lnTo>
                  <a:pt x="1376970" y="163897"/>
                </a:lnTo>
                <a:cubicBezTo>
                  <a:pt x="1378176" y="165332"/>
                  <a:pt x="1379400" y="166748"/>
                  <a:pt x="1380490" y="168030"/>
                </a:cubicBezTo>
                <a:cubicBezTo>
                  <a:pt x="1369163" y="172011"/>
                  <a:pt x="1369163" y="172011"/>
                  <a:pt x="1361988" y="165199"/>
                </a:cubicBezTo>
                <a:cubicBezTo>
                  <a:pt x="1356192" y="166748"/>
                  <a:pt x="1359597" y="171111"/>
                  <a:pt x="1358601" y="174671"/>
                </a:cubicBezTo>
                <a:cubicBezTo>
                  <a:pt x="1364553" y="175282"/>
                  <a:pt x="1369967" y="175474"/>
                  <a:pt x="1373086" y="181156"/>
                </a:cubicBezTo>
                <a:cubicBezTo>
                  <a:pt x="1373813" y="182476"/>
                  <a:pt x="1377046" y="182783"/>
                  <a:pt x="1379152" y="182859"/>
                </a:cubicBezTo>
                <a:cubicBezTo>
                  <a:pt x="1382232" y="182974"/>
                  <a:pt x="1385332" y="182438"/>
                  <a:pt x="1388470" y="182897"/>
                </a:cubicBezTo>
                <a:cubicBezTo>
                  <a:pt x="1381983" y="185978"/>
                  <a:pt x="1376090" y="189154"/>
                  <a:pt x="1368150" y="184332"/>
                </a:cubicBezTo>
                <a:cubicBezTo>
                  <a:pt x="1363939" y="181769"/>
                  <a:pt x="1357530" y="181826"/>
                  <a:pt x="1352230" y="182246"/>
                </a:cubicBezTo>
                <a:cubicBezTo>
                  <a:pt x="1338072" y="183357"/>
                  <a:pt x="1323990" y="185193"/>
                  <a:pt x="1309887" y="186992"/>
                </a:cubicBezTo>
                <a:cubicBezTo>
                  <a:pt x="1303879" y="187757"/>
                  <a:pt x="1297757" y="188561"/>
                  <a:pt x="1292227" y="191144"/>
                </a:cubicBezTo>
                <a:cubicBezTo>
                  <a:pt x="1292438" y="191947"/>
                  <a:pt x="1292649" y="192770"/>
                  <a:pt x="1292859" y="193574"/>
                </a:cubicBezTo>
                <a:cubicBezTo>
                  <a:pt x="1295481" y="192942"/>
                  <a:pt x="1298100" y="192311"/>
                  <a:pt x="1300837" y="191660"/>
                </a:cubicBezTo>
                <a:cubicBezTo>
                  <a:pt x="1301393" y="193058"/>
                  <a:pt x="1301946" y="194453"/>
                  <a:pt x="1302617" y="196138"/>
                </a:cubicBezTo>
                <a:cubicBezTo>
                  <a:pt x="1305123" y="195583"/>
                  <a:pt x="1307554" y="195047"/>
                  <a:pt x="1309984" y="194511"/>
                </a:cubicBezTo>
                <a:lnTo>
                  <a:pt x="1309989" y="194517"/>
                </a:lnTo>
                <a:lnTo>
                  <a:pt x="1309964" y="194530"/>
                </a:lnTo>
                <a:lnTo>
                  <a:pt x="1310027" y="194566"/>
                </a:lnTo>
                <a:lnTo>
                  <a:pt x="1312642" y="197918"/>
                </a:lnTo>
                <a:cubicBezTo>
                  <a:pt x="1313064" y="197534"/>
                  <a:pt x="1313466" y="197133"/>
                  <a:pt x="1313886" y="196750"/>
                </a:cubicBezTo>
                <a:lnTo>
                  <a:pt x="1310027" y="194566"/>
                </a:lnTo>
                <a:lnTo>
                  <a:pt x="1309989" y="194517"/>
                </a:lnTo>
                <a:lnTo>
                  <a:pt x="1318000" y="190264"/>
                </a:lnTo>
                <a:cubicBezTo>
                  <a:pt x="1323779" y="188006"/>
                  <a:pt x="1330590" y="191546"/>
                  <a:pt x="1336197" y="187222"/>
                </a:cubicBezTo>
                <a:cubicBezTo>
                  <a:pt x="1336598" y="186915"/>
                  <a:pt x="1338836" y="189020"/>
                  <a:pt x="1340214" y="190015"/>
                </a:cubicBezTo>
                <a:cubicBezTo>
                  <a:pt x="1338703" y="191240"/>
                  <a:pt x="1337019" y="193650"/>
                  <a:pt x="1335679" y="193478"/>
                </a:cubicBezTo>
                <a:cubicBezTo>
                  <a:pt x="1330323" y="192731"/>
                  <a:pt x="1325865" y="193555"/>
                  <a:pt x="1322268" y="197649"/>
                </a:cubicBezTo>
                <a:cubicBezTo>
                  <a:pt x="1326248" y="205054"/>
                  <a:pt x="1330514" y="194569"/>
                  <a:pt x="1335393" y="198740"/>
                </a:cubicBezTo>
                <a:cubicBezTo>
                  <a:pt x="1338856" y="201705"/>
                  <a:pt x="1344864" y="201686"/>
                  <a:pt x="1350049" y="203084"/>
                </a:cubicBezTo>
                <a:cubicBezTo>
                  <a:pt x="1350049" y="201897"/>
                  <a:pt x="1350049" y="200519"/>
                  <a:pt x="1350049" y="199391"/>
                </a:cubicBezTo>
                <a:cubicBezTo>
                  <a:pt x="1357703" y="197497"/>
                  <a:pt x="1365184" y="195641"/>
                  <a:pt x="1372894" y="193727"/>
                </a:cubicBezTo>
                <a:cubicBezTo>
                  <a:pt x="1371441" y="192828"/>
                  <a:pt x="1370216" y="192062"/>
                  <a:pt x="1368628" y="191086"/>
                </a:cubicBezTo>
                <a:cubicBezTo>
                  <a:pt x="1371422" y="188197"/>
                  <a:pt x="1373947" y="188906"/>
                  <a:pt x="1376262" y="191009"/>
                </a:cubicBezTo>
                <a:cubicBezTo>
                  <a:pt x="1381275" y="195545"/>
                  <a:pt x="1386460" y="195219"/>
                  <a:pt x="1392086" y="192254"/>
                </a:cubicBezTo>
                <a:cubicBezTo>
                  <a:pt x="1393961" y="191259"/>
                  <a:pt x="1396352" y="190570"/>
                  <a:pt x="1398439" y="190723"/>
                </a:cubicBezTo>
                <a:cubicBezTo>
                  <a:pt x="1411278" y="191584"/>
                  <a:pt x="1423829" y="189843"/>
                  <a:pt x="1436265" y="186878"/>
                </a:cubicBezTo>
                <a:lnTo>
                  <a:pt x="1436265" y="186890"/>
                </a:lnTo>
                <a:lnTo>
                  <a:pt x="1436227" y="186915"/>
                </a:lnTo>
                <a:lnTo>
                  <a:pt x="1436265" y="186902"/>
                </a:lnTo>
                <a:lnTo>
                  <a:pt x="1436265" y="196080"/>
                </a:lnTo>
                <a:cubicBezTo>
                  <a:pt x="1441699" y="194033"/>
                  <a:pt x="1442331" y="190187"/>
                  <a:pt x="1442962" y="186151"/>
                </a:cubicBezTo>
                <a:cubicBezTo>
                  <a:pt x="1441737" y="185767"/>
                  <a:pt x="1441106" y="185327"/>
                  <a:pt x="1440609" y="185442"/>
                </a:cubicBezTo>
                <a:lnTo>
                  <a:pt x="1436265" y="186902"/>
                </a:lnTo>
                <a:lnTo>
                  <a:pt x="1436265" y="186890"/>
                </a:lnTo>
                <a:lnTo>
                  <a:pt x="1441872" y="183126"/>
                </a:lnTo>
                <a:cubicBezTo>
                  <a:pt x="1456680" y="181520"/>
                  <a:pt x="1471509" y="179913"/>
                  <a:pt x="1486376" y="179224"/>
                </a:cubicBezTo>
                <a:cubicBezTo>
                  <a:pt x="1491600" y="178976"/>
                  <a:pt x="1498220" y="175511"/>
                  <a:pt x="1502372" y="182687"/>
                </a:cubicBezTo>
                <a:cubicBezTo>
                  <a:pt x="1502868" y="183548"/>
                  <a:pt x="1506027" y="183165"/>
                  <a:pt x="1507882" y="182897"/>
                </a:cubicBezTo>
                <a:cubicBezTo>
                  <a:pt x="1516338" y="181712"/>
                  <a:pt x="1524758" y="180353"/>
                  <a:pt x="1533981" y="178937"/>
                </a:cubicBezTo>
                <a:cubicBezTo>
                  <a:pt x="1530345" y="175742"/>
                  <a:pt x="1531799" y="173713"/>
                  <a:pt x="1535052" y="172336"/>
                </a:cubicBezTo>
                <a:cubicBezTo>
                  <a:pt x="1538763" y="170766"/>
                  <a:pt x="1549440" y="171359"/>
                  <a:pt x="1555391" y="174671"/>
                </a:cubicBezTo>
                <a:cubicBezTo>
                  <a:pt x="1550665" y="175187"/>
                  <a:pt x="1545939" y="175685"/>
                  <a:pt x="1540141" y="176316"/>
                </a:cubicBezTo>
                <a:cubicBezTo>
                  <a:pt x="1543031" y="180027"/>
                  <a:pt x="1546398" y="178649"/>
                  <a:pt x="1549116" y="179243"/>
                </a:cubicBezTo>
                <a:lnTo>
                  <a:pt x="1549134" y="179262"/>
                </a:lnTo>
                <a:cubicBezTo>
                  <a:pt x="1548714" y="184887"/>
                  <a:pt x="1542629" y="182075"/>
                  <a:pt x="1540007" y="185595"/>
                </a:cubicBezTo>
                <a:cubicBezTo>
                  <a:pt x="1540275" y="186648"/>
                  <a:pt x="1540237" y="188982"/>
                  <a:pt x="1541079" y="189364"/>
                </a:cubicBezTo>
                <a:cubicBezTo>
                  <a:pt x="1548751" y="192847"/>
                  <a:pt x="1556022" y="197363"/>
                  <a:pt x="1565226" y="192292"/>
                </a:cubicBezTo>
                <a:cubicBezTo>
                  <a:pt x="1571100" y="189058"/>
                  <a:pt x="1578045" y="189518"/>
                  <a:pt x="1584684" y="193516"/>
                </a:cubicBezTo>
                <a:cubicBezTo>
                  <a:pt x="1584915" y="190340"/>
                  <a:pt x="1585068" y="187987"/>
                  <a:pt x="1585278" y="185040"/>
                </a:cubicBezTo>
                <a:cubicBezTo>
                  <a:pt x="1580686" y="184619"/>
                  <a:pt x="1576074" y="184218"/>
                  <a:pt x="1570908" y="183758"/>
                </a:cubicBezTo>
                <a:cubicBezTo>
                  <a:pt x="1573893" y="175205"/>
                  <a:pt x="1585163" y="183165"/>
                  <a:pt x="1587802" y="174440"/>
                </a:cubicBezTo>
                <a:cubicBezTo>
                  <a:pt x="1583001" y="169447"/>
                  <a:pt x="1576821" y="167725"/>
                  <a:pt x="1569913" y="168050"/>
                </a:cubicBezTo>
                <a:cubicBezTo>
                  <a:pt x="1558185" y="168586"/>
                  <a:pt x="1546417" y="170135"/>
                  <a:pt x="1534746" y="169580"/>
                </a:cubicBezTo>
                <a:cubicBezTo>
                  <a:pt x="1522175" y="168987"/>
                  <a:pt x="1510140" y="171417"/>
                  <a:pt x="1497895" y="172986"/>
                </a:cubicBezTo>
                <a:cubicBezTo>
                  <a:pt x="1492938" y="173618"/>
                  <a:pt x="1487850" y="173963"/>
                  <a:pt x="1482874" y="173675"/>
                </a:cubicBezTo>
                <a:cubicBezTo>
                  <a:pt x="1473825" y="173177"/>
                  <a:pt x="1464774" y="172374"/>
                  <a:pt x="1455781" y="171188"/>
                </a:cubicBezTo>
                <a:cubicBezTo>
                  <a:pt x="1450616" y="170518"/>
                  <a:pt x="1446119" y="168241"/>
                  <a:pt x="1445143" y="161678"/>
                </a:cubicBezTo>
                <a:cubicBezTo>
                  <a:pt x="1451285" y="161161"/>
                  <a:pt x="1457139" y="160550"/>
                  <a:pt x="1463015" y="160205"/>
                </a:cubicBezTo>
                <a:cubicBezTo>
                  <a:pt x="1467108" y="159976"/>
                  <a:pt x="1470706" y="159956"/>
                  <a:pt x="1473805" y="164262"/>
                </a:cubicBezTo>
                <a:cubicBezTo>
                  <a:pt x="1476694" y="168280"/>
                  <a:pt x="1481727" y="168317"/>
                  <a:pt x="1485707" y="164681"/>
                </a:cubicBezTo>
                <a:cubicBezTo>
                  <a:pt x="1492002" y="158904"/>
                  <a:pt x="1498392" y="158464"/>
                  <a:pt x="1506716" y="159515"/>
                </a:cubicBezTo>
                <a:cubicBezTo>
                  <a:pt x="1517218" y="160837"/>
                  <a:pt x="1528259" y="160262"/>
                  <a:pt x="1538382" y="155441"/>
                </a:cubicBezTo>
                <a:cubicBezTo>
                  <a:pt x="1539759" y="154790"/>
                  <a:pt x="1541442" y="154637"/>
                  <a:pt x="1543011" y="154484"/>
                </a:cubicBezTo>
                <a:cubicBezTo>
                  <a:pt x="1554204" y="153451"/>
                  <a:pt x="1565397" y="151710"/>
                  <a:pt x="1576609" y="151634"/>
                </a:cubicBezTo>
                <a:cubicBezTo>
                  <a:pt x="1599532" y="151460"/>
                  <a:pt x="1622454" y="152207"/>
                  <a:pt x="1645357" y="152571"/>
                </a:cubicBezTo>
                <a:cubicBezTo>
                  <a:pt x="1645989" y="152590"/>
                  <a:pt x="1646677" y="152532"/>
                  <a:pt x="1647252" y="152743"/>
                </a:cubicBezTo>
                <a:cubicBezTo>
                  <a:pt x="1657641" y="156148"/>
                  <a:pt x="1668510" y="155287"/>
                  <a:pt x="1679148" y="156359"/>
                </a:cubicBezTo>
                <a:cubicBezTo>
                  <a:pt x="1687987" y="157259"/>
                  <a:pt x="1696750" y="159152"/>
                  <a:pt x="1705590" y="159439"/>
                </a:cubicBezTo>
                <a:cubicBezTo>
                  <a:pt x="1713090" y="159689"/>
                  <a:pt x="1720648" y="158273"/>
                  <a:pt x="1728781" y="157526"/>
                </a:cubicBezTo>
                <a:cubicBezTo>
                  <a:pt x="1729085" y="155210"/>
                  <a:pt x="1729373" y="153164"/>
                  <a:pt x="1729737" y="150447"/>
                </a:cubicBezTo>
                <a:cubicBezTo>
                  <a:pt x="1731364" y="150791"/>
                  <a:pt x="1733142" y="151155"/>
                  <a:pt x="1735553" y="151652"/>
                </a:cubicBezTo>
                <a:cubicBezTo>
                  <a:pt x="1733640" y="145607"/>
                  <a:pt x="1729507" y="147041"/>
                  <a:pt x="1725451" y="146984"/>
                </a:cubicBezTo>
                <a:cubicBezTo>
                  <a:pt x="1725010" y="149107"/>
                  <a:pt x="1724608" y="151116"/>
                  <a:pt x="1724340" y="152360"/>
                </a:cubicBezTo>
                <a:cubicBezTo>
                  <a:pt x="1715884" y="152360"/>
                  <a:pt x="1707982" y="152571"/>
                  <a:pt x="1700099" y="152226"/>
                </a:cubicBezTo>
                <a:cubicBezTo>
                  <a:pt x="1697955" y="152130"/>
                  <a:pt x="1695889" y="150371"/>
                  <a:pt x="1692866" y="148935"/>
                </a:cubicBezTo>
                <a:cubicBezTo>
                  <a:pt x="1699467" y="144286"/>
                  <a:pt x="1705590" y="146352"/>
                  <a:pt x="1711311" y="145778"/>
                </a:cubicBezTo>
                <a:cubicBezTo>
                  <a:pt x="1712841" y="145625"/>
                  <a:pt x="1715100" y="146505"/>
                  <a:pt x="1715845" y="145760"/>
                </a:cubicBezTo>
                <a:cubicBezTo>
                  <a:pt x="1722677" y="138909"/>
                  <a:pt x="1729621" y="143520"/>
                  <a:pt x="1736815" y="144746"/>
                </a:cubicBezTo>
                <a:cubicBezTo>
                  <a:pt x="1741925" y="145607"/>
                  <a:pt x="1747377" y="144535"/>
                  <a:pt x="1752658" y="144114"/>
                </a:cubicBezTo>
                <a:cubicBezTo>
                  <a:pt x="1755165" y="143922"/>
                  <a:pt x="1757729" y="142621"/>
                  <a:pt x="1760101" y="142946"/>
                </a:cubicBezTo>
                <a:cubicBezTo>
                  <a:pt x="1765918" y="143730"/>
                  <a:pt x="1770510" y="142047"/>
                  <a:pt x="1773686" y="137168"/>
                </a:cubicBezTo>
                <a:cubicBezTo>
                  <a:pt x="1780326" y="142755"/>
                  <a:pt x="1780326" y="142755"/>
                  <a:pt x="1786486" y="141473"/>
                </a:cubicBezTo>
                <a:cubicBezTo>
                  <a:pt x="1782603" y="132690"/>
                  <a:pt x="1778221" y="130337"/>
                  <a:pt x="1769229" y="131887"/>
                </a:cubicBezTo>
                <a:cubicBezTo>
                  <a:pt x="1767870" y="132117"/>
                  <a:pt x="1766320" y="131581"/>
                  <a:pt x="1764943" y="131141"/>
                </a:cubicBezTo>
                <a:cubicBezTo>
                  <a:pt x="1761631" y="130107"/>
                  <a:pt x="1758379" y="128921"/>
                  <a:pt x="1756333" y="128232"/>
                </a:cubicBezTo>
                <a:cubicBezTo>
                  <a:pt x="1754093" y="130414"/>
                  <a:pt x="1752563" y="133188"/>
                  <a:pt x="1751032" y="133188"/>
                </a:cubicBezTo>
                <a:cubicBezTo>
                  <a:pt x="1744202" y="133226"/>
                  <a:pt x="1737064" y="134470"/>
                  <a:pt x="1730865" y="129935"/>
                </a:cubicBezTo>
                <a:cubicBezTo>
                  <a:pt x="1729966" y="129266"/>
                  <a:pt x="1728168" y="129782"/>
                  <a:pt x="1726770" y="129820"/>
                </a:cubicBezTo>
                <a:cubicBezTo>
                  <a:pt x="1725335" y="129878"/>
                  <a:pt x="1722925" y="130586"/>
                  <a:pt x="1722618" y="130031"/>
                </a:cubicBezTo>
                <a:cubicBezTo>
                  <a:pt x="1719252" y="124310"/>
                  <a:pt x="1713703" y="126491"/>
                  <a:pt x="1708899" y="125802"/>
                </a:cubicBezTo>
                <a:cubicBezTo>
                  <a:pt x="1704882" y="125228"/>
                  <a:pt x="1700863" y="123488"/>
                  <a:pt x="1696941" y="123737"/>
                </a:cubicBezTo>
                <a:cubicBezTo>
                  <a:pt x="1690188" y="124157"/>
                  <a:pt x="1683223" y="120483"/>
                  <a:pt x="1676565" y="125190"/>
                </a:cubicBezTo>
                <a:cubicBezTo>
                  <a:pt x="1674554" y="126607"/>
                  <a:pt x="1671111" y="125994"/>
                  <a:pt x="1668336" y="127601"/>
                </a:cubicBezTo>
                <a:cubicBezTo>
                  <a:pt x="1682133" y="127601"/>
                  <a:pt x="1695927" y="127601"/>
                  <a:pt x="1709723" y="127601"/>
                </a:cubicBezTo>
                <a:cubicBezTo>
                  <a:pt x="1705265" y="133055"/>
                  <a:pt x="1699333" y="132002"/>
                  <a:pt x="1694148" y="131907"/>
                </a:cubicBezTo>
                <a:cubicBezTo>
                  <a:pt x="1678324" y="131600"/>
                  <a:pt x="1662539" y="130107"/>
                  <a:pt x="1646735" y="129801"/>
                </a:cubicBezTo>
                <a:cubicBezTo>
                  <a:pt x="1635426" y="129572"/>
                  <a:pt x="1624100" y="130739"/>
                  <a:pt x="1612792" y="130778"/>
                </a:cubicBezTo>
                <a:cubicBezTo>
                  <a:pt x="1605673" y="130796"/>
                  <a:pt x="1598537" y="129859"/>
                  <a:pt x="1590711" y="129304"/>
                </a:cubicBezTo>
                <a:lnTo>
                  <a:pt x="1604562" y="123791"/>
                </a:lnTo>
                <a:lnTo>
                  <a:pt x="1604565" y="123793"/>
                </a:lnTo>
                <a:cubicBezTo>
                  <a:pt x="1604756" y="123908"/>
                  <a:pt x="1604946" y="124004"/>
                  <a:pt x="1605138" y="124119"/>
                </a:cubicBezTo>
                <a:cubicBezTo>
                  <a:pt x="1604967" y="124004"/>
                  <a:pt x="1604775" y="123890"/>
                  <a:pt x="1604603" y="123774"/>
                </a:cubicBezTo>
                <a:lnTo>
                  <a:pt x="1604562" y="123791"/>
                </a:lnTo>
                <a:lnTo>
                  <a:pt x="1603875" y="123182"/>
                </a:lnTo>
                <a:cubicBezTo>
                  <a:pt x="1600412" y="123621"/>
                  <a:pt x="1596643" y="125248"/>
                  <a:pt x="1593620" y="124329"/>
                </a:cubicBezTo>
                <a:cubicBezTo>
                  <a:pt x="1590195" y="123296"/>
                  <a:pt x="1586617" y="124100"/>
                  <a:pt x="1584111" y="123430"/>
                </a:cubicBezTo>
                <a:cubicBezTo>
                  <a:pt x="1575673" y="121154"/>
                  <a:pt x="1565551" y="121497"/>
                  <a:pt x="1559791" y="112236"/>
                </a:cubicBezTo>
                <a:cubicBezTo>
                  <a:pt x="1560461" y="111759"/>
                  <a:pt x="1561399" y="110706"/>
                  <a:pt x="1561782" y="110878"/>
                </a:cubicBezTo>
                <a:cubicBezTo>
                  <a:pt x="1572631" y="115585"/>
                  <a:pt x="1584837" y="111433"/>
                  <a:pt x="1595687" y="116064"/>
                </a:cubicBezTo>
                <a:cubicBezTo>
                  <a:pt x="1596127" y="116255"/>
                  <a:pt x="1596854" y="115835"/>
                  <a:pt x="1597408" y="115604"/>
                </a:cubicBezTo>
                <a:cubicBezTo>
                  <a:pt x="1604698" y="112562"/>
                  <a:pt x="1612084" y="113252"/>
                  <a:pt x="1619795" y="113959"/>
                </a:cubicBezTo>
                <a:cubicBezTo>
                  <a:pt x="1630050" y="114896"/>
                  <a:pt x="1640458" y="114189"/>
                  <a:pt x="1651594" y="114189"/>
                </a:cubicBezTo>
                <a:cubicBezTo>
                  <a:pt x="1650867" y="110706"/>
                  <a:pt x="1650390" y="108392"/>
                  <a:pt x="1649910" y="106095"/>
                </a:cubicBezTo>
                <a:cubicBezTo>
                  <a:pt x="1650390" y="105712"/>
                  <a:pt x="1650829" y="105023"/>
                  <a:pt x="1651327" y="104985"/>
                </a:cubicBezTo>
                <a:cubicBezTo>
                  <a:pt x="1674153" y="102938"/>
                  <a:pt x="1698472" y="104162"/>
                  <a:pt x="1704174" y="108028"/>
                </a:cubicBezTo>
                <a:cubicBezTo>
                  <a:pt x="1700157" y="110171"/>
                  <a:pt x="1696444" y="112141"/>
                  <a:pt x="1692273" y="114380"/>
                </a:cubicBezTo>
                <a:cubicBezTo>
                  <a:pt x="1706355" y="118494"/>
                  <a:pt x="1706832" y="118474"/>
                  <a:pt x="1713664" y="114208"/>
                </a:cubicBezTo>
                <a:lnTo>
                  <a:pt x="1713627" y="114245"/>
                </a:lnTo>
                <a:cubicBezTo>
                  <a:pt x="1716342" y="116351"/>
                  <a:pt x="1718983" y="118513"/>
                  <a:pt x="1721777" y="120503"/>
                </a:cubicBezTo>
                <a:cubicBezTo>
                  <a:pt x="1723690" y="121862"/>
                  <a:pt x="1725775" y="122952"/>
                  <a:pt x="1729029" y="124922"/>
                </a:cubicBezTo>
                <a:cubicBezTo>
                  <a:pt x="1728818" y="121307"/>
                  <a:pt x="1728704" y="119411"/>
                  <a:pt x="1728550" y="116522"/>
                </a:cubicBezTo>
                <a:cubicBezTo>
                  <a:pt x="1731382" y="117269"/>
                  <a:pt x="1733410" y="117710"/>
                  <a:pt x="1735381" y="118360"/>
                </a:cubicBezTo>
                <a:cubicBezTo>
                  <a:pt x="1744566" y="121441"/>
                  <a:pt x="1748124" y="119258"/>
                  <a:pt x="1749214" y="109118"/>
                </a:cubicBezTo>
                <a:cubicBezTo>
                  <a:pt x="1751797" y="108869"/>
                  <a:pt x="1754514" y="108620"/>
                  <a:pt x="1757901" y="108295"/>
                </a:cubicBezTo>
                <a:cubicBezTo>
                  <a:pt x="1758189" y="111548"/>
                  <a:pt x="1758417" y="114189"/>
                  <a:pt x="1758609" y="116542"/>
                </a:cubicBezTo>
                <a:cubicBezTo>
                  <a:pt x="1766703" y="120866"/>
                  <a:pt x="1768731" y="113939"/>
                  <a:pt x="1772480" y="109100"/>
                </a:cubicBezTo>
                <a:cubicBezTo>
                  <a:pt x="1776499" y="114590"/>
                  <a:pt x="1779904" y="121307"/>
                  <a:pt x="1787884" y="115183"/>
                </a:cubicBezTo>
                <a:cubicBezTo>
                  <a:pt x="1786008" y="114245"/>
                  <a:pt x="1784057" y="113289"/>
                  <a:pt x="1781454" y="112007"/>
                </a:cubicBezTo>
                <a:cubicBezTo>
                  <a:pt x="1788420" y="108429"/>
                  <a:pt x="1794600" y="109787"/>
                  <a:pt x="1800780" y="110630"/>
                </a:cubicBezTo>
                <a:cubicBezTo>
                  <a:pt x="1805793" y="111299"/>
                  <a:pt x="1810845" y="111759"/>
                  <a:pt x="1815895" y="112217"/>
                </a:cubicBezTo>
                <a:cubicBezTo>
                  <a:pt x="1830743" y="113576"/>
                  <a:pt x="1845610" y="114877"/>
                  <a:pt x="1860457" y="116217"/>
                </a:cubicBezTo>
                <a:cubicBezTo>
                  <a:pt x="1866772" y="116791"/>
                  <a:pt x="1873086" y="117652"/>
                  <a:pt x="1879399" y="117881"/>
                </a:cubicBezTo>
                <a:cubicBezTo>
                  <a:pt x="1886402" y="118149"/>
                  <a:pt x="1893195" y="117863"/>
                  <a:pt x="1899489" y="122302"/>
                </a:cubicBezTo>
                <a:cubicBezTo>
                  <a:pt x="1903603" y="125190"/>
                  <a:pt x="1908616" y="124463"/>
                  <a:pt x="1912921" y="120216"/>
                </a:cubicBezTo>
                <a:cubicBezTo>
                  <a:pt x="1914796" y="133169"/>
                  <a:pt x="1927042" y="126167"/>
                  <a:pt x="1932208" y="132040"/>
                </a:cubicBezTo>
                <a:cubicBezTo>
                  <a:pt x="1937490" y="126740"/>
                  <a:pt x="1939077" y="125669"/>
                  <a:pt x="1947112" y="132117"/>
                </a:cubicBezTo>
                <a:cubicBezTo>
                  <a:pt x="1956202" y="125401"/>
                  <a:pt x="1965922" y="136747"/>
                  <a:pt x="1976062" y="130931"/>
                </a:cubicBezTo>
                <a:cubicBezTo>
                  <a:pt x="1974111" y="129764"/>
                  <a:pt x="1972561" y="128845"/>
                  <a:pt x="1970475" y="127601"/>
                </a:cubicBezTo>
                <a:cubicBezTo>
                  <a:pt x="1980100" y="125228"/>
                  <a:pt x="1998756" y="127869"/>
                  <a:pt x="2002486" y="130701"/>
                </a:cubicBezTo>
                <a:cubicBezTo>
                  <a:pt x="2007958" y="130701"/>
                  <a:pt x="2011555" y="130280"/>
                  <a:pt x="2015038" y="130778"/>
                </a:cubicBezTo>
                <a:cubicBezTo>
                  <a:pt x="2027608" y="132576"/>
                  <a:pt x="2040141" y="134700"/>
                  <a:pt x="2052673" y="136632"/>
                </a:cubicBezTo>
                <a:cubicBezTo>
                  <a:pt x="2054548" y="136919"/>
                  <a:pt x="2056673" y="137417"/>
                  <a:pt x="2058356" y="136862"/>
                </a:cubicBezTo>
                <a:cubicBezTo>
                  <a:pt x="2065627" y="134490"/>
                  <a:pt x="2072782" y="138545"/>
                  <a:pt x="2080398" y="136441"/>
                </a:cubicBezTo>
                <a:cubicBezTo>
                  <a:pt x="2085239" y="135120"/>
                  <a:pt x="2091304" y="138814"/>
                  <a:pt x="2096929" y="139578"/>
                </a:cubicBezTo>
                <a:cubicBezTo>
                  <a:pt x="2106669" y="140899"/>
                  <a:pt x="2116465" y="141760"/>
                  <a:pt x="2126260" y="142621"/>
                </a:cubicBezTo>
                <a:cubicBezTo>
                  <a:pt x="2128424" y="142813"/>
                  <a:pt x="2131006" y="142889"/>
                  <a:pt x="2132804" y="141913"/>
                </a:cubicBezTo>
                <a:cubicBezTo>
                  <a:pt x="2141377" y="137283"/>
                  <a:pt x="2149642" y="138029"/>
                  <a:pt x="2158291" y="141798"/>
                </a:cubicBezTo>
                <a:cubicBezTo>
                  <a:pt x="2161046" y="143003"/>
                  <a:pt x="2164510" y="142717"/>
                  <a:pt x="2167666" y="142774"/>
                </a:cubicBezTo>
                <a:cubicBezTo>
                  <a:pt x="2182303" y="143003"/>
                  <a:pt x="2196481" y="145760"/>
                  <a:pt x="2210755" y="149030"/>
                </a:cubicBezTo>
                <a:cubicBezTo>
                  <a:pt x="2226349" y="152590"/>
                  <a:pt x="2242364" y="154273"/>
                  <a:pt x="2258896" y="156876"/>
                </a:cubicBezTo>
                <a:cubicBezTo>
                  <a:pt x="2256121" y="151327"/>
                  <a:pt x="2252830" y="149338"/>
                  <a:pt x="2247874" y="151308"/>
                </a:cubicBezTo>
                <a:cubicBezTo>
                  <a:pt x="2243800" y="145760"/>
                  <a:pt x="2237140" y="146544"/>
                  <a:pt x="2231554" y="144878"/>
                </a:cubicBezTo>
                <a:cubicBezTo>
                  <a:pt x="2227938" y="143788"/>
                  <a:pt x="2224033" y="143730"/>
                  <a:pt x="2220322" y="142966"/>
                </a:cubicBezTo>
                <a:cubicBezTo>
                  <a:pt x="2218026" y="142506"/>
                  <a:pt x="2215826" y="141608"/>
                  <a:pt x="2212917" y="140689"/>
                </a:cubicBezTo>
                <a:cubicBezTo>
                  <a:pt x="2216611" y="134930"/>
                  <a:pt x="2220972" y="138469"/>
                  <a:pt x="2225412" y="138259"/>
                </a:cubicBezTo>
                <a:cubicBezTo>
                  <a:pt x="2220284" y="132863"/>
                  <a:pt x="2214333" y="134815"/>
                  <a:pt x="2209090" y="133896"/>
                </a:cubicBezTo>
                <a:cubicBezTo>
                  <a:pt x="2203905" y="132997"/>
                  <a:pt x="2198796" y="131676"/>
                  <a:pt x="2193650" y="130529"/>
                </a:cubicBezTo>
                <a:cubicBezTo>
                  <a:pt x="2193496" y="129840"/>
                  <a:pt x="2193325" y="129151"/>
                  <a:pt x="2193172" y="128462"/>
                </a:cubicBezTo>
                <a:cubicBezTo>
                  <a:pt x="2195181" y="127678"/>
                  <a:pt x="2197344" y="125936"/>
                  <a:pt x="2199180" y="126243"/>
                </a:cubicBezTo>
                <a:cubicBezTo>
                  <a:pt x="2211979" y="128405"/>
                  <a:pt x="2224742" y="130892"/>
                  <a:pt x="2237465" y="133437"/>
                </a:cubicBezTo>
                <a:cubicBezTo>
                  <a:pt x="2245559" y="135064"/>
                  <a:pt x="2253634" y="136881"/>
                  <a:pt x="2261651" y="138795"/>
                </a:cubicBezTo>
                <a:cubicBezTo>
                  <a:pt x="2267563" y="140210"/>
                  <a:pt x="2271179" y="136900"/>
                  <a:pt x="2275294" y="133208"/>
                </a:cubicBezTo>
                <a:cubicBezTo>
                  <a:pt x="2274547" y="135312"/>
                  <a:pt x="2273800" y="137436"/>
                  <a:pt x="2273092" y="139483"/>
                </a:cubicBezTo>
                <a:cubicBezTo>
                  <a:pt x="2278909" y="143003"/>
                  <a:pt x="2281397" y="137206"/>
                  <a:pt x="2286333" y="135504"/>
                </a:cubicBezTo>
                <a:cubicBezTo>
                  <a:pt x="2286084" y="137990"/>
                  <a:pt x="2285893" y="139789"/>
                  <a:pt x="2285587" y="142793"/>
                </a:cubicBezTo>
                <a:cubicBezTo>
                  <a:pt x="2293738" y="145357"/>
                  <a:pt x="2302540" y="146811"/>
                  <a:pt x="2312431" y="147329"/>
                </a:cubicBezTo>
                <a:cubicBezTo>
                  <a:pt x="2314555" y="153662"/>
                  <a:pt x="2321826" y="153662"/>
                  <a:pt x="2327604" y="153891"/>
                </a:cubicBezTo>
                <a:cubicBezTo>
                  <a:pt x="2340060" y="154407"/>
                  <a:pt x="2350870" y="159095"/>
                  <a:pt x="2362122" y="163573"/>
                </a:cubicBezTo>
                <a:cubicBezTo>
                  <a:pt x="2374405" y="168452"/>
                  <a:pt x="2387416" y="171532"/>
                  <a:pt x="2400426" y="174594"/>
                </a:cubicBezTo>
                <a:cubicBezTo>
                  <a:pt x="2394668" y="167667"/>
                  <a:pt x="2386267" y="165734"/>
                  <a:pt x="2378748" y="162272"/>
                </a:cubicBezTo>
                <a:cubicBezTo>
                  <a:pt x="2366962" y="156837"/>
                  <a:pt x="2354965" y="151863"/>
                  <a:pt x="2343179" y="146429"/>
                </a:cubicBezTo>
                <a:lnTo>
                  <a:pt x="2335490" y="141037"/>
                </a:lnTo>
                <a:lnTo>
                  <a:pt x="2346394" y="141416"/>
                </a:lnTo>
                <a:cubicBezTo>
                  <a:pt x="2356859" y="144535"/>
                  <a:pt x="2367479" y="148897"/>
                  <a:pt x="2380642" y="143693"/>
                </a:cubicBezTo>
                <a:cubicBezTo>
                  <a:pt x="2373678" y="141071"/>
                  <a:pt x="2367862" y="139483"/>
                  <a:pt x="2362619" y="136766"/>
                </a:cubicBezTo>
                <a:cubicBezTo>
                  <a:pt x="2353722" y="132155"/>
                  <a:pt x="2343141" y="130280"/>
                  <a:pt x="2336845" y="120675"/>
                </a:cubicBezTo>
                <a:cubicBezTo>
                  <a:pt x="2347962" y="123506"/>
                  <a:pt x="2359078" y="126320"/>
                  <a:pt x="2371630" y="129515"/>
                </a:cubicBezTo>
                <a:cubicBezTo>
                  <a:pt x="2367191" y="119374"/>
                  <a:pt x="2354276" y="122550"/>
                  <a:pt x="2350354" y="111644"/>
                </a:cubicBezTo>
                <a:cubicBezTo>
                  <a:pt x="2355309" y="112256"/>
                  <a:pt x="2358772" y="112678"/>
                  <a:pt x="2362216" y="113117"/>
                </a:cubicBezTo>
                <a:cubicBezTo>
                  <a:pt x="2362408" y="112658"/>
                  <a:pt x="2362580" y="112199"/>
                  <a:pt x="2362772" y="111720"/>
                </a:cubicBezTo>
                <a:cubicBezTo>
                  <a:pt x="2349456" y="106496"/>
                  <a:pt x="2336118" y="101293"/>
                  <a:pt x="2320640" y="95227"/>
                </a:cubicBezTo>
                <a:cubicBezTo>
                  <a:pt x="2325997" y="93716"/>
                  <a:pt x="2329039" y="92835"/>
                  <a:pt x="2333593" y="91553"/>
                </a:cubicBezTo>
                <a:lnTo>
                  <a:pt x="2320126" y="83618"/>
                </a:lnTo>
                <a:lnTo>
                  <a:pt x="2320150" y="83602"/>
                </a:lnTo>
                <a:lnTo>
                  <a:pt x="2335212" y="85483"/>
                </a:lnTo>
                <a:lnTo>
                  <a:pt x="2335372" y="85545"/>
                </a:lnTo>
                <a:lnTo>
                  <a:pt x="2335531" y="85562"/>
                </a:lnTo>
                <a:lnTo>
                  <a:pt x="2338759" y="87000"/>
                </a:lnTo>
                <a:cubicBezTo>
                  <a:pt x="2338855" y="86636"/>
                  <a:pt x="2338969" y="86273"/>
                  <a:pt x="2339066" y="85928"/>
                </a:cubicBezTo>
                <a:lnTo>
                  <a:pt x="2335531" y="85562"/>
                </a:lnTo>
                <a:lnTo>
                  <a:pt x="2335410" y="85508"/>
                </a:lnTo>
                <a:lnTo>
                  <a:pt x="2335212" y="85483"/>
                </a:lnTo>
                <a:lnTo>
                  <a:pt x="2323969" y="81107"/>
                </a:lnTo>
                <a:lnTo>
                  <a:pt x="2320150" y="83602"/>
                </a:lnTo>
                <a:lnTo>
                  <a:pt x="2320084" y="83594"/>
                </a:lnTo>
                <a:lnTo>
                  <a:pt x="2320126" y="83618"/>
                </a:lnTo>
                <a:lnTo>
                  <a:pt x="2320104" y="83633"/>
                </a:lnTo>
                <a:cubicBezTo>
                  <a:pt x="2314747" y="80399"/>
                  <a:pt x="2309371" y="77165"/>
                  <a:pt x="2304013" y="73912"/>
                </a:cubicBezTo>
                <a:cubicBezTo>
                  <a:pt x="2304147" y="73472"/>
                  <a:pt x="2304280" y="73032"/>
                  <a:pt x="2304415" y="72573"/>
                </a:cubicBezTo>
                <a:cubicBezTo>
                  <a:pt x="2310710" y="73951"/>
                  <a:pt x="2317023" y="75309"/>
                  <a:pt x="2323318" y="76724"/>
                </a:cubicBezTo>
                <a:cubicBezTo>
                  <a:pt x="2330436" y="78332"/>
                  <a:pt x="2337592" y="79767"/>
                  <a:pt x="2344633" y="81700"/>
                </a:cubicBezTo>
                <a:cubicBezTo>
                  <a:pt x="2349819" y="83135"/>
                  <a:pt x="2354851" y="85144"/>
                  <a:pt x="2359864" y="87095"/>
                </a:cubicBezTo>
                <a:cubicBezTo>
                  <a:pt x="2365450" y="89276"/>
                  <a:pt x="2370616" y="91917"/>
                  <a:pt x="2377218" y="90176"/>
                </a:cubicBezTo>
                <a:cubicBezTo>
                  <a:pt x="2380451" y="89334"/>
                  <a:pt x="2384584" y="91361"/>
                  <a:pt x="2388181" y="92453"/>
                </a:cubicBezTo>
                <a:cubicBezTo>
                  <a:pt x="2395413" y="94653"/>
                  <a:pt x="2402569" y="97102"/>
                  <a:pt x="2411313" y="99972"/>
                </a:cubicBezTo>
                <a:cubicBezTo>
                  <a:pt x="2403411" y="91822"/>
                  <a:pt x="2394706" y="87899"/>
                  <a:pt x="2385120" y="85489"/>
                </a:cubicBezTo>
                <a:lnTo>
                  <a:pt x="2385177" y="85526"/>
                </a:lnTo>
                <a:lnTo>
                  <a:pt x="2385056" y="85466"/>
                </a:lnTo>
                <a:lnTo>
                  <a:pt x="2385004" y="85431"/>
                </a:lnTo>
                <a:lnTo>
                  <a:pt x="2385007" y="85441"/>
                </a:lnTo>
                <a:lnTo>
                  <a:pt x="2381293" y="83575"/>
                </a:lnTo>
                <a:lnTo>
                  <a:pt x="2381302" y="83581"/>
                </a:lnTo>
                <a:lnTo>
                  <a:pt x="2381178" y="83519"/>
                </a:lnTo>
                <a:cubicBezTo>
                  <a:pt x="2381178" y="83519"/>
                  <a:pt x="2381236" y="83556"/>
                  <a:pt x="2381236" y="83556"/>
                </a:cubicBezTo>
                <a:cubicBezTo>
                  <a:pt x="2379303" y="82906"/>
                  <a:pt x="2377370" y="82255"/>
                  <a:pt x="2375437" y="81605"/>
                </a:cubicBezTo>
                <a:lnTo>
                  <a:pt x="2375495" y="81644"/>
                </a:lnTo>
                <a:lnTo>
                  <a:pt x="2375479" y="81647"/>
                </a:lnTo>
                <a:lnTo>
                  <a:pt x="2353606" y="72764"/>
                </a:lnTo>
                <a:cubicBezTo>
                  <a:pt x="2350832" y="71616"/>
                  <a:pt x="2348116" y="70315"/>
                  <a:pt x="2343982" y="68479"/>
                </a:cubicBezTo>
                <a:cubicBezTo>
                  <a:pt x="2346489" y="66890"/>
                  <a:pt x="2347656" y="65589"/>
                  <a:pt x="2348325" y="65799"/>
                </a:cubicBezTo>
                <a:cubicBezTo>
                  <a:pt x="2356132" y="68325"/>
                  <a:pt x="2363862" y="71081"/>
                  <a:pt x="2371612" y="73798"/>
                </a:cubicBezTo>
                <a:cubicBezTo>
                  <a:pt x="2373104" y="74315"/>
                  <a:pt x="2374519" y="75176"/>
                  <a:pt x="2376051" y="75500"/>
                </a:cubicBezTo>
                <a:cubicBezTo>
                  <a:pt x="2386727" y="77720"/>
                  <a:pt x="2396562" y="82045"/>
                  <a:pt x="2406588" y="86234"/>
                </a:cubicBezTo>
                <a:cubicBezTo>
                  <a:pt x="2422545" y="92912"/>
                  <a:pt x="2436915" y="101981"/>
                  <a:pt x="2451590" y="110956"/>
                </a:cubicBezTo>
                <a:cubicBezTo>
                  <a:pt x="2461597" y="117078"/>
                  <a:pt x="2468427" y="125267"/>
                  <a:pt x="2476120" y="133342"/>
                </a:cubicBezTo>
                <a:cubicBezTo>
                  <a:pt x="2481189" y="138680"/>
                  <a:pt x="2488422" y="142085"/>
                  <a:pt x="2495023" y="145778"/>
                </a:cubicBezTo>
                <a:cubicBezTo>
                  <a:pt x="2499711" y="148399"/>
                  <a:pt x="2504934" y="150026"/>
                  <a:pt x="2510406" y="152321"/>
                </a:cubicBezTo>
                <a:cubicBezTo>
                  <a:pt x="2512072" y="150734"/>
                  <a:pt x="2513775" y="149088"/>
                  <a:pt x="2515822" y="147137"/>
                </a:cubicBezTo>
                <a:cubicBezTo>
                  <a:pt x="2517888" y="148935"/>
                  <a:pt x="2520223" y="150275"/>
                  <a:pt x="2521522" y="152284"/>
                </a:cubicBezTo>
                <a:cubicBezTo>
                  <a:pt x="2522728" y="154139"/>
                  <a:pt x="2523934" y="157240"/>
                  <a:pt x="2523168" y="158809"/>
                </a:cubicBezTo>
                <a:cubicBezTo>
                  <a:pt x="2522098" y="160970"/>
                  <a:pt x="2519323" y="163267"/>
                  <a:pt x="2516988" y="163610"/>
                </a:cubicBezTo>
                <a:cubicBezTo>
                  <a:pt x="2513411" y="164147"/>
                  <a:pt x="2509584" y="163094"/>
                  <a:pt x="2505776" y="162692"/>
                </a:cubicBezTo>
                <a:cubicBezTo>
                  <a:pt x="2509106" y="171551"/>
                  <a:pt x="2521275" y="177464"/>
                  <a:pt x="2534190" y="176430"/>
                </a:cubicBezTo>
                <a:cubicBezTo>
                  <a:pt x="2535949" y="185251"/>
                  <a:pt x="2540944" y="191393"/>
                  <a:pt x="2550013" y="193727"/>
                </a:cubicBezTo>
                <a:cubicBezTo>
                  <a:pt x="2551850" y="194205"/>
                  <a:pt x="2554204" y="194627"/>
                  <a:pt x="2555179" y="195927"/>
                </a:cubicBezTo>
                <a:cubicBezTo>
                  <a:pt x="2556958" y="198281"/>
                  <a:pt x="2558949" y="201362"/>
                  <a:pt x="2558796" y="204002"/>
                </a:cubicBezTo>
                <a:cubicBezTo>
                  <a:pt x="2558680" y="205934"/>
                  <a:pt x="2555543" y="208287"/>
                  <a:pt x="2553247" y="209359"/>
                </a:cubicBezTo>
                <a:cubicBezTo>
                  <a:pt x="2550127" y="210794"/>
                  <a:pt x="2546455" y="210986"/>
                  <a:pt x="2543145" y="212057"/>
                </a:cubicBezTo>
                <a:cubicBezTo>
                  <a:pt x="2541556" y="212573"/>
                  <a:pt x="2540254" y="213914"/>
                  <a:pt x="2539356" y="216266"/>
                </a:cubicBezTo>
                <a:cubicBezTo>
                  <a:pt x="2540753" y="216190"/>
                  <a:pt x="2542150" y="216017"/>
                  <a:pt x="2543527" y="216056"/>
                </a:cubicBezTo>
                <a:cubicBezTo>
                  <a:pt x="2552405" y="216305"/>
                  <a:pt x="2556844" y="221375"/>
                  <a:pt x="2552807" y="228875"/>
                </a:cubicBezTo>
                <a:cubicBezTo>
                  <a:pt x="2548999" y="235955"/>
                  <a:pt x="2549917" y="241082"/>
                  <a:pt x="2555849" y="247320"/>
                </a:cubicBezTo>
                <a:cubicBezTo>
                  <a:pt x="2552194" y="247320"/>
                  <a:pt x="2550127" y="247244"/>
                  <a:pt x="2548080" y="247339"/>
                </a:cubicBezTo>
                <a:cubicBezTo>
                  <a:pt x="2546014" y="247435"/>
                  <a:pt x="2543967" y="247722"/>
                  <a:pt x="2540656" y="248047"/>
                </a:cubicBezTo>
                <a:cubicBezTo>
                  <a:pt x="2547813" y="258399"/>
                  <a:pt x="2560918" y="256638"/>
                  <a:pt x="2568726" y="265440"/>
                </a:cubicBezTo>
                <a:cubicBezTo>
                  <a:pt x="2564019" y="267086"/>
                  <a:pt x="2560135" y="268463"/>
                  <a:pt x="2555428" y="270109"/>
                </a:cubicBezTo>
                <a:cubicBezTo>
                  <a:pt x="2560268" y="278413"/>
                  <a:pt x="2566698" y="283349"/>
                  <a:pt x="2573777" y="287482"/>
                </a:cubicBezTo>
                <a:cubicBezTo>
                  <a:pt x="2569797" y="293546"/>
                  <a:pt x="2569797" y="293546"/>
                  <a:pt x="2560384" y="293757"/>
                </a:cubicBezTo>
                <a:cubicBezTo>
                  <a:pt x="2565664" y="298770"/>
                  <a:pt x="2570084" y="304052"/>
                  <a:pt x="2577489" y="305602"/>
                </a:cubicBezTo>
                <a:cubicBezTo>
                  <a:pt x="2579862" y="306098"/>
                  <a:pt x="2581813" y="308548"/>
                  <a:pt x="2583955" y="310097"/>
                </a:cubicBezTo>
                <a:cubicBezTo>
                  <a:pt x="2583841" y="310805"/>
                  <a:pt x="2583727" y="311532"/>
                  <a:pt x="2583612" y="312240"/>
                </a:cubicBezTo>
                <a:cubicBezTo>
                  <a:pt x="2578312" y="313599"/>
                  <a:pt x="2572992" y="314976"/>
                  <a:pt x="2566640" y="316603"/>
                </a:cubicBezTo>
                <a:cubicBezTo>
                  <a:pt x="2568497" y="319818"/>
                  <a:pt x="2569950" y="322343"/>
                  <a:pt x="2571500" y="325003"/>
                </a:cubicBezTo>
                <a:cubicBezTo>
                  <a:pt x="2569854" y="326208"/>
                  <a:pt x="2568190" y="327433"/>
                  <a:pt x="2566392" y="328734"/>
                </a:cubicBezTo>
                <a:cubicBezTo>
                  <a:pt x="2568878" y="331412"/>
                  <a:pt x="2575500" y="330322"/>
                  <a:pt x="2573528" y="335029"/>
                </a:cubicBezTo>
                <a:cubicBezTo>
                  <a:pt x="2571347" y="340233"/>
                  <a:pt x="2584378" y="343179"/>
                  <a:pt x="2574389" y="348326"/>
                </a:cubicBezTo>
                <a:cubicBezTo>
                  <a:pt x="2576245" y="350048"/>
                  <a:pt x="2577948" y="351636"/>
                  <a:pt x="2580186" y="353703"/>
                </a:cubicBezTo>
                <a:cubicBezTo>
                  <a:pt x="2577030" y="355541"/>
                  <a:pt x="2574639" y="356918"/>
                  <a:pt x="2571768" y="358601"/>
                </a:cubicBezTo>
                <a:cubicBezTo>
                  <a:pt x="2573107" y="361031"/>
                  <a:pt x="2574428" y="363385"/>
                  <a:pt x="2575900" y="366044"/>
                </a:cubicBezTo>
                <a:cubicBezTo>
                  <a:pt x="2581852" y="357013"/>
                  <a:pt x="2584224" y="356936"/>
                  <a:pt x="2591838" y="364399"/>
                </a:cubicBezTo>
                <a:cubicBezTo>
                  <a:pt x="2594440" y="366943"/>
                  <a:pt x="2597561" y="368972"/>
                  <a:pt x="2600584" y="371345"/>
                </a:cubicBezTo>
                <a:cubicBezTo>
                  <a:pt x="2589237" y="379131"/>
                  <a:pt x="2589237" y="379131"/>
                  <a:pt x="2586406" y="390727"/>
                </a:cubicBezTo>
                <a:cubicBezTo>
                  <a:pt x="2588012" y="392449"/>
                  <a:pt x="2589810" y="394382"/>
                  <a:pt x="2592356" y="397098"/>
                </a:cubicBezTo>
                <a:cubicBezTo>
                  <a:pt x="2589332" y="398131"/>
                  <a:pt x="2587266" y="398839"/>
                  <a:pt x="2583707" y="400045"/>
                </a:cubicBezTo>
                <a:cubicBezTo>
                  <a:pt x="2590653" y="403642"/>
                  <a:pt x="2596450" y="406646"/>
                  <a:pt x="2602955" y="410014"/>
                </a:cubicBezTo>
                <a:cubicBezTo>
                  <a:pt x="2601693" y="412692"/>
                  <a:pt x="2600526" y="415141"/>
                  <a:pt x="2599186" y="417953"/>
                </a:cubicBezTo>
                <a:cubicBezTo>
                  <a:pt x="2604792" y="424554"/>
                  <a:pt x="2612331" y="427578"/>
                  <a:pt x="2622337" y="427023"/>
                </a:cubicBezTo>
                <a:cubicBezTo>
                  <a:pt x="2621325" y="429300"/>
                  <a:pt x="2620348" y="430754"/>
                  <a:pt x="2620042" y="432342"/>
                </a:cubicBezTo>
                <a:cubicBezTo>
                  <a:pt x="2619717" y="434025"/>
                  <a:pt x="2619391" y="436226"/>
                  <a:pt x="2620195" y="437527"/>
                </a:cubicBezTo>
                <a:cubicBezTo>
                  <a:pt x="2622874" y="441890"/>
                  <a:pt x="2628441" y="444263"/>
                  <a:pt x="2627734" y="451112"/>
                </a:cubicBezTo>
                <a:cubicBezTo>
                  <a:pt x="2627542" y="452891"/>
                  <a:pt x="2632785" y="455245"/>
                  <a:pt x="2635540" y="457350"/>
                </a:cubicBezTo>
                <a:cubicBezTo>
                  <a:pt x="2632211" y="467299"/>
                  <a:pt x="2620865" y="465806"/>
                  <a:pt x="2613402" y="472791"/>
                </a:cubicBezTo>
                <a:cubicBezTo>
                  <a:pt x="2618492" y="474340"/>
                  <a:pt x="2622701" y="475604"/>
                  <a:pt x="2628690" y="477421"/>
                </a:cubicBezTo>
                <a:cubicBezTo>
                  <a:pt x="2619793" y="482339"/>
                  <a:pt x="2612694" y="487141"/>
                  <a:pt x="2603070" y="487715"/>
                </a:cubicBezTo>
                <a:cubicBezTo>
                  <a:pt x="2605213" y="495177"/>
                  <a:pt x="2612083" y="494775"/>
                  <a:pt x="2617326" y="497588"/>
                </a:cubicBezTo>
                <a:cubicBezTo>
                  <a:pt x="2619239" y="493416"/>
                  <a:pt x="2620999" y="489590"/>
                  <a:pt x="2623123" y="484998"/>
                </a:cubicBezTo>
                <a:cubicBezTo>
                  <a:pt x="2631350" y="491675"/>
                  <a:pt x="2619181" y="494316"/>
                  <a:pt x="2623429" y="500744"/>
                </a:cubicBezTo>
                <a:cubicBezTo>
                  <a:pt x="2626625" y="501415"/>
                  <a:pt x="2631599" y="502466"/>
                  <a:pt x="2638372" y="503901"/>
                </a:cubicBezTo>
                <a:cubicBezTo>
                  <a:pt x="2631713" y="510331"/>
                  <a:pt x="2623696" y="508016"/>
                  <a:pt x="2617479" y="511919"/>
                </a:cubicBezTo>
                <a:cubicBezTo>
                  <a:pt x="2616081" y="509164"/>
                  <a:pt x="2615010" y="507002"/>
                  <a:pt x="2613900" y="504820"/>
                </a:cubicBezTo>
                <a:cubicBezTo>
                  <a:pt x="2613574" y="505204"/>
                  <a:pt x="2613115" y="505547"/>
                  <a:pt x="2612924" y="506026"/>
                </a:cubicBezTo>
                <a:cubicBezTo>
                  <a:pt x="2610916" y="511000"/>
                  <a:pt x="2611451" y="515344"/>
                  <a:pt x="2616580" y="518883"/>
                </a:cubicBezTo>
                <a:cubicBezTo>
                  <a:pt x="2622052" y="518214"/>
                  <a:pt x="2625323" y="507653"/>
                  <a:pt x="2633493" y="514139"/>
                </a:cubicBezTo>
                <a:cubicBezTo>
                  <a:pt x="2632402" y="519323"/>
                  <a:pt x="2627887" y="520299"/>
                  <a:pt x="2624251" y="521276"/>
                </a:cubicBezTo>
                <a:cubicBezTo>
                  <a:pt x="2618836" y="522749"/>
                  <a:pt x="2617076" y="527225"/>
                  <a:pt x="2614340" y="531014"/>
                </a:cubicBezTo>
                <a:cubicBezTo>
                  <a:pt x="2613843" y="531722"/>
                  <a:pt x="2613326" y="533196"/>
                  <a:pt x="2613690" y="533617"/>
                </a:cubicBezTo>
                <a:cubicBezTo>
                  <a:pt x="2618109" y="538992"/>
                  <a:pt x="2612542" y="541442"/>
                  <a:pt x="2610552" y="544445"/>
                </a:cubicBezTo>
                <a:cubicBezTo>
                  <a:pt x="2613556" y="549287"/>
                  <a:pt x="2616407" y="553879"/>
                  <a:pt x="2619487" y="558854"/>
                </a:cubicBezTo>
                <a:cubicBezTo>
                  <a:pt x="2616426" y="561073"/>
                  <a:pt x="2614474" y="562470"/>
                  <a:pt x="2612121" y="564153"/>
                </a:cubicBezTo>
                <a:cubicBezTo>
                  <a:pt x="2615986" y="567694"/>
                  <a:pt x="2624194" y="566125"/>
                  <a:pt x="2621974" y="574505"/>
                </a:cubicBezTo>
                <a:lnTo>
                  <a:pt x="2633739" y="571404"/>
                </a:lnTo>
                <a:lnTo>
                  <a:pt x="2633741" y="571407"/>
                </a:lnTo>
                <a:lnTo>
                  <a:pt x="2633742" y="571403"/>
                </a:lnTo>
                <a:lnTo>
                  <a:pt x="2633803" y="571387"/>
                </a:lnTo>
                <a:lnTo>
                  <a:pt x="2629805" y="578160"/>
                </a:lnTo>
                <a:lnTo>
                  <a:pt x="2622366" y="580912"/>
                </a:lnTo>
                <a:lnTo>
                  <a:pt x="2622376" y="580896"/>
                </a:lnTo>
                <a:cubicBezTo>
                  <a:pt x="2621994" y="580341"/>
                  <a:pt x="2621593" y="579767"/>
                  <a:pt x="2622319" y="580818"/>
                </a:cubicBezTo>
                <a:cubicBezTo>
                  <a:pt x="2621956" y="579594"/>
                  <a:pt x="2622147" y="580245"/>
                  <a:pt x="2622358" y="580915"/>
                </a:cubicBezTo>
                <a:lnTo>
                  <a:pt x="2622366" y="580912"/>
                </a:lnTo>
                <a:lnTo>
                  <a:pt x="2610285" y="600642"/>
                </a:lnTo>
                <a:cubicBezTo>
                  <a:pt x="2608563" y="602154"/>
                  <a:pt x="2609346" y="606477"/>
                  <a:pt x="2608887" y="610113"/>
                </a:cubicBezTo>
                <a:cubicBezTo>
                  <a:pt x="2612791" y="610113"/>
                  <a:pt x="2615737" y="610113"/>
                  <a:pt x="2620617" y="610113"/>
                </a:cubicBezTo>
                <a:cubicBezTo>
                  <a:pt x="2617728" y="613959"/>
                  <a:pt x="2615374" y="616389"/>
                  <a:pt x="2613939" y="619258"/>
                </a:cubicBezTo>
                <a:cubicBezTo>
                  <a:pt x="2612637" y="621861"/>
                  <a:pt x="2611317" y="625190"/>
                  <a:pt x="2611852" y="627831"/>
                </a:cubicBezTo>
                <a:cubicBezTo>
                  <a:pt x="2613096" y="634049"/>
                  <a:pt x="2616789" y="635388"/>
                  <a:pt x="2622089" y="631638"/>
                </a:cubicBezTo>
                <a:cubicBezTo>
                  <a:pt x="2625571" y="629169"/>
                  <a:pt x="2628192" y="628539"/>
                  <a:pt x="2631465" y="632576"/>
                </a:cubicBezTo>
                <a:cubicBezTo>
                  <a:pt x="2626642" y="640459"/>
                  <a:pt x="2618740" y="643998"/>
                  <a:pt x="2610609" y="646581"/>
                </a:cubicBezTo>
                <a:cubicBezTo>
                  <a:pt x="2608218" y="657219"/>
                  <a:pt x="2616254" y="664758"/>
                  <a:pt x="2617288" y="674076"/>
                </a:cubicBezTo>
                <a:cubicBezTo>
                  <a:pt x="2619181" y="673847"/>
                  <a:pt x="2621094" y="673599"/>
                  <a:pt x="2624424" y="673177"/>
                </a:cubicBezTo>
                <a:cubicBezTo>
                  <a:pt x="2622739" y="675951"/>
                  <a:pt x="2622109" y="677769"/>
                  <a:pt x="2620846" y="678879"/>
                </a:cubicBezTo>
                <a:cubicBezTo>
                  <a:pt x="2616521" y="682706"/>
                  <a:pt x="2613996" y="686820"/>
                  <a:pt x="2615145" y="693076"/>
                </a:cubicBezTo>
                <a:cubicBezTo>
                  <a:pt x="2615565" y="695353"/>
                  <a:pt x="2613307" y="698147"/>
                  <a:pt x="2612197" y="700864"/>
                </a:cubicBezTo>
                <a:cubicBezTo>
                  <a:pt x="2615526" y="709704"/>
                  <a:pt x="2624386" y="707579"/>
                  <a:pt x="2632536" y="709244"/>
                </a:cubicBezTo>
                <a:cubicBezTo>
                  <a:pt x="2627484" y="715060"/>
                  <a:pt x="2622549" y="715252"/>
                  <a:pt x="2617152" y="714066"/>
                </a:cubicBezTo>
                <a:cubicBezTo>
                  <a:pt x="2608657" y="712190"/>
                  <a:pt x="2601175" y="714219"/>
                  <a:pt x="2594652" y="720992"/>
                </a:cubicBezTo>
                <a:cubicBezTo>
                  <a:pt x="2598937" y="720992"/>
                  <a:pt x="2603224" y="720992"/>
                  <a:pt x="2608199" y="720992"/>
                </a:cubicBezTo>
                <a:cubicBezTo>
                  <a:pt x="2603186" y="727766"/>
                  <a:pt x="2598804" y="733659"/>
                  <a:pt x="2594192" y="739876"/>
                </a:cubicBezTo>
                <a:cubicBezTo>
                  <a:pt x="2605711" y="743934"/>
                  <a:pt x="2605711" y="743934"/>
                  <a:pt x="2611336" y="735552"/>
                </a:cubicBezTo>
                <a:cubicBezTo>
                  <a:pt x="2612618" y="733639"/>
                  <a:pt x="2612618" y="733639"/>
                  <a:pt x="2617459" y="733429"/>
                </a:cubicBezTo>
                <a:cubicBezTo>
                  <a:pt x="2618187" y="738672"/>
                  <a:pt x="2609213" y="740087"/>
                  <a:pt x="2612331" y="746917"/>
                </a:cubicBezTo>
                <a:cubicBezTo>
                  <a:pt x="2615507" y="745062"/>
                  <a:pt x="2618377" y="743378"/>
                  <a:pt x="2621381" y="741618"/>
                </a:cubicBezTo>
                <a:cubicBezTo>
                  <a:pt x="2626184" y="745789"/>
                  <a:pt x="2623659" y="750553"/>
                  <a:pt x="2624059" y="756733"/>
                </a:cubicBezTo>
                <a:cubicBezTo>
                  <a:pt x="2621170" y="754284"/>
                  <a:pt x="2619698" y="752314"/>
                  <a:pt x="2617784" y="751606"/>
                </a:cubicBezTo>
                <a:cubicBezTo>
                  <a:pt x="2615641" y="750822"/>
                  <a:pt x="2612236" y="750209"/>
                  <a:pt x="2610954" y="751319"/>
                </a:cubicBezTo>
                <a:cubicBezTo>
                  <a:pt x="2609634" y="752467"/>
                  <a:pt x="2609710" y="755892"/>
                  <a:pt x="2610130" y="758130"/>
                </a:cubicBezTo>
                <a:cubicBezTo>
                  <a:pt x="2610532" y="760197"/>
                  <a:pt x="2612407" y="761919"/>
                  <a:pt x="2613250" y="763966"/>
                </a:cubicBezTo>
                <a:cubicBezTo>
                  <a:pt x="2613786" y="765248"/>
                  <a:pt x="2613594" y="766817"/>
                  <a:pt x="2613882" y="769725"/>
                </a:cubicBezTo>
                <a:cubicBezTo>
                  <a:pt x="2610322" y="767621"/>
                  <a:pt x="2607930" y="766204"/>
                  <a:pt x="2604390" y="764119"/>
                </a:cubicBezTo>
                <a:cubicBezTo>
                  <a:pt x="2604984" y="772576"/>
                  <a:pt x="2613211" y="773724"/>
                  <a:pt x="2615488" y="781014"/>
                </a:cubicBezTo>
                <a:cubicBezTo>
                  <a:pt x="2615201" y="782947"/>
                  <a:pt x="2614646" y="786602"/>
                  <a:pt x="2613958" y="791327"/>
                </a:cubicBezTo>
                <a:cubicBezTo>
                  <a:pt x="2617479" y="790122"/>
                  <a:pt x="2619985" y="789280"/>
                  <a:pt x="2622492" y="788419"/>
                </a:cubicBezTo>
                <a:cubicBezTo>
                  <a:pt x="2624864" y="792495"/>
                  <a:pt x="2627849" y="793585"/>
                  <a:pt x="2630852" y="791155"/>
                </a:cubicBezTo>
                <a:cubicBezTo>
                  <a:pt x="2632288" y="789988"/>
                  <a:pt x="2633130" y="788132"/>
                  <a:pt x="2634354" y="786678"/>
                </a:cubicBezTo>
                <a:cubicBezTo>
                  <a:pt x="2640936" y="778776"/>
                  <a:pt x="2647536" y="770873"/>
                  <a:pt x="2654980" y="761996"/>
                </a:cubicBezTo>
                <a:cubicBezTo>
                  <a:pt x="2657410" y="768099"/>
                  <a:pt x="2654157" y="769879"/>
                  <a:pt x="2651613" y="771964"/>
                </a:cubicBezTo>
                <a:cubicBezTo>
                  <a:pt x="2649222" y="773934"/>
                  <a:pt x="2646868" y="775944"/>
                  <a:pt x="2643558" y="778719"/>
                </a:cubicBezTo>
                <a:cubicBezTo>
                  <a:pt x="2647632" y="779177"/>
                  <a:pt x="2650254" y="779483"/>
                  <a:pt x="2655267" y="780038"/>
                </a:cubicBezTo>
                <a:lnTo>
                  <a:pt x="2643438" y="785590"/>
                </a:lnTo>
                <a:lnTo>
                  <a:pt x="2643443" y="785568"/>
                </a:lnTo>
                <a:cubicBezTo>
                  <a:pt x="2642772" y="785357"/>
                  <a:pt x="2642084" y="785147"/>
                  <a:pt x="2643309" y="785530"/>
                </a:cubicBezTo>
                <a:cubicBezTo>
                  <a:pt x="2642275" y="784783"/>
                  <a:pt x="2642830" y="785205"/>
                  <a:pt x="2643404" y="785607"/>
                </a:cubicBezTo>
                <a:lnTo>
                  <a:pt x="2643438" y="785590"/>
                </a:lnTo>
                <a:lnTo>
                  <a:pt x="2641692" y="794127"/>
                </a:lnTo>
                <a:cubicBezTo>
                  <a:pt x="2639821" y="796369"/>
                  <a:pt x="2637272" y="798273"/>
                  <a:pt x="2635866" y="800665"/>
                </a:cubicBezTo>
                <a:cubicBezTo>
                  <a:pt x="2634775" y="802539"/>
                  <a:pt x="2629743" y="802119"/>
                  <a:pt x="2626510" y="802329"/>
                </a:cubicBezTo>
                <a:cubicBezTo>
                  <a:pt x="2616598" y="805850"/>
                  <a:pt x="2620923" y="815379"/>
                  <a:pt x="2618511" y="822610"/>
                </a:cubicBezTo>
                <a:cubicBezTo>
                  <a:pt x="2620330" y="822610"/>
                  <a:pt x="2622358" y="822610"/>
                  <a:pt x="2625151" y="822610"/>
                </a:cubicBezTo>
                <a:cubicBezTo>
                  <a:pt x="2624251" y="827490"/>
                  <a:pt x="2625667" y="831087"/>
                  <a:pt x="2630947" y="832483"/>
                </a:cubicBezTo>
                <a:cubicBezTo>
                  <a:pt x="2631790" y="832713"/>
                  <a:pt x="2631963" y="835469"/>
                  <a:pt x="2632441" y="837057"/>
                </a:cubicBezTo>
                <a:cubicBezTo>
                  <a:pt x="2630738" y="837171"/>
                  <a:pt x="2628576" y="838013"/>
                  <a:pt x="2627446" y="837267"/>
                </a:cubicBezTo>
                <a:cubicBezTo>
                  <a:pt x="2623123" y="834455"/>
                  <a:pt x="2619104" y="832311"/>
                  <a:pt x="2614704" y="836960"/>
                </a:cubicBezTo>
                <a:lnTo>
                  <a:pt x="2616631" y="844865"/>
                </a:lnTo>
                <a:lnTo>
                  <a:pt x="2607471" y="845227"/>
                </a:lnTo>
                <a:cubicBezTo>
                  <a:pt x="2605480" y="845188"/>
                  <a:pt x="2603415" y="844843"/>
                  <a:pt x="2601520" y="844213"/>
                </a:cubicBezTo>
                <a:cubicBezTo>
                  <a:pt x="2598996" y="843371"/>
                  <a:pt x="2596584" y="842127"/>
                  <a:pt x="2592892" y="840519"/>
                </a:cubicBezTo>
                <a:cubicBezTo>
                  <a:pt x="2594939" y="846910"/>
                  <a:pt x="2597770" y="849148"/>
                  <a:pt x="2602899" y="850928"/>
                </a:cubicBezTo>
                <a:cubicBezTo>
                  <a:pt x="2610361" y="853530"/>
                  <a:pt x="2617020" y="858429"/>
                  <a:pt x="2624040" y="862350"/>
                </a:cubicBezTo>
                <a:cubicBezTo>
                  <a:pt x="2621668" y="867135"/>
                  <a:pt x="2618723" y="865891"/>
                  <a:pt x="2616081" y="865336"/>
                </a:cubicBezTo>
                <a:cubicBezTo>
                  <a:pt x="2608390" y="863748"/>
                  <a:pt x="2600717" y="862026"/>
                  <a:pt x="2593044" y="860361"/>
                </a:cubicBezTo>
                <a:cubicBezTo>
                  <a:pt x="2589065" y="859500"/>
                  <a:pt x="2584894" y="859117"/>
                  <a:pt x="2581144" y="857664"/>
                </a:cubicBezTo>
                <a:cubicBezTo>
                  <a:pt x="2577585" y="856266"/>
                  <a:pt x="2574059" y="854904"/>
                  <a:pt x="2570450" y="854169"/>
                </a:cubicBezTo>
                <a:lnTo>
                  <a:pt x="2559266" y="854448"/>
                </a:lnTo>
                <a:lnTo>
                  <a:pt x="2559273" y="854411"/>
                </a:lnTo>
                <a:cubicBezTo>
                  <a:pt x="2558604" y="854200"/>
                  <a:pt x="2557915" y="853990"/>
                  <a:pt x="2559159" y="854372"/>
                </a:cubicBezTo>
                <a:cubicBezTo>
                  <a:pt x="2558106" y="853626"/>
                  <a:pt x="2558680" y="854028"/>
                  <a:pt x="2559256" y="854448"/>
                </a:cubicBezTo>
                <a:lnTo>
                  <a:pt x="2559266" y="854448"/>
                </a:lnTo>
                <a:lnTo>
                  <a:pt x="2558125" y="861050"/>
                </a:lnTo>
                <a:cubicBezTo>
                  <a:pt x="2561838" y="862542"/>
                  <a:pt x="2565205" y="864227"/>
                  <a:pt x="2568764" y="865260"/>
                </a:cubicBezTo>
                <a:cubicBezTo>
                  <a:pt x="2572572" y="866369"/>
                  <a:pt x="2576398" y="867632"/>
                  <a:pt x="2580015" y="863824"/>
                </a:cubicBezTo>
                <a:lnTo>
                  <a:pt x="2586011" y="865899"/>
                </a:lnTo>
                <a:lnTo>
                  <a:pt x="2585946" y="865949"/>
                </a:lnTo>
                <a:cubicBezTo>
                  <a:pt x="2584684" y="866331"/>
                  <a:pt x="2585352" y="866121"/>
                  <a:pt x="2586042" y="865910"/>
                </a:cubicBezTo>
                <a:lnTo>
                  <a:pt x="2586011" y="865899"/>
                </a:lnTo>
                <a:lnTo>
                  <a:pt x="2586022" y="865891"/>
                </a:lnTo>
                <a:cubicBezTo>
                  <a:pt x="2594384" y="869488"/>
                  <a:pt x="2604621" y="868187"/>
                  <a:pt x="2613748" y="876606"/>
                </a:cubicBezTo>
                <a:lnTo>
                  <a:pt x="2593734" y="877388"/>
                </a:lnTo>
                <a:lnTo>
                  <a:pt x="2593714" y="877351"/>
                </a:lnTo>
                <a:lnTo>
                  <a:pt x="2593614" y="877318"/>
                </a:lnTo>
                <a:lnTo>
                  <a:pt x="2590443" y="873636"/>
                </a:lnTo>
                <a:cubicBezTo>
                  <a:pt x="2589156" y="872851"/>
                  <a:pt x="2587524" y="872836"/>
                  <a:pt x="2585142" y="874501"/>
                </a:cubicBezTo>
                <a:lnTo>
                  <a:pt x="2593614" y="877318"/>
                </a:lnTo>
                <a:lnTo>
                  <a:pt x="2593676" y="877390"/>
                </a:lnTo>
                <a:lnTo>
                  <a:pt x="2593734" y="877388"/>
                </a:lnTo>
                <a:lnTo>
                  <a:pt x="2596813" y="882992"/>
                </a:lnTo>
                <a:cubicBezTo>
                  <a:pt x="2596599" y="885273"/>
                  <a:pt x="2596182" y="887742"/>
                  <a:pt x="2598708" y="889750"/>
                </a:cubicBezTo>
                <a:cubicBezTo>
                  <a:pt x="2586443" y="892314"/>
                  <a:pt x="2577775" y="883073"/>
                  <a:pt x="2566947" y="885713"/>
                </a:cubicBezTo>
                <a:cubicBezTo>
                  <a:pt x="2567118" y="889539"/>
                  <a:pt x="2559790" y="893941"/>
                  <a:pt x="2568937" y="897786"/>
                </a:cubicBezTo>
                <a:cubicBezTo>
                  <a:pt x="2569932" y="895930"/>
                  <a:pt x="2570908" y="894113"/>
                  <a:pt x="2571844" y="892353"/>
                </a:cubicBezTo>
                <a:cubicBezTo>
                  <a:pt x="2576322" y="894591"/>
                  <a:pt x="2580760" y="896830"/>
                  <a:pt x="2586176" y="899547"/>
                </a:cubicBezTo>
                <a:cubicBezTo>
                  <a:pt x="2583516" y="901345"/>
                  <a:pt x="2581621" y="902607"/>
                  <a:pt x="2578446" y="904751"/>
                </a:cubicBezTo>
                <a:cubicBezTo>
                  <a:pt x="2582388" y="906072"/>
                  <a:pt x="2585449" y="907086"/>
                  <a:pt x="2588625" y="908139"/>
                </a:cubicBezTo>
                <a:cubicBezTo>
                  <a:pt x="2589237" y="916098"/>
                  <a:pt x="2591266" y="917934"/>
                  <a:pt x="2600889" y="918144"/>
                </a:cubicBezTo>
                <a:cubicBezTo>
                  <a:pt x="2600239" y="916614"/>
                  <a:pt x="2600068" y="914758"/>
                  <a:pt x="2599149" y="914280"/>
                </a:cubicBezTo>
                <a:cubicBezTo>
                  <a:pt x="2596354" y="912807"/>
                  <a:pt x="2596719" y="910548"/>
                  <a:pt x="2597522" y="908558"/>
                </a:cubicBezTo>
                <a:cubicBezTo>
                  <a:pt x="2601904" y="897806"/>
                  <a:pt x="2608199" y="888162"/>
                  <a:pt x="2614359" y="878462"/>
                </a:cubicBezTo>
                <a:cubicBezTo>
                  <a:pt x="2615029" y="878767"/>
                  <a:pt x="2615698" y="879073"/>
                  <a:pt x="2616388" y="879381"/>
                </a:cubicBezTo>
                <a:cubicBezTo>
                  <a:pt x="2615393" y="882078"/>
                  <a:pt x="2614530" y="884833"/>
                  <a:pt x="2613364" y="887435"/>
                </a:cubicBezTo>
                <a:cubicBezTo>
                  <a:pt x="2611049" y="892544"/>
                  <a:pt x="2607222" y="897117"/>
                  <a:pt x="2608236" y="903297"/>
                </a:cubicBezTo>
                <a:cubicBezTo>
                  <a:pt x="2608332" y="903890"/>
                  <a:pt x="2608390" y="904770"/>
                  <a:pt x="2608046" y="905134"/>
                </a:cubicBezTo>
                <a:cubicBezTo>
                  <a:pt x="2601999" y="911659"/>
                  <a:pt x="2604774" y="917628"/>
                  <a:pt x="2610304" y="923751"/>
                </a:cubicBezTo>
                <a:cubicBezTo>
                  <a:pt x="2602994" y="924306"/>
                  <a:pt x="2596738" y="924267"/>
                  <a:pt x="2590710" y="925396"/>
                </a:cubicBezTo>
                <a:cubicBezTo>
                  <a:pt x="2584530" y="926544"/>
                  <a:pt x="2579115" y="920307"/>
                  <a:pt x="2570676" y="924324"/>
                </a:cubicBezTo>
                <a:cubicBezTo>
                  <a:pt x="2581162" y="926296"/>
                  <a:pt x="2589218" y="928745"/>
                  <a:pt x="2595303" y="936684"/>
                </a:cubicBezTo>
                <a:cubicBezTo>
                  <a:pt x="2592720" y="937680"/>
                  <a:pt x="2590576" y="938503"/>
                  <a:pt x="2588912" y="939153"/>
                </a:cubicBezTo>
                <a:cubicBezTo>
                  <a:pt x="2589390" y="941602"/>
                  <a:pt x="2590921" y="944530"/>
                  <a:pt x="2590079" y="946386"/>
                </a:cubicBezTo>
                <a:cubicBezTo>
                  <a:pt x="2589028" y="948720"/>
                  <a:pt x="2586022" y="950174"/>
                  <a:pt x="2583860" y="952011"/>
                </a:cubicBezTo>
                <a:cubicBezTo>
                  <a:pt x="2585467" y="961750"/>
                  <a:pt x="2588204" y="970494"/>
                  <a:pt x="2600545" y="970303"/>
                </a:cubicBezTo>
                <a:cubicBezTo>
                  <a:pt x="2599914" y="975717"/>
                  <a:pt x="2596470" y="973824"/>
                  <a:pt x="2592988" y="973938"/>
                </a:cubicBezTo>
                <a:cubicBezTo>
                  <a:pt x="2596450" y="979889"/>
                  <a:pt x="2584167" y="984806"/>
                  <a:pt x="2593829" y="990565"/>
                </a:cubicBezTo>
                <a:cubicBezTo>
                  <a:pt x="2588510" y="995827"/>
                  <a:pt x="2582961" y="989953"/>
                  <a:pt x="2578504" y="993148"/>
                </a:cubicBezTo>
                <a:cubicBezTo>
                  <a:pt x="2579805" y="997740"/>
                  <a:pt x="2578560" y="1003155"/>
                  <a:pt x="2584760" y="1006121"/>
                </a:cubicBezTo>
                <a:cubicBezTo>
                  <a:pt x="2587132" y="1007250"/>
                  <a:pt x="2587744" y="1012071"/>
                  <a:pt x="2589984" y="1017027"/>
                </a:cubicBezTo>
                <a:cubicBezTo>
                  <a:pt x="2585658" y="1015515"/>
                  <a:pt x="2582808" y="1014520"/>
                  <a:pt x="2579383" y="1013315"/>
                </a:cubicBezTo>
                <a:cubicBezTo>
                  <a:pt x="2574677" y="1019151"/>
                  <a:pt x="2568994" y="1024585"/>
                  <a:pt x="2574733" y="1033272"/>
                </a:cubicBezTo>
                <a:cubicBezTo>
                  <a:pt x="2572227" y="1035989"/>
                  <a:pt x="2569932" y="1038495"/>
                  <a:pt x="2567539" y="1041097"/>
                </a:cubicBezTo>
                <a:cubicBezTo>
                  <a:pt x="2569970" y="1050033"/>
                  <a:pt x="2576761" y="1046627"/>
                  <a:pt x="2583325" y="1045995"/>
                </a:cubicBezTo>
                <a:cubicBezTo>
                  <a:pt x="2579977" y="1052233"/>
                  <a:pt x="2573969" y="1054566"/>
                  <a:pt x="2570352" y="1052577"/>
                </a:cubicBezTo>
                <a:cubicBezTo>
                  <a:pt x="2560555" y="1047182"/>
                  <a:pt x="2554873" y="1053419"/>
                  <a:pt x="2548156" y="1057935"/>
                </a:cubicBezTo>
                <a:cubicBezTo>
                  <a:pt x="2544139" y="1060651"/>
                  <a:pt x="2539930" y="1063101"/>
                  <a:pt x="2534917" y="1066220"/>
                </a:cubicBezTo>
                <a:cubicBezTo>
                  <a:pt x="2534937" y="1066392"/>
                  <a:pt x="2535051" y="1067845"/>
                  <a:pt x="2535127" y="1068708"/>
                </a:cubicBezTo>
                <a:cubicBezTo>
                  <a:pt x="2538915" y="1068879"/>
                  <a:pt x="2544465" y="1068267"/>
                  <a:pt x="2544790" y="1069281"/>
                </a:cubicBezTo>
                <a:cubicBezTo>
                  <a:pt x="2545555" y="1071749"/>
                  <a:pt x="2547636" y="1073825"/>
                  <a:pt x="2549100" y="1076090"/>
                </a:cubicBezTo>
                <a:lnTo>
                  <a:pt x="2549703" y="1083981"/>
                </a:lnTo>
                <a:lnTo>
                  <a:pt x="2539203" y="1080723"/>
                </a:lnTo>
                <a:cubicBezTo>
                  <a:pt x="2538226" y="1083957"/>
                  <a:pt x="2537347" y="1086845"/>
                  <a:pt x="2536428" y="1089907"/>
                </a:cubicBezTo>
                <a:cubicBezTo>
                  <a:pt x="2539834" y="1092069"/>
                  <a:pt x="2542628" y="1093830"/>
                  <a:pt x="2547316" y="1096795"/>
                </a:cubicBezTo>
                <a:cubicBezTo>
                  <a:pt x="2543508" y="1097216"/>
                  <a:pt x="2541862" y="1097695"/>
                  <a:pt x="2540332" y="1097484"/>
                </a:cubicBezTo>
                <a:cubicBezTo>
                  <a:pt x="2537539" y="1097121"/>
                  <a:pt x="2534687" y="1095589"/>
                  <a:pt x="2532085" y="1095992"/>
                </a:cubicBezTo>
                <a:cubicBezTo>
                  <a:pt x="2530305" y="1096278"/>
                  <a:pt x="2528947" y="1099053"/>
                  <a:pt x="2527398" y="1100698"/>
                </a:cubicBezTo>
                <a:cubicBezTo>
                  <a:pt x="2528947" y="1101961"/>
                  <a:pt x="2530382" y="1103952"/>
                  <a:pt x="2532104" y="1104296"/>
                </a:cubicBezTo>
                <a:cubicBezTo>
                  <a:pt x="2534649" y="1104792"/>
                  <a:pt x="2537844" y="1102458"/>
                  <a:pt x="2539719" y="1106936"/>
                </a:cubicBezTo>
                <a:cubicBezTo>
                  <a:pt x="2537883" y="1109787"/>
                  <a:pt x="2535873" y="1112906"/>
                  <a:pt x="2533903" y="1115987"/>
                </a:cubicBezTo>
                <a:cubicBezTo>
                  <a:pt x="2529598" y="1114590"/>
                  <a:pt x="2525293" y="1112886"/>
                  <a:pt x="2520814" y="1111891"/>
                </a:cubicBezTo>
                <a:cubicBezTo>
                  <a:pt x="2518978" y="1111471"/>
                  <a:pt x="2515248" y="1112256"/>
                  <a:pt x="2515095" y="1113039"/>
                </a:cubicBezTo>
                <a:cubicBezTo>
                  <a:pt x="2514655" y="1115259"/>
                  <a:pt x="2514903" y="1118262"/>
                  <a:pt x="2516185" y="1120023"/>
                </a:cubicBezTo>
                <a:cubicBezTo>
                  <a:pt x="2517678" y="1122070"/>
                  <a:pt x="2520528" y="1123142"/>
                  <a:pt x="2522767" y="1124634"/>
                </a:cubicBezTo>
                <a:cubicBezTo>
                  <a:pt x="2520280" y="1130930"/>
                  <a:pt x="2516683" y="1124692"/>
                  <a:pt x="2512759" y="1126606"/>
                </a:cubicBezTo>
                <a:cubicBezTo>
                  <a:pt x="2512894" y="1129016"/>
                  <a:pt x="2513047" y="1131886"/>
                  <a:pt x="2513200" y="1134737"/>
                </a:cubicBezTo>
                <a:cubicBezTo>
                  <a:pt x="2506006" y="1134642"/>
                  <a:pt x="2506006" y="1134642"/>
                  <a:pt x="2505700" y="1126778"/>
                </a:cubicBezTo>
                <a:cubicBezTo>
                  <a:pt x="2503690" y="1128710"/>
                  <a:pt x="2500993" y="1131293"/>
                  <a:pt x="2498161" y="1134010"/>
                </a:cubicBezTo>
                <a:cubicBezTo>
                  <a:pt x="2504379" y="1137358"/>
                  <a:pt x="2492402" y="1144170"/>
                  <a:pt x="2502295" y="1148245"/>
                </a:cubicBezTo>
                <a:cubicBezTo>
                  <a:pt x="2496975" y="1151231"/>
                  <a:pt x="2493970" y="1154004"/>
                  <a:pt x="2490584" y="1154617"/>
                </a:cubicBezTo>
                <a:cubicBezTo>
                  <a:pt x="2480099" y="1156511"/>
                  <a:pt x="2473154" y="1161945"/>
                  <a:pt x="2468887" y="1171742"/>
                </a:cubicBezTo>
                <a:cubicBezTo>
                  <a:pt x="2466839" y="1176448"/>
                  <a:pt x="2463358" y="1180619"/>
                  <a:pt x="2460142" y="1184733"/>
                </a:cubicBezTo>
                <a:cubicBezTo>
                  <a:pt x="2457502" y="1188120"/>
                  <a:pt x="2452585" y="1188675"/>
                  <a:pt x="2446596" y="1187010"/>
                </a:cubicBezTo>
                <a:cubicBezTo>
                  <a:pt x="2442941" y="1191621"/>
                  <a:pt x="2440014" y="1197112"/>
                  <a:pt x="2435518" y="1200461"/>
                </a:cubicBezTo>
                <a:cubicBezTo>
                  <a:pt x="2431079" y="1203752"/>
                  <a:pt x="2425033" y="1204881"/>
                  <a:pt x="2418641" y="1207368"/>
                </a:cubicBezTo>
                <a:cubicBezTo>
                  <a:pt x="2421052" y="1209224"/>
                  <a:pt x="2422851" y="1210602"/>
                  <a:pt x="2424573" y="1211922"/>
                </a:cubicBezTo>
                <a:cubicBezTo>
                  <a:pt x="2426640" y="1222101"/>
                  <a:pt x="2419483" y="1226368"/>
                  <a:pt x="2411926" y="1231075"/>
                </a:cubicBezTo>
                <a:cubicBezTo>
                  <a:pt x="2410434" y="1229907"/>
                  <a:pt x="2408769" y="1228587"/>
                  <a:pt x="2406684" y="1226942"/>
                </a:cubicBezTo>
                <a:cubicBezTo>
                  <a:pt x="2405172" y="1229009"/>
                  <a:pt x="2403622" y="1231113"/>
                  <a:pt x="2401192" y="1234404"/>
                </a:cubicBezTo>
                <a:cubicBezTo>
                  <a:pt x="2399490" y="1230539"/>
                  <a:pt x="2398342" y="1227861"/>
                  <a:pt x="2397365" y="1225641"/>
                </a:cubicBezTo>
                <a:cubicBezTo>
                  <a:pt x="2392103" y="1231286"/>
                  <a:pt x="2386689" y="1237083"/>
                  <a:pt x="2380662" y="1243530"/>
                </a:cubicBezTo>
                <a:cubicBezTo>
                  <a:pt x="2381122" y="1244698"/>
                  <a:pt x="2382001" y="1246956"/>
                  <a:pt x="2382307" y="1247778"/>
                </a:cubicBezTo>
                <a:cubicBezTo>
                  <a:pt x="2377945" y="1255126"/>
                  <a:pt x="2374215" y="1261401"/>
                  <a:pt x="2369583" y="1269227"/>
                </a:cubicBezTo>
                <a:cubicBezTo>
                  <a:pt x="2373448" y="1268099"/>
                  <a:pt x="2375399" y="1267524"/>
                  <a:pt x="2379437" y="1266338"/>
                </a:cubicBezTo>
                <a:cubicBezTo>
                  <a:pt x="2374578" y="1274853"/>
                  <a:pt x="2374711" y="1283634"/>
                  <a:pt x="2366866" y="1291613"/>
                </a:cubicBezTo>
                <a:cubicBezTo>
                  <a:pt x="2366272" y="1286505"/>
                  <a:pt x="2365909" y="1283424"/>
                  <a:pt x="2365585" y="1280574"/>
                </a:cubicBezTo>
                <a:cubicBezTo>
                  <a:pt x="2358429" y="1283922"/>
                  <a:pt x="2358314" y="1286180"/>
                  <a:pt x="2366101" y="1295517"/>
                </a:cubicBezTo>
                <a:cubicBezTo>
                  <a:pt x="2364283" y="1299382"/>
                  <a:pt x="2362312" y="1303648"/>
                  <a:pt x="2360284" y="1307877"/>
                </a:cubicBezTo>
                <a:cubicBezTo>
                  <a:pt x="2357166" y="1314383"/>
                  <a:pt x="2354028" y="1320869"/>
                  <a:pt x="2350813" y="1327335"/>
                </a:cubicBezTo>
                <a:cubicBezTo>
                  <a:pt x="2349991" y="1329001"/>
                  <a:pt x="2349264" y="1331124"/>
                  <a:pt x="2347848" y="1332004"/>
                </a:cubicBezTo>
                <a:cubicBezTo>
                  <a:pt x="2341763" y="1335812"/>
                  <a:pt x="2335469" y="1339314"/>
                  <a:pt x="2329174" y="1342758"/>
                </a:cubicBezTo>
                <a:lnTo>
                  <a:pt x="2322100" y="1340387"/>
                </a:lnTo>
                <a:lnTo>
                  <a:pt x="2322112" y="1340385"/>
                </a:lnTo>
                <a:lnTo>
                  <a:pt x="2322115" y="1340382"/>
                </a:lnTo>
                <a:lnTo>
                  <a:pt x="2325753" y="1339794"/>
                </a:lnTo>
                <a:cubicBezTo>
                  <a:pt x="2326768" y="1339314"/>
                  <a:pt x="2327289" y="1338204"/>
                  <a:pt x="2326456" y="1335429"/>
                </a:cubicBezTo>
                <a:lnTo>
                  <a:pt x="2322115" y="1340382"/>
                </a:lnTo>
                <a:lnTo>
                  <a:pt x="2322094" y="1340385"/>
                </a:lnTo>
                <a:lnTo>
                  <a:pt x="2322100" y="1340387"/>
                </a:lnTo>
                <a:lnTo>
                  <a:pt x="2316315" y="1341380"/>
                </a:lnTo>
                <a:cubicBezTo>
                  <a:pt x="2318860" y="1344537"/>
                  <a:pt x="2320984" y="1346680"/>
                  <a:pt x="2322515" y="1349187"/>
                </a:cubicBezTo>
                <a:cubicBezTo>
                  <a:pt x="2325193" y="1353529"/>
                  <a:pt x="2323930" y="1354888"/>
                  <a:pt x="2319396" y="1358543"/>
                </a:cubicBezTo>
                <a:cubicBezTo>
                  <a:pt x="2315588" y="1361623"/>
                  <a:pt x="2313025" y="1366254"/>
                  <a:pt x="2309485" y="1370712"/>
                </a:cubicBezTo>
                <a:cubicBezTo>
                  <a:pt x="2310766" y="1375093"/>
                  <a:pt x="2312509" y="1379436"/>
                  <a:pt x="2320755" y="1377007"/>
                </a:cubicBezTo>
                <a:cubicBezTo>
                  <a:pt x="2320180" y="1378001"/>
                  <a:pt x="2319625" y="1378996"/>
                  <a:pt x="2319052" y="1380010"/>
                </a:cubicBezTo>
                <a:cubicBezTo>
                  <a:pt x="2315799" y="1380240"/>
                  <a:pt x="2312546" y="1380451"/>
                  <a:pt x="2308681" y="1380718"/>
                </a:cubicBezTo>
                <a:lnTo>
                  <a:pt x="2301065" y="1363388"/>
                </a:lnTo>
                <a:lnTo>
                  <a:pt x="2301085" y="1363364"/>
                </a:lnTo>
                <a:lnTo>
                  <a:pt x="2301085" y="1363297"/>
                </a:lnTo>
                <a:lnTo>
                  <a:pt x="2303721" y="1360017"/>
                </a:lnTo>
                <a:cubicBezTo>
                  <a:pt x="2303726" y="1359027"/>
                  <a:pt x="2302846" y="1357826"/>
                  <a:pt x="2301085" y="1355424"/>
                </a:cubicBezTo>
                <a:lnTo>
                  <a:pt x="2301085" y="1363297"/>
                </a:lnTo>
                <a:lnTo>
                  <a:pt x="2301046" y="1363345"/>
                </a:lnTo>
                <a:lnTo>
                  <a:pt x="2301065" y="1363388"/>
                </a:lnTo>
                <a:lnTo>
                  <a:pt x="2295460" y="1370004"/>
                </a:lnTo>
                <a:cubicBezTo>
                  <a:pt x="2298367" y="1371955"/>
                  <a:pt x="2300377" y="1373295"/>
                  <a:pt x="2302711" y="1374864"/>
                </a:cubicBezTo>
                <a:cubicBezTo>
                  <a:pt x="2301487" y="1381771"/>
                  <a:pt x="2296282" y="1384431"/>
                  <a:pt x="2289604" y="1387032"/>
                </a:cubicBezTo>
                <a:lnTo>
                  <a:pt x="2293363" y="1391975"/>
                </a:lnTo>
                <a:lnTo>
                  <a:pt x="2293285" y="1392066"/>
                </a:lnTo>
                <a:lnTo>
                  <a:pt x="2293162" y="1392105"/>
                </a:lnTo>
                <a:lnTo>
                  <a:pt x="2293220" y="1392142"/>
                </a:lnTo>
                <a:lnTo>
                  <a:pt x="2293285" y="1392066"/>
                </a:lnTo>
                <a:lnTo>
                  <a:pt x="2293397" y="1392030"/>
                </a:lnTo>
                <a:lnTo>
                  <a:pt x="2293431" y="1392064"/>
                </a:lnTo>
                <a:lnTo>
                  <a:pt x="2293411" y="1392039"/>
                </a:lnTo>
                <a:lnTo>
                  <a:pt x="2300809" y="1396987"/>
                </a:lnTo>
                <a:cubicBezTo>
                  <a:pt x="2303065" y="1396887"/>
                  <a:pt x="2305524" y="1395012"/>
                  <a:pt x="2309446" y="1391300"/>
                </a:cubicBezTo>
                <a:cubicBezTo>
                  <a:pt x="2308624" y="1389903"/>
                  <a:pt x="2307781" y="1388448"/>
                  <a:pt x="2306672" y="1386555"/>
                </a:cubicBezTo>
                <a:cubicBezTo>
                  <a:pt x="2312106" y="1386287"/>
                  <a:pt x="2316468" y="1388583"/>
                  <a:pt x="2315646" y="1393117"/>
                </a:cubicBezTo>
                <a:cubicBezTo>
                  <a:pt x="2314708" y="1398417"/>
                  <a:pt x="2317330" y="1401440"/>
                  <a:pt x="2319988" y="1405382"/>
                </a:cubicBezTo>
                <a:cubicBezTo>
                  <a:pt x="2317578" y="1408788"/>
                  <a:pt x="2315244" y="1412078"/>
                  <a:pt x="2312623" y="1415809"/>
                </a:cubicBezTo>
                <a:cubicBezTo>
                  <a:pt x="2308585" y="1415198"/>
                  <a:pt x="2304586" y="1414566"/>
                  <a:pt x="2301314" y="1414068"/>
                </a:cubicBezTo>
                <a:cubicBezTo>
                  <a:pt x="2295421" y="1419081"/>
                  <a:pt x="2289739" y="1423539"/>
                  <a:pt x="2284573" y="1428534"/>
                </a:cubicBezTo>
                <a:cubicBezTo>
                  <a:pt x="2283138" y="1429911"/>
                  <a:pt x="2282525" y="1433029"/>
                  <a:pt x="2282890" y="1435115"/>
                </a:cubicBezTo>
                <a:cubicBezTo>
                  <a:pt x="2283291" y="1437412"/>
                  <a:pt x="2285223" y="1439459"/>
                  <a:pt x="2287021" y="1442520"/>
                </a:cubicBezTo>
                <a:cubicBezTo>
                  <a:pt x="2283177" y="1443993"/>
                  <a:pt x="2279483" y="1445391"/>
                  <a:pt x="2275312" y="1446978"/>
                </a:cubicBezTo>
                <a:cubicBezTo>
                  <a:pt x="2274948" y="1451895"/>
                  <a:pt x="2274567" y="1457082"/>
                  <a:pt x="2274088" y="1463548"/>
                </a:cubicBezTo>
                <a:cubicBezTo>
                  <a:pt x="2276518" y="1465308"/>
                  <a:pt x="2279770" y="1467681"/>
                  <a:pt x="2283941" y="1470723"/>
                </a:cubicBezTo>
                <a:cubicBezTo>
                  <a:pt x="2283481" y="1462343"/>
                  <a:pt x="2290160" y="1462343"/>
                  <a:pt x="2294503" y="1460065"/>
                </a:cubicBezTo>
                <a:cubicBezTo>
                  <a:pt x="2295690" y="1459454"/>
                  <a:pt x="2298751" y="1461042"/>
                  <a:pt x="2299995" y="1462458"/>
                </a:cubicBezTo>
                <a:cubicBezTo>
                  <a:pt x="2300701" y="1463280"/>
                  <a:pt x="2300071" y="1466303"/>
                  <a:pt x="2299038" y="1467414"/>
                </a:cubicBezTo>
                <a:cubicBezTo>
                  <a:pt x="2295250" y="1471488"/>
                  <a:pt x="2291326" y="1475545"/>
                  <a:pt x="2286868" y="1478855"/>
                </a:cubicBezTo>
                <a:cubicBezTo>
                  <a:pt x="2285281" y="1480022"/>
                  <a:pt x="2282046" y="1479352"/>
                  <a:pt x="2279655" y="1478970"/>
                </a:cubicBezTo>
                <a:cubicBezTo>
                  <a:pt x="2274567" y="1478128"/>
                  <a:pt x="2271179" y="1480022"/>
                  <a:pt x="2268673" y="1484423"/>
                </a:cubicBezTo>
                <a:cubicBezTo>
                  <a:pt x="2267046" y="1487254"/>
                  <a:pt x="2264884" y="1489780"/>
                  <a:pt x="2262951" y="1492440"/>
                </a:cubicBezTo>
                <a:cubicBezTo>
                  <a:pt x="2262378" y="1492095"/>
                  <a:pt x="2261823" y="1491770"/>
                  <a:pt x="2261249" y="1491426"/>
                </a:cubicBezTo>
                <a:cubicBezTo>
                  <a:pt x="2261995" y="1489608"/>
                  <a:pt x="2262741" y="1487790"/>
                  <a:pt x="2263488" y="1485972"/>
                </a:cubicBezTo>
                <a:cubicBezTo>
                  <a:pt x="2251069" y="1482701"/>
                  <a:pt x="2249730" y="1483313"/>
                  <a:pt x="2246344" y="1493894"/>
                </a:cubicBezTo>
                <a:cubicBezTo>
                  <a:pt x="2242459" y="1495559"/>
                  <a:pt x="2238576" y="1497223"/>
                  <a:pt x="2234040" y="1499175"/>
                </a:cubicBezTo>
                <a:cubicBezTo>
                  <a:pt x="2236222" y="1503863"/>
                  <a:pt x="2237887" y="1507497"/>
                  <a:pt x="2239723" y="1511459"/>
                </a:cubicBezTo>
                <a:cubicBezTo>
                  <a:pt x="2243301" y="1510731"/>
                  <a:pt x="2246593" y="1510062"/>
                  <a:pt x="2250706" y="1509219"/>
                </a:cubicBezTo>
                <a:cubicBezTo>
                  <a:pt x="2249022" y="1507154"/>
                  <a:pt x="2247569" y="1505374"/>
                  <a:pt x="2245884" y="1503289"/>
                </a:cubicBezTo>
                <a:cubicBezTo>
                  <a:pt x="2248678" y="1498103"/>
                  <a:pt x="2252944" y="1499118"/>
                  <a:pt x="2257824" y="1499864"/>
                </a:cubicBezTo>
                <a:cubicBezTo>
                  <a:pt x="2257249" y="1502025"/>
                  <a:pt x="2256810" y="1503710"/>
                  <a:pt x="2256216" y="1505967"/>
                </a:cubicBezTo>
                <a:cubicBezTo>
                  <a:pt x="2258953" y="1507804"/>
                  <a:pt x="2261976" y="1509546"/>
                  <a:pt x="2264617" y="1511726"/>
                </a:cubicBezTo>
                <a:cubicBezTo>
                  <a:pt x="2266165" y="1513008"/>
                  <a:pt x="2268100" y="1515075"/>
                  <a:pt x="2268003" y="1516682"/>
                </a:cubicBezTo>
                <a:cubicBezTo>
                  <a:pt x="2267946" y="1517982"/>
                  <a:pt x="2265248" y="1519973"/>
                  <a:pt x="2263506" y="1520241"/>
                </a:cubicBezTo>
                <a:cubicBezTo>
                  <a:pt x="2258130" y="1521045"/>
                  <a:pt x="2254399" y="1522862"/>
                  <a:pt x="2255929" y="1529463"/>
                </a:cubicBezTo>
                <a:cubicBezTo>
                  <a:pt x="2250247" y="1529367"/>
                  <a:pt x="2245693" y="1523187"/>
                  <a:pt x="2240221" y="1528239"/>
                </a:cubicBezTo>
                <a:cubicBezTo>
                  <a:pt x="2242517" y="1534686"/>
                  <a:pt x="2250552" y="1528756"/>
                  <a:pt x="2252695" y="1534399"/>
                </a:cubicBezTo>
                <a:cubicBezTo>
                  <a:pt x="2252352" y="1535184"/>
                  <a:pt x="2252083" y="1536237"/>
                  <a:pt x="2251874" y="1536218"/>
                </a:cubicBezTo>
                <a:cubicBezTo>
                  <a:pt x="2244028" y="1535873"/>
                  <a:pt x="2242096" y="1544120"/>
                  <a:pt x="2236393" y="1546837"/>
                </a:cubicBezTo>
                <a:cubicBezTo>
                  <a:pt x="2233926" y="1548004"/>
                  <a:pt x="2231688" y="1550587"/>
                  <a:pt x="2229258" y="1550682"/>
                </a:cubicBezTo>
                <a:cubicBezTo>
                  <a:pt x="2223517" y="1550912"/>
                  <a:pt x="2221298" y="1553705"/>
                  <a:pt x="2220858" y="1558910"/>
                </a:cubicBezTo>
                <a:cubicBezTo>
                  <a:pt x="2220724" y="1560421"/>
                  <a:pt x="2220169" y="1561896"/>
                  <a:pt x="2219805" y="1563407"/>
                </a:cubicBezTo>
                <a:cubicBezTo>
                  <a:pt x="2213165" y="1565148"/>
                  <a:pt x="2213338" y="1557896"/>
                  <a:pt x="2208268" y="1556097"/>
                </a:cubicBezTo>
                <a:cubicBezTo>
                  <a:pt x="2206413" y="1556538"/>
                  <a:pt x="2203485" y="1557246"/>
                  <a:pt x="2200654" y="1557934"/>
                </a:cubicBezTo>
                <a:cubicBezTo>
                  <a:pt x="2197801" y="1552462"/>
                  <a:pt x="2197801" y="1552462"/>
                  <a:pt x="2200231" y="1545459"/>
                </a:cubicBezTo>
                <a:cubicBezTo>
                  <a:pt x="2198356" y="1545995"/>
                  <a:pt x="2196213" y="1546032"/>
                  <a:pt x="2195869" y="1546817"/>
                </a:cubicBezTo>
                <a:cubicBezTo>
                  <a:pt x="2193306" y="1552902"/>
                  <a:pt x="2191984" y="1559197"/>
                  <a:pt x="2193286" y="1565454"/>
                </a:cubicBezTo>
                <a:cubicBezTo>
                  <a:pt x="2196349" y="1565779"/>
                  <a:pt x="2199428" y="1565166"/>
                  <a:pt x="2200729" y="1566410"/>
                </a:cubicBezTo>
                <a:cubicBezTo>
                  <a:pt x="2210028" y="1575384"/>
                  <a:pt x="2218944" y="1584759"/>
                  <a:pt x="2228664" y="1594690"/>
                </a:cubicBezTo>
                <a:cubicBezTo>
                  <a:pt x="2225545" y="1596316"/>
                  <a:pt x="2223460" y="1597426"/>
                  <a:pt x="2220667" y="1598899"/>
                </a:cubicBezTo>
                <a:cubicBezTo>
                  <a:pt x="2222407" y="1602114"/>
                  <a:pt x="2223977" y="1605022"/>
                  <a:pt x="2226216" y="1609194"/>
                </a:cubicBezTo>
                <a:cubicBezTo>
                  <a:pt x="2223652" y="1609194"/>
                  <a:pt x="2220800" y="1609920"/>
                  <a:pt x="2220208" y="1609078"/>
                </a:cubicBezTo>
                <a:cubicBezTo>
                  <a:pt x="2215405" y="1602248"/>
                  <a:pt x="2207694" y="1599415"/>
                  <a:pt x="2201418" y="1594651"/>
                </a:cubicBezTo>
                <a:cubicBezTo>
                  <a:pt x="2199256" y="1593006"/>
                  <a:pt x="2197725" y="1590538"/>
                  <a:pt x="2195314" y="1587744"/>
                </a:cubicBezTo>
                <a:cubicBezTo>
                  <a:pt x="2192942" y="1593485"/>
                  <a:pt x="2195410" y="1597464"/>
                  <a:pt x="2196481" y="1601539"/>
                </a:cubicBezTo>
                <a:cubicBezTo>
                  <a:pt x="2198164" y="1607892"/>
                  <a:pt x="2197305" y="1608810"/>
                  <a:pt x="2188714" y="1608983"/>
                </a:cubicBezTo>
                <a:cubicBezTo>
                  <a:pt x="2189230" y="1603472"/>
                  <a:pt x="2190608" y="1597674"/>
                  <a:pt x="2185728" y="1593063"/>
                </a:cubicBezTo>
                <a:cubicBezTo>
                  <a:pt x="2179645" y="1591284"/>
                  <a:pt x="2173253" y="1589485"/>
                  <a:pt x="2166940" y="1587534"/>
                </a:cubicBezTo>
                <a:cubicBezTo>
                  <a:pt x="2160817" y="1585659"/>
                  <a:pt x="2159821" y="1582692"/>
                  <a:pt x="2163189" y="1576972"/>
                </a:cubicBezTo>
                <a:cubicBezTo>
                  <a:pt x="2166423" y="1571481"/>
                  <a:pt x="2166423" y="1571481"/>
                  <a:pt x="2166517" y="1566851"/>
                </a:cubicBezTo>
                <a:cubicBezTo>
                  <a:pt x="2164434" y="1570065"/>
                  <a:pt x="2161926" y="1573087"/>
                  <a:pt x="2160337" y="1576551"/>
                </a:cubicBezTo>
                <a:cubicBezTo>
                  <a:pt x="2158711" y="1580167"/>
                  <a:pt x="2157984" y="1584185"/>
                  <a:pt x="2157104" y="1587171"/>
                </a:cubicBezTo>
                <a:cubicBezTo>
                  <a:pt x="2166709" y="1591341"/>
                  <a:pt x="2175166" y="1594996"/>
                  <a:pt x="2183165" y="1598478"/>
                </a:cubicBezTo>
                <a:cubicBezTo>
                  <a:pt x="2183337" y="1600104"/>
                  <a:pt x="2183585" y="1600755"/>
                  <a:pt x="2183451" y="1601329"/>
                </a:cubicBezTo>
                <a:cubicBezTo>
                  <a:pt x="2182743" y="1604294"/>
                  <a:pt x="2180390" y="1608217"/>
                  <a:pt x="2181499" y="1609997"/>
                </a:cubicBezTo>
                <a:cubicBezTo>
                  <a:pt x="2183892" y="1613785"/>
                  <a:pt x="2187623" y="1618185"/>
                  <a:pt x="2191584" y="1619162"/>
                </a:cubicBezTo>
                <a:cubicBezTo>
                  <a:pt x="2196692" y="1620405"/>
                  <a:pt x="2200270" y="1622835"/>
                  <a:pt x="2203447" y="1626337"/>
                </a:cubicBezTo>
                <a:cubicBezTo>
                  <a:pt x="2209167" y="1632651"/>
                  <a:pt x="2214620" y="1639213"/>
                  <a:pt x="2220763" y="1646351"/>
                </a:cubicBezTo>
                <a:cubicBezTo>
                  <a:pt x="2209665" y="1644495"/>
                  <a:pt x="2203657" y="1638084"/>
                  <a:pt x="2198950" y="1628862"/>
                </a:cubicBezTo>
                <a:cubicBezTo>
                  <a:pt x="2198567" y="1631254"/>
                  <a:pt x="2198185" y="1633646"/>
                  <a:pt x="2197707" y="1636783"/>
                </a:cubicBezTo>
                <a:lnTo>
                  <a:pt x="2191987" y="1635043"/>
                </a:lnTo>
                <a:lnTo>
                  <a:pt x="2191984" y="1635024"/>
                </a:lnTo>
                <a:lnTo>
                  <a:pt x="2191960" y="1635012"/>
                </a:lnTo>
                <a:lnTo>
                  <a:pt x="2182725" y="1623180"/>
                </a:lnTo>
                <a:cubicBezTo>
                  <a:pt x="2181060" y="1621113"/>
                  <a:pt x="2179319" y="1619621"/>
                  <a:pt x="2176354" y="1621629"/>
                </a:cubicBezTo>
                <a:cubicBezTo>
                  <a:pt x="2175282" y="1622357"/>
                  <a:pt x="2173291" y="1621745"/>
                  <a:pt x="2170747" y="1621745"/>
                </a:cubicBezTo>
                <a:cubicBezTo>
                  <a:pt x="2173120" y="1625437"/>
                  <a:pt x="2174956" y="1628307"/>
                  <a:pt x="2176794" y="1631178"/>
                </a:cubicBezTo>
                <a:cubicBezTo>
                  <a:pt x="2180467" y="1630489"/>
                  <a:pt x="2183395" y="1631139"/>
                  <a:pt x="2186188" y="1632135"/>
                </a:cubicBezTo>
                <a:lnTo>
                  <a:pt x="2191960" y="1635012"/>
                </a:lnTo>
                <a:lnTo>
                  <a:pt x="2191984" y="1635042"/>
                </a:lnTo>
                <a:lnTo>
                  <a:pt x="2191987" y="1635043"/>
                </a:lnTo>
                <a:lnTo>
                  <a:pt x="2194741" y="1655878"/>
                </a:lnTo>
                <a:cubicBezTo>
                  <a:pt x="2188024" y="1654253"/>
                  <a:pt x="2182380" y="1652895"/>
                  <a:pt x="2176315" y="1651440"/>
                </a:cubicBezTo>
                <a:cubicBezTo>
                  <a:pt x="2172641" y="1657104"/>
                  <a:pt x="2176123" y="1661217"/>
                  <a:pt x="2179701" y="1664910"/>
                </a:cubicBezTo>
                <a:cubicBezTo>
                  <a:pt x="2179069" y="1665905"/>
                  <a:pt x="2178745" y="1666862"/>
                  <a:pt x="2178420" y="1666862"/>
                </a:cubicBezTo>
                <a:cubicBezTo>
                  <a:pt x="2169025" y="1666881"/>
                  <a:pt x="2162003" y="1672296"/>
                  <a:pt x="2154541" y="1676907"/>
                </a:cubicBezTo>
                <a:cubicBezTo>
                  <a:pt x="2151403" y="1678839"/>
                  <a:pt x="2147557" y="1680562"/>
                  <a:pt x="2143980" y="1680676"/>
                </a:cubicBezTo>
                <a:cubicBezTo>
                  <a:pt x="2138603" y="1680848"/>
                  <a:pt x="2133724" y="1680331"/>
                  <a:pt x="2128768" y="1683986"/>
                </a:cubicBezTo>
                <a:cubicBezTo>
                  <a:pt x="2125038" y="1686722"/>
                  <a:pt x="2121937" y="1683106"/>
                  <a:pt x="2120080" y="1680331"/>
                </a:cubicBezTo>
                <a:cubicBezTo>
                  <a:pt x="2121841" y="1675568"/>
                  <a:pt x="2123679" y="1671626"/>
                  <a:pt x="2124693" y="1667493"/>
                </a:cubicBezTo>
                <a:cubicBezTo>
                  <a:pt x="2125305" y="1664967"/>
                  <a:pt x="2124406" y="1662155"/>
                  <a:pt x="2120847" y="1662327"/>
                </a:cubicBezTo>
                <a:cubicBezTo>
                  <a:pt x="2117747" y="1662480"/>
                  <a:pt x="2117613" y="1664680"/>
                  <a:pt x="2117995" y="1667149"/>
                </a:cubicBezTo>
                <a:cubicBezTo>
                  <a:pt x="2118130" y="1667990"/>
                  <a:pt x="2117747" y="1668909"/>
                  <a:pt x="2117479" y="1670478"/>
                </a:cubicBezTo>
                <a:cubicBezTo>
                  <a:pt x="2111567" y="1668297"/>
                  <a:pt x="2112331" y="1661886"/>
                  <a:pt x="2107989" y="1659285"/>
                </a:cubicBezTo>
                <a:cubicBezTo>
                  <a:pt x="2110170" y="1655325"/>
                  <a:pt x="2111987" y="1652358"/>
                  <a:pt x="2113461" y="1649221"/>
                </a:cubicBezTo>
                <a:cubicBezTo>
                  <a:pt x="2115910" y="1643979"/>
                  <a:pt x="2118091" y="1638315"/>
                  <a:pt x="2114820" y="1632918"/>
                </a:cubicBezTo>
                <a:lnTo>
                  <a:pt x="2115449" y="1617873"/>
                </a:lnTo>
                <a:lnTo>
                  <a:pt x="2115470" y="1617861"/>
                </a:lnTo>
                <a:lnTo>
                  <a:pt x="2115450" y="1617852"/>
                </a:lnTo>
                <a:lnTo>
                  <a:pt x="2115451" y="1617822"/>
                </a:lnTo>
                <a:cubicBezTo>
                  <a:pt x="2118416" y="1613230"/>
                  <a:pt x="2118014" y="1609499"/>
                  <a:pt x="2113882" y="1607127"/>
                </a:cubicBezTo>
                <a:cubicBezTo>
                  <a:pt x="2112447" y="1606305"/>
                  <a:pt x="2109979" y="1605902"/>
                  <a:pt x="2108640" y="1606590"/>
                </a:cubicBezTo>
                <a:cubicBezTo>
                  <a:pt x="2106515" y="1607700"/>
                  <a:pt x="2104947" y="1609863"/>
                  <a:pt x="2103664" y="1611087"/>
                </a:cubicBezTo>
                <a:cubicBezTo>
                  <a:pt x="2099263" y="1609671"/>
                  <a:pt x="2095360" y="1608408"/>
                  <a:pt x="2091457" y="1607164"/>
                </a:cubicBezTo>
                <a:cubicBezTo>
                  <a:pt x="2090961" y="1606629"/>
                  <a:pt x="2090482" y="1606094"/>
                  <a:pt x="2089984" y="1605558"/>
                </a:cubicBezTo>
                <a:cubicBezTo>
                  <a:pt x="2092032" y="1604736"/>
                  <a:pt x="2094079" y="1603931"/>
                  <a:pt x="2095782" y="1603261"/>
                </a:cubicBezTo>
                <a:cubicBezTo>
                  <a:pt x="2093294" y="1595665"/>
                  <a:pt x="2087764" y="1597980"/>
                  <a:pt x="2081622" y="1596240"/>
                </a:cubicBezTo>
                <a:cubicBezTo>
                  <a:pt x="2086100" y="1605156"/>
                  <a:pt x="2089678" y="1612274"/>
                  <a:pt x="2093313" y="1619526"/>
                </a:cubicBezTo>
                <a:cubicBezTo>
                  <a:pt x="2095533" y="1618779"/>
                  <a:pt x="2096757" y="1618454"/>
                  <a:pt x="2097886" y="1617957"/>
                </a:cubicBezTo>
                <a:cubicBezTo>
                  <a:pt x="2099340" y="1617343"/>
                  <a:pt x="2100756" y="1615985"/>
                  <a:pt x="2102191" y="1616005"/>
                </a:cubicBezTo>
                <a:cubicBezTo>
                  <a:pt x="2104430" y="1616015"/>
                  <a:pt x="2106817" y="1615139"/>
                  <a:pt x="2109111" y="1614931"/>
                </a:cubicBezTo>
                <a:lnTo>
                  <a:pt x="2115450" y="1617852"/>
                </a:lnTo>
                <a:lnTo>
                  <a:pt x="2115449" y="1617873"/>
                </a:lnTo>
                <a:lnTo>
                  <a:pt x="2110141" y="1620981"/>
                </a:lnTo>
                <a:cubicBezTo>
                  <a:pt x="2109687" y="1622854"/>
                  <a:pt x="2110007" y="1625131"/>
                  <a:pt x="2109462" y="1626528"/>
                </a:cubicBezTo>
                <a:cubicBezTo>
                  <a:pt x="2103952" y="1627025"/>
                  <a:pt x="2099034" y="1627465"/>
                  <a:pt x="2094710" y="1627848"/>
                </a:cubicBezTo>
                <a:cubicBezTo>
                  <a:pt x="2090175" y="1632612"/>
                  <a:pt x="2090884" y="1637358"/>
                  <a:pt x="2093218" y="1641682"/>
                </a:cubicBezTo>
                <a:cubicBezTo>
                  <a:pt x="2097713" y="1650043"/>
                  <a:pt x="2102401" y="1658347"/>
                  <a:pt x="2107682" y="1666230"/>
                </a:cubicBezTo>
                <a:cubicBezTo>
                  <a:pt x="2109787" y="1669349"/>
                  <a:pt x="2110915" y="1671663"/>
                  <a:pt x="2110285" y="1675605"/>
                </a:cubicBezTo>
                <a:cubicBezTo>
                  <a:pt x="2109711" y="1679127"/>
                  <a:pt x="2110629" y="1683164"/>
                  <a:pt x="2111873" y="1686627"/>
                </a:cubicBezTo>
                <a:cubicBezTo>
                  <a:pt x="2115030" y="1695371"/>
                  <a:pt x="2113614" y="1703962"/>
                  <a:pt x="2112982" y="1714485"/>
                </a:cubicBezTo>
                <a:cubicBezTo>
                  <a:pt x="2107510" y="1712591"/>
                  <a:pt x="2103339" y="1711520"/>
                  <a:pt x="2099512" y="1709721"/>
                </a:cubicBezTo>
                <a:cubicBezTo>
                  <a:pt x="2095227" y="1707693"/>
                  <a:pt x="2095360" y="1707406"/>
                  <a:pt x="2089811" y="1708592"/>
                </a:cubicBezTo>
                <a:cubicBezTo>
                  <a:pt x="2086520" y="1702143"/>
                  <a:pt x="2092127" y="1692730"/>
                  <a:pt x="2082292" y="1688214"/>
                </a:cubicBezTo>
                <a:cubicBezTo>
                  <a:pt x="2087878" y="1680657"/>
                  <a:pt x="2088855" y="1672813"/>
                  <a:pt x="2087688" y="1664374"/>
                </a:cubicBezTo>
                <a:cubicBezTo>
                  <a:pt x="2087325" y="1661810"/>
                  <a:pt x="2088894" y="1658979"/>
                  <a:pt x="2090041" y="1654406"/>
                </a:cubicBezTo>
                <a:cubicBezTo>
                  <a:pt x="2088855" y="1651248"/>
                  <a:pt x="2086923" y="1646006"/>
                  <a:pt x="2080684" y="1643710"/>
                </a:cubicBezTo>
                <a:cubicBezTo>
                  <a:pt x="2079097" y="1643118"/>
                  <a:pt x="2078312" y="1640169"/>
                  <a:pt x="2077260" y="1638257"/>
                </a:cubicBezTo>
                <a:cubicBezTo>
                  <a:pt x="2076093" y="1636095"/>
                  <a:pt x="2075021" y="1633875"/>
                  <a:pt x="2073796" y="1631464"/>
                </a:cubicBezTo>
                <a:cubicBezTo>
                  <a:pt x="2069262" y="1632420"/>
                  <a:pt x="2065302" y="1633244"/>
                  <a:pt x="2060881" y="1634163"/>
                </a:cubicBezTo>
                <a:lnTo>
                  <a:pt x="2059945" y="1642764"/>
                </a:lnTo>
                <a:lnTo>
                  <a:pt x="2059840" y="1642758"/>
                </a:lnTo>
                <a:lnTo>
                  <a:pt x="2059810" y="1642715"/>
                </a:lnTo>
                <a:lnTo>
                  <a:pt x="2059771" y="1642754"/>
                </a:lnTo>
                <a:lnTo>
                  <a:pt x="2059840" y="1642758"/>
                </a:lnTo>
                <a:lnTo>
                  <a:pt x="2059926" y="1642878"/>
                </a:lnTo>
                <a:lnTo>
                  <a:pt x="2056481" y="1651612"/>
                </a:lnTo>
                <a:cubicBezTo>
                  <a:pt x="2051812" y="1652014"/>
                  <a:pt x="2049899" y="1649661"/>
                  <a:pt x="2051143" y="1645451"/>
                </a:cubicBezTo>
                <a:cubicBezTo>
                  <a:pt x="2052635" y="1640477"/>
                  <a:pt x="2052215" y="1636248"/>
                  <a:pt x="2049038" y="1632000"/>
                </a:cubicBezTo>
                <a:cubicBezTo>
                  <a:pt x="2047851" y="1630413"/>
                  <a:pt x="2047182" y="1627714"/>
                  <a:pt x="2047603" y="1625820"/>
                </a:cubicBezTo>
                <a:cubicBezTo>
                  <a:pt x="2049440" y="1617612"/>
                  <a:pt x="2046263" y="1608523"/>
                  <a:pt x="2051832" y="1600928"/>
                </a:cubicBezTo>
                <a:cubicBezTo>
                  <a:pt x="2052176" y="1600449"/>
                  <a:pt x="2051468" y="1599186"/>
                  <a:pt x="2050971" y="1597177"/>
                </a:cubicBezTo>
                <a:cubicBezTo>
                  <a:pt x="2049286" y="1598995"/>
                  <a:pt x="2048158" y="1600220"/>
                  <a:pt x="2046570" y="1601922"/>
                </a:cubicBezTo>
                <a:cubicBezTo>
                  <a:pt x="2044733" y="1600659"/>
                  <a:pt x="2042802" y="1599320"/>
                  <a:pt x="2040619" y="1597809"/>
                </a:cubicBezTo>
                <a:cubicBezTo>
                  <a:pt x="2040044" y="1598708"/>
                  <a:pt x="2039241" y="1599396"/>
                  <a:pt x="2039164" y="1600162"/>
                </a:cubicBezTo>
                <a:cubicBezTo>
                  <a:pt x="2038897" y="1603281"/>
                  <a:pt x="2037558" y="1607298"/>
                  <a:pt x="2038974" y="1609384"/>
                </a:cubicBezTo>
                <a:cubicBezTo>
                  <a:pt x="2041366" y="1612876"/>
                  <a:pt x="2041825" y="1616215"/>
                  <a:pt x="2041447" y="1619508"/>
                </a:cubicBezTo>
                <a:lnTo>
                  <a:pt x="2038899" y="1629354"/>
                </a:lnTo>
                <a:lnTo>
                  <a:pt x="2038855" y="1629392"/>
                </a:lnTo>
                <a:lnTo>
                  <a:pt x="2038849" y="1629390"/>
                </a:lnTo>
                <a:lnTo>
                  <a:pt x="2038763" y="1629322"/>
                </a:lnTo>
                <a:lnTo>
                  <a:pt x="2038724" y="1629361"/>
                </a:lnTo>
                <a:lnTo>
                  <a:pt x="2038849" y="1629390"/>
                </a:lnTo>
                <a:lnTo>
                  <a:pt x="2038853" y="1629394"/>
                </a:lnTo>
                <a:lnTo>
                  <a:pt x="2034324" y="1633320"/>
                </a:lnTo>
                <a:cubicBezTo>
                  <a:pt x="2038801" y="1634373"/>
                  <a:pt x="2041768" y="1635061"/>
                  <a:pt x="2045288" y="1635885"/>
                </a:cubicBezTo>
                <a:cubicBezTo>
                  <a:pt x="2046723" y="1646025"/>
                  <a:pt x="2048426" y="1656204"/>
                  <a:pt x="2042743" y="1667282"/>
                </a:cubicBezTo>
                <a:cubicBezTo>
                  <a:pt x="2033253" y="1661122"/>
                  <a:pt x="2039069" y="1649298"/>
                  <a:pt x="2031148" y="1641796"/>
                </a:cubicBezTo>
                <a:cubicBezTo>
                  <a:pt x="2031780" y="1646676"/>
                  <a:pt x="2032086" y="1650196"/>
                  <a:pt x="2032717" y="1653679"/>
                </a:cubicBezTo>
                <a:cubicBezTo>
                  <a:pt x="2033636" y="1658825"/>
                  <a:pt x="2033750" y="1663456"/>
                  <a:pt x="2030211" y="1668105"/>
                </a:cubicBezTo>
                <a:cubicBezTo>
                  <a:pt x="2028336" y="1670554"/>
                  <a:pt x="2027953" y="1674515"/>
                  <a:pt x="2027800" y="1677825"/>
                </a:cubicBezTo>
                <a:cubicBezTo>
                  <a:pt x="2027628" y="1681500"/>
                  <a:pt x="2028508" y="1685211"/>
                  <a:pt x="2029043" y="1689936"/>
                </a:cubicBezTo>
                <a:cubicBezTo>
                  <a:pt x="2021640" y="1686588"/>
                  <a:pt x="2023648" y="1676218"/>
                  <a:pt x="2014922" y="1674534"/>
                </a:cubicBezTo>
                <a:cubicBezTo>
                  <a:pt x="2015190" y="1678380"/>
                  <a:pt x="2015421" y="1681843"/>
                  <a:pt x="2015688" y="1685900"/>
                </a:cubicBezTo>
                <a:cubicBezTo>
                  <a:pt x="2008609" y="1680771"/>
                  <a:pt x="2006695" y="1673137"/>
                  <a:pt x="2010177" y="1664451"/>
                </a:cubicBezTo>
                <a:cubicBezTo>
                  <a:pt x="2006294" y="1663150"/>
                  <a:pt x="2004687" y="1660509"/>
                  <a:pt x="2004169" y="1655955"/>
                </a:cubicBezTo>
                <a:cubicBezTo>
                  <a:pt x="2003462" y="1649832"/>
                  <a:pt x="2000707" y="1643940"/>
                  <a:pt x="1998774" y="1637970"/>
                </a:cubicBezTo>
                <a:cubicBezTo>
                  <a:pt x="1998296" y="1636497"/>
                  <a:pt x="1996765" y="1634564"/>
                  <a:pt x="1997244" y="1633722"/>
                </a:cubicBezTo>
                <a:cubicBezTo>
                  <a:pt x="2001989" y="1625456"/>
                  <a:pt x="1994928" y="1618702"/>
                  <a:pt x="1993972" y="1611279"/>
                </a:cubicBezTo>
                <a:cubicBezTo>
                  <a:pt x="1993092" y="1604409"/>
                  <a:pt x="1986816" y="1598306"/>
                  <a:pt x="1983180" y="1591724"/>
                </a:cubicBezTo>
                <a:cubicBezTo>
                  <a:pt x="1981553" y="1588777"/>
                  <a:pt x="1980731" y="1585410"/>
                  <a:pt x="1979182" y="1582405"/>
                </a:cubicBezTo>
                <a:cubicBezTo>
                  <a:pt x="1978817" y="1581717"/>
                  <a:pt x="1976962" y="1581794"/>
                  <a:pt x="1975795" y="1581507"/>
                </a:cubicBezTo>
                <a:lnTo>
                  <a:pt x="1975833" y="1581468"/>
                </a:lnTo>
                <a:cubicBezTo>
                  <a:pt x="1970437" y="1576781"/>
                  <a:pt x="1964143" y="1577106"/>
                  <a:pt x="1957771" y="1578464"/>
                </a:cubicBezTo>
                <a:cubicBezTo>
                  <a:pt x="1952491" y="1579593"/>
                  <a:pt x="1947343" y="1581334"/>
                  <a:pt x="1942023" y="1582195"/>
                </a:cubicBezTo>
                <a:cubicBezTo>
                  <a:pt x="1934236" y="1583439"/>
                  <a:pt x="1928496" y="1587821"/>
                  <a:pt x="1924440" y="1593963"/>
                </a:cubicBezTo>
                <a:cubicBezTo>
                  <a:pt x="1921837" y="1597923"/>
                  <a:pt x="1919293" y="1599186"/>
                  <a:pt x="1915065" y="1597923"/>
                </a:cubicBezTo>
                <a:cubicBezTo>
                  <a:pt x="1908177" y="1595857"/>
                  <a:pt x="1903527" y="1597923"/>
                  <a:pt x="1900599" y="1604792"/>
                </a:cubicBezTo>
                <a:cubicBezTo>
                  <a:pt x="1899433" y="1607509"/>
                  <a:pt x="1896601" y="1609518"/>
                  <a:pt x="1893903" y="1612541"/>
                </a:cubicBezTo>
                <a:lnTo>
                  <a:pt x="1893541" y="1604445"/>
                </a:lnTo>
                <a:lnTo>
                  <a:pt x="1893558" y="1604448"/>
                </a:lnTo>
                <a:lnTo>
                  <a:pt x="1893586" y="1604436"/>
                </a:lnTo>
                <a:lnTo>
                  <a:pt x="1896179" y="1604869"/>
                </a:lnTo>
                <a:cubicBezTo>
                  <a:pt x="1896084" y="1604372"/>
                  <a:pt x="1896007" y="1603893"/>
                  <a:pt x="1895912" y="1603395"/>
                </a:cubicBezTo>
                <a:lnTo>
                  <a:pt x="1893586" y="1604436"/>
                </a:lnTo>
                <a:lnTo>
                  <a:pt x="1893540" y="1604428"/>
                </a:lnTo>
                <a:lnTo>
                  <a:pt x="1893541" y="1604445"/>
                </a:lnTo>
                <a:lnTo>
                  <a:pt x="1884973" y="1602822"/>
                </a:lnTo>
                <a:cubicBezTo>
                  <a:pt x="1883322" y="1603410"/>
                  <a:pt x="1882308" y="1605309"/>
                  <a:pt x="1880203" y="1609059"/>
                </a:cubicBezTo>
                <a:cubicBezTo>
                  <a:pt x="1879113" y="1611011"/>
                  <a:pt x="1876951" y="1612599"/>
                  <a:pt x="1874941" y="1613766"/>
                </a:cubicBezTo>
                <a:cubicBezTo>
                  <a:pt x="1872646" y="1615105"/>
                  <a:pt x="1869967" y="1615794"/>
                  <a:pt x="1866982" y="1616943"/>
                </a:cubicBezTo>
                <a:cubicBezTo>
                  <a:pt x="1869087" y="1621266"/>
                  <a:pt x="1870732" y="1624615"/>
                  <a:pt x="1872684" y="1628633"/>
                </a:cubicBezTo>
                <a:cubicBezTo>
                  <a:pt x="1875745" y="1628097"/>
                  <a:pt x="1878711" y="1627581"/>
                  <a:pt x="1882615" y="1626891"/>
                </a:cubicBezTo>
                <a:cubicBezTo>
                  <a:pt x="1880280" y="1625629"/>
                  <a:pt x="1878787" y="1624826"/>
                  <a:pt x="1877238" y="1624002"/>
                </a:cubicBezTo>
                <a:cubicBezTo>
                  <a:pt x="1877850" y="1618894"/>
                  <a:pt x="1881657" y="1617822"/>
                  <a:pt x="1885407" y="1617324"/>
                </a:cubicBezTo>
                <a:cubicBezTo>
                  <a:pt x="1888029" y="1616980"/>
                  <a:pt x="1891206" y="1616330"/>
                  <a:pt x="1890306" y="1621668"/>
                </a:cubicBezTo>
                <a:cubicBezTo>
                  <a:pt x="1889980" y="1623581"/>
                  <a:pt x="1894095" y="1626681"/>
                  <a:pt x="1896678" y="1628518"/>
                </a:cubicBezTo>
                <a:cubicBezTo>
                  <a:pt x="1898953" y="1630145"/>
                  <a:pt x="1902800" y="1630948"/>
                  <a:pt x="1901538" y="1634334"/>
                </a:cubicBezTo>
                <a:cubicBezTo>
                  <a:pt x="1900772" y="1636382"/>
                  <a:pt x="1897558" y="1638199"/>
                  <a:pt x="1895128" y="1638774"/>
                </a:cubicBezTo>
                <a:cubicBezTo>
                  <a:pt x="1890957" y="1639769"/>
                  <a:pt x="1888411" y="1641739"/>
                  <a:pt x="1888450" y="1645968"/>
                </a:cubicBezTo>
                <a:cubicBezTo>
                  <a:pt x="1883169" y="1645548"/>
                  <a:pt x="1878595" y="1645164"/>
                  <a:pt x="1873525" y="1644763"/>
                </a:cubicBezTo>
                <a:cubicBezTo>
                  <a:pt x="1874233" y="1653736"/>
                  <a:pt x="1883399" y="1646254"/>
                  <a:pt x="1885101" y="1653143"/>
                </a:cubicBezTo>
                <a:lnTo>
                  <a:pt x="1878288" y="1654174"/>
                </a:lnTo>
                <a:lnTo>
                  <a:pt x="1878291" y="1654158"/>
                </a:lnTo>
                <a:cubicBezTo>
                  <a:pt x="1878118" y="1654042"/>
                  <a:pt x="1877926" y="1653947"/>
                  <a:pt x="1877736" y="1653832"/>
                </a:cubicBezTo>
                <a:cubicBezTo>
                  <a:pt x="1877907" y="1653947"/>
                  <a:pt x="1878099" y="1654061"/>
                  <a:pt x="1878271" y="1654176"/>
                </a:cubicBezTo>
                <a:lnTo>
                  <a:pt x="1878288" y="1654174"/>
                </a:lnTo>
                <a:lnTo>
                  <a:pt x="1876816" y="1661236"/>
                </a:lnTo>
                <a:cubicBezTo>
                  <a:pt x="1880069" y="1662097"/>
                  <a:pt x="1884355" y="1657563"/>
                  <a:pt x="1887073" y="1663647"/>
                </a:cubicBezTo>
                <a:cubicBezTo>
                  <a:pt x="1885867" y="1664298"/>
                  <a:pt x="1884718" y="1665312"/>
                  <a:pt x="1883437" y="1665560"/>
                </a:cubicBezTo>
                <a:cubicBezTo>
                  <a:pt x="1876588" y="1666862"/>
                  <a:pt x="1869737" y="1668450"/>
                  <a:pt x="1862810" y="1668985"/>
                </a:cubicBezTo>
                <a:cubicBezTo>
                  <a:pt x="1856421" y="1669483"/>
                  <a:pt x="1853646" y="1672392"/>
                  <a:pt x="1853530" y="1678533"/>
                </a:cubicBezTo>
                <a:cubicBezTo>
                  <a:pt x="1853512" y="1679700"/>
                  <a:pt x="1852765" y="1680848"/>
                  <a:pt x="1851770" y="1683585"/>
                </a:cubicBezTo>
                <a:cubicBezTo>
                  <a:pt x="1848020" y="1680236"/>
                  <a:pt x="1844978" y="1677500"/>
                  <a:pt x="1841878" y="1674726"/>
                </a:cubicBezTo>
                <a:cubicBezTo>
                  <a:pt x="1830436" y="1677232"/>
                  <a:pt x="1829135" y="1675854"/>
                  <a:pt x="1832560" y="1663724"/>
                </a:cubicBezTo>
                <a:cubicBezTo>
                  <a:pt x="1830743" y="1664546"/>
                  <a:pt x="1828657" y="1664814"/>
                  <a:pt x="1828332" y="1665714"/>
                </a:cubicBezTo>
                <a:cubicBezTo>
                  <a:pt x="1826438" y="1671013"/>
                  <a:pt x="1825099" y="1676466"/>
                  <a:pt x="1826017" y="1681632"/>
                </a:cubicBezTo>
                <a:cubicBezTo>
                  <a:pt x="1829518" y="1682819"/>
                  <a:pt x="1833306" y="1682991"/>
                  <a:pt x="1835220" y="1684962"/>
                </a:cubicBezTo>
                <a:cubicBezTo>
                  <a:pt x="1843830" y="1693821"/>
                  <a:pt x="1851905" y="1703215"/>
                  <a:pt x="1860667" y="1712973"/>
                </a:cubicBezTo>
                <a:cubicBezTo>
                  <a:pt x="1858410" y="1714505"/>
                  <a:pt x="1856287" y="1715958"/>
                  <a:pt x="1853492" y="1717852"/>
                </a:cubicBezTo>
                <a:cubicBezTo>
                  <a:pt x="1855099" y="1719900"/>
                  <a:pt x="1856880" y="1721641"/>
                  <a:pt x="1857912" y="1723727"/>
                </a:cubicBezTo>
                <a:cubicBezTo>
                  <a:pt x="1858449" y="1724798"/>
                  <a:pt x="1857988" y="1726673"/>
                  <a:pt x="1857338" y="1727860"/>
                </a:cubicBezTo>
                <a:cubicBezTo>
                  <a:pt x="1857090" y="1728300"/>
                  <a:pt x="1854449" y="1728281"/>
                  <a:pt x="1854010" y="1727668"/>
                </a:cubicBezTo>
                <a:cubicBezTo>
                  <a:pt x="1850565" y="1722961"/>
                  <a:pt x="1846165" y="1719727"/>
                  <a:pt x="1840980" y="1716991"/>
                </a:cubicBezTo>
                <a:cubicBezTo>
                  <a:pt x="1836310" y="1714542"/>
                  <a:pt x="1832311" y="1710831"/>
                  <a:pt x="1826476" y="1706545"/>
                </a:cubicBezTo>
                <a:cubicBezTo>
                  <a:pt x="1828332" y="1713108"/>
                  <a:pt x="1829805" y="1718331"/>
                  <a:pt x="1831470" y="1724243"/>
                </a:cubicBezTo>
                <a:cubicBezTo>
                  <a:pt x="1830149" y="1725201"/>
                  <a:pt x="1828600" y="1726941"/>
                  <a:pt x="1826686" y="1727610"/>
                </a:cubicBezTo>
                <a:cubicBezTo>
                  <a:pt x="1823224" y="1728816"/>
                  <a:pt x="1821195" y="1727076"/>
                  <a:pt x="1821253" y="1723421"/>
                </a:cubicBezTo>
                <a:cubicBezTo>
                  <a:pt x="1821272" y="1722502"/>
                  <a:pt x="1821846" y="1721583"/>
                  <a:pt x="1821942" y="1720665"/>
                </a:cubicBezTo>
                <a:cubicBezTo>
                  <a:pt x="1822573" y="1714218"/>
                  <a:pt x="1820755" y="1711500"/>
                  <a:pt x="1814422" y="1709740"/>
                </a:cubicBezTo>
                <a:cubicBezTo>
                  <a:pt x="1811533" y="1708936"/>
                  <a:pt x="1808566" y="1708381"/>
                  <a:pt x="1805640" y="1707712"/>
                </a:cubicBezTo>
                <a:cubicBezTo>
                  <a:pt x="1805353" y="1708362"/>
                  <a:pt x="1805065" y="1709032"/>
                  <a:pt x="1804777" y="1709682"/>
                </a:cubicBezTo>
                <a:cubicBezTo>
                  <a:pt x="1808739" y="1712361"/>
                  <a:pt x="1812681" y="1715021"/>
                  <a:pt x="1816794" y="1717795"/>
                </a:cubicBezTo>
                <a:cubicBezTo>
                  <a:pt x="1816086" y="1719651"/>
                  <a:pt x="1815799" y="1720896"/>
                  <a:pt x="1815169" y="1721910"/>
                </a:cubicBezTo>
                <a:cubicBezTo>
                  <a:pt x="1812834" y="1725717"/>
                  <a:pt x="1812662" y="1728414"/>
                  <a:pt x="1817081" y="1731399"/>
                </a:cubicBezTo>
                <a:cubicBezTo>
                  <a:pt x="1821099" y="1734117"/>
                  <a:pt x="1823319" y="1739148"/>
                  <a:pt x="1829767" y="1738116"/>
                </a:cubicBezTo>
                <a:cubicBezTo>
                  <a:pt x="1831566" y="1737828"/>
                  <a:pt x="1834225" y="1741291"/>
                  <a:pt x="1836100" y="1743377"/>
                </a:cubicBezTo>
                <a:cubicBezTo>
                  <a:pt x="1842147" y="1750112"/>
                  <a:pt x="1848786" y="1756407"/>
                  <a:pt x="1853627" y="1765553"/>
                </a:cubicBezTo>
                <a:cubicBezTo>
                  <a:pt x="1841668" y="1762167"/>
                  <a:pt x="1835967" y="1753920"/>
                  <a:pt x="1832254" y="1743530"/>
                </a:cubicBezTo>
                <a:cubicBezTo>
                  <a:pt x="1831776" y="1744027"/>
                  <a:pt x="1831298" y="1744525"/>
                  <a:pt x="1830838" y="1745004"/>
                </a:cubicBezTo>
                <a:cubicBezTo>
                  <a:pt x="1831126" y="1747874"/>
                  <a:pt x="1831815" y="1750782"/>
                  <a:pt x="1831432" y="1753556"/>
                </a:cubicBezTo>
                <a:cubicBezTo>
                  <a:pt x="1831317" y="1754436"/>
                  <a:pt x="1828293" y="1754896"/>
                  <a:pt x="1826591" y="1755565"/>
                </a:cubicBezTo>
                <a:lnTo>
                  <a:pt x="1826591" y="1755546"/>
                </a:lnTo>
                <a:cubicBezTo>
                  <a:pt x="1825960" y="1754915"/>
                  <a:pt x="1825309" y="1754265"/>
                  <a:pt x="1824677" y="1753632"/>
                </a:cubicBezTo>
                <a:lnTo>
                  <a:pt x="1824656" y="1753620"/>
                </a:lnTo>
                <a:lnTo>
                  <a:pt x="1817120" y="1742475"/>
                </a:lnTo>
                <a:cubicBezTo>
                  <a:pt x="1813786" y="1739732"/>
                  <a:pt x="1809399" y="1738230"/>
                  <a:pt x="1803247" y="1738746"/>
                </a:cubicBezTo>
                <a:cubicBezTo>
                  <a:pt x="1805640" y="1742822"/>
                  <a:pt x="1807783" y="1746495"/>
                  <a:pt x="1809103" y="1748735"/>
                </a:cubicBezTo>
                <a:cubicBezTo>
                  <a:pt x="1812853" y="1748946"/>
                  <a:pt x="1815301" y="1748582"/>
                  <a:pt x="1817311" y="1749327"/>
                </a:cubicBezTo>
                <a:lnTo>
                  <a:pt x="1824656" y="1753620"/>
                </a:lnTo>
                <a:lnTo>
                  <a:pt x="1824677" y="1753651"/>
                </a:lnTo>
                <a:cubicBezTo>
                  <a:pt x="1825309" y="1754283"/>
                  <a:pt x="1825960" y="1754934"/>
                  <a:pt x="1826591" y="1755565"/>
                </a:cubicBezTo>
                <a:lnTo>
                  <a:pt x="1826591" y="1771944"/>
                </a:lnTo>
                <a:cubicBezTo>
                  <a:pt x="1820813" y="1774947"/>
                  <a:pt x="1815359" y="1770126"/>
                  <a:pt x="1809082" y="1769953"/>
                </a:cubicBezTo>
                <a:cubicBezTo>
                  <a:pt x="1805314" y="1775790"/>
                  <a:pt x="1809006" y="1779674"/>
                  <a:pt x="1813810" y="1783845"/>
                </a:cubicBezTo>
                <a:cubicBezTo>
                  <a:pt x="1811208" y="1784877"/>
                  <a:pt x="1809582" y="1785509"/>
                  <a:pt x="1807954" y="1786159"/>
                </a:cubicBezTo>
                <a:cubicBezTo>
                  <a:pt x="1801831" y="1788570"/>
                  <a:pt x="1795423" y="1790407"/>
                  <a:pt x="1789683" y="1793526"/>
                </a:cubicBezTo>
                <a:cubicBezTo>
                  <a:pt x="1783731" y="1796778"/>
                  <a:pt x="1778335" y="1800166"/>
                  <a:pt x="1770988" y="1798310"/>
                </a:cubicBezTo>
                <a:cubicBezTo>
                  <a:pt x="1768825" y="1797755"/>
                  <a:pt x="1765631" y="1799227"/>
                  <a:pt x="1763564" y="1800682"/>
                </a:cubicBezTo>
                <a:cubicBezTo>
                  <a:pt x="1758628" y="1804203"/>
                  <a:pt x="1758801" y="1804432"/>
                  <a:pt x="1753176" y="1798692"/>
                </a:cubicBezTo>
                <a:cubicBezTo>
                  <a:pt x="1759221" y="1782888"/>
                  <a:pt x="1759221" y="1782888"/>
                  <a:pt x="1751549" y="1780974"/>
                </a:cubicBezTo>
                <a:cubicBezTo>
                  <a:pt x="1751242" y="1783041"/>
                  <a:pt x="1750937" y="1785050"/>
                  <a:pt x="1750574" y="1787365"/>
                </a:cubicBezTo>
                <a:cubicBezTo>
                  <a:pt x="1749424" y="1787001"/>
                  <a:pt x="1748335" y="1786983"/>
                  <a:pt x="1747799" y="1786428"/>
                </a:cubicBezTo>
                <a:cubicBezTo>
                  <a:pt x="1742155" y="1780764"/>
                  <a:pt x="1741120" y="1774852"/>
                  <a:pt x="1745637" y="1767638"/>
                </a:cubicBezTo>
                <a:cubicBezTo>
                  <a:pt x="1749234" y="1761898"/>
                  <a:pt x="1750994" y="1755526"/>
                  <a:pt x="1746861" y="1748772"/>
                </a:cubicBezTo>
                <a:cubicBezTo>
                  <a:pt x="1744795" y="1745386"/>
                  <a:pt x="1745005" y="1741731"/>
                  <a:pt x="1747531" y="1738039"/>
                </a:cubicBezTo>
                <a:cubicBezTo>
                  <a:pt x="1753252" y="1729696"/>
                  <a:pt x="1751568" y="1726425"/>
                  <a:pt x="1741159" y="1724569"/>
                </a:cubicBezTo>
                <a:cubicBezTo>
                  <a:pt x="1740853" y="1724511"/>
                  <a:pt x="1740529" y="1724588"/>
                  <a:pt x="1739782" y="1724626"/>
                </a:cubicBezTo>
                <a:cubicBezTo>
                  <a:pt x="1738882" y="1726215"/>
                  <a:pt x="1737868" y="1727994"/>
                  <a:pt x="1735706" y="1731858"/>
                </a:cubicBezTo>
                <a:cubicBezTo>
                  <a:pt x="1733717" y="1728893"/>
                  <a:pt x="1732359" y="1726846"/>
                  <a:pt x="1730770" y="1724435"/>
                </a:cubicBezTo>
                <a:cubicBezTo>
                  <a:pt x="1729315" y="1725354"/>
                  <a:pt x="1727842" y="1726272"/>
                  <a:pt x="1726102" y="1727362"/>
                </a:cubicBezTo>
                <a:cubicBezTo>
                  <a:pt x="1725757" y="1726252"/>
                  <a:pt x="1725107" y="1725277"/>
                  <a:pt x="1725316" y="1724588"/>
                </a:cubicBezTo>
                <a:cubicBezTo>
                  <a:pt x="1728129" y="1715308"/>
                  <a:pt x="1728110" y="1715250"/>
                  <a:pt x="1718944" y="1714466"/>
                </a:cubicBezTo>
                <a:cubicBezTo>
                  <a:pt x="1718333" y="1714408"/>
                  <a:pt x="1717702" y="1714542"/>
                  <a:pt x="1715711" y="1714658"/>
                </a:cubicBezTo>
                <a:cubicBezTo>
                  <a:pt x="1718505" y="1723497"/>
                  <a:pt x="1722657" y="1731036"/>
                  <a:pt x="1727440" y="1737445"/>
                </a:cubicBezTo>
                <a:cubicBezTo>
                  <a:pt x="1732415" y="1735896"/>
                  <a:pt x="1736165" y="1733811"/>
                  <a:pt x="1739743" y="1734098"/>
                </a:cubicBezTo>
                <a:cubicBezTo>
                  <a:pt x="1741102" y="1734212"/>
                  <a:pt x="1742059" y="1739722"/>
                  <a:pt x="1743474" y="1743492"/>
                </a:cubicBezTo>
                <a:cubicBezTo>
                  <a:pt x="1735228" y="1745424"/>
                  <a:pt x="1726369" y="1743319"/>
                  <a:pt x="1723059" y="1752810"/>
                </a:cubicBezTo>
                <a:cubicBezTo>
                  <a:pt x="1726637" y="1764233"/>
                  <a:pt x="1734137" y="1773723"/>
                  <a:pt x="1740834" y="1783692"/>
                </a:cubicBezTo>
                <a:cubicBezTo>
                  <a:pt x="1742039" y="1785490"/>
                  <a:pt x="1744297" y="1788092"/>
                  <a:pt x="1743762" y="1789278"/>
                </a:cubicBezTo>
                <a:cubicBezTo>
                  <a:pt x="1740604" y="1796205"/>
                  <a:pt x="1744966" y="1801638"/>
                  <a:pt x="1746650" y="1807590"/>
                </a:cubicBezTo>
                <a:cubicBezTo>
                  <a:pt x="1748871" y="1815453"/>
                  <a:pt x="1749004" y="1823183"/>
                  <a:pt x="1745062" y="1831793"/>
                </a:cubicBezTo>
                <a:cubicBezTo>
                  <a:pt x="1741332" y="1830665"/>
                  <a:pt x="1737428" y="1830205"/>
                  <a:pt x="1734385" y="1828349"/>
                </a:cubicBezTo>
                <a:cubicBezTo>
                  <a:pt x="1730732" y="1826111"/>
                  <a:pt x="1727785" y="1822800"/>
                  <a:pt x="1723135" y="1828885"/>
                </a:cubicBezTo>
                <a:cubicBezTo>
                  <a:pt x="1722274" y="1824675"/>
                  <a:pt x="1721183" y="1822494"/>
                  <a:pt x="1721547" y="1820600"/>
                </a:cubicBezTo>
                <a:cubicBezTo>
                  <a:pt x="1722446" y="1815817"/>
                  <a:pt x="1723786" y="1811512"/>
                  <a:pt x="1718697" y="1807761"/>
                </a:cubicBezTo>
                <a:cubicBezTo>
                  <a:pt x="1717510" y="1806882"/>
                  <a:pt x="1718008" y="1802155"/>
                  <a:pt x="1719155" y="1799955"/>
                </a:cubicBezTo>
                <a:cubicBezTo>
                  <a:pt x="1722141" y="1794272"/>
                  <a:pt x="1722370" y="1788686"/>
                  <a:pt x="1721030" y="1782620"/>
                </a:cubicBezTo>
                <a:cubicBezTo>
                  <a:pt x="1720150" y="1778660"/>
                  <a:pt x="1720475" y="1778583"/>
                  <a:pt x="1724896" y="1774010"/>
                </a:cubicBezTo>
                <a:cubicBezTo>
                  <a:pt x="1722064" y="1770585"/>
                  <a:pt x="1718888" y="1767198"/>
                  <a:pt x="1716246" y="1763430"/>
                </a:cubicBezTo>
                <a:cubicBezTo>
                  <a:pt x="1713186" y="1759047"/>
                  <a:pt x="1710603" y="1754340"/>
                  <a:pt x="1707848" y="1749768"/>
                </a:cubicBezTo>
                <a:cubicBezTo>
                  <a:pt x="1704978" y="1745004"/>
                  <a:pt x="1702126" y="1740201"/>
                  <a:pt x="1698816" y="1734690"/>
                </a:cubicBezTo>
                <a:cubicBezTo>
                  <a:pt x="1694205" y="1740660"/>
                  <a:pt x="1691450" y="1745328"/>
                  <a:pt x="1693977" y="1751566"/>
                </a:cubicBezTo>
                <a:cubicBezTo>
                  <a:pt x="1694511" y="1752887"/>
                  <a:pt x="1694224" y="1754762"/>
                  <a:pt x="1693785" y="1756215"/>
                </a:cubicBezTo>
                <a:cubicBezTo>
                  <a:pt x="1692406" y="1760673"/>
                  <a:pt x="1690761" y="1765036"/>
                  <a:pt x="1689058" y="1769897"/>
                </a:cubicBezTo>
                <a:cubicBezTo>
                  <a:pt x="1685040" y="1769379"/>
                  <a:pt x="1683031" y="1767180"/>
                  <a:pt x="1684140" y="1762912"/>
                </a:cubicBezTo>
                <a:cubicBezTo>
                  <a:pt x="1685519" y="1757632"/>
                  <a:pt x="1684926" y="1752963"/>
                  <a:pt x="1681578" y="1748485"/>
                </a:cubicBezTo>
                <a:cubicBezTo>
                  <a:pt x="1680582" y="1747166"/>
                  <a:pt x="1680601" y="1744888"/>
                  <a:pt x="1680621" y="1743051"/>
                </a:cubicBezTo>
                <a:lnTo>
                  <a:pt x="1681099" y="1721111"/>
                </a:lnTo>
                <a:lnTo>
                  <a:pt x="1681137" y="1721144"/>
                </a:lnTo>
                <a:cubicBezTo>
                  <a:pt x="1681654" y="1719077"/>
                  <a:pt x="1682170" y="1717011"/>
                  <a:pt x="1682687" y="1714944"/>
                </a:cubicBezTo>
                <a:cubicBezTo>
                  <a:pt x="1685117" y="1718236"/>
                  <a:pt x="1684791" y="1720435"/>
                  <a:pt x="1681099" y="1721106"/>
                </a:cubicBezTo>
                <a:lnTo>
                  <a:pt x="1681099" y="1721111"/>
                </a:lnTo>
                <a:lnTo>
                  <a:pt x="1672738" y="1714008"/>
                </a:lnTo>
                <a:cubicBezTo>
                  <a:pt x="1670996" y="1719996"/>
                  <a:pt x="1670364" y="1725487"/>
                  <a:pt x="1672986" y="1730214"/>
                </a:cubicBezTo>
                <a:cubicBezTo>
                  <a:pt x="1675704" y="1735131"/>
                  <a:pt x="1675569" y="1739167"/>
                  <a:pt x="1672011" y="1743702"/>
                </a:cubicBezTo>
                <a:cubicBezTo>
                  <a:pt x="1673732" y="1745692"/>
                  <a:pt x="1675301" y="1747491"/>
                  <a:pt x="1677501" y="1750017"/>
                </a:cubicBezTo>
                <a:cubicBezTo>
                  <a:pt x="1674000" y="1749404"/>
                  <a:pt x="1671532" y="1748983"/>
                  <a:pt x="1668700" y="1748505"/>
                </a:cubicBezTo>
                <a:cubicBezTo>
                  <a:pt x="1669083" y="1749959"/>
                  <a:pt x="1669044" y="1750744"/>
                  <a:pt x="1669408" y="1751107"/>
                </a:cubicBezTo>
                <a:cubicBezTo>
                  <a:pt x="1672527" y="1754073"/>
                  <a:pt x="1677673" y="1756521"/>
                  <a:pt x="1678478" y="1759986"/>
                </a:cubicBezTo>
                <a:cubicBezTo>
                  <a:pt x="1679951" y="1766319"/>
                  <a:pt x="1679051" y="1773244"/>
                  <a:pt x="1678650" y="1779884"/>
                </a:cubicBezTo>
                <a:cubicBezTo>
                  <a:pt x="1678573" y="1781243"/>
                  <a:pt x="1676334" y="1782467"/>
                  <a:pt x="1675110" y="1783749"/>
                </a:cubicBezTo>
                <a:cubicBezTo>
                  <a:pt x="1673866" y="1782237"/>
                  <a:pt x="1671933" y="1780898"/>
                  <a:pt x="1671532" y="1779195"/>
                </a:cubicBezTo>
                <a:cubicBezTo>
                  <a:pt x="1669924" y="1772480"/>
                  <a:pt x="1668814" y="1765648"/>
                  <a:pt x="1667151" y="1756924"/>
                </a:cubicBezTo>
                <a:cubicBezTo>
                  <a:pt x="1662826" y="1762128"/>
                  <a:pt x="1663764" y="1766089"/>
                  <a:pt x="1664739" y="1769763"/>
                </a:cubicBezTo>
                <a:cubicBezTo>
                  <a:pt x="1666347" y="1775847"/>
                  <a:pt x="1666806" y="1780993"/>
                  <a:pt x="1662022" y="1786562"/>
                </a:cubicBezTo>
                <a:cubicBezTo>
                  <a:pt x="1659726" y="1789221"/>
                  <a:pt x="1660759" y="1794980"/>
                  <a:pt x="1660740" y="1799324"/>
                </a:cubicBezTo>
                <a:cubicBezTo>
                  <a:pt x="1660722" y="1801965"/>
                  <a:pt x="1661564" y="1804624"/>
                  <a:pt x="1662022" y="1807263"/>
                </a:cubicBezTo>
                <a:cubicBezTo>
                  <a:pt x="1661334" y="1807513"/>
                  <a:pt x="1660645" y="1807761"/>
                  <a:pt x="1659956" y="1808010"/>
                </a:cubicBezTo>
                <a:cubicBezTo>
                  <a:pt x="1657067" y="1802882"/>
                  <a:pt x="1654177" y="1797736"/>
                  <a:pt x="1651269" y="1792608"/>
                </a:cubicBezTo>
                <a:cubicBezTo>
                  <a:pt x="1650618" y="1792799"/>
                  <a:pt x="1649949" y="1792971"/>
                  <a:pt x="1649299" y="1793163"/>
                </a:cubicBezTo>
                <a:cubicBezTo>
                  <a:pt x="1649452" y="1796607"/>
                  <a:pt x="1649605" y="1800069"/>
                  <a:pt x="1649776" y="1803552"/>
                </a:cubicBezTo>
                <a:cubicBezTo>
                  <a:pt x="1642793" y="1802155"/>
                  <a:pt x="1640095" y="1794502"/>
                  <a:pt x="1642180" y="1784514"/>
                </a:cubicBezTo>
                <a:cubicBezTo>
                  <a:pt x="1640152" y="1780726"/>
                  <a:pt x="1637799" y="1778085"/>
                  <a:pt x="1637359" y="1775177"/>
                </a:cubicBezTo>
                <a:cubicBezTo>
                  <a:pt x="1636287" y="1767906"/>
                  <a:pt x="1635714" y="1760636"/>
                  <a:pt x="1631217" y="1754417"/>
                </a:cubicBezTo>
                <a:cubicBezTo>
                  <a:pt x="1630681" y="1753671"/>
                  <a:pt x="1630223" y="1752714"/>
                  <a:pt x="1630165" y="1751834"/>
                </a:cubicBezTo>
                <a:cubicBezTo>
                  <a:pt x="1628482" y="1728835"/>
                  <a:pt x="1626835" y="1724396"/>
                  <a:pt x="1615030" y="1707884"/>
                </a:cubicBezTo>
                <a:cubicBezTo>
                  <a:pt x="1612925" y="1704957"/>
                  <a:pt x="1611931" y="1701245"/>
                  <a:pt x="1610686" y="1698509"/>
                </a:cubicBezTo>
                <a:cubicBezTo>
                  <a:pt x="1606612" y="1695926"/>
                  <a:pt x="1602689" y="1693515"/>
                  <a:pt x="1598862" y="1690971"/>
                </a:cubicBezTo>
                <a:cubicBezTo>
                  <a:pt x="1595743" y="1688884"/>
                  <a:pt x="1592721" y="1686608"/>
                  <a:pt x="1589697" y="1684389"/>
                </a:cubicBezTo>
                <a:cubicBezTo>
                  <a:pt x="1583344" y="1679739"/>
                  <a:pt x="1576706" y="1675395"/>
                  <a:pt x="1570851" y="1670172"/>
                </a:cubicBezTo>
                <a:cubicBezTo>
                  <a:pt x="1569071" y="1668584"/>
                  <a:pt x="1569511" y="1664508"/>
                  <a:pt x="1568823" y="1661007"/>
                </a:cubicBezTo>
                <a:cubicBezTo>
                  <a:pt x="1568593" y="1660797"/>
                  <a:pt x="1567923" y="1659706"/>
                  <a:pt x="1567158" y="1659630"/>
                </a:cubicBezTo>
                <a:cubicBezTo>
                  <a:pt x="1557726" y="1658748"/>
                  <a:pt x="1552770" y="1650962"/>
                  <a:pt x="1546034" y="1645987"/>
                </a:cubicBezTo>
                <a:lnTo>
                  <a:pt x="1547223" y="1640841"/>
                </a:lnTo>
                <a:lnTo>
                  <a:pt x="1550971" y="1642715"/>
                </a:lnTo>
                <a:cubicBezTo>
                  <a:pt x="1551603" y="1643346"/>
                  <a:pt x="1552253" y="1643997"/>
                  <a:pt x="1552884" y="1644629"/>
                </a:cubicBezTo>
                <a:lnTo>
                  <a:pt x="1553003" y="1644606"/>
                </a:lnTo>
                <a:lnTo>
                  <a:pt x="1558777" y="1648818"/>
                </a:lnTo>
                <a:cubicBezTo>
                  <a:pt x="1566623" y="1646541"/>
                  <a:pt x="1570162" y="1652492"/>
                  <a:pt x="1575022" y="1656186"/>
                </a:cubicBezTo>
                <a:cubicBezTo>
                  <a:pt x="1580514" y="1660356"/>
                  <a:pt x="1586790" y="1663666"/>
                  <a:pt x="1589679" y="1670517"/>
                </a:cubicBezTo>
                <a:cubicBezTo>
                  <a:pt x="1590023" y="1671339"/>
                  <a:pt x="1590846" y="1672276"/>
                  <a:pt x="1591650" y="1672524"/>
                </a:cubicBezTo>
                <a:cubicBezTo>
                  <a:pt x="1593849" y="1673195"/>
                  <a:pt x="1596165" y="1673540"/>
                  <a:pt x="1598423" y="1674018"/>
                </a:cubicBezTo>
                <a:cubicBezTo>
                  <a:pt x="1598901" y="1671435"/>
                  <a:pt x="1600029" y="1668756"/>
                  <a:pt x="1599646" y="1666307"/>
                </a:cubicBezTo>
                <a:cubicBezTo>
                  <a:pt x="1599303" y="1664164"/>
                  <a:pt x="1597275" y="1662289"/>
                  <a:pt x="1595743" y="1659936"/>
                </a:cubicBezTo>
                <a:cubicBezTo>
                  <a:pt x="1597428" y="1659380"/>
                  <a:pt x="1598825" y="1658634"/>
                  <a:pt x="1599054" y="1658883"/>
                </a:cubicBezTo>
                <a:cubicBezTo>
                  <a:pt x="1603589" y="1664069"/>
                  <a:pt x="1608353" y="1669101"/>
                  <a:pt x="1612236" y="1674744"/>
                </a:cubicBezTo>
                <a:cubicBezTo>
                  <a:pt x="1614227" y="1677634"/>
                  <a:pt x="1614591" y="1681653"/>
                  <a:pt x="1615872" y="1685766"/>
                </a:cubicBezTo>
                <a:lnTo>
                  <a:pt x="1610370" y="1686737"/>
                </a:lnTo>
                <a:lnTo>
                  <a:pt x="1610361" y="1686722"/>
                </a:lnTo>
                <a:cubicBezTo>
                  <a:pt x="1609730" y="1686091"/>
                  <a:pt x="1609080" y="1685440"/>
                  <a:pt x="1608448" y="1684809"/>
                </a:cubicBezTo>
                <a:cubicBezTo>
                  <a:pt x="1608047" y="1684215"/>
                  <a:pt x="1607645" y="1683642"/>
                  <a:pt x="1608411" y="1684733"/>
                </a:cubicBezTo>
                <a:cubicBezTo>
                  <a:pt x="1608008" y="1683470"/>
                  <a:pt x="1608219" y="1684159"/>
                  <a:pt x="1608429" y="1684828"/>
                </a:cubicBezTo>
                <a:cubicBezTo>
                  <a:pt x="1609061" y="1685460"/>
                  <a:pt x="1609711" y="1686111"/>
                  <a:pt x="1610343" y="1686742"/>
                </a:cubicBezTo>
                <a:lnTo>
                  <a:pt x="1610370" y="1686737"/>
                </a:lnTo>
                <a:lnTo>
                  <a:pt x="1618608" y="1700288"/>
                </a:lnTo>
                <a:cubicBezTo>
                  <a:pt x="1620138" y="1707367"/>
                  <a:pt x="1624405" y="1710372"/>
                  <a:pt x="1630128" y="1712916"/>
                </a:cubicBezTo>
                <a:cubicBezTo>
                  <a:pt x="1636939" y="1715958"/>
                  <a:pt x="1642755" y="1713605"/>
                  <a:pt x="1644554" y="1706296"/>
                </a:cubicBezTo>
                <a:cubicBezTo>
                  <a:pt x="1645357" y="1702986"/>
                  <a:pt x="1644687" y="1699332"/>
                  <a:pt x="1644687" y="1695963"/>
                </a:cubicBezTo>
                <a:cubicBezTo>
                  <a:pt x="1645587" y="1695582"/>
                  <a:pt x="1646582" y="1695141"/>
                  <a:pt x="1647577" y="1694721"/>
                </a:cubicBezTo>
                <a:cubicBezTo>
                  <a:pt x="1641166" y="1693477"/>
                  <a:pt x="1637302" y="1689765"/>
                  <a:pt x="1634604" y="1684560"/>
                </a:cubicBezTo>
                <a:cubicBezTo>
                  <a:pt x="1633647" y="1682724"/>
                  <a:pt x="1632729" y="1680792"/>
                  <a:pt x="1632212" y="1678801"/>
                </a:cubicBezTo>
                <a:cubicBezTo>
                  <a:pt x="1630931" y="1673846"/>
                  <a:pt x="1629112" y="1669541"/>
                  <a:pt x="1625133" y="1665771"/>
                </a:cubicBezTo>
                <a:cubicBezTo>
                  <a:pt x="1618149" y="1659170"/>
                  <a:pt x="1611950" y="1651746"/>
                  <a:pt x="1605425" y="1644666"/>
                </a:cubicBezTo>
                <a:cubicBezTo>
                  <a:pt x="1605828" y="1644132"/>
                  <a:pt x="1606228" y="1643595"/>
                  <a:pt x="1606631" y="1643060"/>
                </a:cubicBezTo>
                <a:cubicBezTo>
                  <a:pt x="1614169" y="1647862"/>
                  <a:pt x="1621708" y="1652645"/>
                  <a:pt x="1628769" y="1657161"/>
                </a:cubicBezTo>
                <a:cubicBezTo>
                  <a:pt x="1634317" y="1654367"/>
                  <a:pt x="1633705" y="1650712"/>
                  <a:pt x="1632174" y="1646925"/>
                </a:cubicBezTo>
                <a:cubicBezTo>
                  <a:pt x="1630068" y="1641739"/>
                  <a:pt x="1627812" y="1636593"/>
                  <a:pt x="1625343" y="1630776"/>
                </a:cubicBezTo>
                <a:cubicBezTo>
                  <a:pt x="1622244" y="1632976"/>
                  <a:pt x="1619814" y="1632344"/>
                  <a:pt x="1617307" y="1628670"/>
                </a:cubicBezTo>
                <a:cubicBezTo>
                  <a:pt x="1613653" y="1623314"/>
                  <a:pt x="1609003" y="1618644"/>
                  <a:pt x="1604220" y="1613038"/>
                </a:cubicBezTo>
                <a:cubicBezTo>
                  <a:pt x="1604469" y="1612427"/>
                  <a:pt x="1605177" y="1610781"/>
                  <a:pt x="1606152" y="1608447"/>
                </a:cubicBezTo>
                <a:cubicBezTo>
                  <a:pt x="1608487" y="1609881"/>
                  <a:pt x="1610457" y="1610800"/>
                  <a:pt x="1612084" y="1612140"/>
                </a:cubicBezTo>
                <a:cubicBezTo>
                  <a:pt x="1616122" y="1615469"/>
                  <a:pt x="1620579" y="1618530"/>
                  <a:pt x="1621422" y="1624328"/>
                </a:cubicBezTo>
                <a:cubicBezTo>
                  <a:pt x="1629285" y="1623945"/>
                  <a:pt x="1630433" y="1631714"/>
                  <a:pt x="1634929" y="1635425"/>
                </a:cubicBezTo>
                <a:cubicBezTo>
                  <a:pt x="1638315" y="1626375"/>
                  <a:pt x="1638450" y="1624251"/>
                  <a:pt x="1633417" y="1623160"/>
                </a:cubicBezTo>
                <a:cubicBezTo>
                  <a:pt x="1625476" y="1621419"/>
                  <a:pt x="1624501" y="1614474"/>
                  <a:pt x="1619259" y="1608791"/>
                </a:cubicBezTo>
                <a:cubicBezTo>
                  <a:pt x="1623009" y="1607892"/>
                  <a:pt x="1625439" y="1607298"/>
                  <a:pt x="1627945" y="1606686"/>
                </a:cubicBezTo>
                <a:cubicBezTo>
                  <a:pt x="1626204" y="1603548"/>
                  <a:pt x="1624770" y="1600392"/>
                  <a:pt x="1620005" y="1602132"/>
                </a:cubicBezTo>
                <a:cubicBezTo>
                  <a:pt x="1618398" y="1602726"/>
                  <a:pt x="1616217" y="1602171"/>
                  <a:pt x="1614418" y="1601711"/>
                </a:cubicBezTo>
                <a:cubicBezTo>
                  <a:pt x="1602594" y="1598651"/>
                  <a:pt x="1590788" y="1595475"/>
                  <a:pt x="1578983" y="1592318"/>
                </a:cubicBezTo>
                <a:cubicBezTo>
                  <a:pt x="1577720" y="1591973"/>
                  <a:pt x="1576514" y="1591494"/>
                  <a:pt x="1576093" y="1591341"/>
                </a:cubicBezTo>
                <a:cubicBezTo>
                  <a:pt x="1579365" y="1583363"/>
                  <a:pt x="1583805" y="1581047"/>
                  <a:pt x="1590348" y="1581411"/>
                </a:cubicBezTo>
                <a:cubicBezTo>
                  <a:pt x="1597963" y="1581831"/>
                  <a:pt x="1605636" y="1581507"/>
                  <a:pt x="1613271" y="1581488"/>
                </a:cubicBezTo>
                <a:cubicBezTo>
                  <a:pt x="1617441" y="1581468"/>
                  <a:pt x="1620904" y="1580627"/>
                  <a:pt x="1620560" y="1574370"/>
                </a:cubicBezTo>
                <a:cubicBezTo>
                  <a:pt x="1614035" y="1576839"/>
                  <a:pt x="1607645" y="1568209"/>
                  <a:pt x="1601445" y="1575996"/>
                </a:cubicBezTo>
                <a:cubicBezTo>
                  <a:pt x="1590864" y="1565013"/>
                  <a:pt x="1576609" y="1566085"/>
                  <a:pt x="1563982" y="1562794"/>
                </a:cubicBezTo>
                <a:cubicBezTo>
                  <a:pt x="1556787" y="1560919"/>
                  <a:pt x="1554683" y="1564784"/>
                  <a:pt x="1556941" y="1572437"/>
                </a:cubicBezTo>
                <a:cubicBezTo>
                  <a:pt x="1557342" y="1573795"/>
                  <a:pt x="1557438" y="1575250"/>
                  <a:pt x="1557667" y="1576647"/>
                </a:cubicBezTo>
                <a:cubicBezTo>
                  <a:pt x="1553095" y="1577890"/>
                  <a:pt x="1552100" y="1575403"/>
                  <a:pt x="1550952" y="1572534"/>
                </a:cubicBezTo>
                <a:cubicBezTo>
                  <a:pt x="1550072" y="1570371"/>
                  <a:pt x="1548771" y="1567329"/>
                  <a:pt x="1546992" y="1566754"/>
                </a:cubicBezTo>
                <a:cubicBezTo>
                  <a:pt x="1538343" y="1563981"/>
                  <a:pt x="1529542" y="1561302"/>
                  <a:pt x="1518845" y="1563540"/>
                </a:cubicBezTo>
                <a:cubicBezTo>
                  <a:pt x="1522749" y="1570065"/>
                  <a:pt x="1526193" y="1575804"/>
                  <a:pt x="1529772" y="1581794"/>
                </a:cubicBezTo>
                <a:cubicBezTo>
                  <a:pt x="1526020" y="1583956"/>
                  <a:pt x="1523495" y="1582789"/>
                  <a:pt x="1522787" y="1579536"/>
                </a:cubicBezTo>
                <a:cubicBezTo>
                  <a:pt x="1521888" y="1575403"/>
                  <a:pt x="1520280" y="1572648"/>
                  <a:pt x="1516090" y="1571175"/>
                </a:cubicBezTo>
                <a:cubicBezTo>
                  <a:pt x="1514676" y="1570677"/>
                  <a:pt x="1513431" y="1568476"/>
                  <a:pt x="1512913" y="1566812"/>
                </a:cubicBezTo>
                <a:cubicBezTo>
                  <a:pt x="1512082" y="1564105"/>
                  <a:pt x="1510857" y="1562971"/>
                  <a:pt x="1509312" y="1562715"/>
                </a:cubicBezTo>
                <a:cubicBezTo>
                  <a:pt x="1507767" y="1562460"/>
                  <a:pt x="1505902" y="1563081"/>
                  <a:pt x="1503787" y="1563885"/>
                </a:cubicBezTo>
                <a:cubicBezTo>
                  <a:pt x="1504303" y="1565549"/>
                  <a:pt x="1504686" y="1566717"/>
                  <a:pt x="1505050" y="1567884"/>
                </a:cubicBezTo>
                <a:cubicBezTo>
                  <a:pt x="1507385" y="1575307"/>
                  <a:pt x="1515192" y="1577547"/>
                  <a:pt x="1519497" y="1583171"/>
                </a:cubicBezTo>
                <a:cubicBezTo>
                  <a:pt x="1525122" y="1590538"/>
                  <a:pt x="1532852" y="1594326"/>
                  <a:pt x="1542132" y="1595475"/>
                </a:cubicBezTo>
                <a:cubicBezTo>
                  <a:pt x="1547374" y="1596125"/>
                  <a:pt x="1551832" y="1598823"/>
                  <a:pt x="1554780" y="1603931"/>
                </a:cubicBezTo>
                <a:cubicBezTo>
                  <a:pt x="1549364" y="1605653"/>
                  <a:pt x="1544026" y="1597139"/>
                  <a:pt x="1539299" y="1604562"/>
                </a:cubicBezTo>
                <a:cubicBezTo>
                  <a:pt x="1541882" y="1607682"/>
                  <a:pt x="1544409" y="1610742"/>
                  <a:pt x="1546914" y="1613747"/>
                </a:cubicBezTo>
                <a:cubicBezTo>
                  <a:pt x="1539299" y="1620023"/>
                  <a:pt x="1539510" y="1611011"/>
                  <a:pt x="1536046" y="1609538"/>
                </a:cubicBezTo>
                <a:cubicBezTo>
                  <a:pt x="1531799" y="1607739"/>
                  <a:pt x="1528297" y="1604161"/>
                  <a:pt x="1524471" y="1601348"/>
                </a:cubicBezTo>
                <a:cubicBezTo>
                  <a:pt x="1529466" y="1612561"/>
                  <a:pt x="1538763" y="1619526"/>
                  <a:pt x="1546801" y="1627581"/>
                </a:cubicBezTo>
                <a:lnTo>
                  <a:pt x="1558530" y="1636865"/>
                </a:lnTo>
                <a:lnTo>
                  <a:pt x="1558548" y="1637014"/>
                </a:lnTo>
                <a:cubicBezTo>
                  <a:pt x="1559179" y="1637646"/>
                  <a:pt x="1559830" y="1638296"/>
                  <a:pt x="1560460" y="1638927"/>
                </a:cubicBezTo>
                <a:lnTo>
                  <a:pt x="1560519" y="1638941"/>
                </a:lnTo>
                <a:lnTo>
                  <a:pt x="1558105" y="1643601"/>
                </a:lnTo>
                <a:lnTo>
                  <a:pt x="1553003" y="1644606"/>
                </a:lnTo>
                <a:lnTo>
                  <a:pt x="1552981" y="1644590"/>
                </a:lnTo>
                <a:cubicBezTo>
                  <a:pt x="1552350" y="1643958"/>
                  <a:pt x="1551698" y="1643308"/>
                  <a:pt x="1551067" y="1642677"/>
                </a:cubicBezTo>
                <a:cubicBezTo>
                  <a:pt x="1549784" y="1642046"/>
                  <a:pt x="1548522" y="1641396"/>
                  <a:pt x="1547241" y="1640763"/>
                </a:cubicBezTo>
                <a:lnTo>
                  <a:pt x="1547223" y="1640841"/>
                </a:lnTo>
                <a:lnTo>
                  <a:pt x="1547145" y="1640802"/>
                </a:lnTo>
                <a:cubicBezTo>
                  <a:pt x="1541805" y="1636019"/>
                  <a:pt x="1534938" y="1632402"/>
                  <a:pt x="1535091" y="1623601"/>
                </a:cubicBezTo>
                <a:cubicBezTo>
                  <a:pt x="1535109" y="1622070"/>
                  <a:pt x="1533216" y="1620366"/>
                  <a:pt x="1531914" y="1619009"/>
                </a:cubicBezTo>
                <a:cubicBezTo>
                  <a:pt x="1526460" y="1613230"/>
                  <a:pt x="1521870" y="1605462"/>
                  <a:pt x="1515134" y="1602400"/>
                </a:cubicBezTo>
                <a:cubicBezTo>
                  <a:pt x="1508457" y="1599359"/>
                  <a:pt x="1499597" y="1600889"/>
                  <a:pt x="1491695" y="1600755"/>
                </a:cubicBezTo>
                <a:cubicBezTo>
                  <a:pt x="1481822" y="1600564"/>
                  <a:pt x="1471950" y="1600717"/>
                  <a:pt x="1460985" y="1600717"/>
                </a:cubicBezTo>
                <a:cubicBezTo>
                  <a:pt x="1461962" y="1602516"/>
                  <a:pt x="1462554" y="1603625"/>
                  <a:pt x="1463587" y="1605520"/>
                </a:cubicBezTo>
                <a:cubicBezTo>
                  <a:pt x="1460832" y="1606094"/>
                  <a:pt x="1458307" y="1606610"/>
                  <a:pt x="1455781" y="1607145"/>
                </a:cubicBezTo>
                <a:cubicBezTo>
                  <a:pt x="1455781" y="1607490"/>
                  <a:pt x="1455801" y="1607835"/>
                  <a:pt x="1455819" y="1608159"/>
                </a:cubicBezTo>
                <a:cubicBezTo>
                  <a:pt x="1461770" y="1608159"/>
                  <a:pt x="1467721" y="1608159"/>
                  <a:pt x="1473672" y="1608159"/>
                </a:cubicBezTo>
                <a:cubicBezTo>
                  <a:pt x="1464774" y="1611316"/>
                  <a:pt x="1420442" y="1611144"/>
                  <a:pt x="1411526" y="1608294"/>
                </a:cubicBezTo>
                <a:cubicBezTo>
                  <a:pt x="1418433" y="1604467"/>
                  <a:pt x="1424632" y="1601502"/>
                  <a:pt x="1431999" y="1601234"/>
                </a:cubicBezTo>
                <a:cubicBezTo>
                  <a:pt x="1424517" y="1600143"/>
                  <a:pt x="1417074" y="1598746"/>
                  <a:pt x="1409574" y="1598076"/>
                </a:cubicBezTo>
                <a:cubicBezTo>
                  <a:pt x="1405651" y="1597713"/>
                  <a:pt x="1401385" y="1599549"/>
                  <a:pt x="1397672" y="1598688"/>
                </a:cubicBezTo>
                <a:cubicBezTo>
                  <a:pt x="1394057" y="1597847"/>
                  <a:pt x="1390956" y="1594804"/>
                  <a:pt x="1387359" y="1592566"/>
                </a:cubicBezTo>
                <a:cubicBezTo>
                  <a:pt x="1386268" y="1595054"/>
                  <a:pt x="1385562" y="1596679"/>
                  <a:pt x="1384624" y="1598823"/>
                </a:cubicBezTo>
                <a:cubicBezTo>
                  <a:pt x="1378060" y="1595818"/>
                  <a:pt x="1371690" y="1595436"/>
                  <a:pt x="1365318" y="1599817"/>
                </a:cubicBezTo>
                <a:cubicBezTo>
                  <a:pt x="1365853" y="1601865"/>
                  <a:pt x="1366466" y="1604122"/>
                  <a:pt x="1367327" y="1607356"/>
                </a:cubicBezTo>
                <a:cubicBezTo>
                  <a:pt x="1363596" y="1607356"/>
                  <a:pt x="1360706" y="1607356"/>
                  <a:pt x="1357875" y="1607356"/>
                </a:cubicBezTo>
                <a:cubicBezTo>
                  <a:pt x="1356268" y="1603683"/>
                  <a:pt x="1359214" y="1598670"/>
                  <a:pt x="1353646" y="1597368"/>
                </a:cubicBezTo>
                <a:cubicBezTo>
                  <a:pt x="1347027" y="1595838"/>
                  <a:pt x="1346280" y="1602095"/>
                  <a:pt x="1342893" y="1606131"/>
                </a:cubicBezTo>
                <a:cubicBezTo>
                  <a:pt x="1338511" y="1600181"/>
                  <a:pt x="1333384" y="1596526"/>
                  <a:pt x="1325253" y="1599989"/>
                </a:cubicBezTo>
                <a:cubicBezTo>
                  <a:pt x="1328274" y="1601482"/>
                  <a:pt x="1330915" y="1602803"/>
                  <a:pt x="1333575" y="1604122"/>
                </a:cubicBezTo>
                <a:cubicBezTo>
                  <a:pt x="1319589" y="1606208"/>
                  <a:pt x="1306003" y="1603893"/>
                  <a:pt x="1292399" y="1602783"/>
                </a:cubicBezTo>
                <a:cubicBezTo>
                  <a:pt x="1278796" y="1601673"/>
                  <a:pt x="1265249" y="1599282"/>
                  <a:pt x="1251645" y="1599072"/>
                </a:cubicBezTo>
                <a:cubicBezTo>
                  <a:pt x="1237544" y="1598841"/>
                  <a:pt x="1223844" y="1597406"/>
                  <a:pt x="1210469" y="1593006"/>
                </a:cubicBezTo>
                <a:lnTo>
                  <a:pt x="1210508" y="1593045"/>
                </a:lnTo>
                <a:lnTo>
                  <a:pt x="1210389" y="1593003"/>
                </a:lnTo>
                <a:lnTo>
                  <a:pt x="1210355" y="1592968"/>
                </a:lnTo>
                <a:lnTo>
                  <a:pt x="1210344" y="1592988"/>
                </a:lnTo>
                <a:lnTo>
                  <a:pt x="1197407" y="1588464"/>
                </a:lnTo>
                <a:cubicBezTo>
                  <a:pt x="1192877" y="1587486"/>
                  <a:pt x="1188275" y="1586750"/>
                  <a:pt x="1183874" y="1585333"/>
                </a:cubicBezTo>
                <a:cubicBezTo>
                  <a:pt x="1182974" y="1585046"/>
                  <a:pt x="1181635" y="1585965"/>
                  <a:pt x="1180564" y="1586481"/>
                </a:cubicBezTo>
                <a:cubicBezTo>
                  <a:pt x="1176699" y="1588395"/>
                  <a:pt x="1172910" y="1589754"/>
                  <a:pt x="1169485" y="1585659"/>
                </a:cubicBezTo>
                <a:cubicBezTo>
                  <a:pt x="1169293" y="1585430"/>
                  <a:pt x="1168892" y="1585085"/>
                  <a:pt x="1168720" y="1585143"/>
                </a:cubicBezTo>
                <a:cubicBezTo>
                  <a:pt x="1160034" y="1588777"/>
                  <a:pt x="1151711" y="1582329"/>
                  <a:pt x="1143118" y="1584261"/>
                </a:cubicBezTo>
                <a:cubicBezTo>
                  <a:pt x="1142565" y="1584377"/>
                  <a:pt x="1142124" y="1584989"/>
                  <a:pt x="1141627" y="1585372"/>
                </a:cubicBezTo>
                <a:lnTo>
                  <a:pt x="1141608" y="1585352"/>
                </a:lnTo>
                <a:cubicBezTo>
                  <a:pt x="1141493" y="1585544"/>
                  <a:pt x="1141398" y="1585716"/>
                  <a:pt x="1141282" y="1585907"/>
                </a:cubicBezTo>
                <a:lnTo>
                  <a:pt x="1141627" y="1585372"/>
                </a:lnTo>
                <a:lnTo>
                  <a:pt x="1144536" y="1588395"/>
                </a:lnTo>
                <a:cubicBezTo>
                  <a:pt x="1133820" y="1588796"/>
                  <a:pt x="1123373" y="1590749"/>
                  <a:pt x="1113750" y="1585926"/>
                </a:cubicBezTo>
                <a:cubicBezTo>
                  <a:pt x="1111299" y="1584702"/>
                  <a:pt x="1109635" y="1583363"/>
                  <a:pt x="1106976" y="1585352"/>
                </a:cubicBezTo>
                <a:cubicBezTo>
                  <a:pt x="1105904" y="1586157"/>
                  <a:pt x="1103991" y="1586214"/>
                  <a:pt x="1102536" y="1586022"/>
                </a:cubicBezTo>
                <a:cubicBezTo>
                  <a:pt x="1091209" y="1584472"/>
                  <a:pt x="1079941" y="1582636"/>
                  <a:pt x="1068612" y="1581144"/>
                </a:cubicBezTo>
                <a:cubicBezTo>
                  <a:pt x="1063293" y="1580435"/>
                  <a:pt x="1057860" y="1580569"/>
                  <a:pt x="1052541" y="1579822"/>
                </a:cubicBezTo>
                <a:cubicBezTo>
                  <a:pt x="1043108" y="1578503"/>
                  <a:pt x="1033426" y="1581525"/>
                  <a:pt x="1024071" y="1577737"/>
                </a:cubicBezTo>
                <a:cubicBezTo>
                  <a:pt x="1020645" y="1576341"/>
                  <a:pt x="1016627" y="1576302"/>
                  <a:pt x="1012839" y="1575901"/>
                </a:cubicBezTo>
                <a:cubicBezTo>
                  <a:pt x="1006218" y="1575192"/>
                  <a:pt x="999580" y="1574446"/>
                  <a:pt x="992940" y="1574179"/>
                </a:cubicBezTo>
                <a:cubicBezTo>
                  <a:pt x="987984" y="1573987"/>
                  <a:pt x="983259" y="1573950"/>
                  <a:pt x="978111" y="1575920"/>
                </a:cubicBezTo>
                <a:cubicBezTo>
                  <a:pt x="973290" y="1577776"/>
                  <a:pt x="967033" y="1576149"/>
                  <a:pt x="961426" y="1575709"/>
                </a:cubicBezTo>
                <a:cubicBezTo>
                  <a:pt x="956375" y="1575307"/>
                  <a:pt x="951362" y="1574523"/>
                  <a:pt x="946369" y="1573739"/>
                </a:cubicBezTo>
                <a:cubicBezTo>
                  <a:pt x="932917" y="1571615"/>
                  <a:pt x="919467" y="1569548"/>
                  <a:pt x="906073" y="1567157"/>
                </a:cubicBezTo>
                <a:cubicBezTo>
                  <a:pt x="892010" y="1564650"/>
                  <a:pt x="878043" y="1561704"/>
                  <a:pt x="863979" y="1559178"/>
                </a:cubicBezTo>
                <a:cubicBezTo>
                  <a:pt x="860975" y="1558642"/>
                  <a:pt x="857799" y="1559102"/>
                  <a:pt x="854489" y="1559102"/>
                </a:cubicBezTo>
                <a:cubicBezTo>
                  <a:pt x="856861" y="1561646"/>
                  <a:pt x="858870" y="1563866"/>
                  <a:pt x="860936" y="1566009"/>
                </a:cubicBezTo>
                <a:cubicBezTo>
                  <a:pt x="861339" y="1566429"/>
                  <a:pt x="862219" y="1566965"/>
                  <a:pt x="862486" y="1566812"/>
                </a:cubicBezTo>
                <a:cubicBezTo>
                  <a:pt x="868705" y="1562947"/>
                  <a:pt x="872857" y="1570026"/>
                  <a:pt x="878673" y="1569759"/>
                </a:cubicBezTo>
                <a:cubicBezTo>
                  <a:pt x="884548" y="1569490"/>
                  <a:pt x="890555" y="1571309"/>
                  <a:pt x="896468" y="1572381"/>
                </a:cubicBezTo>
                <a:cubicBezTo>
                  <a:pt x="900390" y="1573087"/>
                  <a:pt x="902782" y="1575288"/>
                  <a:pt x="902456" y="1579612"/>
                </a:cubicBezTo>
                <a:cubicBezTo>
                  <a:pt x="900525" y="1581794"/>
                  <a:pt x="898611" y="1581794"/>
                  <a:pt x="896716" y="1579593"/>
                </a:cubicBezTo>
                <a:lnTo>
                  <a:pt x="896550" y="1579583"/>
                </a:lnTo>
                <a:lnTo>
                  <a:pt x="891570" y="1577948"/>
                </a:lnTo>
                <a:cubicBezTo>
                  <a:pt x="891493" y="1578387"/>
                  <a:pt x="891417" y="1578828"/>
                  <a:pt x="891321" y="1579269"/>
                </a:cubicBezTo>
                <a:lnTo>
                  <a:pt x="896550" y="1579583"/>
                </a:lnTo>
                <a:lnTo>
                  <a:pt x="896698" y="1579632"/>
                </a:lnTo>
                <a:cubicBezTo>
                  <a:pt x="898611" y="1579632"/>
                  <a:pt x="900543" y="1579612"/>
                  <a:pt x="902456" y="1579612"/>
                </a:cubicBezTo>
                <a:cubicBezTo>
                  <a:pt x="908559" y="1581621"/>
                  <a:pt x="914663" y="1583630"/>
                  <a:pt x="920805" y="1585639"/>
                </a:cubicBezTo>
                <a:cubicBezTo>
                  <a:pt x="920099" y="1590251"/>
                  <a:pt x="917419" y="1589907"/>
                  <a:pt x="914358" y="1589601"/>
                </a:cubicBezTo>
                <a:cubicBezTo>
                  <a:pt x="895396" y="1587668"/>
                  <a:pt x="876972" y="1583114"/>
                  <a:pt x="858525" y="1578618"/>
                </a:cubicBezTo>
                <a:cubicBezTo>
                  <a:pt x="851964" y="1577010"/>
                  <a:pt x="845478" y="1574408"/>
                  <a:pt x="840120" y="1581621"/>
                </a:cubicBezTo>
                <a:cubicBezTo>
                  <a:pt x="840618" y="1579977"/>
                  <a:pt x="841096" y="1578331"/>
                  <a:pt x="841689" y="1576417"/>
                </a:cubicBezTo>
                <a:cubicBezTo>
                  <a:pt x="836005" y="1572571"/>
                  <a:pt x="833519" y="1579766"/>
                  <a:pt x="828258" y="1580072"/>
                </a:cubicBezTo>
                <a:cubicBezTo>
                  <a:pt x="828830" y="1577967"/>
                  <a:pt x="829328" y="1576130"/>
                  <a:pt x="830133" y="1573203"/>
                </a:cubicBezTo>
                <a:cubicBezTo>
                  <a:pt x="826841" y="1572265"/>
                  <a:pt x="823320" y="1571193"/>
                  <a:pt x="819780" y="1570275"/>
                </a:cubicBezTo>
                <a:cubicBezTo>
                  <a:pt x="816165" y="1569337"/>
                  <a:pt x="812549" y="1568266"/>
                  <a:pt x="808874" y="1567788"/>
                </a:cubicBezTo>
                <a:cubicBezTo>
                  <a:pt x="806961" y="1567539"/>
                  <a:pt x="804914" y="1568439"/>
                  <a:pt x="804684" y="1568476"/>
                </a:cubicBezTo>
                <a:cubicBezTo>
                  <a:pt x="800609" y="1566162"/>
                  <a:pt x="797623" y="1563081"/>
                  <a:pt x="794429" y="1562852"/>
                </a:cubicBezTo>
                <a:cubicBezTo>
                  <a:pt x="775753" y="1561512"/>
                  <a:pt x="758840" y="1554375"/>
                  <a:pt x="741562" y="1548214"/>
                </a:cubicBezTo>
                <a:cubicBezTo>
                  <a:pt x="738692" y="1547200"/>
                  <a:pt x="735153" y="1548061"/>
                  <a:pt x="731689" y="1549113"/>
                </a:cubicBezTo>
                <a:cubicBezTo>
                  <a:pt x="744720" y="1561435"/>
                  <a:pt x="764121" y="1561149"/>
                  <a:pt x="778164" y="1574503"/>
                </a:cubicBezTo>
                <a:cubicBezTo>
                  <a:pt x="773878" y="1575461"/>
                  <a:pt x="770529" y="1576225"/>
                  <a:pt x="767393" y="1576914"/>
                </a:cubicBezTo>
                <a:cubicBezTo>
                  <a:pt x="757271" y="1568649"/>
                  <a:pt x="746231" y="1567865"/>
                  <a:pt x="734579" y="1570620"/>
                </a:cubicBezTo>
                <a:cubicBezTo>
                  <a:pt x="743591" y="1579287"/>
                  <a:pt x="757175" y="1577316"/>
                  <a:pt x="766665" y="1585046"/>
                </a:cubicBezTo>
                <a:cubicBezTo>
                  <a:pt x="768043" y="1586157"/>
                  <a:pt x="771545" y="1584664"/>
                  <a:pt x="773650" y="1584435"/>
                </a:cubicBezTo>
                <a:cubicBezTo>
                  <a:pt x="775257" y="1587361"/>
                  <a:pt x="776806" y="1590193"/>
                  <a:pt x="778739" y="1593695"/>
                </a:cubicBezTo>
                <a:cubicBezTo>
                  <a:pt x="772903" y="1596010"/>
                  <a:pt x="767603" y="1592337"/>
                  <a:pt x="762111" y="1591302"/>
                </a:cubicBezTo>
                <a:cubicBezTo>
                  <a:pt x="756602" y="1590270"/>
                  <a:pt x="751186" y="1588796"/>
                  <a:pt x="744318" y="1587208"/>
                </a:cubicBezTo>
                <a:cubicBezTo>
                  <a:pt x="749139" y="1595895"/>
                  <a:pt x="760467" y="1593963"/>
                  <a:pt x="764198" y="1603530"/>
                </a:cubicBezTo>
                <a:lnTo>
                  <a:pt x="751440" y="1602600"/>
                </a:lnTo>
                <a:lnTo>
                  <a:pt x="751358" y="1602553"/>
                </a:lnTo>
                <a:cubicBezTo>
                  <a:pt x="750690" y="1602363"/>
                  <a:pt x="750019" y="1602152"/>
                  <a:pt x="751225" y="1602516"/>
                </a:cubicBezTo>
                <a:cubicBezTo>
                  <a:pt x="750191" y="1601808"/>
                  <a:pt x="750766" y="1602209"/>
                  <a:pt x="751339" y="1602592"/>
                </a:cubicBezTo>
                <a:lnTo>
                  <a:pt x="751440" y="1602600"/>
                </a:lnTo>
                <a:lnTo>
                  <a:pt x="762413" y="1608774"/>
                </a:lnTo>
                <a:cubicBezTo>
                  <a:pt x="766426" y="1610159"/>
                  <a:pt x="770578" y="1611260"/>
                  <a:pt x="774300" y="1613288"/>
                </a:cubicBezTo>
                <a:cubicBezTo>
                  <a:pt x="776405" y="1614436"/>
                  <a:pt x="779007" y="1614723"/>
                  <a:pt x="782049" y="1615602"/>
                </a:cubicBezTo>
                <a:cubicBezTo>
                  <a:pt x="785474" y="1609136"/>
                  <a:pt x="793797" y="1605347"/>
                  <a:pt x="792802" y="1596087"/>
                </a:cubicBezTo>
                <a:lnTo>
                  <a:pt x="804896" y="1583459"/>
                </a:lnTo>
                <a:lnTo>
                  <a:pt x="808746" y="1586955"/>
                </a:lnTo>
                <a:cubicBezTo>
                  <a:pt x="808884" y="1588404"/>
                  <a:pt x="808071" y="1590030"/>
                  <a:pt x="806884" y="1591513"/>
                </a:cubicBezTo>
                <a:cubicBezTo>
                  <a:pt x="804761" y="1594173"/>
                  <a:pt x="801450" y="1595857"/>
                  <a:pt x="799002" y="1598306"/>
                </a:cubicBezTo>
                <a:cubicBezTo>
                  <a:pt x="796992" y="1600296"/>
                  <a:pt x="794945" y="1602573"/>
                  <a:pt x="793931" y="1605117"/>
                </a:cubicBezTo>
                <a:cubicBezTo>
                  <a:pt x="793242" y="1606878"/>
                  <a:pt x="794313" y="1609327"/>
                  <a:pt x="794639" y="1611756"/>
                </a:cubicBezTo>
                <a:cubicBezTo>
                  <a:pt x="792955" y="1611756"/>
                  <a:pt x="790812" y="1611756"/>
                  <a:pt x="787407" y="1611756"/>
                </a:cubicBezTo>
                <a:cubicBezTo>
                  <a:pt x="789224" y="1615335"/>
                  <a:pt x="790659" y="1618185"/>
                  <a:pt x="792554" y="1621956"/>
                </a:cubicBezTo>
                <a:cubicBezTo>
                  <a:pt x="789052" y="1622338"/>
                  <a:pt x="786010" y="1622664"/>
                  <a:pt x="781169" y="1623199"/>
                </a:cubicBezTo>
                <a:cubicBezTo>
                  <a:pt x="785856" y="1626700"/>
                  <a:pt x="789167" y="1629111"/>
                  <a:pt x="792362" y="1631694"/>
                </a:cubicBezTo>
                <a:cubicBezTo>
                  <a:pt x="792591" y="1631886"/>
                  <a:pt x="791826" y="1633320"/>
                  <a:pt x="791826" y="1633359"/>
                </a:cubicBezTo>
                <a:cubicBezTo>
                  <a:pt x="798178" y="1635693"/>
                  <a:pt x="804435" y="1637970"/>
                  <a:pt x="812892" y="1641069"/>
                </a:cubicBezTo>
                <a:cubicBezTo>
                  <a:pt x="809334" y="1641912"/>
                  <a:pt x="807630" y="1642926"/>
                  <a:pt x="806388" y="1642524"/>
                </a:cubicBezTo>
                <a:cubicBezTo>
                  <a:pt x="787177" y="1636325"/>
                  <a:pt x="766263" y="1636133"/>
                  <a:pt x="748068" y="1626222"/>
                </a:cubicBezTo>
                <a:cubicBezTo>
                  <a:pt x="745944" y="1625055"/>
                  <a:pt x="742921" y="1624079"/>
                  <a:pt x="740778" y="1624673"/>
                </a:cubicBezTo>
                <a:cubicBezTo>
                  <a:pt x="733392" y="1626738"/>
                  <a:pt x="727059" y="1623696"/>
                  <a:pt x="720381" y="1621745"/>
                </a:cubicBezTo>
                <a:lnTo>
                  <a:pt x="709358" y="1619835"/>
                </a:lnTo>
                <a:lnTo>
                  <a:pt x="709264" y="1619774"/>
                </a:lnTo>
                <a:cubicBezTo>
                  <a:pt x="706624" y="1618435"/>
                  <a:pt x="703965" y="1617076"/>
                  <a:pt x="701324" y="1615737"/>
                </a:cubicBezTo>
                <a:cubicBezTo>
                  <a:pt x="705419" y="1614780"/>
                  <a:pt x="708365" y="1615660"/>
                  <a:pt x="709227" y="1619812"/>
                </a:cubicBezTo>
                <a:lnTo>
                  <a:pt x="709358" y="1619835"/>
                </a:lnTo>
                <a:lnTo>
                  <a:pt x="720082" y="1626827"/>
                </a:lnTo>
                <a:lnTo>
                  <a:pt x="732193" y="1631249"/>
                </a:lnTo>
                <a:lnTo>
                  <a:pt x="732168" y="1631292"/>
                </a:lnTo>
                <a:cubicBezTo>
                  <a:pt x="732838" y="1631503"/>
                  <a:pt x="733526" y="1631714"/>
                  <a:pt x="732302" y="1631330"/>
                </a:cubicBezTo>
                <a:cubicBezTo>
                  <a:pt x="733354" y="1632057"/>
                  <a:pt x="732780" y="1631656"/>
                  <a:pt x="732207" y="1631254"/>
                </a:cubicBezTo>
                <a:lnTo>
                  <a:pt x="732193" y="1631249"/>
                </a:lnTo>
                <a:lnTo>
                  <a:pt x="734273" y="1627657"/>
                </a:lnTo>
                <a:cubicBezTo>
                  <a:pt x="736951" y="1628097"/>
                  <a:pt x="739476" y="1629417"/>
                  <a:pt x="742537" y="1630508"/>
                </a:cubicBezTo>
                <a:cubicBezTo>
                  <a:pt x="741370" y="1632325"/>
                  <a:pt x="740662" y="1633473"/>
                  <a:pt x="739878" y="1634698"/>
                </a:cubicBezTo>
                <a:cubicBezTo>
                  <a:pt x="750843" y="1639213"/>
                  <a:pt x="761768" y="1643710"/>
                  <a:pt x="772712" y="1648206"/>
                </a:cubicBezTo>
                <a:cubicBezTo>
                  <a:pt x="772540" y="1648990"/>
                  <a:pt x="772368" y="1649775"/>
                  <a:pt x="772195" y="1650579"/>
                </a:cubicBezTo>
                <a:cubicBezTo>
                  <a:pt x="766780" y="1649565"/>
                  <a:pt x="761337" y="1647623"/>
                  <a:pt x="755925" y="1646879"/>
                </a:cubicBezTo>
                <a:lnTo>
                  <a:pt x="739926" y="1650351"/>
                </a:lnTo>
                <a:lnTo>
                  <a:pt x="746039" y="1643136"/>
                </a:lnTo>
                <a:cubicBezTo>
                  <a:pt x="742787" y="1642065"/>
                  <a:pt x="739745" y="1640916"/>
                  <a:pt x="736626" y="1640074"/>
                </a:cubicBezTo>
                <a:cubicBezTo>
                  <a:pt x="710049" y="1632880"/>
                  <a:pt x="685692" y="1621190"/>
                  <a:pt x="663957" y="1604199"/>
                </a:cubicBezTo>
                <a:cubicBezTo>
                  <a:pt x="662962" y="1603414"/>
                  <a:pt x="662120" y="1602305"/>
                  <a:pt x="660990" y="1601845"/>
                </a:cubicBezTo>
                <a:cubicBezTo>
                  <a:pt x="658140" y="1600678"/>
                  <a:pt x="654772" y="1600354"/>
                  <a:pt x="652362" y="1598651"/>
                </a:cubicBezTo>
                <a:cubicBezTo>
                  <a:pt x="649893" y="1596909"/>
                  <a:pt x="648305" y="1593943"/>
                  <a:pt x="645703" y="1590729"/>
                </a:cubicBezTo>
                <a:lnTo>
                  <a:pt x="638503" y="1594911"/>
                </a:lnTo>
                <a:lnTo>
                  <a:pt x="638451" y="1594862"/>
                </a:lnTo>
                <a:lnTo>
                  <a:pt x="638439" y="1594869"/>
                </a:lnTo>
                <a:lnTo>
                  <a:pt x="630721" y="1586979"/>
                </a:lnTo>
                <a:cubicBezTo>
                  <a:pt x="631104" y="1586405"/>
                  <a:pt x="631487" y="1585830"/>
                  <a:pt x="631869" y="1585257"/>
                </a:cubicBezTo>
                <a:cubicBezTo>
                  <a:pt x="634242" y="1585391"/>
                  <a:pt x="636614" y="1585506"/>
                  <a:pt x="639465" y="1585659"/>
                </a:cubicBezTo>
                <a:cubicBezTo>
                  <a:pt x="636299" y="1580637"/>
                  <a:pt x="634089" y="1578154"/>
                  <a:pt x="631465" y="1578183"/>
                </a:cubicBezTo>
                <a:cubicBezTo>
                  <a:pt x="628842" y="1578211"/>
                  <a:pt x="625805" y="1580751"/>
                  <a:pt x="620983" y="1585773"/>
                </a:cubicBezTo>
                <a:cubicBezTo>
                  <a:pt x="624561" y="1590002"/>
                  <a:pt x="628119" y="1594212"/>
                  <a:pt x="632100" y="1598919"/>
                </a:cubicBezTo>
                <a:lnTo>
                  <a:pt x="638439" y="1594869"/>
                </a:lnTo>
                <a:lnTo>
                  <a:pt x="638489" y="1594920"/>
                </a:lnTo>
                <a:lnTo>
                  <a:pt x="638503" y="1594911"/>
                </a:lnTo>
                <a:lnTo>
                  <a:pt x="644499" y="1600700"/>
                </a:lnTo>
                <a:cubicBezTo>
                  <a:pt x="645066" y="1602291"/>
                  <a:pt x="644373" y="1604055"/>
                  <a:pt x="642986" y="1607586"/>
                </a:cubicBezTo>
                <a:lnTo>
                  <a:pt x="651738" y="1617711"/>
                </a:lnTo>
                <a:lnTo>
                  <a:pt x="651653" y="1617785"/>
                </a:lnTo>
                <a:lnTo>
                  <a:pt x="651826" y="1617976"/>
                </a:lnTo>
                <a:lnTo>
                  <a:pt x="653625" y="1619775"/>
                </a:lnTo>
                <a:lnTo>
                  <a:pt x="653625" y="1619775"/>
                </a:lnTo>
                <a:lnTo>
                  <a:pt x="653663" y="1619812"/>
                </a:lnTo>
                <a:lnTo>
                  <a:pt x="653625" y="1619775"/>
                </a:lnTo>
                <a:lnTo>
                  <a:pt x="653712" y="1619689"/>
                </a:lnTo>
                <a:lnTo>
                  <a:pt x="653745" y="1619723"/>
                </a:lnTo>
                <a:lnTo>
                  <a:pt x="656667" y="1623256"/>
                </a:lnTo>
                <a:cubicBezTo>
                  <a:pt x="656436" y="1623734"/>
                  <a:pt x="656227" y="1624212"/>
                  <a:pt x="655996" y="1624692"/>
                </a:cubicBezTo>
                <a:cubicBezTo>
                  <a:pt x="652591" y="1623180"/>
                  <a:pt x="649108" y="1621879"/>
                  <a:pt x="645837" y="1620137"/>
                </a:cubicBezTo>
                <a:cubicBezTo>
                  <a:pt x="641933" y="1618052"/>
                  <a:pt x="638336" y="1613862"/>
                  <a:pt x="634414" y="1613594"/>
                </a:cubicBezTo>
                <a:cubicBezTo>
                  <a:pt x="622743" y="1612771"/>
                  <a:pt x="617098" y="1603013"/>
                  <a:pt x="608412" y="1597923"/>
                </a:cubicBezTo>
                <a:cubicBezTo>
                  <a:pt x="607321" y="1597292"/>
                  <a:pt x="606270" y="1596623"/>
                  <a:pt x="605139" y="1595934"/>
                </a:cubicBezTo>
                <a:cubicBezTo>
                  <a:pt x="597945" y="1598229"/>
                  <a:pt x="592110" y="1602190"/>
                  <a:pt x="586656" y="1607298"/>
                </a:cubicBezTo>
                <a:cubicBezTo>
                  <a:pt x="579501" y="1613996"/>
                  <a:pt x="571560" y="1619850"/>
                  <a:pt x="563887" y="1625973"/>
                </a:cubicBezTo>
                <a:cubicBezTo>
                  <a:pt x="562988" y="1626681"/>
                  <a:pt x="561630" y="1626815"/>
                  <a:pt x="560252" y="1627293"/>
                </a:cubicBezTo>
                <a:cubicBezTo>
                  <a:pt x="558205" y="1623974"/>
                  <a:pt x="558296" y="1621276"/>
                  <a:pt x="559298" y="1618854"/>
                </a:cubicBezTo>
                <a:lnTo>
                  <a:pt x="563797" y="1612086"/>
                </a:lnTo>
                <a:lnTo>
                  <a:pt x="563830" y="1612082"/>
                </a:lnTo>
                <a:cubicBezTo>
                  <a:pt x="564462" y="1611450"/>
                  <a:pt x="565113" y="1610800"/>
                  <a:pt x="565744" y="1610169"/>
                </a:cubicBezTo>
                <a:cubicBezTo>
                  <a:pt x="566222" y="1607719"/>
                  <a:pt x="566777" y="1605347"/>
                  <a:pt x="570450" y="1605444"/>
                </a:cubicBezTo>
                <a:cubicBezTo>
                  <a:pt x="570566" y="1609174"/>
                  <a:pt x="568192" y="1609710"/>
                  <a:pt x="565725" y="1610150"/>
                </a:cubicBezTo>
                <a:cubicBezTo>
                  <a:pt x="565094" y="1610781"/>
                  <a:pt x="564442" y="1611432"/>
                  <a:pt x="563811" y="1612063"/>
                </a:cubicBezTo>
                <a:lnTo>
                  <a:pt x="563797" y="1612086"/>
                </a:lnTo>
                <a:lnTo>
                  <a:pt x="558378" y="1612618"/>
                </a:lnTo>
                <a:cubicBezTo>
                  <a:pt x="559123" y="1605692"/>
                  <a:pt x="564577" y="1603319"/>
                  <a:pt x="568212" y="1599051"/>
                </a:cubicBezTo>
                <a:cubicBezTo>
                  <a:pt x="571809" y="1602305"/>
                  <a:pt x="574718" y="1604964"/>
                  <a:pt x="577740" y="1607682"/>
                </a:cubicBezTo>
                <a:cubicBezTo>
                  <a:pt x="581395" y="1603664"/>
                  <a:pt x="584226" y="1600257"/>
                  <a:pt x="587422" y="1597197"/>
                </a:cubicBezTo>
                <a:cubicBezTo>
                  <a:pt x="589201" y="1595493"/>
                  <a:pt x="591383" y="1593732"/>
                  <a:pt x="593679" y="1593121"/>
                </a:cubicBezTo>
                <a:cubicBezTo>
                  <a:pt x="602174" y="1590863"/>
                  <a:pt x="605599" y="1584702"/>
                  <a:pt x="607436" y="1575728"/>
                </a:cubicBezTo>
                <a:cubicBezTo>
                  <a:pt x="610651" y="1576283"/>
                  <a:pt x="614075" y="1576455"/>
                  <a:pt x="617155" y="1577547"/>
                </a:cubicBezTo>
                <a:cubicBezTo>
                  <a:pt x="620619" y="1578771"/>
                  <a:pt x="623335" y="1577928"/>
                  <a:pt x="623853" y="1574734"/>
                </a:cubicBezTo>
                <a:cubicBezTo>
                  <a:pt x="624120" y="1573031"/>
                  <a:pt x="621958" y="1570026"/>
                  <a:pt x="620121" y="1569089"/>
                </a:cubicBezTo>
                <a:cubicBezTo>
                  <a:pt x="616505" y="1567233"/>
                  <a:pt x="612314" y="1566487"/>
                  <a:pt x="608431" y="1565148"/>
                </a:cubicBezTo>
                <a:cubicBezTo>
                  <a:pt x="606670" y="1564535"/>
                  <a:pt x="605043" y="1563579"/>
                  <a:pt x="602748" y="1562488"/>
                </a:cubicBezTo>
                <a:cubicBezTo>
                  <a:pt x="602059" y="1564018"/>
                  <a:pt x="601351" y="1565530"/>
                  <a:pt x="600414" y="1567615"/>
                </a:cubicBezTo>
                <a:cubicBezTo>
                  <a:pt x="598787" y="1566851"/>
                  <a:pt x="596721" y="1566487"/>
                  <a:pt x="595669" y="1565243"/>
                </a:cubicBezTo>
                <a:cubicBezTo>
                  <a:pt x="593563" y="1562736"/>
                  <a:pt x="590005" y="1560574"/>
                  <a:pt x="591861" y="1556269"/>
                </a:cubicBezTo>
                <a:cubicBezTo>
                  <a:pt x="593659" y="1552117"/>
                  <a:pt x="597352" y="1552423"/>
                  <a:pt x="600834" y="1552596"/>
                </a:cubicBezTo>
                <a:cubicBezTo>
                  <a:pt x="603915" y="1552730"/>
                  <a:pt x="606976" y="1553285"/>
                  <a:pt x="611682" y="1553839"/>
                </a:cubicBezTo>
                <a:cubicBezTo>
                  <a:pt x="603437" y="1542435"/>
                  <a:pt x="592646" y="1539968"/>
                  <a:pt x="580590" y="1538743"/>
                </a:cubicBezTo>
                <a:cubicBezTo>
                  <a:pt x="578544" y="1525139"/>
                  <a:pt x="566853" y="1522211"/>
                  <a:pt x="556445" y="1518040"/>
                </a:cubicBezTo>
                <a:cubicBezTo>
                  <a:pt x="555239" y="1508742"/>
                  <a:pt x="555277" y="1508856"/>
                  <a:pt x="563027" y="1506465"/>
                </a:cubicBezTo>
                <a:cubicBezTo>
                  <a:pt x="568977" y="1504628"/>
                  <a:pt x="574832" y="1502428"/>
                  <a:pt x="580515" y="1499385"/>
                </a:cubicBezTo>
                <a:cubicBezTo>
                  <a:pt x="578065" y="1499634"/>
                  <a:pt x="575616" y="1499940"/>
                  <a:pt x="573168" y="1500112"/>
                </a:cubicBezTo>
                <a:cubicBezTo>
                  <a:pt x="564002" y="1500762"/>
                  <a:pt x="558262" y="1494219"/>
                  <a:pt x="562587" y="1486432"/>
                </a:cubicBezTo>
                <a:cubicBezTo>
                  <a:pt x="566682" y="1479046"/>
                  <a:pt x="565877" y="1474244"/>
                  <a:pt x="559659" y="1468409"/>
                </a:cubicBezTo>
                <a:cubicBezTo>
                  <a:pt x="564882" y="1468409"/>
                  <a:pt x="570126" y="1468409"/>
                  <a:pt x="576362" y="1468409"/>
                </a:cubicBezTo>
                <a:cubicBezTo>
                  <a:pt x="571829" y="1459817"/>
                  <a:pt x="563754" y="1459434"/>
                  <a:pt x="557306" y="1457540"/>
                </a:cubicBezTo>
                <a:cubicBezTo>
                  <a:pt x="552331" y="1456086"/>
                  <a:pt x="548505" y="1454746"/>
                  <a:pt x="545998" y="1449312"/>
                </a:cubicBezTo>
                <a:cubicBezTo>
                  <a:pt x="549729" y="1448050"/>
                  <a:pt x="553402" y="1446806"/>
                  <a:pt x="557535" y="1445409"/>
                </a:cubicBezTo>
                <a:cubicBezTo>
                  <a:pt x="555985" y="1439019"/>
                  <a:pt x="552637" y="1434732"/>
                  <a:pt x="547490" y="1431805"/>
                </a:cubicBezTo>
                <a:lnTo>
                  <a:pt x="540896" y="1424562"/>
                </a:lnTo>
                <a:lnTo>
                  <a:pt x="554609" y="1422200"/>
                </a:lnTo>
                <a:cubicBezTo>
                  <a:pt x="550455" y="1411869"/>
                  <a:pt x="536928" y="1412806"/>
                  <a:pt x="529083" y="1403583"/>
                </a:cubicBezTo>
                <a:cubicBezTo>
                  <a:pt x="536125" y="1401708"/>
                  <a:pt x="541750" y="1400216"/>
                  <a:pt x="548906" y="1398322"/>
                </a:cubicBezTo>
                <a:cubicBezTo>
                  <a:pt x="546476" y="1395241"/>
                  <a:pt x="544696" y="1392945"/>
                  <a:pt x="542497" y="1390133"/>
                </a:cubicBezTo>
                <a:cubicBezTo>
                  <a:pt x="544410" y="1389003"/>
                  <a:pt x="546610" y="1387683"/>
                  <a:pt x="549864" y="1385770"/>
                </a:cubicBezTo>
                <a:lnTo>
                  <a:pt x="537068" y="1382457"/>
                </a:lnTo>
                <a:lnTo>
                  <a:pt x="542305" y="1377485"/>
                </a:lnTo>
                <a:cubicBezTo>
                  <a:pt x="540258" y="1375113"/>
                  <a:pt x="538325" y="1372855"/>
                  <a:pt x="536181" y="1370330"/>
                </a:cubicBezTo>
                <a:cubicBezTo>
                  <a:pt x="537981" y="1369469"/>
                  <a:pt x="539340" y="1368798"/>
                  <a:pt x="540736" y="1368129"/>
                </a:cubicBezTo>
                <a:cubicBezTo>
                  <a:pt x="539052" y="1366044"/>
                  <a:pt x="537369" y="1363977"/>
                  <a:pt x="535263" y="1361355"/>
                </a:cubicBezTo>
                <a:cubicBezTo>
                  <a:pt x="537770" y="1360035"/>
                  <a:pt x="539627" y="1359040"/>
                  <a:pt x="542343" y="1357605"/>
                </a:cubicBezTo>
                <a:cubicBezTo>
                  <a:pt x="541176" y="1354698"/>
                  <a:pt x="539970" y="1351693"/>
                  <a:pt x="538764" y="1348689"/>
                </a:cubicBezTo>
                <a:cubicBezTo>
                  <a:pt x="538133" y="1348747"/>
                  <a:pt x="537502" y="1348785"/>
                  <a:pt x="536871" y="1348842"/>
                </a:cubicBezTo>
                <a:cubicBezTo>
                  <a:pt x="536469" y="1351272"/>
                  <a:pt x="536067" y="1353702"/>
                  <a:pt x="535626" y="1356304"/>
                </a:cubicBezTo>
                <a:cubicBezTo>
                  <a:pt x="530997" y="1357242"/>
                  <a:pt x="527763" y="1356993"/>
                  <a:pt x="524625" y="1352879"/>
                </a:cubicBezTo>
                <a:cubicBezTo>
                  <a:pt x="519077" y="1345570"/>
                  <a:pt x="515232" y="1345532"/>
                  <a:pt x="508189" y="1351196"/>
                </a:cubicBezTo>
                <a:cubicBezTo>
                  <a:pt x="505147" y="1353645"/>
                  <a:pt x="502067" y="1356075"/>
                  <a:pt x="499943" y="1359787"/>
                </a:cubicBezTo>
                <a:cubicBezTo>
                  <a:pt x="502181" y="1358639"/>
                  <a:pt x="504420" y="1357491"/>
                  <a:pt x="507348" y="1355979"/>
                </a:cubicBezTo>
                <a:cubicBezTo>
                  <a:pt x="504210" y="1364436"/>
                  <a:pt x="504210" y="1364436"/>
                  <a:pt x="480064" y="1379838"/>
                </a:cubicBezTo>
                <a:cubicBezTo>
                  <a:pt x="477308" y="1374424"/>
                  <a:pt x="478762" y="1369085"/>
                  <a:pt x="484560" y="1363919"/>
                </a:cubicBezTo>
                <a:cubicBezTo>
                  <a:pt x="487641" y="1361164"/>
                  <a:pt x="490874" y="1358600"/>
                  <a:pt x="493916" y="1355807"/>
                </a:cubicBezTo>
                <a:cubicBezTo>
                  <a:pt x="496154" y="1353760"/>
                  <a:pt x="500709" y="1353186"/>
                  <a:pt x="498699" y="1348057"/>
                </a:cubicBezTo>
                <a:cubicBezTo>
                  <a:pt x="498451" y="1347446"/>
                  <a:pt x="502162" y="1344403"/>
                  <a:pt x="504383" y="1343847"/>
                </a:cubicBezTo>
                <a:cubicBezTo>
                  <a:pt x="508209" y="1342891"/>
                  <a:pt x="512571" y="1344537"/>
                  <a:pt x="514638" y="1338892"/>
                </a:cubicBezTo>
                <a:cubicBezTo>
                  <a:pt x="515977" y="1335237"/>
                  <a:pt x="519114" y="1332157"/>
                  <a:pt x="521755" y="1329096"/>
                </a:cubicBezTo>
                <a:cubicBezTo>
                  <a:pt x="523305" y="1327278"/>
                  <a:pt x="525468" y="1325977"/>
                  <a:pt x="527439" y="1324389"/>
                </a:cubicBezTo>
                <a:cubicBezTo>
                  <a:pt x="524740" y="1315836"/>
                  <a:pt x="518158" y="1308911"/>
                  <a:pt x="509663" y="1302845"/>
                </a:cubicBezTo>
                <a:cubicBezTo>
                  <a:pt x="512514" y="1300530"/>
                  <a:pt x="514179" y="1299190"/>
                  <a:pt x="515977" y="1297737"/>
                </a:cubicBezTo>
                <a:cubicBezTo>
                  <a:pt x="511251" y="1289261"/>
                  <a:pt x="501761" y="1291020"/>
                  <a:pt x="493954" y="1287538"/>
                </a:cubicBezTo>
                <a:cubicBezTo>
                  <a:pt x="494586" y="1286236"/>
                  <a:pt x="495734" y="1284936"/>
                  <a:pt x="495657" y="1283750"/>
                </a:cubicBezTo>
                <a:cubicBezTo>
                  <a:pt x="495523" y="1281875"/>
                  <a:pt x="494547" y="1280076"/>
                  <a:pt x="493916" y="1278239"/>
                </a:cubicBezTo>
                <a:cubicBezTo>
                  <a:pt x="492022" y="1279081"/>
                  <a:pt x="489228" y="1279426"/>
                  <a:pt x="488425" y="1280861"/>
                </a:cubicBezTo>
                <a:cubicBezTo>
                  <a:pt x="487124" y="1283195"/>
                  <a:pt x="487143" y="1286256"/>
                  <a:pt x="486569" y="1289222"/>
                </a:cubicBezTo>
                <a:cubicBezTo>
                  <a:pt x="481958" y="1290274"/>
                  <a:pt x="475624" y="1287174"/>
                  <a:pt x="473921" y="1294483"/>
                </a:cubicBezTo>
                <a:lnTo>
                  <a:pt x="473959" y="1294446"/>
                </a:lnTo>
                <a:cubicBezTo>
                  <a:pt x="469980" y="1291365"/>
                  <a:pt x="465655" y="1288476"/>
                  <a:pt x="467550" y="1281378"/>
                </a:cubicBezTo>
                <a:cubicBezTo>
                  <a:pt x="470573" y="1277512"/>
                  <a:pt x="479164" y="1276038"/>
                  <a:pt x="475968" y="1267218"/>
                </a:cubicBezTo>
                <a:cubicBezTo>
                  <a:pt x="478322" y="1266720"/>
                  <a:pt x="480064" y="1266338"/>
                  <a:pt x="482608" y="1265783"/>
                </a:cubicBezTo>
                <a:cubicBezTo>
                  <a:pt x="481345" y="1263410"/>
                  <a:pt x="480236" y="1261344"/>
                  <a:pt x="479202" y="1259431"/>
                </a:cubicBezTo>
                <a:cubicBezTo>
                  <a:pt x="482226" y="1250898"/>
                  <a:pt x="490414" y="1249233"/>
                  <a:pt x="497934" y="1245903"/>
                </a:cubicBezTo>
                <a:cubicBezTo>
                  <a:pt x="496384" y="1243588"/>
                  <a:pt x="495218" y="1241808"/>
                  <a:pt x="494739" y="1241121"/>
                </a:cubicBezTo>
                <a:lnTo>
                  <a:pt x="485474" y="1240873"/>
                </a:lnTo>
                <a:lnTo>
                  <a:pt x="485956" y="1240355"/>
                </a:lnTo>
                <a:cubicBezTo>
                  <a:pt x="485956" y="1240355"/>
                  <a:pt x="485400" y="1240871"/>
                  <a:pt x="485400" y="1240871"/>
                </a:cubicBezTo>
                <a:lnTo>
                  <a:pt x="485474" y="1240873"/>
                </a:lnTo>
                <a:lnTo>
                  <a:pt x="485439" y="1240910"/>
                </a:lnTo>
                <a:cubicBezTo>
                  <a:pt x="481728" y="1244220"/>
                  <a:pt x="475644" y="1247051"/>
                  <a:pt x="474840" y="1250955"/>
                </a:cubicBezTo>
                <a:cubicBezTo>
                  <a:pt x="473406" y="1257919"/>
                  <a:pt x="467837" y="1259871"/>
                  <a:pt x="464566" y="1263755"/>
                </a:cubicBezTo>
                <a:cubicBezTo>
                  <a:pt x="460011" y="1262320"/>
                  <a:pt x="455820" y="1261000"/>
                  <a:pt x="451631" y="1259679"/>
                </a:cubicBezTo>
                <a:cubicBezTo>
                  <a:pt x="451573" y="1259010"/>
                  <a:pt x="451536" y="1258341"/>
                  <a:pt x="451478" y="1257670"/>
                </a:cubicBezTo>
                <a:cubicBezTo>
                  <a:pt x="457332" y="1256082"/>
                  <a:pt x="461197" y="1253001"/>
                  <a:pt x="463896" y="1247377"/>
                </a:cubicBezTo>
                <a:cubicBezTo>
                  <a:pt x="465407" y="1244257"/>
                  <a:pt x="471051" y="1243129"/>
                  <a:pt x="476695" y="1240107"/>
                </a:cubicBezTo>
                <a:cubicBezTo>
                  <a:pt x="471836" y="1238154"/>
                  <a:pt x="468411" y="1236777"/>
                  <a:pt x="464814" y="1235322"/>
                </a:cubicBezTo>
                <a:lnTo>
                  <a:pt x="468159" y="1217908"/>
                </a:lnTo>
                <a:lnTo>
                  <a:pt x="468201" y="1217930"/>
                </a:lnTo>
                <a:lnTo>
                  <a:pt x="468228" y="1217892"/>
                </a:lnTo>
                <a:lnTo>
                  <a:pt x="471963" y="1217892"/>
                </a:lnTo>
                <a:lnTo>
                  <a:pt x="471989" y="1217930"/>
                </a:lnTo>
                <a:lnTo>
                  <a:pt x="472027" y="1217930"/>
                </a:lnTo>
                <a:lnTo>
                  <a:pt x="472027" y="1219786"/>
                </a:lnTo>
                <a:lnTo>
                  <a:pt x="472008" y="1219806"/>
                </a:lnTo>
                <a:cubicBezTo>
                  <a:pt x="471894" y="1219996"/>
                  <a:pt x="471798" y="1220188"/>
                  <a:pt x="471682" y="1220379"/>
                </a:cubicBezTo>
                <a:cubicBezTo>
                  <a:pt x="471798" y="1220188"/>
                  <a:pt x="471912" y="1220015"/>
                  <a:pt x="472027" y="1219824"/>
                </a:cubicBezTo>
                <a:lnTo>
                  <a:pt x="472027" y="1219786"/>
                </a:lnTo>
                <a:lnTo>
                  <a:pt x="473883" y="1217930"/>
                </a:lnTo>
                <a:lnTo>
                  <a:pt x="473940" y="1217930"/>
                </a:lnTo>
                <a:cubicBezTo>
                  <a:pt x="474572" y="1217299"/>
                  <a:pt x="475223" y="1216649"/>
                  <a:pt x="475854" y="1216017"/>
                </a:cubicBezTo>
                <a:lnTo>
                  <a:pt x="476389" y="1215462"/>
                </a:lnTo>
                <a:cubicBezTo>
                  <a:pt x="476389" y="1215462"/>
                  <a:pt x="475834" y="1215978"/>
                  <a:pt x="475834" y="1215978"/>
                </a:cubicBezTo>
                <a:cubicBezTo>
                  <a:pt x="475204" y="1216610"/>
                  <a:pt x="474552" y="1217260"/>
                  <a:pt x="473921" y="1217892"/>
                </a:cubicBezTo>
                <a:lnTo>
                  <a:pt x="473883" y="1217930"/>
                </a:lnTo>
                <a:lnTo>
                  <a:pt x="472027" y="1217930"/>
                </a:lnTo>
                <a:lnTo>
                  <a:pt x="472027" y="1217892"/>
                </a:lnTo>
                <a:lnTo>
                  <a:pt x="471963" y="1217892"/>
                </a:lnTo>
                <a:lnTo>
                  <a:pt x="470114" y="1215213"/>
                </a:lnTo>
                <a:lnTo>
                  <a:pt x="468228" y="1217892"/>
                </a:lnTo>
                <a:lnTo>
                  <a:pt x="468162" y="1217892"/>
                </a:lnTo>
                <a:lnTo>
                  <a:pt x="468159" y="1217908"/>
                </a:lnTo>
                <a:lnTo>
                  <a:pt x="464374" y="1215998"/>
                </a:lnTo>
                <a:lnTo>
                  <a:pt x="464699" y="1215443"/>
                </a:lnTo>
                <a:cubicBezTo>
                  <a:pt x="464583" y="1215633"/>
                  <a:pt x="464451" y="1215807"/>
                  <a:pt x="464335" y="1215978"/>
                </a:cubicBezTo>
                <a:lnTo>
                  <a:pt x="464374" y="1215998"/>
                </a:lnTo>
                <a:cubicBezTo>
                  <a:pt x="458844" y="1218638"/>
                  <a:pt x="457600" y="1225755"/>
                  <a:pt x="450157" y="1227401"/>
                </a:cubicBezTo>
                <a:cubicBezTo>
                  <a:pt x="444724" y="1228587"/>
                  <a:pt x="447039" y="1239666"/>
                  <a:pt x="439117" y="1241579"/>
                </a:cubicBezTo>
                <a:cubicBezTo>
                  <a:pt x="438486" y="1240144"/>
                  <a:pt x="437893" y="1238824"/>
                  <a:pt x="436783" y="1236336"/>
                </a:cubicBezTo>
                <a:cubicBezTo>
                  <a:pt x="432975" y="1239609"/>
                  <a:pt x="429550" y="1242535"/>
                  <a:pt x="426145" y="1245482"/>
                </a:cubicBezTo>
                <a:cubicBezTo>
                  <a:pt x="425724" y="1245329"/>
                  <a:pt x="425284" y="1245176"/>
                  <a:pt x="424863" y="1245023"/>
                </a:cubicBezTo>
                <a:lnTo>
                  <a:pt x="429919" y="1229438"/>
                </a:lnTo>
                <a:lnTo>
                  <a:pt x="429953" y="1229409"/>
                </a:lnTo>
                <a:cubicBezTo>
                  <a:pt x="430603" y="1228759"/>
                  <a:pt x="431235" y="1228128"/>
                  <a:pt x="431885" y="1227497"/>
                </a:cubicBezTo>
                <a:lnTo>
                  <a:pt x="432381" y="1226923"/>
                </a:lnTo>
                <a:lnTo>
                  <a:pt x="431847" y="1227459"/>
                </a:lnTo>
                <a:cubicBezTo>
                  <a:pt x="431197" y="1228109"/>
                  <a:pt x="430566" y="1228740"/>
                  <a:pt x="429934" y="1229391"/>
                </a:cubicBezTo>
                <a:lnTo>
                  <a:pt x="429919" y="1229438"/>
                </a:lnTo>
                <a:lnTo>
                  <a:pt x="424677" y="1233804"/>
                </a:lnTo>
                <a:cubicBezTo>
                  <a:pt x="422949" y="1235466"/>
                  <a:pt x="420951" y="1236882"/>
                  <a:pt x="417765" y="1236719"/>
                </a:cubicBezTo>
                <a:cubicBezTo>
                  <a:pt x="418702" y="1234404"/>
                  <a:pt x="419123" y="1232586"/>
                  <a:pt x="420081" y="1231131"/>
                </a:cubicBezTo>
                <a:cubicBezTo>
                  <a:pt x="423945" y="1225278"/>
                  <a:pt x="425992" y="1218868"/>
                  <a:pt x="427312" y="1211960"/>
                </a:cubicBezTo>
                <a:cubicBezTo>
                  <a:pt x="428995" y="1203120"/>
                  <a:pt x="435999" y="1198567"/>
                  <a:pt x="443404" y="1193821"/>
                </a:cubicBezTo>
                <a:cubicBezTo>
                  <a:pt x="441835" y="1193821"/>
                  <a:pt x="439921" y="1193229"/>
                  <a:pt x="438735" y="1193918"/>
                </a:cubicBezTo>
                <a:cubicBezTo>
                  <a:pt x="431197" y="1198281"/>
                  <a:pt x="424863" y="1203810"/>
                  <a:pt x="423103" y="1212955"/>
                </a:cubicBezTo>
                <a:cubicBezTo>
                  <a:pt x="421745" y="1219959"/>
                  <a:pt x="418912" y="1226139"/>
                  <a:pt x="413918" y="1231439"/>
                </a:cubicBezTo>
                <a:cubicBezTo>
                  <a:pt x="412522" y="1232911"/>
                  <a:pt x="411432" y="1236528"/>
                  <a:pt x="412254" y="1237924"/>
                </a:cubicBezTo>
                <a:cubicBezTo>
                  <a:pt x="418032" y="1247664"/>
                  <a:pt x="413441" y="1256388"/>
                  <a:pt x="410149" y="1265190"/>
                </a:cubicBezTo>
                <a:cubicBezTo>
                  <a:pt x="409002" y="1268271"/>
                  <a:pt x="406208" y="1268271"/>
                  <a:pt x="404103" y="1265898"/>
                </a:cubicBezTo>
                <a:cubicBezTo>
                  <a:pt x="402955" y="1264597"/>
                  <a:pt x="402497" y="1262683"/>
                  <a:pt x="401253" y="1260081"/>
                </a:cubicBezTo>
                <a:cubicBezTo>
                  <a:pt x="399875" y="1261841"/>
                  <a:pt x="398401" y="1262856"/>
                  <a:pt x="398287" y="1263984"/>
                </a:cubicBezTo>
                <a:cubicBezTo>
                  <a:pt x="397329" y="1273973"/>
                  <a:pt x="397406" y="1273992"/>
                  <a:pt x="387819" y="1278124"/>
                </a:cubicBezTo>
                <a:cubicBezTo>
                  <a:pt x="388796" y="1279005"/>
                  <a:pt x="389696" y="1279827"/>
                  <a:pt x="391093" y="1281090"/>
                </a:cubicBezTo>
                <a:cubicBezTo>
                  <a:pt x="387724" y="1284285"/>
                  <a:pt x="385238" y="1287786"/>
                  <a:pt x="379421" y="1287576"/>
                </a:cubicBezTo>
                <a:lnTo>
                  <a:pt x="370704" y="1292466"/>
                </a:lnTo>
                <a:lnTo>
                  <a:pt x="380780" y="1273686"/>
                </a:lnTo>
                <a:cubicBezTo>
                  <a:pt x="376455" y="1274547"/>
                  <a:pt x="372647" y="1274795"/>
                  <a:pt x="370467" y="1270088"/>
                </a:cubicBezTo>
                <a:cubicBezTo>
                  <a:pt x="370026" y="1269132"/>
                  <a:pt x="366371" y="1269629"/>
                  <a:pt x="364076" y="1269457"/>
                </a:cubicBezTo>
                <a:cubicBezTo>
                  <a:pt x="363559" y="1275771"/>
                  <a:pt x="371117" y="1277665"/>
                  <a:pt x="368361" y="1284592"/>
                </a:cubicBezTo>
                <a:cubicBezTo>
                  <a:pt x="364115" y="1281722"/>
                  <a:pt x="360172" y="1279081"/>
                  <a:pt x="355657" y="1276020"/>
                </a:cubicBezTo>
                <a:cubicBezTo>
                  <a:pt x="357302" y="1270585"/>
                  <a:pt x="359523" y="1265285"/>
                  <a:pt x="366888" y="1264482"/>
                </a:cubicBezTo>
                <a:cubicBezTo>
                  <a:pt x="368037" y="1264347"/>
                  <a:pt x="369165" y="1263621"/>
                  <a:pt x="370236" y="1263028"/>
                </a:cubicBezTo>
                <a:cubicBezTo>
                  <a:pt x="373489" y="1261230"/>
                  <a:pt x="370734" y="1254609"/>
                  <a:pt x="377699" y="1254876"/>
                </a:cubicBezTo>
                <a:cubicBezTo>
                  <a:pt x="380511" y="1254992"/>
                  <a:pt x="383535" y="1249768"/>
                  <a:pt x="386289" y="1247148"/>
                </a:cubicBezTo>
                <a:cubicBezTo>
                  <a:pt x="384377" y="1239130"/>
                  <a:pt x="384567" y="1239168"/>
                  <a:pt x="391380" y="1237542"/>
                </a:cubicBezTo>
                <a:cubicBezTo>
                  <a:pt x="396852" y="1236241"/>
                  <a:pt x="400947" y="1232969"/>
                  <a:pt x="402822" y="1227344"/>
                </a:cubicBezTo>
                <a:cubicBezTo>
                  <a:pt x="406303" y="1216839"/>
                  <a:pt x="406342" y="1216839"/>
                  <a:pt x="417898" y="1214849"/>
                </a:cubicBezTo>
                <a:cubicBezTo>
                  <a:pt x="416484" y="1211061"/>
                  <a:pt x="415161" y="1207502"/>
                  <a:pt x="413727" y="1203637"/>
                </a:cubicBezTo>
                <a:cubicBezTo>
                  <a:pt x="415315" y="1198758"/>
                  <a:pt x="419793" y="1203369"/>
                  <a:pt x="422701" y="1201570"/>
                </a:cubicBezTo>
                <a:cubicBezTo>
                  <a:pt x="423390" y="1198012"/>
                  <a:pt x="424098" y="1194357"/>
                  <a:pt x="424767" y="1190971"/>
                </a:cubicBezTo>
                <a:cubicBezTo>
                  <a:pt x="428231" y="1188158"/>
                  <a:pt x="434794" y="1190129"/>
                  <a:pt x="434774" y="1182380"/>
                </a:cubicBezTo>
                <a:cubicBezTo>
                  <a:pt x="432573" y="1183623"/>
                  <a:pt x="430814" y="1184618"/>
                  <a:pt x="429054" y="1185613"/>
                </a:cubicBezTo>
                <a:cubicBezTo>
                  <a:pt x="428613" y="1185288"/>
                  <a:pt x="428173" y="1184963"/>
                  <a:pt x="427733" y="1184637"/>
                </a:cubicBezTo>
                <a:cubicBezTo>
                  <a:pt x="429570" y="1181538"/>
                  <a:pt x="431043" y="1178151"/>
                  <a:pt x="433320" y="1175415"/>
                </a:cubicBezTo>
                <a:cubicBezTo>
                  <a:pt x="440935" y="1166231"/>
                  <a:pt x="440514" y="1163552"/>
                  <a:pt x="430011" y="1158654"/>
                </a:cubicBezTo>
                <a:lnTo>
                  <a:pt x="429895" y="1158501"/>
                </a:lnTo>
                <a:cubicBezTo>
                  <a:pt x="432536" y="1154214"/>
                  <a:pt x="437147" y="1150847"/>
                  <a:pt x="436496" y="1144342"/>
                </a:cubicBezTo>
                <a:cubicBezTo>
                  <a:pt x="431425" y="1148532"/>
                  <a:pt x="426700" y="1152129"/>
                  <a:pt x="422356" y="1156147"/>
                </a:cubicBezTo>
                <a:cubicBezTo>
                  <a:pt x="420615" y="1157755"/>
                  <a:pt x="419735" y="1160280"/>
                  <a:pt x="418473" y="1162385"/>
                </a:cubicBezTo>
                <a:cubicBezTo>
                  <a:pt x="415928" y="1164299"/>
                  <a:pt x="413383" y="1166212"/>
                  <a:pt x="410838" y="1168125"/>
                </a:cubicBezTo>
                <a:lnTo>
                  <a:pt x="410819" y="1168145"/>
                </a:lnTo>
                <a:lnTo>
                  <a:pt x="410700" y="1168261"/>
                </a:lnTo>
                <a:lnTo>
                  <a:pt x="410685" y="1168259"/>
                </a:lnTo>
                <a:lnTo>
                  <a:pt x="410666" y="1168278"/>
                </a:lnTo>
                <a:lnTo>
                  <a:pt x="410663" y="1168298"/>
                </a:lnTo>
                <a:lnTo>
                  <a:pt x="405443" y="1173406"/>
                </a:lnTo>
                <a:cubicBezTo>
                  <a:pt x="404103" y="1174707"/>
                  <a:pt x="402955" y="1176888"/>
                  <a:pt x="401425" y="1177175"/>
                </a:cubicBezTo>
                <a:cubicBezTo>
                  <a:pt x="389121" y="1179510"/>
                  <a:pt x="381697" y="1187814"/>
                  <a:pt x="375976" y="1197936"/>
                </a:cubicBezTo>
                <a:cubicBezTo>
                  <a:pt x="373584" y="1202183"/>
                  <a:pt x="372284" y="1207044"/>
                  <a:pt x="370084" y="1212649"/>
                </a:cubicBezTo>
                <a:cubicBezTo>
                  <a:pt x="364918" y="1212821"/>
                  <a:pt x="361282" y="1217107"/>
                  <a:pt x="357093" y="1221565"/>
                </a:cubicBezTo>
                <a:lnTo>
                  <a:pt x="338160" y="1236981"/>
                </a:lnTo>
                <a:lnTo>
                  <a:pt x="340953" y="1225894"/>
                </a:lnTo>
                <a:cubicBezTo>
                  <a:pt x="342684" y="1222675"/>
                  <a:pt x="345391" y="1220054"/>
                  <a:pt x="349611" y="1218351"/>
                </a:cubicBezTo>
                <a:cubicBezTo>
                  <a:pt x="350145" y="1218140"/>
                  <a:pt x="350988" y="1217700"/>
                  <a:pt x="351027" y="1217299"/>
                </a:cubicBezTo>
                <a:cubicBezTo>
                  <a:pt x="351869" y="1207215"/>
                  <a:pt x="361224" y="1203389"/>
                  <a:pt x="366238" y="1196385"/>
                </a:cubicBezTo>
                <a:cubicBezTo>
                  <a:pt x="366717" y="1195735"/>
                  <a:pt x="366831" y="1194816"/>
                  <a:pt x="367214" y="1193726"/>
                </a:cubicBezTo>
                <a:cubicBezTo>
                  <a:pt x="361129" y="1192693"/>
                  <a:pt x="359484" y="1198165"/>
                  <a:pt x="356556" y="1200806"/>
                </a:cubicBezTo>
                <a:cubicBezTo>
                  <a:pt x="346703" y="1209645"/>
                  <a:pt x="337499" y="1219230"/>
                  <a:pt x="328161" y="1228625"/>
                </a:cubicBezTo>
                <a:lnTo>
                  <a:pt x="328542" y="1231306"/>
                </a:lnTo>
                <a:lnTo>
                  <a:pt x="328437" y="1231402"/>
                </a:lnTo>
                <a:lnTo>
                  <a:pt x="328431" y="1231401"/>
                </a:lnTo>
                <a:lnTo>
                  <a:pt x="328392" y="1231439"/>
                </a:lnTo>
                <a:lnTo>
                  <a:pt x="328404" y="1231432"/>
                </a:lnTo>
                <a:lnTo>
                  <a:pt x="312626" y="1245846"/>
                </a:lnTo>
                <a:cubicBezTo>
                  <a:pt x="309813" y="1248562"/>
                  <a:pt x="308034" y="1252734"/>
                  <a:pt x="301854" y="1251471"/>
                </a:cubicBezTo>
                <a:cubicBezTo>
                  <a:pt x="312415" y="1234825"/>
                  <a:pt x="328851" y="1224264"/>
                  <a:pt x="339929" y="1206162"/>
                </a:cubicBezTo>
                <a:cubicBezTo>
                  <a:pt x="336102" y="1208095"/>
                  <a:pt x="333825" y="1208766"/>
                  <a:pt x="332181" y="1210180"/>
                </a:cubicBezTo>
                <a:cubicBezTo>
                  <a:pt x="328488" y="1213376"/>
                  <a:pt x="325578" y="1217700"/>
                  <a:pt x="319475" y="1215825"/>
                </a:cubicBezTo>
                <a:cubicBezTo>
                  <a:pt x="318634" y="1215577"/>
                  <a:pt x="316452" y="1217968"/>
                  <a:pt x="315705" y="1219537"/>
                </a:cubicBezTo>
                <a:cubicBezTo>
                  <a:pt x="314251" y="1222637"/>
                  <a:pt x="312645" y="1224933"/>
                  <a:pt x="308569" y="1224531"/>
                </a:cubicBezTo>
                <a:cubicBezTo>
                  <a:pt x="306790" y="1218695"/>
                  <a:pt x="311688" y="1215788"/>
                  <a:pt x="314042" y="1211138"/>
                </a:cubicBezTo>
                <a:lnTo>
                  <a:pt x="309441" y="1210244"/>
                </a:lnTo>
                <a:lnTo>
                  <a:pt x="328488" y="1184370"/>
                </a:lnTo>
                <a:cubicBezTo>
                  <a:pt x="330114" y="1182858"/>
                  <a:pt x="331913" y="1181327"/>
                  <a:pt x="332964" y="1179433"/>
                </a:cubicBezTo>
                <a:cubicBezTo>
                  <a:pt x="335624" y="1174612"/>
                  <a:pt x="338628" y="1170479"/>
                  <a:pt x="343756" y="1167762"/>
                </a:cubicBezTo>
                <a:cubicBezTo>
                  <a:pt x="346358" y="1166384"/>
                  <a:pt x="347946" y="1163132"/>
                  <a:pt x="350625" y="1159974"/>
                </a:cubicBezTo>
                <a:cubicBezTo>
                  <a:pt x="347793" y="1158711"/>
                  <a:pt x="345401" y="1157658"/>
                  <a:pt x="343182" y="1156665"/>
                </a:cubicBezTo>
                <a:cubicBezTo>
                  <a:pt x="342417" y="1157487"/>
                  <a:pt x="341632" y="1158080"/>
                  <a:pt x="341727" y="1158291"/>
                </a:cubicBezTo>
                <a:cubicBezTo>
                  <a:pt x="343431" y="1162232"/>
                  <a:pt x="342666" y="1165083"/>
                  <a:pt x="338379" y="1166556"/>
                </a:cubicBezTo>
                <a:cubicBezTo>
                  <a:pt x="338073" y="1166652"/>
                  <a:pt x="337709" y="1166710"/>
                  <a:pt x="337499" y="1166919"/>
                </a:cubicBezTo>
                <a:cubicBezTo>
                  <a:pt x="327760" y="1176219"/>
                  <a:pt x="317964" y="1185441"/>
                  <a:pt x="308340" y="1194835"/>
                </a:cubicBezTo>
                <a:cubicBezTo>
                  <a:pt x="303708" y="1199351"/>
                  <a:pt x="299385" y="1204211"/>
                  <a:pt x="294774" y="1208745"/>
                </a:cubicBezTo>
                <a:cubicBezTo>
                  <a:pt x="294411" y="1209090"/>
                  <a:pt x="292707" y="1208076"/>
                  <a:pt x="291617" y="1207655"/>
                </a:cubicBezTo>
                <a:cubicBezTo>
                  <a:pt x="290258" y="1207139"/>
                  <a:pt x="288939" y="1206564"/>
                  <a:pt x="287445" y="1205972"/>
                </a:cubicBezTo>
                <a:cubicBezTo>
                  <a:pt x="288747" y="1197915"/>
                  <a:pt x="288784" y="1198107"/>
                  <a:pt x="297797" y="1195945"/>
                </a:cubicBezTo>
                <a:cubicBezTo>
                  <a:pt x="300055" y="1195410"/>
                  <a:pt x="302102" y="1193439"/>
                  <a:pt x="303900" y="1191756"/>
                </a:cubicBezTo>
                <a:cubicBezTo>
                  <a:pt x="308913" y="1187049"/>
                  <a:pt x="313926" y="1182303"/>
                  <a:pt x="318575" y="1177233"/>
                </a:cubicBezTo>
                <a:cubicBezTo>
                  <a:pt x="321025" y="1174554"/>
                  <a:pt x="324642" y="1171914"/>
                  <a:pt x="321389" y="1166901"/>
                </a:cubicBezTo>
                <a:cubicBezTo>
                  <a:pt x="324583" y="1166537"/>
                  <a:pt x="327052" y="1166863"/>
                  <a:pt x="328851" y="1165926"/>
                </a:cubicBezTo>
                <a:cubicBezTo>
                  <a:pt x="331797" y="1164375"/>
                  <a:pt x="335337" y="1162557"/>
                  <a:pt x="336829" y="1159860"/>
                </a:cubicBezTo>
                <a:cubicBezTo>
                  <a:pt x="340331" y="1153527"/>
                  <a:pt x="344178" y="1149069"/>
                  <a:pt x="351753" y="1145815"/>
                </a:cubicBezTo>
                <a:cubicBezTo>
                  <a:pt x="352480" y="1147002"/>
                  <a:pt x="353189" y="1148303"/>
                  <a:pt x="354030" y="1149528"/>
                </a:cubicBezTo>
                <a:cubicBezTo>
                  <a:pt x="354719" y="1150503"/>
                  <a:pt x="355561" y="1151364"/>
                  <a:pt x="356576" y="1152550"/>
                </a:cubicBezTo>
                <a:cubicBezTo>
                  <a:pt x="359713" y="1147806"/>
                  <a:pt x="362316" y="1143615"/>
                  <a:pt x="357111" y="1138277"/>
                </a:cubicBezTo>
                <a:cubicBezTo>
                  <a:pt x="354795" y="1142142"/>
                  <a:pt x="351849" y="1144973"/>
                  <a:pt x="348138" y="1140477"/>
                </a:cubicBezTo>
                <a:cubicBezTo>
                  <a:pt x="342819" y="1144514"/>
                  <a:pt x="337977" y="1148187"/>
                  <a:pt x="333137" y="1151881"/>
                </a:cubicBezTo>
                <a:cubicBezTo>
                  <a:pt x="332735" y="1151631"/>
                  <a:pt x="332333" y="1151403"/>
                  <a:pt x="331913" y="1151154"/>
                </a:cubicBezTo>
                <a:cubicBezTo>
                  <a:pt x="332543" y="1149508"/>
                  <a:pt x="333194" y="1147843"/>
                  <a:pt x="334112" y="1145451"/>
                </a:cubicBezTo>
                <a:cubicBezTo>
                  <a:pt x="331989" y="1144342"/>
                  <a:pt x="329349" y="1142945"/>
                  <a:pt x="326574" y="1141491"/>
                </a:cubicBezTo>
                <a:cubicBezTo>
                  <a:pt x="320337" y="1146255"/>
                  <a:pt x="315056" y="1151039"/>
                  <a:pt x="311784" y="1157908"/>
                </a:cubicBezTo>
                <a:cubicBezTo>
                  <a:pt x="307479" y="1166940"/>
                  <a:pt x="298830" y="1171092"/>
                  <a:pt x="290565" y="1175492"/>
                </a:cubicBezTo>
                <a:cubicBezTo>
                  <a:pt x="289951" y="1175817"/>
                  <a:pt x="288804" y="1175128"/>
                  <a:pt x="287388" y="1174784"/>
                </a:cubicBezTo>
                <a:cubicBezTo>
                  <a:pt x="287388" y="1172430"/>
                  <a:pt x="287388" y="1170115"/>
                  <a:pt x="287388" y="1166766"/>
                </a:cubicBezTo>
                <a:cubicBezTo>
                  <a:pt x="282413" y="1171397"/>
                  <a:pt x="278262" y="1175262"/>
                  <a:pt x="275181" y="1178151"/>
                </a:cubicBezTo>
                <a:cubicBezTo>
                  <a:pt x="271392" y="1176334"/>
                  <a:pt x="268025" y="1174726"/>
                  <a:pt x="264945" y="1173253"/>
                </a:cubicBezTo>
                <a:cubicBezTo>
                  <a:pt x="270302" y="1164949"/>
                  <a:pt x="281648" y="1166940"/>
                  <a:pt x="281304" y="1156071"/>
                </a:cubicBezTo>
                <a:lnTo>
                  <a:pt x="276880" y="1154775"/>
                </a:lnTo>
                <a:lnTo>
                  <a:pt x="275755" y="1150369"/>
                </a:lnTo>
                <a:cubicBezTo>
                  <a:pt x="274913" y="1149456"/>
                  <a:pt x="273498" y="1149231"/>
                  <a:pt x="271182" y="1150083"/>
                </a:cubicBezTo>
                <a:cubicBezTo>
                  <a:pt x="269192" y="1150809"/>
                  <a:pt x="267183" y="1151478"/>
                  <a:pt x="263223" y="1152856"/>
                </a:cubicBezTo>
                <a:cubicBezTo>
                  <a:pt x="266934" y="1147212"/>
                  <a:pt x="269556" y="1143232"/>
                  <a:pt x="273785" y="1136784"/>
                </a:cubicBezTo>
                <a:cubicBezTo>
                  <a:pt x="274683" y="1139577"/>
                  <a:pt x="275258" y="1141376"/>
                  <a:pt x="275869" y="1143252"/>
                </a:cubicBezTo>
                <a:cubicBezTo>
                  <a:pt x="279888" y="1141434"/>
                  <a:pt x="282968" y="1140037"/>
                  <a:pt x="287598" y="1137952"/>
                </a:cubicBezTo>
                <a:cubicBezTo>
                  <a:pt x="286488" y="1140515"/>
                  <a:pt x="286298" y="1142123"/>
                  <a:pt x="285418" y="1142792"/>
                </a:cubicBezTo>
                <a:cubicBezTo>
                  <a:pt x="281877" y="1145451"/>
                  <a:pt x="282624" y="1148322"/>
                  <a:pt x="284958" y="1150962"/>
                </a:cubicBezTo>
                <a:cubicBezTo>
                  <a:pt x="287523" y="1153890"/>
                  <a:pt x="290354" y="1152111"/>
                  <a:pt x="292517" y="1150293"/>
                </a:cubicBezTo>
                <a:cubicBezTo>
                  <a:pt x="293817" y="1149222"/>
                  <a:pt x="294295" y="1147155"/>
                  <a:pt x="295137" y="1145548"/>
                </a:cubicBezTo>
                <a:cubicBezTo>
                  <a:pt x="296017" y="1146294"/>
                  <a:pt x="296917" y="1147059"/>
                  <a:pt x="297797" y="1147806"/>
                </a:cubicBezTo>
                <a:cubicBezTo>
                  <a:pt x="294774" y="1152608"/>
                  <a:pt x="291770" y="1157411"/>
                  <a:pt x="288747" y="1162213"/>
                </a:cubicBezTo>
                <a:cubicBezTo>
                  <a:pt x="289053" y="1162614"/>
                  <a:pt x="289340" y="1163016"/>
                  <a:pt x="289647" y="1163399"/>
                </a:cubicBezTo>
                <a:cubicBezTo>
                  <a:pt x="294200" y="1161294"/>
                  <a:pt x="298753" y="1159170"/>
                  <a:pt x="304035" y="1156741"/>
                </a:cubicBezTo>
                <a:cubicBezTo>
                  <a:pt x="303671" y="1155612"/>
                  <a:pt x="303250" y="1154253"/>
                  <a:pt x="302523" y="1151995"/>
                </a:cubicBezTo>
                <a:cubicBezTo>
                  <a:pt x="307842" y="1153928"/>
                  <a:pt x="309965" y="1150828"/>
                  <a:pt x="312415" y="1147078"/>
                </a:cubicBezTo>
                <a:cubicBezTo>
                  <a:pt x="316739" y="1140459"/>
                  <a:pt x="321848" y="1134354"/>
                  <a:pt x="326613" y="1128021"/>
                </a:cubicBezTo>
                <a:lnTo>
                  <a:pt x="327559" y="1127055"/>
                </a:lnTo>
                <a:lnTo>
                  <a:pt x="328525" y="1126108"/>
                </a:lnTo>
                <a:cubicBezTo>
                  <a:pt x="329941" y="1123639"/>
                  <a:pt x="331338" y="1121153"/>
                  <a:pt x="332754" y="1118684"/>
                </a:cubicBezTo>
                <a:cubicBezTo>
                  <a:pt x="333902" y="1123008"/>
                  <a:pt x="331071" y="1124424"/>
                  <a:pt x="328506" y="1126089"/>
                </a:cubicBezTo>
                <a:lnTo>
                  <a:pt x="327559" y="1127055"/>
                </a:lnTo>
                <a:lnTo>
                  <a:pt x="326592" y="1128002"/>
                </a:lnTo>
                <a:cubicBezTo>
                  <a:pt x="323455" y="1127753"/>
                  <a:pt x="320317" y="1127486"/>
                  <a:pt x="316472" y="1127178"/>
                </a:cubicBezTo>
                <a:cubicBezTo>
                  <a:pt x="312645" y="1134699"/>
                  <a:pt x="304360" y="1131925"/>
                  <a:pt x="297644" y="1134297"/>
                </a:cubicBezTo>
                <a:cubicBezTo>
                  <a:pt x="295214" y="1129705"/>
                  <a:pt x="298964" y="1127619"/>
                  <a:pt x="301317" y="1125687"/>
                </a:cubicBezTo>
                <a:cubicBezTo>
                  <a:pt x="309756" y="1118799"/>
                  <a:pt x="314597" y="1109118"/>
                  <a:pt x="320757" y="1100028"/>
                </a:cubicBezTo>
                <a:cubicBezTo>
                  <a:pt x="319169" y="1101139"/>
                  <a:pt x="317370" y="1102056"/>
                  <a:pt x="316012" y="1103415"/>
                </a:cubicBezTo>
                <a:cubicBezTo>
                  <a:pt x="309105" y="1110418"/>
                  <a:pt x="302427" y="1117651"/>
                  <a:pt x="295443" y="1124577"/>
                </a:cubicBezTo>
                <a:cubicBezTo>
                  <a:pt x="293376" y="1126625"/>
                  <a:pt x="290659" y="1128002"/>
                  <a:pt x="288231" y="1129686"/>
                </a:cubicBezTo>
                <a:cubicBezTo>
                  <a:pt x="287751" y="1129227"/>
                  <a:pt x="287273" y="1128748"/>
                  <a:pt x="286776" y="1128289"/>
                </a:cubicBezTo>
                <a:cubicBezTo>
                  <a:pt x="287331" y="1126720"/>
                  <a:pt x="287465" y="1124806"/>
                  <a:pt x="288479" y="1123639"/>
                </a:cubicBezTo>
                <a:cubicBezTo>
                  <a:pt x="295674" y="1115279"/>
                  <a:pt x="303212" y="1107204"/>
                  <a:pt x="310292" y="1098747"/>
                </a:cubicBezTo>
                <a:cubicBezTo>
                  <a:pt x="314520" y="1093695"/>
                  <a:pt x="317639" y="1087917"/>
                  <a:pt x="323742" y="1084377"/>
                </a:cubicBezTo>
                <a:cubicBezTo>
                  <a:pt x="328200" y="1081794"/>
                  <a:pt x="328200" y="1078311"/>
                  <a:pt x="324986" y="1072458"/>
                </a:cubicBezTo>
                <a:cubicBezTo>
                  <a:pt x="322364" y="1075575"/>
                  <a:pt x="319973" y="1078332"/>
                  <a:pt x="317676" y="1081163"/>
                </a:cubicBezTo>
                <a:cubicBezTo>
                  <a:pt x="313314" y="1086558"/>
                  <a:pt x="308932" y="1091935"/>
                  <a:pt x="304685" y="1097408"/>
                </a:cubicBezTo>
                <a:cubicBezTo>
                  <a:pt x="302771" y="1099875"/>
                  <a:pt x="300724" y="1102363"/>
                  <a:pt x="299461" y="1105176"/>
                </a:cubicBezTo>
                <a:cubicBezTo>
                  <a:pt x="294870" y="1115431"/>
                  <a:pt x="285858" y="1120368"/>
                  <a:pt x="275888" y="1124692"/>
                </a:cubicBezTo>
                <a:lnTo>
                  <a:pt x="284408" y="1108931"/>
                </a:lnTo>
                <a:lnTo>
                  <a:pt x="284462" y="1108907"/>
                </a:lnTo>
                <a:lnTo>
                  <a:pt x="284475" y="1108811"/>
                </a:lnTo>
                <a:lnTo>
                  <a:pt x="288536" y="1101808"/>
                </a:lnTo>
                <a:cubicBezTo>
                  <a:pt x="291272" y="1098192"/>
                  <a:pt x="293760" y="1093351"/>
                  <a:pt x="297452" y="1091916"/>
                </a:cubicBezTo>
                <a:cubicBezTo>
                  <a:pt x="299730" y="1091036"/>
                  <a:pt x="301585" y="1090347"/>
                  <a:pt x="303097" y="1088529"/>
                </a:cubicBezTo>
                <a:cubicBezTo>
                  <a:pt x="308321" y="1082216"/>
                  <a:pt x="313506" y="1075883"/>
                  <a:pt x="318672" y="1069530"/>
                </a:cubicBezTo>
                <a:cubicBezTo>
                  <a:pt x="318959" y="1069166"/>
                  <a:pt x="318825" y="1068458"/>
                  <a:pt x="318959" y="1067406"/>
                </a:cubicBezTo>
                <a:cubicBezTo>
                  <a:pt x="316873" y="1068343"/>
                  <a:pt x="315037" y="1069166"/>
                  <a:pt x="313162" y="1069989"/>
                </a:cubicBezTo>
                <a:cubicBezTo>
                  <a:pt x="312645" y="1068477"/>
                  <a:pt x="312262" y="1067406"/>
                  <a:pt x="311286" y="1064574"/>
                </a:cubicBezTo>
                <a:cubicBezTo>
                  <a:pt x="307613" y="1070907"/>
                  <a:pt x="303977" y="1075728"/>
                  <a:pt x="301949" y="1081144"/>
                </a:cubicBezTo>
                <a:cubicBezTo>
                  <a:pt x="300572" y="1084818"/>
                  <a:pt x="299040" y="1086673"/>
                  <a:pt x="295443" y="1088280"/>
                </a:cubicBezTo>
                <a:cubicBezTo>
                  <a:pt x="291158" y="1090203"/>
                  <a:pt x="288006" y="1093241"/>
                  <a:pt x="286128" y="1096857"/>
                </a:cubicBezTo>
                <a:lnTo>
                  <a:pt x="284475" y="1108811"/>
                </a:lnTo>
                <a:lnTo>
                  <a:pt x="284442" y="1108868"/>
                </a:lnTo>
                <a:lnTo>
                  <a:pt x="284408" y="1108931"/>
                </a:lnTo>
                <a:lnTo>
                  <a:pt x="275238" y="1112963"/>
                </a:lnTo>
                <a:cubicBezTo>
                  <a:pt x="274760" y="1112465"/>
                  <a:pt x="274263" y="1111968"/>
                  <a:pt x="273785" y="1111471"/>
                </a:cubicBezTo>
                <a:cubicBezTo>
                  <a:pt x="274683" y="1109863"/>
                  <a:pt x="276233" y="1108275"/>
                  <a:pt x="276252" y="1106668"/>
                </a:cubicBezTo>
                <a:cubicBezTo>
                  <a:pt x="276272" y="1105310"/>
                  <a:pt x="274492" y="1103952"/>
                  <a:pt x="273497" y="1102554"/>
                </a:cubicBezTo>
                <a:cubicBezTo>
                  <a:pt x="277726" y="1097082"/>
                  <a:pt x="281763" y="1091859"/>
                  <a:pt x="285915" y="1086521"/>
                </a:cubicBezTo>
                <a:cubicBezTo>
                  <a:pt x="284997" y="1084359"/>
                  <a:pt x="284154" y="1082388"/>
                  <a:pt x="283160" y="1079996"/>
                </a:cubicBezTo>
                <a:cubicBezTo>
                  <a:pt x="284289" y="1079269"/>
                  <a:pt x="285437" y="1078771"/>
                  <a:pt x="286260" y="1077948"/>
                </a:cubicBezTo>
                <a:cubicBezTo>
                  <a:pt x="288879" y="1075251"/>
                  <a:pt x="291673" y="1072648"/>
                  <a:pt x="293855" y="1069625"/>
                </a:cubicBezTo>
                <a:cubicBezTo>
                  <a:pt x="296514" y="1065951"/>
                  <a:pt x="298812" y="1062795"/>
                  <a:pt x="304169" y="1062450"/>
                </a:cubicBezTo>
                <a:cubicBezTo>
                  <a:pt x="306351" y="1062317"/>
                  <a:pt x="310405" y="1057878"/>
                  <a:pt x="309985" y="1056443"/>
                </a:cubicBezTo>
                <a:cubicBezTo>
                  <a:pt x="308817" y="1052434"/>
                  <a:pt x="309320" y="1048962"/>
                  <a:pt x="310497" y="1045697"/>
                </a:cubicBezTo>
                <a:lnTo>
                  <a:pt x="315020" y="1036272"/>
                </a:lnTo>
                <a:lnTo>
                  <a:pt x="315036" y="1036257"/>
                </a:lnTo>
                <a:lnTo>
                  <a:pt x="315028" y="1036257"/>
                </a:lnTo>
                <a:lnTo>
                  <a:pt x="315051" y="1036209"/>
                </a:lnTo>
                <a:lnTo>
                  <a:pt x="323127" y="1030686"/>
                </a:lnTo>
                <a:cubicBezTo>
                  <a:pt x="324756" y="1028091"/>
                  <a:pt x="325425" y="1024815"/>
                  <a:pt x="325464" y="1021065"/>
                </a:cubicBezTo>
                <a:cubicBezTo>
                  <a:pt x="329004" y="1018902"/>
                  <a:pt x="336657" y="1021332"/>
                  <a:pt x="334916" y="1012416"/>
                </a:cubicBezTo>
                <a:cubicBezTo>
                  <a:pt x="330974" y="1011440"/>
                  <a:pt x="326842" y="1010426"/>
                  <a:pt x="321657" y="1009125"/>
                </a:cubicBezTo>
                <a:cubicBezTo>
                  <a:pt x="317045" y="1014272"/>
                  <a:pt x="312128" y="1020070"/>
                  <a:pt x="306828" y="1025484"/>
                </a:cubicBezTo>
                <a:cubicBezTo>
                  <a:pt x="305049" y="1027302"/>
                  <a:pt x="301968" y="1029713"/>
                  <a:pt x="300132" y="1029234"/>
                </a:cubicBezTo>
                <a:cubicBezTo>
                  <a:pt x="294984" y="1027933"/>
                  <a:pt x="292478" y="1031166"/>
                  <a:pt x="288708" y="1033807"/>
                </a:cubicBezTo>
                <a:cubicBezTo>
                  <a:pt x="291750" y="1042303"/>
                  <a:pt x="286853" y="1047986"/>
                  <a:pt x="281457" y="1053573"/>
                </a:cubicBezTo>
                <a:cubicBezTo>
                  <a:pt x="279065" y="1056060"/>
                  <a:pt x="277018" y="1058892"/>
                  <a:pt x="274952" y="1061665"/>
                </a:cubicBezTo>
                <a:cubicBezTo>
                  <a:pt x="272731" y="1064651"/>
                  <a:pt x="271392" y="1067750"/>
                  <a:pt x="266055" y="1066526"/>
                </a:cubicBezTo>
                <a:cubicBezTo>
                  <a:pt x="263701" y="1065990"/>
                  <a:pt x="259912" y="1070046"/>
                  <a:pt x="257329" y="1072572"/>
                </a:cubicBezTo>
                <a:cubicBezTo>
                  <a:pt x="253943" y="1075883"/>
                  <a:pt x="250710" y="1079499"/>
                  <a:pt x="248107" y="1083440"/>
                </a:cubicBezTo>
                <a:cubicBezTo>
                  <a:pt x="241869" y="1092911"/>
                  <a:pt x="234063" y="1099397"/>
                  <a:pt x="221415" y="1098976"/>
                </a:cubicBezTo>
                <a:cubicBezTo>
                  <a:pt x="223999" y="1093810"/>
                  <a:pt x="226543" y="1088721"/>
                  <a:pt x="229337" y="1083134"/>
                </a:cubicBezTo>
                <a:cubicBezTo>
                  <a:pt x="230371" y="1082732"/>
                  <a:pt x="232226" y="1082024"/>
                  <a:pt x="234540" y="1081125"/>
                </a:cubicBezTo>
                <a:cubicBezTo>
                  <a:pt x="227136" y="1076073"/>
                  <a:pt x="224191" y="1083746"/>
                  <a:pt x="218047" y="1085946"/>
                </a:cubicBezTo>
                <a:cubicBezTo>
                  <a:pt x="218947" y="1083249"/>
                  <a:pt x="219081" y="1081469"/>
                  <a:pt x="219999" y="1080302"/>
                </a:cubicBezTo>
                <a:cubicBezTo>
                  <a:pt x="227423" y="1070869"/>
                  <a:pt x="235057" y="1061589"/>
                  <a:pt x="242481" y="1052157"/>
                </a:cubicBezTo>
                <a:lnTo>
                  <a:pt x="246022" y="1045936"/>
                </a:lnTo>
                <a:lnTo>
                  <a:pt x="246137" y="1045837"/>
                </a:lnTo>
                <a:lnTo>
                  <a:pt x="246135" y="1045843"/>
                </a:lnTo>
                <a:lnTo>
                  <a:pt x="246174" y="1045805"/>
                </a:lnTo>
                <a:lnTo>
                  <a:pt x="246137" y="1045837"/>
                </a:lnTo>
                <a:lnTo>
                  <a:pt x="246159" y="1045708"/>
                </a:lnTo>
                <a:lnTo>
                  <a:pt x="253407" y="1039700"/>
                </a:lnTo>
                <a:cubicBezTo>
                  <a:pt x="255837" y="1037978"/>
                  <a:pt x="258304" y="1035300"/>
                  <a:pt x="261998" y="1038075"/>
                </a:cubicBezTo>
                <a:cubicBezTo>
                  <a:pt x="261998" y="1045880"/>
                  <a:pt x="250173" y="1048904"/>
                  <a:pt x="253464" y="1058987"/>
                </a:cubicBezTo>
                <a:cubicBezTo>
                  <a:pt x="255857" y="1057074"/>
                  <a:pt x="257732" y="1055582"/>
                  <a:pt x="260067" y="1053726"/>
                </a:cubicBezTo>
                <a:cubicBezTo>
                  <a:pt x="261405" y="1055295"/>
                  <a:pt x="262629" y="1056749"/>
                  <a:pt x="263720" y="1058012"/>
                </a:cubicBezTo>
                <a:cubicBezTo>
                  <a:pt x="266427" y="1057380"/>
                  <a:pt x="265647" y="1055452"/>
                  <a:pt x="265019" y="1053587"/>
                </a:cubicBezTo>
                <a:lnTo>
                  <a:pt x="267208" y="1049559"/>
                </a:lnTo>
                <a:lnTo>
                  <a:pt x="267738" y="1050071"/>
                </a:lnTo>
                <a:lnTo>
                  <a:pt x="267222" y="1049535"/>
                </a:lnTo>
                <a:lnTo>
                  <a:pt x="267208" y="1049559"/>
                </a:lnTo>
                <a:lnTo>
                  <a:pt x="267203" y="1049555"/>
                </a:lnTo>
                <a:cubicBezTo>
                  <a:pt x="267661" y="1043508"/>
                  <a:pt x="268159" y="1037538"/>
                  <a:pt x="275468" y="1035415"/>
                </a:cubicBezTo>
                <a:cubicBezTo>
                  <a:pt x="276846" y="1035013"/>
                  <a:pt x="277917" y="1033596"/>
                  <a:pt x="279792" y="1032143"/>
                </a:cubicBezTo>
                <a:cubicBezTo>
                  <a:pt x="277822" y="1030458"/>
                  <a:pt x="276272" y="1029120"/>
                  <a:pt x="274339" y="1027455"/>
                </a:cubicBezTo>
                <a:cubicBezTo>
                  <a:pt x="272522" y="1028814"/>
                  <a:pt x="270876" y="1030038"/>
                  <a:pt x="268178" y="1032066"/>
                </a:cubicBezTo>
                <a:cubicBezTo>
                  <a:pt x="268694" y="1028910"/>
                  <a:pt x="269058" y="1026671"/>
                  <a:pt x="269480" y="1024164"/>
                </a:cubicBezTo>
                <a:cubicBezTo>
                  <a:pt x="267777" y="1022825"/>
                  <a:pt x="265902" y="1021350"/>
                  <a:pt x="263528" y="1019476"/>
                </a:cubicBezTo>
                <a:cubicBezTo>
                  <a:pt x="268944" y="1015344"/>
                  <a:pt x="274473" y="1012187"/>
                  <a:pt x="278530" y="1007709"/>
                </a:cubicBezTo>
                <a:cubicBezTo>
                  <a:pt x="282452" y="1003385"/>
                  <a:pt x="284863" y="997683"/>
                  <a:pt x="288670" y="991350"/>
                </a:cubicBezTo>
                <a:cubicBezTo>
                  <a:pt x="283963" y="991599"/>
                  <a:pt x="280768" y="989340"/>
                  <a:pt x="277878" y="994124"/>
                </a:cubicBezTo>
                <a:cubicBezTo>
                  <a:pt x="276309" y="996726"/>
                  <a:pt x="272253" y="997836"/>
                  <a:pt x="268772" y="999941"/>
                </a:cubicBezTo>
                <a:cubicBezTo>
                  <a:pt x="269039" y="1001549"/>
                  <a:pt x="269364" y="1003557"/>
                  <a:pt x="269805" y="1006217"/>
                </a:cubicBezTo>
                <a:cubicBezTo>
                  <a:pt x="266724" y="1006217"/>
                  <a:pt x="264045" y="1006217"/>
                  <a:pt x="261156" y="1006217"/>
                </a:cubicBezTo>
                <a:cubicBezTo>
                  <a:pt x="259701" y="1008666"/>
                  <a:pt x="257712" y="1010923"/>
                  <a:pt x="256946" y="1013545"/>
                </a:cubicBezTo>
                <a:cubicBezTo>
                  <a:pt x="254976" y="1020165"/>
                  <a:pt x="251474" y="1023552"/>
                  <a:pt x="244013" y="1023207"/>
                </a:cubicBezTo>
                <a:cubicBezTo>
                  <a:pt x="240357" y="1023035"/>
                  <a:pt x="236052" y="1024949"/>
                  <a:pt x="239056" y="1030535"/>
                </a:cubicBezTo>
                <a:cubicBezTo>
                  <a:pt x="239190" y="1030803"/>
                  <a:pt x="239344" y="1031319"/>
                  <a:pt x="239209" y="1031454"/>
                </a:cubicBezTo>
                <a:cubicBezTo>
                  <a:pt x="233182" y="1036983"/>
                  <a:pt x="230466" y="1045536"/>
                  <a:pt x="222736" y="1049478"/>
                </a:cubicBezTo>
                <a:cubicBezTo>
                  <a:pt x="221358" y="1050166"/>
                  <a:pt x="218852" y="1050090"/>
                  <a:pt x="218469" y="1051027"/>
                </a:cubicBezTo>
                <a:cubicBezTo>
                  <a:pt x="216077" y="1056863"/>
                  <a:pt x="210758" y="1061054"/>
                  <a:pt x="208634" y="1066410"/>
                </a:cubicBezTo>
                <a:cubicBezTo>
                  <a:pt x="206664" y="1071367"/>
                  <a:pt x="204444" y="1074428"/>
                  <a:pt x="200005" y="1076686"/>
                </a:cubicBezTo>
                <a:cubicBezTo>
                  <a:pt x="197365" y="1078025"/>
                  <a:pt x="194992" y="1079919"/>
                  <a:pt x="192505" y="1081565"/>
                </a:cubicBezTo>
                <a:cubicBezTo>
                  <a:pt x="192006" y="1081068"/>
                  <a:pt x="191490" y="1080551"/>
                  <a:pt x="190994" y="1080054"/>
                </a:cubicBezTo>
                <a:cubicBezTo>
                  <a:pt x="193805" y="1076552"/>
                  <a:pt x="198054" y="1073433"/>
                  <a:pt x="199086" y="1069472"/>
                </a:cubicBezTo>
                <a:cubicBezTo>
                  <a:pt x="200521" y="1064019"/>
                  <a:pt x="205248" y="1062718"/>
                  <a:pt x="208807" y="1058910"/>
                </a:cubicBezTo>
                <a:cubicBezTo>
                  <a:pt x="207295" y="1057246"/>
                  <a:pt x="205956" y="1055754"/>
                  <a:pt x="204425" y="1054089"/>
                </a:cubicBezTo>
                <a:cubicBezTo>
                  <a:pt x="203373" y="1054969"/>
                  <a:pt x="202493" y="1055409"/>
                  <a:pt x="202014" y="1056136"/>
                </a:cubicBezTo>
                <a:cubicBezTo>
                  <a:pt x="200082" y="1059045"/>
                  <a:pt x="198378" y="1062087"/>
                  <a:pt x="196408" y="1064976"/>
                </a:cubicBezTo>
                <a:cubicBezTo>
                  <a:pt x="190152" y="1074217"/>
                  <a:pt x="189807" y="1074275"/>
                  <a:pt x="178537" y="1069434"/>
                </a:cubicBezTo>
                <a:lnTo>
                  <a:pt x="183014" y="1064900"/>
                </a:lnTo>
                <a:lnTo>
                  <a:pt x="183054" y="1064942"/>
                </a:lnTo>
                <a:lnTo>
                  <a:pt x="185779" y="1067853"/>
                </a:lnTo>
                <a:cubicBezTo>
                  <a:pt x="186840" y="1068271"/>
                  <a:pt x="188075" y="1067961"/>
                  <a:pt x="189597" y="1066449"/>
                </a:cubicBezTo>
                <a:cubicBezTo>
                  <a:pt x="193002" y="1063062"/>
                  <a:pt x="189041" y="1061283"/>
                  <a:pt x="187836" y="1059045"/>
                </a:cubicBezTo>
                <a:cubicBezTo>
                  <a:pt x="190515" y="1055343"/>
                  <a:pt x="193767" y="1052061"/>
                  <a:pt x="196509" y="1048490"/>
                </a:cubicBezTo>
                <a:lnTo>
                  <a:pt x="202096" y="1036230"/>
                </a:lnTo>
                <a:lnTo>
                  <a:pt x="202129" y="1036218"/>
                </a:lnTo>
                <a:lnTo>
                  <a:pt x="202646" y="1035663"/>
                </a:lnTo>
                <a:lnTo>
                  <a:pt x="202110" y="1036198"/>
                </a:lnTo>
                <a:lnTo>
                  <a:pt x="202096" y="1036230"/>
                </a:lnTo>
                <a:lnTo>
                  <a:pt x="199431" y="1037175"/>
                </a:lnTo>
                <a:cubicBezTo>
                  <a:pt x="198876" y="1037290"/>
                  <a:pt x="198264" y="1037003"/>
                  <a:pt x="196235" y="1036620"/>
                </a:cubicBezTo>
                <a:cubicBezTo>
                  <a:pt x="198093" y="1033405"/>
                  <a:pt x="200752" y="1030727"/>
                  <a:pt x="201210" y="1027722"/>
                </a:cubicBezTo>
                <a:cubicBezTo>
                  <a:pt x="202474" y="1019496"/>
                  <a:pt x="209400" y="1014731"/>
                  <a:pt x="212595" y="1007671"/>
                </a:cubicBezTo>
                <a:cubicBezTo>
                  <a:pt x="214394" y="1003729"/>
                  <a:pt x="219330" y="1001299"/>
                  <a:pt x="222449" y="997855"/>
                </a:cubicBezTo>
                <a:cubicBezTo>
                  <a:pt x="225127" y="994890"/>
                  <a:pt x="227194" y="991369"/>
                  <a:pt x="229662" y="988212"/>
                </a:cubicBezTo>
                <a:cubicBezTo>
                  <a:pt x="231537" y="985801"/>
                  <a:pt x="233948" y="983831"/>
                  <a:pt x="236818" y="986509"/>
                </a:cubicBezTo>
                <a:cubicBezTo>
                  <a:pt x="239172" y="988690"/>
                  <a:pt x="238100" y="991025"/>
                  <a:pt x="236072" y="993129"/>
                </a:cubicBezTo>
                <a:cubicBezTo>
                  <a:pt x="230562" y="998793"/>
                  <a:pt x="224898" y="1004341"/>
                  <a:pt x="219732" y="1010331"/>
                </a:cubicBezTo>
                <a:cubicBezTo>
                  <a:pt x="214603" y="1016262"/>
                  <a:pt x="210030" y="1022653"/>
                  <a:pt x="204654" y="1029560"/>
                </a:cubicBezTo>
                <a:cubicBezTo>
                  <a:pt x="209226" y="1029291"/>
                  <a:pt x="210949" y="1026211"/>
                  <a:pt x="213054" y="1023705"/>
                </a:cubicBezTo>
                <a:cubicBezTo>
                  <a:pt x="218545" y="1017142"/>
                  <a:pt x="223674" y="1010215"/>
                  <a:pt x="229680" y="1004151"/>
                </a:cubicBezTo>
                <a:cubicBezTo>
                  <a:pt x="234063" y="999749"/>
                  <a:pt x="240012" y="996918"/>
                  <a:pt x="244509" y="992631"/>
                </a:cubicBezTo>
                <a:cubicBezTo>
                  <a:pt x="248547" y="988786"/>
                  <a:pt x="252564" y="984309"/>
                  <a:pt x="254823" y="979315"/>
                </a:cubicBezTo>
                <a:cubicBezTo>
                  <a:pt x="257808" y="972694"/>
                  <a:pt x="262437" y="967777"/>
                  <a:pt x="267222" y="962688"/>
                </a:cubicBezTo>
                <a:cubicBezTo>
                  <a:pt x="272330" y="957235"/>
                  <a:pt x="277018" y="951418"/>
                  <a:pt x="282336" y="945238"/>
                </a:cubicBezTo>
                <a:cubicBezTo>
                  <a:pt x="278357" y="943286"/>
                  <a:pt x="273421" y="940684"/>
                  <a:pt x="276272" y="933432"/>
                </a:cubicBezTo>
                <a:cubicBezTo>
                  <a:pt x="268925" y="935193"/>
                  <a:pt x="265978" y="940378"/>
                  <a:pt x="262686" y="944778"/>
                </a:cubicBezTo>
                <a:cubicBezTo>
                  <a:pt x="260067" y="948261"/>
                  <a:pt x="257387" y="951227"/>
                  <a:pt x="253024" y="951858"/>
                </a:cubicBezTo>
                <a:cubicBezTo>
                  <a:pt x="249102" y="952432"/>
                  <a:pt x="247208" y="954479"/>
                  <a:pt x="245544" y="958096"/>
                </a:cubicBezTo>
                <a:cubicBezTo>
                  <a:pt x="242519" y="964658"/>
                  <a:pt x="238598" y="970819"/>
                  <a:pt x="236015" y="975430"/>
                </a:cubicBezTo>
                <a:cubicBezTo>
                  <a:pt x="232302" y="977268"/>
                  <a:pt x="229279" y="977784"/>
                  <a:pt x="228055" y="979563"/>
                </a:cubicBezTo>
                <a:cubicBezTo>
                  <a:pt x="224553" y="984595"/>
                  <a:pt x="220938" y="989206"/>
                  <a:pt x="215292" y="992058"/>
                </a:cubicBezTo>
                <a:cubicBezTo>
                  <a:pt x="213742" y="992842"/>
                  <a:pt x="212823" y="994870"/>
                  <a:pt x="211619" y="996344"/>
                </a:cubicBezTo>
                <a:cubicBezTo>
                  <a:pt x="204712" y="1004859"/>
                  <a:pt x="197747" y="1013315"/>
                  <a:pt x="190955" y="1021925"/>
                </a:cubicBezTo>
                <a:cubicBezTo>
                  <a:pt x="188964" y="1024452"/>
                  <a:pt x="187492" y="1027398"/>
                  <a:pt x="184947" y="1029675"/>
                </a:cubicBezTo>
                <a:cubicBezTo>
                  <a:pt x="184641" y="1022097"/>
                  <a:pt x="189500" y="1017027"/>
                  <a:pt x="193385" y="1011574"/>
                </a:cubicBezTo>
                <a:lnTo>
                  <a:pt x="211716" y="986533"/>
                </a:lnTo>
                <a:lnTo>
                  <a:pt x="211720" y="986537"/>
                </a:lnTo>
                <a:lnTo>
                  <a:pt x="211716" y="986547"/>
                </a:lnTo>
                <a:lnTo>
                  <a:pt x="211724" y="986540"/>
                </a:lnTo>
                <a:lnTo>
                  <a:pt x="211734" y="986548"/>
                </a:lnTo>
                <a:lnTo>
                  <a:pt x="211734" y="986532"/>
                </a:lnTo>
                <a:lnTo>
                  <a:pt x="215408" y="983562"/>
                </a:lnTo>
                <a:cubicBezTo>
                  <a:pt x="216325" y="982720"/>
                  <a:pt x="217072" y="981726"/>
                  <a:pt x="217857" y="980807"/>
                </a:cubicBezTo>
                <a:cubicBezTo>
                  <a:pt x="214278" y="976846"/>
                  <a:pt x="214278" y="976846"/>
                  <a:pt x="216709" y="971125"/>
                </a:cubicBezTo>
                <a:cubicBezTo>
                  <a:pt x="212001" y="970092"/>
                  <a:pt x="211256" y="974226"/>
                  <a:pt x="209055" y="976865"/>
                </a:cubicBezTo>
                <a:cubicBezTo>
                  <a:pt x="206127" y="976445"/>
                  <a:pt x="203085" y="976024"/>
                  <a:pt x="198818" y="975411"/>
                </a:cubicBezTo>
                <a:cubicBezTo>
                  <a:pt x="199469" y="978971"/>
                  <a:pt x="200005" y="981783"/>
                  <a:pt x="200637" y="985227"/>
                </a:cubicBezTo>
                <a:cubicBezTo>
                  <a:pt x="198245" y="986260"/>
                  <a:pt x="195758" y="987351"/>
                  <a:pt x="193117" y="988479"/>
                </a:cubicBezTo>
                <a:cubicBezTo>
                  <a:pt x="191930" y="984462"/>
                  <a:pt x="190686" y="981151"/>
                  <a:pt x="190036" y="977707"/>
                </a:cubicBezTo>
                <a:cubicBezTo>
                  <a:pt x="189711" y="975985"/>
                  <a:pt x="189883" y="973594"/>
                  <a:pt x="190878" y="972312"/>
                </a:cubicBezTo>
                <a:cubicBezTo>
                  <a:pt x="194245" y="967968"/>
                  <a:pt x="198072" y="964008"/>
                  <a:pt x="201746" y="959895"/>
                </a:cubicBezTo>
                <a:cubicBezTo>
                  <a:pt x="203410" y="958038"/>
                  <a:pt x="205477" y="956412"/>
                  <a:pt x="206720" y="954307"/>
                </a:cubicBezTo>
                <a:cubicBezTo>
                  <a:pt x="212193" y="945008"/>
                  <a:pt x="219254" y="937011"/>
                  <a:pt x="226793" y="929395"/>
                </a:cubicBezTo>
                <a:cubicBezTo>
                  <a:pt x="227902" y="928285"/>
                  <a:pt x="229662" y="927271"/>
                  <a:pt x="229949" y="925970"/>
                </a:cubicBezTo>
                <a:cubicBezTo>
                  <a:pt x="233068" y="911409"/>
                  <a:pt x="246997" y="905019"/>
                  <a:pt x="254344" y="893654"/>
                </a:cubicBezTo>
                <a:cubicBezTo>
                  <a:pt x="256029" y="891051"/>
                  <a:pt x="260639" y="890516"/>
                  <a:pt x="262973" y="888124"/>
                </a:cubicBezTo>
                <a:cubicBezTo>
                  <a:pt x="267814" y="883169"/>
                  <a:pt x="272043" y="877601"/>
                  <a:pt x="276501" y="872263"/>
                </a:cubicBezTo>
                <a:cubicBezTo>
                  <a:pt x="278090" y="870368"/>
                  <a:pt x="279563" y="868377"/>
                  <a:pt x="282604" y="864494"/>
                </a:cubicBezTo>
                <a:cubicBezTo>
                  <a:pt x="283810" y="867116"/>
                  <a:pt x="284574" y="868818"/>
                  <a:pt x="285819" y="871497"/>
                </a:cubicBezTo>
                <a:cubicBezTo>
                  <a:pt x="290258" y="867153"/>
                  <a:pt x="294525" y="863844"/>
                  <a:pt x="297644" y="859672"/>
                </a:cubicBezTo>
                <a:cubicBezTo>
                  <a:pt x="300438" y="855941"/>
                  <a:pt x="302982" y="856056"/>
                  <a:pt x="306655" y="857739"/>
                </a:cubicBezTo>
                <a:cubicBezTo>
                  <a:pt x="307422" y="867843"/>
                  <a:pt x="295635" y="866388"/>
                  <a:pt x="292420" y="874062"/>
                </a:cubicBezTo>
                <a:cubicBezTo>
                  <a:pt x="295864" y="872435"/>
                  <a:pt x="298561" y="871152"/>
                  <a:pt x="302236" y="869412"/>
                </a:cubicBezTo>
                <a:cubicBezTo>
                  <a:pt x="301490" y="872319"/>
                  <a:pt x="301050" y="873965"/>
                  <a:pt x="300591" y="875784"/>
                </a:cubicBezTo>
                <a:lnTo>
                  <a:pt x="311175" y="871780"/>
                </a:lnTo>
                <a:lnTo>
                  <a:pt x="304035" y="881447"/>
                </a:lnTo>
                <a:cubicBezTo>
                  <a:pt x="300303" y="885579"/>
                  <a:pt x="297433" y="890707"/>
                  <a:pt x="291387" y="892391"/>
                </a:cubicBezTo>
                <a:cubicBezTo>
                  <a:pt x="289397" y="892946"/>
                  <a:pt x="287656" y="894705"/>
                  <a:pt x="286048" y="896179"/>
                </a:cubicBezTo>
                <a:cubicBezTo>
                  <a:pt x="283695" y="898323"/>
                  <a:pt x="281763" y="900045"/>
                  <a:pt x="277878" y="899604"/>
                </a:cubicBezTo>
                <a:cubicBezTo>
                  <a:pt x="273478" y="899087"/>
                  <a:pt x="270819" y="902244"/>
                  <a:pt x="272214" y="905899"/>
                </a:cubicBezTo>
                <a:cubicBezTo>
                  <a:pt x="273784" y="910013"/>
                  <a:pt x="273583" y="913299"/>
                  <a:pt x="272232" y="916100"/>
                </a:cubicBezTo>
                <a:lnTo>
                  <a:pt x="265373" y="923359"/>
                </a:lnTo>
                <a:lnTo>
                  <a:pt x="265328" y="923349"/>
                </a:lnTo>
                <a:lnTo>
                  <a:pt x="265315" y="923354"/>
                </a:lnTo>
                <a:lnTo>
                  <a:pt x="260774" y="918597"/>
                </a:lnTo>
                <a:cubicBezTo>
                  <a:pt x="259482" y="918212"/>
                  <a:pt x="258171" y="919005"/>
                  <a:pt x="256086" y="920880"/>
                </a:cubicBezTo>
                <a:cubicBezTo>
                  <a:pt x="252124" y="924421"/>
                  <a:pt x="248967" y="928859"/>
                  <a:pt x="245102" y="933298"/>
                </a:cubicBezTo>
                <a:cubicBezTo>
                  <a:pt x="244433" y="931270"/>
                  <a:pt x="243667" y="928898"/>
                  <a:pt x="242692" y="925951"/>
                </a:cubicBezTo>
                <a:cubicBezTo>
                  <a:pt x="240759" y="928305"/>
                  <a:pt x="239076" y="930351"/>
                  <a:pt x="237009" y="932897"/>
                </a:cubicBezTo>
                <a:cubicBezTo>
                  <a:pt x="235804" y="930792"/>
                  <a:pt x="235020" y="929395"/>
                  <a:pt x="233431" y="926583"/>
                </a:cubicBezTo>
                <a:cubicBezTo>
                  <a:pt x="231939" y="934025"/>
                  <a:pt x="224535" y="937317"/>
                  <a:pt x="226830" y="945621"/>
                </a:cubicBezTo>
                <a:cubicBezTo>
                  <a:pt x="217569" y="946673"/>
                  <a:pt x="214394" y="953427"/>
                  <a:pt x="212117" y="961042"/>
                </a:cubicBezTo>
                <a:cubicBezTo>
                  <a:pt x="214278" y="960066"/>
                  <a:pt x="215809" y="958383"/>
                  <a:pt x="217551" y="956985"/>
                </a:cubicBezTo>
                <a:cubicBezTo>
                  <a:pt x="220458" y="954633"/>
                  <a:pt x="223500" y="952432"/>
                  <a:pt x="226524" y="950232"/>
                </a:cubicBezTo>
                <a:cubicBezTo>
                  <a:pt x="229221" y="948261"/>
                  <a:pt x="232398" y="946730"/>
                  <a:pt x="234598" y="944319"/>
                </a:cubicBezTo>
                <a:cubicBezTo>
                  <a:pt x="237507" y="941163"/>
                  <a:pt x="240243" y="938598"/>
                  <a:pt x="245811" y="939441"/>
                </a:cubicBezTo>
                <a:cubicBezTo>
                  <a:pt x="244854" y="941469"/>
                  <a:pt x="244548" y="943114"/>
                  <a:pt x="243553" y="944033"/>
                </a:cubicBezTo>
                <a:cubicBezTo>
                  <a:pt x="240780" y="946635"/>
                  <a:pt x="237659" y="948835"/>
                  <a:pt x="234828" y="951379"/>
                </a:cubicBezTo>
                <a:cubicBezTo>
                  <a:pt x="230982" y="954823"/>
                  <a:pt x="226543" y="958077"/>
                  <a:pt x="228304" y="964850"/>
                </a:cubicBezTo>
                <a:cubicBezTo>
                  <a:pt x="229796" y="964276"/>
                  <a:pt x="231039" y="964200"/>
                  <a:pt x="231441" y="963587"/>
                </a:cubicBezTo>
                <a:cubicBezTo>
                  <a:pt x="236475" y="955608"/>
                  <a:pt x="243303" y="949677"/>
                  <a:pt x="251628" y="945315"/>
                </a:cubicBezTo>
                <a:cubicBezTo>
                  <a:pt x="254612" y="943746"/>
                  <a:pt x="254957" y="940989"/>
                  <a:pt x="254268" y="937872"/>
                </a:cubicBezTo>
                <a:cubicBezTo>
                  <a:pt x="254154" y="937317"/>
                  <a:pt x="255129" y="936513"/>
                  <a:pt x="255702" y="935670"/>
                </a:cubicBezTo>
                <a:cubicBezTo>
                  <a:pt x="257043" y="936934"/>
                  <a:pt x="258095" y="937929"/>
                  <a:pt x="259128" y="938924"/>
                </a:cubicBezTo>
                <a:cubicBezTo>
                  <a:pt x="262189" y="936150"/>
                  <a:pt x="265116" y="933509"/>
                  <a:pt x="269307" y="929701"/>
                </a:cubicBezTo>
                <a:cubicBezTo>
                  <a:pt x="264562" y="928764"/>
                  <a:pt x="260965" y="928056"/>
                  <a:pt x="254918" y="926850"/>
                </a:cubicBezTo>
                <a:lnTo>
                  <a:pt x="265315" y="923354"/>
                </a:lnTo>
                <a:lnTo>
                  <a:pt x="265347" y="923387"/>
                </a:lnTo>
                <a:lnTo>
                  <a:pt x="265373" y="923359"/>
                </a:lnTo>
                <a:lnTo>
                  <a:pt x="272179" y="924849"/>
                </a:lnTo>
                <a:cubicBezTo>
                  <a:pt x="274454" y="924205"/>
                  <a:pt x="276788" y="922803"/>
                  <a:pt x="279390" y="921799"/>
                </a:cubicBezTo>
                <a:cubicBezTo>
                  <a:pt x="279141" y="923980"/>
                  <a:pt x="278970" y="925512"/>
                  <a:pt x="278817" y="926716"/>
                </a:cubicBezTo>
                <a:cubicBezTo>
                  <a:pt x="281418" y="930715"/>
                  <a:pt x="284002" y="934657"/>
                  <a:pt x="287101" y="939402"/>
                </a:cubicBezTo>
                <a:cubicBezTo>
                  <a:pt x="290019" y="934083"/>
                  <a:pt x="294224" y="930715"/>
                  <a:pt x="299091" y="928355"/>
                </a:cubicBezTo>
                <a:lnTo>
                  <a:pt x="315056" y="923349"/>
                </a:lnTo>
                <a:lnTo>
                  <a:pt x="315056" y="923368"/>
                </a:lnTo>
                <a:cubicBezTo>
                  <a:pt x="315725" y="923598"/>
                  <a:pt x="316413" y="923808"/>
                  <a:pt x="315075" y="923368"/>
                </a:cubicBezTo>
                <a:cubicBezTo>
                  <a:pt x="316204" y="924191"/>
                  <a:pt x="315629" y="923769"/>
                  <a:pt x="315056" y="923349"/>
                </a:cubicBezTo>
                <a:lnTo>
                  <a:pt x="315055" y="917577"/>
                </a:lnTo>
                <a:cubicBezTo>
                  <a:pt x="315916" y="916710"/>
                  <a:pt x="317925" y="916614"/>
                  <a:pt x="321944" y="916422"/>
                </a:cubicBezTo>
                <a:cubicBezTo>
                  <a:pt x="321350" y="914337"/>
                  <a:pt x="320796" y="912386"/>
                  <a:pt x="320337" y="910778"/>
                </a:cubicBezTo>
                <a:cubicBezTo>
                  <a:pt x="327033" y="908845"/>
                  <a:pt x="333730" y="906933"/>
                  <a:pt x="340407" y="905000"/>
                </a:cubicBezTo>
                <a:cubicBezTo>
                  <a:pt x="340331" y="904521"/>
                  <a:pt x="340236" y="904043"/>
                  <a:pt x="340159" y="903565"/>
                </a:cubicBezTo>
                <a:cubicBezTo>
                  <a:pt x="338514" y="903392"/>
                  <a:pt x="336867" y="903201"/>
                  <a:pt x="333844" y="902876"/>
                </a:cubicBezTo>
                <a:cubicBezTo>
                  <a:pt x="334897" y="899184"/>
                  <a:pt x="335854" y="895816"/>
                  <a:pt x="337154" y="891243"/>
                </a:cubicBezTo>
                <a:cubicBezTo>
                  <a:pt x="335146" y="892161"/>
                  <a:pt x="333730" y="892659"/>
                  <a:pt x="332466" y="893424"/>
                </a:cubicBezTo>
                <a:cubicBezTo>
                  <a:pt x="331203" y="894189"/>
                  <a:pt x="329999" y="896141"/>
                  <a:pt x="328965" y="896007"/>
                </a:cubicBezTo>
                <a:cubicBezTo>
                  <a:pt x="317676" y="894649"/>
                  <a:pt x="315285" y="902589"/>
                  <a:pt x="313027" y="910798"/>
                </a:cubicBezTo>
                <a:cubicBezTo>
                  <a:pt x="312779" y="911697"/>
                  <a:pt x="312415" y="912558"/>
                  <a:pt x="311840" y="914203"/>
                </a:cubicBezTo>
                <a:cubicBezTo>
                  <a:pt x="306867" y="912099"/>
                  <a:pt x="303690" y="914643"/>
                  <a:pt x="300283" y="918240"/>
                </a:cubicBezTo>
                <a:cubicBezTo>
                  <a:pt x="296438" y="922297"/>
                  <a:pt x="291522" y="925338"/>
                  <a:pt x="287445" y="928515"/>
                </a:cubicBezTo>
                <a:cubicBezTo>
                  <a:pt x="285551" y="925014"/>
                  <a:pt x="282949" y="920211"/>
                  <a:pt x="280002" y="914758"/>
                </a:cubicBezTo>
                <a:cubicBezTo>
                  <a:pt x="287196" y="914356"/>
                  <a:pt x="293607" y="911793"/>
                  <a:pt x="298333" y="905651"/>
                </a:cubicBezTo>
                <a:cubicBezTo>
                  <a:pt x="296955" y="905076"/>
                  <a:pt x="295653" y="904521"/>
                  <a:pt x="292975" y="903392"/>
                </a:cubicBezTo>
                <a:cubicBezTo>
                  <a:pt x="295348" y="901365"/>
                  <a:pt x="297338" y="900102"/>
                  <a:pt x="298753" y="898360"/>
                </a:cubicBezTo>
                <a:cubicBezTo>
                  <a:pt x="300169" y="896601"/>
                  <a:pt x="300992" y="894381"/>
                  <a:pt x="302255" y="892027"/>
                </a:cubicBezTo>
                <a:cubicBezTo>
                  <a:pt x="308932" y="891530"/>
                  <a:pt x="327282" y="874807"/>
                  <a:pt x="332295" y="864035"/>
                </a:cubicBezTo>
                <a:cubicBezTo>
                  <a:pt x="335202" y="865680"/>
                  <a:pt x="337785" y="865871"/>
                  <a:pt x="341077" y="864130"/>
                </a:cubicBezTo>
                <a:cubicBezTo>
                  <a:pt x="344808" y="862160"/>
                  <a:pt x="349113" y="861146"/>
                  <a:pt x="353265" y="860094"/>
                </a:cubicBezTo>
                <a:cubicBezTo>
                  <a:pt x="360518" y="858276"/>
                  <a:pt x="365301" y="853071"/>
                  <a:pt x="370256" y="848135"/>
                </a:cubicBezTo>
                <a:cubicBezTo>
                  <a:pt x="371078" y="847312"/>
                  <a:pt x="370830" y="845437"/>
                  <a:pt x="371136" y="843715"/>
                </a:cubicBezTo>
                <a:cubicBezTo>
                  <a:pt x="368515" y="844213"/>
                  <a:pt x="366678" y="844557"/>
                  <a:pt x="364840" y="844901"/>
                </a:cubicBezTo>
                <a:cubicBezTo>
                  <a:pt x="366582" y="842452"/>
                  <a:pt x="367941" y="839524"/>
                  <a:pt x="370159" y="837649"/>
                </a:cubicBezTo>
                <a:cubicBezTo>
                  <a:pt x="373241" y="835066"/>
                  <a:pt x="376952" y="833230"/>
                  <a:pt x="380454" y="831183"/>
                </a:cubicBezTo>
                <a:lnTo>
                  <a:pt x="383913" y="823926"/>
                </a:lnTo>
                <a:lnTo>
                  <a:pt x="383955" y="823836"/>
                </a:lnTo>
                <a:cubicBezTo>
                  <a:pt x="387256" y="822152"/>
                  <a:pt x="390858" y="820860"/>
                  <a:pt x="393987" y="818961"/>
                </a:cubicBezTo>
                <a:lnTo>
                  <a:pt x="401163" y="810458"/>
                </a:lnTo>
                <a:lnTo>
                  <a:pt x="401198" y="810439"/>
                </a:lnTo>
                <a:lnTo>
                  <a:pt x="419773" y="808260"/>
                </a:lnTo>
                <a:cubicBezTo>
                  <a:pt x="420234" y="808988"/>
                  <a:pt x="420692" y="809715"/>
                  <a:pt x="421152" y="810441"/>
                </a:cubicBezTo>
                <a:cubicBezTo>
                  <a:pt x="423523" y="807591"/>
                  <a:pt x="425916" y="804739"/>
                  <a:pt x="428613" y="801506"/>
                </a:cubicBezTo>
                <a:cubicBezTo>
                  <a:pt x="429589" y="803304"/>
                  <a:pt x="430450" y="804894"/>
                  <a:pt x="431311" y="806500"/>
                </a:cubicBezTo>
                <a:cubicBezTo>
                  <a:pt x="431981" y="806156"/>
                  <a:pt x="432670" y="805811"/>
                  <a:pt x="433339" y="805486"/>
                </a:cubicBezTo>
                <a:cubicBezTo>
                  <a:pt x="433855" y="801162"/>
                  <a:pt x="434392" y="796837"/>
                  <a:pt x="434908" y="792513"/>
                </a:cubicBezTo>
                <a:cubicBezTo>
                  <a:pt x="438372" y="796742"/>
                  <a:pt x="440055" y="801239"/>
                  <a:pt x="442332" y="805390"/>
                </a:cubicBezTo>
                <a:cubicBezTo>
                  <a:pt x="443097" y="806787"/>
                  <a:pt x="445412" y="807342"/>
                  <a:pt x="448187" y="808988"/>
                </a:cubicBezTo>
                <a:cubicBezTo>
                  <a:pt x="447210" y="796800"/>
                  <a:pt x="449162" y="785760"/>
                  <a:pt x="441528" y="777417"/>
                </a:cubicBezTo>
                <a:cubicBezTo>
                  <a:pt x="435980" y="779406"/>
                  <a:pt x="431483" y="781014"/>
                  <a:pt x="426106" y="782947"/>
                </a:cubicBezTo>
                <a:cubicBezTo>
                  <a:pt x="426375" y="778795"/>
                  <a:pt x="426528" y="776346"/>
                  <a:pt x="426757" y="772749"/>
                </a:cubicBezTo>
                <a:cubicBezTo>
                  <a:pt x="421228" y="779961"/>
                  <a:pt x="420940" y="780747"/>
                  <a:pt x="420271" y="789433"/>
                </a:cubicBezTo>
                <a:lnTo>
                  <a:pt x="420310" y="789395"/>
                </a:lnTo>
                <a:lnTo>
                  <a:pt x="420269" y="789474"/>
                </a:lnTo>
                <a:lnTo>
                  <a:pt x="420233" y="789510"/>
                </a:lnTo>
                <a:lnTo>
                  <a:pt x="420246" y="789519"/>
                </a:lnTo>
                <a:lnTo>
                  <a:pt x="416635" y="796512"/>
                </a:lnTo>
                <a:cubicBezTo>
                  <a:pt x="415871" y="800091"/>
                  <a:pt x="414493" y="802387"/>
                  <a:pt x="410705" y="802807"/>
                </a:cubicBezTo>
                <a:lnTo>
                  <a:pt x="410703" y="802794"/>
                </a:lnTo>
                <a:lnTo>
                  <a:pt x="410724" y="802769"/>
                </a:lnTo>
                <a:lnTo>
                  <a:pt x="410698" y="802766"/>
                </a:lnTo>
                <a:lnTo>
                  <a:pt x="409710" y="796321"/>
                </a:lnTo>
                <a:cubicBezTo>
                  <a:pt x="407413" y="798579"/>
                  <a:pt x="406438" y="799517"/>
                  <a:pt x="404084" y="801831"/>
                </a:cubicBezTo>
                <a:lnTo>
                  <a:pt x="410698" y="802766"/>
                </a:lnTo>
                <a:lnTo>
                  <a:pt x="410703" y="802794"/>
                </a:lnTo>
                <a:lnTo>
                  <a:pt x="406686" y="807540"/>
                </a:lnTo>
                <a:lnTo>
                  <a:pt x="401198" y="810439"/>
                </a:lnTo>
                <a:lnTo>
                  <a:pt x="401176" y="810441"/>
                </a:lnTo>
                <a:lnTo>
                  <a:pt x="401163" y="810458"/>
                </a:lnTo>
                <a:lnTo>
                  <a:pt x="401157" y="810461"/>
                </a:lnTo>
                <a:cubicBezTo>
                  <a:pt x="397636" y="808183"/>
                  <a:pt x="394403" y="809331"/>
                  <a:pt x="391743" y="811819"/>
                </a:cubicBezTo>
                <a:cubicBezTo>
                  <a:pt x="388318" y="814995"/>
                  <a:pt x="385257" y="818554"/>
                  <a:pt x="382023" y="821940"/>
                </a:cubicBezTo>
                <a:lnTo>
                  <a:pt x="381969" y="821984"/>
                </a:lnTo>
                <a:lnTo>
                  <a:pt x="360249" y="839314"/>
                </a:lnTo>
                <a:cubicBezTo>
                  <a:pt x="349534" y="846126"/>
                  <a:pt x="342129" y="856420"/>
                  <a:pt x="332295" y="864035"/>
                </a:cubicBezTo>
                <a:cubicBezTo>
                  <a:pt x="328104" y="863499"/>
                  <a:pt x="325560" y="860955"/>
                  <a:pt x="323589" y="856668"/>
                </a:cubicBezTo>
                <a:cubicBezTo>
                  <a:pt x="326842" y="855233"/>
                  <a:pt x="329865" y="853895"/>
                  <a:pt x="333252" y="852402"/>
                </a:cubicBezTo>
                <a:cubicBezTo>
                  <a:pt x="332925" y="849111"/>
                  <a:pt x="332621" y="846030"/>
                  <a:pt x="332313" y="842949"/>
                </a:cubicBezTo>
                <a:lnTo>
                  <a:pt x="332276" y="842988"/>
                </a:lnTo>
                <a:cubicBezTo>
                  <a:pt x="336045" y="842184"/>
                  <a:pt x="335127" y="836272"/>
                  <a:pt x="340428" y="836349"/>
                </a:cubicBezTo>
                <a:cubicBezTo>
                  <a:pt x="346281" y="836444"/>
                  <a:pt x="346587" y="836004"/>
                  <a:pt x="346472" y="844116"/>
                </a:cubicBezTo>
                <a:cubicBezTo>
                  <a:pt x="349936" y="840443"/>
                  <a:pt x="352614" y="837612"/>
                  <a:pt x="355752" y="834300"/>
                </a:cubicBezTo>
                <a:cubicBezTo>
                  <a:pt x="352194" y="831164"/>
                  <a:pt x="348769" y="828141"/>
                  <a:pt x="343661" y="823644"/>
                </a:cubicBezTo>
                <a:cubicBezTo>
                  <a:pt x="347889" y="823165"/>
                  <a:pt x="349592" y="822975"/>
                  <a:pt x="351486" y="822764"/>
                </a:cubicBezTo>
                <a:cubicBezTo>
                  <a:pt x="350281" y="819874"/>
                  <a:pt x="347850" y="816813"/>
                  <a:pt x="348118" y="813981"/>
                </a:cubicBezTo>
                <a:lnTo>
                  <a:pt x="353358" y="806637"/>
                </a:lnTo>
                <a:lnTo>
                  <a:pt x="359751" y="800434"/>
                </a:lnTo>
                <a:cubicBezTo>
                  <a:pt x="355809" y="798273"/>
                  <a:pt x="353189" y="796818"/>
                  <a:pt x="349419" y="794752"/>
                </a:cubicBezTo>
                <a:cubicBezTo>
                  <a:pt x="352366" y="791958"/>
                  <a:pt x="354911" y="789548"/>
                  <a:pt x="357436" y="787137"/>
                </a:cubicBezTo>
                <a:cubicBezTo>
                  <a:pt x="357972" y="787443"/>
                  <a:pt x="358508" y="787749"/>
                  <a:pt x="359044" y="788055"/>
                </a:cubicBezTo>
                <a:cubicBezTo>
                  <a:pt x="358776" y="789891"/>
                  <a:pt x="358508" y="791710"/>
                  <a:pt x="358068" y="794657"/>
                </a:cubicBezTo>
                <a:cubicBezTo>
                  <a:pt x="359982" y="793929"/>
                  <a:pt x="362296" y="793776"/>
                  <a:pt x="362718" y="792801"/>
                </a:cubicBezTo>
                <a:cubicBezTo>
                  <a:pt x="364784" y="787998"/>
                  <a:pt x="369720" y="784783"/>
                  <a:pt x="369701" y="778680"/>
                </a:cubicBezTo>
                <a:cubicBezTo>
                  <a:pt x="369682" y="775638"/>
                  <a:pt x="372342" y="773092"/>
                  <a:pt x="377526" y="773590"/>
                </a:cubicBezTo>
                <a:cubicBezTo>
                  <a:pt x="375862" y="776193"/>
                  <a:pt x="374656" y="778068"/>
                  <a:pt x="372897" y="780804"/>
                </a:cubicBezTo>
                <a:cubicBezTo>
                  <a:pt x="374963" y="783922"/>
                  <a:pt x="377297" y="787463"/>
                  <a:pt x="379708" y="791117"/>
                </a:cubicBezTo>
                <a:cubicBezTo>
                  <a:pt x="382770" y="788419"/>
                  <a:pt x="385104" y="786371"/>
                  <a:pt x="387418" y="784324"/>
                </a:cubicBezTo>
                <a:cubicBezTo>
                  <a:pt x="387955" y="784746"/>
                  <a:pt x="388490" y="785166"/>
                  <a:pt x="389007" y="785586"/>
                </a:cubicBezTo>
                <a:cubicBezTo>
                  <a:pt x="387840" y="787788"/>
                  <a:pt x="386652" y="790007"/>
                  <a:pt x="385257" y="792629"/>
                </a:cubicBezTo>
                <a:cubicBezTo>
                  <a:pt x="394268" y="795173"/>
                  <a:pt x="396429" y="780230"/>
                  <a:pt x="406839" y="787692"/>
                </a:cubicBezTo>
                <a:cubicBezTo>
                  <a:pt x="405252" y="784248"/>
                  <a:pt x="404753" y="783138"/>
                  <a:pt x="404525" y="782640"/>
                </a:cubicBezTo>
                <a:cubicBezTo>
                  <a:pt x="408178" y="779100"/>
                  <a:pt x="412043" y="776059"/>
                  <a:pt x="415010" y="772308"/>
                </a:cubicBezTo>
                <a:cubicBezTo>
                  <a:pt x="418032" y="768501"/>
                  <a:pt x="422223" y="764368"/>
                  <a:pt x="416501" y="758685"/>
                </a:cubicBezTo>
                <a:cubicBezTo>
                  <a:pt x="419812" y="757250"/>
                  <a:pt x="422299" y="756179"/>
                  <a:pt x="425973" y="754572"/>
                </a:cubicBezTo>
                <a:cubicBezTo>
                  <a:pt x="424423" y="751395"/>
                  <a:pt x="423045" y="748602"/>
                  <a:pt x="421668" y="745770"/>
                </a:cubicBezTo>
                <a:cubicBezTo>
                  <a:pt x="412101" y="748947"/>
                  <a:pt x="412522" y="763602"/>
                  <a:pt x="399606" y="761632"/>
                </a:cubicBezTo>
                <a:cubicBezTo>
                  <a:pt x="401079" y="754724"/>
                  <a:pt x="404448" y="748525"/>
                  <a:pt x="410016" y="746593"/>
                </a:cubicBezTo>
                <a:cubicBezTo>
                  <a:pt x="418032" y="743818"/>
                  <a:pt x="418740" y="737543"/>
                  <a:pt x="421056" y="731535"/>
                </a:cubicBezTo>
                <a:cubicBezTo>
                  <a:pt x="422032" y="729028"/>
                  <a:pt x="422796" y="725603"/>
                  <a:pt x="424749" y="724455"/>
                </a:cubicBezTo>
                <a:lnTo>
                  <a:pt x="431784" y="712939"/>
                </a:lnTo>
                <a:lnTo>
                  <a:pt x="439060" y="714123"/>
                </a:lnTo>
                <a:lnTo>
                  <a:pt x="433736" y="707176"/>
                </a:lnTo>
                <a:lnTo>
                  <a:pt x="433740" y="707178"/>
                </a:lnTo>
                <a:lnTo>
                  <a:pt x="433722" y="707158"/>
                </a:lnTo>
                <a:lnTo>
                  <a:pt x="433736" y="707176"/>
                </a:lnTo>
                <a:lnTo>
                  <a:pt x="426909" y="704843"/>
                </a:lnTo>
                <a:cubicBezTo>
                  <a:pt x="423715" y="710182"/>
                  <a:pt x="421572" y="716170"/>
                  <a:pt x="418549" y="722848"/>
                </a:cubicBezTo>
                <a:cubicBezTo>
                  <a:pt x="417382" y="722906"/>
                  <a:pt x="414990" y="723039"/>
                  <a:pt x="411910" y="723211"/>
                </a:cubicBezTo>
                <a:cubicBezTo>
                  <a:pt x="413785" y="711387"/>
                  <a:pt x="420157" y="703371"/>
                  <a:pt x="429742" y="696692"/>
                </a:cubicBezTo>
                <a:cubicBezTo>
                  <a:pt x="431675" y="697189"/>
                  <a:pt x="434507" y="697917"/>
                  <a:pt x="437682" y="698739"/>
                </a:cubicBezTo>
                <a:cubicBezTo>
                  <a:pt x="438333" y="692770"/>
                  <a:pt x="438313" y="687431"/>
                  <a:pt x="439615" y="682438"/>
                </a:cubicBezTo>
                <a:cubicBezTo>
                  <a:pt x="440935" y="677349"/>
                  <a:pt x="443518" y="672584"/>
                  <a:pt x="445719" y="667245"/>
                </a:cubicBezTo>
                <a:cubicBezTo>
                  <a:pt x="439749" y="668433"/>
                  <a:pt x="434889" y="669389"/>
                  <a:pt x="429627" y="670442"/>
                </a:cubicBezTo>
                <a:cubicBezTo>
                  <a:pt x="431809" y="672201"/>
                  <a:pt x="434085" y="674000"/>
                  <a:pt x="436343" y="675818"/>
                </a:cubicBezTo>
                <a:cubicBezTo>
                  <a:pt x="436170" y="676161"/>
                  <a:pt x="435999" y="676506"/>
                  <a:pt x="435827" y="676851"/>
                </a:cubicBezTo>
                <a:cubicBezTo>
                  <a:pt x="431158" y="675608"/>
                  <a:pt x="426490" y="674363"/>
                  <a:pt x="421572" y="673044"/>
                </a:cubicBezTo>
                <a:cubicBezTo>
                  <a:pt x="423198" y="665313"/>
                  <a:pt x="429839" y="663687"/>
                  <a:pt x="435635" y="660243"/>
                </a:cubicBezTo>
                <a:cubicBezTo>
                  <a:pt x="430278" y="658904"/>
                  <a:pt x="425781" y="657793"/>
                  <a:pt x="421285" y="656684"/>
                </a:cubicBezTo>
                <a:cubicBezTo>
                  <a:pt x="420768" y="655632"/>
                  <a:pt x="420252" y="654579"/>
                  <a:pt x="419735" y="653527"/>
                </a:cubicBezTo>
                <a:cubicBezTo>
                  <a:pt x="421457" y="652761"/>
                  <a:pt x="423467" y="652302"/>
                  <a:pt x="424825" y="651116"/>
                </a:cubicBezTo>
                <a:cubicBezTo>
                  <a:pt x="426145" y="649968"/>
                  <a:pt x="427656" y="648016"/>
                  <a:pt x="427560" y="646505"/>
                </a:cubicBezTo>
                <a:cubicBezTo>
                  <a:pt x="427446" y="644667"/>
                  <a:pt x="425743" y="642927"/>
                  <a:pt x="424729" y="641147"/>
                </a:cubicBezTo>
                <a:cubicBezTo>
                  <a:pt x="423390" y="642239"/>
                  <a:pt x="421515" y="643061"/>
                  <a:pt x="420825" y="644477"/>
                </a:cubicBezTo>
                <a:cubicBezTo>
                  <a:pt x="418645" y="648954"/>
                  <a:pt x="416885" y="653622"/>
                  <a:pt x="414702" y="658865"/>
                </a:cubicBezTo>
                <a:cubicBezTo>
                  <a:pt x="410953" y="656455"/>
                  <a:pt x="408830" y="656052"/>
                  <a:pt x="411297" y="650849"/>
                </a:cubicBezTo>
                <a:cubicBezTo>
                  <a:pt x="413307" y="646620"/>
                  <a:pt x="415029" y="643156"/>
                  <a:pt x="418243" y="639540"/>
                </a:cubicBezTo>
                <a:cubicBezTo>
                  <a:pt x="421343" y="636020"/>
                  <a:pt x="424615" y="635427"/>
                  <a:pt x="427599" y="635159"/>
                </a:cubicBezTo>
                <a:cubicBezTo>
                  <a:pt x="429455" y="628519"/>
                  <a:pt x="431082" y="622683"/>
                  <a:pt x="432727" y="616828"/>
                </a:cubicBezTo>
                <a:cubicBezTo>
                  <a:pt x="433569" y="616848"/>
                  <a:pt x="434411" y="616867"/>
                  <a:pt x="435234" y="616886"/>
                </a:cubicBezTo>
                <a:cubicBezTo>
                  <a:pt x="435635" y="620369"/>
                  <a:pt x="436477" y="623889"/>
                  <a:pt x="436324" y="627352"/>
                </a:cubicBezTo>
                <a:cubicBezTo>
                  <a:pt x="435961" y="635981"/>
                  <a:pt x="438257" y="638507"/>
                  <a:pt x="448626" y="638909"/>
                </a:cubicBezTo>
                <a:cubicBezTo>
                  <a:pt x="446331" y="636441"/>
                  <a:pt x="444303" y="634566"/>
                  <a:pt x="442715" y="632384"/>
                </a:cubicBezTo>
                <a:cubicBezTo>
                  <a:pt x="442179" y="631638"/>
                  <a:pt x="442332" y="629743"/>
                  <a:pt x="442926" y="628959"/>
                </a:cubicBezTo>
                <a:cubicBezTo>
                  <a:pt x="443518" y="628194"/>
                  <a:pt x="445891" y="627621"/>
                  <a:pt x="446082" y="627907"/>
                </a:cubicBezTo>
                <a:cubicBezTo>
                  <a:pt x="450387" y="634279"/>
                  <a:pt x="458347" y="628021"/>
                  <a:pt x="463666" y="632155"/>
                </a:cubicBezTo>
                <a:cubicBezTo>
                  <a:pt x="461599" y="630280"/>
                  <a:pt x="459534" y="628424"/>
                  <a:pt x="457065" y="626185"/>
                </a:cubicBezTo>
                <a:lnTo>
                  <a:pt x="460509" y="623028"/>
                </a:lnTo>
                <a:lnTo>
                  <a:pt x="463666" y="626415"/>
                </a:lnTo>
                <a:cubicBezTo>
                  <a:pt x="466287" y="622607"/>
                  <a:pt x="468621" y="619221"/>
                  <a:pt x="470918" y="615872"/>
                </a:cubicBezTo>
                <a:cubicBezTo>
                  <a:pt x="464967" y="615145"/>
                  <a:pt x="465924" y="611662"/>
                  <a:pt x="469770" y="607128"/>
                </a:cubicBezTo>
                <a:cubicBezTo>
                  <a:pt x="465655" y="606267"/>
                  <a:pt x="464049" y="608046"/>
                  <a:pt x="462422" y="610572"/>
                </a:cubicBezTo>
                <a:cubicBezTo>
                  <a:pt x="459877" y="614532"/>
                  <a:pt x="457008" y="618283"/>
                  <a:pt x="454175" y="622033"/>
                </a:cubicBezTo>
                <a:cubicBezTo>
                  <a:pt x="451612" y="625438"/>
                  <a:pt x="448398" y="625611"/>
                  <a:pt x="444992" y="623391"/>
                </a:cubicBezTo>
                <a:cubicBezTo>
                  <a:pt x="441127" y="620866"/>
                  <a:pt x="441318" y="617250"/>
                  <a:pt x="444016" y="614495"/>
                </a:cubicBezTo>
                <a:cubicBezTo>
                  <a:pt x="447231" y="611223"/>
                  <a:pt x="451325" y="608812"/>
                  <a:pt x="455688" y="605540"/>
                </a:cubicBezTo>
                <a:lnTo>
                  <a:pt x="454759" y="600098"/>
                </a:lnTo>
                <a:lnTo>
                  <a:pt x="454788" y="600087"/>
                </a:lnTo>
                <a:cubicBezTo>
                  <a:pt x="454902" y="599895"/>
                  <a:pt x="454998" y="599724"/>
                  <a:pt x="455114" y="599532"/>
                </a:cubicBezTo>
                <a:cubicBezTo>
                  <a:pt x="454980" y="599704"/>
                  <a:pt x="454864" y="599876"/>
                  <a:pt x="454750" y="600048"/>
                </a:cubicBezTo>
                <a:lnTo>
                  <a:pt x="454759" y="600098"/>
                </a:lnTo>
                <a:lnTo>
                  <a:pt x="435175" y="607510"/>
                </a:lnTo>
                <a:cubicBezTo>
                  <a:pt x="436686" y="601827"/>
                  <a:pt x="438045" y="596719"/>
                  <a:pt x="439672" y="590655"/>
                </a:cubicBezTo>
                <a:cubicBezTo>
                  <a:pt x="442810" y="592759"/>
                  <a:pt x="445240" y="594385"/>
                  <a:pt x="448090" y="596298"/>
                </a:cubicBezTo>
                <a:cubicBezTo>
                  <a:pt x="450636" y="592759"/>
                  <a:pt x="452415" y="588855"/>
                  <a:pt x="455400" y="586503"/>
                </a:cubicBezTo>
                <a:cubicBezTo>
                  <a:pt x="458500" y="584072"/>
                  <a:pt x="462785" y="583134"/>
                  <a:pt x="467187" y="581279"/>
                </a:cubicBezTo>
                <a:cubicBezTo>
                  <a:pt x="467474" y="579614"/>
                  <a:pt x="467837" y="577490"/>
                  <a:pt x="468201" y="575366"/>
                </a:cubicBezTo>
                <a:cubicBezTo>
                  <a:pt x="468525" y="573510"/>
                  <a:pt x="468851" y="571674"/>
                  <a:pt x="469196" y="569799"/>
                </a:cubicBezTo>
                <a:cubicBezTo>
                  <a:pt x="463131" y="570507"/>
                  <a:pt x="463131" y="570507"/>
                  <a:pt x="463111" y="580628"/>
                </a:cubicBezTo>
                <a:cubicBezTo>
                  <a:pt x="460069" y="579786"/>
                  <a:pt x="457275" y="579001"/>
                  <a:pt x="453984" y="578083"/>
                </a:cubicBezTo>
                <a:cubicBezTo>
                  <a:pt x="452262" y="583038"/>
                  <a:pt x="448703" y="586139"/>
                  <a:pt x="441969" y="587803"/>
                </a:cubicBezTo>
                <a:cubicBezTo>
                  <a:pt x="446599" y="578829"/>
                  <a:pt x="450579" y="571099"/>
                  <a:pt x="454788" y="562948"/>
                </a:cubicBezTo>
                <a:cubicBezTo>
                  <a:pt x="453717" y="562394"/>
                  <a:pt x="451918" y="561475"/>
                  <a:pt x="450138" y="560556"/>
                </a:cubicBezTo>
                <a:cubicBezTo>
                  <a:pt x="453334" y="551067"/>
                  <a:pt x="465407" y="554281"/>
                  <a:pt x="469138" y="546245"/>
                </a:cubicBezTo>
                <a:cubicBezTo>
                  <a:pt x="471339" y="546915"/>
                  <a:pt x="473367" y="547527"/>
                  <a:pt x="476695" y="548541"/>
                </a:cubicBezTo>
                <a:cubicBezTo>
                  <a:pt x="477327" y="542380"/>
                  <a:pt x="477862" y="536945"/>
                  <a:pt x="478417" y="531569"/>
                </a:cubicBezTo>
                <a:cubicBezTo>
                  <a:pt x="470286" y="528680"/>
                  <a:pt x="469923" y="528871"/>
                  <a:pt x="468640" y="536429"/>
                </a:cubicBezTo>
                <a:cubicBezTo>
                  <a:pt x="464469" y="536812"/>
                  <a:pt x="460394" y="537194"/>
                  <a:pt x="455649" y="537635"/>
                </a:cubicBezTo>
                <a:cubicBezTo>
                  <a:pt x="455534" y="531148"/>
                  <a:pt x="459399" y="527072"/>
                  <a:pt x="464316" y="523610"/>
                </a:cubicBezTo>
                <a:lnTo>
                  <a:pt x="464298" y="523591"/>
                </a:lnTo>
                <a:cubicBezTo>
                  <a:pt x="470247" y="526442"/>
                  <a:pt x="470687" y="520950"/>
                  <a:pt x="473884" y="517793"/>
                </a:cubicBezTo>
                <a:cubicBezTo>
                  <a:pt x="467416" y="514272"/>
                  <a:pt x="463780" y="518902"/>
                  <a:pt x="460719" y="520280"/>
                </a:cubicBezTo>
                <a:cubicBezTo>
                  <a:pt x="456453" y="519170"/>
                  <a:pt x="453142" y="518309"/>
                  <a:pt x="449661" y="517430"/>
                </a:cubicBezTo>
                <a:cubicBezTo>
                  <a:pt x="449661" y="520624"/>
                  <a:pt x="449661" y="522730"/>
                  <a:pt x="449661" y="525503"/>
                </a:cubicBezTo>
                <a:cubicBezTo>
                  <a:pt x="446169" y="522796"/>
                  <a:pt x="444394" y="521156"/>
                  <a:pt x="444060" y="518862"/>
                </a:cubicBezTo>
                <a:lnTo>
                  <a:pt x="447090" y="508328"/>
                </a:lnTo>
                <a:lnTo>
                  <a:pt x="447115" y="508322"/>
                </a:lnTo>
                <a:cubicBezTo>
                  <a:pt x="447231" y="508130"/>
                  <a:pt x="447326" y="507939"/>
                  <a:pt x="447441" y="507748"/>
                </a:cubicBezTo>
                <a:cubicBezTo>
                  <a:pt x="447326" y="507939"/>
                  <a:pt x="447210" y="508111"/>
                  <a:pt x="447096" y="508303"/>
                </a:cubicBezTo>
                <a:lnTo>
                  <a:pt x="447090" y="508328"/>
                </a:lnTo>
                <a:lnTo>
                  <a:pt x="442359" y="509389"/>
                </a:lnTo>
                <a:cubicBezTo>
                  <a:pt x="440763" y="509623"/>
                  <a:pt x="439252" y="509183"/>
                  <a:pt x="438104" y="506408"/>
                </a:cubicBezTo>
                <a:cubicBezTo>
                  <a:pt x="442218" y="504917"/>
                  <a:pt x="446196" y="503481"/>
                  <a:pt x="451803" y="501452"/>
                </a:cubicBezTo>
                <a:cubicBezTo>
                  <a:pt x="444532" y="497416"/>
                  <a:pt x="439213" y="494488"/>
                  <a:pt x="433665" y="491408"/>
                </a:cubicBezTo>
                <a:cubicBezTo>
                  <a:pt x="435252" y="489341"/>
                  <a:pt x="437147" y="486911"/>
                  <a:pt x="439461" y="483926"/>
                </a:cubicBezTo>
                <a:cubicBezTo>
                  <a:pt x="440935" y="484979"/>
                  <a:pt x="442371" y="486012"/>
                  <a:pt x="444093" y="487236"/>
                </a:cubicBezTo>
                <a:cubicBezTo>
                  <a:pt x="445221" y="485725"/>
                  <a:pt x="446427" y="484137"/>
                  <a:pt x="448282" y="481669"/>
                </a:cubicBezTo>
                <a:lnTo>
                  <a:pt x="454786" y="489167"/>
                </a:lnTo>
                <a:lnTo>
                  <a:pt x="454769" y="489188"/>
                </a:lnTo>
                <a:cubicBezTo>
                  <a:pt x="454961" y="489303"/>
                  <a:pt x="455151" y="489398"/>
                  <a:pt x="455342" y="489514"/>
                </a:cubicBezTo>
                <a:cubicBezTo>
                  <a:pt x="455151" y="489398"/>
                  <a:pt x="454980" y="489284"/>
                  <a:pt x="454788" y="489169"/>
                </a:cubicBezTo>
                <a:lnTo>
                  <a:pt x="454786" y="489167"/>
                </a:lnTo>
                <a:lnTo>
                  <a:pt x="460665" y="482209"/>
                </a:lnTo>
                <a:cubicBezTo>
                  <a:pt x="462953" y="480478"/>
                  <a:pt x="465809" y="479784"/>
                  <a:pt x="469960" y="481459"/>
                </a:cubicBezTo>
                <a:cubicBezTo>
                  <a:pt x="468296" y="478263"/>
                  <a:pt x="466976" y="475718"/>
                  <a:pt x="465159" y="472274"/>
                </a:cubicBezTo>
                <a:cubicBezTo>
                  <a:pt x="471779" y="469308"/>
                  <a:pt x="477327" y="466821"/>
                  <a:pt x="481728" y="464850"/>
                </a:cubicBezTo>
                <a:cubicBezTo>
                  <a:pt x="485076" y="468102"/>
                  <a:pt x="487391" y="470322"/>
                  <a:pt x="489821" y="472676"/>
                </a:cubicBezTo>
                <a:cubicBezTo>
                  <a:pt x="497322" y="461693"/>
                  <a:pt x="507138" y="454537"/>
                  <a:pt x="518331" y="449027"/>
                </a:cubicBezTo>
                <a:cubicBezTo>
                  <a:pt x="525908" y="445296"/>
                  <a:pt x="525946" y="445009"/>
                  <a:pt x="522540" y="435251"/>
                </a:cubicBezTo>
                <a:cubicBezTo>
                  <a:pt x="525965" y="436322"/>
                  <a:pt x="528548" y="436800"/>
                  <a:pt x="530806" y="437948"/>
                </a:cubicBezTo>
                <a:cubicBezTo>
                  <a:pt x="533810" y="439460"/>
                  <a:pt x="536220" y="439594"/>
                  <a:pt x="538153" y="436475"/>
                </a:cubicBezTo>
                <a:cubicBezTo>
                  <a:pt x="540449" y="432764"/>
                  <a:pt x="542726" y="429051"/>
                  <a:pt x="545136" y="425129"/>
                </a:cubicBezTo>
                <a:cubicBezTo>
                  <a:pt x="542133" y="423215"/>
                  <a:pt x="539109" y="421283"/>
                  <a:pt x="535551" y="419006"/>
                </a:cubicBezTo>
                <a:cubicBezTo>
                  <a:pt x="541770" y="414777"/>
                  <a:pt x="545960" y="420785"/>
                  <a:pt x="550915" y="421493"/>
                </a:cubicBezTo>
                <a:cubicBezTo>
                  <a:pt x="551010" y="415715"/>
                  <a:pt x="542898" y="415811"/>
                  <a:pt x="546094" y="409516"/>
                </a:cubicBezTo>
                <a:cubicBezTo>
                  <a:pt x="557440" y="411755"/>
                  <a:pt x="565266" y="404981"/>
                  <a:pt x="572901" y="397730"/>
                </a:cubicBezTo>
                <a:cubicBezTo>
                  <a:pt x="574239" y="396467"/>
                  <a:pt x="575732" y="394247"/>
                  <a:pt x="577090" y="394305"/>
                </a:cubicBezTo>
                <a:cubicBezTo>
                  <a:pt x="580257" y="394439"/>
                  <a:pt x="582381" y="393281"/>
                  <a:pt x="584105" y="391614"/>
                </a:cubicBezTo>
                <a:lnTo>
                  <a:pt x="588690" y="385907"/>
                </a:lnTo>
                <a:lnTo>
                  <a:pt x="593837" y="388343"/>
                </a:lnTo>
                <a:cubicBezTo>
                  <a:pt x="594396" y="389216"/>
                  <a:pt x="593908" y="390335"/>
                  <a:pt x="592702" y="392257"/>
                </a:cubicBezTo>
                <a:cubicBezTo>
                  <a:pt x="590675" y="395490"/>
                  <a:pt x="588570" y="397940"/>
                  <a:pt x="583825" y="398284"/>
                </a:cubicBezTo>
                <a:cubicBezTo>
                  <a:pt x="577320" y="398744"/>
                  <a:pt x="575579" y="403202"/>
                  <a:pt x="578334" y="409574"/>
                </a:cubicBezTo>
                <a:cubicBezTo>
                  <a:pt x="586484" y="410606"/>
                  <a:pt x="591689" y="404943"/>
                  <a:pt x="597447" y="400733"/>
                </a:cubicBezTo>
                <a:cubicBezTo>
                  <a:pt x="598539" y="399929"/>
                  <a:pt x="599648" y="397863"/>
                  <a:pt x="599380" y="396696"/>
                </a:cubicBezTo>
                <a:cubicBezTo>
                  <a:pt x="597792" y="389560"/>
                  <a:pt x="603264" y="386575"/>
                  <a:pt x="607665" y="384317"/>
                </a:cubicBezTo>
                <a:cubicBezTo>
                  <a:pt x="615739" y="380184"/>
                  <a:pt x="623011" y="374004"/>
                  <a:pt x="632673" y="373220"/>
                </a:cubicBezTo>
                <a:cubicBezTo>
                  <a:pt x="635046" y="373028"/>
                  <a:pt x="638031" y="371879"/>
                  <a:pt x="639465" y="370120"/>
                </a:cubicBezTo>
                <a:cubicBezTo>
                  <a:pt x="643617" y="365049"/>
                  <a:pt x="649224" y="364781"/>
                  <a:pt x="654906" y="363959"/>
                </a:cubicBezTo>
                <a:cubicBezTo>
                  <a:pt x="660933" y="363098"/>
                  <a:pt x="666903" y="361758"/>
                  <a:pt x="673408" y="360533"/>
                </a:cubicBezTo>
                <a:cubicBezTo>
                  <a:pt x="674862" y="364915"/>
                  <a:pt x="671304" y="365719"/>
                  <a:pt x="667592" y="367135"/>
                </a:cubicBezTo>
                <a:cubicBezTo>
                  <a:pt x="656456" y="371345"/>
                  <a:pt x="645455" y="375879"/>
                  <a:pt x="634414" y="380356"/>
                </a:cubicBezTo>
                <a:cubicBezTo>
                  <a:pt x="632979" y="380930"/>
                  <a:pt x="631677" y="381867"/>
                  <a:pt x="628578" y="383628"/>
                </a:cubicBezTo>
                <a:cubicBezTo>
                  <a:pt x="634950" y="384547"/>
                  <a:pt x="639561" y="385197"/>
                  <a:pt x="644191" y="385866"/>
                </a:cubicBezTo>
                <a:lnTo>
                  <a:pt x="644204" y="385874"/>
                </a:lnTo>
                <a:lnTo>
                  <a:pt x="644172" y="385905"/>
                </a:lnTo>
                <a:cubicBezTo>
                  <a:pt x="644344" y="386000"/>
                  <a:pt x="644536" y="386116"/>
                  <a:pt x="644727" y="386211"/>
                </a:cubicBezTo>
                <a:lnTo>
                  <a:pt x="644204" y="385874"/>
                </a:lnTo>
                <a:lnTo>
                  <a:pt x="651846" y="378520"/>
                </a:lnTo>
                <a:cubicBezTo>
                  <a:pt x="654753" y="377409"/>
                  <a:pt x="657681" y="376281"/>
                  <a:pt x="660456" y="374846"/>
                </a:cubicBezTo>
                <a:cubicBezTo>
                  <a:pt x="673140" y="368302"/>
                  <a:pt x="685863" y="366866"/>
                  <a:pt x="698761" y="374215"/>
                </a:cubicBezTo>
                <a:cubicBezTo>
                  <a:pt x="698952" y="374329"/>
                  <a:pt x="698952" y="374807"/>
                  <a:pt x="699296" y="375860"/>
                </a:cubicBezTo>
                <a:cubicBezTo>
                  <a:pt x="690936" y="380797"/>
                  <a:pt x="682382" y="385829"/>
                  <a:pt x="672739" y="391511"/>
                </a:cubicBezTo>
                <a:cubicBezTo>
                  <a:pt x="669219" y="388947"/>
                  <a:pt x="664148" y="389273"/>
                  <a:pt x="659154" y="393558"/>
                </a:cubicBezTo>
                <a:cubicBezTo>
                  <a:pt x="666768" y="392354"/>
                  <a:pt x="671304" y="398534"/>
                  <a:pt x="678039" y="400619"/>
                </a:cubicBezTo>
                <a:lnTo>
                  <a:pt x="676775" y="404976"/>
                </a:lnTo>
                <a:lnTo>
                  <a:pt x="676718" y="405000"/>
                </a:lnTo>
                <a:cubicBezTo>
                  <a:pt x="676163" y="405422"/>
                  <a:pt x="675590" y="405823"/>
                  <a:pt x="676623" y="405077"/>
                </a:cubicBezTo>
                <a:cubicBezTo>
                  <a:pt x="675417" y="405479"/>
                  <a:pt x="676086" y="405248"/>
                  <a:pt x="676757" y="405038"/>
                </a:cubicBezTo>
                <a:lnTo>
                  <a:pt x="676775" y="404976"/>
                </a:lnTo>
                <a:lnTo>
                  <a:pt x="704214" y="393157"/>
                </a:lnTo>
                <a:cubicBezTo>
                  <a:pt x="702127" y="393923"/>
                  <a:pt x="699909" y="394457"/>
                  <a:pt x="697975" y="395510"/>
                </a:cubicBezTo>
                <a:cubicBezTo>
                  <a:pt x="690992" y="399337"/>
                  <a:pt x="684868" y="398820"/>
                  <a:pt x="679683" y="392410"/>
                </a:cubicBezTo>
                <a:cubicBezTo>
                  <a:pt x="683358" y="389771"/>
                  <a:pt x="683358" y="389771"/>
                  <a:pt x="691815" y="390516"/>
                </a:cubicBezTo>
                <a:cubicBezTo>
                  <a:pt x="694322" y="384719"/>
                  <a:pt x="697842" y="379553"/>
                  <a:pt x="705018" y="380012"/>
                </a:cubicBezTo>
                <a:cubicBezTo>
                  <a:pt x="704099" y="375324"/>
                  <a:pt x="703333" y="371363"/>
                  <a:pt x="702606" y="367671"/>
                </a:cubicBezTo>
                <a:cubicBezTo>
                  <a:pt x="710279" y="359941"/>
                  <a:pt x="719214" y="362600"/>
                  <a:pt x="727939" y="363729"/>
                </a:cubicBezTo>
                <a:cubicBezTo>
                  <a:pt x="730408" y="361203"/>
                  <a:pt x="731019" y="357185"/>
                  <a:pt x="736568" y="358200"/>
                </a:cubicBezTo>
                <a:cubicBezTo>
                  <a:pt x="740109" y="358830"/>
                  <a:pt x="745026" y="355731"/>
                  <a:pt x="748278" y="353034"/>
                </a:cubicBezTo>
                <a:cubicBezTo>
                  <a:pt x="751875" y="350048"/>
                  <a:pt x="754936" y="350048"/>
                  <a:pt x="758725" y="351579"/>
                </a:cubicBezTo>
                <a:cubicBezTo>
                  <a:pt x="760199" y="352173"/>
                  <a:pt x="761729" y="352727"/>
                  <a:pt x="763279" y="352976"/>
                </a:cubicBezTo>
                <a:cubicBezTo>
                  <a:pt x="767547" y="353627"/>
                  <a:pt x="771564" y="353722"/>
                  <a:pt x="773325" y="348384"/>
                </a:cubicBezTo>
                <a:cubicBezTo>
                  <a:pt x="773878" y="346681"/>
                  <a:pt x="775486" y="345304"/>
                  <a:pt x="776901" y="343409"/>
                </a:cubicBezTo>
                <a:cubicBezTo>
                  <a:pt x="770684" y="341610"/>
                  <a:pt x="765613" y="342415"/>
                  <a:pt x="759893" y="345380"/>
                </a:cubicBezTo>
                <a:cubicBezTo>
                  <a:pt x="753750" y="348556"/>
                  <a:pt x="746786" y="350871"/>
                  <a:pt x="739248" y="351025"/>
                </a:cubicBezTo>
                <a:cubicBezTo>
                  <a:pt x="739803" y="344711"/>
                  <a:pt x="746269" y="347102"/>
                  <a:pt x="749196" y="342682"/>
                </a:cubicBezTo>
                <a:cubicBezTo>
                  <a:pt x="745198" y="342893"/>
                  <a:pt x="742328" y="343026"/>
                  <a:pt x="738215" y="343237"/>
                </a:cubicBezTo>
                <a:cubicBezTo>
                  <a:pt x="744145" y="334550"/>
                  <a:pt x="752449" y="335372"/>
                  <a:pt x="762111" y="335201"/>
                </a:cubicBezTo>
                <a:cubicBezTo>
                  <a:pt x="758630" y="330380"/>
                  <a:pt x="756238" y="327069"/>
                  <a:pt x="753674" y="323510"/>
                </a:cubicBezTo>
                <a:cubicBezTo>
                  <a:pt x="749886" y="324600"/>
                  <a:pt x="746326" y="326151"/>
                  <a:pt x="742653" y="326514"/>
                </a:cubicBezTo>
                <a:cubicBezTo>
                  <a:pt x="739095" y="326859"/>
                  <a:pt x="735421" y="325959"/>
                  <a:pt x="731957" y="324390"/>
                </a:cubicBezTo>
                <a:cubicBezTo>
                  <a:pt x="737907" y="323339"/>
                  <a:pt x="743839" y="322304"/>
                  <a:pt x="750249" y="321176"/>
                </a:cubicBezTo>
                <a:cubicBezTo>
                  <a:pt x="748756" y="318784"/>
                  <a:pt x="747972" y="317502"/>
                  <a:pt x="746078" y="314460"/>
                </a:cubicBezTo>
                <a:lnTo>
                  <a:pt x="755058" y="316953"/>
                </a:lnTo>
                <a:lnTo>
                  <a:pt x="755071" y="316966"/>
                </a:lnTo>
                <a:lnTo>
                  <a:pt x="755078" y="316958"/>
                </a:lnTo>
                <a:lnTo>
                  <a:pt x="755228" y="317000"/>
                </a:lnTo>
                <a:lnTo>
                  <a:pt x="764025" y="329729"/>
                </a:lnTo>
                <a:cubicBezTo>
                  <a:pt x="769536" y="325442"/>
                  <a:pt x="763279" y="322114"/>
                  <a:pt x="763738" y="319550"/>
                </a:cubicBezTo>
                <a:cubicBezTo>
                  <a:pt x="767603" y="316565"/>
                  <a:pt x="770589" y="313925"/>
                  <a:pt x="773917" y="311819"/>
                </a:cubicBezTo>
                <a:cubicBezTo>
                  <a:pt x="776769" y="310002"/>
                  <a:pt x="779963" y="307744"/>
                  <a:pt x="783120" y="307572"/>
                </a:cubicBezTo>
                <a:cubicBezTo>
                  <a:pt x="790524" y="307169"/>
                  <a:pt x="793510" y="302693"/>
                  <a:pt x="795920" y="295575"/>
                </a:cubicBezTo>
                <a:cubicBezTo>
                  <a:pt x="809850" y="299000"/>
                  <a:pt x="822822" y="297125"/>
                  <a:pt x="832887" y="283292"/>
                </a:cubicBezTo>
                <a:cubicBezTo>
                  <a:pt x="831586" y="281129"/>
                  <a:pt x="829616" y="277858"/>
                  <a:pt x="827109" y="273725"/>
                </a:cubicBezTo>
                <a:cubicBezTo>
                  <a:pt x="831299" y="272405"/>
                  <a:pt x="835623" y="271027"/>
                  <a:pt x="840405" y="269534"/>
                </a:cubicBezTo>
                <a:cubicBezTo>
                  <a:pt x="840405" y="265076"/>
                  <a:pt x="840405" y="260465"/>
                  <a:pt x="840405" y="255261"/>
                </a:cubicBezTo>
                <a:lnTo>
                  <a:pt x="831769" y="246241"/>
                </a:lnTo>
                <a:lnTo>
                  <a:pt x="831777" y="246211"/>
                </a:lnTo>
                <a:cubicBezTo>
                  <a:pt x="831605" y="246095"/>
                  <a:pt x="831414" y="246000"/>
                  <a:pt x="831222" y="245885"/>
                </a:cubicBezTo>
                <a:cubicBezTo>
                  <a:pt x="831394" y="246000"/>
                  <a:pt x="831586" y="246114"/>
                  <a:pt x="831758" y="246230"/>
                </a:cubicBezTo>
                <a:lnTo>
                  <a:pt x="831769" y="246241"/>
                </a:lnTo>
                <a:lnTo>
                  <a:pt x="829831" y="253862"/>
                </a:lnTo>
                <a:lnTo>
                  <a:pt x="829726" y="253915"/>
                </a:lnTo>
                <a:lnTo>
                  <a:pt x="829691" y="253788"/>
                </a:lnTo>
                <a:lnTo>
                  <a:pt x="829633" y="253827"/>
                </a:lnTo>
                <a:lnTo>
                  <a:pt x="829720" y="253918"/>
                </a:lnTo>
                <a:lnTo>
                  <a:pt x="824029" y="256791"/>
                </a:lnTo>
                <a:cubicBezTo>
                  <a:pt x="822918" y="257404"/>
                  <a:pt x="821847" y="258112"/>
                  <a:pt x="820928" y="258973"/>
                </a:cubicBezTo>
                <a:cubicBezTo>
                  <a:pt x="818116" y="261593"/>
                  <a:pt x="815246" y="254629"/>
                  <a:pt x="811686" y="259490"/>
                </a:cubicBezTo>
                <a:cubicBezTo>
                  <a:pt x="809985" y="261785"/>
                  <a:pt x="804875" y="261920"/>
                  <a:pt x="801220" y="262321"/>
                </a:cubicBezTo>
                <a:cubicBezTo>
                  <a:pt x="797873" y="262684"/>
                  <a:pt x="794334" y="261613"/>
                  <a:pt x="791004" y="262034"/>
                </a:cubicBezTo>
                <a:cubicBezTo>
                  <a:pt x="782527" y="263124"/>
                  <a:pt x="774014" y="264368"/>
                  <a:pt x="765671" y="266204"/>
                </a:cubicBezTo>
                <a:cubicBezTo>
                  <a:pt x="759528" y="267563"/>
                  <a:pt x="753713" y="270491"/>
                  <a:pt x="747552" y="271754"/>
                </a:cubicBezTo>
                <a:cubicBezTo>
                  <a:pt x="743189" y="272653"/>
                  <a:pt x="738501" y="271926"/>
                  <a:pt x="732339" y="271926"/>
                </a:cubicBezTo>
                <a:cubicBezTo>
                  <a:pt x="736224" y="267009"/>
                  <a:pt x="740509" y="266588"/>
                  <a:pt x="744203" y="265727"/>
                </a:cubicBezTo>
                <a:cubicBezTo>
                  <a:pt x="763317" y="261193"/>
                  <a:pt x="782432" y="256657"/>
                  <a:pt x="801699" y="252812"/>
                </a:cubicBezTo>
                <a:cubicBezTo>
                  <a:pt x="810558" y="251032"/>
                  <a:pt x="817773" y="247091"/>
                  <a:pt x="823722" y="240642"/>
                </a:cubicBezTo>
                <a:cubicBezTo>
                  <a:pt x="827166" y="236893"/>
                  <a:pt x="829920" y="234233"/>
                  <a:pt x="835872" y="236969"/>
                </a:cubicBezTo>
                <a:cubicBezTo>
                  <a:pt x="840349" y="239036"/>
                  <a:pt x="843851" y="234692"/>
                  <a:pt x="846568" y="231171"/>
                </a:cubicBezTo>
                <a:cubicBezTo>
                  <a:pt x="848634" y="228512"/>
                  <a:pt x="850451" y="225680"/>
                  <a:pt x="853417" y="221471"/>
                </a:cubicBezTo>
                <a:cubicBezTo>
                  <a:pt x="855024" y="227326"/>
                  <a:pt x="856613" y="231995"/>
                  <a:pt x="861759" y="231803"/>
                </a:cubicBezTo>
                <a:cubicBezTo>
                  <a:pt x="867749" y="231574"/>
                  <a:pt x="866696" y="225260"/>
                  <a:pt x="868973" y="222026"/>
                </a:cubicBezTo>
                <a:cubicBezTo>
                  <a:pt x="873010" y="220323"/>
                  <a:pt x="876913" y="218696"/>
                  <a:pt x="881430" y="216803"/>
                </a:cubicBezTo>
                <a:cubicBezTo>
                  <a:pt x="879151" y="212229"/>
                  <a:pt x="877353" y="208651"/>
                  <a:pt x="875306" y="204519"/>
                </a:cubicBezTo>
                <a:cubicBezTo>
                  <a:pt x="871728" y="205436"/>
                  <a:pt x="868571" y="206241"/>
                  <a:pt x="865395" y="207044"/>
                </a:cubicBezTo>
                <a:cubicBezTo>
                  <a:pt x="865433" y="207484"/>
                  <a:pt x="865471" y="207924"/>
                  <a:pt x="865491" y="208364"/>
                </a:cubicBezTo>
                <a:cubicBezTo>
                  <a:pt x="867136" y="208593"/>
                  <a:pt x="868801" y="208843"/>
                  <a:pt x="870446" y="209091"/>
                </a:cubicBezTo>
                <a:cubicBezTo>
                  <a:pt x="868935" y="215960"/>
                  <a:pt x="868494" y="216209"/>
                  <a:pt x="857894" y="215942"/>
                </a:cubicBezTo>
                <a:cubicBezTo>
                  <a:pt x="859692" y="209570"/>
                  <a:pt x="855387" y="206968"/>
                  <a:pt x="850815" y="204232"/>
                </a:cubicBezTo>
                <a:cubicBezTo>
                  <a:pt x="849207" y="203274"/>
                  <a:pt x="847046" y="200501"/>
                  <a:pt x="847448" y="199505"/>
                </a:cubicBezTo>
                <a:cubicBezTo>
                  <a:pt x="848251" y="197554"/>
                  <a:pt x="850471" y="195889"/>
                  <a:pt x="852480" y="194798"/>
                </a:cubicBezTo>
                <a:cubicBezTo>
                  <a:pt x="854316" y="193803"/>
                  <a:pt x="856651" y="193745"/>
                  <a:pt x="859043" y="193211"/>
                </a:cubicBezTo>
                <a:cubicBezTo>
                  <a:pt x="858852" y="191048"/>
                  <a:pt x="858697" y="189308"/>
                  <a:pt x="858525" y="187222"/>
                </a:cubicBezTo>
                <a:cubicBezTo>
                  <a:pt x="863921" y="187739"/>
                  <a:pt x="869088" y="188216"/>
                  <a:pt x="874770" y="188753"/>
                </a:cubicBezTo>
                <a:cubicBezTo>
                  <a:pt x="874101" y="179626"/>
                  <a:pt x="864916" y="187164"/>
                  <a:pt x="863194" y="180276"/>
                </a:cubicBezTo>
                <a:cubicBezTo>
                  <a:pt x="865509" y="179913"/>
                  <a:pt x="867786" y="179568"/>
                  <a:pt x="870045" y="179205"/>
                </a:cubicBezTo>
                <a:cubicBezTo>
                  <a:pt x="870753" y="177138"/>
                  <a:pt x="871460" y="175052"/>
                  <a:pt x="872226" y="172775"/>
                </a:cubicBezTo>
                <a:cubicBezTo>
                  <a:pt x="869279" y="169925"/>
                  <a:pt x="864018" y="176641"/>
                  <a:pt x="861550" y="169657"/>
                </a:cubicBezTo>
                <a:cubicBezTo>
                  <a:pt x="863501" y="169007"/>
                  <a:pt x="865376" y="168069"/>
                  <a:pt x="867346" y="167783"/>
                </a:cubicBezTo>
                <a:cubicBezTo>
                  <a:pt x="874521" y="166748"/>
                  <a:pt x="881736" y="165984"/>
                  <a:pt x="888910" y="164989"/>
                </a:cubicBezTo>
                <a:cubicBezTo>
                  <a:pt x="892641" y="164471"/>
                  <a:pt x="894076" y="161793"/>
                  <a:pt x="894612" y="158349"/>
                </a:cubicBezTo>
                <a:cubicBezTo>
                  <a:pt x="895014" y="155804"/>
                  <a:pt x="895644" y="153317"/>
                  <a:pt x="896162" y="150791"/>
                </a:cubicBezTo>
                <a:cubicBezTo>
                  <a:pt x="896832" y="150752"/>
                  <a:pt x="897521" y="150695"/>
                  <a:pt x="898190" y="150657"/>
                </a:cubicBezTo>
                <a:cubicBezTo>
                  <a:pt x="899568" y="152609"/>
                  <a:pt x="900659" y="154867"/>
                  <a:pt x="902400" y="156416"/>
                </a:cubicBezTo>
                <a:cubicBezTo>
                  <a:pt x="903873" y="157737"/>
                  <a:pt x="906150" y="159076"/>
                  <a:pt x="907967" y="158962"/>
                </a:cubicBezTo>
                <a:cubicBezTo>
                  <a:pt x="917859" y="158273"/>
                  <a:pt x="918605" y="159038"/>
                  <a:pt x="915870" y="168605"/>
                </a:cubicBezTo>
                <a:cubicBezTo>
                  <a:pt x="921782" y="167017"/>
                  <a:pt x="923848" y="160244"/>
                  <a:pt x="921534" y="151232"/>
                </a:cubicBezTo>
                <a:cubicBezTo>
                  <a:pt x="918740" y="150581"/>
                  <a:pt x="915410" y="150810"/>
                  <a:pt x="913899" y="149260"/>
                </a:cubicBezTo>
                <a:cubicBezTo>
                  <a:pt x="904905" y="139981"/>
                  <a:pt x="896354" y="130299"/>
                  <a:pt x="887208" y="120254"/>
                </a:cubicBezTo>
                <a:cubicBezTo>
                  <a:pt x="889809" y="118781"/>
                  <a:pt x="892105" y="117460"/>
                  <a:pt x="894995" y="115796"/>
                </a:cubicBezTo>
                <a:cubicBezTo>
                  <a:pt x="893100" y="113366"/>
                  <a:pt x="891436" y="111567"/>
                  <a:pt x="890230" y="109481"/>
                </a:cubicBezTo>
                <a:cubicBezTo>
                  <a:pt x="889733" y="108620"/>
                  <a:pt x="889867" y="106364"/>
                  <a:pt x="890346" y="106153"/>
                </a:cubicBezTo>
                <a:cubicBezTo>
                  <a:pt x="891570" y="105598"/>
                  <a:pt x="894133" y="105329"/>
                  <a:pt x="894440" y="105866"/>
                </a:cubicBezTo>
                <a:cubicBezTo>
                  <a:pt x="900141" y="116447"/>
                  <a:pt x="913114" y="117460"/>
                  <a:pt x="921534" y="125515"/>
                </a:cubicBezTo>
                <a:cubicBezTo>
                  <a:pt x="920002" y="120235"/>
                  <a:pt x="918472" y="114953"/>
                  <a:pt x="916807" y="109176"/>
                </a:cubicBezTo>
                <a:cubicBezTo>
                  <a:pt x="917688" y="108410"/>
                  <a:pt x="918720" y="107090"/>
                  <a:pt x="920060" y="106459"/>
                </a:cubicBezTo>
                <a:cubicBezTo>
                  <a:pt x="925340" y="104010"/>
                  <a:pt x="927561" y="105732"/>
                  <a:pt x="926430" y="112026"/>
                </a:cubicBezTo>
                <a:cubicBezTo>
                  <a:pt x="925513" y="117136"/>
                  <a:pt x="926661" y="121077"/>
                  <a:pt x="931311" y="123086"/>
                </a:cubicBezTo>
                <a:cubicBezTo>
                  <a:pt x="934677" y="124540"/>
                  <a:pt x="938542" y="124827"/>
                  <a:pt x="943154" y="125860"/>
                </a:cubicBezTo>
                <a:cubicBezTo>
                  <a:pt x="941719" y="118705"/>
                  <a:pt x="934028" y="120752"/>
                  <a:pt x="931693" y="115337"/>
                </a:cubicBezTo>
                <a:cubicBezTo>
                  <a:pt x="932095" y="114284"/>
                  <a:pt x="932574" y="112486"/>
                  <a:pt x="933434" y="110917"/>
                </a:cubicBezTo>
                <a:cubicBezTo>
                  <a:pt x="935405" y="107301"/>
                  <a:pt x="935347" y="104774"/>
                  <a:pt x="931367" y="102173"/>
                </a:cubicBezTo>
                <a:cubicBezTo>
                  <a:pt x="927350" y="99552"/>
                  <a:pt x="925323" y="93983"/>
                  <a:pt x="918740" y="95399"/>
                </a:cubicBezTo>
                <a:cubicBezTo>
                  <a:pt x="917266" y="95724"/>
                  <a:pt x="914722" y="92644"/>
                  <a:pt x="913152" y="90731"/>
                </a:cubicBezTo>
                <a:cubicBezTo>
                  <a:pt x="907566" y="83977"/>
                  <a:pt x="902208" y="77051"/>
                  <a:pt x="896755" y="70181"/>
                </a:cubicBezTo>
                <a:cubicBezTo>
                  <a:pt x="896755" y="70181"/>
                  <a:pt x="896811" y="70124"/>
                  <a:pt x="896811" y="70124"/>
                </a:cubicBezTo>
                <a:cubicBezTo>
                  <a:pt x="904370" y="71426"/>
                  <a:pt x="910455" y="74372"/>
                  <a:pt x="912521" y="82733"/>
                </a:cubicBezTo>
                <a:cubicBezTo>
                  <a:pt x="913056" y="84933"/>
                  <a:pt x="915027" y="86770"/>
                  <a:pt x="917247" y="88778"/>
                </a:cubicBezTo>
                <a:cubicBezTo>
                  <a:pt x="916788" y="86301"/>
                  <a:pt x="916056" y="83789"/>
                  <a:pt x="916359" y="81779"/>
                </a:cubicBezTo>
                <a:lnTo>
                  <a:pt x="921666" y="77792"/>
                </a:lnTo>
                <a:lnTo>
                  <a:pt x="921666" y="77816"/>
                </a:lnTo>
                <a:lnTo>
                  <a:pt x="922202" y="78351"/>
                </a:lnTo>
                <a:lnTo>
                  <a:pt x="921685" y="77777"/>
                </a:lnTo>
                <a:lnTo>
                  <a:pt x="921666" y="77792"/>
                </a:lnTo>
                <a:lnTo>
                  <a:pt x="921666" y="61284"/>
                </a:lnTo>
                <a:cubicBezTo>
                  <a:pt x="927445" y="58739"/>
                  <a:pt x="932726" y="64174"/>
                  <a:pt x="938542" y="63753"/>
                </a:cubicBezTo>
                <a:cubicBezTo>
                  <a:pt x="941298" y="56597"/>
                  <a:pt x="941298" y="56597"/>
                  <a:pt x="935481" y="49957"/>
                </a:cubicBezTo>
                <a:cubicBezTo>
                  <a:pt x="936036" y="49287"/>
                  <a:pt x="936630" y="47948"/>
                  <a:pt x="937184" y="47968"/>
                </a:cubicBezTo>
                <a:cubicBezTo>
                  <a:pt x="947497" y="48273"/>
                  <a:pt x="955572" y="43049"/>
                  <a:pt x="963666" y="37655"/>
                </a:cubicBezTo>
                <a:cubicBezTo>
                  <a:pt x="966000" y="36104"/>
                  <a:pt x="969022" y="34229"/>
                  <a:pt x="971491" y="34516"/>
                </a:cubicBezTo>
                <a:cubicBezTo>
                  <a:pt x="977576" y="35243"/>
                  <a:pt x="983259" y="36525"/>
                  <a:pt x="987945" y="30842"/>
                </a:cubicBezTo>
                <a:cubicBezTo>
                  <a:pt x="988463" y="30211"/>
                  <a:pt x="992175" y="31359"/>
                  <a:pt x="993589" y="32603"/>
                </a:cubicBezTo>
                <a:cubicBezTo>
                  <a:pt x="994584" y="33483"/>
                  <a:pt x="994776" y="36104"/>
                  <a:pt x="994317" y="37635"/>
                </a:cubicBezTo>
                <a:cubicBezTo>
                  <a:pt x="993609" y="39988"/>
                  <a:pt x="991447" y="41960"/>
                  <a:pt x="990950" y="44332"/>
                </a:cubicBezTo>
                <a:cubicBezTo>
                  <a:pt x="990357" y="47240"/>
                  <a:pt x="989343" y="51335"/>
                  <a:pt x="993533" y="52426"/>
                </a:cubicBezTo>
                <a:cubicBezTo>
                  <a:pt x="999253" y="53918"/>
                  <a:pt x="995847" y="47891"/>
                  <a:pt x="998813" y="45461"/>
                </a:cubicBezTo>
                <a:cubicBezTo>
                  <a:pt x="1001683" y="49039"/>
                  <a:pt x="1004515" y="52559"/>
                  <a:pt x="1007499" y="56270"/>
                </a:cubicBezTo>
                <a:cubicBezTo>
                  <a:pt x="1005816" y="59372"/>
                  <a:pt x="1004209" y="62087"/>
                  <a:pt x="1002851" y="64901"/>
                </a:cubicBezTo>
                <a:cubicBezTo>
                  <a:pt x="999752" y="71310"/>
                  <a:pt x="997378" y="77720"/>
                  <a:pt x="1001455" y="84781"/>
                </a:cubicBezTo>
                <a:cubicBezTo>
                  <a:pt x="1005128" y="91133"/>
                  <a:pt x="1000555" y="95495"/>
                  <a:pt x="997014" y="99666"/>
                </a:cubicBezTo>
                <a:cubicBezTo>
                  <a:pt x="1000421" y="110822"/>
                  <a:pt x="1004209" y="112046"/>
                  <a:pt x="1012207" y="105329"/>
                </a:cubicBezTo>
                <a:cubicBezTo>
                  <a:pt x="1015517" y="106554"/>
                  <a:pt x="1018636" y="107702"/>
                  <a:pt x="1022061" y="108965"/>
                </a:cubicBezTo>
                <a:cubicBezTo>
                  <a:pt x="1022061" y="111070"/>
                  <a:pt x="1020913" y="115050"/>
                  <a:pt x="1022405" y="117078"/>
                </a:cubicBezTo>
                <a:cubicBezTo>
                  <a:pt x="1023783" y="118934"/>
                  <a:pt x="1028012" y="118685"/>
                  <a:pt x="1031934" y="119585"/>
                </a:cubicBezTo>
                <a:cubicBezTo>
                  <a:pt x="1031532" y="117020"/>
                  <a:pt x="1031609" y="115183"/>
                  <a:pt x="1030920" y="113691"/>
                </a:cubicBezTo>
                <a:cubicBezTo>
                  <a:pt x="1029084" y="109653"/>
                  <a:pt x="1026902" y="105770"/>
                  <a:pt x="1024932" y="101809"/>
                </a:cubicBezTo>
                <a:cubicBezTo>
                  <a:pt x="1022558" y="97064"/>
                  <a:pt x="1020474" y="95744"/>
                  <a:pt x="1015995" y="98212"/>
                </a:cubicBezTo>
                <a:cubicBezTo>
                  <a:pt x="1011480" y="100680"/>
                  <a:pt x="1007136" y="101120"/>
                  <a:pt x="1001895" y="100393"/>
                </a:cubicBezTo>
                <a:cubicBezTo>
                  <a:pt x="1003712" y="96548"/>
                  <a:pt x="1005357" y="93104"/>
                  <a:pt x="1007290" y="89009"/>
                </a:cubicBezTo>
                <a:cubicBezTo>
                  <a:pt x="1011403" y="89009"/>
                  <a:pt x="1016109" y="89009"/>
                  <a:pt x="1021047" y="89009"/>
                </a:cubicBezTo>
                <a:cubicBezTo>
                  <a:pt x="1022712" y="86063"/>
                  <a:pt x="1024224" y="83364"/>
                  <a:pt x="1026194" y="79862"/>
                </a:cubicBezTo>
                <a:cubicBezTo>
                  <a:pt x="1019688" y="69549"/>
                  <a:pt x="1013049" y="59122"/>
                  <a:pt x="1006504" y="48637"/>
                </a:cubicBezTo>
                <a:cubicBezTo>
                  <a:pt x="1005548" y="47087"/>
                  <a:pt x="1004018" y="44848"/>
                  <a:pt x="1004515" y="43643"/>
                </a:cubicBezTo>
                <a:cubicBezTo>
                  <a:pt x="1006812" y="37903"/>
                  <a:pt x="1004515" y="33120"/>
                  <a:pt x="1002430" y="28088"/>
                </a:cubicBezTo>
                <a:cubicBezTo>
                  <a:pt x="998928" y="19668"/>
                  <a:pt x="1001742" y="11308"/>
                  <a:pt x="1002583" y="1358"/>
                </a:cubicBezTo>
                <a:close/>
                <a:moveTo>
                  <a:pt x="2442271" y="0"/>
                </a:moveTo>
                <a:lnTo>
                  <a:pt x="2442883" y="364"/>
                </a:lnTo>
                <a:lnTo>
                  <a:pt x="2442195" y="63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204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8FB788E-132E-469E-8527-1D84B55B2C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34422" y="753589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99A9B6E5-75A4-4510-A80E-723E1C9BA1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64864" y="48590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8E54AA0F-4FE7-48E3-A37A-D1ACE6AA00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81189" y="3484912"/>
            <a:ext cx="2019821" cy="2198318"/>
          </a:xfrm>
          <a:custGeom>
            <a:avLst/>
            <a:gdLst>
              <a:gd name="connsiteX0" fmla="*/ 54798 w 2019821"/>
              <a:gd name="connsiteY0" fmla="*/ 0 h 2198318"/>
              <a:gd name="connsiteX1" fmla="*/ 1965023 w 2019821"/>
              <a:gd name="connsiteY1" fmla="*/ 0 h 2198318"/>
              <a:gd name="connsiteX2" fmla="*/ 2019821 w 2019821"/>
              <a:gd name="connsiteY2" fmla="*/ 54798 h 2198318"/>
              <a:gd name="connsiteX3" fmla="*/ 2019821 w 2019821"/>
              <a:gd name="connsiteY3" fmla="*/ 2143520 h 2198318"/>
              <a:gd name="connsiteX4" fmla="*/ 1965023 w 2019821"/>
              <a:gd name="connsiteY4" fmla="*/ 2198318 h 2198318"/>
              <a:gd name="connsiteX5" fmla="*/ 54798 w 2019821"/>
              <a:gd name="connsiteY5" fmla="*/ 2198318 h 2198318"/>
              <a:gd name="connsiteX6" fmla="*/ 0 w 2019821"/>
              <a:gd name="connsiteY6" fmla="*/ 2143520 h 2198318"/>
              <a:gd name="connsiteX7" fmla="*/ 0 w 2019821"/>
              <a:gd name="connsiteY7" fmla="*/ 54798 h 2198318"/>
              <a:gd name="connsiteX8" fmla="*/ 54798 w 2019821"/>
              <a:gd name="connsiteY8" fmla="*/ 0 h 219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9821" h="2198318">
                <a:moveTo>
                  <a:pt x="54798" y="0"/>
                </a:moveTo>
                <a:lnTo>
                  <a:pt x="1965023" y="0"/>
                </a:lnTo>
                <a:cubicBezTo>
                  <a:pt x="1995287" y="0"/>
                  <a:pt x="2019821" y="24535"/>
                  <a:pt x="2019821" y="54798"/>
                </a:cubicBezTo>
                <a:lnTo>
                  <a:pt x="2019821" y="2143520"/>
                </a:lnTo>
                <a:cubicBezTo>
                  <a:pt x="2019821" y="2173784"/>
                  <a:pt x="1995287" y="2198318"/>
                  <a:pt x="1965023" y="2198318"/>
                </a:cubicBezTo>
                <a:lnTo>
                  <a:pt x="54798" y="2198318"/>
                </a:lnTo>
                <a:cubicBezTo>
                  <a:pt x="24534" y="2198318"/>
                  <a:pt x="0" y="2173784"/>
                  <a:pt x="0" y="2143520"/>
                </a:cubicBezTo>
                <a:lnTo>
                  <a:pt x="0" y="54798"/>
                </a:lnTo>
                <a:cubicBezTo>
                  <a:pt x="0" y="24535"/>
                  <a:pt x="24534" y="0"/>
                  <a:pt x="54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2B3E828B-5CE0-4C81-9162-8486B36590B9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" y="1"/>
            <a:ext cx="8451212" cy="2750074"/>
          </a:xfrm>
          <a:custGeom>
            <a:avLst/>
            <a:gdLst>
              <a:gd name="connsiteX0" fmla="*/ 0 w 8451212"/>
              <a:gd name="connsiteY0" fmla="*/ 0 h 2750074"/>
              <a:gd name="connsiteX1" fmla="*/ 8451212 w 8451212"/>
              <a:gd name="connsiteY1" fmla="*/ 0 h 2750074"/>
              <a:gd name="connsiteX2" fmla="*/ 8451212 w 8451212"/>
              <a:gd name="connsiteY2" fmla="*/ 2655861 h 2750074"/>
              <a:gd name="connsiteX3" fmla="*/ 8386368 w 8451212"/>
              <a:gd name="connsiteY3" fmla="*/ 2750074 h 2750074"/>
              <a:gd name="connsiteX4" fmla="*/ 0 w 8451212"/>
              <a:gd name="connsiteY4" fmla="*/ 2750074 h 2750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1212" h="2750074">
                <a:moveTo>
                  <a:pt x="0" y="0"/>
                </a:moveTo>
                <a:lnTo>
                  <a:pt x="8451212" y="0"/>
                </a:lnTo>
                <a:lnTo>
                  <a:pt x="8451212" y="2655861"/>
                </a:lnTo>
                <a:cubicBezTo>
                  <a:pt x="8451212" y="2707894"/>
                  <a:pt x="8422180" y="2750074"/>
                  <a:pt x="8386368" y="2750074"/>
                </a:cubicBezTo>
                <a:lnTo>
                  <a:pt x="0" y="27500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980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93C58C0E-8EE4-446D-A256-62A0EE6C32A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4393" y="1871200"/>
            <a:ext cx="5248061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813C604E-5843-47CC-8A1E-19716172C8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835" y="1852649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19">
            <a:extLst>
              <a:ext uri="{FF2B5EF4-FFF2-40B4-BE49-F238E27FC236}">
                <a16:creationId xmlns:a16="http://schemas.microsoft.com/office/drawing/2014/main" id="{8CC198CF-AE67-4419-9CB7-A595F02F489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77377" y="3185360"/>
            <a:ext cx="2111543" cy="2255922"/>
          </a:xfrm>
          <a:custGeom>
            <a:avLst/>
            <a:gdLst>
              <a:gd name="connsiteX0" fmla="*/ 45124 w 2111543"/>
              <a:gd name="connsiteY0" fmla="*/ 0 h 2255922"/>
              <a:gd name="connsiteX1" fmla="*/ 2066419 w 2111543"/>
              <a:gd name="connsiteY1" fmla="*/ 0 h 2255922"/>
              <a:gd name="connsiteX2" fmla="*/ 2111543 w 2111543"/>
              <a:gd name="connsiteY2" fmla="*/ 45125 h 2255922"/>
              <a:gd name="connsiteX3" fmla="*/ 2111543 w 2111543"/>
              <a:gd name="connsiteY3" fmla="*/ 2210798 h 2255922"/>
              <a:gd name="connsiteX4" fmla="*/ 2066419 w 2111543"/>
              <a:gd name="connsiteY4" fmla="*/ 2255922 h 2255922"/>
              <a:gd name="connsiteX5" fmla="*/ 45124 w 2111543"/>
              <a:gd name="connsiteY5" fmla="*/ 2255922 h 2255922"/>
              <a:gd name="connsiteX6" fmla="*/ 0 w 2111543"/>
              <a:gd name="connsiteY6" fmla="*/ 2210798 h 2255922"/>
              <a:gd name="connsiteX7" fmla="*/ 0 w 2111543"/>
              <a:gd name="connsiteY7" fmla="*/ 45125 h 2255922"/>
              <a:gd name="connsiteX8" fmla="*/ 45124 w 2111543"/>
              <a:gd name="connsiteY8" fmla="*/ 0 h 2255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1543" h="2255922">
                <a:moveTo>
                  <a:pt x="45124" y="0"/>
                </a:moveTo>
                <a:lnTo>
                  <a:pt x="2066419" y="0"/>
                </a:lnTo>
                <a:cubicBezTo>
                  <a:pt x="2091340" y="0"/>
                  <a:pt x="2111543" y="20203"/>
                  <a:pt x="2111543" y="45125"/>
                </a:cubicBezTo>
                <a:lnTo>
                  <a:pt x="2111543" y="2210798"/>
                </a:lnTo>
                <a:cubicBezTo>
                  <a:pt x="2111543" y="2235719"/>
                  <a:pt x="2091340" y="2255922"/>
                  <a:pt x="2066419" y="2255922"/>
                </a:cubicBezTo>
                <a:lnTo>
                  <a:pt x="45124" y="2255922"/>
                </a:lnTo>
                <a:cubicBezTo>
                  <a:pt x="20203" y="2255922"/>
                  <a:pt x="0" y="2235719"/>
                  <a:pt x="0" y="2210798"/>
                </a:cubicBezTo>
                <a:lnTo>
                  <a:pt x="0" y="45125"/>
                </a:lnTo>
                <a:cubicBezTo>
                  <a:pt x="0" y="20203"/>
                  <a:pt x="20203" y="0"/>
                  <a:pt x="451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20">
            <a:extLst>
              <a:ext uri="{FF2B5EF4-FFF2-40B4-BE49-F238E27FC236}">
                <a16:creationId xmlns:a16="http://schemas.microsoft.com/office/drawing/2014/main" id="{9A6BCBC5-6034-4263-B7D7-7417CC6DCB7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7841582" y="3185360"/>
            <a:ext cx="1302419" cy="2255922"/>
          </a:xfrm>
          <a:custGeom>
            <a:avLst/>
            <a:gdLst>
              <a:gd name="connsiteX0" fmla="*/ 45124 w 1302419"/>
              <a:gd name="connsiteY0" fmla="*/ 0 h 2255922"/>
              <a:gd name="connsiteX1" fmla="*/ 1302419 w 1302419"/>
              <a:gd name="connsiteY1" fmla="*/ 0 h 2255922"/>
              <a:gd name="connsiteX2" fmla="*/ 1302419 w 1302419"/>
              <a:gd name="connsiteY2" fmla="*/ 2255922 h 2255922"/>
              <a:gd name="connsiteX3" fmla="*/ 45124 w 1302419"/>
              <a:gd name="connsiteY3" fmla="*/ 2255922 h 2255922"/>
              <a:gd name="connsiteX4" fmla="*/ 0 w 1302419"/>
              <a:gd name="connsiteY4" fmla="*/ 2210798 h 2255922"/>
              <a:gd name="connsiteX5" fmla="*/ 0 w 1302419"/>
              <a:gd name="connsiteY5" fmla="*/ 45125 h 2255922"/>
              <a:gd name="connsiteX6" fmla="*/ 45124 w 1302419"/>
              <a:gd name="connsiteY6" fmla="*/ 0 h 2255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2419" h="2255922">
                <a:moveTo>
                  <a:pt x="45124" y="0"/>
                </a:moveTo>
                <a:lnTo>
                  <a:pt x="1302419" y="0"/>
                </a:lnTo>
                <a:lnTo>
                  <a:pt x="1302419" y="2255922"/>
                </a:lnTo>
                <a:lnTo>
                  <a:pt x="45124" y="2255922"/>
                </a:lnTo>
                <a:cubicBezTo>
                  <a:pt x="20203" y="2255922"/>
                  <a:pt x="0" y="2235719"/>
                  <a:pt x="0" y="2210798"/>
                </a:cubicBezTo>
                <a:lnTo>
                  <a:pt x="0" y="45125"/>
                </a:lnTo>
                <a:cubicBezTo>
                  <a:pt x="0" y="20203"/>
                  <a:pt x="20203" y="0"/>
                  <a:pt x="451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767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9E5B6864-EE4A-474B-BB37-429CBC5014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05205" y="1813762"/>
            <a:ext cx="1762021" cy="1615239"/>
          </a:xfrm>
          <a:custGeom>
            <a:avLst/>
            <a:gdLst>
              <a:gd name="connsiteX0" fmla="*/ 12729 w 1762021"/>
              <a:gd name="connsiteY0" fmla="*/ 0 h 1615239"/>
              <a:gd name="connsiteX1" fmla="*/ 1749293 w 1762021"/>
              <a:gd name="connsiteY1" fmla="*/ 0 h 1615239"/>
              <a:gd name="connsiteX2" fmla="*/ 1762021 w 1762021"/>
              <a:gd name="connsiteY2" fmla="*/ 12728 h 1615239"/>
              <a:gd name="connsiteX3" fmla="*/ 1762021 w 1762021"/>
              <a:gd name="connsiteY3" fmla="*/ 1602512 h 1615239"/>
              <a:gd name="connsiteX4" fmla="*/ 1749293 w 1762021"/>
              <a:gd name="connsiteY4" fmla="*/ 1615239 h 1615239"/>
              <a:gd name="connsiteX5" fmla="*/ 12729 w 1762021"/>
              <a:gd name="connsiteY5" fmla="*/ 1615239 h 1615239"/>
              <a:gd name="connsiteX6" fmla="*/ 0 w 1762021"/>
              <a:gd name="connsiteY6" fmla="*/ 1602512 h 1615239"/>
              <a:gd name="connsiteX7" fmla="*/ 0 w 1762021"/>
              <a:gd name="connsiteY7" fmla="*/ 12728 h 1615239"/>
              <a:gd name="connsiteX8" fmla="*/ 12729 w 1762021"/>
              <a:gd name="connsiteY8" fmla="*/ 0 h 161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021" h="1615239">
                <a:moveTo>
                  <a:pt x="12729" y="0"/>
                </a:moveTo>
                <a:lnTo>
                  <a:pt x="1749293" y="0"/>
                </a:lnTo>
                <a:cubicBezTo>
                  <a:pt x="1756323" y="0"/>
                  <a:pt x="1762021" y="5699"/>
                  <a:pt x="1762021" y="12728"/>
                </a:cubicBezTo>
                <a:lnTo>
                  <a:pt x="1762021" y="1602512"/>
                </a:lnTo>
                <a:cubicBezTo>
                  <a:pt x="1762021" y="1609541"/>
                  <a:pt x="1756323" y="1615239"/>
                  <a:pt x="1749293" y="1615239"/>
                </a:cubicBezTo>
                <a:lnTo>
                  <a:pt x="12729" y="1615239"/>
                </a:lnTo>
                <a:cubicBezTo>
                  <a:pt x="5698" y="1615239"/>
                  <a:pt x="0" y="1609541"/>
                  <a:pt x="0" y="1602512"/>
                </a:cubicBezTo>
                <a:lnTo>
                  <a:pt x="0" y="12728"/>
                </a:lnTo>
                <a:cubicBezTo>
                  <a:pt x="0" y="5699"/>
                  <a:pt x="5698" y="0"/>
                  <a:pt x="1272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739F2E6-C33E-4D14-837F-9B004F000A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4828" y="2161927"/>
            <a:ext cx="299085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7D4E5725-BE45-48C9-AF5A-914D7C718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5270" y="210967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012311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894861F7-63BC-4C96-8C39-D5697D34CE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00579" y="1942012"/>
            <a:ext cx="3121819" cy="4915989"/>
          </a:xfrm>
          <a:custGeom>
            <a:avLst/>
            <a:gdLst>
              <a:gd name="connsiteX0" fmla="*/ 73051 w 3121819"/>
              <a:gd name="connsiteY0" fmla="*/ 0 h 4915989"/>
              <a:gd name="connsiteX1" fmla="*/ 3048769 w 3121819"/>
              <a:gd name="connsiteY1" fmla="*/ 0 h 4915989"/>
              <a:gd name="connsiteX2" fmla="*/ 3121819 w 3121819"/>
              <a:gd name="connsiteY2" fmla="*/ 91614 h 4915989"/>
              <a:gd name="connsiteX3" fmla="*/ 3121819 w 3121819"/>
              <a:gd name="connsiteY3" fmla="*/ 4915989 h 4915989"/>
              <a:gd name="connsiteX4" fmla="*/ 0 w 3121819"/>
              <a:gd name="connsiteY4" fmla="*/ 4915989 h 4915989"/>
              <a:gd name="connsiteX5" fmla="*/ 0 w 3121819"/>
              <a:gd name="connsiteY5" fmla="*/ 91614 h 4915989"/>
              <a:gd name="connsiteX6" fmla="*/ 73051 w 3121819"/>
              <a:gd name="connsiteY6" fmla="*/ 0 h 491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21819" h="4915989">
                <a:moveTo>
                  <a:pt x="73051" y="0"/>
                </a:moveTo>
                <a:lnTo>
                  <a:pt x="3048769" y="0"/>
                </a:lnTo>
                <a:cubicBezTo>
                  <a:pt x="3089114" y="0"/>
                  <a:pt x="3121819" y="41017"/>
                  <a:pt x="3121819" y="91614"/>
                </a:cubicBezTo>
                <a:lnTo>
                  <a:pt x="3121819" y="4915989"/>
                </a:lnTo>
                <a:lnTo>
                  <a:pt x="0" y="4915989"/>
                </a:lnTo>
                <a:lnTo>
                  <a:pt x="0" y="91614"/>
                </a:lnTo>
                <a:cubicBezTo>
                  <a:pt x="0" y="41017"/>
                  <a:pt x="32706" y="0"/>
                  <a:pt x="730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3B04A40-44A5-426F-AF74-DD2555D7135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68529" y="2702519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AD95FAB-E792-4518-B32E-54EE419672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98970" y="259150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242579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A55CCB6-C6BC-4D37-9FDF-EC4008E0FBEC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4F3FB1BC-50B7-4940-A375-49314A01820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82322" y="0"/>
            <a:ext cx="8661678" cy="5904688"/>
          </a:xfrm>
          <a:custGeom>
            <a:avLst/>
            <a:gdLst>
              <a:gd name="connsiteX0" fmla="*/ 0 w 8661678"/>
              <a:gd name="connsiteY0" fmla="*/ 0 h 5904688"/>
              <a:gd name="connsiteX1" fmla="*/ 8661678 w 8661678"/>
              <a:gd name="connsiteY1" fmla="*/ 0 h 5904688"/>
              <a:gd name="connsiteX2" fmla="*/ 8661678 w 8661678"/>
              <a:gd name="connsiteY2" fmla="*/ 5904688 h 5904688"/>
              <a:gd name="connsiteX3" fmla="*/ 257958 w 8661678"/>
              <a:gd name="connsiteY3" fmla="*/ 5904688 h 5904688"/>
              <a:gd name="connsiteX4" fmla="*/ 0 w 8661678"/>
              <a:gd name="connsiteY4" fmla="*/ 5573396 h 5904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1678" h="5904688">
                <a:moveTo>
                  <a:pt x="0" y="0"/>
                </a:moveTo>
                <a:lnTo>
                  <a:pt x="8661678" y="0"/>
                </a:lnTo>
                <a:lnTo>
                  <a:pt x="8661678" y="5904688"/>
                </a:lnTo>
                <a:lnTo>
                  <a:pt x="257958" y="5904688"/>
                </a:lnTo>
                <a:cubicBezTo>
                  <a:pt x="115492" y="5904688"/>
                  <a:pt x="0" y="5756364"/>
                  <a:pt x="0" y="557339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E63E07D-1F0D-4B74-91C9-C85DF11731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3025" y="2958011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258C88B3-17CA-4195-A545-986CDC2545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73467" y="281593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6819652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92C7969-8A22-4546-BCD3-2A4FA2B138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1637" y="2304212"/>
            <a:ext cx="3848578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6D5E3D72-762C-4297-8CE6-3A4871025E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2079" y="2304212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7" name="PpHolder1">
            <a:extLst>
              <a:ext uri="{FF2B5EF4-FFF2-40B4-BE49-F238E27FC236}">
                <a16:creationId xmlns:a16="http://schemas.microsoft.com/office/drawing/2014/main" id="{A2B78A0C-98EE-479A-94F1-7D8473C4293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10">
            <a:extLst>
              <a:ext uri="{FF2B5EF4-FFF2-40B4-BE49-F238E27FC236}">
                <a16:creationId xmlns:a16="http://schemas.microsoft.com/office/drawing/2014/main" id="{90A6E2A4-1441-44BB-9CA2-78390460496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4540216" y="2348122"/>
            <a:ext cx="4174434" cy="2273576"/>
          </a:xfrm>
          <a:custGeom>
            <a:avLst/>
            <a:gdLst>
              <a:gd name="connsiteX0" fmla="*/ 43493 w 4174434"/>
              <a:gd name="connsiteY0" fmla="*/ 0 h 2273576"/>
              <a:gd name="connsiteX1" fmla="*/ 4130941 w 4174434"/>
              <a:gd name="connsiteY1" fmla="*/ 0 h 2273576"/>
              <a:gd name="connsiteX2" fmla="*/ 4174434 w 4174434"/>
              <a:gd name="connsiteY2" fmla="*/ 43493 h 2273576"/>
              <a:gd name="connsiteX3" fmla="*/ 4174434 w 4174434"/>
              <a:gd name="connsiteY3" fmla="*/ 2230083 h 2273576"/>
              <a:gd name="connsiteX4" fmla="*/ 4130941 w 4174434"/>
              <a:gd name="connsiteY4" fmla="*/ 2273576 h 2273576"/>
              <a:gd name="connsiteX5" fmla="*/ 43493 w 4174434"/>
              <a:gd name="connsiteY5" fmla="*/ 2273576 h 2273576"/>
              <a:gd name="connsiteX6" fmla="*/ 0 w 4174434"/>
              <a:gd name="connsiteY6" fmla="*/ 2230083 h 2273576"/>
              <a:gd name="connsiteX7" fmla="*/ 0 w 4174434"/>
              <a:gd name="connsiteY7" fmla="*/ 43493 h 2273576"/>
              <a:gd name="connsiteX8" fmla="*/ 43493 w 4174434"/>
              <a:gd name="connsiteY8" fmla="*/ 0 h 2273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74434" h="2273576">
                <a:moveTo>
                  <a:pt x="43493" y="0"/>
                </a:moveTo>
                <a:lnTo>
                  <a:pt x="4130941" y="0"/>
                </a:lnTo>
                <a:cubicBezTo>
                  <a:pt x="4154962" y="0"/>
                  <a:pt x="4174434" y="19473"/>
                  <a:pt x="4174434" y="43493"/>
                </a:cubicBezTo>
                <a:lnTo>
                  <a:pt x="4174434" y="2230083"/>
                </a:lnTo>
                <a:cubicBezTo>
                  <a:pt x="4174434" y="2254104"/>
                  <a:pt x="4154962" y="2273576"/>
                  <a:pt x="4130941" y="2273576"/>
                </a:cubicBezTo>
                <a:lnTo>
                  <a:pt x="43493" y="2273576"/>
                </a:lnTo>
                <a:cubicBezTo>
                  <a:pt x="19472" y="2273576"/>
                  <a:pt x="0" y="2254104"/>
                  <a:pt x="0" y="2230083"/>
                </a:cubicBezTo>
                <a:lnTo>
                  <a:pt x="0" y="43493"/>
                </a:lnTo>
                <a:cubicBezTo>
                  <a:pt x="0" y="19473"/>
                  <a:pt x="19472" y="0"/>
                  <a:pt x="4349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032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0EF6AD6-195C-466E-AA43-9B416BE7542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1"/>
            <a:ext cx="9143998" cy="4087864"/>
          </a:xfrm>
          <a:custGeom>
            <a:avLst/>
            <a:gdLst>
              <a:gd name="connsiteX0" fmla="*/ 0 w 9143998"/>
              <a:gd name="connsiteY0" fmla="*/ 0 h 4087864"/>
              <a:gd name="connsiteX1" fmla="*/ 2379956 w 9143998"/>
              <a:gd name="connsiteY1" fmla="*/ 0 h 4087864"/>
              <a:gd name="connsiteX2" fmla="*/ 6764047 w 9143998"/>
              <a:gd name="connsiteY2" fmla="*/ 0 h 4087864"/>
              <a:gd name="connsiteX3" fmla="*/ 9143998 w 9143998"/>
              <a:gd name="connsiteY3" fmla="*/ 0 h 4087864"/>
              <a:gd name="connsiteX4" fmla="*/ 9143998 w 9143998"/>
              <a:gd name="connsiteY4" fmla="*/ 3019606 h 4087864"/>
              <a:gd name="connsiteX5" fmla="*/ 8957497 w 9143998"/>
              <a:gd name="connsiteY5" fmla="*/ 3143887 h 4087864"/>
              <a:gd name="connsiteX6" fmla="*/ 4572001 w 9143998"/>
              <a:gd name="connsiteY6" fmla="*/ 4087864 h 4087864"/>
              <a:gd name="connsiteX7" fmla="*/ 186504 w 9143998"/>
              <a:gd name="connsiteY7" fmla="*/ 3143887 h 4087864"/>
              <a:gd name="connsiteX8" fmla="*/ 0 w 9143998"/>
              <a:gd name="connsiteY8" fmla="*/ 3019605 h 4087864"/>
              <a:gd name="connsiteX9" fmla="*/ 0 w 9143998"/>
              <a:gd name="connsiteY9" fmla="*/ 873983 h 4087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98" h="4087864">
                <a:moveTo>
                  <a:pt x="0" y="0"/>
                </a:moveTo>
                <a:lnTo>
                  <a:pt x="2379956" y="0"/>
                </a:lnTo>
                <a:lnTo>
                  <a:pt x="6764047" y="0"/>
                </a:lnTo>
                <a:lnTo>
                  <a:pt x="9143998" y="0"/>
                </a:lnTo>
                <a:lnTo>
                  <a:pt x="9143998" y="3019606"/>
                </a:lnTo>
                <a:lnTo>
                  <a:pt x="8957497" y="3143887"/>
                </a:lnTo>
                <a:cubicBezTo>
                  <a:pt x="8007075" y="3713415"/>
                  <a:pt x="6397553" y="4087864"/>
                  <a:pt x="4572001" y="4087864"/>
                </a:cubicBezTo>
                <a:cubicBezTo>
                  <a:pt x="2746449" y="4087864"/>
                  <a:pt x="1136927" y="3713415"/>
                  <a:pt x="186504" y="3143887"/>
                </a:cubicBezTo>
                <a:lnTo>
                  <a:pt x="0" y="3019605"/>
                </a:lnTo>
                <a:lnTo>
                  <a:pt x="0" y="8739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BBC1D35-F001-43A5-AAAD-4A6EFC1C13B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98357" y="4660956"/>
            <a:ext cx="4547286" cy="80486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98267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8728F53-1709-4CDE-9D35-C558D5E46C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38245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AB6A140-8362-49FD-BCDB-80ED3E24536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87670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DF7232F4-04DA-45A9-8B0E-0759C17D835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890052" y="0"/>
            <a:ext cx="4253948" cy="6858000"/>
          </a:xfrm>
          <a:custGeom>
            <a:avLst/>
            <a:gdLst>
              <a:gd name="connsiteX0" fmla="*/ 0 w 4253948"/>
              <a:gd name="connsiteY0" fmla="*/ 0 h 6858000"/>
              <a:gd name="connsiteX1" fmla="*/ 4253948 w 4253948"/>
              <a:gd name="connsiteY1" fmla="*/ 0 h 6858000"/>
              <a:gd name="connsiteX2" fmla="*/ 4253948 w 4253948"/>
              <a:gd name="connsiteY2" fmla="*/ 6858000 h 6858000"/>
              <a:gd name="connsiteX3" fmla="*/ 0 w 425394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3948" h="6858000">
                <a:moveTo>
                  <a:pt x="0" y="0"/>
                </a:moveTo>
                <a:lnTo>
                  <a:pt x="4253948" y="0"/>
                </a:lnTo>
                <a:lnTo>
                  <a:pt x="425394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17">
            <a:extLst>
              <a:ext uri="{FF2B5EF4-FFF2-40B4-BE49-F238E27FC236}">
                <a16:creationId xmlns:a16="http://schemas.microsoft.com/office/drawing/2014/main" id="{EB24F6DA-C67C-416D-BD58-3D6E4EA0B5F8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853010" y="3831535"/>
            <a:ext cx="2836376" cy="1871042"/>
          </a:xfrm>
          <a:custGeom>
            <a:avLst/>
            <a:gdLst>
              <a:gd name="connsiteX0" fmla="*/ 43483 w 2836376"/>
              <a:gd name="connsiteY0" fmla="*/ 0 h 1871042"/>
              <a:gd name="connsiteX1" fmla="*/ 2836376 w 2836376"/>
              <a:gd name="connsiteY1" fmla="*/ 0 h 1871042"/>
              <a:gd name="connsiteX2" fmla="*/ 2836376 w 2836376"/>
              <a:gd name="connsiteY2" fmla="*/ 1871042 h 1871042"/>
              <a:gd name="connsiteX3" fmla="*/ 43483 w 2836376"/>
              <a:gd name="connsiteY3" fmla="*/ 1871042 h 1871042"/>
              <a:gd name="connsiteX4" fmla="*/ 0 w 2836376"/>
              <a:gd name="connsiteY4" fmla="*/ 1827559 h 1871042"/>
              <a:gd name="connsiteX5" fmla="*/ 0 w 2836376"/>
              <a:gd name="connsiteY5" fmla="*/ 43483 h 1871042"/>
              <a:gd name="connsiteX6" fmla="*/ 43483 w 2836376"/>
              <a:gd name="connsiteY6" fmla="*/ 0 h 187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6376" h="1871042">
                <a:moveTo>
                  <a:pt x="43483" y="0"/>
                </a:moveTo>
                <a:lnTo>
                  <a:pt x="2836376" y="0"/>
                </a:lnTo>
                <a:lnTo>
                  <a:pt x="2836376" y="1871042"/>
                </a:lnTo>
                <a:lnTo>
                  <a:pt x="43483" y="1871042"/>
                </a:lnTo>
                <a:cubicBezTo>
                  <a:pt x="19468" y="1871042"/>
                  <a:pt x="0" y="1851574"/>
                  <a:pt x="0" y="1827559"/>
                </a:cubicBezTo>
                <a:lnTo>
                  <a:pt x="0" y="43483"/>
                </a:lnTo>
                <a:cubicBezTo>
                  <a:pt x="0" y="19468"/>
                  <a:pt x="19468" y="0"/>
                  <a:pt x="4348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03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576B669E-8D80-4BF3-90A7-9512A369C9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29156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1094A6BD-1EC7-4FB4-B4C8-AE399163A9C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887075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6" name="PpHolder2">
            <a:extLst>
              <a:ext uri="{FF2B5EF4-FFF2-40B4-BE49-F238E27FC236}">
                <a16:creationId xmlns:a16="http://schemas.microsoft.com/office/drawing/2014/main" id="{A37DC97A-839C-4342-8464-12A6E7F5F9B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62759" y="1"/>
            <a:ext cx="3867594" cy="2067091"/>
          </a:xfrm>
          <a:custGeom>
            <a:avLst/>
            <a:gdLst>
              <a:gd name="connsiteX0" fmla="*/ 6731 w 3867594"/>
              <a:gd name="connsiteY0" fmla="*/ 0 h 2067091"/>
              <a:gd name="connsiteX1" fmla="*/ 3860863 w 3867594"/>
              <a:gd name="connsiteY1" fmla="*/ 0 h 2067091"/>
              <a:gd name="connsiteX2" fmla="*/ 3867594 w 3867594"/>
              <a:gd name="connsiteY2" fmla="*/ 133293 h 2067091"/>
              <a:gd name="connsiteX3" fmla="*/ 1933797 w 3867594"/>
              <a:gd name="connsiteY3" fmla="*/ 2067091 h 2067091"/>
              <a:gd name="connsiteX4" fmla="*/ 0 w 3867594"/>
              <a:gd name="connsiteY4" fmla="*/ 133293 h 2067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7594" h="2067091">
                <a:moveTo>
                  <a:pt x="6731" y="0"/>
                </a:moveTo>
                <a:lnTo>
                  <a:pt x="3860863" y="0"/>
                </a:lnTo>
                <a:lnTo>
                  <a:pt x="3867594" y="133293"/>
                </a:lnTo>
                <a:cubicBezTo>
                  <a:pt x="3867594" y="1201300"/>
                  <a:pt x="3001803" y="2067091"/>
                  <a:pt x="1933797" y="2067091"/>
                </a:cubicBezTo>
                <a:cubicBezTo>
                  <a:pt x="865790" y="2067091"/>
                  <a:pt x="0" y="1201300"/>
                  <a:pt x="0" y="133293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E4DE6FBF-3CBC-4E9D-9347-5A5A6561B324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802368" y="3601776"/>
            <a:ext cx="4341632" cy="3256225"/>
          </a:xfrm>
          <a:custGeom>
            <a:avLst/>
            <a:gdLst>
              <a:gd name="connsiteX0" fmla="*/ 2645389 w 4341632"/>
              <a:gd name="connsiteY0" fmla="*/ 0 h 3256225"/>
              <a:gd name="connsiteX1" fmla="*/ 4328102 w 4341632"/>
              <a:gd name="connsiteY1" fmla="*/ 604078 h 3256225"/>
              <a:gd name="connsiteX2" fmla="*/ 4341632 w 4341632"/>
              <a:gd name="connsiteY2" fmla="*/ 616375 h 3256225"/>
              <a:gd name="connsiteX3" fmla="*/ 4341632 w 4341632"/>
              <a:gd name="connsiteY3" fmla="*/ 3256225 h 3256225"/>
              <a:gd name="connsiteX4" fmla="*/ 73724 w 4341632"/>
              <a:gd name="connsiteY4" fmla="*/ 3256225 h 3256225"/>
              <a:gd name="connsiteX5" fmla="*/ 53746 w 4341632"/>
              <a:gd name="connsiteY5" fmla="*/ 3178527 h 3256225"/>
              <a:gd name="connsiteX6" fmla="*/ 0 w 4341632"/>
              <a:gd name="connsiteY6" fmla="*/ 2645389 h 3256225"/>
              <a:gd name="connsiteX7" fmla="*/ 2645389 w 4341632"/>
              <a:gd name="connsiteY7" fmla="*/ 0 h 325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41632" h="3256225">
                <a:moveTo>
                  <a:pt x="2645389" y="0"/>
                </a:moveTo>
                <a:cubicBezTo>
                  <a:pt x="3284580" y="0"/>
                  <a:pt x="3870823" y="226697"/>
                  <a:pt x="4328102" y="604078"/>
                </a:cubicBezTo>
                <a:lnTo>
                  <a:pt x="4341632" y="616375"/>
                </a:lnTo>
                <a:lnTo>
                  <a:pt x="4341632" y="3256225"/>
                </a:lnTo>
                <a:lnTo>
                  <a:pt x="73724" y="3256225"/>
                </a:lnTo>
                <a:lnTo>
                  <a:pt x="53746" y="3178527"/>
                </a:lnTo>
                <a:cubicBezTo>
                  <a:pt x="18507" y="3006319"/>
                  <a:pt x="0" y="2828015"/>
                  <a:pt x="0" y="2645389"/>
                </a:cubicBezTo>
                <a:cubicBezTo>
                  <a:pt x="0" y="1184380"/>
                  <a:pt x="1184381" y="0"/>
                  <a:pt x="264538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661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pHolder22">
            <a:extLst>
              <a:ext uri="{FF2B5EF4-FFF2-40B4-BE49-F238E27FC236}">
                <a16:creationId xmlns:a16="http://schemas.microsoft.com/office/drawing/2014/main" id="{F06B8FB6-53C7-4C58-9EFD-B9EF2E5F739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635592" y="2807449"/>
            <a:ext cx="938789" cy="938789"/>
          </a:xfrm>
          <a:custGeom>
            <a:avLst/>
            <a:gdLst>
              <a:gd name="connsiteX0" fmla="*/ 469394 w 938789"/>
              <a:gd name="connsiteY0" fmla="*/ 0 h 938789"/>
              <a:gd name="connsiteX1" fmla="*/ 938789 w 938789"/>
              <a:gd name="connsiteY1" fmla="*/ 469395 h 938789"/>
              <a:gd name="connsiteX2" fmla="*/ 469394 w 938789"/>
              <a:gd name="connsiteY2" fmla="*/ 938789 h 938789"/>
              <a:gd name="connsiteX3" fmla="*/ 0 w 938789"/>
              <a:gd name="connsiteY3" fmla="*/ 469395 h 938789"/>
              <a:gd name="connsiteX4" fmla="*/ 469394 w 938789"/>
              <a:gd name="connsiteY4" fmla="*/ 0 h 938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8789" h="938789">
                <a:moveTo>
                  <a:pt x="469394" y="0"/>
                </a:moveTo>
                <a:cubicBezTo>
                  <a:pt x="728633" y="0"/>
                  <a:pt x="938789" y="210155"/>
                  <a:pt x="938789" y="469395"/>
                </a:cubicBezTo>
                <a:cubicBezTo>
                  <a:pt x="938789" y="728634"/>
                  <a:pt x="728633" y="938789"/>
                  <a:pt x="469394" y="938789"/>
                </a:cubicBezTo>
                <a:cubicBezTo>
                  <a:pt x="210156" y="938789"/>
                  <a:pt x="0" y="728634"/>
                  <a:pt x="0" y="469395"/>
                </a:cubicBezTo>
                <a:cubicBezTo>
                  <a:pt x="0" y="210155"/>
                  <a:pt x="210156" y="0"/>
                  <a:pt x="46939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DAE5CF90-7578-40B7-BDB0-33C092C48AB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04273" y="1866087"/>
            <a:ext cx="2141027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27" name="PpHolder16">
            <a:extLst>
              <a:ext uri="{FF2B5EF4-FFF2-40B4-BE49-F238E27FC236}">
                <a16:creationId xmlns:a16="http://schemas.microsoft.com/office/drawing/2014/main" id="{64D4A393-5623-415C-9236-7809649484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19250" y="1891863"/>
            <a:ext cx="2171470" cy="1537138"/>
          </a:xfrm>
          <a:custGeom>
            <a:avLst/>
            <a:gdLst>
              <a:gd name="connsiteX0" fmla="*/ 30836 w 2171470"/>
              <a:gd name="connsiteY0" fmla="*/ 0 h 1537138"/>
              <a:gd name="connsiteX1" fmla="*/ 2140636 w 2171470"/>
              <a:gd name="connsiteY1" fmla="*/ 0 h 1537138"/>
              <a:gd name="connsiteX2" fmla="*/ 2171470 w 2171470"/>
              <a:gd name="connsiteY2" fmla="*/ 30835 h 1537138"/>
              <a:gd name="connsiteX3" fmla="*/ 2171470 w 2171470"/>
              <a:gd name="connsiteY3" fmla="*/ 1506304 h 1537138"/>
              <a:gd name="connsiteX4" fmla="*/ 2140636 w 2171470"/>
              <a:gd name="connsiteY4" fmla="*/ 1537138 h 1537138"/>
              <a:gd name="connsiteX5" fmla="*/ 30836 w 2171470"/>
              <a:gd name="connsiteY5" fmla="*/ 1537138 h 1537138"/>
              <a:gd name="connsiteX6" fmla="*/ 0 w 2171470"/>
              <a:gd name="connsiteY6" fmla="*/ 1506304 h 1537138"/>
              <a:gd name="connsiteX7" fmla="*/ 0 w 2171470"/>
              <a:gd name="connsiteY7" fmla="*/ 30835 h 1537138"/>
              <a:gd name="connsiteX8" fmla="*/ 30836 w 2171470"/>
              <a:gd name="connsiteY8" fmla="*/ 0 h 1537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71470" h="1537138">
                <a:moveTo>
                  <a:pt x="30836" y="0"/>
                </a:moveTo>
                <a:lnTo>
                  <a:pt x="2140636" y="0"/>
                </a:lnTo>
                <a:cubicBezTo>
                  <a:pt x="2157665" y="0"/>
                  <a:pt x="2171470" y="13805"/>
                  <a:pt x="2171470" y="30835"/>
                </a:cubicBezTo>
                <a:lnTo>
                  <a:pt x="2171470" y="1506304"/>
                </a:lnTo>
                <a:cubicBezTo>
                  <a:pt x="2171470" y="1523333"/>
                  <a:pt x="2157665" y="1537138"/>
                  <a:pt x="2140636" y="1537138"/>
                </a:cubicBezTo>
                <a:lnTo>
                  <a:pt x="30836" y="1537138"/>
                </a:lnTo>
                <a:cubicBezTo>
                  <a:pt x="13805" y="1537138"/>
                  <a:pt x="0" y="1523333"/>
                  <a:pt x="0" y="1506304"/>
                </a:cubicBezTo>
                <a:lnTo>
                  <a:pt x="0" y="30835"/>
                </a:lnTo>
                <a:cubicBezTo>
                  <a:pt x="0" y="13805"/>
                  <a:pt x="13805" y="0"/>
                  <a:pt x="308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17">
            <a:extLst>
              <a:ext uri="{FF2B5EF4-FFF2-40B4-BE49-F238E27FC236}">
                <a16:creationId xmlns:a16="http://schemas.microsoft.com/office/drawing/2014/main" id="{79965707-87A8-4EAF-B4FD-0B1E73902A8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582230" y="1891863"/>
            <a:ext cx="2171468" cy="1537138"/>
          </a:xfrm>
          <a:custGeom>
            <a:avLst/>
            <a:gdLst>
              <a:gd name="connsiteX0" fmla="*/ 30834 w 2171468"/>
              <a:gd name="connsiteY0" fmla="*/ 0 h 1537138"/>
              <a:gd name="connsiteX1" fmla="*/ 2140633 w 2171468"/>
              <a:gd name="connsiteY1" fmla="*/ 0 h 1537138"/>
              <a:gd name="connsiteX2" fmla="*/ 2171468 w 2171468"/>
              <a:gd name="connsiteY2" fmla="*/ 30835 h 1537138"/>
              <a:gd name="connsiteX3" fmla="*/ 2171468 w 2171468"/>
              <a:gd name="connsiteY3" fmla="*/ 1506304 h 1537138"/>
              <a:gd name="connsiteX4" fmla="*/ 2140633 w 2171468"/>
              <a:gd name="connsiteY4" fmla="*/ 1537138 h 1537138"/>
              <a:gd name="connsiteX5" fmla="*/ 30834 w 2171468"/>
              <a:gd name="connsiteY5" fmla="*/ 1537138 h 1537138"/>
              <a:gd name="connsiteX6" fmla="*/ 0 w 2171468"/>
              <a:gd name="connsiteY6" fmla="*/ 1506304 h 1537138"/>
              <a:gd name="connsiteX7" fmla="*/ 0 w 2171468"/>
              <a:gd name="connsiteY7" fmla="*/ 30835 h 1537138"/>
              <a:gd name="connsiteX8" fmla="*/ 30834 w 2171468"/>
              <a:gd name="connsiteY8" fmla="*/ 0 h 1537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71468" h="1537138">
                <a:moveTo>
                  <a:pt x="30834" y="0"/>
                </a:moveTo>
                <a:lnTo>
                  <a:pt x="2140633" y="0"/>
                </a:lnTo>
                <a:cubicBezTo>
                  <a:pt x="2157663" y="0"/>
                  <a:pt x="2171468" y="13805"/>
                  <a:pt x="2171468" y="30835"/>
                </a:cubicBezTo>
                <a:lnTo>
                  <a:pt x="2171468" y="1506304"/>
                </a:lnTo>
                <a:cubicBezTo>
                  <a:pt x="2171468" y="1523333"/>
                  <a:pt x="2157663" y="1537138"/>
                  <a:pt x="2140633" y="1537138"/>
                </a:cubicBezTo>
                <a:lnTo>
                  <a:pt x="30834" y="1537138"/>
                </a:lnTo>
                <a:cubicBezTo>
                  <a:pt x="13806" y="1537138"/>
                  <a:pt x="0" y="1523333"/>
                  <a:pt x="0" y="1506304"/>
                </a:cubicBezTo>
                <a:lnTo>
                  <a:pt x="0" y="30835"/>
                </a:lnTo>
                <a:cubicBezTo>
                  <a:pt x="0" y="13805"/>
                  <a:pt x="13806" y="0"/>
                  <a:pt x="3083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PpHolder23">
            <a:extLst>
              <a:ext uri="{FF2B5EF4-FFF2-40B4-BE49-F238E27FC236}">
                <a16:creationId xmlns:a16="http://schemas.microsoft.com/office/drawing/2014/main" id="{692861AE-FAD6-4CE0-968C-845D3BCF30AC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198571" y="2807449"/>
            <a:ext cx="938788" cy="938789"/>
          </a:xfrm>
          <a:custGeom>
            <a:avLst/>
            <a:gdLst>
              <a:gd name="connsiteX0" fmla="*/ 469394 w 938788"/>
              <a:gd name="connsiteY0" fmla="*/ 0 h 938789"/>
              <a:gd name="connsiteX1" fmla="*/ 938788 w 938788"/>
              <a:gd name="connsiteY1" fmla="*/ 469395 h 938789"/>
              <a:gd name="connsiteX2" fmla="*/ 469394 w 938788"/>
              <a:gd name="connsiteY2" fmla="*/ 938789 h 938789"/>
              <a:gd name="connsiteX3" fmla="*/ 0 w 938788"/>
              <a:gd name="connsiteY3" fmla="*/ 469395 h 938789"/>
              <a:gd name="connsiteX4" fmla="*/ 469394 w 938788"/>
              <a:gd name="connsiteY4" fmla="*/ 0 h 938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8788" h="938789">
                <a:moveTo>
                  <a:pt x="469394" y="0"/>
                </a:moveTo>
                <a:cubicBezTo>
                  <a:pt x="728633" y="0"/>
                  <a:pt x="938788" y="210155"/>
                  <a:pt x="938788" y="469395"/>
                </a:cubicBezTo>
                <a:cubicBezTo>
                  <a:pt x="938788" y="728634"/>
                  <a:pt x="728633" y="938789"/>
                  <a:pt x="469394" y="938789"/>
                </a:cubicBezTo>
                <a:cubicBezTo>
                  <a:pt x="210156" y="938789"/>
                  <a:pt x="0" y="728634"/>
                  <a:pt x="0" y="469395"/>
                </a:cubicBezTo>
                <a:cubicBezTo>
                  <a:pt x="0" y="210155"/>
                  <a:pt x="210156" y="0"/>
                  <a:pt x="46939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986F7438-232A-4588-B161-E3C2DDB916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73830" y="1949800"/>
            <a:ext cx="2163425" cy="154209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46645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4">
            <a:extLst>
              <a:ext uri="{FF2B5EF4-FFF2-40B4-BE49-F238E27FC236}">
                <a16:creationId xmlns:a16="http://schemas.microsoft.com/office/drawing/2014/main" id="{0DC05A50-FECF-485B-B125-B458DC7EF4F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30559" y="2273519"/>
            <a:ext cx="2405413" cy="1344434"/>
          </a:xfrm>
          <a:custGeom>
            <a:avLst/>
            <a:gdLst>
              <a:gd name="connsiteX0" fmla="*/ 57298 w 2405413"/>
              <a:gd name="connsiteY0" fmla="*/ 0 h 1344434"/>
              <a:gd name="connsiteX1" fmla="*/ 2348115 w 2405413"/>
              <a:gd name="connsiteY1" fmla="*/ 0 h 1344434"/>
              <a:gd name="connsiteX2" fmla="*/ 2405413 w 2405413"/>
              <a:gd name="connsiteY2" fmla="*/ 70369 h 1344434"/>
              <a:gd name="connsiteX3" fmla="*/ 2405413 w 2405413"/>
              <a:gd name="connsiteY3" fmla="*/ 1274066 h 1344434"/>
              <a:gd name="connsiteX4" fmla="*/ 2348115 w 2405413"/>
              <a:gd name="connsiteY4" fmla="*/ 1344434 h 1344434"/>
              <a:gd name="connsiteX5" fmla="*/ 57298 w 2405413"/>
              <a:gd name="connsiteY5" fmla="*/ 1344434 h 1344434"/>
              <a:gd name="connsiteX6" fmla="*/ 0 w 2405413"/>
              <a:gd name="connsiteY6" fmla="*/ 1274066 h 1344434"/>
              <a:gd name="connsiteX7" fmla="*/ 0 w 2405413"/>
              <a:gd name="connsiteY7" fmla="*/ 70369 h 1344434"/>
              <a:gd name="connsiteX8" fmla="*/ 57298 w 2405413"/>
              <a:gd name="connsiteY8" fmla="*/ 0 h 1344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5413" h="1344434">
                <a:moveTo>
                  <a:pt x="57298" y="0"/>
                </a:moveTo>
                <a:lnTo>
                  <a:pt x="2348115" y="0"/>
                </a:lnTo>
                <a:cubicBezTo>
                  <a:pt x="2379760" y="0"/>
                  <a:pt x="2405413" y="31505"/>
                  <a:pt x="2405413" y="70369"/>
                </a:cubicBezTo>
                <a:lnTo>
                  <a:pt x="2405413" y="1274066"/>
                </a:lnTo>
                <a:cubicBezTo>
                  <a:pt x="2405413" y="1312930"/>
                  <a:pt x="2379760" y="1344434"/>
                  <a:pt x="2348115" y="1344434"/>
                </a:cubicBezTo>
                <a:lnTo>
                  <a:pt x="57298" y="1344434"/>
                </a:lnTo>
                <a:cubicBezTo>
                  <a:pt x="25653" y="1344434"/>
                  <a:pt x="0" y="1312930"/>
                  <a:pt x="0" y="1274066"/>
                </a:cubicBezTo>
                <a:lnTo>
                  <a:pt x="0" y="70369"/>
                </a:lnTo>
                <a:cubicBezTo>
                  <a:pt x="0" y="31505"/>
                  <a:pt x="25653" y="0"/>
                  <a:pt x="572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A4665FF7-E381-4DC3-B317-736CB10953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25856" y="655118"/>
            <a:ext cx="368866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A93B0A0F-F03E-43E3-A994-6B1E045175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56299" y="51303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74896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A62762F-B22C-4A77-AB1E-819FB3BD5D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9403" y="1575646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2A8C4ABE-8E11-43CD-BFE8-BC9FC4314B8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9845" y="144588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5" name="PpHolder29">
            <a:extLst>
              <a:ext uri="{FF2B5EF4-FFF2-40B4-BE49-F238E27FC236}">
                <a16:creationId xmlns:a16="http://schemas.microsoft.com/office/drawing/2014/main" id="{B2E7C89E-3887-4AC8-B6A3-A8E9E8B24A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77078" y="3526193"/>
            <a:ext cx="508730" cy="508730"/>
          </a:xfrm>
          <a:custGeom>
            <a:avLst/>
            <a:gdLst>
              <a:gd name="connsiteX0" fmla="*/ 254365 w 508730"/>
              <a:gd name="connsiteY0" fmla="*/ 0 h 508730"/>
              <a:gd name="connsiteX1" fmla="*/ 508730 w 508730"/>
              <a:gd name="connsiteY1" fmla="*/ 254365 h 508730"/>
              <a:gd name="connsiteX2" fmla="*/ 254365 w 508730"/>
              <a:gd name="connsiteY2" fmla="*/ 508730 h 508730"/>
              <a:gd name="connsiteX3" fmla="*/ 0 w 508730"/>
              <a:gd name="connsiteY3" fmla="*/ 254365 h 508730"/>
              <a:gd name="connsiteX4" fmla="*/ 254365 w 508730"/>
              <a:gd name="connsiteY4" fmla="*/ 0 h 508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730" h="508730">
                <a:moveTo>
                  <a:pt x="254365" y="0"/>
                </a:moveTo>
                <a:cubicBezTo>
                  <a:pt x="394846" y="0"/>
                  <a:pt x="508730" y="113883"/>
                  <a:pt x="508730" y="254365"/>
                </a:cubicBezTo>
                <a:cubicBezTo>
                  <a:pt x="508730" y="394847"/>
                  <a:pt x="394846" y="508730"/>
                  <a:pt x="254365" y="508730"/>
                </a:cubicBezTo>
                <a:cubicBezTo>
                  <a:pt x="113884" y="508730"/>
                  <a:pt x="0" y="394847"/>
                  <a:pt x="0" y="254365"/>
                </a:cubicBezTo>
                <a:cubicBezTo>
                  <a:pt x="0" y="113883"/>
                  <a:pt x="113884" y="0"/>
                  <a:pt x="2543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30">
            <a:extLst>
              <a:ext uri="{FF2B5EF4-FFF2-40B4-BE49-F238E27FC236}">
                <a16:creationId xmlns:a16="http://schemas.microsoft.com/office/drawing/2014/main" id="{F7193B3E-D1F9-4949-9946-8B58F2F551DE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977078" y="4569552"/>
            <a:ext cx="508730" cy="508730"/>
          </a:xfrm>
          <a:custGeom>
            <a:avLst/>
            <a:gdLst>
              <a:gd name="connsiteX0" fmla="*/ 254365 w 508730"/>
              <a:gd name="connsiteY0" fmla="*/ 0 h 508730"/>
              <a:gd name="connsiteX1" fmla="*/ 508730 w 508730"/>
              <a:gd name="connsiteY1" fmla="*/ 254365 h 508730"/>
              <a:gd name="connsiteX2" fmla="*/ 254365 w 508730"/>
              <a:gd name="connsiteY2" fmla="*/ 508730 h 508730"/>
              <a:gd name="connsiteX3" fmla="*/ 0 w 508730"/>
              <a:gd name="connsiteY3" fmla="*/ 254365 h 508730"/>
              <a:gd name="connsiteX4" fmla="*/ 254365 w 508730"/>
              <a:gd name="connsiteY4" fmla="*/ 0 h 508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730" h="508730">
                <a:moveTo>
                  <a:pt x="254365" y="0"/>
                </a:moveTo>
                <a:cubicBezTo>
                  <a:pt x="394846" y="0"/>
                  <a:pt x="508730" y="113883"/>
                  <a:pt x="508730" y="254365"/>
                </a:cubicBezTo>
                <a:cubicBezTo>
                  <a:pt x="508730" y="394847"/>
                  <a:pt x="394846" y="508730"/>
                  <a:pt x="254365" y="508730"/>
                </a:cubicBezTo>
                <a:cubicBezTo>
                  <a:pt x="113884" y="508730"/>
                  <a:pt x="0" y="394847"/>
                  <a:pt x="0" y="254365"/>
                </a:cubicBezTo>
                <a:cubicBezTo>
                  <a:pt x="0" y="113883"/>
                  <a:pt x="113884" y="0"/>
                  <a:pt x="2543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61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31DD5BB9-8C03-4F8C-8035-4DFC3ADE88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19504" y="1797410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DDC6C528-BDD3-4C91-81DC-A3F7DDBCF6F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49946" y="169832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19">
            <a:extLst>
              <a:ext uri="{FF2B5EF4-FFF2-40B4-BE49-F238E27FC236}">
                <a16:creationId xmlns:a16="http://schemas.microsoft.com/office/drawing/2014/main" id="{0D1E0433-5A70-41FC-A416-68BE6D883E0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56465" y="3779521"/>
            <a:ext cx="2518330" cy="1758717"/>
          </a:xfrm>
          <a:custGeom>
            <a:avLst/>
            <a:gdLst>
              <a:gd name="connsiteX0" fmla="*/ 45497 w 2518330"/>
              <a:gd name="connsiteY0" fmla="*/ 0 h 1758717"/>
              <a:gd name="connsiteX1" fmla="*/ 2472834 w 2518330"/>
              <a:gd name="connsiteY1" fmla="*/ 0 h 1758717"/>
              <a:gd name="connsiteX2" fmla="*/ 2518330 w 2518330"/>
              <a:gd name="connsiteY2" fmla="*/ 51407 h 1758717"/>
              <a:gd name="connsiteX3" fmla="*/ 2518330 w 2518330"/>
              <a:gd name="connsiteY3" fmla="*/ 1707310 h 1758717"/>
              <a:gd name="connsiteX4" fmla="*/ 2472834 w 2518330"/>
              <a:gd name="connsiteY4" fmla="*/ 1758717 h 1758717"/>
              <a:gd name="connsiteX5" fmla="*/ 45497 w 2518330"/>
              <a:gd name="connsiteY5" fmla="*/ 1758717 h 1758717"/>
              <a:gd name="connsiteX6" fmla="*/ 0 w 2518330"/>
              <a:gd name="connsiteY6" fmla="*/ 1707310 h 1758717"/>
              <a:gd name="connsiteX7" fmla="*/ 0 w 2518330"/>
              <a:gd name="connsiteY7" fmla="*/ 51407 h 1758717"/>
              <a:gd name="connsiteX8" fmla="*/ 45497 w 2518330"/>
              <a:gd name="connsiteY8" fmla="*/ 0 h 175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8330" h="1758717">
                <a:moveTo>
                  <a:pt x="45497" y="0"/>
                </a:moveTo>
                <a:lnTo>
                  <a:pt x="2472834" y="0"/>
                </a:lnTo>
                <a:cubicBezTo>
                  <a:pt x="2497961" y="0"/>
                  <a:pt x="2518330" y="23016"/>
                  <a:pt x="2518330" y="51407"/>
                </a:cubicBezTo>
                <a:lnTo>
                  <a:pt x="2518330" y="1707310"/>
                </a:lnTo>
                <a:cubicBezTo>
                  <a:pt x="2518330" y="1735701"/>
                  <a:pt x="2497961" y="1758717"/>
                  <a:pt x="2472834" y="1758717"/>
                </a:cubicBezTo>
                <a:lnTo>
                  <a:pt x="45497" y="1758717"/>
                </a:lnTo>
                <a:cubicBezTo>
                  <a:pt x="20370" y="1758717"/>
                  <a:pt x="0" y="1735701"/>
                  <a:pt x="0" y="1707310"/>
                </a:cubicBezTo>
                <a:lnTo>
                  <a:pt x="0" y="51407"/>
                </a:lnTo>
                <a:cubicBezTo>
                  <a:pt x="0" y="23016"/>
                  <a:pt x="20370" y="0"/>
                  <a:pt x="4549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20">
            <a:extLst>
              <a:ext uri="{FF2B5EF4-FFF2-40B4-BE49-F238E27FC236}">
                <a16:creationId xmlns:a16="http://schemas.microsoft.com/office/drawing/2014/main" id="{97202A14-F6F5-4EF3-B70B-778AA77B2599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3212922" y="3779521"/>
            <a:ext cx="2518329" cy="1758717"/>
          </a:xfrm>
          <a:custGeom>
            <a:avLst/>
            <a:gdLst>
              <a:gd name="connsiteX0" fmla="*/ 45498 w 2518329"/>
              <a:gd name="connsiteY0" fmla="*/ 0 h 1758717"/>
              <a:gd name="connsiteX1" fmla="*/ 2472832 w 2518329"/>
              <a:gd name="connsiteY1" fmla="*/ 0 h 1758717"/>
              <a:gd name="connsiteX2" fmla="*/ 2518329 w 2518329"/>
              <a:gd name="connsiteY2" fmla="*/ 51407 h 1758717"/>
              <a:gd name="connsiteX3" fmla="*/ 2518329 w 2518329"/>
              <a:gd name="connsiteY3" fmla="*/ 1707310 h 1758717"/>
              <a:gd name="connsiteX4" fmla="*/ 2472832 w 2518329"/>
              <a:gd name="connsiteY4" fmla="*/ 1758717 h 1758717"/>
              <a:gd name="connsiteX5" fmla="*/ 45498 w 2518329"/>
              <a:gd name="connsiteY5" fmla="*/ 1758717 h 1758717"/>
              <a:gd name="connsiteX6" fmla="*/ 0 w 2518329"/>
              <a:gd name="connsiteY6" fmla="*/ 1707310 h 1758717"/>
              <a:gd name="connsiteX7" fmla="*/ 0 w 2518329"/>
              <a:gd name="connsiteY7" fmla="*/ 51407 h 1758717"/>
              <a:gd name="connsiteX8" fmla="*/ 45498 w 2518329"/>
              <a:gd name="connsiteY8" fmla="*/ 0 h 175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8329" h="1758717">
                <a:moveTo>
                  <a:pt x="45498" y="0"/>
                </a:moveTo>
                <a:lnTo>
                  <a:pt x="2472832" y="0"/>
                </a:lnTo>
                <a:cubicBezTo>
                  <a:pt x="2497959" y="0"/>
                  <a:pt x="2518329" y="23016"/>
                  <a:pt x="2518329" y="51407"/>
                </a:cubicBezTo>
                <a:lnTo>
                  <a:pt x="2518329" y="1707310"/>
                </a:lnTo>
                <a:cubicBezTo>
                  <a:pt x="2518329" y="1735701"/>
                  <a:pt x="2497959" y="1758717"/>
                  <a:pt x="2472832" y="1758717"/>
                </a:cubicBezTo>
                <a:lnTo>
                  <a:pt x="45498" y="1758717"/>
                </a:lnTo>
                <a:cubicBezTo>
                  <a:pt x="20370" y="1758717"/>
                  <a:pt x="0" y="1735701"/>
                  <a:pt x="0" y="1707310"/>
                </a:cubicBezTo>
                <a:lnTo>
                  <a:pt x="0" y="51407"/>
                </a:lnTo>
                <a:cubicBezTo>
                  <a:pt x="0" y="23016"/>
                  <a:pt x="20370" y="0"/>
                  <a:pt x="454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8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29/10/2020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426838A-B40E-42C3-8845-E7430001015C}"/>
              </a:ext>
            </a:extLst>
          </p:cNvPr>
          <p:cNvGrpSpPr/>
          <p:nvPr userDrawn="1"/>
        </p:nvGrpSpPr>
        <p:grpSpPr>
          <a:xfrm>
            <a:off x="515512" y="549275"/>
            <a:ext cx="126017" cy="131762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0CE7691-BF93-4CF8-923E-AC43BD20BAD7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1F53115-34EF-4D1A-97C9-94A70A0B0A4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609EFB6-9B7A-47CC-8A42-4D41D1FEE5D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1FD8A23-4F38-4832-A455-FF641974F0A4}"/>
              </a:ext>
            </a:extLst>
          </p:cNvPr>
          <p:cNvGrpSpPr/>
          <p:nvPr userDrawn="1"/>
        </p:nvGrpSpPr>
        <p:grpSpPr>
          <a:xfrm>
            <a:off x="692788" y="586042"/>
            <a:ext cx="351909" cy="91772"/>
            <a:chOff x="5066222" y="2704215"/>
            <a:chExt cx="3358800" cy="938593"/>
          </a:xfrm>
          <a:solidFill>
            <a:schemeClr val="tx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D4A4B93-0C95-46DA-9207-563741C2D8E8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3283DEA-5A4E-4BC8-8D9A-07057CF92D2B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4D4366F-0D3A-4344-B397-56A5F097FEA0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07CAF17-B420-4EA2-838B-C9C5517DE3D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D57BA78-CC05-498C-A2F7-4F3A46A8A3B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BD122A7-4241-4C56-B7CB-629FD7AFF559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  <p:sldLayoutId id="2147483697" r:id="rId12"/>
    <p:sldLayoutId id="2147483696" r:id="rId13"/>
    <p:sldLayoutId id="2147483695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4" r:id="rId23"/>
    <p:sldLayoutId id="2147483685" r:id="rId24"/>
    <p:sldLayoutId id="2147483683" r:id="rId25"/>
    <p:sldLayoutId id="2147483682" r:id="rId26"/>
    <p:sldLayoutId id="2147483680" r:id="rId27"/>
    <p:sldLayoutId id="2147483679" r:id="rId28"/>
    <p:sldLayoutId id="2147483678" r:id="rId29"/>
    <p:sldLayoutId id="2147483694" r:id="rId30"/>
    <p:sldLayoutId id="2147483681" r:id="rId3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96163D5-42E3-4650-BEB3-9ECA60B75248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7FC1BE-6A4C-4DDA-9338-51E9930A8852}"/>
              </a:ext>
            </a:extLst>
          </p:cNvPr>
          <p:cNvSpPr/>
          <p:nvPr/>
        </p:nvSpPr>
        <p:spPr>
          <a:xfrm>
            <a:off x="1" y="1"/>
            <a:ext cx="9143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3F3582-4108-4882-9D6B-20D1A19B42FB}"/>
              </a:ext>
            </a:extLst>
          </p:cNvPr>
          <p:cNvSpPr txBox="1"/>
          <p:nvPr/>
        </p:nvSpPr>
        <p:spPr>
          <a:xfrm>
            <a:off x="3405668" y="3736182"/>
            <a:ext cx="2332666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A6C753D-A668-4EAE-94E1-BEFCD3BF4D21}"/>
              </a:ext>
            </a:extLst>
          </p:cNvPr>
          <p:cNvGrpSpPr/>
          <p:nvPr/>
        </p:nvGrpSpPr>
        <p:grpSpPr>
          <a:xfrm>
            <a:off x="3019084" y="2850357"/>
            <a:ext cx="739607" cy="736169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95A648E-69BD-47AE-B1D5-23E7E0E6A5AC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6ADDE7-ADAC-478E-8196-9597584E18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9E04EB9-4610-4D46-A6A8-E4BE96E98300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0E3BDD9-2DE5-4FAC-BE24-7E4A781D98E4}"/>
              </a:ext>
            </a:extLst>
          </p:cNvPr>
          <p:cNvGrpSpPr/>
          <p:nvPr/>
        </p:nvGrpSpPr>
        <p:grpSpPr>
          <a:xfrm>
            <a:off x="4059534" y="3012199"/>
            <a:ext cx="2065383" cy="577157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3E8E89E-1DCE-4EF6-97AD-7FFAD763B73D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B68505-E6D0-467D-A8B5-4155B61410C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ACC4FA7-1969-4483-B26C-A7A850AAE0C5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C87F584-54CC-4ECB-BFEB-7A6026F9F8B8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3AF3A74-F1BE-4328-BA36-3ED898B631C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46A090A-0F92-492C-8E09-C2FD0E79E0D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F2D3A8F0-19A5-4D07-9502-5CF7D662FDDC}"/>
              </a:ext>
            </a:extLst>
          </p:cNvPr>
          <p:cNvSpPr/>
          <p:nvPr/>
        </p:nvSpPr>
        <p:spPr>
          <a:xfrm>
            <a:off x="0" y="1514937"/>
            <a:ext cx="9144000" cy="2392134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C50F2E96-C727-4893-B153-709ACFB13B55}"/>
              </a:ext>
            </a:extLst>
          </p:cNvPr>
          <p:cNvSpPr/>
          <p:nvPr/>
        </p:nvSpPr>
        <p:spPr>
          <a:xfrm>
            <a:off x="6825328" y="1321594"/>
            <a:ext cx="1818526" cy="1470323"/>
          </a:xfrm>
          <a:prstGeom prst="roundRect">
            <a:avLst>
              <a:gd name="adj" fmla="val 1118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0AC2E1-5EBE-4950-840C-4D061917620E}"/>
              </a:ext>
            </a:extLst>
          </p:cNvPr>
          <p:cNvSpPr/>
          <p:nvPr/>
        </p:nvSpPr>
        <p:spPr>
          <a:xfrm>
            <a:off x="2173841" y="6149546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0AB555C-6A82-4C51-94C8-C7E75A1820B8}"/>
              </a:ext>
            </a:extLst>
          </p:cNvPr>
          <p:cNvSpPr/>
          <p:nvPr/>
        </p:nvSpPr>
        <p:spPr>
          <a:xfrm rot="8100000">
            <a:off x="3651878" y="60884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E777CCC-5BCC-4357-9D3B-9DB19400849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962113C-BA9C-48AF-9EAB-B380AF55E3FC}"/>
              </a:ext>
            </a:extLst>
          </p:cNvPr>
          <p:cNvGrpSpPr/>
          <p:nvPr/>
        </p:nvGrpSpPr>
        <p:grpSpPr>
          <a:xfrm>
            <a:off x="590509" y="1793648"/>
            <a:ext cx="184666" cy="184666"/>
            <a:chOff x="6838122" y="1785534"/>
            <a:chExt cx="308113" cy="30811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89C1C94-5649-41BA-AFA5-89E39120EDC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0" name="Graphic 4">
              <a:extLst>
                <a:ext uri="{FF2B5EF4-FFF2-40B4-BE49-F238E27FC236}">
                  <a16:creationId xmlns:a16="http://schemas.microsoft.com/office/drawing/2014/main" id="{7C6CDF7F-1CFA-4387-AB12-38292BDEAA32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F35A11A-C3B3-42B2-8A1A-48622CA2CD48}"/>
              </a:ext>
            </a:extLst>
          </p:cNvPr>
          <p:cNvSpPr txBox="1"/>
          <p:nvPr/>
        </p:nvSpPr>
        <p:spPr>
          <a:xfrm>
            <a:off x="804260" y="2555394"/>
            <a:ext cx="2476041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4E4F859-9D6B-4B45-B1C5-7C58133AE90C}"/>
              </a:ext>
            </a:extLst>
          </p:cNvPr>
          <p:cNvSpPr/>
          <p:nvPr/>
        </p:nvSpPr>
        <p:spPr>
          <a:xfrm>
            <a:off x="880918" y="3137395"/>
            <a:ext cx="1119629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672AE2-C18A-4E34-BA0C-5AC4C05CCF3A}"/>
              </a:ext>
            </a:extLst>
          </p:cNvPr>
          <p:cNvSpPr txBox="1"/>
          <p:nvPr/>
        </p:nvSpPr>
        <p:spPr>
          <a:xfrm>
            <a:off x="880918" y="3215615"/>
            <a:ext cx="111962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Check detail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0658C58-7FBE-4C8A-A35A-D1AD7FE988F7}"/>
              </a:ext>
            </a:extLst>
          </p:cNvPr>
          <p:cNvGrpSpPr/>
          <p:nvPr/>
        </p:nvGrpSpPr>
        <p:grpSpPr>
          <a:xfrm>
            <a:off x="740871" y="4695841"/>
            <a:ext cx="332185" cy="413147"/>
            <a:chOff x="6543675" y="2212976"/>
            <a:chExt cx="442913" cy="550863"/>
          </a:xfrm>
        </p:grpSpPr>
        <p:sp>
          <p:nvSpPr>
            <p:cNvPr id="44" name="Freeform 567">
              <a:extLst>
                <a:ext uri="{FF2B5EF4-FFF2-40B4-BE49-F238E27FC236}">
                  <a16:creationId xmlns:a16="http://schemas.microsoft.com/office/drawing/2014/main" id="{3692159C-A365-4482-B954-2633F50AD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1613" y="2470151"/>
              <a:ext cx="385762" cy="34925"/>
            </a:xfrm>
            <a:custGeom>
              <a:avLst/>
              <a:gdLst>
                <a:gd name="T0" fmla="*/ 238 w 243"/>
                <a:gd name="T1" fmla="*/ 0 h 22"/>
                <a:gd name="T2" fmla="*/ 4 w 243"/>
                <a:gd name="T3" fmla="*/ 0 h 22"/>
                <a:gd name="T4" fmla="*/ 0 w 243"/>
                <a:gd name="T5" fmla="*/ 22 h 22"/>
                <a:gd name="T6" fmla="*/ 243 w 243"/>
                <a:gd name="T7" fmla="*/ 22 h 22"/>
                <a:gd name="T8" fmla="*/ 238 w 243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2">
                  <a:moveTo>
                    <a:pt x="238" y="0"/>
                  </a:moveTo>
                  <a:lnTo>
                    <a:pt x="4" y="0"/>
                  </a:lnTo>
                  <a:lnTo>
                    <a:pt x="0" y="22"/>
                  </a:lnTo>
                  <a:lnTo>
                    <a:pt x="243" y="22"/>
                  </a:lnTo>
                  <a:lnTo>
                    <a:pt x="23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Freeform 568">
              <a:extLst>
                <a:ext uri="{FF2B5EF4-FFF2-40B4-BE49-F238E27FC236}">
                  <a16:creationId xmlns:a16="http://schemas.microsoft.com/office/drawing/2014/main" id="{1520926D-6737-4E77-AE11-D48B49767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788" y="2324101"/>
              <a:ext cx="73025" cy="146050"/>
            </a:xfrm>
            <a:custGeom>
              <a:avLst/>
              <a:gdLst>
                <a:gd name="T0" fmla="*/ 17 w 46"/>
                <a:gd name="T1" fmla="*/ 92 h 92"/>
                <a:gd name="T2" fmla="*/ 0 w 46"/>
                <a:gd name="T3" fmla="*/ 92 h 92"/>
                <a:gd name="T4" fmla="*/ 30 w 46"/>
                <a:gd name="T5" fmla="*/ 0 h 92"/>
                <a:gd name="T6" fmla="*/ 46 w 46"/>
                <a:gd name="T7" fmla="*/ 5 h 92"/>
                <a:gd name="T8" fmla="*/ 17 w 46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92">
                  <a:moveTo>
                    <a:pt x="17" y="92"/>
                  </a:moveTo>
                  <a:lnTo>
                    <a:pt x="0" y="92"/>
                  </a:lnTo>
                  <a:lnTo>
                    <a:pt x="30" y="0"/>
                  </a:lnTo>
                  <a:lnTo>
                    <a:pt x="46" y="5"/>
                  </a:lnTo>
                  <a:lnTo>
                    <a:pt x="17" y="92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569">
              <a:extLst>
                <a:ext uri="{FF2B5EF4-FFF2-40B4-BE49-F238E27FC236}">
                  <a16:creationId xmlns:a16="http://schemas.microsoft.com/office/drawing/2014/main" id="{1B35C3B7-2B15-4128-9C90-22CD6109F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00" y="2212976"/>
              <a:ext cx="33337" cy="34925"/>
            </a:xfrm>
            <a:custGeom>
              <a:avLst/>
              <a:gdLst>
                <a:gd name="T0" fmla="*/ 10 w 21"/>
                <a:gd name="T1" fmla="*/ 14 h 22"/>
                <a:gd name="T2" fmla="*/ 16 w 21"/>
                <a:gd name="T3" fmla="*/ 22 h 22"/>
                <a:gd name="T4" fmla="*/ 21 w 21"/>
                <a:gd name="T5" fmla="*/ 5 h 22"/>
                <a:gd name="T6" fmla="*/ 6 w 21"/>
                <a:gd name="T7" fmla="*/ 0 h 22"/>
                <a:gd name="T8" fmla="*/ 0 w 21"/>
                <a:gd name="T9" fmla="*/ 18 h 22"/>
                <a:gd name="T10" fmla="*/ 10 w 21"/>
                <a:gd name="T11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10" y="14"/>
                  </a:moveTo>
                  <a:lnTo>
                    <a:pt x="16" y="22"/>
                  </a:lnTo>
                  <a:lnTo>
                    <a:pt x="21" y="5"/>
                  </a:lnTo>
                  <a:lnTo>
                    <a:pt x="6" y="0"/>
                  </a:lnTo>
                  <a:lnTo>
                    <a:pt x="0" y="18"/>
                  </a:lnTo>
                  <a:lnTo>
                    <a:pt x="10" y="14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Freeform 570">
              <a:extLst>
                <a:ext uri="{FF2B5EF4-FFF2-40B4-BE49-F238E27FC236}">
                  <a16:creationId xmlns:a16="http://schemas.microsoft.com/office/drawing/2014/main" id="{75D4EBC6-E905-4174-9633-CE2887CC1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950" y="2308226"/>
              <a:ext cx="103187" cy="161925"/>
            </a:xfrm>
            <a:custGeom>
              <a:avLst/>
              <a:gdLst>
                <a:gd name="T0" fmla="*/ 8 w 65"/>
                <a:gd name="T1" fmla="*/ 0 h 102"/>
                <a:gd name="T2" fmla="*/ 48 w 65"/>
                <a:gd name="T3" fmla="*/ 26 h 102"/>
                <a:gd name="T4" fmla="*/ 65 w 65"/>
                <a:gd name="T5" fmla="*/ 102 h 102"/>
                <a:gd name="T6" fmla="*/ 52 w 65"/>
                <a:gd name="T7" fmla="*/ 102 h 102"/>
                <a:gd name="T8" fmla="*/ 37 w 65"/>
                <a:gd name="T9" fmla="*/ 34 h 102"/>
                <a:gd name="T10" fmla="*/ 0 w 65"/>
                <a:gd name="T11" fmla="*/ 10 h 102"/>
                <a:gd name="T12" fmla="*/ 8 w 65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02">
                  <a:moveTo>
                    <a:pt x="8" y="0"/>
                  </a:moveTo>
                  <a:lnTo>
                    <a:pt x="48" y="26"/>
                  </a:lnTo>
                  <a:lnTo>
                    <a:pt x="65" y="102"/>
                  </a:lnTo>
                  <a:lnTo>
                    <a:pt x="52" y="102"/>
                  </a:lnTo>
                  <a:lnTo>
                    <a:pt x="37" y="34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Freeform 571">
              <a:extLst>
                <a:ext uri="{FF2B5EF4-FFF2-40B4-BE49-F238E27FC236}">
                  <a16:creationId xmlns:a16="http://schemas.microsoft.com/office/drawing/2014/main" id="{82378D7E-10FD-489C-8AD4-0CBD467D1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675" y="2505076"/>
              <a:ext cx="401637" cy="258763"/>
            </a:xfrm>
            <a:custGeom>
              <a:avLst/>
              <a:gdLst>
                <a:gd name="T0" fmla="*/ 10 w 208"/>
                <a:gd name="T1" fmla="*/ 74 h 134"/>
                <a:gd name="T2" fmla="*/ 104 w 208"/>
                <a:gd name="T3" fmla="*/ 134 h 134"/>
                <a:gd name="T4" fmla="*/ 208 w 208"/>
                <a:gd name="T5" fmla="*/ 29 h 134"/>
                <a:gd name="T6" fmla="*/ 204 w 208"/>
                <a:gd name="T7" fmla="*/ 0 h 134"/>
                <a:gd name="T8" fmla="*/ 4 w 208"/>
                <a:gd name="T9" fmla="*/ 0 h 134"/>
                <a:gd name="T10" fmla="*/ 0 w 208"/>
                <a:gd name="T11" fmla="*/ 29 h 134"/>
                <a:gd name="T12" fmla="*/ 2 w 208"/>
                <a:gd name="T13" fmla="*/ 4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34">
                  <a:moveTo>
                    <a:pt x="10" y="74"/>
                  </a:moveTo>
                  <a:cubicBezTo>
                    <a:pt x="27" y="110"/>
                    <a:pt x="62" y="134"/>
                    <a:pt x="104" y="134"/>
                  </a:cubicBezTo>
                  <a:cubicBezTo>
                    <a:pt x="162" y="134"/>
                    <a:pt x="208" y="87"/>
                    <a:pt x="208" y="29"/>
                  </a:cubicBezTo>
                  <a:cubicBezTo>
                    <a:pt x="208" y="19"/>
                    <a:pt x="207" y="9"/>
                    <a:pt x="20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"/>
                    <a:pt x="0" y="19"/>
                    <a:pt x="0" y="29"/>
                  </a:cubicBezTo>
                  <a:cubicBezTo>
                    <a:pt x="0" y="36"/>
                    <a:pt x="0" y="43"/>
                    <a:pt x="2" y="4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9" name="Freeform 572">
              <a:extLst>
                <a:ext uri="{FF2B5EF4-FFF2-40B4-BE49-F238E27FC236}">
                  <a16:creationId xmlns:a16="http://schemas.microsoft.com/office/drawing/2014/main" id="{A2FED933-1B8F-4C24-B95A-CB640A714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1638" y="2235201"/>
              <a:ext cx="234950" cy="130175"/>
            </a:xfrm>
            <a:custGeom>
              <a:avLst/>
              <a:gdLst>
                <a:gd name="T0" fmla="*/ 37 w 148"/>
                <a:gd name="T1" fmla="*/ 21 h 82"/>
                <a:gd name="T2" fmla="*/ 0 w 148"/>
                <a:gd name="T3" fmla="*/ 36 h 82"/>
                <a:gd name="T4" fmla="*/ 148 w 148"/>
                <a:gd name="T5" fmla="*/ 82 h 82"/>
                <a:gd name="T6" fmla="*/ 93 w 148"/>
                <a:gd name="T7" fmla="*/ 0 h 82"/>
                <a:gd name="T8" fmla="*/ 66 w 148"/>
                <a:gd name="T9" fmla="*/ 1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2">
                  <a:moveTo>
                    <a:pt x="37" y="21"/>
                  </a:moveTo>
                  <a:lnTo>
                    <a:pt x="0" y="36"/>
                  </a:lnTo>
                  <a:lnTo>
                    <a:pt x="148" y="82"/>
                  </a:lnTo>
                  <a:lnTo>
                    <a:pt x="93" y="0"/>
                  </a:lnTo>
                  <a:lnTo>
                    <a:pt x="66" y="1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D2D0DF6C-1E8D-4DFC-AA81-AAA3555D4CC8}"/>
              </a:ext>
            </a:extLst>
          </p:cNvPr>
          <p:cNvSpPr txBox="1"/>
          <p:nvPr/>
        </p:nvSpPr>
        <p:spPr>
          <a:xfrm>
            <a:off x="1356709" y="5137232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14C068-D998-4451-881E-B7EA9988195B}"/>
              </a:ext>
            </a:extLst>
          </p:cNvPr>
          <p:cNvSpPr txBox="1"/>
          <p:nvPr/>
        </p:nvSpPr>
        <p:spPr>
          <a:xfrm>
            <a:off x="1356709" y="4632714"/>
            <a:ext cx="1627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Delicious drink from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cheff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C56F6D2-245F-4BDB-87DE-DE83A62EAE13}"/>
              </a:ext>
            </a:extLst>
          </p:cNvPr>
          <p:cNvGrpSpPr/>
          <p:nvPr/>
        </p:nvGrpSpPr>
        <p:grpSpPr>
          <a:xfrm>
            <a:off x="3484025" y="4724415"/>
            <a:ext cx="415528" cy="328613"/>
            <a:chOff x="9339263" y="1281113"/>
            <a:chExt cx="554037" cy="438150"/>
          </a:xfrm>
        </p:grpSpPr>
        <p:sp>
          <p:nvSpPr>
            <p:cNvPr id="37" name="Rectangle 526">
              <a:extLst>
                <a:ext uri="{FF2B5EF4-FFF2-40B4-BE49-F238E27FC236}">
                  <a16:creationId xmlns:a16="http://schemas.microsoft.com/office/drawing/2014/main" id="{23E46ADB-7231-48BA-895E-D68702BBF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6613" y="1360488"/>
              <a:ext cx="47625" cy="358775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527">
              <a:extLst>
                <a:ext uri="{FF2B5EF4-FFF2-40B4-BE49-F238E27FC236}">
                  <a16:creationId xmlns:a16="http://schemas.microsoft.com/office/drawing/2014/main" id="{549798B2-3C43-4DB6-8CE1-22CC5584E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3" y="1281113"/>
              <a:ext cx="200025" cy="79375"/>
            </a:xfrm>
            <a:custGeom>
              <a:avLst/>
              <a:gdLst>
                <a:gd name="T0" fmla="*/ 108 w 126"/>
                <a:gd name="T1" fmla="*/ 0 h 50"/>
                <a:gd name="T2" fmla="*/ 19 w 126"/>
                <a:gd name="T3" fmla="*/ 0 h 50"/>
                <a:gd name="T4" fmla="*/ 0 w 126"/>
                <a:gd name="T5" fmla="*/ 0 h 50"/>
                <a:gd name="T6" fmla="*/ 0 w 126"/>
                <a:gd name="T7" fmla="*/ 17 h 50"/>
                <a:gd name="T8" fmla="*/ 0 w 126"/>
                <a:gd name="T9" fmla="*/ 50 h 50"/>
                <a:gd name="T10" fmla="*/ 19 w 126"/>
                <a:gd name="T11" fmla="*/ 50 h 50"/>
                <a:gd name="T12" fmla="*/ 19 w 126"/>
                <a:gd name="T13" fmla="*/ 17 h 50"/>
                <a:gd name="T14" fmla="*/ 108 w 126"/>
                <a:gd name="T15" fmla="*/ 17 h 50"/>
                <a:gd name="T16" fmla="*/ 108 w 126"/>
                <a:gd name="T17" fmla="*/ 50 h 50"/>
                <a:gd name="T18" fmla="*/ 126 w 126"/>
                <a:gd name="T19" fmla="*/ 50 h 50"/>
                <a:gd name="T20" fmla="*/ 126 w 126"/>
                <a:gd name="T21" fmla="*/ 17 h 50"/>
                <a:gd name="T22" fmla="*/ 126 w 126"/>
                <a:gd name="T23" fmla="*/ 0 h 50"/>
                <a:gd name="T24" fmla="*/ 108 w 126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50">
                  <a:moveTo>
                    <a:pt x="10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0" y="50"/>
                  </a:lnTo>
                  <a:lnTo>
                    <a:pt x="19" y="50"/>
                  </a:lnTo>
                  <a:lnTo>
                    <a:pt x="19" y="17"/>
                  </a:lnTo>
                  <a:lnTo>
                    <a:pt x="108" y="17"/>
                  </a:lnTo>
                  <a:lnTo>
                    <a:pt x="108" y="50"/>
                  </a:lnTo>
                  <a:lnTo>
                    <a:pt x="126" y="50"/>
                  </a:lnTo>
                  <a:lnTo>
                    <a:pt x="126" y="17"/>
                  </a:lnTo>
                  <a:lnTo>
                    <a:pt x="126" y="0"/>
                  </a:lnTo>
                  <a:lnTo>
                    <a:pt x="10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Freeform 528">
              <a:extLst>
                <a:ext uri="{FF2B5EF4-FFF2-40B4-BE49-F238E27FC236}">
                  <a16:creationId xmlns:a16="http://schemas.microsoft.com/office/drawing/2014/main" id="{45543D6D-FA82-4929-932D-462074AE0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0400" y="1414463"/>
              <a:ext cx="104775" cy="103188"/>
            </a:xfrm>
            <a:custGeom>
              <a:avLst/>
              <a:gdLst>
                <a:gd name="T0" fmla="*/ 66 w 66"/>
                <a:gd name="T1" fmla="*/ 45 h 65"/>
                <a:gd name="T2" fmla="*/ 45 w 66"/>
                <a:gd name="T3" fmla="*/ 65 h 65"/>
                <a:gd name="T4" fmla="*/ 0 w 66"/>
                <a:gd name="T5" fmla="*/ 22 h 65"/>
                <a:gd name="T6" fmla="*/ 22 w 66"/>
                <a:gd name="T7" fmla="*/ 0 h 65"/>
                <a:gd name="T8" fmla="*/ 66 w 66"/>
                <a:gd name="T9" fmla="*/ 4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5">
                  <a:moveTo>
                    <a:pt x="66" y="45"/>
                  </a:moveTo>
                  <a:lnTo>
                    <a:pt x="45" y="65"/>
                  </a:lnTo>
                  <a:lnTo>
                    <a:pt x="0" y="22"/>
                  </a:lnTo>
                  <a:lnTo>
                    <a:pt x="22" y="0"/>
                  </a:lnTo>
                  <a:lnTo>
                    <a:pt x="66" y="45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0" name="Oval 529">
              <a:extLst>
                <a:ext uri="{FF2B5EF4-FFF2-40B4-BE49-F238E27FC236}">
                  <a16:creationId xmlns:a16="http://schemas.microsoft.com/office/drawing/2014/main" id="{82C5D217-2DA9-4F0E-8A03-7B1345015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15488" y="1603376"/>
              <a:ext cx="61912" cy="63500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1" name="Freeform 530">
              <a:extLst>
                <a:ext uri="{FF2B5EF4-FFF2-40B4-BE49-F238E27FC236}">
                  <a16:creationId xmlns:a16="http://schemas.microsoft.com/office/drawing/2014/main" id="{E20164BE-1C6D-4CF6-9ED9-23A15D52D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9263" y="1360488"/>
              <a:ext cx="554037" cy="358775"/>
            </a:xfrm>
            <a:custGeom>
              <a:avLst/>
              <a:gdLst>
                <a:gd name="T0" fmla="*/ 263 w 286"/>
                <a:gd name="T1" fmla="*/ 187 h 187"/>
                <a:gd name="T2" fmla="*/ 264 w 286"/>
                <a:gd name="T3" fmla="*/ 187 h 187"/>
                <a:gd name="T4" fmla="*/ 286 w 286"/>
                <a:gd name="T5" fmla="*/ 165 h 187"/>
                <a:gd name="T6" fmla="*/ 286 w 286"/>
                <a:gd name="T7" fmla="*/ 22 h 187"/>
                <a:gd name="T8" fmla="*/ 264 w 286"/>
                <a:gd name="T9" fmla="*/ 0 h 187"/>
                <a:gd name="T10" fmla="*/ 22 w 286"/>
                <a:gd name="T11" fmla="*/ 0 h 187"/>
                <a:gd name="T12" fmla="*/ 0 w 286"/>
                <a:gd name="T13" fmla="*/ 22 h 187"/>
                <a:gd name="T14" fmla="*/ 0 w 286"/>
                <a:gd name="T15" fmla="*/ 165 h 187"/>
                <a:gd name="T16" fmla="*/ 22 w 286"/>
                <a:gd name="T17" fmla="*/ 187 h 187"/>
                <a:gd name="T18" fmla="*/ 239 w 286"/>
                <a:gd name="T1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6" h="187">
                  <a:moveTo>
                    <a:pt x="263" y="187"/>
                  </a:moveTo>
                  <a:cubicBezTo>
                    <a:pt x="264" y="187"/>
                    <a:pt x="264" y="187"/>
                    <a:pt x="264" y="187"/>
                  </a:cubicBezTo>
                  <a:cubicBezTo>
                    <a:pt x="276" y="187"/>
                    <a:pt x="286" y="177"/>
                    <a:pt x="286" y="165"/>
                  </a:cubicBezTo>
                  <a:cubicBezTo>
                    <a:pt x="286" y="22"/>
                    <a:pt x="286" y="22"/>
                    <a:pt x="286" y="22"/>
                  </a:cubicBezTo>
                  <a:cubicBezTo>
                    <a:pt x="286" y="10"/>
                    <a:pt x="276" y="0"/>
                    <a:pt x="26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77"/>
                    <a:pt x="10" y="187"/>
                    <a:pt x="22" y="187"/>
                  </a:cubicBezTo>
                  <a:cubicBezTo>
                    <a:pt x="239" y="187"/>
                    <a:pt x="239" y="187"/>
                    <a:pt x="239" y="187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2" name="Freeform 531">
              <a:extLst>
                <a:ext uri="{FF2B5EF4-FFF2-40B4-BE49-F238E27FC236}">
                  <a16:creationId xmlns:a16="http://schemas.microsoft.com/office/drawing/2014/main" id="{698CC743-6B59-480B-834C-C344D049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8325" y="1360488"/>
              <a:ext cx="47625" cy="358775"/>
            </a:xfrm>
            <a:custGeom>
              <a:avLst/>
              <a:gdLst>
                <a:gd name="T0" fmla="*/ 0 w 30"/>
                <a:gd name="T1" fmla="*/ 63 h 226"/>
                <a:gd name="T2" fmla="*/ 0 w 30"/>
                <a:gd name="T3" fmla="*/ 226 h 226"/>
                <a:gd name="T4" fmla="*/ 30 w 30"/>
                <a:gd name="T5" fmla="*/ 226 h 226"/>
                <a:gd name="T6" fmla="*/ 30 w 30"/>
                <a:gd name="T7" fmla="*/ 0 h 226"/>
                <a:gd name="T8" fmla="*/ 0 w 30"/>
                <a:gd name="T9" fmla="*/ 0 h 226"/>
                <a:gd name="T10" fmla="*/ 0 w 30"/>
                <a:gd name="T11" fmla="*/ 3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26">
                  <a:moveTo>
                    <a:pt x="0" y="63"/>
                  </a:moveTo>
                  <a:lnTo>
                    <a:pt x="0" y="226"/>
                  </a:lnTo>
                  <a:lnTo>
                    <a:pt x="30" y="226"/>
                  </a:lnTo>
                  <a:lnTo>
                    <a:pt x="30" y="0"/>
                  </a:lnTo>
                  <a:lnTo>
                    <a:pt x="0" y="0"/>
                  </a:lnTo>
                  <a:lnTo>
                    <a:pt x="0" y="34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ACF2D7D-A050-4018-AB9B-390E8F910336}"/>
              </a:ext>
            </a:extLst>
          </p:cNvPr>
          <p:cNvSpPr txBox="1"/>
          <p:nvPr/>
        </p:nvSpPr>
        <p:spPr>
          <a:xfrm>
            <a:off x="4141980" y="5137232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06E2D03-06E0-44EA-87CD-D73B87EEC73F}"/>
              </a:ext>
            </a:extLst>
          </p:cNvPr>
          <p:cNvSpPr txBox="1"/>
          <p:nvPr/>
        </p:nvSpPr>
        <p:spPr>
          <a:xfrm>
            <a:off x="4141980" y="4632714"/>
            <a:ext cx="14758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Free storage for luggage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57CAC2F-86CE-4530-9226-AA17FD480CC5}"/>
              </a:ext>
            </a:extLst>
          </p:cNvPr>
          <p:cNvGrpSpPr/>
          <p:nvPr/>
        </p:nvGrpSpPr>
        <p:grpSpPr>
          <a:xfrm>
            <a:off x="6117439" y="4700814"/>
            <a:ext cx="415528" cy="353616"/>
            <a:chOff x="10293350" y="2251076"/>
            <a:chExt cx="554037" cy="471488"/>
          </a:xfrm>
        </p:grpSpPr>
        <p:sp>
          <p:nvSpPr>
            <p:cNvPr id="51" name="Freeform 584">
              <a:extLst>
                <a:ext uri="{FF2B5EF4-FFF2-40B4-BE49-F238E27FC236}">
                  <a16:creationId xmlns:a16="http://schemas.microsoft.com/office/drawing/2014/main" id="{DE643A89-D463-4C33-BB4F-4FCB2F672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00" y="2251076"/>
              <a:ext cx="33337" cy="333375"/>
            </a:xfrm>
            <a:custGeom>
              <a:avLst/>
              <a:gdLst>
                <a:gd name="T0" fmla="*/ 17 w 17"/>
                <a:gd name="T1" fmla="*/ 173 h 173"/>
                <a:gd name="T2" fmla="*/ 17 w 17"/>
                <a:gd name="T3" fmla="*/ 9 h 173"/>
                <a:gd name="T4" fmla="*/ 9 w 17"/>
                <a:gd name="T5" fmla="*/ 0 h 173"/>
                <a:gd name="T6" fmla="*/ 0 w 17"/>
                <a:gd name="T7" fmla="*/ 9 h 173"/>
                <a:gd name="T8" fmla="*/ 0 w 17"/>
                <a:gd name="T9" fmla="*/ 173 h 173"/>
                <a:gd name="T10" fmla="*/ 17 w 17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73">
                  <a:moveTo>
                    <a:pt x="17" y="173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17" y="173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Freeform 585">
              <a:extLst>
                <a:ext uri="{FF2B5EF4-FFF2-40B4-BE49-F238E27FC236}">
                  <a16:creationId xmlns:a16="http://schemas.microsoft.com/office/drawing/2014/main" id="{733A693C-60A6-4FE3-9A38-A566E048B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2575" y="2312988"/>
              <a:ext cx="111125" cy="223838"/>
            </a:xfrm>
            <a:custGeom>
              <a:avLst/>
              <a:gdLst>
                <a:gd name="T0" fmla="*/ 70 w 70"/>
                <a:gd name="T1" fmla="*/ 141 h 141"/>
                <a:gd name="T2" fmla="*/ 0 w 70"/>
                <a:gd name="T3" fmla="*/ 141 h 141"/>
                <a:gd name="T4" fmla="*/ 70 w 70"/>
                <a:gd name="T5" fmla="*/ 0 h 141"/>
                <a:gd name="T6" fmla="*/ 70 w 70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41">
                  <a:moveTo>
                    <a:pt x="70" y="141"/>
                  </a:moveTo>
                  <a:lnTo>
                    <a:pt x="0" y="141"/>
                  </a:lnTo>
                  <a:lnTo>
                    <a:pt x="70" y="0"/>
                  </a:lnTo>
                  <a:lnTo>
                    <a:pt x="70" y="141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Freeform 586">
              <a:extLst>
                <a:ext uri="{FF2B5EF4-FFF2-40B4-BE49-F238E27FC236}">
                  <a16:creationId xmlns:a16="http://schemas.microsoft.com/office/drawing/2014/main" id="{5F993D27-AFC2-4F0A-A9C5-85A74AD3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813" y="2620963"/>
              <a:ext cx="522287" cy="25400"/>
            </a:xfrm>
            <a:custGeom>
              <a:avLst/>
              <a:gdLst>
                <a:gd name="T0" fmla="*/ 321 w 329"/>
                <a:gd name="T1" fmla="*/ 16 h 16"/>
                <a:gd name="T2" fmla="*/ 6 w 329"/>
                <a:gd name="T3" fmla="*/ 16 h 16"/>
                <a:gd name="T4" fmla="*/ 0 w 329"/>
                <a:gd name="T5" fmla="*/ 0 h 16"/>
                <a:gd name="T6" fmla="*/ 329 w 329"/>
                <a:gd name="T7" fmla="*/ 0 h 16"/>
                <a:gd name="T8" fmla="*/ 321 w 3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16">
                  <a:moveTo>
                    <a:pt x="321" y="16"/>
                  </a:moveTo>
                  <a:lnTo>
                    <a:pt x="6" y="16"/>
                  </a:lnTo>
                  <a:lnTo>
                    <a:pt x="0" y="0"/>
                  </a:lnTo>
                  <a:lnTo>
                    <a:pt x="329" y="0"/>
                  </a:lnTo>
                  <a:lnTo>
                    <a:pt x="321" y="16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587">
              <a:extLst>
                <a:ext uri="{FF2B5EF4-FFF2-40B4-BE49-F238E27FC236}">
                  <a16:creationId xmlns:a16="http://schemas.microsoft.com/office/drawing/2014/main" id="{1A1757A2-CBA5-49AC-ADD7-9E7495B0F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3350" y="2584451"/>
              <a:ext cx="554037" cy="138113"/>
            </a:xfrm>
            <a:custGeom>
              <a:avLst/>
              <a:gdLst>
                <a:gd name="T0" fmla="*/ 272 w 349"/>
                <a:gd name="T1" fmla="*/ 87 h 87"/>
                <a:gd name="T2" fmla="*/ 310 w 349"/>
                <a:gd name="T3" fmla="*/ 87 h 87"/>
                <a:gd name="T4" fmla="*/ 349 w 349"/>
                <a:gd name="T5" fmla="*/ 0 h 87"/>
                <a:gd name="T6" fmla="*/ 0 w 349"/>
                <a:gd name="T7" fmla="*/ 0 h 87"/>
                <a:gd name="T8" fmla="*/ 39 w 349"/>
                <a:gd name="T9" fmla="*/ 87 h 87"/>
                <a:gd name="T10" fmla="*/ 240 w 349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87">
                  <a:moveTo>
                    <a:pt x="272" y="87"/>
                  </a:moveTo>
                  <a:lnTo>
                    <a:pt x="310" y="87"/>
                  </a:lnTo>
                  <a:lnTo>
                    <a:pt x="349" y="0"/>
                  </a:lnTo>
                  <a:lnTo>
                    <a:pt x="0" y="0"/>
                  </a:lnTo>
                  <a:lnTo>
                    <a:pt x="39" y="87"/>
                  </a:lnTo>
                  <a:lnTo>
                    <a:pt x="240" y="87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588">
              <a:extLst>
                <a:ext uri="{FF2B5EF4-FFF2-40B4-BE49-F238E27FC236}">
                  <a16:creationId xmlns:a16="http://schemas.microsoft.com/office/drawing/2014/main" id="{2BB95CFA-F337-410B-A32D-B78653748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7038" y="2268538"/>
              <a:ext cx="138112" cy="268288"/>
            </a:xfrm>
            <a:custGeom>
              <a:avLst/>
              <a:gdLst>
                <a:gd name="T0" fmla="*/ 51 w 87"/>
                <a:gd name="T1" fmla="*/ 99 h 169"/>
                <a:gd name="T2" fmla="*/ 0 w 87"/>
                <a:gd name="T3" fmla="*/ 0 h 169"/>
                <a:gd name="T4" fmla="*/ 0 w 87"/>
                <a:gd name="T5" fmla="*/ 169 h 169"/>
                <a:gd name="T6" fmla="*/ 87 w 87"/>
                <a:gd name="T7" fmla="*/ 169 h 169"/>
                <a:gd name="T8" fmla="*/ 67 w 87"/>
                <a:gd name="T9" fmla="*/ 13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69">
                  <a:moveTo>
                    <a:pt x="51" y="99"/>
                  </a:moveTo>
                  <a:lnTo>
                    <a:pt x="0" y="0"/>
                  </a:lnTo>
                  <a:lnTo>
                    <a:pt x="0" y="169"/>
                  </a:lnTo>
                  <a:lnTo>
                    <a:pt x="87" y="169"/>
                  </a:lnTo>
                  <a:lnTo>
                    <a:pt x="67" y="13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BDE7AA32-5F92-4C32-A3FA-DB4AB85AA640}"/>
              </a:ext>
            </a:extLst>
          </p:cNvPr>
          <p:cNvSpPr txBox="1"/>
          <p:nvPr/>
        </p:nvSpPr>
        <p:spPr>
          <a:xfrm>
            <a:off x="6775394" y="5137232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A8DBC71-0A65-4B16-88EB-393038CA5741}"/>
              </a:ext>
            </a:extLst>
          </p:cNvPr>
          <p:cNvSpPr txBox="1"/>
          <p:nvPr/>
        </p:nvSpPr>
        <p:spPr>
          <a:xfrm>
            <a:off x="6775394" y="4632714"/>
            <a:ext cx="1627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Cool feature with boat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PsHolder19">
            <a:extLst>
              <a:ext uri="{FF2B5EF4-FFF2-40B4-BE49-F238E27FC236}">
                <a16:creationId xmlns:a16="http://schemas.microsoft.com/office/drawing/2014/main" id="{0EFD16CA-3A94-4670-AE82-4C15B6D79A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003B0-3D53-4C43-A399-81E94525EE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FE67C6-6268-4CF6-A22D-47C1D296A1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</p:spTree>
    <p:extLst>
      <p:ext uri="{BB962C8B-B14F-4D97-AF65-F5344CB8AC3E}">
        <p14:creationId xmlns:p14="http://schemas.microsoft.com/office/powerpoint/2010/main" val="3167834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79" grpId="0" animBg="1"/>
      <p:bldP spid="3" grpId="0" animBg="1"/>
      <p:bldP spid="5" grpId="0" animBg="1"/>
      <p:bldP spid="7" grpId="0" animBg="1"/>
      <p:bldP spid="14" grpId="0"/>
      <p:bldP spid="16" grpId="0" animBg="1"/>
      <p:bldP spid="18" grpId="0"/>
      <p:bldP spid="57" grpId="0"/>
      <p:bldP spid="59" grpId="0"/>
      <p:bldP spid="60" grpId="0"/>
      <p:bldP spid="61" grpId="0"/>
      <p:bldP spid="62" grpId="0"/>
      <p:bldP spid="63" grpId="0"/>
      <p:bldP spid="2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6ADF176-D9B0-459B-8BA4-893E9307303F}"/>
              </a:ext>
            </a:extLst>
          </p:cNvPr>
          <p:cNvSpPr/>
          <p:nvPr/>
        </p:nvSpPr>
        <p:spPr>
          <a:xfrm>
            <a:off x="4166896" y="0"/>
            <a:ext cx="4977104" cy="4010697"/>
          </a:xfrm>
          <a:custGeom>
            <a:avLst/>
            <a:gdLst>
              <a:gd name="connsiteX0" fmla="*/ 0 w 6636139"/>
              <a:gd name="connsiteY0" fmla="*/ 0 h 4204596"/>
              <a:gd name="connsiteX1" fmla="*/ 6636139 w 6636139"/>
              <a:gd name="connsiteY1" fmla="*/ 0 h 4204596"/>
              <a:gd name="connsiteX2" fmla="*/ 6636139 w 6636139"/>
              <a:gd name="connsiteY2" fmla="*/ 4204596 h 4204596"/>
              <a:gd name="connsiteX3" fmla="*/ 44553 w 6636139"/>
              <a:gd name="connsiteY3" fmla="*/ 4204596 h 4204596"/>
              <a:gd name="connsiteX4" fmla="*/ 0 w 6636139"/>
              <a:gd name="connsiteY4" fmla="*/ 4160043 h 4204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36139" h="4204596">
                <a:moveTo>
                  <a:pt x="0" y="0"/>
                </a:moveTo>
                <a:lnTo>
                  <a:pt x="6636139" y="0"/>
                </a:lnTo>
                <a:lnTo>
                  <a:pt x="6636139" y="4204596"/>
                </a:lnTo>
                <a:lnTo>
                  <a:pt x="44553" y="4204596"/>
                </a:lnTo>
                <a:cubicBezTo>
                  <a:pt x="19947" y="4204596"/>
                  <a:pt x="0" y="4184649"/>
                  <a:pt x="0" y="416004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21C0AA-3E09-4408-A512-E3C1F18D849C}"/>
              </a:ext>
            </a:extLst>
          </p:cNvPr>
          <p:cNvSpPr txBox="1"/>
          <p:nvPr/>
        </p:nvSpPr>
        <p:spPr>
          <a:xfrm>
            <a:off x="804260" y="2234506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07FCD60D-E6D3-41C9-9D29-F243637F53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7C1F54-9049-4750-B829-825CBEFF3C2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Rewards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D9E8A80-807D-4DFC-A3FB-306CBC165C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C H I E V E M E N T</a:t>
            </a:r>
          </a:p>
        </p:txBody>
      </p:sp>
      <p:sp>
        <p:nvSpPr>
          <p:cNvPr id="34" name="Graphic 32">
            <a:extLst>
              <a:ext uri="{FF2B5EF4-FFF2-40B4-BE49-F238E27FC236}">
                <a16:creationId xmlns:a16="http://schemas.microsoft.com/office/drawing/2014/main" id="{473F9041-0540-4305-826B-95DE2B47D6D9}"/>
              </a:ext>
            </a:extLst>
          </p:cNvPr>
          <p:cNvSpPr/>
          <p:nvPr/>
        </p:nvSpPr>
        <p:spPr>
          <a:xfrm>
            <a:off x="8293258" y="453175"/>
            <a:ext cx="516136" cy="808049"/>
          </a:xfrm>
          <a:custGeom>
            <a:avLst/>
            <a:gdLst>
              <a:gd name="connsiteX0" fmla="*/ 612934 w 688181"/>
              <a:gd name="connsiteY0" fmla="*/ 1068800 h 1077399"/>
              <a:gd name="connsiteX1" fmla="*/ 371285 w 688181"/>
              <a:gd name="connsiteY1" fmla="*/ 902113 h 1077399"/>
              <a:gd name="connsiteX2" fmla="*/ 316802 w 688181"/>
              <a:gd name="connsiteY2" fmla="*/ 902113 h 1077399"/>
              <a:gd name="connsiteX3" fmla="*/ 75152 w 688181"/>
              <a:gd name="connsiteY3" fmla="*/ 1068800 h 1077399"/>
              <a:gd name="connsiteX4" fmla="*/ 0 w 688181"/>
              <a:gd name="connsiteY4" fmla="*/ 1029367 h 1077399"/>
              <a:gd name="connsiteX5" fmla="*/ 0 w 688181"/>
              <a:gd name="connsiteY5" fmla="*/ 48006 h 1077399"/>
              <a:gd name="connsiteX6" fmla="*/ 48101 w 688181"/>
              <a:gd name="connsiteY6" fmla="*/ 0 h 1077399"/>
              <a:gd name="connsiteX7" fmla="*/ 640175 w 688181"/>
              <a:gd name="connsiteY7" fmla="*/ 0 h 1077399"/>
              <a:gd name="connsiteX8" fmla="*/ 688181 w 688181"/>
              <a:gd name="connsiteY8" fmla="*/ 48006 h 1077399"/>
              <a:gd name="connsiteX9" fmla="*/ 688181 w 688181"/>
              <a:gd name="connsiteY9" fmla="*/ 1029367 h 1077399"/>
              <a:gd name="connsiteX10" fmla="*/ 612934 w 688181"/>
              <a:gd name="connsiteY10" fmla="*/ 1068800 h 1077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88181" h="1077399">
                <a:moveTo>
                  <a:pt x="612934" y="1068800"/>
                </a:moveTo>
                <a:lnTo>
                  <a:pt x="371285" y="902113"/>
                </a:lnTo>
                <a:cubicBezTo>
                  <a:pt x="354902" y="890778"/>
                  <a:pt x="333185" y="890778"/>
                  <a:pt x="316802" y="902113"/>
                </a:cubicBezTo>
                <a:lnTo>
                  <a:pt x="75152" y="1068800"/>
                </a:lnTo>
                <a:cubicBezTo>
                  <a:pt x="43339" y="1090708"/>
                  <a:pt x="0" y="1067943"/>
                  <a:pt x="0" y="1029367"/>
                </a:cubicBezTo>
                <a:lnTo>
                  <a:pt x="0" y="48006"/>
                </a:lnTo>
                <a:cubicBezTo>
                  <a:pt x="95" y="21431"/>
                  <a:pt x="21527" y="0"/>
                  <a:pt x="48101" y="0"/>
                </a:cubicBezTo>
                <a:lnTo>
                  <a:pt x="640175" y="0"/>
                </a:lnTo>
                <a:cubicBezTo>
                  <a:pt x="666655" y="0"/>
                  <a:pt x="688181" y="21431"/>
                  <a:pt x="688181" y="48006"/>
                </a:cubicBezTo>
                <a:lnTo>
                  <a:pt x="688181" y="1029367"/>
                </a:lnTo>
                <a:cubicBezTo>
                  <a:pt x="688181" y="1068038"/>
                  <a:pt x="644747" y="1090803"/>
                  <a:pt x="612934" y="106880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Graphic 447" descr="Trophy">
            <a:extLst>
              <a:ext uri="{FF2B5EF4-FFF2-40B4-BE49-F238E27FC236}">
                <a16:creationId xmlns:a16="http://schemas.microsoft.com/office/drawing/2014/main" id="{69E92823-7ACB-4819-8DFF-29A6057EF061}"/>
              </a:ext>
            </a:extLst>
          </p:cNvPr>
          <p:cNvSpPr/>
          <p:nvPr/>
        </p:nvSpPr>
        <p:spPr>
          <a:xfrm>
            <a:off x="8473525" y="625610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C8471EF-0176-4AB6-8CF7-0FF61719A3E3}"/>
              </a:ext>
            </a:extLst>
          </p:cNvPr>
          <p:cNvSpPr txBox="1"/>
          <p:nvPr/>
        </p:nvSpPr>
        <p:spPr>
          <a:xfrm>
            <a:off x="8240337" y="829313"/>
            <a:ext cx="62197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tx2"/>
                </a:solidFill>
              </a:rPr>
              <a:t>Rewards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F9720D6-1341-4FB6-A112-DF7CAA2B1E50}"/>
              </a:ext>
            </a:extLst>
          </p:cNvPr>
          <p:cNvSpPr txBox="1"/>
          <p:nvPr/>
        </p:nvSpPr>
        <p:spPr>
          <a:xfrm>
            <a:off x="5964535" y="1689484"/>
            <a:ext cx="216019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ED4DE6-99FA-40F6-A709-F03D226671E8}"/>
              </a:ext>
            </a:extLst>
          </p:cNvPr>
          <p:cNvSpPr txBox="1"/>
          <p:nvPr/>
        </p:nvSpPr>
        <p:spPr>
          <a:xfrm>
            <a:off x="5964535" y="1433594"/>
            <a:ext cx="17809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Best view place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Graphic 447" descr="Trophy">
            <a:extLst>
              <a:ext uri="{FF2B5EF4-FFF2-40B4-BE49-F238E27FC236}">
                <a16:creationId xmlns:a16="http://schemas.microsoft.com/office/drawing/2014/main" id="{C17FC6D2-0923-4F21-97AF-A342AEF29D7F}"/>
              </a:ext>
            </a:extLst>
          </p:cNvPr>
          <p:cNvSpPr/>
          <p:nvPr/>
        </p:nvSpPr>
        <p:spPr>
          <a:xfrm>
            <a:off x="5563857" y="1525807"/>
            <a:ext cx="216758" cy="24153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541409E-3E2C-478C-AAAB-26F0BE4C428B}"/>
              </a:ext>
            </a:extLst>
          </p:cNvPr>
          <p:cNvSpPr txBox="1"/>
          <p:nvPr/>
        </p:nvSpPr>
        <p:spPr>
          <a:xfrm>
            <a:off x="5964535" y="2390627"/>
            <a:ext cx="216019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8AA0309-EFDC-4B30-A3BA-A0C7DC848039}"/>
              </a:ext>
            </a:extLst>
          </p:cNvPr>
          <p:cNvSpPr txBox="1"/>
          <p:nvPr/>
        </p:nvSpPr>
        <p:spPr>
          <a:xfrm>
            <a:off x="5964535" y="2134737"/>
            <a:ext cx="17809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Most visit location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Graphic 447" descr="Trophy">
            <a:extLst>
              <a:ext uri="{FF2B5EF4-FFF2-40B4-BE49-F238E27FC236}">
                <a16:creationId xmlns:a16="http://schemas.microsoft.com/office/drawing/2014/main" id="{8BC0495E-5E03-4281-AFD0-9FBC495ED85B}"/>
              </a:ext>
            </a:extLst>
          </p:cNvPr>
          <p:cNvSpPr/>
          <p:nvPr/>
        </p:nvSpPr>
        <p:spPr>
          <a:xfrm>
            <a:off x="5563857" y="2226950"/>
            <a:ext cx="216758" cy="24153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57E4B42-5D06-46F5-9F1A-E5AAFB51EBDA}"/>
              </a:ext>
            </a:extLst>
          </p:cNvPr>
          <p:cNvSpPr txBox="1"/>
          <p:nvPr/>
        </p:nvSpPr>
        <p:spPr>
          <a:xfrm>
            <a:off x="5964535" y="3091770"/>
            <a:ext cx="216019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E27C4C-E778-4680-8A6A-60EE81F1049C}"/>
              </a:ext>
            </a:extLst>
          </p:cNvPr>
          <p:cNvSpPr txBox="1"/>
          <p:nvPr/>
        </p:nvSpPr>
        <p:spPr>
          <a:xfrm>
            <a:off x="5964535" y="2835880"/>
            <a:ext cx="17809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68 K+ People like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Graphic 447" descr="Trophy">
            <a:extLst>
              <a:ext uri="{FF2B5EF4-FFF2-40B4-BE49-F238E27FC236}">
                <a16:creationId xmlns:a16="http://schemas.microsoft.com/office/drawing/2014/main" id="{F22231F5-7F63-4244-AEB5-E791E5367EB7}"/>
              </a:ext>
            </a:extLst>
          </p:cNvPr>
          <p:cNvSpPr/>
          <p:nvPr/>
        </p:nvSpPr>
        <p:spPr>
          <a:xfrm>
            <a:off x="5563857" y="2928093"/>
            <a:ext cx="216758" cy="24153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CF8A0DB-E07B-4C6E-80CE-6F75108A4CEC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D0809783-3979-48A6-9FE9-1FF6E246C17E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948AB04-F3AD-46B5-972A-E69FFB216C3C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75BBDD8-5E3F-415B-AFDA-8EBD684C9C8D}"/>
              </a:ext>
            </a:extLst>
          </p:cNvPr>
          <p:cNvCxnSpPr>
            <a:cxnSpLocks/>
          </p:cNvCxnSpPr>
          <p:nvPr/>
        </p:nvCxnSpPr>
        <p:spPr>
          <a:xfrm>
            <a:off x="0" y="4509507"/>
            <a:ext cx="692788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21B9533C-6789-4455-95A9-B05F07291661}"/>
              </a:ext>
            </a:extLst>
          </p:cNvPr>
          <p:cNvSpPr txBox="1"/>
          <p:nvPr/>
        </p:nvSpPr>
        <p:spPr>
          <a:xfrm>
            <a:off x="938873" y="4381628"/>
            <a:ext cx="1229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2020</a:t>
            </a:r>
          </a:p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Achievement</a:t>
            </a:r>
            <a:r>
              <a:rPr lang="en-ID" sz="1200" b="1" dirty="0">
                <a:solidFill>
                  <a:schemeClr val="accent1"/>
                </a:solidFill>
                <a:latin typeface="+mj-lt"/>
              </a:rPr>
              <a:t> &amp; Rewards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9F24F86-3196-4915-8F5D-D938FE5E3A32}"/>
              </a:ext>
            </a:extLst>
          </p:cNvPr>
          <p:cNvSpPr txBox="1"/>
          <p:nvPr/>
        </p:nvSpPr>
        <p:spPr>
          <a:xfrm>
            <a:off x="5563857" y="4484289"/>
            <a:ext cx="2909669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B9C78C1-66F8-4AEC-B068-AC1488ED8F65}"/>
              </a:ext>
            </a:extLst>
          </p:cNvPr>
          <p:cNvGrpSpPr/>
          <p:nvPr/>
        </p:nvGrpSpPr>
        <p:grpSpPr>
          <a:xfrm>
            <a:off x="590509" y="1483342"/>
            <a:ext cx="184666" cy="184666"/>
            <a:chOff x="6838122" y="1785534"/>
            <a:chExt cx="308113" cy="308113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99A683A-584F-4CF0-9634-5AB86DEAF9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4" name="Graphic 4">
              <a:extLst>
                <a:ext uri="{FF2B5EF4-FFF2-40B4-BE49-F238E27FC236}">
                  <a16:creationId xmlns:a16="http://schemas.microsoft.com/office/drawing/2014/main" id="{56CF0768-E745-4A41-9EBE-56795884B91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7959020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6" grpId="0"/>
      <p:bldP spid="2" grpId="0" build="p"/>
      <p:bldP spid="14" grpId="0" build="p"/>
      <p:bldP spid="34" grpId="0" animBg="1"/>
      <p:bldP spid="36" grpId="0" animBg="1"/>
      <p:bldP spid="37" grpId="0"/>
      <p:bldP spid="39" grpId="0"/>
      <p:bldP spid="41" grpId="0"/>
      <p:bldP spid="42" grpId="0" animBg="1"/>
      <p:bldP spid="45" grpId="0"/>
      <p:bldP spid="46" grpId="0"/>
      <p:bldP spid="47" grpId="0" animBg="1"/>
      <p:bldP spid="49" grpId="0"/>
      <p:bldP spid="50" grpId="0"/>
      <p:bldP spid="51" grpId="0" animBg="1"/>
      <p:bldP spid="53" grpId="0" animBg="1"/>
      <p:bldP spid="55" grpId="0" animBg="1"/>
      <p:bldP spid="57" grpId="0" animBg="1"/>
      <p:bldP spid="60" grpId="0"/>
      <p:bldP spid="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6B44573-49CA-467B-912D-B8248E95C6BD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0EFE09DB-70E0-4729-B81C-3ADC9BFE9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8799A0-678D-42F0-BAAE-7C3DFBAFD4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</a:t>
            </a:r>
          </a:p>
          <a:p>
            <a:r>
              <a:rPr lang="en-US" dirty="0"/>
              <a:t>Enthusiast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81D43-8DC5-4099-B933-B594A050C2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966A68-7168-442E-9390-40C3F1776146}"/>
              </a:ext>
            </a:extLst>
          </p:cNvPr>
          <p:cNvSpPr/>
          <p:nvPr/>
        </p:nvSpPr>
        <p:spPr>
          <a:xfrm>
            <a:off x="7403799" y="0"/>
            <a:ext cx="1740203" cy="1581150"/>
          </a:xfrm>
          <a:custGeom>
            <a:avLst/>
            <a:gdLst>
              <a:gd name="connsiteX0" fmla="*/ 0 w 1491917"/>
              <a:gd name="connsiteY0" fmla="*/ 0 h 1355557"/>
              <a:gd name="connsiteX1" fmla="*/ 1491917 w 1491917"/>
              <a:gd name="connsiteY1" fmla="*/ 0 h 1355557"/>
              <a:gd name="connsiteX2" fmla="*/ 1491917 w 1491917"/>
              <a:gd name="connsiteY2" fmla="*/ 1348672 h 1355557"/>
              <a:gd name="connsiteX3" fmla="*/ 1355558 w 1491917"/>
              <a:gd name="connsiteY3" fmla="*/ 1355557 h 1355557"/>
              <a:gd name="connsiteX4" fmla="*/ 6999 w 1491917"/>
              <a:gd name="connsiteY4" fmla="*/ 138597 h 135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1917" h="1355557">
                <a:moveTo>
                  <a:pt x="0" y="0"/>
                </a:moveTo>
                <a:lnTo>
                  <a:pt x="1491917" y="0"/>
                </a:lnTo>
                <a:lnTo>
                  <a:pt x="1491917" y="1348672"/>
                </a:lnTo>
                <a:lnTo>
                  <a:pt x="1355558" y="1355557"/>
                </a:lnTo>
                <a:cubicBezTo>
                  <a:pt x="653695" y="1355557"/>
                  <a:pt x="76417" y="822145"/>
                  <a:pt x="6999" y="13859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C94F3AD-5D4F-4994-92E8-7CA8BD34314A}"/>
              </a:ext>
            </a:extLst>
          </p:cNvPr>
          <p:cNvGrpSpPr/>
          <p:nvPr/>
        </p:nvGrpSpPr>
        <p:grpSpPr>
          <a:xfrm>
            <a:off x="515512" y="553783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6830FC5-3D53-430F-BDFA-B6B76EB70AA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AF99B5-E42B-4673-BB2E-7F4A0B25E23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BAA7604-BCA5-4E7E-8CFF-DF395775C61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8B46A4-2AC4-4A99-A694-6A6D89C92640}"/>
              </a:ext>
            </a:extLst>
          </p:cNvPr>
          <p:cNvGrpSpPr/>
          <p:nvPr/>
        </p:nvGrpSpPr>
        <p:grpSpPr>
          <a:xfrm>
            <a:off x="692788" y="581358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3C7B006-B82F-4E38-8D63-B3416D263D6F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561249-FCEA-4CF1-A8DE-EF8664653A9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B1DBAB0-09EB-495D-9014-4CC3C7E0D30A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869AC14-D511-484D-91E4-4C8011018F26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FA83DDA-0482-433F-AC68-174AE662344A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ECDC4BD-C55B-479E-8475-EB446B6EFD5B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5D6F67AC-7A00-4BC0-BD4D-BE7468B4BEBC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52BDADA-CE0C-4A98-BD1A-D640898B9AB9}"/>
              </a:ext>
            </a:extLst>
          </p:cNvPr>
          <p:cNvSpPr/>
          <p:nvPr/>
        </p:nvSpPr>
        <p:spPr>
          <a:xfrm rot="8100000">
            <a:off x="3224529" y="60558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1F9DF20-7C10-4AC5-B5A6-BFA0C07AECB2}"/>
              </a:ext>
            </a:extLst>
          </p:cNvPr>
          <p:cNvSpPr/>
          <p:nvPr/>
        </p:nvSpPr>
        <p:spPr>
          <a:xfrm>
            <a:off x="8966499" y="584572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6DCF32C-B525-4724-BF5D-820329A5F61A}"/>
              </a:ext>
            </a:extLst>
          </p:cNvPr>
          <p:cNvGrpSpPr/>
          <p:nvPr/>
        </p:nvGrpSpPr>
        <p:grpSpPr>
          <a:xfrm>
            <a:off x="590509" y="2389042"/>
            <a:ext cx="184666" cy="184666"/>
            <a:chOff x="6838122" y="1785534"/>
            <a:chExt cx="308113" cy="308113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1F6C51C-FC78-4863-BD70-FF0BDEE874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3" name="Graphic 4">
              <a:extLst>
                <a:ext uri="{FF2B5EF4-FFF2-40B4-BE49-F238E27FC236}">
                  <a16:creationId xmlns:a16="http://schemas.microsoft.com/office/drawing/2014/main" id="{E29403AC-DBAD-403B-96FF-EB07987A00CF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5C41872-CBBE-43F6-8D96-98B60530647C}"/>
              </a:ext>
            </a:extLst>
          </p:cNvPr>
          <p:cNvSpPr txBox="1"/>
          <p:nvPr/>
        </p:nvSpPr>
        <p:spPr>
          <a:xfrm>
            <a:off x="826359" y="3620866"/>
            <a:ext cx="247604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52DDCA6-69F1-461F-8F1E-EF69B4B4BD15}"/>
              </a:ext>
            </a:extLst>
          </p:cNvPr>
          <p:cNvSpPr txBox="1"/>
          <p:nvPr/>
        </p:nvSpPr>
        <p:spPr>
          <a:xfrm>
            <a:off x="7815946" y="5905062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Next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6D339D77-CB55-4177-B5B1-A04256AFC1AC}"/>
              </a:ext>
            </a:extLst>
          </p:cNvPr>
          <p:cNvSpPr/>
          <p:nvPr/>
        </p:nvSpPr>
        <p:spPr>
          <a:xfrm rot="10800000">
            <a:off x="8397286" y="597679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686927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6" grpId="0" animBg="1"/>
      <p:bldP spid="28" grpId="0" animBg="1"/>
      <p:bldP spid="30" grpId="0" animBg="1"/>
      <p:bldP spid="36" grpId="0"/>
      <p:bldP spid="44" grpId="0"/>
      <p:bldP spid="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DF127D5-C39D-4812-A2A9-149C810A8E44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FFBE5D9-B29E-49A3-8E5A-0037C1E2EF9A}"/>
              </a:ext>
            </a:extLst>
          </p:cNvPr>
          <p:cNvSpPr/>
          <p:nvPr/>
        </p:nvSpPr>
        <p:spPr>
          <a:xfrm rot="8100000">
            <a:off x="3651878" y="60884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A2BDC75-606C-4079-8FC3-E8BF51D59F55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6017B378-7CF2-4EB8-8D99-F237AF2105B3}"/>
              </a:ext>
            </a:extLst>
          </p:cNvPr>
          <p:cNvGrpSpPr/>
          <p:nvPr/>
        </p:nvGrpSpPr>
        <p:grpSpPr>
          <a:xfrm>
            <a:off x="590509" y="1302473"/>
            <a:ext cx="184666" cy="184666"/>
            <a:chOff x="6838122" y="1785534"/>
            <a:chExt cx="308113" cy="308113"/>
          </a:xfrm>
        </p:grpSpPr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66C14E47-F5DC-4243-A66F-91A2D685B94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46" name="Graphic 4">
              <a:extLst>
                <a:ext uri="{FF2B5EF4-FFF2-40B4-BE49-F238E27FC236}">
                  <a16:creationId xmlns:a16="http://schemas.microsoft.com/office/drawing/2014/main" id="{E1558319-2726-41D4-B9F2-7E6C6E866D8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" name="PsHolder5">
            <a:extLst>
              <a:ext uri="{FF2B5EF4-FFF2-40B4-BE49-F238E27FC236}">
                <a16:creationId xmlns:a16="http://schemas.microsoft.com/office/drawing/2014/main" id="{58BEE227-104D-4750-9EA8-4E42E12654D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" name="PsHolder6">
            <a:extLst>
              <a:ext uri="{FF2B5EF4-FFF2-40B4-BE49-F238E27FC236}">
                <a16:creationId xmlns:a16="http://schemas.microsoft.com/office/drawing/2014/main" id="{D67CEE23-A7FF-4B1F-AB5B-E48F89C05DF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5B973C3E-14EE-44BE-AC69-21CF9AC42D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0518566-B11B-449B-98E6-CE8F51EF979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129A0F1-69A7-42C5-A4A5-C0D2AEEB3C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Community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8C34D871-CB4F-4B08-A0BE-956007522BC9}"/>
              </a:ext>
            </a:extLst>
          </p:cNvPr>
          <p:cNvSpPr txBox="1"/>
          <p:nvPr/>
        </p:nvSpPr>
        <p:spPr>
          <a:xfrm>
            <a:off x="1873445" y="4974016"/>
            <a:ext cx="1012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Travel enthusiast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A67DF9BD-DA13-4ADE-AAB9-C9052939F099}"/>
              </a:ext>
            </a:extLst>
          </p:cNvPr>
          <p:cNvSpPr txBox="1"/>
          <p:nvPr/>
        </p:nvSpPr>
        <p:spPr>
          <a:xfrm>
            <a:off x="604152" y="497968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01CB5BCF-1D5B-4EC5-ABE5-654E50FA4AC7}"/>
              </a:ext>
            </a:extLst>
          </p:cNvPr>
          <p:cNvSpPr txBox="1"/>
          <p:nvPr/>
        </p:nvSpPr>
        <p:spPr>
          <a:xfrm>
            <a:off x="4585600" y="4974016"/>
            <a:ext cx="1012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Travel enthusiast</a:t>
            </a: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75E921C4-9D94-4FC8-9950-B64B91F16AF5}"/>
              </a:ext>
            </a:extLst>
          </p:cNvPr>
          <p:cNvSpPr txBox="1"/>
          <p:nvPr/>
        </p:nvSpPr>
        <p:spPr>
          <a:xfrm>
            <a:off x="3316307" y="497968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George Edwin</a:t>
            </a:r>
          </a:p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2B5A6B18-F90A-47F7-BBE5-A75DD830C940}"/>
              </a:ext>
            </a:extLst>
          </p:cNvPr>
          <p:cNvSpPr txBox="1"/>
          <p:nvPr/>
        </p:nvSpPr>
        <p:spPr>
          <a:xfrm>
            <a:off x="7297763" y="4974016"/>
            <a:ext cx="1012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Travel enthusiast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6016A870-A3E9-45FF-ABC0-3439D94AA97F}"/>
              </a:ext>
            </a:extLst>
          </p:cNvPr>
          <p:cNvSpPr txBox="1"/>
          <p:nvPr/>
        </p:nvSpPr>
        <p:spPr>
          <a:xfrm>
            <a:off x="6028471" y="497968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Michaela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Darwina</a:t>
            </a:r>
            <a:endParaRPr lang="en-US" sz="1350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E957A7A7-4FDE-47A0-BC52-0EE7AF38B8DF}"/>
              </a:ext>
            </a:extLst>
          </p:cNvPr>
          <p:cNvSpPr txBox="1"/>
          <p:nvPr/>
        </p:nvSpPr>
        <p:spPr>
          <a:xfrm>
            <a:off x="4056283" y="1235507"/>
            <a:ext cx="45738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39690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build="p"/>
      <p:bldP spid="16" grpId="0" build="p"/>
      <p:bldP spid="259" grpId="0"/>
      <p:bldP spid="261" grpId="0"/>
      <p:bldP spid="263" grpId="0"/>
      <p:bldP spid="264" grpId="0"/>
      <p:bldP spid="266" grpId="0"/>
      <p:bldP spid="267" grpId="0"/>
      <p:bldP spid="2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C326AFA-2BCD-409D-BF9E-A57704380BD3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DC9B30E-A383-46E8-863C-F01F12D5E978}"/>
              </a:ext>
            </a:extLst>
          </p:cNvPr>
          <p:cNvSpPr/>
          <p:nvPr/>
        </p:nvSpPr>
        <p:spPr>
          <a:xfrm rot="8100000">
            <a:off x="3651878" y="60884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4CE4FA9-4C6B-4C9E-A9CB-0531770A4AFB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37DD7BF-C8C8-44B0-9835-814E1441D3FF}"/>
              </a:ext>
            </a:extLst>
          </p:cNvPr>
          <p:cNvSpPr/>
          <p:nvPr/>
        </p:nvSpPr>
        <p:spPr>
          <a:xfrm>
            <a:off x="2715659" y="1755305"/>
            <a:ext cx="1606071" cy="1606071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189D3017-592E-464F-AC97-60FEC508146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BD49C05-2C94-4171-BAF8-6AE648402B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Team</a:t>
            </a:r>
          </a:p>
        </p:txBody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13615134-8B33-415C-A78D-BE295B279C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5C4A120-88E6-4C15-8C69-6032931A4D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465320B-D106-406B-86DE-F5807B55BD00}"/>
              </a:ext>
            </a:extLst>
          </p:cNvPr>
          <p:cNvGrpSpPr/>
          <p:nvPr/>
        </p:nvGrpSpPr>
        <p:grpSpPr>
          <a:xfrm>
            <a:off x="3370462" y="1999001"/>
            <a:ext cx="296466" cy="415529"/>
            <a:chOff x="10456862" y="1228726"/>
            <a:chExt cx="395288" cy="554038"/>
          </a:xfrm>
        </p:grpSpPr>
        <p:sp>
          <p:nvSpPr>
            <p:cNvPr id="27" name="Freeform 130">
              <a:extLst>
                <a:ext uri="{FF2B5EF4-FFF2-40B4-BE49-F238E27FC236}">
                  <a16:creationId xmlns:a16="http://schemas.microsoft.com/office/drawing/2014/main" id="{7021A286-81BA-4564-A864-16D4FB40E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8" name="Freeform 131">
              <a:extLst>
                <a:ext uri="{FF2B5EF4-FFF2-40B4-BE49-F238E27FC236}">
                  <a16:creationId xmlns:a16="http://schemas.microsoft.com/office/drawing/2014/main" id="{54475F58-AD36-4BE7-81EC-BD458D883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9" name="Freeform 132">
              <a:extLst>
                <a:ext uri="{FF2B5EF4-FFF2-40B4-BE49-F238E27FC236}">
                  <a16:creationId xmlns:a16="http://schemas.microsoft.com/office/drawing/2014/main" id="{A09A14E7-45D6-4C74-9A88-E9175142F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0" name="Rectangle 133">
              <a:extLst>
                <a:ext uri="{FF2B5EF4-FFF2-40B4-BE49-F238E27FC236}">
                  <a16:creationId xmlns:a16="http://schemas.microsoft.com/office/drawing/2014/main" id="{8794FC8B-8470-408E-9200-D4F1CC11F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1" name="Rectangle 134">
              <a:extLst>
                <a:ext uri="{FF2B5EF4-FFF2-40B4-BE49-F238E27FC236}">
                  <a16:creationId xmlns:a16="http://schemas.microsoft.com/office/drawing/2014/main" id="{C9B36BBE-9691-4081-A4EC-398EE30AD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2" name="Rectangle 135">
              <a:extLst>
                <a:ext uri="{FF2B5EF4-FFF2-40B4-BE49-F238E27FC236}">
                  <a16:creationId xmlns:a16="http://schemas.microsoft.com/office/drawing/2014/main" id="{B27F9158-C06B-4F26-8833-BA9B55975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3" name="Rectangle 136">
              <a:extLst>
                <a:ext uri="{FF2B5EF4-FFF2-40B4-BE49-F238E27FC236}">
                  <a16:creationId xmlns:a16="http://schemas.microsoft.com/office/drawing/2014/main" id="{3865211F-AC8F-442D-AB8B-A1E9933C0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4" name="Rectangle 137">
              <a:extLst>
                <a:ext uri="{FF2B5EF4-FFF2-40B4-BE49-F238E27FC236}">
                  <a16:creationId xmlns:a16="http://schemas.microsoft.com/office/drawing/2014/main" id="{9EEFE8A5-B3D3-4D90-9A89-FEBDF216E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5" name="Rectangle 138">
              <a:extLst>
                <a:ext uri="{FF2B5EF4-FFF2-40B4-BE49-F238E27FC236}">
                  <a16:creationId xmlns:a16="http://schemas.microsoft.com/office/drawing/2014/main" id="{48CE36A0-937D-4BC6-A93A-CB1D3FBF1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6" name="Freeform 139">
              <a:extLst>
                <a:ext uri="{FF2B5EF4-FFF2-40B4-BE49-F238E27FC236}">
                  <a16:creationId xmlns:a16="http://schemas.microsoft.com/office/drawing/2014/main" id="{9B827A34-BAB4-4A1B-ABAF-5ABDEE388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7" name="Freeform 140">
              <a:extLst>
                <a:ext uri="{FF2B5EF4-FFF2-40B4-BE49-F238E27FC236}">
                  <a16:creationId xmlns:a16="http://schemas.microsoft.com/office/drawing/2014/main" id="{4D3C0311-E97A-4CA2-8C88-53CD1BD98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141">
              <a:extLst>
                <a:ext uri="{FF2B5EF4-FFF2-40B4-BE49-F238E27FC236}">
                  <a16:creationId xmlns:a16="http://schemas.microsoft.com/office/drawing/2014/main" id="{FD1B965E-FAA1-400B-A50C-D0E798BF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Freeform 142">
              <a:extLst>
                <a:ext uri="{FF2B5EF4-FFF2-40B4-BE49-F238E27FC236}">
                  <a16:creationId xmlns:a16="http://schemas.microsoft.com/office/drawing/2014/main" id="{4DE8451D-3056-4A05-ADCC-F0D89C2C7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2E1A07E-B880-432D-B831-66944A5EBE89}"/>
              </a:ext>
            </a:extLst>
          </p:cNvPr>
          <p:cNvSpPr txBox="1"/>
          <p:nvPr/>
        </p:nvSpPr>
        <p:spPr>
          <a:xfrm>
            <a:off x="2803498" y="2741688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7AC36A5-A20C-429F-8C46-45B438F5E369}"/>
              </a:ext>
            </a:extLst>
          </p:cNvPr>
          <p:cNvSpPr txBox="1"/>
          <p:nvPr/>
        </p:nvSpPr>
        <p:spPr>
          <a:xfrm>
            <a:off x="2715660" y="2546749"/>
            <a:ext cx="1606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3807B45-A016-4139-8BB1-52E4E97D1068}"/>
              </a:ext>
            </a:extLst>
          </p:cNvPr>
          <p:cNvGrpSpPr/>
          <p:nvPr/>
        </p:nvGrpSpPr>
        <p:grpSpPr>
          <a:xfrm>
            <a:off x="5102685" y="1864342"/>
            <a:ext cx="184666" cy="184666"/>
            <a:chOff x="6838122" y="1785534"/>
            <a:chExt cx="308113" cy="308113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4DFB5D3-9DCC-4730-B4CD-11345DB5923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8" name="Graphic 4">
              <a:extLst>
                <a:ext uri="{FF2B5EF4-FFF2-40B4-BE49-F238E27FC236}">
                  <a16:creationId xmlns:a16="http://schemas.microsoft.com/office/drawing/2014/main" id="{44DC81E0-7DD7-4D77-B474-80878891C4B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DA43B954-0312-4A3A-9F37-3B0CB17327D5}"/>
              </a:ext>
            </a:extLst>
          </p:cNvPr>
          <p:cNvSpPr txBox="1"/>
          <p:nvPr/>
        </p:nvSpPr>
        <p:spPr>
          <a:xfrm>
            <a:off x="5316437" y="3144784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DE7BC9C-113D-47EE-8365-1D491172B685}"/>
              </a:ext>
            </a:extLst>
          </p:cNvPr>
          <p:cNvSpPr txBox="1"/>
          <p:nvPr/>
        </p:nvSpPr>
        <p:spPr>
          <a:xfrm>
            <a:off x="713341" y="3496624"/>
            <a:ext cx="86722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17394D8-8A54-47ED-91B7-FEE09D92A4A3}"/>
              </a:ext>
            </a:extLst>
          </p:cNvPr>
          <p:cNvSpPr txBox="1"/>
          <p:nvPr/>
        </p:nvSpPr>
        <p:spPr>
          <a:xfrm>
            <a:off x="1772733" y="4548697"/>
            <a:ext cx="80767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Eddi </a:t>
            </a:r>
            <a:r>
              <a:rPr lang="en-US" sz="1050" b="1" dirty="0" err="1">
                <a:solidFill>
                  <a:schemeClr val="accent1"/>
                </a:solidFill>
                <a:latin typeface="+mj-lt"/>
              </a:rPr>
              <a:t>Stepano</a:t>
            </a:r>
            <a:endParaRPr lang="en-US" sz="1050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ACA1AB1-1A20-4E2F-AE8E-10210B3BB49C}"/>
              </a:ext>
            </a:extLst>
          </p:cNvPr>
          <p:cNvSpPr txBox="1"/>
          <p:nvPr/>
        </p:nvSpPr>
        <p:spPr>
          <a:xfrm>
            <a:off x="5316437" y="3948230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Thomas D.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B15E0D2-A2A2-42EF-8DD2-35254296A074}"/>
              </a:ext>
            </a:extLst>
          </p:cNvPr>
          <p:cNvSpPr/>
          <p:nvPr/>
        </p:nvSpPr>
        <p:spPr>
          <a:xfrm>
            <a:off x="5407863" y="4240588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FF2FD6F-0D96-4CD8-B6C8-E80BDB5BDAD9}"/>
              </a:ext>
            </a:extLst>
          </p:cNvPr>
          <p:cNvSpPr/>
          <p:nvPr/>
        </p:nvSpPr>
        <p:spPr>
          <a:xfrm>
            <a:off x="5407862" y="4240588"/>
            <a:ext cx="1708049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D10DCE48-B84D-400F-8BF9-79F74FE39893}"/>
              </a:ext>
            </a:extLst>
          </p:cNvPr>
          <p:cNvSpPr/>
          <p:nvPr/>
        </p:nvSpPr>
        <p:spPr>
          <a:xfrm>
            <a:off x="6938182" y="4170561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405D20-7150-4555-968B-53F7AA5E6487}"/>
              </a:ext>
            </a:extLst>
          </p:cNvPr>
          <p:cNvSpPr txBox="1"/>
          <p:nvPr/>
        </p:nvSpPr>
        <p:spPr>
          <a:xfrm>
            <a:off x="7594445" y="3948230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73%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6AA7ED9-ADE5-4BC9-A233-13FFD852B3CC}"/>
              </a:ext>
            </a:extLst>
          </p:cNvPr>
          <p:cNvSpPr txBox="1"/>
          <p:nvPr/>
        </p:nvSpPr>
        <p:spPr>
          <a:xfrm>
            <a:off x="5316437" y="4496106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Eddi S.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B6D0709-3DD1-4ADB-90B7-DDC92BEE2599}"/>
              </a:ext>
            </a:extLst>
          </p:cNvPr>
          <p:cNvSpPr/>
          <p:nvPr/>
        </p:nvSpPr>
        <p:spPr>
          <a:xfrm>
            <a:off x="5407863" y="4788465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81C1EAFB-79BF-4B56-8C47-2A9D467FD937}"/>
              </a:ext>
            </a:extLst>
          </p:cNvPr>
          <p:cNvSpPr/>
          <p:nvPr/>
        </p:nvSpPr>
        <p:spPr>
          <a:xfrm>
            <a:off x="5407862" y="4788465"/>
            <a:ext cx="2090378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FFEF30E-E132-4663-A7F3-BAF7A63D6319}"/>
              </a:ext>
            </a:extLst>
          </p:cNvPr>
          <p:cNvSpPr/>
          <p:nvPr/>
        </p:nvSpPr>
        <p:spPr>
          <a:xfrm>
            <a:off x="7386590" y="4718438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12FDCEF-627A-49E0-9559-C1726A5518C4}"/>
              </a:ext>
            </a:extLst>
          </p:cNvPr>
          <p:cNvSpPr txBox="1"/>
          <p:nvPr/>
        </p:nvSpPr>
        <p:spPr>
          <a:xfrm>
            <a:off x="7594445" y="4496106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85%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163B2C2-D2E8-48C2-8EA7-14F30C4D0298}"/>
              </a:ext>
            </a:extLst>
          </p:cNvPr>
          <p:cNvSpPr txBox="1"/>
          <p:nvPr/>
        </p:nvSpPr>
        <p:spPr>
          <a:xfrm>
            <a:off x="5316437" y="4973414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</p:spTree>
    <p:extLst>
      <p:ext uri="{BB962C8B-B14F-4D97-AF65-F5344CB8AC3E}">
        <p14:creationId xmlns:p14="http://schemas.microsoft.com/office/powerpoint/2010/main" val="1088344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animBg="1"/>
      <p:bldP spid="16" grpId="0" build="p"/>
      <p:bldP spid="18" grpId="0" build="p"/>
      <p:bldP spid="42" grpId="0"/>
      <p:bldP spid="44" grpId="0"/>
      <p:bldP spid="51" grpId="0"/>
      <p:bldP spid="56" grpId="0"/>
      <p:bldP spid="57" grpId="0"/>
      <p:bldP spid="58" grpId="0"/>
      <p:bldP spid="60" grpId="0" animBg="1"/>
      <p:bldP spid="62" grpId="0" animBg="1"/>
      <p:bldP spid="64" grpId="0" animBg="1"/>
      <p:bldP spid="65" grpId="0"/>
      <p:bldP spid="67" grpId="0"/>
      <p:bldP spid="69" grpId="0" animBg="1"/>
      <p:bldP spid="70" grpId="0" animBg="1"/>
      <p:bldP spid="71" grpId="0" animBg="1"/>
      <p:bldP spid="72" grpId="0"/>
      <p:bldP spid="7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59D5522A-B177-491B-9329-008699B7504C}"/>
              </a:ext>
            </a:extLst>
          </p:cNvPr>
          <p:cNvSpPr/>
          <p:nvPr/>
        </p:nvSpPr>
        <p:spPr>
          <a:xfrm>
            <a:off x="6382391" y="0"/>
            <a:ext cx="2214423" cy="3238385"/>
          </a:xfrm>
          <a:custGeom>
            <a:avLst/>
            <a:gdLst>
              <a:gd name="connsiteX0" fmla="*/ 0 w 2952564"/>
              <a:gd name="connsiteY0" fmla="*/ 0 h 3174845"/>
              <a:gd name="connsiteX1" fmla="*/ 2952564 w 2952564"/>
              <a:gd name="connsiteY1" fmla="*/ 0 h 3174845"/>
              <a:gd name="connsiteX2" fmla="*/ 2952564 w 2952564"/>
              <a:gd name="connsiteY2" fmla="*/ 3135340 h 3174845"/>
              <a:gd name="connsiteX3" fmla="*/ 2913059 w 2952564"/>
              <a:gd name="connsiteY3" fmla="*/ 3174845 h 3174845"/>
              <a:gd name="connsiteX4" fmla="*/ 39505 w 2952564"/>
              <a:gd name="connsiteY4" fmla="*/ 3174845 h 3174845"/>
              <a:gd name="connsiteX5" fmla="*/ 0 w 2952564"/>
              <a:gd name="connsiteY5" fmla="*/ 3135340 h 317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52564" h="3174845">
                <a:moveTo>
                  <a:pt x="0" y="0"/>
                </a:moveTo>
                <a:lnTo>
                  <a:pt x="2952564" y="0"/>
                </a:lnTo>
                <a:lnTo>
                  <a:pt x="2952564" y="3135340"/>
                </a:lnTo>
                <a:cubicBezTo>
                  <a:pt x="2952564" y="3157158"/>
                  <a:pt x="2934877" y="3174845"/>
                  <a:pt x="2913059" y="3174845"/>
                </a:cubicBezTo>
                <a:lnTo>
                  <a:pt x="39505" y="3174845"/>
                </a:lnTo>
                <a:cubicBezTo>
                  <a:pt x="17687" y="3174845"/>
                  <a:pt x="0" y="3157158"/>
                  <a:pt x="0" y="313534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FAB119BE-6CAD-4E3B-8B4A-F6922D9F35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ADDF8E-73F5-45C2-A1FC-59FA935BBE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George Deva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3DFD11-FE07-4CFC-BA6E-08B04C439E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R A V E L </a:t>
            </a:r>
            <a:r>
              <a:rPr lang="en-US" dirty="0" err="1"/>
              <a:t>L</a:t>
            </a:r>
            <a:r>
              <a:rPr lang="en-US" dirty="0"/>
              <a:t> E 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D1C8A9-47CC-4138-B233-4E14347CEA34}"/>
              </a:ext>
            </a:extLst>
          </p:cNvPr>
          <p:cNvSpPr txBox="1"/>
          <p:nvPr/>
        </p:nvSpPr>
        <p:spPr>
          <a:xfrm>
            <a:off x="1218084" y="3070028"/>
            <a:ext cx="277803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Travel enthusiast &amp; professional photographer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E4757BE-2B74-418F-A320-03BC810343F8}"/>
              </a:ext>
            </a:extLst>
          </p:cNvPr>
          <p:cNvSpPr/>
          <p:nvPr/>
        </p:nvSpPr>
        <p:spPr>
          <a:xfrm>
            <a:off x="2173841" y="614954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DC305C1-648F-4288-A01E-FE30FB7B100F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BD74E00-CB8C-4EAC-8081-C945BE232148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60DE404-05FF-4EF0-AFF2-B768A3E5639D}"/>
              </a:ext>
            </a:extLst>
          </p:cNvPr>
          <p:cNvGrpSpPr/>
          <p:nvPr/>
        </p:nvGrpSpPr>
        <p:grpSpPr>
          <a:xfrm>
            <a:off x="1297740" y="2124902"/>
            <a:ext cx="184666" cy="184666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2706F01-C15B-42F0-9435-55DD22A38DB8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DC74315-A0AD-4170-8EB1-C06C488C8D3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E0A47CA-E496-49DE-9B8B-147F0132FD87}"/>
              </a:ext>
            </a:extLst>
          </p:cNvPr>
          <p:cNvGrpSpPr/>
          <p:nvPr/>
        </p:nvGrpSpPr>
        <p:grpSpPr>
          <a:xfrm>
            <a:off x="7600087" y="4306780"/>
            <a:ext cx="182459" cy="182459"/>
            <a:chOff x="9982275" y="4949752"/>
            <a:chExt cx="433606" cy="43360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A04BF8B-7FCB-41AE-9FD7-B45197C341BB}"/>
                </a:ext>
              </a:extLst>
            </p:cNvPr>
            <p:cNvSpPr/>
            <p:nvPr/>
          </p:nvSpPr>
          <p:spPr>
            <a:xfrm>
              <a:off x="998227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DEE6399D-A3BD-4F03-9BE9-35AB7B6D2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5422" y="5080830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FD43E43-0FB2-4BE2-BF20-49D4AD3D6011}"/>
              </a:ext>
            </a:extLst>
          </p:cNvPr>
          <p:cNvGrpSpPr/>
          <p:nvPr/>
        </p:nvGrpSpPr>
        <p:grpSpPr>
          <a:xfrm>
            <a:off x="7854532" y="4306780"/>
            <a:ext cx="182459" cy="182459"/>
            <a:chOff x="10524189" y="4949752"/>
            <a:chExt cx="433606" cy="43360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AF16E5-DC74-444B-B280-19A8116076F2}"/>
                </a:ext>
              </a:extLst>
            </p:cNvPr>
            <p:cNvSpPr/>
            <p:nvPr/>
          </p:nvSpPr>
          <p:spPr>
            <a:xfrm>
              <a:off x="10524189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1C62F403-564A-4F39-9A24-A1F3BB421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1617" y="5101468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A1DB8EE-FD34-4955-B476-4DA2F5D36EA2}"/>
              </a:ext>
            </a:extLst>
          </p:cNvPr>
          <p:cNvGrpSpPr/>
          <p:nvPr/>
        </p:nvGrpSpPr>
        <p:grpSpPr>
          <a:xfrm>
            <a:off x="8108977" y="4306780"/>
            <a:ext cx="182459" cy="182459"/>
            <a:chOff x="11055425" y="4949752"/>
            <a:chExt cx="433606" cy="43360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520A789-FA6F-4CE8-946B-69411C069380}"/>
                </a:ext>
              </a:extLst>
            </p:cNvPr>
            <p:cNvSpPr/>
            <p:nvPr/>
          </p:nvSpPr>
          <p:spPr>
            <a:xfrm>
              <a:off x="1105542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2F54E7C-243E-449E-859D-E84830BFFA4E}"/>
                </a:ext>
              </a:extLst>
            </p:cNvPr>
            <p:cNvGrpSpPr/>
            <p:nvPr/>
          </p:nvGrpSpPr>
          <p:grpSpPr>
            <a:xfrm>
              <a:off x="11165072" y="5098293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41" name="Freeform 11">
                <a:extLst>
                  <a:ext uri="{FF2B5EF4-FFF2-40B4-BE49-F238E27FC236}">
                    <a16:creationId xmlns:a16="http://schemas.microsoft.com/office/drawing/2014/main" id="{8B5939EE-CA51-4E7C-AEA0-767B2789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2">
                <a:extLst>
                  <a:ext uri="{FF2B5EF4-FFF2-40B4-BE49-F238E27FC236}">
                    <a16:creationId xmlns:a16="http://schemas.microsoft.com/office/drawing/2014/main" id="{54BD34C9-66B8-4F88-A95C-AA816A05A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BE252A2-B4F1-43B6-BEBE-EEEFE0967DAC}"/>
              </a:ext>
            </a:extLst>
          </p:cNvPr>
          <p:cNvGrpSpPr/>
          <p:nvPr/>
        </p:nvGrpSpPr>
        <p:grpSpPr>
          <a:xfrm>
            <a:off x="8363422" y="4306780"/>
            <a:ext cx="182459" cy="182459"/>
            <a:chOff x="11599938" y="4949752"/>
            <a:chExt cx="433606" cy="43360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795A3BE-49F8-4A11-BA2C-0EEAAFD797FA}"/>
                </a:ext>
              </a:extLst>
            </p:cNvPr>
            <p:cNvSpPr/>
            <p:nvPr/>
          </p:nvSpPr>
          <p:spPr>
            <a:xfrm>
              <a:off x="11599938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9C026B7-A346-456A-BFE2-8A52ECE50039}"/>
                </a:ext>
              </a:extLst>
            </p:cNvPr>
            <p:cNvGrpSpPr/>
            <p:nvPr/>
          </p:nvGrpSpPr>
          <p:grpSpPr>
            <a:xfrm>
              <a:off x="11741335" y="5091149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4" name="Freeform 13">
                <a:extLst>
                  <a:ext uri="{FF2B5EF4-FFF2-40B4-BE49-F238E27FC236}">
                    <a16:creationId xmlns:a16="http://schemas.microsoft.com/office/drawing/2014/main" id="{350C8365-7E51-4D3F-A832-D4914CB7D3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5" name="Freeform 14">
                <a:extLst>
                  <a:ext uri="{FF2B5EF4-FFF2-40B4-BE49-F238E27FC236}">
                    <a16:creationId xmlns:a16="http://schemas.microsoft.com/office/drawing/2014/main" id="{929D2C55-5C31-4472-BEB1-30FDC0AC7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8A9ACABF-5E12-4EE8-98E7-D501B28A0302}"/>
              </a:ext>
            </a:extLst>
          </p:cNvPr>
          <p:cNvSpPr/>
          <p:nvPr/>
        </p:nvSpPr>
        <p:spPr>
          <a:xfrm>
            <a:off x="1" y="6412960"/>
            <a:ext cx="839237" cy="445040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11747EB-740B-45E2-9C2A-E4A82D7F64C3}"/>
              </a:ext>
            </a:extLst>
          </p:cNvPr>
          <p:cNvSpPr txBox="1"/>
          <p:nvPr/>
        </p:nvSpPr>
        <p:spPr>
          <a:xfrm>
            <a:off x="1218598" y="3921002"/>
            <a:ext cx="254317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awesome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D8C8BC1-F2D2-4C4D-8779-B02FC668F25C}"/>
              </a:ext>
            </a:extLst>
          </p:cNvPr>
          <p:cNvSpPr txBox="1"/>
          <p:nvPr/>
        </p:nvSpPr>
        <p:spPr>
          <a:xfrm>
            <a:off x="1218597" y="3732542"/>
            <a:ext cx="1629105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/>
              <a:t>About information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3BA44F-DDF8-4BC8-AFCD-DD24B83C4EC8}"/>
              </a:ext>
            </a:extLst>
          </p:cNvPr>
          <p:cNvSpPr txBox="1"/>
          <p:nvPr/>
        </p:nvSpPr>
        <p:spPr>
          <a:xfrm>
            <a:off x="7530962" y="3732542"/>
            <a:ext cx="1388504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/>
              <a:t>Contact/social media</a:t>
            </a:r>
          </a:p>
        </p:txBody>
      </p:sp>
    </p:spTree>
    <p:extLst>
      <p:ext uri="{BB962C8B-B14F-4D97-AF65-F5344CB8AC3E}">
        <p14:creationId xmlns:p14="http://schemas.microsoft.com/office/powerpoint/2010/main" val="42133962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2" grpId="0" build="p"/>
      <p:bldP spid="3" grpId="0" build="p"/>
      <p:bldP spid="22" grpId="0"/>
      <p:bldP spid="24" grpId="0" animBg="1"/>
      <p:bldP spid="26" grpId="0" animBg="1"/>
      <p:bldP spid="28" grpId="0" animBg="1"/>
      <p:bldP spid="52" grpId="0" animBg="1"/>
      <p:bldP spid="54" grpId="0"/>
      <p:bldP spid="56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424C4C7C-6621-4EDF-9576-D962F8794C9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EBC0A2-3B15-4A10-8480-3E9EBA2CEC4E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803A245-566E-411D-BD91-6148B0C3C532}"/>
              </a:ext>
            </a:extLst>
          </p:cNvPr>
          <p:cNvSpPr/>
          <p:nvPr/>
        </p:nvSpPr>
        <p:spPr>
          <a:xfrm>
            <a:off x="5338341" y="0"/>
            <a:ext cx="3805659" cy="3744686"/>
          </a:xfrm>
          <a:custGeom>
            <a:avLst/>
            <a:gdLst>
              <a:gd name="connsiteX0" fmla="*/ 207753 w 4127178"/>
              <a:gd name="connsiteY0" fmla="*/ 0 h 4061054"/>
              <a:gd name="connsiteX1" fmla="*/ 4127178 w 4127178"/>
              <a:gd name="connsiteY1" fmla="*/ 0 h 4061054"/>
              <a:gd name="connsiteX2" fmla="*/ 4127178 w 4127178"/>
              <a:gd name="connsiteY2" fmla="*/ 3829099 h 4061054"/>
              <a:gd name="connsiteX3" fmla="*/ 3858778 w 4127178"/>
              <a:gd name="connsiteY3" fmla="*/ 3927335 h 4061054"/>
              <a:gd name="connsiteX4" fmla="*/ 2974309 w 4127178"/>
              <a:gd name="connsiteY4" fmla="*/ 4061054 h 4061054"/>
              <a:gd name="connsiteX5" fmla="*/ 0 w 4127178"/>
              <a:gd name="connsiteY5" fmla="*/ 1086745 h 4061054"/>
              <a:gd name="connsiteX6" fmla="*/ 133719 w 4127178"/>
              <a:gd name="connsiteY6" fmla="*/ 202276 h 406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7178" h="4061054">
                <a:moveTo>
                  <a:pt x="207753" y="0"/>
                </a:moveTo>
                <a:lnTo>
                  <a:pt x="4127178" y="0"/>
                </a:lnTo>
                <a:lnTo>
                  <a:pt x="4127178" y="3829099"/>
                </a:lnTo>
                <a:lnTo>
                  <a:pt x="3858778" y="3927335"/>
                </a:lnTo>
                <a:cubicBezTo>
                  <a:pt x="3579374" y="4014239"/>
                  <a:pt x="3282309" y="4061054"/>
                  <a:pt x="2974309" y="4061054"/>
                </a:cubicBezTo>
                <a:cubicBezTo>
                  <a:pt x="1331643" y="4061054"/>
                  <a:pt x="0" y="2729411"/>
                  <a:pt x="0" y="1086745"/>
                </a:cubicBezTo>
                <a:cubicBezTo>
                  <a:pt x="0" y="778745"/>
                  <a:pt x="46816" y="481680"/>
                  <a:pt x="133719" y="202276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3363022-1A70-42EC-A1A4-0648A301E8A8}"/>
              </a:ext>
            </a:extLst>
          </p:cNvPr>
          <p:cNvSpPr/>
          <p:nvPr/>
        </p:nvSpPr>
        <p:spPr>
          <a:xfrm>
            <a:off x="2173841" y="614954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0D5B790-43DE-498A-A1FD-294DF52D9790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639F77C-A174-4EF4-B706-6F2473126B47}"/>
              </a:ext>
            </a:extLst>
          </p:cNvPr>
          <p:cNvSpPr txBox="1"/>
          <p:nvPr/>
        </p:nvSpPr>
        <p:spPr>
          <a:xfrm>
            <a:off x="743068" y="4202052"/>
            <a:ext cx="10729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Visit us here: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5435F1A-5646-4CB9-80E8-FDAAC452D53F}"/>
              </a:ext>
            </a:extLst>
          </p:cNvPr>
          <p:cNvSpPr/>
          <p:nvPr/>
        </p:nvSpPr>
        <p:spPr>
          <a:xfrm>
            <a:off x="1865660" y="4134780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7AF77A-03B8-45EA-9653-62D459165B98}"/>
              </a:ext>
            </a:extLst>
          </p:cNvPr>
          <p:cNvSpPr txBox="1"/>
          <p:nvPr/>
        </p:nvSpPr>
        <p:spPr>
          <a:xfrm>
            <a:off x="1865660" y="4163253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38B825A7-6DA9-4221-941A-956145AC26B0}"/>
              </a:ext>
            </a:extLst>
          </p:cNvPr>
          <p:cNvSpPr/>
          <p:nvPr/>
        </p:nvSpPr>
        <p:spPr>
          <a:xfrm>
            <a:off x="-1" y="5444182"/>
            <a:ext cx="1201783" cy="1413818"/>
          </a:xfrm>
          <a:custGeom>
            <a:avLst/>
            <a:gdLst>
              <a:gd name="connsiteX0" fmla="*/ 132747 w 1221128"/>
              <a:gd name="connsiteY0" fmla="*/ 0 h 1436576"/>
              <a:gd name="connsiteX1" fmla="*/ 1221128 w 1221128"/>
              <a:gd name="connsiteY1" fmla="*/ 1088381 h 1436576"/>
              <a:gd name="connsiteX2" fmla="*/ 1172197 w 1221128"/>
              <a:gd name="connsiteY2" fmla="*/ 1412032 h 1436576"/>
              <a:gd name="connsiteX3" fmla="*/ 1163214 w 1221128"/>
              <a:gd name="connsiteY3" fmla="*/ 1436576 h 1436576"/>
              <a:gd name="connsiteX4" fmla="*/ 0 w 1221128"/>
              <a:gd name="connsiteY4" fmla="*/ 1436576 h 1436576"/>
              <a:gd name="connsiteX5" fmla="*/ 0 w 1221128"/>
              <a:gd name="connsiteY5" fmla="*/ 8896 h 1436576"/>
              <a:gd name="connsiteX6" fmla="*/ 21467 w 1221128"/>
              <a:gd name="connsiteY6" fmla="*/ 5619 h 1436576"/>
              <a:gd name="connsiteX7" fmla="*/ 132747 w 1221128"/>
              <a:gd name="connsiteY7" fmla="*/ 0 h 143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128" h="1436576">
                <a:moveTo>
                  <a:pt x="132747" y="0"/>
                </a:moveTo>
                <a:cubicBezTo>
                  <a:pt x="733843" y="0"/>
                  <a:pt x="1221128" y="487285"/>
                  <a:pt x="1221128" y="1088381"/>
                </a:cubicBezTo>
                <a:cubicBezTo>
                  <a:pt x="1221128" y="1201087"/>
                  <a:pt x="1203997" y="1309791"/>
                  <a:pt x="1172197" y="1412032"/>
                </a:cubicBezTo>
                <a:lnTo>
                  <a:pt x="1163214" y="1436576"/>
                </a:lnTo>
                <a:lnTo>
                  <a:pt x="0" y="1436576"/>
                </a:lnTo>
                <a:lnTo>
                  <a:pt x="0" y="8896"/>
                </a:lnTo>
                <a:lnTo>
                  <a:pt x="21467" y="5619"/>
                </a:lnTo>
                <a:cubicBezTo>
                  <a:pt x="58055" y="1904"/>
                  <a:pt x="95179" y="0"/>
                  <a:pt x="132747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PsHolder10">
            <a:extLst>
              <a:ext uri="{FF2B5EF4-FFF2-40B4-BE49-F238E27FC236}">
                <a16:creationId xmlns:a16="http://schemas.microsoft.com/office/drawing/2014/main" id="{4D44367B-5980-4A9C-A688-954AB340645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77363CB-4ED4-4C18-8F2A-7D338044FE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  <a:p>
            <a:r>
              <a:rPr lang="en-US" dirty="0"/>
              <a:t>Journey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D1519D-B245-4685-9AC2-3A0D67B3DF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75E6417-45E8-4CA0-A27C-D668F7CBFB25}"/>
              </a:ext>
            </a:extLst>
          </p:cNvPr>
          <p:cNvGrpSpPr/>
          <p:nvPr/>
        </p:nvGrpSpPr>
        <p:grpSpPr>
          <a:xfrm>
            <a:off x="488444" y="2353961"/>
            <a:ext cx="184666" cy="184666"/>
            <a:chOff x="6838122" y="1785534"/>
            <a:chExt cx="308113" cy="308113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8B5517F-B53F-451A-A0C3-719B4ABD387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9" name="Graphic 4">
              <a:extLst>
                <a:ext uri="{FF2B5EF4-FFF2-40B4-BE49-F238E27FC236}">
                  <a16:creationId xmlns:a16="http://schemas.microsoft.com/office/drawing/2014/main" id="{45067D3C-CC43-46D2-BCDD-74E36243BF04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8058034-68D8-431B-8A1F-6F29F1D39235}"/>
              </a:ext>
            </a:extLst>
          </p:cNvPr>
          <p:cNvSpPr txBox="1"/>
          <p:nvPr/>
        </p:nvSpPr>
        <p:spPr>
          <a:xfrm>
            <a:off x="727482" y="3567466"/>
            <a:ext cx="373021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71E2D81-3FEC-41D7-AA35-9D3D95F897CE}"/>
              </a:ext>
            </a:extLst>
          </p:cNvPr>
          <p:cNvSpPr/>
          <p:nvPr/>
        </p:nvSpPr>
        <p:spPr>
          <a:xfrm>
            <a:off x="6185015" y="4147509"/>
            <a:ext cx="2415210" cy="775810"/>
          </a:xfrm>
          <a:prstGeom prst="roundRect">
            <a:avLst>
              <a:gd name="adj" fmla="val 5638"/>
            </a:avLst>
          </a:pr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5" name="Graphic 404" descr="Tropical scene">
            <a:extLst>
              <a:ext uri="{FF2B5EF4-FFF2-40B4-BE49-F238E27FC236}">
                <a16:creationId xmlns:a16="http://schemas.microsoft.com/office/drawing/2014/main" id="{8498AA6E-CC4B-4C12-82FF-A55019039816}"/>
              </a:ext>
            </a:extLst>
          </p:cNvPr>
          <p:cNvGrpSpPr/>
          <p:nvPr/>
        </p:nvGrpSpPr>
        <p:grpSpPr>
          <a:xfrm>
            <a:off x="8070480" y="4373902"/>
            <a:ext cx="277112" cy="304949"/>
            <a:chOff x="4933147" y="4065395"/>
            <a:chExt cx="318235" cy="350202"/>
          </a:xfrm>
          <a:solidFill>
            <a:schemeClr val="bg2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DBD1FA0-EBE8-4410-AF2F-4BA75EAA1490}"/>
                </a:ext>
              </a:extLst>
            </p:cNvPr>
            <p:cNvSpPr/>
            <p:nvPr/>
          </p:nvSpPr>
          <p:spPr>
            <a:xfrm>
              <a:off x="4933147" y="4383773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E8E17B5-62F3-4282-B516-5FC4D6FB8B04}"/>
                </a:ext>
              </a:extLst>
            </p:cNvPr>
            <p:cNvSpPr/>
            <p:nvPr/>
          </p:nvSpPr>
          <p:spPr>
            <a:xfrm>
              <a:off x="4968948" y="4065395"/>
              <a:ext cx="238676" cy="250610"/>
            </a:xfrm>
            <a:custGeom>
              <a:avLst/>
              <a:gdLst>
                <a:gd name="connsiteX0" fmla="*/ 128527 w 238676"/>
                <a:gd name="connsiteY0" fmla="*/ 78469 h 250610"/>
                <a:gd name="connsiteX1" fmla="*/ 137025 w 238676"/>
                <a:gd name="connsiteY1" fmla="*/ 90786 h 250610"/>
                <a:gd name="connsiteX2" fmla="*/ 148099 w 238676"/>
                <a:gd name="connsiteY2" fmla="*/ 85669 h 250610"/>
                <a:gd name="connsiteX3" fmla="*/ 148099 w 238676"/>
                <a:gd name="connsiteY3" fmla="*/ 85669 h 250610"/>
                <a:gd name="connsiteX4" fmla="*/ 148417 w 238676"/>
                <a:gd name="connsiteY4" fmla="*/ 203416 h 250610"/>
                <a:gd name="connsiteX5" fmla="*/ 148417 w 238676"/>
                <a:gd name="connsiteY5" fmla="*/ 203416 h 250610"/>
                <a:gd name="connsiteX6" fmla="*/ 84094 w 238676"/>
                <a:gd name="connsiteY6" fmla="*/ 218095 h 250610"/>
                <a:gd name="connsiteX7" fmla="*/ 84094 w 238676"/>
                <a:gd name="connsiteY7" fmla="*/ 218095 h 250610"/>
                <a:gd name="connsiteX8" fmla="*/ 77212 w 238676"/>
                <a:gd name="connsiteY8" fmla="*/ 218095 h 250610"/>
                <a:gd name="connsiteX9" fmla="*/ 77212 w 238676"/>
                <a:gd name="connsiteY9" fmla="*/ 218095 h 250610"/>
                <a:gd name="connsiteX10" fmla="*/ 68023 w 238676"/>
                <a:gd name="connsiteY10" fmla="*/ 149992 h 250610"/>
                <a:gd name="connsiteX11" fmla="*/ 68023 w 238676"/>
                <a:gd name="connsiteY11" fmla="*/ 149992 h 250610"/>
                <a:gd name="connsiteX12" fmla="*/ 76845 w 238676"/>
                <a:gd name="connsiteY12" fmla="*/ 151075 h 250610"/>
                <a:gd name="connsiteX13" fmla="*/ 79201 w 238676"/>
                <a:gd name="connsiteY13" fmla="*/ 145259 h 250610"/>
                <a:gd name="connsiteX14" fmla="*/ 78962 w 238676"/>
                <a:gd name="connsiteY14" fmla="*/ 144184 h 250610"/>
                <a:gd name="connsiteX15" fmla="*/ 78962 w 238676"/>
                <a:gd name="connsiteY15" fmla="*/ 144184 h 250610"/>
                <a:gd name="connsiteX16" fmla="*/ 91970 w 238676"/>
                <a:gd name="connsiteY16" fmla="*/ 166023 h 250610"/>
                <a:gd name="connsiteX17" fmla="*/ 94015 w 238676"/>
                <a:gd name="connsiteY17" fmla="*/ 166414 h 250610"/>
                <a:gd name="connsiteX18" fmla="*/ 94595 w 238676"/>
                <a:gd name="connsiteY18" fmla="*/ 165626 h 250610"/>
                <a:gd name="connsiteX19" fmla="*/ 92288 w 238676"/>
                <a:gd name="connsiteY19" fmla="*/ 137064 h 250610"/>
                <a:gd name="connsiteX20" fmla="*/ 80354 w 238676"/>
                <a:gd name="connsiteY20" fmla="*/ 128153 h 250610"/>
                <a:gd name="connsiteX21" fmla="*/ 80354 w 238676"/>
                <a:gd name="connsiteY21" fmla="*/ 128153 h 250610"/>
                <a:gd name="connsiteX22" fmla="*/ 114604 w 238676"/>
                <a:gd name="connsiteY22" fmla="*/ 140525 h 250610"/>
                <a:gd name="connsiteX23" fmla="*/ 116724 w 238676"/>
                <a:gd name="connsiteY23" fmla="*/ 139959 h 250610"/>
                <a:gd name="connsiteX24" fmla="*/ 116752 w 238676"/>
                <a:gd name="connsiteY24" fmla="*/ 138456 h 250610"/>
                <a:gd name="connsiteX25" fmla="*/ 92328 w 238676"/>
                <a:gd name="connsiteY25" fmla="*/ 113276 h 250610"/>
                <a:gd name="connsiteX26" fmla="*/ 67267 w 238676"/>
                <a:gd name="connsiteY26" fmla="*/ 125210 h 250610"/>
                <a:gd name="connsiteX27" fmla="*/ 66874 w 238676"/>
                <a:gd name="connsiteY27" fmla="*/ 125222 h 250610"/>
                <a:gd name="connsiteX28" fmla="*/ 66790 w 238676"/>
                <a:gd name="connsiteY28" fmla="*/ 124971 h 250610"/>
                <a:gd name="connsiteX29" fmla="*/ 59112 w 238676"/>
                <a:gd name="connsiteY29" fmla="*/ 103411 h 250610"/>
                <a:gd name="connsiteX30" fmla="*/ 30193 w 238676"/>
                <a:gd name="connsiteY30" fmla="*/ 104803 h 250610"/>
                <a:gd name="connsiteX31" fmla="*/ 29030 w 238676"/>
                <a:gd name="connsiteY31" fmla="*/ 106664 h 250610"/>
                <a:gd name="connsiteX32" fmla="*/ 30193 w 238676"/>
                <a:gd name="connsiteY32" fmla="*/ 107826 h 250610"/>
                <a:gd name="connsiteX33" fmla="*/ 53623 w 238676"/>
                <a:gd name="connsiteY33" fmla="*/ 118010 h 250610"/>
                <a:gd name="connsiteX34" fmla="*/ 53623 w 238676"/>
                <a:gd name="connsiteY34" fmla="*/ 118010 h 250610"/>
                <a:gd name="connsiteX35" fmla="*/ 29755 w 238676"/>
                <a:gd name="connsiteY35" fmla="*/ 120237 h 250610"/>
                <a:gd name="connsiteX36" fmla="*/ 16548 w 238676"/>
                <a:gd name="connsiteY36" fmla="*/ 143468 h 250610"/>
                <a:gd name="connsiteX37" fmla="*/ 17398 w 238676"/>
                <a:gd name="connsiteY37" fmla="*/ 145491 h 250610"/>
                <a:gd name="connsiteX38" fmla="*/ 19094 w 238676"/>
                <a:gd name="connsiteY38" fmla="*/ 145139 h 250610"/>
                <a:gd name="connsiteX39" fmla="*/ 42524 w 238676"/>
                <a:gd name="connsiteY39" fmla="*/ 131216 h 250610"/>
                <a:gd name="connsiteX40" fmla="*/ 42524 w 238676"/>
                <a:gd name="connsiteY40" fmla="*/ 131216 h 250610"/>
                <a:gd name="connsiteX41" fmla="*/ 34568 w 238676"/>
                <a:gd name="connsiteY41" fmla="*/ 141758 h 250610"/>
                <a:gd name="connsiteX42" fmla="*/ 35205 w 238676"/>
                <a:gd name="connsiteY42" fmla="*/ 165626 h 250610"/>
                <a:gd name="connsiteX43" fmla="*/ 37168 w 238676"/>
                <a:gd name="connsiteY43" fmla="*/ 166725 h 250610"/>
                <a:gd name="connsiteX44" fmla="*/ 38268 w 238676"/>
                <a:gd name="connsiteY44" fmla="*/ 165626 h 250610"/>
                <a:gd name="connsiteX45" fmla="*/ 48133 w 238676"/>
                <a:gd name="connsiteY45" fmla="*/ 145736 h 250610"/>
                <a:gd name="connsiteX46" fmla="*/ 48133 w 238676"/>
                <a:gd name="connsiteY46" fmla="*/ 145736 h 250610"/>
                <a:gd name="connsiteX47" fmla="*/ 47735 w 238676"/>
                <a:gd name="connsiteY47" fmla="*/ 148162 h 250610"/>
                <a:gd name="connsiteX48" fmla="*/ 54814 w 238676"/>
                <a:gd name="connsiteY48" fmla="*/ 153539 h 250610"/>
                <a:gd name="connsiteX49" fmla="*/ 54856 w 238676"/>
                <a:gd name="connsiteY49" fmla="*/ 153533 h 250610"/>
                <a:gd name="connsiteX50" fmla="*/ 58476 w 238676"/>
                <a:gd name="connsiteY50" fmla="*/ 151663 h 250610"/>
                <a:gd name="connsiteX51" fmla="*/ 58476 w 238676"/>
                <a:gd name="connsiteY51" fmla="*/ 151663 h 250610"/>
                <a:gd name="connsiteX52" fmla="*/ 61658 w 238676"/>
                <a:gd name="connsiteY52" fmla="*/ 218771 h 250610"/>
                <a:gd name="connsiteX53" fmla="*/ 61658 w 238676"/>
                <a:gd name="connsiteY53" fmla="*/ 218771 h 250610"/>
                <a:gd name="connsiteX54" fmla="*/ 0 w 238676"/>
                <a:gd name="connsiteY54" fmla="*/ 245025 h 250610"/>
                <a:gd name="connsiteX55" fmla="*/ 3978 w 238676"/>
                <a:gd name="connsiteY55" fmla="*/ 244707 h 250610"/>
                <a:gd name="connsiteX56" fmla="*/ 27846 w 238676"/>
                <a:gd name="connsiteY56" fmla="*/ 249759 h 250610"/>
                <a:gd name="connsiteX57" fmla="*/ 43757 w 238676"/>
                <a:gd name="connsiteY57" fmla="*/ 253498 h 250610"/>
                <a:gd name="connsiteX58" fmla="*/ 43757 w 238676"/>
                <a:gd name="connsiteY58" fmla="*/ 253498 h 250610"/>
                <a:gd name="connsiteX59" fmla="*/ 59669 w 238676"/>
                <a:gd name="connsiteY59" fmla="*/ 249759 h 250610"/>
                <a:gd name="connsiteX60" fmla="*/ 83537 w 238676"/>
                <a:gd name="connsiteY60" fmla="*/ 244707 h 250610"/>
                <a:gd name="connsiteX61" fmla="*/ 83537 w 238676"/>
                <a:gd name="connsiteY61" fmla="*/ 244707 h 250610"/>
                <a:gd name="connsiteX62" fmla="*/ 107404 w 238676"/>
                <a:gd name="connsiteY62" fmla="*/ 249759 h 250610"/>
                <a:gd name="connsiteX63" fmla="*/ 123316 w 238676"/>
                <a:gd name="connsiteY63" fmla="*/ 253498 h 250610"/>
                <a:gd name="connsiteX64" fmla="*/ 123316 w 238676"/>
                <a:gd name="connsiteY64" fmla="*/ 253498 h 250610"/>
                <a:gd name="connsiteX65" fmla="*/ 139228 w 238676"/>
                <a:gd name="connsiteY65" fmla="*/ 249759 h 250610"/>
                <a:gd name="connsiteX66" fmla="*/ 163095 w 238676"/>
                <a:gd name="connsiteY66" fmla="*/ 244707 h 250610"/>
                <a:gd name="connsiteX67" fmla="*/ 163095 w 238676"/>
                <a:gd name="connsiteY67" fmla="*/ 244707 h 250610"/>
                <a:gd name="connsiteX68" fmla="*/ 186963 w 238676"/>
                <a:gd name="connsiteY68" fmla="*/ 249759 h 250610"/>
                <a:gd name="connsiteX69" fmla="*/ 202875 w 238676"/>
                <a:gd name="connsiteY69" fmla="*/ 253498 h 250610"/>
                <a:gd name="connsiteX70" fmla="*/ 202875 w 238676"/>
                <a:gd name="connsiteY70" fmla="*/ 253498 h 250610"/>
                <a:gd name="connsiteX71" fmla="*/ 218787 w 238676"/>
                <a:gd name="connsiteY71" fmla="*/ 249759 h 250610"/>
                <a:gd name="connsiteX72" fmla="*/ 241819 w 238676"/>
                <a:gd name="connsiteY72" fmla="*/ 244787 h 250610"/>
                <a:gd name="connsiteX73" fmla="*/ 241819 w 238676"/>
                <a:gd name="connsiteY73" fmla="*/ 244787 h 250610"/>
                <a:gd name="connsiteX74" fmla="*/ 174791 w 238676"/>
                <a:gd name="connsiteY74" fmla="*/ 205007 h 250610"/>
                <a:gd name="connsiteX75" fmla="*/ 174791 w 238676"/>
                <a:gd name="connsiteY75" fmla="*/ 205007 h 250610"/>
                <a:gd name="connsiteX76" fmla="*/ 164169 w 238676"/>
                <a:gd name="connsiteY76" fmla="*/ 85947 h 250610"/>
                <a:gd name="connsiteX77" fmla="*/ 164169 w 238676"/>
                <a:gd name="connsiteY77" fmla="*/ 85947 h 250610"/>
                <a:gd name="connsiteX78" fmla="*/ 172125 w 238676"/>
                <a:gd name="connsiteY78" fmla="*/ 88135 h 250610"/>
                <a:gd name="connsiteX79" fmla="*/ 179803 w 238676"/>
                <a:gd name="connsiteY79" fmla="*/ 82566 h 250610"/>
                <a:gd name="connsiteX80" fmla="*/ 180479 w 238676"/>
                <a:gd name="connsiteY80" fmla="*/ 74053 h 250610"/>
                <a:gd name="connsiteX81" fmla="*/ 180479 w 238676"/>
                <a:gd name="connsiteY81" fmla="*/ 74053 h 250610"/>
                <a:gd name="connsiteX82" fmla="*/ 201761 w 238676"/>
                <a:gd name="connsiteY82" fmla="*/ 105161 h 250610"/>
                <a:gd name="connsiteX83" fmla="*/ 205268 w 238676"/>
                <a:gd name="connsiteY83" fmla="*/ 106542 h 250610"/>
                <a:gd name="connsiteX84" fmla="*/ 206853 w 238676"/>
                <a:gd name="connsiteY84" fmla="*/ 104405 h 250610"/>
                <a:gd name="connsiteX85" fmla="*/ 202238 w 238676"/>
                <a:gd name="connsiteY85" fmla="*/ 64387 h 250610"/>
                <a:gd name="connsiteX86" fmla="*/ 186963 w 238676"/>
                <a:gd name="connsiteY86" fmla="*/ 49231 h 250610"/>
                <a:gd name="connsiteX87" fmla="*/ 186963 w 238676"/>
                <a:gd name="connsiteY87" fmla="*/ 48913 h 250610"/>
                <a:gd name="connsiteX88" fmla="*/ 228453 w 238676"/>
                <a:gd name="connsiteY88" fmla="*/ 66416 h 250610"/>
                <a:gd name="connsiteX89" fmla="*/ 232194 w 238676"/>
                <a:gd name="connsiteY89" fmla="*/ 65956 h 250610"/>
                <a:gd name="connsiteX90" fmla="*/ 232431 w 238676"/>
                <a:gd name="connsiteY90" fmla="*/ 63035 h 250610"/>
                <a:gd name="connsiteX91" fmla="*/ 204983 w 238676"/>
                <a:gd name="connsiteY91" fmla="*/ 27512 h 250610"/>
                <a:gd name="connsiteX92" fmla="*/ 163175 w 238676"/>
                <a:gd name="connsiteY92" fmla="*/ 30654 h 250610"/>
                <a:gd name="connsiteX93" fmla="*/ 163175 w 238676"/>
                <a:gd name="connsiteY93" fmla="*/ 30654 h 250610"/>
                <a:gd name="connsiteX94" fmla="*/ 201125 w 238676"/>
                <a:gd name="connsiteY94" fmla="*/ 7025 h 250610"/>
                <a:gd name="connsiteX95" fmla="*/ 202644 w 238676"/>
                <a:gd name="connsiteY95" fmla="*/ 3638 h 250610"/>
                <a:gd name="connsiteX96" fmla="*/ 200568 w 238676"/>
                <a:gd name="connsiteY96" fmla="*/ 1973 h 250610"/>
                <a:gd name="connsiteX97" fmla="*/ 152156 w 238676"/>
                <a:gd name="connsiteY97" fmla="*/ 6349 h 250610"/>
                <a:gd name="connsiteX98" fmla="*/ 144717 w 238676"/>
                <a:gd name="connsiteY98" fmla="*/ 44736 h 250610"/>
                <a:gd name="connsiteX99" fmla="*/ 144658 w 238676"/>
                <a:gd name="connsiteY99" fmla="*/ 45074 h 250610"/>
                <a:gd name="connsiteX100" fmla="*/ 144320 w 238676"/>
                <a:gd name="connsiteY100" fmla="*/ 45014 h 250610"/>
                <a:gd name="connsiteX101" fmla="*/ 99210 w 238676"/>
                <a:gd name="connsiteY101" fmla="*/ 30336 h 250610"/>
                <a:gd name="connsiteX102" fmla="*/ 64522 w 238676"/>
                <a:gd name="connsiteY102" fmla="*/ 78071 h 250610"/>
                <a:gd name="connsiteX103" fmla="*/ 66267 w 238676"/>
                <a:gd name="connsiteY103" fmla="*/ 81349 h 250610"/>
                <a:gd name="connsiteX104" fmla="*/ 68500 w 238676"/>
                <a:gd name="connsiteY104" fmla="*/ 81015 h 250610"/>
                <a:gd name="connsiteX105" fmla="*/ 122162 w 238676"/>
                <a:gd name="connsiteY105" fmla="*/ 52493 h 250610"/>
                <a:gd name="connsiteX106" fmla="*/ 122162 w 238676"/>
                <a:gd name="connsiteY106" fmla="*/ 52732 h 250610"/>
                <a:gd name="connsiteX107" fmla="*/ 104341 w 238676"/>
                <a:gd name="connsiteY107" fmla="*/ 70195 h 250610"/>
                <a:gd name="connsiteX108" fmla="*/ 107166 w 238676"/>
                <a:gd name="connsiteY108" fmla="*/ 117930 h 250610"/>
                <a:gd name="connsiteX109" fmla="*/ 110525 w 238676"/>
                <a:gd name="connsiteY109" fmla="*/ 119225 h 250610"/>
                <a:gd name="connsiteX110" fmla="*/ 111820 w 238676"/>
                <a:gd name="connsiteY110" fmla="*/ 117930 h 250610"/>
                <a:gd name="connsiteX111" fmla="*/ 128328 w 238676"/>
                <a:gd name="connsiteY111" fmla="*/ 78668 h 25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238676" h="250610">
                  <a:moveTo>
                    <a:pt x="128527" y="78469"/>
                  </a:moveTo>
                  <a:cubicBezTo>
                    <a:pt x="127472" y="84217"/>
                    <a:pt x="131277" y="89732"/>
                    <a:pt x="137025" y="90786"/>
                  </a:cubicBezTo>
                  <a:cubicBezTo>
                    <a:pt x="141427" y="91594"/>
                    <a:pt x="145861" y="89545"/>
                    <a:pt x="148099" y="85669"/>
                  </a:cubicBezTo>
                  <a:lnTo>
                    <a:pt x="148099" y="85669"/>
                  </a:lnTo>
                  <a:cubicBezTo>
                    <a:pt x="157049" y="128352"/>
                    <a:pt x="153588" y="171990"/>
                    <a:pt x="148417" y="203416"/>
                  </a:cubicBezTo>
                  <a:lnTo>
                    <a:pt x="148417" y="203416"/>
                  </a:lnTo>
                  <a:cubicBezTo>
                    <a:pt x="126284" y="204526"/>
                    <a:pt x="104516" y="209493"/>
                    <a:pt x="84094" y="218095"/>
                  </a:cubicBezTo>
                  <a:lnTo>
                    <a:pt x="84094" y="218095"/>
                  </a:lnTo>
                  <a:cubicBezTo>
                    <a:pt x="84094" y="218095"/>
                    <a:pt x="81468" y="218095"/>
                    <a:pt x="77212" y="218095"/>
                  </a:cubicBezTo>
                  <a:lnTo>
                    <a:pt x="77212" y="218095"/>
                  </a:lnTo>
                  <a:cubicBezTo>
                    <a:pt x="70131" y="196119"/>
                    <a:pt x="67020" y="173058"/>
                    <a:pt x="68023" y="149992"/>
                  </a:cubicBezTo>
                  <a:lnTo>
                    <a:pt x="68023" y="149992"/>
                  </a:lnTo>
                  <a:cubicBezTo>
                    <a:pt x="70160" y="152727"/>
                    <a:pt x="74110" y="153212"/>
                    <a:pt x="76845" y="151075"/>
                  </a:cubicBezTo>
                  <a:cubicBezTo>
                    <a:pt x="78611" y="149695"/>
                    <a:pt x="79509" y="147479"/>
                    <a:pt x="79201" y="145259"/>
                  </a:cubicBezTo>
                  <a:cubicBezTo>
                    <a:pt x="79164" y="144893"/>
                    <a:pt x="79083" y="144532"/>
                    <a:pt x="78962" y="144184"/>
                  </a:cubicBezTo>
                  <a:lnTo>
                    <a:pt x="78962" y="144184"/>
                  </a:lnTo>
                  <a:cubicBezTo>
                    <a:pt x="87157" y="153055"/>
                    <a:pt x="89265" y="161886"/>
                    <a:pt x="91970" y="166023"/>
                  </a:cubicBezTo>
                  <a:cubicBezTo>
                    <a:pt x="92427" y="166696"/>
                    <a:pt x="93342" y="166871"/>
                    <a:pt x="94015" y="166414"/>
                  </a:cubicBezTo>
                  <a:cubicBezTo>
                    <a:pt x="94292" y="166225"/>
                    <a:pt x="94498" y="165947"/>
                    <a:pt x="94595" y="165626"/>
                  </a:cubicBezTo>
                  <a:cubicBezTo>
                    <a:pt x="97605" y="156171"/>
                    <a:pt x="96777" y="145912"/>
                    <a:pt x="92288" y="137064"/>
                  </a:cubicBezTo>
                  <a:cubicBezTo>
                    <a:pt x="89614" y="132660"/>
                    <a:pt x="85336" y="129466"/>
                    <a:pt x="80354" y="128153"/>
                  </a:cubicBezTo>
                  <a:lnTo>
                    <a:pt x="80354" y="128153"/>
                  </a:lnTo>
                  <a:cubicBezTo>
                    <a:pt x="92368" y="130386"/>
                    <a:pt x="103937" y="134565"/>
                    <a:pt x="114604" y="140525"/>
                  </a:cubicBezTo>
                  <a:cubicBezTo>
                    <a:pt x="115346" y="140954"/>
                    <a:pt x="116295" y="140701"/>
                    <a:pt x="116724" y="139959"/>
                  </a:cubicBezTo>
                  <a:cubicBezTo>
                    <a:pt x="116992" y="139496"/>
                    <a:pt x="117002" y="138928"/>
                    <a:pt x="116752" y="138456"/>
                  </a:cubicBezTo>
                  <a:cubicBezTo>
                    <a:pt x="113013" y="130779"/>
                    <a:pt x="104262" y="115822"/>
                    <a:pt x="92328" y="113276"/>
                  </a:cubicBezTo>
                  <a:cubicBezTo>
                    <a:pt x="80394" y="110730"/>
                    <a:pt x="70250" y="121948"/>
                    <a:pt x="67267" y="125210"/>
                  </a:cubicBezTo>
                  <a:cubicBezTo>
                    <a:pt x="67162" y="125322"/>
                    <a:pt x="66986" y="125327"/>
                    <a:pt x="66874" y="125222"/>
                  </a:cubicBezTo>
                  <a:cubicBezTo>
                    <a:pt x="66805" y="125158"/>
                    <a:pt x="66773" y="125064"/>
                    <a:pt x="66790" y="124971"/>
                  </a:cubicBezTo>
                  <a:cubicBezTo>
                    <a:pt x="69742" y="116873"/>
                    <a:pt x="66518" y="107820"/>
                    <a:pt x="59112" y="103411"/>
                  </a:cubicBezTo>
                  <a:cubicBezTo>
                    <a:pt x="51872" y="99194"/>
                    <a:pt x="37950" y="102416"/>
                    <a:pt x="30193" y="104803"/>
                  </a:cubicBezTo>
                  <a:cubicBezTo>
                    <a:pt x="29358" y="104996"/>
                    <a:pt x="28837" y="105829"/>
                    <a:pt x="29030" y="106664"/>
                  </a:cubicBezTo>
                  <a:cubicBezTo>
                    <a:pt x="29163" y="107241"/>
                    <a:pt x="29615" y="107693"/>
                    <a:pt x="30193" y="107826"/>
                  </a:cubicBezTo>
                  <a:cubicBezTo>
                    <a:pt x="38511" y="109905"/>
                    <a:pt x="46428" y="113346"/>
                    <a:pt x="53623" y="118010"/>
                  </a:cubicBezTo>
                  <a:lnTo>
                    <a:pt x="53623" y="118010"/>
                  </a:lnTo>
                  <a:cubicBezTo>
                    <a:pt x="45942" y="113886"/>
                    <a:pt x="36539" y="114764"/>
                    <a:pt x="29755" y="120237"/>
                  </a:cubicBezTo>
                  <a:cubicBezTo>
                    <a:pt x="23390" y="125130"/>
                    <a:pt x="18855" y="136467"/>
                    <a:pt x="16548" y="143468"/>
                  </a:cubicBezTo>
                  <a:cubicBezTo>
                    <a:pt x="16224" y="144262"/>
                    <a:pt x="16605" y="145167"/>
                    <a:pt x="17398" y="145491"/>
                  </a:cubicBezTo>
                  <a:cubicBezTo>
                    <a:pt x="17982" y="145730"/>
                    <a:pt x="18653" y="145591"/>
                    <a:pt x="19094" y="145139"/>
                  </a:cubicBezTo>
                  <a:cubicBezTo>
                    <a:pt x="25884" y="138964"/>
                    <a:pt x="33854" y="134228"/>
                    <a:pt x="42524" y="131216"/>
                  </a:cubicBezTo>
                  <a:lnTo>
                    <a:pt x="42524" y="131216"/>
                  </a:lnTo>
                  <a:cubicBezTo>
                    <a:pt x="38853" y="133831"/>
                    <a:pt x="36076" y="137511"/>
                    <a:pt x="34568" y="141758"/>
                  </a:cubicBezTo>
                  <a:cubicBezTo>
                    <a:pt x="31744" y="148958"/>
                    <a:pt x="33534" y="159301"/>
                    <a:pt x="35205" y="165626"/>
                  </a:cubicBezTo>
                  <a:cubicBezTo>
                    <a:pt x="35443" y="166471"/>
                    <a:pt x="36322" y="166964"/>
                    <a:pt x="37168" y="166725"/>
                  </a:cubicBezTo>
                  <a:cubicBezTo>
                    <a:pt x="37701" y="166575"/>
                    <a:pt x="38117" y="166159"/>
                    <a:pt x="38268" y="165626"/>
                  </a:cubicBezTo>
                  <a:cubicBezTo>
                    <a:pt x="40207" y="158408"/>
                    <a:pt x="43560" y="151647"/>
                    <a:pt x="48133" y="145736"/>
                  </a:cubicBezTo>
                  <a:lnTo>
                    <a:pt x="48133" y="145736"/>
                  </a:lnTo>
                  <a:cubicBezTo>
                    <a:pt x="47828" y="146507"/>
                    <a:pt x="47692" y="147334"/>
                    <a:pt x="47735" y="148162"/>
                  </a:cubicBezTo>
                  <a:cubicBezTo>
                    <a:pt x="48205" y="151602"/>
                    <a:pt x="51374" y="154009"/>
                    <a:pt x="54814" y="153539"/>
                  </a:cubicBezTo>
                  <a:cubicBezTo>
                    <a:pt x="54828" y="153537"/>
                    <a:pt x="54842" y="153535"/>
                    <a:pt x="54856" y="153533"/>
                  </a:cubicBezTo>
                  <a:cubicBezTo>
                    <a:pt x="56235" y="153323"/>
                    <a:pt x="57507" y="152666"/>
                    <a:pt x="58476" y="151663"/>
                  </a:cubicBezTo>
                  <a:lnTo>
                    <a:pt x="58476" y="151663"/>
                  </a:lnTo>
                  <a:cubicBezTo>
                    <a:pt x="57632" y="174082"/>
                    <a:pt x="58697" y="196532"/>
                    <a:pt x="61658" y="218771"/>
                  </a:cubicBezTo>
                  <a:lnTo>
                    <a:pt x="61658" y="218771"/>
                  </a:lnTo>
                  <a:cubicBezTo>
                    <a:pt x="39779" y="220402"/>
                    <a:pt x="8234" y="226210"/>
                    <a:pt x="0" y="245025"/>
                  </a:cubicBezTo>
                  <a:lnTo>
                    <a:pt x="3978" y="244707"/>
                  </a:lnTo>
                  <a:cubicBezTo>
                    <a:pt x="12163" y="245024"/>
                    <a:pt x="20234" y="246733"/>
                    <a:pt x="27846" y="249759"/>
                  </a:cubicBezTo>
                  <a:cubicBezTo>
                    <a:pt x="32907" y="251875"/>
                    <a:pt x="38283" y="253139"/>
                    <a:pt x="43757" y="253498"/>
                  </a:cubicBezTo>
                  <a:lnTo>
                    <a:pt x="43757" y="253498"/>
                  </a:lnTo>
                  <a:cubicBezTo>
                    <a:pt x="49231" y="253139"/>
                    <a:pt x="54608" y="251875"/>
                    <a:pt x="59669" y="249759"/>
                  </a:cubicBezTo>
                  <a:cubicBezTo>
                    <a:pt x="67280" y="246733"/>
                    <a:pt x="75352" y="245024"/>
                    <a:pt x="83537" y="244707"/>
                  </a:cubicBezTo>
                  <a:lnTo>
                    <a:pt x="83537" y="244707"/>
                  </a:lnTo>
                  <a:cubicBezTo>
                    <a:pt x="91722" y="245024"/>
                    <a:pt x="99793" y="246733"/>
                    <a:pt x="107404" y="249759"/>
                  </a:cubicBezTo>
                  <a:cubicBezTo>
                    <a:pt x="112465" y="251875"/>
                    <a:pt x="117842" y="253139"/>
                    <a:pt x="123316" y="253498"/>
                  </a:cubicBezTo>
                  <a:lnTo>
                    <a:pt x="123316" y="253498"/>
                  </a:lnTo>
                  <a:cubicBezTo>
                    <a:pt x="128790" y="253139"/>
                    <a:pt x="134167" y="251875"/>
                    <a:pt x="139228" y="249759"/>
                  </a:cubicBezTo>
                  <a:cubicBezTo>
                    <a:pt x="146839" y="246733"/>
                    <a:pt x="154910" y="245024"/>
                    <a:pt x="163095" y="244707"/>
                  </a:cubicBezTo>
                  <a:lnTo>
                    <a:pt x="163095" y="244707"/>
                  </a:lnTo>
                  <a:cubicBezTo>
                    <a:pt x="171280" y="245024"/>
                    <a:pt x="179352" y="246733"/>
                    <a:pt x="186963" y="249759"/>
                  </a:cubicBezTo>
                  <a:cubicBezTo>
                    <a:pt x="192024" y="251875"/>
                    <a:pt x="197401" y="253139"/>
                    <a:pt x="202875" y="253498"/>
                  </a:cubicBezTo>
                  <a:lnTo>
                    <a:pt x="202875" y="253498"/>
                  </a:lnTo>
                  <a:cubicBezTo>
                    <a:pt x="208349" y="253139"/>
                    <a:pt x="213725" y="251875"/>
                    <a:pt x="218787" y="249759"/>
                  </a:cubicBezTo>
                  <a:cubicBezTo>
                    <a:pt x="226143" y="246862"/>
                    <a:pt x="233922" y="245182"/>
                    <a:pt x="241819" y="244787"/>
                  </a:cubicBezTo>
                  <a:lnTo>
                    <a:pt x="241819" y="244787"/>
                  </a:lnTo>
                  <a:cubicBezTo>
                    <a:pt x="225148" y="223713"/>
                    <a:pt x="201275" y="209545"/>
                    <a:pt x="174791" y="205007"/>
                  </a:cubicBezTo>
                  <a:lnTo>
                    <a:pt x="174791" y="205007"/>
                  </a:lnTo>
                  <a:cubicBezTo>
                    <a:pt x="174433" y="180782"/>
                    <a:pt x="172841" y="126642"/>
                    <a:pt x="164169" y="85947"/>
                  </a:cubicBezTo>
                  <a:lnTo>
                    <a:pt x="164169" y="85947"/>
                  </a:lnTo>
                  <a:cubicBezTo>
                    <a:pt x="166414" y="87728"/>
                    <a:pt x="169286" y="88517"/>
                    <a:pt x="172125" y="88135"/>
                  </a:cubicBezTo>
                  <a:cubicBezTo>
                    <a:pt x="175410" y="87570"/>
                    <a:pt x="178246" y="85513"/>
                    <a:pt x="179803" y="82566"/>
                  </a:cubicBezTo>
                  <a:cubicBezTo>
                    <a:pt x="181320" y="79982"/>
                    <a:pt x="181569" y="76845"/>
                    <a:pt x="180479" y="74053"/>
                  </a:cubicBezTo>
                  <a:lnTo>
                    <a:pt x="180479" y="74053"/>
                  </a:lnTo>
                  <a:cubicBezTo>
                    <a:pt x="189570" y="82905"/>
                    <a:pt x="196804" y="93480"/>
                    <a:pt x="201761" y="105161"/>
                  </a:cubicBezTo>
                  <a:cubicBezTo>
                    <a:pt x="202348" y="106511"/>
                    <a:pt x="203918" y="107130"/>
                    <a:pt x="205268" y="106542"/>
                  </a:cubicBezTo>
                  <a:cubicBezTo>
                    <a:pt x="206140" y="106164"/>
                    <a:pt x="206743" y="105349"/>
                    <a:pt x="206853" y="104405"/>
                  </a:cubicBezTo>
                  <a:cubicBezTo>
                    <a:pt x="208086" y="93267"/>
                    <a:pt x="208683" y="75684"/>
                    <a:pt x="202238" y="64387"/>
                  </a:cubicBezTo>
                  <a:cubicBezTo>
                    <a:pt x="198734" y="57953"/>
                    <a:pt x="193424" y="52685"/>
                    <a:pt x="186963" y="49231"/>
                  </a:cubicBezTo>
                  <a:cubicBezTo>
                    <a:pt x="186764" y="49231"/>
                    <a:pt x="186963" y="48873"/>
                    <a:pt x="186963" y="48913"/>
                  </a:cubicBezTo>
                  <a:cubicBezTo>
                    <a:pt x="201814" y="51946"/>
                    <a:pt x="215917" y="57895"/>
                    <a:pt x="228453" y="66416"/>
                  </a:cubicBezTo>
                  <a:cubicBezTo>
                    <a:pt x="229613" y="67322"/>
                    <a:pt x="231288" y="67116"/>
                    <a:pt x="232194" y="65956"/>
                  </a:cubicBezTo>
                  <a:cubicBezTo>
                    <a:pt x="232849" y="65117"/>
                    <a:pt x="232942" y="63968"/>
                    <a:pt x="232431" y="63035"/>
                  </a:cubicBezTo>
                  <a:cubicBezTo>
                    <a:pt x="226941" y="51936"/>
                    <a:pt x="216718" y="34155"/>
                    <a:pt x="204983" y="27512"/>
                  </a:cubicBezTo>
                  <a:cubicBezTo>
                    <a:pt x="188395" y="18124"/>
                    <a:pt x="173876" y="22977"/>
                    <a:pt x="163175" y="30654"/>
                  </a:cubicBezTo>
                  <a:cubicBezTo>
                    <a:pt x="163175" y="30654"/>
                    <a:pt x="163175" y="30654"/>
                    <a:pt x="163175" y="30654"/>
                  </a:cubicBezTo>
                  <a:cubicBezTo>
                    <a:pt x="174381" y="20666"/>
                    <a:pt x="187217" y="12674"/>
                    <a:pt x="201125" y="7025"/>
                  </a:cubicBezTo>
                  <a:cubicBezTo>
                    <a:pt x="202480" y="6509"/>
                    <a:pt x="203160" y="4993"/>
                    <a:pt x="202644" y="3638"/>
                  </a:cubicBezTo>
                  <a:cubicBezTo>
                    <a:pt x="202306" y="2747"/>
                    <a:pt x="201511" y="2110"/>
                    <a:pt x="200568" y="1973"/>
                  </a:cubicBezTo>
                  <a:cubicBezTo>
                    <a:pt x="186963" y="-254"/>
                    <a:pt x="163095" y="-2403"/>
                    <a:pt x="152156" y="6349"/>
                  </a:cubicBezTo>
                  <a:cubicBezTo>
                    <a:pt x="136006" y="19118"/>
                    <a:pt x="141177" y="36780"/>
                    <a:pt x="144717" y="44736"/>
                  </a:cubicBezTo>
                  <a:cubicBezTo>
                    <a:pt x="144794" y="44846"/>
                    <a:pt x="144768" y="44997"/>
                    <a:pt x="144658" y="45074"/>
                  </a:cubicBezTo>
                  <a:cubicBezTo>
                    <a:pt x="144548" y="45151"/>
                    <a:pt x="144396" y="45124"/>
                    <a:pt x="144320" y="45014"/>
                  </a:cubicBezTo>
                  <a:cubicBezTo>
                    <a:pt x="137836" y="38411"/>
                    <a:pt x="119736" y="22857"/>
                    <a:pt x="99210" y="30336"/>
                  </a:cubicBezTo>
                  <a:cubicBezTo>
                    <a:pt x="79996" y="37337"/>
                    <a:pt x="68977" y="64268"/>
                    <a:pt x="64522" y="78071"/>
                  </a:cubicBezTo>
                  <a:cubicBezTo>
                    <a:pt x="64099" y="79458"/>
                    <a:pt x="64880" y="80925"/>
                    <a:pt x="66267" y="81349"/>
                  </a:cubicBezTo>
                  <a:cubicBezTo>
                    <a:pt x="67024" y="81579"/>
                    <a:pt x="67844" y="81457"/>
                    <a:pt x="68500" y="81015"/>
                  </a:cubicBezTo>
                  <a:cubicBezTo>
                    <a:pt x="84732" y="68675"/>
                    <a:pt x="102854" y="59043"/>
                    <a:pt x="122162" y="52493"/>
                  </a:cubicBezTo>
                  <a:lnTo>
                    <a:pt x="122162" y="52732"/>
                  </a:lnTo>
                  <a:cubicBezTo>
                    <a:pt x="114213" y="56068"/>
                    <a:pt x="107838" y="62315"/>
                    <a:pt x="104341" y="70195"/>
                  </a:cubicBezTo>
                  <a:cubicBezTo>
                    <a:pt x="96385" y="89090"/>
                    <a:pt x="103188" y="108940"/>
                    <a:pt x="107166" y="117930"/>
                  </a:cubicBezTo>
                  <a:cubicBezTo>
                    <a:pt x="107736" y="119215"/>
                    <a:pt x="109240" y="119795"/>
                    <a:pt x="110525" y="119225"/>
                  </a:cubicBezTo>
                  <a:cubicBezTo>
                    <a:pt x="111102" y="118969"/>
                    <a:pt x="111564" y="118507"/>
                    <a:pt x="111820" y="117930"/>
                  </a:cubicBezTo>
                  <a:cubicBezTo>
                    <a:pt x="115281" y="110332"/>
                    <a:pt x="116872" y="95216"/>
                    <a:pt x="128328" y="78668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4F968DF-7BB1-40C3-80F3-9C43BB1463F0}"/>
                </a:ext>
              </a:extLst>
            </p:cNvPr>
            <p:cNvSpPr/>
            <p:nvPr/>
          </p:nvSpPr>
          <p:spPr>
            <a:xfrm>
              <a:off x="4933147" y="4336038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35D3DFB-0A9B-46A7-BD8F-578C69061809}"/>
              </a:ext>
            </a:extLst>
          </p:cNvPr>
          <p:cNvSpPr txBox="1"/>
          <p:nvPr/>
        </p:nvSpPr>
        <p:spPr>
          <a:xfrm>
            <a:off x="6535194" y="4547018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95AA79C-0ABF-4513-BCC6-3B74E9FB0F35}"/>
              </a:ext>
            </a:extLst>
          </p:cNvPr>
          <p:cNvSpPr txBox="1"/>
          <p:nvPr/>
        </p:nvSpPr>
        <p:spPr>
          <a:xfrm>
            <a:off x="6332916" y="4330082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Graphic 432" descr="Marker">
            <a:extLst>
              <a:ext uri="{FF2B5EF4-FFF2-40B4-BE49-F238E27FC236}">
                <a16:creationId xmlns:a16="http://schemas.microsoft.com/office/drawing/2014/main" id="{BD87A793-DB5B-4A8A-A698-5FEA39626E2D}"/>
              </a:ext>
            </a:extLst>
          </p:cNvPr>
          <p:cNvSpPr/>
          <p:nvPr/>
        </p:nvSpPr>
        <p:spPr>
          <a:xfrm>
            <a:off x="6414860" y="4574131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4199719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19" grpId="0" animBg="1"/>
      <p:bldP spid="21" grpId="0" animBg="1"/>
      <p:bldP spid="36" grpId="0"/>
      <p:bldP spid="38" grpId="0" animBg="1"/>
      <p:bldP spid="40" grpId="0"/>
      <p:bldP spid="45" grpId="0" animBg="1"/>
      <p:bldP spid="2" grpId="0" build="p"/>
      <p:bldP spid="3" grpId="0" build="p"/>
      <p:bldP spid="13" grpId="0"/>
      <p:bldP spid="24" grpId="0" animBg="1"/>
      <p:bldP spid="30" grpId="0"/>
      <p:bldP spid="32" grpId="0"/>
      <p:bldP spid="3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1A80D58C-0704-4683-971E-7416B089D07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0AD580-140E-47D6-BFCC-64018973D1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 Portfolio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5CC70-9549-48C7-9D88-8345E69439A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H E   P O R T F O L I O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E5B2C1-46CB-47B5-A783-A14E1F6419AC}"/>
              </a:ext>
            </a:extLst>
          </p:cNvPr>
          <p:cNvGrpSpPr/>
          <p:nvPr/>
        </p:nvGrpSpPr>
        <p:grpSpPr>
          <a:xfrm>
            <a:off x="3893345" y="4986337"/>
            <a:ext cx="314325" cy="314325"/>
            <a:chOff x="2800350" y="4543425"/>
            <a:chExt cx="419100" cy="41910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601A4A-085F-4F37-8907-C3C6492E42BB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46B1B3E1-DCD5-4511-9FA0-B685BEF54142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8FE0D1D-C74E-433A-BAA4-BEC82156CC17}"/>
              </a:ext>
            </a:extLst>
          </p:cNvPr>
          <p:cNvSpPr txBox="1"/>
          <p:nvPr/>
        </p:nvSpPr>
        <p:spPr>
          <a:xfrm>
            <a:off x="836148" y="4557713"/>
            <a:ext cx="2331165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240D90-3067-448A-BA20-88A06BC2BD16}"/>
              </a:ext>
            </a:extLst>
          </p:cNvPr>
          <p:cNvSpPr txBox="1"/>
          <p:nvPr/>
        </p:nvSpPr>
        <p:spPr>
          <a:xfrm>
            <a:off x="836148" y="3795965"/>
            <a:ext cx="25294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Choose your best destination for your holiday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B9A965-1A7C-4DDE-8852-8EE806D54D0E}"/>
              </a:ext>
            </a:extLst>
          </p:cNvPr>
          <p:cNvSpPr/>
          <p:nvPr/>
        </p:nvSpPr>
        <p:spPr>
          <a:xfrm>
            <a:off x="2173841" y="6149542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085FEFE-8F2A-403F-9687-CC93CDBA9792}"/>
              </a:ext>
            </a:extLst>
          </p:cNvPr>
          <p:cNvSpPr/>
          <p:nvPr/>
        </p:nvSpPr>
        <p:spPr>
          <a:xfrm rot="8100000">
            <a:off x="3651877" y="608850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229837C-38FE-41CD-A9D3-F9BD57BF9EDD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E92A6B9-9C30-459C-A09F-18AEC2AFAB37}"/>
              </a:ext>
            </a:extLst>
          </p:cNvPr>
          <p:cNvGrpSpPr/>
          <p:nvPr/>
        </p:nvGrpSpPr>
        <p:grpSpPr>
          <a:xfrm>
            <a:off x="4938467" y="1419634"/>
            <a:ext cx="184666" cy="184666"/>
            <a:chOff x="6838122" y="1785534"/>
            <a:chExt cx="308113" cy="308113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ABFDF17-4301-48C8-B1FB-9F62422D5C4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2" name="Graphic 4">
              <a:extLst>
                <a:ext uri="{FF2B5EF4-FFF2-40B4-BE49-F238E27FC236}">
                  <a16:creationId xmlns:a16="http://schemas.microsoft.com/office/drawing/2014/main" id="{072DE798-7781-4481-97AE-9B934C02EDA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3E90F9A-929F-4A84-AC7D-B47CB46E6B26}"/>
              </a:ext>
            </a:extLst>
          </p:cNvPr>
          <p:cNvGrpSpPr/>
          <p:nvPr/>
        </p:nvGrpSpPr>
        <p:grpSpPr>
          <a:xfrm>
            <a:off x="836149" y="1456062"/>
            <a:ext cx="792044" cy="356432"/>
            <a:chOff x="1114864" y="1659621"/>
            <a:chExt cx="2161593" cy="475243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A76788D7-2D62-4AF6-9E31-BD12AB055C51}"/>
                </a:ext>
              </a:extLst>
            </p:cNvPr>
            <p:cNvSpPr/>
            <p:nvPr/>
          </p:nvSpPr>
          <p:spPr>
            <a:xfrm>
              <a:off x="1114864" y="1659621"/>
              <a:ext cx="2161593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AB9EEDE-47B6-414A-A7EC-37B266ED4668}"/>
                </a:ext>
              </a:extLst>
            </p:cNvPr>
            <p:cNvSpPr txBox="1"/>
            <p:nvPr/>
          </p:nvSpPr>
          <p:spPr>
            <a:xfrm>
              <a:off x="1114864" y="1697585"/>
              <a:ext cx="2161593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Beach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8944E7A-D61D-4784-B7B8-D400DB8E1C2F}"/>
              </a:ext>
            </a:extLst>
          </p:cNvPr>
          <p:cNvGrpSpPr/>
          <p:nvPr/>
        </p:nvGrpSpPr>
        <p:grpSpPr>
          <a:xfrm>
            <a:off x="1753771" y="1456062"/>
            <a:ext cx="1120058" cy="356432"/>
            <a:chOff x="667267" y="1659621"/>
            <a:chExt cx="3056788" cy="475243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A1A1DBDF-A458-4107-80F1-8D331B4E62D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F342BD1-990D-410A-8A5D-E41A2F508850}"/>
                </a:ext>
              </a:extLst>
            </p:cNvPr>
            <p:cNvSpPr txBox="1"/>
            <p:nvPr/>
          </p:nvSpPr>
          <p:spPr>
            <a:xfrm>
              <a:off x="781855" y="1697585"/>
              <a:ext cx="2827609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Travel agency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5213F9C-E50F-4D89-AAC2-8311C70CDDB9}"/>
              </a:ext>
            </a:extLst>
          </p:cNvPr>
          <p:cNvGrpSpPr/>
          <p:nvPr/>
        </p:nvGrpSpPr>
        <p:grpSpPr>
          <a:xfrm>
            <a:off x="2995107" y="1456062"/>
            <a:ext cx="947429" cy="356432"/>
            <a:chOff x="667267" y="1659621"/>
            <a:chExt cx="3056788" cy="475243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91B9EE64-1D19-48C4-AA4C-AA23477A5DA0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8C7EF9E-E919-4AB8-ABFA-5BEDF6C7C7A3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Vacation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C17EF1E-8E5A-4D90-98B1-0BE435DF47D4}"/>
              </a:ext>
            </a:extLst>
          </p:cNvPr>
          <p:cNvGrpSpPr/>
          <p:nvPr/>
        </p:nvGrpSpPr>
        <p:grpSpPr>
          <a:xfrm>
            <a:off x="836532" y="2064661"/>
            <a:ext cx="959226" cy="356432"/>
            <a:chOff x="886732" y="1659621"/>
            <a:chExt cx="2617856" cy="475243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D971A3EF-CBA9-4367-8F55-DAAB1D708376}"/>
                </a:ext>
              </a:extLst>
            </p:cNvPr>
            <p:cNvSpPr/>
            <p:nvPr/>
          </p:nvSpPr>
          <p:spPr>
            <a:xfrm>
              <a:off x="886732" y="1659621"/>
              <a:ext cx="2617856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095C3D9-8916-402A-B6D2-B26E9BB1582D}"/>
                </a:ext>
              </a:extLst>
            </p:cNvPr>
            <p:cNvSpPr txBox="1"/>
            <p:nvPr/>
          </p:nvSpPr>
          <p:spPr>
            <a:xfrm>
              <a:off x="1114863" y="1697585"/>
              <a:ext cx="2161594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Wonderful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C508FF4-2A19-409B-891C-ED89065664EF}"/>
              </a:ext>
            </a:extLst>
          </p:cNvPr>
          <p:cNvGrpSpPr/>
          <p:nvPr/>
        </p:nvGrpSpPr>
        <p:grpSpPr>
          <a:xfrm>
            <a:off x="1938505" y="2064661"/>
            <a:ext cx="947684" cy="356432"/>
            <a:chOff x="667267" y="1659621"/>
            <a:chExt cx="3056788" cy="475243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2A19B721-82C5-4336-BC51-08F5DC3C4C2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A8182B7-1EBF-4928-BDC6-E3FDB7781B38}"/>
                </a:ext>
              </a:extLst>
            </p:cNvPr>
            <p:cNvSpPr txBox="1"/>
            <p:nvPr/>
          </p:nvSpPr>
          <p:spPr>
            <a:xfrm>
              <a:off x="781854" y="1697585"/>
              <a:ext cx="2827611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Fresh air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04E18B5-7651-4E49-8EC3-776EC005FAE4}"/>
              </a:ext>
            </a:extLst>
          </p:cNvPr>
          <p:cNvSpPr txBox="1"/>
          <p:nvPr/>
        </p:nvSpPr>
        <p:spPr>
          <a:xfrm>
            <a:off x="836147" y="2607906"/>
            <a:ext cx="9592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More 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Graphic 536" descr="Line arrow: Straight">
            <a:extLst>
              <a:ext uri="{FF2B5EF4-FFF2-40B4-BE49-F238E27FC236}">
                <a16:creationId xmlns:a16="http://schemas.microsoft.com/office/drawing/2014/main" id="{9AB1B041-8734-49C5-94D7-BCB7FF6723B7}"/>
              </a:ext>
            </a:extLst>
          </p:cNvPr>
          <p:cNvSpPr/>
          <p:nvPr/>
        </p:nvSpPr>
        <p:spPr>
          <a:xfrm rot="10800000">
            <a:off x="1669030" y="2677814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19BF1F-C7DE-4B0C-9775-3C2D6B7AA8ED}"/>
              </a:ext>
            </a:extLst>
          </p:cNvPr>
          <p:cNvSpPr txBox="1"/>
          <p:nvPr/>
        </p:nvSpPr>
        <p:spPr>
          <a:xfrm>
            <a:off x="5178025" y="2099805"/>
            <a:ext cx="330746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</p:spTree>
    <p:extLst>
      <p:ext uri="{BB962C8B-B14F-4D97-AF65-F5344CB8AC3E}">
        <p14:creationId xmlns:p14="http://schemas.microsoft.com/office/powerpoint/2010/main" val="3121140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13" grpId="0"/>
      <p:bldP spid="15" grpId="0"/>
      <p:bldP spid="27" grpId="0" animBg="1"/>
      <p:bldP spid="28" grpId="0" animBg="1"/>
      <p:bldP spid="29" grpId="0" animBg="1"/>
      <p:bldP spid="58" grpId="0"/>
      <p:bldP spid="60" grpId="0" animBg="1"/>
      <p:bldP spid="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6108B26F-C868-4D16-A0BD-A56ED6415920}"/>
              </a:ext>
            </a:extLst>
          </p:cNvPr>
          <p:cNvSpPr txBox="1"/>
          <p:nvPr/>
        </p:nvSpPr>
        <p:spPr>
          <a:xfrm>
            <a:off x="1230173" y="1557927"/>
            <a:ext cx="6337511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Documentation</a:t>
            </a:r>
            <a:endParaRPr lang="en-ID" sz="97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FC525A-CA37-47A5-B221-1EE9165B65CD}"/>
              </a:ext>
            </a:extLst>
          </p:cNvPr>
          <p:cNvSpPr/>
          <p:nvPr/>
        </p:nvSpPr>
        <p:spPr>
          <a:xfrm>
            <a:off x="1019249" y="6149542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8B8AAAB-0B55-4133-8216-77B42EFBF90B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A62699E-3B4F-468B-A714-72328386268C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A9E8E3D-9546-45F4-8129-ECC1A4BBCB90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4FDD152-F574-416E-A5C5-207277D3086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0" name="Graphic 4">
              <a:extLst>
                <a:ext uri="{FF2B5EF4-FFF2-40B4-BE49-F238E27FC236}">
                  <a16:creationId xmlns:a16="http://schemas.microsoft.com/office/drawing/2014/main" id="{BB720283-7CA2-4E38-952E-F1595F70B1B5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E9AD1FDF-CC98-4B7C-8458-A49046D7145C}"/>
              </a:ext>
            </a:extLst>
          </p:cNvPr>
          <p:cNvSpPr txBox="1"/>
          <p:nvPr/>
        </p:nvSpPr>
        <p:spPr>
          <a:xfrm>
            <a:off x="804259" y="2667784"/>
            <a:ext cx="2529939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5" name="PsHolder7">
            <a:extLst>
              <a:ext uri="{FF2B5EF4-FFF2-40B4-BE49-F238E27FC236}">
                <a16:creationId xmlns:a16="http://schemas.microsoft.com/office/drawing/2014/main" id="{EDE11710-B92C-4EA4-A9BE-A6CAAB6DB4C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BE5432A8-0D6F-4D9D-8361-70CA95B094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PsHolder9">
            <a:extLst>
              <a:ext uri="{FF2B5EF4-FFF2-40B4-BE49-F238E27FC236}">
                <a16:creationId xmlns:a16="http://schemas.microsoft.com/office/drawing/2014/main" id="{10B09954-3648-4BAB-B2F9-E64EC04E89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240DD4B-FB88-4757-BAB5-474CF5C39A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CF9AA4-9B81-4BF8-9903-C62B135001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76BEFFB1-3D8B-44FC-843E-D1B4CC6BD5D6}"/>
              </a:ext>
            </a:extLst>
          </p:cNvPr>
          <p:cNvSpPr/>
          <p:nvPr/>
        </p:nvSpPr>
        <p:spPr>
          <a:xfrm>
            <a:off x="3486658" y="6031914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96CA065-E469-44C5-B669-25B7AE38CD07}"/>
              </a:ext>
            </a:extLst>
          </p:cNvPr>
          <p:cNvSpPr txBox="1"/>
          <p:nvPr/>
        </p:nvSpPr>
        <p:spPr>
          <a:xfrm>
            <a:off x="3785786" y="6359566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273388C-3A5D-4147-942D-134CD664D229}"/>
              </a:ext>
            </a:extLst>
          </p:cNvPr>
          <p:cNvSpPr txBox="1"/>
          <p:nvPr/>
        </p:nvSpPr>
        <p:spPr>
          <a:xfrm>
            <a:off x="3779468" y="6142630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Graphic 432" descr="Marker">
            <a:extLst>
              <a:ext uri="{FF2B5EF4-FFF2-40B4-BE49-F238E27FC236}">
                <a16:creationId xmlns:a16="http://schemas.microsoft.com/office/drawing/2014/main" id="{D1177CAA-CACD-41F1-A484-B1BC79129796}"/>
              </a:ext>
            </a:extLst>
          </p:cNvPr>
          <p:cNvSpPr/>
          <p:nvPr/>
        </p:nvSpPr>
        <p:spPr>
          <a:xfrm>
            <a:off x="3609267" y="6201153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FE8AAB4-B8CC-4854-A2A5-884ACD754654}"/>
              </a:ext>
            </a:extLst>
          </p:cNvPr>
          <p:cNvSpPr/>
          <p:nvPr/>
        </p:nvSpPr>
        <p:spPr>
          <a:xfrm>
            <a:off x="6904359" y="4572370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F0C568A-3811-467C-A866-23775E1473A2}"/>
              </a:ext>
            </a:extLst>
          </p:cNvPr>
          <p:cNvSpPr txBox="1"/>
          <p:nvPr/>
        </p:nvSpPr>
        <p:spPr>
          <a:xfrm>
            <a:off x="7203488" y="4900022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D3BB8AB-AC0F-439C-9C81-22799605CD69}"/>
              </a:ext>
            </a:extLst>
          </p:cNvPr>
          <p:cNvSpPr txBox="1"/>
          <p:nvPr/>
        </p:nvSpPr>
        <p:spPr>
          <a:xfrm>
            <a:off x="7197170" y="4683086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Graphic 432" descr="Marker">
            <a:extLst>
              <a:ext uri="{FF2B5EF4-FFF2-40B4-BE49-F238E27FC236}">
                <a16:creationId xmlns:a16="http://schemas.microsoft.com/office/drawing/2014/main" id="{DBEC1387-CD69-455C-A29C-DD992C85F332}"/>
              </a:ext>
            </a:extLst>
          </p:cNvPr>
          <p:cNvSpPr/>
          <p:nvPr/>
        </p:nvSpPr>
        <p:spPr>
          <a:xfrm>
            <a:off x="7026969" y="474160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AA4A30-AB1A-4059-8A3B-020B9B6D7441}"/>
              </a:ext>
            </a:extLst>
          </p:cNvPr>
          <p:cNvSpPr txBox="1"/>
          <p:nvPr/>
        </p:nvSpPr>
        <p:spPr>
          <a:xfrm>
            <a:off x="6819408" y="1159538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Beach location, world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03D3CA4-77E0-4201-92AA-5B34D793DAE5}"/>
              </a:ext>
            </a:extLst>
          </p:cNvPr>
          <p:cNvSpPr txBox="1"/>
          <p:nvPr/>
        </p:nvSpPr>
        <p:spPr>
          <a:xfrm>
            <a:off x="6813090" y="942602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White sand beach</a:t>
            </a:r>
            <a:endParaRPr lang="en-ID" sz="1050" b="1" dirty="0">
              <a:latin typeface="+mj-lt"/>
            </a:endParaRPr>
          </a:p>
        </p:txBody>
      </p:sp>
      <p:sp>
        <p:nvSpPr>
          <p:cNvPr id="63" name="Graphic 432" descr="Marker">
            <a:extLst>
              <a:ext uri="{FF2B5EF4-FFF2-40B4-BE49-F238E27FC236}">
                <a16:creationId xmlns:a16="http://schemas.microsoft.com/office/drawing/2014/main" id="{1C3CB715-836C-47A9-9327-D04FFC3BE7FE}"/>
              </a:ext>
            </a:extLst>
          </p:cNvPr>
          <p:cNvSpPr/>
          <p:nvPr/>
        </p:nvSpPr>
        <p:spPr>
          <a:xfrm>
            <a:off x="6642889" y="1001124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910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20" grpId="0" animBg="1"/>
      <p:bldP spid="22" grpId="0" animBg="1"/>
      <p:bldP spid="33" grpId="0"/>
      <p:bldP spid="14" grpId="0" build="p"/>
      <p:bldP spid="13" grpId="0" build="p"/>
      <p:bldP spid="50" grpId="0" animBg="1"/>
      <p:bldP spid="52" grpId="0"/>
      <p:bldP spid="54" grpId="0"/>
      <p:bldP spid="56" grpId="0" animBg="1"/>
      <p:bldP spid="57" grpId="0" animBg="1"/>
      <p:bldP spid="58" grpId="0"/>
      <p:bldP spid="59" grpId="0"/>
      <p:bldP spid="60" grpId="0" animBg="1"/>
      <p:bldP spid="61" grpId="0"/>
      <p:bldP spid="62" grpId="0"/>
      <p:bldP spid="6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8D975AB-9FA0-4081-8414-401EBD83BF94}"/>
              </a:ext>
            </a:extLst>
          </p:cNvPr>
          <p:cNvSpPr/>
          <p:nvPr/>
        </p:nvSpPr>
        <p:spPr>
          <a:xfrm>
            <a:off x="0" y="0"/>
            <a:ext cx="4401106" cy="4378570"/>
          </a:xfrm>
          <a:custGeom>
            <a:avLst/>
            <a:gdLst>
              <a:gd name="connsiteX0" fmla="*/ 0 w 5868141"/>
              <a:gd name="connsiteY0" fmla="*/ 0 h 5838093"/>
              <a:gd name="connsiteX1" fmla="*/ 5293142 w 5868141"/>
              <a:gd name="connsiteY1" fmla="*/ 0 h 5838093"/>
              <a:gd name="connsiteX2" fmla="*/ 5406172 w 5868141"/>
              <a:gd name="connsiteY2" fmla="*/ 186054 h 5838093"/>
              <a:gd name="connsiteX3" fmla="*/ 5868141 w 5868141"/>
              <a:gd name="connsiteY3" fmla="*/ 2010508 h 5838093"/>
              <a:gd name="connsiteX4" fmla="*/ 2040556 w 5868141"/>
              <a:gd name="connsiteY4" fmla="*/ 5838093 h 5838093"/>
              <a:gd name="connsiteX5" fmla="*/ 55814 w 5868141"/>
              <a:gd name="connsiteY5" fmla="*/ 5283961 h 5838093"/>
              <a:gd name="connsiteX6" fmla="*/ 0 w 5868141"/>
              <a:gd name="connsiteY6" fmla="*/ 5248179 h 5838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68141" h="5838093">
                <a:moveTo>
                  <a:pt x="0" y="0"/>
                </a:moveTo>
                <a:lnTo>
                  <a:pt x="5293142" y="0"/>
                </a:lnTo>
                <a:lnTo>
                  <a:pt x="5406172" y="186054"/>
                </a:lnTo>
                <a:cubicBezTo>
                  <a:pt x="5700791" y="728397"/>
                  <a:pt x="5868141" y="1349909"/>
                  <a:pt x="5868141" y="2010508"/>
                </a:cubicBezTo>
                <a:cubicBezTo>
                  <a:pt x="5868141" y="4124425"/>
                  <a:pt x="4154473" y="5838093"/>
                  <a:pt x="2040556" y="5838093"/>
                </a:cubicBezTo>
                <a:cubicBezTo>
                  <a:pt x="1313897" y="5838093"/>
                  <a:pt x="634533" y="5635599"/>
                  <a:pt x="55814" y="5283961"/>
                </a:cubicBezTo>
                <a:lnTo>
                  <a:pt x="0" y="524817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DB4112D-46FA-4536-B227-21E8A3E8219A}"/>
              </a:ext>
            </a:extLst>
          </p:cNvPr>
          <p:cNvGrpSpPr/>
          <p:nvPr/>
        </p:nvGrpSpPr>
        <p:grpSpPr>
          <a:xfrm>
            <a:off x="515512" y="552145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8D3D79D-BA28-442F-ACF0-F0D335900CB8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19FE72-DF64-4A43-B6BE-35740B71E2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EA4BEB8-4796-44A1-9347-919452ECE73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23F7D3E-FBBE-49E7-AA3F-37AE4CBFA5A3}"/>
              </a:ext>
            </a:extLst>
          </p:cNvPr>
          <p:cNvGrpSpPr/>
          <p:nvPr/>
        </p:nvGrpSpPr>
        <p:grpSpPr>
          <a:xfrm>
            <a:off x="692788" y="579720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71C9DC5-CE9D-4B38-978A-44BB06E521C6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91BF6F-D43C-46D8-94D9-581669D05B36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171FA88-30FA-4918-B629-B2A3571B1387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71A2C3B-A14C-49CF-B2C5-98691CACA6D2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F87EC33-DF5F-4B2B-B65F-2ED8B4287A85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8C9642D-8F8A-4E53-A1DC-9D6AB0F53D15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pic>
        <p:nvPicPr>
          <p:cNvPr id="2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1DFE13C-80ED-4816-9F60-9614091843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58" y="2515277"/>
            <a:ext cx="4436006" cy="254889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15D8B14-0C2E-4790-95BC-C91A5117C134}"/>
              </a:ext>
            </a:extLst>
          </p:cNvPr>
          <p:cNvSpPr txBox="1"/>
          <p:nvPr/>
        </p:nvSpPr>
        <p:spPr>
          <a:xfrm>
            <a:off x="1009808" y="1907552"/>
            <a:ext cx="7062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Website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7F75C2-CD38-441A-8F63-2359F82ECD51}"/>
              </a:ext>
            </a:extLst>
          </p:cNvPr>
          <p:cNvSpPr txBox="1"/>
          <p:nvPr/>
        </p:nvSpPr>
        <p:spPr>
          <a:xfrm>
            <a:off x="3287889" y="1907552"/>
            <a:ext cx="7062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6CA34C-20C9-4022-9ECE-54E52120EEF3}"/>
              </a:ext>
            </a:extLst>
          </p:cNvPr>
          <p:cNvSpPr txBox="1"/>
          <p:nvPr/>
        </p:nvSpPr>
        <p:spPr>
          <a:xfrm>
            <a:off x="1952884" y="1907552"/>
            <a:ext cx="10982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Early access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44CE0E4-3AA2-47BC-B318-AC1F917BF00B}"/>
              </a:ext>
            </a:extLst>
          </p:cNvPr>
          <p:cNvGrpSpPr/>
          <p:nvPr/>
        </p:nvGrpSpPr>
        <p:grpSpPr>
          <a:xfrm>
            <a:off x="5567582" y="1915836"/>
            <a:ext cx="184666" cy="184666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13CA975-4E1C-4D5B-9DA5-7F5292EF62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FCBFE269-1A12-4457-9EC7-CFDB939184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" name="PsHolder9">
            <a:extLst>
              <a:ext uri="{FF2B5EF4-FFF2-40B4-BE49-F238E27FC236}">
                <a16:creationId xmlns:a16="http://schemas.microsoft.com/office/drawing/2014/main" id="{67DD060D-82AC-4CE6-967F-90F64521F4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C13EBD-56C9-414F-A4C8-CA30CDECAF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Available in</a:t>
            </a:r>
          </a:p>
          <a:p>
            <a:r>
              <a:rPr lang="en-US" dirty="0"/>
              <a:t>Website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B442D4-4D44-43EF-B1F8-67886DBE88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B02C8CC-5937-42D7-B25E-B43CCE8D3922}"/>
              </a:ext>
            </a:extLst>
          </p:cNvPr>
          <p:cNvSpPr/>
          <p:nvPr/>
        </p:nvSpPr>
        <p:spPr>
          <a:xfrm>
            <a:off x="3796133" y="4494575"/>
            <a:ext cx="1551734" cy="1418430"/>
          </a:xfrm>
          <a:prstGeom prst="roundRect">
            <a:avLst>
              <a:gd name="adj" fmla="val 4386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2269F81-646F-4EBB-825C-A261B0B36235}"/>
              </a:ext>
            </a:extLst>
          </p:cNvPr>
          <p:cNvSpPr txBox="1"/>
          <p:nvPr/>
        </p:nvSpPr>
        <p:spPr>
          <a:xfrm>
            <a:off x="4024240" y="4985211"/>
            <a:ext cx="122257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Access now and get free voucher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86E6A2E-A81D-4919-A7F1-A479E5938445}"/>
              </a:ext>
            </a:extLst>
          </p:cNvPr>
          <p:cNvSpPr/>
          <p:nvPr/>
        </p:nvSpPr>
        <p:spPr>
          <a:xfrm rot="13500000">
            <a:off x="4068797" y="4860040"/>
            <a:ext cx="89748" cy="89748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B2B77C8-5B6B-45D2-8946-CE2E3AA66607}"/>
              </a:ext>
            </a:extLst>
          </p:cNvPr>
          <p:cNvSpPr txBox="1"/>
          <p:nvPr/>
        </p:nvSpPr>
        <p:spPr>
          <a:xfrm>
            <a:off x="4193211" y="4801893"/>
            <a:ext cx="88063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>
                <a:solidFill>
                  <a:schemeClr val="bg2"/>
                </a:solidFill>
              </a:rPr>
              <a:t>Get it now!</a:t>
            </a:r>
            <a:endParaRPr lang="en-ID" sz="825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21C9AB1-3064-4D13-A4E1-0F45D7C90B19}"/>
              </a:ext>
            </a:extLst>
          </p:cNvPr>
          <p:cNvSpPr/>
          <p:nvPr/>
        </p:nvSpPr>
        <p:spPr>
          <a:xfrm>
            <a:off x="2173841" y="6149541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CC9B553-2B0F-4895-AC83-64B0478C3A62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479B68D-7957-4274-8228-4FE9E6EE0915}"/>
              </a:ext>
            </a:extLst>
          </p:cNvPr>
          <p:cNvSpPr txBox="1"/>
          <p:nvPr/>
        </p:nvSpPr>
        <p:spPr>
          <a:xfrm>
            <a:off x="5793206" y="3142305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C6CF415-983E-4E63-99AB-23436FF7C0C6}"/>
              </a:ext>
            </a:extLst>
          </p:cNvPr>
          <p:cNvSpPr txBox="1"/>
          <p:nvPr/>
        </p:nvSpPr>
        <p:spPr>
          <a:xfrm>
            <a:off x="5793206" y="4011834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5211B2-317A-4987-9EEA-1E0B03E9B62A}"/>
              </a:ext>
            </a:extLst>
          </p:cNvPr>
          <p:cNvSpPr txBox="1"/>
          <p:nvPr/>
        </p:nvSpPr>
        <p:spPr>
          <a:xfrm>
            <a:off x="5793207" y="4358181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/>
              <a:t>Monthy</a:t>
            </a:r>
            <a:r>
              <a:rPr lang="en-US" sz="900" dirty="0"/>
              <a:t> visitor site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A3D71E5-75A9-48E0-9808-5DD58E0CA501}"/>
              </a:ext>
            </a:extLst>
          </p:cNvPr>
          <p:cNvSpPr txBox="1"/>
          <p:nvPr/>
        </p:nvSpPr>
        <p:spPr>
          <a:xfrm>
            <a:off x="7295832" y="4011834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71A30B-97D2-470D-A95C-6CED16B12F4B}"/>
              </a:ext>
            </a:extLst>
          </p:cNvPr>
          <p:cNvSpPr txBox="1"/>
          <p:nvPr/>
        </p:nvSpPr>
        <p:spPr>
          <a:xfrm>
            <a:off x="7295833" y="4358181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like site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A768202-9DAF-487A-9796-DF1F06397FCB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0961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5" grpId="0"/>
      <p:bldP spid="26" grpId="0"/>
      <p:bldP spid="27" grpId="0"/>
      <p:bldP spid="2" grpId="0" build="p"/>
      <p:bldP spid="3" grpId="0" build="p"/>
      <p:bldP spid="28" grpId="0" animBg="1"/>
      <p:bldP spid="35" grpId="0"/>
      <p:bldP spid="38" grpId="0" animBg="1"/>
      <p:bldP spid="39" grpId="0"/>
      <p:bldP spid="48" grpId="0" animBg="1"/>
      <p:bldP spid="52" grpId="0" animBg="1"/>
      <p:bldP spid="54" grpId="0"/>
      <p:bldP spid="55" grpId="0"/>
      <p:bldP spid="56" grpId="0"/>
      <p:bldP spid="57" grpId="0"/>
      <p:bldP spid="58" grpId="0"/>
      <p:bldP spid="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64126741-48C2-4C28-87F2-48E7F622499F}"/>
              </a:ext>
            </a:extLst>
          </p:cNvPr>
          <p:cNvSpPr/>
          <p:nvPr/>
        </p:nvSpPr>
        <p:spPr>
          <a:xfrm>
            <a:off x="1" y="0"/>
            <a:ext cx="2118358" cy="2825922"/>
          </a:xfrm>
          <a:custGeom>
            <a:avLst/>
            <a:gdLst>
              <a:gd name="connsiteX0" fmla="*/ 0 w 2824477"/>
              <a:gd name="connsiteY0" fmla="*/ 0 h 2573858"/>
              <a:gd name="connsiteX1" fmla="*/ 2824477 w 2824477"/>
              <a:gd name="connsiteY1" fmla="*/ 0 h 2573858"/>
              <a:gd name="connsiteX2" fmla="*/ 2824477 w 2824477"/>
              <a:gd name="connsiteY2" fmla="*/ 2481233 h 2573858"/>
              <a:gd name="connsiteX3" fmla="*/ 2731852 w 2824477"/>
              <a:gd name="connsiteY3" fmla="*/ 2573858 h 2573858"/>
              <a:gd name="connsiteX4" fmla="*/ 0 w 2824477"/>
              <a:gd name="connsiteY4" fmla="*/ 2573858 h 257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24477" h="2573858">
                <a:moveTo>
                  <a:pt x="0" y="0"/>
                </a:moveTo>
                <a:lnTo>
                  <a:pt x="2824477" y="0"/>
                </a:lnTo>
                <a:lnTo>
                  <a:pt x="2824477" y="2481233"/>
                </a:lnTo>
                <a:cubicBezTo>
                  <a:pt x="2824477" y="2532388"/>
                  <a:pt x="2783007" y="2573858"/>
                  <a:pt x="2731852" y="2573858"/>
                </a:cubicBezTo>
                <a:lnTo>
                  <a:pt x="0" y="257385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EAE71EBA-2AE4-473B-A848-BF3DA00767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020B03-970F-4D27-B514-3C6560E89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Hi, Everyone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69441-B4F2-4679-9536-6A37EAF5B3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L C O M E   M E S </a:t>
            </a:r>
            <a:r>
              <a:rPr lang="en-US" dirty="0" err="1"/>
              <a:t>S</a:t>
            </a:r>
            <a:r>
              <a:rPr lang="en-US" dirty="0"/>
              <a:t> A G 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4EBA96-C6F2-4455-AC14-4B60687D9AAA}"/>
              </a:ext>
            </a:extLst>
          </p:cNvPr>
          <p:cNvSpPr/>
          <p:nvPr/>
        </p:nvSpPr>
        <p:spPr>
          <a:xfrm>
            <a:off x="4398679" y="1087897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35F30BE-863C-4470-B242-3A1CB784773B}"/>
              </a:ext>
            </a:extLst>
          </p:cNvPr>
          <p:cNvSpPr/>
          <p:nvPr/>
        </p:nvSpPr>
        <p:spPr>
          <a:xfrm>
            <a:off x="2857431" y="4795822"/>
            <a:ext cx="1964175" cy="762557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B64E47-5CB6-474E-BFD0-438BA6F82574}"/>
              </a:ext>
            </a:extLst>
          </p:cNvPr>
          <p:cNvSpPr txBox="1"/>
          <p:nvPr/>
        </p:nvSpPr>
        <p:spPr>
          <a:xfrm>
            <a:off x="3029849" y="5188958"/>
            <a:ext cx="165794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Travel enthusiast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7F4CA17-CBF9-4FEF-A388-BE23B4469622}"/>
              </a:ext>
            </a:extLst>
          </p:cNvPr>
          <p:cNvSpPr txBox="1"/>
          <p:nvPr/>
        </p:nvSpPr>
        <p:spPr>
          <a:xfrm>
            <a:off x="3029849" y="4918780"/>
            <a:ext cx="179175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Stevano</a:t>
            </a:r>
            <a:r>
              <a:rPr lang="en-US" sz="135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Margues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92B8E7-6454-49CB-9C0A-F8D4B6C8B691}"/>
              </a:ext>
            </a:extLst>
          </p:cNvPr>
          <p:cNvSpPr/>
          <p:nvPr/>
        </p:nvSpPr>
        <p:spPr>
          <a:xfrm>
            <a:off x="2771221" y="4722741"/>
            <a:ext cx="172418" cy="17241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09A90CD-69AE-4CE8-BB95-51EB508D301B}"/>
              </a:ext>
            </a:extLst>
          </p:cNvPr>
          <p:cNvSpPr/>
          <p:nvPr/>
        </p:nvSpPr>
        <p:spPr>
          <a:xfrm rot="8100000">
            <a:off x="8199815" y="5971805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397375A-CE8D-4E42-8AEC-21A0B7C836A2}"/>
              </a:ext>
            </a:extLst>
          </p:cNvPr>
          <p:cNvGrpSpPr/>
          <p:nvPr/>
        </p:nvGrpSpPr>
        <p:grpSpPr>
          <a:xfrm>
            <a:off x="515511" y="555104"/>
            <a:ext cx="529186" cy="125914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EA98D3F3-4462-417D-9AF6-F95D8E2DE4AE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62C34E10-6806-40A5-8A6F-23053D503872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8F3DBE3A-5947-4448-861F-46DA78AE531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8DA4ED6F-D41A-4607-8D8D-219122A26548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F81CE7B-109D-4B2A-BE8E-76E996F3AB8C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7AFE706F-AD69-49E9-82E8-92DC7F729B27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C9CED79E-A6E0-4704-9F5D-BD983DEFEF5A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DC67D2B3-B74A-4110-B5B5-3526803B22B3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F5206295-4A6D-41D3-AA4E-2D48776572F1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1BD24989-301A-4C56-B99C-93583CC23FA6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526F90A2-8986-434F-89FA-D60B180FCA0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C6FAEAF-CFC6-47FF-B089-E156FD221AA5}"/>
              </a:ext>
            </a:extLst>
          </p:cNvPr>
          <p:cNvGrpSpPr/>
          <p:nvPr/>
        </p:nvGrpSpPr>
        <p:grpSpPr>
          <a:xfrm>
            <a:off x="5173626" y="2641256"/>
            <a:ext cx="184666" cy="184666"/>
            <a:chOff x="6838122" y="1785534"/>
            <a:chExt cx="308113" cy="30811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22C4C7-AA5E-4BBF-BB34-607B4A2F4C8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Graphic 4">
              <a:extLst>
                <a:ext uri="{FF2B5EF4-FFF2-40B4-BE49-F238E27FC236}">
                  <a16:creationId xmlns:a16="http://schemas.microsoft.com/office/drawing/2014/main" id="{B26ECA25-61D4-477C-BED6-E8489E9EEA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BA6CF89-39D3-419D-9671-166387A66E85}"/>
              </a:ext>
            </a:extLst>
          </p:cNvPr>
          <p:cNvSpPr txBox="1"/>
          <p:nvPr/>
        </p:nvSpPr>
        <p:spPr>
          <a:xfrm>
            <a:off x="5405831" y="3368349"/>
            <a:ext cx="3042333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62" name="Graphic 60">
            <a:extLst>
              <a:ext uri="{FF2B5EF4-FFF2-40B4-BE49-F238E27FC236}">
                <a16:creationId xmlns:a16="http://schemas.microsoft.com/office/drawing/2014/main" id="{1F9C8675-1C02-414D-9F3C-9158F3B765E6}"/>
              </a:ext>
            </a:extLst>
          </p:cNvPr>
          <p:cNvSpPr/>
          <p:nvPr/>
        </p:nvSpPr>
        <p:spPr>
          <a:xfrm>
            <a:off x="7661524" y="783324"/>
            <a:ext cx="889802" cy="762556"/>
          </a:xfrm>
          <a:custGeom>
            <a:avLst/>
            <a:gdLst>
              <a:gd name="connsiteX0" fmla="*/ 21812 w 368331"/>
              <a:gd name="connsiteY0" fmla="*/ 315659 h 315658"/>
              <a:gd name="connsiteX1" fmla="*/ 4572 w 368331"/>
              <a:gd name="connsiteY1" fmla="*/ 262890 h 315658"/>
              <a:gd name="connsiteX2" fmla="*/ 57341 w 368331"/>
              <a:gd name="connsiteY2" fmla="*/ 231934 h 315658"/>
              <a:gd name="connsiteX3" fmla="*/ 70009 w 368331"/>
              <a:gd name="connsiteY3" fmla="*/ 146971 h 315658"/>
              <a:gd name="connsiteX4" fmla="*/ 0 w 368331"/>
              <a:gd name="connsiteY4" fmla="*/ 146971 h 315658"/>
              <a:gd name="connsiteX5" fmla="*/ 0 w 368331"/>
              <a:gd name="connsiteY5" fmla="*/ 0 h 315658"/>
              <a:gd name="connsiteX6" fmla="*/ 149162 w 368331"/>
              <a:gd name="connsiteY6" fmla="*/ 0 h 315658"/>
              <a:gd name="connsiteX7" fmla="*/ 149162 w 368331"/>
              <a:gd name="connsiteY7" fmla="*/ 61436 h 315658"/>
              <a:gd name="connsiteX8" fmla="*/ 148019 w 368331"/>
              <a:gd name="connsiteY8" fmla="*/ 119348 h 315658"/>
              <a:gd name="connsiteX9" fmla="*/ 119920 w 368331"/>
              <a:gd name="connsiteY9" fmla="*/ 263366 h 315658"/>
              <a:gd name="connsiteX10" fmla="*/ 21812 w 368331"/>
              <a:gd name="connsiteY10" fmla="*/ 315659 h 315658"/>
              <a:gd name="connsiteX11" fmla="*/ 240983 w 368331"/>
              <a:gd name="connsiteY11" fmla="*/ 315659 h 315658"/>
              <a:gd name="connsiteX12" fmla="*/ 223742 w 368331"/>
              <a:gd name="connsiteY12" fmla="*/ 262890 h 315658"/>
              <a:gd name="connsiteX13" fmla="*/ 276511 w 368331"/>
              <a:gd name="connsiteY13" fmla="*/ 231934 h 315658"/>
              <a:gd name="connsiteX14" fmla="*/ 289179 w 368331"/>
              <a:gd name="connsiteY14" fmla="*/ 146971 h 315658"/>
              <a:gd name="connsiteX15" fmla="*/ 219170 w 368331"/>
              <a:gd name="connsiteY15" fmla="*/ 146971 h 315658"/>
              <a:gd name="connsiteX16" fmla="*/ 219170 w 368331"/>
              <a:gd name="connsiteY16" fmla="*/ 0 h 315658"/>
              <a:gd name="connsiteX17" fmla="*/ 368332 w 368331"/>
              <a:gd name="connsiteY17" fmla="*/ 0 h 315658"/>
              <a:gd name="connsiteX18" fmla="*/ 368332 w 368331"/>
              <a:gd name="connsiteY18" fmla="*/ 61436 h 315658"/>
              <a:gd name="connsiteX19" fmla="*/ 367189 w 368331"/>
              <a:gd name="connsiteY19" fmla="*/ 119348 h 315658"/>
              <a:gd name="connsiteX20" fmla="*/ 339090 w 368331"/>
              <a:gd name="connsiteY20" fmla="*/ 263366 h 315658"/>
              <a:gd name="connsiteX21" fmla="*/ 240983 w 368331"/>
              <a:gd name="connsiteY21" fmla="*/ 315659 h 31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68331" h="315658">
                <a:moveTo>
                  <a:pt x="21812" y="315659"/>
                </a:moveTo>
                <a:lnTo>
                  <a:pt x="4572" y="262890"/>
                </a:lnTo>
                <a:cubicBezTo>
                  <a:pt x="31337" y="262128"/>
                  <a:pt x="48959" y="251841"/>
                  <a:pt x="57341" y="231934"/>
                </a:cubicBezTo>
                <a:cubicBezTo>
                  <a:pt x="65723" y="212027"/>
                  <a:pt x="70009" y="183737"/>
                  <a:pt x="70009" y="146971"/>
                </a:cubicBezTo>
                <a:lnTo>
                  <a:pt x="0" y="146971"/>
                </a:lnTo>
                <a:lnTo>
                  <a:pt x="0" y="0"/>
                </a:lnTo>
                <a:lnTo>
                  <a:pt x="149162" y="0"/>
                </a:lnTo>
                <a:cubicBezTo>
                  <a:pt x="149162" y="20669"/>
                  <a:pt x="149162" y="41148"/>
                  <a:pt x="149162" y="61436"/>
                </a:cubicBezTo>
                <a:cubicBezTo>
                  <a:pt x="149162" y="81725"/>
                  <a:pt x="148781" y="101060"/>
                  <a:pt x="148019" y="119348"/>
                </a:cubicBezTo>
                <a:cubicBezTo>
                  <a:pt x="147257" y="182118"/>
                  <a:pt x="137827" y="230124"/>
                  <a:pt x="119920" y="263366"/>
                </a:cubicBezTo>
                <a:cubicBezTo>
                  <a:pt x="101918" y="296704"/>
                  <a:pt x="69247" y="314135"/>
                  <a:pt x="21812" y="315659"/>
                </a:cubicBezTo>
                <a:close/>
                <a:moveTo>
                  <a:pt x="240983" y="315659"/>
                </a:moveTo>
                <a:lnTo>
                  <a:pt x="223742" y="262890"/>
                </a:lnTo>
                <a:cubicBezTo>
                  <a:pt x="250508" y="262128"/>
                  <a:pt x="268129" y="251841"/>
                  <a:pt x="276511" y="231934"/>
                </a:cubicBezTo>
                <a:cubicBezTo>
                  <a:pt x="284893" y="212027"/>
                  <a:pt x="289179" y="183737"/>
                  <a:pt x="289179" y="146971"/>
                </a:cubicBezTo>
                <a:lnTo>
                  <a:pt x="219170" y="146971"/>
                </a:lnTo>
                <a:lnTo>
                  <a:pt x="219170" y="0"/>
                </a:lnTo>
                <a:lnTo>
                  <a:pt x="368332" y="0"/>
                </a:lnTo>
                <a:cubicBezTo>
                  <a:pt x="368332" y="20669"/>
                  <a:pt x="368332" y="41148"/>
                  <a:pt x="368332" y="61436"/>
                </a:cubicBezTo>
                <a:cubicBezTo>
                  <a:pt x="368332" y="81725"/>
                  <a:pt x="367951" y="101060"/>
                  <a:pt x="367189" y="119348"/>
                </a:cubicBezTo>
                <a:cubicBezTo>
                  <a:pt x="366427" y="182118"/>
                  <a:pt x="356997" y="230124"/>
                  <a:pt x="339090" y="263366"/>
                </a:cubicBezTo>
                <a:cubicBezTo>
                  <a:pt x="321183" y="296704"/>
                  <a:pt x="288417" y="314135"/>
                  <a:pt x="240983" y="315659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5E36453-423A-4883-88C0-4AABE2736E3B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9479D0E-0B29-47A1-9E37-E76E9339F901}"/>
              </a:ext>
            </a:extLst>
          </p:cNvPr>
          <p:cNvSpPr txBox="1"/>
          <p:nvPr/>
        </p:nvSpPr>
        <p:spPr>
          <a:xfrm>
            <a:off x="5405831" y="4306353"/>
            <a:ext cx="10729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Visit us here: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45E91212-7B32-4F18-8C01-6D50E3092B95}"/>
              </a:ext>
            </a:extLst>
          </p:cNvPr>
          <p:cNvSpPr/>
          <p:nvPr/>
        </p:nvSpPr>
        <p:spPr>
          <a:xfrm>
            <a:off x="5454647" y="4564854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1671DDD-8B79-4869-BC6D-0312718CDCDE}"/>
              </a:ext>
            </a:extLst>
          </p:cNvPr>
          <p:cNvSpPr txBox="1"/>
          <p:nvPr/>
        </p:nvSpPr>
        <p:spPr>
          <a:xfrm>
            <a:off x="5454647" y="4593327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81164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" grpId="0" build="p"/>
      <p:bldP spid="5" grpId="0" build="p"/>
      <p:bldP spid="22" grpId="0" animBg="1"/>
      <p:bldP spid="23" grpId="0" animBg="1"/>
      <p:bldP spid="25" grpId="0"/>
      <p:bldP spid="27" grpId="0"/>
      <p:bldP spid="28" grpId="0" animBg="1"/>
      <p:bldP spid="49" grpId="0" animBg="1"/>
      <p:bldP spid="26" grpId="0"/>
      <p:bldP spid="62" grpId="0" animBg="1"/>
      <p:bldP spid="65" grpId="0" animBg="1"/>
      <p:bldP spid="66" grpId="0"/>
      <p:bldP spid="67" grpId="0" animBg="1"/>
      <p:bldP spid="6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8BB6F86-F22D-44D7-9AFD-1889B4F75D56}"/>
              </a:ext>
            </a:extLst>
          </p:cNvPr>
          <p:cNvSpPr/>
          <p:nvPr/>
        </p:nvSpPr>
        <p:spPr>
          <a:xfrm>
            <a:off x="5715000" y="1"/>
            <a:ext cx="3429000" cy="3151134"/>
          </a:xfrm>
          <a:custGeom>
            <a:avLst/>
            <a:gdLst>
              <a:gd name="connsiteX0" fmla="*/ 0 w 4572000"/>
              <a:gd name="connsiteY0" fmla="*/ 0 h 3058511"/>
              <a:gd name="connsiteX1" fmla="*/ 4572000 w 4572000"/>
              <a:gd name="connsiteY1" fmla="*/ 0 h 3058511"/>
              <a:gd name="connsiteX2" fmla="*/ 4572000 w 4572000"/>
              <a:gd name="connsiteY2" fmla="*/ 3058511 h 3058511"/>
              <a:gd name="connsiteX3" fmla="*/ 355586 w 4572000"/>
              <a:gd name="connsiteY3" fmla="*/ 3058511 h 3058511"/>
              <a:gd name="connsiteX4" fmla="*/ 0 w 4572000"/>
              <a:gd name="connsiteY4" fmla="*/ 2702925 h 3058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3058511">
                <a:moveTo>
                  <a:pt x="0" y="0"/>
                </a:moveTo>
                <a:lnTo>
                  <a:pt x="4572000" y="0"/>
                </a:lnTo>
                <a:lnTo>
                  <a:pt x="4572000" y="3058511"/>
                </a:lnTo>
                <a:lnTo>
                  <a:pt x="355586" y="3058511"/>
                </a:lnTo>
                <a:cubicBezTo>
                  <a:pt x="159201" y="3058511"/>
                  <a:pt x="0" y="2899310"/>
                  <a:pt x="0" y="270292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D35BBF-B824-4C19-A916-0246976DAD5E}"/>
              </a:ext>
            </a:extLst>
          </p:cNvPr>
          <p:cNvSpPr txBox="1"/>
          <p:nvPr/>
        </p:nvSpPr>
        <p:spPr>
          <a:xfrm rot="5400000">
            <a:off x="7958526" y="2424963"/>
            <a:ext cx="10007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New Update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5588C6-1017-4182-B52D-932B294DDD61}"/>
              </a:ext>
            </a:extLst>
          </p:cNvPr>
          <p:cNvSpPr txBox="1"/>
          <p:nvPr/>
        </p:nvSpPr>
        <p:spPr>
          <a:xfrm rot="5400000">
            <a:off x="7816795" y="3749424"/>
            <a:ext cx="12842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showcase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F7ECE77-D295-4A1F-8DA9-9E2D6B3EBCB3}"/>
              </a:ext>
            </a:extLst>
          </p:cNvPr>
          <p:cNvSpPr/>
          <p:nvPr/>
        </p:nvSpPr>
        <p:spPr>
          <a:xfrm>
            <a:off x="1" y="6412960"/>
            <a:ext cx="839237" cy="445040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74D9BC-994B-4AB7-8C7F-8A57CE403036}"/>
              </a:ext>
            </a:extLst>
          </p:cNvPr>
          <p:cNvSpPr/>
          <p:nvPr/>
        </p:nvSpPr>
        <p:spPr>
          <a:xfrm>
            <a:off x="2173841" y="614954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A412013-5FE6-436A-BE8E-DB11183E7A9B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C50477D-8B84-4DE4-ABEC-B96EFEF77C2A}"/>
              </a:ext>
            </a:extLst>
          </p:cNvPr>
          <p:cNvSpPr/>
          <p:nvPr/>
        </p:nvSpPr>
        <p:spPr>
          <a:xfrm>
            <a:off x="8966499" y="4769635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E9E415-2E5D-41D6-BD3D-5AEA3A5A5A05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6DF4251-CCF3-4212-8327-28FF111C944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B16FE58-CDD4-4C0D-8444-04D49E05E68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021BC44B-FADB-4D75-9BC1-447616B7E170}"/>
              </a:ext>
            </a:extLst>
          </p:cNvPr>
          <p:cNvSpPr txBox="1"/>
          <p:nvPr/>
        </p:nvSpPr>
        <p:spPr>
          <a:xfrm>
            <a:off x="804260" y="2689544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B39DB49-0187-4FC3-9E6B-0F75D88EE7F0}"/>
              </a:ext>
            </a:extLst>
          </p:cNvPr>
          <p:cNvSpPr txBox="1"/>
          <p:nvPr/>
        </p:nvSpPr>
        <p:spPr>
          <a:xfrm>
            <a:off x="805900" y="3560771"/>
            <a:ext cx="15500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Battery performance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C8405EF-2745-4C53-AD7B-E8A086E18019}"/>
              </a:ext>
            </a:extLst>
          </p:cNvPr>
          <p:cNvSpPr/>
          <p:nvPr/>
        </p:nvSpPr>
        <p:spPr>
          <a:xfrm>
            <a:off x="897326" y="3853130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20466F1-E53B-4DD4-827B-BCB927D85CD9}"/>
              </a:ext>
            </a:extLst>
          </p:cNvPr>
          <p:cNvSpPr/>
          <p:nvPr/>
        </p:nvSpPr>
        <p:spPr>
          <a:xfrm>
            <a:off x="897325" y="3853130"/>
            <a:ext cx="1708049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461E268-2CA7-45E4-B3A8-E7AA09CBB94F}"/>
              </a:ext>
            </a:extLst>
          </p:cNvPr>
          <p:cNvSpPr/>
          <p:nvPr/>
        </p:nvSpPr>
        <p:spPr>
          <a:xfrm>
            <a:off x="2427645" y="3783103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75D35F-29D4-48D6-A8C8-361D3B929A54}"/>
              </a:ext>
            </a:extLst>
          </p:cNvPr>
          <p:cNvSpPr txBox="1"/>
          <p:nvPr/>
        </p:nvSpPr>
        <p:spPr>
          <a:xfrm>
            <a:off x="3083909" y="3560771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73%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3F78E8-1C7E-4165-A091-D57949E96E97}"/>
              </a:ext>
            </a:extLst>
          </p:cNvPr>
          <p:cNvSpPr txBox="1"/>
          <p:nvPr/>
        </p:nvSpPr>
        <p:spPr>
          <a:xfrm>
            <a:off x="805901" y="4187029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User experience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1A46CB8-D74D-4EE3-A775-20FE9CAFF014}"/>
              </a:ext>
            </a:extLst>
          </p:cNvPr>
          <p:cNvSpPr/>
          <p:nvPr/>
        </p:nvSpPr>
        <p:spPr>
          <a:xfrm>
            <a:off x="897326" y="4479388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BD9E4EA-8FFE-4FF4-91D2-085D12520524}"/>
              </a:ext>
            </a:extLst>
          </p:cNvPr>
          <p:cNvSpPr/>
          <p:nvPr/>
        </p:nvSpPr>
        <p:spPr>
          <a:xfrm>
            <a:off x="897325" y="4479388"/>
            <a:ext cx="2090378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F05AEC4-F510-47C8-9EF4-7AB90EB7D930}"/>
              </a:ext>
            </a:extLst>
          </p:cNvPr>
          <p:cNvSpPr/>
          <p:nvPr/>
        </p:nvSpPr>
        <p:spPr>
          <a:xfrm>
            <a:off x="2876053" y="4409360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4EB0995-F409-4020-8FDE-15989C2457E9}"/>
              </a:ext>
            </a:extLst>
          </p:cNvPr>
          <p:cNvSpPr txBox="1"/>
          <p:nvPr/>
        </p:nvSpPr>
        <p:spPr>
          <a:xfrm>
            <a:off x="3083909" y="4187029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85%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2A9D64F-9D48-4C14-A033-DBFB42A7588D}"/>
              </a:ext>
            </a:extLst>
          </p:cNvPr>
          <p:cNvSpPr txBox="1"/>
          <p:nvPr/>
        </p:nvSpPr>
        <p:spPr>
          <a:xfrm>
            <a:off x="805900" y="4664337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  <p:sp>
        <p:nvSpPr>
          <p:cNvPr id="8" name="PsHolder21">
            <a:extLst>
              <a:ext uri="{FF2B5EF4-FFF2-40B4-BE49-F238E27FC236}">
                <a16:creationId xmlns:a16="http://schemas.microsoft.com/office/drawing/2014/main" id="{95E614F8-6914-4F07-8F93-05B2350EFD4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46C5CB-49CA-414D-9C45-B958DECB5F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</p:txBody>
      </p:sp>
      <p:sp>
        <p:nvSpPr>
          <p:cNvPr id="6" name="PsHolder22">
            <a:extLst>
              <a:ext uri="{FF2B5EF4-FFF2-40B4-BE49-F238E27FC236}">
                <a16:creationId xmlns:a16="http://schemas.microsoft.com/office/drawing/2014/main" id="{6E414899-0C84-4DD8-8835-C7E1165265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D10026-2D8F-49B8-A368-FB675DE63E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pic>
        <p:nvPicPr>
          <p:cNvPr id="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95FA3F8C-B417-4616-B97D-13BEDFAB6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061" y="2140935"/>
            <a:ext cx="1563534" cy="3131864"/>
          </a:xfrm>
          <a:prstGeom prst="rect">
            <a:avLst/>
          </a:prstGeom>
        </p:spPr>
      </p:pic>
      <p:pic>
        <p:nvPicPr>
          <p:cNvPr id="48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07702C50-DE42-4B5A-B70D-1541972B2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273" y="2140935"/>
            <a:ext cx="1563534" cy="313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398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22" grpId="0" animBg="1"/>
      <p:bldP spid="24" grpId="0" animBg="1"/>
      <p:bldP spid="26" grpId="0" animBg="1"/>
      <p:bldP spid="28" grpId="0" animBg="1"/>
      <p:bldP spid="34" grpId="0"/>
      <p:bldP spid="35" grpId="0"/>
      <p:bldP spid="37" grpId="0" animBg="1"/>
      <p:bldP spid="38" grpId="0" animBg="1"/>
      <p:bldP spid="39" grpId="0" animBg="1"/>
      <p:bldP spid="40" grpId="0"/>
      <p:bldP spid="41" grpId="0"/>
      <p:bldP spid="43" grpId="0" animBg="1"/>
      <p:bldP spid="44" grpId="0" animBg="1"/>
      <p:bldP spid="45" grpId="0" animBg="1"/>
      <p:bldP spid="46" grpId="0"/>
      <p:bldP spid="47" grpId="0"/>
      <p:bldP spid="2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1B11633-6D49-4E7C-BE40-BBD32748D09B}"/>
              </a:ext>
            </a:extLst>
          </p:cNvPr>
          <p:cNvSpPr/>
          <p:nvPr/>
        </p:nvSpPr>
        <p:spPr>
          <a:xfrm>
            <a:off x="6461760" y="0"/>
            <a:ext cx="2682240" cy="6858000"/>
          </a:xfrm>
          <a:custGeom>
            <a:avLst/>
            <a:gdLst>
              <a:gd name="connsiteX0" fmla="*/ 1178967 w 3145640"/>
              <a:gd name="connsiteY0" fmla="*/ 0 h 6858000"/>
              <a:gd name="connsiteX1" fmla="*/ 3145640 w 3145640"/>
              <a:gd name="connsiteY1" fmla="*/ 0 h 6858000"/>
              <a:gd name="connsiteX2" fmla="*/ 3145640 w 3145640"/>
              <a:gd name="connsiteY2" fmla="*/ 6858000 h 6858000"/>
              <a:gd name="connsiteX3" fmla="*/ 1178967 w 3145640"/>
              <a:gd name="connsiteY3" fmla="*/ 6858000 h 6858000"/>
              <a:gd name="connsiteX4" fmla="*/ 1151895 w 3145640"/>
              <a:gd name="connsiteY4" fmla="*/ 6827379 h 6858000"/>
              <a:gd name="connsiteX5" fmla="*/ 0 w 3145640"/>
              <a:gd name="connsiteY5" fmla="*/ 3429000 h 6858000"/>
              <a:gd name="connsiteX6" fmla="*/ 1151895 w 3145640"/>
              <a:gd name="connsiteY6" fmla="*/ 306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5640" h="6858000">
                <a:moveTo>
                  <a:pt x="1178967" y="0"/>
                </a:moveTo>
                <a:lnTo>
                  <a:pt x="3145640" y="0"/>
                </a:lnTo>
                <a:lnTo>
                  <a:pt x="3145640" y="6858000"/>
                </a:lnTo>
                <a:lnTo>
                  <a:pt x="1178967" y="6858000"/>
                </a:lnTo>
                <a:lnTo>
                  <a:pt x="1151895" y="6827379"/>
                </a:lnTo>
                <a:cubicBezTo>
                  <a:pt x="444262" y="5987548"/>
                  <a:pt x="0" y="4776020"/>
                  <a:pt x="0" y="3429000"/>
                </a:cubicBezTo>
                <a:cubicBezTo>
                  <a:pt x="0" y="2081980"/>
                  <a:pt x="444262" y="870453"/>
                  <a:pt x="1151895" y="3062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9253375-0743-42FC-935F-58BCCC343404}"/>
              </a:ext>
            </a:extLst>
          </p:cNvPr>
          <p:cNvSpPr/>
          <p:nvPr/>
        </p:nvSpPr>
        <p:spPr>
          <a:xfrm>
            <a:off x="5162552" y="1972876"/>
            <a:ext cx="2341361" cy="2912249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AF7FBB4A-EB55-41AB-8820-8E7DF902CC3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84FED92-AF01-49C3-A49E-819A2E0AF5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best thing</a:t>
            </a:r>
          </a:p>
          <a:p>
            <a:r>
              <a:rPr lang="en-US" dirty="0"/>
              <a:t>About a vacation</a:t>
            </a:r>
          </a:p>
          <a:p>
            <a:r>
              <a:rPr lang="en-US" dirty="0"/>
              <a:t>Is planning it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D20561F-6A92-49ED-BFEA-E29CF1CE973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E628B45-4B3B-48CA-B4FE-E0ED728CF0C1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878FB47-F7C4-462C-910E-827C412621FA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3B3C6FCC-A0E9-4BCA-B635-BAE9321B5A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5F6B2AE-D95D-4C94-93B9-A521C14A3813}"/>
              </a:ext>
            </a:extLst>
          </p:cNvPr>
          <p:cNvSpPr txBox="1"/>
          <p:nvPr/>
        </p:nvSpPr>
        <p:spPr>
          <a:xfrm>
            <a:off x="804260" y="3831857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5284BA0-E339-4DE7-841B-E8DF6129DC3D}"/>
              </a:ext>
            </a:extLst>
          </p:cNvPr>
          <p:cNvSpPr/>
          <p:nvPr/>
        </p:nvSpPr>
        <p:spPr>
          <a:xfrm>
            <a:off x="6057900" y="1509713"/>
            <a:ext cx="3086100" cy="3838575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E5D7623-CC2D-44B5-BD3B-67259F33A977}"/>
              </a:ext>
            </a:extLst>
          </p:cNvPr>
          <p:cNvSpPr/>
          <p:nvPr/>
        </p:nvSpPr>
        <p:spPr>
          <a:xfrm>
            <a:off x="2173841" y="615418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53CB02D-47BD-49BE-BF6A-89268730455C}"/>
              </a:ext>
            </a:extLst>
          </p:cNvPr>
          <p:cNvSpPr/>
          <p:nvPr/>
        </p:nvSpPr>
        <p:spPr>
          <a:xfrm rot="8100000">
            <a:off x="3651877" y="608847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CC96858-3651-4B88-96F3-5B131B93005E}"/>
              </a:ext>
            </a:extLst>
          </p:cNvPr>
          <p:cNvGrpSpPr/>
          <p:nvPr/>
        </p:nvGrpSpPr>
        <p:grpSpPr>
          <a:xfrm>
            <a:off x="867320" y="4673824"/>
            <a:ext cx="168345" cy="168345"/>
            <a:chOff x="3165805" y="4854903"/>
            <a:chExt cx="422674" cy="422674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FF4F03E-B9B8-4EB3-AE48-2340FEBEF6A5}"/>
                </a:ext>
              </a:extLst>
            </p:cNvPr>
            <p:cNvSpPr/>
            <p:nvPr/>
          </p:nvSpPr>
          <p:spPr>
            <a:xfrm>
              <a:off x="3165805" y="4854903"/>
              <a:ext cx="422674" cy="42267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BDDE293-6F3A-4DEB-9527-075181E54515}"/>
                </a:ext>
              </a:extLst>
            </p:cNvPr>
            <p:cNvGrpSpPr/>
            <p:nvPr/>
          </p:nvGrpSpPr>
          <p:grpSpPr>
            <a:xfrm>
              <a:off x="3266063" y="5048885"/>
              <a:ext cx="222158" cy="46414"/>
              <a:chOff x="3242856" y="5025678"/>
              <a:chExt cx="222158" cy="46414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98E7CEB-EF52-4FE1-98C1-D8A57E6FBA99}"/>
                  </a:ext>
                </a:extLst>
              </p:cNvPr>
              <p:cNvSpPr/>
              <p:nvPr/>
            </p:nvSpPr>
            <p:spPr>
              <a:xfrm>
                <a:off x="3242856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5610285-98D0-4120-9396-DFD9AE422281}"/>
                  </a:ext>
                </a:extLst>
              </p:cNvPr>
              <p:cNvSpPr/>
              <p:nvPr/>
            </p:nvSpPr>
            <p:spPr>
              <a:xfrm>
                <a:off x="3330728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A389CAD-9C1C-4C32-9417-AF81F8E680CA}"/>
                  </a:ext>
                </a:extLst>
              </p:cNvPr>
              <p:cNvSpPr/>
              <p:nvPr/>
            </p:nvSpPr>
            <p:spPr>
              <a:xfrm>
                <a:off x="3418600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E976B373-A41F-4451-9C87-327663B20DE3}"/>
              </a:ext>
            </a:extLst>
          </p:cNvPr>
          <p:cNvSpPr txBox="1"/>
          <p:nvPr/>
        </p:nvSpPr>
        <p:spPr>
          <a:xfrm>
            <a:off x="1060991" y="4654122"/>
            <a:ext cx="136958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More information</a:t>
            </a:r>
          </a:p>
        </p:txBody>
      </p:sp>
      <p:sp>
        <p:nvSpPr>
          <p:cNvPr id="6" name="PsHolder13">
            <a:extLst>
              <a:ext uri="{FF2B5EF4-FFF2-40B4-BE49-F238E27FC236}">
                <a16:creationId xmlns:a16="http://schemas.microsoft.com/office/drawing/2014/main" id="{37B73BCE-0C05-44B3-B893-6A4726B726B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7B29BD1-6F5B-4036-AE3C-03B1D2B571FA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265673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9" grpId="0" animBg="1"/>
      <p:bldP spid="8" grpId="0" build="p"/>
      <p:bldP spid="9" grpId="0" build="p"/>
      <p:bldP spid="7" grpId="0"/>
      <p:bldP spid="15" grpId="0" animBg="1"/>
      <p:bldP spid="38" grpId="0" animBg="1"/>
      <p:bldP spid="39" grpId="0" animBg="1"/>
      <p:bldP spid="66" grpId="0"/>
      <p:bldP spid="4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91A3A68C-A1D0-4349-86EC-9D58124FE72B}"/>
              </a:ext>
            </a:extLst>
          </p:cNvPr>
          <p:cNvSpPr/>
          <p:nvPr/>
        </p:nvSpPr>
        <p:spPr>
          <a:xfrm>
            <a:off x="5738753" y="3972532"/>
            <a:ext cx="3405248" cy="2885467"/>
          </a:xfrm>
          <a:custGeom>
            <a:avLst/>
            <a:gdLst>
              <a:gd name="connsiteX0" fmla="*/ 538317 w 4540331"/>
              <a:gd name="connsiteY0" fmla="*/ 0 h 2902449"/>
              <a:gd name="connsiteX1" fmla="*/ 4540331 w 4540331"/>
              <a:gd name="connsiteY1" fmla="*/ 0 h 2902449"/>
              <a:gd name="connsiteX2" fmla="*/ 4540331 w 4540331"/>
              <a:gd name="connsiteY2" fmla="*/ 2902449 h 2902449"/>
              <a:gd name="connsiteX3" fmla="*/ 0 w 4540331"/>
              <a:gd name="connsiteY3" fmla="*/ 2902449 h 2902449"/>
              <a:gd name="connsiteX4" fmla="*/ 0 w 4540331"/>
              <a:gd name="connsiteY4" fmla="*/ 538317 h 2902449"/>
              <a:gd name="connsiteX5" fmla="*/ 538317 w 4540331"/>
              <a:gd name="connsiteY5" fmla="*/ 0 h 2902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0331" h="2902449">
                <a:moveTo>
                  <a:pt x="538317" y="0"/>
                </a:moveTo>
                <a:lnTo>
                  <a:pt x="4540331" y="0"/>
                </a:lnTo>
                <a:lnTo>
                  <a:pt x="4540331" y="2902449"/>
                </a:lnTo>
                <a:lnTo>
                  <a:pt x="0" y="2902449"/>
                </a:lnTo>
                <a:lnTo>
                  <a:pt x="0" y="538317"/>
                </a:lnTo>
                <a:cubicBezTo>
                  <a:pt x="0" y="241013"/>
                  <a:pt x="241013" y="0"/>
                  <a:pt x="53831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C751E55B-722B-48E2-A208-276DC5A8C378}"/>
              </a:ext>
            </a:extLst>
          </p:cNvPr>
          <p:cNvSpPr/>
          <p:nvPr/>
        </p:nvSpPr>
        <p:spPr>
          <a:xfrm>
            <a:off x="5399903" y="3681621"/>
            <a:ext cx="3322857" cy="1930803"/>
          </a:xfrm>
          <a:prstGeom prst="roundRect">
            <a:avLst>
              <a:gd name="adj" fmla="val 4386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9F30FE34-CF1A-43A7-849A-048F5769A5BB}"/>
              </a:ext>
            </a:extLst>
          </p:cNvPr>
          <p:cNvSpPr/>
          <p:nvPr/>
        </p:nvSpPr>
        <p:spPr>
          <a:xfrm>
            <a:off x="1850918" y="1444449"/>
            <a:ext cx="2957390" cy="72432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E73775D6-C39C-478F-A370-1BA2C7FDACB1}"/>
              </a:ext>
            </a:extLst>
          </p:cNvPr>
          <p:cNvSpPr/>
          <p:nvPr/>
        </p:nvSpPr>
        <p:spPr>
          <a:xfrm>
            <a:off x="1850918" y="2582594"/>
            <a:ext cx="2957390" cy="72432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16130299-3149-4157-A145-54922079A3F4}"/>
              </a:ext>
            </a:extLst>
          </p:cNvPr>
          <p:cNvSpPr/>
          <p:nvPr/>
        </p:nvSpPr>
        <p:spPr>
          <a:xfrm>
            <a:off x="1850918" y="3720738"/>
            <a:ext cx="2957390" cy="72432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6">
            <a:extLst>
              <a:ext uri="{FF2B5EF4-FFF2-40B4-BE49-F238E27FC236}">
                <a16:creationId xmlns:a16="http://schemas.microsoft.com/office/drawing/2014/main" id="{703A4340-154A-4DF5-8C1D-BF9F8AAC806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5" name="PsHolder7">
            <a:extLst>
              <a:ext uri="{FF2B5EF4-FFF2-40B4-BE49-F238E27FC236}">
                <a16:creationId xmlns:a16="http://schemas.microsoft.com/office/drawing/2014/main" id="{4CDFDE3F-65DD-4C24-A1BD-CFE771989A8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C4CAC5FF-6626-4B40-BD5A-19DA417FFCE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1056CB-9929-4BB9-9A0E-AECBC097CB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D I A G R A M   &amp;   I N F O G R A P </a:t>
            </a:r>
            <a:r>
              <a:rPr lang="en-US" dirty="0" err="1"/>
              <a:t>P</a:t>
            </a:r>
            <a:r>
              <a:rPr lang="en-US" dirty="0"/>
              <a:t> H I C</a:t>
            </a:r>
          </a:p>
        </p:txBody>
      </p:sp>
      <p:sp>
        <p:nvSpPr>
          <p:cNvPr id="3" name="PsHolder9">
            <a:extLst>
              <a:ext uri="{FF2B5EF4-FFF2-40B4-BE49-F238E27FC236}">
                <a16:creationId xmlns:a16="http://schemas.microsoft.com/office/drawing/2014/main" id="{089ABBA0-4611-4FA1-B41E-53347087718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D0EBE8-D9B1-4C9E-AEE9-B826ADE95E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7974A46-FA77-42F1-B138-D2754B38803D}"/>
              </a:ext>
            </a:extLst>
          </p:cNvPr>
          <p:cNvGrpSpPr/>
          <p:nvPr/>
        </p:nvGrpSpPr>
        <p:grpSpPr>
          <a:xfrm rot="5400000">
            <a:off x="508123" y="1509504"/>
            <a:ext cx="184666" cy="184666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24040E8-2022-48E5-BBF6-4184C94246A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05366F7D-31AF-492F-BCD6-E504C4D5005E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6569988E-9000-4CD4-8CFF-9AC465782FE7}"/>
              </a:ext>
            </a:extLst>
          </p:cNvPr>
          <p:cNvSpPr txBox="1"/>
          <p:nvPr/>
        </p:nvSpPr>
        <p:spPr>
          <a:xfrm>
            <a:off x="5736286" y="1645148"/>
            <a:ext cx="2544120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2EDFAA-B88F-425D-8C95-A30ECC4D2D00}"/>
              </a:ext>
            </a:extLst>
          </p:cNvPr>
          <p:cNvSpPr txBox="1"/>
          <p:nvPr/>
        </p:nvSpPr>
        <p:spPr>
          <a:xfrm>
            <a:off x="5736286" y="1389259"/>
            <a:ext cx="206051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E1297F2-7638-4961-B289-EA478DFF37D8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A1C9674-2B66-40F8-A69F-93575E71C171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21F0738-FEC8-4FD8-B878-C742F1781BC5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AD54A27-4D5E-4876-A9F2-98423E72CEB9}"/>
              </a:ext>
            </a:extLst>
          </p:cNvPr>
          <p:cNvGrpSpPr/>
          <p:nvPr/>
        </p:nvGrpSpPr>
        <p:grpSpPr>
          <a:xfrm>
            <a:off x="2703754" y="1696245"/>
            <a:ext cx="220736" cy="220736"/>
            <a:chOff x="2800350" y="4543425"/>
            <a:chExt cx="419100" cy="419100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8E6FD2F-821D-4F33-BDC5-D5CEA4A03C16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" name="Isosceles Triangle 70">
              <a:extLst>
                <a:ext uri="{FF2B5EF4-FFF2-40B4-BE49-F238E27FC236}">
                  <a16:creationId xmlns:a16="http://schemas.microsoft.com/office/drawing/2014/main" id="{139FF5D7-2CC5-451A-9410-1EBE8B821AB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7C1F304-C031-426C-AE76-3A1BD1CB507D}"/>
              </a:ext>
            </a:extLst>
          </p:cNvPr>
          <p:cNvGrpSpPr/>
          <p:nvPr/>
        </p:nvGrpSpPr>
        <p:grpSpPr>
          <a:xfrm>
            <a:off x="2703754" y="2834389"/>
            <a:ext cx="220736" cy="220736"/>
            <a:chOff x="2800350" y="4543425"/>
            <a:chExt cx="419100" cy="419100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C3361F3-BE40-4A8E-8BA3-0344653B0DB2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39002DDD-7611-4D2C-9393-9743D0B3529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ED9962E-3977-48C4-BA1B-13AA362145A1}"/>
              </a:ext>
            </a:extLst>
          </p:cNvPr>
          <p:cNvGrpSpPr/>
          <p:nvPr/>
        </p:nvGrpSpPr>
        <p:grpSpPr>
          <a:xfrm>
            <a:off x="2703754" y="3972533"/>
            <a:ext cx="220736" cy="220736"/>
            <a:chOff x="2800350" y="4543425"/>
            <a:chExt cx="419100" cy="41910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01C170BC-6A8A-470B-8CFD-70FF81786240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7" name="Isosceles Triangle 76">
              <a:extLst>
                <a:ext uri="{FF2B5EF4-FFF2-40B4-BE49-F238E27FC236}">
                  <a16:creationId xmlns:a16="http://schemas.microsoft.com/office/drawing/2014/main" id="{A2720551-2F78-433E-98AD-8ACDCC86723C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C17A7D41-8CB0-4435-8740-1B351246ADB6}"/>
              </a:ext>
            </a:extLst>
          </p:cNvPr>
          <p:cNvSpPr txBox="1"/>
          <p:nvPr/>
        </p:nvSpPr>
        <p:spPr>
          <a:xfrm>
            <a:off x="3009292" y="1575299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Tabla</a:t>
            </a:r>
            <a:r>
              <a:rPr lang="en-US" sz="9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AA35848-EEC6-42AB-BC4A-B75E09E67940}"/>
              </a:ext>
            </a:extLst>
          </p:cNvPr>
          <p:cNvSpPr txBox="1"/>
          <p:nvPr/>
        </p:nvSpPr>
        <p:spPr>
          <a:xfrm>
            <a:off x="3009292" y="2713442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Tabla</a:t>
            </a:r>
            <a:r>
              <a:rPr lang="en-US" sz="9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6CFEC61-8F6B-4E33-A2B4-4F3705A567B8}"/>
              </a:ext>
            </a:extLst>
          </p:cNvPr>
          <p:cNvSpPr txBox="1"/>
          <p:nvPr/>
        </p:nvSpPr>
        <p:spPr>
          <a:xfrm>
            <a:off x="3009292" y="3851587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Tabla</a:t>
            </a:r>
            <a:r>
              <a:rPr lang="en-US" sz="9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2291205-8B68-46E4-BF39-39B965425086}"/>
              </a:ext>
            </a:extLst>
          </p:cNvPr>
          <p:cNvSpPr txBox="1"/>
          <p:nvPr/>
        </p:nvSpPr>
        <p:spPr>
          <a:xfrm>
            <a:off x="5628008" y="4301119"/>
            <a:ext cx="13084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Visitor status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B82B48AE-BCA6-42CA-A867-D1B976C5E35B}"/>
              </a:ext>
            </a:extLst>
          </p:cNvPr>
          <p:cNvSpPr/>
          <p:nvPr/>
        </p:nvSpPr>
        <p:spPr>
          <a:xfrm rot="13500000">
            <a:off x="5672567" y="4116203"/>
            <a:ext cx="89748" cy="89748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4E43EDE-9ACF-42DF-B5A9-452B59569B6C}"/>
              </a:ext>
            </a:extLst>
          </p:cNvPr>
          <p:cNvSpPr txBox="1"/>
          <p:nvPr/>
        </p:nvSpPr>
        <p:spPr>
          <a:xfrm>
            <a:off x="5796981" y="4058056"/>
            <a:ext cx="88063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Get it now!</a:t>
            </a:r>
            <a:endParaRPr lang="en-ID" sz="82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1FEF098-7243-4CAC-97D1-583D64CF99F7}"/>
              </a:ext>
            </a:extLst>
          </p:cNvPr>
          <p:cNvSpPr txBox="1"/>
          <p:nvPr/>
        </p:nvSpPr>
        <p:spPr>
          <a:xfrm>
            <a:off x="5641294" y="4620087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A73F21D-F0ED-46AC-8F16-92FC43CF63BA}"/>
              </a:ext>
            </a:extLst>
          </p:cNvPr>
          <p:cNvSpPr txBox="1"/>
          <p:nvPr/>
        </p:nvSpPr>
        <p:spPr>
          <a:xfrm>
            <a:off x="5641294" y="4966434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Monthy</a:t>
            </a:r>
            <a:r>
              <a:rPr lang="en-US" sz="900" dirty="0">
                <a:solidFill>
                  <a:schemeClr val="tx2"/>
                </a:solidFill>
              </a:rPr>
              <a:t> visitor site</a:t>
            </a:r>
          </a:p>
        </p:txBody>
      </p:sp>
    </p:spTree>
    <p:extLst>
      <p:ext uri="{BB962C8B-B14F-4D97-AF65-F5344CB8AC3E}">
        <p14:creationId xmlns:p14="http://schemas.microsoft.com/office/powerpoint/2010/main" val="19468907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7" grpId="0" animBg="1"/>
      <p:bldP spid="39" grpId="0" animBg="1"/>
      <p:bldP spid="42" grpId="0" animBg="1"/>
      <p:bldP spid="45" grpId="0" animBg="1"/>
      <p:bldP spid="14" grpId="0" build="p"/>
      <p:bldP spid="13" grpId="0" build="p"/>
      <p:bldP spid="50" grpId="0"/>
      <p:bldP spid="52" grpId="0"/>
      <p:bldP spid="54" grpId="0" animBg="1"/>
      <p:bldP spid="56" grpId="0" animBg="1"/>
      <p:bldP spid="58" grpId="0" animBg="1"/>
      <p:bldP spid="79" grpId="0"/>
      <p:bldP spid="80" grpId="0"/>
      <p:bldP spid="81" grpId="0"/>
      <p:bldP spid="89" grpId="0"/>
      <p:bldP spid="91" grpId="0" animBg="1"/>
      <p:bldP spid="93" grpId="0"/>
      <p:bldP spid="99" grpId="0"/>
      <p:bldP spid="10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454551AD-D423-4061-86A0-AF38B510705B}"/>
              </a:ext>
            </a:extLst>
          </p:cNvPr>
          <p:cNvSpPr/>
          <p:nvPr/>
        </p:nvSpPr>
        <p:spPr>
          <a:xfrm>
            <a:off x="0" y="1"/>
            <a:ext cx="2507661" cy="6858002"/>
          </a:xfrm>
          <a:custGeom>
            <a:avLst/>
            <a:gdLst>
              <a:gd name="connsiteX0" fmla="*/ 0 w 3343548"/>
              <a:gd name="connsiteY0" fmla="*/ 0 h 6857999"/>
              <a:gd name="connsiteX1" fmla="*/ 2596213 w 3343548"/>
              <a:gd name="connsiteY1" fmla="*/ 0 h 6857999"/>
              <a:gd name="connsiteX2" fmla="*/ 2746819 w 3343548"/>
              <a:gd name="connsiteY2" fmla="*/ 15183 h 6857999"/>
              <a:gd name="connsiteX3" fmla="*/ 3343548 w 3343548"/>
              <a:gd name="connsiteY3" fmla="*/ 747344 h 6857999"/>
              <a:gd name="connsiteX4" fmla="*/ 3343548 w 3343548"/>
              <a:gd name="connsiteY4" fmla="*/ 6110654 h 6857999"/>
              <a:gd name="connsiteX5" fmla="*/ 2596203 w 3343548"/>
              <a:gd name="connsiteY5" fmla="*/ 6857999 h 6857999"/>
              <a:gd name="connsiteX6" fmla="*/ 0 w 3343548"/>
              <a:gd name="connsiteY6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3548" h="6857999">
                <a:moveTo>
                  <a:pt x="0" y="0"/>
                </a:moveTo>
                <a:lnTo>
                  <a:pt x="2596213" y="0"/>
                </a:lnTo>
                <a:lnTo>
                  <a:pt x="2746819" y="15183"/>
                </a:lnTo>
                <a:cubicBezTo>
                  <a:pt x="3087372" y="84870"/>
                  <a:pt x="3343548" y="386191"/>
                  <a:pt x="3343548" y="747344"/>
                </a:cubicBezTo>
                <a:lnTo>
                  <a:pt x="3343548" y="6110654"/>
                </a:lnTo>
                <a:cubicBezTo>
                  <a:pt x="3343548" y="6523401"/>
                  <a:pt x="3008950" y="6857999"/>
                  <a:pt x="2596203" y="6857999"/>
                </a:cubicBezTo>
                <a:lnTo>
                  <a:pt x="0" y="685799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1FDF135-94EA-4C4C-9372-67F54D31321B}"/>
              </a:ext>
            </a:extLst>
          </p:cNvPr>
          <p:cNvGrpSpPr/>
          <p:nvPr/>
        </p:nvGrpSpPr>
        <p:grpSpPr>
          <a:xfrm>
            <a:off x="515512" y="544476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9B75AB6A-A298-42CD-A535-60FC27CD59E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581DF5F-2363-4879-9872-28AEB1C11B0F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A2D00EC-6C7D-42FE-BABF-7466811362DB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6C970F6-D194-4369-9B1D-9F9544912735}"/>
              </a:ext>
            </a:extLst>
          </p:cNvPr>
          <p:cNvGrpSpPr/>
          <p:nvPr/>
        </p:nvGrpSpPr>
        <p:grpSpPr>
          <a:xfrm>
            <a:off x="692788" y="572051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F178CA7-BCC7-4A05-BD93-C2DF59890314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268E480-8C20-4075-B100-B065B991AC9C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779E5BC-03EF-4E31-9576-99FAF7D3C4AB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757D87-A661-4DFB-859C-4D39E21B704A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E5FBE71-3A66-42C2-91A9-5BC25B7450C8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B1DE2F5-F296-486E-A016-BEA0303F193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A6A734AB-164B-4E83-A837-C43F50C4D635}"/>
              </a:ext>
            </a:extLst>
          </p:cNvPr>
          <p:cNvSpPr/>
          <p:nvPr/>
        </p:nvSpPr>
        <p:spPr>
          <a:xfrm>
            <a:off x="2137853" y="6154183"/>
            <a:ext cx="205740" cy="51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EDA4E98-FE02-4720-8A36-706986BA2030}"/>
              </a:ext>
            </a:extLst>
          </p:cNvPr>
          <p:cNvSpPr/>
          <p:nvPr/>
        </p:nvSpPr>
        <p:spPr>
          <a:xfrm rot="8100000">
            <a:off x="3651877" y="608847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5291C2D-226D-4D81-ACEE-4DA2C15E918B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6AD9F1EE-857B-4391-8075-F1E51FC81B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3326522"/>
              </p:ext>
            </p:extLst>
          </p:nvPr>
        </p:nvGraphicFramePr>
        <p:xfrm>
          <a:off x="6628624" y="1968025"/>
          <a:ext cx="1812533" cy="1208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01AB80A2-3CB9-4E1D-A6AE-C99EE563B435}"/>
              </a:ext>
            </a:extLst>
          </p:cNvPr>
          <p:cNvSpPr txBox="1"/>
          <p:nvPr/>
        </p:nvSpPr>
        <p:spPr>
          <a:xfrm>
            <a:off x="6504632" y="1693571"/>
            <a:ext cx="20605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Destination 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F428DA-296F-4E49-8B86-EB38B0F63CF8}"/>
              </a:ext>
            </a:extLst>
          </p:cNvPr>
          <p:cNvSpPr txBox="1"/>
          <p:nvPr/>
        </p:nvSpPr>
        <p:spPr>
          <a:xfrm>
            <a:off x="7089056" y="2393478"/>
            <a:ext cx="891668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1.645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951A4B6-2E50-4AB0-B9CD-053EC7E355DE}"/>
              </a:ext>
            </a:extLst>
          </p:cNvPr>
          <p:cNvSpPr txBox="1"/>
          <p:nvPr/>
        </p:nvSpPr>
        <p:spPr>
          <a:xfrm>
            <a:off x="7120510" y="2620165"/>
            <a:ext cx="828761" cy="1846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00" dirty="0"/>
              <a:t>Visitors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FEE013F-A129-4394-9E14-D19218588315}"/>
              </a:ext>
            </a:extLst>
          </p:cNvPr>
          <p:cNvSpPr/>
          <p:nvPr/>
        </p:nvSpPr>
        <p:spPr>
          <a:xfrm>
            <a:off x="6963497" y="2572203"/>
            <a:ext cx="172418" cy="17241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50" name="Chart 49">
            <a:extLst>
              <a:ext uri="{FF2B5EF4-FFF2-40B4-BE49-F238E27FC236}">
                <a16:creationId xmlns:a16="http://schemas.microsoft.com/office/drawing/2014/main" id="{BB632DA5-7E12-4AA4-8E2E-74B7279A6C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29051382"/>
              </p:ext>
            </p:extLst>
          </p:nvPr>
        </p:nvGraphicFramePr>
        <p:xfrm>
          <a:off x="6628624" y="4245343"/>
          <a:ext cx="1812533" cy="1208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4BF325CA-2C16-4F59-B7EF-230B360E2506}"/>
              </a:ext>
            </a:extLst>
          </p:cNvPr>
          <p:cNvSpPr txBox="1"/>
          <p:nvPr/>
        </p:nvSpPr>
        <p:spPr>
          <a:xfrm>
            <a:off x="6504632" y="3970889"/>
            <a:ext cx="20605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Destination 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F35D537-B9D2-4B96-94B0-F3930627BADA}"/>
              </a:ext>
            </a:extLst>
          </p:cNvPr>
          <p:cNvSpPr txBox="1"/>
          <p:nvPr/>
        </p:nvSpPr>
        <p:spPr>
          <a:xfrm>
            <a:off x="7089056" y="4670796"/>
            <a:ext cx="891668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3.734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2056AA4-F494-4C0A-BC41-C3BFC20C15F4}"/>
              </a:ext>
            </a:extLst>
          </p:cNvPr>
          <p:cNvSpPr txBox="1"/>
          <p:nvPr/>
        </p:nvSpPr>
        <p:spPr>
          <a:xfrm>
            <a:off x="7120510" y="4897483"/>
            <a:ext cx="828761" cy="1846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00" dirty="0"/>
              <a:t>Visitors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48608E1-64BF-4B24-A7F3-77BBF3349016}"/>
              </a:ext>
            </a:extLst>
          </p:cNvPr>
          <p:cNvSpPr/>
          <p:nvPr/>
        </p:nvSpPr>
        <p:spPr>
          <a:xfrm>
            <a:off x="6963497" y="4849521"/>
            <a:ext cx="172418" cy="17241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0F356C3-B98B-442A-A9FF-B6C0164D0B9D}"/>
              </a:ext>
            </a:extLst>
          </p:cNvPr>
          <p:cNvGrpSpPr/>
          <p:nvPr/>
        </p:nvGrpSpPr>
        <p:grpSpPr>
          <a:xfrm>
            <a:off x="3092494" y="1748076"/>
            <a:ext cx="184666" cy="184666"/>
            <a:chOff x="6838122" y="1785534"/>
            <a:chExt cx="308113" cy="308113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335E3C0-B473-482B-8394-E7A2846F61F4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59" name="Graphic 4">
              <a:extLst>
                <a:ext uri="{FF2B5EF4-FFF2-40B4-BE49-F238E27FC236}">
                  <a16:creationId xmlns:a16="http://schemas.microsoft.com/office/drawing/2014/main" id="{8F59396E-D7B4-4B5E-B84D-2720A143312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7F1A55D0-653B-4775-934F-EED7D222F63B}"/>
              </a:ext>
            </a:extLst>
          </p:cNvPr>
          <p:cNvSpPr txBox="1"/>
          <p:nvPr/>
        </p:nvSpPr>
        <p:spPr>
          <a:xfrm>
            <a:off x="3318119" y="2482985"/>
            <a:ext cx="251833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20" name="PsHolder19">
            <a:extLst>
              <a:ext uri="{FF2B5EF4-FFF2-40B4-BE49-F238E27FC236}">
                <a16:creationId xmlns:a16="http://schemas.microsoft.com/office/drawing/2014/main" id="{F95F4B25-769D-4D66-A5D9-EE075B8903B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535C00-7DBA-45E1-9E4C-BCAB5378ED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19" name="PsHolder20">
            <a:extLst>
              <a:ext uri="{FF2B5EF4-FFF2-40B4-BE49-F238E27FC236}">
                <a16:creationId xmlns:a16="http://schemas.microsoft.com/office/drawing/2014/main" id="{E3E0C265-679E-4A93-A5A9-40FE0E2411A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44E6E0A-5B9A-4F4A-B942-835A6FF2FB6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FD15CD95-7B22-4369-95CF-7F0B69356F4C}"/>
              </a:ext>
            </a:extLst>
          </p:cNvPr>
          <p:cNvSpPr/>
          <p:nvPr/>
        </p:nvSpPr>
        <p:spPr>
          <a:xfrm>
            <a:off x="589309" y="4967556"/>
            <a:ext cx="1378220" cy="3927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49E1F53-DF2D-4D5C-9E76-B15D6D3E04C7}"/>
              </a:ext>
            </a:extLst>
          </p:cNvPr>
          <p:cNvSpPr txBox="1"/>
          <p:nvPr/>
        </p:nvSpPr>
        <p:spPr>
          <a:xfrm>
            <a:off x="873046" y="5039083"/>
            <a:ext cx="10944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Destination 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432" descr="Marker">
            <a:extLst>
              <a:ext uri="{FF2B5EF4-FFF2-40B4-BE49-F238E27FC236}">
                <a16:creationId xmlns:a16="http://schemas.microsoft.com/office/drawing/2014/main" id="{3E648406-7522-4C38-B5EF-FF1FC310ADA0}"/>
              </a:ext>
            </a:extLst>
          </p:cNvPr>
          <p:cNvSpPr/>
          <p:nvPr/>
        </p:nvSpPr>
        <p:spPr>
          <a:xfrm>
            <a:off x="702844" y="5097606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56A1E1E0-CAEA-4BC3-A8C2-A6554071E500}"/>
              </a:ext>
            </a:extLst>
          </p:cNvPr>
          <p:cNvSpPr/>
          <p:nvPr/>
        </p:nvSpPr>
        <p:spPr>
          <a:xfrm>
            <a:off x="3345766" y="4967556"/>
            <a:ext cx="1378220" cy="3927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85EF4E3-747F-47D2-9A17-AC6FF4C933BE}"/>
              </a:ext>
            </a:extLst>
          </p:cNvPr>
          <p:cNvSpPr txBox="1"/>
          <p:nvPr/>
        </p:nvSpPr>
        <p:spPr>
          <a:xfrm>
            <a:off x="3629503" y="5039083"/>
            <a:ext cx="10944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Destination 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5" name="Graphic 432" descr="Marker">
            <a:extLst>
              <a:ext uri="{FF2B5EF4-FFF2-40B4-BE49-F238E27FC236}">
                <a16:creationId xmlns:a16="http://schemas.microsoft.com/office/drawing/2014/main" id="{67CCC689-AAF3-4579-A2D2-4078C47F227D}"/>
              </a:ext>
            </a:extLst>
          </p:cNvPr>
          <p:cNvSpPr/>
          <p:nvPr/>
        </p:nvSpPr>
        <p:spPr>
          <a:xfrm>
            <a:off x="3459301" y="5097606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3E49ACA-243C-4724-992B-EA4171F32335}"/>
              </a:ext>
            </a:extLst>
          </p:cNvPr>
          <p:cNvSpPr txBox="1"/>
          <p:nvPr/>
        </p:nvSpPr>
        <p:spPr>
          <a:xfrm>
            <a:off x="519889" y="1956450"/>
            <a:ext cx="1388504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destination and good view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89D6046-E5BA-4296-ADBF-21EFC0F27231}"/>
              </a:ext>
            </a:extLst>
          </p:cNvPr>
          <p:cNvSpPr txBox="1"/>
          <p:nvPr/>
        </p:nvSpPr>
        <p:spPr>
          <a:xfrm>
            <a:off x="519889" y="1767989"/>
            <a:ext cx="1388504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</a:rPr>
              <a:t>Categories:</a:t>
            </a:r>
          </a:p>
        </p:txBody>
      </p:sp>
    </p:spTree>
    <p:extLst>
      <p:ext uri="{BB962C8B-B14F-4D97-AF65-F5344CB8AC3E}">
        <p14:creationId xmlns:p14="http://schemas.microsoft.com/office/powerpoint/2010/main" val="3103274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14" grpId="0" animBg="1"/>
      <p:bldP spid="16" grpId="0" animBg="1"/>
      <p:bldP spid="18" grpId="0" animBg="1"/>
      <p:bldGraphic spid="36" grpId="0">
        <p:bldAsOne/>
      </p:bldGraphic>
      <p:bldP spid="37" grpId="0"/>
      <p:bldP spid="40" grpId="0"/>
      <p:bldP spid="41" grpId="0"/>
      <p:bldP spid="39" grpId="0" animBg="1"/>
      <p:bldGraphic spid="50" grpId="0">
        <p:bldAsOne/>
      </p:bldGraphic>
      <p:bldP spid="51" grpId="0"/>
      <p:bldP spid="54" grpId="0"/>
      <p:bldP spid="55" grpId="0"/>
      <p:bldP spid="53" grpId="0" animBg="1"/>
      <p:bldP spid="62" grpId="0"/>
      <p:bldP spid="13" grpId="0" build="p"/>
      <p:bldP spid="15" grpId="0" build="p"/>
      <p:bldP spid="75" grpId="0" animBg="1"/>
      <p:bldP spid="79" grpId="0"/>
      <p:bldP spid="81" grpId="0" animBg="1"/>
      <p:bldP spid="83" grpId="0" animBg="1"/>
      <p:bldP spid="84" grpId="0"/>
      <p:bldP spid="85" grpId="0" animBg="1"/>
      <p:bldP spid="87" grpId="0"/>
      <p:bldP spid="8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71503A1D-40B4-4AE8-8A15-70802342ACDA}"/>
              </a:ext>
            </a:extLst>
          </p:cNvPr>
          <p:cNvSpPr/>
          <p:nvPr/>
        </p:nvSpPr>
        <p:spPr>
          <a:xfrm>
            <a:off x="1" y="2905172"/>
            <a:ext cx="4810346" cy="3952819"/>
          </a:xfrm>
          <a:custGeom>
            <a:avLst/>
            <a:gdLst>
              <a:gd name="connsiteX0" fmla="*/ 0 w 6413795"/>
              <a:gd name="connsiteY0" fmla="*/ 0 h 4127437"/>
              <a:gd name="connsiteX1" fmla="*/ 5577240 w 6413795"/>
              <a:gd name="connsiteY1" fmla="*/ 0 h 4127437"/>
              <a:gd name="connsiteX2" fmla="*/ 6413795 w 6413795"/>
              <a:gd name="connsiteY2" fmla="*/ 836555 h 4127437"/>
              <a:gd name="connsiteX3" fmla="*/ 6413795 w 6413795"/>
              <a:gd name="connsiteY3" fmla="*/ 4127437 h 4127437"/>
              <a:gd name="connsiteX4" fmla="*/ 0 w 6413795"/>
              <a:gd name="connsiteY4" fmla="*/ 4127437 h 4127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13795" h="4127437">
                <a:moveTo>
                  <a:pt x="0" y="0"/>
                </a:moveTo>
                <a:lnTo>
                  <a:pt x="5577240" y="0"/>
                </a:lnTo>
                <a:cubicBezTo>
                  <a:pt x="6039257" y="0"/>
                  <a:pt x="6413795" y="374538"/>
                  <a:pt x="6413795" y="836555"/>
                </a:cubicBezTo>
                <a:lnTo>
                  <a:pt x="6413795" y="4127437"/>
                </a:lnTo>
                <a:lnTo>
                  <a:pt x="0" y="412743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4915DE8-2436-4EBC-8980-87A7A814D11A}"/>
              </a:ext>
            </a:extLst>
          </p:cNvPr>
          <p:cNvSpPr/>
          <p:nvPr/>
        </p:nvSpPr>
        <p:spPr>
          <a:xfrm>
            <a:off x="3829856" y="1495632"/>
            <a:ext cx="4754346" cy="3790471"/>
          </a:xfrm>
          <a:prstGeom prst="roundRect">
            <a:avLst>
              <a:gd name="adj" fmla="val 231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AD8286D-F9E3-4867-9F91-94645FAE131C}"/>
              </a:ext>
            </a:extLst>
          </p:cNvPr>
          <p:cNvGrpSpPr/>
          <p:nvPr/>
        </p:nvGrpSpPr>
        <p:grpSpPr>
          <a:xfrm>
            <a:off x="4755084" y="2590710"/>
            <a:ext cx="3535419" cy="1981724"/>
            <a:chOff x="6537704" y="2456756"/>
            <a:chExt cx="4713892" cy="264229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397C9DA9-AB86-447C-A0B8-8BDD632932D2}"/>
                </a:ext>
              </a:extLst>
            </p:cNvPr>
            <p:cNvGrpSpPr/>
            <p:nvPr/>
          </p:nvGrpSpPr>
          <p:grpSpPr>
            <a:xfrm>
              <a:off x="6537704" y="2456756"/>
              <a:ext cx="4713891" cy="2642298"/>
              <a:chOff x="6537703" y="2515725"/>
              <a:chExt cx="4713891" cy="2524359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3CFC928-835F-42D8-AFFC-9AB3853458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770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0B284B19-004C-43CC-B483-874A4C8A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0031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43C237F4-1381-4DB6-8875-81EBDA166D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6291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9CFFA62-CDE1-4837-A36F-7C85B27710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552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7A9D45EB-51CA-40C4-B4C3-F8FE2BF360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88131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AC272E8-5AFD-4BAD-B52B-1B53656B6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50738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0C6FF72-9880-4CDA-9FA6-61227E442E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13345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29517F15-47C8-4375-8C65-618835B0AA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5952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C536754-A295-4E2F-AEE0-F05451C653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38559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D5E2693E-E3B7-4B54-B999-989D58071A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1166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4BEDE6A-A2C5-41F4-B0CB-904EC34731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6377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8349C68-7587-46DE-B61E-AB3B0E1624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2638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C50D5B4D-8F9E-4FBB-BF99-D1DEF3E22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8898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2099C56A-3C52-40C5-83B2-A7BF2489E2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5159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D13B0A0-10FB-4AF7-8CE1-F0D3E8DDBA14}"/>
                </a:ext>
              </a:extLst>
            </p:cNvPr>
            <p:cNvGrpSpPr/>
            <p:nvPr/>
          </p:nvGrpSpPr>
          <p:grpSpPr>
            <a:xfrm>
              <a:off x="6540237" y="2828148"/>
              <a:ext cx="4708825" cy="1899513"/>
              <a:chOff x="6542771" y="2805931"/>
              <a:chExt cx="4708825" cy="1899513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FBA39BE5-3664-4D94-B366-48A3FED9E3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2805931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8B047FF3-E2A0-4D3F-80FA-203D9FDEF3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280809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162323E9-8B50-4028-9AFC-83F1451EBE7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755687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0111BAC6-6940-493B-B3AB-11DB75FD27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230565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A3CA49EA-2AE0-4CDE-9D53-B27A46538C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705443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D85E31A-CB3B-4C3A-AD4C-4A3E1A4B72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2460471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7AC117C-6DEF-4A67-B4A8-1F7F0341A5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5099054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6370D91E-1B66-4D26-968A-D7E31B38D400}"/>
              </a:ext>
            </a:extLst>
          </p:cNvPr>
          <p:cNvSpPr/>
          <p:nvPr/>
        </p:nvSpPr>
        <p:spPr>
          <a:xfrm>
            <a:off x="5018403" y="2730922"/>
            <a:ext cx="3016818" cy="1691403"/>
          </a:xfrm>
          <a:custGeom>
            <a:avLst/>
            <a:gdLst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188874 w 4022412"/>
              <a:gd name="connsiteY4" fmla="*/ 1880916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35"/>
              <a:gd name="connsiteY0" fmla="*/ 0 h 2255204"/>
              <a:gd name="connsiteX1" fmla="*/ 729625 w 4022435"/>
              <a:gd name="connsiteY1" fmla="*/ 407453 h 2255204"/>
              <a:gd name="connsiteX2" fmla="*/ 1094437 w 4022435"/>
              <a:gd name="connsiteY2" fmla="*/ 923875 h 2255204"/>
              <a:gd name="connsiteX3" fmla="*/ 2572638 w 4022435"/>
              <a:gd name="connsiteY3" fmla="*/ 1345542 h 2255204"/>
              <a:gd name="connsiteX4" fmla="*/ 2907012 w 4022435"/>
              <a:gd name="connsiteY4" fmla="*/ 1845232 h 2255204"/>
              <a:gd name="connsiteX5" fmla="*/ 4022412 w 4022435"/>
              <a:gd name="connsiteY5" fmla="*/ 2255204 h 2255204"/>
              <a:gd name="connsiteX0" fmla="*/ 0 w 4022424"/>
              <a:gd name="connsiteY0" fmla="*/ 0 h 2255204"/>
              <a:gd name="connsiteX1" fmla="*/ 729625 w 4022424"/>
              <a:gd name="connsiteY1" fmla="*/ 407453 h 2255204"/>
              <a:gd name="connsiteX2" fmla="*/ 1094437 w 4022424"/>
              <a:gd name="connsiteY2" fmla="*/ 923875 h 2255204"/>
              <a:gd name="connsiteX3" fmla="*/ 2572638 w 4022424"/>
              <a:gd name="connsiteY3" fmla="*/ 1345542 h 2255204"/>
              <a:gd name="connsiteX4" fmla="*/ 2907012 w 4022424"/>
              <a:gd name="connsiteY4" fmla="*/ 1845232 h 2255204"/>
              <a:gd name="connsiteX5" fmla="*/ 4022412 w 4022424"/>
              <a:gd name="connsiteY5" fmla="*/ 2255204 h 225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2424" h="2255204">
                <a:moveTo>
                  <a:pt x="0" y="0"/>
                </a:moveTo>
                <a:lnTo>
                  <a:pt x="729625" y="407453"/>
                </a:lnTo>
                <a:lnTo>
                  <a:pt x="1094437" y="923875"/>
                </a:lnTo>
                <a:lnTo>
                  <a:pt x="2572638" y="1345542"/>
                </a:lnTo>
                <a:lnTo>
                  <a:pt x="2907012" y="1845232"/>
                </a:lnTo>
                <a:cubicBezTo>
                  <a:pt x="2907104" y="1845101"/>
                  <a:pt x="4026780" y="2250875"/>
                  <a:pt x="4022412" y="2255204"/>
                </a:cubicBezTo>
              </a:path>
            </a:pathLst>
          </a:cu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F2CB087-72DF-4A8D-A7A3-FA660F1FCA6C}"/>
              </a:ext>
            </a:extLst>
          </p:cNvPr>
          <p:cNvGrpSpPr/>
          <p:nvPr/>
        </p:nvGrpSpPr>
        <p:grpSpPr>
          <a:xfrm>
            <a:off x="590509" y="1495632"/>
            <a:ext cx="184666" cy="184666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9D87B5AE-7B8F-4536-A49F-C420FBF56B0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9CA88C7E-3EB9-4ADE-8D13-99F58959FDE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47723802-0A40-4A0F-8FBF-A7BE90B80771}"/>
              </a:ext>
            </a:extLst>
          </p:cNvPr>
          <p:cNvSpPr/>
          <p:nvPr/>
        </p:nvSpPr>
        <p:spPr>
          <a:xfrm>
            <a:off x="2173841" y="6148655"/>
            <a:ext cx="205740" cy="51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FB1E40F-9BA8-4FCF-B8F2-1032DE52CA17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338F0C5-87EF-43A0-A816-7352F5C99AFA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A16443-ACCD-4446-9421-2E61A6B93EAC}"/>
              </a:ext>
            </a:extLst>
          </p:cNvPr>
          <p:cNvSpPr txBox="1"/>
          <p:nvPr/>
        </p:nvSpPr>
        <p:spPr>
          <a:xfrm>
            <a:off x="5647960" y="1851646"/>
            <a:ext cx="161080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Progress chart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93F951-9A79-4A9B-8631-B7C62ACFF406}"/>
              </a:ext>
            </a:extLst>
          </p:cNvPr>
          <p:cNvSpPr txBox="1"/>
          <p:nvPr/>
        </p:nvSpPr>
        <p:spPr>
          <a:xfrm>
            <a:off x="4068690" y="1873325"/>
            <a:ext cx="1860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6E6B40-69FF-4DE1-854C-F5DDDB6D690A}"/>
              </a:ext>
            </a:extLst>
          </p:cNvPr>
          <p:cNvSpPr txBox="1"/>
          <p:nvPr/>
        </p:nvSpPr>
        <p:spPr>
          <a:xfrm>
            <a:off x="4124218" y="2590709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11792EF-A8EA-46C4-9A4B-3FC11C36DFF4}"/>
              </a:ext>
            </a:extLst>
          </p:cNvPr>
          <p:cNvSpPr txBox="1"/>
          <p:nvPr/>
        </p:nvSpPr>
        <p:spPr>
          <a:xfrm>
            <a:off x="4124218" y="2936658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B09BBD4-9100-4ED2-8500-0C5311D4A62F}"/>
              </a:ext>
            </a:extLst>
          </p:cNvPr>
          <p:cNvSpPr txBox="1"/>
          <p:nvPr/>
        </p:nvSpPr>
        <p:spPr>
          <a:xfrm>
            <a:off x="4124218" y="3282608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466552-178A-4621-8BD1-E53F357C3634}"/>
              </a:ext>
            </a:extLst>
          </p:cNvPr>
          <p:cNvSpPr txBox="1"/>
          <p:nvPr/>
        </p:nvSpPr>
        <p:spPr>
          <a:xfrm>
            <a:off x="4124218" y="3628557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2019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B5E1E5A-263E-4795-A0CF-F9139947D9A2}"/>
              </a:ext>
            </a:extLst>
          </p:cNvPr>
          <p:cNvSpPr txBox="1"/>
          <p:nvPr/>
        </p:nvSpPr>
        <p:spPr>
          <a:xfrm>
            <a:off x="4124218" y="3974507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2020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88F6C3B-3037-4D15-8F61-A46915B9878C}"/>
              </a:ext>
            </a:extLst>
          </p:cNvPr>
          <p:cNvSpPr txBox="1"/>
          <p:nvPr/>
        </p:nvSpPr>
        <p:spPr>
          <a:xfrm>
            <a:off x="4124218" y="4320456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2021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931263A-7284-4B89-AEA1-40C64D3E283F}"/>
              </a:ext>
            </a:extLst>
          </p:cNvPr>
          <p:cNvSpPr/>
          <p:nvPr/>
        </p:nvSpPr>
        <p:spPr>
          <a:xfrm>
            <a:off x="4968652" y="2665879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A4EFFF8-FBBF-425C-B00A-C14FBBAAF157}"/>
              </a:ext>
            </a:extLst>
          </p:cNvPr>
          <p:cNvSpPr/>
          <p:nvPr/>
        </p:nvSpPr>
        <p:spPr>
          <a:xfrm>
            <a:off x="5512354" y="2975560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3849CCEA-83EC-465E-AAB3-DFD3A1349D98}"/>
              </a:ext>
            </a:extLst>
          </p:cNvPr>
          <p:cNvSpPr/>
          <p:nvPr/>
        </p:nvSpPr>
        <p:spPr>
          <a:xfrm>
            <a:off x="5778502" y="3363259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5FB7865E-69C6-42D4-9DE9-13892834578B}"/>
              </a:ext>
            </a:extLst>
          </p:cNvPr>
          <p:cNvSpPr/>
          <p:nvPr/>
        </p:nvSpPr>
        <p:spPr>
          <a:xfrm>
            <a:off x="6885604" y="3684352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DBF93C5-227D-4DA6-B26A-725846727F1F}"/>
              </a:ext>
            </a:extLst>
          </p:cNvPr>
          <p:cNvSpPr/>
          <p:nvPr/>
        </p:nvSpPr>
        <p:spPr>
          <a:xfrm>
            <a:off x="7141570" y="4048260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20A9FEC-561E-427B-AC51-1E8428586E9A}"/>
              </a:ext>
            </a:extLst>
          </p:cNvPr>
          <p:cNvSpPr/>
          <p:nvPr/>
        </p:nvSpPr>
        <p:spPr>
          <a:xfrm>
            <a:off x="7971568" y="4357423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48006630-FE0C-4653-99BD-58FFEE4A4EE7}"/>
              </a:ext>
            </a:extLst>
          </p:cNvPr>
          <p:cNvSpPr/>
          <p:nvPr/>
        </p:nvSpPr>
        <p:spPr>
          <a:xfrm>
            <a:off x="813358" y="3399279"/>
            <a:ext cx="2448794" cy="762557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2E20D95-7C9B-4B79-9BDB-2200D70D02D4}"/>
              </a:ext>
            </a:extLst>
          </p:cNvPr>
          <p:cNvSpPr txBox="1"/>
          <p:nvPr/>
        </p:nvSpPr>
        <p:spPr>
          <a:xfrm>
            <a:off x="1604210" y="3799237"/>
            <a:ext cx="165794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manager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B1FBB57-4AEA-416A-BE9A-320665083FA7}"/>
              </a:ext>
            </a:extLst>
          </p:cNvPr>
          <p:cNvSpPr txBox="1"/>
          <p:nvPr/>
        </p:nvSpPr>
        <p:spPr>
          <a:xfrm>
            <a:off x="1604210" y="3529060"/>
            <a:ext cx="14874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Miguel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Gebra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43F499B1-989A-44C5-826B-BB9951CC058C}"/>
              </a:ext>
            </a:extLst>
          </p:cNvPr>
          <p:cNvSpPr/>
          <p:nvPr/>
        </p:nvSpPr>
        <p:spPr>
          <a:xfrm>
            <a:off x="813358" y="4442637"/>
            <a:ext cx="2448794" cy="762557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8637B03-69D0-45FF-B967-3B69B342E370}"/>
              </a:ext>
            </a:extLst>
          </p:cNvPr>
          <p:cNvSpPr txBox="1"/>
          <p:nvPr/>
        </p:nvSpPr>
        <p:spPr>
          <a:xfrm>
            <a:off x="1604210" y="4842595"/>
            <a:ext cx="165794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Tour guide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F9C846A-B96A-441D-A0E2-88B2034E7C75}"/>
              </a:ext>
            </a:extLst>
          </p:cNvPr>
          <p:cNvSpPr txBox="1"/>
          <p:nvPr/>
        </p:nvSpPr>
        <p:spPr>
          <a:xfrm>
            <a:off x="1604210" y="4572418"/>
            <a:ext cx="14874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David Dewa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PsHolder29">
            <a:extLst>
              <a:ext uri="{FF2B5EF4-FFF2-40B4-BE49-F238E27FC236}">
                <a16:creationId xmlns:a16="http://schemas.microsoft.com/office/drawing/2014/main" id="{3471892F-CE70-4690-88C9-0915C5355DF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EF664834-81A7-4439-889C-118FB72DD3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Chart Data</a:t>
            </a:r>
          </a:p>
        </p:txBody>
      </p:sp>
      <p:sp>
        <p:nvSpPr>
          <p:cNvPr id="6" name="PsHolder30">
            <a:extLst>
              <a:ext uri="{FF2B5EF4-FFF2-40B4-BE49-F238E27FC236}">
                <a16:creationId xmlns:a16="http://schemas.microsoft.com/office/drawing/2014/main" id="{B7D3951D-AEEE-4111-AC56-D71B9BE53CC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4F9ED9E-678D-4347-8085-D590E2C693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BC098E9-A6E0-45EC-BDC4-12C987025EB0}"/>
              </a:ext>
            </a:extLst>
          </p:cNvPr>
          <p:cNvSpPr txBox="1"/>
          <p:nvPr/>
        </p:nvSpPr>
        <p:spPr>
          <a:xfrm>
            <a:off x="5163665" y="5531664"/>
            <a:ext cx="348060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F1822EF-84ED-4594-8A62-7C4DBCEF0D6D}"/>
              </a:ext>
            </a:extLst>
          </p:cNvPr>
          <p:cNvSpPr txBox="1"/>
          <p:nvPr/>
        </p:nvSpPr>
        <p:spPr>
          <a:xfrm>
            <a:off x="4768834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10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8CEF42-2DC7-43FA-8A2A-18C8DCCFF2B4}"/>
              </a:ext>
            </a:extLst>
          </p:cNvPr>
          <p:cNvSpPr txBox="1"/>
          <p:nvPr/>
        </p:nvSpPr>
        <p:spPr>
          <a:xfrm>
            <a:off x="5040790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20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383DB20-7928-469D-A8C4-E7DCAFA55BA5}"/>
              </a:ext>
            </a:extLst>
          </p:cNvPr>
          <p:cNvSpPr txBox="1"/>
          <p:nvPr/>
        </p:nvSpPr>
        <p:spPr>
          <a:xfrm>
            <a:off x="5312745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30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9EBF4F7-1BB1-4077-8AF8-2686F97D1B44}"/>
              </a:ext>
            </a:extLst>
          </p:cNvPr>
          <p:cNvSpPr txBox="1"/>
          <p:nvPr/>
        </p:nvSpPr>
        <p:spPr>
          <a:xfrm>
            <a:off x="5584700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40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13AC547-9005-48B6-8B13-DB2C6BD66AA3}"/>
              </a:ext>
            </a:extLst>
          </p:cNvPr>
          <p:cNvSpPr txBox="1"/>
          <p:nvPr/>
        </p:nvSpPr>
        <p:spPr>
          <a:xfrm>
            <a:off x="5856655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50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FD135A1-4A9F-4AE9-9A7F-EB16578167BE}"/>
              </a:ext>
            </a:extLst>
          </p:cNvPr>
          <p:cNvSpPr txBox="1"/>
          <p:nvPr/>
        </p:nvSpPr>
        <p:spPr>
          <a:xfrm>
            <a:off x="6128611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60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B33FA47-8825-4BC2-BD7B-89E114248829}"/>
              </a:ext>
            </a:extLst>
          </p:cNvPr>
          <p:cNvSpPr txBox="1"/>
          <p:nvPr/>
        </p:nvSpPr>
        <p:spPr>
          <a:xfrm>
            <a:off x="6400566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70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7EC028-A4B4-435A-9369-DAA843F607AB}"/>
              </a:ext>
            </a:extLst>
          </p:cNvPr>
          <p:cNvSpPr txBox="1"/>
          <p:nvPr/>
        </p:nvSpPr>
        <p:spPr>
          <a:xfrm>
            <a:off x="6672521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80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ADB332F-EE2E-48B1-AE87-B69DDF1791DF}"/>
              </a:ext>
            </a:extLst>
          </p:cNvPr>
          <p:cNvSpPr txBox="1"/>
          <p:nvPr/>
        </p:nvSpPr>
        <p:spPr>
          <a:xfrm>
            <a:off x="6944476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90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EA43855-4AB5-4D78-8808-6DE344BE9AA5}"/>
              </a:ext>
            </a:extLst>
          </p:cNvPr>
          <p:cNvSpPr txBox="1"/>
          <p:nvPr/>
        </p:nvSpPr>
        <p:spPr>
          <a:xfrm>
            <a:off x="7216432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100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37292DA-0789-41F1-8B21-64FBC276AF33}"/>
              </a:ext>
            </a:extLst>
          </p:cNvPr>
          <p:cNvSpPr txBox="1"/>
          <p:nvPr/>
        </p:nvSpPr>
        <p:spPr>
          <a:xfrm>
            <a:off x="7488387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110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B23B8A3-342E-46BA-8EBF-6D946C4DE0BF}"/>
              </a:ext>
            </a:extLst>
          </p:cNvPr>
          <p:cNvSpPr txBox="1"/>
          <p:nvPr/>
        </p:nvSpPr>
        <p:spPr>
          <a:xfrm>
            <a:off x="7760342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120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A858A8D-2906-4F8A-A325-A318C88931BF}"/>
              </a:ext>
            </a:extLst>
          </p:cNvPr>
          <p:cNvSpPr txBox="1"/>
          <p:nvPr/>
        </p:nvSpPr>
        <p:spPr>
          <a:xfrm>
            <a:off x="8032297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130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9465C7CA-44A0-4C68-91DB-92DCA242731E}"/>
              </a:ext>
            </a:extLst>
          </p:cNvPr>
          <p:cNvSpPr/>
          <p:nvPr/>
        </p:nvSpPr>
        <p:spPr>
          <a:xfrm>
            <a:off x="5134769" y="2418138"/>
            <a:ext cx="489645" cy="270753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0A694AC-1E9A-4B20-8470-768672EE98DB}"/>
              </a:ext>
            </a:extLst>
          </p:cNvPr>
          <p:cNvSpPr txBox="1"/>
          <p:nvPr/>
        </p:nvSpPr>
        <p:spPr>
          <a:xfrm>
            <a:off x="5176791" y="2428191"/>
            <a:ext cx="4476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600" dirty="0">
                <a:solidFill>
                  <a:schemeClr val="bg2"/>
                </a:solidFill>
                <a:latin typeface="+mj-lt"/>
              </a:rPr>
              <a:t>10%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3980F8C8-17B7-437A-A4BA-8BE6B87CF39C}"/>
              </a:ext>
            </a:extLst>
          </p:cNvPr>
          <p:cNvSpPr/>
          <p:nvPr/>
        </p:nvSpPr>
        <p:spPr>
          <a:xfrm>
            <a:off x="6948755" y="3287962"/>
            <a:ext cx="489645" cy="270753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D383DF0-5113-48F0-90BA-AB94C2539B9C}"/>
              </a:ext>
            </a:extLst>
          </p:cNvPr>
          <p:cNvSpPr txBox="1"/>
          <p:nvPr/>
        </p:nvSpPr>
        <p:spPr>
          <a:xfrm>
            <a:off x="6990777" y="3298015"/>
            <a:ext cx="4495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600" dirty="0">
                <a:solidFill>
                  <a:schemeClr val="bg2"/>
                </a:solidFill>
                <a:latin typeface="+mj-lt"/>
              </a:rPr>
              <a:t>80%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BA024EF-5B4D-43F9-9D52-589BD7DBE9AC}"/>
              </a:ext>
            </a:extLst>
          </p:cNvPr>
          <p:cNvSpPr/>
          <p:nvPr/>
        </p:nvSpPr>
        <p:spPr>
          <a:xfrm>
            <a:off x="8015424" y="4007543"/>
            <a:ext cx="489645" cy="270753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9111788-9C21-4A4B-82BA-325A80301D3E}"/>
              </a:ext>
            </a:extLst>
          </p:cNvPr>
          <p:cNvSpPr txBox="1"/>
          <p:nvPr/>
        </p:nvSpPr>
        <p:spPr>
          <a:xfrm>
            <a:off x="8057446" y="4017595"/>
            <a:ext cx="4896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600" dirty="0">
                <a:solidFill>
                  <a:schemeClr val="bg2"/>
                </a:solidFill>
                <a:latin typeface="+mj-lt"/>
              </a:rPr>
              <a:t>120%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3235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22" grpId="0" animBg="1"/>
      <p:bldP spid="72" grpId="0" animBg="1"/>
      <p:bldP spid="18" grpId="0" animBg="1"/>
      <p:bldP spid="19" grpId="0" animBg="1"/>
      <p:bldP spid="21" grpId="0" animBg="1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8" grpId="0" animBg="1"/>
      <p:bldP spid="80" grpId="0"/>
      <p:bldP spid="82" grpId="0"/>
      <p:bldP spid="84" grpId="0" animBg="1"/>
      <p:bldP spid="85" grpId="0"/>
      <p:bldP spid="86" grpId="0"/>
      <p:bldP spid="20" grpId="0" build="p"/>
      <p:bldP spid="23" grpId="0" build="p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10" grpId="0" animBg="1"/>
      <p:bldP spid="112" grpId="0"/>
      <p:bldP spid="113" grpId="0" animBg="1"/>
      <p:bldP spid="114" grpId="0"/>
      <p:bldP spid="115" grpId="0" animBg="1"/>
      <p:bldP spid="1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A2ABF2FE-E313-4FE7-AD58-B9251EE327FA}"/>
              </a:ext>
            </a:extLst>
          </p:cNvPr>
          <p:cNvSpPr/>
          <p:nvPr/>
        </p:nvSpPr>
        <p:spPr>
          <a:xfrm>
            <a:off x="1713919" y="541620"/>
            <a:ext cx="184666" cy="1846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5" name="Graphic 4">
            <a:extLst>
              <a:ext uri="{FF2B5EF4-FFF2-40B4-BE49-F238E27FC236}">
                <a16:creationId xmlns:a16="http://schemas.microsoft.com/office/drawing/2014/main" id="{75F54155-6F3F-454D-B792-0BF478E009A4}"/>
              </a:ext>
            </a:extLst>
          </p:cNvPr>
          <p:cNvSpPr/>
          <p:nvPr/>
        </p:nvSpPr>
        <p:spPr>
          <a:xfrm>
            <a:off x="1756263" y="590954"/>
            <a:ext cx="99977" cy="85997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6653C1-66FF-4EF9-A038-8EDADCC8AE4F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5B3B34D-6679-4873-A9B4-42474841FD6B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DFF495E-5AD3-4D5F-AD5C-A318FC77E2C5}"/>
              </a:ext>
            </a:extLst>
          </p:cNvPr>
          <p:cNvSpPr/>
          <p:nvPr/>
        </p:nvSpPr>
        <p:spPr>
          <a:xfrm>
            <a:off x="8966499" y="4769635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301D96-82FE-4545-A36E-4B9D62FEF9D0}"/>
              </a:ext>
            </a:extLst>
          </p:cNvPr>
          <p:cNvSpPr txBox="1"/>
          <p:nvPr/>
        </p:nvSpPr>
        <p:spPr>
          <a:xfrm>
            <a:off x="676026" y="2317679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155E6D-3967-46FB-915A-7FAF0BEBB68B}"/>
              </a:ext>
            </a:extLst>
          </p:cNvPr>
          <p:cNvSpPr txBox="1"/>
          <p:nvPr/>
        </p:nvSpPr>
        <p:spPr>
          <a:xfrm>
            <a:off x="676026" y="2186887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Mon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7608C0F-41E7-4F79-B0A4-330A9DB38270}"/>
              </a:ext>
            </a:extLst>
          </p:cNvPr>
          <p:cNvSpPr txBox="1"/>
          <p:nvPr/>
        </p:nvSpPr>
        <p:spPr>
          <a:xfrm>
            <a:off x="1414620" y="2420597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3F6B509-B825-4E08-92B6-36E185EEE77A}"/>
              </a:ext>
            </a:extLst>
          </p:cNvPr>
          <p:cNvSpPr txBox="1"/>
          <p:nvPr/>
        </p:nvSpPr>
        <p:spPr>
          <a:xfrm>
            <a:off x="1414619" y="2226410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27130D8-F1C9-4D58-8F0F-B3D2C524864B}"/>
              </a:ext>
            </a:extLst>
          </p:cNvPr>
          <p:cNvSpPr/>
          <p:nvPr/>
        </p:nvSpPr>
        <p:spPr>
          <a:xfrm>
            <a:off x="617865" y="2984332"/>
            <a:ext cx="2448221" cy="725056"/>
          </a:xfrm>
          <a:prstGeom prst="roundRect">
            <a:avLst>
              <a:gd name="adj" fmla="val 5234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A9DF22C-9981-46FE-AD37-BE65ED7AD72B}"/>
              </a:ext>
            </a:extLst>
          </p:cNvPr>
          <p:cNvSpPr txBox="1"/>
          <p:nvPr/>
        </p:nvSpPr>
        <p:spPr>
          <a:xfrm>
            <a:off x="676026" y="3192965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53FE34-4F48-4A41-BD46-B447C530CCD1}"/>
              </a:ext>
            </a:extLst>
          </p:cNvPr>
          <p:cNvSpPr txBox="1"/>
          <p:nvPr/>
        </p:nvSpPr>
        <p:spPr>
          <a:xfrm>
            <a:off x="676026" y="3062173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Tue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7AA6A34-D722-4F5F-A9FA-07BBC1887113}"/>
              </a:ext>
            </a:extLst>
          </p:cNvPr>
          <p:cNvSpPr txBox="1"/>
          <p:nvPr/>
        </p:nvSpPr>
        <p:spPr>
          <a:xfrm>
            <a:off x="1414620" y="3295883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40CE8E8-96F0-45BA-8F4A-B23C3D42732A}"/>
              </a:ext>
            </a:extLst>
          </p:cNvPr>
          <p:cNvSpPr txBox="1"/>
          <p:nvPr/>
        </p:nvSpPr>
        <p:spPr>
          <a:xfrm>
            <a:off x="1414619" y="3101696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C22B929-34BB-4EF3-AA0C-4087B89E0E85}"/>
              </a:ext>
            </a:extLst>
          </p:cNvPr>
          <p:cNvSpPr txBox="1"/>
          <p:nvPr/>
        </p:nvSpPr>
        <p:spPr>
          <a:xfrm>
            <a:off x="676026" y="4068251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41FC66B-F7B7-4D78-AD00-D256948163EE}"/>
              </a:ext>
            </a:extLst>
          </p:cNvPr>
          <p:cNvSpPr txBox="1"/>
          <p:nvPr/>
        </p:nvSpPr>
        <p:spPr>
          <a:xfrm>
            <a:off x="676026" y="3937459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Wed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42D01A6-C0A3-4EDF-905E-1BA906F50FED}"/>
              </a:ext>
            </a:extLst>
          </p:cNvPr>
          <p:cNvSpPr txBox="1"/>
          <p:nvPr/>
        </p:nvSpPr>
        <p:spPr>
          <a:xfrm>
            <a:off x="1414620" y="4171169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5ED61B0-3FFF-478E-B4A6-677F98C1BFDB}"/>
              </a:ext>
            </a:extLst>
          </p:cNvPr>
          <p:cNvSpPr txBox="1"/>
          <p:nvPr/>
        </p:nvSpPr>
        <p:spPr>
          <a:xfrm>
            <a:off x="1414619" y="3976982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4FCD5A0-38B5-4005-BCFB-27E66C45FA79}"/>
              </a:ext>
            </a:extLst>
          </p:cNvPr>
          <p:cNvSpPr txBox="1"/>
          <p:nvPr/>
        </p:nvSpPr>
        <p:spPr>
          <a:xfrm>
            <a:off x="676026" y="4943536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15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3425959-66F5-4EEC-9437-8612522E3093}"/>
              </a:ext>
            </a:extLst>
          </p:cNvPr>
          <p:cNvSpPr txBox="1"/>
          <p:nvPr/>
        </p:nvSpPr>
        <p:spPr>
          <a:xfrm>
            <a:off x="676026" y="4812744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Thu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DF1773F-1D9E-42E4-841F-166EC7E77FBF}"/>
              </a:ext>
            </a:extLst>
          </p:cNvPr>
          <p:cNvSpPr txBox="1"/>
          <p:nvPr/>
        </p:nvSpPr>
        <p:spPr>
          <a:xfrm>
            <a:off x="1414620" y="5046454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C655B2A-6CB2-4D82-AB6F-07C340F1F025}"/>
              </a:ext>
            </a:extLst>
          </p:cNvPr>
          <p:cNvSpPr txBox="1"/>
          <p:nvPr/>
        </p:nvSpPr>
        <p:spPr>
          <a:xfrm>
            <a:off x="1414619" y="4852268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92DE268-6757-4E24-958C-2AB4F529F6C6}"/>
              </a:ext>
            </a:extLst>
          </p:cNvPr>
          <p:cNvSpPr txBox="1"/>
          <p:nvPr/>
        </p:nvSpPr>
        <p:spPr>
          <a:xfrm>
            <a:off x="3421705" y="2273517"/>
            <a:ext cx="5024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accent1"/>
                </a:solidFill>
              </a:rPr>
              <a:t>Tue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6" name="PsHolder24">
            <a:extLst>
              <a:ext uri="{FF2B5EF4-FFF2-40B4-BE49-F238E27FC236}">
                <a16:creationId xmlns:a16="http://schemas.microsoft.com/office/drawing/2014/main" id="{65DCB249-98B6-42EB-8487-74EBDF820BB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56E86E-2221-4770-B98E-D30DE4F03B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Schedule Time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71ED50-DF5B-495C-B8EB-7C336EF19FD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 I A G R A M   D A T 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4353DE0-98BF-4B85-839E-AC0EAB0E2426}"/>
              </a:ext>
            </a:extLst>
          </p:cNvPr>
          <p:cNvSpPr txBox="1"/>
          <p:nvPr/>
        </p:nvSpPr>
        <p:spPr>
          <a:xfrm>
            <a:off x="6826088" y="2587955"/>
            <a:ext cx="197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5C52EF0-A086-47D0-8F3E-CAE9207EE18C}"/>
              </a:ext>
            </a:extLst>
          </p:cNvPr>
          <p:cNvSpPr txBox="1"/>
          <p:nvPr/>
        </p:nvSpPr>
        <p:spPr>
          <a:xfrm>
            <a:off x="6826088" y="2332066"/>
            <a:ext cx="16134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E59F45D-3B5F-4165-9834-C70DDBC841B4}"/>
              </a:ext>
            </a:extLst>
          </p:cNvPr>
          <p:cNvSpPr txBox="1"/>
          <p:nvPr/>
        </p:nvSpPr>
        <p:spPr>
          <a:xfrm>
            <a:off x="6826089" y="3321633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Next</a:t>
            </a:r>
          </a:p>
        </p:txBody>
      </p:sp>
      <p:sp>
        <p:nvSpPr>
          <p:cNvPr id="76" name="Graphic 536" descr="Line arrow: Straight">
            <a:extLst>
              <a:ext uri="{FF2B5EF4-FFF2-40B4-BE49-F238E27FC236}">
                <a16:creationId xmlns:a16="http://schemas.microsoft.com/office/drawing/2014/main" id="{01C4498B-F1C1-423B-8E2A-2722CA75E146}"/>
              </a:ext>
            </a:extLst>
          </p:cNvPr>
          <p:cNvSpPr/>
          <p:nvPr/>
        </p:nvSpPr>
        <p:spPr>
          <a:xfrm rot="10800000">
            <a:off x="7407429" y="3393364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6472AEC-DDEB-400F-9DD9-08EC8DCEDCDF}"/>
              </a:ext>
            </a:extLst>
          </p:cNvPr>
          <p:cNvSpPr/>
          <p:nvPr/>
        </p:nvSpPr>
        <p:spPr>
          <a:xfrm>
            <a:off x="3677400" y="3258331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D1D8EC6-ADC7-4810-9C37-78806AF5123B}"/>
              </a:ext>
            </a:extLst>
          </p:cNvPr>
          <p:cNvSpPr txBox="1"/>
          <p:nvPr/>
        </p:nvSpPr>
        <p:spPr>
          <a:xfrm>
            <a:off x="3976529" y="3585983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CDFDCDC-62D4-4AA4-83B2-EA1FC0A8D601}"/>
              </a:ext>
            </a:extLst>
          </p:cNvPr>
          <p:cNvSpPr txBox="1"/>
          <p:nvPr/>
        </p:nvSpPr>
        <p:spPr>
          <a:xfrm>
            <a:off x="3970211" y="3369047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Graphic 432" descr="Marker">
            <a:extLst>
              <a:ext uri="{FF2B5EF4-FFF2-40B4-BE49-F238E27FC236}">
                <a16:creationId xmlns:a16="http://schemas.microsoft.com/office/drawing/2014/main" id="{CFCBFBC2-3645-4028-808C-2208166B763F}"/>
              </a:ext>
            </a:extLst>
          </p:cNvPr>
          <p:cNvSpPr/>
          <p:nvPr/>
        </p:nvSpPr>
        <p:spPr>
          <a:xfrm>
            <a:off x="3800010" y="342756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58CA84E0-C450-4A46-BE45-D29D2101B004}"/>
              </a:ext>
            </a:extLst>
          </p:cNvPr>
          <p:cNvSpPr/>
          <p:nvPr/>
        </p:nvSpPr>
        <p:spPr>
          <a:xfrm>
            <a:off x="6826089" y="889100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0D9692D-92F9-444E-953D-BE0BCD5D5FF6}"/>
              </a:ext>
            </a:extLst>
          </p:cNvPr>
          <p:cNvSpPr txBox="1"/>
          <p:nvPr/>
        </p:nvSpPr>
        <p:spPr>
          <a:xfrm>
            <a:off x="6826089" y="917573"/>
            <a:ext cx="1315584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December 2020</a:t>
            </a:r>
          </a:p>
        </p:txBody>
      </p:sp>
      <p:sp>
        <p:nvSpPr>
          <p:cNvPr id="92" name="Isosceles Triangle 91">
            <a:extLst>
              <a:ext uri="{FF2B5EF4-FFF2-40B4-BE49-F238E27FC236}">
                <a16:creationId xmlns:a16="http://schemas.microsoft.com/office/drawing/2014/main" id="{0C6AF87B-307E-4165-87E2-8CF7AE97C5A3}"/>
              </a:ext>
            </a:extLst>
          </p:cNvPr>
          <p:cNvSpPr/>
          <p:nvPr/>
        </p:nvSpPr>
        <p:spPr>
          <a:xfrm rot="10800000">
            <a:off x="8114998" y="1028207"/>
            <a:ext cx="90731" cy="78217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F692AC9-669F-4C49-9FB9-B649FEFB6FA0}"/>
              </a:ext>
            </a:extLst>
          </p:cNvPr>
          <p:cNvSpPr txBox="1"/>
          <p:nvPr/>
        </p:nvSpPr>
        <p:spPr>
          <a:xfrm>
            <a:off x="5591695" y="4467995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113999A-FCB3-48C6-9A6D-99E1B94E4FAA}"/>
              </a:ext>
            </a:extLst>
          </p:cNvPr>
          <p:cNvSpPr txBox="1"/>
          <p:nvPr/>
        </p:nvSpPr>
        <p:spPr>
          <a:xfrm>
            <a:off x="5591695" y="4814343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/>
              <a:t>Monthy</a:t>
            </a:r>
            <a:r>
              <a:rPr lang="en-US" sz="900" dirty="0"/>
              <a:t> visitor site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FA06550-1113-4498-9A86-AD1184613596}"/>
              </a:ext>
            </a:extLst>
          </p:cNvPr>
          <p:cNvSpPr txBox="1"/>
          <p:nvPr/>
        </p:nvSpPr>
        <p:spPr>
          <a:xfrm>
            <a:off x="7331543" y="4467995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AB0C6CA-9D5F-40DC-B19B-9288B658CC80}"/>
              </a:ext>
            </a:extLst>
          </p:cNvPr>
          <p:cNvSpPr txBox="1"/>
          <p:nvPr/>
        </p:nvSpPr>
        <p:spPr>
          <a:xfrm>
            <a:off x="7331544" y="4814343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like site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1FC5370-E2FB-4A20-AF94-9B4C504F22F8}"/>
              </a:ext>
            </a:extLst>
          </p:cNvPr>
          <p:cNvSpPr txBox="1"/>
          <p:nvPr/>
        </p:nvSpPr>
        <p:spPr>
          <a:xfrm>
            <a:off x="4030556" y="4467995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634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D5167E7-6988-4A3F-A6B5-57C6EB1B6356}"/>
              </a:ext>
            </a:extLst>
          </p:cNvPr>
          <p:cNvSpPr txBox="1"/>
          <p:nvPr/>
        </p:nvSpPr>
        <p:spPr>
          <a:xfrm>
            <a:off x="4030557" y="4814343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Good places</a:t>
            </a:r>
          </a:p>
        </p:txBody>
      </p:sp>
    </p:spTree>
    <p:extLst>
      <p:ext uri="{BB962C8B-B14F-4D97-AF65-F5344CB8AC3E}">
        <p14:creationId xmlns:p14="http://schemas.microsoft.com/office/powerpoint/2010/main" val="3198347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1" grpId="0" animBg="1"/>
      <p:bldP spid="22" grpId="0" animBg="1"/>
      <p:bldP spid="23" grpId="0" animBg="1"/>
      <p:bldP spid="27" grpId="0"/>
      <p:bldP spid="29" grpId="0"/>
      <p:bldP spid="32" grpId="0"/>
      <p:bldP spid="34" grpId="0"/>
      <p:bldP spid="47" grpId="0" animBg="1"/>
      <p:bldP spid="48" grpId="0"/>
      <p:bldP spid="49" grpId="0"/>
      <p:bldP spid="50" grpId="0"/>
      <p:bldP spid="51" grpId="0"/>
      <p:bldP spid="54" grpId="0"/>
      <p:bldP spid="55" grpId="0"/>
      <p:bldP spid="56" grpId="0"/>
      <p:bldP spid="57" grpId="0"/>
      <p:bldP spid="60" grpId="0"/>
      <p:bldP spid="61" grpId="0"/>
      <p:bldP spid="62" grpId="0"/>
      <p:bldP spid="63" grpId="0"/>
      <p:bldP spid="64" grpId="0"/>
      <p:bldP spid="2" grpId="0" build="p"/>
      <p:bldP spid="4" grpId="0" build="p"/>
      <p:bldP spid="70" grpId="0"/>
      <p:bldP spid="72" grpId="0"/>
      <p:bldP spid="74" grpId="0"/>
      <p:bldP spid="76" grpId="0" animBg="1"/>
      <p:bldP spid="78" grpId="0" animBg="1"/>
      <p:bldP spid="80" grpId="0"/>
      <p:bldP spid="82" grpId="0"/>
      <p:bldP spid="84" grpId="0" animBg="1"/>
      <p:bldP spid="88" grpId="0" animBg="1"/>
      <p:bldP spid="90" grpId="0"/>
      <p:bldP spid="92" grpId="0" animBg="1"/>
      <p:bldP spid="95" grpId="0"/>
      <p:bldP spid="97" grpId="0"/>
      <p:bldP spid="99" grpId="0"/>
      <p:bldP spid="101" grpId="0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7" name="Group 456">
            <a:extLst>
              <a:ext uri="{FF2B5EF4-FFF2-40B4-BE49-F238E27FC236}">
                <a16:creationId xmlns:a16="http://schemas.microsoft.com/office/drawing/2014/main" id="{DBFFE495-71C9-4563-A052-E34CBC427A58}"/>
              </a:ext>
            </a:extLst>
          </p:cNvPr>
          <p:cNvGrpSpPr/>
          <p:nvPr/>
        </p:nvGrpSpPr>
        <p:grpSpPr>
          <a:xfrm>
            <a:off x="3590286" y="1887075"/>
            <a:ext cx="5099728" cy="3028973"/>
            <a:chOff x="332683" y="1295496"/>
            <a:chExt cx="7641945" cy="4538918"/>
          </a:xfrm>
          <a:solidFill>
            <a:schemeClr val="tx2">
              <a:lumMod val="20000"/>
              <a:lumOff val="80000"/>
            </a:schemeClr>
          </a:solidFill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61B1E1B-2921-4386-B9AC-35DCF7760733}"/>
                </a:ext>
              </a:extLst>
            </p:cNvPr>
            <p:cNvGrpSpPr/>
            <p:nvPr/>
          </p:nvGrpSpPr>
          <p:grpSpPr>
            <a:xfrm>
              <a:off x="332683" y="1295496"/>
              <a:ext cx="7641945" cy="4538918"/>
              <a:chOff x="-8193088" y="452438"/>
              <a:chExt cx="5508625" cy="3271837"/>
            </a:xfrm>
            <a:grpFill/>
          </p:grpSpPr>
          <p:grpSp>
            <p:nvGrpSpPr>
              <p:cNvPr id="3" name="Group 641">
                <a:extLst>
                  <a:ext uri="{FF2B5EF4-FFF2-40B4-BE49-F238E27FC236}">
                    <a16:creationId xmlns:a16="http://schemas.microsoft.com/office/drawing/2014/main" id="{D03C45FA-DD20-4451-AC12-69E9594CE9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93088" y="452438"/>
                <a:ext cx="5508625" cy="3271837"/>
                <a:chOff x="-5161" y="285"/>
                <a:chExt cx="3470" cy="2061"/>
              </a:xfrm>
              <a:grpFill/>
            </p:grpSpPr>
            <p:sp>
              <p:nvSpPr>
                <p:cNvPr id="236" name="Freeform 441">
                  <a:extLst>
                    <a:ext uri="{FF2B5EF4-FFF2-40B4-BE49-F238E27FC236}">
                      <a16:creationId xmlns:a16="http://schemas.microsoft.com/office/drawing/2014/main" id="{A1869F06-2BE2-4983-8446-5737056EC40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707" y="417"/>
                  <a:ext cx="1812" cy="1620"/>
                </a:xfrm>
                <a:custGeom>
                  <a:avLst/>
                  <a:gdLst>
                    <a:gd name="T0" fmla="*/ 1599 w 2327"/>
                    <a:gd name="T1" fmla="*/ 1383 h 2063"/>
                    <a:gd name="T2" fmla="*/ 1730 w 2327"/>
                    <a:gd name="T3" fmla="*/ 1266 h 2063"/>
                    <a:gd name="T4" fmla="*/ 1848 w 2327"/>
                    <a:gd name="T5" fmla="*/ 1073 h 2063"/>
                    <a:gd name="T6" fmla="*/ 1856 w 2327"/>
                    <a:gd name="T7" fmla="*/ 937 h 2063"/>
                    <a:gd name="T8" fmla="*/ 1993 w 2327"/>
                    <a:gd name="T9" fmla="*/ 806 h 2063"/>
                    <a:gd name="T10" fmla="*/ 1994 w 2327"/>
                    <a:gd name="T11" fmla="*/ 601 h 2063"/>
                    <a:gd name="T12" fmla="*/ 1937 w 2327"/>
                    <a:gd name="T13" fmla="*/ 467 h 2063"/>
                    <a:gd name="T14" fmla="*/ 2135 w 2327"/>
                    <a:gd name="T15" fmla="*/ 339 h 2063"/>
                    <a:gd name="T16" fmla="*/ 2224 w 2327"/>
                    <a:gd name="T17" fmla="*/ 546 h 2063"/>
                    <a:gd name="T18" fmla="*/ 2242 w 2327"/>
                    <a:gd name="T19" fmla="*/ 369 h 2063"/>
                    <a:gd name="T20" fmla="*/ 2266 w 2327"/>
                    <a:gd name="T21" fmla="*/ 132 h 2063"/>
                    <a:gd name="T22" fmla="*/ 2138 w 2327"/>
                    <a:gd name="T23" fmla="*/ 32 h 2063"/>
                    <a:gd name="T24" fmla="*/ 1809 w 2327"/>
                    <a:gd name="T25" fmla="*/ 76 h 2063"/>
                    <a:gd name="T26" fmla="*/ 1627 w 2327"/>
                    <a:gd name="T27" fmla="*/ 125 h 2063"/>
                    <a:gd name="T28" fmla="*/ 1435 w 2327"/>
                    <a:gd name="T29" fmla="*/ 121 h 2063"/>
                    <a:gd name="T30" fmla="*/ 1326 w 2327"/>
                    <a:gd name="T31" fmla="*/ 61 h 2063"/>
                    <a:gd name="T32" fmla="*/ 1125 w 2327"/>
                    <a:gd name="T33" fmla="*/ 89 h 2063"/>
                    <a:gd name="T34" fmla="*/ 1095 w 2327"/>
                    <a:gd name="T35" fmla="*/ 293 h 2063"/>
                    <a:gd name="T36" fmla="*/ 994 w 2327"/>
                    <a:gd name="T37" fmla="*/ 260 h 2063"/>
                    <a:gd name="T38" fmla="*/ 981 w 2327"/>
                    <a:gd name="T39" fmla="*/ 299 h 2063"/>
                    <a:gd name="T40" fmla="*/ 872 w 2327"/>
                    <a:gd name="T41" fmla="*/ 394 h 2063"/>
                    <a:gd name="T42" fmla="*/ 688 w 2327"/>
                    <a:gd name="T43" fmla="*/ 467 h 2063"/>
                    <a:gd name="T44" fmla="*/ 680 w 2327"/>
                    <a:gd name="T45" fmla="*/ 443 h 2063"/>
                    <a:gd name="T46" fmla="*/ 467 w 2327"/>
                    <a:gd name="T47" fmla="*/ 369 h 2063"/>
                    <a:gd name="T48" fmla="*/ 393 w 2327"/>
                    <a:gd name="T49" fmla="*/ 417 h 2063"/>
                    <a:gd name="T50" fmla="*/ 310 w 2327"/>
                    <a:gd name="T51" fmla="*/ 562 h 2063"/>
                    <a:gd name="T52" fmla="*/ 430 w 2327"/>
                    <a:gd name="T53" fmla="*/ 692 h 2063"/>
                    <a:gd name="T54" fmla="*/ 484 w 2327"/>
                    <a:gd name="T55" fmla="*/ 614 h 2063"/>
                    <a:gd name="T56" fmla="*/ 454 w 2327"/>
                    <a:gd name="T57" fmla="*/ 733 h 2063"/>
                    <a:gd name="T58" fmla="*/ 328 w 2327"/>
                    <a:gd name="T59" fmla="*/ 692 h 2063"/>
                    <a:gd name="T60" fmla="*/ 149 w 2327"/>
                    <a:gd name="T61" fmla="*/ 927 h 2063"/>
                    <a:gd name="T62" fmla="*/ 358 w 2327"/>
                    <a:gd name="T63" fmla="*/ 927 h 2063"/>
                    <a:gd name="T64" fmla="*/ 389 w 2327"/>
                    <a:gd name="T65" fmla="*/ 898 h 2063"/>
                    <a:gd name="T66" fmla="*/ 551 w 2327"/>
                    <a:gd name="T67" fmla="*/ 974 h 2063"/>
                    <a:gd name="T68" fmla="*/ 643 w 2327"/>
                    <a:gd name="T69" fmla="*/ 1120 h 2063"/>
                    <a:gd name="T70" fmla="*/ 257 w 2327"/>
                    <a:gd name="T71" fmla="*/ 1044 h 2063"/>
                    <a:gd name="T72" fmla="*/ 9 w 2327"/>
                    <a:gd name="T73" fmla="*/ 1394 h 2063"/>
                    <a:gd name="T74" fmla="*/ 359 w 2327"/>
                    <a:gd name="T75" fmla="*/ 1550 h 2063"/>
                    <a:gd name="T76" fmla="*/ 508 w 2327"/>
                    <a:gd name="T77" fmla="*/ 2057 h 2063"/>
                    <a:gd name="T78" fmla="*/ 788 w 2327"/>
                    <a:gd name="T79" fmla="*/ 1603 h 2063"/>
                    <a:gd name="T80" fmla="*/ 691 w 2327"/>
                    <a:gd name="T81" fmla="*/ 1174 h 2063"/>
                    <a:gd name="T82" fmla="*/ 1016 w 2327"/>
                    <a:gd name="T83" fmla="*/ 1289 h 2063"/>
                    <a:gd name="T84" fmla="*/ 963 w 2327"/>
                    <a:gd name="T85" fmla="*/ 1191 h 2063"/>
                    <a:gd name="T86" fmla="*/ 1249 w 2327"/>
                    <a:gd name="T87" fmla="*/ 1377 h 2063"/>
                    <a:gd name="T88" fmla="*/ 1511 w 2327"/>
                    <a:gd name="T89" fmla="*/ 1306 h 2063"/>
                    <a:gd name="T90" fmla="*/ 2225 w 2327"/>
                    <a:gd name="T91" fmla="*/ 201 h 2063"/>
                    <a:gd name="T92" fmla="*/ 1713 w 2327"/>
                    <a:gd name="T93" fmla="*/ 757 h 2063"/>
                    <a:gd name="T94" fmla="*/ 390 w 2327"/>
                    <a:gd name="T95" fmla="*/ 651 h 2063"/>
                    <a:gd name="T96" fmla="*/ 494 w 2327"/>
                    <a:gd name="T97" fmla="*/ 369 h 2063"/>
                    <a:gd name="T98" fmla="*/ 557 w 2327"/>
                    <a:gd name="T99" fmla="*/ 583 h 2063"/>
                    <a:gd name="T100" fmla="*/ 237 w 2327"/>
                    <a:gd name="T101" fmla="*/ 1463 h 2063"/>
                    <a:gd name="T102" fmla="*/ 648 w 2327"/>
                    <a:gd name="T103" fmla="*/ 1675 h 2063"/>
                    <a:gd name="T104" fmla="*/ 685 w 2327"/>
                    <a:gd name="T105" fmla="*/ 1548 h 2063"/>
                    <a:gd name="T106" fmla="*/ 670 w 2327"/>
                    <a:gd name="T107" fmla="*/ 854 h 2063"/>
                    <a:gd name="T108" fmla="*/ 583 w 2327"/>
                    <a:gd name="T109" fmla="*/ 489 h 2063"/>
                    <a:gd name="T110" fmla="*/ 596 w 2327"/>
                    <a:gd name="T111" fmla="*/ 911 h 2063"/>
                    <a:gd name="T112" fmla="*/ 711 w 2327"/>
                    <a:gd name="T113" fmla="*/ 907 h 2063"/>
                    <a:gd name="T114" fmla="*/ 878 w 2327"/>
                    <a:gd name="T115" fmla="*/ 901 h 2063"/>
                    <a:gd name="T116" fmla="*/ 1074 w 2327"/>
                    <a:gd name="T117" fmla="*/ 387 h 2063"/>
                    <a:gd name="T118" fmla="*/ 1201 w 2327"/>
                    <a:gd name="T119" fmla="*/ 24 h 2063"/>
                    <a:gd name="T120" fmla="*/ 1244 w 2327"/>
                    <a:gd name="T121" fmla="*/ 94 h 2063"/>
                    <a:gd name="T122" fmla="*/ 1396 w 2327"/>
                    <a:gd name="T123" fmla="*/ 810 h 2063"/>
                    <a:gd name="T124" fmla="*/ 1551 w 2327"/>
                    <a:gd name="T125" fmla="*/ 691 h 20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27" h="2063">
                      <a:moveTo>
                        <a:pt x="1550" y="1331"/>
                      </a:moveTo>
                      <a:cubicBezTo>
                        <a:pt x="1550" y="1331"/>
                        <a:pt x="1552" y="1330"/>
                        <a:pt x="1552" y="1331"/>
                      </a:cubicBezTo>
                      <a:cubicBezTo>
                        <a:pt x="1556" y="1334"/>
                        <a:pt x="1560" y="1336"/>
                        <a:pt x="1561" y="1341"/>
                      </a:cubicBezTo>
                      <a:cubicBezTo>
                        <a:pt x="1561" y="1345"/>
                        <a:pt x="1562" y="1348"/>
                        <a:pt x="1564" y="1352"/>
                      </a:cubicBezTo>
                      <a:cubicBezTo>
                        <a:pt x="1567" y="1361"/>
                        <a:pt x="1568" y="1371"/>
                        <a:pt x="1574" y="1380"/>
                      </a:cubicBezTo>
                      <a:cubicBezTo>
                        <a:pt x="1575" y="1381"/>
                        <a:pt x="1576" y="1384"/>
                        <a:pt x="1576" y="1386"/>
                      </a:cubicBezTo>
                      <a:cubicBezTo>
                        <a:pt x="1577" y="1388"/>
                        <a:pt x="1577" y="1390"/>
                        <a:pt x="1578" y="1392"/>
                      </a:cubicBezTo>
                      <a:cubicBezTo>
                        <a:pt x="1580" y="1400"/>
                        <a:pt x="1580" y="1408"/>
                        <a:pt x="1578" y="1416"/>
                      </a:cubicBezTo>
                      <a:cubicBezTo>
                        <a:pt x="1577" y="1419"/>
                        <a:pt x="1577" y="1421"/>
                        <a:pt x="1577" y="1423"/>
                      </a:cubicBezTo>
                      <a:cubicBezTo>
                        <a:pt x="1579" y="1429"/>
                        <a:pt x="1578" y="1435"/>
                        <a:pt x="1576" y="1441"/>
                      </a:cubicBezTo>
                      <a:cubicBezTo>
                        <a:pt x="1574" y="1447"/>
                        <a:pt x="1575" y="1453"/>
                        <a:pt x="1582" y="1455"/>
                      </a:cubicBezTo>
                      <a:cubicBezTo>
                        <a:pt x="1583" y="1456"/>
                        <a:pt x="1583" y="1456"/>
                        <a:pt x="1584" y="1456"/>
                      </a:cubicBezTo>
                      <a:cubicBezTo>
                        <a:pt x="1590" y="1464"/>
                        <a:pt x="1597" y="1473"/>
                        <a:pt x="1603" y="1481"/>
                      </a:cubicBezTo>
                      <a:cubicBezTo>
                        <a:pt x="1606" y="1485"/>
                        <a:pt x="1606" y="1490"/>
                        <a:pt x="1606" y="1495"/>
                      </a:cubicBezTo>
                      <a:cubicBezTo>
                        <a:pt x="1606" y="1496"/>
                        <a:pt x="1607" y="1497"/>
                        <a:pt x="1608" y="1498"/>
                      </a:cubicBezTo>
                      <a:cubicBezTo>
                        <a:pt x="1609" y="1501"/>
                        <a:pt x="1610" y="1504"/>
                        <a:pt x="1610" y="1508"/>
                      </a:cubicBezTo>
                      <a:cubicBezTo>
                        <a:pt x="1609" y="1511"/>
                        <a:pt x="1611" y="1514"/>
                        <a:pt x="1613" y="1517"/>
                      </a:cubicBezTo>
                      <a:cubicBezTo>
                        <a:pt x="1616" y="1520"/>
                        <a:pt x="1620" y="1524"/>
                        <a:pt x="1621" y="1529"/>
                      </a:cubicBezTo>
                      <a:cubicBezTo>
                        <a:pt x="1621" y="1530"/>
                        <a:pt x="1623" y="1531"/>
                        <a:pt x="1624" y="1532"/>
                      </a:cubicBezTo>
                      <a:cubicBezTo>
                        <a:pt x="1626" y="1534"/>
                        <a:pt x="1628" y="1535"/>
                        <a:pt x="1629" y="1537"/>
                      </a:cubicBezTo>
                      <a:cubicBezTo>
                        <a:pt x="1632" y="1541"/>
                        <a:pt x="1636" y="1543"/>
                        <a:pt x="1641" y="1546"/>
                      </a:cubicBezTo>
                      <a:cubicBezTo>
                        <a:pt x="1646" y="1548"/>
                        <a:pt x="1651" y="1551"/>
                        <a:pt x="1657" y="1554"/>
                      </a:cubicBezTo>
                      <a:cubicBezTo>
                        <a:pt x="1656" y="1554"/>
                        <a:pt x="1656" y="1554"/>
                        <a:pt x="1656" y="1554"/>
                      </a:cubicBezTo>
                      <a:cubicBezTo>
                        <a:pt x="1657" y="1554"/>
                        <a:pt x="1657" y="1554"/>
                        <a:pt x="1658" y="1554"/>
                      </a:cubicBezTo>
                      <a:cubicBezTo>
                        <a:pt x="1657" y="1554"/>
                        <a:pt x="1657" y="1554"/>
                        <a:pt x="1657" y="1554"/>
                      </a:cubicBezTo>
                      <a:cubicBezTo>
                        <a:pt x="1658" y="1553"/>
                        <a:pt x="1659" y="1552"/>
                        <a:pt x="1660" y="1551"/>
                      </a:cubicBezTo>
                      <a:cubicBezTo>
                        <a:pt x="1662" y="1550"/>
                        <a:pt x="1663" y="1548"/>
                        <a:pt x="1662" y="1545"/>
                      </a:cubicBezTo>
                      <a:cubicBezTo>
                        <a:pt x="1660" y="1541"/>
                        <a:pt x="1658" y="1536"/>
                        <a:pt x="1655" y="1532"/>
                      </a:cubicBezTo>
                      <a:cubicBezTo>
                        <a:pt x="1651" y="1528"/>
                        <a:pt x="1651" y="1523"/>
                        <a:pt x="1650" y="1517"/>
                      </a:cubicBezTo>
                      <a:cubicBezTo>
                        <a:pt x="1650" y="1514"/>
                        <a:pt x="1650" y="1511"/>
                        <a:pt x="1650" y="1507"/>
                      </a:cubicBezTo>
                      <a:cubicBezTo>
                        <a:pt x="1650" y="1503"/>
                        <a:pt x="1649" y="1500"/>
                        <a:pt x="1647" y="1497"/>
                      </a:cubicBezTo>
                      <a:cubicBezTo>
                        <a:pt x="1643" y="1492"/>
                        <a:pt x="1638" y="1487"/>
                        <a:pt x="1633" y="1483"/>
                      </a:cubicBezTo>
                      <a:cubicBezTo>
                        <a:pt x="1627" y="1480"/>
                        <a:pt x="1623" y="1474"/>
                        <a:pt x="1616" y="1471"/>
                      </a:cubicBezTo>
                      <a:cubicBezTo>
                        <a:pt x="1611" y="1469"/>
                        <a:pt x="1608" y="1465"/>
                        <a:pt x="1608" y="1459"/>
                      </a:cubicBezTo>
                      <a:cubicBezTo>
                        <a:pt x="1608" y="1456"/>
                        <a:pt x="1607" y="1453"/>
                        <a:pt x="1605" y="1451"/>
                      </a:cubicBezTo>
                      <a:cubicBezTo>
                        <a:pt x="1601" y="1447"/>
                        <a:pt x="1599" y="1443"/>
                        <a:pt x="1597" y="1438"/>
                      </a:cubicBezTo>
                      <a:cubicBezTo>
                        <a:pt x="1593" y="1437"/>
                        <a:pt x="1590" y="1434"/>
                        <a:pt x="1589" y="1429"/>
                      </a:cubicBezTo>
                      <a:cubicBezTo>
                        <a:pt x="1589" y="1426"/>
                        <a:pt x="1589" y="1423"/>
                        <a:pt x="1590" y="1420"/>
                      </a:cubicBezTo>
                      <a:cubicBezTo>
                        <a:pt x="1594" y="1408"/>
                        <a:pt x="1598" y="1396"/>
                        <a:pt x="1599" y="1383"/>
                      </a:cubicBezTo>
                      <a:cubicBezTo>
                        <a:pt x="1599" y="1382"/>
                        <a:pt x="1599" y="1382"/>
                        <a:pt x="1600" y="1381"/>
                      </a:cubicBezTo>
                      <a:cubicBezTo>
                        <a:pt x="1600" y="1381"/>
                        <a:pt x="1601" y="1380"/>
                        <a:pt x="1602" y="1380"/>
                      </a:cubicBezTo>
                      <a:cubicBezTo>
                        <a:pt x="1603" y="1380"/>
                        <a:pt x="1604" y="1380"/>
                        <a:pt x="1605" y="1381"/>
                      </a:cubicBezTo>
                      <a:cubicBezTo>
                        <a:pt x="1606" y="1381"/>
                        <a:pt x="1607" y="1383"/>
                        <a:pt x="1607" y="1384"/>
                      </a:cubicBezTo>
                      <a:cubicBezTo>
                        <a:pt x="1608" y="1390"/>
                        <a:pt x="1611" y="1392"/>
                        <a:pt x="1617" y="1392"/>
                      </a:cubicBezTo>
                      <a:cubicBezTo>
                        <a:pt x="1619" y="1392"/>
                        <a:pt x="1621" y="1392"/>
                        <a:pt x="1622" y="1393"/>
                      </a:cubicBezTo>
                      <a:cubicBezTo>
                        <a:pt x="1627" y="1397"/>
                        <a:pt x="1634" y="1400"/>
                        <a:pt x="1637" y="1407"/>
                      </a:cubicBezTo>
                      <a:cubicBezTo>
                        <a:pt x="1641" y="1415"/>
                        <a:pt x="1649" y="1420"/>
                        <a:pt x="1655" y="1426"/>
                      </a:cubicBezTo>
                      <a:cubicBezTo>
                        <a:pt x="1657" y="1425"/>
                        <a:pt x="1659" y="1424"/>
                        <a:pt x="1660" y="1424"/>
                      </a:cubicBezTo>
                      <a:cubicBezTo>
                        <a:pt x="1663" y="1426"/>
                        <a:pt x="1666" y="1427"/>
                        <a:pt x="1666" y="1433"/>
                      </a:cubicBezTo>
                      <a:cubicBezTo>
                        <a:pt x="1666" y="1437"/>
                        <a:pt x="1666" y="1441"/>
                        <a:pt x="1666" y="1446"/>
                      </a:cubicBezTo>
                      <a:cubicBezTo>
                        <a:pt x="1666" y="1447"/>
                        <a:pt x="1669" y="1448"/>
                        <a:pt x="1670" y="1447"/>
                      </a:cubicBezTo>
                      <a:cubicBezTo>
                        <a:pt x="1671" y="1447"/>
                        <a:pt x="1672" y="1447"/>
                        <a:pt x="1672" y="1447"/>
                      </a:cubicBezTo>
                      <a:cubicBezTo>
                        <a:pt x="1678" y="1440"/>
                        <a:pt x="1685" y="1434"/>
                        <a:pt x="1691" y="1428"/>
                      </a:cubicBezTo>
                      <a:cubicBezTo>
                        <a:pt x="1692" y="1427"/>
                        <a:pt x="1694" y="1425"/>
                        <a:pt x="1696" y="1425"/>
                      </a:cubicBezTo>
                      <a:cubicBezTo>
                        <a:pt x="1705" y="1423"/>
                        <a:pt x="1711" y="1417"/>
                        <a:pt x="1717" y="1412"/>
                      </a:cubicBezTo>
                      <a:cubicBezTo>
                        <a:pt x="1721" y="1408"/>
                        <a:pt x="1723" y="1404"/>
                        <a:pt x="1724" y="1399"/>
                      </a:cubicBezTo>
                      <a:cubicBezTo>
                        <a:pt x="1726" y="1391"/>
                        <a:pt x="1727" y="1384"/>
                        <a:pt x="1724" y="1376"/>
                      </a:cubicBezTo>
                      <a:cubicBezTo>
                        <a:pt x="1724" y="1376"/>
                        <a:pt x="1724" y="1375"/>
                        <a:pt x="1724" y="1375"/>
                      </a:cubicBezTo>
                      <a:cubicBezTo>
                        <a:pt x="1722" y="1365"/>
                        <a:pt x="1719" y="1356"/>
                        <a:pt x="1714" y="1347"/>
                      </a:cubicBezTo>
                      <a:cubicBezTo>
                        <a:pt x="1712" y="1343"/>
                        <a:pt x="1710" y="1340"/>
                        <a:pt x="1707" y="1338"/>
                      </a:cubicBezTo>
                      <a:cubicBezTo>
                        <a:pt x="1702" y="1332"/>
                        <a:pt x="1695" y="1328"/>
                        <a:pt x="1689" y="1324"/>
                      </a:cubicBezTo>
                      <a:cubicBezTo>
                        <a:pt x="1685" y="1321"/>
                        <a:pt x="1681" y="1318"/>
                        <a:pt x="1680" y="1312"/>
                      </a:cubicBezTo>
                      <a:cubicBezTo>
                        <a:pt x="1679" y="1310"/>
                        <a:pt x="1677" y="1308"/>
                        <a:pt x="1675" y="1306"/>
                      </a:cubicBezTo>
                      <a:cubicBezTo>
                        <a:pt x="1673" y="1304"/>
                        <a:pt x="1672" y="1303"/>
                        <a:pt x="1670" y="1301"/>
                      </a:cubicBezTo>
                      <a:cubicBezTo>
                        <a:pt x="1669" y="1301"/>
                        <a:pt x="1669" y="1299"/>
                        <a:pt x="1669" y="1299"/>
                      </a:cubicBezTo>
                      <a:cubicBezTo>
                        <a:pt x="1668" y="1293"/>
                        <a:pt x="1667" y="1286"/>
                        <a:pt x="1672" y="1282"/>
                      </a:cubicBezTo>
                      <a:cubicBezTo>
                        <a:pt x="1675" y="1280"/>
                        <a:pt x="1676" y="1277"/>
                        <a:pt x="1677" y="1273"/>
                      </a:cubicBezTo>
                      <a:cubicBezTo>
                        <a:pt x="1677" y="1271"/>
                        <a:pt x="1679" y="1269"/>
                        <a:pt x="1681" y="1268"/>
                      </a:cubicBezTo>
                      <a:cubicBezTo>
                        <a:pt x="1687" y="1264"/>
                        <a:pt x="1693" y="1261"/>
                        <a:pt x="1699" y="1258"/>
                      </a:cubicBezTo>
                      <a:cubicBezTo>
                        <a:pt x="1701" y="1257"/>
                        <a:pt x="1703" y="1257"/>
                        <a:pt x="1704" y="1257"/>
                      </a:cubicBezTo>
                      <a:cubicBezTo>
                        <a:pt x="1706" y="1258"/>
                        <a:pt x="1707" y="1259"/>
                        <a:pt x="1709" y="1259"/>
                      </a:cubicBezTo>
                      <a:cubicBezTo>
                        <a:pt x="1713" y="1260"/>
                        <a:pt x="1716" y="1261"/>
                        <a:pt x="1717" y="1266"/>
                      </a:cubicBezTo>
                      <a:cubicBezTo>
                        <a:pt x="1717" y="1269"/>
                        <a:pt x="1719" y="1272"/>
                        <a:pt x="1722" y="1274"/>
                      </a:cubicBezTo>
                      <a:cubicBezTo>
                        <a:pt x="1725" y="1276"/>
                        <a:pt x="1729" y="1275"/>
                        <a:pt x="1730" y="1271"/>
                      </a:cubicBezTo>
                      <a:cubicBezTo>
                        <a:pt x="1730" y="1270"/>
                        <a:pt x="1730" y="1268"/>
                        <a:pt x="1730" y="1266"/>
                      </a:cubicBezTo>
                      <a:cubicBezTo>
                        <a:pt x="1730" y="1267"/>
                        <a:pt x="1730" y="1267"/>
                        <a:pt x="1730" y="1267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29" y="1265"/>
                        <a:pt x="1729" y="1265"/>
                        <a:pt x="1729" y="1264"/>
                      </a:cubicBezTo>
                      <a:cubicBezTo>
                        <a:pt x="1729" y="1263"/>
                        <a:pt x="1730" y="1262"/>
                        <a:pt x="1731" y="1261"/>
                      </a:cubicBezTo>
                      <a:cubicBezTo>
                        <a:pt x="1738" y="1260"/>
                        <a:pt x="1745" y="1256"/>
                        <a:pt x="1752" y="1254"/>
                      </a:cubicBezTo>
                      <a:cubicBezTo>
                        <a:pt x="1758" y="1252"/>
                        <a:pt x="1764" y="1248"/>
                        <a:pt x="1767" y="1242"/>
                      </a:cubicBezTo>
                      <a:cubicBezTo>
                        <a:pt x="1768" y="1240"/>
                        <a:pt x="1769" y="1240"/>
                        <a:pt x="1771" y="1241"/>
                      </a:cubicBezTo>
                      <a:cubicBezTo>
                        <a:pt x="1773" y="1242"/>
                        <a:pt x="1774" y="1243"/>
                        <a:pt x="1777" y="1242"/>
                      </a:cubicBezTo>
                      <a:cubicBezTo>
                        <a:pt x="1781" y="1240"/>
                        <a:pt x="1786" y="1239"/>
                        <a:pt x="1791" y="1238"/>
                      </a:cubicBezTo>
                      <a:cubicBezTo>
                        <a:pt x="1795" y="1238"/>
                        <a:pt x="1798" y="1236"/>
                        <a:pt x="1802" y="1235"/>
                      </a:cubicBezTo>
                      <a:cubicBezTo>
                        <a:pt x="1805" y="1233"/>
                        <a:pt x="1809" y="1231"/>
                        <a:pt x="1810" y="1227"/>
                      </a:cubicBezTo>
                      <a:cubicBezTo>
                        <a:pt x="1810" y="1225"/>
                        <a:pt x="1812" y="1225"/>
                        <a:pt x="1813" y="1224"/>
                      </a:cubicBezTo>
                      <a:cubicBezTo>
                        <a:pt x="1818" y="1220"/>
                        <a:pt x="1824" y="1217"/>
                        <a:pt x="1827" y="1211"/>
                      </a:cubicBezTo>
                      <a:cubicBezTo>
                        <a:pt x="1827" y="1210"/>
                        <a:pt x="1827" y="1209"/>
                        <a:pt x="1827" y="1209"/>
                      </a:cubicBezTo>
                      <a:cubicBezTo>
                        <a:pt x="1832" y="1207"/>
                        <a:pt x="1834" y="1202"/>
                        <a:pt x="1836" y="1198"/>
                      </a:cubicBezTo>
                      <a:cubicBezTo>
                        <a:pt x="1837" y="1196"/>
                        <a:pt x="1839" y="1196"/>
                        <a:pt x="1840" y="1195"/>
                      </a:cubicBezTo>
                      <a:cubicBezTo>
                        <a:pt x="1843" y="1194"/>
                        <a:pt x="1844" y="1193"/>
                        <a:pt x="1843" y="1190"/>
                      </a:cubicBezTo>
                      <a:cubicBezTo>
                        <a:pt x="1842" y="1186"/>
                        <a:pt x="1842" y="1182"/>
                        <a:pt x="1842" y="1177"/>
                      </a:cubicBezTo>
                      <a:cubicBezTo>
                        <a:pt x="1842" y="1175"/>
                        <a:pt x="1841" y="1172"/>
                        <a:pt x="1844" y="1171"/>
                      </a:cubicBezTo>
                      <a:cubicBezTo>
                        <a:pt x="1849" y="1168"/>
                        <a:pt x="1852" y="1163"/>
                        <a:pt x="1853" y="1157"/>
                      </a:cubicBezTo>
                      <a:cubicBezTo>
                        <a:pt x="1853" y="1154"/>
                        <a:pt x="1854" y="1151"/>
                        <a:pt x="1857" y="1148"/>
                      </a:cubicBezTo>
                      <a:cubicBezTo>
                        <a:pt x="1861" y="1145"/>
                        <a:pt x="1862" y="1142"/>
                        <a:pt x="1862" y="1137"/>
                      </a:cubicBezTo>
                      <a:cubicBezTo>
                        <a:pt x="1862" y="1134"/>
                        <a:pt x="1862" y="1131"/>
                        <a:pt x="1864" y="1129"/>
                      </a:cubicBezTo>
                      <a:cubicBezTo>
                        <a:pt x="1867" y="1124"/>
                        <a:pt x="1865" y="1121"/>
                        <a:pt x="1862" y="1117"/>
                      </a:cubicBezTo>
                      <a:cubicBezTo>
                        <a:pt x="1860" y="1115"/>
                        <a:pt x="1858" y="1114"/>
                        <a:pt x="1856" y="1112"/>
                      </a:cubicBezTo>
                      <a:cubicBezTo>
                        <a:pt x="1854" y="1110"/>
                        <a:pt x="1852" y="1110"/>
                        <a:pt x="1850" y="1111"/>
                      </a:cubicBezTo>
                      <a:cubicBezTo>
                        <a:pt x="1850" y="1111"/>
                        <a:pt x="1850" y="1111"/>
                        <a:pt x="1850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50" y="1111"/>
                        <a:pt x="1850" y="1111"/>
                      </a:cubicBezTo>
                      <a:cubicBezTo>
                        <a:pt x="1850" y="1109"/>
                        <a:pt x="1850" y="1107"/>
                        <a:pt x="1851" y="1106"/>
                      </a:cubicBezTo>
                      <a:cubicBezTo>
                        <a:pt x="1853" y="1104"/>
                        <a:pt x="1855" y="1103"/>
                        <a:pt x="1857" y="1101"/>
                      </a:cubicBezTo>
                      <a:cubicBezTo>
                        <a:pt x="1858" y="1099"/>
                        <a:pt x="1858" y="1097"/>
                        <a:pt x="1857" y="1095"/>
                      </a:cubicBezTo>
                      <a:cubicBezTo>
                        <a:pt x="1856" y="1092"/>
                        <a:pt x="1852" y="1090"/>
                        <a:pt x="1850" y="1088"/>
                      </a:cubicBezTo>
                      <a:cubicBezTo>
                        <a:pt x="1849" y="1088"/>
                        <a:pt x="1849" y="1088"/>
                        <a:pt x="1849" y="1088"/>
                      </a:cubicBezTo>
                      <a:cubicBezTo>
                        <a:pt x="1848" y="1087"/>
                        <a:pt x="1848" y="1087"/>
                        <a:pt x="1848" y="1087"/>
                      </a:cubicBezTo>
                      <a:cubicBezTo>
                        <a:pt x="1849" y="1087"/>
                        <a:pt x="1849" y="1087"/>
                        <a:pt x="1849" y="1087"/>
                      </a:cubicBezTo>
                      <a:cubicBezTo>
                        <a:pt x="1849" y="1087"/>
                        <a:pt x="1850" y="1088"/>
                        <a:pt x="1850" y="1088"/>
                      </a:cubicBezTo>
                      <a:cubicBezTo>
                        <a:pt x="1851" y="1087"/>
                        <a:pt x="1852" y="1087"/>
                        <a:pt x="1852" y="1087"/>
                      </a:cubicBezTo>
                      <a:cubicBezTo>
                        <a:pt x="1856" y="1085"/>
                        <a:pt x="1857" y="1082"/>
                        <a:pt x="1854" y="1079"/>
                      </a:cubicBezTo>
                      <a:cubicBezTo>
                        <a:pt x="1852" y="1077"/>
                        <a:pt x="1851" y="1075"/>
                        <a:pt x="1848" y="1073"/>
                      </a:cubicBezTo>
                      <a:cubicBezTo>
                        <a:pt x="1844" y="1071"/>
                        <a:pt x="1842" y="1068"/>
                        <a:pt x="1840" y="1064"/>
                      </a:cubicBezTo>
                      <a:cubicBezTo>
                        <a:pt x="1837" y="1058"/>
                        <a:pt x="1834" y="1053"/>
                        <a:pt x="1831" y="1048"/>
                      </a:cubicBezTo>
                      <a:cubicBezTo>
                        <a:pt x="1829" y="1044"/>
                        <a:pt x="1827" y="1041"/>
                        <a:pt x="1823" y="1040"/>
                      </a:cubicBezTo>
                      <a:cubicBezTo>
                        <a:pt x="1821" y="1039"/>
                        <a:pt x="1820" y="1037"/>
                        <a:pt x="1818" y="1036"/>
                      </a:cubicBezTo>
                      <a:cubicBezTo>
                        <a:pt x="1813" y="1034"/>
                        <a:pt x="1812" y="1030"/>
                        <a:pt x="1812" y="1025"/>
                      </a:cubicBezTo>
                      <a:cubicBezTo>
                        <a:pt x="1812" y="1022"/>
                        <a:pt x="1813" y="1019"/>
                        <a:pt x="1815" y="1016"/>
                      </a:cubicBezTo>
                      <a:cubicBezTo>
                        <a:pt x="1817" y="1014"/>
                        <a:pt x="1818" y="1012"/>
                        <a:pt x="1819" y="1009"/>
                      </a:cubicBezTo>
                      <a:cubicBezTo>
                        <a:pt x="1821" y="1004"/>
                        <a:pt x="1825" y="1001"/>
                        <a:pt x="1829" y="999"/>
                      </a:cubicBezTo>
                      <a:cubicBezTo>
                        <a:pt x="1834" y="996"/>
                        <a:pt x="1838" y="994"/>
                        <a:pt x="1843" y="994"/>
                      </a:cubicBezTo>
                      <a:cubicBezTo>
                        <a:pt x="1845" y="994"/>
                        <a:pt x="1846" y="992"/>
                        <a:pt x="1846" y="991"/>
                      </a:cubicBezTo>
                      <a:cubicBezTo>
                        <a:pt x="1847" y="989"/>
                        <a:pt x="1847" y="987"/>
                        <a:pt x="1847" y="986"/>
                      </a:cubicBezTo>
                      <a:cubicBezTo>
                        <a:pt x="1847" y="983"/>
                        <a:pt x="1845" y="980"/>
                        <a:pt x="1842" y="980"/>
                      </a:cubicBezTo>
                      <a:cubicBezTo>
                        <a:pt x="1839" y="980"/>
                        <a:pt x="1837" y="980"/>
                        <a:pt x="1834" y="980"/>
                      </a:cubicBezTo>
                      <a:cubicBezTo>
                        <a:pt x="1832" y="980"/>
                        <a:pt x="1830" y="980"/>
                        <a:pt x="1828" y="979"/>
                      </a:cubicBezTo>
                      <a:cubicBezTo>
                        <a:pt x="1826" y="979"/>
                        <a:pt x="1824" y="977"/>
                        <a:pt x="1822" y="976"/>
                      </a:cubicBezTo>
                      <a:cubicBezTo>
                        <a:pt x="1820" y="975"/>
                        <a:pt x="1818" y="976"/>
                        <a:pt x="1816" y="977"/>
                      </a:cubicBezTo>
                      <a:cubicBezTo>
                        <a:pt x="1812" y="979"/>
                        <a:pt x="1809" y="982"/>
                        <a:pt x="1806" y="986"/>
                      </a:cubicBezTo>
                      <a:cubicBezTo>
                        <a:pt x="1805" y="987"/>
                        <a:pt x="1803" y="987"/>
                        <a:pt x="1802" y="988"/>
                      </a:cubicBezTo>
                      <a:cubicBezTo>
                        <a:pt x="1799" y="989"/>
                        <a:pt x="1797" y="987"/>
                        <a:pt x="1795" y="984"/>
                      </a:cubicBezTo>
                      <a:cubicBezTo>
                        <a:pt x="1794" y="980"/>
                        <a:pt x="1792" y="977"/>
                        <a:pt x="1787" y="975"/>
                      </a:cubicBezTo>
                      <a:cubicBezTo>
                        <a:pt x="1782" y="974"/>
                        <a:pt x="1778" y="970"/>
                        <a:pt x="1775" y="966"/>
                      </a:cubicBezTo>
                      <a:cubicBezTo>
                        <a:pt x="1772" y="963"/>
                        <a:pt x="1775" y="956"/>
                        <a:pt x="1779" y="956"/>
                      </a:cubicBezTo>
                      <a:cubicBezTo>
                        <a:pt x="1780" y="955"/>
                        <a:pt x="1782" y="955"/>
                        <a:pt x="1784" y="955"/>
                      </a:cubicBezTo>
                      <a:cubicBezTo>
                        <a:pt x="1787" y="955"/>
                        <a:pt x="1790" y="953"/>
                        <a:pt x="1791" y="950"/>
                      </a:cubicBezTo>
                      <a:cubicBezTo>
                        <a:pt x="1793" y="943"/>
                        <a:pt x="1794" y="937"/>
                        <a:pt x="1801" y="934"/>
                      </a:cubicBezTo>
                      <a:cubicBezTo>
                        <a:pt x="1803" y="933"/>
                        <a:pt x="1804" y="930"/>
                        <a:pt x="1805" y="928"/>
                      </a:cubicBezTo>
                      <a:cubicBezTo>
                        <a:pt x="1806" y="925"/>
                        <a:pt x="1808" y="922"/>
                        <a:pt x="1809" y="920"/>
                      </a:cubicBezTo>
                      <a:cubicBezTo>
                        <a:pt x="1810" y="918"/>
                        <a:pt x="1812" y="917"/>
                        <a:pt x="1813" y="917"/>
                      </a:cubicBezTo>
                      <a:cubicBezTo>
                        <a:pt x="1818" y="916"/>
                        <a:pt x="1821" y="918"/>
                        <a:pt x="1823" y="921"/>
                      </a:cubicBezTo>
                      <a:cubicBezTo>
                        <a:pt x="1826" y="924"/>
                        <a:pt x="1825" y="926"/>
                        <a:pt x="1824" y="929"/>
                      </a:cubicBezTo>
                      <a:cubicBezTo>
                        <a:pt x="1823" y="930"/>
                        <a:pt x="1823" y="931"/>
                        <a:pt x="1822" y="932"/>
                      </a:cubicBezTo>
                      <a:cubicBezTo>
                        <a:pt x="1820" y="935"/>
                        <a:pt x="1819" y="939"/>
                        <a:pt x="1821" y="943"/>
                      </a:cubicBezTo>
                      <a:cubicBezTo>
                        <a:pt x="1822" y="944"/>
                        <a:pt x="1822" y="946"/>
                        <a:pt x="1823" y="947"/>
                      </a:cubicBezTo>
                      <a:cubicBezTo>
                        <a:pt x="1824" y="950"/>
                        <a:pt x="1822" y="951"/>
                        <a:pt x="1821" y="953"/>
                      </a:cubicBezTo>
                      <a:cubicBezTo>
                        <a:pt x="1820" y="953"/>
                        <a:pt x="1820" y="954"/>
                        <a:pt x="1820" y="954"/>
                      </a:cubicBezTo>
                      <a:cubicBezTo>
                        <a:pt x="1820" y="955"/>
                        <a:pt x="1820" y="957"/>
                        <a:pt x="1821" y="957"/>
                      </a:cubicBezTo>
                      <a:cubicBezTo>
                        <a:pt x="1822" y="958"/>
                        <a:pt x="1823" y="958"/>
                        <a:pt x="1824" y="958"/>
                      </a:cubicBezTo>
                      <a:cubicBezTo>
                        <a:pt x="1827" y="956"/>
                        <a:pt x="1830" y="953"/>
                        <a:pt x="1832" y="950"/>
                      </a:cubicBezTo>
                      <a:cubicBezTo>
                        <a:pt x="1838" y="942"/>
                        <a:pt x="1847" y="939"/>
                        <a:pt x="1856" y="937"/>
                      </a:cubicBezTo>
                      <a:cubicBezTo>
                        <a:pt x="1858" y="937"/>
                        <a:pt x="1859" y="937"/>
                        <a:pt x="1861" y="938"/>
                      </a:cubicBezTo>
                      <a:cubicBezTo>
                        <a:pt x="1862" y="938"/>
                        <a:pt x="1864" y="939"/>
                        <a:pt x="1865" y="939"/>
                      </a:cubicBezTo>
                      <a:cubicBezTo>
                        <a:pt x="1872" y="942"/>
                        <a:pt x="1872" y="942"/>
                        <a:pt x="1872" y="948"/>
                      </a:cubicBezTo>
                      <a:cubicBezTo>
                        <a:pt x="1872" y="954"/>
                        <a:pt x="1872" y="959"/>
                        <a:pt x="1872" y="965"/>
                      </a:cubicBezTo>
                      <a:cubicBezTo>
                        <a:pt x="1872" y="968"/>
                        <a:pt x="1873" y="970"/>
                        <a:pt x="1875" y="972"/>
                      </a:cubicBezTo>
                      <a:cubicBezTo>
                        <a:pt x="1877" y="974"/>
                        <a:pt x="1878" y="975"/>
                        <a:pt x="1881" y="974"/>
                      </a:cubicBezTo>
                      <a:cubicBezTo>
                        <a:pt x="1882" y="974"/>
                        <a:pt x="1884" y="973"/>
                        <a:pt x="1886" y="973"/>
                      </a:cubicBezTo>
                      <a:cubicBezTo>
                        <a:pt x="1888" y="972"/>
                        <a:pt x="1891" y="973"/>
                        <a:pt x="1893" y="975"/>
                      </a:cubicBezTo>
                      <a:cubicBezTo>
                        <a:pt x="1895" y="977"/>
                        <a:pt x="1897" y="979"/>
                        <a:pt x="1899" y="981"/>
                      </a:cubicBezTo>
                      <a:cubicBezTo>
                        <a:pt x="1901" y="983"/>
                        <a:pt x="1900" y="984"/>
                        <a:pt x="1898" y="988"/>
                      </a:cubicBezTo>
                      <a:cubicBezTo>
                        <a:pt x="1896" y="990"/>
                        <a:pt x="1895" y="992"/>
                        <a:pt x="1897" y="993"/>
                      </a:cubicBezTo>
                      <a:cubicBezTo>
                        <a:pt x="1903" y="999"/>
                        <a:pt x="1905" y="1006"/>
                        <a:pt x="1904" y="1014"/>
                      </a:cubicBezTo>
                      <a:cubicBezTo>
                        <a:pt x="1904" y="1017"/>
                        <a:pt x="1903" y="1019"/>
                        <a:pt x="1903" y="1021"/>
                      </a:cubicBezTo>
                      <a:cubicBezTo>
                        <a:pt x="1904" y="1026"/>
                        <a:pt x="1906" y="1029"/>
                        <a:pt x="1908" y="1033"/>
                      </a:cubicBezTo>
                      <a:cubicBezTo>
                        <a:pt x="1908" y="1033"/>
                        <a:pt x="1909" y="1033"/>
                        <a:pt x="1910" y="1033"/>
                      </a:cubicBezTo>
                      <a:cubicBezTo>
                        <a:pt x="1913" y="1033"/>
                        <a:pt x="1915" y="1031"/>
                        <a:pt x="1917" y="1029"/>
                      </a:cubicBezTo>
                      <a:cubicBezTo>
                        <a:pt x="1920" y="1026"/>
                        <a:pt x="1923" y="1025"/>
                        <a:pt x="1927" y="1025"/>
                      </a:cubicBezTo>
                      <a:cubicBezTo>
                        <a:pt x="1929" y="1025"/>
                        <a:pt x="1931" y="1025"/>
                        <a:pt x="1932" y="1025"/>
                      </a:cubicBezTo>
                      <a:cubicBezTo>
                        <a:pt x="1936" y="1026"/>
                        <a:pt x="1938" y="1024"/>
                        <a:pt x="1940" y="1021"/>
                      </a:cubicBezTo>
                      <a:cubicBezTo>
                        <a:pt x="1945" y="1015"/>
                        <a:pt x="1946" y="1009"/>
                        <a:pt x="1944" y="1002"/>
                      </a:cubicBezTo>
                      <a:cubicBezTo>
                        <a:pt x="1943" y="999"/>
                        <a:pt x="1942" y="996"/>
                        <a:pt x="1941" y="993"/>
                      </a:cubicBezTo>
                      <a:cubicBezTo>
                        <a:pt x="1937" y="980"/>
                        <a:pt x="1937" y="980"/>
                        <a:pt x="1929" y="970"/>
                      </a:cubicBezTo>
                      <a:cubicBezTo>
                        <a:pt x="1925" y="966"/>
                        <a:pt x="1922" y="963"/>
                        <a:pt x="1920" y="958"/>
                      </a:cubicBezTo>
                      <a:cubicBezTo>
                        <a:pt x="1918" y="954"/>
                        <a:pt x="1915" y="951"/>
                        <a:pt x="1911" y="949"/>
                      </a:cubicBezTo>
                      <a:cubicBezTo>
                        <a:pt x="1908" y="947"/>
                        <a:pt x="1905" y="945"/>
                        <a:pt x="1903" y="943"/>
                      </a:cubicBezTo>
                      <a:cubicBezTo>
                        <a:pt x="1900" y="941"/>
                        <a:pt x="1899" y="935"/>
                        <a:pt x="1901" y="933"/>
                      </a:cubicBezTo>
                      <a:cubicBezTo>
                        <a:pt x="1902" y="931"/>
                        <a:pt x="1904" y="929"/>
                        <a:pt x="1905" y="928"/>
                      </a:cubicBezTo>
                      <a:cubicBezTo>
                        <a:pt x="1908" y="925"/>
                        <a:pt x="1911" y="922"/>
                        <a:pt x="1913" y="919"/>
                      </a:cubicBezTo>
                      <a:cubicBezTo>
                        <a:pt x="1920" y="912"/>
                        <a:pt x="1922" y="905"/>
                        <a:pt x="1919" y="895"/>
                      </a:cubicBezTo>
                      <a:cubicBezTo>
                        <a:pt x="1917" y="888"/>
                        <a:pt x="1919" y="882"/>
                        <a:pt x="1924" y="877"/>
                      </a:cubicBezTo>
                      <a:cubicBezTo>
                        <a:pt x="1926" y="876"/>
                        <a:pt x="1928" y="874"/>
                        <a:pt x="1929" y="873"/>
                      </a:cubicBezTo>
                      <a:cubicBezTo>
                        <a:pt x="1931" y="871"/>
                        <a:pt x="1932" y="870"/>
                        <a:pt x="1933" y="868"/>
                      </a:cubicBezTo>
                      <a:cubicBezTo>
                        <a:pt x="1935" y="865"/>
                        <a:pt x="1935" y="861"/>
                        <a:pt x="1939" y="860"/>
                      </a:cubicBezTo>
                      <a:cubicBezTo>
                        <a:pt x="1944" y="859"/>
                        <a:pt x="1946" y="863"/>
                        <a:pt x="1949" y="865"/>
                      </a:cubicBezTo>
                      <a:cubicBezTo>
                        <a:pt x="1953" y="866"/>
                        <a:pt x="1956" y="867"/>
                        <a:pt x="1960" y="865"/>
                      </a:cubicBezTo>
                      <a:cubicBezTo>
                        <a:pt x="1964" y="863"/>
                        <a:pt x="1967" y="861"/>
                        <a:pt x="1969" y="858"/>
                      </a:cubicBezTo>
                      <a:cubicBezTo>
                        <a:pt x="1973" y="853"/>
                        <a:pt x="1977" y="847"/>
                        <a:pt x="1979" y="841"/>
                      </a:cubicBezTo>
                      <a:cubicBezTo>
                        <a:pt x="1982" y="831"/>
                        <a:pt x="1988" y="822"/>
                        <a:pt x="1990" y="812"/>
                      </a:cubicBezTo>
                      <a:cubicBezTo>
                        <a:pt x="1991" y="810"/>
                        <a:pt x="1991" y="807"/>
                        <a:pt x="1993" y="806"/>
                      </a:cubicBezTo>
                      <a:cubicBezTo>
                        <a:pt x="1999" y="797"/>
                        <a:pt x="2000" y="786"/>
                        <a:pt x="2001" y="776"/>
                      </a:cubicBezTo>
                      <a:cubicBezTo>
                        <a:pt x="2002" y="767"/>
                        <a:pt x="2006" y="759"/>
                        <a:pt x="2005" y="750"/>
                      </a:cubicBezTo>
                      <a:cubicBezTo>
                        <a:pt x="2005" y="749"/>
                        <a:pt x="2006" y="747"/>
                        <a:pt x="2007" y="745"/>
                      </a:cubicBezTo>
                      <a:cubicBezTo>
                        <a:pt x="2011" y="740"/>
                        <a:pt x="2009" y="734"/>
                        <a:pt x="2009" y="728"/>
                      </a:cubicBezTo>
                      <a:cubicBezTo>
                        <a:pt x="2008" y="717"/>
                        <a:pt x="2005" y="706"/>
                        <a:pt x="1999" y="697"/>
                      </a:cubicBezTo>
                      <a:cubicBezTo>
                        <a:pt x="1997" y="693"/>
                        <a:pt x="1995" y="689"/>
                        <a:pt x="1995" y="684"/>
                      </a:cubicBezTo>
                      <a:cubicBezTo>
                        <a:pt x="1995" y="675"/>
                        <a:pt x="1995" y="666"/>
                        <a:pt x="1995" y="656"/>
                      </a:cubicBezTo>
                      <a:cubicBezTo>
                        <a:pt x="1994" y="655"/>
                        <a:pt x="1995" y="654"/>
                        <a:pt x="1996" y="654"/>
                      </a:cubicBezTo>
                      <a:cubicBezTo>
                        <a:pt x="1996" y="654"/>
                        <a:pt x="1997" y="654"/>
                        <a:pt x="1997" y="654"/>
                      </a:cubicBezTo>
                      <a:cubicBezTo>
                        <a:pt x="2000" y="659"/>
                        <a:pt x="2004" y="664"/>
                        <a:pt x="2009" y="668"/>
                      </a:cubicBezTo>
                      <a:cubicBezTo>
                        <a:pt x="2013" y="673"/>
                        <a:pt x="2012" y="680"/>
                        <a:pt x="2015" y="685"/>
                      </a:cubicBezTo>
                      <a:cubicBezTo>
                        <a:pt x="2016" y="688"/>
                        <a:pt x="2017" y="690"/>
                        <a:pt x="2019" y="692"/>
                      </a:cubicBezTo>
                      <a:cubicBezTo>
                        <a:pt x="2022" y="698"/>
                        <a:pt x="2024" y="705"/>
                        <a:pt x="2024" y="711"/>
                      </a:cubicBezTo>
                      <a:cubicBezTo>
                        <a:pt x="2024" y="712"/>
                        <a:pt x="2024" y="714"/>
                        <a:pt x="2025" y="715"/>
                      </a:cubicBezTo>
                      <a:cubicBezTo>
                        <a:pt x="2027" y="722"/>
                        <a:pt x="2027" y="730"/>
                        <a:pt x="2033" y="736"/>
                      </a:cubicBezTo>
                      <a:cubicBezTo>
                        <a:pt x="2035" y="739"/>
                        <a:pt x="2036" y="743"/>
                        <a:pt x="2036" y="747"/>
                      </a:cubicBezTo>
                      <a:cubicBezTo>
                        <a:pt x="2037" y="752"/>
                        <a:pt x="2038" y="757"/>
                        <a:pt x="2041" y="762"/>
                      </a:cubicBezTo>
                      <a:cubicBezTo>
                        <a:pt x="2043" y="766"/>
                        <a:pt x="2044" y="770"/>
                        <a:pt x="2043" y="774"/>
                      </a:cubicBezTo>
                      <a:cubicBezTo>
                        <a:pt x="2043" y="775"/>
                        <a:pt x="2043" y="777"/>
                        <a:pt x="2044" y="778"/>
                      </a:cubicBezTo>
                      <a:cubicBezTo>
                        <a:pt x="2045" y="782"/>
                        <a:pt x="2047" y="786"/>
                        <a:pt x="2051" y="787"/>
                      </a:cubicBezTo>
                      <a:cubicBezTo>
                        <a:pt x="2051" y="787"/>
                        <a:pt x="2053" y="787"/>
                        <a:pt x="2053" y="786"/>
                      </a:cubicBezTo>
                      <a:cubicBezTo>
                        <a:pt x="2053" y="784"/>
                        <a:pt x="2053" y="782"/>
                        <a:pt x="2053" y="780"/>
                      </a:cubicBezTo>
                      <a:cubicBezTo>
                        <a:pt x="2053" y="776"/>
                        <a:pt x="2055" y="775"/>
                        <a:pt x="2058" y="776"/>
                      </a:cubicBezTo>
                      <a:cubicBezTo>
                        <a:pt x="2062" y="776"/>
                        <a:pt x="2064" y="779"/>
                        <a:pt x="2067" y="780"/>
                      </a:cubicBezTo>
                      <a:cubicBezTo>
                        <a:pt x="2067" y="780"/>
                        <a:pt x="2068" y="780"/>
                        <a:pt x="2069" y="780"/>
                      </a:cubicBezTo>
                      <a:cubicBezTo>
                        <a:pt x="2069" y="779"/>
                        <a:pt x="2070" y="778"/>
                        <a:pt x="2070" y="777"/>
                      </a:cubicBezTo>
                      <a:cubicBezTo>
                        <a:pt x="2069" y="774"/>
                        <a:pt x="2068" y="769"/>
                        <a:pt x="2064" y="768"/>
                      </a:cubicBezTo>
                      <a:cubicBezTo>
                        <a:pt x="2057" y="765"/>
                        <a:pt x="2056" y="756"/>
                        <a:pt x="2050" y="753"/>
                      </a:cubicBezTo>
                      <a:cubicBezTo>
                        <a:pt x="2048" y="748"/>
                        <a:pt x="2046" y="745"/>
                        <a:pt x="2045" y="740"/>
                      </a:cubicBezTo>
                      <a:cubicBezTo>
                        <a:pt x="2044" y="735"/>
                        <a:pt x="2043" y="729"/>
                        <a:pt x="2042" y="724"/>
                      </a:cubicBezTo>
                      <a:cubicBezTo>
                        <a:pt x="2042" y="722"/>
                        <a:pt x="2042" y="721"/>
                        <a:pt x="2042" y="719"/>
                      </a:cubicBezTo>
                      <a:cubicBezTo>
                        <a:pt x="2042" y="717"/>
                        <a:pt x="2044" y="715"/>
                        <a:pt x="2046" y="714"/>
                      </a:cubicBezTo>
                      <a:cubicBezTo>
                        <a:pt x="2049" y="714"/>
                        <a:pt x="2051" y="714"/>
                        <a:pt x="2054" y="714"/>
                      </a:cubicBezTo>
                      <a:cubicBezTo>
                        <a:pt x="2055" y="711"/>
                        <a:pt x="2054" y="708"/>
                        <a:pt x="2052" y="706"/>
                      </a:cubicBezTo>
                      <a:cubicBezTo>
                        <a:pt x="2042" y="689"/>
                        <a:pt x="2033" y="671"/>
                        <a:pt x="2021" y="656"/>
                      </a:cubicBezTo>
                      <a:cubicBezTo>
                        <a:pt x="2017" y="651"/>
                        <a:pt x="2014" y="646"/>
                        <a:pt x="2015" y="639"/>
                      </a:cubicBezTo>
                      <a:cubicBezTo>
                        <a:pt x="2015" y="637"/>
                        <a:pt x="2014" y="634"/>
                        <a:pt x="2013" y="631"/>
                      </a:cubicBezTo>
                      <a:cubicBezTo>
                        <a:pt x="2008" y="624"/>
                        <a:pt x="2006" y="615"/>
                        <a:pt x="1999" y="609"/>
                      </a:cubicBezTo>
                      <a:cubicBezTo>
                        <a:pt x="1996" y="607"/>
                        <a:pt x="1996" y="604"/>
                        <a:pt x="1994" y="601"/>
                      </a:cubicBezTo>
                      <a:cubicBezTo>
                        <a:pt x="1992" y="598"/>
                        <a:pt x="1989" y="596"/>
                        <a:pt x="1986" y="596"/>
                      </a:cubicBezTo>
                      <a:cubicBezTo>
                        <a:pt x="1985" y="596"/>
                        <a:pt x="1984" y="597"/>
                        <a:pt x="1983" y="597"/>
                      </a:cubicBezTo>
                      <a:cubicBezTo>
                        <a:pt x="1983" y="598"/>
                        <a:pt x="1983" y="599"/>
                        <a:pt x="1983" y="599"/>
                      </a:cubicBezTo>
                      <a:cubicBezTo>
                        <a:pt x="1984" y="600"/>
                        <a:pt x="1984" y="601"/>
                        <a:pt x="1985" y="602"/>
                      </a:cubicBezTo>
                      <a:cubicBezTo>
                        <a:pt x="1990" y="608"/>
                        <a:pt x="1990" y="608"/>
                        <a:pt x="1985" y="617"/>
                      </a:cubicBezTo>
                      <a:cubicBezTo>
                        <a:pt x="1985" y="618"/>
                        <a:pt x="1984" y="619"/>
                        <a:pt x="1985" y="620"/>
                      </a:cubicBezTo>
                      <a:cubicBezTo>
                        <a:pt x="1985" y="622"/>
                        <a:pt x="1986" y="624"/>
                        <a:pt x="1987" y="626"/>
                      </a:cubicBezTo>
                      <a:cubicBezTo>
                        <a:pt x="1991" y="631"/>
                        <a:pt x="1992" y="637"/>
                        <a:pt x="1993" y="643"/>
                      </a:cubicBezTo>
                      <a:cubicBezTo>
                        <a:pt x="1993" y="644"/>
                        <a:pt x="1992" y="645"/>
                        <a:pt x="1992" y="646"/>
                      </a:cubicBezTo>
                      <a:cubicBezTo>
                        <a:pt x="1991" y="647"/>
                        <a:pt x="1989" y="645"/>
                        <a:pt x="1988" y="643"/>
                      </a:cubicBezTo>
                      <a:cubicBezTo>
                        <a:pt x="1988" y="640"/>
                        <a:pt x="1987" y="637"/>
                        <a:pt x="1985" y="634"/>
                      </a:cubicBezTo>
                      <a:cubicBezTo>
                        <a:pt x="1983" y="633"/>
                        <a:pt x="1982" y="631"/>
                        <a:pt x="1982" y="628"/>
                      </a:cubicBezTo>
                      <a:cubicBezTo>
                        <a:pt x="1983" y="623"/>
                        <a:pt x="1980" y="620"/>
                        <a:pt x="1976" y="618"/>
                      </a:cubicBezTo>
                      <a:cubicBezTo>
                        <a:pt x="1970" y="613"/>
                        <a:pt x="1963" y="610"/>
                        <a:pt x="1956" y="605"/>
                      </a:cubicBezTo>
                      <a:cubicBezTo>
                        <a:pt x="1955" y="604"/>
                        <a:pt x="1953" y="604"/>
                        <a:pt x="1952" y="604"/>
                      </a:cubicBezTo>
                      <a:cubicBezTo>
                        <a:pt x="1949" y="604"/>
                        <a:pt x="1946" y="605"/>
                        <a:pt x="1944" y="605"/>
                      </a:cubicBezTo>
                      <a:cubicBezTo>
                        <a:pt x="1940" y="605"/>
                        <a:pt x="1939" y="606"/>
                        <a:pt x="1938" y="609"/>
                      </a:cubicBezTo>
                      <a:cubicBezTo>
                        <a:pt x="1937" y="613"/>
                        <a:pt x="1936" y="617"/>
                        <a:pt x="1933" y="619"/>
                      </a:cubicBezTo>
                      <a:cubicBezTo>
                        <a:pt x="1932" y="620"/>
                        <a:pt x="1931" y="619"/>
                        <a:pt x="1931" y="619"/>
                      </a:cubicBezTo>
                      <a:cubicBezTo>
                        <a:pt x="1929" y="615"/>
                        <a:pt x="1927" y="610"/>
                        <a:pt x="1925" y="606"/>
                      </a:cubicBezTo>
                      <a:cubicBezTo>
                        <a:pt x="1925" y="606"/>
                        <a:pt x="1924" y="605"/>
                        <a:pt x="1924" y="605"/>
                      </a:cubicBezTo>
                      <a:cubicBezTo>
                        <a:pt x="1923" y="605"/>
                        <a:pt x="1922" y="606"/>
                        <a:pt x="1921" y="607"/>
                      </a:cubicBezTo>
                      <a:cubicBezTo>
                        <a:pt x="1919" y="609"/>
                        <a:pt x="1920" y="611"/>
                        <a:pt x="1920" y="613"/>
                      </a:cubicBezTo>
                      <a:cubicBezTo>
                        <a:pt x="1920" y="614"/>
                        <a:pt x="1920" y="615"/>
                        <a:pt x="1919" y="616"/>
                      </a:cubicBezTo>
                      <a:cubicBezTo>
                        <a:pt x="1918" y="616"/>
                        <a:pt x="1917" y="616"/>
                        <a:pt x="1916" y="615"/>
                      </a:cubicBezTo>
                      <a:cubicBezTo>
                        <a:pt x="1915" y="610"/>
                        <a:pt x="1913" y="606"/>
                        <a:pt x="1912" y="602"/>
                      </a:cubicBezTo>
                      <a:cubicBezTo>
                        <a:pt x="1910" y="598"/>
                        <a:pt x="1908" y="598"/>
                        <a:pt x="1904" y="599"/>
                      </a:cubicBezTo>
                      <a:cubicBezTo>
                        <a:pt x="1902" y="599"/>
                        <a:pt x="1901" y="600"/>
                        <a:pt x="1899" y="600"/>
                      </a:cubicBezTo>
                      <a:cubicBezTo>
                        <a:pt x="1898" y="601"/>
                        <a:pt x="1896" y="600"/>
                        <a:pt x="1894" y="600"/>
                      </a:cubicBezTo>
                      <a:cubicBezTo>
                        <a:pt x="1891" y="600"/>
                        <a:pt x="1889" y="597"/>
                        <a:pt x="1890" y="595"/>
                      </a:cubicBezTo>
                      <a:cubicBezTo>
                        <a:pt x="1891" y="593"/>
                        <a:pt x="1891" y="591"/>
                        <a:pt x="1892" y="590"/>
                      </a:cubicBezTo>
                      <a:cubicBezTo>
                        <a:pt x="1894" y="585"/>
                        <a:pt x="1897" y="580"/>
                        <a:pt x="1900" y="576"/>
                      </a:cubicBezTo>
                      <a:cubicBezTo>
                        <a:pt x="1903" y="570"/>
                        <a:pt x="1906" y="565"/>
                        <a:pt x="1906" y="559"/>
                      </a:cubicBezTo>
                      <a:cubicBezTo>
                        <a:pt x="1907" y="548"/>
                        <a:pt x="1911" y="537"/>
                        <a:pt x="1916" y="527"/>
                      </a:cubicBezTo>
                      <a:cubicBezTo>
                        <a:pt x="1919" y="520"/>
                        <a:pt x="1922" y="513"/>
                        <a:pt x="1920" y="505"/>
                      </a:cubicBezTo>
                      <a:cubicBezTo>
                        <a:pt x="1919" y="502"/>
                        <a:pt x="1920" y="498"/>
                        <a:pt x="1922" y="496"/>
                      </a:cubicBezTo>
                      <a:cubicBezTo>
                        <a:pt x="1925" y="491"/>
                        <a:pt x="1926" y="487"/>
                        <a:pt x="1924" y="482"/>
                      </a:cubicBezTo>
                      <a:cubicBezTo>
                        <a:pt x="1924" y="479"/>
                        <a:pt x="1925" y="477"/>
                        <a:pt x="1926" y="475"/>
                      </a:cubicBezTo>
                      <a:cubicBezTo>
                        <a:pt x="1928" y="471"/>
                        <a:pt x="1932" y="468"/>
                        <a:pt x="1937" y="467"/>
                      </a:cubicBezTo>
                      <a:cubicBezTo>
                        <a:pt x="1944" y="466"/>
                        <a:pt x="1950" y="463"/>
                        <a:pt x="1956" y="460"/>
                      </a:cubicBezTo>
                      <a:cubicBezTo>
                        <a:pt x="1958" y="459"/>
                        <a:pt x="1961" y="460"/>
                        <a:pt x="1964" y="461"/>
                      </a:cubicBezTo>
                      <a:cubicBezTo>
                        <a:pt x="1967" y="463"/>
                        <a:pt x="1969" y="462"/>
                        <a:pt x="1971" y="459"/>
                      </a:cubicBezTo>
                      <a:cubicBezTo>
                        <a:pt x="1973" y="455"/>
                        <a:pt x="1977" y="454"/>
                        <a:pt x="1980" y="454"/>
                      </a:cubicBezTo>
                      <a:cubicBezTo>
                        <a:pt x="1987" y="456"/>
                        <a:pt x="1992" y="452"/>
                        <a:pt x="1998" y="452"/>
                      </a:cubicBezTo>
                      <a:cubicBezTo>
                        <a:pt x="1999" y="452"/>
                        <a:pt x="2000" y="451"/>
                        <a:pt x="2000" y="450"/>
                      </a:cubicBezTo>
                      <a:cubicBezTo>
                        <a:pt x="2001" y="447"/>
                        <a:pt x="2001" y="444"/>
                        <a:pt x="2002" y="442"/>
                      </a:cubicBezTo>
                      <a:cubicBezTo>
                        <a:pt x="2003" y="439"/>
                        <a:pt x="2006" y="437"/>
                        <a:pt x="2009" y="437"/>
                      </a:cubicBezTo>
                      <a:cubicBezTo>
                        <a:pt x="2016" y="438"/>
                        <a:pt x="2024" y="439"/>
                        <a:pt x="2031" y="440"/>
                      </a:cubicBezTo>
                      <a:cubicBezTo>
                        <a:pt x="2033" y="440"/>
                        <a:pt x="2034" y="441"/>
                        <a:pt x="2036" y="442"/>
                      </a:cubicBezTo>
                      <a:cubicBezTo>
                        <a:pt x="2036" y="442"/>
                        <a:pt x="2037" y="444"/>
                        <a:pt x="2037" y="445"/>
                      </a:cubicBezTo>
                      <a:cubicBezTo>
                        <a:pt x="2036" y="446"/>
                        <a:pt x="2035" y="446"/>
                        <a:pt x="2035" y="447"/>
                      </a:cubicBezTo>
                      <a:cubicBezTo>
                        <a:pt x="2034" y="450"/>
                        <a:pt x="2034" y="451"/>
                        <a:pt x="2036" y="453"/>
                      </a:cubicBezTo>
                      <a:cubicBezTo>
                        <a:pt x="2038" y="455"/>
                        <a:pt x="2040" y="456"/>
                        <a:pt x="2042" y="455"/>
                      </a:cubicBezTo>
                      <a:cubicBezTo>
                        <a:pt x="2047" y="452"/>
                        <a:pt x="2054" y="450"/>
                        <a:pt x="2058" y="444"/>
                      </a:cubicBezTo>
                      <a:cubicBezTo>
                        <a:pt x="2059" y="442"/>
                        <a:pt x="2061" y="441"/>
                        <a:pt x="2064" y="442"/>
                      </a:cubicBezTo>
                      <a:cubicBezTo>
                        <a:pt x="2066" y="443"/>
                        <a:pt x="2068" y="442"/>
                        <a:pt x="2069" y="440"/>
                      </a:cubicBezTo>
                      <a:cubicBezTo>
                        <a:pt x="2071" y="438"/>
                        <a:pt x="2076" y="437"/>
                        <a:pt x="2075" y="433"/>
                      </a:cubicBezTo>
                      <a:cubicBezTo>
                        <a:pt x="2074" y="429"/>
                        <a:pt x="2070" y="429"/>
                        <a:pt x="2067" y="428"/>
                      </a:cubicBezTo>
                      <a:cubicBezTo>
                        <a:pt x="2066" y="428"/>
                        <a:pt x="2066" y="428"/>
                        <a:pt x="2065" y="428"/>
                      </a:cubicBezTo>
                      <a:cubicBezTo>
                        <a:pt x="2063" y="428"/>
                        <a:pt x="2062" y="427"/>
                        <a:pt x="2062" y="425"/>
                      </a:cubicBezTo>
                      <a:cubicBezTo>
                        <a:pt x="2059" y="419"/>
                        <a:pt x="2059" y="413"/>
                        <a:pt x="2061" y="407"/>
                      </a:cubicBezTo>
                      <a:cubicBezTo>
                        <a:pt x="2061" y="406"/>
                        <a:pt x="2062" y="405"/>
                        <a:pt x="2062" y="404"/>
                      </a:cubicBezTo>
                      <a:cubicBezTo>
                        <a:pt x="2064" y="400"/>
                        <a:pt x="2065" y="395"/>
                        <a:pt x="2064" y="390"/>
                      </a:cubicBezTo>
                      <a:cubicBezTo>
                        <a:pt x="2064" y="383"/>
                        <a:pt x="2065" y="377"/>
                        <a:pt x="2064" y="370"/>
                      </a:cubicBezTo>
                      <a:cubicBezTo>
                        <a:pt x="2064" y="365"/>
                        <a:pt x="2066" y="362"/>
                        <a:pt x="2071" y="360"/>
                      </a:cubicBezTo>
                      <a:cubicBezTo>
                        <a:pt x="2074" y="358"/>
                        <a:pt x="2078" y="357"/>
                        <a:pt x="2082" y="355"/>
                      </a:cubicBezTo>
                      <a:cubicBezTo>
                        <a:pt x="2085" y="353"/>
                        <a:pt x="2089" y="353"/>
                        <a:pt x="2093" y="354"/>
                      </a:cubicBezTo>
                      <a:cubicBezTo>
                        <a:pt x="2095" y="355"/>
                        <a:pt x="2097" y="353"/>
                        <a:pt x="2098" y="352"/>
                      </a:cubicBezTo>
                      <a:cubicBezTo>
                        <a:pt x="2100" y="351"/>
                        <a:pt x="2102" y="352"/>
                        <a:pt x="2102" y="353"/>
                      </a:cubicBezTo>
                      <a:cubicBezTo>
                        <a:pt x="2103" y="357"/>
                        <a:pt x="2103" y="361"/>
                        <a:pt x="2104" y="365"/>
                      </a:cubicBezTo>
                      <a:cubicBezTo>
                        <a:pt x="2104" y="368"/>
                        <a:pt x="2106" y="371"/>
                        <a:pt x="2109" y="373"/>
                      </a:cubicBezTo>
                      <a:cubicBezTo>
                        <a:pt x="2112" y="375"/>
                        <a:pt x="2116" y="376"/>
                        <a:pt x="2118" y="378"/>
                      </a:cubicBezTo>
                      <a:cubicBezTo>
                        <a:pt x="2119" y="379"/>
                        <a:pt x="2121" y="378"/>
                        <a:pt x="2121" y="377"/>
                      </a:cubicBezTo>
                      <a:cubicBezTo>
                        <a:pt x="2122" y="376"/>
                        <a:pt x="2123" y="375"/>
                        <a:pt x="2124" y="373"/>
                      </a:cubicBezTo>
                      <a:cubicBezTo>
                        <a:pt x="2125" y="367"/>
                        <a:pt x="2126" y="360"/>
                        <a:pt x="2127" y="354"/>
                      </a:cubicBezTo>
                      <a:cubicBezTo>
                        <a:pt x="2128" y="349"/>
                        <a:pt x="2130" y="347"/>
                        <a:pt x="2134" y="345"/>
                      </a:cubicBezTo>
                      <a:cubicBezTo>
                        <a:pt x="2136" y="345"/>
                        <a:pt x="2136" y="342"/>
                        <a:pt x="2136" y="340"/>
                      </a:cubicBezTo>
                      <a:cubicBezTo>
                        <a:pt x="2136" y="340"/>
                        <a:pt x="2136" y="340"/>
                        <a:pt x="2135" y="339"/>
                      </a:cubicBezTo>
                      <a:cubicBezTo>
                        <a:pt x="2128" y="334"/>
                        <a:pt x="2126" y="325"/>
                        <a:pt x="2124" y="316"/>
                      </a:cubicBezTo>
                      <a:cubicBezTo>
                        <a:pt x="2124" y="316"/>
                        <a:pt x="2125" y="315"/>
                        <a:pt x="2125" y="315"/>
                      </a:cubicBezTo>
                      <a:cubicBezTo>
                        <a:pt x="2127" y="311"/>
                        <a:pt x="2132" y="310"/>
                        <a:pt x="2137" y="311"/>
                      </a:cubicBezTo>
                      <a:cubicBezTo>
                        <a:pt x="2138" y="312"/>
                        <a:pt x="2139" y="314"/>
                        <a:pt x="2138" y="316"/>
                      </a:cubicBezTo>
                      <a:cubicBezTo>
                        <a:pt x="2135" y="320"/>
                        <a:pt x="2136" y="325"/>
                        <a:pt x="2139" y="330"/>
                      </a:cubicBezTo>
                      <a:cubicBezTo>
                        <a:pt x="2142" y="335"/>
                        <a:pt x="2146" y="341"/>
                        <a:pt x="2145" y="348"/>
                      </a:cubicBezTo>
                      <a:cubicBezTo>
                        <a:pt x="2145" y="349"/>
                        <a:pt x="2146" y="350"/>
                        <a:pt x="2147" y="351"/>
                      </a:cubicBezTo>
                      <a:cubicBezTo>
                        <a:pt x="2151" y="355"/>
                        <a:pt x="2148" y="362"/>
                        <a:pt x="2151" y="367"/>
                      </a:cubicBezTo>
                      <a:cubicBezTo>
                        <a:pt x="2150" y="370"/>
                        <a:pt x="2147" y="373"/>
                        <a:pt x="2144" y="376"/>
                      </a:cubicBezTo>
                      <a:cubicBezTo>
                        <a:pt x="2144" y="376"/>
                        <a:pt x="2144" y="377"/>
                        <a:pt x="2143" y="377"/>
                      </a:cubicBezTo>
                      <a:cubicBezTo>
                        <a:pt x="2141" y="380"/>
                        <a:pt x="2140" y="383"/>
                        <a:pt x="2140" y="386"/>
                      </a:cubicBezTo>
                      <a:cubicBezTo>
                        <a:pt x="2141" y="395"/>
                        <a:pt x="2141" y="404"/>
                        <a:pt x="2138" y="412"/>
                      </a:cubicBezTo>
                      <a:cubicBezTo>
                        <a:pt x="2137" y="414"/>
                        <a:pt x="2137" y="416"/>
                        <a:pt x="2137" y="419"/>
                      </a:cubicBezTo>
                      <a:cubicBezTo>
                        <a:pt x="2137" y="427"/>
                        <a:pt x="2136" y="435"/>
                        <a:pt x="2137" y="443"/>
                      </a:cubicBezTo>
                      <a:cubicBezTo>
                        <a:pt x="2137" y="450"/>
                        <a:pt x="2136" y="456"/>
                        <a:pt x="2131" y="462"/>
                      </a:cubicBezTo>
                      <a:cubicBezTo>
                        <a:pt x="2130" y="463"/>
                        <a:pt x="2130" y="465"/>
                        <a:pt x="2129" y="466"/>
                      </a:cubicBezTo>
                      <a:cubicBezTo>
                        <a:pt x="2128" y="467"/>
                        <a:pt x="2127" y="468"/>
                        <a:pt x="2125" y="469"/>
                      </a:cubicBezTo>
                      <a:cubicBezTo>
                        <a:pt x="2121" y="473"/>
                        <a:pt x="2121" y="473"/>
                        <a:pt x="2123" y="477"/>
                      </a:cubicBezTo>
                      <a:cubicBezTo>
                        <a:pt x="2127" y="481"/>
                        <a:pt x="2127" y="486"/>
                        <a:pt x="2126" y="491"/>
                      </a:cubicBezTo>
                      <a:cubicBezTo>
                        <a:pt x="2126" y="493"/>
                        <a:pt x="2125" y="496"/>
                        <a:pt x="2124" y="498"/>
                      </a:cubicBezTo>
                      <a:cubicBezTo>
                        <a:pt x="2122" y="502"/>
                        <a:pt x="2122" y="506"/>
                        <a:pt x="2123" y="510"/>
                      </a:cubicBezTo>
                      <a:cubicBezTo>
                        <a:pt x="2124" y="516"/>
                        <a:pt x="2127" y="522"/>
                        <a:pt x="2128" y="529"/>
                      </a:cubicBezTo>
                      <a:cubicBezTo>
                        <a:pt x="2134" y="550"/>
                        <a:pt x="2146" y="567"/>
                        <a:pt x="2158" y="585"/>
                      </a:cubicBezTo>
                      <a:cubicBezTo>
                        <a:pt x="2161" y="590"/>
                        <a:pt x="2165" y="595"/>
                        <a:pt x="2168" y="600"/>
                      </a:cubicBezTo>
                      <a:cubicBezTo>
                        <a:pt x="2170" y="604"/>
                        <a:pt x="2171" y="608"/>
                        <a:pt x="2174" y="610"/>
                      </a:cubicBezTo>
                      <a:cubicBezTo>
                        <a:pt x="2178" y="613"/>
                        <a:pt x="2181" y="618"/>
                        <a:pt x="2183" y="622"/>
                      </a:cubicBezTo>
                      <a:cubicBezTo>
                        <a:pt x="2185" y="626"/>
                        <a:pt x="2186" y="631"/>
                        <a:pt x="2188" y="636"/>
                      </a:cubicBezTo>
                      <a:cubicBezTo>
                        <a:pt x="2190" y="641"/>
                        <a:pt x="2195" y="643"/>
                        <a:pt x="2199" y="645"/>
                      </a:cubicBezTo>
                      <a:cubicBezTo>
                        <a:pt x="2199" y="645"/>
                        <a:pt x="2200" y="645"/>
                        <a:pt x="2200" y="645"/>
                      </a:cubicBezTo>
                      <a:cubicBezTo>
                        <a:pt x="2204" y="642"/>
                        <a:pt x="2204" y="638"/>
                        <a:pt x="2206" y="635"/>
                      </a:cubicBezTo>
                      <a:cubicBezTo>
                        <a:pt x="2210" y="626"/>
                        <a:pt x="2210" y="617"/>
                        <a:pt x="2207" y="608"/>
                      </a:cubicBezTo>
                      <a:cubicBezTo>
                        <a:pt x="2203" y="598"/>
                        <a:pt x="2202" y="595"/>
                        <a:pt x="2213" y="589"/>
                      </a:cubicBezTo>
                      <a:cubicBezTo>
                        <a:pt x="2214" y="589"/>
                        <a:pt x="2214" y="589"/>
                        <a:pt x="2215" y="588"/>
                      </a:cubicBezTo>
                      <a:cubicBezTo>
                        <a:pt x="2217" y="587"/>
                        <a:pt x="2217" y="586"/>
                        <a:pt x="2216" y="584"/>
                      </a:cubicBezTo>
                      <a:cubicBezTo>
                        <a:pt x="2214" y="582"/>
                        <a:pt x="2213" y="580"/>
                        <a:pt x="2211" y="577"/>
                      </a:cubicBezTo>
                      <a:cubicBezTo>
                        <a:pt x="2210" y="575"/>
                        <a:pt x="2209" y="573"/>
                        <a:pt x="2209" y="571"/>
                      </a:cubicBezTo>
                      <a:cubicBezTo>
                        <a:pt x="2209" y="566"/>
                        <a:pt x="2210" y="561"/>
                        <a:pt x="2210" y="556"/>
                      </a:cubicBezTo>
                      <a:cubicBezTo>
                        <a:pt x="2211" y="553"/>
                        <a:pt x="2213" y="550"/>
                        <a:pt x="2216" y="549"/>
                      </a:cubicBezTo>
                      <a:cubicBezTo>
                        <a:pt x="2219" y="548"/>
                        <a:pt x="2221" y="547"/>
                        <a:pt x="2224" y="546"/>
                      </a:cubicBezTo>
                      <a:cubicBezTo>
                        <a:pt x="2226" y="544"/>
                        <a:pt x="2226" y="540"/>
                        <a:pt x="2225" y="538"/>
                      </a:cubicBezTo>
                      <a:cubicBezTo>
                        <a:pt x="2222" y="535"/>
                        <a:pt x="2220" y="532"/>
                        <a:pt x="2217" y="529"/>
                      </a:cubicBezTo>
                      <a:cubicBezTo>
                        <a:pt x="2210" y="522"/>
                        <a:pt x="2208" y="513"/>
                        <a:pt x="2210" y="504"/>
                      </a:cubicBezTo>
                      <a:cubicBezTo>
                        <a:pt x="2210" y="502"/>
                        <a:pt x="2212" y="501"/>
                        <a:pt x="2213" y="501"/>
                      </a:cubicBezTo>
                      <a:cubicBezTo>
                        <a:pt x="2214" y="501"/>
                        <a:pt x="2215" y="501"/>
                        <a:pt x="2216" y="501"/>
                      </a:cubicBezTo>
                      <a:cubicBezTo>
                        <a:pt x="2220" y="502"/>
                        <a:pt x="2223" y="497"/>
                        <a:pt x="2221" y="495"/>
                      </a:cubicBezTo>
                      <a:cubicBezTo>
                        <a:pt x="2219" y="491"/>
                        <a:pt x="2216" y="487"/>
                        <a:pt x="2214" y="484"/>
                      </a:cubicBezTo>
                      <a:cubicBezTo>
                        <a:pt x="2213" y="480"/>
                        <a:pt x="2211" y="479"/>
                        <a:pt x="2207" y="479"/>
                      </a:cubicBezTo>
                      <a:cubicBezTo>
                        <a:pt x="2206" y="479"/>
                        <a:pt x="2205" y="479"/>
                        <a:pt x="2204" y="478"/>
                      </a:cubicBezTo>
                      <a:cubicBezTo>
                        <a:pt x="2202" y="473"/>
                        <a:pt x="2200" y="469"/>
                        <a:pt x="2202" y="464"/>
                      </a:cubicBezTo>
                      <a:cubicBezTo>
                        <a:pt x="2203" y="462"/>
                        <a:pt x="2202" y="461"/>
                        <a:pt x="2202" y="459"/>
                      </a:cubicBezTo>
                      <a:cubicBezTo>
                        <a:pt x="2202" y="457"/>
                        <a:pt x="2201" y="456"/>
                        <a:pt x="2200" y="455"/>
                      </a:cubicBezTo>
                      <a:cubicBezTo>
                        <a:pt x="2198" y="452"/>
                        <a:pt x="2195" y="451"/>
                        <a:pt x="2191" y="450"/>
                      </a:cubicBezTo>
                      <a:cubicBezTo>
                        <a:pt x="2191" y="450"/>
                        <a:pt x="2189" y="451"/>
                        <a:pt x="2189" y="452"/>
                      </a:cubicBezTo>
                      <a:cubicBezTo>
                        <a:pt x="2188" y="453"/>
                        <a:pt x="2187" y="454"/>
                        <a:pt x="2186" y="455"/>
                      </a:cubicBezTo>
                      <a:cubicBezTo>
                        <a:pt x="2186" y="455"/>
                        <a:pt x="2186" y="455"/>
                        <a:pt x="2186" y="455"/>
                      </a:cubicBezTo>
                      <a:cubicBezTo>
                        <a:pt x="2186" y="456"/>
                        <a:pt x="2187" y="456"/>
                        <a:pt x="2187" y="456"/>
                      </a:cubicBezTo>
                      <a:cubicBezTo>
                        <a:pt x="2187" y="456"/>
                        <a:pt x="2187" y="456"/>
                        <a:pt x="2187" y="456"/>
                      </a:cubicBezTo>
                      <a:cubicBezTo>
                        <a:pt x="2187" y="457"/>
                        <a:pt x="2187" y="457"/>
                        <a:pt x="2187" y="456"/>
                      </a:cubicBezTo>
                      <a:cubicBezTo>
                        <a:pt x="2186" y="456"/>
                        <a:pt x="2186" y="456"/>
                        <a:pt x="2186" y="456"/>
                      </a:cubicBezTo>
                      <a:cubicBezTo>
                        <a:pt x="2186" y="456"/>
                        <a:pt x="2186" y="456"/>
                        <a:pt x="2186" y="455"/>
                      </a:cubicBezTo>
                      <a:cubicBezTo>
                        <a:pt x="2183" y="454"/>
                        <a:pt x="2181" y="452"/>
                        <a:pt x="2180" y="448"/>
                      </a:cubicBezTo>
                      <a:cubicBezTo>
                        <a:pt x="2177" y="443"/>
                        <a:pt x="2177" y="437"/>
                        <a:pt x="2177" y="431"/>
                      </a:cubicBezTo>
                      <a:cubicBezTo>
                        <a:pt x="2178" y="421"/>
                        <a:pt x="2177" y="412"/>
                        <a:pt x="2172" y="404"/>
                      </a:cubicBezTo>
                      <a:cubicBezTo>
                        <a:pt x="2171" y="403"/>
                        <a:pt x="2171" y="402"/>
                        <a:pt x="2171" y="400"/>
                      </a:cubicBezTo>
                      <a:cubicBezTo>
                        <a:pt x="2169" y="395"/>
                        <a:pt x="2172" y="390"/>
                        <a:pt x="2178" y="388"/>
                      </a:cubicBezTo>
                      <a:cubicBezTo>
                        <a:pt x="2179" y="388"/>
                        <a:pt x="2180" y="388"/>
                        <a:pt x="2181" y="388"/>
                      </a:cubicBezTo>
                      <a:cubicBezTo>
                        <a:pt x="2185" y="388"/>
                        <a:pt x="2185" y="388"/>
                        <a:pt x="2186" y="385"/>
                      </a:cubicBezTo>
                      <a:cubicBezTo>
                        <a:pt x="2186" y="382"/>
                        <a:pt x="2187" y="379"/>
                        <a:pt x="2189" y="377"/>
                      </a:cubicBezTo>
                      <a:cubicBezTo>
                        <a:pt x="2190" y="376"/>
                        <a:pt x="2192" y="376"/>
                        <a:pt x="2193" y="377"/>
                      </a:cubicBezTo>
                      <a:cubicBezTo>
                        <a:pt x="2194" y="379"/>
                        <a:pt x="2195" y="382"/>
                        <a:pt x="2197" y="384"/>
                      </a:cubicBezTo>
                      <a:cubicBezTo>
                        <a:pt x="2197" y="385"/>
                        <a:pt x="2199" y="385"/>
                        <a:pt x="2200" y="385"/>
                      </a:cubicBezTo>
                      <a:cubicBezTo>
                        <a:pt x="2201" y="385"/>
                        <a:pt x="2202" y="384"/>
                        <a:pt x="2202" y="383"/>
                      </a:cubicBezTo>
                      <a:cubicBezTo>
                        <a:pt x="2203" y="380"/>
                        <a:pt x="2203" y="377"/>
                        <a:pt x="2204" y="375"/>
                      </a:cubicBezTo>
                      <a:cubicBezTo>
                        <a:pt x="2204" y="371"/>
                        <a:pt x="2207" y="368"/>
                        <a:pt x="2209" y="365"/>
                      </a:cubicBezTo>
                      <a:cubicBezTo>
                        <a:pt x="2212" y="361"/>
                        <a:pt x="2217" y="359"/>
                        <a:pt x="2222" y="358"/>
                      </a:cubicBezTo>
                      <a:cubicBezTo>
                        <a:pt x="2226" y="358"/>
                        <a:pt x="2228" y="360"/>
                        <a:pt x="2231" y="362"/>
                      </a:cubicBezTo>
                      <a:cubicBezTo>
                        <a:pt x="2234" y="364"/>
                        <a:pt x="2237" y="366"/>
                        <a:pt x="2239" y="368"/>
                      </a:cubicBezTo>
                      <a:cubicBezTo>
                        <a:pt x="2240" y="368"/>
                        <a:pt x="2241" y="369"/>
                        <a:pt x="2242" y="369"/>
                      </a:cubicBezTo>
                      <a:cubicBezTo>
                        <a:pt x="2244" y="370"/>
                        <a:pt x="2245" y="370"/>
                        <a:pt x="2247" y="370"/>
                      </a:cubicBezTo>
                      <a:cubicBezTo>
                        <a:pt x="2248" y="370"/>
                        <a:pt x="2250" y="369"/>
                        <a:pt x="2250" y="367"/>
                      </a:cubicBezTo>
                      <a:cubicBezTo>
                        <a:pt x="2250" y="363"/>
                        <a:pt x="2247" y="360"/>
                        <a:pt x="2248" y="356"/>
                      </a:cubicBezTo>
                      <a:cubicBezTo>
                        <a:pt x="2249" y="352"/>
                        <a:pt x="2249" y="348"/>
                        <a:pt x="2250" y="345"/>
                      </a:cubicBezTo>
                      <a:cubicBezTo>
                        <a:pt x="2252" y="339"/>
                        <a:pt x="2253" y="334"/>
                        <a:pt x="2253" y="329"/>
                      </a:cubicBezTo>
                      <a:cubicBezTo>
                        <a:pt x="2254" y="320"/>
                        <a:pt x="2256" y="312"/>
                        <a:pt x="2260" y="305"/>
                      </a:cubicBezTo>
                      <a:cubicBezTo>
                        <a:pt x="2263" y="301"/>
                        <a:pt x="2265" y="297"/>
                        <a:pt x="2267" y="292"/>
                      </a:cubicBezTo>
                      <a:cubicBezTo>
                        <a:pt x="2270" y="285"/>
                        <a:pt x="2274" y="279"/>
                        <a:pt x="2280" y="274"/>
                      </a:cubicBezTo>
                      <a:cubicBezTo>
                        <a:pt x="2282" y="272"/>
                        <a:pt x="2285" y="271"/>
                        <a:pt x="2288" y="271"/>
                      </a:cubicBezTo>
                      <a:cubicBezTo>
                        <a:pt x="2291" y="271"/>
                        <a:pt x="2295" y="271"/>
                        <a:pt x="2299" y="271"/>
                      </a:cubicBezTo>
                      <a:cubicBezTo>
                        <a:pt x="2301" y="271"/>
                        <a:pt x="2303" y="271"/>
                        <a:pt x="2304" y="270"/>
                      </a:cubicBezTo>
                      <a:cubicBezTo>
                        <a:pt x="2305" y="270"/>
                        <a:pt x="2306" y="269"/>
                        <a:pt x="2306" y="268"/>
                      </a:cubicBezTo>
                      <a:cubicBezTo>
                        <a:pt x="2306" y="261"/>
                        <a:pt x="2307" y="254"/>
                        <a:pt x="2300" y="249"/>
                      </a:cubicBezTo>
                      <a:cubicBezTo>
                        <a:pt x="2298" y="247"/>
                        <a:pt x="2298" y="245"/>
                        <a:pt x="2296" y="243"/>
                      </a:cubicBezTo>
                      <a:cubicBezTo>
                        <a:pt x="2296" y="242"/>
                        <a:pt x="2295" y="240"/>
                        <a:pt x="2293" y="240"/>
                      </a:cubicBezTo>
                      <a:cubicBezTo>
                        <a:pt x="2287" y="237"/>
                        <a:pt x="2283" y="232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31"/>
                        <a:pt x="2275" y="231"/>
                        <a:pt x="2275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29"/>
                        <a:pt x="2275" y="227"/>
                        <a:pt x="2274" y="225"/>
                      </a:cubicBezTo>
                      <a:cubicBezTo>
                        <a:pt x="2273" y="221"/>
                        <a:pt x="2271" y="218"/>
                        <a:pt x="2266" y="218"/>
                      </a:cubicBezTo>
                      <a:cubicBezTo>
                        <a:pt x="2265" y="218"/>
                        <a:pt x="2264" y="218"/>
                        <a:pt x="2263" y="217"/>
                      </a:cubicBezTo>
                      <a:cubicBezTo>
                        <a:pt x="2263" y="216"/>
                        <a:pt x="2263" y="215"/>
                        <a:pt x="2262" y="214"/>
                      </a:cubicBezTo>
                      <a:cubicBezTo>
                        <a:pt x="2260" y="209"/>
                        <a:pt x="2258" y="208"/>
                        <a:pt x="2253" y="209"/>
                      </a:cubicBezTo>
                      <a:cubicBezTo>
                        <a:pt x="2248" y="210"/>
                        <a:pt x="2245" y="207"/>
                        <a:pt x="2242" y="204"/>
                      </a:cubicBezTo>
                      <a:cubicBezTo>
                        <a:pt x="2241" y="203"/>
                        <a:pt x="2242" y="200"/>
                        <a:pt x="2243" y="200"/>
                      </a:cubicBezTo>
                      <a:cubicBezTo>
                        <a:pt x="2245" y="199"/>
                        <a:pt x="2247" y="198"/>
                        <a:pt x="2249" y="198"/>
                      </a:cubicBezTo>
                      <a:cubicBezTo>
                        <a:pt x="2256" y="196"/>
                        <a:pt x="2258" y="192"/>
                        <a:pt x="2259" y="186"/>
                      </a:cubicBezTo>
                      <a:cubicBezTo>
                        <a:pt x="2259" y="179"/>
                        <a:pt x="2259" y="173"/>
                        <a:pt x="2259" y="166"/>
                      </a:cubicBezTo>
                      <a:cubicBezTo>
                        <a:pt x="2259" y="164"/>
                        <a:pt x="2259" y="162"/>
                        <a:pt x="2258" y="160"/>
                      </a:cubicBezTo>
                      <a:cubicBezTo>
                        <a:pt x="2257" y="157"/>
                        <a:pt x="2255" y="155"/>
                        <a:pt x="2254" y="152"/>
                      </a:cubicBezTo>
                      <a:cubicBezTo>
                        <a:pt x="2252" y="148"/>
                        <a:pt x="2250" y="146"/>
                        <a:pt x="2246" y="145"/>
                      </a:cubicBezTo>
                      <a:cubicBezTo>
                        <a:pt x="2242" y="145"/>
                        <a:pt x="2239" y="142"/>
                        <a:pt x="2236" y="139"/>
                      </a:cubicBezTo>
                      <a:cubicBezTo>
                        <a:pt x="2235" y="138"/>
                        <a:pt x="2235" y="136"/>
                        <a:pt x="2236" y="134"/>
                      </a:cubicBezTo>
                      <a:cubicBezTo>
                        <a:pt x="2237" y="133"/>
                        <a:pt x="2237" y="131"/>
                        <a:pt x="2238" y="130"/>
                      </a:cubicBezTo>
                      <a:cubicBezTo>
                        <a:pt x="2239" y="127"/>
                        <a:pt x="2242" y="127"/>
                        <a:pt x="2242" y="129"/>
                      </a:cubicBezTo>
                      <a:cubicBezTo>
                        <a:pt x="2244" y="133"/>
                        <a:pt x="2246" y="136"/>
                        <a:pt x="2250" y="137"/>
                      </a:cubicBezTo>
                      <a:cubicBezTo>
                        <a:pt x="2260" y="143"/>
                        <a:pt x="2261" y="142"/>
                        <a:pt x="2266" y="132"/>
                      </a:cubicBezTo>
                      <a:cubicBezTo>
                        <a:pt x="2266" y="131"/>
                        <a:pt x="2266" y="130"/>
                        <a:pt x="2267" y="129"/>
                      </a:cubicBezTo>
                      <a:cubicBezTo>
                        <a:pt x="2269" y="126"/>
                        <a:pt x="2272" y="124"/>
                        <a:pt x="2275" y="124"/>
                      </a:cubicBezTo>
                      <a:cubicBezTo>
                        <a:pt x="2277" y="123"/>
                        <a:pt x="2279" y="125"/>
                        <a:pt x="2281" y="126"/>
                      </a:cubicBezTo>
                      <a:cubicBezTo>
                        <a:pt x="2283" y="128"/>
                        <a:pt x="2285" y="130"/>
                        <a:pt x="2286" y="132"/>
                      </a:cubicBezTo>
                      <a:cubicBezTo>
                        <a:pt x="2289" y="136"/>
                        <a:pt x="2293" y="136"/>
                        <a:pt x="2297" y="134"/>
                      </a:cubicBezTo>
                      <a:cubicBezTo>
                        <a:pt x="2300" y="132"/>
                        <a:pt x="2304" y="131"/>
                        <a:pt x="2308" y="131"/>
                      </a:cubicBezTo>
                      <a:cubicBezTo>
                        <a:pt x="2310" y="132"/>
                        <a:pt x="2313" y="132"/>
                        <a:pt x="2316" y="132"/>
                      </a:cubicBezTo>
                      <a:cubicBezTo>
                        <a:pt x="2318" y="132"/>
                        <a:pt x="2320" y="131"/>
                        <a:pt x="2322" y="131"/>
                      </a:cubicBezTo>
                      <a:cubicBezTo>
                        <a:pt x="2323" y="130"/>
                        <a:pt x="2324" y="130"/>
                        <a:pt x="2325" y="129"/>
                      </a:cubicBezTo>
                      <a:cubicBezTo>
                        <a:pt x="2326" y="128"/>
                        <a:pt x="2327" y="127"/>
                        <a:pt x="2327" y="126"/>
                      </a:cubicBezTo>
                      <a:cubicBezTo>
                        <a:pt x="2326" y="121"/>
                        <a:pt x="2326" y="115"/>
                        <a:pt x="2318" y="114"/>
                      </a:cubicBezTo>
                      <a:cubicBezTo>
                        <a:pt x="2316" y="114"/>
                        <a:pt x="2315" y="111"/>
                        <a:pt x="2314" y="109"/>
                      </a:cubicBezTo>
                      <a:cubicBezTo>
                        <a:pt x="2314" y="108"/>
                        <a:pt x="2314" y="107"/>
                        <a:pt x="2314" y="106"/>
                      </a:cubicBezTo>
                      <a:cubicBezTo>
                        <a:pt x="2315" y="101"/>
                        <a:pt x="2313" y="96"/>
                        <a:pt x="2308" y="93"/>
                      </a:cubicBezTo>
                      <a:cubicBezTo>
                        <a:pt x="2306" y="92"/>
                        <a:pt x="2305" y="89"/>
                        <a:pt x="2303" y="87"/>
                      </a:cubicBezTo>
                      <a:cubicBezTo>
                        <a:pt x="2301" y="85"/>
                        <a:pt x="2301" y="84"/>
                        <a:pt x="2303" y="82"/>
                      </a:cubicBezTo>
                      <a:cubicBezTo>
                        <a:pt x="2307" y="79"/>
                        <a:pt x="2309" y="74"/>
                        <a:pt x="2311" y="69"/>
                      </a:cubicBezTo>
                      <a:cubicBezTo>
                        <a:pt x="2311" y="68"/>
                        <a:pt x="2311" y="66"/>
                        <a:pt x="2310" y="65"/>
                      </a:cubicBezTo>
                      <a:cubicBezTo>
                        <a:pt x="2305" y="60"/>
                        <a:pt x="2303" y="53"/>
                        <a:pt x="2303" y="47"/>
                      </a:cubicBezTo>
                      <a:cubicBezTo>
                        <a:pt x="2303" y="44"/>
                        <a:pt x="2302" y="44"/>
                        <a:pt x="2300" y="44"/>
                      </a:cubicBezTo>
                      <a:cubicBezTo>
                        <a:pt x="2299" y="44"/>
                        <a:pt x="2298" y="44"/>
                        <a:pt x="2297" y="44"/>
                      </a:cubicBezTo>
                      <a:cubicBezTo>
                        <a:pt x="2291" y="43"/>
                        <a:pt x="2286" y="40"/>
                        <a:pt x="2280" y="40"/>
                      </a:cubicBezTo>
                      <a:cubicBezTo>
                        <a:pt x="2278" y="40"/>
                        <a:pt x="2276" y="38"/>
                        <a:pt x="2274" y="37"/>
                      </a:cubicBezTo>
                      <a:cubicBezTo>
                        <a:pt x="2270" y="35"/>
                        <a:pt x="2267" y="36"/>
                        <a:pt x="2265" y="38"/>
                      </a:cubicBezTo>
                      <a:cubicBezTo>
                        <a:pt x="2261" y="42"/>
                        <a:pt x="2258" y="46"/>
                        <a:pt x="2253" y="47"/>
                      </a:cubicBezTo>
                      <a:cubicBezTo>
                        <a:pt x="2252" y="47"/>
                        <a:pt x="2251" y="48"/>
                        <a:pt x="2251" y="49"/>
                      </a:cubicBezTo>
                      <a:cubicBezTo>
                        <a:pt x="2249" y="51"/>
                        <a:pt x="2249" y="54"/>
                        <a:pt x="2250" y="55"/>
                      </a:cubicBezTo>
                      <a:cubicBezTo>
                        <a:pt x="2253" y="58"/>
                        <a:pt x="2256" y="61"/>
                        <a:pt x="2258" y="64"/>
                      </a:cubicBezTo>
                      <a:cubicBezTo>
                        <a:pt x="2259" y="66"/>
                        <a:pt x="2259" y="68"/>
                        <a:pt x="2258" y="70"/>
                      </a:cubicBezTo>
                      <a:cubicBezTo>
                        <a:pt x="2258" y="71"/>
                        <a:pt x="2257" y="72"/>
                        <a:pt x="2256" y="72"/>
                      </a:cubicBezTo>
                      <a:cubicBezTo>
                        <a:pt x="2255" y="72"/>
                        <a:pt x="2255" y="72"/>
                        <a:pt x="2254" y="72"/>
                      </a:cubicBezTo>
                      <a:cubicBezTo>
                        <a:pt x="2251" y="64"/>
                        <a:pt x="2242" y="59"/>
                        <a:pt x="2238" y="51"/>
                      </a:cubicBezTo>
                      <a:cubicBezTo>
                        <a:pt x="2232" y="46"/>
                        <a:pt x="2227" y="41"/>
                        <a:pt x="2218" y="43"/>
                      </a:cubicBezTo>
                      <a:cubicBezTo>
                        <a:pt x="2215" y="44"/>
                        <a:pt x="2211" y="44"/>
                        <a:pt x="2208" y="43"/>
                      </a:cubicBezTo>
                      <a:cubicBezTo>
                        <a:pt x="2203" y="41"/>
                        <a:pt x="2198" y="41"/>
                        <a:pt x="2193" y="41"/>
                      </a:cubicBezTo>
                      <a:cubicBezTo>
                        <a:pt x="2187" y="41"/>
                        <a:pt x="2182" y="41"/>
                        <a:pt x="2176" y="39"/>
                      </a:cubicBezTo>
                      <a:cubicBezTo>
                        <a:pt x="2170" y="37"/>
                        <a:pt x="2165" y="37"/>
                        <a:pt x="2159" y="39"/>
                      </a:cubicBezTo>
                      <a:cubicBezTo>
                        <a:pt x="2155" y="40"/>
                        <a:pt x="2152" y="39"/>
                        <a:pt x="2149" y="37"/>
                      </a:cubicBezTo>
                      <a:cubicBezTo>
                        <a:pt x="2146" y="34"/>
                        <a:pt x="2142" y="33"/>
                        <a:pt x="2138" y="32"/>
                      </a:cubicBezTo>
                      <a:cubicBezTo>
                        <a:pt x="2126" y="31"/>
                        <a:pt x="2115" y="27"/>
                        <a:pt x="2102" y="28"/>
                      </a:cubicBezTo>
                      <a:cubicBezTo>
                        <a:pt x="2101" y="28"/>
                        <a:pt x="2099" y="28"/>
                        <a:pt x="2097" y="28"/>
                      </a:cubicBezTo>
                      <a:cubicBezTo>
                        <a:pt x="2090" y="26"/>
                        <a:pt x="2082" y="28"/>
                        <a:pt x="2075" y="31"/>
                      </a:cubicBezTo>
                      <a:cubicBezTo>
                        <a:pt x="2070" y="33"/>
                        <a:pt x="2065" y="36"/>
                        <a:pt x="2060" y="36"/>
                      </a:cubicBezTo>
                      <a:cubicBezTo>
                        <a:pt x="2054" y="37"/>
                        <a:pt x="2048" y="39"/>
                        <a:pt x="2042" y="39"/>
                      </a:cubicBezTo>
                      <a:cubicBezTo>
                        <a:pt x="2039" y="39"/>
                        <a:pt x="2036" y="39"/>
                        <a:pt x="2034" y="40"/>
                      </a:cubicBezTo>
                      <a:cubicBezTo>
                        <a:pt x="2032" y="40"/>
                        <a:pt x="2032" y="41"/>
                        <a:pt x="2032" y="42"/>
                      </a:cubicBezTo>
                      <a:cubicBezTo>
                        <a:pt x="2033" y="48"/>
                        <a:pt x="2038" y="51"/>
                        <a:pt x="2037" y="58"/>
                      </a:cubicBezTo>
                      <a:cubicBezTo>
                        <a:pt x="2037" y="58"/>
                        <a:pt x="2039" y="60"/>
                        <a:pt x="2040" y="61"/>
                      </a:cubicBezTo>
                      <a:cubicBezTo>
                        <a:pt x="2044" y="62"/>
                        <a:pt x="2048" y="63"/>
                        <a:pt x="2051" y="67"/>
                      </a:cubicBezTo>
                      <a:cubicBezTo>
                        <a:pt x="2055" y="71"/>
                        <a:pt x="2058" y="74"/>
                        <a:pt x="2061" y="78"/>
                      </a:cubicBezTo>
                      <a:cubicBezTo>
                        <a:pt x="2062" y="80"/>
                        <a:pt x="2062" y="83"/>
                        <a:pt x="2061" y="84"/>
                      </a:cubicBezTo>
                      <a:cubicBezTo>
                        <a:pt x="2059" y="86"/>
                        <a:pt x="2057" y="87"/>
                        <a:pt x="2056" y="89"/>
                      </a:cubicBezTo>
                      <a:cubicBezTo>
                        <a:pt x="2053" y="91"/>
                        <a:pt x="2050" y="91"/>
                        <a:pt x="2048" y="88"/>
                      </a:cubicBezTo>
                      <a:cubicBezTo>
                        <a:pt x="2045" y="81"/>
                        <a:pt x="2039" y="79"/>
                        <a:pt x="2032" y="78"/>
                      </a:cubicBezTo>
                      <a:cubicBezTo>
                        <a:pt x="2031" y="78"/>
                        <a:pt x="2030" y="78"/>
                        <a:pt x="2029" y="78"/>
                      </a:cubicBezTo>
                      <a:cubicBezTo>
                        <a:pt x="2028" y="77"/>
                        <a:pt x="2026" y="76"/>
                        <a:pt x="2025" y="75"/>
                      </a:cubicBezTo>
                      <a:cubicBezTo>
                        <a:pt x="2024" y="73"/>
                        <a:pt x="2023" y="71"/>
                        <a:pt x="2022" y="69"/>
                      </a:cubicBezTo>
                      <a:cubicBezTo>
                        <a:pt x="2021" y="68"/>
                        <a:pt x="2022" y="67"/>
                        <a:pt x="2022" y="66"/>
                      </a:cubicBezTo>
                      <a:cubicBezTo>
                        <a:pt x="2026" y="63"/>
                        <a:pt x="2025" y="59"/>
                        <a:pt x="2023" y="56"/>
                      </a:cubicBezTo>
                      <a:cubicBezTo>
                        <a:pt x="2021" y="52"/>
                        <a:pt x="2017" y="52"/>
                        <a:pt x="2013" y="52"/>
                      </a:cubicBezTo>
                      <a:cubicBezTo>
                        <a:pt x="2011" y="52"/>
                        <a:pt x="2007" y="56"/>
                        <a:pt x="2007" y="58"/>
                      </a:cubicBezTo>
                      <a:cubicBezTo>
                        <a:pt x="2007" y="62"/>
                        <a:pt x="2007" y="66"/>
                        <a:pt x="2007" y="71"/>
                      </a:cubicBezTo>
                      <a:cubicBezTo>
                        <a:pt x="2007" y="74"/>
                        <a:pt x="2005" y="76"/>
                        <a:pt x="2002" y="77"/>
                      </a:cubicBezTo>
                      <a:cubicBezTo>
                        <a:pt x="1997" y="78"/>
                        <a:pt x="1991" y="78"/>
                        <a:pt x="1986" y="79"/>
                      </a:cubicBezTo>
                      <a:cubicBezTo>
                        <a:pt x="1982" y="81"/>
                        <a:pt x="1979" y="81"/>
                        <a:pt x="1975" y="80"/>
                      </a:cubicBezTo>
                      <a:cubicBezTo>
                        <a:pt x="1974" y="80"/>
                        <a:pt x="1972" y="80"/>
                        <a:pt x="1972" y="81"/>
                      </a:cubicBezTo>
                      <a:cubicBezTo>
                        <a:pt x="1965" y="84"/>
                        <a:pt x="1959" y="87"/>
                        <a:pt x="1953" y="91"/>
                      </a:cubicBezTo>
                      <a:cubicBezTo>
                        <a:pt x="1944" y="96"/>
                        <a:pt x="1935" y="99"/>
                        <a:pt x="1925" y="98"/>
                      </a:cubicBezTo>
                      <a:cubicBezTo>
                        <a:pt x="1922" y="98"/>
                        <a:pt x="1921" y="96"/>
                        <a:pt x="1920" y="94"/>
                      </a:cubicBezTo>
                      <a:cubicBezTo>
                        <a:pt x="1919" y="93"/>
                        <a:pt x="1919" y="93"/>
                        <a:pt x="1919" y="92"/>
                      </a:cubicBezTo>
                      <a:cubicBezTo>
                        <a:pt x="1917" y="82"/>
                        <a:pt x="1911" y="74"/>
                        <a:pt x="1902" y="69"/>
                      </a:cubicBezTo>
                      <a:cubicBezTo>
                        <a:pt x="1901" y="69"/>
                        <a:pt x="1900" y="68"/>
                        <a:pt x="1900" y="67"/>
                      </a:cubicBezTo>
                      <a:cubicBezTo>
                        <a:pt x="1890" y="61"/>
                        <a:pt x="1880" y="57"/>
                        <a:pt x="1869" y="63"/>
                      </a:cubicBezTo>
                      <a:cubicBezTo>
                        <a:pt x="1867" y="64"/>
                        <a:pt x="1865" y="65"/>
                        <a:pt x="1863" y="65"/>
                      </a:cubicBezTo>
                      <a:cubicBezTo>
                        <a:pt x="1854" y="69"/>
                        <a:pt x="1845" y="73"/>
                        <a:pt x="1838" y="78"/>
                      </a:cubicBezTo>
                      <a:cubicBezTo>
                        <a:pt x="1834" y="81"/>
                        <a:pt x="1830" y="84"/>
                        <a:pt x="1825" y="87"/>
                      </a:cubicBezTo>
                      <a:cubicBezTo>
                        <a:pt x="1822" y="88"/>
                        <a:pt x="1818" y="87"/>
                        <a:pt x="1817" y="84"/>
                      </a:cubicBezTo>
                      <a:cubicBezTo>
                        <a:pt x="1815" y="80"/>
                        <a:pt x="1813" y="78"/>
                        <a:pt x="1809" y="76"/>
                      </a:cubicBezTo>
                      <a:cubicBezTo>
                        <a:pt x="1807" y="75"/>
                        <a:pt x="1804" y="74"/>
                        <a:pt x="1802" y="73"/>
                      </a:cubicBezTo>
                      <a:cubicBezTo>
                        <a:pt x="1799" y="71"/>
                        <a:pt x="1797" y="73"/>
                        <a:pt x="1794" y="74"/>
                      </a:cubicBezTo>
                      <a:cubicBezTo>
                        <a:pt x="1792" y="77"/>
                        <a:pt x="1791" y="77"/>
                        <a:pt x="1789" y="75"/>
                      </a:cubicBezTo>
                      <a:cubicBezTo>
                        <a:pt x="1787" y="73"/>
                        <a:pt x="1785" y="72"/>
                        <a:pt x="1783" y="73"/>
                      </a:cubicBezTo>
                      <a:cubicBezTo>
                        <a:pt x="1781" y="73"/>
                        <a:pt x="1780" y="73"/>
                        <a:pt x="1778" y="72"/>
                      </a:cubicBezTo>
                      <a:cubicBezTo>
                        <a:pt x="1776" y="69"/>
                        <a:pt x="1773" y="69"/>
                        <a:pt x="1770" y="68"/>
                      </a:cubicBezTo>
                      <a:cubicBezTo>
                        <a:pt x="1768" y="68"/>
                        <a:pt x="1768" y="67"/>
                        <a:pt x="1769" y="65"/>
                      </a:cubicBezTo>
                      <a:cubicBezTo>
                        <a:pt x="1772" y="61"/>
                        <a:pt x="1772" y="58"/>
                        <a:pt x="1769" y="56"/>
                      </a:cubicBezTo>
                      <a:cubicBezTo>
                        <a:pt x="1769" y="55"/>
                        <a:pt x="1768" y="55"/>
                        <a:pt x="1768" y="54"/>
                      </a:cubicBezTo>
                      <a:cubicBezTo>
                        <a:pt x="1762" y="51"/>
                        <a:pt x="1755" y="48"/>
                        <a:pt x="1748" y="50"/>
                      </a:cubicBezTo>
                      <a:cubicBezTo>
                        <a:pt x="1745" y="50"/>
                        <a:pt x="1741" y="51"/>
                        <a:pt x="1738" y="52"/>
                      </a:cubicBezTo>
                      <a:cubicBezTo>
                        <a:pt x="1736" y="53"/>
                        <a:pt x="1734" y="54"/>
                        <a:pt x="1733" y="55"/>
                      </a:cubicBezTo>
                      <a:cubicBezTo>
                        <a:pt x="1729" y="60"/>
                        <a:pt x="1725" y="61"/>
                        <a:pt x="1720" y="59"/>
                      </a:cubicBezTo>
                      <a:cubicBezTo>
                        <a:pt x="1714" y="57"/>
                        <a:pt x="1708" y="58"/>
                        <a:pt x="1702" y="58"/>
                      </a:cubicBezTo>
                      <a:cubicBezTo>
                        <a:pt x="1694" y="58"/>
                        <a:pt x="1687" y="59"/>
                        <a:pt x="1680" y="60"/>
                      </a:cubicBezTo>
                      <a:cubicBezTo>
                        <a:pt x="1673" y="60"/>
                        <a:pt x="1666" y="62"/>
                        <a:pt x="1659" y="59"/>
                      </a:cubicBezTo>
                      <a:cubicBezTo>
                        <a:pt x="1658" y="59"/>
                        <a:pt x="1656" y="60"/>
                        <a:pt x="1654" y="61"/>
                      </a:cubicBezTo>
                      <a:cubicBezTo>
                        <a:pt x="1654" y="61"/>
                        <a:pt x="1653" y="63"/>
                        <a:pt x="1653" y="64"/>
                      </a:cubicBezTo>
                      <a:cubicBezTo>
                        <a:pt x="1653" y="64"/>
                        <a:pt x="1654" y="65"/>
                        <a:pt x="1654" y="65"/>
                      </a:cubicBezTo>
                      <a:cubicBezTo>
                        <a:pt x="1657" y="66"/>
                        <a:pt x="1659" y="67"/>
                        <a:pt x="1662" y="68"/>
                      </a:cubicBezTo>
                      <a:cubicBezTo>
                        <a:pt x="1663" y="68"/>
                        <a:pt x="1663" y="69"/>
                        <a:pt x="1664" y="70"/>
                      </a:cubicBezTo>
                      <a:cubicBezTo>
                        <a:pt x="1664" y="71"/>
                        <a:pt x="1663" y="73"/>
                        <a:pt x="1661" y="74"/>
                      </a:cubicBezTo>
                      <a:cubicBezTo>
                        <a:pt x="1660" y="75"/>
                        <a:pt x="1658" y="75"/>
                        <a:pt x="1657" y="76"/>
                      </a:cubicBezTo>
                      <a:cubicBezTo>
                        <a:pt x="1654" y="78"/>
                        <a:pt x="1652" y="81"/>
                        <a:pt x="1652" y="84"/>
                      </a:cubicBezTo>
                      <a:cubicBezTo>
                        <a:pt x="1653" y="87"/>
                        <a:pt x="1655" y="89"/>
                        <a:pt x="1658" y="90"/>
                      </a:cubicBezTo>
                      <a:cubicBezTo>
                        <a:pt x="1660" y="90"/>
                        <a:pt x="1662" y="90"/>
                        <a:pt x="1664" y="90"/>
                      </a:cubicBezTo>
                      <a:cubicBezTo>
                        <a:pt x="1664" y="89"/>
                        <a:pt x="1664" y="89"/>
                        <a:pt x="1664" y="89"/>
                      </a:cubicBezTo>
                      <a:cubicBezTo>
                        <a:pt x="1664" y="88"/>
                        <a:pt x="1664" y="88"/>
                        <a:pt x="1664" y="88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2"/>
                        <a:pt x="1664" y="95"/>
                        <a:pt x="1665" y="97"/>
                      </a:cubicBezTo>
                      <a:cubicBezTo>
                        <a:pt x="1668" y="101"/>
                        <a:pt x="1670" y="104"/>
                        <a:pt x="1674" y="107"/>
                      </a:cubicBezTo>
                      <a:cubicBezTo>
                        <a:pt x="1676" y="108"/>
                        <a:pt x="1676" y="109"/>
                        <a:pt x="1675" y="111"/>
                      </a:cubicBezTo>
                      <a:cubicBezTo>
                        <a:pt x="1674" y="112"/>
                        <a:pt x="1672" y="113"/>
                        <a:pt x="1670" y="112"/>
                      </a:cubicBezTo>
                      <a:cubicBezTo>
                        <a:pt x="1667" y="110"/>
                        <a:pt x="1664" y="109"/>
                        <a:pt x="1660" y="112"/>
                      </a:cubicBezTo>
                      <a:cubicBezTo>
                        <a:pt x="1658" y="113"/>
                        <a:pt x="1655" y="115"/>
                        <a:pt x="1653" y="116"/>
                      </a:cubicBezTo>
                      <a:cubicBezTo>
                        <a:pt x="1650" y="119"/>
                        <a:pt x="1647" y="119"/>
                        <a:pt x="1644" y="119"/>
                      </a:cubicBezTo>
                      <a:cubicBezTo>
                        <a:pt x="1641" y="118"/>
                        <a:pt x="1638" y="118"/>
                        <a:pt x="1636" y="118"/>
                      </a:cubicBezTo>
                      <a:cubicBezTo>
                        <a:pt x="1632" y="119"/>
                        <a:pt x="1628" y="120"/>
                        <a:pt x="1627" y="125"/>
                      </a:cubicBezTo>
                      <a:cubicBezTo>
                        <a:pt x="1626" y="129"/>
                        <a:pt x="1623" y="131"/>
                        <a:pt x="1619" y="131"/>
                      </a:cubicBezTo>
                      <a:cubicBezTo>
                        <a:pt x="1610" y="132"/>
                        <a:pt x="1603" y="130"/>
                        <a:pt x="1597" y="124"/>
                      </a:cubicBezTo>
                      <a:cubicBezTo>
                        <a:pt x="1597" y="124"/>
                        <a:pt x="1596" y="124"/>
                        <a:pt x="1596" y="124"/>
                      </a:cubicBezTo>
                      <a:cubicBezTo>
                        <a:pt x="1595" y="123"/>
                        <a:pt x="1595" y="124"/>
                        <a:pt x="1595" y="124"/>
                      </a:cubicBezTo>
                      <a:cubicBezTo>
                        <a:pt x="1594" y="124"/>
                        <a:pt x="1594" y="125"/>
                        <a:pt x="1594" y="125"/>
                      </a:cubicBezTo>
                      <a:cubicBezTo>
                        <a:pt x="1594" y="130"/>
                        <a:pt x="1595" y="135"/>
                        <a:pt x="1597" y="140"/>
                      </a:cubicBezTo>
                      <a:cubicBezTo>
                        <a:pt x="1600" y="146"/>
                        <a:pt x="1602" y="152"/>
                        <a:pt x="1603" y="158"/>
                      </a:cubicBezTo>
                      <a:cubicBezTo>
                        <a:pt x="1603" y="160"/>
                        <a:pt x="1602" y="161"/>
                        <a:pt x="1600" y="161"/>
                      </a:cubicBezTo>
                      <a:cubicBezTo>
                        <a:pt x="1597" y="161"/>
                        <a:pt x="1594" y="160"/>
                        <a:pt x="1591" y="159"/>
                      </a:cubicBezTo>
                      <a:cubicBezTo>
                        <a:pt x="1581" y="156"/>
                        <a:pt x="1574" y="148"/>
                        <a:pt x="1566" y="143"/>
                      </a:cubicBezTo>
                      <a:cubicBezTo>
                        <a:pt x="1566" y="143"/>
                        <a:pt x="1566" y="142"/>
                        <a:pt x="1566" y="141"/>
                      </a:cubicBezTo>
                      <a:cubicBezTo>
                        <a:pt x="1565" y="137"/>
                        <a:pt x="1565" y="137"/>
                        <a:pt x="1561" y="139"/>
                      </a:cubicBezTo>
                      <a:cubicBezTo>
                        <a:pt x="1558" y="141"/>
                        <a:pt x="1556" y="141"/>
                        <a:pt x="1554" y="139"/>
                      </a:cubicBezTo>
                      <a:cubicBezTo>
                        <a:pt x="1553" y="138"/>
                        <a:pt x="1552" y="136"/>
                        <a:pt x="1552" y="135"/>
                      </a:cubicBezTo>
                      <a:cubicBezTo>
                        <a:pt x="1552" y="135"/>
                        <a:pt x="1552" y="135"/>
                        <a:pt x="1551" y="135"/>
                      </a:cubicBezTo>
                      <a:cubicBezTo>
                        <a:pt x="1551" y="135"/>
                        <a:pt x="1551" y="135"/>
                        <a:pt x="1551" y="135"/>
                      </a:cubicBezTo>
                      <a:cubicBezTo>
                        <a:pt x="1550" y="135"/>
                        <a:pt x="1549" y="135"/>
                        <a:pt x="1548" y="133"/>
                      </a:cubicBezTo>
                      <a:cubicBezTo>
                        <a:pt x="1548" y="133"/>
                        <a:pt x="1549" y="133"/>
                        <a:pt x="1549" y="133"/>
                      </a:cubicBezTo>
                      <a:cubicBezTo>
                        <a:pt x="1550" y="133"/>
                        <a:pt x="1550" y="134"/>
                        <a:pt x="1551" y="135"/>
                      </a:cubicBezTo>
                      <a:cubicBezTo>
                        <a:pt x="1551" y="135"/>
                        <a:pt x="1551" y="135"/>
                        <a:pt x="1552" y="135"/>
                      </a:cubicBezTo>
                      <a:cubicBezTo>
                        <a:pt x="1552" y="135"/>
                        <a:pt x="1552" y="135"/>
                        <a:pt x="1552" y="135"/>
                      </a:cubicBezTo>
                      <a:cubicBezTo>
                        <a:pt x="1554" y="134"/>
                        <a:pt x="1555" y="133"/>
                        <a:pt x="1557" y="132"/>
                      </a:cubicBezTo>
                      <a:cubicBezTo>
                        <a:pt x="1558" y="131"/>
                        <a:pt x="1558" y="130"/>
                        <a:pt x="1558" y="129"/>
                      </a:cubicBezTo>
                      <a:cubicBezTo>
                        <a:pt x="1558" y="125"/>
                        <a:pt x="1555" y="122"/>
                        <a:pt x="1553" y="119"/>
                      </a:cubicBezTo>
                      <a:cubicBezTo>
                        <a:pt x="1551" y="117"/>
                        <a:pt x="1548" y="117"/>
                        <a:pt x="1545" y="117"/>
                      </a:cubicBezTo>
                      <a:cubicBezTo>
                        <a:pt x="1543" y="117"/>
                        <a:pt x="1542" y="116"/>
                        <a:pt x="1543" y="114"/>
                      </a:cubicBezTo>
                      <a:cubicBezTo>
                        <a:pt x="1543" y="111"/>
                        <a:pt x="1544" y="109"/>
                        <a:pt x="1542" y="108"/>
                      </a:cubicBezTo>
                      <a:cubicBezTo>
                        <a:pt x="1538" y="103"/>
                        <a:pt x="1534" y="99"/>
                        <a:pt x="1530" y="95"/>
                      </a:cubicBezTo>
                      <a:cubicBezTo>
                        <a:pt x="1526" y="92"/>
                        <a:pt x="1511" y="88"/>
                        <a:pt x="1506" y="88"/>
                      </a:cubicBezTo>
                      <a:cubicBezTo>
                        <a:pt x="1505" y="88"/>
                        <a:pt x="1504" y="88"/>
                        <a:pt x="1503" y="89"/>
                      </a:cubicBezTo>
                      <a:cubicBezTo>
                        <a:pt x="1501" y="90"/>
                        <a:pt x="1499" y="91"/>
                        <a:pt x="1496" y="90"/>
                      </a:cubicBezTo>
                      <a:cubicBezTo>
                        <a:pt x="1489" y="88"/>
                        <a:pt x="1482" y="87"/>
                        <a:pt x="1475" y="89"/>
                      </a:cubicBezTo>
                      <a:cubicBezTo>
                        <a:pt x="1473" y="89"/>
                        <a:pt x="1471" y="91"/>
                        <a:pt x="1469" y="92"/>
                      </a:cubicBezTo>
                      <a:cubicBezTo>
                        <a:pt x="1466" y="94"/>
                        <a:pt x="1465" y="97"/>
                        <a:pt x="1467" y="100"/>
                      </a:cubicBezTo>
                      <a:cubicBezTo>
                        <a:pt x="1469" y="104"/>
                        <a:pt x="1471" y="108"/>
                        <a:pt x="1474" y="112"/>
                      </a:cubicBezTo>
                      <a:cubicBezTo>
                        <a:pt x="1474" y="113"/>
                        <a:pt x="1474" y="116"/>
                        <a:pt x="1473" y="116"/>
                      </a:cubicBezTo>
                      <a:cubicBezTo>
                        <a:pt x="1466" y="119"/>
                        <a:pt x="1460" y="122"/>
                        <a:pt x="1453" y="124"/>
                      </a:cubicBezTo>
                      <a:cubicBezTo>
                        <a:pt x="1449" y="125"/>
                        <a:pt x="1444" y="125"/>
                        <a:pt x="1441" y="121"/>
                      </a:cubicBezTo>
                      <a:cubicBezTo>
                        <a:pt x="1438" y="119"/>
                        <a:pt x="1438" y="120"/>
                        <a:pt x="1435" y="121"/>
                      </a:cubicBezTo>
                      <a:cubicBezTo>
                        <a:pt x="1428" y="127"/>
                        <a:pt x="1421" y="125"/>
                        <a:pt x="1419" y="116"/>
                      </a:cubicBezTo>
                      <a:cubicBezTo>
                        <a:pt x="1419" y="115"/>
                        <a:pt x="1419" y="114"/>
                        <a:pt x="1419" y="113"/>
                      </a:cubicBezTo>
                      <a:cubicBezTo>
                        <a:pt x="1419" y="110"/>
                        <a:pt x="1415" y="109"/>
                        <a:pt x="1413" y="109"/>
                      </a:cubicBezTo>
                      <a:cubicBezTo>
                        <a:pt x="1404" y="111"/>
                        <a:pt x="1396" y="113"/>
                        <a:pt x="1387" y="114"/>
                      </a:cubicBezTo>
                      <a:cubicBezTo>
                        <a:pt x="1384" y="115"/>
                        <a:pt x="1381" y="116"/>
                        <a:pt x="1378" y="117"/>
                      </a:cubicBezTo>
                      <a:cubicBezTo>
                        <a:pt x="1374" y="119"/>
                        <a:pt x="1371" y="121"/>
                        <a:pt x="1368" y="123"/>
                      </a:cubicBezTo>
                      <a:cubicBezTo>
                        <a:pt x="1365" y="122"/>
                        <a:pt x="1361" y="120"/>
                        <a:pt x="1358" y="119"/>
                      </a:cubicBezTo>
                      <a:cubicBezTo>
                        <a:pt x="1357" y="118"/>
                        <a:pt x="1357" y="119"/>
                        <a:pt x="1356" y="119"/>
                      </a:cubicBezTo>
                      <a:cubicBezTo>
                        <a:pt x="1356" y="119"/>
                        <a:pt x="1356" y="120"/>
                        <a:pt x="1356" y="121"/>
                      </a:cubicBezTo>
                      <a:cubicBezTo>
                        <a:pt x="1353" y="127"/>
                        <a:pt x="1347" y="129"/>
                        <a:pt x="1343" y="125"/>
                      </a:cubicBezTo>
                      <a:cubicBezTo>
                        <a:pt x="1341" y="124"/>
                        <a:pt x="1340" y="122"/>
                        <a:pt x="1339" y="120"/>
                      </a:cubicBezTo>
                      <a:cubicBezTo>
                        <a:pt x="1338" y="118"/>
                        <a:pt x="1337" y="117"/>
                        <a:pt x="1335" y="118"/>
                      </a:cubicBezTo>
                      <a:cubicBezTo>
                        <a:pt x="1333" y="119"/>
                        <a:pt x="1330" y="120"/>
                        <a:pt x="1328" y="119"/>
                      </a:cubicBezTo>
                      <a:cubicBezTo>
                        <a:pt x="1325" y="119"/>
                        <a:pt x="1323" y="121"/>
                        <a:pt x="1322" y="124"/>
                      </a:cubicBezTo>
                      <a:cubicBezTo>
                        <a:pt x="1321" y="125"/>
                        <a:pt x="1321" y="127"/>
                        <a:pt x="1321" y="128"/>
                      </a:cubicBezTo>
                      <a:cubicBezTo>
                        <a:pt x="1321" y="131"/>
                        <a:pt x="1322" y="133"/>
                        <a:pt x="1324" y="134"/>
                      </a:cubicBezTo>
                      <a:cubicBezTo>
                        <a:pt x="1326" y="134"/>
                        <a:pt x="1328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4"/>
                        <a:pt x="1330" y="133"/>
                        <a:pt x="1330" y="132"/>
                      </a:cubicBezTo>
                      <a:cubicBezTo>
                        <a:pt x="1331" y="132"/>
                        <a:pt x="1332" y="131"/>
                        <a:pt x="1332" y="131"/>
                      </a:cubicBezTo>
                      <a:cubicBezTo>
                        <a:pt x="1333" y="131"/>
                        <a:pt x="1333" y="132"/>
                        <a:pt x="1333" y="132"/>
                      </a:cubicBezTo>
                      <a:cubicBezTo>
                        <a:pt x="1333" y="132"/>
                        <a:pt x="1332" y="133"/>
                        <a:pt x="1332" y="133"/>
                      </a:cubicBezTo>
                      <a:cubicBezTo>
                        <a:pt x="1331" y="134"/>
                        <a:pt x="1331" y="134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29" y="137"/>
                        <a:pt x="1329" y="139"/>
                        <a:pt x="1328" y="139"/>
                      </a:cubicBezTo>
                      <a:cubicBezTo>
                        <a:pt x="1325" y="142"/>
                        <a:pt x="1323" y="145"/>
                        <a:pt x="1321" y="148"/>
                      </a:cubicBezTo>
                      <a:cubicBezTo>
                        <a:pt x="1317" y="155"/>
                        <a:pt x="1312" y="157"/>
                        <a:pt x="1305" y="158"/>
                      </a:cubicBezTo>
                      <a:cubicBezTo>
                        <a:pt x="1302" y="158"/>
                        <a:pt x="1301" y="157"/>
                        <a:pt x="1302" y="155"/>
                      </a:cubicBezTo>
                      <a:cubicBezTo>
                        <a:pt x="1304" y="152"/>
                        <a:pt x="1304" y="149"/>
                        <a:pt x="1305" y="146"/>
                      </a:cubicBezTo>
                      <a:cubicBezTo>
                        <a:pt x="1305" y="142"/>
                        <a:pt x="1310" y="142"/>
                        <a:pt x="1311" y="139"/>
                      </a:cubicBezTo>
                      <a:cubicBezTo>
                        <a:pt x="1311" y="137"/>
                        <a:pt x="1313" y="135"/>
                        <a:pt x="1312" y="134"/>
                      </a:cubicBezTo>
                      <a:cubicBezTo>
                        <a:pt x="1311" y="129"/>
                        <a:pt x="1312" y="124"/>
                        <a:pt x="1315" y="120"/>
                      </a:cubicBezTo>
                      <a:cubicBezTo>
                        <a:pt x="1316" y="118"/>
                        <a:pt x="1316" y="116"/>
                        <a:pt x="1316" y="113"/>
                      </a:cubicBezTo>
                      <a:cubicBezTo>
                        <a:pt x="1315" y="111"/>
                        <a:pt x="1316" y="109"/>
                        <a:pt x="1317" y="107"/>
                      </a:cubicBezTo>
                      <a:cubicBezTo>
                        <a:pt x="1319" y="102"/>
                        <a:pt x="1321" y="97"/>
                        <a:pt x="1323" y="92"/>
                      </a:cubicBezTo>
                      <a:cubicBezTo>
                        <a:pt x="1324" y="87"/>
                        <a:pt x="1324" y="81"/>
                        <a:pt x="1326" y="76"/>
                      </a:cubicBezTo>
                      <a:cubicBezTo>
                        <a:pt x="1328" y="71"/>
                        <a:pt x="1328" y="66"/>
                        <a:pt x="1326" y="61"/>
                      </a:cubicBezTo>
                      <a:cubicBezTo>
                        <a:pt x="1323" y="56"/>
                        <a:pt x="1320" y="52"/>
                        <a:pt x="1319" y="46"/>
                      </a:cubicBezTo>
                      <a:cubicBezTo>
                        <a:pt x="1319" y="45"/>
                        <a:pt x="1318" y="44"/>
                        <a:pt x="1317" y="44"/>
                      </a:cubicBezTo>
                      <a:cubicBezTo>
                        <a:pt x="1311" y="41"/>
                        <a:pt x="1308" y="36"/>
                        <a:pt x="1304" y="31"/>
                      </a:cubicBezTo>
                      <a:cubicBezTo>
                        <a:pt x="1303" y="30"/>
                        <a:pt x="1301" y="30"/>
                        <a:pt x="1300" y="32"/>
                      </a:cubicBezTo>
                      <a:cubicBezTo>
                        <a:pt x="1299" y="33"/>
                        <a:pt x="1299" y="37"/>
                        <a:pt x="1296" y="33"/>
                      </a:cubicBezTo>
                      <a:cubicBezTo>
                        <a:pt x="1293" y="29"/>
                        <a:pt x="1289" y="27"/>
                        <a:pt x="1285" y="24"/>
                      </a:cubicBezTo>
                      <a:cubicBezTo>
                        <a:pt x="1281" y="22"/>
                        <a:pt x="1276" y="21"/>
                        <a:pt x="1273" y="19"/>
                      </a:cubicBezTo>
                      <a:cubicBezTo>
                        <a:pt x="1269" y="16"/>
                        <a:pt x="1266" y="15"/>
                        <a:pt x="1262" y="18"/>
                      </a:cubicBezTo>
                      <a:cubicBezTo>
                        <a:pt x="1256" y="22"/>
                        <a:pt x="1249" y="25"/>
                        <a:pt x="1241" y="27"/>
                      </a:cubicBezTo>
                      <a:cubicBezTo>
                        <a:pt x="1240" y="28"/>
                        <a:pt x="1239" y="30"/>
                        <a:pt x="1240" y="31"/>
                      </a:cubicBezTo>
                      <a:cubicBezTo>
                        <a:pt x="1240" y="33"/>
                        <a:pt x="1241" y="34"/>
                        <a:pt x="1242" y="36"/>
                      </a:cubicBezTo>
                      <a:cubicBezTo>
                        <a:pt x="1243" y="39"/>
                        <a:pt x="1242" y="41"/>
                        <a:pt x="1239" y="43"/>
                      </a:cubicBezTo>
                      <a:cubicBezTo>
                        <a:pt x="1236" y="45"/>
                        <a:pt x="1232" y="43"/>
                        <a:pt x="1232" y="39"/>
                      </a:cubicBezTo>
                      <a:cubicBezTo>
                        <a:pt x="1232" y="37"/>
                        <a:pt x="1232" y="34"/>
                        <a:pt x="1232" y="31"/>
                      </a:cubicBezTo>
                      <a:cubicBezTo>
                        <a:pt x="1231" y="28"/>
                        <a:pt x="1231" y="26"/>
                        <a:pt x="1230" y="23"/>
                      </a:cubicBezTo>
                      <a:cubicBezTo>
                        <a:pt x="1230" y="21"/>
                        <a:pt x="1226" y="18"/>
                        <a:pt x="1224" y="19"/>
                      </a:cubicBezTo>
                      <a:cubicBezTo>
                        <a:pt x="1222" y="19"/>
                        <a:pt x="1220" y="20"/>
                        <a:pt x="1218" y="21"/>
                      </a:cubicBezTo>
                      <a:cubicBezTo>
                        <a:pt x="1214" y="22"/>
                        <a:pt x="1211" y="21"/>
                        <a:pt x="1208" y="19"/>
                      </a:cubicBezTo>
                      <a:cubicBezTo>
                        <a:pt x="1206" y="18"/>
                        <a:pt x="1204" y="17"/>
                        <a:pt x="1205" y="14"/>
                      </a:cubicBezTo>
                      <a:cubicBezTo>
                        <a:pt x="1206" y="9"/>
                        <a:pt x="1203" y="6"/>
                        <a:pt x="1199" y="4"/>
                      </a:cubicBezTo>
                      <a:cubicBezTo>
                        <a:pt x="1193" y="4"/>
                        <a:pt x="1187" y="1"/>
                        <a:pt x="1181" y="0"/>
                      </a:cubicBezTo>
                      <a:cubicBezTo>
                        <a:pt x="1180" y="0"/>
                        <a:pt x="1178" y="2"/>
                        <a:pt x="1177" y="2"/>
                      </a:cubicBezTo>
                      <a:cubicBezTo>
                        <a:pt x="1176" y="3"/>
                        <a:pt x="1176" y="4"/>
                        <a:pt x="1175" y="5"/>
                      </a:cubicBezTo>
                      <a:cubicBezTo>
                        <a:pt x="1171" y="14"/>
                        <a:pt x="1169" y="24"/>
                        <a:pt x="1170" y="34"/>
                      </a:cubicBezTo>
                      <a:cubicBezTo>
                        <a:pt x="1170" y="40"/>
                        <a:pt x="1170" y="47"/>
                        <a:pt x="1177" y="51"/>
                      </a:cubicBezTo>
                      <a:cubicBezTo>
                        <a:pt x="1180" y="53"/>
                        <a:pt x="1179" y="57"/>
                        <a:pt x="1180" y="60"/>
                      </a:cubicBezTo>
                      <a:cubicBezTo>
                        <a:pt x="1182" y="64"/>
                        <a:pt x="1181" y="64"/>
                        <a:pt x="1178" y="64"/>
                      </a:cubicBezTo>
                      <a:cubicBezTo>
                        <a:pt x="1175" y="65"/>
                        <a:pt x="1171" y="65"/>
                        <a:pt x="1167" y="67"/>
                      </a:cubicBezTo>
                      <a:cubicBezTo>
                        <a:pt x="1166" y="68"/>
                        <a:pt x="1165" y="69"/>
                        <a:pt x="1165" y="71"/>
                      </a:cubicBezTo>
                      <a:cubicBezTo>
                        <a:pt x="1165" y="72"/>
                        <a:pt x="1166" y="74"/>
                        <a:pt x="1166" y="76"/>
                      </a:cubicBezTo>
                      <a:cubicBezTo>
                        <a:pt x="1164" y="79"/>
                        <a:pt x="1162" y="82"/>
                        <a:pt x="1160" y="85"/>
                      </a:cubicBezTo>
                      <a:cubicBezTo>
                        <a:pt x="1160" y="86"/>
                        <a:pt x="1158" y="87"/>
                        <a:pt x="1157" y="87"/>
                      </a:cubicBezTo>
                      <a:cubicBezTo>
                        <a:pt x="1154" y="89"/>
                        <a:pt x="1150" y="90"/>
                        <a:pt x="1147" y="91"/>
                      </a:cubicBezTo>
                      <a:cubicBezTo>
                        <a:pt x="1146" y="91"/>
                        <a:pt x="1145" y="90"/>
                        <a:pt x="1146" y="89"/>
                      </a:cubicBezTo>
                      <a:cubicBezTo>
                        <a:pt x="1146" y="87"/>
                        <a:pt x="1147" y="85"/>
                        <a:pt x="1147" y="83"/>
                      </a:cubicBezTo>
                      <a:cubicBezTo>
                        <a:pt x="1148" y="81"/>
                        <a:pt x="1146" y="79"/>
                        <a:pt x="1143" y="79"/>
                      </a:cubicBezTo>
                      <a:cubicBezTo>
                        <a:pt x="1140" y="79"/>
                        <a:pt x="1137" y="80"/>
                        <a:pt x="1136" y="84"/>
                      </a:cubicBezTo>
                      <a:cubicBezTo>
                        <a:pt x="1135" y="86"/>
                        <a:pt x="1135" y="88"/>
                        <a:pt x="1132" y="88"/>
                      </a:cubicBezTo>
                      <a:cubicBezTo>
                        <a:pt x="1130" y="88"/>
                        <a:pt x="1128" y="89"/>
                        <a:pt x="1125" y="89"/>
                      </a:cubicBezTo>
                      <a:cubicBezTo>
                        <a:pt x="1122" y="89"/>
                        <a:pt x="1119" y="92"/>
                        <a:pt x="1117" y="94"/>
                      </a:cubicBezTo>
                      <a:cubicBezTo>
                        <a:pt x="1114" y="97"/>
                        <a:pt x="1114" y="99"/>
                        <a:pt x="1117" y="102"/>
                      </a:cubicBezTo>
                      <a:cubicBezTo>
                        <a:pt x="1118" y="104"/>
                        <a:pt x="1118" y="106"/>
                        <a:pt x="1117" y="107"/>
                      </a:cubicBezTo>
                      <a:cubicBezTo>
                        <a:pt x="1113" y="109"/>
                        <a:pt x="1109" y="112"/>
                        <a:pt x="1105" y="114"/>
                      </a:cubicBezTo>
                      <a:cubicBezTo>
                        <a:pt x="1101" y="116"/>
                        <a:pt x="1097" y="118"/>
                        <a:pt x="1094" y="122"/>
                      </a:cubicBezTo>
                      <a:cubicBezTo>
                        <a:pt x="1091" y="125"/>
                        <a:pt x="1087" y="127"/>
                        <a:pt x="1086" y="132"/>
                      </a:cubicBezTo>
                      <a:cubicBezTo>
                        <a:pt x="1085" y="135"/>
                        <a:pt x="1083" y="138"/>
                        <a:pt x="1080" y="139"/>
                      </a:cubicBezTo>
                      <a:cubicBezTo>
                        <a:pt x="1075" y="140"/>
                        <a:pt x="1076" y="146"/>
                        <a:pt x="1073" y="148"/>
                      </a:cubicBezTo>
                      <a:cubicBezTo>
                        <a:pt x="1071" y="149"/>
                        <a:pt x="1070" y="151"/>
                        <a:pt x="1069" y="153"/>
                      </a:cubicBezTo>
                      <a:cubicBezTo>
                        <a:pt x="1067" y="157"/>
                        <a:pt x="1069" y="160"/>
                        <a:pt x="1069" y="164"/>
                      </a:cubicBezTo>
                      <a:cubicBezTo>
                        <a:pt x="1070" y="166"/>
                        <a:pt x="1071" y="168"/>
                        <a:pt x="1073" y="169"/>
                      </a:cubicBezTo>
                      <a:cubicBezTo>
                        <a:pt x="1077" y="172"/>
                        <a:pt x="1081" y="175"/>
                        <a:pt x="1085" y="177"/>
                      </a:cubicBezTo>
                      <a:cubicBezTo>
                        <a:pt x="1091" y="178"/>
                        <a:pt x="1096" y="181"/>
                        <a:pt x="1099" y="185"/>
                      </a:cubicBezTo>
                      <a:cubicBezTo>
                        <a:pt x="1100" y="186"/>
                        <a:pt x="1100" y="187"/>
                        <a:pt x="1100" y="188"/>
                      </a:cubicBezTo>
                      <a:cubicBezTo>
                        <a:pt x="1100" y="189"/>
                        <a:pt x="1099" y="190"/>
                        <a:pt x="1098" y="191"/>
                      </a:cubicBezTo>
                      <a:cubicBezTo>
                        <a:pt x="1096" y="192"/>
                        <a:pt x="1096" y="190"/>
                        <a:pt x="1095" y="188"/>
                      </a:cubicBezTo>
                      <a:cubicBezTo>
                        <a:pt x="1095" y="187"/>
                        <a:pt x="1094" y="185"/>
                        <a:pt x="1092" y="186"/>
                      </a:cubicBezTo>
                      <a:cubicBezTo>
                        <a:pt x="1090" y="186"/>
                        <a:pt x="1087" y="186"/>
                        <a:pt x="1085" y="187"/>
                      </a:cubicBezTo>
                      <a:cubicBezTo>
                        <a:pt x="1080" y="191"/>
                        <a:pt x="1074" y="193"/>
                        <a:pt x="1068" y="196"/>
                      </a:cubicBezTo>
                      <a:cubicBezTo>
                        <a:pt x="1062" y="199"/>
                        <a:pt x="1056" y="201"/>
                        <a:pt x="1050" y="203"/>
                      </a:cubicBezTo>
                      <a:cubicBezTo>
                        <a:pt x="1047" y="203"/>
                        <a:pt x="1045" y="204"/>
                        <a:pt x="1043" y="205"/>
                      </a:cubicBezTo>
                      <a:cubicBezTo>
                        <a:pt x="1037" y="207"/>
                        <a:pt x="1036" y="212"/>
                        <a:pt x="1039" y="218"/>
                      </a:cubicBezTo>
                      <a:cubicBezTo>
                        <a:pt x="1040" y="220"/>
                        <a:pt x="1041" y="223"/>
                        <a:pt x="1043" y="225"/>
                      </a:cubicBezTo>
                      <a:cubicBezTo>
                        <a:pt x="1046" y="228"/>
                        <a:pt x="1048" y="231"/>
                        <a:pt x="1049" y="235"/>
                      </a:cubicBezTo>
                      <a:cubicBezTo>
                        <a:pt x="1049" y="237"/>
                        <a:pt x="1050" y="239"/>
                        <a:pt x="1051" y="241"/>
                      </a:cubicBezTo>
                      <a:cubicBezTo>
                        <a:pt x="1052" y="243"/>
                        <a:pt x="1054" y="244"/>
                        <a:pt x="1056" y="245"/>
                      </a:cubicBezTo>
                      <a:cubicBezTo>
                        <a:pt x="1060" y="247"/>
                        <a:pt x="1064" y="246"/>
                        <a:pt x="1069" y="247"/>
                      </a:cubicBezTo>
                      <a:cubicBezTo>
                        <a:pt x="1072" y="250"/>
                        <a:pt x="1076" y="253"/>
                        <a:pt x="1079" y="257"/>
                      </a:cubicBezTo>
                      <a:cubicBezTo>
                        <a:pt x="1080" y="257"/>
                        <a:pt x="1081" y="257"/>
                        <a:pt x="1082" y="258"/>
                      </a:cubicBezTo>
                      <a:cubicBezTo>
                        <a:pt x="1085" y="259"/>
                        <a:pt x="1088" y="260"/>
                        <a:pt x="1090" y="261"/>
                      </a:cubicBezTo>
                      <a:cubicBezTo>
                        <a:pt x="1092" y="262"/>
                        <a:pt x="1094" y="264"/>
                        <a:pt x="1094" y="266"/>
                      </a:cubicBezTo>
                      <a:cubicBezTo>
                        <a:pt x="1095" y="273"/>
                        <a:pt x="1098" y="280"/>
                        <a:pt x="1102" y="286"/>
                      </a:cubicBezTo>
                      <a:cubicBezTo>
                        <a:pt x="1103" y="287"/>
                        <a:pt x="1102" y="289"/>
                        <a:pt x="1100" y="290"/>
                      </a:cubicBezTo>
                      <a:cubicBezTo>
                        <a:pt x="1098" y="291"/>
                        <a:pt x="1097" y="292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5" y="294"/>
                        <a:pt x="1094" y="294"/>
                        <a:pt x="1094" y="295"/>
                      </a:cubicBezTo>
                      <a:cubicBezTo>
                        <a:pt x="1094" y="295"/>
                        <a:pt x="1094" y="295"/>
                        <a:pt x="1094" y="296"/>
                      </a:cubicBezTo>
                      <a:cubicBezTo>
                        <a:pt x="1094" y="295"/>
                        <a:pt x="1094" y="294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4" y="292"/>
                        <a:pt x="1094" y="291"/>
                        <a:pt x="1093" y="291"/>
                      </a:cubicBezTo>
                      <a:cubicBezTo>
                        <a:pt x="1089" y="285"/>
                        <a:pt x="1087" y="279"/>
                        <a:pt x="1091" y="272"/>
                      </a:cubicBezTo>
                      <a:cubicBezTo>
                        <a:pt x="1091" y="271"/>
                        <a:pt x="1091" y="270"/>
                        <a:pt x="1091" y="269"/>
                      </a:cubicBezTo>
                      <a:cubicBezTo>
                        <a:pt x="1092" y="266"/>
                        <a:pt x="1089" y="262"/>
                        <a:pt x="1085" y="263"/>
                      </a:cubicBezTo>
                      <a:cubicBezTo>
                        <a:pt x="1083" y="263"/>
                        <a:pt x="1080" y="263"/>
                        <a:pt x="1077" y="264"/>
                      </a:cubicBezTo>
                      <a:cubicBezTo>
                        <a:pt x="1072" y="265"/>
                        <a:pt x="1068" y="264"/>
                        <a:pt x="1063" y="260"/>
                      </a:cubicBezTo>
                      <a:cubicBezTo>
                        <a:pt x="1061" y="258"/>
                        <a:pt x="1058" y="256"/>
                        <a:pt x="1055" y="255"/>
                      </a:cubicBezTo>
                      <a:cubicBezTo>
                        <a:pt x="1051" y="252"/>
                        <a:pt x="1046" y="250"/>
                        <a:pt x="1040" y="249"/>
                      </a:cubicBezTo>
                      <a:cubicBezTo>
                        <a:pt x="1035" y="247"/>
                        <a:pt x="1030" y="246"/>
                        <a:pt x="1025" y="244"/>
                      </a:cubicBezTo>
                      <a:cubicBezTo>
                        <a:pt x="1023" y="244"/>
                        <a:pt x="1021" y="244"/>
                        <a:pt x="1020" y="245"/>
                      </a:cubicBezTo>
                      <a:cubicBezTo>
                        <a:pt x="1018" y="248"/>
                        <a:pt x="1016" y="251"/>
                        <a:pt x="1016" y="254"/>
                      </a:cubicBezTo>
                      <a:cubicBezTo>
                        <a:pt x="1016" y="255"/>
                        <a:pt x="1017" y="256"/>
                        <a:pt x="1018" y="257"/>
                      </a:cubicBezTo>
                      <a:cubicBezTo>
                        <a:pt x="1019" y="257"/>
                        <a:pt x="1021" y="257"/>
                        <a:pt x="1022" y="258"/>
                      </a:cubicBezTo>
                      <a:cubicBezTo>
                        <a:pt x="1022" y="258"/>
                        <a:pt x="1022" y="258"/>
                        <a:pt x="1022" y="257"/>
                      </a:cubicBezTo>
                      <a:cubicBezTo>
                        <a:pt x="1023" y="257"/>
                        <a:pt x="1023" y="257"/>
                        <a:pt x="1023" y="257"/>
                      </a:cubicBezTo>
                      <a:cubicBezTo>
                        <a:pt x="1022" y="258"/>
                        <a:pt x="1022" y="258"/>
                        <a:pt x="1022" y="258"/>
                      </a:cubicBezTo>
                      <a:cubicBezTo>
                        <a:pt x="1023" y="259"/>
                        <a:pt x="1024" y="260"/>
                        <a:pt x="1026" y="260"/>
                      </a:cubicBezTo>
                      <a:cubicBezTo>
                        <a:pt x="1027" y="261"/>
                        <a:pt x="1029" y="261"/>
                        <a:pt x="1030" y="262"/>
                      </a:cubicBezTo>
                      <a:cubicBezTo>
                        <a:pt x="1032" y="263"/>
                        <a:pt x="1033" y="266"/>
                        <a:pt x="1032" y="267"/>
                      </a:cubicBezTo>
                      <a:cubicBezTo>
                        <a:pt x="1031" y="269"/>
                        <a:pt x="1029" y="270"/>
                        <a:pt x="1028" y="270"/>
                      </a:cubicBezTo>
                      <a:cubicBezTo>
                        <a:pt x="1026" y="269"/>
                        <a:pt x="1024" y="268"/>
                        <a:pt x="1022" y="267"/>
                      </a:cubicBezTo>
                      <a:cubicBezTo>
                        <a:pt x="1020" y="266"/>
                        <a:pt x="1019" y="265"/>
                        <a:pt x="1017" y="265"/>
                      </a:cubicBezTo>
                      <a:cubicBezTo>
                        <a:pt x="1015" y="265"/>
                        <a:pt x="1013" y="266"/>
                        <a:pt x="1012" y="268"/>
                      </a:cubicBezTo>
                      <a:cubicBezTo>
                        <a:pt x="1011" y="269"/>
                        <a:pt x="1010" y="271"/>
                        <a:pt x="1011" y="272"/>
                      </a:cubicBezTo>
                      <a:cubicBezTo>
                        <a:pt x="1014" y="278"/>
                        <a:pt x="1018" y="283"/>
                        <a:pt x="1025" y="285"/>
                      </a:cubicBezTo>
                      <a:cubicBezTo>
                        <a:pt x="1028" y="286"/>
                        <a:pt x="1032" y="287"/>
                        <a:pt x="1036" y="288"/>
                      </a:cubicBezTo>
                      <a:cubicBezTo>
                        <a:pt x="1038" y="288"/>
                        <a:pt x="1039" y="288"/>
                        <a:pt x="1041" y="289"/>
                      </a:cubicBezTo>
                      <a:cubicBezTo>
                        <a:pt x="1041" y="289"/>
                        <a:pt x="1041" y="290"/>
                        <a:pt x="1042" y="290"/>
                      </a:cubicBezTo>
                      <a:cubicBezTo>
                        <a:pt x="1042" y="291"/>
                        <a:pt x="1041" y="292"/>
                        <a:pt x="1040" y="292"/>
                      </a:cubicBezTo>
                      <a:cubicBezTo>
                        <a:pt x="1038" y="290"/>
                        <a:pt x="1035" y="289"/>
                        <a:pt x="1032" y="290"/>
                      </a:cubicBezTo>
                      <a:cubicBezTo>
                        <a:pt x="1027" y="291"/>
                        <a:pt x="1022" y="290"/>
                        <a:pt x="1017" y="290"/>
                      </a:cubicBezTo>
                      <a:cubicBezTo>
                        <a:pt x="1015" y="289"/>
                        <a:pt x="1012" y="288"/>
                        <a:pt x="1011" y="286"/>
                      </a:cubicBezTo>
                      <a:cubicBezTo>
                        <a:pt x="1010" y="285"/>
                        <a:pt x="1010" y="284"/>
                        <a:pt x="1009" y="283"/>
                      </a:cubicBezTo>
                      <a:cubicBezTo>
                        <a:pt x="1006" y="277"/>
                        <a:pt x="1003" y="272"/>
                        <a:pt x="1002" y="265"/>
                      </a:cubicBezTo>
                      <a:cubicBezTo>
                        <a:pt x="1002" y="259"/>
                        <a:pt x="999" y="254"/>
                        <a:pt x="996" y="250"/>
                      </a:cubicBezTo>
                      <a:cubicBezTo>
                        <a:pt x="995" y="248"/>
                        <a:pt x="993" y="247"/>
                        <a:pt x="992" y="246"/>
                      </a:cubicBezTo>
                      <a:cubicBezTo>
                        <a:pt x="992" y="246"/>
                        <a:pt x="991" y="246"/>
                        <a:pt x="991" y="246"/>
                      </a:cubicBezTo>
                      <a:cubicBezTo>
                        <a:pt x="990" y="247"/>
                        <a:pt x="990" y="247"/>
                        <a:pt x="990" y="248"/>
                      </a:cubicBezTo>
                      <a:cubicBezTo>
                        <a:pt x="991" y="252"/>
                        <a:pt x="993" y="256"/>
                        <a:pt x="994" y="260"/>
                      </a:cubicBezTo>
                      <a:cubicBezTo>
                        <a:pt x="995" y="263"/>
                        <a:pt x="994" y="267"/>
                        <a:pt x="993" y="270"/>
                      </a:cubicBezTo>
                      <a:cubicBezTo>
                        <a:pt x="992" y="271"/>
                        <a:pt x="991" y="272"/>
                        <a:pt x="991" y="272"/>
                      </a:cubicBezTo>
                      <a:cubicBezTo>
                        <a:pt x="988" y="276"/>
                        <a:pt x="987" y="279"/>
                        <a:pt x="988" y="283"/>
                      </a:cubicBezTo>
                      <a:cubicBezTo>
                        <a:pt x="989" y="287"/>
                        <a:pt x="987" y="291"/>
                        <a:pt x="989" y="294"/>
                      </a:cubicBezTo>
                      <a:cubicBezTo>
                        <a:pt x="991" y="297"/>
                        <a:pt x="995" y="300"/>
                        <a:pt x="997" y="302"/>
                      </a:cubicBezTo>
                      <a:cubicBezTo>
                        <a:pt x="999" y="304"/>
                        <a:pt x="1001" y="306"/>
                        <a:pt x="1004" y="308"/>
                      </a:cubicBezTo>
                      <a:cubicBezTo>
                        <a:pt x="1007" y="311"/>
                        <a:pt x="1008" y="314"/>
                        <a:pt x="1008" y="318"/>
                      </a:cubicBezTo>
                      <a:cubicBezTo>
                        <a:pt x="1008" y="322"/>
                        <a:pt x="1008" y="327"/>
                        <a:pt x="1009" y="331"/>
                      </a:cubicBezTo>
                      <a:cubicBezTo>
                        <a:pt x="1010" y="339"/>
                        <a:pt x="1016" y="346"/>
                        <a:pt x="1019" y="354"/>
                      </a:cubicBezTo>
                      <a:cubicBezTo>
                        <a:pt x="1020" y="356"/>
                        <a:pt x="1022" y="356"/>
                        <a:pt x="1024" y="356"/>
                      </a:cubicBezTo>
                      <a:cubicBezTo>
                        <a:pt x="1029" y="356"/>
                        <a:pt x="1033" y="355"/>
                        <a:pt x="1036" y="351"/>
                      </a:cubicBezTo>
                      <a:cubicBezTo>
                        <a:pt x="1040" y="347"/>
                        <a:pt x="1044" y="348"/>
                        <a:pt x="1048" y="350"/>
                      </a:cubicBezTo>
                      <a:cubicBezTo>
                        <a:pt x="1049" y="351"/>
                        <a:pt x="1049" y="351"/>
                        <a:pt x="1049" y="352"/>
                      </a:cubicBezTo>
                      <a:cubicBezTo>
                        <a:pt x="1049" y="352"/>
                        <a:pt x="1049" y="352"/>
                        <a:pt x="1048" y="353"/>
                      </a:cubicBezTo>
                      <a:cubicBezTo>
                        <a:pt x="1044" y="356"/>
                        <a:pt x="1039" y="359"/>
                        <a:pt x="1035" y="363"/>
                      </a:cubicBezTo>
                      <a:cubicBezTo>
                        <a:pt x="1031" y="366"/>
                        <a:pt x="1030" y="372"/>
                        <a:pt x="1034" y="376"/>
                      </a:cubicBezTo>
                      <a:cubicBezTo>
                        <a:pt x="1035" y="378"/>
                        <a:pt x="1037" y="380"/>
                        <a:pt x="1039" y="382"/>
                      </a:cubicBezTo>
                      <a:cubicBezTo>
                        <a:pt x="1041" y="386"/>
                        <a:pt x="1043" y="389"/>
                        <a:pt x="1041" y="393"/>
                      </a:cubicBezTo>
                      <a:cubicBezTo>
                        <a:pt x="1039" y="398"/>
                        <a:pt x="1038" y="404"/>
                        <a:pt x="1038" y="409"/>
                      </a:cubicBezTo>
                      <a:cubicBezTo>
                        <a:pt x="1038" y="412"/>
                        <a:pt x="1037" y="415"/>
                        <a:pt x="1036" y="417"/>
                      </a:cubicBezTo>
                      <a:cubicBezTo>
                        <a:pt x="1033" y="422"/>
                        <a:pt x="1029" y="427"/>
                        <a:pt x="1028" y="433"/>
                      </a:cubicBezTo>
                      <a:cubicBezTo>
                        <a:pt x="1028" y="434"/>
                        <a:pt x="1026" y="435"/>
                        <a:pt x="1025" y="434"/>
                      </a:cubicBezTo>
                      <a:cubicBezTo>
                        <a:pt x="1019" y="434"/>
                        <a:pt x="1012" y="433"/>
                        <a:pt x="1006" y="432"/>
                      </a:cubicBezTo>
                      <a:cubicBezTo>
                        <a:pt x="1005" y="432"/>
                        <a:pt x="1003" y="431"/>
                        <a:pt x="1003" y="431"/>
                      </a:cubicBezTo>
                      <a:cubicBezTo>
                        <a:pt x="1002" y="429"/>
                        <a:pt x="1003" y="428"/>
                        <a:pt x="1003" y="426"/>
                      </a:cubicBezTo>
                      <a:cubicBezTo>
                        <a:pt x="1003" y="426"/>
                        <a:pt x="1002" y="426"/>
                        <a:pt x="1002" y="426"/>
                      </a:cubicBezTo>
                      <a:cubicBezTo>
                        <a:pt x="1001" y="426"/>
                        <a:pt x="1001" y="426"/>
                        <a:pt x="1002" y="425"/>
                      </a:cubicBezTo>
                      <a:cubicBezTo>
                        <a:pt x="1002" y="425"/>
                        <a:pt x="1002" y="426"/>
                        <a:pt x="1003" y="426"/>
                      </a:cubicBezTo>
                      <a:cubicBezTo>
                        <a:pt x="1003" y="426"/>
                        <a:pt x="1003" y="426"/>
                        <a:pt x="1003" y="426"/>
                      </a:cubicBezTo>
                      <a:cubicBezTo>
                        <a:pt x="1004" y="427"/>
                        <a:pt x="1005" y="428"/>
                        <a:pt x="1007" y="428"/>
                      </a:cubicBezTo>
                      <a:cubicBezTo>
                        <a:pt x="1012" y="430"/>
                        <a:pt x="1017" y="429"/>
                        <a:pt x="1019" y="423"/>
                      </a:cubicBezTo>
                      <a:cubicBezTo>
                        <a:pt x="1023" y="414"/>
                        <a:pt x="1025" y="403"/>
                        <a:pt x="1027" y="393"/>
                      </a:cubicBezTo>
                      <a:cubicBezTo>
                        <a:pt x="1027" y="392"/>
                        <a:pt x="1027" y="390"/>
                        <a:pt x="1026" y="388"/>
                      </a:cubicBezTo>
                      <a:cubicBezTo>
                        <a:pt x="1023" y="384"/>
                        <a:pt x="1022" y="380"/>
                        <a:pt x="1023" y="376"/>
                      </a:cubicBezTo>
                      <a:cubicBezTo>
                        <a:pt x="1024" y="373"/>
                        <a:pt x="1022" y="370"/>
                        <a:pt x="1020" y="369"/>
                      </a:cubicBezTo>
                      <a:cubicBezTo>
                        <a:pt x="1018" y="367"/>
                        <a:pt x="1015" y="366"/>
                        <a:pt x="1013" y="364"/>
                      </a:cubicBezTo>
                      <a:cubicBezTo>
                        <a:pt x="1010" y="362"/>
                        <a:pt x="1008" y="359"/>
                        <a:pt x="1006" y="355"/>
                      </a:cubicBezTo>
                      <a:cubicBezTo>
                        <a:pt x="1002" y="342"/>
                        <a:pt x="997" y="330"/>
                        <a:pt x="994" y="317"/>
                      </a:cubicBezTo>
                      <a:cubicBezTo>
                        <a:pt x="991" y="310"/>
                        <a:pt x="988" y="303"/>
                        <a:pt x="981" y="299"/>
                      </a:cubicBezTo>
                      <a:cubicBezTo>
                        <a:pt x="978" y="296"/>
                        <a:pt x="976" y="293"/>
                        <a:pt x="976" y="289"/>
                      </a:cubicBezTo>
                      <a:cubicBezTo>
                        <a:pt x="976" y="278"/>
                        <a:pt x="974" y="267"/>
                        <a:pt x="971" y="256"/>
                      </a:cubicBezTo>
                      <a:cubicBezTo>
                        <a:pt x="971" y="254"/>
                        <a:pt x="969" y="252"/>
                        <a:pt x="967" y="251"/>
                      </a:cubicBezTo>
                      <a:cubicBezTo>
                        <a:pt x="959" y="248"/>
                        <a:pt x="950" y="246"/>
                        <a:pt x="941" y="249"/>
                      </a:cubicBezTo>
                      <a:cubicBezTo>
                        <a:pt x="940" y="250"/>
                        <a:pt x="937" y="249"/>
                        <a:pt x="935" y="249"/>
                      </a:cubicBezTo>
                      <a:cubicBezTo>
                        <a:pt x="934" y="250"/>
                        <a:pt x="932" y="251"/>
                        <a:pt x="932" y="253"/>
                      </a:cubicBezTo>
                      <a:cubicBezTo>
                        <a:pt x="931" y="255"/>
                        <a:pt x="931" y="258"/>
                        <a:pt x="931" y="261"/>
                      </a:cubicBezTo>
                      <a:cubicBezTo>
                        <a:pt x="932" y="270"/>
                        <a:pt x="932" y="278"/>
                        <a:pt x="933" y="287"/>
                      </a:cubicBezTo>
                      <a:cubicBezTo>
                        <a:pt x="933" y="292"/>
                        <a:pt x="932" y="296"/>
                        <a:pt x="929" y="299"/>
                      </a:cubicBezTo>
                      <a:cubicBezTo>
                        <a:pt x="925" y="303"/>
                        <a:pt x="924" y="308"/>
                        <a:pt x="925" y="313"/>
                      </a:cubicBezTo>
                      <a:cubicBezTo>
                        <a:pt x="925" y="317"/>
                        <a:pt x="925" y="320"/>
                        <a:pt x="928" y="322"/>
                      </a:cubicBezTo>
                      <a:cubicBezTo>
                        <a:pt x="931" y="324"/>
                        <a:pt x="934" y="326"/>
                        <a:pt x="934" y="329"/>
                      </a:cubicBezTo>
                      <a:cubicBezTo>
                        <a:pt x="935" y="334"/>
                        <a:pt x="939" y="338"/>
                        <a:pt x="936" y="344"/>
                      </a:cubicBezTo>
                      <a:cubicBezTo>
                        <a:pt x="936" y="345"/>
                        <a:pt x="936" y="346"/>
                        <a:pt x="936" y="347"/>
                      </a:cubicBezTo>
                      <a:cubicBezTo>
                        <a:pt x="939" y="351"/>
                        <a:pt x="941" y="355"/>
                        <a:pt x="944" y="360"/>
                      </a:cubicBezTo>
                      <a:cubicBezTo>
                        <a:pt x="944" y="360"/>
                        <a:pt x="946" y="360"/>
                        <a:pt x="947" y="359"/>
                      </a:cubicBezTo>
                      <a:cubicBezTo>
                        <a:pt x="949" y="358"/>
                        <a:pt x="952" y="357"/>
                        <a:pt x="954" y="360"/>
                      </a:cubicBezTo>
                      <a:cubicBezTo>
                        <a:pt x="958" y="365"/>
                        <a:pt x="963" y="370"/>
                        <a:pt x="969" y="372"/>
                      </a:cubicBezTo>
                      <a:cubicBezTo>
                        <a:pt x="970" y="372"/>
                        <a:pt x="971" y="374"/>
                        <a:pt x="971" y="374"/>
                      </a:cubicBezTo>
                      <a:cubicBezTo>
                        <a:pt x="971" y="377"/>
                        <a:pt x="971" y="380"/>
                        <a:pt x="971" y="383"/>
                      </a:cubicBezTo>
                      <a:cubicBezTo>
                        <a:pt x="970" y="384"/>
                        <a:pt x="968" y="385"/>
                        <a:pt x="967" y="384"/>
                      </a:cubicBezTo>
                      <a:cubicBezTo>
                        <a:pt x="964" y="382"/>
                        <a:pt x="960" y="380"/>
                        <a:pt x="957" y="378"/>
                      </a:cubicBezTo>
                      <a:cubicBezTo>
                        <a:pt x="955" y="376"/>
                        <a:pt x="953" y="375"/>
                        <a:pt x="950" y="374"/>
                      </a:cubicBezTo>
                      <a:cubicBezTo>
                        <a:pt x="946" y="372"/>
                        <a:pt x="942" y="371"/>
                        <a:pt x="938" y="369"/>
                      </a:cubicBezTo>
                      <a:cubicBezTo>
                        <a:pt x="934" y="368"/>
                        <a:pt x="931" y="366"/>
                        <a:pt x="927" y="364"/>
                      </a:cubicBezTo>
                      <a:cubicBezTo>
                        <a:pt x="922" y="365"/>
                        <a:pt x="920" y="360"/>
                        <a:pt x="916" y="359"/>
                      </a:cubicBezTo>
                      <a:cubicBezTo>
                        <a:pt x="908" y="355"/>
                        <a:pt x="900" y="353"/>
                        <a:pt x="892" y="355"/>
                      </a:cubicBezTo>
                      <a:cubicBezTo>
                        <a:pt x="891" y="355"/>
                        <a:pt x="890" y="355"/>
                        <a:pt x="889" y="355"/>
                      </a:cubicBezTo>
                      <a:cubicBezTo>
                        <a:pt x="879" y="355"/>
                        <a:pt x="870" y="354"/>
                        <a:pt x="862" y="347"/>
                      </a:cubicBezTo>
                      <a:cubicBezTo>
                        <a:pt x="859" y="344"/>
                        <a:pt x="854" y="342"/>
                        <a:pt x="850" y="339"/>
                      </a:cubicBezTo>
                      <a:cubicBezTo>
                        <a:pt x="849" y="338"/>
                        <a:pt x="847" y="339"/>
                        <a:pt x="846" y="341"/>
                      </a:cubicBezTo>
                      <a:cubicBezTo>
                        <a:pt x="846" y="341"/>
                        <a:pt x="845" y="341"/>
                        <a:pt x="845" y="342"/>
                      </a:cubicBezTo>
                      <a:cubicBezTo>
                        <a:pt x="844" y="347"/>
                        <a:pt x="845" y="351"/>
                        <a:pt x="849" y="354"/>
                      </a:cubicBezTo>
                      <a:cubicBezTo>
                        <a:pt x="853" y="357"/>
                        <a:pt x="860" y="357"/>
                        <a:pt x="863" y="362"/>
                      </a:cubicBezTo>
                      <a:cubicBezTo>
                        <a:pt x="863" y="363"/>
                        <a:pt x="865" y="363"/>
                        <a:pt x="866" y="363"/>
                      </a:cubicBezTo>
                      <a:cubicBezTo>
                        <a:pt x="868" y="364"/>
                        <a:pt x="870" y="365"/>
                        <a:pt x="872" y="367"/>
                      </a:cubicBezTo>
                      <a:cubicBezTo>
                        <a:pt x="875" y="370"/>
                        <a:pt x="878" y="374"/>
                        <a:pt x="881" y="378"/>
                      </a:cubicBezTo>
                      <a:cubicBezTo>
                        <a:pt x="882" y="380"/>
                        <a:pt x="882" y="383"/>
                        <a:pt x="880" y="384"/>
                      </a:cubicBezTo>
                      <a:cubicBezTo>
                        <a:pt x="877" y="387"/>
                        <a:pt x="873" y="389"/>
                        <a:pt x="872" y="394"/>
                      </a:cubicBezTo>
                      <a:cubicBezTo>
                        <a:pt x="872" y="394"/>
                        <a:pt x="871" y="394"/>
                        <a:pt x="870" y="394"/>
                      </a:cubicBezTo>
                      <a:cubicBezTo>
                        <a:pt x="870" y="394"/>
                        <a:pt x="868" y="393"/>
                        <a:pt x="868" y="392"/>
                      </a:cubicBezTo>
                      <a:cubicBezTo>
                        <a:pt x="867" y="390"/>
                        <a:pt x="867" y="388"/>
                        <a:pt x="866" y="386"/>
                      </a:cubicBezTo>
                      <a:cubicBezTo>
                        <a:pt x="865" y="384"/>
                        <a:pt x="862" y="382"/>
                        <a:pt x="860" y="383"/>
                      </a:cubicBezTo>
                      <a:cubicBezTo>
                        <a:pt x="856" y="385"/>
                        <a:pt x="852" y="388"/>
                        <a:pt x="848" y="387"/>
                      </a:cubicBezTo>
                      <a:cubicBezTo>
                        <a:pt x="847" y="387"/>
                        <a:pt x="846" y="388"/>
                        <a:pt x="846" y="388"/>
                      </a:cubicBezTo>
                      <a:cubicBezTo>
                        <a:pt x="845" y="392"/>
                        <a:pt x="841" y="393"/>
                        <a:pt x="837" y="393"/>
                      </a:cubicBezTo>
                      <a:cubicBezTo>
                        <a:pt x="833" y="393"/>
                        <a:pt x="829" y="394"/>
                        <a:pt x="826" y="397"/>
                      </a:cubicBezTo>
                      <a:cubicBezTo>
                        <a:pt x="824" y="401"/>
                        <a:pt x="819" y="402"/>
                        <a:pt x="816" y="404"/>
                      </a:cubicBezTo>
                      <a:cubicBezTo>
                        <a:pt x="814" y="405"/>
                        <a:pt x="812" y="404"/>
                        <a:pt x="811" y="404"/>
                      </a:cubicBezTo>
                      <a:cubicBezTo>
                        <a:pt x="811" y="403"/>
                        <a:pt x="811" y="402"/>
                        <a:pt x="811" y="401"/>
                      </a:cubicBezTo>
                      <a:cubicBezTo>
                        <a:pt x="812" y="397"/>
                        <a:pt x="810" y="393"/>
                        <a:pt x="807" y="390"/>
                      </a:cubicBezTo>
                      <a:cubicBezTo>
                        <a:pt x="803" y="389"/>
                        <a:pt x="801" y="390"/>
                        <a:pt x="799" y="394"/>
                      </a:cubicBezTo>
                      <a:cubicBezTo>
                        <a:pt x="799" y="395"/>
                        <a:pt x="798" y="396"/>
                        <a:pt x="797" y="396"/>
                      </a:cubicBezTo>
                      <a:cubicBezTo>
                        <a:pt x="794" y="396"/>
                        <a:pt x="793" y="399"/>
                        <a:pt x="791" y="400"/>
                      </a:cubicBezTo>
                      <a:cubicBezTo>
                        <a:pt x="788" y="402"/>
                        <a:pt x="786" y="402"/>
                        <a:pt x="783" y="403"/>
                      </a:cubicBezTo>
                      <a:cubicBezTo>
                        <a:pt x="779" y="404"/>
                        <a:pt x="776" y="406"/>
                        <a:pt x="774" y="409"/>
                      </a:cubicBezTo>
                      <a:cubicBezTo>
                        <a:pt x="768" y="416"/>
                        <a:pt x="761" y="423"/>
                        <a:pt x="753" y="428"/>
                      </a:cubicBezTo>
                      <a:cubicBezTo>
                        <a:pt x="751" y="430"/>
                        <a:pt x="750" y="431"/>
                        <a:pt x="750" y="434"/>
                      </a:cubicBezTo>
                      <a:cubicBezTo>
                        <a:pt x="750" y="436"/>
                        <a:pt x="749" y="439"/>
                        <a:pt x="749" y="442"/>
                      </a:cubicBezTo>
                      <a:cubicBezTo>
                        <a:pt x="749" y="443"/>
                        <a:pt x="748" y="444"/>
                        <a:pt x="747" y="444"/>
                      </a:cubicBezTo>
                      <a:cubicBezTo>
                        <a:pt x="743" y="449"/>
                        <a:pt x="734" y="449"/>
                        <a:pt x="731" y="446"/>
                      </a:cubicBezTo>
                      <a:cubicBezTo>
                        <a:pt x="728" y="443"/>
                        <a:pt x="726" y="441"/>
                        <a:pt x="724" y="439"/>
                      </a:cubicBezTo>
                      <a:cubicBezTo>
                        <a:pt x="722" y="436"/>
                        <a:pt x="722" y="433"/>
                        <a:pt x="724" y="431"/>
                      </a:cubicBezTo>
                      <a:cubicBezTo>
                        <a:pt x="726" y="429"/>
                        <a:pt x="729" y="428"/>
                        <a:pt x="732" y="426"/>
                      </a:cubicBezTo>
                      <a:cubicBezTo>
                        <a:pt x="734" y="425"/>
                        <a:pt x="734" y="422"/>
                        <a:pt x="733" y="420"/>
                      </a:cubicBezTo>
                      <a:cubicBezTo>
                        <a:pt x="730" y="417"/>
                        <a:pt x="728" y="415"/>
                        <a:pt x="726" y="413"/>
                      </a:cubicBezTo>
                      <a:cubicBezTo>
                        <a:pt x="723" y="407"/>
                        <a:pt x="718" y="405"/>
                        <a:pt x="712" y="407"/>
                      </a:cubicBezTo>
                      <a:cubicBezTo>
                        <a:pt x="707" y="407"/>
                        <a:pt x="703" y="407"/>
                        <a:pt x="699" y="406"/>
                      </a:cubicBezTo>
                      <a:cubicBezTo>
                        <a:pt x="698" y="406"/>
                        <a:pt x="698" y="407"/>
                        <a:pt x="698" y="407"/>
                      </a:cubicBezTo>
                      <a:cubicBezTo>
                        <a:pt x="697" y="408"/>
                        <a:pt x="697" y="409"/>
                        <a:pt x="698" y="410"/>
                      </a:cubicBezTo>
                      <a:cubicBezTo>
                        <a:pt x="706" y="416"/>
                        <a:pt x="708" y="424"/>
                        <a:pt x="707" y="433"/>
                      </a:cubicBezTo>
                      <a:cubicBezTo>
                        <a:pt x="706" y="435"/>
                        <a:pt x="706" y="438"/>
                        <a:pt x="706" y="440"/>
                      </a:cubicBezTo>
                      <a:cubicBezTo>
                        <a:pt x="706" y="442"/>
                        <a:pt x="707" y="444"/>
                        <a:pt x="709" y="445"/>
                      </a:cubicBezTo>
                      <a:cubicBezTo>
                        <a:pt x="713" y="447"/>
                        <a:pt x="714" y="451"/>
                        <a:pt x="714" y="455"/>
                      </a:cubicBezTo>
                      <a:cubicBezTo>
                        <a:pt x="714" y="457"/>
                        <a:pt x="714" y="459"/>
                        <a:pt x="714" y="461"/>
                      </a:cubicBezTo>
                      <a:cubicBezTo>
                        <a:pt x="714" y="463"/>
                        <a:pt x="711" y="465"/>
                        <a:pt x="709" y="465"/>
                      </a:cubicBezTo>
                      <a:cubicBezTo>
                        <a:pt x="706" y="464"/>
                        <a:pt x="703" y="464"/>
                        <a:pt x="700" y="463"/>
                      </a:cubicBezTo>
                      <a:cubicBezTo>
                        <a:pt x="695" y="462"/>
                        <a:pt x="691" y="462"/>
                        <a:pt x="688" y="467"/>
                      </a:cubicBezTo>
                      <a:cubicBezTo>
                        <a:pt x="687" y="469"/>
                        <a:pt x="685" y="471"/>
                        <a:pt x="682" y="472"/>
                      </a:cubicBezTo>
                      <a:cubicBezTo>
                        <a:pt x="679" y="475"/>
                        <a:pt x="677" y="478"/>
                        <a:pt x="675" y="481"/>
                      </a:cubicBezTo>
                      <a:cubicBezTo>
                        <a:pt x="670" y="488"/>
                        <a:pt x="667" y="490"/>
                        <a:pt x="675" y="499"/>
                      </a:cubicBezTo>
                      <a:cubicBezTo>
                        <a:pt x="676" y="500"/>
                        <a:pt x="677" y="501"/>
                        <a:pt x="677" y="502"/>
                      </a:cubicBezTo>
                      <a:cubicBezTo>
                        <a:pt x="678" y="504"/>
                        <a:pt x="677" y="506"/>
                        <a:pt x="676" y="508"/>
                      </a:cubicBezTo>
                      <a:cubicBezTo>
                        <a:pt x="675" y="510"/>
                        <a:pt x="672" y="511"/>
                        <a:pt x="670" y="510"/>
                      </a:cubicBezTo>
                      <a:cubicBezTo>
                        <a:pt x="663" y="506"/>
                        <a:pt x="654" y="505"/>
                        <a:pt x="647" y="499"/>
                      </a:cubicBezTo>
                      <a:cubicBezTo>
                        <a:pt x="645" y="498"/>
                        <a:pt x="644" y="498"/>
                        <a:pt x="642" y="498"/>
                      </a:cubicBezTo>
                      <a:cubicBezTo>
                        <a:pt x="641" y="497"/>
                        <a:pt x="639" y="498"/>
                        <a:pt x="638" y="499"/>
                      </a:cubicBezTo>
                      <a:cubicBezTo>
                        <a:pt x="637" y="501"/>
                        <a:pt x="636" y="504"/>
                        <a:pt x="636" y="506"/>
                      </a:cubicBezTo>
                      <a:cubicBezTo>
                        <a:pt x="635" y="508"/>
                        <a:pt x="635" y="510"/>
                        <a:pt x="637" y="512"/>
                      </a:cubicBezTo>
                      <a:cubicBezTo>
                        <a:pt x="640" y="516"/>
                        <a:pt x="644" y="519"/>
                        <a:pt x="649" y="519"/>
                      </a:cubicBezTo>
                      <a:cubicBezTo>
                        <a:pt x="650" y="519"/>
                        <a:pt x="651" y="520"/>
                        <a:pt x="652" y="520"/>
                      </a:cubicBezTo>
                      <a:cubicBezTo>
                        <a:pt x="654" y="521"/>
                        <a:pt x="654" y="523"/>
                        <a:pt x="654" y="524"/>
                      </a:cubicBezTo>
                      <a:cubicBezTo>
                        <a:pt x="654" y="527"/>
                        <a:pt x="651" y="529"/>
                        <a:pt x="649" y="529"/>
                      </a:cubicBezTo>
                      <a:cubicBezTo>
                        <a:pt x="643" y="528"/>
                        <a:pt x="638" y="528"/>
                        <a:pt x="634" y="523"/>
                      </a:cubicBezTo>
                      <a:cubicBezTo>
                        <a:pt x="632" y="520"/>
                        <a:pt x="629" y="519"/>
                        <a:pt x="625" y="518"/>
                      </a:cubicBezTo>
                      <a:cubicBezTo>
                        <a:pt x="623" y="518"/>
                        <a:pt x="621" y="516"/>
                        <a:pt x="621" y="514"/>
                      </a:cubicBezTo>
                      <a:cubicBezTo>
                        <a:pt x="620" y="509"/>
                        <a:pt x="618" y="505"/>
                        <a:pt x="615" y="500"/>
                      </a:cubicBezTo>
                      <a:cubicBezTo>
                        <a:pt x="613" y="498"/>
                        <a:pt x="614" y="494"/>
                        <a:pt x="614" y="491"/>
                      </a:cubicBezTo>
                      <a:cubicBezTo>
                        <a:pt x="615" y="483"/>
                        <a:pt x="612" y="479"/>
                        <a:pt x="605" y="476"/>
                      </a:cubicBezTo>
                      <a:cubicBezTo>
                        <a:pt x="602" y="474"/>
                        <a:pt x="599" y="473"/>
                        <a:pt x="597" y="471"/>
                      </a:cubicBezTo>
                      <a:cubicBezTo>
                        <a:pt x="594" y="468"/>
                        <a:pt x="591" y="466"/>
                        <a:pt x="589" y="463"/>
                      </a:cubicBezTo>
                      <a:cubicBezTo>
                        <a:pt x="589" y="463"/>
                        <a:pt x="589" y="463"/>
                        <a:pt x="589" y="463"/>
                      </a:cubicBezTo>
                      <a:cubicBezTo>
                        <a:pt x="589" y="462"/>
                        <a:pt x="588" y="462"/>
                        <a:pt x="588" y="462"/>
                      </a:cubicBezTo>
                      <a:cubicBezTo>
                        <a:pt x="587" y="461"/>
                        <a:pt x="587" y="461"/>
                        <a:pt x="586" y="460"/>
                      </a:cubicBezTo>
                      <a:cubicBezTo>
                        <a:pt x="586" y="460"/>
                        <a:pt x="586" y="459"/>
                        <a:pt x="585" y="459"/>
                      </a:cubicBezTo>
                      <a:cubicBezTo>
                        <a:pt x="585" y="459"/>
                        <a:pt x="585" y="459"/>
                        <a:pt x="585" y="459"/>
                      </a:cubicBezTo>
                      <a:cubicBezTo>
                        <a:pt x="586" y="459"/>
                        <a:pt x="586" y="459"/>
                        <a:pt x="586" y="459"/>
                      </a:cubicBezTo>
                      <a:cubicBezTo>
                        <a:pt x="586" y="459"/>
                        <a:pt x="586" y="460"/>
                        <a:pt x="586" y="460"/>
                      </a:cubicBezTo>
                      <a:cubicBezTo>
                        <a:pt x="587" y="460"/>
                        <a:pt x="588" y="461"/>
                        <a:pt x="588" y="462"/>
                      </a:cubicBezTo>
                      <a:cubicBezTo>
                        <a:pt x="589" y="462"/>
                        <a:pt x="589" y="462"/>
                        <a:pt x="589" y="462"/>
                      </a:cubicBezTo>
                      <a:cubicBezTo>
                        <a:pt x="589" y="462"/>
                        <a:pt x="589" y="463"/>
                        <a:pt x="589" y="463"/>
                      </a:cubicBezTo>
                      <a:cubicBezTo>
                        <a:pt x="594" y="463"/>
                        <a:pt x="598" y="464"/>
                        <a:pt x="603" y="466"/>
                      </a:cubicBezTo>
                      <a:cubicBezTo>
                        <a:pt x="615" y="471"/>
                        <a:pt x="627" y="474"/>
                        <a:pt x="639" y="476"/>
                      </a:cubicBezTo>
                      <a:cubicBezTo>
                        <a:pt x="649" y="478"/>
                        <a:pt x="658" y="476"/>
                        <a:pt x="667" y="473"/>
                      </a:cubicBezTo>
                      <a:cubicBezTo>
                        <a:pt x="668" y="472"/>
                        <a:pt x="670" y="471"/>
                        <a:pt x="671" y="470"/>
                      </a:cubicBezTo>
                      <a:cubicBezTo>
                        <a:pt x="676" y="464"/>
                        <a:pt x="680" y="458"/>
                        <a:pt x="681" y="450"/>
                      </a:cubicBezTo>
                      <a:cubicBezTo>
                        <a:pt x="681" y="448"/>
                        <a:pt x="681" y="445"/>
                        <a:pt x="680" y="443"/>
                      </a:cubicBezTo>
                      <a:cubicBezTo>
                        <a:pt x="676" y="439"/>
                        <a:pt x="674" y="433"/>
                        <a:pt x="668" y="430"/>
                      </a:cubicBezTo>
                      <a:cubicBezTo>
                        <a:pt x="665" y="429"/>
                        <a:pt x="663" y="427"/>
                        <a:pt x="661" y="425"/>
                      </a:cubicBezTo>
                      <a:cubicBezTo>
                        <a:pt x="659" y="423"/>
                        <a:pt x="657" y="421"/>
                        <a:pt x="653" y="421"/>
                      </a:cubicBezTo>
                      <a:cubicBezTo>
                        <a:pt x="648" y="420"/>
                        <a:pt x="643" y="417"/>
                        <a:pt x="638" y="414"/>
                      </a:cubicBezTo>
                      <a:cubicBezTo>
                        <a:pt x="634" y="410"/>
                        <a:pt x="629" y="407"/>
                        <a:pt x="625" y="405"/>
                      </a:cubicBezTo>
                      <a:cubicBezTo>
                        <a:pt x="611" y="397"/>
                        <a:pt x="607" y="396"/>
                        <a:pt x="592" y="396"/>
                      </a:cubicBezTo>
                      <a:cubicBezTo>
                        <a:pt x="590" y="396"/>
                        <a:pt x="588" y="397"/>
                        <a:pt x="585" y="396"/>
                      </a:cubicBezTo>
                      <a:cubicBezTo>
                        <a:pt x="583" y="396"/>
                        <a:pt x="580" y="396"/>
                        <a:pt x="577" y="396"/>
                      </a:cubicBezTo>
                      <a:cubicBezTo>
                        <a:pt x="575" y="395"/>
                        <a:pt x="576" y="393"/>
                        <a:pt x="576" y="392"/>
                      </a:cubicBezTo>
                      <a:cubicBezTo>
                        <a:pt x="577" y="390"/>
                        <a:pt x="577" y="388"/>
                        <a:pt x="575" y="387"/>
                      </a:cubicBezTo>
                      <a:cubicBezTo>
                        <a:pt x="574" y="386"/>
                        <a:pt x="572" y="385"/>
                        <a:pt x="570" y="384"/>
                      </a:cubicBezTo>
                      <a:cubicBezTo>
                        <a:pt x="568" y="383"/>
                        <a:pt x="565" y="383"/>
                        <a:pt x="564" y="385"/>
                      </a:cubicBezTo>
                      <a:cubicBezTo>
                        <a:pt x="561" y="388"/>
                        <a:pt x="559" y="389"/>
                        <a:pt x="555" y="388"/>
                      </a:cubicBezTo>
                      <a:cubicBezTo>
                        <a:pt x="552" y="386"/>
                        <a:pt x="549" y="387"/>
                        <a:pt x="545" y="387"/>
                      </a:cubicBezTo>
                      <a:cubicBezTo>
                        <a:pt x="544" y="388"/>
                        <a:pt x="542" y="387"/>
                        <a:pt x="541" y="386"/>
                      </a:cubicBezTo>
                      <a:cubicBezTo>
                        <a:pt x="540" y="385"/>
                        <a:pt x="540" y="384"/>
                        <a:pt x="540" y="383"/>
                      </a:cubicBezTo>
                      <a:cubicBezTo>
                        <a:pt x="539" y="382"/>
                        <a:pt x="540" y="381"/>
                        <a:pt x="542" y="381"/>
                      </a:cubicBezTo>
                      <a:cubicBezTo>
                        <a:pt x="544" y="381"/>
                        <a:pt x="547" y="380"/>
                        <a:pt x="549" y="378"/>
                      </a:cubicBezTo>
                      <a:cubicBezTo>
                        <a:pt x="551" y="377"/>
                        <a:pt x="553" y="375"/>
                        <a:pt x="555" y="373"/>
                      </a:cubicBezTo>
                      <a:cubicBezTo>
                        <a:pt x="557" y="372"/>
                        <a:pt x="556" y="370"/>
                        <a:pt x="555" y="369"/>
                      </a:cubicBezTo>
                      <a:cubicBezTo>
                        <a:pt x="548" y="365"/>
                        <a:pt x="540" y="362"/>
                        <a:pt x="532" y="360"/>
                      </a:cubicBezTo>
                      <a:cubicBezTo>
                        <a:pt x="531" y="360"/>
                        <a:pt x="529" y="361"/>
                        <a:pt x="528" y="362"/>
                      </a:cubicBezTo>
                      <a:cubicBezTo>
                        <a:pt x="527" y="362"/>
                        <a:pt x="526" y="363"/>
                        <a:pt x="526" y="364"/>
                      </a:cubicBezTo>
                      <a:cubicBezTo>
                        <a:pt x="525" y="366"/>
                        <a:pt x="524" y="366"/>
                        <a:pt x="523" y="365"/>
                      </a:cubicBezTo>
                      <a:cubicBezTo>
                        <a:pt x="523" y="365"/>
                        <a:pt x="523" y="364"/>
                        <a:pt x="523" y="364"/>
                      </a:cubicBezTo>
                      <a:cubicBezTo>
                        <a:pt x="523" y="362"/>
                        <a:pt x="523" y="361"/>
                        <a:pt x="523" y="359"/>
                      </a:cubicBezTo>
                      <a:cubicBezTo>
                        <a:pt x="523" y="356"/>
                        <a:pt x="521" y="354"/>
                        <a:pt x="518" y="353"/>
                      </a:cubicBezTo>
                      <a:cubicBezTo>
                        <a:pt x="516" y="352"/>
                        <a:pt x="514" y="353"/>
                        <a:pt x="512" y="355"/>
                      </a:cubicBezTo>
                      <a:cubicBezTo>
                        <a:pt x="511" y="356"/>
                        <a:pt x="509" y="358"/>
                        <a:pt x="509" y="360"/>
                      </a:cubicBezTo>
                      <a:cubicBezTo>
                        <a:pt x="509" y="362"/>
                        <a:pt x="509" y="363"/>
                        <a:pt x="508" y="365"/>
                      </a:cubicBezTo>
                      <a:cubicBezTo>
                        <a:pt x="507" y="366"/>
                        <a:pt x="506" y="366"/>
                        <a:pt x="505" y="366"/>
                      </a:cubicBezTo>
                      <a:cubicBezTo>
                        <a:pt x="505" y="367"/>
                        <a:pt x="504" y="366"/>
                        <a:pt x="504" y="365"/>
                      </a:cubicBezTo>
                      <a:cubicBezTo>
                        <a:pt x="503" y="363"/>
                        <a:pt x="503" y="360"/>
                        <a:pt x="499" y="360"/>
                      </a:cubicBezTo>
                      <a:cubicBezTo>
                        <a:pt x="497" y="361"/>
                        <a:pt x="497" y="358"/>
                        <a:pt x="497" y="357"/>
                      </a:cubicBezTo>
                      <a:cubicBezTo>
                        <a:pt x="496" y="353"/>
                        <a:pt x="492" y="352"/>
                        <a:pt x="491" y="354"/>
                      </a:cubicBezTo>
                      <a:cubicBezTo>
                        <a:pt x="488" y="359"/>
                        <a:pt x="482" y="359"/>
                        <a:pt x="479" y="363"/>
                      </a:cubicBezTo>
                      <a:cubicBezTo>
                        <a:pt x="475" y="364"/>
                        <a:pt x="472" y="367"/>
                        <a:pt x="468" y="369"/>
                      </a:cubicBezTo>
                      <a:cubicBezTo>
                        <a:pt x="468" y="369"/>
                        <a:pt x="467" y="369"/>
                        <a:pt x="467" y="369"/>
                      </a:cubicBezTo>
                      <a:cubicBezTo>
                        <a:pt x="467" y="369"/>
                        <a:pt x="467" y="369"/>
                        <a:pt x="467" y="369"/>
                      </a:cubicBezTo>
                      <a:cubicBezTo>
                        <a:pt x="466" y="370"/>
                        <a:pt x="466" y="370"/>
                        <a:pt x="466" y="370"/>
                      </a:cubicBezTo>
                      <a:cubicBezTo>
                        <a:pt x="466" y="369"/>
                        <a:pt x="466" y="369"/>
                        <a:pt x="466" y="369"/>
                      </a:cubicBezTo>
                      <a:cubicBezTo>
                        <a:pt x="466" y="369"/>
                        <a:pt x="467" y="369"/>
                        <a:pt x="467" y="369"/>
                      </a:cubicBezTo>
                      <a:cubicBezTo>
                        <a:pt x="467" y="368"/>
                        <a:pt x="467" y="367"/>
                        <a:pt x="466" y="367"/>
                      </a:cubicBezTo>
                      <a:cubicBezTo>
                        <a:pt x="466" y="366"/>
                        <a:pt x="465" y="366"/>
                        <a:pt x="465" y="366"/>
                      </a:cubicBezTo>
                      <a:cubicBezTo>
                        <a:pt x="458" y="366"/>
                        <a:pt x="457" y="367"/>
                        <a:pt x="459" y="373"/>
                      </a:cubicBezTo>
                      <a:cubicBezTo>
                        <a:pt x="459" y="374"/>
                        <a:pt x="459" y="375"/>
                        <a:pt x="459" y="376"/>
                      </a:cubicBezTo>
                      <a:cubicBezTo>
                        <a:pt x="459" y="376"/>
                        <a:pt x="460" y="376"/>
                        <a:pt x="460" y="376"/>
                      </a:cubicBezTo>
                      <a:cubicBezTo>
                        <a:pt x="460" y="377"/>
                        <a:pt x="460" y="377"/>
                        <a:pt x="460" y="377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3" y="376"/>
                        <a:pt x="447" y="379"/>
                        <a:pt x="441" y="382"/>
                      </a:cubicBezTo>
                      <a:cubicBezTo>
                        <a:pt x="441" y="382"/>
                        <a:pt x="441" y="384"/>
                        <a:pt x="441" y="385"/>
                      </a:cubicBezTo>
                      <a:cubicBezTo>
                        <a:pt x="441" y="386"/>
                        <a:pt x="442" y="388"/>
                        <a:pt x="442" y="389"/>
                      </a:cubicBezTo>
                      <a:cubicBezTo>
                        <a:pt x="441" y="391"/>
                        <a:pt x="439" y="390"/>
                        <a:pt x="438" y="391"/>
                      </a:cubicBezTo>
                      <a:cubicBezTo>
                        <a:pt x="435" y="391"/>
                        <a:pt x="432" y="392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29" y="393"/>
                        <a:pt x="429" y="393"/>
                        <a:pt x="428" y="393"/>
                      </a:cubicBezTo>
                      <a:cubicBezTo>
                        <a:pt x="429" y="393"/>
                        <a:pt x="429" y="393"/>
                        <a:pt x="430" y="393"/>
                      </a:cubicBezTo>
                      <a:cubicBezTo>
                        <a:pt x="430" y="391"/>
                        <a:pt x="430" y="390"/>
                        <a:pt x="430" y="388"/>
                      </a:cubicBezTo>
                      <a:cubicBezTo>
                        <a:pt x="430" y="386"/>
                        <a:pt x="428" y="386"/>
                        <a:pt x="427" y="385"/>
                      </a:cubicBezTo>
                      <a:cubicBezTo>
                        <a:pt x="426" y="385"/>
                        <a:pt x="424" y="387"/>
                        <a:pt x="424" y="387"/>
                      </a:cubicBezTo>
                      <a:cubicBezTo>
                        <a:pt x="425" y="389"/>
                        <a:pt x="426" y="391"/>
                        <a:pt x="427" y="393"/>
                      </a:cubicBezTo>
                      <a:cubicBezTo>
                        <a:pt x="427" y="393"/>
                        <a:pt x="427" y="393"/>
                        <a:pt x="426" y="393"/>
                      </a:cubicBezTo>
                      <a:cubicBezTo>
                        <a:pt x="427" y="393"/>
                        <a:pt x="427" y="393"/>
                        <a:pt x="427" y="393"/>
                      </a:cubicBezTo>
                      <a:cubicBezTo>
                        <a:pt x="422" y="393"/>
                        <a:pt x="419" y="395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7" y="398"/>
                        <a:pt x="418" y="401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5" y="399"/>
                        <a:pt x="414" y="399"/>
                        <a:pt x="412" y="399"/>
                      </a:cubicBezTo>
                      <a:cubicBezTo>
                        <a:pt x="409" y="399"/>
                        <a:pt x="407" y="401"/>
                        <a:pt x="406" y="403"/>
                      </a:cubicBezTo>
                      <a:cubicBezTo>
                        <a:pt x="405" y="407"/>
                        <a:pt x="405" y="410"/>
                        <a:pt x="408" y="412"/>
                      </a:cubicBezTo>
                      <a:cubicBezTo>
                        <a:pt x="409" y="413"/>
                        <a:pt x="410" y="414"/>
                        <a:pt x="411" y="414"/>
                      </a:cubicBezTo>
                      <a:cubicBezTo>
                        <a:pt x="412" y="415"/>
                        <a:pt x="411" y="417"/>
                        <a:pt x="410" y="418"/>
                      </a:cubicBezTo>
                      <a:cubicBezTo>
                        <a:pt x="408" y="420"/>
                        <a:pt x="406" y="421"/>
                        <a:pt x="404" y="420"/>
                      </a:cubicBezTo>
                      <a:cubicBezTo>
                        <a:pt x="401" y="419"/>
                        <a:pt x="398" y="420"/>
                        <a:pt x="396" y="420"/>
                      </a:cubicBezTo>
                      <a:cubicBezTo>
                        <a:pt x="394" y="420"/>
                        <a:pt x="392" y="418"/>
                        <a:pt x="393" y="417"/>
                      </a:cubicBezTo>
                      <a:cubicBezTo>
                        <a:pt x="394" y="414"/>
                        <a:pt x="395" y="412"/>
                        <a:pt x="396" y="409"/>
                      </a:cubicBezTo>
                      <a:cubicBezTo>
                        <a:pt x="396" y="409"/>
                        <a:pt x="395" y="408"/>
                        <a:pt x="395" y="408"/>
                      </a:cubicBezTo>
                      <a:cubicBezTo>
                        <a:pt x="395" y="408"/>
                        <a:pt x="394" y="408"/>
                        <a:pt x="394" y="408"/>
                      </a:cubicBezTo>
                      <a:cubicBezTo>
                        <a:pt x="390" y="412"/>
                        <a:pt x="386" y="416"/>
                        <a:pt x="382" y="420"/>
                      </a:cubicBezTo>
                      <a:cubicBezTo>
                        <a:pt x="381" y="421"/>
                        <a:pt x="382" y="423"/>
                        <a:pt x="383" y="424"/>
                      </a:cubicBezTo>
                      <a:cubicBezTo>
                        <a:pt x="385" y="426"/>
                        <a:pt x="384" y="428"/>
                        <a:pt x="382" y="430"/>
                      </a:cubicBezTo>
                      <a:cubicBezTo>
                        <a:pt x="382" y="430"/>
                        <a:pt x="381" y="431"/>
                        <a:pt x="381" y="432"/>
                      </a:cubicBezTo>
                      <a:cubicBezTo>
                        <a:pt x="383" y="432"/>
                        <a:pt x="385" y="432"/>
                        <a:pt x="387" y="432"/>
                      </a:cubicBezTo>
                      <a:cubicBezTo>
                        <a:pt x="391" y="431"/>
                        <a:pt x="394" y="430"/>
                        <a:pt x="398" y="429"/>
                      </a:cubicBezTo>
                      <a:cubicBezTo>
                        <a:pt x="400" y="429"/>
                        <a:pt x="402" y="430"/>
                        <a:pt x="405" y="430"/>
                      </a:cubicBezTo>
                      <a:cubicBezTo>
                        <a:pt x="405" y="430"/>
                        <a:pt x="405" y="430"/>
                        <a:pt x="406" y="431"/>
                      </a:cubicBezTo>
                      <a:cubicBezTo>
                        <a:pt x="405" y="431"/>
                        <a:pt x="405" y="432"/>
                        <a:pt x="405" y="432"/>
                      </a:cubicBezTo>
                      <a:cubicBezTo>
                        <a:pt x="403" y="433"/>
                        <a:pt x="401" y="434"/>
                        <a:pt x="399" y="435"/>
                      </a:cubicBezTo>
                      <a:cubicBezTo>
                        <a:pt x="398" y="435"/>
                        <a:pt x="397" y="435"/>
                        <a:pt x="395" y="436"/>
                      </a:cubicBezTo>
                      <a:cubicBezTo>
                        <a:pt x="393" y="436"/>
                        <a:pt x="392" y="438"/>
                        <a:pt x="393" y="440"/>
                      </a:cubicBezTo>
                      <a:cubicBezTo>
                        <a:pt x="392" y="442"/>
                        <a:pt x="389" y="442"/>
                        <a:pt x="389" y="444"/>
                      </a:cubicBezTo>
                      <a:cubicBezTo>
                        <a:pt x="388" y="446"/>
                        <a:pt x="389" y="448"/>
                        <a:pt x="388" y="450"/>
                      </a:cubicBezTo>
                      <a:cubicBezTo>
                        <a:pt x="388" y="451"/>
                        <a:pt x="387" y="452"/>
                        <a:pt x="387" y="453"/>
                      </a:cubicBezTo>
                      <a:cubicBezTo>
                        <a:pt x="386" y="455"/>
                        <a:pt x="384" y="456"/>
                        <a:pt x="384" y="457"/>
                      </a:cubicBezTo>
                      <a:cubicBezTo>
                        <a:pt x="385" y="461"/>
                        <a:pt x="383" y="463"/>
                        <a:pt x="381" y="464"/>
                      </a:cubicBezTo>
                      <a:cubicBezTo>
                        <a:pt x="378" y="465"/>
                        <a:pt x="375" y="467"/>
                        <a:pt x="375" y="471"/>
                      </a:cubicBezTo>
                      <a:cubicBezTo>
                        <a:pt x="374" y="474"/>
                        <a:pt x="371" y="477"/>
                        <a:pt x="371" y="480"/>
                      </a:cubicBezTo>
                      <a:cubicBezTo>
                        <a:pt x="371" y="483"/>
                        <a:pt x="371" y="485"/>
                        <a:pt x="367" y="486"/>
                      </a:cubicBezTo>
                      <a:cubicBezTo>
                        <a:pt x="366" y="487"/>
                        <a:pt x="365" y="488"/>
                        <a:pt x="366" y="490"/>
                      </a:cubicBezTo>
                      <a:cubicBezTo>
                        <a:pt x="366" y="493"/>
                        <a:pt x="367" y="497"/>
                        <a:pt x="366" y="500"/>
                      </a:cubicBezTo>
                      <a:cubicBezTo>
                        <a:pt x="364" y="503"/>
                        <a:pt x="364" y="506"/>
                        <a:pt x="363" y="509"/>
                      </a:cubicBezTo>
                      <a:cubicBezTo>
                        <a:pt x="363" y="512"/>
                        <a:pt x="361" y="513"/>
                        <a:pt x="359" y="514"/>
                      </a:cubicBezTo>
                      <a:cubicBezTo>
                        <a:pt x="358" y="515"/>
                        <a:pt x="356" y="515"/>
                        <a:pt x="355" y="516"/>
                      </a:cubicBezTo>
                      <a:cubicBezTo>
                        <a:pt x="354" y="516"/>
                        <a:pt x="353" y="517"/>
                        <a:pt x="353" y="518"/>
                      </a:cubicBezTo>
                      <a:cubicBezTo>
                        <a:pt x="353" y="521"/>
                        <a:pt x="353" y="523"/>
                        <a:pt x="350" y="525"/>
                      </a:cubicBezTo>
                      <a:cubicBezTo>
                        <a:pt x="344" y="529"/>
                        <a:pt x="340" y="534"/>
                        <a:pt x="338" y="541"/>
                      </a:cubicBezTo>
                      <a:cubicBezTo>
                        <a:pt x="337" y="542"/>
                        <a:pt x="337" y="544"/>
                        <a:pt x="336" y="545"/>
                      </a:cubicBezTo>
                      <a:cubicBezTo>
                        <a:pt x="335" y="547"/>
                        <a:pt x="333" y="548"/>
                        <a:pt x="331" y="548"/>
                      </a:cubicBezTo>
                      <a:cubicBezTo>
                        <a:pt x="328" y="548"/>
                        <a:pt x="326" y="547"/>
                        <a:pt x="324" y="547"/>
                      </a:cubicBezTo>
                      <a:cubicBezTo>
                        <a:pt x="324" y="547"/>
                        <a:pt x="323" y="548"/>
                        <a:pt x="323" y="548"/>
                      </a:cubicBezTo>
                      <a:cubicBezTo>
                        <a:pt x="322" y="549"/>
                        <a:pt x="322" y="550"/>
                        <a:pt x="323" y="551"/>
                      </a:cubicBezTo>
                      <a:cubicBezTo>
                        <a:pt x="323" y="551"/>
                        <a:pt x="324" y="552"/>
                        <a:pt x="324" y="552"/>
                      </a:cubicBezTo>
                      <a:cubicBezTo>
                        <a:pt x="325" y="554"/>
                        <a:pt x="324" y="556"/>
                        <a:pt x="323" y="556"/>
                      </a:cubicBezTo>
                      <a:cubicBezTo>
                        <a:pt x="318" y="557"/>
                        <a:pt x="315" y="562"/>
                        <a:pt x="310" y="562"/>
                      </a:cubicBezTo>
                      <a:cubicBezTo>
                        <a:pt x="306" y="564"/>
                        <a:pt x="303" y="567"/>
                        <a:pt x="300" y="569"/>
                      </a:cubicBezTo>
                      <a:cubicBezTo>
                        <a:pt x="299" y="570"/>
                        <a:pt x="299" y="571"/>
                        <a:pt x="299" y="571"/>
                      </a:cubicBezTo>
                      <a:cubicBezTo>
                        <a:pt x="300" y="575"/>
                        <a:pt x="298" y="576"/>
                        <a:pt x="295" y="576"/>
                      </a:cubicBezTo>
                      <a:cubicBezTo>
                        <a:pt x="293" y="577"/>
                        <a:pt x="291" y="577"/>
                        <a:pt x="289" y="578"/>
                      </a:cubicBezTo>
                      <a:cubicBezTo>
                        <a:pt x="287" y="579"/>
                        <a:pt x="286" y="580"/>
                        <a:pt x="286" y="582"/>
                      </a:cubicBezTo>
                      <a:cubicBezTo>
                        <a:pt x="285" y="584"/>
                        <a:pt x="286" y="586"/>
                        <a:pt x="285" y="588"/>
                      </a:cubicBezTo>
                      <a:cubicBezTo>
                        <a:pt x="284" y="594"/>
                        <a:pt x="286" y="600"/>
                        <a:pt x="284" y="606"/>
                      </a:cubicBezTo>
                      <a:cubicBezTo>
                        <a:pt x="284" y="606"/>
                        <a:pt x="284" y="607"/>
                        <a:pt x="284" y="608"/>
                      </a:cubicBezTo>
                      <a:cubicBezTo>
                        <a:pt x="285" y="612"/>
                        <a:pt x="288" y="615"/>
                        <a:pt x="290" y="619"/>
                      </a:cubicBezTo>
                      <a:cubicBezTo>
                        <a:pt x="291" y="621"/>
                        <a:pt x="293" y="624"/>
                        <a:pt x="293" y="626"/>
                      </a:cubicBezTo>
                      <a:cubicBezTo>
                        <a:pt x="294" y="628"/>
                        <a:pt x="293" y="630"/>
                        <a:pt x="292" y="631"/>
                      </a:cubicBezTo>
                      <a:cubicBezTo>
                        <a:pt x="291" y="633"/>
                        <a:pt x="290" y="634"/>
                        <a:pt x="288" y="636"/>
                      </a:cubicBezTo>
                      <a:cubicBezTo>
                        <a:pt x="288" y="637"/>
                        <a:pt x="288" y="640"/>
                        <a:pt x="289" y="640"/>
                      </a:cubicBezTo>
                      <a:cubicBezTo>
                        <a:pt x="291" y="641"/>
                        <a:pt x="292" y="641"/>
                        <a:pt x="294" y="642"/>
                      </a:cubicBezTo>
                      <a:cubicBezTo>
                        <a:pt x="296" y="643"/>
                        <a:pt x="296" y="645"/>
                        <a:pt x="295" y="646"/>
                      </a:cubicBezTo>
                      <a:cubicBezTo>
                        <a:pt x="294" y="648"/>
                        <a:pt x="292" y="649"/>
                        <a:pt x="291" y="651"/>
                      </a:cubicBezTo>
                      <a:cubicBezTo>
                        <a:pt x="290" y="652"/>
                        <a:pt x="291" y="656"/>
                        <a:pt x="292" y="657"/>
                      </a:cubicBezTo>
                      <a:cubicBezTo>
                        <a:pt x="298" y="662"/>
                        <a:pt x="304" y="667"/>
                        <a:pt x="311" y="669"/>
                      </a:cubicBezTo>
                      <a:cubicBezTo>
                        <a:pt x="312" y="669"/>
                        <a:pt x="314" y="670"/>
                        <a:pt x="315" y="670"/>
                      </a:cubicBezTo>
                      <a:cubicBezTo>
                        <a:pt x="321" y="667"/>
                        <a:pt x="329" y="666"/>
                        <a:pt x="333" y="659"/>
                      </a:cubicBezTo>
                      <a:cubicBezTo>
                        <a:pt x="335" y="657"/>
                        <a:pt x="337" y="654"/>
                        <a:pt x="339" y="652"/>
                      </a:cubicBezTo>
                      <a:cubicBezTo>
                        <a:pt x="343" y="649"/>
                        <a:pt x="349" y="648"/>
                        <a:pt x="352" y="642"/>
                      </a:cubicBezTo>
                      <a:cubicBezTo>
                        <a:pt x="352" y="642"/>
                        <a:pt x="353" y="642"/>
                        <a:pt x="353" y="642"/>
                      </a:cubicBezTo>
                      <a:cubicBezTo>
                        <a:pt x="355" y="644"/>
                        <a:pt x="357" y="645"/>
                        <a:pt x="358" y="647"/>
                      </a:cubicBezTo>
                      <a:cubicBezTo>
                        <a:pt x="359" y="650"/>
                        <a:pt x="359" y="653"/>
                        <a:pt x="359" y="656"/>
                      </a:cubicBezTo>
                      <a:cubicBezTo>
                        <a:pt x="360" y="660"/>
                        <a:pt x="363" y="663"/>
                        <a:pt x="363" y="667"/>
                      </a:cubicBezTo>
                      <a:cubicBezTo>
                        <a:pt x="364" y="673"/>
                        <a:pt x="367" y="678"/>
                        <a:pt x="370" y="684"/>
                      </a:cubicBezTo>
                      <a:cubicBezTo>
                        <a:pt x="372" y="688"/>
                        <a:pt x="375" y="693"/>
                        <a:pt x="378" y="698"/>
                      </a:cubicBezTo>
                      <a:cubicBezTo>
                        <a:pt x="380" y="699"/>
                        <a:pt x="379" y="701"/>
                        <a:pt x="378" y="702"/>
                      </a:cubicBezTo>
                      <a:cubicBezTo>
                        <a:pt x="378" y="704"/>
                        <a:pt x="377" y="705"/>
                        <a:pt x="377" y="706"/>
                      </a:cubicBezTo>
                      <a:cubicBezTo>
                        <a:pt x="377" y="706"/>
                        <a:pt x="377" y="706"/>
                        <a:pt x="377" y="706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8" y="709"/>
                        <a:pt x="379" y="710"/>
                        <a:pt x="380" y="711"/>
                      </a:cubicBezTo>
                      <a:cubicBezTo>
                        <a:pt x="384" y="722"/>
                        <a:pt x="386" y="719"/>
                        <a:pt x="395" y="718"/>
                      </a:cubicBezTo>
                      <a:cubicBezTo>
                        <a:pt x="397" y="717"/>
                        <a:pt x="399" y="716"/>
                        <a:pt x="399" y="713"/>
                      </a:cubicBezTo>
                      <a:cubicBezTo>
                        <a:pt x="400" y="709"/>
                        <a:pt x="402" y="708"/>
                        <a:pt x="406" y="707"/>
                      </a:cubicBezTo>
                      <a:cubicBezTo>
                        <a:pt x="407" y="707"/>
                        <a:pt x="409" y="706"/>
                        <a:pt x="411" y="707"/>
                      </a:cubicBezTo>
                      <a:cubicBezTo>
                        <a:pt x="415" y="707"/>
                        <a:pt x="419" y="706"/>
                        <a:pt x="422" y="701"/>
                      </a:cubicBezTo>
                      <a:cubicBezTo>
                        <a:pt x="429" y="702"/>
                        <a:pt x="429" y="696"/>
                        <a:pt x="430" y="692"/>
                      </a:cubicBezTo>
                      <a:cubicBezTo>
                        <a:pt x="430" y="691"/>
                        <a:pt x="430" y="690"/>
                        <a:pt x="430" y="689"/>
                      </a:cubicBezTo>
                      <a:cubicBezTo>
                        <a:pt x="430" y="687"/>
                        <a:pt x="429" y="686"/>
                        <a:pt x="427" y="686"/>
                      </a:cubicBezTo>
                      <a:cubicBezTo>
                        <a:pt x="426" y="686"/>
                        <a:pt x="425" y="687"/>
                        <a:pt x="425" y="686"/>
                      </a:cubicBezTo>
                      <a:cubicBezTo>
                        <a:pt x="425" y="686"/>
                        <a:pt x="424" y="685"/>
                        <a:pt x="424" y="685"/>
                      </a:cubicBezTo>
                      <a:cubicBezTo>
                        <a:pt x="424" y="680"/>
                        <a:pt x="424" y="674"/>
                        <a:pt x="426" y="669"/>
                      </a:cubicBezTo>
                      <a:cubicBezTo>
                        <a:pt x="427" y="666"/>
                        <a:pt x="427" y="663"/>
                        <a:pt x="427" y="661"/>
                      </a:cubicBezTo>
                      <a:cubicBezTo>
                        <a:pt x="427" y="656"/>
                        <a:pt x="430" y="652"/>
                        <a:pt x="433" y="650"/>
                      </a:cubicBezTo>
                      <a:cubicBezTo>
                        <a:pt x="436" y="648"/>
                        <a:pt x="439" y="647"/>
                        <a:pt x="441" y="644"/>
                      </a:cubicBezTo>
                      <a:cubicBezTo>
                        <a:pt x="444" y="642"/>
                        <a:pt x="447" y="639"/>
                        <a:pt x="446" y="634"/>
                      </a:cubicBezTo>
                      <a:cubicBezTo>
                        <a:pt x="446" y="632"/>
                        <a:pt x="447" y="630"/>
                        <a:pt x="447" y="628"/>
                      </a:cubicBezTo>
                      <a:cubicBezTo>
                        <a:pt x="447" y="626"/>
                        <a:pt x="446" y="625"/>
                        <a:pt x="445" y="623"/>
                      </a:cubicBezTo>
                      <a:cubicBezTo>
                        <a:pt x="442" y="618"/>
                        <a:pt x="438" y="613"/>
                        <a:pt x="431" y="610"/>
                      </a:cubicBezTo>
                      <a:cubicBezTo>
                        <a:pt x="428" y="608"/>
                        <a:pt x="427" y="605"/>
                        <a:pt x="427" y="602"/>
                      </a:cubicBezTo>
                      <a:cubicBezTo>
                        <a:pt x="427" y="593"/>
                        <a:pt x="427" y="584"/>
                        <a:pt x="427" y="575"/>
                      </a:cubicBezTo>
                      <a:cubicBezTo>
                        <a:pt x="427" y="574"/>
                        <a:pt x="428" y="572"/>
                        <a:pt x="429" y="571"/>
                      </a:cubicBezTo>
                      <a:cubicBezTo>
                        <a:pt x="434" y="563"/>
                        <a:pt x="439" y="556"/>
                        <a:pt x="446" y="551"/>
                      </a:cubicBezTo>
                      <a:cubicBezTo>
                        <a:pt x="450" y="549"/>
                        <a:pt x="453" y="546"/>
                        <a:pt x="456" y="543"/>
                      </a:cubicBezTo>
                      <a:cubicBezTo>
                        <a:pt x="462" y="537"/>
                        <a:pt x="462" y="537"/>
                        <a:pt x="466" y="528"/>
                      </a:cubicBezTo>
                      <a:cubicBezTo>
                        <a:pt x="467" y="525"/>
                        <a:pt x="467" y="523"/>
                        <a:pt x="467" y="520"/>
                      </a:cubicBezTo>
                      <a:cubicBezTo>
                        <a:pt x="465" y="514"/>
                        <a:pt x="466" y="506"/>
                        <a:pt x="469" y="501"/>
                      </a:cubicBezTo>
                      <a:cubicBezTo>
                        <a:pt x="472" y="496"/>
                        <a:pt x="475" y="492"/>
                        <a:pt x="482" y="493"/>
                      </a:cubicBezTo>
                      <a:cubicBezTo>
                        <a:pt x="490" y="492"/>
                        <a:pt x="497" y="494"/>
                        <a:pt x="504" y="497"/>
                      </a:cubicBezTo>
                      <a:cubicBezTo>
                        <a:pt x="506" y="498"/>
                        <a:pt x="508" y="503"/>
                        <a:pt x="506" y="504"/>
                      </a:cubicBezTo>
                      <a:cubicBezTo>
                        <a:pt x="503" y="506"/>
                        <a:pt x="501" y="507"/>
                        <a:pt x="501" y="510"/>
                      </a:cubicBezTo>
                      <a:cubicBezTo>
                        <a:pt x="501" y="512"/>
                        <a:pt x="500" y="515"/>
                        <a:pt x="499" y="516"/>
                      </a:cubicBezTo>
                      <a:cubicBezTo>
                        <a:pt x="494" y="524"/>
                        <a:pt x="489" y="532"/>
                        <a:pt x="483" y="539"/>
                      </a:cubicBezTo>
                      <a:cubicBezTo>
                        <a:pt x="481" y="541"/>
                        <a:pt x="479" y="543"/>
                        <a:pt x="479" y="546"/>
                      </a:cubicBezTo>
                      <a:cubicBezTo>
                        <a:pt x="477" y="550"/>
                        <a:pt x="475" y="551"/>
                        <a:pt x="471" y="551"/>
                      </a:cubicBezTo>
                      <a:cubicBezTo>
                        <a:pt x="469" y="550"/>
                        <a:pt x="468" y="552"/>
                        <a:pt x="468" y="554"/>
                      </a:cubicBezTo>
                      <a:cubicBezTo>
                        <a:pt x="468" y="556"/>
                        <a:pt x="468" y="559"/>
                        <a:pt x="467" y="562"/>
                      </a:cubicBezTo>
                      <a:cubicBezTo>
                        <a:pt x="467" y="564"/>
                        <a:pt x="467" y="566"/>
                        <a:pt x="467" y="568"/>
                      </a:cubicBezTo>
                      <a:cubicBezTo>
                        <a:pt x="468" y="570"/>
                        <a:pt x="469" y="572"/>
                        <a:pt x="469" y="574"/>
                      </a:cubicBezTo>
                      <a:cubicBezTo>
                        <a:pt x="471" y="583"/>
                        <a:pt x="474" y="591"/>
                        <a:pt x="472" y="600"/>
                      </a:cubicBezTo>
                      <a:cubicBezTo>
                        <a:pt x="472" y="602"/>
                        <a:pt x="473" y="604"/>
                        <a:pt x="473" y="605"/>
                      </a:cubicBezTo>
                      <a:cubicBezTo>
                        <a:pt x="473" y="608"/>
                        <a:pt x="475" y="610"/>
                        <a:pt x="477" y="611"/>
                      </a:cubicBezTo>
                      <a:cubicBezTo>
                        <a:pt x="479" y="612"/>
                        <a:pt x="481" y="614"/>
                        <a:pt x="483" y="615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3" y="614"/>
                        <a:pt x="483" y="614"/>
                        <a:pt x="483" y="614"/>
                      </a:cubicBezTo>
                      <a:cubicBezTo>
                        <a:pt x="484" y="614"/>
                        <a:pt x="484" y="614"/>
                        <a:pt x="484" y="614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4" y="615"/>
                        <a:pt x="486" y="617"/>
                        <a:pt x="487" y="617"/>
                      </a:cubicBezTo>
                      <a:cubicBezTo>
                        <a:pt x="491" y="616"/>
                        <a:pt x="493" y="618"/>
                        <a:pt x="495" y="621"/>
                      </a:cubicBezTo>
                      <a:cubicBezTo>
                        <a:pt x="497" y="624"/>
                        <a:pt x="500" y="624"/>
                        <a:pt x="503" y="623"/>
                      </a:cubicBezTo>
                      <a:cubicBezTo>
                        <a:pt x="507" y="622"/>
                        <a:pt x="510" y="621"/>
                        <a:pt x="513" y="620"/>
                      </a:cubicBezTo>
                      <a:cubicBezTo>
                        <a:pt x="522" y="615"/>
                        <a:pt x="533" y="612"/>
                        <a:pt x="544" y="612"/>
                      </a:cubicBezTo>
                      <a:cubicBezTo>
                        <a:pt x="548" y="612"/>
                        <a:pt x="552" y="611"/>
                        <a:pt x="555" y="611"/>
                      </a:cubicBezTo>
                      <a:cubicBezTo>
                        <a:pt x="556" y="611"/>
                        <a:pt x="558" y="611"/>
                        <a:pt x="558" y="611"/>
                      </a:cubicBezTo>
                      <a:cubicBezTo>
                        <a:pt x="560" y="616"/>
                        <a:pt x="566" y="615"/>
                        <a:pt x="569" y="618"/>
                      </a:cubicBezTo>
                      <a:cubicBezTo>
                        <a:pt x="570" y="618"/>
                        <a:pt x="570" y="618"/>
                        <a:pt x="571" y="618"/>
                      </a:cubicBezTo>
                      <a:cubicBezTo>
                        <a:pt x="571" y="619"/>
                        <a:pt x="571" y="620"/>
                        <a:pt x="571" y="620"/>
                      </a:cubicBezTo>
                      <a:cubicBezTo>
                        <a:pt x="569" y="621"/>
                        <a:pt x="567" y="622"/>
                        <a:pt x="565" y="623"/>
                      </a:cubicBezTo>
                      <a:cubicBezTo>
                        <a:pt x="562" y="624"/>
                        <a:pt x="559" y="625"/>
                        <a:pt x="557" y="628"/>
                      </a:cubicBezTo>
                      <a:cubicBezTo>
                        <a:pt x="553" y="634"/>
                        <a:pt x="549" y="634"/>
                        <a:pt x="543" y="632"/>
                      </a:cubicBezTo>
                      <a:cubicBezTo>
                        <a:pt x="540" y="631"/>
                        <a:pt x="536" y="630"/>
                        <a:pt x="532" y="629"/>
                      </a:cubicBezTo>
                      <a:cubicBezTo>
                        <a:pt x="530" y="629"/>
                        <a:pt x="529" y="629"/>
                        <a:pt x="527" y="629"/>
                      </a:cubicBezTo>
                      <a:cubicBezTo>
                        <a:pt x="522" y="631"/>
                        <a:pt x="517" y="633"/>
                        <a:pt x="512" y="634"/>
                      </a:cubicBezTo>
                      <a:cubicBezTo>
                        <a:pt x="506" y="637"/>
                        <a:pt x="502" y="640"/>
                        <a:pt x="502" y="646"/>
                      </a:cubicBezTo>
                      <a:cubicBezTo>
                        <a:pt x="502" y="650"/>
                        <a:pt x="500" y="651"/>
                        <a:pt x="497" y="652"/>
                      </a:cubicBezTo>
                      <a:cubicBezTo>
                        <a:pt x="495" y="653"/>
                        <a:pt x="493" y="653"/>
                        <a:pt x="491" y="654"/>
                      </a:cubicBezTo>
                      <a:cubicBezTo>
                        <a:pt x="486" y="655"/>
                        <a:pt x="486" y="658"/>
                        <a:pt x="489" y="663"/>
                      </a:cubicBezTo>
                      <a:cubicBezTo>
                        <a:pt x="489" y="663"/>
                        <a:pt x="489" y="663"/>
                        <a:pt x="489" y="664"/>
                      </a:cubicBezTo>
                      <a:cubicBezTo>
                        <a:pt x="494" y="664"/>
                        <a:pt x="497" y="660"/>
                        <a:pt x="501" y="658"/>
                      </a:cubicBezTo>
                      <a:cubicBezTo>
                        <a:pt x="503" y="656"/>
                        <a:pt x="504" y="656"/>
                        <a:pt x="507" y="658"/>
                      </a:cubicBezTo>
                      <a:cubicBezTo>
                        <a:pt x="508" y="659"/>
                        <a:pt x="510" y="661"/>
                        <a:pt x="512" y="662"/>
                      </a:cubicBezTo>
                      <a:cubicBezTo>
                        <a:pt x="513" y="662"/>
                        <a:pt x="515" y="664"/>
                        <a:pt x="515" y="665"/>
                      </a:cubicBezTo>
                      <a:cubicBezTo>
                        <a:pt x="515" y="670"/>
                        <a:pt x="515" y="674"/>
                        <a:pt x="515" y="678"/>
                      </a:cubicBezTo>
                      <a:cubicBezTo>
                        <a:pt x="515" y="681"/>
                        <a:pt x="513" y="682"/>
                        <a:pt x="511" y="683"/>
                      </a:cubicBezTo>
                      <a:cubicBezTo>
                        <a:pt x="510" y="683"/>
                        <a:pt x="507" y="683"/>
                        <a:pt x="506" y="682"/>
                      </a:cubicBezTo>
                      <a:cubicBezTo>
                        <a:pt x="504" y="680"/>
                        <a:pt x="502" y="677"/>
                        <a:pt x="500" y="674"/>
                      </a:cubicBezTo>
                      <a:cubicBezTo>
                        <a:pt x="497" y="672"/>
                        <a:pt x="496" y="671"/>
                        <a:pt x="493" y="672"/>
                      </a:cubicBezTo>
                      <a:cubicBezTo>
                        <a:pt x="488" y="674"/>
                        <a:pt x="485" y="676"/>
                        <a:pt x="483" y="681"/>
                      </a:cubicBezTo>
                      <a:cubicBezTo>
                        <a:pt x="482" y="684"/>
                        <a:pt x="481" y="687"/>
                        <a:pt x="480" y="690"/>
                      </a:cubicBezTo>
                      <a:cubicBezTo>
                        <a:pt x="478" y="694"/>
                        <a:pt x="478" y="698"/>
                        <a:pt x="479" y="703"/>
                      </a:cubicBezTo>
                      <a:cubicBezTo>
                        <a:pt x="480" y="708"/>
                        <a:pt x="481" y="714"/>
                        <a:pt x="481" y="719"/>
                      </a:cubicBezTo>
                      <a:cubicBezTo>
                        <a:pt x="482" y="720"/>
                        <a:pt x="481" y="721"/>
                        <a:pt x="480" y="722"/>
                      </a:cubicBezTo>
                      <a:cubicBezTo>
                        <a:pt x="477" y="723"/>
                        <a:pt x="475" y="724"/>
                        <a:pt x="472" y="725"/>
                      </a:cubicBezTo>
                      <a:cubicBezTo>
                        <a:pt x="469" y="726"/>
                        <a:pt x="468" y="728"/>
                        <a:pt x="468" y="731"/>
                      </a:cubicBezTo>
                      <a:cubicBezTo>
                        <a:pt x="467" y="736"/>
                        <a:pt x="457" y="737"/>
                        <a:pt x="454" y="733"/>
                      </a:cubicBezTo>
                      <a:cubicBezTo>
                        <a:pt x="453" y="732"/>
                        <a:pt x="453" y="731"/>
                        <a:pt x="452" y="730"/>
                      </a:cubicBezTo>
                      <a:cubicBezTo>
                        <a:pt x="451" y="727"/>
                        <a:pt x="448" y="726"/>
                        <a:pt x="446" y="727"/>
                      </a:cubicBezTo>
                      <a:cubicBezTo>
                        <a:pt x="440" y="727"/>
                        <a:pt x="435" y="729"/>
                        <a:pt x="430" y="732"/>
                      </a:cubicBezTo>
                      <a:cubicBezTo>
                        <a:pt x="423" y="736"/>
                        <a:pt x="417" y="740"/>
                        <a:pt x="410" y="743"/>
                      </a:cubicBezTo>
                      <a:cubicBezTo>
                        <a:pt x="408" y="744"/>
                        <a:pt x="406" y="747"/>
                        <a:pt x="404" y="748"/>
                      </a:cubicBezTo>
                      <a:cubicBezTo>
                        <a:pt x="403" y="749"/>
                        <a:pt x="400" y="749"/>
                        <a:pt x="399" y="749"/>
                      </a:cubicBezTo>
                      <a:cubicBezTo>
                        <a:pt x="397" y="746"/>
                        <a:pt x="394" y="744"/>
                        <a:pt x="392" y="740"/>
                      </a:cubicBezTo>
                      <a:cubicBezTo>
                        <a:pt x="391" y="739"/>
                        <a:pt x="392" y="737"/>
                        <a:pt x="391" y="736"/>
                      </a:cubicBezTo>
                      <a:cubicBezTo>
                        <a:pt x="391" y="734"/>
                        <a:pt x="389" y="733"/>
                        <a:pt x="388" y="734"/>
                      </a:cubicBezTo>
                      <a:cubicBezTo>
                        <a:pt x="385" y="736"/>
                        <a:pt x="383" y="738"/>
                        <a:pt x="379" y="738"/>
                      </a:cubicBezTo>
                      <a:cubicBezTo>
                        <a:pt x="374" y="739"/>
                        <a:pt x="370" y="742"/>
                        <a:pt x="366" y="745"/>
                      </a:cubicBezTo>
                      <a:cubicBezTo>
                        <a:pt x="365" y="745"/>
                        <a:pt x="363" y="745"/>
                        <a:pt x="363" y="744"/>
                      </a:cubicBezTo>
                      <a:cubicBezTo>
                        <a:pt x="361" y="742"/>
                        <a:pt x="359" y="740"/>
                        <a:pt x="356" y="739"/>
                      </a:cubicBezTo>
                      <a:cubicBezTo>
                        <a:pt x="354" y="738"/>
                        <a:pt x="351" y="738"/>
                        <a:pt x="349" y="737"/>
                      </a:cubicBezTo>
                      <a:cubicBezTo>
                        <a:pt x="347" y="735"/>
                        <a:pt x="346" y="732"/>
                        <a:pt x="345" y="729"/>
                      </a:cubicBezTo>
                      <a:cubicBezTo>
                        <a:pt x="345" y="728"/>
                        <a:pt x="346" y="727"/>
                        <a:pt x="346" y="726"/>
                      </a:cubicBezTo>
                      <a:cubicBezTo>
                        <a:pt x="346" y="726"/>
                        <a:pt x="347" y="726"/>
                        <a:pt x="347" y="726"/>
                      </a:cubicBezTo>
                      <a:cubicBezTo>
                        <a:pt x="352" y="728"/>
                        <a:pt x="357" y="729"/>
                        <a:pt x="361" y="732"/>
                      </a:cubicBezTo>
                      <a:cubicBezTo>
                        <a:pt x="365" y="736"/>
                        <a:pt x="370" y="734"/>
                        <a:pt x="373" y="729"/>
                      </a:cubicBezTo>
                      <a:cubicBezTo>
                        <a:pt x="377" y="722"/>
                        <a:pt x="378" y="715"/>
                        <a:pt x="377" y="707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7" y="707"/>
                        <a:pt x="377" y="707"/>
                        <a:pt x="377" y="706"/>
                      </a:cubicBezTo>
                      <a:cubicBezTo>
                        <a:pt x="371" y="706"/>
                        <a:pt x="367" y="709"/>
                        <a:pt x="363" y="713"/>
                      </a:cubicBezTo>
                      <a:cubicBezTo>
                        <a:pt x="361" y="714"/>
                        <a:pt x="361" y="717"/>
                        <a:pt x="362" y="719"/>
                      </a:cubicBezTo>
                      <a:cubicBezTo>
                        <a:pt x="363" y="721"/>
                        <a:pt x="365" y="722"/>
                        <a:pt x="366" y="724"/>
                      </a:cubicBezTo>
                      <a:cubicBezTo>
                        <a:pt x="366" y="725"/>
                        <a:pt x="366" y="727"/>
                        <a:pt x="365" y="727"/>
                      </a:cubicBezTo>
                      <a:cubicBezTo>
                        <a:pt x="365" y="727"/>
                        <a:pt x="363" y="727"/>
                        <a:pt x="362" y="727"/>
                      </a:cubicBezTo>
                      <a:cubicBezTo>
                        <a:pt x="362" y="727"/>
                        <a:pt x="361" y="726"/>
                        <a:pt x="361" y="726"/>
                      </a:cubicBezTo>
                      <a:cubicBezTo>
                        <a:pt x="357" y="723"/>
                        <a:pt x="356" y="717"/>
                        <a:pt x="351" y="715"/>
                      </a:cubicBezTo>
                      <a:cubicBezTo>
                        <a:pt x="351" y="715"/>
                        <a:pt x="351" y="713"/>
                        <a:pt x="351" y="712"/>
                      </a:cubicBezTo>
                      <a:cubicBezTo>
                        <a:pt x="351" y="708"/>
                        <a:pt x="353" y="705"/>
                        <a:pt x="357" y="704"/>
                      </a:cubicBezTo>
                      <a:cubicBezTo>
                        <a:pt x="358" y="703"/>
                        <a:pt x="358" y="702"/>
                        <a:pt x="358" y="701"/>
                      </a:cubicBezTo>
                      <a:cubicBezTo>
                        <a:pt x="357" y="700"/>
                        <a:pt x="357" y="700"/>
                        <a:pt x="356" y="700"/>
                      </a:cubicBezTo>
                      <a:cubicBezTo>
                        <a:pt x="351" y="697"/>
                        <a:pt x="350" y="693"/>
                        <a:pt x="352" y="687"/>
                      </a:cubicBezTo>
                      <a:cubicBezTo>
                        <a:pt x="353" y="685"/>
                        <a:pt x="354" y="682"/>
                        <a:pt x="353" y="679"/>
                      </a:cubicBezTo>
                      <a:cubicBezTo>
                        <a:pt x="353" y="678"/>
                        <a:pt x="351" y="676"/>
                        <a:pt x="350" y="676"/>
                      </a:cubicBezTo>
                      <a:cubicBezTo>
                        <a:pt x="349" y="677"/>
                        <a:pt x="348" y="677"/>
                        <a:pt x="347" y="677"/>
                      </a:cubicBezTo>
                      <a:cubicBezTo>
                        <a:pt x="341" y="681"/>
                        <a:pt x="336" y="687"/>
                        <a:pt x="329" y="689"/>
                      </a:cubicBezTo>
                      <a:cubicBezTo>
                        <a:pt x="328" y="689"/>
                        <a:pt x="328" y="691"/>
                        <a:pt x="328" y="692"/>
                      </a:cubicBezTo>
                      <a:cubicBezTo>
                        <a:pt x="328" y="698"/>
                        <a:pt x="323" y="704"/>
                        <a:pt x="326" y="711"/>
                      </a:cubicBezTo>
                      <a:cubicBezTo>
                        <a:pt x="326" y="711"/>
                        <a:pt x="325" y="713"/>
                        <a:pt x="325" y="714"/>
                      </a:cubicBezTo>
                      <a:cubicBezTo>
                        <a:pt x="324" y="716"/>
                        <a:pt x="325" y="718"/>
                        <a:pt x="326" y="720"/>
                      </a:cubicBezTo>
                      <a:cubicBezTo>
                        <a:pt x="327" y="721"/>
                        <a:pt x="329" y="722"/>
                        <a:pt x="329" y="724"/>
                      </a:cubicBezTo>
                      <a:cubicBezTo>
                        <a:pt x="331" y="731"/>
                        <a:pt x="333" y="737"/>
                        <a:pt x="334" y="744"/>
                      </a:cubicBezTo>
                      <a:cubicBezTo>
                        <a:pt x="334" y="748"/>
                        <a:pt x="329" y="754"/>
                        <a:pt x="325" y="753"/>
                      </a:cubicBezTo>
                      <a:cubicBezTo>
                        <a:pt x="321" y="752"/>
                        <a:pt x="317" y="752"/>
                        <a:pt x="313" y="754"/>
                      </a:cubicBezTo>
                      <a:cubicBezTo>
                        <a:pt x="309" y="756"/>
                        <a:pt x="306" y="757"/>
                        <a:pt x="302" y="758"/>
                      </a:cubicBezTo>
                      <a:cubicBezTo>
                        <a:pt x="297" y="759"/>
                        <a:pt x="293" y="762"/>
                        <a:pt x="288" y="764"/>
                      </a:cubicBezTo>
                      <a:cubicBezTo>
                        <a:pt x="284" y="766"/>
                        <a:pt x="282" y="769"/>
                        <a:pt x="280" y="774"/>
                      </a:cubicBezTo>
                      <a:cubicBezTo>
                        <a:pt x="276" y="789"/>
                        <a:pt x="276" y="789"/>
                        <a:pt x="264" y="798"/>
                      </a:cubicBezTo>
                      <a:cubicBezTo>
                        <a:pt x="262" y="800"/>
                        <a:pt x="259" y="801"/>
                        <a:pt x="256" y="803"/>
                      </a:cubicBezTo>
                      <a:cubicBezTo>
                        <a:pt x="255" y="804"/>
                        <a:pt x="253" y="805"/>
                        <a:pt x="253" y="806"/>
                      </a:cubicBezTo>
                      <a:cubicBezTo>
                        <a:pt x="252" y="808"/>
                        <a:pt x="252" y="811"/>
                        <a:pt x="251" y="813"/>
                      </a:cubicBezTo>
                      <a:cubicBezTo>
                        <a:pt x="250" y="816"/>
                        <a:pt x="248" y="818"/>
                        <a:pt x="244" y="819"/>
                      </a:cubicBezTo>
                      <a:cubicBezTo>
                        <a:pt x="243" y="820"/>
                        <a:pt x="241" y="820"/>
                        <a:pt x="240" y="821"/>
                      </a:cubicBezTo>
                      <a:cubicBezTo>
                        <a:pt x="237" y="822"/>
                        <a:pt x="235" y="823"/>
                        <a:pt x="234" y="826"/>
                      </a:cubicBezTo>
                      <a:cubicBezTo>
                        <a:pt x="232" y="829"/>
                        <a:pt x="228" y="830"/>
                        <a:pt x="225" y="829"/>
                      </a:cubicBezTo>
                      <a:cubicBezTo>
                        <a:pt x="222" y="829"/>
                        <a:pt x="220" y="828"/>
                        <a:pt x="218" y="826"/>
                      </a:cubicBezTo>
                      <a:cubicBezTo>
                        <a:pt x="217" y="825"/>
                        <a:pt x="215" y="825"/>
                        <a:pt x="213" y="825"/>
                      </a:cubicBezTo>
                      <a:cubicBezTo>
                        <a:pt x="212" y="825"/>
                        <a:pt x="210" y="827"/>
                        <a:pt x="210" y="828"/>
                      </a:cubicBezTo>
                      <a:cubicBezTo>
                        <a:pt x="211" y="831"/>
                        <a:pt x="211" y="834"/>
                        <a:pt x="212" y="837"/>
                      </a:cubicBezTo>
                      <a:cubicBezTo>
                        <a:pt x="213" y="840"/>
                        <a:pt x="211" y="842"/>
                        <a:pt x="208" y="842"/>
                      </a:cubicBezTo>
                      <a:cubicBezTo>
                        <a:pt x="204" y="842"/>
                        <a:pt x="201" y="842"/>
                        <a:pt x="197" y="840"/>
                      </a:cubicBezTo>
                      <a:cubicBezTo>
                        <a:pt x="195" y="839"/>
                        <a:pt x="193" y="839"/>
                        <a:pt x="191" y="839"/>
                      </a:cubicBezTo>
                      <a:cubicBezTo>
                        <a:pt x="186" y="840"/>
                        <a:pt x="182" y="842"/>
                        <a:pt x="178" y="843"/>
                      </a:cubicBezTo>
                      <a:cubicBezTo>
                        <a:pt x="177" y="843"/>
                        <a:pt x="175" y="846"/>
                        <a:pt x="176" y="847"/>
                      </a:cubicBezTo>
                      <a:cubicBezTo>
                        <a:pt x="177" y="852"/>
                        <a:pt x="177" y="858"/>
                        <a:pt x="185" y="858"/>
                      </a:cubicBezTo>
                      <a:cubicBezTo>
                        <a:pt x="188" y="858"/>
                        <a:pt x="191" y="861"/>
                        <a:pt x="194" y="862"/>
                      </a:cubicBezTo>
                      <a:cubicBezTo>
                        <a:pt x="199" y="863"/>
                        <a:pt x="203" y="866"/>
                        <a:pt x="205" y="871"/>
                      </a:cubicBezTo>
                      <a:cubicBezTo>
                        <a:pt x="206" y="876"/>
                        <a:pt x="209" y="880"/>
                        <a:pt x="214" y="882"/>
                      </a:cubicBezTo>
                      <a:cubicBezTo>
                        <a:pt x="217" y="884"/>
                        <a:pt x="218" y="887"/>
                        <a:pt x="218" y="891"/>
                      </a:cubicBezTo>
                      <a:cubicBezTo>
                        <a:pt x="217" y="900"/>
                        <a:pt x="217" y="908"/>
                        <a:pt x="216" y="917"/>
                      </a:cubicBezTo>
                      <a:cubicBezTo>
                        <a:pt x="216" y="920"/>
                        <a:pt x="215" y="923"/>
                        <a:pt x="214" y="927"/>
                      </a:cubicBezTo>
                      <a:cubicBezTo>
                        <a:pt x="213" y="929"/>
                        <a:pt x="209" y="932"/>
                        <a:pt x="206" y="931"/>
                      </a:cubicBezTo>
                      <a:cubicBezTo>
                        <a:pt x="200" y="929"/>
                        <a:pt x="194" y="932"/>
                        <a:pt x="188" y="929"/>
                      </a:cubicBezTo>
                      <a:cubicBezTo>
                        <a:pt x="187" y="928"/>
                        <a:pt x="185" y="928"/>
                        <a:pt x="183" y="929"/>
                      </a:cubicBezTo>
                      <a:cubicBezTo>
                        <a:pt x="178" y="931"/>
                        <a:pt x="172" y="930"/>
                        <a:pt x="167" y="928"/>
                      </a:cubicBezTo>
                      <a:cubicBezTo>
                        <a:pt x="161" y="927"/>
                        <a:pt x="155" y="925"/>
                        <a:pt x="149" y="927"/>
                      </a:cubicBezTo>
                      <a:cubicBezTo>
                        <a:pt x="148" y="927"/>
                        <a:pt x="146" y="927"/>
                        <a:pt x="144" y="927"/>
                      </a:cubicBezTo>
                      <a:cubicBezTo>
                        <a:pt x="138" y="924"/>
                        <a:pt x="132" y="924"/>
                        <a:pt x="127" y="930"/>
                      </a:cubicBezTo>
                      <a:cubicBezTo>
                        <a:pt x="126" y="932"/>
                        <a:pt x="124" y="932"/>
                        <a:pt x="122" y="932"/>
                      </a:cubicBezTo>
                      <a:cubicBezTo>
                        <a:pt x="121" y="933"/>
                        <a:pt x="120" y="933"/>
                        <a:pt x="119" y="933"/>
                      </a:cubicBezTo>
                      <a:cubicBezTo>
                        <a:pt x="117" y="934"/>
                        <a:pt x="116" y="937"/>
                        <a:pt x="117" y="939"/>
                      </a:cubicBezTo>
                      <a:cubicBezTo>
                        <a:pt x="120" y="944"/>
                        <a:pt x="121" y="950"/>
                        <a:pt x="120" y="956"/>
                      </a:cubicBezTo>
                      <a:cubicBezTo>
                        <a:pt x="120" y="957"/>
                        <a:pt x="120" y="957"/>
                        <a:pt x="120" y="958"/>
                      </a:cubicBezTo>
                      <a:cubicBezTo>
                        <a:pt x="123" y="970"/>
                        <a:pt x="121" y="982"/>
                        <a:pt x="115" y="993"/>
                      </a:cubicBezTo>
                      <a:cubicBezTo>
                        <a:pt x="114" y="996"/>
                        <a:pt x="113" y="999"/>
                        <a:pt x="112" y="1002"/>
                      </a:cubicBezTo>
                      <a:cubicBezTo>
                        <a:pt x="111" y="1004"/>
                        <a:pt x="111" y="1007"/>
                        <a:pt x="112" y="1009"/>
                      </a:cubicBezTo>
                      <a:cubicBezTo>
                        <a:pt x="117" y="1014"/>
                        <a:pt x="119" y="1021"/>
                        <a:pt x="119" y="1028"/>
                      </a:cubicBezTo>
                      <a:cubicBezTo>
                        <a:pt x="119" y="1029"/>
                        <a:pt x="119" y="1030"/>
                        <a:pt x="119" y="1031"/>
                      </a:cubicBezTo>
                      <a:cubicBezTo>
                        <a:pt x="119" y="1032"/>
                        <a:pt x="120" y="1034"/>
                        <a:pt x="121" y="1034"/>
                      </a:cubicBezTo>
                      <a:cubicBezTo>
                        <a:pt x="125" y="1035"/>
                        <a:pt x="129" y="1037"/>
                        <a:pt x="134" y="1036"/>
                      </a:cubicBezTo>
                      <a:cubicBezTo>
                        <a:pt x="136" y="1036"/>
                        <a:pt x="138" y="1035"/>
                        <a:pt x="140" y="1035"/>
                      </a:cubicBezTo>
                      <a:cubicBezTo>
                        <a:pt x="143" y="1035"/>
                        <a:pt x="146" y="1036"/>
                        <a:pt x="147" y="1039"/>
                      </a:cubicBezTo>
                      <a:cubicBezTo>
                        <a:pt x="150" y="1042"/>
                        <a:pt x="151" y="1045"/>
                        <a:pt x="154" y="1048"/>
                      </a:cubicBezTo>
                      <a:cubicBezTo>
                        <a:pt x="156" y="1052"/>
                        <a:pt x="161" y="1053"/>
                        <a:pt x="164" y="1051"/>
                      </a:cubicBezTo>
                      <a:cubicBezTo>
                        <a:pt x="166" y="1050"/>
                        <a:pt x="169" y="1048"/>
                        <a:pt x="171" y="1047"/>
                      </a:cubicBezTo>
                      <a:cubicBezTo>
                        <a:pt x="177" y="1043"/>
                        <a:pt x="183" y="1041"/>
                        <a:pt x="190" y="1042"/>
                      </a:cubicBezTo>
                      <a:cubicBezTo>
                        <a:pt x="194" y="1042"/>
                        <a:pt x="199" y="1041"/>
                        <a:pt x="204" y="1041"/>
                      </a:cubicBezTo>
                      <a:cubicBezTo>
                        <a:pt x="207" y="1041"/>
                        <a:pt x="210" y="1039"/>
                        <a:pt x="211" y="1037"/>
                      </a:cubicBezTo>
                      <a:cubicBezTo>
                        <a:pt x="213" y="1034"/>
                        <a:pt x="216" y="1032"/>
                        <a:pt x="219" y="1031"/>
                      </a:cubicBezTo>
                      <a:cubicBezTo>
                        <a:pt x="222" y="1030"/>
                        <a:pt x="225" y="1028"/>
                        <a:pt x="226" y="1025"/>
                      </a:cubicBezTo>
                      <a:cubicBezTo>
                        <a:pt x="227" y="1020"/>
                        <a:pt x="230" y="1016"/>
                        <a:pt x="233" y="1012"/>
                      </a:cubicBezTo>
                      <a:cubicBezTo>
                        <a:pt x="235" y="1010"/>
                        <a:pt x="236" y="1008"/>
                        <a:pt x="234" y="1006"/>
                      </a:cubicBezTo>
                      <a:cubicBezTo>
                        <a:pt x="228" y="998"/>
                        <a:pt x="231" y="992"/>
                        <a:pt x="237" y="986"/>
                      </a:cubicBezTo>
                      <a:cubicBezTo>
                        <a:pt x="239" y="984"/>
                        <a:pt x="240" y="982"/>
                        <a:pt x="241" y="981"/>
                      </a:cubicBezTo>
                      <a:cubicBezTo>
                        <a:pt x="246" y="976"/>
                        <a:pt x="249" y="970"/>
                        <a:pt x="257" y="970"/>
                      </a:cubicBezTo>
                      <a:cubicBezTo>
                        <a:pt x="264" y="966"/>
                        <a:pt x="270" y="962"/>
                        <a:pt x="270" y="953"/>
                      </a:cubicBezTo>
                      <a:cubicBezTo>
                        <a:pt x="270" y="949"/>
                        <a:pt x="271" y="946"/>
                        <a:pt x="271" y="943"/>
                      </a:cubicBezTo>
                      <a:cubicBezTo>
                        <a:pt x="271" y="941"/>
                        <a:pt x="272" y="940"/>
                        <a:pt x="272" y="938"/>
                      </a:cubicBezTo>
                      <a:cubicBezTo>
                        <a:pt x="273" y="934"/>
                        <a:pt x="278" y="931"/>
                        <a:pt x="282" y="931"/>
                      </a:cubicBezTo>
                      <a:cubicBezTo>
                        <a:pt x="290" y="933"/>
                        <a:pt x="298" y="933"/>
                        <a:pt x="304" y="937"/>
                      </a:cubicBezTo>
                      <a:cubicBezTo>
                        <a:pt x="307" y="940"/>
                        <a:pt x="311" y="939"/>
                        <a:pt x="313" y="936"/>
                      </a:cubicBezTo>
                      <a:cubicBezTo>
                        <a:pt x="317" y="931"/>
                        <a:pt x="322" y="927"/>
                        <a:pt x="329" y="925"/>
                      </a:cubicBezTo>
                      <a:cubicBezTo>
                        <a:pt x="331" y="924"/>
                        <a:pt x="333" y="922"/>
                        <a:pt x="334" y="921"/>
                      </a:cubicBezTo>
                      <a:cubicBezTo>
                        <a:pt x="338" y="916"/>
                        <a:pt x="342" y="916"/>
                        <a:pt x="347" y="918"/>
                      </a:cubicBezTo>
                      <a:cubicBezTo>
                        <a:pt x="352" y="920"/>
                        <a:pt x="356" y="922"/>
                        <a:pt x="358" y="927"/>
                      </a:cubicBezTo>
                      <a:cubicBezTo>
                        <a:pt x="360" y="931"/>
                        <a:pt x="362" y="935"/>
                        <a:pt x="364" y="939"/>
                      </a:cubicBezTo>
                      <a:cubicBezTo>
                        <a:pt x="371" y="945"/>
                        <a:pt x="378" y="951"/>
                        <a:pt x="384" y="958"/>
                      </a:cubicBezTo>
                      <a:cubicBezTo>
                        <a:pt x="388" y="963"/>
                        <a:pt x="394" y="967"/>
                        <a:pt x="400" y="969"/>
                      </a:cubicBezTo>
                      <a:cubicBezTo>
                        <a:pt x="408" y="970"/>
                        <a:pt x="413" y="976"/>
                        <a:pt x="420" y="980"/>
                      </a:cubicBezTo>
                      <a:cubicBezTo>
                        <a:pt x="422" y="984"/>
                        <a:pt x="426" y="987"/>
                        <a:pt x="429" y="989"/>
                      </a:cubicBezTo>
                      <a:cubicBezTo>
                        <a:pt x="431" y="990"/>
                        <a:pt x="432" y="991"/>
                        <a:pt x="433" y="992"/>
                      </a:cubicBezTo>
                      <a:cubicBezTo>
                        <a:pt x="435" y="996"/>
                        <a:pt x="436" y="1000"/>
                        <a:pt x="437" y="1005"/>
                      </a:cubicBezTo>
                      <a:cubicBezTo>
                        <a:pt x="438" y="1006"/>
                        <a:pt x="438" y="1007"/>
                        <a:pt x="437" y="1008"/>
                      </a:cubicBezTo>
                      <a:cubicBezTo>
                        <a:pt x="436" y="1012"/>
                        <a:pt x="434" y="1017"/>
                        <a:pt x="428" y="1018"/>
                      </a:cubicBezTo>
                      <a:cubicBezTo>
                        <a:pt x="418" y="1020"/>
                        <a:pt x="409" y="1022"/>
                        <a:pt x="399" y="1021"/>
                      </a:cubicBezTo>
                      <a:cubicBezTo>
                        <a:pt x="397" y="1020"/>
                        <a:pt x="395" y="1021"/>
                        <a:pt x="394" y="1022"/>
                      </a:cubicBezTo>
                      <a:cubicBezTo>
                        <a:pt x="393" y="1022"/>
                        <a:pt x="392" y="1023"/>
                        <a:pt x="392" y="1024"/>
                      </a:cubicBezTo>
                      <a:cubicBezTo>
                        <a:pt x="392" y="1025"/>
                        <a:pt x="392" y="1027"/>
                        <a:pt x="393" y="1027"/>
                      </a:cubicBezTo>
                      <a:cubicBezTo>
                        <a:pt x="396" y="1029"/>
                        <a:pt x="399" y="1031"/>
                        <a:pt x="403" y="1033"/>
                      </a:cubicBezTo>
                      <a:cubicBezTo>
                        <a:pt x="410" y="1037"/>
                        <a:pt x="416" y="1040"/>
                        <a:pt x="423" y="1044"/>
                      </a:cubicBezTo>
                      <a:cubicBezTo>
                        <a:pt x="424" y="1044"/>
                        <a:pt x="427" y="1043"/>
                        <a:pt x="427" y="1042"/>
                      </a:cubicBezTo>
                      <a:cubicBezTo>
                        <a:pt x="428" y="1040"/>
                        <a:pt x="429" y="1038"/>
                        <a:pt x="429" y="1037"/>
                      </a:cubicBezTo>
                      <a:cubicBezTo>
                        <a:pt x="429" y="1035"/>
                        <a:pt x="428" y="1033"/>
                        <a:pt x="428" y="1030"/>
                      </a:cubicBezTo>
                      <a:cubicBezTo>
                        <a:pt x="428" y="1027"/>
                        <a:pt x="431" y="1024"/>
                        <a:pt x="434" y="1025"/>
                      </a:cubicBezTo>
                      <a:cubicBezTo>
                        <a:pt x="438" y="1025"/>
                        <a:pt x="441" y="1024"/>
                        <a:pt x="443" y="1020"/>
                      </a:cubicBezTo>
                      <a:cubicBezTo>
                        <a:pt x="445" y="1016"/>
                        <a:pt x="448" y="1011"/>
                        <a:pt x="450" y="1006"/>
                      </a:cubicBezTo>
                      <a:cubicBezTo>
                        <a:pt x="452" y="1003"/>
                        <a:pt x="452" y="1000"/>
                        <a:pt x="450" y="997"/>
                      </a:cubicBezTo>
                      <a:cubicBezTo>
                        <a:pt x="449" y="995"/>
                        <a:pt x="448" y="994"/>
                        <a:pt x="447" y="992"/>
                      </a:cubicBezTo>
                      <a:cubicBezTo>
                        <a:pt x="447" y="990"/>
                        <a:pt x="447" y="988"/>
                        <a:pt x="448" y="986"/>
                      </a:cubicBezTo>
                      <a:cubicBezTo>
                        <a:pt x="449" y="983"/>
                        <a:pt x="453" y="981"/>
                        <a:pt x="456" y="983"/>
                      </a:cubicBezTo>
                      <a:cubicBezTo>
                        <a:pt x="458" y="985"/>
                        <a:pt x="461" y="987"/>
                        <a:pt x="463" y="989"/>
                      </a:cubicBezTo>
                      <a:cubicBezTo>
                        <a:pt x="464" y="990"/>
                        <a:pt x="466" y="989"/>
                        <a:pt x="466" y="988"/>
                      </a:cubicBezTo>
                      <a:cubicBezTo>
                        <a:pt x="468" y="985"/>
                        <a:pt x="468" y="981"/>
                        <a:pt x="466" y="979"/>
                      </a:cubicBezTo>
                      <a:cubicBezTo>
                        <a:pt x="457" y="975"/>
                        <a:pt x="450" y="967"/>
                        <a:pt x="440" y="965"/>
                      </a:cubicBezTo>
                      <a:cubicBezTo>
                        <a:pt x="437" y="964"/>
                        <a:pt x="436" y="961"/>
                        <a:pt x="436" y="959"/>
                      </a:cubicBezTo>
                      <a:cubicBezTo>
                        <a:pt x="436" y="958"/>
                        <a:pt x="435" y="956"/>
                        <a:pt x="434" y="956"/>
                      </a:cubicBezTo>
                      <a:cubicBezTo>
                        <a:pt x="432" y="955"/>
                        <a:pt x="430" y="955"/>
                        <a:pt x="428" y="955"/>
                      </a:cubicBezTo>
                      <a:cubicBezTo>
                        <a:pt x="422" y="955"/>
                        <a:pt x="418" y="952"/>
                        <a:pt x="415" y="948"/>
                      </a:cubicBezTo>
                      <a:cubicBezTo>
                        <a:pt x="412" y="945"/>
                        <a:pt x="410" y="942"/>
                        <a:pt x="408" y="939"/>
                      </a:cubicBezTo>
                      <a:cubicBezTo>
                        <a:pt x="406" y="932"/>
                        <a:pt x="401" y="928"/>
                        <a:pt x="396" y="924"/>
                      </a:cubicBezTo>
                      <a:cubicBezTo>
                        <a:pt x="394" y="922"/>
                        <a:pt x="391" y="921"/>
                        <a:pt x="389" y="919"/>
                      </a:cubicBezTo>
                      <a:cubicBezTo>
                        <a:pt x="387" y="917"/>
                        <a:pt x="385" y="914"/>
                        <a:pt x="385" y="910"/>
                      </a:cubicBezTo>
                      <a:cubicBezTo>
                        <a:pt x="385" y="907"/>
                        <a:pt x="386" y="905"/>
                        <a:pt x="386" y="902"/>
                      </a:cubicBezTo>
                      <a:cubicBezTo>
                        <a:pt x="386" y="900"/>
                        <a:pt x="387" y="899"/>
                        <a:pt x="389" y="898"/>
                      </a:cubicBezTo>
                      <a:cubicBezTo>
                        <a:pt x="391" y="897"/>
                        <a:pt x="394" y="896"/>
                        <a:pt x="396" y="895"/>
                      </a:cubicBezTo>
                      <a:cubicBezTo>
                        <a:pt x="397" y="895"/>
                        <a:pt x="399" y="896"/>
                        <a:pt x="399" y="896"/>
                      </a:cubicBezTo>
                      <a:cubicBezTo>
                        <a:pt x="400" y="899"/>
                        <a:pt x="400" y="902"/>
                        <a:pt x="401" y="904"/>
                      </a:cubicBezTo>
                      <a:cubicBezTo>
                        <a:pt x="401" y="906"/>
                        <a:pt x="403" y="909"/>
                        <a:pt x="405" y="908"/>
                      </a:cubicBezTo>
                      <a:cubicBezTo>
                        <a:pt x="409" y="907"/>
                        <a:pt x="411" y="911"/>
                        <a:pt x="415" y="910"/>
                      </a:cubicBezTo>
                      <a:cubicBezTo>
                        <a:pt x="417" y="910"/>
                        <a:pt x="419" y="911"/>
                        <a:pt x="420" y="914"/>
                      </a:cubicBezTo>
                      <a:cubicBezTo>
                        <a:pt x="422" y="921"/>
                        <a:pt x="427" y="926"/>
                        <a:pt x="433" y="929"/>
                      </a:cubicBezTo>
                      <a:cubicBezTo>
                        <a:pt x="438" y="933"/>
                        <a:pt x="443" y="937"/>
                        <a:pt x="449" y="937"/>
                      </a:cubicBezTo>
                      <a:cubicBezTo>
                        <a:pt x="452" y="939"/>
                        <a:pt x="454" y="942"/>
                        <a:pt x="458" y="942"/>
                      </a:cubicBezTo>
                      <a:cubicBezTo>
                        <a:pt x="462" y="943"/>
                        <a:pt x="464" y="945"/>
                        <a:pt x="467" y="948"/>
                      </a:cubicBezTo>
                      <a:cubicBezTo>
                        <a:pt x="470" y="951"/>
                        <a:pt x="473" y="955"/>
                        <a:pt x="476" y="958"/>
                      </a:cubicBezTo>
                      <a:cubicBezTo>
                        <a:pt x="478" y="960"/>
                        <a:pt x="478" y="961"/>
                        <a:pt x="478" y="964"/>
                      </a:cubicBezTo>
                      <a:cubicBezTo>
                        <a:pt x="478" y="967"/>
                        <a:pt x="478" y="970"/>
                        <a:pt x="478" y="974"/>
                      </a:cubicBezTo>
                      <a:cubicBezTo>
                        <a:pt x="478" y="979"/>
                        <a:pt x="479" y="985"/>
                        <a:pt x="484" y="988"/>
                      </a:cubicBezTo>
                      <a:cubicBezTo>
                        <a:pt x="484" y="988"/>
                        <a:pt x="485" y="989"/>
                        <a:pt x="485" y="990"/>
                      </a:cubicBezTo>
                      <a:cubicBezTo>
                        <a:pt x="483" y="994"/>
                        <a:pt x="486" y="996"/>
                        <a:pt x="490" y="999"/>
                      </a:cubicBezTo>
                      <a:cubicBezTo>
                        <a:pt x="492" y="1001"/>
                        <a:pt x="494" y="1003"/>
                        <a:pt x="497" y="1005"/>
                      </a:cubicBezTo>
                      <a:cubicBezTo>
                        <a:pt x="497" y="1010"/>
                        <a:pt x="503" y="1013"/>
                        <a:pt x="503" y="1018"/>
                      </a:cubicBezTo>
                      <a:cubicBezTo>
                        <a:pt x="505" y="1019"/>
                        <a:pt x="505" y="1020"/>
                        <a:pt x="503" y="1021"/>
                      </a:cubicBezTo>
                      <a:cubicBezTo>
                        <a:pt x="503" y="1022"/>
                        <a:pt x="503" y="1024"/>
                        <a:pt x="503" y="1025"/>
                      </a:cubicBezTo>
                      <a:cubicBezTo>
                        <a:pt x="508" y="1028"/>
                        <a:pt x="512" y="1031"/>
                        <a:pt x="513" y="1037"/>
                      </a:cubicBezTo>
                      <a:cubicBezTo>
                        <a:pt x="513" y="1038"/>
                        <a:pt x="515" y="1040"/>
                        <a:pt x="516" y="1040"/>
                      </a:cubicBezTo>
                      <a:cubicBezTo>
                        <a:pt x="520" y="1042"/>
                        <a:pt x="524" y="1043"/>
                        <a:pt x="529" y="1043"/>
                      </a:cubicBezTo>
                      <a:cubicBezTo>
                        <a:pt x="531" y="1043"/>
                        <a:pt x="532" y="1042"/>
                        <a:pt x="531" y="1040"/>
                      </a:cubicBezTo>
                      <a:cubicBezTo>
                        <a:pt x="529" y="1034"/>
                        <a:pt x="535" y="1031"/>
                        <a:pt x="534" y="1026"/>
                      </a:cubicBezTo>
                      <a:cubicBezTo>
                        <a:pt x="534" y="1026"/>
                        <a:pt x="535" y="1025"/>
                        <a:pt x="536" y="1026"/>
                      </a:cubicBezTo>
                      <a:cubicBezTo>
                        <a:pt x="540" y="1027"/>
                        <a:pt x="543" y="1023"/>
                        <a:pt x="546" y="1023"/>
                      </a:cubicBezTo>
                      <a:cubicBezTo>
                        <a:pt x="548" y="1022"/>
                        <a:pt x="548" y="1021"/>
                        <a:pt x="548" y="1020"/>
                      </a:cubicBezTo>
                      <a:cubicBezTo>
                        <a:pt x="546" y="1016"/>
                        <a:pt x="545" y="1012"/>
                        <a:pt x="541" y="1009"/>
                      </a:cubicBezTo>
                      <a:cubicBezTo>
                        <a:pt x="539" y="1008"/>
                        <a:pt x="536" y="1007"/>
                        <a:pt x="535" y="1005"/>
                      </a:cubicBezTo>
                      <a:cubicBezTo>
                        <a:pt x="531" y="1000"/>
                        <a:pt x="527" y="994"/>
                        <a:pt x="523" y="988"/>
                      </a:cubicBezTo>
                      <a:cubicBezTo>
                        <a:pt x="523" y="987"/>
                        <a:pt x="523" y="986"/>
                        <a:pt x="523" y="984"/>
                      </a:cubicBezTo>
                      <a:cubicBezTo>
                        <a:pt x="523" y="984"/>
                        <a:pt x="523" y="983"/>
                        <a:pt x="523" y="983"/>
                      </a:cubicBezTo>
                      <a:cubicBezTo>
                        <a:pt x="524" y="982"/>
                        <a:pt x="525" y="982"/>
                        <a:pt x="526" y="983"/>
                      </a:cubicBezTo>
                      <a:cubicBezTo>
                        <a:pt x="527" y="983"/>
                        <a:pt x="528" y="984"/>
                        <a:pt x="528" y="985"/>
                      </a:cubicBezTo>
                      <a:cubicBezTo>
                        <a:pt x="533" y="989"/>
                        <a:pt x="538" y="988"/>
                        <a:pt x="540" y="982"/>
                      </a:cubicBezTo>
                      <a:cubicBezTo>
                        <a:pt x="540" y="980"/>
                        <a:pt x="541" y="978"/>
                        <a:pt x="542" y="976"/>
                      </a:cubicBezTo>
                      <a:cubicBezTo>
                        <a:pt x="542" y="975"/>
                        <a:pt x="544" y="974"/>
                        <a:pt x="545" y="975"/>
                      </a:cubicBezTo>
                      <a:cubicBezTo>
                        <a:pt x="547" y="976"/>
                        <a:pt x="549" y="976"/>
                        <a:pt x="551" y="974"/>
                      </a:cubicBezTo>
                      <a:cubicBezTo>
                        <a:pt x="554" y="972"/>
                        <a:pt x="557" y="972"/>
                        <a:pt x="560" y="973"/>
                      </a:cubicBezTo>
                      <a:cubicBezTo>
                        <a:pt x="565" y="973"/>
                        <a:pt x="568" y="977"/>
                        <a:pt x="568" y="982"/>
                      </a:cubicBezTo>
                      <a:cubicBezTo>
                        <a:pt x="569" y="988"/>
                        <a:pt x="569" y="995"/>
                        <a:pt x="567" y="1001"/>
                      </a:cubicBezTo>
                      <a:cubicBezTo>
                        <a:pt x="566" y="1002"/>
                        <a:pt x="568" y="1004"/>
                        <a:pt x="570" y="1004"/>
                      </a:cubicBezTo>
                      <a:cubicBezTo>
                        <a:pt x="571" y="1004"/>
                        <a:pt x="573" y="1004"/>
                        <a:pt x="575" y="1004"/>
                      </a:cubicBezTo>
                      <a:cubicBezTo>
                        <a:pt x="575" y="1004"/>
                        <a:pt x="576" y="1004"/>
                        <a:pt x="576" y="1004"/>
                      </a:cubicBezTo>
                      <a:cubicBezTo>
                        <a:pt x="577" y="1004"/>
                        <a:pt x="577" y="1005"/>
                        <a:pt x="577" y="1005"/>
                      </a:cubicBezTo>
                      <a:cubicBezTo>
                        <a:pt x="578" y="1006"/>
                        <a:pt x="578" y="1008"/>
                        <a:pt x="577" y="1008"/>
                      </a:cubicBezTo>
                      <a:cubicBezTo>
                        <a:pt x="575" y="1012"/>
                        <a:pt x="571" y="1011"/>
                        <a:pt x="569" y="1013"/>
                      </a:cubicBezTo>
                      <a:cubicBezTo>
                        <a:pt x="568" y="1013"/>
                        <a:pt x="568" y="1013"/>
                        <a:pt x="568" y="1014"/>
                      </a:cubicBezTo>
                      <a:cubicBezTo>
                        <a:pt x="567" y="1015"/>
                        <a:pt x="567" y="1016"/>
                        <a:pt x="569" y="1017"/>
                      </a:cubicBezTo>
                      <a:cubicBezTo>
                        <a:pt x="570" y="1018"/>
                        <a:pt x="572" y="1019"/>
                        <a:pt x="574" y="1020"/>
                      </a:cubicBezTo>
                      <a:cubicBezTo>
                        <a:pt x="576" y="1020"/>
                        <a:pt x="577" y="1021"/>
                        <a:pt x="579" y="1022"/>
                      </a:cubicBezTo>
                      <a:cubicBezTo>
                        <a:pt x="581" y="1024"/>
                        <a:pt x="576" y="1026"/>
                        <a:pt x="578" y="1027"/>
                      </a:cubicBezTo>
                      <a:cubicBezTo>
                        <a:pt x="581" y="1029"/>
                        <a:pt x="584" y="1031"/>
                        <a:pt x="585" y="1034"/>
                      </a:cubicBezTo>
                      <a:cubicBezTo>
                        <a:pt x="587" y="1037"/>
                        <a:pt x="590" y="1039"/>
                        <a:pt x="592" y="1041"/>
                      </a:cubicBezTo>
                      <a:cubicBezTo>
                        <a:pt x="594" y="1043"/>
                        <a:pt x="596" y="1043"/>
                        <a:pt x="598" y="1042"/>
                      </a:cubicBezTo>
                      <a:cubicBezTo>
                        <a:pt x="603" y="1041"/>
                        <a:pt x="607" y="1043"/>
                        <a:pt x="610" y="1047"/>
                      </a:cubicBezTo>
                      <a:cubicBezTo>
                        <a:pt x="611" y="1048"/>
                        <a:pt x="612" y="1049"/>
                        <a:pt x="614" y="1049"/>
                      </a:cubicBezTo>
                      <a:cubicBezTo>
                        <a:pt x="615" y="1050"/>
                        <a:pt x="616" y="1051"/>
                        <a:pt x="617" y="1050"/>
                      </a:cubicBezTo>
                      <a:cubicBezTo>
                        <a:pt x="622" y="1050"/>
                        <a:pt x="628" y="1049"/>
                        <a:pt x="632" y="1044"/>
                      </a:cubicBezTo>
                      <a:cubicBezTo>
                        <a:pt x="634" y="1041"/>
                        <a:pt x="638" y="1041"/>
                        <a:pt x="642" y="1042"/>
                      </a:cubicBezTo>
                      <a:cubicBezTo>
                        <a:pt x="646" y="1043"/>
                        <a:pt x="649" y="1044"/>
                        <a:pt x="652" y="1047"/>
                      </a:cubicBezTo>
                      <a:cubicBezTo>
                        <a:pt x="656" y="1052"/>
                        <a:pt x="662" y="1052"/>
                        <a:pt x="667" y="1051"/>
                      </a:cubicBezTo>
                      <a:cubicBezTo>
                        <a:pt x="673" y="1050"/>
                        <a:pt x="678" y="1047"/>
                        <a:pt x="683" y="1042"/>
                      </a:cubicBezTo>
                      <a:cubicBezTo>
                        <a:pt x="684" y="1040"/>
                        <a:pt x="686" y="1039"/>
                        <a:pt x="689" y="1040"/>
                      </a:cubicBezTo>
                      <a:cubicBezTo>
                        <a:pt x="693" y="1042"/>
                        <a:pt x="697" y="1041"/>
                        <a:pt x="701" y="1042"/>
                      </a:cubicBezTo>
                      <a:cubicBezTo>
                        <a:pt x="701" y="1042"/>
                        <a:pt x="701" y="1042"/>
                        <a:pt x="701" y="1041"/>
                      </a:cubicBezTo>
                      <a:cubicBezTo>
                        <a:pt x="702" y="1041"/>
                        <a:pt x="702" y="1041"/>
                        <a:pt x="702" y="1041"/>
                      </a:cubicBezTo>
                      <a:cubicBezTo>
                        <a:pt x="702" y="1042"/>
                        <a:pt x="702" y="1042"/>
                        <a:pt x="702" y="1042"/>
                      </a:cubicBezTo>
                      <a:cubicBezTo>
                        <a:pt x="701" y="1042"/>
                        <a:pt x="701" y="1042"/>
                        <a:pt x="701" y="1042"/>
                      </a:cubicBezTo>
                      <a:cubicBezTo>
                        <a:pt x="699" y="1048"/>
                        <a:pt x="700" y="1053"/>
                        <a:pt x="701" y="1059"/>
                      </a:cubicBezTo>
                      <a:cubicBezTo>
                        <a:pt x="702" y="1065"/>
                        <a:pt x="701" y="1070"/>
                        <a:pt x="700" y="1076"/>
                      </a:cubicBezTo>
                      <a:cubicBezTo>
                        <a:pt x="699" y="1080"/>
                        <a:pt x="697" y="1084"/>
                        <a:pt x="696" y="1088"/>
                      </a:cubicBezTo>
                      <a:cubicBezTo>
                        <a:pt x="694" y="1094"/>
                        <a:pt x="691" y="1099"/>
                        <a:pt x="690" y="1105"/>
                      </a:cubicBezTo>
                      <a:cubicBezTo>
                        <a:pt x="689" y="1111"/>
                        <a:pt x="686" y="1115"/>
                        <a:pt x="683" y="1120"/>
                      </a:cubicBezTo>
                      <a:cubicBezTo>
                        <a:pt x="681" y="1122"/>
                        <a:pt x="679" y="1123"/>
                        <a:pt x="677" y="1123"/>
                      </a:cubicBezTo>
                      <a:cubicBezTo>
                        <a:pt x="669" y="1123"/>
                        <a:pt x="661" y="1125"/>
                        <a:pt x="653" y="1121"/>
                      </a:cubicBezTo>
                      <a:cubicBezTo>
                        <a:pt x="650" y="1120"/>
                        <a:pt x="646" y="1120"/>
                        <a:pt x="643" y="1120"/>
                      </a:cubicBezTo>
                      <a:cubicBezTo>
                        <a:pt x="636" y="1119"/>
                        <a:pt x="629" y="1121"/>
                        <a:pt x="623" y="1125"/>
                      </a:cubicBezTo>
                      <a:cubicBezTo>
                        <a:pt x="620" y="1127"/>
                        <a:pt x="617" y="1127"/>
                        <a:pt x="613" y="1126"/>
                      </a:cubicBezTo>
                      <a:cubicBezTo>
                        <a:pt x="601" y="1124"/>
                        <a:pt x="590" y="1120"/>
                        <a:pt x="578" y="1119"/>
                      </a:cubicBezTo>
                      <a:cubicBezTo>
                        <a:pt x="573" y="1118"/>
                        <a:pt x="569" y="1118"/>
                        <a:pt x="565" y="1116"/>
                      </a:cubicBezTo>
                      <a:cubicBezTo>
                        <a:pt x="560" y="1112"/>
                        <a:pt x="554" y="1111"/>
                        <a:pt x="548" y="1111"/>
                      </a:cubicBezTo>
                      <a:cubicBezTo>
                        <a:pt x="543" y="1110"/>
                        <a:pt x="538" y="1108"/>
                        <a:pt x="535" y="1104"/>
                      </a:cubicBezTo>
                      <a:cubicBezTo>
                        <a:pt x="533" y="1103"/>
                        <a:pt x="531" y="1102"/>
                        <a:pt x="529" y="1101"/>
                      </a:cubicBezTo>
                      <a:cubicBezTo>
                        <a:pt x="520" y="1099"/>
                        <a:pt x="510" y="1099"/>
                        <a:pt x="502" y="1103"/>
                      </a:cubicBezTo>
                      <a:cubicBezTo>
                        <a:pt x="496" y="1106"/>
                        <a:pt x="491" y="1114"/>
                        <a:pt x="493" y="1121"/>
                      </a:cubicBezTo>
                      <a:cubicBezTo>
                        <a:pt x="494" y="1124"/>
                        <a:pt x="494" y="1126"/>
                        <a:pt x="495" y="1128"/>
                      </a:cubicBezTo>
                      <a:cubicBezTo>
                        <a:pt x="495" y="1130"/>
                        <a:pt x="495" y="1132"/>
                        <a:pt x="493" y="1134"/>
                      </a:cubicBezTo>
                      <a:cubicBezTo>
                        <a:pt x="492" y="1135"/>
                        <a:pt x="491" y="1136"/>
                        <a:pt x="490" y="1138"/>
                      </a:cubicBezTo>
                      <a:cubicBezTo>
                        <a:pt x="487" y="1140"/>
                        <a:pt x="482" y="1141"/>
                        <a:pt x="479" y="1139"/>
                      </a:cubicBezTo>
                      <a:cubicBezTo>
                        <a:pt x="477" y="1138"/>
                        <a:pt x="476" y="1137"/>
                        <a:pt x="474" y="1135"/>
                      </a:cubicBezTo>
                      <a:cubicBezTo>
                        <a:pt x="471" y="1134"/>
                        <a:pt x="468" y="1132"/>
                        <a:pt x="466" y="1130"/>
                      </a:cubicBezTo>
                      <a:cubicBezTo>
                        <a:pt x="459" y="1126"/>
                        <a:pt x="452" y="1124"/>
                        <a:pt x="444" y="1124"/>
                      </a:cubicBezTo>
                      <a:cubicBezTo>
                        <a:pt x="440" y="1124"/>
                        <a:pt x="437" y="1122"/>
                        <a:pt x="436" y="1118"/>
                      </a:cubicBezTo>
                      <a:cubicBezTo>
                        <a:pt x="435" y="1116"/>
                        <a:pt x="434" y="1114"/>
                        <a:pt x="434" y="1112"/>
                      </a:cubicBezTo>
                      <a:cubicBezTo>
                        <a:pt x="432" y="1109"/>
                        <a:pt x="430" y="1107"/>
                        <a:pt x="427" y="1105"/>
                      </a:cubicBezTo>
                      <a:cubicBezTo>
                        <a:pt x="418" y="1102"/>
                        <a:pt x="408" y="1099"/>
                        <a:pt x="398" y="1100"/>
                      </a:cubicBezTo>
                      <a:cubicBezTo>
                        <a:pt x="392" y="1101"/>
                        <a:pt x="387" y="1098"/>
                        <a:pt x="382" y="1096"/>
                      </a:cubicBezTo>
                      <a:cubicBezTo>
                        <a:pt x="382" y="1096"/>
                        <a:pt x="381" y="1096"/>
                        <a:pt x="381" y="1096"/>
                      </a:cubicBezTo>
                      <a:cubicBezTo>
                        <a:pt x="377" y="1091"/>
                        <a:pt x="372" y="1089"/>
                        <a:pt x="367" y="1087"/>
                      </a:cubicBezTo>
                      <a:cubicBezTo>
                        <a:pt x="365" y="1087"/>
                        <a:pt x="364" y="1082"/>
                        <a:pt x="365" y="1080"/>
                      </a:cubicBezTo>
                      <a:cubicBezTo>
                        <a:pt x="367" y="1078"/>
                        <a:pt x="370" y="1076"/>
                        <a:pt x="372" y="1073"/>
                      </a:cubicBezTo>
                      <a:cubicBezTo>
                        <a:pt x="375" y="1070"/>
                        <a:pt x="375" y="1065"/>
                        <a:pt x="374" y="1061"/>
                      </a:cubicBezTo>
                      <a:cubicBezTo>
                        <a:pt x="373" y="1058"/>
                        <a:pt x="371" y="1056"/>
                        <a:pt x="369" y="1054"/>
                      </a:cubicBezTo>
                      <a:cubicBezTo>
                        <a:pt x="369" y="1053"/>
                        <a:pt x="368" y="1052"/>
                        <a:pt x="369" y="1051"/>
                      </a:cubicBezTo>
                      <a:cubicBezTo>
                        <a:pt x="370" y="1048"/>
                        <a:pt x="371" y="1045"/>
                        <a:pt x="373" y="1042"/>
                      </a:cubicBezTo>
                      <a:cubicBezTo>
                        <a:pt x="373" y="1040"/>
                        <a:pt x="372" y="1039"/>
                        <a:pt x="370" y="1039"/>
                      </a:cubicBezTo>
                      <a:cubicBezTo>
                        <a:pt x="367" y="1040"/>
                        <a:pt x="365" y="1040"/>
                        <a:pt x="362" y="1037"/>
                      </a:cubicBezTo>
                      <a:cubicBezTo>
                        <a:pt x="359" y="1033"/>
                        <a:pt x="355" y="1033"/>
                        <a:pt x="350" y="1035"/>
                      </a:cubicBezTo>
                      <a:cubicBezTo>
                        <a:pt x="346" y="1036"/>
                        <a:pt x="342" y="1038"/>
                        <a:pt x="338" y="1039"/>
                      </a:cubicBezTo>
                      <a:cubicBezTo>
                        <a:pt x="335" y="1039"/>
                        <a:pt x="333" y="1039"/>
                        <a:pt x="330" y="1039"/>
                      </a:cubicBezTo>
                      <a:cubicBezTo>
                        <a:pt x="326" y="1036"/>
                        <a:pt x="321" y="1041"/>
                        <a:pt x="317" y="1039"/>
                      </a:cubicBezTo>
                      <a:cubicBezTo>
                        <a:pt x="312" y="1036"/>
                        <a:pt x="309" y="1040"/>
                        <a:pt x="305" y="1040"/>
                      </a:cubicBezTo>
                      <a:cubicBezTo>
                        <a:pt x="301" y="1041"/>
                        <a:pt x="298" y="1041"/>
                        <a:pt x="295" y="1041"/>
                      </a:cubicBezTo>
                      <a:cubicBezTo>
                        <a:pt x="286" y="1039"/>
                        <a:pt x="278" y="1040"/>
                        <a:pt x="270" y="1042"/>
                      </a:cubicBezTo>
                      <a:cubicBezTo>
                        <a:pt x="266" y="1044"/>
                        <a:pt x="262" y="1044"/>
                        <a:pt x="257" y="1044"/>
                      </a:cubicBezTo>
                      <a:cubicBezTo>
                        <a:pt x="253" y="1044"/>
                        <a:pt x="250" y="1045"/>
                        <a:pt x="246" y="1047"/>
                      </a:cubicBezTo>
                      <a:cubicBezTo>
                        <a:pt x="240" y="1050"/>
                        <a:pt x="235" y="1053"/>
                        <a:pt x="228" y="1055"/>
                      </a:cubicBezTo>
                      <a:cubicBezTo>
                        <a:pt x="224" y="1057"/>
                        <a:pt x="220" y="1059"/>
                        <a:pt x="216" y="1063"/>
                      </a:cubicBezTo>
                      <a:cubicBezTo>
                        <a:pt x="211" y="1067"/>
                        <a:pt x="206" y="1068"/>
                        <a:pt x="200" y="1065"/>
                      </a:cubicBezTo>
                      <a:cubicBezTo>
                        <a:pt x="196" y="1064"/>
                        <a:pt x="192" y="1063"/>
                        <a:pt x="188" y="1064"/>
                      </a:cubicBezTo>
                      <a:cubicBezTo>
                        <a:pt x="183" y="1064"/>
                        <a:pt x="179" y="1064"/>
                        <a:pt x="174" y="1064"/>
                      </a:cubicBezTo>
                      <a:cubicBezTo>
                        <a:pt x="172" y="1064"/>
                        <a:pt x="170" y="1062"/>
                        <a:pt x="169" y="1061"/>
                      </a:cubicBezTo>
                      <a:cubicBezTo>
                        <a:pt x="168" y="1061"/>
                        <a:pt x="167" y="1060"/>
                        <a:pt x="166" y="1059"/>
                      </a:cubicBezTo>
                      <a:cubicBezTo>
                        <a:pt x="162" y="1054"/>
                        <a:pt x="158" y="1055"/>
                        <a:pt x="155" y="1061"/>
                      </a:cubicBezTo>
                      <a:cubicBezTo>
                        <a:pt x="154" y="1065"/>
                        <a:pt x="153" y="1068"/>
                        <a:pt x="152" y="1071"/>
                      </a:cubicBezTo>
                      <a:cubicBezTo>
                        <a:pt x="151" y="1079"/>
                        <a:pt x="146" y="1083"/>
                        <a:pt x="139" y="1087"/>
                      </a:cubicBezTo>
                      <a:cubicBezTo>
                        <a:pt x="134" y="1090"/>
                        <a:pt x="128" y="1093"/>
                        <a:pt x="122" y="1097"/>
                      </a:cubicBezTo>
                      <a:cubicBezTo>
                        <a:pt x="117" y="1100"/>
                        <a:pt x="112" y="1104"/>
                        <a:pt x="112" y="1111"/>
                      </a:cubicBezTo>
                      <a:cubicBezTo>
                        <a:pt x="112" y="1114"/>
                        <a:pt x="110" y="1116"/>
                        <a:pt x="109" y="1118"/>
                      </a:cubicBezTo>
                      <a:cubicBezTo>
                        <a:pt x="106" y="1122"/>
                        <a:pt x="105" y="1126"/>
                        <a:pt x="105" y="1131"/>
                      </a:cubicBezTo>
                      <a:cubicBezTo>
                        <a:pt x="106" y="1134"/>
                        <a:pt x="106" y="1137"/>
                        <a:pt x="106" y="1141"/>
                      </a:cubicBezTo>
                      <a:cubicBezTo>
                        <a:pt x="106" y="1144"/>
                        <a:pt x="105" y="1146"/>
                        <a:pt x="103" y="1148"/>
                      </a:cubicBezTo>
                      <a:cubicBezTo>
                        <a:pt x="101" y="1152"/>
                        <a:pt x="99" y="1155"/>
                        <a:pt x="97" y="1158"/>
                      </a:cubicBezTo>
                      <a:cubicBezTo>
                        <a:pt x="96" y="1160"/>
                        <a:pt x="94" y="1161"/>
                        <a:pt x="92" y="1162"/>
                      </a:cubicBezTo>
                      <a:cubicBezTo>
                        <a:pt x="89" y="1164"/>
                        <a:pt x="86" y="1166"/>
                        <a:pt x="84" y="1168"/>
                      </a:cubicBezTo>
                      <a:cubicBezTo>
                        <a:pt x="80" y="1171"/>
                        <a:pt x="76" y="1172"/>
                        <a:pt x="72" y="1173"/>
                      </a:cubicBezTo>
                      <a:cubicBezTo>
                        <a:pt x="68" y="1173"/>
                        <a:pt x="65" y="1176"/>
                        <a:pt x="63" y="1179"/>
                      </a:cubicBezTo>
                      <a:cubicBezTo>
                        <a:pt x="61" y="1181"/>
                        <a:pt x="60" y="1183"/>
                        <a:pt x="59" y="1185"/>
                      </a:cubicBezTo>
                      <a:cubicBezTo>
                        <a:pt x="57" y="1189"/>
                        <a:pt x="54" y="1192"/>
                        <a:pt x="50" y="1194"/>
                      </a:cubicBezTo>
                      <a:cubicBezTo>
                        <a:pt x="46" y="1197"/>
                        <a:pt x="43" y="1201"/>
                        <a:pt x="41" y="1205"/>
                      </a:cubicBezTo>
                      <a:cubicBezTo>
                        <a:pt x="37" y="1213"/>
                        <a:pt x="33" y="1221"/>
                        <a:pt x="27" y="1227"/>
                      </a:cubicBezTo>
                      <a:cubicBezTo>
                        <a:pt x="25" y="1229"/>
                        <a:pt x="24" y="1231"/>
                        <a:pt x="23" y="1233"/>
                      </a:cubicBezTo>
                      <a:cubicBezTo>
                        <a:pt x="19" y="1241"/>
                        <a:pt x="15" y="1250"/>
                        <a:pt x="10" y="1257"/>
                      </a:cubicBezTo>
                      <a:cubicBezTo>
                        <a:pt x="7" y="1261"/>
                        <a:pt x="7" y="1264"/>
                        <a:pt x="6" y="1268"/>
                      </a:cubicBezTo>
                      <a:cubicBezTo>
                        <a:pt x="6" y="1273"/>
                        <a:pt x="7" y="1277"/>
                        <a:pt x="11" y="1280"/>
                      </a:cubicBezTo>
                      <a:cubicBezTo>
                        <a:pt x="15" y="1282"/>
                        <a:pt x="16" y="1286"/>
                        <a:pt x="15" y="1290"/>
                      </a:cubicBezTo>
                      <a:cubicBezTo>
                        <a:pt x="14" y="1293"/>
                        <a:pt x="14" y="1297"/>
                        <a:pt x="15" y="1301"/>
                      </a:cubicBezTo>
                      <a:cubicBezTo>
                        <a:pt x="18" y="1310"/>
                        <a:pt x="18" y="1320"/>
                        <a:pt x="14" y="1330"/>
                      </a:cubicBezTo>
                      <a:cubicBezTo>
                        <a:pt x="13" y="1331"/>
                        <a:pt x="13" y="1332"/>
                        <a:pt x="13" y="1333"/>
                      </a:cubicBezTo>
                      <a:cubicBezTo>
                        <a:pt x="11" y="1343"/>
                        <a:pt x="8" y="1352"/>
                        <a:pt x="1" y="1360"/>
                      </a:cubicBezTo>
                      <a:cubicBezTo>
                        <a:pt x="0" y="1360"/>
                        <a:pt x="0" y="1362"/>
                        <a:pt x="1" y="1363"/>
                      </a:cubicBezTo>
                      <a:cubicBezTo>
                        <a:pt x="3" y="1365"/>
                        <a:pt x="4" y="1368"/>
                        <a:pt x="6" y="1371"/>
                      </a:cubicBezTo>
                      <a:cubicBezTo>
                        <a:pt x="8" y="1374"/>
                        <a:pt x="9" y="1377"/>
                        <a:pt x="8" y="1380"/>
                      </a:cubicBezTo>
                      <a:cubicBezTo>
                        <a:pt x="6" y="1385"/>
                        <a:pt x="7" y="1390"/>
                        <a:pt x="9" y="1394"/>
                      </a:cubicBezTo>
                      <a:cubicBezTo>
                        <a:pt x="11" y="1398"/>
                        <a:pt x="14" y="1401"/>
                        <a:pt x="17" y="1402"/>
                      </a:cubicBezTo>
                      <a:cubicBezTo>
                        <a:pt x="20" y="1404"/>
                        <a:pt x="24" y="1405"/>
                        <a:pt x="27" y="1406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9"/>
                        <a:pt x="28" y="1412"/>
                        <a:pt x="31" y="1414"/>
                      </a:cubicBezTo>
                      <a:cubicBezTo>
                        <a:pt x="34" y="1415"/>
                        <a:pt x="36" y="1418"/>
                        <a:pt x="37" y="1421"/>
                      </a:cubicBezTo>
                      <a:cubicBezTo>
                        <a:pt x="37" y="1423"/>
                        <a:pt x="39" y="1425"/>
                        <a:pt x="41" y="1426"/>
                      </a:cubicBezTo>
                      <a:cubicBezTo>
                        <a:pt x="46" y="1428"/>
                        <a:pt x="49" y="1431"/>
                        <a:pt x="53" y="1435"/>
                      </a:cubicBezTo>
                      <a:cubicBezTo>
                        <a:pt x="54" y="1437"/>
                        <a:pt x="56" y="1439"/>
                        <a:pt x="56" y="1441"/>
                      </a:cubicBezTo>
                      <a:cubicBezTo>
                        <a:pt x="56" y="1448"/>
                        <a:pt x="60" y="1453"/>
                        <a:pt x="63" y="1459"/>
                      </a:cubicBezTo>
                      <a:cubicBezTo>
                        <a:pt x="66" y="1465"/>
                        <a:pt x="71" y="1470"/>
                        <a:pt x="77" y="1472"/>
                      </a:cubicBezTo>
                      <a:cubicBezTo>
                        <a:pt x="82" y="1474"/>
                        <a:pt x="86" y="1477"/>
                        <a:pt x="90" y="1480"/>
                      </a:cubicBezTo>
                      <a:cubicBezTo>
                        <a:pt x="99" y="1487"/>
                        <a:pt x="107" y="1495"/>
                        <a:pt x="117" y="1500"/>
                      </a:cubicBezTo>
                      <a:cubicBezTo>
                        <a:pt x="122" y="1503"/>
                        <a:pt x="127" y="1505"/>
                        <a:pt x="132" y="1507"/>
                      </a:cubicBezTo>
                      <a:cubicBezTo>
                        <a:pt x="134" y="1507"/>
                        <a:pt x="136" y="1507"/>
                        <a:pt x="137" y="1507"/>
                      </a:cubicBezTo>
                      <a:cubicBezTo>
                        <a:pt x="141" y="1505"/>
                        <a:pt x="144" y="1504"/>
                        <a:pt x="148" y="1502"/>
                      </a:cubicBezTo>
                      <a:cubicBezTo>
                        <a:pt x="154" y="1499"/>
                        <a:pt x="160" y="1497"/>
                        <a:pt x="167" y="1498"/>
                      </a:cubicBezTo>
                      <a:cubicBezTo>
                        <a:pt x="171" y="1498"/>
                        <a:pt x="176" y="1497"/>
                        <a:pt x="180" y="1497"/>
                      </a:cubicBezTo>
                      <a:cubicBezTo>
                        <a:pt x="187" y="1496"/>
                        <a:pt x="193" y="1496"/>
                        <a:pt x="199" y="1499"/>
                      </a:cubicBezTo>
                      <a:cubicBezTo>
                        <a:pt x="201" y="1500"/>
                        <a:pt x="202" y="1500"/>
                        <a:pt x="204" y="1501"/>
                      </a:cubicBezTo>
                      <a:cubicBezTo>
                        <a:pt x="207" y="1502"/>
                        <a:pt x="210" y="1501"/>
                        <a:pt x="213" y="1500"/>
                      </a:cubicBezTo>
                      <a:cubicBezTo>
                        <a:pt x="217" y="1499"/>
                        <a:pt x="221" y="1498"/>
                        <a:pt x="224" y="1497"/>
                      </a:cubicBezTo>
                      <a:cubicBezTo>
                        <a:pt x="227" y="1495"/>
                        <a:pt x="231" y="1494"/>
                        <a:pt x="233" y="1493"/>
                      </a:cubicBezTo>
                      <a:cubicBezTo>
                        <a:pt x="237" y="1490"/>
                        <a:pt x="242" y="1488"/>
                        <a:pt x="247" y="1486"/>
                      </a:cubicBezTo>
                      <a:cubicBezTo>
                        <a:pt x="252" y="1485"/>
                        <a:pt x="256" y="1483"/>
                        <a:pt x="261" y="1482"/>
                      </a:cubicBezTo>
                      <a:cubicBezTo>
                        <a:pt x="268" y="1481"/>
                        <a:pt x="275" y="1478"/>
                        <a:pt x="282" y="1479"/>
                      </a:cubicBezTo>
                      <a:cubicBezTo>
                        <a:pt x="284" y="1479"/>
                        <a:pt x="285" y="1479"/>
                        <a:pt x="287" y="1480"/>
                      </a:cubicBezTo>
                      <a:cubicBezTo>
                        <a:pt x="293" y="1483"/>
                        <a:pt x="298" y="1487"/>
                        <a:pt x="301" y="1493"/>
                      </a:cubicBezTo>
                      <a:cubicBezTo>
                        <a:pt x="302" y="1496"/>
                        <a:pt x="303" y="1499"/>
                        <a:pt x="305" y="1502"/>
                      </a:cubicBezTo>
                      <a:cubicBezTo>
                        <a:pt x="307" y="1508"/>
                        <a:pt x="312" y="1510"/>
                        <a:pt x="318" y="1510"/>
                      </a:cubicBezTo>
                      <a:cubicBezTo>
                        <a:pt x="320" y="1510"/>
                        <a:pt x="321" y="1510"/>
                        <a:pt x="323" y="1510"/>
                      </a:cubicBezTo>
                      <a:cubicBezTo>
                        <a:pt x="330" y="1509"/>
                        <a:pt x="337" y="1508"/>
                        <a:pt x="344" y="1506"/>
                      </a:cubicBezTo>
                      <a:cubicBezTo>
                        <a:pt x="348" y="1505"/>
                        <a:pt x="352" y="1505"/>
                        <a:pt x="354" y="1509"/>
                      </a:cubicBezTo>
                      <a:cubicBezTo>
                        <a:pt x="355" y="1511"/>
                        <a:pt x="357" y="1513"/>
                        <a:pt x="359" y="1514"/>
                      </a:cubicBezTo>
                      <a:cubicBezTo>
                        <a:pt x="365" y="1517"/>
                        <a:pt x="365" y="1524"/>
                        <a:pt x="365" y="1529"/>
                      </a:cubicBezTo>
                      <a:cubicBezTo>
                        <a:pt x="366" y="1533"/>
                        <a:pt x="364" y="1537"/>
                        <a:pt x="363" y="1541"/>
                      </a:cubicBezTo>
                      <a:cubicBezTo>
                        <a:pt x="362" y="1544"/>
                        <a:pt x="360" y="1547"/>
                        <a:pt x="359" y="1550"/>
                      </a:cubicBezTo>
                      <a:cubicBezTo>
                        <a:pt x="358" y="1553"/>
                        <a:pt x="360" y="1557"/>
                        <a:pt x="359" y="1561"/>
                      </a:cubicBezTo>
                      <a:cubicBezTo>
                        <a:pt x="357" y="1567"/>
                        <a:pt x="357" y="1573"/>
                        <a:pt x="352" y="1578"/>
                      </a:cubicBezTo>
                      <a:cubicBezTo>
                        <a:pt x="351" y="1578"/>
                        <a:pt x="351" y="1580"/>
                        <a:pt x="351" y="1581"/>
                      </a:cubicBezTo>
                      <a:cubicBezTo>
                        <a:pt x="351" y="1581"/>
                        <a:pt x="352" y="1582"/>
                        <a:pt x="352" y="1582"/>
                      </a:cubicBezTo>
                      <a:cubicBezTo>
                        <a:pt x="359" y="1600"/>
                        <a:pt x="361" y="1604"/>
                        <a:pt x="376" y="1617"/>
                      </a:cubicBezTo>
                      <a:cubicBezTo>
                        <a:pt x="378" y="1619"/>
                        <a:pt x="381" y="1622"/>
                        <a:pt x="383" y="1624"/>
                      </a:cubicBezTo>
                      <a:cubicBezTo>
                        <a:pt x="387" y="1627"/>
                        <a:pt x="390" y="1632"/>
                        <a:pt x="393" y="1637"/>
                      </a:cubicBezTo>
                      <a:cubicBezTo>
                        <a:pt x="394" y="1639"/>
                        <a:pt x="395" y="1642"/>
                        <a:pt x="395" y="1645"/>
                      </a:cubicBezTo>
                      <a:cubicBezTo>
                        <a:pt x="397" y="1651"/>
                        <a:pt x="400" y="1657"/>
                        <a:pt x="403" y="1663"/>
                      </a:cubicBezTo>
                      <a:cubicBezTo>
                        <a:pt x="407" y="1669"/>
                        <a:pt x="408" y="1677"/>
                        <a:pt x="409" y="1684"/>
                      </a:cubicBezTo>
                      <a:cubicBezTo>
                        <a:pt x="410" y="1686"/>
                        <a:pt x="408" y="1688"/>
                        <a:pt x="408" y="1689"/>
                      </a:cubicBezTo>
                      <a:cubicBezTo>
                        <a:pt x="408" y="1691"/>
                        <a:pt x="408" y="1694"/>
                        <a:pt x="408" y="1696"/>
                      </a:cubicBezTo>
                      <a:cubicBezTo>
                        <a:pt x="409" y="1701"/>
                        <a:pt x="410" y="1705"/>
                        <a:pt x="413" y="1710"/>
                      </a:cubicBezTo>
                      <a:cubicBezTo>
                        <a:pt x="414" y="1712"/>
                        <a:pt x="415" y="1714"/>
                        <a:pt x="415" y="1716"/>
                      </a:cubicBezTo>
                      <a:cubicBezTo>
                        <a:pt x="418" y="1725"/>
                        <a:pt x="418" y="1733"/>
                        <a:pt x="410" y="1740"/>
                      </a:cubicBezTo>
                      <a:cubicBezTo>
                        <a:pt x="406" y="1743"/>
                        <a:pt x="404" y="1747"/>
                        <a:pt x="401" y="1750"/>
                      </a:cubicBezTo>
                      <a:cubicBezTo>
                        <a:pt x="398" y="1753"/>
                        <a:pt x="396" y="1757"/>
                        <a:pt x="395" y="1761"/>
                      </a:cubicBezTo>
                      <a:cubicBezTo>
                        <a:pt x="394" y="1769"/>
                        <a:pt x="392" y="1775"/>
                        <a:pt x="389" y="1782"/>
                      </a:cubicBezTo>
                      <a:cubicBezTo>
                        <a:pt x="387" y="1785"/>
                        <a:pt x="387" y="1789"/>
                        <a:pt x="387" y="1793"/>
                      </a:cubicBezTo>
                      <a:cubicBezTo>
                        <a:pt x="386" y="1800"/>
                        <a:pt x="386" y="1806"/>
                        <a:pt x="386" y="1813"/>
                      </a:cubicBezTo>
                      <a:cubicBezTo>
                        <a:pt x="387" y="1816"/>
                        <a:pt x="387" y="1820"/>
                        <a:pt x="390" y="1822"/>
                      </a:cubicBezTo>
                      <a:cubicBezTo>
                        <a:pt x="396" y="1828"/>
                        <a:pt x="400" y="1836"/>
                        <a:pt x="403" y="1844"/>
                      </a:cubicBezTo>
                      <a:cubicBezTo>
                        <a:pt x="406" y="1853"/>
                        <a:pt x="411" y="1862"/>
                        <a:pt x="415" y="1870"/>
                      </a:cubicBezTo>
                      <a:cubicBezTo>
                        <a:pt x="418" y="1876"/>
                        <a:pt x="420" y="1882"/>
                        <a:pt x="420" y="1889"/>
                      </a:cubicBezTo>
                      <a:cubicBezTo>
                        <a:pt x="420" y="1896"/>
                        <a:pt x="422" y="1903"/>
                        <a:pt x="424" y="1910"/>
                      </a:cubicBezTo>
                      <a:cubicBezTo>
                        <a:pt x="425" y="1912"/>
                        <a:pt x="426" y="1915"/>
                        <a:pt x="425" y="1918"/>
                      </a:cubicBezTo>
                      <a:cubicBezTo>
                        <a:pt x="425" y="1926"/>
                        <a:pt x="428" y="1933"/>
                        <a:pt x="429" y="1940"/>
                      </a:cubicBezTo>
                      <a:cubicBezTo>
                        <a:pt x="431" y="1949"/>
                        <a:pt x="435" y="1956"/>
                        <a:pt x="440" y="1963"/>
                      </a:cubicBezTo>
                      <a:cubicBezTo>
                        <a:pt x="443" y="1966"/>
                        <a:pt x="445" y="1970"/>
                        <a:pt x="448" y="1973"/>
                      </a:cubicBezTo>
                      <a:cubicBezTo>
                        <a:pt x="451" y="1976"/>
                        <a:pt x="452" y="1980"/>
                        <a:pt x="453" y="1985"/>
                      </a:cubicBezTo>
                      <a:cubicBezTo>
                        <a:pt x="455" y="1993"/>
                        <a:pt x="458" y="2002"/>
                        <a:pt x="462" y="2010"/>
                      </a:cubicBezTo>
                      <a:cubicBezTo>
                        <a:pt x="463" y="2012"/>
                        <a:pt x="464" y="2014"/>
                        <a:pt x="465" y="2016"/>
                      </a:cubicBezTo>
                      <a:cubicBezTo>
                        <a:pt x="466" y="2021"/>
                        <a:pt x="467" y="2025"/>
                        <a:pt x="463" y="2030"/>
                      </a:cubicBezTo>
                      <a:cubicBezTo>
                        <a:pt x="462" y="2031"/>
                        <a:pt x="461" y="2034"/>
                        <a:pt x="463" y="2036"/>
                      </a:cubicBezTo>
                      <a:cubicBezTo>
                        <a:pt x="466" y="2040"/>
                        <a:pt x="466" y="2045"/>
                        <a:pt x="467" y="2050"/>
                      </a:cubicBezTo>
                      <a:cubicBezTo>
                        <a:pt x="467" y="2051"/>
                        <a:pt x="467" y="2052"/>
                        <a:pt x="468" y="2053"/>
                      </a:cubicBezTo>
                      <a:cubicBezTo>
                        <a:pt x="474" y="2056"/>
                        <a:pt x="480" y="2059"/>
                        <a:pt x="486" y="2062"/>
                      </a:cubicBezTo>
                      <a:cubicBezTo>
                        <a:pt x="487" y="2063"/>
                        <a:pt x="489" y="2063"/>
                        <a:pt x="490" y="2062"/>
                      </a:cubicBezTo>
                      <a:cubicBezTo>
                        <a:pt x="496" y="2059"/>
                        <a:pt x="501" y="2057"/>
                        <a:pt x="508" y="2057"/>
                      </a:cubicBezTo>
                      <a:cubicBezTo>
                        <a:pt x="510" y="2058"/>
                        <a:pt x="513" y="2057"/>
                        <a:pt x="515" y="2055"/>
                      </a:cubicBezTo>
                      <a:cubicBezTo>
                        <a:pt x="520" y="2054"/>
                        <a:pt x="525" y="2053"/>
                        <a:pt x="530" y="2053"/>
                      </a:cubicBezTo>
                      <a:cubicBezTo>
                        <a:pt x="535" y="2053"/>
                        <a:pt x="541" y="2051"/>
                        <a:pt x="546" y="2054"/>
                      </a:cubicBezTo>
                      <a:cubicBezTo>
                        <a:pt x="547" y="2054"/>
                        <a:pt x="550" y="2055"/>
                        <a:pt x="551" y="2054"/>
                      </a:cubicBezTo>
                      <a:cubicBezTo>
                        <a:pt x="556" y="2051"/>
                        <a:pt x="562" y="2054"/>
                        <a:pt x="566" y="2049"/>
                      </a:cubicBezTo>
                      <a:cubicBezTo>
                        <a:pt x="567" y="2048"/>
                        <a:pt x="569" y="2047"/>
                        <a:pt x="571" y="2047"/>
                      </a:cubicBezTo>
                      <a:cubicBezTo>
                        <a:pt x="579" y="2047"/>
                        <a:pt x="585" y="2044"/>
                        <a:pt x="592" y="2039"/>
                      </a:cubicBezTo>
                      <a:cubicBezTo>
                        <a:pt x="601" y="2033"/>
                        <a:pt x="609" y="2025"/>
                        <a:pt x="617" y="2018"/>
                      </a:cubicBezTo>
                      <a:cubicBezTo>
                        <a:pt x="622" y="2013"/>
                        <a:pt x="627" y="2008"/>
                        <a:pt x="631" y="2002"/>
                      </a:cubicBezTo>
                      <a:cubicBezTo>
                        <a:pt x="635" y="1995"/>
                        <a:pt x="639" y="1990"/>
                        <a:pt x="643" y="1984"/>
                      </a:cubicBezTo>
                      <a:cubicBezTo>
                        <a:pt x="645" y="1981"/>
                        <a:pt x="648" y="1978"/>
                        <a:pt x="651" y="1976"/>
                      </a:cubicBezTo>
                      <a:cubicBezTo>
                        <a:pt x="658" y="1971"/>
                        <a:pt x="662" y="1965"/>
                        <a:pt x="664" y="1957"/>
                      </a:cubicBezTo>
                      <a:cubicBezTo>
                        <a:pt x="666" y="1952"/>
                        <a:pt x="667" y="1947"/>
                        <a:pt x="668" y="1941"/>
                      </a:cubicBezTo>
                      <a:cubicBezTo>
                        <a:pt x="669" y="1939"/>
                        <a:pt x="669" y="1936"/>
                        <a:pt x="667" y="1933"/>
                      </a:cubicBezTo>
                      <a:cubicBezTo>
                        <a:pt x="665" y="1930"/>
                        <a:pt x="667" y="1927"/>
                        <a:pt x="670" y="1925"/>
                      </a:cubicBezTo>
                      <a:cubicBezTo>
                        <a:pt x="674" y="1921"/>
                        <a:pt x="678" y="1919"/>
                        <a:pt x="683" y="1917"/>
                      </a:cubicBezTo>
                      <a:cubicBezTo>
                        <a:pt x="688" y="1916"/>
                        <a:pt x="693" y="1915"/>
                        <a:pt x="698" y="1912"/>
                      </a:cubicBezTo>
                      <a:cubicBezTo>
                        <a:pt x="702" y="1909"/>
                        <a:pt x="705" y="1906"/>
                        <a:pt x="705" y="1901"/>
                      </a:cubicBezTo>
                      <a:cubicBezTo>
                        <a:pt x="705" y="1895"/>
                        <a:pt x="706" y="1890"/>
                        <a:pt x="707" y="1885"/>
                      </a:cubicBezTo>
                      <a:cubicBezTo>
                        <a:pt x="708" y="1882"/>
                        <a:pt x="708" y="1879"/>
                        <a:pt x="707" y="1876"/>
                      </a:cubicBezTo>
                      <a:cubicBezTo>
                        <a:pt x="704" y="1868"/>
                        <a:pt x="702" y="1860"/>
                        <a:pt x="700" y="1851"/>
                      </a:cubicBezTo>
                      <a:cubicBezTo>
                        <a:pt x="699" y="1848"/>
                        <a:pt x="699" y="1845"/>
                        <a:pt x="702" y="1843"/>
                      </a:cubicBezTo>
                      <a:cubicBezTo>
                        <a:pt x="714" y="1834"/>
                        <a:pt x="725" y="1824"/>
                        <a:pt x="737" y="1814"/>
                      </a:cubicBezTo>
                      <a:cubicBezTo>
                        <a:pt x="740" y="1811"/>
                        <a:pt x="744" y="1809"/>
                        <a:pt x="748" y="1808"/>
                      </a:cubicBezTo>
                      <a:cubicBezTo>
                        <a:pt x="753" y="1806"/>
                        <a:pt x="757" y="1803"/>
                        <a:pt x="762" y="1801"/>
                      </a:cubicBezTo>
                      <a:cubicBezTo>
                        <a:pt x="771" y="1795"/>
                        <a:pt x="777" y="1787"/>
                        <a:pt x="781" y="1777"/>
                      </a:cubicBezTo>
                      <a:cubicBezTo>
                        <a:pt x="783" y="1773"/>
                        <a:pt x="785" y="1768"/>
                        <a:pt x="784" y="1763"/>
                      </a:cubicBezTo>
                      <a:cubicBezTo>
                        <a:pt x="783" y="1758"/>
                        <a:pt x="784" y="1753"/>
                        <a:pt x="784" y="1748"/>
                      </a:cubicBezTo>
                      <a:cubicBezTo>
                        <a:pt x="784" y="1744"/>
                        <a:pt x="784" y="1740"/>
                        <a:pt x="784" y="1737"/>
                      </a:cubicBezTo>
                      <a:cubicBezTo>
                        <a:pt x="782" y="1730"/>
                        <a:pt x="783" y="1724"/>
                        <a:pt x="785" y="1717"/>
                      </a:cubicBezTo>
                      <a:cubicBezTo>
                        <a:pt x="785" y="1714"/>
                        <a:pt x="784" y="1710"/>
                        <a:pt x="781" y="1709"/>
                      </a:cubicBezTo>
                      <a:cubicBezTo>
                        <a:pt x="775" y="1705"/>
                        <a:pt x="773" y="1700"/>
                        <a:pt x="771" y="1694"/>
                      </a:cubicBezTo>
                      <a:cubicBezTo>
                        <a:pt x="769" y="1686"/>
                        <a:pt x="770" y="1679"/>
                        <a:pt x="769" y="1671"/>
                      </a:cubicBezTo>
                      <a:cubicBezTo>
                        <a:pt x="768" y="1670"/>
                        <a:pt x="769" y="1668"/>
                        <a:pt x="770" y="1666"/>
                      </a:cubicBezTo>
                      <a:cubicBezTo>
                        <a:pt x="771" y="1663"/>
                        <a:pt x="771" y="1660"/>
                        <a:pt x="768" y="1658"/>
                      </a:cubicBezTo>
                      <a:cubicBezTo>
                        <a:pt x="763" y="1653"/>
                        <a:pt x="762" y="1648"/>
                        <a:pt x="765" y="1642"/>
                      </a:cubicBezTo>
                      <a:cubicBezTo>
                        <a:pt x="767" y="1637"/>
                        <a:pt x="769" y="1631"/>
                        <a:pt x="773" y="1627"/>
                      </a:cubicBezTo>
                      <a:cubicBezTo>
                        <a:pt x="778" y="1623"/>
                        <a:pt x="779" y="1616"/>
                        <a:pt x="782" y="1610"/>
                      </a:cubicBezTo>
                      <a:cubicBezTo>
                        <a:pt x="784" y="1607"/>
                        <a:pt x="785" y="1604"/>
                        <a:pt x="788" y="1603"/>
                      </a:cubicBezTo>
                      <a:cubicBezTo>
                        <a:pt x="794" y="1600"/>
                        <a:pt x="798" y="1596"/>
                        <a:pt x="802" y="1591"/>
                      </a:cubicBezTo>
                      <a:cubicBezTo>
                        <a:pt x="811" y="1578"/>
                        <a:pt x="823" y="1567"/>
                        <a:pt x="834" y="1556"/>
                      </a:cubicBezTo>
                      <a:cubicBezTo>
                        <a:pt x="841" y="1549"/>
                        <a:pt x="848" y="1542"/>
                        <a:pt x="857" y="1539"/>
                      </a:cubicBezTo>
                      <a:cubicBezTo>
                        <a:pt x="858" y="1539"/>
                        <a:pt x="859" y="1538"/>
                        <a:pt x="859" y="1537"/>
                      </a:cubicBezTo>
                      <a:cubicBezTo>
                        <a:pt x="880" y="1521"/>
                        <a:pt x="897" y="1501"/>
                        <a:pt x="907" y="1477"/>
                      </a:cubicBezTo>
                      <a:cubicBezTo>
                        <a:pt x="911" y="1468"/>
                        <a:pt x="914" y="1459"/>
                        <a:pt x="921" y="1451"/>
                      </a:cubicBezTo>
                      <a:cubicBezTo>
                        <a:pt x="925" y="1446"/>
                        <a:pt x="927" y="1439"/>
                        <a:pt x="929" y="1433"/>
                      </a:cubicBezTo>
                      <a:cubicBezTo>
                        <a:pt x="932" y="1424"/>
                        <a:pt x="931" y="1415"/>
                        <a:pt x="931" y="1407"/>
                      </a:cubicBezTo>
                      <a:cubicBezTo>
                        <a:pt x="932" y="1405"/>
                        <a:pt x="927" y="1402"/>
                        <a:pt x="925" y="1403"/>
                      </a:cubicBezTo>
                      <a:cubicBezTo>
                        <a:pt x="925" y="1403"/>
                        <a:pt x="924" y="1403"/>
                        <a:pt x="924" y="1403"/>
                      </a:cubicBezTo>
                      <a:cubicBezTo>
                        <a:pt x="917" y="1409"/>
                        <a:pt x="910" y="1410"/>
                        <a:pt x="902" y="1411"/>
                      </a:cubicBezTo>
                      <a:cubicBezTo>
                        <a:pt x="891" y="1413"/>
                        <a:pt x="880" y="1413"/>
                        <a:pt x="870" y="1417"/>
                      </a:cubicBezTo>
                      <a:cubicBezTo>
                        <a:pt x="868" y="1418"/>
                        <a:pt x="867" y="1418"/>
                        <a:pt x="865" y="1418"/>
                      </a:cubicBezTo>
                      <a:cubicBezTo>
                        <a:pt x="859" y="1417"/>
                        <a:pt x="853" y="1419"/>
                        <a:pt x="848" y="1422"/>
                      </a:cubicBezTo>
                      <a:cubicBezTo>
                        <a:pt x="846" y="1423"/>
                        <a:pt x="845" y="1424"/>
                        <a:pt x="843" y="1424"/>
                      </a:cubicBezTo>
                      <a:cubicBezTo>
                        <a:pt x="841" y="1425"/>
                        <a:pt x="839" y="1424"/>
                        <a:pt x="837" y="1423"/>
                      </a:cubicBezTo>
                      <a:cubicBezTo>
                        <a:pt x="835" y="1422"/>
                        <a:pt x="834" y="1421"/>
                        <a:pt x="833" y="1420"/>
                      </a:cubicBezTo>
                      <a:cubicBezTo>
                        <a:pt x="829" y="1416"/>
                        <a:pt x="825" y="1412"/>
                        <a:pt x="821" y="1408"/>
                      </a:cubicBezTo>
                      <a:cubicBezTo>
                        <a:pt x="820" y="1407"/>
                        <a:pt x="820" y="1406"/>
                        <a:pt x="821" y="1404"/>
                      </a:cubicBezTo>
                      <a:cubicBezTo>
                        <a:pt x="824" y="1398"/>
                        <a:pt x="824" y="1396"/>
                        <a:pt x="820" y="1393"/>
                      </a:cubicBezTo>
                      <a:cubicBezTo>
                        <a:pt x="817" y="1390"/>
                        <a:pt x="814" y="1388"/>
                        <a:pt x="812" y="1384"/>
                      </a:cubicBezTo>
                      <a:cubicBezTo>
                        <a:pt x="807" y="1378"/>
                        <a:pt x="800" y="1372"/>
                        <a:pt x="795" y="1366"/>
                      </a:cubicBezTo>
                      <a:cubicBezTo>
                        <a:pt x="791" y="1363"/>
                        <a:pt x="787" y="1361"/>
                        <a:pt x="782" y="1358"/>
                      </a:cubicBezTo>
                      <a:cubicBezTo>
                        <a:pt x="774" y="1354"/>
                        <a:pt x="768" y="1349"/>
                        <a:pt x="766" y="1339"/>
                      </a:cubicBezTo>
                      <a:cubicBezTo>
                        <a:pt x="765" y="1335"/>
                        <a:pt x="763" y="1330"/>
                        <a:pt x="761" y="1325"/>
                      </a:cubicBezTo>
                      <a:cubicBezTo>
                        <a:pt x="760" y="1320"/>
                        <a:pt x="757" y="1316"/>
                        <a:pt x="753" y="1313"/>
                      </a:cubicBezTo>
                      <a:cubicBezTo>
                        <a:pt x="749" y="1311"/>
                        <a:pt x="746" y="1308"/>
                        <a:pt x="742" y="1305"/>
                      </a:cubicBezTo>
                      <a:cubicBezTo>
                        <a:pt x="740" y="1303"/>
                        <a:pt x="738" y="1300"/>
                        <a:pt x="738" y="1297"/>
                      </a:cubicBezTo>
                      <a:cubicBezTo>
                        <a:pt x="738" y="1287"/>
                        <a:pt x="735" y="1278"/>
                        <a:pt x="733" y="1269"/>
                      </a:cubicBezTo>
                      <a:cubicBezTo>
                        <a:pt x="731" y="1260"/>
                        <a:pt x="726" y="1254"/>
                        <a:pt x="719" y="1250"/>
                      </a:cubicBezTo>
                      <a:cubicBezTo>
                        <a:pt x="717" y="1249"/>
                        <a:pt x="716" y="1249"/>
                        <a:pt x="714" y="1248"/>
                      </a:cubicBezTo>
                      <a:cubicBezTo>
                        <a:pt x="713" y="1247"/>
                        <a:pt x="712" y="1245"/>
                        <a:pt x="712" y="1244"/>
                      </a:cubicBezTo>
                      <a:cubicBezTo>
                        <a:pt x="711" y="1242"/>
                        <a:pt x="711" y="1240"/>
                        <a:pt x="711" y="1239"/>
                      </a:cubicBezTo>
                      <a:cubicBezTo>
                        <a:pt x="711" y="1233"/>
                        <a:pt x="710" y="1228"/>
                        <a:pt x="706" y="1224"/>
                      </a:cubicBezTo>
                      <a:cubicBezTo>
                        <a:pt x="704" y="1222"/>
                        <a:pt x="703" y="1219"/>
                        <a:pt x="702" y="1217"/>
                      </a:cubicBezTo>
                      <a:cubicBezTo>
                        <a:pt x="695" y="1207"/>
                        <a:pt x="688" y="1197"/>
                        <a:pt x="685" y="1184"/>
                      </a:cubicBezTo>
                      <a:cubicBezTo>
                        <a:pt x="685" y="1182"/>
                        <a:pt x="684" y="1181"/>
                        <a:pt x="683" y="1179"/>
                      </a:cubicBezTo>
                      <a:cubicBezTo>
                        <a:pt x="682" y="1177"/>
                        <a:pt x="683" y="1175"/>
                        <a:pt x="685" y="1175"/>
                      </a:cubicBezTo>
                      <a:cubicBezTo>
                        <a:pt x="687" y="1175"/>
                        <a:pt x="689" y="1176"/>
                        <a:pt x="691" y="1174"/>
                      </a:cubicBezTo>
                      <a:cubicBezTo>
                        <a:pt x="693" y="1173"/>
                        <a:pt x="694" y="1171"/>
                        <a:pt x="697" y="1171"/>
                      </a:cubicBezTo>
                      <a:cubicBezTo>
                        <a:pt x="700" y="1171"/>
                        <a:pt x="702" y="1173"/>
                        <a:pt x="703" y="1175"/>
                      </a:cubicBezTo>
                      <a:cubicBezTo>
                        <a:pt x="705" y="1177"/>
                        <a:pt x="706" y="1179"/>
                        <a:pt x="707" y="1181"/>
                      </a:cubicBezTo>
                      <a:cubicBezTo>
                        <a:pt x="714" y="1188"/>
                        <a:pt x="718" y="1198"/>
                        <a:pt x="724" y="1205"/>
                      </a:cubicBezTo>
                      <a:cubicBezTo>
                        <a:pt x="727" y="1210"/>
                        <a:pt x="730" y="1214"/>
                        <a:pt x="731" y="1220"/>
                      </a:cubicBezTo>
                      <a:cubicBezTo>
                        <a:pt x="732" y="1223"/>
                        <a:pt x="734" y="1226"/>
                        <a:pt x="737" y="1227"/>
                      </a:cubicBezTo>
                      <a:cubicBezTo>
                        <a:pt x="744" y="1229"/>
                        <a:pt x="748" y="1234"/>
                        <a:pt x="751" y="1240"/>
                      </a:cubicBezTo>
                      <a:cubicBezTo>
                        <a:pt x="752" y="1242"/>
                        <a:pt x="753" y="1244"/>
                        <a:pt x="754" y="1246"/>
                      </a:cubicBezTo>
                      <a:cubicBezTo>
                        <a:pt x="756" y="1250"/>
                        <a:pt x="757" y="1253"/>
                        <a:pt x="756" y="1257"/>
                      </a:cubicBezTo>
                      <a:cubicBezTo>
                        <a:pt x="756" y="1259"/>
                        <a:pt x="757" y="1261"/>
                        <a:pt x="757" y="1262"/>
                      </a:cubicBezTo>
                      <a:cubicBezTo>
                        <a:pt x="757" y="1271"/>
                        <a:pt x="762" y="1278"/>
                        <a:pt x="769" y="1283"/>
                      </a:cubicBezTo>
                      <a:cubicBezTo>
                        <a:pt x="771" y="1285"/>
                        <a:pt x="774" y="1287"/>
                        <a:pt x="777" y="1289"/>
                      </a:cubicBezTo>
                      <a:cubicBezTo>
                        <a:pt x="781" y="1292"/>
                        <a:pt x="785" y="1296"/>
                        <a:pt x="786" y="1302"/>
                      </a:cubicBezTo>
                      <a:cubicBezTo>
                        <a:pt x="788" y="1308"/>
                        <a:pt x="792" y="1313"/>
                        <a:pt x="797" y="1318"/>
                      </a:cubicBezTo>
                      <a:cubicBezTo>
                        <a:pt x="800" y="1322"/>
                        <a:pt x="804" y="1327"/>
                        <a:pt x="807" y="1331"/>
                      </a:cubicBezTo>
                      <a:cubicBezTo>
                        <a:pt x="811" y="1337"/>
                        <a:pt x="813" y="1343"/>
                        <a:pt x="812" y="1350"/>
                      </a:cubicBezTo>
                      <a:cubicBezTo>
                        <a:pt x="811" y="1352"/>
                        <a:pt x="811" y="1354"/>
                        <a:pt x="812" y="1356"/>
                      </a:cubicBezTo>
                      <a:cubicBezTo>
                        <a:pt x="816" y="1364"/>
                        <a:pt x="817" y="1372"/>
                        <a:pt x="819" y="1380"/>
                      </a:cubicBezTo>
                      <a:cubicBezTo>
                        <a:pt x="821" y="1383"/>
                        <a:pt x="822" y="1386"/>
                        <a:pt x="823" y="1389"/>
                      </a:cubicBezTo>
                      <a:cubicBezTo>
                        <a:pt x="825" y="1391"/>
                        <a:pt x="827" y="1392"/>
                        <a:pt x="830" y="1393"/>
                      </a:cubicBezTo>
                      <a:cubicBezTo>
                        <a:pt x="833" y="1393"/>
                        <a:pt x="836" y="1392"/>
                        <a:pt x="838" y="1392"/>
                      </a:cubicBezTo>
                      <a:cubicBezTo>
                        <a:pt x="842" y="1392"/>
                        <a:pt x="846" y="1390"/>
                        <a:pt x="849" y="1387"/>
                      </a:cubicBezTo>
                      <a:cubicBezTo>
                        <a:pt x="852" y="1383"/>
                        <a:pt x="856" y="1382"/>
                        <a:pt x="862" y="1382"/>
                      </a:cubicBezTo>
                      <a:cubicBezTo>
                        <a:pt x="868" y="1383"/>
                        <a:pt x="874" y="1382"/>
                        <a:pt x="879" y="1378"/>
                      </a:cubicBezTo>
                      <a:cubicBezTo>
                        <a:pt x="882" y="1376"/>
                        <a:pt x="886" y="1375"/>
                        <a:pt x="890" y="1374"/>
                      </a:cubicBezTo>
                      <a:cubicBezTo>
                        <a:pt x="893" y="1374"/>
                        <a:pt x="896" y="1373"/>
                        <a:pt x="898" y="1370"/>
                      </a:cubicBezTo>
                      <a:cubicBezTo>
                        <a:pt x="901" y="1367"/>
                        <a:pt x="905" y="1365"/>
                        <a:pt x="908" y="1364"/>
                      </a:cubicBezTo>
                      <a:cubicBezTo>
                        <a:pt x="914" y="1362"/>
                        <a:pt x="920" y="1361"/>
                        <a:pt x="925" y="1359"/>
                      </a:cubicBezTo>
                      <a:cubicBezTo>
                        <a:pt x="930" y="1357"/>
                        <a:pt x="934" y="1354"/>
                        <a:pt x="939" y="1352"/>
                      </a:cubicBezTo>
                      <a:cubicBezTo>
                        <a:pt x="941" y="1351"/>
                        <a:pt x="943" y="1350"/>
                        <a:pt x="943" y="1348"/>
                      </a:cubicBezTo>
                      <a:cubicBezTo>
                        <a:pt x="944" y="1342"/>
                        <a:pt x="948" y="1339"/>
                        <a:pt x="953" y="1338"/>
                      </a:cubicBezTo>
                      <a:cubicBezTo>
                        <a:pt x="960" y="1336"/>
                        <a:pt x="967" y="1333"/>
                        <a:pt x="974" y="1332"/>
                      </a:cubicBezTo>
                      <a:cubicBezTo>
                        <a:pt x="978" y="1331"/>
                        <a:pt x="982" y="1330"/>
                        <a:pt x="983" y="1325"/>
                      </a:cubicBezTo>
                      <a:cubicBezTo>
                        <a:pt x="984" y="1322"/>
                        <a:pt x="985" y="1320"/>
                        <a:pt x="988" y="1319"/>
                      </a:cubicBezTo>
                      <a:cubicBezTo>
                        <a:pt x="994" y="1318"/>
                        <a:pt x="998" y="1315"/>
                        <a:pt x="1000" y="1309"/>
                      </a:cubicBezTo>
                      <a:cubicBezTo>
                        <a:pt x="1001" y="1307"/>
                        <a:pt x="1004" y="1305"/>
                        <a:pt x="1007" y="1304"/>
                      </a:cubicBezTo>
                      <a:cubicBezTo>
                        <a:pt x="1009" y="1304"/>
                        <a:pt x="1011" y="1303"/>
                        <a:pt x="1013" y="1302"/>
                      </a:cubicBezTo>
                      <a:cubicBezTo>
                        <a:pt x="1014" y="1302"/>
                        <a:pt x="1015" y="1300"/>
                        <a:pt x="1015" y="1299"/>
                      </a:cubicBezTo>
                      <a:cubicBezTo>
                        <a:pt x="1016" y="1295"/>
                        <a:pt x="1015" y="1292"/>
                        <a:pt x="1016" y="1289"/>
                      </a:cubicBezTo>
                      <a:cubicBezTo>
                        <a:pt x="1016" y="1286"/>
                        <a:pt x="1017" y="1283"/>
                        <a:pt x="1020" y="1282"/>
                      </a:cubicBezTo>
                      <a:cubicBezTo>
                        <a:pt x="1028" y="1276"/>
                        <a:pt x="1033" y="1268"/>
                        <a:pt x="1037" y="1260"/>
                      </a:cubicBezTo>
                      <a:cubicBezTo>
                        <a:pt x="1040" y="1255"/>
                        <a:pt x="1039" y="1252"/>
                        <a:pt x="1034" y="1247"/>
                      </a:cubicBezTo>
                      <a:cubicBezTo>
                        <a:pt x="1031" y="1244"/>
                        <a:pt x="1028" y="1241"/>
                        <a:pt x="1026" y="1237"/>
                      </a:cubicBezTo>
                      <a:cubicBezTo>
                        <a:pt x="1024" y="1234"/>
                        <a:pt x="1022" y="1232"/>
                        <a:pt x="1018" y="1232"/>
                      </a:cubicBezTo>
                      <a:cubicBezTo>
                        <a:pt x="1014" y="1231"/>
                        <a:pt x="1009" y="1231"/>
                        <a:pt x="1005" y="1230"/>
                      </a:cubicBezTo>
                      <a:cubicBezTo>
                        <a:pt x="1002" y="1229"/>
                        <a:pt x="1000" y="1228"/>
                        <a:pt x="998" y="1226"/>
                      </a:cubicBezTo>
                      <a:cubicBezTo>
                        <a:pt x="994" y="1222"/>
                        <a:pt x="991" y="1217"/>
                        <a:pt x="990" y="1212"/>
                      </a:cubicBezTo>
                      <a:cubicBezTo>
                        <a:pt x="990" y="1207"/>
                        <a:pt x="989" y="1202"/>
                        <a:pt x="988" y="1197"/>
                      </a:cubicBezTo>
                      <a:cubicBezTo>
                        <a:pt x="988" y="1196"/>
                        <a:pt x="988" y="1196"/>
                        <a:pt x="987" y="1196"/>
                      </a:cubicBezTo>
                      <a:cubicBezTo>
                        <a:pt x="986" y="1196"/>
                        <a:pt x="985" y="1196"/>
                        <a:pt x="984" y="1196"/>
                      </a:cubicBezTo>
                      <a:cubicBezTo>
                        <a:pt x="978" y="1203"/>
                        <a:pt x="971" y="1210"/>
                        <a:pt x="966" y="1217"/>
                      </a:cubicBezTo>
                      <a:cubicBezTo>
                        <a:pt x="962" y="1224"/>
                        <a:pt x="957" y="1227"/>
                        <a:pt x="950" y="1226"/>
                      </a:cubicBezTo>
                      <a:cubicBezTo>
                        <a:pt x="944" y="1226"/>
                        <a:pt x="939" y="1226"/>
                        <a:pt x="934" y="1228"/>
                      </a:cubicBezTo>
                      <a:cubicBezTo>
                        <a:pt x="932" y="1229"/>
                        <a:pt x="929" y="1228"/>
                        <a:pt x="928" y="1226"/>
                      </a:cubicBezTo>
                      <a:cubicBezTo>
                        <a:pt x="926" y="1224"/>
                        <a:pt x="924" y="1222"/>
                        <a:pt x="924" y="1219"/>
                      </a:cubicBezTo>
                      <a:cubicBezTo>
                        <a:pt x="924" y="1214"/>
                        <a:pt x="923" y="1208"/>
                        <a:pt x="922" y="1203"/>
                      </a:cubicBezTo>
                      <a:cubicBezTo>
                        <a:pt x="922" y="1202"/>
                        <a:pt x="922" y="1201"/>
                        <a:pt x="921" y="1200"/>
                      </a:cubicBezTo>
                      <a:cubicBezTo>
                        <a:pt x="920" y="1199"/>
                        <a:pt x="919" y="1198"/>
                        <a:pt x="919" y="1198"/>
                      </a:cubicBezTo>
                      <a:cubicBezTo>
                        <a:pt x="918" y="1198"/>
                        <a:pt x="916" y="1198"/>
                        <a:pt x="916" y="1199"/>
                      </a:cubicBezTo>
                      <a:cubicBezTo>
                        <a:pt x="915" y="1201"/>
                        <a:pt x="914" y="1203"/>
                        <a:pt x="913" y="1205"/>
                      </a:cubicBezTo>
                      <a:cubicBezTo>
                        <a:pt x="912" y="1207"/>
                        <a:pt x="910" y="1207"/>
                        <a:pt x="908" y="1205"/>
                      </a:cubicBezTo>
                      <a:cubicBezTo>
                        <a:pt x="906" y="1202"/>
                        <a:pt x="904" y="1200"/>
                        <a:pt x="904" y="1196"/>
                      </a:cubicBezTo>
                      <a:cubicBezTo>
                        <a:pt x="903" y="1190"/>
                        <a:pt x="900" y="1186"/>
                        <a:pt x="896" y="1182"/>
                      </a:cubicBezTo>
                      <a:cubicBezTo>
                        <a:pt x="893" y="1179"/>
                        <a:pt x="891" y="1176"/>
                        <a:pt x="888" y="1174"/>
                      </a:cubicBezTo>
                      <a:cubicBezTo>
                        <a:pt x="887" y="1172"/>
                        <a:pt x="885" y="1172"/>
                        <a:pt x="884" y="1170"/>
                      </a:cubicBezTo>
                      <a:cubicBezTo>
                        <a:pt x="881" y="1165"/>
                        <a:pt x="878" y="1159"/>
                        <a:pt x="875" y="1153"/>
                      </a:cubicBezTo>
                      <a:cubicBezTo>
                        <a:pt x="874" y="1152"/>
                        <a:pt x="874" y="1150"/>
                        <a:pt x="874" y="1148"/>
                      </a:cubicBezTo>
                      <a:cubicBezTo>
                        <a:pt x="875" y="1146"/>
                        <a:pt x="875" y="1144"/>
                        <a:pt x="876" y="1142"/>
                      </a:cubicBezTo>
                      <a:cubicBezTo>
                        <a:pt x="876" y="1141"/>
                        <a:pt x="877" y="1140"/>
                        <a:pt x="878" y="1140"/>
                      </a:cubicBezTo>
                      <a:cubicBezTo>
                        <a:pt x="881" y="1139"/>
                        <a:pt x="884" y="1139"/>
                        <a:pt x="888" y="1139"/>
                      </a:cubicBezTo>
                      <a:cubicBezTo>
                        <a:pt x="891" y="1139"/>
                        <a:pt x="894" y="1139"/>
                        <a:pt x="897" y="1140"/>
                      </a:cubicBezTo>
                      <a:cubicBezTo>
                        <a:pt x="899" y="1142"/>
                        <a:pt x="900" y="1145"/>
                        <a:pt x="902" y="1147"/>
                      </a:cubicBezTo>
                      <a:cubicBezTo>
                        <a:pt x="906" y="1153"/>
                        <a:pt x="910" y="1160"/>
                        <a:pt x="914" y="1167"/>
                      </a:cubicBezTo>
                      <a:cubicBezTo>
                        <a:pt x="916" y="1170"/>
                        <a:pt x="918" y="1171"/>
                        <a:pt x="922" y="1172"/>
                      </a:cubicBezTo>
                      <a:cubicBezTo>
                        <a:pt x="923" y="1173"/>
                        <a:pt x="925" y="1173"/>
                        <a:pt x="927" y="1174"/>
                      </a:cubicBezTo>
                      <a:cubicBezTo>
                        <a:pt x="930" y="1174"/>
                        <a:pt x="934" y="1176"/>
                        <a:pt x="936" y="1179"/>
                      </a:cubicBezTo>
                      <a:cubicBezTo>
                        <a:pt x="938" y="1181"/>
                        <a:pt x="941" y="1182"/>
                        <a:pt x="943" y="1184"/>
                      </a:cubicBezTo>
                      <a:cubicBezTo>
                        <a:pt x="949" y="1188"/>
                        <a:pt x="956" y="1189"/>
                        <a:pt x="963" y="1191"/>
                      </a:cubicBezTo>
                      <a:cubicBezTo>
                        <a:pt x="966" y="1192"/>
                        <a:pt x="968" y="1191"/>
                        <a:pt x="971" y="1190"/>
                      </a:cubicBezTo>
                      <a:cubicBezTo>
                        <a:pt x="975" y="1188"/>
                        <a:pt x="979" y="1186"/>
                        <a:pt x="983" y="1184"/>
                      </a:cubicBezTo>
                      <a:cubicBezTo>
                        <a:pt x="987" y="1182"/>
                        <a:pt x="992" y="1184"/>
                        <a:pt x="994" y="1188"/>
                      </a:cubicBezTo>
                      <a:cubicBezTo>
                        <a:pt x="995" y="1192"/>
                        <a:pt x="997" y="1195"/>
                        <a:pt x="998" y="1199"/>
                      </a:cubicBezTo>
                      <a:cubicBezTo>
                        <a:pt x="1000" y="1202"/>
                        <a:pt x="1002" y="1204"/>
                        <a:pt x="1006" y="1204"/>
                      </a:cubicBezTo>
                      <a:cubicBezTo>
                        <a:pt x="1021" y="1205"/>
                        <a:pt x="1036" y="1209"/>
                        <a:pt x="1052" y="1211"/>
                      </a:cubicBezTo>
                      <a:cubicBezTo>
                        <a:pt x="1057" y="1212"/>
                        <a:pt x="1062" y="1212"/>
                        <a:pt x="1068" y="1212"/>
                      </a:cubicBezTo>
                      <a:cubicBezTo>
                        <a:pt x="1077" y="1210"/>
                        <a:pt x="1086" y="1208"/>
                        <a:pt x="1096" y="1210"/>
                      </a:cubicBezTo>
                      <a:cubicBezTo>
                        <a:pt x="1098" y="1210"/>
                        <a:pt x="1100" y="1209"/>
                        <a:pt x="1102" y="1209"/>
                      </a:cubicBezTo>
                      <a:cubicBezTo>
                        <a:pt x="1109" y="1207"/>
                        <a:pt x="1115" y="1207"/>
                        <a:pt x="1122" y="1207"/>
                      </a:cubicBezTo>
                      <a:cubicBezTo>
                        <a:pt x="1124" y="1207"/>
                        <a:pt x="1126" y="1208"/>
                        <a:pt x="1127" y="1211"/>
                      </a:cubicBezTo>
                      <a:cubicBezTo>
                        <a:pt x="1128" y="1213"/>
                        <a:pt x="1129" y="1214"/>
                        <a:pt x="1131" y="1216"/>
                      </a:cubicBezTo>
                      <a:cubicBezTo>
                        <a:pt x="1134" y="1217"/>
                        <a:pt x="1136" y="1219"/>
                        <a:pt x="1136" y="1222"/>
                      </a:cubicBezTo>
                      <a:cubicBezTo>
                        <a:pt x="1138" y="1227"/>
                        <a:pt x="1141" y="1230"/>
                        <a:pt x="1146" y="1231"/>
                      </a:cubicBezTo>
                      <a:cubicBezTo>
                        <a:pt x="1150" y="1232"/>
                        <a:pt x="1153" y="1234"/>
                        <a:pt x="1156" y="1238"/>
                      </a:cubicBezTo>
                      <a:cubicBezTo>
                        <a:pt x="1160" y="1244"/>
                        <a:pt x="1166" y="1246"/>
                        <a:pt x="1173" y="1246"/>
                      </a:cubicBezTo>
                      <a:cubicBezTo>
                        <a:pt x="1174" y="1246"/>
                        <a:pt x="1176" y="1247"/>
                        <a:pt x="1177" y="1247"/>
                      </a:cubicBezTo>
                      <a:cubicBezTo>
                        <a:pt x="1177" y="1246"/>
                        <a:pt x="1177" y="1246"/>
                        <a:pt x="1177" y="1246"/>
                      </a:cubicBezTo>
                      <a:cubicBezTo>
                        <a:pt x="1178" y="1246"/>
                        <a:pt x="1178" y="1246"/>
                        <a:pt x="1178" y="1246"/>
                      </a:cubicBezTo>
                      <a:cubicBezTo>
                        <a:pt x="1178" y="1247"/>
                        <a:pt x="1178" y="1247"/>
                        <a:pt x="1178" y="1247"/>
                      </a:cubicBezTo>
                      <a:cubicBezTo>
                        <a:pt x="1177" y="1247"/>
                        <a:pt x="1177" y="1247"/>
                        <a:pt x="1177" y="1247"/>
                      </a:cubicBezTo>
                      <a:cubicBezTo>
                        <a:pt x="1174" y="1250"/>
                        <a:pt x="1171" y="1253"/>
                        <a:pt x="1166" y="1251"/>
                      </a:cubicBezTo>
                      <a:cubicBezTo>
                        <a:pt x="1166" y="1250"/>
                        <a:pt x="1164" y="1251"/>
                        <a:pt x="1164" y="1252"/>
                      </a:cubicBezTo>
                      <a:cubicBezTo>
                        <a:pt x="1163" y="1252"/>
                        <a:pt x="1163" y="1254"/>
                        <a:pt x="1164" y="1255"/>
                      </a:cubicBezTo>
                      <a:cubicBezTo>
                        <a:pt x="1169" y="1260"/>
                        <a:pt x="1174" y="1265"/>
                        <a:pt x="1179" y="1270"/>
                      </a:cubicBezTo>
                      <a:cubicBezTo>
                        <a:pt x="1188" y="1278"/>
                        <a:pt x="1192" y="1278"/>
                        <a:pt x="1203" y="1271"/>
                      </a:cubicBezTo>
                      <a:cubicBezTo>
                        <a:pt x="1207" y="1269"/>
                        <a:pt x="1210" y="1265"/>
                        <a:pt x="1211" y="1260"/>
                      </a:cubicBezTo>
                      <a:cubicBezTo>
                        <a:pt x="1211" y="1260"/>
                        <a:pt x="1210" y="1260"/>
                        <a:pt x="1210" y="1260"/>
                      </a:cubicBezTo>
                      <a:cubicBezTo>
                        <a:pt x="1210" y="1259"/>
                        <a:pt x="1210" y="1259"/>
                        <a:pt x="1210" y="1259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2" y="1261"/>
                        <a:pt x="1212" y="1261"/>
                      </a:cubicBezTo>
                      <a:cubicBezTo>
                        <a:pt x="1214" y="1268"/>
                        <a:pt x="1217" y="1275"/>
                        <a:pt x="1217" y="1283"/>
                      </a:cubicBezTo>
                      <a:cubicBezTo>
                        <a:pt x="1216" y="1286"/>
                        <a:pt x="1216" y="1290"/>
                        <a:pt x="1217" y="1293"/>
                      </a:cubicBezTo>
                      <a:cubicBezTo>
                        <a:pt x="1220" y="1301"/>
                        <a:pt x="1221" y="1309"/>
                        <a:pt x="1223" y="1317"/>
                      </a:cubicBezTo>
                      <a:cubicBezTo>
                        <a:pt x="1225" y="1325"/>
                        <a:pt x="1230" y="1332"/>
                        <a:pt x="1230" y="1340"/>
                      </a:cubicBezTo>
                      <a:cubicBezTo>
                        <a:pt x="1230" y="1342"/>
                        <a:pt x="1232" y="1343"/>
                        <a:pt x="1232" y="1345"/>
                      </a:cubicBezTo>
                      <a:cubicBezTo>
                        <a:pt x="1235" y="1350"/>
                        <a:pt x="1237" y="1355"/>
                        <a:pt x="1241" y="1359"/>
                      </a:cubicBezTo>
                      <a:cubicBezTo>
                        <a:pt x="1244" y="1365"/>
                        <a:pt x="1247" y="1371"/>
                        <a:pt x="1249" y="1377"/>
                      </a:cubicBezTo>
                      <a:cubicBezTo>
                        <a:pt x="1250" y="1380"/>
                        <a:pt x="1251" y="1383"/>
                        <a:pt x="1252" y="1386"/>
                      </a:cubicBezTo>
                      <a:cubicBezTo>
                        <a:pt x="1254" y="1393"/>
                        <a:pt x="1257" y="1399"/>
                        <a:pt x="1261" y="1404"/>
                      </a:cubicBezTo>
                      <a:cubicBezTo>
                        <a:pt x="1264" y="1406"/>
                        <a:pt x="1267" y="1410"/>
                        <a:pt x="1268" y="1413"/>
                      </a:cubicBezTo>
                      <a:cubicBezTo>
                        <a:pt x="1271" y="1421"/>
                        <a:pt x="1275" y="1428"/>
                        <a:pt x="1276" y="1436"/>
                      </a:cubicBezTo>
                      <a:cubicBezTo>
                        <a:pt x="1277" y="1441"/>
                        <a:pt x="1279" y="1446"/>
                        <a:pt x="1282" y="1450"/>
                      </a:cubicBezTo>
                      <a:cubicBezTo>
                        <a:pt x="1284" y="1451"/>
                        <a:pt x="1285" y="1453"/>
                        <a:pt x="1287" y="1454"/>
                      </a:cubicBezTo>
                      <a:cubicBezTo>
                        <a:pt x="1291" y="1458"/>
                        <a:pt x="1297" y="1457"/>
                        <a:pt x="1300" y="1453"/>
                      </a:cubicBezTo>
                      <a:cubicBezTo>
                        <a:pt x="1301" y="1451"/>
                        <a:pt x="1302" y="1450"/>
                        <a:pt x="1303" y="1448"/>
                      </a:cubicBezTo>
                      <a:cubicBezTo>
                        <a:pt x="1304" y="1446"/>
                        <a:pt x="1306" y="1444"/>
                        <a:pt x="1308" y="1443"/>
                      </a:cubicBezTo>
                      <a:cubicBezTo>
                        <a:pt x="1312" y="1441"/>
                        <a:pt x="1313" y="1439"/>
                        <a:pt x="1314" y="1436"/>
                      </a:cubicBezTo>
                      <a:cubicBezTo>
                        <a:pt x="1316" y="1431"/>
                        <a:pt x="1318" y="1428"/>
                        <a:pt x="1323" y="1426"/>
                      </a:cubicBezTo>
                      <a:cubicBezTo>
                        <a:pt x="1325" y="1424"/>
                        <a:pt x="1326" y="1421"/>
                        <a:pt x="1326" y="1419"/>
                      </a:cubicBezTo>
                      <a:cubicBezTo>
                        <a:pt x="1325" y="1416"/>
                        <a:pt x="1325" y="1413"/>
                        <a:pt x="1324" y="1410"/>
                      </a:cubicBezTo>
                      <a:cubicBezTo>
                        <a:pt x="1324" y="1407"/>
                        <a:pt x="1324" y="1404"/>
                        <a:pt x="1325" y="1401"/>
                      </a:cubicBezTo>
                      <a:cubicBezTo>
                        <a:pt x="1326" y="1399"/>
                        <a:pt x="1327" y="1397"/>
                        <a:pt x="1328" y="1395"/>
                      </a:cubicBezTo>
                      <a:cubicBezTo>
                        <a:pt x="1330" y="1390"/>
                        <a:pt x="1330" y="1385"/>
                        <a:pt x="1328" y="1380"/>
                      </a:cubicBezTo>
                      <a:cubicBezTo>
                        <a:pt x="1327" y="1378"/>
                        <a:pt x="1327" y="1375"/>
                        <a:pt x="1327" y="1372"/>
                      </a:cubicBezTo>
                      <a:cubicBezTo>
                        <a:pt x="1326" y="1366"/>
                        <a:pt x="1326" y="1360"/>
                        <a:pt x="1327" y="1354"/>
                      </a:cubicBezTo>
                      <a:cubicBezTo>
                        <a:pt x="1327" y="1350"/>
                        <a:pt x="1329" y="1348"/>
                        <a:pt x="1333" y="1347"/>
                      </a:cubicBezTo>
                      <a:cubicBezTo>
                        <a:pt x="1334" y="1347"/>
                        <a:pt x="1336" y="1347"/>
                        <a:pt x="1337" y="1345"/>
                      </a:cubicBezTo>
                      <a:cubicBezTo>
                        <a:pt x="1340" y="1341"/>
                        <a:pt x="1344" y="1339"/>
                        <a:pt x="1349" y="1338"/>
                      </a:cubicBezTo>
                      <a:cubicBezTo>
                        <a:pt x="1351" y="1337"/>
                        <a:pt x="1352" y="1335"/>
                        <a:pt x="1353" y="1333"/>
                      </a:cubicBezTo>
                      <a:cubicBezTo>
                        <a:pt x="1354" y="1330"/>
                        <a:pt x="1354" y="1327"/>
                        <a:pt x="1357" y="1326"/>
                      </a:cubicBezTo>
                      <a:cubicBezTo>
                        <a:pt x="1364" y="1322"/>
                        <a:pt x="1368" y="1315"/>
                        <a:pt x="1374" y="1311"/>
                      </a:cubicBezTo>
                      <a:cubicBezTo>
                        <a:pt x="1377" y="1309"/>
                        <a:pt x="1379" y="1306"/>
                        <a:pt x="1381" y="1303"/>
                      </a:cubicBezTo>
                      <a:cubicBezTo>
                        <a:pt x="1383" y="1300"/>
                        <a:pt x="1385" y="1297"/>
                        <a:pt x="1388" y="1294"/>
                      </a:cubicBezTo>
                      <a:cubicBezTo>
                        <a:pt x="1389" y="1292"/>
                        <a:pt x="1392" y="1291"/>
                        <a:pt x="1394" y="1290"/>
                      </a:cubicBezTo>
                      <a:cubicBezTo>
                        <a:pt x="1403" y="1285"/>
                        <a:pt x="1410" y="1279"/>
                        <a:pt x="1410" y="1268"/>
                      </a:cubicBezTo>
                      <a:cubicBezTo>
                        <a:pt x="1410" y="1265"/>
                        <a:pt x="1412" y="1263"/>
                        <a:pt x="1415" y="1262"/>
                      </a:cubicBezTo>
                      <a:cubicBezTo>
                        <a:pt x="1419" y="1260"/>
                        <a:pt x="1423" y="1259"/>
                        <a:pt x="1427" y="1260"/>
                      </a:cubicBezTo>
                      <a:cubicBezTo>
                        <a:pt x="1438" y="1260"/>
                        <a:pt x="1447" y="1258"/>
                        <a:pt x="1456" y="1252"/>
                      </a:cubicBezTo>
                      <a:cubicBezTo>
                        <a:pt x="1459" y="1249"/>
                        <a:pt x="1464" y="1250"/>
                        <a:pt x="1467" y="1246"/>
                      </a:cubicBezTo>
                      <a:cubicBezTo>
                        <a:pt x="1467" y="1246"/>
                        <a:pt x="1470" y="1247"/>
                        <a:pt x="1470" y="1248"/>
                      </a:cubicBezTo>
                      <a:cubicBezTo>
                        <a:pt x="1471" y="1251"/>
                        <a:pt x="1472" y="1254"/>
                        <a:pt x="1473" y="1257"/>
                      </a:cubicBezTo>
                      <a:cubicBezTo>
                        <a:pt x="1476" y="1268"/>
                        <a:pt x="1482" y="1277"/>
                        <a:pt x="1493" y="1282"/>
                      </a:cubicBezTo>
                      <a:cubicBezTo>
                        <a:pt x="1494" y="1283"/>
                        <a:pt x="1496" y="1284"/>
                        <a:pt x="1497" y="1284"/>
                      </a:cubicBezTo>
                      <a:cubicBezTo>
                        <a:pt x="1500" y="1286"/>
                        <a:pt x="1500" y="1288"/>
                        <a:pt x="1499" y="1291"/>
                      </a:cubicBezTo>
                      <a:cubicBezTo>
                        <a:pt x="1498" y="1296"/>
                        <a:pt x="1499" y="1298"/>
                        <a:pt x="1504" y="1300"/>
                      </a:cubicBezTo>
                      <a:cubicBezTo>
                        <a:pt x="1507" y="1301"/>
                        <a:pt x="1510" y="1303"/>
                        <a:pt x="1511" y="1306"/>
                      </a:cubicBezTo>
                      <a:cubicBezTo>
                        <a:pt x="1511" y="1307"/>
                        <a:pt x="1512" y="1307"/>
                        <a:pt x="1512" y="1308"/>
                      </a:cubicBezTo>
                      <a:cubicBezTo>
                        <a:pt x="1515" y="1315"/>
                        <a:pt x="1517" y="1322"/>
                        <a:pt x="1515" y="1330"/>
                      </a:cubicBezTo>
                      <a:cubicBezTo>
                        <a:pt x="1514" y="1333"/>
                        <a:pt x="1514" y="1335"/>
                        <a:pt x="1514" y="1338"/>
                      </a:cubicBezTo>
                      <a:cubicBezTo>
                        <a:pt x="1514" y="1340"/>
                        <a:pt x="1518" y="1344"/>
                        <a:pt x="1520" y="1344"/>
                      </a:cubicBezTo>
                      <a:cubicBezTo>
                        <a:pt x="1526" y="1343"/>
                        <a:pt x="1532" y="1343"/>
                        <a:pt x="1537" y="1339"/>
                      </a:cubicBezTo>
                      <a:cubicBezTo>
                        <a:pt x="1541" y="1336"/>
                        <a:pt x="1545" y="1334"/>
                        <a:pt x="1550" y="1331"/>
                      </a:cubicBezTo>
                      <a:close/>
                      <a:moveTo>
                        <a:pt x="1835" y="1094"/>
                      </a:moveTo>
                      <a:cubicBezTo>
                        <a:pt x="1835" y="1094"/>
                        <a:pt x="1836" y="1094"/>
                        <a:pt x="1836" y="1095"/>
                      </a:cubicBezTo>
                      <a:cubicBezTo>
                        <a:pt x="1836" y="1095"/>
                        <a:pt x="1836" y="1096"/>
                        <a:pt x="1835" y="1097"/>
                      </a:cubicBezTo>
                      <a:cubicBezTo>
                        <a:pt x="1836" y="1097"/>
                        <a:pt x="1836" y="1097"/>
                        <a:pt x="1836" y="1097"/>
                      </a:cubicBezTo>
                      <a:cubicBezTo>
                        <a:pt x="1836" y="1098"/>
                        <a:pt x="1836" y="1098"/>
                        <a:pt x="1836" y="1098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4" y="1096"/>
                        <a:pt x="1834" y="1096"/>
                      </a:cubicBezTo>
                      <a:cubicBezTo>
                        <a:pt x="1833" y="1095"/>
                        <a:pt x="1834" y="1094"/>
                        <a:pt x="1835" y="1094"/>
                      </a:cubicBezTo>
                      <a:close/>
                      <a:moveTo>
                        <a:pt x="1806" y="1058"/>
                      </a:moveTo>
                      <a:cubicBezTo>
                        <a:pt x="1807" y="1059"/>
                        <a:pt x="1807" y="1059"/>
                        <a:pt x="1807" y="1059"/>
                      </a:cubicBezTo>
                      <a:cubicBezTo>
                        <a:pt x="1807" y="1060"/>
                        <a:pt x="1807" y="1060"/>
                        <a:pt x="1806" y="1060"/>
                      </a:cubicBezTo>
                      <a:cubicBezTo>
                        <a:pt x="1806" y="1060"/>
                        <a:pt x="1805" y="1060"/>
                        <a:pt x="1805" y="1060"/>
                      </a:cubicBezTo>
                      <a:cubicBezTo>
                        <a:pt x="1805" y="1059"/>
                        <a:pt x="1805" y="1058"/>
                        <a:pt x="1806" y="1058"/>
                      </a:cubicBezTo>
                      <a:close/>
                      <a:moveTo>
                        <a:pt x="1790" y="1132"/>
                      </a:moveTo>
                      <a:cubicBezTo>
                        <a:pt x="1791" y="1132"/>
                        <a:pt x="1791" y="1133"/>
                        <a:pt x="1791" y="1133"/>
                      </a:cubicBezTo>
                      <a:cubicBezTo>
                        <a:pt x="1792" y="1134"/>
                        <a:pt x="1792" y="1135"/>
                        <a:pt x="1792" y="1136"/>
                      </a:cubicBezTo>
                      <a:cubicBezTo>
                        <a:pt x="1792" y="1136"/>
                        <a:pt x="1791" y="1136"/>
                        <a:pt x="1791" y="1137"/>
                      </a:cubicBezTo>
                      <a:cubicBezTo>
                        <a:pt x="1790" y="1135"/>
                        <a:pt x="1790" y="1134"/>
                        <a:pt x="1789" y="1133"/>
                      </a:cubicBezTo>
                      <a:cubicBezTo>
                        <a:pt x="1789" y="1133"/>
                        <a:pt x="1790" y="1132"/>
                        <a:pt x="1790" y="1132"/>
                      </a:cubicBezTo>
                      <a:close/>
                      <a:moveTo>
                        <a:pt x="1933" y="816"/>
                      </a:moveTo>
                      <a:cubicBezTo>
                        <a:pt x="1935" y="816"/>
                        <a:pt x="1937" y="817"/>
                        <a:pt x="1937" y="818"/>
                      </a:cubicBezTo>
                      <a:cubicBezTo>
                        <a:pt x="1937" y="820"/>
                        <a:pt x="1937" y="821"/>
                        <a:pt x="1938" y="823"/>
                      </a:cubicBezTo>
                      <a:cubicBezTo>
                        <a:pt x="1937" y="824"/>
                        <a:pt x="1937" y="826"/>
                        <a:pt x="1936" y="827"/>
                      </a:cubicBezTo>
                      <a:cubicBezTo>
                        <a:pt x="1936" y="828"/>
                        <a:pt x="1934" y="828"/>
                        <a:pt x="1933" y="827"/>
                      </a:cubicBezTo>
                      <a:cubicBezTo>
                        <a:pt x="1932" y="825"/>
                        <a:pt x="1931" y="823"/>
                        <a:pt x="1930" y="820"/>
                      </a:cubicBezTo>
                      <a:cubicBezTo>
                        <a:pt x="1929" y="819"/>
                        <a:pt x="1932" y="816"/>
                        <a:pt x="1933" y="816"/>
                      </a:cubicBezTo>
                      <a:close/>
                      <a:moveTo>
                        <a:pt x="2226" y="198"/>
                      </a:moveTo>
                      <a:cubicBezTo>
                        <a:pt x="2229" y="198"/>
                        <a:pt x="2231" y="197"/>
                        <a:pt x="2233" y="197"/>
                      </a:cubicBezTo>
                      <a:cubicBezTo>
                        <a:pt x="2233" y="197"/>
                        <a:pt x="2234" y="197"/>
                        <a:pt x="2234" y="198"/>
                      </a:cubicBezTo>
                      <a:cubicBezTo>
                        <a:pt x="2234" y="198"/>
                        <a:pt x="2234" y="199"/>
                        <a:pt x="2234" y="200"/>
                      </a:cubicBezTo>
                      <a:cubicBezTo>
                        <a:pt x="2232" y="201"/>
                        <a:pt x="2231" y="202"/>
                        <a:pt x="2229" y="203"/>
                      </a:cubicBezTo>
                      <a:cubicBezTo>
                        <a:pt x="2228" y="203"/>
                        <a:pt x="2226" y="202"/>
                        <a:pt x="2225" y="201"/>
                      </a:cubicBezTo>
                      <a:cubicBezTo>
                        <a:pt x="2225" y="199"/>
                        <a:pt x="2225" y="199"/>
                        <a:pt x="2226" y="198"/>
                      </a:cubicBezTo>
                      <a:close/>
                      <a:moveTo>
                        <a:pt x="1949" y="102"/>
                      </a:moveTo>
                      <a:cubicBezTo>
                        <a:pt x="1949" y="102"/>
                        <a:pt x="1949" y="102"/>
                        <a:pt x="1949" y="102"/>
                      </a:cubicBezTo>
                      <a:cubicBezTo>
                        <a:pt x="1950" y="102"/>
                        <a:pt x="1951" y="102"/>
                        <a:pt x="1952" y="103"/>
                      </a:cubicBezTo>
                      <a:cubicBezTo>
                        <a:pt x="1952" y="104"/>
                        <a:pt x="1951" y="104"/>
                        <a:pt x="1950" y="104"/>
                      </a:cubicBezTo>
                      <a:cubicBezTo>
                        <a:pt x="1950" y="103"/>
                        <a:pt x="1949" y="103"/>
                        <a:pt x="1949" y="102"/>
                      </a:cubicBezTo>
                      <a:cubicBezTo>
                        <a:pt x="1949" y="102"/>
                        <a:pt x="1948" y="102"/>
                        <a:pt x="1948" y="102"/>
                      </a:cubicBezTo>
                      <a:cubicBezTo>
                        <a:pt x="1948" y="102"/>
                        <a:pt x="1948" y="102"/>
                        <a:pt x="1947" y="101"/>
                      </a:cubicBezTo>
                      <a:cubicBezTo>
                        <a:pt x="1948" y="101"/>
                        <a:pt x="1948" y="101"/>
                        <a:pt x="1949" y="102"/>
                      </a:cubicBezTo>
                      <a:close/>
                      <a:moveTo>
                        <a:pt x="1799" y="621"/>
                      </a:moveTo>
                      <a:cubicBezTo>
                        <a:pt x="1800" y="620"/>
                        <a:pt x="1800" y="620"/>
                        <a:pt x="1800" y="620"/>
                      </a:cubicBezTo>
                      <a:cubicBezTo>
                        <a:pt x="1801" y="620"/>
                        <a:pt x="1801" y="620"/>
                        <a:pt x="1802" y="619"/>
                      </a:cubicBezTo>
                      <a:cubicBezTo>
                        <a:pt x="1802" y="620"/>
                        <a:pt x="1802" y="620"/>
                        <a:pt x="1802" y="620"/>
                      </a:cubicBezTo>
                      <a:cubicBezTo>
                        <a:pt x="1802" y="620"/>
                        <a:pt x="1801" y="620"/>
                        <a:pt x="1800" y="620"/>
                      </a:cubicBezTo>
                      <a:cubicBezTo>
                        <a:pt x="1800" y="621"/>
                        <a:pt x="1800" y="621"/>
                        <a:pt x="1800" y="621"/>
                      </a:cubicBezTo>
                      <a:cubicBezTo>
                        <a:pt x="1799" y="621"/>
                        <a:pt x="1799" y="621"/>
                        <a:pt x="1799" y="621"/>
                      </a:cubicBezTo>
                      <a:close/>
                      <a:moveTo>
                        <a:pt x="1733" y="1137"/>
                      </a:moveTo>
                      <a:cubicBezTo>
                        <a:pt x="1733" y="1137"/>
                        <a:pt x="1733" y="1137"/>
                        <a:pt x="1734" y="1138"/>
                      </a:cubicBezTo>
                      <a:cubicBezTo>
                        <a:pt x="1736" y="1137"/>
                        <a:pt x="1738" y="1137"/>
                        <a:pt x="1740" y="1135"/>
                      </a:cubicBezTo>
                      <a:cubicBezTo>
                        <a:pt x="1741" y="1134"/>
                        <a:pt x="1742" y="1135"/>
                        <a:pt x="1742" y="1136"/>
                      </a:cubicBezTo>
                      <a:cubicBezTo>
                        <a:pt x="1742" y="1137"/>
                        <a:pt x="1741" y="1138"/>
                        <a:pt x="1740" y="1139"/>
                      </a:cubicBezTo>
                      <a:cubicBezTo>
                        <a:pt x="1738" y="1140"/>
                        <a:pt x="1735" y="1140"/>
                        <a:pt x="1734" y="1138"/>
                      </a:cubicBezTo>
                      <a:cubicBezTo>
                        <a:pt x="1733" y="1138"/>
                        <a:pt x="1733" y="1138"/>
                        <a:pt x="1733" y="1138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lose/>
                      <a:moveTo>
                        <a:pt x="1726" y="72"/>
                      </a:moveTo>
                      <a:cubicBezTo>
                        <a:pt x="1726" y="71"/>
                        <a:pt x="1726" y="71"/>
                        <a:pt x="1726" y="71"/>
                      </a:cubicBezTo>
                      <a:cubicBezTo>
                        <a:pt x="1727" y="72"/>
                        <a:pt x="1727" y="72"/>
                        <a:pt x="1727" y="72"/>
                      </a:cubicBezTo>
                      <a:cubicBezTo>
                        <a:pt x="1727" y="72"/>
                        <a:pt x="1727" y="72"/>
                        <a:pt x="1727" y="73"/>
                      </a:cubicBezTo>
                      <a:cubicBezTo>
                        <a:pt x="1730" y="73"/>
                        <a:pt x="1731" y="75"/>
                        <a:pt x="1730" y="78"/>
                      </a:cubicBezTo>
                      <a:cubicBezTo>
                        <a:pt x="1730" y="80"/>
                        <a:pt x="1729" y="82"/>
                        <a:pt x="1728" y="84"/>
                      </a:cubicBezTo>
                      <a:cubicBezTo>
                        <a:pt x="1728" y="84"/>
                        <a:pt x="1727" y="84"/>
                        <a:pt x="1726" y="84"/>
                      </a:cubicBezTo>
                      <a:cubicBezTo>
                        <a:pt x="1726" y="84"/>
                        <a:pt x="1725" y="83"/>
                        <a:pt x="1726" y="83"/>
                      </a:cubicBezTo>
                      <a:cubicBezTo>
                        <a:pt x="1726" y="79"/>
                        <a:pt x="1726" y="76"/>
                        <a:pt x="1727" y="73"/>
                      </a:cubicBezTo>
                      <a:cubicBezTo>
                        <a:pt x="1727" y="73"/>
                        <a:pt x="1727" y="72"/>
                        <a:pt x="1726" y="72"/>
                      </a:cubicBezTo>
                      <a:close/>
                      <a:moveTo>
                        <a:pt x="1712" y="759"/>
                      </a:moveTo>
                      <a:cubicBezTo>
                        <a:pt x="1712" y="759"/>
                        <a:pt x="1711" y="759"/>
                        <a:pt x="1711" y="759"/>
                      </a:cubicBezTo>
                      <a:cubicBezTo>
                        <a:pt x="1711" y="758"/>
                        <a:pt x="1711" y="757"/>
                        <a:pt x="1712" y="756"/>
                      </a:cubicBezTo>
                      <a:cubicBezTo>
                        <a:pt x="1712" y="756"/>
                        <a:pt x="1713" y="757"/>
                        <a:pt x="1713" y="757"/>
                      </a:cubicBezTo>
                      <a:cubicBezTo>
                        <a:pt x="1712" y="758"/>
                        <a:pt x="1712" y="759"/>
                        <a:pt x="1712" y="759"/>
                      </a:cubicBezTo>
                      <a:close/>
                      <a:moveTo>
                        <a:pt x="1713" y="63"/>
                      </a:moveTo>
                      <a:cubicBezTo>
                        <a:pt x="1714" y="63"/>
                        <a:pt x="1715" y="64"/>
                        <a:pt x="1716" y="64"/>
                      </a:cubicBezTo>
                      <a:cubicBezTo>
                        <a:pt x="1715" y="65"/>
                        <a:pt x="1715" y="65"/>
                        <a:pt x="1715" y="65"/>
                      </a:cubicBezTo>
                      <a:cubicBezTo>
                        <a:pt x="1714" y="67"/>
                        <a:pt x="1713" y="68"/>
                        <a:pt x="1711" y="69"/>
                      </a:cubicBezTo>
                      <a:cubicBezTo>
                        <a:pt x="1711" y="69"/>
                        <a:pt x="1710" y="69"/>
                        <a:pt x="1710" y="69"/>
                      </a:cubicBezTo>
                      <a:cubicBezTo>
                        <a:pt x="1709" y="69"/>
                        <a:pt x="1708" y="69"/>
                        <a:pt x="1708" y="68"/>
                      </a:cubicBezTo>
                      <a:cubicBezTo>
                        <a:pt x="1707" y="65"/>
                        <a:pt x="1709" y="63"/>
                        <a:pt x="1713" y="63"/>
                      </a:cubicBezTo>
                      <a:close/>
                      <a:moveTo>
                        <a:pt x="1658" y="122"/>
                      </a:moveTo>
                      <a:cubicBezTo>
                        <a:pt x="1660" y="122"/>
                        <a:pt x="1662" y="123"/>
                        <a:pt x="1664" y="123"/>
                      </a:cubicBezTo>
                      <a:cubicBezTo>
                        <a:pt x="1664" y="123"/>
                        <a:pt x="1664" y="124"/>
                        <a:pt x="1665" y="124"/>
                      </a:cubicBezTo>
                      <a:cubicBezTo>
                        <a:pt x="1664" y="125"/>
                        <a:pt x="1664" y="126"/>
                        <a:pt x="1663" y="127"/>
                      </a:cubicBezTo>
                      <a:cubicBezTo>
                        <a:pt x="1660" y="128"/>
                        <a:pt x="1658" y="127"/>
                        <a:pt x="1656" y="124"/>
                      </a:cubicBezTo>
                      <a:cubicBezTo>
                        <a:pt x="1656" y="123"/>
                        <a:pt x="1657" y="122"/>
                        <a:pt x="1658" y="122"/>
                      </a:cubicBezTo>
                      <a:close/>
                      <a:moveTo>
                        <a:pt x="1653" y="1385"/>
                      </a:moveTo>
                      <a:cubicBezTo>
                        <a:pt x="1653" y="1386"/>
                        <a:pt x="1654" y="1386"/>
                        <a:pt x="1654" y="1386"/>
                      </a:cubicBezTo>
                      <a:cubicBezTo>
                        <a:pt x="1653" y="1387"/>
                        <a:pt x="1652" y="1387"/>
                        <a:pt x="1652" y="1385"/>
                      </a:cubicBezTo>
                      <a:cubicBezTo>
                        <a:pt x="1652" y="1385"/>
                        <a:pt x="1653" y="1385"/>
                        <a:pt x="1653" y="1385"/>
                      </a:cubicBezTo>
                      <a:close/>
                      <a:moveTo>
                        <a:pt x="1313" y="52"/>
                      </a:moveTo>
                      <a:cubicBezTo>
                        <a:pt x="1313" y="52"/>
                        <a:pt x="1314" y="52"/>
                        <a:pt x="1314" y="53"/>
                      </a:cubicBezTo>
                      <a:cubicBezTo>
                        <a:pt x="1314" y="53"/>
                        <a:pt x="1313" y="52"/>
                        <a:pt x="1313" y="52"/>
                      </a:cubicBezTo>
                      <a:cubicBezTo>
                        <a:pt x="1312" y="51"/>
                        <a:pt x="1312" y="51"/>
                        <a:pt x="1312" y="51"/>
                      </a:cubicBezTo>
                      <a:lnTo>
                        <a:pt x="1313" y="52"/>
                      </a:lnTo>
                      <a:close/>
                      <a:moveTo>
                        <a:pt x="347" y="550"/>
                      </a:moveTo>
                      <a:cubicBezTo>
                        <a:pt x="347" y="550"/>
                        <a:pt x="347" y="550"/>
                        <a:pt x="347" y="550"/>
                      </a:cubicBezTo>
                      <a:cubicBezTo>
                        <a:pt x="348" y="550"/>
                        <a:pt x="348" y="550"/>
                        <a:pt x="348" y="550"/>
                      </a:cubicBezTo>
                      <a:lnTo>
                        <a:pt x="347" y="550"/>
                      </a:lnTo>
                      <a:close/>
                      <a:moveTo>
                        <a:pt x="390" y="651"/>
                      </a:moveTo>
                      <a:cubicBezTo>
                        <a:pt x="390" y="654"/>
                        <a:pt x="388" y="656"/>
                        <a:pt x="385" y="657"/>
                      </a:cubicBezTo>
                      <a:cubicBezTo>
                        <a:pt x="382" y="657"/>
                        <a:pt x="380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8"/>
                        <a:pt x="377" y="658"/>
                        <a:pt x="377" y="658"/>
                      </a:cubicBezTo>
                      <a:cubicBezTo>
                        <a:pt x="377" y="658"/>
                        <a:pt x="377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3"/>
                        <a:pt x="377" y="650"/>
                        <a:pt x="382" y="648"/>
                      </a:cubicBezTo>
                      <a:cubicBezTo>
                        <a:pt x="383" y="648"/>
                        <a:pt x="383" y="646"/>
                        <a:pt x="384" y="644"/>
                      </a:cubicBezTo>
                      <a:cubicBezTo>
                        <a:pt x="385" y="642"/>
                        <a:pt x="387" y="641"/>
                        <a:pt x="388" y="642"/>
                      </a:cubicBezTo>
                      <a:cubicBezTo>
                        <a:pt x="389" y="644"/>
                        <a:pt x="390" y="645"/>
                        <a:pt x="390" y="646"/>
                      </a:cubicBezTo>
                      <a:cubicBezTo>
                        <a:pt x="390" y="648"/>
                        <a:pt x="390" y="650"/>
                        <a:pt x="390" y="651"/>
                      </a:cubicBezTo>
                      <a:close/>
                      <a:moveTo>
                        <a:pt x="400" y="660"/>
                      </a:moveTo>
                      <a:cubicBezTo>
                        <a:pt x="400" y="660"/>
                        <a:pt x="400" y="660"/>
                        <a:pt x="400" y="661"/>
                      </a:cubicBezTo>
                      <a:cubicBezTo>
                        <a:pt x="400" y="661"/>
                        <a:pt x="400" y="661"/>
                        <a:pt x="400" y="662"/>
                      </a:cubicBezTo>
                      <a:cubicBezTo>
                        <a:pt x="400" y="662"/>
                        <a:pt x="399" y="662"/>
                        <a:pt x="399" y="663"/>
                      </a:cubicBezTo>
                      <a:cubicBezTo>
                        <a:pt x="400" y="662"/>
                        <a:pt x="400" y="661"/>
                        <a:pt x="400" y="660"/>
                      </a:cubicBezTo>
                      <a:cubicBezTo>
                        <a:pt x="400" y="660"/>
                        <a:pt x="400" y="660"/>
                        <a:pt x="400" y="660"/>
                      </a:cubicBezTo>
                      <a:cubicBezTo>
                        <a:pt x="400" y="659"/>
                        <a:pt x="400" y="658"/>
                        <a:pt x="402" y="657"/>
                      </a:cubicBezTo>
                      <a:cubicBezTo>
                        <a:pt x="402" y="657"/>
                        <a:pt x="402" y="658"/>
                        <a:pt x="402" y="658"/>
                      </a:cubicBezTo>
                      <a:cubicBezTo>
                        <a:pt x="402" y="659"/>
                        <a:pt x="401" y="659"/>
                        <a:pt x="400" y="660"/>
                      </a:cubicBezTo>
                      <a:close/>
                      <a:moveTo>
                        <a:pt x="427" y="635"/>
                      </a:moveTo>
                      <a:cubicBezTo>
                        <a:pt x="428" y="635"/>
                        <a:pt x="428" y="635"/>
                        <a:pt x="429" y="635"/>
                      </a:cubicBezTo>
                      <a:cubicBezTo>
                        <a:pt x="430" y="635"/>
                        <a:pt x="431" y="636"/>
                        <a:pt x="432" y="636"/>
                      </a:cubicBezTo>
                      <a:cubicBezTo>
                        <a:pt x="432" y="636"/>
                        <a:pt x="432" y="637"/>
                        <a:pt x="432" y="637"/>
                      </a:cubicBezTo>
                      <a:cubicBezTo>
                        <a:pt x="431" y="637"/>
                        <a:pt x="430" y="638"/>
                        <a:pt x="429" y="637"/>
                      </a:cubicBezTo>
                      <a:cubicBezTo>
                        <a:pt x="427" y="637"/>
                        <a:pt x="427" y="636"/>
                        <a:pt x="427" y="635"/>
                      </a:cubicBezTo>
                      <a:close/>
                      <a:moveTo>
                        <a:pt x="453" y="387"/>
                      </a:moveTo>
                      <a:cubicBezTo>
                        <a:pt x="453" y="388"/>
                        <a:pt x="451" y="388"/>
                        <a:pt x="450" y="388"/>
                      </a:cubicBezTo>
                      <a:cubicBezTo>
                        <a:pt x="450" y="388"/>
                        <a:pt x="449" y="388"/>
                        <a:pt x="449" y="388"/>
                      </a:cubicBezTo>
                      <a:cubicBezTo>
                        <a:pt x="448" y="387"/>
                        <a:pt x="448" y="386"/>
                        <a:pt x="448" y="386"/>
                      </a:cubicBezTo>
                      <a:cubicBezTo>
                        <a:pt x="448" y="385"/>
                        <a:pt x="449" y="384"/>
                        <a:pt x="450" y="384"/>
                      </a:cubicBezTo>
                      <a:cubicBezTo>
                        <a:pt x="452" y="385"/>
                        <a:pt x="454" y="387"/>
                        <a:pt x="453" y="387"/>
                      </a:cubicBezTo>
                      <a:close/>
                      <a:moveTo>
                        <a:pt x="470" y="377"/>
                      </a:move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69" y="378"/>
                        <a:pt x="469" y="379"/>
                        <a:pt x="468" y="379"/>
                      </a:cubicBezTo>
                      <a:cubicBezTo>
                        <a:pt x="468" y="379"/>
                        <a:pt x="467" y="378"/>
                        <a:pt x="468" y="378"/>
                      </a:cubicBezTo>
                      <a:cubicBezTo>
                        <a:pt x="468" y="378"/>
                        <a:pt x="469" y="378"/>
                        <a:pt x="470" y="377"/>
                      </a:cubicBez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70" y="376"/>
                        <a:pt x="470" y="376"/>
                        <a:pt x="470" y="376"/>
                      </a:cubicBezTo>
                      <a:lnTo>
                        <a:pt x="470" y="377"/>
                      </a:lnTo>
                      <a:close/>
                      <a:moveTo>
                        <a:pt x="493" y="369"/>
                      </a:moveTo>
                      <a:cubicBezTo>
                        <a:pt x="493" y="369"/>
                        <a:pt x="493" y="370"/>
                        <a:pt x="493" y="370"/>
                      </a:cubicBezTo>
                      <a:cubicBezTo>
                        <a:pt x="493" y="370"/>
                        <a:pt x="493" y="371"/>
                        <a:pt x="492" y="371"/>
                      </a:cubicBezTo>
                      <a:cubicBezTo>
                        <a:pt x="492" y="373"/>
                        <a:pt x="492" y="375"/>
                        <a:pt x="492" y="377"/>
                      </a:cubicBezTo>
                      <a:cubicBezTo>
                        <a:pt x="492" y="378"/>
                        <a:pt x="492" y="378"/>
                        <a:pt x="492" y="378"/>
                      </a:cubicBezTo>
                      <a:cubicBezTo>
                        <a:pt x="491" y="378"/>
                        <a:pt x="491" y="378"/>
                        <a:pt x="491" y="377"/>
                      </a:cubicBezTo>
                      <a:cubicBezTo>
                        <a:pt x="491" y="375"/>
                        <a:pt x="491" y="373"/>
                        <a:pt x="492" y="371"/>
                      </a:cubicBezTo>
                      <a:cubicBezTo>
                        <a:pt x="492" y="370"/>
                        <a:pt x="492" y="370"/>
                        <a:pt x="492" y="369"/>
                      </a:cubicBezTo>
                      <a:cubicBezTo>
                        <a:pt x="493" y="369"/>
                        <a:pt x="493" y="369"/>
                        <a:pt x="493" y="369"/>
                      </a:cubicBezTo>
                      <a:cubicBezTo>
                        <a:pt x="493" y="369"/>
                        <a:pt x="493" y="369"/>
                        <a:pt x="494" y="369"/>
                      </a:cubicBezTo>
                      <a:cubicBezTo>
                        <a:pt x="494" y="369"/>
                        <a:pt x="494" y="369"/>
                        <a:pt x="493" y="369"/>
                      </a:cubicBezTo>
                      <a:close/>
                      <a:moveTo>
                        <a:pt x="521" y="585"/>
                      </a:moveTo>
                      <a:cubicBezTo>
                        <a:pt x="521" y="584"/>
                        <a:pt x="521" y="584"/>
                        <a:pt x="521" y="584"/>
                      </a:cubicBezTo>
                      <a:cubicBezTo>
                        <a:pt x="522" y="585"/>
                        <a:pt x="522" y="585"/>
                        <a:pt x="522" y="585"/>
                      </a:cubicBezTo>
                      <a:lnTo>
                        <a:pt x="521" y="585"/>
                      </a:lnTo>
                      <a:close/>
                      <a:moveTo>
                        <a:pt x="523" y="410"/>
                      </a:moveTo>
                      <a:cubicBezTo>
                        <a:pt x="524" y="409"/>
                        <a:pt x="525" y="408"/>
                        <a:pt x="526" y="407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7" y="405"/>
                        <a:pt x="527" y="405"/>
                        <a:pt x="527" y="405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6" y="407"/>
                        <a:pt x="526" y="407"/>
                        <a:pt x="526" y="407"/>
                      </a:cubicBezTo>
                      <a:cubicBezTo>
                        <a:pt x="526" y="408"/>
                        <a:pt x="527" y="409"/>
                        <a:pt x="527" y="411"/>
                      </a:cubicBezTo>
                      <a:cubicBezTo>
                        <a:pt x="527" y="411"/>
                        <a:pt x="526" y="412"/>
                        <a:pt x="525" y="413"/>
                      </a:cubicBezTo>
                      <a:cubicBezTo>
                        <a:pt x="525" y="413"/>
                        <a:pt x="524" y="413"/>
                        <a:pt x="524" y="413"/>
                      </a:cubicBezTo>
                      <a:cubicBezTo>
                        <a:pt x="524" y="412"/>
                        <a:pt x="523" y="411"/>
                        <a:pt x="523" y="410"/>
                      </a:cubicBezTo>
                      <a:close/>
                      <a:moveTo>
                        <a:pt x="529" y="561"/>
                      </a:moveTo>
                      <a:cubicBezTo>
                        <a:pt x="529" y="561"/>
                        <a:pt x="528" y="561"/>
                        <a:pt x="528" y="561"/>
                      </a:cubicBezTo>
                      <a:cubicBezTo>
                        <a:pt x="526" y="560"/>
                        <a:pt x="525" y="561"/>
                        <a:pt x="524" y="558"/>
                      </a:cubicBezTo>
                      <a:cubicBezTo>
                        <a:pt x="524" y="558"/>
                        <a:pt x="525" y="558"/>
                        <a:pt x="526" y="558"/>
                      </a:cubicBezTo>
                      <a:cubicBezTo>
                        <a:pt x="527" y="558"/>
                        <a:pt x="528" y="559"/>
                        <a:pt x="528" y="559"/>
                      </a:cubicBezTo>
                      <a:cubicBezTo>
                        <a:pt x="529" y="559"/>
                        <a:pt x="530" y="559"/>
                        <a:pt x="530" y="560"/>
                      </a:cubicBezTo>
                      <a:cubicBezTo>
                        <a:pt x="530" y="560"/>
                        <a:pt x="530" y="561"/>
                        <a:pt x="531" y="561"/>
                      </a:cubicBezTo>
                      <a:cubicBezTo>
                        <a:pt x="530" y="561"/>
                        <a:pt x="530" y="561"/>
                        <a:pt x="529" y="561"/>
                      </a:cubicBezTo>
                      <a:close/>
                      <a:moveTo>
                        <a:pt x="537" y="525"/>
                      </a:moveTo>
                      <a:cubicBezTo>
                        <a:pt x="537" y="526"/>
                        <a:pt x="535" y="527"/>
                        <a:pt x="535" y="527"/>
                      </a:cubicBezTo>
                      <a:cubicBezTo>
                        <a:pt x="534" y="526"/>
                        <a:pt x="532" y="525"/>
                        <a:pt x="532" y="523"/>
                      </a:cubicBezTo>
                      <a:cubicBezTo>
                        <a:pt x="531" y="523"/>
                        <a:pt x="532" y="522"/>
                        <a:pt x="533" y="521"/>
                      </a:cubicBezTo>
                      <a:cubicBezTo>
                        <a:pt x="535" y="521"/>
                        <a:pt x="537" y="522"/>
                        <a:pt x="538" y="524"/>
                      </a:cubicBezTo>
                      <a:cubicBezTo>
                        <a:pt x="538" y="524"/>
                        <a:pt x="538" y="525"/>
                        <a:pt x="537" y="525"/>
                      </a:cubicBezTo>
                      <a:close/>
                      <a:moveTo>
                        <a:pt x="554" y="573"/>
                      </a:moveTo>
                      <a:cubicBezTo>
                        <a:pt x="553" y="574"/>
                        <a:pt x="553" y="574"/>
                        <a:pt x="553" y="574"/>
                      </a:cubicBezTo>
                      <a:cubicBezTo>
                        <a:pt x="552" y="573"/>
                        <a:pt x="552" y="573"/>
                        <a:pt x="552" y="573"/>
                      </a:cubicBezTo>
                      <a:lnTo>
                        <a:pt x="554" y="573"/>
                      </a:lnTo>
                      <a:close/>
                      <a:moveTo>
                        <a:pt x="558" y="587"/>
                      </a:moveTo>
                      <a:cubicBezTo>
                        <a:pt x="557" y="588"/>
                        <a:pt x="556" y="589"/>
                        <a:pt x="557" y="591"/>
                      </a:cubicBezTo>
                      <a:cubicBezTo>
                        <a:pt x="558" y="592"/>
                        <a:pt x="559" y="594"/>
                        <a:pt x="556" y="595"/>
                      </a:cubicBezTo>
                      <a:cubicBezTo>
                        <a:pt x="555" y="595"/>
                        <a:pt x="553" y="594"/>
                        <a:pt x="552" y="594"/>
                      </a:cubicBezTo>
                      <a:cubicBezTo>
                        <a:pt x="550" y="593"/>
                        <a:pt x="550" y="590"/>
                        <a:pt x="551" y="588"/>
                      </a:cubicBezTo>
                      <a:cubicBezTo>
                        <a:pt x="553" y="586"/>
                        <a:pt x="555" y="584"/>
                        <a:pt x="557" y="583"/>
                      </a:cubicBezTo>
                      <a:cubicBezTo>
                        <a:pt x="558" y="582"/>
                        <a:pt x="558" y="583"/>
                        <a:pt x="559" y="583"/>
                      </a:cubicBezTo>
                      <a:cubicBezTo>
                        <a:pt x="559" y="583"/>
                        <a:pt x="559" y="583"/>
                        <a:pt x="560" y="584"/>
                      </a:cubicBezTo>
                      <a:cubicBezTo>
                        <a:pt x="559" y="585"/>
                        <a:pt x="559" y="586"/>
                        <a:pt x="558" y="587"/>
                      </a:cubicBezTo>
                      <a:close/>
                      <a:moveTo>
                        <a:pt x="563" y="547"/>
                      </a:moveTo>
                      <a:cubicBezTo>
                        <a:pt x="563" y="547"/>
                        <a:pt x="563" y="546"/>
                        <a:pt x="563" y="546"/>
                      </a:cubicBezTo>
                      <a:cubicBezTo>
                        <a:pt x="564" y="546"/>
                        <a:pt x="565" y="547"/>
                        <a:pt x="566" y="547"/>
                      </a:cubicBezTo>
                      <a:cubicBezTo>
                        <a:pt x="567" y="547"/>
                        <a:pt x="567" y="548"/>
                        <a:pt x="567" y="548"/>
                      </a:cubicBezTo>
                      <a:cubicBezTo>
                        <a:pt x="567" y="549"/>
                        <a:pt x="566" y="549"/>
                        <a:pt x="566" y="549"/>
                      </a:cubicBezTo>
                      <a:cubicBezTo>
                        <a:pt x="565" y="549"/>
                        <a:pt x="564" y="548"/>
                        <a:pt x="563" y="547"/>
                      </a:cubicBezTo>
                      <a:close/>
                      <a:moveTo>
                        <a:pt x="567" y="569"/>
                      </a:moveTo>
                      <a:cubicBezTo>
                        <a:pt x="567" y="569"/>
                        <a:pt x="566" y="568"/>
                        <a:pt x="566" y="568"/>
                      </a:cubicBezTo>
                      <a:cubicBezTo>
                        <a:pt x="567" y="567"/>
                        <a:pt x="567" y="567"/>
                        <a:pt x="567" y="567"/>
                      </a:cubicBezTo>
                      <a:cubicBezTo>
                        <a:pt x="567" y="567"/>
                        <a:pt x="568" y="567"/>
                        <a:pt x="568" y="568"/>
                      </a:cubicBezTo>
                      <a:cubicBezTo>
                        <a:pt x="568" y="568"/>
                        <a:pt x="567" y="569"/>
                        <a:pt x="567" y="569"/>
                      </a:cubicBezTo>
                      <a:close/>
                      <a:moveTo>
                        <a:pt x="554" y="652"/>
                      </a:moveTo>
                      <a:cubicBezTo>
                        <a:pt x="553" y="652"/>
                        <a:pt x="553" y="652"/>
                        <a:pt x="552" y="653"/>
                      </a:cubicBezTo>
                      <a:cubicBezTo>
                        <a:pt x="551" y="653"/>
                        <a:pt x="550" y="652"/>
                        <a:pt x="550" y="651"/>
                      </a:cubicBezTo>
                      <a:cubicBezTo>
                        <a:pt x="549" y="650"/>
                        <a:pt x="549" y="648"/>
                        <a:pt x="550" y="647"/>
                      </a:cubicBezTo>
                      <a:cubicBezTo>
                        <a:pt x="551" y="646"/>
                        <a:pt x="551" y="647"/>
                        <a:pt x="552" y="646"/>
                      </a:cubicBezTo>
                      <a:cubicBezTo>
                        <a:pt x="554" y="647"/>
                        <a:pt x="555" y="650"/>
                        <a:pt x="554" y="652"/>
                      </a:cubicBezTo>
                      <a:close/>
                      <a:moveTo>
                        <a:pt x="559" y="664"/>
                      </a:moveTo>
                      <a:cubicBezTo>
                        <a:pt x="558" y="663"/>
                        <a:pt x="558" y="663"/>
                        <a:pt x="558" y="663"/>
                      </a:cubicBezTo>
                      <a:cubicBezTo>
                        <a:pt x="559" y="664"/>
                        <a:pt x="559" y="664"/>
                        <a:pt x="559" y="664"/>
                      </a:cubicBezTo>
                      <a:cubicBezTo>
                        <a:pt x="560" y="665"/>
                        <a:pt x="560" y="665"/>
                        <a:pt x="560" y="665"/>
                      </a:cubicBezTo>
                      <a:lnTo>
                        <a:pt x="559" y="664"/>
                      </a:lnTo>
                      <a:close/>
                      <a:moveTo>
                        <a:pt x="225" y="1448"/>
                      </a:moveTo>
                      <a:cubicBezTo>
                        <a:pt x="225" y="1448"/>
                        <a:pt x="225" y="1448"/>
                        <a:pt x="225" y="1448"/>
                      </a:cubicBezTo>
                      <a:cubicBezTo>
                        <a:pt x="225" y="1448"/>
                        <a:pt x="226" y="1449"/>
                        <a:pt x="226" y="1449"/>
                      </a:cubicBezTo>
                      <a:cubicBezTo>
                        <a:pt x="226" y="1449"/>
                        <a:pt x="225" y="1448"/>
                        <a:pt x="225" y="1448"/>
                      </a:cubicBezTo>
                      <a:close/>
                      <a:moveTo>
                        <a:pt x="228" y="1451"/>
                      </a:moveTo>
                      <a:cubicBezTo>
                        <a:pt x="228" y="1451"/>
                        <a:pt x="227" y="1450"/>
                        <a:pt x="227" y="1450"/>
                      </a:cubicBezTo>
                      <a:cubicBezTo>
                        <a:pt x="227" y="1450"/>
                        <a:pt x="228" y="1450"/>
                        <a:pt x="229" y="1451"/>
                      </a:cubicBezTo>
                      <a:cubicBezTo>
                        <a:pt x="229" y="1452"/>
                        <a:pt x="229" y="1452"/>
                        <a:pt x="229" y="1452"/>
                      </a:cubicBezTo>
                      <a:lnTo>
                        <a:pt x="228" y="1451"/>
                      </a:lnTo>
                      <a:close/>
                      <a:moveTo>
                        <a:pt x="237" y="1463"/>
                      </a:moveTo>
                      <a:cubicBezTo>
                        <a:pt x="237" y="1463"/>
                        <a:pt x="237" y="1462"/>
                        <a:pt x="236" y="1461"/>
                      </a:cubicBezTo>
                      <a:cubicBezTo>
                        <a:pt x="237" y="1460"/>
                        <a:pt x="238" y="1460"/>
                        <a:pt x="239" y="1460"/>
                      </a:cubicBezTo>
                      <a:cubicBezTo>
                        <a:pt x="239" y="1461"/>
                        <a:pt x="239" y="1461"/>
                        <a:pt x="239" y="1462"/>
                      </a:cubicBezTo>
                      <a:cubicBezTo>
                        <a:pt x="239" y="1463"/>
                        <a:pt x="238" y="1463"/>
                        <a:pt x="237" y="1463"/>
                      </a:cubicBezTo>
                      <a:close/>
                      <a:moveTo>
                        <a:pt x="569" y="1999"/>
                      </a:moveTo>
                      <a:cubicBezTo>
                        <a:pt x="569" y="1998"/>
                        <a:pt x="569" y="1998"/>
                        <a:pt x="569" y="1998"/>
                      </a:cubicBezTo>
                      <a:cubicBezTo>
                        <a:pt x="570" y="1999"/>
                        <a:pt x="570" y="1999"/>
                        <a:pt x="570" y="1999"/>
                      </a:cubicBezTo>
                      <a:lnTo>
                        <a:pt x="569" y="1999"/>
                      </a:lnTo>
                      <a:close/>
                      <a:moveTo>
                        <a:pt x="615" y="1797"/>
                      </a:moveTo>
                      <a:cubicBezTo>
                        <a:pt x="614" y="1797"/>
                        <a:pt x="614" y="1796"/>
                        <a:pt x="615" y="1796"/>
                      </a:cubicBezTo>
                      <a:cubicBezTo>
                        <a:pt x="616" y="1797"/>
                        <a:pt x="616" y="1797"/>
                        <a:pt x="616" y="1797"/>
                      </a:cubicBezTo>
                      <a:cubicBezTo>
                        <a:pt x="615" y="1797"/>
                        <a:pt x="615" y="1798"/>
                        <a:pt x="615" y="1797"/>
                      </a:cubicBezTo>
                      <a:close/>
                      <a:moveTo>
                        <a:pt x="630" y="1594"/>
                      </a:moveTo>
                      <a:cubicBezTo>
                        <a:pt x="630" y="1595"/>
                        <a:pt x="630" y="1595"/>
                        <a:pt x="630" y="1595"/>
                      </a:cubicBezTo>
                      <a:cubicBezTo>
                        <a:pt x="630" y="1594"/>
                        <a:pt x="630" y="1594"/>
                        <a:pt x="630" y="1594"/>
                      </a:cubicBezTo>
                      <a:close/>
                      <a:moveTo>
                        <a:pt x="623" y="1692"/>
                      </a:moveTo>
                      <a:cubicBezTo>
                        <a:pt x="623" y="1693"/>
                        <a:pt x="622" y="1693"/>
                        <a:pt x="621" y="1693"/>
                      </a:cubicBezTo>
                      <a:cubicBezTo>
                        <a:pt x="621" y="1693"/>
                        <a:pt x="620" y="1693"/>
                        <a:pt x="620" y="1692"/>
                      </a:cubicBezTo>
                      <a:cubicBezTo>
                        <a:pt x="621" y="1690"/>
                        <a:pt x="622" y="1689"/>
                        <a:pt x="623" y="1690"/>
                      </a:cubicBezTo>
                      <a:cubicBezTo>
                        <a:pt x="624" y="1690"/>
                        <a:pt x="624" y="1690"/>
                        <a:pt x="624" y="1691"/>
                      </a:cubicBezTo>
                      <a:cubicBezTo>
                        <a:pt x="624" y="1691"/>
                        <a:pt x="624" y="1692"/>
                        <a:pt x="623" y="1692"/>
                      </a:cubicBezTo>
                      <a:close/>
                      <a:moveTo>
                        <a:pt x="635" y="1719"/>
                      </a:moveTo>
                      <a:cubicBezTo>
                        <a:pt x="635" y="1719"/>
                        <a:pt x="634" y="1720"/>
                        <a:pt x="634" y="1720"/>
                      </a:cubicBezTo>
                      <a:cubicBezTo>
                        <a:pt x="634" y="1720"/>
                        <a:pt x="634" y="1721"/>
                        <a:pt x="634" y="1722"/>
                      </a:cubicBezTo>
                      <a:cubicBezTo>
                        <a:pt x="634" y="1722"/>
                        <a:pt x="634" y="1722"/>
                        <a:pt x="634" y="1721"/>
                      </a:cubicBezTo>
                      <a:cubicBezTo>
                        <a:pt x="634" y="1721"/>
                        <a:pt x="634" y="1720"/>
                        <a:pt x="634" y="1720"/>
                      </a:cubicBezTo>
                      <a:cubicBezTo>
                        <a:pt x="634" y="1720"/>
                        <a:pt x="634" y="1719"/>
                        <a:pt x="634" y="1719"/>
                      </a:cubicBezTo>
                      <a:cubicBezTo>
                        <a:pt x="635" y="1719"/>
                        <a:pt x="635" y="1719"/>
                        <a:pt x="635" y="1719"/>
                      </a:cubicBezTo>
                      <a:close/>
                      <a:moveTo>
                        <a:pt x="651" y="1684"/>
                      </a:moveTo>
                      <a:cubicBezTo>
                        <a:pt x="651" y="1684"/>
                        <a:pt x="650" y="1684"/>
                        <a:pt x="650" y="1683"/>
                      </a:cubicBezTo>
                      <a:cubicBezTo>
                        <a:pt x="648" y="1681"/>
                        <a:pt x="648" y="1679"/>
                        <a:pt x="649" y="1676"/>
                      </a:cubicBezTo>
                      <a:cubicBezTo>
                        <a:pt x="648" y="1676"/>
                        <a:pt x="648" y="1676"/>
                        <a:pt x="648" y="1676"/>
                      </a:cubicBezTo>
                      <a:cubicBezTo>
                        <a:pt x="648" y="1676"/>
                        <a:pt x="648" y="1676"/>
                        <a:pt x="648" y="1675"/>
                      </a:cubicBezTo>
                      <a:cubicBezTo>
                        <a:pt x="645" y="1674"/>
                        <a:pt x="646" y="1670"/>
                        <a:pt x="643" y="1668"/>
                      </a:cubicBezTo>
                      <a:cubicBezTo>
                        <a:pt x="641" y="1666"/>
                        <a:pt x="638" y="1664"/>
                        <a:pt x="636" y="1661"/>
                      </a:cubicBezTo>
                      <a:cubicBezTo>
                        <a:pt x="635" y="1659"/>
                        <a:pt x="633" y="1656"/>
                        <a:pt x="633" y="1654"/>
                      </a:cubicBezTo>
                      <a:cubicBezTo>
                        <a:pt x="632" y="1644"/>
                        <a:pt x="628" y="1635"/>
                        <a:pt x="629" y="1625"/>
                      </a:cubicBezTo>
                      <a:cubicBezTo>
                        <a:pt x="629" y="1624"/>
                        <a:pt x="630" y="1623"/>
                        <a:pt x="631" y="1623"/>
                      </a:cubicBezTo>
                      <a:cubicBezTo>
                        <a:pt x="632" y="1623"/>
                        <a:pt x="633" y="1624"/>
                        <a:pt x="633" y="1625"/>
                      </a:cubicBezTo>
                      <a:cubicBezTo>
                        <a:pt x="635" y="1631"/>
                        <a:pt x="636" y="1638"/>
                        <a:pt x="637" y="1644"/>
                      </a:cubicBezTo>
                      <a:cubicBezTo>
                        <a:pt x="636" y="1650"/>
                        <a:pt x="637" y="1656"/>
                        <a:pt x="643" y="1659"/>
                      </a:cubicBezTo>
                      <a:cubicBezTo>
                        <a:pt x="646" y="1661"/>
                        <a:pt x="647" y="1665"/>
                        <a:pt x="647" y="1668"/>
                      </a:cubicBezTo>
                      <a:cubicBezTo>
                        <a:pt x="648" y="1671"/>
                        <a:pt x="648" y="1673"/>
                        <a:pt x="648" y="1675"/>
                      </a:cubicBezTo>
                      <a:cubicBezTo>
                        <a:pt x="648" y="1676"/>
                        <a:pt x="648" y="1676"/>
                        <a:pt x="649" y="1676"/>
                      </a:cubicBezTo>
                      <a:cubicBezTo>
                        <a:pt x="649" y="1676"/>
                        <a:pt x="649" y="1676"/>
                        <a:pt x="649" y="1676"/>
                      </a:cubicBezTo>
                      <a:cubicBezTo>
                        <a:pt x="651" y="1678"/>
                        <a:pt x="652" y="1680"/>
                        <a:pt x="652" y="1683"/>
                      </a:cubicBezTo>
                      <a:cubicBezTo>
                        <a:pt x="652" y="1683"/>
                        <a:pt x="652" y="1684"/>
                        <a:pt x="651" y="1684"/>
                      </a:cubicBezTo>
                      <a:close/>
                      <a:moveTo>
                        <a:pt x="655" y="1543"/>
                      </a:moveTo>
                      <a:cubicBezTo>
                        <a:pt x="654" y="1544"/>
                        <a:pt x="654" y="1544"/>
                        <a:pt x="654" y="1544"/>
                      </a:cubicBezTo>
                      <a:cubicBezTo>
                        <a:pt x="654" y="1543"/>
                        <a:pt x="654" y="1543"/>
                        <a:pt x="654" y="1543"/>
                      </a:cubicBezTo>
                      <a:cubicBezTo>
                        <a:pt x="656" y="1543"/>
                        <a:pt x="656" y="1543"/>
                        <a:pt x="656" y="1543"/>
                      </a:cubicBezTo>
                      <a:lnTo>
                        <a:pt x="655" y="1543"/>
                      </a:lnTo>
                      <a:close/>
                      <a:moveTo>
                        <a:pt x="741" y="1399"/>
                      </a:moveTo>
                      <a:cubicBezTo>
                        <a:pt x="741" y="1399"/>
                        <a:pt x="742" y="1400"/>
                        <a:pt x="743" y="1400"/>
                      </a:cubicBezTo>
                      <a:cubicBezTo>
                        <a:pt x="743" y="1401"/>
                        <a:pt x="743" y="1402"/>
                        <a:pt x="742" y="1402"/>
                      </a:cubicBezTo>
                      <a:cubicBezTo>
                        <a:pt x="741" y="1402"/>
                        <a:pt x="740" y="1401"/>
                        <a:pt x="740" y="1400"/>
                      </a:cubicBezTo>
                      <a:cubicBezTo>
                        <a:pt x="740" y="1400"/>
                        <a:pt x="740" y="1399"/>
                        <a:pt x="741" y="1399"/>
                      </a:cubicBezTo>
                      <a:close/>
                      <a:moveTo>
                        <a:pt x="675" y="1165"/>
                      </a:moveTo>
                      <a:cubicBezTo>
                        <a:pt x="675" y="1165"/>
                        <a:pt x="676" y="1165"/>
                        <a:pt x="676" y="1166"/>
                      </a:cubicBezTo>
                      <a:cubicBezTo>
                        <a:pt x="676" y="1166"/>
                        <a:pt x="676" y="1167"/>
                        <a:pt x="676" y="1167"/>
                      </a:cubicBezTo>
                      <a:cubicBezTo>
                        <a:pt x="675" y="1167"/>
                        <a:pt x="675" y="1166"/>
                        <a:pt x="675" y="1166"/>
                      </a:cubicBezTo>
                      <a:cubicBezTo>
                        <a:pt x="674" y="1166"/>
                        <a:pt x="675" y="1165"/>
                        <a:pt x="675" y="1165"/>
                      </a:cubicBezTo>
                      <a:close/>
                      <a:moveTo>
                        <a:pt x="668" y="1157"/>
                      </a:moveTo>
                      <a:cubicBezTo>
                        <a:pt x="668" y="1157"/>
                        <a:pt x="668" y="1157"/>
                        <a:pt x="668" y="1157"/>
                      </a:cubicBezTo>
                      <a:cubicBezTo>
                        <a:pt x="669" y="1157"/>
                        <a:pt x="669" y="1157"/>
                        <a:pt x="669" y="1158"/>
                      </a:cubicBezTo>
                      <a:cubicBezTo>
                        <a:pt x="669" y="1158"/>
                        <a:pt x="669" y="1158"/>
                        <a:pt x="668" y="1157"/>
                      </a:cubicBezTo>
                      <a:cubicBezTo>
                        <a:pt x="668" y="1157"/>
                        <a:pt x="668" y="1157"/>
                        <a:pt x="668" y="1157"/>
                      </a:cubicBezTo>
                      <a:close/>
                      <a:moveTo>
                        <a:pt x="700" y="1713"/>
                      </a:moveTo>
                      <a:cubicBezTo>
                        <a:pt x="701" y="1716"/>
                        <a:pt x="701" y="1719"/>
                        <a:pt x="703" y="1722"/>
                      </a:cubicBezTo>
                      <a:cubicBezTo>
                        <a:pt x="705" y="1727"/>
                        <a:pt x="705" y="1731"/>
                        <a:pt x="703" y="1735"/>
                      </a:cubicBezTo>
                      <a:cubicBezTo>
                        <a:pt x="701" y="1739"/>
                        <a:pt x="701" y="1743"/>
                        <a:pt x="702" y="1748"/>
                      </a:cubicBezTo>
                      <a:cubicBezTo>
                        <a:pt x="703" y="1751"/>
                        <a:pt x="704" y="1754"/>
                        <a:pt x="704" y="1757"/>
                      </a:cubicBezTo>
                      <a:cubicBezTo>
                        <a:pt x="705" y="1758"/>
                        <a:pt x="705" y="1760"/>
                        <a:pt x="704" y="1760"/>
                      </a:cubicBezTo>
                      <a:cubicBezTo>
                        <a:pt x="703" y="1761"/>
                        <a:pt x="702" y="1760"/>
                        <a:pt x="701" y="1759"/>
                      </a:cubicBezTo>
                      <a:cubicBezTo>
                        <a:pt x="698" y="1753"/>
                        <a:pt x="696" y="1747"/>
                        <a:pt x="695" y="1740"/>
                      </a:cubicBezTo>
                      <a:cubicBezTo>
                        <a:pt x="695" y="1738"/>
                        <a:pt x="695" y="1736"/>
                        <a:pt x="695" y="1734"/>
                      </a:cubicBezTo>
                      <a:cubicBezTo>
                        <a:pt x="698" y="1728"/>
                        <a:pt x="698" y="1722"/>
                        <a:pt x="696" y="1716"/>
                      </a:cubicBezTo>
                      <a:cubicBezTo>
                        <a:pt x="696" y="1713"/>
                        <a:pt x="696" y="1710"/>
                        <a:pt x="696" y="1707"/>
                      </a:cubicBezTo>
                      <a:cubicBezTo>
                        <a:pt x="696" y="1706"/>
                        <a:pt x="696" y="1706"/>
                        <a:pt x="696" y="1705"/>
                      </a:cubicBezTo>
                      <a:cubicBezTo>
                        <a:pt x="697" y="1706"/>
                        <a:pt x="699" y="1706"/>
                        <a:pt x="699" y="1707"/>
                      </a:cubicBezTo>
                      <a:cubicBezTo>
                        <a:pt x="700" y="1709"/>
                        <a:pt x="700" y="1711"/>
                        <a:pt x="700" y="1713"/>
                      </a:cubicBezTo>
                      <a:close/>
                      <a:moveTo>
                        <a:pt x="685" y="1548"/>
                      </a:moveTo>
                      <a:cubicBezTo>
                        <a:pt x="686" y="1549"/>
                        <a:pt x="686" y="1549"/>
                        <a:pt x="686" y="1549"/>
                      </a:cubicBezTo>
                      <a:cubicBezTo>
                        <a:pt x="684" y="1549"/>
                        <a:pt x="684" y="1549"/>
                        <a:pt x="684" y="1549"/>
                      </a:cubicBezTo>
                      <a:lnTo>
                        <a:pt x="685" y="1548"/>
                      </a:lnTo>
                      <a:close/>
                      <a:moveTo>
                        <a:pt x="688" y="1565"/>
                      </a:moveTo>
                      <a:cubicBezTo>
                        <a:pt x="693" y="1565"/>
                        <a:pt x="696" y="1567"/>
                        <a:pt x="698" y="1571"/>
                      </a:cubicBezTo>
                      <a:cubicBezTo>
                        <a:pt x="698" y="1571"/>
                        <a:pt x="699" y="1573"/>
                        <a:pt x="698" y="1574"/>
                      </a:cubicBezTo>
                      <a:cubicBezTo>
                        <a:pt x="696" y="1580"/>
                        <a:pt x="693" y="1585"/>
                        <a:pt x="688" y="1590"/>
                      </a:cubicBezTo>
                      <a:cubicBezTo>
                        <a:pt x="687" y="1592"/>
                        <a:pt x="686" y="1594"/>
                        <a:pt x="686" y="1596"/>
                      </a:cubicBezTo>
                      <a:cubicBezTo>
                        <a:pt x="686" y="1597"/>
                        <a:pt x="686" y="1598"/>
                        <a:pt x="685" y="1599"/>
                      </a:cubicBezTo>
                      <a:cubicBezTo>
                        <a:pt x="684" y="1600"/>
                        <a:pt x="683" y="1601"/>
                        <a:pt x="681" y="1601"/>
                      </a:cubicBezTo>
                      <a:cubicBezTo>
                        <a:pt x="680" y="1601"/>
                        <a:pt x="679" y="1601"/>
                        <a:pt x="678" y="1601"/>
                      </a:cubicBezTo>
                      <a:cubicBezTo>
                        <a:pt x="677" y="1601"/>
                        <a:pt x="676" y="1601"/>
                        <a:pt x="675" y="1601"/>
                      </a:cubicBezTo>
                      <a:cubicBezTo>
                        <a:pt x="672" y="1601"/>
                        <a:pt x="670" y="1601"/>
                        <a:pt x="668" y="1601"/>
                      </a:cubicBezTo>
                      <a:cubicBezTo>
                        <a:pt x="667" y="1601"/>
                        <a:pt x="667" y="1600"/>
                        <a:pt x="666" y="1599"/>
                      </a:cubicBezTo>
                      <a:cubicBezTo>
                        <a:pt x="666" y="1598"/>
                        <a:pt x="666" y="1596"/>
                        <a:pt x="666" y="1595"/>
                      </a:cubicBezTo>
                      <a:cubicBezTo>
                        <a:pt x="668" y="1589"/>
                        <a:pt x="668" y="1583"/>
                        <a:pt x="668" y="1576"/>
                      </a:cubicBezTo>
                      <a:cubicBezTo>
                        <a:pt x="668" y="1574"/>
                        <a:pt x="668" y="1573"/>
                        <a:pt x="669" y="1571"/>
                      </a:cubicBezTo>
                      <a:cubicBezTo>
                        <a:pt x="670" y="1570"/>
                        <a:pt x="671" y="1568"/>
                        <a:pt x="672" y="1568"/>
                      </a:cubicBezTo>
                      <a:cubicBezTo>
                        <a:pt x="678" y="1567"/>
                        <a:pt x="683" y="1566"/>
                        <a:pt x="688" y="1565"/>
                      </a:cubicBezTo>
                      <a:close/>
                      <a:moveTo>
                        <a:pt x="677" y="640"/>
                      </a:moveTo>
                      <a:cubicBezTo>
                        <a:pt x="677" y="640"/>
                        <a:pt x="677" y="640"/>
                        <a:pt x="678" y="640"/>
                      </a:cubicBezTo>
                      <a:cubicBezTo>
                        <a:pt x="678" y="640"/>
                        <a:pt x="679" y="640"/>
                        <a:pt x="679" y="640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81" y="644"/>
                        <a:pt x="684" y="646"/>
                        <a:pt x="686" y="649"/>
                      </a:cubicBezTo>
                      <a:cubicBezTo>
                        <a:pt x="688" y="650"/>
                        <a:pt x="687" y="652"/>
                        <a:pt x="686" y="653"/>
                      </a:cubicBezTo>
                      <a:cubicBezTo>
                        <a:pt x="683" y="654"/>
                        <a:pt x="680" y="653"/>
                        <a:pt x="678" y="651"/>
                      </a:cubicBezTo>
                      <a:cubicBezTo>
                        <a:pt x="677" y="650"/>
                        <a:pt x="677" y="648"/>
                        <a:pt x="678" y="647"/>
                      </a:cubicBezTo>
                      <a:cubicBezTo>
                        <a:pt x="678" y="646"/>
                        <a:pt x="678" y="646"/>
                        <a:pt x="678" y="645"/>
                      </a:cubicBezTo>
                      <a:cubicBezTo>
                        <a:pt x="678" y="644"/>
                        <a:pt x="679" y="642"/>
                        <a:pt x="679" y="641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78" y="641"/>
                        <a:pt x="678" y="640"/>
                        <a:pt x="678" y="640"/>
                      </a:cubicBezTo>
                      <a:cubicBezTo>
                        <a:pt x="677" y="640"/>
                        <a:pt x="676" y="640"/>
                        <a:pt x="676" y="640"/>
                      </a:cubicBezTo>
                      <a:cubicBezTo>
                        <a:pt x="675" y="639"/>
                        <a:pt x="676" y="639"/>
                        <a:pt x="677" y="640"/>
                      </a:cubicBezTo>
                      <a:close/>
                      <a:moveTo>
                        <a:pt x="667" y="611"/>
                      </a:moveTo>
                      <a:cubicBezTo>
                        <a:pt x="667" y="611"/>
                        <a:pt x="668" y="610"/>
                        <a:pt x="668" y="611"/>
                      </a:cubicBezTo>
                      <a:cubicBezTo>
                        <a:pt x="670" y="612"/>
                        <a:pt x="669" y="613"/>
                        <a:pt x="668" y="613"/>
                      </a:cubicBezTo>
                      <a:cubicBezTo>
                        <a:pt x="667" y="613"/>
                        <a:pt x="667" y="612"/>
                        <a:pt x="667" y="612"/>
                      </a:cubicBezTo>
                      <a:cubicBezTo>
                        <a:pt x="667" y="612"/>
                        <a:pt x="667" y="611"/>
                        <a:pt x="667" y="611"/>
                      </a:cubicBezTo>
                      <a:close/>
                      <a:moveTo>
                        <a:pt x="670" y="854"/>
                      </a:moveTo>
                      <a:cubicBezTo>
                        <a:pt x="669" y="854"/>
                        <a:pt x="669" y="855"/>
                        <a:pt x="669" y="855"/>
                      </a:cubicBezTo>
                      <a:cubicBezTo>
                        <a:pt x="669" y="855"/>
                        <a:pt x="668" y="855"/>
                        <a:pt x="668" y="855"/>
                      </a:cubicBezTo>
                      <a:cubicBezTo>
                        <a:pt x="668" y="854"/>
                        <a:pt x="668" y="854"/>
                        <a:pt x="668" y="854"/>
                      </a:cubicBezTo>
                      <a:cubicBezTo>
                        <a:pt x="669" y="854"/>
                        <a:pt x="669" y="854"/>
                        <a:pt x="670" y="854"/>
                      </a:cubicBezTo>
                      <a:close/>
                      <a:moveTo>
                        <a:pt x="629" y="571"/>
                      </a:moveTo>
                      <a:cubicBezTo>
                        <a:pt x="631" y="570"/>
                        <a:pt x="633" y="570"/>
                        <a:pt x="635" y="568"/>
                      </a:cubicBezTo>
                      <a:cubicBezTo>
                        <a:pt x="636" y="567"/>
                        <a:pt x="636" y="567"/>
                        <a:pt x="637" y="566"/>
                      </a:cubicBezTo>
                      <a:cubicBezTo>
                        <a:pt x="637" y="566"/>
                        <a:pt x="637" y="567"/>
                        <a:pt x="637" y="568"/>
                      </a:cubicBezTo>
                      <a:cubicBezTo>
                        <a:pt x="639" y="574"/>
                        <a:pt x="642" y="579"/>
                        <a:pt x="645" y="584"/>
                      </a:cubicBezTo>
                      <a:cubicBezTo>
                        <a:pt x="647" y="585"/>
                        <a:pt x="647" y="588"/>
                        <a:pt x="648" y="590"/>
                      </a:cubicBezTo>
                      <a:cubicBezTo>
                        <a:pt x="647" y="591"/>
                        <a:pt x="646" y="593"/>
                        <a:pt x="645" y="594"/>
                      </a:cubicBezTo>
                      <a:cubicBezTo>
                        <a:pt x="645" y="595"/>
                        <a:pt x="644" y="596"/>
                        <a:pt x="643" y="596"/>
                      </a:cubicBezTo>
                      <a:cubicBezTo>
                        <a:pt x="641" y="596"/>
                        <a:pt x="641" y="595"/>
                        <a:pt x="641" y="594"/>
                      </a:cubicBezTo>
                      <a:cubicBezTo>
                        <a:pt x="640" y="589"/>
                        <a:pt x="638" y="586"/>
                        <a:pt x="633" y="584"/>
                      </a:cubicBezTo>
                      <a:cubicBezTo>
                        <a:pt x="630" y="582"/>
                        <a:pt x="628" y="579"/>
                        <a:pt x="626" y="575"/>
                      </a:cubicBezTo>
                      <a:cubicBezTo>
                        <a:pt x="626" y="573"/>
                        <a:pt x="626" y="571"/>
                        <a:pt x="629" y="571"/>
                      </a:cubicBezTo>
                      <a:close/>
                      <a:moveTo>
                        <a:pt x="639" y="827"/>
                      </a:moveTo>
                      <a:cubicBezTo>
                        <a:pt x="638" y="827"/>
                        <a:pt x="638" y="828"/>
                        <a:pt x="637" y="828"/>
                      </a:cubicBezTo>
                      <a:cubicBezTo>
                        <a:pt x="637" y="827"/>
                        <a:pt x="637" y="827"/>
                        <a:pt x="637" y="826"/>
                      </a:cubicBezTo>
                      <a:cubicBezTo>
                        <a:pt x="637" y="826"/>
                        <a:pt x="638" y="826"/>
                        <a:pt x="638" y="826"/>
                      </a:cubicBezTo>
                      <a:cubicBezTo>
                        <a:pt x="638" y="826"/>
                        <a:pt x="639" y="827"/>
                        <a:pt x="639" y="827"/>
                      </a:cubicBezTo>
                      <a:close/>
                      <a:moveTo>
                        <a:pt x="620" y="534"/>
                      </a:moveTo>
                      <a:cubicBezTo>
                        <a:pt x="621" y="535"/>
                        <a:pt x="622" y="535"/>
                        <a:pt x="623" y="535"/>
                      </a:cubicBezTo>
                      <a:cubicBezTo>
                        <a:pt x="623" y="536"/>
                        <a:pt x="623" y="537"/>
                        <a:pt x="624" y="538"/>
                      </a:cubicBezTo>
                      <a:cubicBezTo>
                        <a:pt x="624" y="538"/>
                        <a:pt x="623" y="538"/>
                        <a:pt x="623" y="539"/>
                      </a:cubicBezTo>
                      <a:cubicBezTo>
                        <a:pt x="622" y="538"/>
                        <a:pt x="621" y="538"/>
                        <a:pt x="620" y="537"/>
                      </a:cubicBezTo>
                      <a:cubicBezTo>
                        <a:pt x="620" y="536"/>
                        <a:pt x="620" y="535"/>
                        <a:pt x="620" y="534"/>
                      </a:cubicBezTo>
                      <a:close/>
                      <a:moveTo>
                        <a:pt x="585" y="442"/>
                      </a:moveTo>
                      <a:cubicBezTo>
                        <a:pt x="586" y="441"/>
                        <a:pt x="586" y="441"/>
                        <a:pt x="587" y="440"/>
                      </a:cubicBezTo>
                      <a:cubicBezTo>
                        <a:pt x="586" y="441"/>
                        <a:pt x="586" y="441"/>
                        <a:pt x="585" y="442"/>
                      </a:cubicBezTo>
                      <a:cubicBezTo>
                        <a:pt x="586" y="443"/>
                        <a:pt x="585" y="443"/>
                        <a:pt x="585" y="442"/>
                      </a:cubicBezTo>
                      <a:cubicBezTo>
                        <a:pt x="585" y="442"/>
                        <a:pt x="585" y="442"/>
                        <a:pt x="585" y="442"/>
                      </a:cubicBezTo>
                      <a:close/>
                      <a:moveTo>
                        <a:pt x="583" y="489"/>
                      </a:moveTo>
                      <a:cubicBezTo>
                        <a:pt x="583" y="489"/>
                        <a:pt x="583" y="489"/>
                        <a:pt x="583" y="489"/>
                      </a:cubicBezTo>
                      <a:cubicBezTo>
                        <a:pt x="583" y="489"/>
                        <a:pt x="583" y="489"/>
                        <a:pt x="583" y="490"/>
                      </a:cubicBezTo>
                      <a:cubicBezTo>
                        <a:pt x="583" y="490"/>
                        <a:pt x="583" y="490"/>
                        <a:pt x="583" y="489"/>
                      </a:cubicBezTo>
                      <a:cubicBezTo>
                        <a:pt x="583" y="489"/>
                        <a:pt x="582" y="489"/>
                        <a:pt x="582" y="489"/>
                      </a:cubicBezTo>
                      <a:cubicBezTo>
                        <a:pt x="582" y="488"/>
                        <a:pt x="582" y="488"/>
                        <a:pt x="582" y="488"/>
                      </a:cubicBezTo>
                      <a:lnTo>
                        <a:pt x="583" y="489"/>
                      </a:lnTo>
                      <a:close/>
                      <a:moveTo>
                        <a:pt x="580" y="596"/>
                      </a:moveTo>
                      <a:cubicBezTo>
                        <a:pt x="579" y="595"/>
                        <a:pt x="579" y="594"/>
                        <a:pt x="579" y="593"/>
                      </a:cubicBezTo>
                      <a:cubicBezTo>
                        <a:pt x="580" y="589"/>
                        <a:pt x="582" y="585"/>
                        <a:pt x="586" y="583"/>
                      </a:cubicBezTo>
                      <a:cubicBezTo>
                        <a:pt x="586" y="583"/>
                        <a:pt x="587" y="583"/>
                        <a:pt x="587" y="583"/>
                      </a:cubicBezTo>
                      <a:cubicBezTo>
                        <a:pt x="588" y="583"/>
                        <a:pt x="589" y="584"/>
                        <a:pt x="590" y="584"/>
                      </a:cubicBezTo>
                      <a:cubicBezTo>
                        <a:pt x="594" y="587"/>
                        <a:pt x="597" y="590"/>
                        <a:pt x="600" y="592"/>
                      </a:cubicBezTo>
                      <a:cubicBezTo>
                        <a:pt x="601" y="593"/>
                        <a:pt x="602" y="594"/>
                        <a:pt x="603" y="595"/>
                      </a:cubicBezTo>
                      <a:cubicBezTo>
                        <a:pt x="610" y="602"/>
                        <a:pt x="609" y="609"/>
                        <a:pt x="600" y="614"/>
                      </a:cubicBezTo>
                      <a:cubicBezTo>
                        <a:pt x="600" y="614"/>
                        <a:pt x="599" y="615"/>
                        <a:pt x="599" y="615"/>
                      </a:cubicBezTo>
                      <a:cubicBezTo>
                        <a:pt x="596" y="616"/>
                        <a:pt x="594" y="616"/>
                        <a:pt x="593" y="615"/>
                      </a:cubicBezTo>
                      <a:cubicBezTo>
                        <a:pt x="588" y="609"/>
                        <a:pt x="584" y="602"/>
                        <a:pt x="580" y="596"/>
                      </a:cubicBezTo>
                      <a:close/>
                      <a:moveTo>
                        <a:pt x="601" y="978"/>
                      </a:moveTo>
                      <a:cubicBezTo>
                        <a:pt x="601" y="979"/>
                        <a:pt x="599" y="980"/>
                        <a:pt x="598" y="980"/>
                      </a:cubicBezTo>
                      <a:cubicBezTo>
                        <a:pt x="597" y="981"/>
                        <a:pt x="595" y="980"/>
                        <a:pt x="594" y="980"/>
                      </a:cubicBezTo>
                      <a:cubicBezTo>
                        <a:pt x="593" y="980"/>
                        <a:pt x="592" y="980"/>
                        <a:pt x="592" y="980"/>
                      </a:cubicBezTo>
                      <a:cubicBezTo>
                        <a:pt x="590" y="980"/>
                        <a:pt x="588" y="980"/>
                        <a:pt x="586" y="980"/>
                      </a:cubicBezTo>
                      <a:cubicBezTo>
                        <a:pt x="584" y="980"/>
                        <a:pt x="583" y="979"/>
                        <a:pt x="583" y="977"/>
                      </a:cubicBezTo>
                      <a:cubicBezTo>
                        <a:pt x="584" y="976"/>
                        <a:pt x="585" y="974"/>
                        <a:pt x="586" y="974"/>
                      </a:cubicBezTo>
                      <a:cubicBezTo>
                        <a:pt x="590" y="971"/>
                        <a:pt x="595" y="972"/>
                        <a:pt x="600" y="972"/>
                      </a:cubicBezTo>
                      <a:cubicBezTo>
                        <a:pt x="603" y="972"/>
                        <a:pt x="604" y="975"/>
                        <a:pt x="601" y="978"/>
                      </a:cubicBezTo>
                      <a:close/>
                      <a:moveTo>
                        <a:pt x="760" y="961"/>
                      </a:moveTo>
                      <a:cubicBezTo>
                        <a:pt x="758" y="962"/>
                        <a:pt x="756" y="963"/>
                        <a:pt x="754" y="964"/>
                      </a:cubicBezTo>
                      <a:cubicBezTo>
                        <a:pt x="751" y="966"/>
                        <a:pt x="747" y="968"/>
                        <a:pt x="743" y="966"/>
                      </a:cubicBezTo>
                      <a:cubicBezTo>
                        <a:pt x="738" y="964"/>
                        <a:pt x="734" y="965"/>
                        <a:pt x="729" y="967"/>
                      </a:cubicBezTo>
                      <a:cubicBezTo>
                        <a:pt x="726" y="968"/>
                        <a:pt x="722" y="968"/>
                        <a:pt x="719" y="967"/>
                      </a:cubicBezTo>
                      <a:cubicBezTo>
                        <a:pt x="713" y="965"/>
                        <a:pt x="707" y="963"/>
                        <a:pt x="700" y="960"/>
                      </a:cubicBezTo>
                      <a:cubicBezTo>
                        <a:pt x="699" y="960"/>
                        <a:pt x="698" y="959"/>
                        <a:pt x="696" y="958"/>
                      </a:cubicBezTo>
                      <a:cubicBezTo>
                        <a:pt x="695" y="957"/>
                        <a:pt x="695" y="956"/>
                        <a:pt x="694" y="956"/>
                      </a:cubicBezTo>
                      <a:cubicBezTo>
                        <a:pt x="688" y="955"/>
                        <a:pt x="682" y="952"/>
                        <a:pt x="677" y="951"/>
                      </a:cubicBezTo>
                      <a:cubicBezTo>
                        <a:pt x="666" y="950"/>
                        <a:pt x="655" y="952"/>
                        <a:pt x="644" y="956"/>
                      </a:cubicBezTo>
                      <a:cubicBezTo>
                        <a:pt x="640" y="957"/>
                        <a:pt x="637" y="960"/>
                        <a:pt x="634" y="964"/>
                      </a:cubicBezTo>
                      <a:cubicBezTo>
                        <a:pt x="632" y="966"/>
                        <a:pt x="629" y="967"/>
                        <a:pt x="627" y="966"/>
                      </a:cubicBezTo>
                      <a:cubicBezTo>
                        <a:pt x="621" y="964"/>
                        <a:pt x="615" y="965"/>
                        <a:pt x="609" y="965"/>
                      </a:cubicBezTo>
                      <a:cubicBezTo>
                        <a:pt x="600" y="965"/>
                        <a:pt x="594" y="962"/>
                        <a:pt x="590" y="954"/>
                      </a:cubicBezTo>
                      <a:cubicBezTo>
                        <a:pt x="589" y="951"/>
                        <a:pt x="588" y="949"/>
                        <a:pt x="587" y="946"/>
                      </a:cubicBezTo>
                      <a:cubicBezTo>
                        <a:pt x="586" y="945"/>
                        <a:pt x="586" y="943"/>
                        <a:pt x="587" y="941"/>
                      </a:cubicBezTo>
                      <a:cubicBezTo>
                        <a:pt x="588" y="938"/>
                        <a:pt x="588" y="934"/>
                        <a:pt x="591" y="931"/>
                      </a:cubicBezTo>
                      <a:cubicBezTo>
                        <a:pt x="594" y="928"/>
                        <a:pt x="596" y="925"/>
                        <a:pt x="596" y="921"/>
                      </a:cubicBezTo>
                      <a:cubicBezTo>
                        <a:pt x="596" y="918"/>
                        <a:pt x="596" y="914"/>
                        <a:pt x="596" y="911"/>
                      </a:cubicBezTo>
                      <a:cubicBezTo>
                        <a:pt x="597" y="909"/>
                        <a:pt x="598" y="907"/>
                        <a:pt x="600" y="906"/>
                      </a:cubicBezTo>
                      <a:cubicBezTo>
                        <a:pt x="604" y="905"/>
                        <a:pt x="606" y="902"/>
                        <a:pt x="607" y="898"/>
                      </a:cubicBezTo>
                      <a:cubicBezTo>
                        <a:pt x="607" y="895"/>
                        <a:pt x="608" y="893"/>
                        <a:pt x="609" y="891"/>
                      </a:cubicBezTo>
                      <a:cubicBezTo>
                        <a:pt x="612" y="886"/>
                        <a:pt x="616" y="882"/>
                        <a:pt x="620" y="877"/>
                      </a:cubicBezTo>
                      <a:cubicBezTo>
                        <a:pt x="621" y="875"/>
                        <a:pt x="625" y="874"/>
                        <a:pt x="627" y="875"/>
                      </a:cubicBezTo>
                      <a:cubicBezTo>
                        <a:pt x="628" y="876"/>
                        <a:pt x="628" y="876"/>
                        <a:pt x="629" y="876"/>
                      </a:cubicBezTo>
                      <a:cubicBezTo>
                        <a:pt x="634" y="881"/>
                        <a:pt x="640" y="883"/>
                        <a:pt x="648" y="883"/>
                      </a:cubicBezTo>
                      <a:cubicBezTo>
                        <a:pt x="650" y="883"/>
                        <a:pt x="651" y="886"/>
                        <a:pt x="649" y="887"/>
                      </a:cubicBezTo>
                      <a:cubicBezTo>
                        <a:pt x="648" y="889"/>
                        <a:pt x="646" y="890"/>
                        <a:pt x="645" y="892"/>
                      </a:cubicBezTo>
                      <a:cubicBezTo>
                        <a:pt x="644" y="893"/>
                        <a:pt x="644" y="895"/>
                        <a:pt x="646" y="896"/>
                      </a:cubicBezTo>
                      <a:cubicBezTo>
                        <a:pt x="647" y="896"/>
                        <a:pt x="648" y="897"/>
                        <a:pt x="649" y="897"/>
                      </a:cubicBezTo>
                      <a:cubicBezTo>
                        <a:pt x="652" y="899"/>
                        <a:pt x="654" y="901"/>
                        <a:pt x="654" y="905"/>
                      </a:cubicBezTo>
                      <a:cubicBezTo>
                        <a:pt x="655" y="909"/>
                        <a:pt x="659" y="911"/>
                        <a:pt x="663" y="909"/>
                      </a:cubicBezTo>
                      <a:cubicBezTo>
                        <a:pt x="664" y="909"/>
                        <a:pt x="666" y="908"/>
                        <a:pt x="667" y="907"/>
                      </a:cubicBezTo>
                      <a:cubicBezTo>
                        <a:pt x="670" y="906"/>
                        <a:pt x="673" y="904"/>
                        <a:pt x="676" y="903"/>
                      </a:cubicBezTo>
                      <a:cubicBezTo>
                        <a:pt x="680" y="900"/>
                        <a:pt x="684" y="899"/>
                        <a:pt x="689" y="899"/>
                      </a:cubicBezTo>
                      <a:cubicBezTo>
                        <a:pt x="690" y="899"/>
                        <a:pt x="691" y="898"/>
                        <a:pt x="692" y="898"/>
                      </a:cubicBezTo>
                      <a:cubicBezTo>
                        <a:pt x="693" y="897"/>
                        <a:pt x="694" y="895"/>
                        <a:pt x="693" y="894"/>
                      </a:cubicBezTo>
                      <a:cubicBezTo>
                        <a:pt x="693" y="892"/>
                        <a:pt x="691" y="891"/>
                        <a:pt x="690" y="891"/>
                      </a:cubicBezTo>
                      <a:cubicBezTo>
                        <a:pt x="689" y="891"/>
                        <a:pt x="689" y="891"/>
                        <a:pt x="688" y="891"/>
                      </a:cubicBezTo>
                      <a:cubicBezTo>
                        <a:pt x="676" y="892"/>
                        <a:pt x="676" y="892"/>
                        <a:pt x="669" y="883"/>
                      </a:cubicBezTo>
                      <a:cubicBezTo>
                        <a:pt x="668" y="883"/>
                        <a:pt x="668" y="883"/>
                        <a:pt x="668" y="883"/>
                      </a:cubicBezTo>
                      <a:cubicBezTo>
                        <a:pt x="668" y="882"/>
                        <a:pt x="668" y="882"/>
                        <a:pt x="668" y="882"/>
                      </a:cubicBezTo>
                      <a:cubicBezTo>
                        <a:pt x="668" y="882"/>
                        <a:pt x="668" y="882"/>
                        <a:pt x="669" y="883"/>
                      </a:cubicBezTo>
                      <a:cubicBezTo>
                        <a:pt x="669" y="883"/>
                        <a:pt x="669" y="883"/>
                        <a:pt x="669" y="883"/>
                      </a:cubicBezTo>
                      <a:cubicBezTo>
                        <a:pt x="673" y="878"/>
                        <a:pt x="678" y="874"/>
                        <a:pt x="685" y="873"/>
                      </a:cubicBezTo>
                      <a:cubicBezTo>
                        <a:pt x="689" y="872"/>
                        <a:pt x="692" y="871"/>
                        <a:pt x="695" y="868"/>
                      </a:cubicBezTo>
                      <a:cubicBezTo>
                        <a:pt x="701" y="863"/>
                        <a:pt x="707" y="862"/>
                        <a:pt x="715" y="863"/>
                      </a:cubicBezTo>
                      <a:cubicBezTo>
                        <a:pt x="715" y="863"/>
                        <a:pt x="716" y="863"/>
                        <a:pt x="717" y="863"/>
                      </a:cubicBezTo>
                      <a:cubicBezTo>
                        <a:pt x="717" y="863"/>
                        <a:pt x="717" y="863"/>
                        <a:pt x="717" y="863"/>
                      </a:cubicBezTo>
                      <a:cubicBezTo>
                        <a:pt x="718" y="862"/>
                        <a:pt x="718" y="862"/>
                        <a:pt x="718" y="862"/>
                      </a:cubicBezTo>
                      <a:cubicBezTo>
                        <a:pt x="718" y="863"/>
                        <a:pt x="718" y="863"/>
                        <a:pt x="718" y="863"/>
                      </a:cubicBezTo>
                      <a:cubicBezTo>
                        <a:pt x="718" y="863"/>
                        <a:pt x="717" y="863"/>
                        <a:pt x="717" y="863"/>
                      </a:cubicBezTo>
                      <a:cubicBezTo>
                        <a:pt x="715" y="865"/>
                        <a:pt x="712" y="868"/>
                        <a:pt x="709" y="871"/>
                      </a:cubicBezTo>
                      <a:cubicBezTo>
                        <a:pt x="707" y="872"/>
                        <a:pt x="708" y="874"/>
                        <a:pt x="709" y="877"/>
                      </a:cubicBezTo>
                      <a:cubicBezTo>
                        <a:pt x="709" y="878"/>
                        <a:pt x="710" y="880"/>
                        <a:pt x="709" y="881"/>
                      </a:cubicBezTo>
                      <a:cubicBezTo>
                        <a:pt x="706" y="886"/>
                        <a:pt x="704" y="891"/>
                        <a:pt x="699" y="894"/>
                      </a:cubicBezTo>
                      <a:cubicBezTo>
                        <a:pt x="699" y="894"/>
                        <a:pt x="698" y="896"/>
                        <a:pt x="699" y="897"/>
                      </a:cubicBezTo>
                      <a:cubicBezTo>
                        <a:pt x="702" y="901"/>
                        <a:pt x="705" y="905"/>
                        <a:pt x="711" y="907"/>
                      </a:cubicBezTo>
                      <a:cubicBezTo>
                        <a:pt x="718" y="909"/>
                        <a:pt x="724" y="913"/>
                        <a:pt x="729" y="918"/>
                      </a:cubicBezTo>
                      <a:cubicBezTo>
                        <a:pt x="736" y="924"/>
                        <a:pt x="743" y="928"/>
                        <a:pt x="751" y="932"/>
                      </a:cubicBezTo>
                      <a:cubicBezTo>
                        <a:pt x="759" y="936"/>
                        <a:pt x="763" y="943"/>
                        <a:pt x="764" y="952"/>
                      </a:cubicBezTo>
                      <a:cubicBezTo>
                        <a:pt x="764" y="956"/>
                        <a:pt x="763" y="959"/>
                        <a:pt x="760" y="961"/>
                      </a:cubicBezTo>
                      <a:close/>
                      <a:moveTo>
                        <a:pt x="826" y="704"/>
                      </a:moveTo>
                      <a:cubicBezTo>
                        <a:pt x="827" y="703"/>
                        <a:pt x="827" y="703"/>
                        <a:pt x="827" y="703"/>
                      </a:cubicBezTo>
                      <a:cubicBezTo>
                        <a:pt x="827" y="704"/>
                        <a:pt x="827" y="704"/>
                        <a:pt x="827" y="704"/>
                      </a:cubicBezTo>
                      <a:lnTo>
                        <a:pt x="826" y="704"/>
                      </a:lnTo>
                      <a:close/>
                      <a:moveTo>
                        <a:pt x="937" y="1032"/>
                      </a:moveTo>
                      <a:cubicBezTo>
                        <a:pt x="929" y="1033"/>
                        <a:pt x="922" y="1034"/>
                        <a:pt x="915" y="1034"/>
                      </a:cubicBezTo>
                      <a:cubicBezTo>
                        <a:pt x="914" y="1035"/>
                        <a:pt x="912" y="1035"/>
                        <a:pt x="910" y="1035"/>
                      </a:cubicBezTo>
                      <a:cubicBezTo>
                        <a:pt x="903" y="1034"/>
                        <a:pt x="895" y="1033"/>
                        <a:pt x="889" y="1027"/>
                      </a:cubicBezTo>
                      <a:cubicBezTo>
                        <a:pt x="887" y="1025"/>
                        <a:pt x="885" y="1024"/>
                        <a:pt x="882" y="1024"/>
                      </a:cubicBezTo>
                      <a:cubicBezTo>
                        <a:pt x="880" y="1023"/>
                        <a:pt x="878" y="1023"/>
                        <a:pt x="876" y="1022"/>
                      </a:cubicBezTo>
                      <a:cubicBezTo>
                        <a:pt x="874" y="1022"/>
                        <a:pt x="872" y="1021"/>
                        <a:pt x="872" y="1019"/>
                      </a:cubicBezTo>
                      <a:cubicBezTo>
                        <a:pt x="869" y="1012"/>
                        <a:pt x="866" y="1005"/>
                        <a:pt x="869" y="997"/>
                      </a:cubicBezTo>
                      <a:cubicBezTo>
                        <a:pt x="870" y="994"/>
                        <a:pt x="872" y="990"/>
                        <a:pt x="872" y="986"/>
                      </a:cubicBezTo>
                      <a:cubicBezTo>
                        <a:pt x="873" y="981"/>
                        <a:pt x="876" y="977"/>
                        <a:pt x="880" y="974"/>
                      </a:cubicBezTo>
                      <a:cubicBezTo>
                        <a:pt x="881" y="974"/>
                        <a:pt x="881" y="972"/>
                        <a:pt x="880" y="971"/>
                      </a:cubicBezTo>
                      <a:cubicBezTo>
                        <a:pt x="879" y="971"/>
                        <a:pt x="878" y="970"/>
                        <a:pt x="877" y="970"/>
                      </a:cubicBezTo>
                      <a:cubicBezTo>
                        <a:pt x="872" y="968"/>
                        <a:pt x="868" y="964"/>
                        <a:pt x="866" y="959"/>
                      </a:cubicBezTo>
                      <a:cubicBezTo>
                        <a:pt x="863" y="953"/>
                        <a:pt x="859" y="949"/>
                        <a:pt x="854" y="945"/>
                      </a:cubicBezTo>
                      <a:cubicBezTo>
                        <a:pt x="847" y="940"/>
                        <a:pt x="842" y="933"/>
                        <a:pt x="841" y="925"/>
                      </a:cubicBezTo>
                      <a:cubicBezTo>
                        <a:pt x="839" y="918"/>
                        <a:pt x="836" y="912"/>
                        <a:pt x="830" y="907"/>
                      </a:cubicBezTo>
                      <a:cubicBezTo>
                        <a:pt x="827" y="905"/>
                        <a:pt x="827" y="901"/>
                        <a:pt x="828" y="898"/>
                      </a:cubicBezTo>
                      <a:cubicBezTo>
                        <a:pt x="829" y="895"/>
                        <a:pt x="830" y="892"/>
                        <a:pt x="831" y="889"/>
                      </a:cubicBezTo>
                      <a:cubicBezTo>
                        <a:pt x="832" y="886"/>
                        <a:pt x="834" y="884"/>
                        <a:pt x="836" y="883"/>
                      </a:cubicBezTo>
                      <a:cubicBezTo>
                        <a:pt x="842" y="881"/>
                        <a:pt x="847" y="878"/>
                        <a:pt x="851" y="873"/>
                      </a:cubicBezTo>
                      <a:cubicBezTo>
                        <a:pt x="852" y="871"/>
                        <a:pt x="853" y="870"/>
                        <a:pt x="854" y="869"/>
                      </a:cubicBezTo>
                      <a:cubicBezTo>
                        <a:pt x="860" y="866"/>
                        <a:pt x="867" y="862"/>
                        <a:pt x="873" y="858"/>
                      </a:cubicBezTo>
                      <a:cubicBezTo>
                        <a:pt x="874" y="858"/>
                        <a:pt x="876" y="857"/>
                        <a:pt x="877" y="858"/>
                      </a:cubicBezTo>
                      <a:cubicBezTo>
                        <a:pt x="883" y="860"/>
                        <a:pt x="888" y="860"/>
                        <a:pt x="893" y="859"/>
                      </a:cubicBezTo>
                      <a:cubicBezTo>
                        <a:pt x="896" y="859"/>
                        <a:pt x="898" y="861"/>
                        <a:pt x="900" y="864"/>
                      </a:cubicBezTo>
                      <a:cubicBezTo>
                        <a:pt x="901" y="866"/>
                        <a:pt x="902" y="869"/>
                        <a:pt x="902" y="872"/>
                      </a:cubicBezTo>
                      <a:cubicBezTo>
                        <a:pt x="901" y="875"/>
                        <a:pt x="900" y="878"/>
                        <a:pt x="900" y="881"/>
                      </a:cubicBezTo>
                      <a:cubicBezTo>
                        <a:pt x="900" y="883"/>
                        <a:pt x="899" y="884"/>
                        <a:pt x="897" y="885"/>
                      </a:cubicBezTo>
                      <a:cubicBezTo>
                        <a:pt x="894" y="885"/>
                        <a:pt x="892" y="885"/>
                        <a:pt x="889" y="885"/>
                      </a:cubicBezTo>
                      <a:cubicBezTo>
                        <a:pt x="882" y="886"/>
                        <a:pt x="880" y="888"/>
                        <a:pt x="881" y="896"/>
                      </a:cubicBezTo>
                      <a:cubicBezTo>
                        <a:pt x="881" y="900"/>
                        <a:pt x="881" y="900"/>
                        <a:pt x="878" y="901"/>
                      </a:cubicBezTo>
                      <a:cubicBezTo>
                        <a:pt x="878" y="901"/>
                        <a:pt x="877" y="901"/>
                        <a:pt x="876" y="901"/>
                      </a:cubicBezTo>
                      <a:cubicBezTo>
                        <a:pt x="872" y="903"/>
                        <a:pt x="871" y="904"/>
                        <a:pt x="874" y="906"/>
                      </a:cubicBezTo>
                      <a:cubicBezTo>
                        <a:pt x="877" y="910"/>
                        <a:pt x="881" y="913"/>
                        <a:pt x="883" y="918"/>
                      </a:cubicBezTo>
                      <a:cubicBezTo>
                        <a:pt x="887" y="925"/>
                        <a:pt x="893" y="930"/>
                        <a:pt x="902" y="933"/>
                      </a:cubicBezTo>
                      <a:cubicBezTo>
                        <a:pt x="904" y="933"/>
                        <a:pt x="905" y="935"/>
                        <a:pt x="905" y="937"/>
                      </a:cubicBezTo>
                      <a:cubicBezTo>
                        <a:pt x="905" y="938"/>
                        <a:pt x="905" y="940"/>
                        <a:pt x="905" y="941"/>
                      </a:cubicBezTo>
                      <a:cubicBezTo>
                        <a:pt x="904" y="946"/>
                        <a:pt x="905" y="951"/>
                        <a:pt x="908" y="955"/>
                      </a:cubicBezTo>
                      <a:cubicBezTo>
                        <a:pt x="912" y="959"/>
                        <a:pt x="913" y="964"/>
                        <a:pt x="912" y="970"/>
                      </a:cubicBezTo>
                      <a:cubicBezTo>
                        <a:pt x="912" y="972"/>
                        <a:pt x="912" y="975"/>
                        <a:pt x="913" y="977"/>
                      </a:cubicBezTo>
                      <a:cubicBezTo>
                        <a:pt x="914" y="980"/>
                        <a:pt x="916" y="983"/>
                        <a:pt x="920" y="983"/>
                      </a:cubicBezTo>
                      <a:cubicBezTo>
                        <a:pt x="921" y="983"/>
                        <a:pt x="923" y="983"/>
                        <a:pt x="924" y="984"/>
                      </a:cubicBezTo>
                      <a:cubicBezTo>
                        <a:pt x="925" y="986"/>
                        <a:pt x="924" y="987"/>
                        <a:pt x="924" y="989"/>
                      </a:cubicBezTo>
                      <a:cubicBezTo>
                        <a:pt x="924" y="989"/>
                        <a:pt x="923" y="990"/>
                        <a:pt x="924" y="990"/>
                      </a:cubicBezTo>
                      <a:cubicBezTo>
                        <a:pt x="925" y="992"/>
                        <a:pt x="926" y="993"/>
                        <a:pt x="927" y="994"/>
                      </a:cubicBezTo>
                      <a:cubicBezTo>
                        <a:pt x="931" y="997"/>
                        <a:pt x="933" y="1001"/>
                        <a:pt x="932" y="1005"/>
                      </a:cubicBezTo>
                      <a:cubicBezTo>
                        <a:pt x="932" y="1014"/>
                        <a:pt x="935" y="1021"/>
                        <a:pt x="938" y="1029"/>
                      </a:cubicBezTo>
                      <a:cubicBezTo>
                        <a:pt x="938" y="1031"/>
                        <a:pt x="938" y="1032"/>
                        <a:pt x="937" y="1032"/>
                      </a:cubicBezTo>
                      <a:close/>
                      <a:moveTo>
                        <a:pt x="973" y="332"/>
                      </a:moveTo>
                      <a:cubicBezTo>
                        <a:pt x="972" y="332"/>
                        <a:pt x="972" y="332"/>
                        <a:pt x="972" y="332"/>
                      </a:cubicBezTo>
                      <a:cubicBezTo>
                        <a:pt x="973" y="331"/>
                        <a:pt x="973" y="331"/>
                        <a:pt x="973" y="331"/>
                      </a:cubicBezTo>
                      <a:lnTo>
                        <a:pt x="973" y="332"/>
                      </a:lnTo>
                      <a:close/>
                      <a:moveTo>
                        <a:pt x="1001" y="897"/>
                      </a:moveTo>
                      <a:cubicBezTo>
                        <a:pt x="1000" y="900"/>
                        <a:pt x="994" y="902"/>
                        <a:pt x="991" y="901"/>
                      </a:cubicBezTo>
                      <a:cubicBezTo>
                        <a:pt x="988" y="900"/>
                        <a:pt x="984" y="899"/>
                        <a:pt x="980" y="898"/>
                      </a:cubicBezTo>
                      <a:cubicBezTo>
                        <a:pt x="978" y="897"/>
                        <a:pt x="978" y="895"/>
                        <a:pt x="977" y="893"/>
                      </a:cubicBezTo>
                      <a:cubicBezTo>
                        <a:pt x="976" y="882"/>
                        <a:pt x="987" y="872"/>
                        <a:pt x="997" y="873"/>
                      </a:cubicBezTo>
                      <a:cubicBezTo>
                        <a:pt x="999" y="874"/>
                        <a:pt x="1001" y="874"/>
                        <a:pt x="1002" y="877"/>
                      </a:cubicBezTo>
                      <a:cubicBezTo>
                        <a:pt x="1003" y="879"/>
                        <a:pt x="1004" y="882"/>
                        <a:pt x="1005" y="884"/>
                      </a:cubicBezTo>
                      <a:cubicBezTo>
                        <a:pt x="1003" y="888"/>
                        <a:pt x="1002" y="893"/>
                        <a:pt x="1001" y="897"/>
                      </a:cubicBezTo>
                      <a:close/>
                      <a:moveTo>
                        <a:pt x="1070" y="375"/>
                      </a:moveTo>
                      <a:cubicBezTo>
                        <a:pt x="1070" y="375"/>
                        <a:pt x="1070" y="375"/>
                        <a:pt x="1069" y="375"/>
                      </a:cubicBezTo>
                      <a:cubicBezTo>
                        <a:pt x="1066" y="369"/>
                        <a:pt x="1061" y="364"/>
                        <a:pt x="1057" y="358"/>
                      </a:cubicBezTo>
                      <a:cubicBezTo>
                        <a:pt x="1056" y="358"/>
                        <a:pt x="1056" y="357"/>
                        <a:pt x="1057" y="357"/>
                      </a:cubicBezTo>
                      <a:cubicBezTo>
                        <a:pt x="1057" y="356"/>
                        <a:pt x="1059" y="355"/>
                        <a:pt x="1059" y="356"/>
                      </a:cubicBezTo>
                      <a:cubicBezTo>
                        <a:pt x="1061" y="356"/>
                        <a:pt x="1063" y="357"/>
                        <a:pt x="1065" y="358"/>
                      </a:cubicBezTo>
                      <a:cubicBezTo>
                        <a:pt x="1067" y="360"/>
                        <a:pt x="1069" y="363"/>
                        <a:pt x="1071" y="366"/>
                      </a:cubicBezTo>
                      <a:cubicBezTo>
                        <a:pt x="1073" y="367"/>
                        <a:pt x="1072" y="372"/>
                        <a:pt x="1070" y="375"/>
                      </a:cubicBezTo>
                      <a:close/>
                      <a:moveTo>
                        <a:pt x="1075" y="388"/>
                      </a:moveTo>
                      <a:cubicBezTo>
                        <a:pt x="1075" y="388"/>
                        <a:pt x="1074" y="388"/>
                        <a:pt x="1074" y="387"/>
                      </a:cubicBezTo>
                      <a:cubicBezTo>
                        <a:pt x="1074" y="386"/>
                        <a:pt x="1074" y="386"/>
                        <a:pt x="1076" y="387"/>
                      </a:cubicBezTo>
                      <a:cubicBezTo>
                        <a:pt x="1075" y="387"/>
                        <a:pt x="1075" y="388"/>
                        <a:pt x="1075" y="388"/>
                      </a:cubicBezTo>
                      <a:close/>
                      <a:moveTo>
                        <a:pt x="1100" y="956"/>
                      </a:moveTo>
                      <a:cubicBezTo>
                        <a:pt x="1099" y="955"/>
                        <a:pt x="1099" y="955"/>
                        <a:pt x="1099" y="955"/>
                      </a:cubicBezTo>
                      <a:cubicBezTo>
                        <a:pt x="1100" y="955"/>
                        <a:pt x="1100" y="955"/>
                        <a:pt x="1100" y="955"/>
                      </a:cubicBezTo>
                      <a:lnTo>
                        <a:pt x="1100" y="956"/>
                      </a:lnTo>
                      <a:close/>
                      <a:moveTo>
                        <a:pt x="1108" y="307"/>
                      </a:moveTo>
                      <a:cubicBezTo>
                        <a:pt x="1107" y="309"/>
                        <a:pt x="1105" y="309"/>
                        <a:pt x="1104" y="308"/>
                      </a:cubicBezTo>
                      <a:cubicBezTo>
                        <a:pt x="1104" y="308"/>
                        <a:pt x="1104" y="307"/>
                        <a:pt x="1104" y="307"/>
                      </a:cubicBezTo>
                      <a:cubicBezTo>
                        <a:pt x="1105" y="305"/>
                        <a:pt x="1106" y="304"/>
                        <a:pt x="1108" y="304"/>
                      </a:cubicBezTo>
                      <a:cubicBezTo>
                        <a:pt x="1108" y="305"/>
                        <a:pt x="1108" y="305"/>
                        <a:pt x="1108" y="306"/>
                      </a:cubicBezTo>
                      <a:cubicBezTo>
                        <a:pt x="1108" y="306"/>
                        <a:pt x="1108" y="307"/>
                        <a:pt x="1108" y="307"/>
                      </a:cubicBezTo>
                      <a:close/>
                      <a:moveTo>
                        <a:pt x="1177" y="78"/>
                      </a:moveTo>
                      <a:cubicBezTo>
                        <a:pt x="1179" y="79"/>
                        <a:pt x="1180" y="80"/>
                        <a:pt x="1181" y="81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79" y="81"/>
                        <a:pt x="1178" y="80"/>
                        <a:pt x="1177" y="79"/>
                      </a:cubicBezTo>
                      <a:cubicBezTo>
                        <a:pt x="1177" y="78"/>
                        <a:pt x="1177" y="78"/>
                        <a:pt x="1176" y="78"/>
                      </a:cubicBezTo>
                      <a:cubicBezTo>
                        <a:pt x="1177" y="78"/>
                        <a:pt x="1177" y="78"/>
                        <a:pt x="1177" y="78"/>
                      </a:cubicBezTo>
                      <a:close/>
                      <a:moveTo>
                        <a:pt x="1176" y="688"/>
                      </a:moveTo>
                      <a:cubicBezTo>
                        <a:pt x="1177" y="688"/>
                        <a:pt x="1177" y="688"/>
                        <a:pt x="1177" y="689"/>
                      </a:cubicBezTo>
                      <a:cubicBezTo>
                        <a:pt x="1177" y="689"/>
                        <a:pt x="1176" y="690"/>
                        <a:pt x="1176" y="690"/>
                      </a:cubicBezTo>
                      <a:cubicBezTo>
                        <a:pt x="1175" y="690"/>
                        <a:pt x="1174" y="690"/>
                        <a:pt x="1173" y="690"/>
                      </a:cubicBezTo>
                      <a:cubicBezTo>
                        <a:pt x="1173" y="689"/>
                        <a:pt x="1172" y="689"/>
                        <a:pt x="1172" y="689"/>
                      </a:cubicBezTo>
                      <a:cubicBezTo>
                        <a:pt x="1173" y="688"/>
                        <a:pt x="1175" y="688"/>
                        <a:pt x="1176" y="688"/>
                      </a:cubicBezTo>
                      <a:close/>
                      <a:moveTo>
                        <a:pt x="1180" y="856"/>
                      </a:moveTo>
                      <a:cubicBezTo>
                        <a:pt x="1177" y="860"/>
                        <a:pt x="1175" y="864"/>
                        <a:pt x="1174" y="869"/>
                      </a:cubicBezTo>
                      <a:cubicBezTo>
                        <a:pt x="1173" y="869"/>
                        <a:pt x="1172" y="870"/>
                        <a:pt x="1171" y="870"/>
                      </a:cubicBezTo>
                      <a:cubicBezTo>
                        <a:pt x="1170" y="871"/>
                        <a:pt x="1168" y="869"/>
                        <a:pt x="1168" y="867"/>
                      </a:cubicBezTo>
                      <a:cubicBezTo>
                        <a:pt x="1168" y="867"/>
                        <a:pt x="1168" y="866"/>
                        <a:pt x="1168" y="866"/>
                      </a:cubicBezTo>
                      <a:cubicBezTo>
                        <a:pt x="1168" y="861"/>
                        <a:pt x="1169" y="857"/>
                        <a:pt x="1172" y="854"/>
                      </a:cubicBezTo>
                      <a:cubicBezTo>
                        <a:pt x="1174" y="852"/>
                        <a:pt x="1176" y="850"/>
                        <a:pt x="1178" y="848"/>
                      </a:cubicBezTo>
                      <a:cubicBezTo>
                        <a:pt x="1179" y="847"/>
                        <a:pt x="1181" y="847"/>
                        <a:pt x="1182" y="847"/>
                      </a:cubicBezTo>
                      <a:cubicBezTo>
                        <a:pt x="1183" y="847"/>
                        <a:pt x="1184" y="849"/>
                        <a:pt x="1184" y="849"/>
                      </a:cubicBezTo>
                      <a:cubicBezTo>
                        <a:pt x="1183" y="851"/>
                        <a:pt x="1182" y="854"/>
                        <a:pt x="1180" y="856"/>
                      </a:cubicBezTo>
                      <a:close/>
                      <a:moveTo>
                        <a:pt x="1201" y="24"/>
                      </a:moveTo>
                      <a:cubicBezTo>
                        <a:pt x="1201" y="24"/>
                        <a:pt x="1201" y="24"/>
                        <a:pt x="1201" y="24"/>
                      </a:cubicBezTo>
                      <a:cubicBezTo>
                        <a:pt x="1202" y="24"/>
                        <a:pt x="1202" y="24"/>
                        <a:pt x="1202" y="24"/>
                      </a:cubicBezTo>
                      <a:lnTo>
                        <a:pt x="1201" y="24"/>
                      </a:lnTo>
                      <a:close/>
                      <a:moveTo>
                        <a:pt x="1237" y="119"/>
                      </a:moveTo>
                      <a:cubicBezTo>
                        <a:pt x="1237" y="119"/>
                        <a:pt x="1237" y="119"/>
                        <a:pt x="1237" y="119"/>
                      </a:cubicBezTo>
                      <a:cubicBezTo>
                        <a:pt x="1236" y="122"/>
                        <a:pt x="1235" y="125"/>
                        <a:pt x="1235" y="129"/>
                      </a:cubicBezTo>
                      <a:cubicBezTo>
                        <a:pt x="1234" y="131"/>
                        <a:pt x="1233" y="131"/>
                        <a:pt x="1231" y="131"/>
                      </a:cubicBezTo>
                      <a:cubicBezTo>
                        <a:pt x="1227" y="132"/>
                        <a:pt x="1227" y="135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8" y="139"/>
                        <a:pt x="1229" y="140"/>
                        <a:pt x="1230" y="141"/>
                      </a:cubicBezTo>
                      <a:cubicBezTo>
                        <a:pt x="1232" y="142"/>
                        <a:pt x="1233" y="143"/>
                        <a:pt x="1234" y="144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2" y="144"/>
                        <a:pt x="1231" y="143"/>
                        <a:pt x="1230" y="142"/>
                      </a:cubicBezTo>
                      <a:cubicBezTo>
                        <a:pt x="1229" y="140"/>
                        <a:pt x="1228" y="139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4" y="135"/>
                        <a:pt x="1220" y="135"/>
                        <a:pt x="1218" y="132"/>
                      </a:cubicBezTo>
                      <a:cubicBezTo>
                        <a:pt x="1217" y="129"/>
                        <a:pt x="1216" y="126"/>
                        <a:pt x="1215" y="123"/>
                      </a:cubicBezTo>
                      <a:cubicBezTo>
                        <a:pt x="1215" y="121"/>
                        <a:pt x="1215" y="120"/>
                        <a:pt x="1215" y="119"/>
                      </a:cubicBezTo>
                      <a:cubicBezTo>
                        <a:pt x="1215" y="118"/>
                        <a:pt x="1214" y="118"/>
                        <a:pt x="1214" y="118"/>
                      </a:cubicBezTo>
                      <a:cubicBezTo>
                        <a:pt x="1213" y="118"/>
                        <a:pt x="1213" y="118"/>
                        <a:pt x="1213" y="118"/>
                      </a:cubicBezTo>
                      <a:cubicBezTo>
                        <a:pt x="1215" y="118"/>
                        <a:pt x="1215" y="118"/>
                        <a:pt x="1215" y="118"/>
                      </a:cubicBezTo>
                      <a:cubicBezTo>
                        <a:pt x="1215" y="118"/>
                        <a:pt x="1215" y="118"/>
                        <a:pt x="1215" y="119"/>
                      </a:cubicBezTo>
                      <a:cubicBezTo>
                        <a:pt x="1216" y="120"/>
                        <a:pt x="1218" y="121"/>
                        <a:pt x="1220" y="122"/>
                      </a:cubicBezTo>
                      <a:cubicBezTo>
                        <a:pt x="1223" y="123"/>
                        <a:pt x="1227" y="124"/>
                        <a:pt x="1230" y="121"/>
                      </a:cubicBezTo>
                      <a:cubicBezTo>
                        <a:pt x="1232" y="120"/>
                        <a:pt x="1234" y="119"/>
                        <a:pt x="1237" y="119"/>
                      </a:cubicBezTo>
                      <a:cubicBezTo>
                        <a:pt x="1237" y="118"/>
                        <a:pt x="1237" y="118"/>
                        <a:pt x="1237" y="118"/>
                      </a:cubicBezTo>
                      <a:cubicBezTo>
                        <a:pt x="1237" y="118"/>
                        <a:pt x="1237" y="118"/>
                        <a:pt x="1238" y="118"/>
                      </a:cubicBezTo>
                      <a:cubicBezTo>
                        <a:pt x="1237" y="118"/>
                        <a:pt x="1237" y="118"/>
                        <a:pt x="1237" y="119"/>
                      </a:cubicBezTo>
                      <a:close/>
                      <a:moveTo>
                        <a:pt x="1257" y="106"/>
                      </a:moveTo>
                      <a:cubicBezTo>
                        <a:pt x="1253" y="108"/>
                        <a:pt x="1248" y="111"/>
                        <a:pt x="1245" y="114"/>
                      </a:cubicBezTo>
                      <a:cubicBezTo>
                        <a:pt x="1244" y="115"/>
                        <a:pt x="1242" y="114"/>
                        <a:pt x="1241" y="115"/>
                      </a:cubicBezTo>
                      <a:cubicBezTo>
                        <a:pt x="1241" y="115"/>
                        <a:pt x="1241" y="115"/>
                        <a:pt x="1241" y="115"/>
                      </a:cubicBezTo>
                      <a:cubicBezTo>
                        <a:pt x="1240" y="115"/>
                        <a:pt x="1240" y="115"/>
                        <a:pt x="1240" y="116"/>
                      </a:cubicBezTo>
                      <a:cubicBezTo>
                        <a:pt x="1240" y="115"/>
                        <a:pt x="1240" y="115"/>
                        <a:pt x="1240" y="115"/>
                      </a:cubicBezTo>
                      <a:cubicBezTo>
                        <a:pt x="1240" y="115"/>
                        <a:pt x="1241" y="115"/>
                        <a:pt x="1241" y="115"/>
                      </a:cubicBezTo>
                      <a:cubicBezTo>
                        <a:pt x="1242" y="113"/>
                        <a:pt x="1243" y="111"/>
                        <a:pt x="1244" y="110"/>
                      </a:cubicBezTo>
                      <a:cubicBezTo>
                        <a:pt x="1246" y="107"/>
                        <a:pt x="1248" y="104"/>
                        <a:pt x="1251" y="102"/>
                      </a:cubicBezTo>
                      <a:cubicBezTo>
                        <a:pt x="1251" y="102"/>
                        <a:pt x="1251" y="102"/>
                        <a:pt x="1251" y="102"/>
                      </a:cubicBezTo>
                      <a:cubicBezTo>
                        <a:pt x="1250" y="102"/>
                        <a:pt x="1250" y="101"/>
                        <a:pt x="1250" y="101"/>
                      </a:cubicBezTo>
                      <a:cubicBezTo>
                        <a:pt x="1247" y="101"/>
                        <a:pt x="1244" y="101"/>
                        <a:pt x="1242" y="96"/>
                      </a:cubicBezTo>
                      <a:cubicBezTo>
                        <a:pt x="1242" y="96"/>
                        <a:pt x="1243" y="95"/>
                        <a:pt x="1244" y="94"/>
                      </a:cubicBezTo>
                      <a:cubicBezTo>
                        <a:pt x="1244" y="94"/>
                        <a:pt x="1245" y="94"/>
                        <a:pt x="1245" y="94"/>
                      </a:cubicBezTo>
                      <a:cubicBezTo>
                        <a:pt x="1246" y="95"/>
                        <a:pt x="1247" y="96"/>
                        <a:pt x="1247" y="96"/>
                      </a:cubicBezTo>
                      <a:cubicBezTo>
                        <a:pt x="1248" y="98"/>
                        <a:pt x="1249" y="100"/>
                        <a:pt x="1250" y="101"/>
                      </a:cubicBezTo>
                      <a:cubicBezTo>
                        <a:pt x="1251" y="101"/>
                        <a:pt x="1251" y="101"/>
                        <a:pt x="1251" y="101"/>
                      </a:cubicBezTo>
                      <a:cubicBezTo>
                        <a:pt x="1251" y="101"/>
                        <a:pt x="1251" y="102"/>
                        <a:pt x="1251" y="102"/>
                      </a:cubicBezTo>
                      <a:cubicBezTo>
                        <a:pt x="1252" y="102"/>
                        <a:pt x="1254" y="102"/>
                        <a:pt x="1255" y="103"/>
                      </a:cubicBezTo>
                      <a:cubicBezTo>
                        <a:pt x="1256" y="103"/>
                        <a:pt x="1257" y="104"/>
                        <a:pt x="1257" y="105"/>
                      </a:cubicBezTo>
                      <a:cubicBezTo>
                        <a:pt x="1258" y="105"/>
                        <a:pt x="1257" y="106"/>
                        <a:pt x="1257" y="106"/>
                      </a:cubicBezTo>
                      <a:close/>
                      <a:moveTo>
                        <a:pt x="1280" y="104"/>
                      </a:moveTo>
                      <a:cubicBezTo>
                        <a:pt x="1279" y="103"/>
                        <a:pt x="1279" y="103"/>
                        <a:pt x="1279" y="103"/>
                      </a:cubicBezTo>
                      <a:cubicBezTo>
                        <a:pt x="1280" y="103"/>
                        <a:pt x="1280" y="103"/>
                        <a:pt x="1280" y="103"/>
                      </a:cubicBezTo>
                      <a:lnTo>
                        <a:pt x="1280" y="104"/>
                      </a:lnTo>
                      <a:close/>
                      <a:moveTo>
                        <a:pt x="1304" y="820"/>
                      </a:moveTo>
                      <a:cubicBezTo>
                        <a:pt x="1303" y="821"/>
                        <a:pt x="1301" y="822"/>
                        <a:pt x="1299" y="822"/>
                      </a:cubicBezTo>
                      <a:cubicBezTo>
                        <a:pt x="1294" y="820"/>
                        <a:pt x="1289" y="817"/>
                        <a:pt x="1284" y="815"/>
                      </a:cubicBezTo>
                      <a:cubicBezTo>
                        <a:pt x="1282" y="814"/>
                        <a:pt x="1282" y="813"/>
                        <a:pt x="1282" y="810"/>
                      </a:cubicBezTo>
                      <a:cubicBezTo>
                        <a:pt x="1283" y="808"/>
                        <a:pt x="1283" y="806"/>
                        <a:pt x="1284" y="805"/>
                      </a:cubicBezTo>
                      <a:cubicBezTo>
                        <a:pt x="1285" y="804"/>
                        <a:pt x="1286" y="806"/>
                        <a:pt x="1287" y="807"/>
                      </a:cubicBezTo>
                      <a:cubicBezTo>
                        <a:pt x="1289" y="811"/>
                        <a:pt x="1292" y="813"/>
                        <a:pt x="1296" y="814"/>
                      </a:cubicBezTo>
                      <a:cubicBezTo>
                        <a:pt x="1299" y="814"/>
                        <a:pt x="1301" y="816"/>
                        <a:pt x="1303" y="817"/>
                      </a:cubicBezTo>
                      <a:cubicBezTo>
                        <a:pt x="1304" y="817"/>
                        <a:pt x="1304" y="818"/>
                        <a:pt x="1304" y="818"/>
                      </a:cubicBezTo>
                      <a:cubicBezTo>
                        <a:pt x="1304" y="819"/>
                        <a:pt x="1304" y="819"/>
                        <a:pt x="1304" y="820"/>
                      </a:cubicBezTo>
                      <a:close/>
                      <a:moveTo>
                        <a:pt x="1304" y="168"/>
                      </a:moveTo>
                      <a:cubicBezTo>
                        <a:pt x="1303" y="168"/>
                        <a:pt x="1303" y="168"/>
                        <a:pt x="1303" y="168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4" y="168"/>
                        <a:pt x="1304" y="168"/>
                        <a:pt x="1304" y="168"/>
                      </a:cubicBezTo>
                      <a:cubicBezTo>
                        <a:pt x="1304" y="168"/>
                        <a:pt x="1304" y="168"/>
                        <a:pt x="1304" y="169"/>
                      </a:cubicBezTo>
                      <a:cubicBezTo>
                        <a:pt x="1304" y="169"/>
                        <a:pt x="1304" y="169"/>
                        <a:pt x="1304" y="168"/>
                      </a:cubicBezTo>
                      <a:close/>
                      <a:moveTo>
                        <a:pt x="1392" y="767"/>
                      </a:moveTo>
                      <a:cubicBezTo>
                        <a:pt x="1391" y="769"/>
                        <a:pt x="1388" y="768"/>
                        <a:pt x="1388" y="767"/>
                      </a:cubicBezTo>
                      <a:cubicBezTo>
                        <a:pt x="1387" y="765"/>
                        <a:pt x="1387" y="764"/>
                        <a:pt x="1387" y="762"/>
                      </a:cubicBezTo>
                      <a:cubicBezTo>
                        <a:pt x="1387" y="761"/>
                        <a:pt x="1388" y="761"/>
                        <a:pt x="1389" y="760"/>
                      </a:cubicBezTo>
                      <a:cubicBezTo>
                        <a:pt x="1390" y="759"/>
                        <a:pt x="1392" y="760"/>
                        <a:pt x="1393" y="762"/>
                      </a:cubicBezTo>
                      <a:cubicBezTo>
                        <a:pt x="1393" y="762"/>
                        <a:pt x="1393" y="764"/>
                        <a:pt x="1394" y="765"/>
                      </a:cubicBezTo>
                      <a:cubicBezTo>
                        <a:pt x="1393" y="766"/>
                        <a:pt x="1393" y="767"/>
                        <a:pt x="1392" y="767"/>
                      </a:cubicBezTo>
                      <a:close/>
                      <a:moveTo>
                        <a:pt x="1399" y="808"/>
                      </a:moveTo>
                      <a:cubicBezTo>
                        <a:pt x="1399" y="808"/>
                        <a:pt x="1399" y="809"/>
                        <a:pt x="1398" y="809"/>
                      </a:cubicBezTo>
                      <a:cubicBezTo>
                        <a:pt x="1398" y="811"/>
                        <a:pt x="1397" y="811"/>
                        <a:pt x="1396" y="810"/>
                      </a:cubicBezTo>
                      <a:cubicBezTo>
                        <a:pt x="1395" y="809"/>
                        <a:pt x="1395" y="809"/>
                        <a:pt x="1395" y="808"/>
                      </a:cubicBezTo>
                      <a:cubicBezTo>
                        <a:pt x="1395" y="808"/>
                        <a:pt x="1395" y="807"/>
                        <a:pt x="1395" y="807"/>
                      </a:cubicBezTo>
                      <a:cubicBezTo>
                        <a:pt x="1396" y="805"/>
                        <a:pt x="1398" y="803"/>
                        <a:pt x="1399" y="805"/>
                      </a:cubicBezTo>
                      <a:cubicBezTo>
                        <a:pt x="1399" y="806"/>
                        <a:pt x="1399" y="807"/>
                        <a:pt x="1399" y="808"/>
                      </a:cubicBezTo>
                      <a:close/>
                      <a:moveTo>
                        <a:pt x="1405" y="787"/>
                      </a:moveTo>
                      <a:cubicBezTo>
                        <a:pt x="1405" y="786"/>
                        <a:pt x="1405" y="786"/>
                        <a:pt x="1405" y="786"/>
                      </a:cubicBezTo>
                      <a:cubicBezTo>
                        <a:pt x="1405" y="787"/>
                        <a:pt x="1405" y="787"/>
                        <a:pt x="1405" y="787"/>
                      </a:cubicBezTo>
                      <a:cubicBezTo>
                        <a:pt x="1406" y="787"/>
                        <a:pt x="1406" y="787"/>
                        <a:pt x="1406" y="787"/>
                      </a:cubicBezTo>
                      <a:lnTo>
                        <a:pt x="1405" y="787"/>
                      </a:lnTo>
                      <a:close/>
                      <a:moveTo>
                        <a:pt x="1471" y="639"/>
                      </a:moveTo>
                      <a:cubicBezTo>
                        <a:pt x="1471" y="639"/>
                        <a:pt x="1470" y="639"/>
                        <a:pt x="1470" y="639"/>
                      </a:cubicBezTo>
                      <a:cubicBezTo>
                        <a:pt x="1467" y="637"/>
                        <a:pt x="1464" y="634"/>
                        <a:pt x="1463" y="630"/>
                      </a:cubicBezTo>
                      <a:cubicBezTo>
                        <a:pt x="1463" y="630"/>
                        <a:pt x="1463" y="629"/>
                        <a:pt x="1463" y="629"/>
                      </a:cubicBezTo>
                      <a:cubicBezTo>
                        <a:pt x="1464" y="627"/>
                        <a:pt x="1464" y="627"/>
                        <a:pt x="1465" y="628"/>
                      </a:cubicBezTo>
                      <a:cubicBezTo>
                        <a:pt x="1466" y="630"/>
                        <a:pt x="1467" y="631"/>
                        <a:pt x="1468" y="633"/>
                      </a:cubicBezTo>
                      <a:cubicBezTo>
                        <a:pt x="1469" y="634"/>
                        <a:pt x="1470" y="636"/>
                        <a:pt x="1472" y="638"/>
                      </a:cubicBezTo>
                      <a:cubicBezTo>
                        <a:pt x="1472" y="638"/>
                        <a:pt x="1472" y="639"/>
                        <a:pt x="1471" y="639"/>
                      </a:cubicBezTo>
                      <a:close/>
                      <a:moveTo>
                        <a:pt x="1471" y="623"/>
                      </a:moveTo>
                      <a:cubicBezTo>
                        <a:pt x="1470" y="623"/>
                        <a:pt x="1471" y="622"/>
                        <a:pt x="1472" y="622"/>
                      </a:cubicBezTo>
                      <a:cubicBezTo>
                        <a:pt x="1472" y="622"/>
                        <a:pt x="1473" y="623"/>
                        <a:pt x="1473" y="623"/>
                      </a:cubicBezTo>
                      <a:cubicBezTo>
                        <a:pt x="1472" y="623"/>
                        <a:pt x="1472" y="623"/>
                        <a:pt x="1471" y="623"/>
                      </a:cubicBezTo>
                      <a:close/>
                      <a:moveTo>
                        <a:pt x="1484" y="740"/>
                      </a:moveTo>
                      <a:cubicBezTo>
                        <a:pt x="1484" y="741"/>
                        <a:pt x="1484" y="742"/>
                        <a:pt x="1483" y="742"/>
                      </a:cubicBezTo>
                      <a:cubicBezTo>
                        <a:pt x="1483" y="741"/>
                        <a:pt x="1483" y="740"/>
                        <a:pt x="1482" y="740"/>
                      </a:cubicBezTo>
                      <a:cubicBezTo>
                        <a:pt x="1482" y="739"/>
                        <a:pt x="1482" y="738"/>
                        <a:pt x="1482" y="737"/>
                      </a:cubicBezTo>
                      <a:cubicBezTo>
                        <a:pt x="1482" y="736"/>
                        <a:pt x="1482" y="735"/>
                        <a:pt x="1482" y="735"/>
                      </a:cubicBezTo>
                      <a:cubicBezTo>
                        <a:pt x="1484" y="735"/>
                        <a:pt x="1484" y="736"/>
                        <a:pt x="1484" y="737"/>
                      </a:cubicBezTo>
                      <a:cubicBezTo>
                        <a:pt x="1484" y="738"/>
                        <a:pt x="1484" y="739"/>
                        <a:pt x="1484" y="740"/>
                      </a:cubicBezTo>
                      <a:close/>
                      <a:moveTo>
                        <a:pt x="1528" y="722"/>
                      </a:moveTo>
                      <a:cubicBezTo>
                        <a:pt x="1528" y="722"/>
                        <a:pt x="1528" y="721"/>
                        <a:pt x="1528" y="721"/>
                      </a:cubicBezTo>
                      <a:cubicBezTo>
                        <a:pt x="1530" y="718"/>
                        <a:pt x="1531" y="716"/>
                        <a:pt x="1532" y="714"/>
                      </a:cubicBezTo>
                      <a:cubicBezTo>
                        <a:pt x="1532" y="714"/>
                        <a:pt x="1532" y="713"/>
                        <a:pt x="1532" y="713"/>
                      </a:cubicBezTo>
                      <a:cubicBezTo>
                        <a:pt x="1531" y="714"/>
                        <a:pt x="1530" y="714"/>
                        <a:pt x="1531" y="713"/>
                      </a:cubicBezTo>
                      <a:cubicBezTo>
                        <a:pt x="1532" y="713"/>
                        <a:pt x="1532" y="713"/>
                        <a:pt x="1532" y="714"/>
                      </a:cubicBezTo>
                      <a:cubicBezTo>
                        <a:pt x="1532" y="714"/>
                        <a:pt x="1532" y="714"/>
                        <a:pt x="1532" y="714"/>
                      </a:cubicBezTo>
                      <a:cubicBezTo>
                        <a:pt x="1534" y="715"/>
                        <a:pt x="1536" y="716"/>
                        <a:pt x="1538" y="715"/>
                      </a:cubicBezTo>
                      <a:cubicBezTo>
                        <a:pt x="1539" y="714"/>
                        <a:pt x="1541" y="713"/>
                        <a:pt x="1541" y="712"/>
                      </a:cubicBezTo>
                      <a:cubicBezTo>
                        <a:pt x="1543" y="706"/>
                        <a:pt x="1545" y="701"/>
                        <a:pt x="1548" y="697"/>
                      </a:cubicBezTo>
                      <a:cubicBezTo>
                        <a:pt x="1549" y="695"/>
                        <a:pt x="1550" y="693"/>
                        <a:pt x="1551" y="691"/>
                      </a:cubicBezTo>
                      <a:cubicBezTo>
                        <a:pt x="1552" y="687"/>
                        <a:pt x="1553" y="684"/>
                        <a:pt x="1555" y="680"/>
                      </a:cubicBezTo>
                      <a:cubicBezTo>
                        <a:pt x="1562" y="665"/>
                        <a:pt x="1564" y="649"/>
                        <a:pt x="1561" y="632"/>
                      </a:cubicBezTo>
                      <a:cubicBezTo>
                        <a:pt x="1561" y="631"/>
                        <a:pt x="1562" y="630"/>
                        <a:pt x="1562" y="629"/>
                      </a:cubicBezTo>
                      <a:cubicBezTo>
                        <a:pt x="1562" y="628"/>
                        <a:pt x="1563" y="628"/>
                        <a:pt x="1563" y="628"/>
                      </a:cubicBezTo>
                      <a:cubicBezTo>
                        <a:pt x="1564" y="628"/>
                        <a:pt x="1565" y="628"/>
                        <a:pt x="1566" y="629"/>
                      </a:cubicBezTo>
                      <a:cubicBezTo>
                        <a:pt x="1568" y="635"/>
                        <a:pt x="1569" y="641"/>
                        <a:pt x="1570" y="648"/>
                      </a:cubicBezTo>
                      <a:cubicBezTo>
                        <a:pt x="1571" y="652"/>
                        <a:pt x="1571" y="655"/>
                        <a:pt x="1573" y="659"/>
                      </a:cubicBezTo>
                      <a:cubicBezTo>
                        <a:pt x="1575" y="663"/>
                        <a:pt x="1574" y="666"/>
                        <a:pt x="1571" y="669"/>
                      </a:cubicBezTo>
                      <a:cubicBezTo>
                        <a:pt x="1569" y="671"/>
                        <a:pt x="1569" y="673"/>
                        <a:pt x="1570" y="675"/>
                      </a:cubicBezTo>
                      <a:cubicBezTo>
                        <a:pt x="1571" y="677"/>
                        <a:pt x="1572" y="679"/>
                        <a:pt x="1570" y="681"/>
                      </a:cubicBezTo>
                      <a:cubicBezTo>
                        <a:pt x="1566" y="690"/>
                        <a:pt x="1560" y="697"/>
                        <a:pt x="1553" y="703"/>
                      </a:cubicBezTo>
                      <a:cubicBezTo>
                        <a:pt x="1550" y="705"/>
                        <a:pt x="1548" y="708"/>
                        <a:pt x="1547" y="712"/>
                      </a:cubicBezTo>
                      <a:cubicBezTo>
                        <a:pt x="1547" y="716"/>
                        <a:pt x="1545" y="718"/>
                        <a:pt x="1542" y="720"/>
                      </a:cubicBezTo>
                      <a:cubicBezTo>
                        <a:pt x="1538" y="722"/>
                        <a:pt x="1535" y="723"/>
                        <a:pt x="1531" y="723"/>
                      </a:cubicBezTo>
                      <a:cubicBezTo>
                        <a:pt x="1530" y="723"/>
                        <a:pt x="1529" y="723"/>
                        <a:pt x="1528" y="7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237" name="Freeform 442">
                  <a:extLst>
                    <a:ext uri="{FF2B5EF4-FFF2-40B4-BE49-F238E27FC236}">
                      <a16:creationId xmlns:a16="http://schemas.microsoft.com/office/drawing/2014/main" id="{70BBA8C4-F285-4450-B6B1-87F43B4CA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63" y="1546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8" name="Oval 443">
                  <a:extLst>
                    <a:ext uri="{FF2B5EF4-FFF2-40B4-BE49-F238E27FC236}">
                      <a16:creationId xmlns:a16="http://schemas.microsoft.com/office/drawing/2014/main" id="{5B25E487-191E-4120-8B3E-B5AF3598B2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16" y="121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9" name="Freeform 444">
                  <a:extLst>
                    <a:ext uri="{FF2B5EF4-FFF2-40B4-BE49-F238E27FC236}">
                      <a16:creationId xmlns:a16="http://schemas.microsoft.com/office/drawing/2014/main" id="{718CF9C9-4B44-4427-86E0-FBEB807877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5" y="1647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0" name="Freeform 445">
                  <a:extLst>
                    <a:ext uri="{FF2B5EF4-FFF2-40B4-BE49-F238E27FC236}">
                      <a16:creationId xmlns:a16="http://schemas.microsoft.com/office/drawing/2014/main" id="{F2707B57-EBB5-4521-A862-614B25DC51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3" y="650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1" name="Freeform 446">
                  <a:extLst>
                    <a:ext uri="{FF2B5EF4-FFF2-40B4-BE49-F238E27FC236}">
                      <a16:creationId xmlns:a16="http://schemas.microsoft.com/office/drawing/2014/main" id="{F50E6F03-988A-408F-896F-46CA45D56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745"/>
                  <a:ext cx="59" cy="57"/>
                </a:xfrm>
                <a:custGeom>
                  <a:avLst/>
                  <a:gdLst>
                    <a:gd name="T0" fmla="*/ 24 w 75"/>
                    <a:gd name="T1" fmla="*/ 4 h 73"/>
                    <a:gd name="T2" fmla="*/ 23 w 75"/>
                    <a:gd name="T3" fmla="*/ 5 h 73"/>
                    <a:gd name="T4" fmla="*/ 24 w 75"/>
                    <a:gd name="T5" fmla="*/ 4 h 73"/>
                    <a:gd name="T6" fmla="*/ 21 w 75"/>
                    <a:gd name="T7" fmla="*/ 14 h 73"/>
                    <a:gd name="T8" fmla="*/ 9 w 75"/>
                    <a:gd name="T9" fmla="*/ 43 h 73"/>
                    <a:gd name="T10" fmla="*/ 5 w 75"/>
                    <a:gd name="T11" fmla="*/ 47 h 73"/>
                    <a:gd name="T12" fmla="*/ 1 w 75"/>
                    <a:gd name="T13" fmla="*/ 51 h 73"/>
                    <a:gd name="T14" fmla="*/ 3 w 75"/>
                    <a:gd name="T15" fmla="*/ 58 h 73"/>
                    <a:gd name="T16" fmla="*/ 6 w 75"/>
                    <a:gd name="T17" fmla="*/ 59 h 73"/>
                    <a:gd name="T18" fmla="*/ 9 w 75"/>
                    <a:gd name="T19" fmla="*/ 64 h 73"/>
                    <a:gd name="T20" fmla="*/ 9 w 75"/>
                    <a:gd name="T21" fmla="*/ 67 h 73"/>
                    <a:gd name="T22" fmla="*/ 15 w 75"/>
                    <a:gd name="T23" fmla="*/ 72 h 73"/>
                    <a:gd name="T24" fmla="*/ 22 w 75"/>
                    <a:gd name="T25" fmla="*/ 70 h 73"/>
                    <a:gd name="T26" fmla="*/ 39 w 75"/>
                    <a:gd name="T27" fmla="*/ 53 h 73"/>
                    <a:gd name="T28" fmla="*/ 42 w 75"/>
                    <a:gd name="T29" fmla="*/ 53 h 73"/>
                    <a:gd name="T30" fmla="*/ 49 w 75"/>
                    <a:gd name="T31" fmla="*/ 61 h 73"/>
                    <a:gd name="T32" fmla="*/ 52 w 75"/>
                    <a:gd name="T33" fmla="*/ 65 h 73"/>
                    <a:gd name="T34" fmla="*/ 64 w 75"/>
                    <a:gd name="T35" fmla="*/ 69 h 73"/>
                    <a:gd name="T36" fmla="*/ 67 w 75"/>
                    <a:gd name="T37" fmla="*/ 69 h 73"/>
                    <a:gd name="T38" fmla="*/ 73 w 75"/>
                    <a:gd name="T39" fmla="*/ 63 h 73"/>
                    <a:gd name="T40" fmla="*/ 71 w 75"/>
                    <a:gd name="T41" fmla="*/ 56 h 73"/>
                    <a:gd name="T42" fmla="*/ 69 w 75"/>
                    <a:gd name="T43" fmla="*/ 56 h 73"/>
                    <a:gd name="T44" fmla="*/ 64 w 75"/>
                    <a:gd name="T45" fmla="*/ 49 h 73"/>
                    <a:gd name="T46" fmla="*/ 59 w 75"/>
                    <a:gd name="T47" fmla="*/ 37 h 73"/>
                    <a:gd name="T48" fmla="*/ 54 w 75"/>
                    <a:gd name="T49" fmla="*/ 30 h 73"/>
                    <a:gd name="T50" fmla="*/ 41 w 75"/>
                    <a:gd name="T51" fmla="*/ 15 h 73"/>
                    <a:gd name="T52" fmla="*/ 38 w 75"/>
                    <a:gd name="T53" fmla="*/ 14 h 73"/>
                    <a:gd name="T54" fmla="*/ 37 w 75"/>
                    <a:gd name="T55" fmla="*/ 11 h 73"/>
                    <a:gd name="T56" fmla="*/ 42 w 75"/>
                    <a:gd name="T57" fmla="*/ 5 h 73"/>
                    <a:gd name="T58" fmla="*/ 42 w 75"/>
                    <a:gd name="T59" fmla="*/ 1 h 73"/>
                    <a:gd name="T60" fmla="*/ 40 w 75"/>
                    <a:gd name="T61" fmla="*/ 1 h 73"/>
                    <a:gd name="T62" fmla="*/ 33 w 75"/>
                    <a:gd name="T63" fmla="*/ 2 h 73"/>
                    <a:gd name="T64" fmla="*/ 27 w 75"/>
                    <a:gd name="T65" fmla="*/ 1 h 73"/>
                    <a:gd name="T66" fmla="*/ 24 w 75"/>
                    <a:gd name="T67" fmla="*/ 4 h 73"/>
                    <a:gd name="T68" fmla="*/ 24 w 75"/>
                    <a:gd name="T69" fmla="*/ 4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5" h="73">
                      <a:moveTo>
                        <a:pt x="24" y="4"/>
                      </a:moveTo>
                      <a:cubicBezTo>
                        <a:pt x="24" y="5"/>
                        <a:pt x="24" y="5"/>
                        <a:pt x="23" y="5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23" y="8"/>
                        <a:pt x="22" y="11"/>
                        <a:pt x="21" y="14"/>
                      </a:cubicBezTo>
                      <a:cubicBezTo>
                        <a:pt x="18" y="24"/>
                        <a:pt x="12" y="33"/>
                        <a:pt x="9" y="43"/>
                      </a:cubicBezTo>
                      <a:cubicBezTo>
                        <a:pt x="9" y="45"/>
                        <a:pt x="7" y="46"/>
                        <a:pt x="5" y="47"/>
                      </a:cubicBezTo>
                      <a:cubicBezTo>
                        <a:pt x="4" y="48"/>
                        <a:pt x="2" y="49"/>
                        <a:pt x="1" y="51"/>
                      </a:cubicBezTo>
                      <a:cubicBezTo>
                        <a:pt x="0" y="52"/>
                        <a:pt x="1" y="57"/>
                        <a:pt x="3" y="58"/>
                      </a:cubicBezTo>
                      <a:cubicBezTo>
                        <a:pt x="4" y="58"/>
                        <a:pt x="5" y="58"/>
                        <a:pt x="6" y="59"/>
                      </a:cubicBezTo>
                      <a:cubicBezTo>
                        <a:pt x="8" y="60"/>
                        <a:pt x="10" y="61"/>
                        <a:pt x="9" y="64"/>
                      </a:cubicBezTo>
                      <a:cubicBezTo>
                        <a:pt x="9" y="65"/>
                        <a:pt x="9" y="66"/>
                        <a:pt x="9" y="67"/>
                      </a:cubicBezTo>
                      <a:cubicBezTo>
                        <a:pt x="9" y="71"/>
                        <a:pt x="12" y="73"/>
                        <a:pt x="15" y="72"/>
                      </a:cubicBezTo>
                      <a:cubicBezTo>
                        <a:pt x="18" y="71"/>
                        <a:pt x="20" y="71"/>
                        <a:pt x="22" y="70"/>
                      </a:cubicBezTo>
                      <a:cubicBezTo>
                        <a:pt x="27" y="64"/>
                        <a:pt x="36" y="61"/>
                        <a:pt x="39" y="53"/>
                      </a:cubicBezTo>
                      <a:cubicBezTo>
                        <a:pt x="40" y="53"/>
                        <a:pt x="41" y="52"/>
                        <a:pt x="42" y="53"/>
                      </a:cubicBezTo>
                      <a:cubicBezTo>
                        <a:pt x="46" y="54"/>
                        <a:pt x="49" y="56"/>
                        <a:pt x="49" y="61"/>
                      </a:cubicBezTo>
                      <a:cubicBezTo>
                        <a:pt x="49" y="63"/>
                        <a:pt x="50" y="64"/>
                        <a:pt x="52" y="65"/>
                      </a:cubicBezTo>
                      <a:cubicBezTo>
                        <a:pt x="56" y="67"/>
                        <a:pt x="60" y="68"/>
                        <a:pt x="64" y="69"/>
                      </a:cubicBezTo>
                      <a:cubicBezTo>
                        <a:pt x="65" y="70"/>
                        <a:pt x="66" y="69"/>
                        <a:pt x="67" y="69"/>
                      </a:cubicBezTo>
                      <a:cubicBezTo>
                        <a:pt x="69" y="67"/>
                        <a:pt x="71" y="65"/>
                        <a:pt x="73" y="63"/>
                      </a:cubicBezTo>
                      <a:cubicBezTo>
                        <a:pt x="75" y="61"/>
                        <a:pt x="73" y="58"/>
                        <a:pt x="71" y="56"/>
                      </a:cubicBezTo>
                      <a:cubicBezTo>
                        <a:pt x="70" y="56"/>
                        <a:pt x="70" y="56"/>
                        <a:pt x="69" y="56"/>
                      </a:cubicBezTo>
                      <a:cubicBezTo>
                        <a:pt x="66" y="55"/>
                        <a:pt x="64" y="52"/>
                        <a:pt x="64" y="49"/>
                      </a:cubicBezTo>
                      <a:cubicBezTo>
                        <a:pt x="64" y="44"/>
                        <a:pt x="62" y="40"/>
                        <a:pt x="59" y="37"/>
                      </a:cubicBezTo>
                      <a:cubicBezTo>
                        <a:pt x="57" y="35"/>
                        <a:pt x="55" y="33"/>
                        <a:pt x="54" y="30"/>
                      </a:cubicBezTo>
                      <a:cubicBezTo>
                        <a:pt x="51" y="24"/>
                        <a:pt x="44" y="22"/>
                        <a:pt x="41" y="15"/>
                      </a:cubicBezTo>
                      <a:cubicBezTo>
                        <a:pt x="41" y="15"/>
                        <a:pt x="39" y="15"/>
                        <a:pt x="38" y="14"/>
                      </a:cubicBezTo>
                      <a:cubicBezTo>
                        <a:pt x="35" y="13"/>
                        <a:pt x="35" y="13"/>
                        <a:pt x="37" y="11"/>
                      </a:cubicBezTo>
                      <a:cubicBezTo>
                        <a:pt x="39" y="9"/>
                        <a:pt x="41" y="7"/>
                        <a:pt x="42" y="5"/>
                      </a:cubicBezTo>
                      <a:cubicBezTo>
                        <a:pt x="43" y="4"/>
                        <a:pt x="43" y="2"/>
                        <a:pt x="42" y="1"/>
                      </a:cubicBezTo>
                      <a:cubicBezTo>
                        <a:pt x="42" y="0"/>
                        <a:pt x="41" y="0"/>
                        <a:pt x="40" y="1"/>
                      </a:cubicBezTo>
                      <a:cubicBezTo>
                        <a:pt x="38" y="2"/>
                        <a:pt x="36" y="3"/>
                        <a:pt x="33" y="2"/>
                      </a:cubicBezTo>
                      <a:cubicBezTo>
                        <a:pt x="31" y="1"/>
                        <a:pt x="29" y="2"/>
                        <a:pt x="27" y="1"/>
                      </a:cubicBezTo>
                      <a:cubicBezTo>
                        <a:pt x="26" y="2"/>
                        <a:pt x="25" y="3"/>
                        <a:pt x="24" y="4"/>
                      </a:cubicBezTo>
                      <a:cubicBezTo>
                        <a:pt x="24" y="4"/>
                        <a:pt x="24" y="4"/>
                        <a:pt x="2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2" name="Oval 447">
                  <a:extLst>
                    <a:ext uri="{FF2B5EF4-FFF2-40B4-BE49-F238E27FC236}">
                      <a16:creationId xmlns:a16="http://schemas.microsoft.com/office/drawing/2014/main" id="{7C0300F8-F58A-4389-9645-859E376D05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10" y="23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3" name="Freeform 448">
                  <a:extLst>
                    <a:ext uri="{FF2B5EF4-FFF2-40B4-BE49-F238E27FC236}">
                      <a16:creationId xmlns:a16="http://schemas.microsoft.com/office/drawing/2014/main" id="{A1181E77-B61E-41C9-909A-A90D675F31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3" y="662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4" name="Freeform 449">
                  <a:extLst>
                    <a:ext uri="{FF2B5EF4-FFF2-40B4-BE49-F238E27FC236}">
                      <a16:creationId xmlns:a16="http://schemas.microsoft.com/office/drawing/2014/main" id="{2CDA3850-AC5D-4D9B-8086-42E0CB26BF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0" y="1101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5" name="Freeform 450">
                  <a:extLst>
                    <a:ext uri="{FF2B5EF4-FFF2-40B4-BE49-F238E27FC236}">
                      <a16:creationId xmlns:a16="http://schemas.microsoft.com/office/drawing/2014/main" id="{FDC00E20-2BC0-4549-B7EB-F3E6797405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234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6" name="Freeform 451">
                  <a:extLst>
                    <a:ext uri="{FF2B5EF4-FFF2-40B4-BE49-F238E27FC236}">
                      <a16:creationId xmlns:a16="http://schemas.microsoft.com/office/drawing/2014/main" id="{93B2C260-A1E8-40DD-A1C6-073875E2DF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87" y="754"/>
                  <a:ext cx="0" cy="0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7" name="Freeform 452">
                  <a:extLst>
                    <a:ext uri="{FF2B5EF4-FFF2-40B4-BE49-F238E27FC236}">
                      <a16:creationId xmlns:a16="http://schemas.microsoft.com/office/drawing/2014/main" id="{819C4E14-8E84-44C3-9E96-98A2943ACB1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5106" y="458"/>
                  <a:ext cx="1220" cy="1888"/>
                </a:xfrm>
                <a:custGeom>
                  <a:avLst/>
                  <a:gdLst>
                    <a:gd name="T0" fmla="*/ 1303 w 1567"/>
                    <a:gd name="T1" fmla="*/ 1434 h 2403"/>
                    <a:gd name="T2" fmla="*/ 1064 w 1567"/>
                    <a:gd name="T3" fmla="*/ 1356 h 2403"/>
                    <a:gd name="T4" fmla="*/ 890 w 1567"/>
                    <a:gd name="T5" fmla="*/ 1293 h 2403"/>
                    <a:gd name="T6" fmla="*/ 784 w 1567"/>
                    <a:gd name="T7" fmla="*/ 1085 h 2403"/>
                    <a:gd name="T8" fmla="*/ 1033 w 1567"/>
                    <a:gd name="T9" fmla="*/ 998 h 2403"/>
                    <a:gd name="T10" fmla="*/ 1183 w 1567"/>
                    <a:gd name="T11" fmla="*/ 834 h 2403"/>
                    <a:gd name="T12" fmla="*/ 1219 w 1567"/>
                    <a:gd name="T13" fmla="*/ 761 h 2403"/>
                    <a:gd name="T14" fmla="*/ 1334 w 1567"/>
                    <a:gd name="T15" fmla="*/ 677 h 2403"/>
                    <a:gd name="T16" fmla="*/ 1212 w 1567"/>
                    <a:gd name="T17" fmla="*/ 557 h 2403"/>
                    <a:gd name="T18" fmla="*/ 1056 w 1567"/>
                    <a:gd name="T19" fmla="*/ 673 h 2403"/>
                    <a:gd name="T20" fmla="*/ 934 w 1567"/>
                    <a:gd name="T21" fmla="*/ 470 h 2403"/>
                    <a:gd name="T22" fmla="*/ 1134 w 1567"/>
                    <a:gd name="T23" fmla="*/ 303 h 2403"/>
                    <a:gd name="T24" fmla="*/ 1063 w 1567"/>
                    <a:gd name="T25" fmla="*/ 267 h 2403"/>
                    <a:gd name="T26" fmla="*/ 1049 w 1567"/>
                    <a:gd name="T27" fmla="*/ 146 h 2403"/>
                    <a:gd name="T28" fmla="*/ 976 w 1567"/>
                    <a:gd name="T29" fmla="*/ 311 h 2403"/>
                    <a:gd name="T30" fmla="*/ 934 w 1567"/>
                    <a:gd name="T31" fmla="*/ 286 h 2403"/>
                    <a:gd name="T32" fmla="*/ 787 w 1567"/>
                    <a:gd name="T33" fmla="*/ 228 h 2403"/>
                    <a:gd name="T34" fmla="*/ 648 w 1567"/>
                    <a:gd name="T35" fmla="*/ 133 h 2403"/>
                    <a:gd name="T36" fmla="*/ 414 w 1567"/>
                    <a:gd name="T37" fmla="*/ 25 h 2403"/>
                    <a:gd name="T38" fmla="*/ 220 w 1567"/>
                    <a:gd name="T39" fmla="*/ 84 h 2403"/>
                    <a:gd name="T40" fmla="*/ 144 w 1567"/>
                    <a:gd name="T41" fmla="*/ 166 h 2403"/>
                    <a:gd name="T42" fmla="*/ 106 w 1567"/>
                    <a:gd name="T43" fmla="*/ 340 h 2403"/>
                    <a:gd name="T44" fmla="*/ 3 w 1567"/>
                    <a:gd name="T45" fmla="*/ 489 h 2403"/>
                    <a:gd name="T46" fmla="*/ 266 w 1567"/>
                    <a:gd name="T47" fmla="*/ 345 h 2403"/>
                    <a:gd name="T48" fmla="*/ 350 w 1567"/>
                    <a:gd name="T49" fmla="*/ 403 h 2403"/>
                    <a:gd name="T50" fmla="*/ 400 w 1567"/>
                    <a:gd name="T51" fmla="*/ 498 h 2403"/>
                    <a:gd name="T52" fmla="*/ 404 w 1567"/>
                    <a:gd name="T53" fmla="*/ 519 h 2403"/>
                    <a:gd name="T54" fmla="*/ 422 w 1567"/>
                    <a:gd name="T55" fmla="*/ 574 h 2403"/>
                    <a:gd name="T56" fmla="*/ 466 w 1567"/>
                    <a:gd name="T57" fmla="*/ 687 h 2403"/>
                    <a:gd name="T58" fmla="*/ 413 w 1567"/>
                    <a:gd name="T59" fmla="*/ 878 h 2403"/>
                    <a:gd name="T60" fmla="*/ 535 w 1567"/>
                    <a:gd name="T61" fmla="*/ 1117 h 2403"/>
                    <a:gd name="T62" fmla="*/ 845 w 1567"/>
                    <a:gd name="T63" fmla="*/ 1334 h 2403"/>
                    <a:gd name="T64" fmla="*/ 948 w 1567"/>
                    <a:gd name="T65" fmla="*/ 1557 h 2403"/>
                    <a:gd name="T66" fmla="*/ 1087 w 1567"/>
                    <a:gd name="T67" fmla="*/ 2023 h 2403"/>
                    <a:gd name="T68" fmla="*/ 1095 w 1567"/>
                    <a:gd name="T69" fmla="*/ 2255 h 2403"/>
                    <a:gd name="T70" fmla="*/ 1109 w 1567"/>
                    <a:gd name="T71" fmla="*/ 2329 h 2403"/>
                    <a:gd name="T72" fmla="*/ 1188 w 1567"/>
                    <a:gd name="T73" fmla="*/ 2400 h 2403"/>
                    <a:gd name="T74" fmla="*/ 1187 w 1567"/>
                    <a:gd name="T75" fmla="*/ 2336 h 2403"/>
                    <a:gd name="T76" fmla="*/ 1199 w 1567"/>
                    <a:gd name="T77" fmla="*/ 2140 h 2403"/>
                    <a:gd name="T78" fmla="*/ 1349 w 1567"/>
                    <a:gd name="T79" fmla="*/ 1974 h 2403"/>
                    <a:gd name="T80" fmla="*/ 1554 w 1567"/>
                    <a:gd name="T81" fmla="*/ 1650 h 2403"/>
                    <a:gd name="T82" fmla="*/ 1180 w 1567"/>
                    <a:gd name="T83" fmla="*/ 659 h 2403"/>
                    <a:gd name="T84" fmla="*/ 952 w 1567"/>
                    <a:gd name="T85" fmla="*/ 395 h 2403"/>
                    <a:gd name="T86" fmla="*/ 984 w 1567"/>
                    <a:gd name="T87" fmla="*/ 869 h 2403"/>
                    <a:gd name="T88" fmla="*/ 907 w 1567"/>
                    <a:gd name="T89" fmla="*/ 847 h 2403"/>
                    <a:gd name="T90" fmla="*/ 899 w 1567"/>
                    <a:gd name="T91" fmla="*/ 432 h 2403"/>
                    <a:gd name="T92" fmla="*/ 916 w 1567"/>
                    <a:gd name="T93" fmla="*/ 780 h 2403"/>
                    <a:gd name="T94" fmla="*/ 853 w 1567"/>
                    <a:gd name="T95" fmla="*/ 489 h 2403"/>
                    <a:gd name="T96" fmla="*/ 828 w 1567"/>
                    <a:gd name="T97" fmla="*/ 688 h 2403"/>
                    <a:gd name="T98" fmla="*/ 792 w 1567"/>
                    <a:gd name="T99" fmla="*/ 627 h 2403"/>
                    <a:gd name="T100" fmla="*/ 799 w 1567"/>
                    <a:gd name="T101" fmla="*/ 522 h 2403"/>
                    <a:gd name="T102" fmla="*/ 782 w 1567"/>
                    <a:gd name="T103" fmla="*/ 317 h 2403"/>
                    <a:gd name="T104" fmla="*/ 414 w 1567"/>
                    <a:gd name="T105" fmla="*/ 516 h 2403"/>
                    <a:gd name="T106" fmla="*/ 604 w 1567"/>
                    <a:gd name="T107" fmla="*/ 155 h 2403"/>
                    <a:gd name="T108" fmla="*/ 634 w 1567"/>
                    <a:gd name="T109" fmla="*/ 238 h 2403"/>
                    <a:gd name="T110" fmla="*/ 705 w 1567"/>
                    <a:gd name="T111" fmla="*/ 292 h 2403"/>
                    <a:gd name="T112" fmla="*/ 669 w 1567"/>
                    <a:gd name="T113" fmla="*/ 360 h 2403"/>
                    <a:gd name="T114" fmla="*/ 758 w 1567"/>
                    <a:gd name="T115" fmla="*/ 399 h 2403"/>
                    <a:gd name="T116" fmla="*/ 1062 w 1567"/>
                    <a:gd name="T117" fmla="*/ 1384 h 2403"/>
                    <a:gd name="T118" fmla="*/ 1148 w 1567"/>
                    <a:gd name="T119" fmla="*/ 2366 h 2403"/>
                    <a:gd name="T120" fmla="*/ 1168 w 1567"/>
                    <a:gd name="T121" fmla="*/ 2374 h 2403"/>
                    <a:gd name="T122" fmla="*/ 1367 w 1567"/>
                    <a:gd name="T123" fmla="*/ 1579 h 2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567" h="2403">
                      <a:moveTo>
                        <a:pt x="1558" y="1591"/>
                      </a:moveTo>
                      <a:cubicBezTo>
                        <a:pt x="1557" y="1589"/>
                        <a:pt x="1556" y="1588"/>
                        <a:pt x="1554" y="1587"/>
                      </a:cubicBezTo>
                      <a:cubicBezTo>
                        <a:pt x="1552" y="1586"/>
                        <a:pt x="1549" y="1585"/>
                        <a:pt x="1546" y="1585"/>
                      </a:cubicBezTo>
                      <a:cubicBezTo>
                        <a:pt x="1542" y="1586"/>
                        <a:pt x="1538" y="1584"/>
                        <a:pt x="1534" y="1581"/>
                      </a:cubicBezTo>
                      <a:cubicBezTo>
                        <a:pt x="1530" y="1577"/>
                        <a:pt x="1524" y="1576"/>
                        <a:pt x="1521" y="1571"/>
                      </a:cubicBezTo>
                      <a:cubicBezTo>
                        <a:pt x="1516" y="1564"/>
                        <a:pt x="1508" y="1560"/>
                        <a:pt x="1500" y="1556"/>
                      </a:cubicBezTo>
                      <a:cubicBezTo>
                        <a:pt x="1497" y="1554"/>
                        <a:pt x="1493" y="1553"/>
                        <a:pt x="1489" y="1553"/>
                      </a:cubicBezTo>
                      <a:cubicBezTo>
                        <a:pt x="1476" y="1554"/>
                        <a:pt x="1463" y="1551"/>
                        <a:pt x="1450" y="1548"/>
                      </a:cubicBezTo>
                      <a:cubicBezTo>
                        <a:pt x="1449" y="1547"/>
                        <a:pt x="1447" y="1548"/>
                        <a:pt x="1445" y="1548"/>
                      </a:cubicBezTo>
                      <a:cubicBezTo>
                        <a:pt x="1443" y="1549"/>
                        <a:pt x="1441" y="1550"/>
                        <a:pt x="1439" y="1551"/>
                      </a:cubicBezTo>
                      <a:cubicBezTo>
                        <a:pt x="1438" y="1552"/>
                        <a:pt x="1436" y="1551"/>
                        <a:pt x="1436" y="1549"/>
                      </a:cubicBezTo>
                      <a:cubicBezTo>
                        <a:pt x="1435" y="1547"/>
                        <a:pt x="1434" y="1544"/>
                        <a:pt x="1433" y="1542"/>
                      </a:cubicBezTo>
                      <a:cubicBezTo>
                        <a:pt x="1432" y="1540"/>
                        <a:pt x="1430" y="1538"/>
                        <a:pt x="1428" y="1537"/>
                      </a:cubicBezTo>
                      <a:cubicBezTo>
                        <a:pt x="1420" y="1537"/>
                        <a:pt x="1415" y="1532"/>
                        <a:pt x="1408" y="1530"/>
                      </a:cubicBezTo>
                      <a:cubicBezTo>
                        <a:pt x="1403" y="1528"/>
                        <a:pt x="1398" y="1526"/>
                        <a:pt x="1392" y="1526"/>
                      </a:cubicBezTo>
                      <a:cubicBezTo>
                        <a:pt x="1387" y="1525"/>
                        <a:pt x="1384" y="1526"/>
                        <a:pt x="1381" y="1531"/>
                      </a:cubicBezTo>
                      <a:cubicBezTo>
                        <a:pt x="1381" y="1531"/>
                        <a:pt x="1380" y="1532"/>
                        <a:pt x="1380" y="1532"/>
                      </a:cubicBezTo>
                      <a:cubicBezTo>
                        <a:pt x="1379" y="1532"/>
                        <a:pt x="1378" y="1531"/>
                        <a:pt x="1379" y="1529"/>
                      </a:cubicBezTo>
                      <a:cubicBezTo>
                        <a:pt x="1379" y="1528"/>
                        <a:pt x="1379" y="1527"/>
                        <a:pt x="1379" y="1526"/>
                      </a:cubicBezTo>
                      <a:cubicBezTo>
                        <a:pt x="1381" y="1522"/>
                        <a:pt x="1378" y="1519"/>
                        <a:pt x="1375" y="1518"/>
                      </a:cubicBezTo>
                      <a:cubicBezTo>
                        <a:pt x="1371" y="1517"/>
                        <a:pt x="1367" y="1516"/>
                        <a:pt x="1363" y="1514"/>
                      </a:cubicBezTo>
                      <a:cubicBezTo>
                        <a:pt x="1363" y="1515"/>
                        <a:pt x="1362" y="1516"/>
                        <a:pt x="1362" y="1517"/>
                      </a:cubicBezTo>
                      <a:cubicBezTo>
                        <a:pt x="1362" y="1517"/>
                        <a:pt x="1362" y="1517"/>
                        <a:pt x="1363" y="1517"/>
                      </a:cubicBezTo>
                      <a:cubicBezTo>
                        <a:pt x="1363" y="1518"/>
                        <a:pt x="1363" y="1518"/>
                        <a:pt x="1363" y="1518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58" y="1516"/>
                        <a:pt x="1353" y="1517"/>
                        <a:pt x="1350" y="1520"/>
                      </a:cubicBezTo>
                      <a:cubicBezTo>
                        <a:pt x="1348" y="1518"/>
                        <a:pt x="1346" y="1517"/>
                        <a:pt x="1343" y="1517"/>
                      </a:cubicBezTo>
                      <a:cubicBezTo>
                        <a:pt x="1347" y="1514"/>
                        <a:pt x="1351" y="1512"/>
                        <a:pt x="1356" y="1511"/>
                      </a:cubicBezTo>
                      <a:cubicBezTo>
                        <a:pt x="1357" y="1506"/>
                        <a:pt x="1358" y="1502"/>
                        <a:pt x="1359" y="1498"/>
                      </a:cubicBezTo>
                      <a:cubicBezTo>
                        <a:pt x="1360" y="1495"/>
                        <a:pt x="1360" y="1493"/>
                        <a:pt x="1358" y="1490"/>
                      </a:cubicBezTo>
                      <a:cubicBezTo>
                        <a:pt x="1356" y="1488"/>
                        <a:pt x="1354" y="1485"/>
                        <a:pt x="1352" y="1482"/>
                      </a:cubicBezTo>
                      <a:cubicBezTo>
                        <a:pt x="1348" y="1477"/>
                        <a:pt x="1344" y="1472"/>
                        <a:pt x="1343" y="1465"/>
                      </a:cubicBezTo>
                      <a:cubicBezTo>
                        <a:pt x="1343" y="1462"/>
                        <a:pt x="1341" y="1459"/>
                        <a:pt x="1339" y="1456"/>
                      </a:cubicBezTo>
                      <a:cubicBezTo>
                        <a:pt x="1330" y="1447"/>
                        <a:pt x="1321" y="1438"/>
                        <a:pt x="1308" y="1435"/>
                      </a:cubicBezTo>
                      <a:cubicBezTo>
                        <a:pt x="1306" y="1435"/>
                        <a:pt x="1305" y="1434"/>
                        <a:pt x="1303" y="1434"/>
                      </a:cubicBezTo>
                      <a:cubicBezTo>
                        <a:pt x="1298" y="1431"/>
                        <a:pt x="1292" y="1430"/>
                        <a:pt x="1286" y="1430"/>
                      </a:cubicBezTo>
                      <a:cubicBezTo>
                        <a:pt x="1280" y="1431"/>
                        <a:pt x="1273" y="1430"/>
                        <a:pt x="1267" y="1430"/>
                      </a:cubicBezTo>
                      <a:cubicBezTo>
                        <a:pt x="1266" y="1430"/>
                        <a:pt x="1264" y="1430"/>
                        <a:pt x="1263" y="1429"/>
                      </a:cubicBezTo>
                      <a:cubicBezTo>
                        <a:pt x="1257" y="1426"/>
                        <a:pt x="1253" y="1420"/>
                        <a:pt x="1246" y="1419"/>
                      </a:cubicBezTo>
                      <a:cubicBezTo>
                        <a:pt x="1245" y="1419"/>
                        <a:pt x="1244" y="1417"/>
                        <a:pt x="1244" y="1417"/>
                      </a:cubicBezTo>
                      <a:cubicBezTo>
                        <a:pt x="1243" y="1414"/>
                        <a:pt x="1242" y="1411"/>
                        <a:pt x="1240" y="1409"/>
                      </a:cubicBezTo>
                      <a:cubicBezTo>
                        <a:pt x="1237" y="1406"/>
                        <a:pt x="1233" y="1402"/>
                        <a:pt x="1229" y="1399"/>
                      </a:cubicBezTo>
                      <a:cubicBezTo>
                        <a:pt x="1227" y="1397"/>
                        <a:pt x="1224" y="1396"/>
                        <a:pt x="1221" y="1395"/>
                      </a:cubicBezTo>
                      <a:cubicBezTo>
                        <a:pt x="1218" y="1394"/>
                        <a:pt x="1215" y="1394"/>
                        <a:pt x="1213" y="1394"/>
                      </a:cubicBezTo>
                      <a:cubicBezTo>
                        <a:pt x="1211" y="1393"/>
                        <a:pt x="1209" y="1392"/>
                        <a:pt x="1210" y="1391"/>
                      </a:cubicBezTo>
                      <a:cubicBezTo>
                        <a:pt x="1210" y="1385"/>
                        <a:pt x="1207" y="1382"/>
                        <a:pt x="1203" y="1380"/>
                      </a:cubicBezTo>
                      <a:cubicBezTo>
                        <a:pt x="1199" y="1379"/>
                        <a:pt x="1195" y="1377"/>
                        <a:pt x="1191" y="1375"/>
                      </a:cubicBezTo>
                      <a:cubicBezTo>
                        <a:pt x="1189" y="1374"/>
                        <a:pt x="1188" y="1373"/>
                        <a:pt x="1187" y="1372"/>
                      </a:cubicBezTo>
                      <a:cubicBezTo>
                        <a:pt x="1187" y="1370"/>
                        <a:pt x="1189" y="1370"/>
                        <a:pt x="1190" y="1369"/>
                      </a:cubicBezTo>
                      <a:cubicBezTo>
                        <a:pt x="1191" y="1369"/>
                        <a:pt x="1192" y="1369"/>
                        <a:pt x="1192" y="1368"/>
                      </a:cubicBezTo>
                      <a:cubicBezTo>
                        <a:pt x="1193" y="1368"/>
                        <a:pt x="1194" y="1367"/>
                        <a:pt x="1193" y="1366"/>
                      </a:cubicBezTo>
                      <a:cubicBezTo>
                        <a:pt x="1193" y="1366"/>
                        <a:pt x="1192" y="1365"/>
                        <a:pt x="1192" y="1365"/>
                      </a:cubicBezTo>
                      <a:cubicBezTo>
                        <a:pt x="1187" y="1363"/>
                        <a:pt x="1182" y="1364"/>
                        <a:pt x="1177" y="1365"/>
                      </a:cubicBezTo>
                      <a:cubicBezTo>
                        <a:pt x="1174" y="1365"/>
                        <a:pt x="1172" y="1364"/>
                        <a:pt x="1170" y="1361"/>
                      </a:cubicBezTo>
                      <a:cubicBezTo>
                        <a:pt x="1169" y="1361"/>
                        <a:pt x="1168" y="1361"/>
                        <a:pt x="1167" y="1362"/>
                      </a:cubicBezTo>
                      <a:cubicBezTo>
                        <a:pt x="1166" y="1364"/>
                        <a:pt x="1166" y="1366"/>
                        <a:pt x="1165" y="1367"/>
                      </a:cubicBezTo>
                      <a:cubicBezTo>
                        <a:pt x="1160" y="1371"/>
                        <a:pt x="1152" y="1375"/>
                        <a:pt x="1146" y="1370"/>
                      </a:cubicBezTo>
                      <a:cubicBezTo>
                        <a:pt x="1142" y="1367"/>
                        <a:pt x="1138" y="1367"/>
                        <a:pt x="1133" y="1367"/>
                      </a:cubicBezTo>
                      <a:cubicBezTo>
                        <a:pt x="1128" y="1368"/>
                        <a:pt x="1123" y="1368"/>
                        <a:pt x="1118" y="1368"/>
                      </a:cubicBezTo>
                      <a:cubicBezTo>
                        <a:pt x="1116" y="1368"/>
                        <a:pt x="1114" y="1367"/>
                        <a:pt x="1113" y="1365"/>
                      </a:cubicBezTo>
                      <a:cubicBezTo>
                        <a:pt x="1113" y="1364"/>
                        <a:pt x="1113" y="1364"/>
                        <a:pt x="1113" y="1363"/>
                      </a:cubicBezTo>
                      <a:cubicBezTo>
                        <a:pt x="1112" y="1360"/>
                        <a:pt x="1110" y="1357"/>
                        <a:pt x="1107" y="1357"/>
                      </a:cubicBezTo>
                      <a:cubicBezTo>
                        <a:pt x="1104" y="1356"/>
                        <a:pt x="1102" y="1356"/>
                        <a:pt x="1100" y="1355"/>
                      </a:cubicBezTo>
                      <a:cubicBezTo>
                        <a:pt x="1096" y="1355"/>
                        <a:pt x="1093" y="1353"/>
                        <a:pt x="1092" y="1348"/>
                      </a:cubicBezTo>
                      <a:cubicBezTo>
                        <a:pt x="1091" y="1347"/>
                        <a:pt x="1090" y="1346"/>
                        <a:pt x="1088" y="1346"/>
                      </a:cubicBezTo>
                      <a:cubicBezTo>
                        <a:pt x="1087" y="1345"/>
                        <a:pt x="1084" y="1347"/>
                        <a:pt x="1083" y="1349"/>
                      </a:cubicBezTo>
                      <a:cubicBezTo>
                        <a:pt x="1083" y="1350"/>
                        <a:pt x="1082" y="1351"/>
                        <a:pt x="1082" y="1352"/>
                      </a:cubicBezTo>
                      <a:cubicBezTo>
                        <a:pt x="1082" y="1356"/>
                        <a:pt x="1080" y="1358"/>
                        <a:pt x="1076" y="1359"/>
                      </a:cubicBezTo>
                      <a:cubicBezTo>
                        <a:pt x="1074" y="1360"/>
                        <a:pt x="1071" y="1361"/>
                        <a:pt x="1069" y="1362"/>
                      </a:cubicBezTo>
                      <a:cubicBezTo>
                        <a:pt x="1067" y="1363"/>
                        <a:pt x="1066" y="1362"/>
                        <a:pt x="1065" y="1360"/>
                      </a:cubicBezTo>
                      <a:cubicBezTo>
                        <a:pt x="1064" y="1359"/>
                        <a:pt x="1063" y="1357"/>
                        <a:pt x="1064" y="1356"/>
                      </a:cubicBezTo>
                      <a:cubicBezTo>
                        <a:pt x="1067" y="1353"/>
                        <a:pt x="1069" y="1351"/>
                        <a:pt x="1071" y="1349"/>
                      </a:cubicBezTo>
                      <a:cubicBezTo>
                        <a:pt x="1073" y="1347"/>
                        <a:pt x="1072" y="1344"/>
                        <a:pt x="1070" y="1343"/>
                      </a:cubicBezTo>
                      <a:cubicBezTo>
                        <a:pt x="1068" y="1342"/>
                        <a:pt x="1067" y="1342"/>
                        <a:pt x="1065" y="1342"/>
                      </a:cubicBezTo>
                      <a:cubicBezTo>
                        <a:pt x="1061" y="1343"/>
                        <a:pt x="1058" y="1344"/>
                        <a:pt x="1055" y="1347"/>
                      </a:cubicBezTo>
                      <a:cubicBezTo>
                        <a:pt x="1051" y="1351"/>
                        <a:pt x="1047" y="1353"/>
                        <a:pt x="1042" y="1355"/>
                      </a:cubicBezTo>
                      <a:cubicBezTo>
                        <a:pt x="1037" y="1356"/>
                        <a:pt x="1031" y="1356"/>
                        <a:pt x="1027" y="1360"/>
                      </a:cubicBezTo>
                      <a:cubicBezTo>
                        <a:pt x="1026" y="1360"/>
                        <a:pt x="1025" y="1360"/>
                        <a:pt x="1024" y="1360"/>
                      </a:cubicBezTo>
                      <a:cubicBezTo>
                        <a:pt x="1020" y="1360"/>
                        <a:pt x="1017" y="1361"/>
                        <a:pt x="1015" y="1364"/>
                      </a:cubicBezTo>
                      <a:cubicBezTo>
                        <a:pt x="1012" y="1367"/>
                        <a:pt x="1009" y="1371"/>
                        <a:pt x="1009" y="1375"/>
                      </a:cubicBezTo>
                      <a:cubicBezTo>
                        <a:pt x="1008" y="1379"/>
                        <a:pt x="1007" y="1382"/>
                        <a:pt x="1003" y="1384"/>
                      </a:cubicBezTo>
                      <a:cubicBezTo>
                        <a:pt x="1000" y="1387"/>
                        <a:pt x="997" y="1389"/>
                        <a:pt x="994" y="1392"/>
                      </a:cubicBezTo>
                      <a:cubicBezTo>
                        <a:pt x="993" y="1393"/>
                        <a:pt x="993" y="1396"/>
                        <a:pt x="992" y="1398"/>
                      </a:cubicBezTo>
                      <a:cubicBezTo>
                        <a:pt x="992" y="1398"/>
                        <a:pt x="993" y="1398"/>
                        <a:pt x="993" y="1398"/>
                      </a:cubicBezTo>
                      <a:cubicBezTo>
                        <a:pt x="993" y="1399"/>
                        <a:pt x="993" y="1399"/>
                        <a:pt x="993" y="1399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1" y="1397"/>
                        <a:pt x="990" y="1397"/>
                        <a:pt x="990" y="1397"/>
                      </a:cubicBezTo>
                      <a:cubicBezTo>
                        <a:pt x="987" y="1394"/>
                        <a:pt x="984" y="1392"/>
                        <a:pt x="981" y="1389"/>
                      </a:cubicBezTo>
                      <a:cubicBezTo>
                        <a:pt x="978" y="1385"/>
                        <a:pt x="973" y="1383"/>
                        <a:pt x="968" y="1382"/>
                      </a:cubicBezTo>
                      <a:cubicBezTo>
                        <a:pt x="962" y="1381"/>
                        <a:pt x="955" y="1381"/>
                        <a:pt x="949" y="1384"/>
                      </a:cubicBezTo>
                      <a:cubicBezTo>
                        <a:pt x="947" y="1385"/>
                        <a:pt x="945" y="1386"/>
                        <a:pt x="943" y="1387"/>
                      </a:cubicBezTo>
                      <a:cubicBezTo>
                        <a:pt x="939" y="1390"/>
                        <a:pt x="934" y="1392"/>
                        <a:pt x="929" y="1388"/>
                      </a:cubicBezTo>
                      <a:cubicBezTo>
                        <a:pt x="920" y="1388"/>
                        <a:pt x="915" y="1382"/>
                        <a:pt x="910" y="1375"/>
                      </a:cubicBezTo>
                      <a:cubicBezTo>
                        <a:pt x="907" y="1371"/>
                        <a:pt x="904" y="1367"/>
                        <a:pt x="902" y="1362"/>
                      </a:cubicBezTo>
                      <a:cubicBezTo>
                        <a:pt x="901" y="1361"/>
                        <a:pt x="901" y="1359"/>
                        <a:pt x="901" y="1358"/>
                      </a:cubicBezTo>
                      <a:cubicBezTo>
                        <a:pt x="901" y="1352"/>
                        <a:pt x="901" y="1347"/>
                        <a:pt x="904" y="1342"/>
                      </a:cubicBezTo>
                      <a:cubicBezTo>
                        <a:pt x="905" y="1340"/>
                        <a:pt x="906" y="1338"/>
                        <a:pt x="906" y="1336"/>
                      </a:cubicBezTo>
                      <a:cubicBezTo>
                        <a:pt x="906" y="1330"/>
                        <a:pt x="908" y="1325"/>
                        <a:pt x="909" y="1320"/>
                      </a:cubicBezTo>
                      <a:cubicBezTo>
                        <a:pt x="911" y="1315"/>
                        <a:pt x="910" y="1309"/>
                        <a:pt x="911" y="1304"/>
                      </a:cubicBezTo>
                      <a:cubicBezTo>
                        <a:pt x="911" y="1303"/>
                        <a:pt x="910" y="1302"/>
                        <a:pt x="909" y="1301"/>
                      </a:cubicBezTo>
                      <a:cubicBezTo>
                        <a:pt x="907" y="1300"/>
                        <a:pt x="905" y="1300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2" y="1300"/>
                        <a:pt x="902" y="1300"/>
                        <a:pt x="902" y="1300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899" y="1296"/>
                        <a:pt x="895" y="1293"/>
                        <a:pt x="890" y="1293"/>
                      </a:cubicBezTo>
                      <a:cubicBezTo>
                        <a:pt x="885" y="1293"/>
                        <a:pt x="880" y="1292"/>
                        <a:pt x="876" y="1291"/>
                      </a:cubicBezTo>
                      <a:cubicBezTo>
                        <a:pt x="870" y="1290"/>
                        <a:pt x="865" y="1293"/>
                        <a:pt x="859" y="1293"/>
                      </a:cubicBezTo>
                      <a:cubicBezTo>
                        <a:pt x="855" y="1292"/>
                        <a:pt x="851" y="1293"/>
                        <a:pt x="846" y="1293"/>
                      </a:cubicBezTo>
                      <a:cubicBezTo>
                        <a:pt x="844" y="1293"/>
                        <a:pt x="841" y="1293"/>
                        <a:pt x="838" y="1292"/>
                      </a:cubicBezTo>
                      <a:cubicBezTo>
                        <a:pt x="837" y="1292"/>
                        <a:pt x="836" y="1290"/>
                        <a:pt x="837" y="1290"/>
                      </a:cubicBezTo>
                      <a:cubicBezTo>
                        <a:pt x="842" y="1285"/>
                        <a:pt x="844" y="1279"/>
                        <a:pt x="844" y="1272"/>
                      </a:cubicBezTo>
                      <a:cubicBezTo>
                        <a:pt x="844" y="1269"/>
                        <a:pt x="844" y="1265"/>
                        <a:pt x="845" y="1262"/>
                      </a:cubicBezTo>
                      <a:cubicBezTo>
                        <a:pt x="845" y="1260"/>
                        <a:pt x="846" y="1259"/>
                        <a:pt x="848" y="1259"/>
                      </a:cubicBezTo>
                      <a:cubicBezTo>
                        <a:pt x="852" y="1259"/>
                        <a:pt x="854" y="1256"/>
                        <a:pt x="854" y="1253"/>
                      </a:cubicBezTo>
                      <a:cubicBezTo>
                        <a:pt x="855" y="1249"/>
                        <a:pt x="856" y="1245"/>
                        <a:pt x="856" y="1241"/>
                      </a:cubicBezTo>
                      <a:cubicBezTo>
                        <a:pt x="856" y="1236"/>
                        <a:pt x="857" y="1232"/>
                        <a:pt x="861" y="1228"/>
                      </a:cubicBezTo>
                      <a:cubicBezTo>
                        <a:pt x="863" y="1226"/>
                        <a:pt x="865" y="1223"/>
                        <a:pt x="867" y="1220"/>
                      </a:cubicBezTo>
                      <a:cubicBezTo>
                        <a:pt x="868" y="1219"/>
                        <a:pt x="868" y="1217"/>
                        <a:pt x="869" y="1216"/>
                      </a:cubicBezTo>
                      <a:cubicBezTo>
                        <a:pt x="869" y="1213"/>
                        <a:pt x="867" y="1208"/>
                        <a:pt x="864" y="1208"/>
                      </a:cubicBezTo>
                      <a:cubicBezTo>
                        <a:pt x="857" y="1208"/>
                        <a:pt x="850" y="1207"/>
                        <a:pt x="844" y="1210"/>
                      </a:cubicBezTo>
                      <a:cubicBezTo>
                        <a:pt x="839" y="1212"/>
                        <a:pt x="833" y="1213"/>
                        <a:pt x="828" y="1213"/>
                      </a:cubicBezTo>
                      <a:cubicBezTo>
                        <a:pt x="823" y="1213"/>
                        <a:pt x="820" y="1216"/>
                        <a:pt x="818" y="1220"/>
                      </a:cubicBezTo>
                      <a:cubicBezTo>
                        <a:pt x="817" y="1222"/>
                        <a:pt x="816" y="1225"/>
                        <a:pt x="815" y="1228"/>
                      </a:cubicBezTo>
                      <a:cubicBezTo>
                        <a:pt x="813" y="1236"/>
                        <a:pt x="810" y="1243"/>
                        <a:pt x="803" y="1249"/>
                      </a:cubicBezTo>
                      <a:cubicBezTo>
                        <a:pt x="801" y="1255"/>
                        <a:pt x="797" y="1255"/>
                        <a:pt x="792" y="1253"/>
                      </a:cubicBezTo>
                      <a:cubicBezTo>
                        <a:pt x="789" y="1252"/>
                        <a:pt x="786" y="1253"/>
                        <a:pt x="784" y="1253"/>
                      </a:cubicBezTo>
                      <a:cubicBezTo>
                        <a:pt x="778" y="1255"/>
                        <a:pt x="773" y="1257"/>
                        <a:pt x="768" y="1258"/>
                      </a:cubicBezTo>
                      <a:cubicBezTo>
                        <a:pt x="764" y="1259"/>
                        <a:pt x="759" y="1259"/>
                        <a:pt x="756" y="1255"/>
                      </a:cubicBezTo>
                      <a:cubicBezTo>
                        <a:pt x="753" y="1252"/>
                        <a:pt x="750" y="1251"/>
                        <a:pt x="746" y="1249"/>
                      </a:cubicBezTo>
                      <a:cubicBezTo>
                        <a:pt x="742" y="1248"/>
                        <a:pt x="739" y="1245"/>
                        <a:pt x="737" y="1240"/>
                      </a:cubicBezTo>
                      <a:cubicBezTo>
                        <a:pt x="735" y="1235"/>
                        <a:pt x="732" y="1230"/>
                        <a:pt x="728" y="1225"/>
                      </a:cubicBezTo>
                      <a:cubicBezTo>
                        <a:pt x="726" y="1223"/>
                        <a:pt x="725" y="1220"/>
                        <a:pt x="724" y="1218"/>
                      </a:cubicBezTo>
                      <a:cubicBezTo>
                        <a:pt x="724" y="1213"/>
                        <a:pt x="723" y="1208"/>
                        <a:pt x="722" y="1203"/>
                      </a:cubicBezTo>
                      <a:cubicBezTo>
                        <a:pt x="721" y="1200"/>
                        <a:pt x="721" y="1196"/>
                        <a:pt x="721" y="1193"/>
                      </a:cubicBezTo>
                      <a:cubicBezTo>
                        <a:pt x="722" y="1182"/>
                        <a:pt x="723" y="1170"/>
                        <a:pt x="726" y="1159"/>
                      </a:cubicBezTo>
                      <a:cubicBezTo>
                        <a:pt x="726" y="1157"/>
                        <a:pt x="727" y="1154"/>
                        <a:pt x="728" y="1153"/>
                      </a:cubicBezTo>
                      <a:cubicBezTo>
                        <a:pt x="732" y="1148"/>
                        <a:pt x="733" y="1143"/>
                        <a:pt x="732" y="1138"/>
                      </a:cubicBezTo>
                      <a:cubicBezTo>
                        <a:pt x="731" y="1130"/>
                        <a:pt x="733" y="1122"/>
                        <a:pt x="736" y="1115"/>
                      </a:cubicBezTo>
                      <a:cubicBezTo>
                        <a:pt x="738" y="1108"/>
                        <a:pt x="742" y="1103"/>
                        <a:pt x="749" y="1101"/>
                      </a:cubicBezTo>
                      <a:cubicBezTo>
                        <a:pt x="757" y="1100"/>
                        <a:pt x="764" y="1097"/>
                        <a:pt x="769" y="1092"/>
                      </a:cubicBezTo>
                      <a:cubicBezTo>
                        <a:pt x="774" y="1088"/>
                        <a:pt x="779" y="1087"/>
                        <a:pt x="784" y="1085"/>
                      </a:cubicBezTo>
                      <a:cubicBezTo>
                        <a:pt x="788" y="1084"/>
                        <a:pt x="793" y="1085"/>
                        <a:pt x="797" y="1086"/>
                      </a:cubicBezTo>
                      <a:cubicBezTo>
                        <a:pt x="800" y="1087"/>
                        <a:pt x="803" y="1088"/>
                        <a:pt x="807" y="1087"/>
                      </a:cubicBezTo>
                      <a:cubicBezTo>
                        <a:pt x="810" y="1085"/>
                        <a:pt x="813" y="1086"/>
                        <a:pt x="815" y="1089"/>
                      </a:cubicBezTo>
                      <a:cubicBezTo>
                        <a:pt x="819" y="1095"/>
                        <a:pt x="825" y="1095"/>
                        <a:pt x="831" y="1094"/>
                      </a:cubicBezTo>
                      <a:cubicBezTo>
                        <a:pt x="834" y="1093"/>
                        <a:pt x="837" y="1092"/>
                        <a:pt x="840" y="1091"/>
                      </a:cubicBezTo>
                      <a:cubicBezTo>
                        <a:pt x="841" y="1087"/>
                        <a:pt x="842" y="1084"/>
                        <a:pt x="842" y="1081"/>
                      </a:cubicBezTo>
                      <a:cubicBezTo>
                        <a:pt x="843" y="1078"/>
                        <a:pt x="845" y="1077"/>
                        <a:pt x="847" y="1076"/>
                      </a:cubicBezTo>
                      <a:cubicBezTo>
                        <a:pt x="849" y="1075"/>
                        <a:pt x="852" y="1075"/>
                        <a:pt x="854" y="1075"/>
                      </a:cubicBezTo>
                      <a:cubicBezTo>
                        <a:pt x="862" y="1073"/>
                        <a:pt x="869" y="1075"/>
                        <a:pt x="877" y="1075"/>
                      </a:cubicBezTo>
                      <a:cubicBezTo>
                        <a:pt x="886" y="1074"/>
                        <a:pt x="893" y="1076"/>
                        <a:pt x="899" y="1083"/>
                      </a:cubicBezTo>
                      <a:cubicBezTo>
                        <a:pt x="901" y="1085"/>
                        <a:pt x="904" y="1085"/>
                        <a:pt x="907" y="1084"/>
                      </a:cubicBezTo>
                      <a:cubicBezTo>
                        <a:pt x="909" y="1083"/>
                        <a:pt x="911" y="1082"/>
                        <a:pt x="913" y="1081"/>
                      </a:cubicBezTo>
                      <a:cubicBezTo>
                        <a:pt x="915" y="1081"/>
                        <a:pt x="918" y="1081"/>
                        <a:pt x="919" y="1083"/>
                      </a:cubicBezTo>
                      <a:cubicBezTo>
                        <a:pt x="923" y="1087"/>
                        <a:pt x="926" y="1092"/>
                        <a:pt x="929" y="1096"/>
                      </a:cubicBezTo>
                      <a:cubicBezTo>
                        <a:pt x="931" y="1098"/>
                        <a:pt x="931" y="1101"/>
                        <a:pt x="930" y="1104"/>
                      </a:cubicBezTo>
                      <a:cubicBezTo>
                        <a:pt x="930" y="1105"/>
                        <a:pt x="929" y="1107"/>
                        <a:pt x="929" y="1108"/>
                      </a:cubicBezTo>
                      <a:cubicBezTo>
                        <a:pt x="927" y="1112"/>
                        <a:pt x="927" y="1115"/>
                        <a:pt x="930" y="1118"/>
                      </a:cubicBezTo>
                      <a:cubicBezTo>
                        <a:pt x="932" y="1127"/>
                        <a:pt x="937" y="1135"/>
                        <a:pt x="941" y="1143"/>
                      </a:cubicBezTo>
                      <a:cubicBezTo>
                        <a:pt x="942" y="1147"/>
                        <a:pt x="945" y="1150"/>
                        <a:pt x="948" y="1154"/>
                      </a:cubicBezTo>
                      <a:cubicBezTo>
                        <a:pt x="951" y="1157"/>
                        <a:pt x="956" y="1156"/>
                        <a:pt x="958" y="1153"/>
                      </a:cubicBezTo>
                      <a:cubicBezTo>
                        <a:pt x="962" y="1146"/>
                        <a:pt x="965" y="1139"/>
                        <a:pt x="966" y="1131"/>
                      </a:cubicBezTo>
                      <a:cubicBezTo>
                        <a:pt x="966" y="1130"/>
                        <a:pt x="966" y="1129"/>
                        <a:pt x="965" y="1128"/>
                      </a:cubicBezTo>
                      <a:cubicBezTo>
                        <a:pt x="964" y="1124"/>
                        <a:pt x="962" y="1119"/>
                        <a:pt x="961" y="1115"/>
                      </a:cubicBezTo>
                      <a:cubicBezTo>
                        <a:pt x="960" y="1111"/>
                        <a:pt x="960" y="1107"/>
                        <a:pt x="960" y="1102"/>
                      </a:cubicBezTo>
                      <a:cubicBezTo>
                        <a:pt x="960" y="1102"/>
                        <a:pt x="960" y="1101"/>
                        <a:pt x="959" y="1101"/>
                      </a:cubicBezTo>
                      <a:cubicBezTo>
                        <a:pt x="954" y="1088"/>
                        <a:pt x="955" y="1075"/>
                        <a:pt x="956" y="1062"/>
                      </a:cubicBezTo>
                      <a:cubicBezTo>
                        <a:pt x="956" y="1059"/>
                        <a:pt x="957" y="1057"/>
                        <a:pt x="958" y="1055"/>
                      </a:cubicBezTo>
                      <a:cubicBezTo>
                        <a:pt x="964" y="1049"/>
                        <a:pt x="970" y="1042"/>
                        <a:pt x="979" y="1039"/>
                      </a:cubicBezTo>
                      <a:cubicBezTo>
                        <a:pt x="980" y="1039"/>
                        <a:pt x="981" y="1039"/>
                        <a:pt x="982" y="1038"/>
                      </a:cubicBezTo>
                      <a:cubicBezTo>
                        <a:pt x="985" y="1037"/>
                        <a:pt x="988" y="1035"/>
                        <a:pt x="990" y="1033"/>
                      </a:cubicBezTo>
                      <a:cubicBezTo>
                        <a:pt x="992" y="1030"/>
                        <a:pt x="993" y="1028"/>
                        <a:pt x="995" y="1026"/>
                      </a:cubicBezTo>
                      <a:cubicBezTo>
                        <a:pt x="996" y="1024"/>
                        <a:pt x="998" y="1023"/>
                        <a:pt x="1000" y="1022"/>
                      </a:cubicBezTo>
                      <a:cubicBezTo>
                        <a:pt x="1004" y="1021"/>
                        <a:pt x="1007" y="1019"/>
                        <a:pt x="1010" y="1016"/>
                      </a:cubicBezTo>
                      <a:cubicBezTo>
                        <a:pt x="1014" y="1012"/>
                        <a:pt x="1019" y="1009"/>
                        <a:pt x="1025" y="1007"/>
                      </a:cubicBezTo>
                      <a:cubicBezTo>
                        <a:pt x="1028" y="1007"/>
                        <a:pt x="1030" y="1005"/>
                        <a:pt x="1030" y="1001"/>
                      </a:cubicBezTo>
                      <a:cubicBezTo>
                        <a:pt x="1030" y="999"/>
                        <a:pt x="1032" y="999"/>
                        <a:pt x="1033" y="998"/>
                      </a:cubicBezTo>
                      <a:cubicBezTo>
                        <a:pt x="1035" y="997"/>
                        <a:pt x="1037" y="996"/>
                        <a:pt x="1038" y="994"/>
                      </a:cubicBezTo>
                      <a:cubicBezTo>
                        <a:pt x="1039" y="993"/>
                        <a:pt x="1040" y="991"/>
                        <a:pt x="1039" y="990"/>
                      </a:cubicBezTo>
                      <a:cubicBezTo>
                        <a:pt x="1038" y="987"/>
                        <a:pt x="1037" y="985"/>
                        <a:pt x="1038" y="982"/>
                      </a:cubicBezTo>
                      <a:cubicBezTo>
                        <a:pt x="1040" y="978"/>
                        <a:pt x="1041" y="974"/>
                        <a:pt x="1038" y="970"/>
                      </a:cubicBezTo>
                      <a:cubicBezTo>
                        <a:pt x="1037" y="968"/>
                        <a:pt x="1037" y="966"/>
                        <a:pt x="1037" y="965"/>
                      </a:cubicBezTo>
                      <a:cubicBezTo>
                        <a:pt x="1037" y="960"/>
                        <a:pt x="1038" y="955"/>
                        <a:pt x="1038" y="950"/>
                      </a:cubicBezTo>
                      <a:cubicBezTo>
                        <a:pt x="1038" y="950"/>
                        <a:pt x="1039" y="950"/>
                        <a:pt x="1039" y="950"/>
                      </a:cubicBezTo>
                      <a:cubicBezTo>
                        <a:pt x="1040" y="950"/>
                        <a:pt x="1040" y="950"/>
                        <a:pt x="1041" y="950"/>
                      </a:cubicBezTo>
                      <a:cubicBezTo>
                        <a:pt x="1043" y="952"/>
                        <a:pt x="1043" y="955"/>
                        <a:pt x="1043" y="958"/>
                      </a:cubicBezTo>
                      <a:cubicBezTo>
                        <a:pt x="1043" y="959"/>
                        <a:pt x="1044" y="959"/>
                        <a:pt x="1045" y="960"/>
                      </a:cubicBezTo>
                      <a:cubicBezTo>
                        <a:pt x="1045" y="960"/>
                        <a:pt x="1046" y="960"/>
                        <a:pt x="1046" y="959"/>
                      </a:cubicBezTo>
                      <a:cubicBezTo>
                        <a:pt x="1049" y="955"/>
                        <a:pt x="1052" y="951"/>
                        <a:pt x="1054" y="947"/>
                      </a:cubicBezTo>
                      <a:cubicBezTo>
                        <a:pt x="1055" y="945"/>
                        <a:pt x="1056" y="943"/>
                        <a:pt x="1056" y="941"/>
                      </a:cubicBezTo>
                      <a:cubicBezTo>
                        <a:pt x="1056" y="939"/>
                        <a:pt x="1056" y="938"/>
                        <a:pt x="1056" y="936"/>
                      </a:cubicBezTo>
                      <a:cubicBezTo>
                        <a:pt x="1056" y="935"/>
                        <a:pt x="1057" y="934"/>
                        <a:pt x="1058" y="934"/>
                      </a:cubicBezTo>
                      <a:cubicBezTo>
                        <a:pt x="1061" y="934"/>
                        <a:pt x="1063" y="932"/>
                        <a:pt x="1065" y="930"/>
                      </a:cubicBezTo>
                      <a:cubicBezTo>
                        <a:pt x="1070" y="926"/>
                        <a:pt x="1074" y="920"/>
                        <a:pt x="1075" y="913"/>
                      </a:cubicBezTo>
                      <a:cubicBezTo>
                        <a:pt x="1076" y="907"/>
                        <a:pt x="1079" y="906"/>
                        <a:pt x="1084" y="906"/>
                      </a:cubicBezTo>
                      <a:cubicBezTo>
                        <a:pt x="1087" y="906"/>
                        <a:pt x="1090" y="905"/>
                        <a:pt x="1094" y="904"/>
                      </a:cubicBezTo>
                      <a:cubicBezTo>
                        <a:pt x="1095" y="904"/>
                        <a:pt x="1097" y="903"/>
                        <a:pt x="1098" y="902"/>
                      </a:cubicBezTo>
                      <a:cubicBezTo>
                        <a:pt x="1098" y="902"/>
                        <a:pt x="1099" y="901"/>
                        <a:pt x="1099" y="901"/>
                      </a:cubicBezTo>
                      <a:cubicBezTo>
                        <a:pt x="1099" y="900"/>
                        <a:pt x="1098" y="900"/>
                        <a:pt x="1098" y="899"/>
                      </a:cubicBezTo>
                      <a:cubicBezTo>
                        <a:pt x="1097" y="899"/>
                        <a:pt x="1096" y="899"/>
                        <a:pt x="1095" y="899"/>
                      </a:cubicBezTo>
                      <a:cubicBezTo>
                        <a:pt x="1093" y="898"/>
                        <a:pt x="1093" y="898"/>
                        <a:pt x="1093" y="897"/>
                      </a:cubicBezTo>
                      <a:cubicBezTo>
                        <a:pt x="1093" y="897"/>
                        <a:pt x="1094" y="897"/>
                        <a:pt x="1095" y="896"/>
                      </a:cubicBezTo>
                      <a:cubicBezTo>
                        <a:pt x="1095" y="896"/>
                        <a:pt x="1096" y="896"/>
                        <a:pt x="1096" y="896"/>
                      </a:cubicBezTo>
                      <a:cubicBezTo>
                        <a:pt x="1106" y="898"/>
                        <a:pt x="1114" y="893"/>
                        <a:pt x="1124" y="893"/>
                      </a:cubicBezTo>
                      <a:cubicBezTo>
                        <a:pt x="1125" y="893"/>
                        <a:pt x="1127" y="892"/>
                        <a:pt x="1128" y="891"/>
                      </a:cubicBezTo>
                      <a:cubicBezTo>
                        <a:pt x="1131" y="888"/>
                        <a:pt x="1131" y="887"/>
                        <a:pt x="1127" y="884"/>
                      </a:cubicBezTo>
                      <a:cubicBezTo>
                        <a:pt x="1124" y="882"/>
                        <a:pt x="1122" y="879"/>
                        <a:pt x="1123" y="876"/>
                      </a:cubicBezTo>
                      <a:cubicBezTo>
                        <a:pt x="1124" y="872"/>
                        <a:pt x="1125" y="869"/>
                        <a:pt x="1127" y="865"/>
                      </a:cubicBezTo>
                      <a:cubicBezTo>
                        <a:pt x="1130" y="859"/>
                        <a:pt x="1134" y="854"/>
                        <a:pt x="1141" y="851"/>
                      </a:cubicBezTo>
                      <a:cubicBezTo>
                        <a:pt x="1144" y="850"/>
                        <a:pt x="1148" y="849"/>
                        <a:pt x="1151" y="846"/>
                      </a:cubicBezTo>
                      <a:cubicBezTo>
                        <a:pt x="1153" y="844"/>
                        <a:pt x="1155" y="843"/>
                        <a:pt x="1158" y="843"/>
                      </a:cubicBezTo>
                      <a:cubicBezTo>
                        <a:pt x="1166" y="844"/>
                        <a:pt x="1172" y="840"/>
                        <a:pt x="1179" y="839"/>
                      </a:cubicBezTo>
                      <a:cubicBezTo>
                        <a:pt x="1182" y="839"/>
                        <a:pt x="1182" y="836"/>
                        <a:pt x="1183" y="834"/>
                      </a:cubicBezTo>
                      <a:cubicBezTo>
                        <a:pt x="1183" y="833"/>
                        <a:pt x="1185" y="832"/>
                        <a:pt x="1186" y="831"/>
                      </a:cubicBezTo>
                      <a:cubicBezTo>
                        <a:pt x="1192" y="830"/>
                        <a:pt x="1197" y="829"/>
                        <a:pt x="1202" y="828"/>
                      </a:cubicBezTo>
                      <a:cubicBezTo>
                        <a:pt x="1203" y="828"/>
                        <a:pt x="1204" y="828"/>
                        <a:pt x="1204" y="828"/>
                      </a:cubicBezTo>
                      <a:cubicBezTo>
                        <a:pt x="1203" y="829"/>
                        <a:pt x="1203" y="830"/>
                        <a:pt x="1203" y="831"/>
                      </a:cubicBezTo>
                      <a:cubicBezTo>
                        <a:pt x="1201" y="832"/>
                        <a:pt x="1199" y="832"/>
                        <a:pt x="1197" y="833"/>
                      </a:cubicBezTo>
                      <a:cubicBezTo>
                        <a:pt x="1192" y="836"/>
                        <a:pt x="1188" y="839"/>
                        <a:pt x="1187" y="844"/>
                      </a:cubicBezTo>
                      <a:cubicBezTo>
                        <a:pt x="1186" y="846"/>
                        <a:pt x="1185" y="848"/>
                        <a:pt x="1186" y="850"/>
                      </a:cubicBezTo>
                      <a:cubicBezTo>
                        <a:pt x="1186" y="853"/>
                        <a:pt x="1188" y="856"/>
                        <a:pt x="1191" y="858"/>
                      </a:cubicBezTo>
                      <a:cubicBezTo>
                        <a:pt x="1192" y="858"/>
                        <a:pt x="1194" y="859"/>
                        <a:pt x="1195" y="858"/>
                      </a:cubicBezTo>
                      <a:cubicBezTo>
                        <a:pt x="1201" y="856"/>
                        <a:pt x="1207" y="852"/>
                        <a:pt x="1212" y="846"/>
                      </a:cubicBezTo>
                      <a:cubicBezTo>
                        <a:pt x="1214" y="842"/>
                        <a:pt x="1217" y="841"/>
                        <a:pt x="1221" y="842"/>
                      </a:cubicBezTo>
                      <a:cubicBezTo>
                        <a:pt x="1230" y="839"/>
                        <a:pt x="1238" y="836"/>
                        <a:pt x="1246" y="834"/>
                      </a:cubicBezTo>
                      <a:cubicBezTo>
                        <a:pt x="1249" y="833"/>
                        <a:pt x="1252" y="832"/>
                        <a:pt x="1254" y="831"/>
                      </a:cubicBezTo>
                      <a:cubicBezTo>
                        <a:pt x="1255" y="825"/>
                        <a:pt x="1261" y="827"/>
                        <a:pt x="1265" y="825"/>
                      </a:cubicBezTo>
                      <a:cubicBezTo>
                        <a:pt x="1266" y="824"/>
                        <a:pt x="1268" y="823"/>
                        <a:pt x="1269" y="823"/>
                      </a:cubicBezTo>
                      <a:cubicBezTo>
                        <a:pt x="1270" y="822"/>
                        <a:pt x="1271" y="821"/>
                        <a:pt x="1272" y="821"/>
                      </a:cubicBezTo>
                      <a:cubicBezTo>
                        <a:pt x="1273" y="820"/>
                        <a:pt x="1274" y="817"/>
                        <a:pt x="1273" y="816"/>
                      </a:cubicBezTo>
                      <a:cubicBezTo>
                        <a:pt x="1269" y="813"/>
                        <a:pt x="1267" y="810"/>
                        <a:pt x="1269" y="805"/>
                      </a:cubicBezTo>
                      <a:cubicBezTo>
                        <a:pt x="1269" y="805"/>
                        <a:pt x="1268" y="804"/>
                        <a:pt x="1268" y="804"/>
                      </a:cubicBezTo>
                      <a:cubicBezTo>
                        <a:pt x="1268" y="802"/>
                        <a:pt x="1265" y="801"/>
                        <a:pt x="1264" y="802"/>
                      </a:cubicBezTo>
                      <a:cubicBezTo>
                        <a:pt x="1259" y="807"/>
                        <a:pt x="1254" y="813"/>
                        <a:pt x="1250" y="818"/>
                      </a:cubicBezTo>
                      <a:cubicBezTo>
                        <a:pt x="1249" y="821"/>
                        <a:pt x="1247" y="821"/>
                        <a:pt x="1245" y="821"/>
                      </a:cubicBezTo>
                      <a:cubicBezTo>
                        <a:pt x="1244" y="820"/>
                        <a:pt x="1242" y="820"/>
                        <a:pt x="1240" y="820"/>
                      </a:cubicBezTo>
                      <a:cubicBezTo>
                        <a:pt x="1240" y="821"/>
                        <a:pt x="1239" y="822"/>
                        <a:pt x="1237" y="821"/>
                      </a:cubicBezTo>
                      <a:cubicBezTo>
                        <a:pt x="1236" y="821"/>
                        <a:pt x="1235" y="820"/>
                        <a:pt x="1234" y="820"/>
                      </a:cubicBezTo>
                      <a:cubicBezTo>
                        <a:pt x="1232" y="819"/>
                        <a:pt x="1231" y="819"/>
                        <a:pt x="1229" y="819"/>
                      </a:cubicBezTo>
                      <a:cubicBezTo>
                        <a:pt x="1225" y="819"/>
                        <a:pt x="1224" y="816"/>
                        <a:pt x="1224" y="813"/>
                      </a:cubicBezTo>
                      <a:cubicBezTo>
                        <a:pt x="1218" y="812"/>
                        <a:pt x="1215" y="809"/>
                        <a:pt x="1214" y="803"/>
                      </a:cubicBezTo>
                      <a:cubicBezTo>
                        <a:pt x="1213" y="797"/>
                        <a:pt x="1213" y="792"/>
                        <a:pt x="1215" y="787"/>
                      </a:cubicBezTo>
                      <a:cubicBezTo>
                        <a:pt x="1216" y="785"/>
                        <a:pt x="1215" y="783"/>
                        <a:pt x="1212" y="782"/>
                      </a:cubicBezTo>
                      <a:cubicBezTo>
                        <a:pt x="1211" y="782"/>
                        <a:pt x="1210" y="782"/>
                        <a:pt x="1209" y="782"/>
                      </a:cubicBezTo>
                      <a:cubicBezTo>
                        <a:pt x="1209" y="782"/>
                        <a:pt x="1208" y="782"/>
                        <a:pt x="1208" y="781"/>
                      </a:cubicBezTo>
                      <a:cubicBezTo>
                        <a:pt x="1209" y="781"/>
                        <a:pt x="1210" y="781"/>
                        <a:pt x="1211" y="780"/>
                      </a:cubicBezTo>
                      <a:cubicBezTo>
                        <a:pt x="1215" y="779"/>
                        <a:pt x="1218" y="777"/>
                        <a:pt x="1222" y="774"/>
                      </a:cubicBezTo>
                      <a:cubicBezTo>
                        <a:pt x="1224" y="772"/>
                        <a:pt x="1224" y="769"/>
                        <a:pt x="1223" y="766"/>
                      </a:cubicBezTo>
                      <a:cubicBezTo>
                        <a:pt x="1222" y="765"/>
                        <a:pt x="1221" y="762"/>
                        <a:pt x="1219" y="761"/>
                      </a:cubicBezTo>
                      <a:cubicBezTo>
                        <a:pt x="1215" y="758"/>
                        <a:pt x="1210" y="756"/>
                        <a:pt x="1204" y="757"/>
                      </a:cubicBezTo>
                      <a:cubicBezTo>
                        <a:pt x="1189" y="761"/>
                        <a:pt x="1174" y="764"/>
                        <a:pt x="1162" y="773"/>
                      </a:cubicBezTo>
                      <a:cubicBezTo>
                        <a:pt x="1162" y="773"/>
                        <a:pt x="1162" y="773"/>
                        <a:pt x="1162" y="774"/>
                      </a:cubicBezTo>
                      <a:cubicBezTo>
                        <a:pt x="1161" y="774"/>
                        <a:pt x="1161" y="774"/>
                        <a:pt x="1161" y="774"/>
                      </a:cubicBezTo>
                      <a:cubicBezTo>
                        <a:pt x="1159" y="776"/>
                        <a:pt x="1157" y="777"/>
                        <a:pt x="1155" y="779"/>
                      </a:cubicBezTo>
                      <a:cubicBezTo>
                        <a:pt x="1155" y="780"/>
                        <a:pt x="1155" y="780"/>
                        <a:pt x="1155" y="780"/>
                      </a:cubicBezTo>
                      <a:cubicBezTo>
                        <a:pt x="1153" y="781"/>
                        <a:pt x="1150" y="782"/>
                        <a:pt x="1148" y="783"/>
                      </a:cubicBezTo>
                      <a:cubicBezTo>
                        <a:pt x="1147" y="784"/>
                        <a:pt x="1145" y="785"/>
                        <a:pt x="1144" y="786"/>
                      </a:cubicBezTo>
                      <a:cubicBezTo>
                        <a:pt x="1144" y="787"/>
                        <a:pt x="1144" y="787"/>
                        <a:pt x="1144" y="787"/>
                      </a:cubicBezTo>
                      <a:cubicBezTo>
                        <a:pt x="1144" y="786"/>
                        <a:pt x="1144" y="786"/>
                        <a:pt x="1144" y="786"/>
                      </a:cubicBezTo>
                      <a:cubicBezTo>
                        <a:pt x="1145" y="785"/>
                        <a:pt x="1147" y="784"/>
                        <a:pt x="1148" y="783"/>
                      </a:cubicBezTo>
                      <a:cubicBezTo>
                        <a:pt x="1150" y="782"/>
                        <a:pt x="1152" y="781"/>
                        <a:pt x="1155" y="780"/>
                      </a:cubicBezTo>
                      <a:cubicBezTo>
                        <a:pt x="1155" y="780"/>
                        <a:pt x="1155" y="780"/>
                        <a:pt x="1155" y="779"/>
                      </a:cubicBezTo>
                      <a:cubicBezTo>
                        <a:pt x="1156" y="775"/>
                        <a:pt x="1156" y="774"/>
                        <a:pt x="1161" y="774"/>
                      </a:cubicBezTo>
                      <a:cubicBezTo>
                        <a:pt x="1161" y="774"/>
                        <a:pt x="1161" y="773"/>
                        <a:pt x="1161" y="773"/>
                      </a:cubicBezTo>
                      <a:cubicBezTo>
                        <a:pt x="1161" y="773"/>
                        <a:pt x="1162" y="773"/>
                        <a:pt x="1162" y="773"/>
                      </a:cubicBezTo>
                      <a:cubicBezTo>
                        <a:pt x="1161" y="770"/>
                        <a:pt x="1163" y="768"/>
                        <a:pt x="1165" y="766"/>
                      </a:cubicBezTo>
                      <a:cubicBezTo>
                        <a:pt x="1170" y="762"/>
                        <a:pt x="1176" y="758"/>
                        <a:pt x="1183" y="756"/>
                      </a:cubicBezTo>
                      <a:cubicBezTo>
                        <a:pt x="1187" y="755"/>
                        <a:pt x="1191" y="753"/>
                        <a:pt x="1193" y="748"/>
                      </a:cubicBezTo>
                      <a:cubicBezTo>
                        <a:pt x="1194" y="747"/>
                        <a:pt x="1194" y="746"/>
                        <a:pt x="1195" y="746"/>
                      </a:cubicBezTo>
                      <a:cubicBezTo>
                        <a:pt x="1198" y="743"/>
                        <a:pt x="1201" y="740"/>
                        <a:pt x="1205" y="737"/>
                      </a:cubicBezTo>
                      <a:cubicBezTo>
                        <a:pt x="1209" y="735"/>
                        <a:pt x="1213" y="737"/>
                        <a:pt x="1216" y="737"/>
                      </a:cubicBezTo>
                      <a:cubicBezTo>
                        <a:pt x="1232" y="738"/>
                        <a:pt x="1247" y="740"/>
                        <a:pt x="1262" y="742"/>
                      </a:cubicBezTo>
                      <a:cubicBezTo>
                        <a:pt x="1269" y="743"/>
                        <a:pt x="1275" y="740"/>
                        <a:pt x="1282" y="741"/>
                      </a:cubicBezTo>
                      <a:cubicBezTo>
                        <a:pt x="1283" y="741"/>
                        <a:pt x="1285" y="741"/>
                        <a:pt x="1286" y="740"/>
                      </a:cubicBezTo>
                      <a:cubicBezTo>
                        <a:pt x="1288" y="740"/>
                        <a:pt x="1290" y="739"/>
                        <a:pt x="1291" y="738"/>
                      </a:cubicBezTo>
                      <a:cubicBezTo>
                        <a:pt x="1295" y="736"/>
                        <a:pt x="1299" y="733"/>
                        <a:pt x="1302" y="729"/>
                      </a:cubicBezTo>
                      <a:cubicBezTo>
                        <a:pt x="1304" y="725"/>
                        <a:pt x="1308" y="724"/>
                        <a:pt x="1312" y="723"/>
                      </a:cubicBezTo>
                      <a:cubicBezTo>
                        <a:pt x="1314" y="722"/>
                        <a:pt x="1317" y="722"/>
                        <a:pt x="1320" y="722"/>
                      </a:cubicBezTo>
                      <a:cubicBezTo>
                        <a:pt x="1328" y="721"/>
                        <a:pt x="1334" y="717"/>
                        <a:pt x="1341" y="713"/>
                      </a:cubicBezTo>
                      <a:cubicBezTo>
                        <a:pt x="1344" y="710"/>
                        <a:pt x="1346" y="707"/>
                        <a:pt x="1344" y="703"/>
                      </a:cubicBezTo>
                      <a:cubicBezTo>
                        <a:pt x="1343" y="700"/>
                        <a:pt x="1342" y="698"/>
                        <a:pt x="1344" y="695"/>
                      </a:cubicBezTo>
                      <a:cubicBezTo>
                        <a:pt x="1345" y="693"/>
                        <a:pt x="1346" y="691"/>
                        <a:pt x="1346" y="689"/>
                      </a:cubicBezTo>
                      <a:cubicBezTo>
                        <a:pt x="1346" y="687"/>
                        <a:pt x="1346" y="685"/>
                        <a:pt x="1345" y="684"/>
                      </a:cubicBezTo>
                      <a:cubicBezTo>
                        <a:pt x="1343" y="680"/>
                        <a:pt x="1339" y="676"/>
                        <a:pt x="1334" y="677"/>
                      </a:cubicBezTo>
                      <a:cubicBezTo>
                        <a:pt x="1334" y="677"/>
                        <a:pt x="1334" y="677"/>
                        <a:pt x="1334" y="677"/>
                      </a:cubicBezTo>
                      <a:cubicBezTo>
                        <a:pt x="1332" y="678"/>
                        <a:pt x="1332" y="678"/>
                        <a:pt x="1332" y="678"/>
                      </a:cubicBezTo>
                      <a:cubicBezTo>
                        <a:pt x="1333" y="677"/>
                        <a:pt x="1333" y="677"/>
                        <a:pt x="1333" y="677"/>
                      </a:cubicBezTo>
                      <a:cubicBezTo>
                        <a:pt x="1333" y="677"/>
                        <a:pt x="1333" y="677"/>
                        <a:pt x="1334" y="677"/>
                      </a:cubicBezTo>
                      <a:cubicBezTo>
                        <a:pt x="1333" y="676"/>
                        <a:pt x="1333" y="674"/>
                        <a:pt x="1333" y="672"/>
                      </a:cubicBezTo>
                      <a:cubicBezTo>
                        <a:pt x="1332" y="670"/>
                        <a:pt x="1330" y="668"/>
                        <a:pt x="1327" y="667"/>
                      </a:cubicBezTo>
                      <a:cubicBezTo>
                        <a:pt x="1326" y="667"/>
                        <a:pt x="1324" y="667"/>
                        <a:pt x="1322" y="667"/>
                      </a:cubicBezTo>
                      <a:cubicBezTo>
                        <a:pt x="1322" y="667"/>
                        <a:pt x="1321" y="666"/>
                        <a:pt x="1321" y="666"/>
                      </a:cubicBezTo>
                      <a:cubicBezTo>
                        <a:pt x="1321" y="666"/>
                        <a:pt x="1322" y="665"/>
                        <a:pt x="1323" y="665"/>
                      </a:cubicBezTo>
                      <a:cubicBezTo>
                        <a:pt x="1324" y="664"/>
                        <a:pt x="1326" y="664"/>
                        <a:pt x="1327" y="663"/>
                      </a:cubicBezTo>
                      <a:cubicBezTo>
                        <a:pt x="1329" y="662"/>
                        <a:pt x="1330" y="659"/>
                        <a:pt x="1328" y="657"/>
                      </a:cubicBezTo>
                      <a:cubicBezTo>
                        <a:pt x="1327" y="655"/>
                        <a:pt x="1325" y="653"/>
                        <a:pt x="1322" y="653"/>
                      </a:cubicBezTo>
                      <a:cubicBezTo>
                        <a:pt x="1321" y="653"/>
                        <a:pt x="1319" y="653"/>
                        <a:pt x="1318" y="653"/>
                      </a:cubicBezTo>
                      <a:cubicBezTo>
                        <a:pt x="1314" y="648"/>
                        <a:pt x="1309" y="646"/>
                        <a:pt x="1303" y="643"/>
                      </a:cubicBezTo>
                      <a:cubicBezTo>
                        <a:pt x="1302" y="643"/>
                        <a:pt x="1301" y="642"/>
                        <a:pt x="1301" y="641"/>
                      </a:cubicBezTo>
                      <a:cubicBezTo>
                        <a:pt x="1300" y="635"/>
                        <a:pt x="1295" y="632"/>
                        <a:pt x="1291" y="628"/>
                      </a:cubicBezTo>
                      <a:cubicBezTo>
                        <a:pt x="1289" y="626"/>
                        <a:pt x="1288" y="624"/>
                        <a:pt x="1286" y="622"/>
                      </a:cubicBezTo>
                      <a:cubicBezTo>
                        <a:pt x="1284" y="620"/>
                        <a:pt x="1284" y="618"/>
                        <a:pt x="1286" y="616"/>
                      </a:cubicBezTo>
                      <a:cubicBezTo>
                        <a:pt x="1288" y="614"/>
                        <a:pt x="1290" y="612"/>
                        <a:pt x="1292" y="610"/>
                      </a:cubicBezTo>
                      <a:cubicBezTo>
                        <a:pt x="1293" y="608"/>
                        <a:pt x="1294" y="606"/>
                        <a:pt x="1292" y="604"/>
                      </a:cubicBezTo>
                      <a:cubicBezTo>
                        <a:pt x="1290" y="600"/>
                        <a:pt x="1288" y="597"/>
                        <a:pt x="1289" y="592"/>
                      </a:cubicBezTo>
                      <a:cubicBezTo>
                        <a:pt x="1289" y="591"/>
                        <a:pt x="1288" y="589"/>
                        <a:pt x="1287" y="588"/>
                      </a:cubicBezTo>
                      <a:cubicBezTo>
                        <a:pt x="1285" y="586"/>
                        <a:pt x="1286" y="582"/>
                        <a:pt x="1284" y="581"/>
                      </a:cubicBezTo>
                      <a:cubicBezTo>
                        <a:pt x="1281" y="579"/>
                        <a:pt x="1283" y="577"/>
                        <a:pt x="1283" y="574"/>
                      </a:cubicBezTo>
                      <a:cubicBezTo>
                        <a:pt x="1282" y="572"/>
                        <a:pt x="1282" y="569"/>
                        <a:pt x="1282" y="566"/>
                      </a:cubicBezTo>
                      <a:cubicBezTo>
                        <a:pt x="1281" y="563"/>
                        <a:pt x="1281" y="560"/>
                        <a:pt x="1279" y="557"/>
                      </a:cubicBezTo>
                      <a:cubicBezTo>
                        <a:pt x="1277" y="550"/>
                        <a:pt x="1275" y="542"/>
                        <a:pt x="1274" y="535"/>
                      </a:cubicBezTo>
                      <a:cubicBezTo>
                        <a:pt x="1274" y="532"/>
                        <a:pt x="1274" y="530"/>
                        <a:pt x="1273" y="528"/>
                      </a:cubicBezTo>
                      <a:cubicBezTo>
                        <a:pt x="1273" y="527"/>
                        <a:pt x="1272" y="527"/>
                        <a:pt x="1271" y="526"/>
                      </a:cubicBezTo>
                      <a:cubicBezTo>
                        <a:pt x="1270" y="526"/>
                        <a:pt x="1269" y="527"/>
                        <a:pt x="1269" y="527"/>
                      </a:cubicBezTo>
                      <a:cubicBezTo>
                        <a:pt x="1265" y="533"/>
                        <a:pt x="1260" y="539"/>
                        <a:pt x="1257" y="546"/>
                      </a:cubicBezTo>
                      <a:cubicBezTo>
                        <a:pt x="1253" y="553"/>
                        <a:pt x="1249" y="559"/>
                        <a:pt x="1242" y="563"/>
                      </a:cubicBezTo>
                      <a:cubicBezTo>
                        <a:pt x="1240" y="563"/>
                        <a:pt x="1238" y="565"/>
                        <a:pt x="1236" y="567"/>
                      </a:cubicBezTo>
                      <a:cubicBezTo>
                        <a:pt x="1234" y="568"/>
                        <a:pt x="1232" y="569"/>
                        <a:pt x="1229" y="570"/>
                      </a:cubicBezTo>
                      <a:cubicBezTo>
                        <a:pt x="1226" y="571"/>
                        <a:pt x="1224" y="570"/>
                        <a:pt x="1221" y="568"/>
                      </a:cubicBezTo>
                      <a:cubicBezTo>
                        <a:pt x="1220" y="567"/>
                        <a:pt x="1218" y="565"/>
                        <a:pt x="1218" y="563"/>
                      </a:cubicBezTo>
                      <a:cubicBezTo>
                        <a:pt x="1217" y="560"/>
                        <a:pt x="1215" y="559"/>
                        <a:pt x="1212" y="557"/>
                      </a:cubicBezTo>
                      <a:cubicBezTo>
                        <a:pt x="1209" y="555"/>
                        <a:pt x="1208" y="552"/>
                        <a:pt x="1208" y="549"/>
                      </a:cubicBezTo>
                      <a:cubicBezTo>
                        <a:pt x="1209" y="543"/>
                        <a:pt x="1212" y="538"/>
                        <a:pt x="1210" y="533"/>
                      </a:cubicBezTo>
                      <a:cubicBezTo>
                        <a:pt x="1209" y="532"/>
                        <a:pt x="1211" y="530"/>
                        <a:pt x="1211" y="528"/>
                      </a:cubicBezTo>
                      <a:cubicBezTo>
                        <a:pt x="1213" y="523"/>
                        <a:pt x="1215" y="518"/>
                        <a:pt x="1218" y="513"/>
                      </a:cubicBezTo>
                      <a:cubicBezTo>
                        <a:pt x="1219" y="512"/>
                        <a:pt x="1218" y="509"/>
                        <a:pt x="1216" y="509"/>
                      </a:cubicBezTo>
                      <a:cubicBezTo>
                        <a:pt x="1212" y="509"/>
                        <a:pt x="1208" y="504"/>
                        <a:pt x="1203" y="504"/>
                      </a:cubicBezTo>
                      <a:cubicBezTo>
                        <a:pt x="1201" y="504"/>
                        <a:pt x="1199" y="502"/>
                        <a:pt x="1197" y="501"/>
                      </a:cubicBezTo>
                      <a:cubicBezTo>
                        <a:pt x="1196" y="500"/>
                        <a:pt x="1195" y="499"/>
                        <a:pt x="1195" y="497"/>
                      </a:cubicBezTo>
                      <a:cubicBezTo>
                        <a:pt x="1195" y="495"/>
                        <a:pt x="1196" y="494"/>
                        <a:pt x="1194" y="492"/>
                      </a:cubicBezTo>
                      <a:cubicBezTo>
                        <a:pt x="1192" y="489"/>
                        <a:pt x="1189" y="485"/>
                        <a:pt x="1188" y="481"/>
                      </a:cubicBezTo>
                      <a:cubicBezTo>
                        <a:pt x="1187" y="478"/>
                        <a:pt x="1185" y="476"/>
                        <a:pt x="1183" y="474"/>
                      </a:cubicBezTo>
                      <a:cubicBezTo>
                        <a:pt x="1181" y="470"/>
                        <a:pt x="1177" y="468"/>
                        <a:pt x="1172" y="470"/>
                      </a:cubicBezTo>
                      <a:cubicBezTo>
                        <a:pt x="1170" y="471"/>
                        <a:pt x="1168" y="471"/>
                        <a:pt x="1166" y="471"/>
                      </a:cubicBezTo>
                      <a:cubicBezTo>
                        <a:pt x="1159" y="469"/>
                        <a:pt x="1153" y="469"/>
                        <a:pt x="1147" y="465"/>
                      </a:cubicBezTo>
                      <a:cubicBezTo>
                        <a:pt x="1145" y="464"/>
                        <a:pt x="1142" y="463"/>
                        <a:pt x="1139" y="462"/>
                      </a:cubicBezTo>
                      <a:cubicBezTo>
                        <a:pt x="1133" y="460"/>
                        <a:pt x="1126" y="464"/>
                        <a:pt x="1124" y="471"/>
                      </a:cubicBezTo>
                      <a:cubicBezTo>
                        <a:pt x="1122" y="475"/>
                        <a:pt x="1122" y="478"/>
                        <a:pt x="1124" y="482"/>
                      </a:cubicBezTo>
                      <a:cubicBezTo>
                        <a:pt x="1125" y="484"/>
                        <a:pt x="1126" y="487"/>
                        <a:pt x="1124" y="489"/>
                      </a:cubicBezTo>
                      <a:cubicBezTo>
                        <a:pt x="1121" y="493"/>
                        <a:pt x="1118" y="496"/>
                        <a:pt x="1116" y="500"/>
                      </a:cubicBezTo>
                      <a:cubicBezTo>
                        <a:pt x="1114" y="505"/>
                        <a:pt x="1119" y="509"/>
                        <a:pt x="1118" y="515"/>
                      </a:cubicBezTo>
                      <a:cubicBezTo>
                        <a:pt x="1117" y="517"/>
                        <a:pt x="1118" y="519"/>
                        <a:pt x="1118" y="521"/>
                      </a:cubicBezTo>
                      <a:cubicBezTo>
                        <a:pt x="1120" y="525"/>
                        <a:pt x="1118" y="527"/>
                        <a:pt x="1114" y="529"/>
                      </a:cubicBezTo>
                      <a:cubicBezTo>
                        <a:pt x="1113" y="530"/>
                        <a:pt x="1111" y="531"/>
                        <a:pt x="1110" y="532"/>
                      </a:cubicBezTo>
                      <a:cubicBezTo>
                        <a:pt x="1107" y="539"/>
                        <a:pt x="1101" y="543"/>
                        <a:pt x="1097" y="548"/>
                      </a:cubicBezTo>
                      <a:cubicBezTo>
                        <a:pt x="1094" y="551"/>
                        <a:pt x="1094" y="554"/>
                        <a:pt x="1097" y="557"/>
                      </a:cubicBezTo>
                      <a:cubicBezTo>
                        <a:pt x="1098" y="559"/>
                        <a:pt x="1100" y="561"/>
                        <a:pt x="1102" y="564"/>
                      </a:cubicBezTo>
                      <a:cubicBezTo>
                        <a:pt x="1103" y="565"/>
                        <a:pt x="1104" y="567"/>
                        <a:pt x="1104" y="569"/>
                      </a:cubicBezTo>
                      <a:cubicBezTo>
                        <a:pt x="1105" y="575"/>
                        <a:pt x="1106" y="581"/>
                        <a:pt x="1107" y="587"/>
                      </a:cubicBezTo>
                      <a:cubicBezTo>
                        <a:pt x="1108" y="594"/>
                        <a:pt x="1104" y="600"/>
                        <a:pt x="1106" y="607"/>
                      </a:cubicBezTo>
                      <a:cubicBezTo>
                        <a:pt x="1106" y="607"/>
                        <a:pt x="1105" y="609"/>
                        <a:pt x="1104" y="609"/>
                      </a:cubicBezTo>
                      <a:cubicBezTo>
                        <a:pt x="1102" y="611"/>
                        <a:pt x="1100" y="612"/>
                        <a:pt x="1098" y="614"/>
                      </a:cubicBezTo>
                      <a:cubicBezTo>
                        <a:pt x="1091" y="621"/>
                        <a:pt x="1083" y="625"/>
                        <a:pt x="1074" y="629"/>
                      </a:cubicBezTo>
                      <a:cubicBezTo>
                        <a:pt x="1070" y="631"/>
                        <a:pt x="1066" y="632"/>
                        <a:pt x="1062" y="634"/>
                      </a:cubicBezTo>
                      <a:cubicBezTo>
                        <a:pt x="1059" y="635"/>
                        <a:pt x="1058" y="637"/>
                        <a:pt x="1058" y="640"/>
                      </a:cubicBezTo>
                      <a:cubicBezTo>
                        <a:pt x="1058" y="647"/>
                        <a:pt x="1059" y="653"/>
                        <a:pt x="1058" y="660"/>
                      </a:cubicBezTo>
                      <a:cubicBezTo>
                        <a:pt x="1057" y="664"/>
                        <a:pt x="1056" y="669"/>
                        <a:pt x="1056" y="673"/>
                      </a:cubicBezTo>
                      <a:cubicBezTo>
                        <a:pt x="1056" y="677"/>
                        <a:pt x="1057" y="682"/>
                        <a:pt x="1057" y="686"/>
                      </a:cubicBezTo>
                      <a:cubicBezTo>
                        <a:pt x="1057" y="688"/>
                        <a:pt x="1057" y="689"/>
                        <a:pt x="1056" y="691"/>
                      </a:cubicBezTo>
                      <a:cubicBezTo>
                        <a:pt x="1055" y="694"/>
                        <a:pt x="1053" y="697"/>
                        <a:pt x="1051" y="699"/>
                      </a:cubicBezTo>
                      <a:cubicBezTo>
                        <a:pt x="1051" y="700"/>
                        <a:pt x="1049" y="701"/>
                        <a:pt x="1049" y="701"/>
                      </a:cubicBezTo>
                      <a:cubicBezTo>
                        <a:pt x="1045" y="700"/>
                        <a:pt x="1043" y="703"/>
                        <a:pt x="1040" y="705"/>
                      </a:cubicBezTo>
                      <a:cubicBezTo>
                        <a:pt x="1039" y="706"/>
                        <a:pt x="1035" y="705"/>
                        <a:pt x="1034" y="704"/>
                      </a:cubicBezTo>
                      <a:cubicBezTo>
                        <a:pt x="1034" y="702"/>
                        <a:pt x="1033" y="701"/>
                        <a:pt x="1033" y="699"/>
                      </a:cubicBezTo>
                      <a:cubicBezTo>
                        <a:pt x="1031" y="697"/>
                        <a:pt x="1031" y="694"/>
                        <a:pt x="1029" y="692"/>
                      </a:cubicBezTo>
                      <a:cubicBezTo>
                        <a:pt x="1023" y="687"/>
                        <a:pt x="1022" y="680"/>
                        <a:pt x="1018" y="674"/>
                      </a:cubicBezTo>
                      <a:cubicBezTo>
                        <a:pt x="1017" y="672"/>
                        <a:pt x="1017" y="670"/>
                        <a:pt x="1018" y="668"/>
                      </a:cubicBezTo>
                      <a:cubicBezTo>
                        <a:pt x="1022" y="660"/>
                        <a:pt x="1025" y="653"/>
                        <a:pt x="1025" y="644"/>
                      </a:cubicBezTo>
                      <a:cubicBezTo>
                        <a:pt x="1025" y="641"/>
                        <a:pt x="1027" y="639"/>
                        <a:pt x="1027" y="636"/>
                      </a:cubicBezTo>
                      <a:cubicBezTo>
                        <a:pt x="1028" y="634"/>
                        <a:pt x="1029" y="631"/>
                        <a:pt x="1030" y="628"/>
                      </a:cubicBezTo>
                      <a:cubicBezTo>
                        <a:pt x="1030" y="627"/>
                        <a:pt x="1029" y="624"/>
                        <a:pt x="1028" y="624"/>
                      </a:cubicBezTo>
                      <a:cubicBezTo>
                        <a:pt x="1019" y="623"/>
                        <a:pt x="1010" y="620"/>
                        <a:pt x="1002" y="620"/>
                      </a:cubicBezTo>
                      <a:cubicBezTo>
                        <a:pt x="999" y="620"/>
                        <a:pt x="997" y="619"/>
                        <a:pt x="996" y="617"/>
                      </a:cubicBezTo>
                      <a:cubicBezTo>
                        <a:pt x="992" y="612"/>
                        <a:pt x="987" y="608"/>
                        <a:pt x="981" y="605"/>
                      </a:cubicBezTo>
                      <a:cubicBezTo>
                        <a:pt x="975" y="602"/>
                        <a:pt x="971" y="598"/>
                        <a:pt x="968" y="592"/>
                      </a:cubicBezTo>
                      <a:cubicBezTo>
                        <a:pt x="965" y="586"/>
                        <a:pt x="960" y="582"/>
                        <a:pt x="954" y="578"/>
                      </a:cubicBezTo>
                      <a:cubicBezTo>
                        <a:pt x="949" y="575"/>
                        <a:pt x="944" y="572"/>
                        <a:pt x="938" y="569"/>
                      </a:cubicBezTo>
                      <a:cubicBezTo>
                        <a:pt x="936" y="568"/>
                        <a:pt x="933" y="568"/>
                        <a:pt x="930" y="568"/>
                      </a:cubicBezTo>
                      <a:cubicBezTo>
                        <a:pt x="926" y="570"/>
                        <a:pt x="921" y="572"/>
                        <a:pt x="917" y="571"/>
                      </a:cubicBezTo>
                      <a:cubicBezTo>
                        <a:pt x="917" y="571"/>
                        <a:pt x="916" y="571"/>
                        <a:pt x="916" y="571"/>
                      </a:cubicBezTo>
                      <a:cubicBezTo>
                        <a:pt x="916" y="572"/>
                        <a:pt x="916" y="572"/>
                        <a:pt x="916" y="572"/>
                      </a:cubicBezTo>
                      <a:cubicBezTo>
                        <a:pt x="916" y="571"/>
                        <a:pt x="916" y="571"/>
                        <a:pt x="916" y="571"/>
                      </a:cubicBezTo>
                      <a:cubicBezTo>
                        <a:pt x="916" y="571"/>
                        <a:pt x="916" y="571"/>
                        <a:pt x="917" y="571"/>
                      </a:cubicBezTo>
                      <a:cubicBezTo>
                        <a:pt x="919" y="567"/>
                        <a:pt x="921" y="563"/>
                        <a:pt x="921" y="557"/>
                      </a:cubicBezTo>
                      <a:cubicBezTo>
                        <a:pt x="920" y="552"/>
                        <a:pt x="920" y="545"/>
                        <a:pt x="920" y="539"/>
                      </a:cubicBezTo>
                      <a:cubicBezTo>
                        <a:pt x="920" y="537"/>
                        <a:pt x="920" y="535"/>
                        <a:pt x="919" y="533"/>
                      </a:cubicBezTo>
                      <a:cubicBezTo>
                        <a:pt x="919" y="532"/>
                        <a:pt x="918" y="531"/>
                        <a:pt x="917" y="531"/>
                      </a:cubicBezTo>
                      <a:cubicBezTo>
                        <a:pt x="915" y="531"/>
                        <a:pt x="912" y="530"/>
                        <a:pt x="910" y="530"/>
                      </a:cubicBezTo>
                      <a:cubicBezTo>
                        <a:pt x="908" y="530"/>
                        <a:pt x="906" y="529"/>
                        <a:pt x="906" y="527"/>
                      </a:cubicBezTo>
                      <a:cubicBezTo>
                        <a:pt x="905" y="525"/>
                        <a:pt x="905" y="523"/>
                        <a:pt x="905" y="522"/>
                      </a:cubicBezTo>
                      <a:cubicBezTo>
                        <a:pt x="906" y="519"/>
                        <a:pt x="908" y="516"/>
                        <a:pt x="908" y="513"/>
                      </a:cubicBezTo>
                      <a:cubicBezTo>
                        <a:pt x="911" y="499"/>
                        <a:pt x="917" y="487"/>
                        <a:pt x="928" y="478"/>
                      </a:cubicBezTo>
                      <a:cubicBezTo>
                        <a:pt x="930" y="476"/>
                        <a:pt x="932" y="473"/>
                        <a:pt x="934" y="470"/>
                      </a:cubicBezTo>
                      <a:cubicBezTo>
                        <a:pt x="940" y="462"/>
                        <a:pt x="945" y="454"/>
                        <a:pt x="955" y="451"/>
                      </a:cubicBezTo>
                      <a:cubicBezTo>
                        <a:pt x="960" y="447"/>
                        <a:pt x="965" y="444"/>
                        <a:pt x="967" y="437"/>
                      </a:cubicBezTo>
                      <a:cubicBezTo>
                        <a:pt x="967" y="436"/>
                        <a:pt x="968" y="434"/>
                        <a:pt x="970" y="435"/>
                      </a:cubicBezTo>
                      <a:cubicBezTo>
                        <a:pt x="973" y="435"/>
                        <a:pt x="975" y="436"/>
                        <a:pt x="977" y="436"/>
                      </a:cubicBezTo>
                      <a:cubicBezTo>
                        <a:pt x="982" y="436"/>
                        <a:pt x="987" y="432"/>
                        <a:pt x="987" y="427"/>
                      </a:cubicBezTo>
                      <a:cubicBezTo>
                        <a:pt x="987" y="425"/>
                        <a:pt x="986" y="422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85" y="419"/>
                        <a:pt x="985" y="419"/>
                        <a:pt x="985" y="419"/>
                      </a:cubicBezTo>
                      <a:cubicBezTo>
                        <a:pt x="985" y="419"/>
                        <a:pt x="986" y="419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94" y="420"/>
                        <a:pt x="1000" y="418"/>
                        <a:pt x="1003" y="410"/>
                      </a:cubicBezTo>
                      <a:cubicBezTo>
                        <a:pt x="1003" y="409"/>
                        <a:pt x="1005" y="408"/>
                        <a:pt x="1007" y="409"/>
                      </a:cubicBezTo>
                      <a:cubicBezTo>
                        <a:pt x="1010" y="410"/>
                        <a:pt x="1012" y="411"/>
                        <a:pt x="1015" y="412"/>
                      </a:cubicBezTo>
                      <a:cubicBezTo>
                        <a:pt x="1017" y="413"/>
                        <a:pt x="1020" y="413"/>
                        <a:pt x="1022" y="411"/>
                      </a:cubicBezTo>
                      <a:cubicBezTo>
                        <a:pt x="1031" y="403"/>
                        <a:pt x="1039" y="395"/>
                        <a:pt x="1047" y="387"/>
                      </a:cubicBezTo>
                      <a:cubicBezTo>
                        <a:pt x="1048" y="387"/>
                        <a:pt x="1048" y="385"/>
                        <a:pt x="1048" y="384"/>
                      </a:cubicBezTo>
                      <a:cubicBezTo>
                        <a:pt x="1048" y="382"/>
                        <a:pt x="1049" y="380"/>
                        <a:pt x="1051" y="379"/>
                      </a:cubicBezTo>
                      <a:cubicBezTo>
                        <a:pt x="1054" y="376"/>
                        <a:pt x="1058" y="373"/>
                        <a:pt x="1062" y="369"/>
                      </a:cubicBezTo>
                      <a:cubicBezTo>
                        <a:pt x="1063" y="368"/>
                        <a:pt x="1064" y="367"/>
                        <a:pt x="1065" y="366"/>
                      </a:cubicBezTo>
                      <a:cubicBezTo>
                        <a:pt x="1065" y="366"/>
                        <a:pt x="1065" y="366"/>
                        <a:pt x="1065" y="366"/>
                      </a:cubicBezTo>
                      <a:cubicBezTo>
                        <a:pt x="1066" y="366"/>
                        <a:pt x="1067" y="365"/>
                        <a:pt x="1067" y="364"/>
                      </a:cubicBezTo>
                      <a:cubicBezTo>
                        <a:pt x="1071" y="360"/>
                        <a:pt x="1071" y="360"/>
                        <a:pt x="1069" y="355"/>
                      </a:cubicBezTo>
                      <a:cubicBezTo>
                        <a:pt x="1068" y="354"/>
                        <a:pt x="1068" y="354"/>
                        <a:pt x="1068" y="353"/>
                      </a:cubicBezTo>
                      <a:cubicBezTo>
                        <a:pt x="1067" y="352"/>
                        <a:pt x="1068" y="351"/>
                        <a:pt x="1069" y="350"/>
                      </a:cubicBezTo>
                      <a:cubicBezTo>
                        <a:pt x="1074" y="350"/>
                        <a:pt x="1079" y="349"/>
                        <a:pt x="1081" y="356"/>
                      </a:cubicBezTo>
                      <a:cubicBezTo>
                        <a:pt x="1081" y="356"/>
                        <a:pt x="1082" y="357"/>
                        <a:pt x="1082" y="357"/>
                      </a:cubicBezTo>
                      <a:cubicBezTo>
                        <a:pt x="1090" y="360"/>
                        <a:pt x="1098" y="361"/>
                        <a:pt x="1106" y="357"/>
                      </a:cubicBezTo>
                      <a:cubicBezTo>
                        <a:pt x="1111" y="355"/>
                        <a:pt x="1117" y="352"/>
                        <a:pt x="1121" y="347"/>
                      </a:cubicBezTo>
                      <a:cubicBezTo>
                        <a:pt x="1123" y="346"/>
                        <a:pt x="1125" y="344"/>
                        <a:pt x="1127" y="344"/>
                      </a:cubicBezTo>
                      <a:cubicBezTo>
                        <a:pt x="1131" y="343"/>
                        <a:pt x="1133" y="340"/>
                        <a:pt x="1135" y="336"/>
                      </a:cubicBezTo>
                      <a:cubicBezTo>
                        <a:pt x="1136" y="334"/>
                        <a:pt x="1137" y="331"/>
                        <a:pt x="1136" y="329"/>
                      </a:cubicBezTo>
                      <a:cubicBezTo>
                        <a:pt x="1135" y="326"/>
                        <a:pt x="1135" y="324"/>
                        <a:pt x="1134" y="322"/>
                      </a:cubicBezTo>
                      <a:cubicBezTo>
                        <a:pt x="1132" y="319"/>
                        <a:pt x="1132" y="316"/>
                        <a:pt x="1133" y="313"/>
                      </a:cubicBezTo>
                      <a:cubicBezTo>
                        <a:pt x="1134" y="310"/>
                        <a:pt x="1135" y="306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4" y="303"/>
                        <a:pt x="1134" y="303"/>
                        <a:pt x="1134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7" y="304"/>
                        <a:pt x="1139" y="304"/>
                        <a:pt x="1141" y="304"/>
                      </a:cubicBezTo>
                      <a:cubicBezTo>
                        <a:pt x="1147" y="304"/>
                        <a:pt x="1150" y="301"/>
                        <a:pt x="1150" y="295"/>
                      </a:cubicBezTo>
                      <a:cubicBezTo>
                        <a:pt x="1150" y="293"/>
                        <a:pt x="1150" y="291"/>
                        <a:pt x="1152" y="289"/>
                      </a:cubicBezTo>
                      <a:cubicBezTo>
                        <a:pt x="1154" y="286"/>
                        <a:pt x="1153" y="283"/>
                        <a:pt x="1151" y="281"/>
                      </a:cubicBezTo>
                      <a:cubicBezTo>
                        <a:pt x="1147" y="279"/>
                        <a:pt x="1144" y="276"/>
                        <a:pt x="1145" y="271"/>
                      </a:cubicBezTo>
                      <a:cubicBezTo>
                        <a:pt x="1145" y="267"/>
                        <a:pt x="1143" y="265"/>
                        <a:pt x="1139" y="266"/>
                      </a:cubicBezTo>
                      <a:cubicBezTo>
                        <a:pt x="1136" y="266"/>
                        <a:pt x="1135" y="263"/>
                        <a:pt x="1134" y="261"/>
                      </a:cubicBezTo>
                      <a:cubicBezTo>
                        <a:pt x="1131" y="261"/>
                        <a:pt x="1127" y="260"/>
                        <a:pt x="1125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7"/>
                        <a:pt x="1124" y="257"/>
                        <a:pt x="1124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8"/>
                        <a:pt x="1123" y="258"/>
                        <a:pt x="1122" y="258"/>
                      </a:cubicBezTo>
                      <a:cubicBezTo>
                        <a:pt x="1116" y="258"/>
                        <a:pt x="1113" y="261"/>
                        <a:pt x="1112" y="265"/>
                      </a:cubicBezTo>
                      <a:cubicBezTo>
                        <a:pt x="1111" y="270"/>
                        <a:pt x="1108" y="274"/>
                        <a:pt x="1110" y="280"/>
                      </a:cubicBezTo>
                      <a:cubicBezTo>
                        <a:pt x="1110" y="281"/>
                        <a:pt x="1110" y="282"/>
                        <a:pt x="1109" y="283"/>
                      </a:cubicBezTo>
                      <a:cubicBezTo>
                        <a:pt x="1107" y="284"/>
                        <a:pt x="1105" y="286"/>
                        <a:pt x="1103" y="288"/>
                      </a:cubicBezTo>
                      <a:cubicBezTo>
                        <a:pt x="1098" y="289"/>
                        <a:pt x="1096" y="292"/>
                        <a:pt x="1094" y="297"/>
                      </a:cubicBezTo>
                      <a:cubicBezTo>
                        <a:pt x="1093" y="299"/>
                        <a:pt x="1092" y="301"/>
                        <a:pt x="1090" y="304"/>
                      </a:cubicBezTo>
                      <a:cubicBezTo>
                        <a:pt x="1089" y="305"/>
                        <a:pt x="1087" y="306"/>
                        <a:pt x="1085" y="306"/>
                      </a:cubicBezTo>
                      <a:cubicBezTo>
                        <a:pt x="1085" y="307"/>
                        <a:pt x="1085" y="307"/>
                        <a:pt x="1085" y="307"/>
                      </a:cubicBezTo>
                      <a:cubicBezTo>
                        <a:pt x="1085" y="307"/>
                        <a:pt x="1085" y="307"/>
                        <a:pt x="1084" y="308"/>
                      </a:cubicBezTo>
                      <a:cubicBezTo>
                        <a:pt x="1085" y="307"/>
                        <a:pt x="1085" y="307"/>
                        <a:pt x="1085" y="306"/>
                      </a:cubicBezTo>
                      <a:cubicBezTo>
                        <a:pt x="1085" y="306"/>
                        <a:pt x="1085" y="306"/>
                        <a:pt x="1085" y="306"/>
                      </a:cubicBezTo>
                      <a:cubicBezTo>
                        <a:pt x="1084" y="305"/>
                        <a:pt x="1084" y="303"/>
                        <a:pt x="1081" y="302"/>
                      </a:cubicBezTo>
                      <a:cubicBezTo>
                        <a:pt x="1079" y="301"/>
                        <a:pt x="1078" y="304"/>
                        <a:pt x="1077" y="308"/>
                      </a:cubicBezTo>
                      <a:cubicBezTo>
                        <a:pt x="1076" y="310"/>
                        <a:pt x="1076" y="312"/>
                        <a:pt x="1077" y="314"/>
                      </a:cubicBezTo>
                      <a:cubicBezTo>
                        <a:pt x="1078" y="317"/>
                        <a:pt x="1077" y="319"/>
                        <a:pt x="1076" y="320"/>
                      </a:cubicBezTo>
                      <a:cubicBezTo>
                        <a:pt x="1075" y="322"/>
                        <a:pt x="1072" y="323"/>
                        <a:pt x="1070" y="323"/>
                      </a:cubicBezTo>
                      <a:cubicBezTo>
                        <a:pt x="1069" y="322"/>
                        <a:pt x="1067" y="321"/>
                        <a:pt x="1066" y="319"/>
                      </a:cubicBezTo>
                      <a:cubicBezTo>
                        <a:pt x="1065" y="316"/>
                        <a:pt x="1065" y="313"/>
                        <a:pt x="1064" y="310"/>
                      </a:cubicBezTo>
                      <a:cubicBezTo>
                        <a:pt x="1063" y="304"/>
                        <a:pt x="1065" y="298"/>
                        <a:pt x="1070" y="294"/>
                      </a:cubicBezTo>
                      <a:cubicBezTo>
                        <a:pt x="1072" y="292"/>
                        <a:pt x="1072" y="290"/>
                        <a:pt x="1073" y="288"/>
                      </a:cubicBezTo>
                      <a:cubicBezTo>
                        <a:pt x="1074" y="280"/>
                        <a:pt x="1071" y="274"/>
                        <a:pt x="1068" y="267"/>
                      </a:cubicBezTo>
                      <a:cubicBezTo>
                        <a:pt x="1067" y="266"/>
                        <a:pt x="1064" y="266"/>
                        <a:pt x="1063" y="267"/>
                      </a:cubicBezTo>
                      <a:cubicBezTo>
                        <a:pt x="1060" y="271"/>
                        <a:pt x="1056" y="275"/>
                        <a:pt x="1055" y="280"/>
                      </a:cubicBezTo>
                      <a:cubicBezTo>
                        <a:pt x="1054" y="282"/>
                        <a:pt x="1052" y="284"/>
                        <a:pt x="1050" y="286"/>
                      </a:cubicBezTo>
                      <a:cubicBezTo>
                        <a:pt x="1050" y="286"/>
                        <a:pt x="1049" y="287"/>
                        <a:pt x="1049" y="287"/>
                      </a:cubicBezTo>
                      <a:cubicBezTo>
                        <a:pt x="1047" y="287"/>
                        <a:pt x="1047" y="286"/>
                        <a:pt x="1047" y="285"/>
                      </a:cubicBezTo>
                      <a:cubicBezTo>
                        <a:pt x="1049" y="279"/>
                        <a:pt x="1050" y="274"/>
                        <a:pt x="1050" y="269"/>
                      </a:cubicBezTo>
                      <a:cubicBezTo>
                        <a:pt x="1049" y="266"/>
                        <a:pt x="1052" y="266"/>
                        <a:pt x="1054" y="265"/>
                      </a:cubicBezTo>
                      <a:cubicBezTo>
                        <a:pt x="1057" y="263"/>
                        <a:pt x="1057" y="260"/>
                        <a:pt x="1055" y="258"/>
                      </a:cubicBezTo>
                      <a:cubicBezTo>
                        <a:pt x="1052" y="256"/>
                        <a:pt x="1050" y="254"/>
                        <a:pt x="1046" y="253"/>
                      </a:cubicBezTo>
                      <a:cubicBezTo>
                        <a:pt x="1043" y="253"/>
                        <a:pt x="1041" y="252"/>
                        <a:pt x="1039" y="250"/>
                      </a:cubicBezTo>
                      <a:cubicBezTo>
                        <a:pt x="1038" y="249"/>
                        <a:pt x="1037" y="248"/>
                        <a:pt x="1038" y="247"/>
                      </a:cubicBezTo>
                      <a:cubicBezTo>
                        <a:pt x="1041" y="244"/>
                        <a:pt x="1044" y="241"/>
                        <a:pt x="1047" y="238"/>
                      </a:cubicBezTo>
                      <a:cubicBezTo>
                        <a:pt x="1048" y="237"/>
                        <a:pt x="1049" y="237"/>
                        <a:pt x="1050" y="237"/>
                      </a:cubicBezTo>
                      <a:cubicBezTo>
                        <a:pt x="1054" y="235"/>
                        <a:pt x="1055" y="234"/>
                        <a:pt x="1054" y="231"/>
                      </a:cubicBezTo>
                      <a:cubicBezTo>
                        <a:pt x="1052" y="221"/>
                        <a:pt x="1050" y="211"/>
                        <a:pt x="1054" y="201"/>
                      </a:cubicBezTo>
                      <a:cubicBezTo>
                        <a:pt x="1055" y="199"/>
                        <a:pt x="1055" y="197"/>
                        <a:pt x="1055" y="196"/>
                      </a:cubicBezTo>
                      <a:cubicBezTo>
                        <a:pt x="1052" y="190"/>
                        <a:pt x="1053" y="183"/>
                        <a:pt x="1050" y="177"/>
                      </a:cubicBezTo>
                      <a:cubicBezTo>
                        <a:pt x="1049" y="174"/>
                        <a:pt x="1050" y="173"/>
                        <a:pt x="1052" y="171"/>
                      </a:cubicBezTo>
                      <a:cubicBezTo>
                        <a:pt x="1056" y="168"/>
                        <a:pt x="1060" y="165"/>
                        <a:pt x="1064" y="162"/>
                      </a:cubicBezTo>
                      <a:cubicBezTo>
                        <a:pt x="1067" y="160"/>
                        <a:pt x="1068" y="157"/>
                        <a:pt x="1069" y="154"/>
                      </a:cubicBezTo>
                      <a:cubicBezTo>
                        <a:pt x="1069" y="153"/>
                        <a:pt x="1069" y="152"/>
                        <a:pt x="1070" y="151"/>
                      </a:cubicBezTo>
                      <a:cubicBezTo>
                        <a:pt x="1071" y="150"/>
                        <a:pt x="1072" y="149"/>
                        <a:pt x="1073" y="149"/>
                      </a:cubicBezTo>
                      <a:cubicBezTo>
                        <a:pt x="1075" y="150"/>
                        <a:pt x="1078" y="152"/>
                        <a:pt x="1080" y="153"/>
                      </a:cubicBezTo>
                      <a:cubicBezTo>
                        <a:pt x="1083" y="155"/>
                        <a:pt x="1086" y="154"/>
                        <a:pt x="1089" y="152"/>
                      </a:cubicBezTo>
                      <a:cubicBezTo>
                        <a:pt x="1091" y="151"/>
                        <a:pt x="1093" y="150"/>
                        <a:pt x="1094" y="148"/>
                      </a:cubicBezTo>
                      <a:cubicBezTo>
                        <a:pt x="1102" y="141"/>
                        <a:pt x="1110" y="134"/>
                        <a:pt x="1117" y="126"/>
                      </a:cubicBezTo>
                      <a:cubicBezTo>
                        <a:pt x="1119" y="125"/>
                        <a:pt x="1120" y="123"/>
                        <a:pt x="1121" y="121"/>
                      </a:cubicBezTo>
                      <a:cubicBezTo>
                        <a:pt x="1123" y="119"/>
                        <a:pt x="1121" y="114"/>
                        <a:pt x="1118" y="112"/>
                      </a:cubicBezTo>
                      <a:cubicBezTo>
                        <a:pt x="1118" y="112"/>
                        <a:pt x="1117" y="112"/>
                        <a:pt x="1117" y="112"/>
                      </a:cubicBezTo>
                      <a:cubicBezTo>
                        <a:pt x="1110" y="111"/>
                        <a:pt x="1105" y="108"/>
                        <a:pt x="1099" y="104"/>
                      </a:cubicBezTo>
                      <a:cubicBezTo>
                        <a:pt x="1098" y="103"/>
                        <a:pt x="1096" y="102"/>
                        <a:pt x="1093" y="101"/>
                      </a:cubicBezTo>
                      <a:cubicBezTo>
                        <a:pt x="1089" y="100"/>
                        <a:pt x="1084" y="100"/>
                        <a:pt x="1079" y="101"/>
                      </a:cubicBezTo>
                      <a:cubicBezTo>
                        <a:pt x="1077" y="102"/>
                        <a:pt x="1075" y="102"/>
                        <a:pt x="1074" y="103"/>
                      </a:cubicBezTo>
                      <a:cubicBezTo>
                        <a:pt x="1072" y="106"/>
                        <a:pt x="1070" y="110"/>
                        <a:pt x="1066" y="111"/>
                      </a:cubicBezTo>
                      <a:cubicBezTo>
                        <a:pt x="1064" y="114"/>
                        <a:pt x="1062" y="118"/>
                        <a:pt x="1060" y="121"/>
                      </a:cubicBezTo>
                      <a:cubicBezTo>
                        <a:pt x="1057" y="126"/>
                        <a:pt x="1054" y="131"/>
                        <a:pt x="1052" y="137"/>
                      </a:cubicBezTo>
                      <a:cubicBezTo>
                        <a:pt x="1050" y="140"/>
                        <a:pt x="1049" y="143"/>
                        <a:pt x="1049" y="146"/>
                      </a:cubicBezTo>
                      <a:cubicBezTo>
                        <a:pt x="1049" y="154"/>
                        <a:pt x="1045" y="160"/>
                        <a:pt x="1043" y="167"/>
                      </a:cubicBezTo>
                      <a:cubicBezTo>
                        <a:pt x="1042" y="168"/>
                        <a:pt x="1042" y="169"/>
                        <a:pt x="1040" y="170"/>
                      </a:cubicBezTo>
                      <a:cubicBezTo>
                        <a:pt x="1037" y="172"/>
                        <a:pt x="1034" y="175"/>
                        <a:pt x="1031" y="177"/>
                      </a:cubicBezTo>
                      <a:cubicBezTo>
                        <a:pt x="1028" y="179"/>
                        <a:pt x="1028" y="181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5"/>
                      </a:cubicBezTo>
                      <a:cubicBezTo>
                        <a:pt x="1029" y="185"/>
                        <a:pt x="1029" y="185"/>
                        <a:pt x="1030" y="185"/>
                      </a:cubicBezTo>
                      <a:cubicBezTo>
                        <a:pt x="1029" y="186"/>
                        <a:pt x="1029" y="185"/>
                        <a:pt x="1029" y="185"/>
                      </a:cubicBezTo>
                      <a:cubicBezTo>
                        <a:pt x="1029" y="185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6" y="185"/>
                        <a:pt x="1023" y="185"/>
                        <a:pt x="1021" y="186"/>
                      </a:cubicBezTo>
                      <a:cubicBezTo>
                        <a:pt x="1014" y="191"/>
                        <a:pt x="1010" y="198"/>
                        <a:pt x="1009" y="206"/>
                      </a:cubicBezTo>
                      <a:cubicBezTo>
                        <a:pt x="1008" y="210"/>
                        <a:pt x="1008" y="212"/>
                        <a:pt x="1005" y="215"/>
                      </a:cubicBezTo>
                      <a:cubicBezTo>
                        <a:pt x="1004" y="215"/>
                        <a:pt x="1003" y="216"/>
                        <a:pt x="1003" y="217"/>
                      </a:cubicBezTo>
                      <a:cubicBezTo>
                        <a:pt x="1000" y="220"/>
                        <a:pt x="999" y="224"/>
                        <a:pt x="1000" y="228"/>
                      </a:cubicBezTo>
                      <a:cubicBezTo>
                        <a:pt x="1000" y="232"/>
                        <a:pt x="1001" y="235"/>
                        <a:pt x="1003" y="238"/>
                      </a:cubicBezTo>
                      <a:cubicBezTo>
                        <a:pt x="1004" y="240"/>
                        <a:pt x="1005" y="242"/>
                        <a:pt x="1006" y="244"/>
                      </a:cubicBezTo>
                      <a:cubicBezTo>
                        <a:pt x="1007" y="244"/>
                        <a:pt x="1009" y="244"/>
                        <a:pt x="1010" y="245"/>
                      </a:cubicBezTo>
                      <a:cubicBezTo>
                        <a:pt x="1013" y="247"/>
                        <a:pt x="1016" y="249"/>
                        <a:pt x="1019" y="251"/>
                      </a:cubicBezTo>
                      <a:cubicBezTo>
                        <a:pt x="1020" y="252"/>
                        <a:pt x="1020" y="252"/>
                        <a:pt x="1020" y="252"/>
                      </a:cubicBezTo>
                      <a:cubicBezTo>
                        <a:pt x="1020" y="254"/>
                        <a:pt x="1019" y="254"/>
                        <a:pt x="1018" y="254"/>
                      </a:cubicBezTo>
                      <a:cubicBezTo>
                        <a:pt x="1017" y="254"/>
                        <a:pt x="1015" y="255"/>
                        <a:pt x="1014" y="256"/>
                      </a:cubicBezTo>
                      <a:cubicBezTo>
                        <a:pt x="1011" y="258"/>
                        <a:pt x="1009" y="262"/>
                        <a:pt x="1007" y="265"/>
                      </a:cubicBezTo>
                      <a:cubicBezTo>
                        <a:pt x="1006" y="266"/>
                        <a:pt x="1006" y="268"/>
                        <a:pt x="1009" y="270"/>
                      </a:cubicBezTo>
                      <a:cubicBezTo>
                        <a:pt x="1010" y="270"/>
                        <a:pt x="1011" y="270"/>
                        <a:pt x="1012" y="270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3" y="270"/>
                        <a:pt x="1013" y="270"/>
                        <a:pt x="1013" y="270"/>
                      </a:cubicBezTo>
                      <a:cubicBezTo>
                        <a:pt x="1012" y="271"/>
                        <a:pt x="1012" y="271"/>
                        <a:pt x="1012" y="271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2" y="273"/>
                        <a:pt x="1012" y="275"/>
                        <a:pt x="1011" y="276"/>
                      </a:cubicBezTo>
                      <a:cubicBezTo>
                        <a:pt x="1008" y="279"/>
                        <a:pt x="1005" y="282"/>
                        <a:pt x="1002" y="284"/>
                      </a:cubicBezTo>
                      <a:cubicBezTo>
                        <a:pt x="999" y="287"/>
                        <a:pt x="995" y="289"/>
                        <a:pt x="990" y="289"/>
                      </a:cubicBezTo>
                      <a:cubicBezTo>
                        <a:pt x="984" y="289"/>
                        <a:pt x="982" y="294"/>
                        <a:pt x="981" y="299"/>
                      </a:cubicBezTo>
                      <a:cubicBezTo>
                        <a:pt x="980" y="302"/>
                        <a:pt x="979" y="306"/>
                        <a:pt x="979" y="310"/>
                      </a:cubicBezTo>
                      <a:cubicBezTo>
                        <a:pt x="978" y="311"/>
                        <a:pt x="978" y="311"/>
                        <a:pt x="977" y="312"/>
                      </a:cubicBezTo>
                      <a:cubicBezTo>
                        <a:pt x="977" y="312"/>
                        <a:pt x="976" y="311"/>
                        <a:pt x="976" y="311"/>
                      </a:cubicBezTo>
                      <a:cubicBezTo>
                        <a:pt x="975" y="309"/>
                        <a:pt x="974" y="307"/>
                        <a:pt x="972" y="305"/>
                      </a:cubicBezTo>
                      <a:cubicBezTo>
                        <a:pt x="970" y="302"/>
                        <a:pt x="970" y="301"/>
                        <a:pt x="973" y="298"/>
                      </a:cubicBezTo>
                      <a:cubicBezTo>
                        <a:pt x="976" y="294"/>
                        <a:pt x="979" y="290"/>
                        <a:pt x="981" y="286"/>
                      </a:cubicBezTo>
                      <a:cubicBezTo>
                        <a:pt x="982" y="285"/>
                        <a:pt x="981" y="282"/>
                        <a:pt x="980" y="282"/>
                      </a:cubicBezTo>
                      <a:cubicBezTo>
                        <a:pt x="974" y="282"/>
                        <a:pt x="973" y="278"/>
                        <a:pt x="972" y="273"/>
                      </a:cubicBezTo>
                      <a:cubicBezTo>
                        <a:pt x="972" y="273"/>
                        <a:pt x="971" y="273"/>
                        <a:pt x="971" y="272"/>
                      </a:cubicBezTo>
                      <a:cubicBezTo>
                        <a:pt x="971" y="273"/>
                        <a:pt x="972" y="273"/>
                        <a:pt x="972" y="273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2" y="274"/>
                        <a:pt x="973" y="274"/>
                        <a:pt x="973" y="274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4" y="274"/>
                        <a:pt x="976" y="274"/>
                        <a:pt x="979" y="275"/>
                      </a:cubicBezTo>
                      <a:cubicBezTo>
                        <a:pt x="981" y="276"/>
                        <a:pt x="983" y="276"/>
                        <a:pt x="985" y="275"/>
                      </a:cubicBezTo>
                      <a:cubicBezTo>
                        <a:pt x="988" y="274"/>
                        <a:pt x="992" y="272"/>
                        <a:pt x="995" y="270"/>
                      </a:cubicBezTo>
                      <a:cubicBezTo>
                        <a:pt x="996" y="270"/>
                        <a:pt x="997" y="269"/>
                        <a:pt x="997" y="268"/>
                      </a:cubicBezTo>
                      <a:cubicBezTo>
                        <a:pt x="997" y="264"/>
                        <a:pt x="996" y="260"/>
                        <a:pt x="996" y="256"/>
                      </a:cubicBezTo>
                      <a:cubicBezTo>
                        <a:pt x="996" y="253"/>
                        <a:pt x="996" y="253"/>
                        <a:pt x="1000" y="252"/>
                      </a:cubicBezTo>
                      <a:cubicBezTo>
                        <a:pt x="1005" y="251"/>
                        <a:pt x="1005" y="248"/>
                        <a:pt x="1005" y="244"/>
                      </a:cubicBezTo>
                      <a:cubicBezTo>
                        <a:pt x="1004" y="244"/>
                        <a:pt x="1003" y="244"/>
                        <a:pt x="1003" y="244"/>
                      </a:cubicBezTo>
                      <a:cubicBezTo>
                        <a:pt x="995" y="245"/>
                        <a:pt x="990" y="242"/>
                        <a:pt x="987" y="235"/>
                      </a:cubicBezTo>
                      <a:cubicBezTo>
                        <a:pt x="987" y="234"/>
                        <a:pt x="986" y="233"/>
                        <a:pt x="986" y="232"/>
                      </a:cubicBezTo>
                      <a:cubicBezTo>
                        <a:pt x="985" y="231"/>
                        <a:pt x="982" y="230"/>
                        <a:pt x="981" y="231"/>
                      </a:cubicBezTo>
                      <a:cubicBezTo>
                        <a:pt x="979" y="233"/>
                        <a:pt x="977" y="235"/>
                        <a:pt x="975" y="237"/>
                      </a:cubicBezTo>
                      <a:cubicBezTo>
                        <a:pt x="971" y="243"/>
                        <a:pt x="966" y="248"/>
                        <a:pt x="959" y="249"/>
                      </a:cubicBezTo>
                      <a:cubicBezTo>
                        <a:pt x="958" y="249"/>
                        <a:pt x="957" y="250"/>
                        <a:pt x="956" y="250"/>
                      </a:cubicBezTo>
                      <a:cubicBezTo>
                        <a:pt x="955" y="250"/>
                        <a:pt x="955" y="251"/>
                        <a:pt x="955" y="251"/>
                      </a:cubicBezTo>
                      <a:cubicBezTo>
                        <a:pt x="954" y="252"/>
                        <a:pt x="953" y="255"/>
                        <a:pt x="955" y="256"/>
                      </a:cubicBezTo>
                      <a:cubicBezTo>
                        <a:pt x="960" y="260"/>
                        <a:pt x="966" y="264"/>
                        <a:pt x="969" y="271"/>
                      </a:cubicBezTo>
                      <a:cubicBezTo>
                        <a:pt x="969" y="270"/>
                        <a:pt x="969" y="270"/>
                        <a:pt x="969" y="270"/>
                      </a:cubicBezTo>
                      <a:cubicBezTo>
                        <a:pt x="969" y="270"/>
                        <a:pt x="969" y="270"/>
                        <a:pt x="969" y="271"/>
                      </a:cubicBezTo>
                      <a:cubicBezTo>
                        <a:pt x="967" y="271"/>
                        <a:pt x="964" y="272"/>
                        <a:pt x="961" y="272"/>
                      </a:cubicBezTo>
                      <a:cubicBezTo>
                        <a:pt x="958" y="272"/>
                        <a:pt x="956" y="272"/>
                        <a:pt x="955" y="275"/>
                      </a:cubicBezTo>
                      <a:cubicBezTo>
                        <a:pt x="954" y="277"/>
                        <a:pt x="952" y="279"/>
                        <a:pt x="951" y="280"/>
                      </a:cubicBezTo>
                      <a:cubicBezTo>
                        <a:pt x="949" y="281"/>
                        <a:pt x="948" y="282"/>
                        <a:pt x="948" y="284"/>
                      </a:cubicBezTo>
                      <a:cubicBezTo>
                        <a:pt x="948" y="286"/>
                        <a:pt x="948" y="287"/>
                        <a:pt x="947" y="288"/>
                      </a:cubicBezTo>
                      <a:cubicBezTo>
                        <a:pt x="944" y="290"/>
                        <a:pt x="942" y="289"/>
                        <a:pt x="940" y="288"/>
                      </a:cubicBezTo>
                      <a:cubicBezTo>
                        <a:pt x="938" y="288"/>
                        <a:pt x="936" y="287"/>
                        <a:pt x="934" y="286"/>
                      </a:cubicBezTo>
                      <a:cubicBezTo>
                        <a:pt x="931" y="284"/>
                        <a:pt x="927" y="283"/>
                        <a:pt x="923" y="285"/>
                      </a:cubicBezTo>
                      <a:cubicBezTo>
                        <a:pt x="922" y="286"/>
                        <a:pt x="920" y="286"/>
                        <a:pt x="918" y="287"/>
                      </a:cubicBezTo>
                      <a:cubicBezTo>
                        <a:pt x="916" y="287"/>
                        <a:pt x="914" y="287"/>
                        <a:pt x="912" y="286"/>
                      </a:cubicBezTo>
                      <a:cubicBezTo>
                        <a:pt x="909" y="284"/>
                        <a:pt x="905" y="282"/>
                        <a:pt x="903" y="278"/>
                      </a:cubicBezTo>
                      <a:cubicBezTo>
                        <a:pt x="901" y="273"/>
                        <a:pt x="897" y="271"/>
                        <a:pt x="892" y="270"/>
                      </a:cubicBezTo>
                      <a:cubicBezTo>
                        <a:pt x="890" y="269"/>
                        <a:pt x="888" y="268"/>
                        <a:pt x="887" y="265"/>
                      </a:cubicBezTo>
                      <a:cubicBezTo>
                        <a:pt x="886" y="260"/>
                        <a:pt x="883" y="255"/>
                        <a:pt x="884" y="249"/>
                      </a:cubicBezTo>
                      <a:cubicBezTo>
                        <a:pt x="884" y="248"/>
                        <a:pt x="884" y="246"/>
                        <a:pt x="884" y="245"/>
                      </a:cubicBezTo>
                      <a:cubicBezTo>
                        <a:pt x="883" y="241"/>
                        <a:pt x="879" y="237"/>
                        <a:pt x="876" y="238"/>
                      </a:cubicBezTo>
                      <a:cubicBezTo>
                        <a:pt x="868" y="239"/>
                        <a:pt x="861" y="240"/>
                        <a:pt x="853" y="240"/>
                      </a:cubicBezTo>
                      <a:cubicBezTo>
                        <a:pt x="850" y="241"/>
                        <a:pt x="847" y="244"/>
                        <a:pt x="846" y="247"/>
                      </a:cubicBezTo>
                      <a:cubicBezTo>
                        <a:pt x="845" y="249"/>
                        <a:pt x="846" y="252"/>
                        <a:pt x="848" y="254"/>
                      </a:cubicBezTo>
                      <a:cubicBezTo>
                        <a:pt x="850" y="255"/>
                        <a:pt x="851" y="256"/>
                        <a:pt x="853" y="255"/>
                      </a:cubicBezTo>
                      <a:cubicBezTo>
                        <a:pt x="854" y="254"/>
                        <a:pt x="855" y="253"/>
                        <a:pt x="856" y="253"/>
                      </a:cubicBezTo>
                      <a:cubicBezTo>
                        <a:pt x="859" y="252"/>
                        <a:pt x="862" y="252"/>
                        <a:pt x="865" y="251"/>
                      </a:cubicBezTo>
                      <a:cubicBezTo>
                        <a:pt x="869" y="251"/>
                        <a:pt x="872" y="249"/>
                        <a:pt x="875" y="248"/>
                      </a:cubicBezTo>
                      <a:cubicBezTo>
                        <a:pt x="875" y="248"/>
                        <a:pt x="876" y="249"/>
                        <a:pt x="877" y="250"/>
                      </a:cubicBezTo>
                      <a:cubicBezTo>
                        <a:pt x="877" y="250"/>
                        <a:pt x="876" y="251"/>
                        <a:pt x="876" y="251"/>
                      </a:cubicBezTo>
                      <a:cubicBezTo>
                        <a:pt x="873" y="253"/>
                        <a:pt x="870" y="253"/>
                        <a:pt x="867" y="255"/>
                      </a:cubicBezTo>
                      <a:cubicBezTo>
                        <a:pt x="863" y="258"/>
                        <a:pt x="860" y="259"/>
                        <a:pt x="855" y="260"/>
                      </a:cubicBezTo>
                      <a:cubicBezTo>
                        <a:pt x="853" y="261"/>
                        <a:pt x="851" y="261"/>
                        <a:pt x="849" y="262"/>
                      </a:cubicBezTo>
                      <a:cubicBezTo>
                        <a:pt x="846" y="263"/>
                        <a:pt x="843" y="265"/>
                        <a:pt x="842" y="269"/>
                      </a:cubicBezTo>
                      <a:cubicBezTo>
                        <a:pt x="841" y="274"/>
                        <a:pt x="839" y="280"/>
                        <a:pt x="839" y="285"/>
                      </a:cubicBezTo>
                      <a:cubicBezTo>
                        <a:pt x="839" y="286"/>
                        <a:pt x="838" y="288"/>
                        <a:pt x="836" y="289"/>
                      </a:cubicBezTo>
                      <a:cubicBezTo>
                        <a:pt x="835" y="290"/>
                        <a:pt x="833" y="291"/>
                        <a:pt x="832" y="291"/>
                      </a:cubicBezTo>
                      <a:cubicBezTo>
                        <a:pt x="830" y="290"/>
                        <a:pt x="831" y="288"/>
                        <a:pt x="832" y="287"/>
                      </a:cubicBezTo>
                      <a:cubicBezTo>
                        <a:pt x="834" y="284"/>
                        <a:pt x="834" y="282"/>
                        <a:pt x="832" y="279"/>
                      </a:cubicBezTo>
                      <a:cubicBezTo>
                        <a:pt x="831" y="276"/>
                        <a:pt x="829" y="272"/>
                        <a:pt x="827" y="269"/>
                      </a:cubicBezTo>
                      <a:cubicBezTo>
                        <a:pt x="826" y="266"/>
                        <a:pt x="824" y="263"/>
                        <a:pt x="823" y="260"/>
                      </a:cubicBezTo>
                      <a:cubicBezTo>
                        <a:pt x="822" y="258"/>
                        <a:pt x="819" y="257"/>
                        <a:pt x="817" y="257"/>
                      </a:cubicBezTo>
                      <a:cubicBezTo>
                        <a:pt x="815" y="257"/>
                        <a:pt x="813" y="258"/>
                        <a:pt x="811" y="259"/>
                      </a:cubicBezTo>
                      <a:cubicBezTo>
                        <a:pt x="795" y="262"/>
                        <a:pt x="780" y="259"/>
                        <a:pt x="766" y="248"/>
                      </a:cubicBezTo>
                      <a:cubicBezTo>
                        <a:pt x="765" y="248"/>
                        <a:pt x="765" y="245"/>
                        <a:pt x="766" y="244"/>
                      </a:cubicBezTo>
                      <a:cubicBezTo>
                        <a:pt x="768" y="241"/>
                        <a:pt x="770" y="239"/>
                        <a:pt x="774" y="239"/>
                      </a:cubicBezTo>
                      <a:cubicBezTo>
                        <a:pt x="775" y="239"/>
                        <a:pt x="777" y="239"/>
                        <a:pt x="779" y="239"/>
                      </a:cubicBezTo>
                      <a:cubicBezTo>
                        <a:pt x="786" y="238"/>
                        <a:pt x="789" y="235"/>
                        <a:pt x="787" y="228"/>
                      </a:cubicBezTo>
                      <a:cubicBezTo>
                        <a:pt x="787" y="225"/>
                        <a:pt x="785" y="222"/>
                        <a:pt x="784" y="219"/>
                      </a:cubicBezTo>
                      <a:cubicBezTo>
                        <a:pt x="782" y="215"/>
                        <a:pt x="778" y="212"/>
                        <a:pt x="773" y="213"/>
                      </a:cubicBezTo>
                      <a:cubicBezTo>
                        <a:pt x="767" y="213"/>
                        <a:pt x="763" y="211"/>
                        <a:pt x="758" y="208"/>
                      </a:cubicBezTo>
                      <a:cubicBezTo>
                        <a:pt x="752" y="203"/>
                        <a:pt x="746" y="198"/>
                        <a:pt x="740" y="193"/>
                      </a:cubicBezTo>
                      <a:cubicBezTo>
                        <a:pt x="736" y="190"/>
                        <a:pt x="733" y="187"/>
                        <a:pt x="732" y="182"/>
                      </a:cubicBezTo>
                      <a:cubicBezTo>
                        <a:pt x="731" y="175"/>
                        <a:pt x="726" y="171"/>
                        <a:pt x="720" y="169"/>
                      </a:cubicBezTo>
                      <a:cubicBezTo>
                        <a:pt x="715" y="167"/>
                        <a:pt x="711" y="167"/>
                        <a:pt x="707" y="172"/>
                      </a:cubicBezTo>
                      <a:cubicBezTo>
                        <a:pt x="706" y="173"/>
                        <a:pt x="704" y="175"/>
                        <a:pt x="702" y="176"/>
                      </a:cubicBezTo>
                      <a:cubicBezTo>
                        <a:pt x="701" y="177"/>
                        <a:pt x="699" y="177"/>
                        <a:pt x="697" y="177"/>
                      </a:cubicBezTo>
                      <a:cubicBezTo>
                        <a:pt x="695" y="177"/>
                        <a:pt x="694" y="175"/>
                        <a:pt x="695" y="174"/>
                      </a:cubicBezTo>
                      <a:cubicBezTo>
                        <a:pt x="699" y="168"/>
                        <a:pt x="700" y="162"/>
                        <a:pt x="701" y="156"/>
                      </a:cubicBezTo>
                      <a:cubicBezTo>
                        <a:pt x="701" y="155"/>
                        <a:pt x="701" y="155"/>
                        <a:pt x="700" y="154"/>
                      </a:cubicBezTo>
                      <a:cubicBezTo>
                        <a:pt x="700" y="154"/>
                        <a:pt x="699" y="154"/>
                        <a:pt x="699" y="154"/>
                      </a:cubicBezTo>
                      <a:cubicBezTo>
                        <a:pt x="697" y="154"/>
                        <a:pt x="696" y="155"/>
                        <a:pt x="695" y="156"/>
                      </a:cubicBezTo>
                      <a:cubicBezTo>
                        <a:pt x="690" y="160"/>
                        <a:pt x="685" y="164"/>
                        <a:pt x="681" y="168"/>
                      </a:cubicBezTo>
                      <a:cubicBezTo>
                        <a:pt x="680" y="168"/>
                        <a:pt x="679" y="168"/>
                        <a:pt x="678" y="168"/>
                      </a:cubicBezTo>
                      <a:cubicBezTo>
                        <a:pt x="677" y="168"/>
                        <a:pt x="676" y="167"/>
                        <a:pt x="676" y="166"/>
                      </a:cubicBezTo>
                      <a:cubicBezTo>
                        <a:pt x="675" y="162"/>
                        <a:pt x="675" y="157"/>
                        <a:pt x="676" y="153"/>
                      </a:cubicBezTo>
                      <a:cubicBezTo>
                        <a:pt x="678" y="145"/>
                        <a:pt x="679" y="138"/>
                        <a:pt x="678" y="130"/>
                      </a:cubicBezTo>
                      <a:cubicBezTo>
                        <a:pt x="678" y="128"/>
                        <a:pt x="678" y="127"/>
                        <a:pt x="677" y="125"/>
                      </a:cubicBezTo>
                      <a:cubicBezTo>
                        <a:pt x="677" y="125"/>
                        <a:pt x="675" y="124"/>
                        <a:pt x="674" y="125"/>
                      </a:cubicBezTo>
                      <a:cubicBezTo>
                        <a:pt x="672" y="126"/>
                        <a:pt x="671" y="129"/>
                        <a:pt x="671" y="132"/>
                      </a:cubicBezTo>
                      <a:cubicBezTo>
                        <a:pt x="670" y="135"/>
                        <a:pt x="669" y="137"/>
                        <a:pt x="667" y="139"/>
                      </a:cubicBezTo>
                      <a:cubicBezTo>
                        <a:pt x="663" y="141"/>
                        <a:pt x="660" y="143"/>
                        <a:pt x="657" y="144"/>
                      </a:cubicBezTo>
                      <a:cubicBezTo>
                        <a:pt x="655" y="146"/>
                        <a:pt x="653" y="145"/>
                        <a:pt x="651" y="143"/>
                      </a:cubicBezTo>
                      <a:cubicBezTo>
                        <a:pt x="650" y="143"/>
                        <a:pt x="649" y="142"/>
                        <a:pt x="649" y="141"/>
                      </a:cubicBezTo>
                      <a:cubicBezTo>
                        <a:pt x="649" y="142"/>
                        <a:pt x="649" y="142"/>
                        <a:pt x="649" y="142"/>
                      </a:cubicBezTo>
                      <a:cubicBezTo>
                        <a:pt x="648" y="142"/>
                        <a:pt x="648" y="142"/>
                        <a:pt x="647" y="142"/>
                      </a:cubicBezTo>
                      <a:cubicBezTo>
                        <a:pt x="647" y="142"/>
                        <a:pt x="646" y="143"/>
                        <a:pt x="645" y="144"/>
                      </a:cubicBezTo>
                      <a:cubicBezTo>
                        <a:pt x="644" y="144"/>
                        <a:pt x="644" y="144"/>
                        <a:pt x="643" y="144"/>
                      </a:cubicBezTo>
                      <a:cubicBezTo>
                        <a:pt x="642" y="143"/>
                        <a:pt x="642" y="142"/>
                        <a:pt x="644" y="142"/>
                      </a:cubicBezTo>
                      <a:cubicBezTo>
                        <a:pt x="645" y="142"/>
                        <a:pt x="646" y="142"/>
                        <a:pt x="647" y="142"/>
                      </a:cubicBezTo>
                      <a:cubicBezTo>
                        <a:pt x="648" y="142"/>
                        <a:pt x="648" y="141"/>
                        <a:pt x="648" y="141"/>
                      </a:cubicBezTo>
                      <a:cubicBezTo>
                        <a:pt x="648" y="141"/>
                        <a:pt x="649" y="141"/>
                        <a:pt x="649" y="141"/>
                      </a:cubicBezTo>
                      <a:cubicBezTo>
                        <a:pt x="649" y="140"/>
                        <a:pt x="650" y="138"/>
                        <a:pt x="650" y="137"/>
                      </a:cubicBezTo>
                      <a:cubicBezTo>
                        <a:pt x="650" y="135"/>
                        <a:pt x="650" y="133"/>
                        <a:pt x="648" y="133"/>
                      </a:cubicBezTo>
                      <a:cubicBezTo>
                        <a:pt x="644" y="132"/>
                        <a:pt x="641" y="131"/>
                        <a:pt x="637" y="132"/>
                      </a:cubicBezTo>
                      <a:cubicBezTo>
                        <a:pt x="629" y="136"/>
                        <a:pt x="621" y="138"/>
                        <a:pt x="612" y="139"/>
                      </a:cubicBezTo>
                      <a:cubicBezTo>
                        <a:pt x="609" y="139"/>
                        <a:pt x="606" y="140"/>
                        <a:pt x="604" y="141"/>
                      </a:cubicBezTo>
                      <a:cubicBezTo>
                        <a:pt x="599" y="145"/>
                        <a:pt x="594" y="145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8" y="145"/>
                        <a:pt x="588" y="145"/>
                        <a:pt x="588" y="145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90" y="143"/>
                        <a:pt x="590" y="143"/>
                      </a:cubicBezTo>
                      <a:cubicBezTo>
                        <a:pt x="591" y="141"/>
                        <a:pt x="592" y="139"/>
                        <a:pt x="590" y="137"/>
                      </a:cubicBezTo>
                      <a:cubicBezTo>
                        <a:pt x="589" y="135"/>
                        <a:pt x="587" y="135"/>
                        <a:pt x="584" y="137"/>
                      </a:cubicBezTo>
                      <a:cubicBezTo>
                        <a:pt x="583" y="138"/>
                        <a:pt x="581" y="139"/>
                        <a:pt x="579" y="139"/>
                      </a:cubicBezTo>
                      <a:cubicBezTo>
                        <a:pt x="575" y="140"/>
                        <a:pt x="571" y="141"/>
                        <a:pt x="568" y="142"/>
                      </a:cubicBezTo>
                      <a:cubicBezTo>
                        <a:pt x="563" y="144"/>
                        <a:pt x="560" y="146"/>
                        <a:pt x="559" y="151"/>
                      </a:cubicBezTo>
                      <a:cubicBezTo>
                        <a:pt x="559" y="153"/>
                        <a:pt x="557" y="154"/>
                        <a:pt x="556" y="153"/>
                      </a:cubicBezTo>
                      <a:cubicBezTo>
                        <a:pt x="554" y="152"/>
                        <a:pt x="551" y="150"/>
                        <a:pt x="549" y="149"/>
                      </a:cubicBezTo>
                      <a:cubicBezTo>
                        <a:pt x="546" y="146"/>
                        <a:pt x="544" y="143"/>
                        <a:pt x="543" y="140"/>
                      </a:cubicBezTo>
                      <a:cubicBezTo>
                        <a:pt x="542" y="136"/>
                        <a:pt x="540" y="132"/>
                        <a:pt x="539" y="129"/>
                      </a:cubicBezTo>
                      <a:cubicBezTo>
                        <a:pt x="538" y="126"/>
                        <a:pt x="537" y="124"/>
                        <a:pt x="536" y="121"/>
                      </a:cubicBezTo>
                      <a:cubicBezTo>
                        <a:pt x="532" y="117"/>
                        <a:pt x="527" y="115"/>
                        <a:pt x="523" y="112"/>
                      </a:cubicBezTo>
                      <a:cubicBezTo>
                        <a:pt x="516" y="107"/>
                        <a:pt x="509" y="103"/>
                        <a:pt x="506" y="94"/>
                      </a:cubicBezTo>
                      <a:cubicBezTo>
                        <a:pt x="506" y="93"/>
                        <a:pt x="505" y="92"/>
                        <a:pt x="504" y="91"/>
                      </a:cubicBezTo>
                      <a:cubicBezTo>
                        <a:pt x="503" y="90"/>
                        <a:pt x="501" y="88"/>
                        <a:pt x="499" y="88"/>
                      </a:cubicBezTo>
                      <a:cubicBezTo>
                        <a:pt x="497" y="88"/>
                        <a:pt x="495" y="88"/>
                        <a:pt x="492" y="88"/>
                      </a:cubicBezTo>
                      <a:cubicBezTo>
                        <a:pt x="488" y="88"/>
                        <a:pt x="484" y="86"/>
                        <a:pt x="480" y="83"/>
                      </a:cubicBezTo>
                      <a:cubicBezTo>
                        <a:pt x="475" y="79"/>
                        <a:pt x="470" y="75"/>
                        <a:pt x="464" y="72"/>
                      </a:cubicBezTo>
                      <a:cubicBezTo>
                        <a:pt x="461" y="71"/>
                        <a:pt x="458" y="69"/>
                        <a:pt x="456" y="66"/>
                      </a:cubicBezTo>
                      <a:cubicBezTo>
                        <a:pt x="453" y="64"/>
                        <a:pt x="451" y="61"/>
                        <a:pt x="450" y="57"/>
                      </a:cubicBezTo>
                      <a:cubicBezTo>
                        <a:pt x="448" y="53"/>
                        <a:pt x="444" y="52"/>
                        <a:pt x="440" y="52"/>
                      </a:cubicBezTo>
                      <a:cubicBezTo>
                        <a:pt x="437" y="53"/>
                        <a:pt x="435" y="54"/>
                        <a:pt x="432" y="54"/>
                      </a:cubicBezTo>
                      <a:cubicBezTo>
                        <a:pt x="430" y="55"/>
                        <a:pt x="429" y="54"/>
                        <a:pt x="428" y="52"/>
                      </a:cubicBezTo>
                      <a:cubicBezTo>
                        <a:pt x="425" y="48"/>
                        <a:pt x="425" y="43"/>
                        <a:pt x="423" y="39"/>
                      </a:cubicBezTo>
                      <a:cubicBezTo>
                        <a:pt x="422" y="38"/>
                        <a:pt x="423" y="37"/>
                        <a:pt x="424" y="36"/>
                      </a:cubicBezTo>
                      <a:cubicBezTo>
                        <a:pt x="425" y="35"/>
                        <a:pt x="426" y="33"/>
                        <a:pt x="425" y="31"/>
                      </a:cubicBezTo>
                      <a:cubicBezTo>
                        <a:pt x="424" y="30"/>
                        <a:pt x="423" y="29"/>
                        <a:pt x="422" y="28"/>
                      </a:cubicBezTo>
                      <a:cubicBezTo>
                        <a:pt x="420" y="27"/>
                        <a:pt x="417" y="26"/>
                        <a:pt x="414" y="25"/>
                      </a:cubicBezTo>
                      <a:cubicBezTo>
                        <a:pt x="413" y="25"/>
                        <a:pt x="411" y="25"/>
                        <a:pt x="409" y="24"/>
                      </a:cubicBezTo>
                      <a:cubicBezTo>
                        <a:pt x="407" y="24"/>
                        <a:pt x="406" y="23"/>
                        <a:pt x="407" y="19"/>
                      </a:cubicBezTo>
                      <a:cubicBezTo>
                        <a:pt x="407" y="17"/>
                        <a:pt x="407" y="14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3" y="13"/>
                      </a:cubicBezTo>
                      <a:cubicBezTo>
                        <a:pt x="402" y="14"/>
                        <a:pt x="400" y="14"/>
                        <a:pt x="398" y="15"/>
                      </a:cubicBezTo>
                      <a:cubicBezTo>
                        <a:pt x="398" y="15"/>
                        <a:pt x="397" y="15"/>
                        <a:pt x="397" y="16"/>
                      </a:cubicBezTo>
                      <a:cubicBezTo>
                        <a:pt x="396" y="16"/>
                        <a:pt x="396" y="16"/>
                        <a:pt x="396" y="16"/>
                      </a:cubicBezTo>
                      <a:cubicBezTo>
                        <a:pt x="396" y="17"/>
                        <a:pt x="396" y="18"/>
                        <a:pt x="396" y="19"/>
                      </a:cubicBezTo>
                      <a:cubicBezTo>
                        <a:pt x="394" y="21"/>
                        <a:pt x="393" y="22"/>
                        <a:pt x="390" y="20"/>
                      </a:cubicBezTo>
                      <a:cubicBezTo>
                        <a:pt x="390" y="20"/>
                        <a:pt x="389" y="18"/>
                        <a:pt x="389" y="17"/>
                      </a:cubicBezTo>
                      <a:cubicBezTo>
                        <a:pt x="389" y="17"/>
                        <a:pt x="390" y="16"/>
                        <a:pt x="390" y="16"/>
                      </a:cubicBezTo>
                      <a:cubicBezTo>
                        <a:pt x="392" y="16"/>
                        <a:pt x="394" y="16"/>
                        <a:pt x="396" y="16"/>
                      </a:cubicBezTo>
                      <a:cubicBezTo>
                        <a:pt x="396" y="16"/>
                        <a:pt x="396" y="15"/>
                        <a:pt x="396" y="15"/>
                      </a:cubicBezTo>
                      <a:cubicBezTo>
                        <a:pt x="397" y="15"/>
                        <a:pt x="398" y="15"/>
                        <a:pt x="398" y="15"/>
                      </a:cubicBezTo>
                      <a:cubicBezTo>
                        <a:pt x="400" y="14"/>
                        <a:pt x="401" y="13"/>
                        <a:pt x="403" y="13"/>
                      </a:cubicBezTo>
                      <a:cubicBezTo>
                        <a:pt x="403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3" y="9"/>
                        <a:pt x="401" y="5"/>
                        <a:pt x="398" y="2"/>
                      </a:cubicBezTo>
                      <a:cubicBezTo>
                        <a:pt x="396" y="0"/>
                        <a:pt x="394" y="0"/>
                        <a:pt x="392" y="1"/>
                      </a:cubicBezTo>
                      <a:cubicBezTo>
                        <a:pt x="388" y="2"/>
                        <a:pt x="384" y="3"/>
                        <a:pt x="381" y="5"/>
                      </a:cubicBezTo>
                      <a:cubicBezTo>
                        <a:pt x="377" y="9"/>
                        <a:pt x="371" y="9"/>
                        <a:pt x="366" y="8"/>
                      </a:cubicBezTo>
                      <a:cubicBezTo>
                        <a:pt x="363" y="7"/>
                        <a:pt x="359" y="6"/>
                        <a:pt x="356" y="5"/>
                      </a:cubicBezTo>
                      <a:cubicBezTo>
                        <a:pt x="351" y="3"/>
                        <a:pt x="347" y="6"/>
                        <a:pt x="343" y="9"/>
                      </a:cubicBezTo>
                      <a:cubicBezTo>
                        <a:pt x="342" y="10"/>
                        <a:pt x="341" y="12"/>
                        <a:pt x="340" y="14"/>
                      </a:cubicBezTo>
                      <a:cubicBezTo>
                        <a:pt x="339" y="15"/>
                        <a:pt x="338" y="16"/>
                        <a:pt x="337" y="16"/>
                      </a:cubicBezTo>
                      <a:cubicBezTo>
                        <a:pt x="332" y="17"/>
                        <a:pt x="328" y="19"/>
                        <a:pt x="324" y="18"/>
                      </a:cubicBezTo>
                      <a:cubicBezTo>
                        <a:pt x="317" y="16"/>
                        <a:pt x="312" y="18"/>
                        <a:pt x="307" y="21"/>
                      </a:cubicBezTo>
                      <a:cubicBezTo>
                        <a:pt x="297" y="28"/>
                        <a:pt x="286" y="33"/>
                        <a:pt x="278" y="41"/>
                      </a:cubicBezTo>
                      <a:cubicBezTo>
                        <a:pt x="277" y="42"/>
                        <a:pt x="276" y="43"/>
                        <a:pt x="274" y="44"/>
                      </a:cubicBezTo>
                      <a:cubicBezTo>
                        <a:pt x="264" y="50"/>
                        <a:pt x="253" y="56"/>
                        <a:pt x="240" y="49"/>
                      </a:cubicBezTo>
                      <a:cubicBezTo>
                        <a:pt x="240" y="49"/>
                        <a:pt x="239" y="48"/>
                        <a:pt x="239" y="48"/>
                      </a:cubicBezTo>
                      <a:cubicBezTo>
                        <a:pt x="234" y="46"/>
                        <a:pt x="231" y="47"/>
                        <a:pt x="227" y="51"/>
                      </a:cubicBezTo>
                      <a:cubicBezTo>
                        <a:pt x="225" y="54"/>
                        <a:pt x="223" y="58"/>
                        <a:pt x="220" y="60"/>
                      </a:cubicBezTo>
                      <a:cubicBezTo>
                        <a:pt x="215" y="64"/>
                        <a:pt x="214" y="68"/>
                        <a:pt x="216" y="73"/>
                      </a:cubicBezTo>
                      <a:cubicBezTo>
                        <a:pt x="218" y="77"/>
                        <a:pt x="218" y="81"/>
                        <a:pt x="220" y="84"/>
                      </a:cubicBezTo>
                      <a:cubicBezTo>
                        <a:pt x="223" y="95"/>
                        <a:pt x="224" y="105"/>
                        <a:pt x="219" y="115"/>
                      </a:cubicBezTo>
                      <a:cubicBezTo>
                        <a:pt x="218" y="117"/>
                        <a:pt x="219" y="120"/>
                        <a:pt x="221" y="122"/>
                      </a:cubicBezTo>
                      <a:cubicBezTo>
                        <a:pt x="224" y="124"/>
                        <a:pt x="227" y="125"/>
                        <a:pt x="230" y="127"/>
                      </a:cubicBezTo>
                      <a:cubicBezTo>
                        <a:pt x="230" y="127"/>
                        <a:pt x="230" y="129"/>
                        <a:pt x="230" y="130"/>
                      </a:cubicBezTo>
                      <a:cubicBezTo>
                        <a:pt x="231" y="130"/>
                        <a:pt x="230" y="130"/>
                        <a:pt x="229" y="130"/>
                      </a:cubicBezTo>
                      <a:cubicBezTo>
                        <a:pt x="227" y="130"/>
                        <a:pt x="226" y="131"/>
                        <a:pt x="225" y="133"/>
                      </a:cubicBezTo>
                      <a:cubicBezTo>
                        <a:pt x="225" y="137"/>
                        <a:pt x="225" y="141"/>
                        <a:pt x="224" y="146"/>
                      </a:cubicBezTo>
                      <a:cubicBezTo>
                        <a:pt x="224" y="146"/>
                        <a:pt x="226" y="148"/>
                        <a:pt x="227" y="148"/>
                      </a:cubicBezTo>
                      <a:cubicBezTo>
                        <a:pt x="228" y="148"/>
                        <a:pt x="229" y="148"/>
                        <a:pt x="231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1" y="148"/>
                        <a:pt x="231" y="148"/>
                        <a:pt x="232" y="148"/>
                      </a:cubicBezTo>
                      <a:cubicBezTo>
                        <a:pt x="232" y="147"/>
                        <a:pt x="232" y="146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1" y="144"/>
                        <a:pt x="231" y="144"/>
                        <a:pt x="231" y="144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7" y="144"/>
                        <a:pt x="241" y="144"/>
                        <a:pt x="246" y="146"/>
                      </a:cubicBezTo>
                      <a:cubicBezTo>
                        <a:pt x="247" y="147"/>
                        <a:pt x="248" y="149"/>
                        <a:pt x="247" y="150"/>
                      </a:cubicBezTo>
                      <a:cubicBezTo>
                        <a:pt x="246" y="151"/>
                        <a:pt x="245" y="152"/>
                        <a:pt x="245" y="152"/>
                      </a:cubicBezTo>
                      <a:cubicBezTo>
                        <a:pt x="240" y="152"/>
                        <a:pt x="236" y="150"/>
                        <a:pt x="232" y="148"/>
                      </a:cubicBezTo>
                      <a:cubicBezTo>
                        <a:pt x="232" y="148"/>
                        <a:pt x="232" y="148"/>
                        <a:pt x="232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0" y="150"/>
                        <a:pt x="230" y="152"/>
                        <a:pt x="228" y="153"/>
                      </a:cubicBezTo>
                      <a:cubicBezTo>
                        <a:pt x="224" y="153"/>
                        <a:pt x="221" y="154"/>
                        <a:pt x="219" y="156"/>
                      </a:cubicBezTo>
                      <a:cubicBezTo>
                        <a:pt x="216" y="158"/>
                        <a:pt x="212" y="158"/>
                        <a:pt x="209" y="156"/>
                      </a:cubicBezTo>
                      <a:cubicBezTo>
                        <a:pt x="206" y="155"/>
                        <a:pt x="203" y="153"/>
                        <a:pt x="199" y="151"/>
                      </a:cubicBezTo>
                      <a:cubicBezTo>
                        <a:pt x="197" y="150"/>
                        <a:pt x="196" y="147"/>
                        <a:pt x="198" y="145"/>
                      </a:cubicBezTo>
                      <a:cubicBezTo>
                        <a:pt x="199" y="144"/>
                        <a:pt x="200" y="142"/>
                        <a:pt x="202" y="140"/>
                      </a:cubicBezTo>
                      <a:cubicBezTo>
                        <a:pt x="204" y="136"/>
                        <a:pt x="200" y="132"/>
                        <a:pt x="197" y="132"/>
                      </a:cubicBezTo>
                      <a:cubicBezTo>
                        <a:pt x="192" y="132"/>
                        <a:pt x="188" y="132"/>
                        <a:pt x="184" y="132"/>
                      </a:cubicBezTo>
                      <a:cubicBezTo>
                        <a:pt x="181" y="133"/>
                        <a:pt x="178" y="134"/>
                        <a:pt x="176" y="136"/>
                      </a:cubicBezTo>
                      <a:cubicBezTo>
                        <a:pt x="174" y="139"/>
                        <a:pt x="171" y="139"/>
                        <a:pt x="168" y="138"/>
                      </a:cubicBezTo>
                      <a:cubicBezTo>
                        <a:pt x="165" y="138"/>
                        <a:pt x="162" y="139"/>
                        <a:pt x="160" y="140"/>
                      </a:cubicBezTo>
                      <a:cubicBezTo>
                        <a:pt x="152" y="141"/>
                        <a:pt x="146" y="146"/>
                        <a:pt x="139" y="149"/>
                      </a:cubicBezTo>
                      <a:cubicBezTo>
                        <a:pt x="136" y="150"/>
                        <a:pt x="135" y="153"/>
                        <a:pt x="137" y="156"/>
                      </a:cubicBezTo>
                      <a:cubicBezTo>
                        <a:pt x="139" y="159"/>
                        <a:pt x="142" y="163"/>
                        <a:pt x="144" y="166"/>
                      </a:cubicBezTo>
                      <a:cubicBezTo>
                        <a:pt x="145" y="168"/>
                        <a:pt x="145" y="168"/>
                        <a:pt x="142" y="170"/>
                      </a:cubicBezTo>
                      <a:cubicBezTo>
                        <a:pt x="141" y="170"/>
                        <a:pt x="140" y="170"/>
                        <a:pt x="139" y="171"/>
                      </a:cubicBezTo>
                      <a:cubicBezTo>
                        <a:pt x="138" y="176"/>
                        <a:pt x="135" y="181"/>
                        <a:pt x="134" y="186"/>
                      </a:cubicBezTo>
                      <a:cubicBezTo>
                        <a:pt x="133" y="188"/>
                        <a:pt x="134" y="191"/>
                        <a:pt x="135" y="193"/>
                      </a:cubicBezTo>
                      <a:cubicBezTo>
                        <a:pt x="139" y="198"/>
                        <a:pt x="143" y="203"/>
                        <a:pt x="151" y="202"/>
                      </a:cubicBezTo>
                      <a:cubicBezTo>
                        <a:pt x="157" y="201"/>
                        <a:pt x="163" y="201"/>
                        <a:pt x="168" y="205"/>
                      </a:cubicBezTo>
                      <a:cubicBezTo>
                        <a:pt x="171" y="208"/>
                        <a:pt x="174" y="208"/>
                        <a:pt x="177" y="206"/>
                      </a:cubicBezTo>
                      <a:cubicBezTo>
                        <a:pt x="183" y="204"/>
                        <a:pt x="188" y="201"/>
                        <a:pt x="194" y="199"/>
                      </a:cubicBezTo>
                      <a:cubicBezTo>
                        <a:pt x="195" y="199"/>
                        <a:pt x="197" y="199"/>
                        <a:pt x="199" y="200"/>
                      </a:cubicBezTo>
                      <a:cubicBezTo>
                        <a:pt x="199" y="200"/>
                        <a:pt x="200" y="200"/>
                        <a:pt x="200" y="201"/>
                      </a:cubicBezTo>
                      <a:cubicBezTo>
                        <a:pt x="200" y="201"/>
                        <a:pt x="200" y="202"/>
                        <a:pt x="200" y="202"/>
                      </a:cubicBezTo>
                      <a:cubicBezTo>
                        <a:pt x="199" y="203"/>
                        <a:pt x="198" y="204"/>
                        <a:pt x="197" y="204"/>
                      </a:cubicBezTo>
                      <a:cubicBezTo>
                        <a:pt x="194" y="205"/>
                        <a:pt x="192" y="206"/>
                        <a:pt x="192" y="209"/>
                      </a:cubicBezTo>
                      <a:cubicBezTo>
                        <a:pt x="193" y="211"/>
                        <a:pt x="193" y="213"/>
                        <a:pt x="192" y="214"/>
                      </a:cubicBezTo>
                      <a:cubicBezTo>
                        <a:pt x="190" y="218"/>
                        <a:pt x="188" y="223"/>
                        <a:pt x="187" y="228"/>
                      </a:cubicBezTo>
                      <a:cubicBezTo>
                        <a:pt x="186" y="233"/>
                        <a:pt x="178" y="239"/>
                        <a:pt x="172" y="239"/>
                      </a:cubicBezTo>
                      <a:cubicBezTo>
                        <a:pt x="171" y="239"/>
                        <a:pt x="170" y="239"/>
                        <a:pt x="169" y="238"/>
                      </a:cubicBezTo>
                      <a:cubicBezTo>
                        <a:pt x="167" y="237"/>
                        <a:pt x="166" y="236"/>
                        <a:pt x="164" y="234"/>
                      </a:cubicBezTo>
                      <a:cubicBezTo>
                        <a:pt x="163" y="233"/>
                        <a:pt x="162" y="231"/>
                        <a:pt x="161" y="231"/>
                      </a:cubicBezTo>
                      <a:cubicBezTo>
                        <a:pt x="159" y="231"/>
                        <a:pt x="159" y="233"/>
                        <a:pt x="159" y="235"/>
                      </a:cubicBezTo>
                      <a:cubicBezTo>
                        <a:pt x="156" y="241"/>
                        <a:pt x="151" y="244"/>
                        <a:pt x="145" y="245"/>
                      </a:cubicBezTo>
                      <a:cubicBezTo>
                        <a:pt x="144" y="245"/>
                        <a:pt x="143" y="244"/>
                        <a:pt x="142" y="244"/>
                      </a:cubicBezTo>
                      <a:cubicBezTo>
                        <a:pt x="141" y="243"/>
                        <a:pt x="141" y="242"/>
                        <a:pt x="140" y="241"/>
                      </a:cubicBezTo>
                      <a:cubicBezTo>
                        <a:pt x="137" y="237"/>
                        <a:pt x="134" y="236"/>
                        <a:pt x="131" y="238"/>
                      </a:cubicBezTo>
                      <a:cubicBezTo>
                        <a:pt x="124" y="241"/>
                        <a:pt x="118" y="245"/>
                        <a:pt x="116" y="253"/>
                      </a:cubicBezTo>
                      <a:cubicBezTo>
                        <a:pt x="116" y="254"/>
                        <a:pt x="115" y="255"/>
                        <a:pt x="114" y="255"/>
                      </a:cubicBezTo>
                      <a:cubicBezTo>
                        <a:pt x="104" y="261"/>
                        <a:pt x="98" y="270"/>
                        <a:pt x="89" y="276"/>
                      </a:cubicBezTo>
                      <a:cubicBezTo>
                        <a:pt x="83" y="281"/>
                        <a:pt x="81" y="286"/>
                        <a:pt x="83" y="293"/>
                      </a:cubicBezTo>
                      <a:cubicBezTo>
                        <a:pt x="83" y="296"/>
                        <a:pt x="84" y="299"/>
                        <a:pt x="85" y="301"/>
                      </a:cubicBezTo>
                      <a:cubicBezTo>
                        <a:pt x="86" y="304"/>
                        <a:pt x="85" y="307"/>
                        <a:pt x="83" y="309"/>
                      </a:cubicBezTo>
                      <a:cubicBezTo>
                        <a:pt x="78" y="314"/>
                        <a:pt x="78" y="320"/>
                        <a:pt x="80" y="326"/>
                      </a:cubicBezTo>
                      <a:cubicBezTo>
                        <a:pt x="81" y="330"/>
                        <a:pt x="82" y="333"/>
                        <a:pt x="83" y="337"/>
                      </a:cubicBezTo>
                      <a:cubicBezTo>
                        <a:pt x="83" y="339"/>
                        <a:pt x="85" y="341"/>
                        <a:pt x="87" y="341"/>
                      </a:cubicBezTo>
                      <a:cubicBezTo>
                        <a:pt x="89" y="342"/>
                        <a:pt x="92" y="343"/>
                        <a:pt x="94" y="342"/>
                      </a:cubicBezTo>
                      <a:cubicBezTo>
                        <a:pt x="98" y="341"/>
                        <a:pt x="102" y="340"/>
                        <a:pt x="106" y="341"/>
                      </a:cubicBezTo>
                      <a:cubicBezTo>
                        <a:pt x="106" y="341"/>
                        <a:pt x="106" y="341"/>
                        <a:pt x="106" y="340"/>
                      </a:cubicBezTo>
                      <a:cubicBezTo>
                        <a:pt x="106" y="340"/>
                        <a:pt x="106" y="340"/>
                        <a:pt x="107" y="339"/>
                      </a:cubicBezTo>
                      <a:cubicBezTo>
                        <a:pt x="107" y="338"/>
                        <a:pt x="107" y="337"/>
                        <a:pt x="107" y="336"/>
                      </a:cubicBezTo>
                      <a:cubicBezTo>
                        <a:pt x="107" y="335"/>
                        <a:pt x="107" y="335"/>
                        <a:pt x="107" y="334"/>
                      </a:cubicBezTo>
                      <a:cubicBezTo>
                        <a:pt x="108" y="334"/>
                        <a:pt x="109" y="334"/>
                        <a:pt x="108" y="336"/>
                      </a:cubicBezTo>
                      <a:cubicBezTo>
                        <a:pt x="108" y="337"/>
                        <a:pt x="107" y="338"/>
                        <a:pt x="107" y="339"/>
                      </a:cubicBezTo>
                      <a:cubicBezTo>
                        <a:pt x="107" y="340"/>
                        <a:pt x="107" y="340"/>
                        <a:pt x="107" y="341"/>
                      </a:cubicBezTo>
                      <a:cubicBezTo>
                        <a:pt x="106" y="341"/>
                        <a:pt x="106" y="341"/>
                        <a:pt x="106" y="341"/>
                      </a:cubicBezTo>
                      <a:cubicBezTo>
                        <a:pt x="106" y="343"/>
                        <a:pt x="105" y="346"/>
                        <a:pt x="105" y="349"/>
                      </a:cubicBezTo>
                      <a:cubicBezTo>
                        <a:pt x="105" y="353"/>
                        <a:pt x="103" y="356"/>
                        <a:pt x="100" y="358"/>
                      </a:cubicBezTo>
                      <a:cubicBezTo>
                        <a:pt x="97" y="360"/>
                        <a:pt x="97" y="363"/>
                        <a:pt x="99" y="366"/>
                      </a:cubicBezTo>
                      <a:cubicBezTo>
                        <a:pt x="100" y="368"/>
                        <a:pt x="99" y="370"/>
                        <a:pt x="98" y="372"/>
                      </a:cubicBezTo>
                      <a:cubicBezTo>
                        <a:pt x="98" y="374"/>
                        <a:pt x="97" y="375"/>
                        <a:pt x="96" y="376"/>
                      </a:cubicBezTo>
                      <a:cubicBezTo>
                        <a:pt x="95" y="378"/>
                        <a:pt x="95" y="379"/>
                        <a:pt x="97" y="380"/>
                      </a:cubicBezTo>
                      <a:cubicBezTo>
                        <a:pt x="102" y="381"/>
                        <a:pt x="106" y="383"/>
                        <a:pt x="109" y="377"/>
                      </a:cubicBezTo>
                      <a:cubicBezTo>
                        <a:pt x="110" y="376"/>
                        <a:pt x="111" y="376"/>
                        <a:pt x="111" y="376"/>
                      </a:cubicBezTo>
                      <a:cubicBezTo>
                        <a:pt x="115" y="380"/>
                        <a:pt x="121" y="383"/>
                        <a:pt x="122" y="390"/>
                      </a:cubicBezTo>
                      <a:cubicBezTo>
                        <a:pt x="123" y="391"/>
                        <a:pt x="125" y="391"/>
                        <a:pt x="126" y="390"/>
                      </a:cubicBezTo>
                      <a:cubicBezTo>
                        <a:pt x="126" y="390"/>
                        <a:pt x="127" y="389"/>
                        <a:pt x="127" y="389"/>
                      </a:cubicBezTo>
                      <a:cubicBezTo>
                        <a:pt x="129" y="385"/>
                        <a:pt x="130" y="386"/>
                        <a:pt x="135" y="388"/>
                      </a:cubicBezTo>
                      <a:cubicBezTo>
                        <a:pt x="136" y="388"/>
                        <a:pt x="138" y="388"/>
                        <a:pt x="139" y="388"/>
                      </a:cubicBezTo>
                      <a:cubicBezTo>
                        <a:pt x="141" y="388"/>
                        <a:pt x="142" y="388"/>
                        <a:pt x="144" y="387"/>
                      </a:cubicBezTo>
                      <a:cubicBezTo>
                        <a:pt x="145" y="387"/>
                        <a:pt x="145" y="387"/>
                        <a:pt x="146" y="388"/>
                      </a:cubicBezTo>
                      <a:cubicBezTo>
                        <a:pt x="147" y="388"/>
                        <a:pt x="147" y="389"/>
                        <a:pt x="145" y="390"/>
                      </a:cubicBezTo>
                      <a:cubicBezTo>
                        <a:pt x="141" y="393"/>
                        <a:pt x="138" y="398"/>
                        <a:pt x="135" y="403"/>
                      </a:cubicBezTo>
                      <a:cubicBezTo>
                        <a:pt x="129" y="414"/>
                        <a:pt x="122" y="424"/>
                        <a:pt x="110" y="430"/>
                      </a:cubicBezTo>
                      <a:cubicBezTo>
                        <a:pt x="106" y="432"/>
                        <a:pt x="103" y="435"/>
                        <a:pt x="99" y="437"/>
                      </a:cubicBezTo>
                      <a:cubicBezTo>
                        <a:pt x="92" y="440"/>
                        <a:pt x="86" y="444"/>
                        <a:pt x="80" y="447"/>
                      </a:cubicBezTo>
                      <a:cubicBezTo>
                        <a:pt x="76" y="449"/>
                        <a:pt x="73" y="452"/>
                        <a:pt x="70" y="455"/>
                      </a:cubicBezTo>
                      <a:cubicBezTo>
                        <a:pt x="69" y="458"/>
                        <a:pt x="67" y="458"/>
                        <a:pt x="64" y="457"/>
                      </a:cubicBezTo>
                      <a:cubicBezTo>
                        <a:pt x="59" y="455"/>
                        <a:pt x="54" y="456"/>
                        <a:pt x="50" y="459"/>
                      </a:cubicBezTo>
                      <a:cubicBezTo>
                        <a:pt x="46" y="461"/>
                        <a:pt x="43" y="464"/>
                        <a:pt x="39" y="467"/>
                      </a:cubicBezTo>
                      <a:cubicBezTo>
                        <a:pt x="34" y="472"/>
                        <a:pt x="28" y="475"/>
                        <a:pt x="20" y="475"/>
                      </a:cubicBezTo>
                      <a:cubicBezTo>
                        <a:pt x="17" y="475"/>
                        <a:pt x="15" y="476"/>
                        <a:pt x="12" y="476"/>
                      </a:cubicBezTo>
                      <a:cubicBezTo>
                        <a:pt x="6" y="476"/>
                        <a:pt x="3" y="480"/>
                        <a:pt x="0" y="484"/>
                      </a:cubicBezTo>
                      <a:cubicBezTo>
                        <a:pt x="0" y="485"/>
                        <a:pt x="0" y="487"/>
                        <a:pt x="1" y="487"/>
                      </a:cubicBezTo>
                      <a:cubicBezTo>
                        <a:pt x="1" y="488"/>
                        <a:pt x="2" y="489"/>
                        <a:pt x="3" y="489"/>
                      </a:cubicBezTo>
                      <a:cubicBezTo>
                        <a:pt x="5" y="489"/>
                        <a:pt x="7" y="489"/>
                        <a:pt x="8" y="488"/>
                      </a:cubicBezTo>
                      <a:cubicBezTo>
                        <a:pt x="11" y="487"/>
                        <a:pt x="15" y="488"/>
                        <a:pt x="18" y="487"/>
                      </a:cubicBezTo>
                      <a:cubicBezTo>
                        <a:pt x="20" y="487"/>
                        <a:pt x="23" y="486"/>
                        <a:pt x="24" y="485"/>
                      </a:cubicBezTo>
                      <a:cubicBezTo>
                        <a:pt x="27" y="481"/>
                        <a:pt x="32" y="479"/>
                        <a:pt x="37" y="479"/>
                      </a:cubicBezTo>
                      <a:cubicBezTo>
                        <a:pt x="44" y="479"/>
                        <a:pt x="49" y="476"/>
                        <a:pt x="53" y="469"/>
                      </a:cubicBezTo>
                      <a:cubicBezTo>
                        <a:pt x="53" y="469"/>
                        <a:pt x="52" y="469"/>
                        <a:pt x="52" y="469"/>
                      </a:cubicBezTo>
                      <a:cubicBezTo>
                        <a:pt x="53" y="468"/>
                        <a:pt x="53" y="468"/>
                        <a:pt x="53" y="468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4" y="471"/>
                        <a:pt x="55" y="474"/>
                        <a:pt x="57" y="476"/>
                      </a:cubicBezTo>
                      <a:cubicBezTo>
                        <a:pt x="58" y="477"/>
                        <a:pt x="58" y="477"/>
                        <a:pt x="59" y="474"/>
                      </a:cubicBezTo>
                      <a:cubicBezTo>
                        <a:pt x="60" y="473"/>
                        <a:pt x="60" y="472"/>
                        <a:pt x="61" y="472"/>
                      </a:cubicBezTo>
                      <a:cubicBezTo>
                        <a:pt x="66" y="471"/>
                        <a:pt x="70" y="468"/>
                        <a:pt x="75" y="469"/>
                      </a:cubicBezTo>
                      <a:cubicBezTo>
                        <a:pt x="78" y="469"/>
                        <a:pt x="79" y="470"/>
                        <a:pt x="81" y="468"/>
                      </a:cubicBezTo>
                      <a:cubicBezTo>
                        <a:pt x="84" y="466"/>
                        <a:pt x="87" y="465"/>
                        <a:pt x="90" y="464"/>
                      </a:cubicBezTo>
                      <a:cubicBezTo>
                        <a:pt x="95" y="462"/>
                        <a:pt x="101" y="461"/>
                        <a:pt x="103" y="455"/>
                      </a:cubicBezTo>
                      <a:cubicBezTo>
                        <a:pt x="107" y="453"/>
                        <a:pt x="110" y="450"/>
                        <a:pt x="114" y="448"/>
                      </a:cubicBezTo>
                      <a:cubicBezTo>
                        <a:pt x="115" y="448"/>
                        <a:pt x="117" y="448"/>
                        <a:pt x="119" y="449"/>
                      </a:cubicBezTo>
                      <a:cubicBezTo>
                        <a:pt x="120" y="447"/>
                        <a:pt x="120" y="445"/>
                        <a:pt x="121" y="445"/>
                      </a:cubicBezTo>
                      <a:cubicBezTo>
                        <a:pt x="125" y="444"/>
                        <a:pt x="128" y="442"/>
                        <a:pt x="132" y="440"/>
                      </a:cubicBezTo>
                      <a:cubicBezTo>
                        <a:pt x="136" y="439"/>
                        <a:pt x="138" y="437"/>
                        <a:pt x="140" y="433"/>
                      </a:cubicBezTo>
                      <a:cubicBezTo>
                        <a:pt x="140" y="432"/>
                        <a:pt x="142" y="430"/>
                        <a:pt x="143" y="429"/>
                      </a:cubicBezTo>
                      <a:cubicBezTo>
                        <a:pt x="151" y="425"/>
                        <a:pt x="158" y="420"/>
                        <a:pt x="167" y="418"/>
                      </a:cubicBezTo>
                      <a:cubicBezTo>
                        <a:pt x="173" y="416"/>
                        <a:pt x="177" y="413"/>
                        <a:pt x="181" y="408"/>
                      </a:cubicBezTo>
                      <a:cubicBezTo>
                        <a:pt x="183" y="406"/>
                        <a:pt x="185" y="405"/>
                        <a:pt x="188" y="403"/>
                      </a:cubicBezTo>
                      <a:cubicBezTo>
                        <a:pt x="190" y="402"/>
                        <a:pt x="192" y="401"/>
                        <a:pt x="193" y="400"/>
                      </a:cubicBezTo>
                      <a:cubicBezTo>
                        <a:pt x="197" y="398"/>
                        <a:pt x="198" y="395"/>
                        <a:pt x="196" y="392"/>
                      </a:cubicBezTo>
                      <a:cubicBezTo>
                        <a:pt x="195" y="390"/>
                        <a:pt x="194" y="389"/>
                        <a:pt x="194" y="388"/>
                      </a:cubicBezTo>
                      <a:cubicBezTo>
                        <a:pt x="192" y="385"/>
                        <a:pt x="193" y="383"/>
                        <a:pt x="194" y="382"/>
                      </a:cubicBezTo>
                      <a:cubicBezTo>
                        <a:pt x="198" y="378"/>
                        <a:pt x="202" y="376"/>
                        <a:pt x="206" y="377"/>
                      </a:cubicBezTo>
                      <a:cubicBezTo>
                        <a:pt x="209" y="378"/>
                        <a:pt x="211" y="377"/>
                        <a:pt x="214" y="376"/>
                      </a:cubicBezTo>
                      <a:cubicBezTo>
                        <a:pt x="217" y="373"/>
                        <a:pt x="221" y="371"/>
                        <a:pt x="222" y="366"/>
                      </a:cubicBezTo>
                      <a:cubicBezTo>
                        <a:pt x="223" y="363"/>
                        <a:pt x="225" y="361"/>
                        <a:pt x="228" y="361"/>
                      </a:cubicBezTo>
                      <a:cubicBezTo>
                        <a:pt x="231" y="361"/>
                        <a:pt x="233" y="360"/>
                        <a:pt x="234" y="358"/>
                      </a:cubicBezTo>
                      <a:cubicBezTo>
                        <a:pt x="239" y="348"/>
                        <a:pt x="249" y="345"/>
                        <a:pt x="259" y="341"/>
                      </a:cubicBezTo>
                      <a:cubicBezTo>
                        <a:pt x="262" y="339"/>
                        <a:pt x="265" y="342"/>
                        <a:pt x="266" y="345"/>
                      </a:cubicBezTo>
                      <a:cubicBezTo>
                        <a:pt x="266" y="347"/>
                        <a:pt x="266" y="349"/>
                        <a:pt x="265" y="350"/>
                      </a:cubicBezTo>
                      <a:cubicBezTo>
                        <a:pt x="265" y="351"/>
                        <a:pt x="264" y="352"/>
                        <a:pt x="263" y="352"/>
                      </a:cubicBezTo>
                      <a:cubicBezTo>
                        <a:pt x="257" y="348"/>
                        <a:pt x="251" y="349"/>
                        <a:pt x="245" y="353"/>
                      </a:cubicBezTo>
                      <a:cubicBezTo>
                        <a:pt x="243" y="354"/>
                        <a:pt x="242" y="355"/>
                        <a:pt x="241" y="356"/>
                      </a:cubicBezTo>
                      <a:cubicBezTo>
                        <a:pt x="238" y="364"/>
                        <a:pt x="232" y="370"/>
                        <a:pt x="227" y="376"/>
                      </a:cubicBezTo>
                      <a:cubicBezTo>
                        <a:pt x="225" y="378"/>
                        <a:pt x="224" y="381"/>
                        <a:pt x="227" y="383"/>
                      </a:cubicBezTo>
                      <a:cubicBezTo>
                        <a:pt x="228" y="384"/>
                        <a:pt x="228" y="385"/>
                        <a:pt x="227" y="386"/>
                      </a:cubicBezTo>
                      <a:cubicBezTo>
                        <a:pt x="224" y="387"/>
                        <a:pt x="221" y="389"/>
                        <a:pt x="218" y="390"/>
                      </a:cubicBezTo>
                      <a:cubicBezTo>
                        <a:pt x="217" y="391"/>
                        <a:pt x="216" y="393"/>
                        <a:pt x="217" y="395"/>
                      </a:cubicBezTo>
                      <a:cubicBezTo>
                        <a:pt x="218" y="396"/>
                        <a:pt x="219" y="397"/>
                        <a:pt x="221" y="397"/>
                      </a:cubicBezTo>
                      <a:cubicBezTo>
                        <a:pt x="223" y="397"/>
                        <a:pt x="226" y="397"/>
                        <a:pt x="229" y="396"/>
                      </a:cubicBezTo>
                      <a:cubicBezTo>
                        <a:pt x="233" y="393"/>
                        <a:pt x="238" y="391"/>
                        <a:pt x="244" y="389"/>
                      </a:cubicBezTo>
                      <a:cubicBezTo>
                        <a:pt x="246" y="389"/>
                        <a:pt x="248" y="388"/>
                        <a:pt x="250" y="387"/>
                      </a:cubicBezTo>
                      <a:cubicBezTo>
                        <a:pt x="255" y="385"/>
                        <a:pt x="259" y="382"/>
                        <a:pt x="265" y="383"/>
                      </a:cubicBezTo>
                      <a:cubicBezTo>
                        <a:pt x="267" y="383"/>
                        <a:pt x="268" y="382"/>
                        <a:pt x="270" y="381"/>
                      </a:cubicBezTo>
                      <a:cubicBezTo>
                        <a:pt x="273" y="380"/>
                        <a:pt x="274" y="378"/>
                        <a:pt x="276" y="376"/>
                      </a:cubicBezTo>
                      <a:cubicBezTo>
                        <a:pt x="278" y="374"/>
                        <a:pt x="279" y="374"/>
                        <a:pt x="281" y="376"/>
                      </a:cubicBezTo>
                      <a:cubicBezTo>
                        <a:pt x="282" y="376"/>
                        <a:pt x="283" y="376"/>
                        <a:pt x="284" y="376"/>
                      </a:cubicBezTo>
                      <a:cubicBezTo>
                        <a:pt x="285" y="374"/>
                        <a:pt x="286" y="371"/>
                        <a:pt x="283" y="369"/>
                      </a:cubicBezTo>
                      <a:cubicBezTo>
                        <a:pt x="282" y="368"/>
                        <a:pt x="281" y="366"/>
                        <a:pt x="280" y="364"/>
                      </a:cubicBezTo>
                      <a:cubicBezTo>
                        <a:pt x="278" y="361"/>
                        <a:pt x="279" y="358"/>
                        <a:pt x="282" y="356"/>
                      </a:cubicBezTo>
                      <a:cubicBezTo>
                        <a:pt x="284" y="354"/>
                        <a:pt x="285" y="354"/>
                        <a:pt x="286" y="356"/>
                      </a:cubicBezTo>
                      <a:cubicBezTo>
                        <a:pt x="287" y="359"/>
                        <a:pt x="289" y="362"/>
                        <a:pt x="293" y="361"/>
                      </a:cubicBezTo>
                      <a:cubicBezTo>
                        <a:pt x="296" y="360"/>
                        <a:pt x="298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59"/>
                        <a:pt x="301" y="359"/>
                        <a:pt x="301" y="359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2"/>
                        <a:pt x="301" y="363"/>
                        <a:pt x="301" y="365"/>
                      </a:cubicBezTo>
                      <a:cubicBezTo>
                        <a:pt x="302" y="371"/>
                        <a:pt x="305" y="376"/>
                        <a:pt x="311" y="378"/>
                      </a:cubicBezTo>
                      <a:cubicBezTo>
                        <a:pt x="315" y="380"/>
                        <a:pt x="317" y="383"/>
                        <a:pt x="319" y="386"/>
                      </a:cubicBezTo>
                      <a:cubicBezTo>
                        <a:pt x="320" y="388"/>
                        <a:pt x="320" y="389"/>
                        <a:pt x="321" y="391"/>
                      </a:cubicBezTo>
                      <a:cubicBezTo>
                        <a:pt x="322" y="393"/>
                        <a:pt x="324" y="394"/>
                        <a:pt x="326" y="395"/>
                      </a:cubicBezTo>
                      <a:cubicBezTo>
                        <a:pt x="328" y="395"/>
                        <a:pt x="331" y="395"/>
                        <a:pt x="333" y="395"/>
                      </a:cubicBezTo>
                      <a:cubicBezTo>
                        <a:pt x="338" y="395"/>
                        <a:pt x="342" y="397"/>
                        <a:pt x="346" y="400"/>
                      </a:cubicBezTo>
                      <a:cubicBezTo>
                        <a:pt x="348" y="402"/>
                        <a:pt x="349" y="402"/>
                        <a:pt x="350" y="403"/>
                      </a:cubicBezTo>
                      <a:cubicBezTo>
                        <a:pt x="350" y="403"/>
                        <a:pt x="350" y="403"/>
                        <a:pt x="350" y="403"/>
                      </a:cubicBezTo>
                      <a:cubicBezTo>
                        <a:pt x="351" y="402"/>
                        <a:pt x="351" y="402"/>
                        <a:pt x="351" y="402"/>
                      </a:cubicBezTo>
                      <a:cubicBezTo>
                        <a:pt x="351" y="403"/>
                        <a:pt x="351" y="403"/>
                        <a:pt x="351" y="403"/>
                      </a:cubicBezTo>
                      <a:cubicBezTo>
                        <a:pt x="351" y="403"/>
                        <a:pt x="351" y="403"/>
                        <a:pt x="350" y="403"/>
                      </a:cubicBezTo>
                      <a:cubicBezTo>
                        <a:pt x="351" y="404"/>
                        <a:pt x="352" y="405"/>
                        <a:pt x="353" y="407"/>
                      </a:cubicBezTo>
                      <a:cubicBezTo>
                        <a:pt x="357" y="410"/>
                        <a:pt x="361" y="413"/>
                        <a:pt x="366" y="411"/>
                      </a:cubicBezTo>
                      <a:cubicBezTo>
                        <a:pt x="367" y="411"/>
                        <a:pt x="368" y="411"/>
                        <a:pt x="368" y="412"/>
                      </a:cubicBezTo>
                      <a:cubicBezTo>
                        <a:pt x="369" y="412"/>
                        <a:pt x="370" y="413"/>
                        <a:pt x="369" y="414"/>
                      </a:cubicBezTo>
                      <a:cubicBezTo>
                        <a:pt x="366" y="418"/>
                        <a:pt x="366" y="421"/>
                        <a:pt x="369" y="424"/>
                      </a:cubicBezTo>
                      <a:cubicBezTo>
                        <a:pt x="371" y="426"/>
                        <a:pt x="372" y="428"/>
                        <a:pt x="373" y="429"/>
                      </a:cubicBezTo>
                      <a:cubicBezTo>
                        <a:pt x="376" y="430"/>
                        <a:pt x="378" y="431"/>
                        <a:pt x="378" y="435"/>
                      </a:cubicBezTo>
                      <a:cubicBezTo>
                        <a:pt x="378" y="437"/>
                        <a:pt x="378" y="439"/>
                        <a:pt x="379" y="441"/>
                      </a:cubicBezTo>
                      <a:cubicBezTo>
                        <a:pt x="380" y="446"/>
                        <a:pt x="382" y="451"/>
                        <a:pt x="385" y="454"/>
                      </a:cubicBezTo>
                      <a:cubicBezTo>
                        <a:pt x="387" y="456"/>
                        <a:pt x="390" y="458"/>
                        <a:pt x="393" y="457"/>
                      </a:cubicBezTo>
                      <a:cubicBezTo>
                        <a:pt x="395" y="457"/>
                        <a:pt x="397" y="455"/>
                        <a:pt x="396" y="453"/>
                      </a:cubicBezTo>
                      <a:cubicBezTo>
                        <a:pt x="396" y="451"/>
                        <a:pt x="395" y="450"/>
                        <a:pt x="395" y="448"/>
                      </a:cubicBezTo>
                      <a:cubicBezTo>
                        <a:pt x="395" y="448"/>
                        <a:pt x="395" y="447"/>
                        <a:pt x="395" y="446"/>
                      </a:cubicBezTo>
                      <a:cubicBezTo>
                        <a:pt x="396" y="445"/>
                        <a:pt x="396" y="446"/>
                        <a:pt x="397" y="447"/>
                      </a:cubicBezTo>
                      <a:cubicBezTo>
                        <a:pt x="398" y="449"/>
                        <a:pt x="399" y="451"/>
                        <a:pt x="399" y="453"/>
                      </a:cubicBezTo>
                      <a:cubicBezTo>
                        <a:pt x="399" y="457"/>
                        <a:pt x="402" y="459"/>
                        <a:pt x="404" y="462"/>
                      </a:cubicBezTo>
                      <a:cubicBezTo>
                        <a:pt x="404" y="462"/>
                        <a:pt x="404" y="463"/>
                        <a:pt x="404" y="463"/>
                      </a:cubicBezTo>
                      <a:cubicBezTo>
                        <a:pt x="403" y="464"/>
                        <a:pt x="402" y="464"/>
                        <a:pt x="401" y="464"/>
                      </a:cubicBezTo>
                      <a:cubicBezTo>
                        <a:pt x="400" y="463"/>
                        <a:pt x="399" y="462"/>
                        <a:pt x="398" y="462"/>
                      </a:cubicBezTo>
                      <a:cubicBezTo>
                        <a:pt x="395" y="461"/>
                        <a:pt x="391" y="463"/>
                        <a:pt x="390" y="466"/>
                      </a:cubicBezTo>
                      <a:cubicBezTo>
                        <a:pt x="389" y="469"/>
                        <a:pt x="388" y="472"/>
                        <a:pt x="388" y="475"/>
                      </a:cubicBezTo>
                      <a:cubicBezTo>
                        <a:pt x="389" y="479"/>
                        <a:pt x="390" y="482"/>
                        <a:pt x="390" y="485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0" y="485"/>
                        <a:pt x="390" y="485"/>
                        <a:pt x="390" y="486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2" y="488"/>
                        <a:pt x="393" y="491"/>
                        <a:pt x="392" y="494"/>
                      </a:cubicBezTo>
                      <a:cubicBezTo>
                        <a:pt x="390" y="499"/>
                        <a:pt x="390" y="504"/>
                        <a:pt x="391" y="510"/>
                      </a:cubicBezTo>
                      <a:cubicBezTo>
                        <a:pt x="391" y="510"/>
                        <a:pt x="391" y="511"/>
                        <a:pt x="391" y="511"/>
                      </a:cubicBezTo>
                      <a:cubicBezTo>
                        <a:pt x="392" y="511"/>
                        <a:pt x="394" y="511"/>
                        <a:pt x="394" y="510"/>
                      </a:cubicBezTo>
                      <a:cubicBezTo>
                        <a:pt x="396" y="507"/>
                        <a:pt x="398" y="503"/>
                        <a:pt x="399" y="500"/>
                      </a:cubicBezTo>
                      <a:cubicBezTo>
                        <a:pt x="400" y="499"/>
                        <a:pt x="400" y="499"/>
                        <a:pt x="400" y="498"/>
                      </a:cubicBezTo>
                      <a:cubicBezTo>
                        <a:pt x="400" y="498"/>
                        <a:pt x="400" y="498"/>
                        <a:pt x="400" y="498"/>
                      </a:cubicBezTo>
                      <a:cubicBezTo>
                        <a:pt x="402" y="496"/>
                        <a:pt x="404" y="495"/>
                        <a:pt x="407" y="496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4"/>
                        <a:pt x="408" y="494"/>
                      </a:cubicBezTo>
                      <a:cubicBezTo>
                        <a:pt x="412" y="488"/>
                        <a:pt x="417" y="482"/>
                        <a:pt x="419" y="475"/>
                      </a:cubicBezTo>
                      <a:cubicBezTo>
                        <a:pt x="419" y="474"/>
                        <a:pt x="421" y="474"/>
                        <a:pt x="422" y="474"/>
                      </a:cubicBezTo>
                      <a:cubicBezTo>
                        <a:pt x="422" y="474"/>
                        <a:pt x="423" y="475"/>
                        <a:pt x="423" y="476"/>
                      </a:cubicBezTo>
                      <a:cubicBezTo>
                        <a:pt x="423" y="477"/>
                        <a:pt x="423" y="479"/>
                        <a:pt x="422" y="480"/>
                      </a:cubicBezTo>
                      <a:cubicBezTo>
                        <a:pt x="421" y="484"/>
                        <a:pt x="420" y="487"/>
                        <a:pt x="418" y="491"/>
                      </a:cubicBezTo>
                      <a:cubicBezTo>
                        <a:pt x="417" y="494"/>
                        <a:pt x="419" y="496"/>
                        <a:pt x="420" y="498"/>
                      </a:cubicBezTo>
                      <a:cubicBezTo>
                        <a:pt x="420" y="498"/>
                        <a:pt x="420" y="498"/>
                        <a:pt x="421" y="498"/>
                      </a:cubicBezTo>
                      <a:cubicBezTo>
                        <a:pt x="421" y="498"/>
                        <a:pt x="421" y="498"/>
                        <a:pt x="421" y="499"/>
                      </a:cubicBezTo>
                      <a:cubicBezTo>
                        <a:pt x="422" y="500"/>
                        <a:pt x="423" y="502"/>
                        <a:pt x="423" y="504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4" y="506"/>
                        <a:pt x="424" y="506"/>
                        <a:pt x="424" y="506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3" y="505"/>
                        <a:pt x="423" y="505"/>
                        <a:pt x="423" y="504"/>
                      </a:cubicBezTo>
                      <a:cubicBezTo>
                        <a:pt x="421" y="503"/>
                        <a:pt x="421" y="501"/>
                        <a:pt x="421" y="499"/>
                      </a:cubicBezTo>
                      <a:cubicBezTo>
                        <a:pt x="420" y="499"/>
                        <a:pt x="420" y="498"/>
                        <a:pt x="420" y="498"/>
                      </a:cubicBezTo>
                      <a:cubicBezTo>
                        <a:pt x="420" y="498"/>
                        <a:pt x="420" y="498"/>
                        <a:pt x="420" y="498"/>
                      </a:cubicBezTo>
                      <a:cubicBezTo>
                        <a:pt x="418" y="497"/>
                        <a:pt x="416" y="497"/>
                        <a:pt x="415" y="497"/>
                      </a:cubicBezTo>
                      <a:cubicBezTo>
                        <a:pt x="412" y="496"/>
                        <a:pt x="410" y="495"/>
                        <a:pt x="407" y="495"/>
                      </a:cubicBezTo>
                      <a:cubicBezTo>
                        <a:pt x="407" y="495"/>
                        <a:pt x="407" y="496"/>
                        <a:pt x="407" y="496"/>
                      </a:cubicBezTo>
                      <a:cubicBezTo>
                        <a:pt x="407" y="496"/>
                        <a:pt x="407" y="496"/>
                        <a:pt x="407" y="496"/>
                      </a:cubicBezTo>
                      <a:cubicBezTo>
                        <a:pt x="405" y="498"/>
                        <a:pt x="403" y="498"/>
                        <a:pt x="400" y="498"/>
                      </a:cubicBezTo>
                      <a:cubicBezTo>
                        <a:pt x="400" y="498"/>
                        <a:pt x="400" y="498"/>
                        <a:pt x="400" y="499"/>
                      </a:cubicBezTo>
                      <a:cubicBezTo>
                        <a:pt x="400" y="499"/>
                        <a:pt x="400" y="499"/>
                        <a:pt x="399" y="500"/>
                      </a:cubicBezTo>
                      <a:cubicBezTo>
                        <a:pt x="399" y="504"/>
                        <a:pt x="400" y="509"/>
                        <a:pt x="397" y="514"/>
                      </a:cubicBezTo>
                      <a:cubicBezTo>
                        <a:pt x="397" y="516"/>
                        <a:pt x="398" y="518"/>
                        <a:pt x="401" y="518"/>
                      </a:cubicBezTo>
                      <a:cubicBezTo>
                        <a:pt x="402" y="519"/>
                        <a:pt x="402" y="519"/>
                        <a:pt x="403" y="519"/>
                      </a:cubicBezTo>
                      <a:cubicBezTo>
                        <a:pt x="403" y="519"/>
                        <a:pt x="403" y="519"/>
                        <a:pt x="403" y="519"/>
                      </a:cubicBezTo>
                      <a:cubicBezTo>
                        <a:pt x="404" y="518"/>
                        <a:pt x="404" y="518"/>
                        <a:pt x="404" y="518"/>
                      </a:cubicBezTo>
                      <a:cubicBezTo>
                        <a:pt x="405" y="517"/>
                        <a:pt x="405" y="516"/>
                        <a:pt x="405" y="515"/>
                      </a:cubicBezTo>
                      <a:cubicBezTo>
                        <a:pt x="405" y="516"/>
                        <a:pt x="406" y="516"/>
                        <a:pt x="405" y="516"/>
                      </a:cubicBezTo>
                      <a:cubicBezTo>
                        <a:pt x="405" y="517"/>
                        <a:pt x="405" y="517"/>
                        <a:pt x="404" y="518"/>
                      </a:cubicBezTo>
                      <a:cubicBezTo>
                        <a:pt x="404" y="518"/>
                        <a:pt x="404" y="519"/>
                        <a:pt x="404" y="519"/>
                      </a:cubicBezTo>
                      <a:cubicBezTo>
                        <a:pt x="404" y="519"/>
                        <a:pt x="403" y="519"/>
                        <a:pt x="403" y="519"/>
                      </a:cubicBezTo>
                      <a:cubicBezTo>
                        <a:pt x="403" y="520"/>
                        <a:pt x="402" y="522"/>
                        <a:pt x="403" y="523"/>
                      </a:cubicBezTo>
                      <a:cubicBezTo>
                        <a:pt x="404" y="526"/>
                        <a:pt x="406" y="528"/>
                        <a:pt x="405" y="531"/>
                      </a:cubicBezTo>
                      <a:cubicBezTo>
                        <a:pt x="404" y="533"/>
                        <a:pt x="403" y="535"/>
                        <a:pt x="403" y="537"/>
                      </a:cubicBezTo>
                      <a:cubicBezTo>
                        <a:pt x="403" y="539"/>
                        <a:pt x="402" y="541"/>
                        <a:pt x="403" y="542"/>
                      </a:cubicBezTo>
                      <a:cubicBezTo>
                        <a:pt x="405" y="545"/>
                        <a:pt x="405" y="550"/>
                        <a:pt x="407" y="554"/>
                      </a:cubicBezTo>
                      <a:cubicBezTo>
                        <a:pt x="407" y="555"/>
                        <a:pt x="409" y="555"/>
                        <a:pt x="410" y="555"/>
                      </a:cubicBezTo>
                      <a:cubicBezTo>
                        <a:pt x="411" y="555"/>
                        <a:pt x="412" y="554"/>
                        <a:pt x="412" y="554"/>
                      </a:cubicBezTo>
                      <a:cubicBezTo>
                        <a:pt x="414" y="549"/>
                        <a:pt x="417" y="544"/>
                        <a:pt x="417" y="539"/>
                      </a:cubicBezTo>
                      <a:cubicBezTo>
                        <a:pt x="417" y="539"/>
                        <a:pt x="417" y="539"/>
                        <a:pt x="417" y="539"/>
                      </a:cubicBezTo>
                      <a:cubicBezTo>
                        <a:pt x="417" y="538"/>
                        <a:pt x="417" y="538"/>
                        <a:pt x="416" y="538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8"/>
                        <a:pt x="416" y="538"/>
                      </a:cubicBezTo>
                      <a:cubicBezTo>
                        <a:pt x="417" y="538"/>
                        <a:pt x="417" y="538"/>
                        <a:pt x="417" y="538"/>
                      </a:cubicBezTo>
                      <a:cubicBezTo>
                        <a:pt x="417" y="538"/>
                        <a:pt x="417" y="538"/>
                        <a:pt x="417" y="539"/>
                      </a:cubicBezTo>
                      <a:cubicBezTo>
                        <a:pt x="418" y="539"/>
                        <a:pt x="419" y="539"/>
                        <a:pt x="420" y="539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9"/>
                      </a:cubicBezTo>
                      <a:cubicBezTo>
                        <a:pt x="420" y="539"/>
                        <a:pt x="420" y="539"/>
                        <a:pt x="420" y="539"/>
                      </a:cubicBezTo>
                      <a:cubicBezTo>
                        <a:pt x="421" y="541"/>
                        <a:pt x="422" y="542"/>
                        <a:pt x="423" y="544"/>
                      </a:cubicBezTo>
                      <a:cubicBezTo>
                        <a:pt x="424" y="544"/>
                        <a:pt x="424" y="544"/>
                        <a:pt x="424" y="544"/>
                      </a:cubicBezTo>
                      <a:cubicBezTo>
                        <a:pt x="424" y="544"/>
                        <a:pt x="424" y="545"/>
                        <a:pt x="424" y="545"/>
                      </a:cubicBezTo>
                      <a:cubicBezTo>
                        <a:pt x="424" y="546"/>
                        <a:pt x="425" y="547"/>
                        <a:pt x="425" y="547"/>
                      </a:cubicBezTo>
                      <a:cubicBezTo>
                        <a:pt x="425" y="549"/>
                        <a:pt x="424" y="549"/>
                        <a:pt x="424" y="547"/>
                      </a:cubicBezTo>
                      <a:cubicBezTo>
                        <a:pt x="424" y="547"/>
                        <a:pt x="424" y="546"/>
                        <a:pt x="424" y="546"/>
                      </a:cubicBezTo>
                      <a:cubicBezTo>
                        <a:pt x="424" y="546"/>
                        <a:pt x="424" y="545"/>
                        <a:pt x="424" y="545"/>
                      </a:cubicBezTo>
                      <a:cubicBezTo>
                        <a:pt x="424" y="545"/>
                        <a:pt x="424" y="545"/>
                        <a:pt x="424" y="544"/>
                      </a:cubicBezTo>
                      <a:cubicBezTo>
                        <a:pt x="423" y="544"/>
                        <a:pt x="423" y="544"/>
                        <a:pt x="423" y="544"/>
                      </a:cubicBezTo>
                      <a:cubicBezTo>
                        <a:pt x="421" y="546"/>
                        <a:pt x="420" y="548"/>
                        <a:pt x="421" y="551"/>
                      </a:cubicBezTo>
                      <a:cubicBezTo>
                        <a:pt x="421" y="553"/>
                        <a:pt x="423" y="555"/>
                        <a:pt x="425" y="556"/>
                      </a:cubicBezTo>
                      <a:cubicBezTo>
                        <a:pt x="426" y="557"/>
                        <a:pt x="428" y="557"/>
                        <a:pt x="429" y="557"/>
                      </a:cubicBezTo>
                      <a:cubicBezTo>
                        <a:pt x="432" y="557"/>
                        <a:pt x="432" y="559"/>
                        <a:pt x="431" y="560"/>
                      </a:cubicBezTo>
                      <a:cubicBezTo>
                        <a:pt x="428" y="564"/>
                        <a:pt x="426" y="567"/>
                        <a:pt x="426" y="572"/>
                      </a:cubicBezTo>
                      <a:cubicBezTo>
                        <a:pt x="426" y="574"/>
                        <a:pt x="423" y="574"/>
                        <a:pt x="422" y="574"/>
                      </a:cubicBezTo>
                      <a:cubicBezTo>
                        <a:pt x="420" y="576"/>
                        <a:pt x="420" y="577"/>
                        <a:pt x="421" y="578"/>
                      </a:cubicBezTo>
                      <a:cubicBezTo>
                        <a:pt x="425" y="582"/>
                        <a:pt x="424" y="584"/>
                        <a:pt x="420" y="586"/>
                      </a:cubicBezTo>
                      <a:cubicBezTo>
                        <a:pt x="419" y="586"/>
                        <a:pt x="418" y="587"/>
                        <a:pt x="418" y="588"/>
                      </a:cubicBezTo>
                      <a:cubicBezTo>
                        <a:pt x="419" y="592"/>
                        <a:pt x="422" y="595"/>
                        <a:pt x="425" y="594"/>
                      </a:cubicBezTo>
                      <a:cubicBezTo>
                        <a:pt x="428" y="592"/>
                        <a:pt x="432" y="591"/>
                        <a:pt x="436" y="591"/>
                      </a:cubicBezTo>
                      <a:cubicBezTo>
                        <a:pt x="436" y="591"/>
                        <a:pt x="437" y="591"/>
                        <a:pt x="437" y="591"/>
                      </a:cubicBezTo>
                      <a:cubicBezTo>
                        <a:pt x="437" y="592"/>
                        <a:pt x="437" y="594"/>
                        <a:pt x="437" y="594"/>
                      </a:cubicBezTo>
                      <a:cubicBezTo>
                        <a:pt x="436" y="596"/>
                        <a:pt x="434" y="597"/>
                        <a:pt x="432" y="599"/>
                      </a:cubicBezTo>
                      <a:cubicBezTo>
                        <a:pt x="429" y="601"/>
                        <a:pt x="428" y="605"/>
                        <a:pt x="428" y="609"/>
                      </a:cubicBezTo>
                      <a:cubicBezTo>
                        <a:pt x="428" y="610"/>
                        <a:pt x="429" y="610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0"/>
                        <a:pt x="431" y="610"/>
                        <a:pt x="431" y="610"/>
                      </a:cubicBezTo>
                      <a:cubicBezTo>
                        <a:pt x="431" y="610"/>
                        <a:pt x="431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3" y="614"/>
                        <a:pt x="435" y="617"/>
                        <a:pt x="438" y="620"/>
                      </a:cubicBezTo>
                      <a:cubicBezTo>
                        <a:pt x="440" y="622"/>
                        <a:pt x="440" y="624"/>
                        <a:pt x="439" y="626"/>
                      </a:cubicBezTo>
                      <a:cubicBezTo>
                        <a:pt x="439" y="627"/>
                        <a:pt x="438" y="629"/>
                        <a:pt x="437" y="631"/>
                      </a:cubicBezTo>
                      <a:cubicBezTo>
                        <a:pt x="437" y="631"/>
                        <a:pt x="436" y="631"/>
                        <a:pt x="436" y="631"/>
                      </a:cubicBezTo>
                      <a:cubicBezTo>
                        <a:pt x="436" y="631"/>
                        <a:pt x="436" y="631"/>
                        <a:pt x="436" y="631"/>
                      </a:cubicBezTo>
                      <a:cubicBezTo>
                        <a:pt x="437" y="631"/>
                        <a:pt x="437" y="631"/>
                        <a:pt x="437" y="631"/>
                      </a:cubicBezTo>
                      <a:cubicBezTo>
                        <a:pt x="437" y="632"/>
                        <a:pt x="436" y="634"/>
                        <a:pt x="436" y="636"/>
                      </a:cubicBezTo>
                      <a:cubicBezTo>
                        <a:pt x="437" y="638"/>
                        <a:pt x="437" y="641"/>
                        <a:pt x="436" y="643"/>
                      </a:cubicBezTo>
                      <a:cubicBezTo>
                        <a:pt x="435" y="644"/>
                        <a:pt x="435" y="644"/>
                        <a:pt x="435" y="645"/>
                      </a:cubicBezTo>
                      <a:cubicBezTo>
                        <a:pt x="440" y="654"/>
                        <a:pt x="440" y="654"/>
                        <a:pt x="440" y="654"/>
                      </a:cubicBezTo>
                      <a:cubicBezTo>
                        <a:pt x="443" y="656"/>
                        <a:pt x="445" y="658"/>
                        <a:pt x="447" y="660"/>
                      </a:cubicBezTo>
                      <a:cubicBezTo>
                        <a:pt x="449" y="663"/>
                        <a:pt x="452" y="665"/>
                        <a:pt x="455" y="666"/>
                      </a:cubicBezTo>
                      <a:cubicBezTo>
                        <a:pt x="458" y="667"/>
                        <a:pt x="460" y="668"/>
                        <a:pt x="462" y="670"/>
                      </a:cubicBezTo>
                      <a:cubicBezTo>
                        <a:pt x="464" y="671"/>
                        <a:pt x="465" y="672"/>
                        <a:pt x="464" y="674"/>
                      </a:cubicBezTo>
                      <a:cubicBezTo>
                        <a:pt x="463" y="677"/>
                        <a:pt x="462" y="680"/>
                        <a:pt x="464" y="683"/>
                      </a:cubicBezTo>
                      <a:cubicBezTo>
                        <a:pt x="464" y="685"/>
                        <a:pt x="465" y="686"/>
                        <a:pt x="466" y="687"/>
                      </a:cubicBezTo>
                      <a:cubicBezTo>
                        <a:pt x="467" y="687"/>
                        <a:pt x="467" y="687"/>
                        <a:pt x="467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8"/>
                        <a:pt x="466" y="689"/>
                        <a:pt x="467" y="690"/>
                      </a:cubicBezTo>
                      <a:cubicBezTo>
                        <a:pt x="468" y="691"/>
                        <a:pt x="469" y="691"/>
                        <a:pt x="471" y="691"/>
                      </a:cubicBezTo>
                      <a:cubicBezTo>
                        <a:pt x="473" y="692"/>
                        <a:pt x="475" y="692"/>
                        <a:pt x="476" y="695"/>
                      </a:cubicBezTo>
                      <a:cubicBezTo>
                        <a:pt x="477" y="699"/>
                        <a:pt x="478" y="702"/>
                        <a:pt x="480" y="706"/>
                      </a:cubicBezTo>
                      <a:cubicBezTo>
                        <a:pt x="482" y="709"/>
                        <a:pt x="480" y="712"/>
                        <a:pt x="479" y="715"/>
                      </a:cubicBezTo>
                      <a:cubicBezTo>
                        <a:pt x="479" y="716"/>
                        <a:pt x="478" y="717"/>
                        <a:pt x="477" y="717"/>
                      </a:cubicBezTo>
                      <a:cubicBezTo>
                        <a:pt x="476" y="718"/>
                        <a:pt x="474" y="720"/>
                        <a:pt x="473" y="719"/>
                      </a:cubicBezTo>
                      <a:cubicBezTo>
                        <a:pt x="468" y="718"/>
                        <a:pt x="463" y="717"/>
                        <a:pt x="459" y="713"/>
                      </a:cubicBezTo>
                      <a:cubicBezTo>
                        <a:pt x="460" y="714"/>
                        <a:pt x="460" y="714"/>
                        <a:pt x="460" y="714"/>
                      </a:cubicBezTo>
                      <a:cubicBezTo>
                        <a:pt x="460" y="714"/>
                        <a:pt x="460" y="714"/>
                        <a:pt x="460" y="713"/>
                      </a:cubicBezTo>
                      <a:cubicBezTo>
                        <a:pt x="461" y="714"/>
                        <a:pt x="463" y="714"/>
                        <a:pt x="464" y="714"/>
                      </a:cubicBezTo>
                      <a:cubicBezTo>
                        <a:pt x="467" y="714"/>
                        <a:pt x="469" y="712"/>
                        <a:pt x="469" y="709"/>
                      </a:cubicBezTo>
                      <a:cubicBezTo>
                        <a:pt x="470" y="703"/>
                        <a:pt x="469" y="697"/>
                        <a:pt x="466" y="691"/>
                      </a:cubicBezTo>
                      <a:cubicBezTo>
                        <a:pt x="464" y="690"/>
                        <a:pt x="462" y="688"/>
                        <a:pt x="461" y="686"/>
                      </a:cubicBezTo>
                      <a:cubicBezTo>
                        <a:pt x="460" y="683"/>
                        <a:pt x="459" y="680"/>
                        <a:pt x="458" y="678"/>
                      </a:cubicBezTo>
                      <a:cubicBezTo>
                        <a:pt x="457" y="672"/>
                        <a:pt x="453" y="668"/>
                        <a:pt x="448" y="666"/>
                      </a:cubicBezTo>
                      <a:cubicBezTo>
                        <a:pt x="443" y="665"/>
                        <a:pt x="440" y="663"/>
                        <a:pt x="436" y="660"/>
                      </a:cubicBezTo>
                      <a:cubicBezTo>
                        <a:pt x="434" y="658"/>
                        <a:pt x="432" y="656"/>
                        <a:pt x="430" y="655"/>
                      </a:cubicBezTo>
                      <a:cubicBezTo>
                        <a:pt x="428" y="654"/>
                        <a:pt x="427" y="654"/>
                        <a:pt x="425" y="654"/>
                      </a:cubicBezTo>
                      <a:cubicBezTo>
                        <a:pt x="424" y="653"/>
                        <a:pt x="421" y="655"/>
                        <a:pt x="422" y="657"/>
                      </a:cubicBezTo>
                      <a:cubicBezTo>
                        <a:pt x="422" y="660"/>
                        <a:pt x="423" y="663"/>
                        <a:pt x="423" y="666"/>
                      </a:cubicBezTo>
                      <a:cubicBezTo>
                        <a:pt x="423" y="668"/>
                        <a:pt x="424" y="670"/>
                        <a:pt x="425" y="671"/>
                      </a:cubicBezTo>
                      <a:cubicBezTo>
                        <a:pt x="427" y="674"/>
                        <a:pt x="430" y="677"/>
                        <a:pt x="432" y="680"/>
                      </a:cubicBezTo>
                      <a:cubicBezTo>
                        <a:pt x="438" y="689"/>
                        <a:pt x="447" y="697"/>
                        <a:pt x="453" y="707"/>
                      </a:cubicBezTo>
                      <a:cubicBezTo>
                        <a:pt x="454" y="708"/>
                        <a:pt x="455" y="709"/>
                        <a:pt x="457" y="710"/>
                      </a:cubicBezTo>
                      <a:cubicBezTo>
                        <a:pt x="456" y="710"/>
                        <a:pt x="456" y="710"/>
                        <a:pt x="456" y="710"/>
                      </a:cubicBezTo>
                      <a:cubicBezTo>
                        <a:pt x="456" y="710"/>
                        <a:pt x="456" y="710"/>
                        <a:pt x="457" y="710"/>
                      </a:cubicBezTo>
                      <a:cubicBezTo>
                        <a:pt x="452" y="712"/>
                        <a:pt x="449" y="715"/>
                        <a:pt x="449" y="720"/>
                      </a:cubicBezTo>
                      <a:cubicBezTo>
                        <a:pt x="449" y="727"/>
                        <a:pt x="449" y="735"/>
                        <a:pt x="449" y="742"/>
                      </a:cubicBezTo>
                      <a:cubicBezTo>
                        <a:pt x="450" y="751"/>
                        <a:pt x="448" y="759"/>
                        <a:pt x="445" y="767"/>
                      </a:cubicBezTo>
                      <a:cubicBezTo>
                        <a:pt x="442" y="776"/>
                        <a:pt x="438" y="785"/>
                        <a:pt x="435" y="794"/>
                      </a:cubicBezTo>
                      <a:cubicBezTo>
                        <a:pt x="433" y="802"/>
                        <a:pt x="430" y="811"/>
                        <a:pt x="425" y="818"/>
                      </a:cubicBezTo>
                      <a:cubicBezTo>
                        <a:pt x="421" y="825"/>
                        <a:pt x="419" y="832"/>
                        <a:pt x="419" y="840"/>
                      </a:cubicBezTo>
                      <a:cubicBezTo>
                        <a:pt x="419" y="842"/>
                        <a:pt x="420" y="843"/>
                        <a:pt x="420" y="845"/>
                      </a:cubicBezTo>
                      <a:cubicBezTo>
                        <a:pt x="420" y="854"/>
                        <a:pt x="419" y="862"/>
                        <a:pt x="413" y="870"/>
                      </a:cubicBezTo>
                      <a:cubicBezTo>
                        <a:pt x="412" y="872"/>
                        <a:pt x="412" y="875"/>
                        <a:pt x="413" y="878"/>
                      </a:cubicBezTo>
                      <a:cubicBezTo>
                        <a:pt x="416" y="884"/>
                        <a:pt x="416" y="889"/>
                        <a:pt x="415" y="895"/>
                      </a:cubicBezTo>
                      <a:cubicBezTo>
                        <a:pt x="414" y="898"/>
                        <a:pt x="415" y="901"/>
                        <a:pt x="415" y="904"/>
                      </a:cubicBezTo>
                      <a:cubicBezTo>
                        <a:pt x="415" y="905"/>
                        <a:pt x="415" y="907"/>
                        <a:pt x="415" y="908"/>
                      </a:cubicBezTo>
                      <a:cubicBezTo>
                        <a:pt x="417" y="913"/>
                        <a:pt x="419" y="918"/>
                        <a:pt x="421" y="922"/>
                      </a:cubicBezTo>
                      <a:cubicBezTo>
                        <a:pt x="422" y="923"/>
                        <a:pt x="424" y="924"/>
                        <a:pt x="425" y="925"/>
                      </a:cubicBezTo>
                      <a:cubicBezTo>
                        <a:pt x="428" y="927"/>
                        <a:pt x="428" y="927"/>
                        <a:pt x="427" y="929"/>
                      </a:cubicBezTo>
                      <a:cubicBezTo>
                        <a:pt x="427" y="931"/>
                        <a:pt x="426" y="932"/>
                        <a:pt x="425" y="934"/>
                      </a:cubicBezTo>
                      <a:cubicBezTo>
                        <a:pt x="425" y="936"/>
                        <a:pt x="425" y="937"/>
                        <a:pt x="425" y="939"/>
                      </a:cubicBezTo>
                      <a:cubicBezTo>
                        <a:pt x="427" y="943"/>
                        <a:pt x="429" y="948"/>
                        <a:pt x="427" y="953"/>
                      </a:cubicBezTo>
                      <a:cubicBezTo>
                        <a:pt x="427" y="954"/>
                        <a:pt x="428" y="956"/>
                        <a:pt x="428" y="958"/>
                      </a:cubicBezTo>
                      <a:cubicBezTo>
                        <a:pt x="431" y="964"/>
                        <a:pt x="434" y="970"/>
                        <a:pt x="436" y="976"/>
                      </a:cubicBezTo>
                      <a:cubicBezTo>
                        <a:pt x="438" y="979"/>
                        <a:pt x="439" y="982"/>
                        <a:pt x="438" y="985"/>
                      </a:cubicBezTo>
                      <a:cubicBezTo>
                        <a:pt x="438" y="989"/>
                        <a:pt x="439" y="991"/>
                        <a:pt x="442" y="992"/>
                      </a:cubicBezTo>
                      <a:cubicBezTo>
                        <a:pt x="452" y="993"/>
                        <a:pt x="459" y="999"/>
                        <a:pt x="467" y="1004"/>
                      </a:cubicBezTo>
                      <a:cubicBezTo>
                        <a:pt x="474" y="1008"/>
                        <a:pt x="477" y="1014"/>
                        <a:pt x="478" y="1021"/>
                      </a:cubicBezTo>
                      <a:cubicBezTo>
                        <a:pt x="478" y="1028"/>
                        <a:pt x="480" y="1033"/>
                        <a:pt x="481" y="1039"/>
                      </a:cubicBezTo>
                      <a:cubicBezTo>
                        <a:pt x="484" y="1049"/>
                        <a:pt x="489" y="1059"/>
                        <a:pt x="490" y="1069"/>
                      </a:cubicBezTo>
                      <a:cubicBezTo>
                        <a:pt x="491" y="1072"/>
                        <a:pt x="493" y="1075"/>
                        <a:pt x="495" y="1077"/>
                      </a:cubicBezTo>
                      <a:cubicBezTo>
                        <a:pt x="501" y="1082"/>
                        <a:pt x="504" y="1087"/>
                        <a:pt x="507" y="1093"/>
                      </a:cubicBezTo>
                      <a:cubicBezTo>
                        <a:pt x="509" y="1096"/>
                        <a:pt x="508" y="1100"/>
                        <a:pt x="507" y="1103"/>
                      </a:cubicBezTo>
                      <a:cubicBezTo>
                        <a:pt x="505" y="1105"/>
                        <a:pt x="503" y="1105"/>
                        <a:pt x="501" y="1105"/>
                      </a:cubicBezTo>
                      <a:cubicBezTo>
                        <a:pt x="500" y="1105"/>
                        <a:pt x="500" y="1105"/>
                        <a:pt x="499" y="1105"/>
                      </a:cubicBezTo>
                      <a:cubicBezTo>
                        <a:pt x="498" y="1106"/>
                        <a:pt x="497" y="1108"/>
                        <a:pt x="498" y="1109"/>
                      </a:cubicBezTo>
                      <a:cubicBezTo>
                        <a:pt x="500" y="1114"/>
                        <a:pt x="504" y="1119"/>
                        <a:pt x="509" y="1121"/>
                      </a:cubicBezTo>
                      <a:cubicBezTo>
                        <a:pt x="516" y="1124"/>
                        <a:pt x="520" y="1129"/>
                        <a:pt x="526" y="1134"/>
                      </a:cubicBezTo>
                      <a:cubicBezTo>
                        <a:pt x="528" y="1136"/>
                        <a:pt x="529" y="1139"/>
                        <a:pt x="529" y="1141"/>
                      </a:cubicBezTo>
                      <a:cubicBezTo>
                        <a:pt x="529" y="1144"/>
                        <a:pt x="529" y="1147"/>
                        <a:pt x="528" y="1150"/>
                      </a:cubicBezTo>
                      <a:cubicBezTo>
                        <a:pt x="527" y="1153"/>
                        <a:pt x="528" y="1156"/>
                        <a:pt x="531" y="1158"/>
                      </a:cubicBezTo>
                      <a:cubicBezTo>
                        <a:pt x="539" y="1167"/>
                        <a:pt x="549" y="1173"/>
                        <a:pt x="554" y="1184"/>
                      </a:cubicBezTo>
                      <a:cubicBezTo>
                        <a:pt x="555" y="1186"/>
                        <a:pt x="558" y="1186"/>
                        <a:pt x="560" y="1184"/>
                      </a:cubicBezTo>
                      <a:cubicBezTo>
                        <a:pt x="562" y="1182"/>
                        <a:pt x="563" y="1179"/>
                        <a:pt x="563" y="1177"/>
                      </a:cubicBezTo>
                      <a:cubicBezTo>
                        <a:pt x="561" y="1173"/>
                        <a:pt x="559" y="1170"/>
                        <a:pt x="557" y="1167"/>
                      </a:cubicBezTo>
                      <a:cubicBezTo>
                        <a:pt x="555" y="1165"/>
                        <a:pt x="548" y="1153"/>
                        <a:pt x="547" y="1150"/>
                      </a:cubicBezTo>
                      <a:cubicBezTo>
                        <a:pt x="546" y="1147"/>
                        <a:pt x="545" y="1145"/>
                        <a:pt x="544" y="1142"/>
                      </a:cubicBezTo>
                      <a:cubicBezTo>
                        <a:pt x="544" y="1138"/>
                        <a:pt x="543" y="1133"/>
                        <a:pt x="542" y="1129"/>
                      </a:cubicBezTo>
                      <a:cubicBezTo>
                        <a:pt x="541" y="1124"/>
                        <a:pt x="536" y="1122"/>
                        <a:pt x="535" y="1117"/>
                      </a:cubicBezTo>
                      <a:cubicBezTo>
                        <a:pt x="532" y="1109"/>
                        <a:pt x="529" y="1102"/>
                        <a:pt x="525" y="1096"/>
                      </a:cubicBezTo>
                      <a:cubicBezTo>
                        <a:pt x="520" y="1089"/>
                        <a:pt x="517" y="1081"/>
                        <a:pt x="512" y="1075"/>
                      </a:cubicBezTo>
                      <a:cubicBezTo>
                        <a:pt x="511" y="1074"/>
                        <a:pt x="510" y="1072"/>
                        <a:pt x="510" y="1070"/>
                      </a:cubicBezTo>
                      <a:cubicBezTo>
                        <a:pt x="509" y="1062"/>
                        <a:pt x="508" y="1054"/>
                        <a:pt x="510" y="1046"/>
                      </a:cubicBezTo>
                      <a:cubicBezTo>
                        <a:pt x="510" y="1044"/>
                        <a:pt x="511" y="1044"/>
                        <a:pt x="513" y="1044"/>
                      </a:cubicBezTo>
                      <a:cubicBezTo>
                        <a:pt x="516" y="1046"/>
                        <a:pt x="518" y="1047"/>
                        <a:pt x="521" y="1048"/>
                      </a:cubicBezTo>
                      <a:cubicBezTo>
                        <a:pt x="524" y="1050"/>
                        <a:pt x="527" y="1052"/>
                        <a:pt x="527" y="1056"/>
                      </a:cubicBezTo>
                      <a:cubicBezTo>
                        <a:pt x="528" y="1063"/>
                        <a:pt x="529" y="1070"/>
                        <a:pt x="532" y="1077"/>
                      </a:cubicBezTo>
                      <a:cubicBezTo>
                        <a:pt x="536" y="1087"/>
                        <a:pt x="541" y="1097"/>
                        <a:pt x="548" y="1105"/>
                      </a:cubicBezTo>
                      <a:cubicBezTo>
                        <a:pt x="550" y="1107"/>
                        <a:pt x="552" y="1108"/>
                        <a:pt x="552" y="1110"/>
                      </a:cubicBezTo>
                      <a:cubicBezTo>
                        <a:pt x="553" y="1116"/>
                        <a:pt x="557" y="1119"/>
                        <a:pt x="561" y="1122"/>
                      </a:cubicBezTo>
                      <a:cubicBezTo>
                        <a:pt x="563" y="1124"/>
                        <a:pt x="566" y="1126"/>
                        <a:pt x="568" y="1129"/>
                      </a:cubicBezTo>
                      <a:cubicBezTo>
                        <a:pt x="569" y="1130"/>
                        <a:pt x="570" y="1131"/>
                        <a:pt x="569" y="1133"/>
                      </a:cubicBezTo>
                      <a:cubicBezTo>
                        <a:pt x="568" y="1134"/>
                        <a:pt x="567" y="1135"/>
                        <a:pt x="567" y="1136"/>
                      </a:cubicBezTo>
                      <a:cubicBezTo>
                        <a:pt x="565" y="1138"/>
                        <a:pt x="566" y="1142"/>
                        <a:pt x="568" y="1143"/>
                      </a:cubicBezTo>
                      <a:cubicBezTo>
                        <a:pt x="571" y="1146"/>
                        <a:pt x="574" y="1148"/>
                        <a:pt x="578" y="1150"/>
                      </a:cubicBezTo>
                      <a:cubicBezTo>
                        <a:pt x="581" y="1152"/>
                        <a:pt x="584" y="1154"/>
                        <a:pt x="584" y="1158"/>
                      </a:cubicBezTo>
                      <a:cubicBezTo>
                        <a:pt x="584" y="1160"/>
                        <a:pt x="586" y="1162"/>
                        <a:pt x="587" y="1164"/>
                      </a:cubicBezTo>
                      <a:cubicBezTo>
                        <a:pt x="604" y="1181"/>
                        <a:pt x="609" y="1190"/>
                        <a:pt x="614" y="1210"/>
                      </a:cubicBezTo>
                      <a:cubicBezTo>
                        <a:pt x="614" y="1212"/>
                        <a:pt x="614" y="1213"/>
                        <a:pt x="614" y="1215"/>
                      </a:cubicBezTo>
                      <a:cubicBezTo>
                        <a:pt x="613" y="1217"/>
                        <a:pt x="612" y="1219"/>
                        <a:pt x="611" y="1221"/>
                      </a:cubicBezTo>
                      <a:cubicBezTo>
                        <a:pt x="607" y="1226"/>
                        <a:pt x="609" y="1231"/>
                        <a:pt x="612" y="1236"/>
                      </a:cubicBezTo>
                      <a:cubicBezTo>
                        <a:pt x="614" y="1241"/>
                        <a:pt x="617" y="1245"/>
                        <a:pt x="622" y="1246"/>
                      </a:cubicBezTo>
                      <a:cubicBezTo>
                        <a:pt x="627" y="1248"/>
                        <a:pt x="631" y="1251"/>
                        <a:pt x="634" y="1255"/>
                      </a:cubicBezTo>
                      <a:cubicBezTo>
                        <a:pt x="637" y="1259"/>
                        <a:pt x="641" y="1261"/>
                        <a:pt x="646" y="1263"/>
                      </a:cubicBezTo>
                      <a:cubicBezTo>
                        <a:pt x="648" y="1263"/>
                        <a:pt x="651" y="1263"/>
                        <a:pt x="653" y="1264"/>
                      </a:cubicBezTo>
                      <a:cubicBezTo>
                        <a:pt x="655" y="1265"/>
                        <a:pt x="657" y="1265"/>
                        <a:pt x="659" y="1267"/>
                      </a:cubicBezTo>
                      <a:cubicBezTo>
                        <a:pt x="666" y="1273"/>
                        <a:pt x="673" y="1278"/>
                        <a:pt x="683" y="1280"/>
                      </a:cubicBezTo>
                      <a:cubicBezTo>
                        <a:pt x="688" y="1281"/>
                        <a:pt x="692" y="1284"/>
                        <a:pt x="696" y="1286"/>
                      </a:cubicBezTo>
                      <a:cubicBezTo>
                        <a:pt x="701" y="1289"/>
                        <a:pt x="706" y="1291"/>
                        <a:pt x="712" y="1292"/>
                      </a:cubicBezTo>
                      <a:cubicBezTo>
                        <a:pt x="730" y="1298"/>
                        <a:pt x="730" y="1298"/>
                        <a:pt x="748" y="1291"/>
                      </a:cubicBezTo>
                      <a:cubicBezTo>
                        <a:pt x="753" y="1289"/>
                        <a:pt x="758" y="1290"/>
                        <a:pt x="762" y="1293"/>
                      </a:cubicBezTo>
                      <a:cubicBezTo>
                        <a:pt x="770" y="1301"/>
                        <a:pt x="780" y="1307"/>
                        <a:pt x="788" y="1316"/>
                      </a:cubicBezTo>
                      <a:cubicBezTo>
                        <a:pt x="791" y="1320"/>
                        <a:pt x="795" y="1323"/>
                        <a:pt x="801" y="1323"/>
                      </a:cubicBezTo>
                      <a:cubicBezTo>
                        <a:pt x="808" y="1324"/>
                        <a:pt x="814" y="1326"/>
                        <a:pt x="821" y="1328"/>
                      </a:cubicBezTo>
                      <a:cubicBezTo>
                        <a:pt x="829" y="1331"/>
                        <a:pt x="837" y="1334"/>
                        <a:pt x="845" y="1334"/>
                      </a:cubicBezTo>
                      <a:cubicBezTo>
                        <a:pt x="847" y="1334"/>
                        <a:pt x="848" y="1335"/>
                        <a:pt x="849" y="1336"/>
                      </a:cubicBezTo>
                      <a:cubicBezTo>
                        <a:pt x="851" y="1341"/>
                        <a:pt x="855" y="1344"/>
                        <a:pt x="858" y="1348"/>
                      </a:cubicBezTo>
                      <a:cubicBezTo>
                        <a:pt x="861" y="1352"/>
                        <a:pt x="865" y="1356"/>
                        <a:pt x="869" y="1361"/>
                      </a:cubicBezTo>
                      <a:cubicBezTo>
                        <a:pt x="870" y="1363"/>
                        <a:pt x="872" y="1366"/>
                        <a:pt x="871" y="1370"/>
                      </a:cubicBezTo>
                      <a:cubicBezTo>
                        <a:pt x="869" y="1375"/>
                        <a:pt x="872" y="1378"/>
                        <a:pt x="877" y="1380"/>
                      </a:cubicBezTo>
                      <a:cubicBezTo>
                        <a:pt x="879" y="1380"/>
                        <a:pt x="881" y="1381"/>
                        <a:pt x="883" y="1381"/>
                      </a:cubicBezTo>
                      <a:cubicBezTo>
                        <a:pt x="885" y="1381"/>
                        <a:pt x="886" y="1381"/>
                        <a:pt x="888" y="1382"/>
                      </a:cubicBezTo>
                      <a:cubicBezTo>
                        <a:pt x="892" y="1385"/>
                        <a:pt x="896" y="1388"/>
                        <a:pt x="897" y="1393"/>
                      </a:cubicBezTo>
                      <a:cubicBezTo>
                        <a:pt x="898" y="1399"/>
                        <a:pt x="903" y="1400"/>
                        <a:pt x="908" y="1401"/>
                      </a:cubicBezTo>
                      <a:cubicBezTo>
                        <a:pt x="910" y="1402"/>
                        <a:pt x="911" y="1401"/>
                        <a:pt x="913" y="1401"/>
                      </a:cubicBezTo>
                      <a:cubicBezTo>
                        <a:pt x="918" y="1399"/>
                        <a:pt x="923" y="1401"/>
                        <a:pt x="926" y="1405"/>
                      </a:cubicBezTo>
                      <a:cubicBezTo>
                        <a:pt x="929" y="1408"/>
                        <a:pt x="934" y="1410"/>
                        <a:pt x="937" y="1412"/>
                      </a:cubicBezTo>
                      <a:cubicBezTo>
                        <a:pt x="940" y="1416"/>
                        <a:pt x="942" y="1415"/>
                        <a:pt x="947" y="1412"/>
                      </a:cubicBezTo>
                      <a:cubicBezTo>
                        <a:pt x="949" y="1410"/>
                        <a:pt x="949" y="1408"/>
                        <a:pt x="948" y="1406"/>
                      </a:cubicBezTo>
                      <a:cubicBezTo>
                        <a:pt x="948" y="1405"/>
                        <a:pt x="947" y="1402"/>
                        <a:pt x="948" y="1402"/>
                      </a:cubicBezTo>
                      <a:cubicBezTo>
                        <a:pt x="953" y="1399"/>
                        <a:pt x="955" y="1394"/>
                        <a:pt x="958" y="1391"/>
                      </a:cubicBezTo>
                      <a:cubicBezTo>
                        <a:pt x="959" y="1390"/>
                        <a:pt x="962" y="1390"/>
                        <a:pt x="963" y="1391"/>
                      </a:cubicBezTo>
                      <a:cubicBezTo>
                        <a:pt x="967" y="1393"/>
                        <a:pt x="971" y="1397"/>
                        <a:pt x="971" y="1402"/>
                      </a:cubicBezTo>
                      <a:cubicBezTo>
                        <a:pt x="972" y="1406"/>
                        <a:pt x="973" y="1409"/>
                        <a:pt x="975" y="1412"/>
                      </a:cubicBezTo>
                      <a:cubicBezTo>
                        <a:pt x="979" y="1416"/>
                        <a:pt x="979" y="1422"/>
                        <a:pt x="983" y="1425"/>
                      </a:cubicBezTo>
                      <a:cubicBezTo>
                        <a:pt x="984" y="1426"/>
                        <a:pt x="984" y="1428"/>
                        <a:pt x="984" y="1430"/>
                      </a:cubicBezTo>
                      <a:cubicBezTo>
                        <a:pt x="984" y="1437"/>
                        <a:pt x="984" y="1444"/>
                        <a:pt x="984" y="1451"/>
                      </a:cubicBezTo>
                      <a:cubicBezTo>
                        <a:pt x="983" y="1455"/>
                        <a:pt x="983" y="1459"/>
                        <a:pt x="986" y="1462"/>
                      </a:cubicBezTo>
                      <a:cubicBezTo>
                        <a:pt x="987" y="1463"/>
                        <a:pt x="987" y="1465"/>
                        <a:pt x="986" y="1466"/>
                      </a:cubicBezTo>
                      <a:cubicBezTo>
                        <a:pt x="983" y="1471"/>
                        <a:pt x="979" y="1477"/>
                        <a:pt x="973" y="1479"/>
                      </a:cubicBezTo>
                      <a:cubicBezTo>
                        <a:pt x="967" y="1482"/>
                        <a:pt x="964" y="1486"/>
                        <a:pt x="962" y="1493"/>
                      </a:cubicBezTo>
                      <a:cubicBezTo>
                        <a:pt x="961" y="1496"/>
                        <a:pt x="959" y="1498"/>
                        <a:pt x="956" y="1500"/>
                      </a:cubicBezTo>
                      <a:cubicBezTo>
                        <a:pt x="953" y="1502"/>
                        <a:pt x="950" y="1503"/>
                        <a:pt x="948" y="1505"/>
                      </a:cubicBezTo>
                      <a:cubicBezTo>
                        <a:pt x="947" y="1505"/>
                        <a:pt x="946" y="1507"/>
                        <a:pt x="946" y="1508"/>
                      </a:cubicBezTo>
                      <a:cubicBezTo>
                        <a:pt x="943" y="1521"/>
                        <a:pt x="943" y="1521"/>
                        <a:pt x="937" y="1530"/>
                      </a:cubicBezTo>
                      <a:cubicBezTo>
                        <a:pt x="937" y="1531"/>
                        <a:pt x="936" y="1532"/>
                        <a:pt x="936" y="1533"/>
                      </a:cubicBezTo>
                      <a:cubicBezTo>
                        <a:pt x="935" y="1539"/>
                        <a:pt x="934" y="1544"/>
                        <a:pt x="935" y="1549"/>
                      </a:cubicBezTo>
                      <a:cubicBezTo>
                        <a:pt x="936" y="1554"/>
                        <a:pt x="940" y="1556"/>
                        <a:pt x="944" y="1558"/>
                      </a:cubicBezTo>
                      <a:cubicBezTo>
                        <a:pt x="945" y="1558"/>
                        <a:pt x="945" y="1558"/>
                        <a:pt x="946" y="1557"/>
                      </a:cubicBezTo>
                      <a:cubicBezTo>
                        <a:pt x="946" y="1557"/>
                        <a:pt x="947" y="1556"/>
                        <a:pt x="948" y="1555"/>
                      </a:cubicBezTo>
                      <a:cubicBezTo>
                        <a:pt x="948" y="1556"/>
                        <a:pt x="948" y="1556"/>
                        <a:pt x="948" y="1557"/>
                      </a:cubicBezTo>
                      <a:cubicBezTo>
                        <a:pt x="948" y="1560"/>
                        <a:pt x="947" y="1563"/>
                        <a:pt x="945" y="1565"/>
                      </a:cubicBezTo>
                      <a:cubicBezTo>
                        <a:pt x="942" y="1567"/>
                        <a:pt x="939" y="1569"/>
                        <a:pt x="936" y="1571"/>
                      </a:cubicBezTo>
                      <a:cubicBezTo>
                        <a:pt x="931" y="1575"/>
                        <a:pt x="928" y="1580"/>
                        <a:pt x="930" y="1586"/>
                      </a:cubicBezTo>
                      <a:cubicBezTo>
                        <a:pt x="931" y="1588"/>
                        <a:pt x="932" y="1591"/>
                        <a:pt x="932" y="1594"/>
                      </a:cubicBezTo>
                      <a:cubicBezTo>
                        <a:pt x="933" y="1595"/>
                        <a:pt x="932" y="1597"/>
                        <a:pt x="932" y="1599"/>
                      </a:cubicBezTo>
                      <a:cubicBezTo>
                        <a:pt x="931" y="1602"/>
                        <a:pt x="932" y="1604"/>
                        <a:pt x="934" y="1605"/>
                      </a:cubicBezTo>
                      <a:cubicBezTo>
                        <a:pt x="938" y="1607"/>
                        <a:pt x="941" y="1609"/>
                        <a:pt x="944" y="1611"/>
                      </a:cubicBezTo>
                      <a:cubicBezTo>
                        <a:pt x="948" y="1613"/>
                        <a:pt x="952" y="1616"/>
                        <a:pt x="954" y="1620"/>
                      </a:cubicBezTo>
                      <a:cubicBezTo>
                        <a:pt x="955" y="1624"/>
                        <a:pt x="957" y="1627"/>
                        <a:pt x="960" y="1629"/>
                      </a:cubicBezTo>
                      <a:cubicBezTo>
                        <a:pt x="962" y="1631"/>
                        <a:pt x="964" y="1633"/>
                        <a:pt x="964" y="1635"/>
                      </a:cubicBezTo>
                      <a:cubicBezTo>
                        <a:pt x="966" y="1642"/>
                        <a:pt x="970" y="1648"/>
                        <a:pt x="973" y="1654"/>
                      </a:cubicBezTo>
                      <a:cubicBezTo>
                        <a:pt x="976" y="1663"/>
                        <a:pt x="981" y="1671"/>
                        <a:pt x="986" y="1679"/>
                      </a:cubicBezTo>
                      <a:cubicBezTo>
                        <a:pt x="992" y="1687"/>
                        <a:pt x="996" y="1695"/>
                        <a:pt x="1001" y="1704"/>
                      </a:cubicBezTo>
                      <a:cubicBezTo>
                        <a:pt x="1002" y="1705"/>
                        <a:pt x="1003" y="1707"/>
                        <a:pt x="1003" y="1709"/>
                      </a:cubicBezTo>
                      <a:cubicBezTo>
                        <a:pt x="1002" y="1714"/>
                        <a:pt x="1005" y="1717"/>
                        <a:pt x="1008" y="1720"/>
                      </a:cubicBezTo>
                      <a:cubicBezTo>
                        <a:pt x="1017" y="1731"/>
                        <a:pt x="1029" y="1737"/>
                        <a:pt x="1040" y="1745"/>
                      </a:cubicBezTo>
                      <a:cubicBezTo>
                        <a:pt x="1042" y="1747"/>
                        <a:pt x="1045" y="1747"/>
                        <a:pt x="1048" y="1748"/>
                      </a:cubicBezTo>
                      <a:cubicBezTo>
                        <a:pt x="1054" y="1751"/>
                        <a:pt x="1060" y="1754"/>
                        <a:pt x="1065" y="1758"/>
                      </a:cubicBezTo>
                      <a:cubicBezTo>
                        <a:pt x="1071" y="1765"/>
                        <a:pt x="1078" y="1770"/>
                        <a:pt x="1084" y="1776"/>
                      </a:cubicBezTo>
                      <a:cubicBezTo>
                        <a:pt x="1086" y="1777"/>
                        <a:pt x="1087" y="1779"/>
                        <a:pt x="1087" y="1782"/>
                      </a:cubicBezTo>
                      <a:cubicBezTo>
                        <a:pt x="1088" y="1784"/>
                        <a:pt x="1088" y="1787"/>
                        <a:pt x="1088" y="1790"/>
                      </a:cubicBezTo>
                      <a:cubicBezTo>
                        <a:pt x="1089" y="1795"/>
                        <a:pt x="1090" y="1800"/>
                        <a:pt x="1089" y="1806"/>
                      </a:cubicBezTo>
                      <a:cubicBezTo>
                        <a:pt x="1088" y="1808"/>
                        <a:pt x="1089" y="1810"/>
                        <a:pt x="1089" y="1813"/>
                      </a:cubicBezTo>
                      <a:cubicBezTo>
                        <a:pt x="1093" y="1823"/>
                        <a:pt x="1092" y="1834"/>
                        <a:pt x="1089" y="1845"/>
                      </a:cubicBezTo>
                      <a:cubicBezTo>
                        <a:pt x="1089" y="1847"/>
                        <a:pt x="1088" y="1848"/>
                        <a:pt x="1089" y="1850"/>
                      </a:cubicBezTo>
                      <a:cubicBezTo>
                        <a:pt x="1093" y="1866"/>
                        <a:pt x="1090" y="1883"/>
                        <a:pt x="1091" y="1899"/>
                      </a:cubicBezTo>
                      <a:cubicBezTo>
                        <a:pt x="1091" y="1903"/>
                        <a:pt x="1090" y="1908"/>
                        <a:pt x="1090" y="1912"/>
                      </a:cubicBezTo>
                      <a:cubicBezTo>
                        <a:pt x="1089" y="1918"/>
                        <a:pt x="1088" y="1923"/>
                        <a:pt x="1086" y="1928"/>
                      </a:cubicBezTo>
                      <a:cubicBezTo>
                        <a:pt x="1085" y="1932"/>
                        <a:pt x="1085" y="1935"/>
                        <a:pt x="1086" y="1938"/>
                      </a:cubicBezTo>
                      <a:cubicBezTo>
                        <a:pt x="1088" y="1943"/>
                        <a:pt x="1088" y="1948"/>
                        <a:pt x="1086" y="1952"/>
                      </a:cubicBezTo>
                      <a:cubicBezTo>
                        <a:pt x="1084" y="1957"/>
                        <a:pt x="1084" y="1962"/>
                        <a:pt x="1086" y="1967"/>
                      </a:cubicBezTo>
                      <a:cubicBezTo>
                        <a:pt x="1089" y="1973"/>
                        <a:pt x="1087" y="1980"/>
                        <a:pt x="1089" y="1986"/>
                      </a:cubicBezTo>
                      <a:cubicBezTo>
                        <a:pt x="1091" y="1989"/>
                        <a:pt x="1089" y="1993"/>
                        <a:pt x="1089" y="1996"/>
                      </a:cubicBezTo>
                      <a:cubicBezTo>
                        <a:pt x="1090" y="1999"/>
                        <a:pt x="1090" y="2002"/>
                        <a:pt x="1091" y="2004"/>
                      </a:cubicBezTo>
                      <a:cubicBezTo>
                        <a:pt x="1091" y="2007"/>
                        <a:pt x="1091" y="2010"/>
                        <a:pt x="1090" y="2012"/>
                      </a:cubicBezTo>
                      <a:cubicBezTo>
                        <a:pt x="1089" y="2016"/>
                        <a:pt x="1088" y="2020"/>
                        <a:pt x="1087" y="2023"/>
                      </a:cubicBezTo>
                      <a:cubicBezTo>
                        <a:pt x="1084" y="2036"/>
                        <a:pt x="1081" y="2048"/>
                        <a:pt x="1079" y="2060"/>
                      </a:cubicBezTo>
                      <a:cubicBezTo>
                        <a:pt x="1078" y="2063"/>
                        <a:pt x="1078" y="2065"/>
                        <a:pt x="1076" y="2066"/>
                      </a:cubicBezTo>
                      <a:cubicBezTo>
                        <a:pt x="1072" y="2069"/>
                        <a:pt x="1072" y="2073"/>
                        <a:pt x="1074" y="2077"/>
                      </a:cubicBezTo>
                      <a:cubicBezTo>
                        <a:pt x="1078" y="2082"/>
                        <a:pt x="1078" y="2089"/>
                        <a:pt x="1082" y="2095"/>
                      </a:cubicBezTo>
                      <a:cubicBezTo>
                        <a:pt x="1085" y="2100"/>
                        <a:pt x="1085" y="2105"/>
                        <a:pt x="1082" y="2110"/>
                      </a:cubicBezTo>
                      <a:cubicBezTo>
                        <a:pt x="1080" y="2113"/>
                        <a:pt x="1080" y="2116"/>
                        <a:pt x="1080" y="2120"/>
                      </a:cubicBezTo>
                      <a:cubicBezTo>
                        <a:pt x="1081" y="2123"/>
                        <a:pt x="1080" y="2127"/>
                        <a:pt x="1080" y="2130"/>
                      </a:cubicBezTo>
                      <a:cubicBezTo>
                        <a:pt x="1080" y="2134"/>
                        <a:pt x="1082" y="2137"/>
                        <a:pt x="1084" y="2141"/>
                      </a:cubicBezTo>
                      <a:cubicBezTo>
                        <a:pt x="1085" y="2142"/>
                        <a:pt x="1087" y="2144"/>
                        <a:pt x="1088" y="2146"/>
                      </a:cubicBezTo>
                      <a:cubicBezTo>
                        <a:pt x="1082" y="2146"/>
                        <a:pt x="1081" y="2146"/>
                        <a:pt x="1080" y="2151"/>
                      </a:cubicBezTo>
                      <a:cubicBezTo>
                        <a:pt x="1080" y="2152"/>
                        <a:pt x="1079" y="2154"/>
                        <a:pt x="1079" y="2155"/>
                      </a:cubicBezTo>
                      <a:cubicBezTo>
                        <a:pt x="1080" y="2161"/>
                        <a:pt x="1081" y="2166"/>
                        <a:pt x="1082" y="2171"/>
                      </a:cubicBezTo>
                      <a:cubicBezTo>
                        <a:pt x="1082" y="2173"/>
                        <a:pt x="1086" y="2174"/>
                        <a:pt x="1087" y="2173"/>
                      </a:cubicBezTo>
                      <a:cubicBezTo>
                        <a:pt x="1089" y="2171"/>
                        <a:pt x="1091" y="2169"/>
                        <a:pt x="1091" y="2166"/>
                      </a:cubicBezTo>
                      <a:cubicBezTo>
                        <a:pt x="1091" y="2162"/>
                        <a:pt x="1091" y="2158"/>
                        <a:pt x="1091" y="2155"/>
                      </a:cubicBezTo>
                      <a:cubicBezTo>
                        <a:pt x="1092" y="2151"/>
                        <a:pt x="1090" y="2149"/>
                        <a:pt x="1088" y="2146"/>
                      </a:cubicBezTo>
                      <a:cubicBezTo>
                        <a:pt x="1091" y="2147"/>
                        <a:pt x="1094" y="2146"/>
                        <a:pt x="1096" y="2144"/>
                      </a:cubicBezTo>
                      <a:cubicBezTo>
                        <a:pt x="1098" y="2143"/>
                        <a:pt x="1098" y="2144"/>
                        <a:pt x="1099" y="2147"/>
                      </a:cubicBezTo>
                      <a:cubicBezTo>
                        <a:pt x="1099" y="2148"/>
                        <a:pt x="1100" y="2150"/>
                        <a:pt x="1100" y="2151"/>
                      </a:cubicBezTo>
                      <a:cubicBezTo>
                        <a:pt x="1100" y="2158"/>
                        <a:pt x="1099" y="2165"/>
                        <a:pt x="1099" y="2172"/>
                      </a:cubicBezTo>
                      <a:cubicBezTo>
                        <a:pt x="1099" y="2179"/>
                        <a:pt x="1098" y="2186"/>
                        <a:pt x="1097" y="2193"/>
                      </a:cubicBezTo>
                      <a:cubicBezTo>
                        <a:pt x="1097" y="2195"/>
                        <a:pt x="1097" y="2197"/>
                        <a:pt x="1098" y="2199"/>
                      </a:cubicBezTo>
                      <a:cubicBezTo>
                        <a:pt x="1102" y="2206"/>
                        <a:pt x="1100" y="2212"/>
                        <a:pt x="1097" y="2218"/>
                      </a:cubicBezTo>
                      <a:cubicBezTo>
                        <a:pt x="1097" y="2219"/>
                        <a:pt x="1096" y="2220"/>
                        <a:pt x="1095" y="2219"/>
                      </a:cubicBezTo>
                      <a:cubicBezTo>
                        <a:pt x="1094" y="2219"/>
                        <a:pt x="1094" y="2219"/>
                        <a:pt x="1094" y="2218"/>
                      </a:cubicBezTo>
                      <a:cubicBezTo>
                        <a:pt x="1093" y="2216"/>
                        <a:pt x="1092" y="2214"/>
                        <a:pt x="1092" y="2212"/>
                      </a:cubicBezTo>
                      <a:cubicBezTo>
                        <a:pt x="1087" y="2212"/>
                        <a:pt x="1083" y="2215"/>
                        <a:pt x="1082" y="2219"/>
                      </a:cubicBezTo>
                      <a:cubicBezTo>
                        <a:pt x="1081" y="2225"/>
                        <a:pt x="1078" y="2229"/>
                        <a:pt x="1075" y="2234"/>
                      </a:cubicBezTo>
                      <a:cubicBezTo>
                        <a:pt x="1075" y="2234"/>
                        <a:pt x="1076" y="2236"/>
                        <a:pt x="1077" y="2237"/>
                      </a:cubicBezTo>
                      <a:cubicBezTo>
                        <a:pt x="1077" y="2237"/>
                        <a:pt x="1079" y="2238"/>
                        <a:pt x="1079" y="2237"/>
                      </a:cubicBezTo>
                      <a:cubicBezTo>
                        <a:pt x="1081" y="2237"/>
                        <a:pt x="1082" y="2235"/>
                        <a:pt x="1083" y="2235"/>
                      </a:cubicBezTo>
                      <a:cubicBezTo>
                        <a:pt x="1086" y="2235"/>
                        <a:pt x="1090" y="2236"/>
                        <a:pt x="1093" y="2237"/>
                      </a:cubicBezTo>
                      <a:cubicBezTo>
                        <a:pt x="1095" y="2237"/>
                        <a:pt x="1096" y="2240"/>
                        <a:pt x="1096" y="2242"/>
                      </a:cubicBezTo>
                      <a:cubicBezTo>
                        <a:pt x="1095" y="2246"/>
                        <a:pt x="1094" y="2250"/>
                        <a:pt x="1094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6" y="2255"/>
                        <a:pt x="1096" y="2256"/>
                      </a:cubicBezTo>
                      <a:cubicBezTo>
                        <a:pt x="1096" y="2256"/>
                        <a:pt x="1095" y="2256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4" y="2255"/>
                      </a:cubicBezTo>
                      <a:cubicBezTo>
                        <a:pt x="1091" y="2255"/>
                        <a:pt x="1089" y="2256"/>
                        <a:pt x="1086" y="2258"/>
                      </a:cubicBezTo>
                      <a:cubicBezTo>
                        <a:pt x="1084" y="2260"/>
                        <a:pt x="1083" y="2261"/>
                        <a:pt x="1084" y="2264"/>
                      </a:cubicBezTo>
                      <a:cubicBezTo>
                        <a:pt x="1084" y="2266"/>
                        <a:pt x="1085" y="2268"/>
                        <a:pt x="1085" y="2270"/>
                      </a:cubicBezTo>
                      <a:cubicBezTo>
                        <a:pt x="1086" y="2271"/>
                        <a:pt x="1088" y="2272"/>
                        <a:pt x="1088" y="2274"/>
                      </a:cubicBezTo>
                      <a:cubicBezTo>
                        <a:pt x="1088" y="2276"/>
                        <a:pt x="1087" y="2278"/>
                        <a:pt x="1089" y="2280"/>
                      </a:cubicBezTo>
                      <a:cubicBezTo>
                        <a:pt x="1090" y="2280"/>
                        <a:pt x="1090" y="2281"/>
                        <a:pt x="1091" y="2281"/>
                      </a:cubicBezTo>
                      <a:cubicBezTo>
                        <a:pt x="1091" y="2281"/>
                        <a:pt x="1091" y="2281"/>
                        <a:pt x="1091" y="2281"/>
                      </a:cubicBezTo>
                      <a:cubicBezTo>
                        <a:pt x="1092" y="2281"/>
                        <a:pt x="1092" y="2281"/>
                        <a:pt x="1092" y="2281"/>
                      </a:cubicBezTo>
                      <a:cubicBezTo>
                        <a:pt x="1091" y="2282"/>
                        <a:pt x="1091" y="2282"/>
                        <a:pt x="1091" y="2282"/>
                      </a:cubicBezTo>
                      <a:cubicBezTo>
                        <a:pt x="1091" y="2282"/>
                        <a:pt x="1091" y="2281"/>
                        <a:pt x="1091" y="2281"/>
                      </a:cubicBezTo>
                      <a:cubicBezTo>
                        <a:pt x="1091" y="2283"/>
                        <a:pt x="1091" y="2284"/>
                        <a:pt x="1091" y="2286"/>
                      </a:cubicBezTo>
                      <a:cubicBezTo>
                        <a:pt x="1090" y="2291"/>
                        <a:pt x="1090" y="2291"/>
                        <a:pt x="1094" y="2293"/>
                      </a:cubicBezTo>
                      <a:cubicBezTo>
                        <a:pt x="1097" y="2295"/>
                        <a:pt x="1099" y="2296"/>
                        <a:pt x="1101" y="2298"/>
                      </a:cubicBezTo>
                      <a:cubicBezTo>
                        <a:pt x="1101" y="2298"/>
                        <a:pt x="1101" y="2298"/>
                        <a:pt x="1101" y="2298"/>
                      </a:cubicBezTo>
                      <a:cubicBezTo>
                        <a:pt x="1101" y="2298"/>
                        <a:pt x="1101" y="2298"/>
                        <a:pt x="1102" y="2298"/>
                      </a:cubicBezTo>
                      <a:cubicBezTo>
                        <a:pt x="1104" y="2302"/>
                        <a:pt x="1104" y="2302"/>
                        <a:pt x="1102" y="2304"/>
                      </a:cubicBezTo>
                      <a:cubicBezTo>
                        <a:pt x="1101" y="2304"/>
                        <a:pt x="1101" y="2304"/>
                        <a:pt x="1101" y="2304"/>
                      </a:cubicBezTo>
                      <a:cubicBezTo>
                        <a:pt x="1101" y="2305"/>
                        <a:pt x="1101" y="2305"/>
                        <a:pt x="1101" y="2305"/>
                      </a:cubicBezTo>
                      <a:cubicBezTo>
                        <a:pt x="1102" y="2304"/>
                        <a:pt x="1102" y="2304"/>
                        <a:pt x="1102" y="2304"/>
                      </a:cubicBezTo>
                      <a:cubicBezTo>
                        <a:pt x="1102" y="2310"/>
                        <a:pt x="1104" y="2315"/>
                        <a:pt x="1102" y="2320"/>
                      </a:cubicBezTo>
                      <a:cubicBezTo>
                        <a:pt x="1101" y="2323"/>
                        <a:pt x="1103" y="2324"/>
                        <a:pt x="1106" y="2324"/>
                      </a:cubicBezTo>
                      <a:cubicBezTo>
                        <a:pt x="1108" y="2324"/>
                        <a:pt x="1109" y="2323"/>
                        <a:pt x="1110" y="2320"/>
                      </a:cubicBezTo>
                      <a:cubicBezTo>
                        <a:pt x="1110" y="2316"/>
                        <a:pt x="1110" y="2312"/>
                        <a:pt x="1111" y="2308"/>
                      </a:cubicBezTo>
                      <a:cubicBezTo>
                        <a:pt x="1111" y="2308"/>
                        <a:pt x="1111" y="2308"/>
                        <a:pt x="1111" y="2308"/>
                      </a:cubicBezTo>
                      <a:cubicBezTo>
                        <a:pt x="1111" y="2307"/>
                        <a:pt x="1111" y="2307"/>
                        <a:pt x="1111" y="2307"/>
                      </a:cubicBezTo>
                      <a:cubicBezTo>
                        <a:pt x="1112" y="2308"/>
                        <a:pt x="1112" y="2308"/>
                        <a:pt x="1112" y="2308"/>
                      </a:cubicBezTo>
                      <a:cubicBezTo>
                        <a:pt x="1112" y="2308"/>
                        <a:pt x="1112" y="2308"/>
                        <a:pt x="1111" y="2308"/>
                      </a:cubicBezTo>
                      <a:cubicBezTo>
                        <a:pt x="1113" y="2310"/>
                        <a:pt x="1114" y="2312"/>
                        <a:pt x="1114" y="2314"/>
                      </a:cubicBezTo>
                      <a:cubicBezTo>
                        <a:pt x="1114" y="2316"/>
                        <a:pt x="1115" y="2318"/>
                        <a:pt x="1116" y="2320"/>
                      </a:cubicBezTo>
                      <a:cubicBezTo>
                        <a:pt x="1118" y="2322"/>
                        <a:pt x="1119" y="2323"/>
                        <a:pt x="1117" y="2326"/>
                      </a:cubicBezTo>
                      <a:cubicBezTo>
                        <a:pt x="1116" y="2327"/>
                        <a:pt x="1114" y="2329"/>
                        <a:pt x="1112" y="2329"/>
                      </a:cubicBezTo>
                      <a:cubicBezTo>
                        <a:pt x="1111" y="2329"/>
                        <a:pt x="1110" y="2329"/>
                        <a:pt x="1109" y="2329"/>
                      </a:cubicBezTo>
                      <a:cubicBezTo>
                        <a:pt x="1108" y="2329"/>
                        <a:pt x="1107" y="2330"/>
                        <a:pt x="1106" y="2331"/>
                      </a:cubicBezTo>
                      <a:cubicBezTo>
                        <a:pt x="1106" y="2332"/>
                        <a:pt x="1106" y="2333"/>
                        <a:pt x="1107" y="2333"/>
                      </a:cubicBezTo>
                      <a:cubicBezTo>
                        <a:pt x="1109" y="2334"/>
                        <a:pt x="1111" y="2335"/>
                        <a:pt x="1112" y="2335"/>
                      </a:cubicBezTo>
                      <a:cubicBezTo>
                        <a:pt x="1118" y="2335"/>
                        <a:pt x="1119" y="2339"/>
                        <a:pt x="1121" y="2343"/>
                      </a:cubicBezTo>
                      <a:cubicBezTo>
                        <a:pt x="1120" y="2346"/>
                        <a:pt x="1121" y="2348"/>
                        <a:pt x="1124" y="2350"/>
                      </a:cubicBezTo>
                      <a:cubicBezTo>
                        <a:pt x="1127" y="2352"/>
                        <a:pt x="1131" y="2355"/>
                        <a:pt x="1134" y="2357"/>
                      </a:cubicBezTo>
                      <a:cubicBezTo>
                        <a:pt x="1134" y="2357"/>
                        <a:pt x="1134" y="2357"/>
                        <a:pt x="1135" y="2357"/>
                      </a:cubicBezTo>
                      <a:cubicBezTo>
                        <a:pt x="1135" y="2357"/>
                        <a:pt x="1135" y="2358"/>
                        <a:pt x="1135" y="2358"/>
                      </a:cubicBezTo>
                      <a:cubicBezTo>
                        <a:pt x="1136" y="2358"/>
                        <a:pt x="1137" y="2359"/>
                        <a:pt x="1137" y="2360"/>
                      </a:cubicBezTo>
                      <a:cubicBezTo>
                        <a:pt x="1137" y="2360"/>
                        <a:pt x="1138" y="2360"/>
                        <a:pt x="1138" y="2360"/>
                      </a:cubicBezTo>
                      <a:cubicBezTo>
                        <a:pt x="1138" y="2361"/>
                        <a:pt x="1138" y="2361"/>
                        <a:pt x="1138" y="2361"/>
                      </a:cubicBezTo>
                      <a:cubicBezTo>
                        <a:pt x="1137" y="2361"/>
                        <a:pt x="1137" y="2361"/>
                        <a:pt x="1137" y="2361"/>
                      </a:cubicBezTo>
                      <a:cubicBezTo>
                        <a:pt x="1137" y="2360"/>
                        <a:pt x="1137" y="2360"/>
                        <a:pt x="1137" y="2360"/>
                      </a:cubicBezTo>
                      <a:cubicBezTo>
                        <a:pt x="1136" y="2360"/>
                        <a:pt x="1135" y="2359"/>
                        <a:pt x="1135" y="2358"/>
                      </a:cubicBezTo>
                      <a:cubicBezTo>
                        <a:pt x="1135" y="2358"/>
                        <a:pt x="1135" y="2358"/>
                        <a:pt x="1134" y="2357"/>
                      </a:cubicBezTo>
                      <a:cubicBezTo>
                        <a:pt x="1134" y="2357"/>
                        <a:pt x="1134" y="2357"/>
                        <a:pt x="1134" y="2357"/>
                      </a:cubicBezTo>
                      <a:cubicBezTo>
                        <a:pt x="1129" y="2358"/>
                        <a:pt x="1125" y="2357"/>
                        <a:pt x="1121" y="2354"/>
                      </a:cubicBezTo>
                      <a:cubicBezTo>
                        <a:pt x="1120" y="2354"/>
                        <a:pt x="1119" y="2354"/>
                        <a:pt x="1118" y="2354"/>
                      </a:cubicBezTo>
                      <a:cubicBezTo>
                        <a:pt x="1117" y="2354"/>
                        <a:pt x="1116" y="2354"/>
                        <a:pt x="1116" y="2355"/>
                      </a:cubicBezTo>
                      <a:cubicBezTo>
                        <a:pt x="1117" y="2356"/>
                        <a:pt x="1117" y="2357"/>
                        <a:pt x="1117" y="2357"/>
                      </a:cubicBezTo>
                      <a:cubicBezTo>
                        <a:pt x="1124" y="2362"/>
                        <a:pt x="1131" y="2366"/>
                        <a:pt x="1136" y="2373"/>
                      </a:cubicBezTo>
                      <a:cubicBezTo>
                        <a:pt x="1138" y="2375"/>
                        <a:pt x="1142" y="2376"/>
                        <a:pt x="1145" y="2377"/>
                      </a:cubicBezTo>
                      <a:cubicBezTo>
                        <a:pt x="1147" y="2378"/>
                        <a:pt x="1149" y="2377"/>
                        <a:pt x="1151" y="2377"/>
                      </a:cubicBezTo>
                      <a:cubicBezTo>
                        <a:pt x="1152" y="2376"/>
                        <a:pt x="1152" y="2375"/>
                        <a:pt x="1153" y="2373"/>
                      </a:cubicBezTo>
                      <a:cubicBezTo>
                        <a:pt x="1153" y="2373"/>
                        <a:pt x="1153" y="2373"/>
                        <a:pt x="1154" y="2373"/>
                      </a:cubicBezTo>
                      <a:cubicBezTo>
                        <a:pt x="1155" y="2373"/>
                        <a:pt x="1155" y="2373"/>
                        <a:pt x="1155" y="2375"/>
                      </a:cubicBezTo>
                      <a:cubicBezTo>
                        <a:pt x="1154" y="2375"/>
                        <a:pt x="1155" y="2376"/>
                        <a:pt x="1155" y="2377"/>
                      </a:cubicBezTo>
                      <a:cubicBezTo>
                        <a:pt x="1155" y="2378"/>
                        <a:pt x="1156" y="2378"/>
                        <a:pt x="1157" y="2378"/>
                      </a:cubicBezTo>
                      <a:cubicBezTo>
                        <a:pt x="1161" y="2379"/>
                        <a:pt x="1163" y="2380"/>
                        <a:pt x="1162" y="2385"/>
                      </a:cubicBezTo>
                      <a:cubicBezTo>
                        <a:pt x="1162" y="2386"/>
                        <a:pt x="1163" y="2387"/>
                        <a:pt x="1164" y="2387"/>
                      </a:cubicBezTo>
                      <a:cubicBezTo>
                        <a:pt x="1168" y="2388"/>
                        <a:pt x="1170" y="2391"/>
                        <a:pt x="1172" y="2394"/>
                      </a:cubicBezTo>
                      <a:cubicBezTo>
                        <a:pt x="1173" y="2396"/>
                        <a:pt x="1175" y="2397"/>
                        <a:pt x="1177" y="2397"/>
                      </a:cubicBezTo>
                      <a:cubicBezTo>
                        <a:pt x="1179" y="2395"/>
                        <a:pt x="1181" y="2392"/>
                        <a:pt x="1183" y="2390"/>
                      </a:cubicBezTo>
                      <a:cubicBezTo>
                        <a:pt x="1185" y="2390"/>
                        <a:pt x="1186" y="2390"/>
                        <a:pt x="1186" y="2391"/>
                      </a:cubicBezTo>
                      <a:cubicBezTo>
                        <a:pt x="1187" y="2392"/>
                        <a:pt x="1187" y="2393"/>
                        <a:pt x="1187" y="2394"/>
                      </a:cubicBezTo>
                      <a:cubicBezTo>
                        <a:pt x="1186" y="2396"/>
                        <a:pt x="1186" y="2399"/>
                        <a:pt x="1188" y="2400"/>
                      </a:cubicBezTo>
                      <a:cubicBezTo>
                        <a:pt x="1190" y="2401"/>
                        <a:pt x="1192" y="2402"/>
                        <a:pt x="1194" y="2402"/>
                      </a:cubicBezTo>
                      <a:cubicBezTo>
                        <a:pt x="1195" y="2403"/>
                        <a:pt x="1197" y="2402"/>
                        <a:pt x="1199" y="2402"/>
                      </a:cubicBezTo>
                      <a:cubicBezTo>
                        <a:pt x="1201" y="2402"/>
                        <a:pt x="1203" y="2402"/>
                        <a:pt x="1205" y="2402"/>
                      </a:cubicBezTo>
                      <a:cubicBezTo>
                        <a:pt x="1208" y="2403"/>
                        <a:pt x="1209" y="2402"/>
                        <a:pt x="1207" y="2398"/>
                      </a:cubicBezTo>
                      <a:cubicBezTo>
                        <a:pt x="1207" y="2398"/>
                        <a:pt x="1207" y="2398"/>
                        <a:pt x="1207" y="2398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6" y="2397"/>
                        <a:pt x="1206" y="2396"/>
                      </a:cubicBezTo>
                      <a:cubicBezTo>
                        <a:pt x="1207" y="2396"/>
                        <a:pt x="1207" y="2396"/>
                        <a:pt x="1207" y="2397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7" y="2397"/>
                        <a:pt x="1207" y="2398"/>
                      </a:cubicBezTo>
                      <a:cubicBezTo>
                        <a:pt x="1210" y="2397"/>
                        <a:pt x="1213" y="2396"/>
                        <a:pt x="1216" y="2395"/>
                      </a:cubicBezTo>
                      <a:cubicBezTo>
                        <a:pt x="1219" y="2394"/>
                        <a:pt x="1220" y="2393"/>
                        <a:pt x="1220" y="2390"/>
                      </a:cubicBezTo>
                      <a:cubicBezTo>
                        <a:pt x="1220" y="2389"/>
                        <a:pt x="1222" y="2389"/>
                        <a:pt x="1223" y="2389"/>
                      </a:cubicBezTo>
                      <a:cubicBezTo>
                        <a:pt x="1225" y="2389"/>
                        <a:pt x="1228" y="2390"/>
                        <a:pt x="1229" y="2390"/>
                      </a:cubicBezTo>
                      <a:cubicBezTo>
                        <a:pt x="1233" y="2388"/>
                        <a:pt x="1236" y="2385"/>
                        <a:pt x="1240" y="2382"/>
                      </a:cubicBezTo>
                      <a:cubicBezTo>
                        <a:pt x="1240" y="2382"/>
                        <a:pt x="1240" y="2381"/>
                        <a:pt x="1239" y="2381"/>
                      </a:cubicBezTo>
                      <a:cubicBezTo>
                        <a:pt x="1238" y="2379"/>
                        <a:pt x="1235" y="2380"/>
                        <a:pt x="1233" y="2379"/>
                      </a:cubicBezTo>
                      <a:cubicBezTo>
                        <a:pt x="1226" y="2376"/>
                        <a:pt x="1219" y="2373"/>
                        <a:pt x="1212" y="2370"/>
                      </a:cubicBezTo>
                      <a:cubicBezTo>
                        <a:pt x="1211" y="2369"/>
                        <a:pt x="1210" y="2369"/>
                        <a:pt x="1210" y="2368"/>
                      </a:cubicBezTo>
                      <a:cubicBezTo>
                        <a:pt x="1207" y="2364"/>
                        <a:pt x="1202" y="2362"/>
                        <a:pt x="1199" y="2358"/>
                      </a:cubicBezTo>
                      <a:cubicBezTo>
                        <a:pt x="1197" y="2356"/>
                        <a:pt x="1197" y="2354"/>
                        <a:pt x="1196" y="2351"/>
                      </a:cubicBezTo>
                      <a:cubicBezTo>
                        <a:pt x="1195" y="2344"/>
                        <a:pt x="1191" y="2341"/>
                        <a:pt x="1184" y="2340"/>
                      </a:cubicBezTo>
                      <a:cubicBezTo>
                        <a:pt x="1182" y="2340"/>
                        <a:pt x="1180" y="2340"/>
                        <a:pt x="1178" y="2340"/>
                      </a:cubicBezTo>
                      <a:cubicBezTo>
                        <a:pt x="1178" y="2341"/>
                        <a:pt x="1178" y="2341"/>
                        <a:pt x="1178" y="2341"/>
                      </a:cubicBezTo>
                      <a:cubicBezTo>
                        <a:pt x="1178" y="2341"/>
                        <a:pt x="1177" y="2341"/>
                        <a:pt x="1177" y="2341"/>
                      </a:cubicBezTo>
                      <a:cubicBezTo>
                        <a:pt x="1177" y="2343"/>
                        <a:pt x="1177" y="2345"/>
                        <a:pt x="1176" y="2345"/>
                      </a:cubicBezTo>
                      <a:cubicBezTo>
                        <a:pt x="1170" y="2348"/>
                        <a:pt x="1171" y="2353"/>
                        <a:pt x="1170" y="2357"/>
                      </a:cubicBezTo>
                      <a:cubicBezTo>
                        <a:pt x="1170" y="2358"/>
                        <a:pt x="1170" y="2358"/>
                        <a:pt x="1170" y="2359"/>
                      </a:cubicBezTo>
                      <a:cubicBezTo>
                        <a:pt x="1170" y="2359"/>
                        <a:pt x="1169" y="2360"/>
                        <a:pt x="1169" y="2360"/>
                      </a:cubicBezTo>
                      <a:cubicBezTo>
                        <a:pt x="1168" y="2360"/>
                        <a:pt x="1168" y="2359"/>
                        <a:pt x="1168" y="2359"/>
                      </a:cubicBezTo>
                      <a:cubicBezTo>
                        <a:pt x="1168" y="2356"/>
                        <a:pt x="1167" y="2354"/>
                        <a:pt x="1168" y="2352"/>
                      </a:cubicBezTo>
                      <a:cubicBezTo>
                        <a:pt x="1169" y="2346"/>
                        <a:pt x="1172" y="2343"/>
                        <a:pt x="1177" y="2341"/>
                      </a:cubicBezTo>
                      <a:cubicBezTo>
                        <a:pt x="1177" y="2341"/>
                        <a:pt x="1177" y="2341"/>
                        <a:pt x="1177" y="2340"/>
                      </a:cubicBezTo>
                      <a:cubicBezTo>
                        <a:pt x="1178" y="2340"/>
                        <a:pt x="1178" y="2340"/>
                        <a:pt x="1178" y="2340"/>
                      </a:cubicBezTo>
                      <a:cubicBezTo>
                        <a:pt x="1179" y="2338"/>
                        <a:pt x="1181" y="2335"/>
                        <a:pt x="1185" y="2336"/>
                      </a:cubicBezTo>
                      <a:cubicBezTo>
                        <a:pt x="1185" y="2336"/>
                        <a:pt x="1186" y="2336"/>
                        <a:pt x="1187" y="2336"/>
                      </a:cubicBezTo>
                      <a:cubicBezTo>
                        <a:pt x="1188" y="2336"/>
                        <a:pt x="1189" y="2336"/>
                        <a:pt x="1189" y="2335"/>
                      </a:cubicBezTo>
                      <a:cubicBezTo>
                        <a:pt x="1190" y="2334"/>
                        <a:pt x="1190" y="2333"/>
                        <a:pt x="1189" y="2332"/>
                      </a:cubicBezTo>
                      <a:cubicBezTo>
                        <a:pt x="1187" y="2328"/>
                        <a:pt x="1184" y="2325"/>
                        <a:pt x="1182" y="2321"/>
                      </a:cubicBezTo>
                      <a:cubicBezTo>
                        <a:pt x="1180" y="2318"/>
                        <a:pt x="1179" y="2313"/>
                        <a:pt x="1178" y="2309"/>
                      </a:cubicBezTo>
                      <a:cubicBezTo>
                        <a:pt x="1177" y="2304"/>
                        <a:pt x="1177" y="2300"/>
                        <a:pt x="1181" y="2297"/>
                      </a:cubicBezTo>
                      <a:cubicBezTo>
                        <a:pt x="1182" y="2295"/>
                        <a:pt x="1183" y="2293"/>
                        <a:pt x="1185" y="2292"/>
                      </a:cubicBezTo>
                      <a:cubicBezTo>
                        <a:pt x="1189" y="2289"/>
                        <a:pt x="1191" y="2285"/>
                        <a:pt x="1191" y="2279"/>
                      </a:cubicBezTo>
                      <a:cubicBezTo>
                        <a:pt x="1190" y="2275"/>
                        <a:pt x="1192" y="2271"/>
                        <a:pt x="1195" y="2267"/>
                      </a:cubicBezTo>
                      <a:cubicBezTo>
                        <a:pt x="1199" y="2264"/>
                        <a:pt x="1202" y="2260"/>
                        <a:pt x="1205" y="2256"/>
                      </a:cubicBezTo>
                      <a:cubicBezTo>
                        <a:pt x="1207" y="2254"/>
                        <a:pt x="1207" y="2251"/>
                        <a:pt x="1207" y="2248"/>
                      </a:cubicBezTo>
                      <a:cubicBezTo>
                        <a:pt x="1207" y="2247"/>
                        <a:pt x="1207" y="2245"/>
                        <a:pt x="1206" y="2243"/>
                      </a:cubicBezTo>
                      <a:cubicBezTo>
                        <a:pt x="1205" y="2239"/>
                        <a:pt x="1204" y="2235"/>
                        <a:pt x="1198" y="2235"/>
                      </a:cubicBezTo>
                      <a:cubicBezTo>
                        <a:pt x="1195" y="2235"/>
                        <a:pt x="1193" y="2234"/>
                        <a:pt x="1190" y="2232"/>
                      </a:cubicBezTo>
                      <a:cubicBezTo>
                        <a:pt x="1188" y="2230"/>
                        <a:pt x="1185" y="2228"/>
                        <a:pt x="1183" y="2226"/>
                      </a:cubicBezTo>
                      <a:cubicBezTo>
                        <a:pt x="1178" y="2221"/>
                        <a:pt x="1177" y="2215"/>
                        <a:pt x="1181" y="2210"/>
                      </a:cubicBezTo>
                      <a:cubicBezTo>
                        <a:pt x="1183" y="2207"/>
                        <a:pt x="1185" y="2205"/>
                        <a:pt x="1187" y="2204"/>
                      </a:cubicBezTo>
                      <a:cubicBezTo>
                        <a:pt x="1190" y="2202"/>
                        <a:pt x="1194" y="2201"/>
                        <a:pt x="1198" y="2199"/>
                      </a:cubicBezTo>
                      <a:cubicBezTo>
                        <a:pt x="1198" y="2199"/>
                        <a:pt x="1200" y="2198"/>
                        <a:pt x="1200" y="2197"/>
                      </a:cubicBezTo>
                      <a:cubicBezTo>
                        <a:pt x="1200" y="2192"/>
                        <a:pt x="1204" y="2188"/>
                        <a:pt x="1202" y="2183"/>
                      </a:cubicBezTo>
                      <a:cubicBezTo>
                        <a:pt x="1201" y="2181"/>
                        <a:pt x="1201" y="2180"/>
                        <a:pt x="1201" y="2178"/>
                      </a:cubicBezTo>
                      <a:cubicBezTo>
                        <a:pt x="1201" y="2174"/>
                        <a:pt x="1202" y="2170"/>
                        <a:pt x="1205" y="2166"/>
                      </a:cubicBezTo>
                      <a:cubicBezTo>
                        <a:pt x="1207" y="2164"/>
                        <a:pt x="1209" y="2162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1" y="2159"/>
                        <a:pt x="1210" y="2159"/>
                        <a:pt x="1210" y="2158"/>
                      </a:cubicBezTo>
                      <a:cubicBezTo>
                        <a:pt x="1209" y="2158"/>
                        <a:pt x="1208" y="2158"/>
                        <a:pt x="1206" y="2158"/>
                      </a:cubicBezTo>
                      <a:cubicBezTo>
                        <a:pt x="1205" y="2157"/>
                        <a:pt x="1206" y="2156"/>
                        <a:pt x="1207" y="2156"/>
                      </a:cubicBezTo>
                      <a:cubicBezTo>
                        <a:pt x="1207" y="2155"/>
                        <a:pt x="1208" y="2155"/>
                        <a:pt x="1208" y="2155"/>
                      </a:cubicBezTo>
                      <a:cubicBezTo>
                        <a:pt x="1209" y="2156"/>
                        <a:pt x="1210" y="2157"/>
                        <a:pt x="1210" y="2158"/>
                      </a:cubicBezTo>
                      <a:cubicBezTo>
                        <a:pt x="1211" y="2158"/>
                        <a:pt x="1211" y="2159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2" y="2159"/>
                        <a:pt x="1213" y="2160"/>
                        <a:pt x="1214" y="2160"/>
                      </a:cubicBezTo>
                      <a:cubicBezTo>
                        <a:pt x="1218" y="2159"/>
                        <a:pt x="1220" y="2157"/>
                        <a:pt x="1220" y="2153"/>
                      </a:cubicBezTo>
                      <a:cubicBezTo>
                        <a:pt x="1219" y="2151"/>
                        <a:pt x="1218" y="2148"/>
                        <a:pt x="1218" y="2145"/>
                      </a:cubicBezTo>
                      <a:cubicBezTo>
                        <a:pt x="1217" y="2144"/>
                        <a:pt x="1215" y="2143"/>
                        <a:pt x="1213" y="2144"/>
                      </a:cubicBezTo>
                      <a:cubicBezTo>
                        <a:pt x="1212" y="2144"/>
                        <a:pt x="1212" y="2145"/>
                        <a:pt x="1211" y="2145"/>
                      </a:cubicBezTo>
                      <a:cubicBezTo>
                        <a:pt x="1205" y="2148"/>
                        <a:pt x="1200" y="2145"/>
                        <a:pt x="1199" y="2140"/>
                      </a:cubicBezTo>
                      <a:cubicBezTo>
                        <a:pt x="1198" y="2137"/>
                        <a:pt x="1198" y="2134"/>
                        <a:pt x="1197" y="2130"/>
                      </a:cubicBezTo>
                      <a:cubicBezTo>
                        <a:pt x="1197" y="2129"/>
                        <a:pt x="1196" y="2128"/>
                        <a:pt x="1196" y="2127"/>
                      </a:cubicBezTo>
                      <a:cubicBezTo>
                        <a:pt x="1195" y="2125"/>
                        <a:pt x="1198" y="2123"/>
                        <a:pt x="1200" y="2124"/>
                      </a:cubicBezTo>
                      <a:cubicBezTo>
                        <a:pt x="1204" y="2125"/>
                        <a:pt x="1207" y="2126"/>
                        <a:pt x="1210" y="2128"/>
                      </a:cubicBezTo>
                      <a:cubicBezTo>
                        <a:pt x="1214" y="2130"/>
                        <a:pt x="1218" y="2130"/>
                        <a:pt x="1222" y="2130"/>
                      </a:cubicBezTo>
                      <a:cubicBezTo>
                        <a:pt x="1227" y="2129"/>
                        <a:pt x="1232" y="2124"/>
                        <a:pt x="1232" y="2120"/>
                      </a:cubicBezTo>
                      <a:cubicBezTo>
                        <a:pt x="1232" y="2116"/>
                        <a:pt x="1231" y="2113"/>
                        <a:pt x="1231" y="2110"/>
                      </a:cubicBezTo>
                      <a:cubicBezTo>
                        <a:pt x="1231" y="2106"/>
                        <a:pt x="1232" y="2102"/>
                        <a:pt x="1232" y="2099"/>
                      </a:cubicBezTo>
                      <a:cubicBezTo>
                        <a:pt x="1232" y="2098"/>
                        <a:pt x="1232" y="2098"/>
                        <a:pt x="1232" y="2097"/>
                      </a:cubicBezTo>
                      <a:cubicBezTo>
                        <a:pt x="1232" y="2096"/>
                        <a:pt x="1231" y="2095"/>
                        <a:pt x="1231" y="2094"/>
                      </a:cubicBezTo>
                      <a:cubicBezTo>
                        <a:pt x="1230" y="2090"/>
                        <a:pt x="1232" y="2088"/>
                        <a:pt x="1235" y="2089"/>
                      </a:cubicBezTo>
                      <a:cubicBezTo>
                        <a:pt x="1247" y="2092"/>
                        <a:pt x="1259" y="2091"/>
                        <a:pt x="1271" y="2086"/>
                      </a:cubicBezTo>
                      <a:cubicBezTo>
                        <a:pt x="1274" y="2085"/>
                        <a:pt x="1277" y="2084"/>
                        <a:pt x="1280" y="2082"/>
                      </a:cubicBezTo>
                      <a:cubicBezTo>
                        <a:pt x="1285" y="2080"/>
                        <a:pt x="1290" y="2077"/>
                        <a:pt x="1291" y="2071"/>
                      </a:cubicBezTo>
                      <a:cubicBezTo>
                        <a:pt x="1292" y="2067"/>
                        <a:pt x="1294" y="2064"/>
                        <a:pt x="1295" y="2060"/>
                      </a:cubicBezTo>
                      <a:cubicBezTo>
                        <a:pt x="1296" y="2058"/>
                        <a:pt x="1297" y="2056"/>
                        <a:pt x="1297" y="2054"/>
                      </a:cubicBezTo>
                      <a:cubicBezTo>
                        <a:pt x="1298" y="2052"/>
                        <a:pt x="1296" y="2048"/>
                        <a:pt x="1294" y="2047"/>
                      </a:cubicBezTo>
                      <a:cubicBezTo>
                        <a:pt x="1293" y="2046"/>
                        <a:pt x="1291" y="2046"/>
                        <a:pt x="1290" y="2045"/>
                      </a:cubicBezTo>
                      <a:cubicBezTo>
                        <a:pt x="1288" y="2044"/>
                        <a:pt x="1288" y="2042"/>
                        <a:pt x="1288" y="2041"/>
                      </a:cubicBezTo>
                      <a:cubicBezTo>
                        <a:pt x="1288" y="2039"/>
                        <a:pt x="1288" y="2037"/>
                        <a:pt x="1289" y="2036"/>
                      </a:cubicBezTo>
                      <a:cubicBezTo>
                        <a:pt x="1290" y="2031"/>
                        <a:pt x="1288" y="2029"/>
                        <a:pt x="1285" y="2026"/>
                      </a:cubicBezTo>
                      <a:cubicBezTo>
                        <a:pt x="1282" y="2023"/>
                        <a:pt x="1277" y="2021"/>
                        <a:pt x="1274" y="2017"/>
                      </a:cubicBezTo>
                      <a:cubicBezTo>
                        <a:pt x="1274" y="2017"/>
                        <a:pt x="1273" y="2017"/>
                        <a:pt x="1273" y="2017"/>
                      </a:cubicBezTo>
                      <a:cubicBezTo>
                        <a:pt x="1273" y="2017"/>
                        <a:pt x="1273" y="2017"/>
                        <a:pt x="1273" y="2016"/>
                      </a:cubicBezTo>
                      <a:cubicBezTo>
                        <a:pt x="1273" y="2016"/>
                        <a:pt x="1273" y="2016"/>
                        <a:pt x="1272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7"/>
                        <a:pt x="1274" y="2017"/>
                      </a:cubicBezTo>
                      <a:cubicBezTo>
                        <a:pt x="1274" y="2017"/>
                        <a:pt x="1274" y="2017"/>
                        <a:pt x="1274" y="2017"/>
                      </a:cubicBezTo>
                      <a:cubicBezTo>
                        <a:pt x="1282" y="2018"/>
                        <a:pt x="1290" y="2018"/>
                        <a:pt x="1297" y="2022"/>
                      </a:cubicBezTo>
                      <a:cubicBezTo>
                        <a:pt x="1298" y="2023"/>
                        <a:pt x="1300" y="2023"/>
                        <a:pt x="1302" y="2023"/>
                      </a:cubicBezTo>
                      <a:cubicBezTo>
                        <a:pt x="1305" y="2024"/>
                        <a:pt x="1308" y="2024"/>
                        <a:pt x="1312" y="2024"/>
                      </a:cubicBezTo>
                      <a:cubicBezTo>
                        <a:pt x="1320" y="2024"/>
                        <a:pt x="1327" y="2021"/>
                        <a:pt x="1331" y="2013"/>
                      </a:cubicBezTo>
                      <a:cubicBezTo>
                        <a:pt x="1333" y="2010"/>
                        <a:pt x="1334" y="2005"/>
                        <a:pt x="1338" y="2002"/>
                      </a:cubicBezTo>
                      <a:cubicBezTo>
                        <a:pt x="1342" y="1999"/>
                        <a:pt x="1344" y="1995"/>
                        <a:pt x="1345" y="1990"/>
                      </a:cubicBezTo>
                      <a:cubicBezTo>
                        <a:pt x="1347" y="1984"/>
                        <a:pt x="1348" y="1979"/>
                        <a:pt x="1349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49" y="1974"/>
                      </a:cubicBezTo>
                      <a:cubicBezTo>
                        <a:pt x="1348" y="1969"/>
                        <a:pt x="1349" y="1967"/>
                        <a:pt x="1352" y="1965"/>
                      </a:cubicBezTo>
                      <a:cubicBezTo>
                        <a:pt x="1353" y="1964"/>
                        <a:pt x="1355" y="1964"/>
                        <a:pt x="1356" y="1964"/>
                      </a:cubicBezTo>
                      <a:cubicBezTo>
                        <a:pt x="1357" y="1960"/>
                        <a:pt x="1358" y="1956"/>
                        <a:pt x="1361" y="1952"/>
                      </a:cubicBezTo>
                      <a:cubicBezTo>
                        <a:pt x="1361" y="1951"/>
                        <a:pt x="1362" y="1950"/>
                        <a:pt x="1363" y="1951"/>
                      </a:cubicBezTo>
                      <a:cubicBezTo>
                        <a:pt x="1364" y="1951"/>
                        <a:pt x="1365" y="1952"/>
                        <a:pt x="1365" y="1953"/>
                      </a:cubicBezTo>
                      <a:cubicBezTo>
                        <a:pt x="1366" y="1954"/>
                        <a:pt x="1366" y="1956"/>
                        <a:pt x="1366" y="1957"/>
                      </a:cubicBezTo>
                      <a:cubicBezTo>
                        <a:pt x="1369" y="1957"/>
                        <a:pt x="1371" y="1954"/>
                        <a:pt x="1372" y="1952"/>
                      </a:cubicBezTo>
                      <a:cubicBezTo>
                        <a:pt x="1376" y="1941"/>
                        <a:pt x="1381" y="1931"/>
                        <a:pt x="1388" y="1921"/>
                      </a:cubicBezTo>
                      <a:cubicBezTo>
                        <a:pt x="1392" y="1915"/>
                        <a:pt x="1395" y="1907"/>
                        <a:pt x="1391" y="1900"/>
                      </a:cubicBezTo>
                      <a:cubicBezTo>
                        <a:pt x="1390" y="1899"/>
                        <a:pt x="1390" y="1897"/>
                        <a:pt x="1390" y="1896"/>
                      </a:cubicBezTo>
                      <a:cubicBezTo>
                        <a:pt x="1388" y="1887"/>
                        <a:pt x="1390" y="1878"/>
                        <a:pt x="1398" y="1871"/>
                      </a:cubicBezTo>
                      <a:cubicBezTo>
                        <a:pt x="1402" y="1868"/>
                        <a:pt x="1405" y="1865"/>
                        <a:pt x="1408" y="1862"/>
                      </a:cubicBezTo>
                      <a:cubicBezTo>
                        <a:pt x="1413" y="1857"/>
                        <a:pt x="1419" y="1853"/>
                        <a:pt x="1426" y="1851"/>
                      </a:cubicBezTo>
                      <a:cubicBezTo>
                        <a:pt x="1430" y="1850"/>
                        <a:pt x="1433" y="1848"/>
                        <a:pt x="1436" y="1845"/>
                      </a:cubicBezTo>
                      <a:cubicBezTo>
                        <a:pt x="1438" y="1843"/>
                        <a:pt x="1441" y="1842"/>
                        <a:pt x="1442" y="1838"/>
                      </a:cubicBezTo>
                      <a:cubicBezTo>
                        <a:pt x="1442" y="1837"/>
                        <a:pt x="1444" y="1836"/>
                        <a:pt x="1444" y="1837"/>
                      </a:cubicBezTo>
                      <a:cubicBezTo>
                        <a:pt x="1448" y="1837"/>
                        <a:pt x="1451" y="1837"/>
                        <a:pt x="1454" y="1836"/>
                      </a:cubicBezTo>
                      <a:cubicBezTo>
                        <a:pt x="1457" y="1836"/>
                        <a:pt x="1461" y="1837"/>
                        <a:pt x="1464" y="1836"/>
                      </a:cubicBezTo>
                      <a:cubicBezTo>
                        <a:pt x="1470" y="1836"/>
                        <a:pt x="1476" y="1835"/>
                        <a:pt x="1480" y="1830"/>
                      </a:cubicBezTo>
                      <a:cubicBezTo>
                        <a:pt x="1482" y="1827"/>
                        <a:pt x="1485" y="1826"/>
                        <a:pt x="1488" y="1824"/>
                      </a:cubicBezTo>
                      <a:cubicBezTo>
                        <a:pt x="1490" y="1823"/>
                        <a:pt x="1491" y="1821"/>
                        <a:pt x="1490" y="1819"/>
                      </a:cubicBezTo>
                      <a:cubicBezTo>
                        <a:pt x="1490" y="1816"/>
                        <a:pt x="1490" y="1813"/>
                        <a:pt x="1491" y="1811"/>
                      </a:cubicBezTo>
                      <a:cubicBezTo>
                        <a:pt x="1495" y="1805"/>
                        <a:pt x="1497" y="1799"/>
                        <a:pt x="1501" y="1793"/>
                      </a:cubicBezTo>
                      <a:cubicBezTo>
                        <a:pt x="1504" y="1789"/>
                        <a:pt x="1505" y="1785"/>
                        <a:pt x="1505" y="1779"/>
                      </a:cubicBezTo>
                      <a:cubicBezTo>
                        <a:pt x="1504" y="1776"/>
                        <a:pt x="1504" y="1771"/>
                        <a:pt x="1506" y="1768"/>
                      </a:cubicBezTo>
                      <a:cubicBezTo>
                        <a:pt x="1511" y="1762"/>
                        <a:pt x="1512" y="1755"/>
                        <a:pt x="1512" y="1748"/>
                      </a:cubicBezTo>
                      <a:cubicBezTo>
                        <a:pt x="1512" y="1739"/>
                        <a:pt x="1512" y="1730"/>
                        <a:pt x="1512" y="1721"/>
                      </a:cubicBezTo>
                      <a:cubicBezTo>
                        <a:pt x="1512" y="1715"/>
                        <a:pt x="1512" y="1709"/>
                        <a:pt x="1512" y="1703"/>
                      </a:cubicBezTo>
                      <a:cubicBezTo>
                        <a:pt x="1512" y="1700"/>
                        <a:pt x="1513" y="1698"/>
                        <a:pt x="1515" y="1696"/>
                      </a:cubicBezTo>
                      <a:cubicBezTo>
                        <a:pt x="1523" y="1693"/>
                        <a:pt x="1527" y="1687"/>
                        <a:pt x="1530" y="1679"/>
                      </a:cubicBezTo>
                      <a:cubicBezTo>
                        <a:pt x="1530" y="1678"/>
                        <a:pt x="1531" y="1676"/>
                        <a:pt x="1532" y="1675"/>
                      </a:cubicBezTo>
                      <a:cubicBezTo>
                        <a:pt x="1534" y="1670"/>
                        <a:pt x="1537" y="1666"/>
                        <a:pt x="1541" y="1663"/>
                      </a:cubicBezTo>
                      <a:cubicBezTo>
                        <a:pt x="1545" y="1659"/>
                        <a:pt x="1550" y="1655"/>
                        <a:pt x="1554" y="1650"/>
                      </a:cubicBezTo>
                      <a:cubicBezTo>
                        <a:pt x="1558" y="1646"/>
                        <a:pt x="1561" y="1641"/>
                        <a:pt x="1563" y="1635"/>
                      </a:cubicBezTo>
                      <a:cubicBezTo>
                        <a:pt x="1565" y="1629"/>
                        <a:pt x="1567" y="1617"/>
                        <a:pt x="1566" y="1612"/>
                      </a:cubicBezTo>
                      <a:cubicBezTo>
                        <a:pt x="1563" y="1605"/>
                        <a:pt x="1561" y="1598"/>
                        <a:pt x="1558" y="1591"/>
                      </a:cubicBezTo>
                      <a:close/>
                      <a:moveTo>
                        <a:pt x="1306" y="672"/>
                      </a:moveTo>
                      <a:cubicBezTo>
                        <a:pt x="1306" y="672"/>
                        <a:pt x="1307" y="673"/>
                        <a:pt x="1306" y="673"/>
                      </a:cubicBezTo>
                      <a:cubicBezTo>
                        <a:pt x="1305" y="678"/>
                        <a:pt x="1301" y="678"/>
                        <a:pt x="1298" y="680"/>
                      </a:cubicBezTo>
                      <a:cubicBezTo>
                        <a:pt x="1297" y="679"/>
                        <a:pt x="1296" y="678"/>
                        <a:pt x="1297" y="678"/>
                      </a:cubicBezTo>
                      <a:cubicBezTo>
                        <a:pt x="1299" y="674"/>
                        <a:pt x="1302" y="673"/>
                        <a:pt x="1306" y="672"/>
                      </a:cubicBezTo>
                      <a:close/>
                      <a:moveTo>
                        <a:pt x="1235" y="694"/>
                      </a:moveTo>
                      <a:cubicBezTo>
                        <a:pt x="1235" y="693"/>
                        <a:pt x="1235" y="693"/>
                        <a:pt x="1235" y="693"/>
                      </a:cubicBezTo>
                      <a:cubicBezTo>
                        <a:pt x="1236" y="694"/>
                        <a:pt x="1236" y="694"/>
                        <a:pt x="1236" y="694"/>
                      </a:cubicBezTo>
                      <a:lnTo>
                        <a:pt x="1235" y="694"/>
                      </a:lnTo>
                      <a:close/>
                      <a:moveTo>
                        <a:pt x="1231" y="662"/>
                      </a:moveTo>
                      <a:cubicBezTo>
                        <a:pt x="1234" y="662"/>
                        <a:pt x="1236" y="663"/>
                        <a:pt x="1239" y="662"/>
                      </a:cubicBezTo>
                      <a:cubicBezTo>
                        <a:pt x="1244" y="659"/>
                        <a:pt x="1249" y="661"/>
                        <a:pt x="1255" y="663"/>
                      </a:cubicBezTo>
                      <a:cubicBezTo>
                        <a:pt x="1255" y="663"/>
                        <a:pt x="1255" y="664"/>
                        <a:pt x="1256" y="665"/>
                      </a:cubicBezTo>
                      <a:cubicBezTo>
                        <a:pt x="1256" y="666"/>
                        <a:pt x="1255" y="666"/>
                        <a:pt x="1255" y="666"/>
                      </a:cubicBezTo>
                      <a:cubicBezTo>
                        <a:pt x="1253" y="667"/>
                        <a:pt x="1251" y="668"/>
                        <a:pt x="1249" y="668"/>
                      </a:cubicBezTo>
                      <a:cubicBezTo>
                        <a:pt x="1244" y="666"/>
                        <a:pt x="1240" y="667"/>
                        <a:pt x="1236" y="667"/>
                      </a:cubicBezTo>
                      <a:cubicBezTo>
                        <a:pt x="1234" y="667"/>
                        <a:pt x="1233" y="666"/>
                        <a:pt x="1231" y="665"/>
                      </a:cubicBezTo>
                      <a:cubicBezTo>
                        <a:pt x="1231" y="665"/>
                        <a:pt x="1231" y="664"/>
                        <a:pt x="1231" y="664"/>
                      </a:cubicBezTo>
                      <a:cubicBezTo>
                        <a:pt x="1230" y="663"/>
                        <a:pt x="1231" y="662"/>
                        <a:pt x="1231" y="662"/>
                      </a:cubicBezTo>
                      <a:close/>
                      <a:moveTo>
                        <a:pt x="1227" y="690"/>
                      </a:moveTo>
                      <a:cubicBezTo>
                        <a:pt x="1227" y="691"/>
                        <a:pt x="1227" y="691"/>
                        <a:pt x="1227" y="691"/>
                      </a:cubicBezTo>
                      <a:cubicBezTo>
                        <a:pt x="1226" y="691"/>
                        <a:pt x="1226" y="691"/>
                        <a:pt x="1226" y="691"/>
                      </a:cubicBezTo>
                      <a:lnTo>
                        <a:pt x="1227" y="690"/>
                      </a:lnTo>
                      <a:close/>
                      <a:moveTo>
                        <a:pt x="1187" y="647"/>
                      </a:moveTo>
                      <a:cubicBezTo>
                        <a:pt x="1187" y="647"/>
                        <a:pt x="1188" y="647"/>
                        <a:pt x="1188" y="647"/>
                      </a:cubicBezTo>
                      <a:cubicBezTo>
                        <a:pt x="1188" y="648"/>
                        <a:pt x="1189" y="649"/>
                        <a:pt x="1189" y="650"/>
                      </a:cubicBezTo>
                      <a:cubicBezTo>
                        <a:pt x="1188" y="649"/>
                        <a:pt x="1188" y="648"/>
                        <a:pt x="1188" y="647"/>
                      </a:cubicBezTo>
                      <a:cubicBezTo>
                        <a:pt x="1187" y="648"/>
                        <a:pt x="1186" y="647"/>
                        <a:pt x="1187" y="647"/>
                      </a:cubicBezTo>
                      <a:close/>
                      <a:moveTo>
                        <a:pt x="1176" y="652"/>
                      </a:moveTo>
                      <a:cubicBezTo>
                        <a:pt x="1177" y="650"/>
                        <a:pt x="1178" y="649"/>
                        <a:pt x="1179" y="648"/>
                      </a:cubicBezTo>
                      <a:cubicBezTo>
                        <a:pt x="1180" y="649"/>
                        <a:pt x="1180" y="650"/>
                        <a:pt x="1180" y="651"/>
                      </a:cubicBezTo>
                      <a:cubicBezTo>
                        <a:pt x="1181" y="652"/>
                        <a:pt x="1181" y="653"/>
                        <a:pt x="1181" y="656"/>
                      </a:cubicBezTo>
                      <a:cubicBezTo>
                        <a:pt x="1181" y="656"/>
                        <a:pt x="1181" y="657"/>
                        <a:pt x="1180" y="659"/>
                      </a:cubicBezTo>
                      <a:cubicBezTo>
                        <a:pt x="1180" y="659"/>
                        <a:pt x="1180" y="659"/>
                        <a:pt x="1179" y="659"/>
                      </a:cubicBezTo>
                      <a:cubicBezTo>
                        <a:pt x="1176" y="658"/>
                        <a:pt x="1175" y="655"/>
                        <a:pt x="1176" y="652"/>
                      </a:cubicBezTo>
                      <a:close/>
                      <a:moveTo>
                        <a:pt x="1146" y="636"/>
                      </a:moveTo>
                      <a:cubicBezTo>
                        <a:pt x="1148" y="636"/>
                        <a:pt x="1148" y="636"/>
                        <a:pt x="1146" y="636"/>
                      </a:cubicBezTo>
                      <a:cubicBezTo>
                        <a:pt x="1145" y="636"/>
                        <a:pt x="1145" y="636"/>
                        <a:pt x="1145" y="636"/>
                      </a:cubicBezTo>
                      <a:cubicBezTo>
                        <a:pt x="1145" y="636"/>
                        <a:pt x="1146" y="635"/>
                        <a:pt x="1146" y="636"/>
                      </a:cubicBezTo>
                      <a:close/>
                      <a:moveTo>
                        <a:pt x="1120" y="714"/>
                      </a:moveTo>
                      <a:cubicBezTo>
                        <a:pt x="1120" y="714"/>
                        <a:pt x="1121" y="715"/>
                        <a:pt x="1121" y="715"/>
                      </a:cubicBezTo>
                      <a:cubicBezTo>
                        <a:pt x="1121" y="715"/>
                        <a:pt x="1121" y="716"/>
                        <a:pt x="1121" y="716"/>
                      </a:cubicBezTo>
                      <a:cubicBezTo>
                        <a:pt x="1119" y="717"/>
                        <a:pt x="1117" y="719"/>
                        <a:pt x="1114" y="720"/>
                      </a:cubicBezTo>
                      <a:cubicBezTo>
                        <a:pt x="1114" y="720"/>
                        <a:pt x="1114" y="719"/>
                        <a:pt x="1114" y="719"/>
                      </a:cubicBezTo>
                      <a:cubicBezTo>
                        <a:pt x="1115" y="716"/>
                        <a:pt x="1117" y="715"/>
                        <a:pt x="1120" y="714"/>
                      </a:cubicBezTo>
                      <a:close/>
                      <a:moveTo>
                        <a:pt x="1091" y="761"/>
                      </a:moveTo>
                      <a:cubicBezTo>
                        <a:pt x="1091" y="761"/>
                        <a:pt x="1092" y="761"/>
                        <a:pt x="1092" y="761"/>
                      </a:cubicBezTo>
                      <a:cubicBezTo>
                        <a:pt x="1092" y="761"/>
                        <a:pt x="1092" y="762"/>
                        <a:pt x="1092" y="762"/>
                      </a:cubicBezTo>
                      <a:cubicBezTo>
                        <a:pt x="1092" y="762"/>
                        <a:pt x="1091" y="762"/>
                        <a:pt x="1091" y="762"/>
                      </a:cubicBezTo>
                      <a:cubicBezTo>
                        <a:pt x="1091" y="762"/>
                        <a:pt x="1090" y="762"/>
                        <a:pt x="1090" y="761"/>
                      </a:cubicBezTo>
                      <a:cubicBezTo>
                        <a:pt x="1090" y="761"/>
                        <a:pt x="1091" y="761"/>
                        <a:pt x="1091" y="761"/>
                      </a:cubicBezTo>
                      <a:close/>
                      <a:moveTo>
                        <a:pt x="1025" y="362"/>
                      </a:moveTo>
                      <a:cubicBezTo>
                        <a:pt x="1025" y="362"/>
                        <a:pt x="1026" y="362"/>
                        <a:pt x="1026" y="363"/>
                      </a:cubicBezTo>
                      <a:cubicBezTo>
                        <a:pt x="1031" y="366"/>
                        <a:pt x="1033" y="371"/>
                        <a:pt x="1036" y="376"/>
                      </a:cubicBezTo>
                      <a:cubicBezTo>
                        <a:pt x="1036" y="376"/>
                        <a:pt x="1036" y="377"/>
                        <a:pt x="1036" y="377"/>
                      </a:cubicBezTo>
                      <a:cubicBezTo>
                        <a:pt x="1035" y="378"/>
                        <a:pt x="1035" y="378"/>
                        <a:pt x="1034" y="378"/>
                      </a:cubicBezTo>
                      <a:cubicBezTo>
                        <a:pt x="1033" y="377"/>
                        <a:pt x="1031" y="377"/>
                        <a:pt x="1030" y="376"/>
                      </a:cubicBezTo>
                      <a:cubicBezTo>
                        <a:pt x="1027" y="373"/>
                        <a:pt x="1025" y="369"/>
                        <a:pt x="1024" y="365"/>
                      </a:cubicBezTo>
                      <a:cubicBezTo>
                        <a:pt x="1023" y="364"/>
                        <a:pt x="1024" y="363"/>
                        <a:pt x="1025" y="362"/>
                      </a:cubicBezTo>
                      <a:close/>
                      <a:moveTo>
                        <a:pt x="938" y="389"/>
                      </a:moveTo>
                      <a:cubicBezTo>
                        <a:pt x="938" y="389"/>
                        <a:pt x="939" y="388"/>
                        <a:pt x="940" y="389"/>
                      </a:cubicBezTo>
                      <a:cubicBezTo>
                        <a:pt x="942" y="389"/>
                        <a:pt x="944" y="390"/>
                        <a:pt x="945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9" y="393"/>
                        <a:pt x="950" y="394"/>
                        <a:pt x="952" y="395"/>
                      </a:cubicBezTo>
                      <a:cubicBezTo>
                        <a:pt x="952" y="395"/>
                        <a:pt x="953" y="395"/>
                        <a:pt x="953" y="395"/>
                      </a:cubicBezTo>
                      <a:cubicBezTo>
                        <a:pt x="953" y="397"/>
                        <a:pt x="953" y="397"/>
                        <a:pt x="953" y="397"/>
                      </a:cubicBezTo>
                      <a:cubicBezTo>
                        <a:pt x="952" y="396"/>
                        <a:pt x="952" y="396"/>
                        <a:pt x="952" y="396"/>
                      </a:cubicBezTo>
                      <a:cubicBezTo>
                        <a:pt x="952" y="396"/>
                        <a:pt x="952" y="396"/>
                        <a:pt x="952" y="395"/>
                      </a:cubicBezTo>
                      <a:cubicBezTo>
                        <a:pt x="950" y="395"/>
                        <a:pt x="948" y="395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5" y="393"/>
                        <a:pt x="945" y="393"/>
                      </a:cubicBezTo>
                      <a:cubicBezTo>
                        <a:pt x="941" y="394"/>
                        <a:pt x="940" y="394"/>
                        <a:pt x="938" y="392"/>
                      </a:cubicBezTo>
                      <a:cubicBezTo>
                        <a:pt x="938" y="391"/>
                        <a:pt x="938" y="390"/>
                        <a:pt x="938" y="389"/>
                      </a:cubicBezTo>
                      <a:close/>
                      <a:moveTo>
                        <a:pt x="907" y="377"/>
                      </a:moveTo>
                      <a:cubicBezTo>
                        <a:pt x="907" y="377"/>
                        <a:pt x="907" y="378"/>
                        <a:pt x="908" y="378"/>
                      </a:cubicBezTo>
                      <a:cubicBezTo>
                        <a:pt x="907" y="378"/>
                        <a:pt x="907" y="379"/>
                        <a:pt x="907" y="378"/>
                      </a:cubicBezTo>
                      <a:cubicBezTo>
                        <a:pt x="905" y="378"/>
                        <a:pt x="905" y="377"/>
                        <a:pt x="907" y="377"/>
                      </a:cubicBezTo>
                      <a:close/>
                      <a:moveTo>
                        <a:pt x="1027" y="753"/>
                      </a:moveTo>
                      <a:cubicBezTo>
                        <a:pt x="1027" y="753"/>
                        <a:pt x="1028" y="753"/>
                        <a:pt x="1028" y="753"/>
                      </a:cubicBezTo>
                      <a:cubicBezTo>
                        <a:pt x="1028" y="753"/>
                        <a:pt x="1029" y="753"/>
                        <a:pt x="1029" y="754"/>
                      </a:cubicBezTo>
                      <a:cubicBezTo>
                        <a:pt x="1030" y="755"/>
                        <a:pt x="1029" y="755"/>
                        <a:pt x="1028" y="755"/>
                      </a:cubicBezTo>
                      <a:cubicBezTo>
                        <a:pt x="1027" y="755"/>
                        <a:pt x="1027" y="755"/>
                        <a:pt x="1027" y="754"/>
                      </a:cubicBezTo>
                      <a:cubicBezTo>
                        <a:pt x="1026" y="754"/>
                        <a:pt x="1027" y="754"/>
                        <a:pt x="1027" y="753"/>
                      </a:cubicBezTo>
                      <a:close/>
                      <a:moveTo>
                        <a:pt x="1016" y="851"/>
                      </a:moveTo>
                      <a:cubicBezTo>
                        <a:pt x="1016" y="850"/>
                        <a:pt x="1016" y="850"/>
                        <a:pt x="1017" y="850"/>
                      </a:cubicBezTo>
                      <a:cubicBezTo>
                        <a:pt x="1020" y="849"/>
                        <a:pt x="1022" y="847"/>
                        <a:pt x="1025" y="847"/>
                      </a:cubicBezTo>
                      <a:cubicBezTo>
                        <a:pt x="1030" y="846"/>
                        <a:pt x="1035" y="846"/>
                        <a:pt x="1041" y="846"/>
                      </a:cubicBezTo>
                      <a:cubicBezTo>
                        <a:pt x="1044" y="846"/>
                        <a:pt x="1047" y="845"/>
                        <a:pt x="1050" y="842"/>
                      </a:cubicBezTo>
                      <a:cubicBezTo>
                        <a:pt x="1050" y="842"/>
                        <a:pt x="1052" y="842"/>
                        <a:pt x="1053" y="841"/>
                      </a:cubicBezTo>
                      <a:cubicBezTo>
                        <a:pt x="1053" y="842"/>
                        <a:pt x="1054" y="842"/>
                        <a:pt x="1054" y="842"/>
                      </a:cubicBezTo>
                      <a:cubicBezTo>
                        <a:pt x="1056" y="846"/>
                        <a:pt x="1055" y="849"/>
                        <a:pt x="1053" y="852"/>
                      </a:cubicBezTo>
                      <a:cubicBezTo>
                        <a:pt x="1050" y="856"/>
                        <a:pt x="1045" y="859"/>
                        <a:pt x="1039" y="857"/>
                      </a:cubicBezTo>
                      <a:cubicBezTo>
                        <a:pt x="1032" y="854"/>
                        <a:pt x="1024" y="856"/>
                        <a:pt x="1017" y="856"/>
                      </a:cubicBezTo>
                      <a:cubicBezTo>
                        <a:pt x="1016" y="855"/>
                        <a:pt x="1015" y="854"/>
                        <a:pt x="1015" y="853"/>
                      </a:cubicBezTo>
                      <a:cubicBezTo>
                        <a:pt x="1014" y="853"/>
                        <a:pt x="1015" y="852"/>
                        <a:pt x="1016" y="851"/>
                      </a:cubicBezTo>
                      <a:close/>
                      <a:moveTo>
                        <a:pt x="1013" y="866"/>
                      </a:moveTo>
                      <a:cubicBezTo>
                        <a:pt x="1013" y="867"/>
                        <a:pt x="1013" y="868"/>
                        <a:pt x="1012" y="869"/>
                      </a:cubicBezTo>
                      <a:cubicBezTo>
                        <a:pt x="1006" y="872"/>
                        <a:pt x="1000" y="875"/>
                        <a:pt x="994" y="877"/>
                      </a:cubicBezTo>
                      <a:cubicBezTo>
                        <a:pt x="990" y="879"/>
                        <a:pt x="985" y="881"/>
                        <a:pt x="981" y="883"/>
                      </a:cubicBezTo>
                      <a:cubicBezTo>
                        <a:pt x="977" y="886"/>
                        <a:pt x="972" y="887"/>
                        <a:pt x="967" y="887"/>
                      </a:cubicBezTo>
                      <a:cubicBezTo>
                        <a:pt x="965" y="886"/>
                        <a:pt x="963" y="885"/>
                        <a:pt x="961" y="884"/>
                      </a:cubicBezTo>
                      <a:cubicBezTo>
                        <a:pt x="960" y="883"/>
                        <a:pt x="960" y="879"/>
                        <a:pt x="962" y="878"/>
                      </a:cubicBezTo>
                      <a:cubicBezTo>
                        <a:pt x="962" y="878"/>
                        <a:pt x="963" y="877"/>
                        <a:pt x="963" y="877"/>
                      </a:cubicBezTo>
                      <a:cubicBezTo>
                        <a:pt x="971" y="877"/>
                        <a:pt x="978" y="873"/>
                        <a:pt x="984" y="869"/>
                      </a:cubicBezTo>
                      <a:cubicBezTo>
                        <a:pt x="987" y="867"/>
                        <a:pt x="989" y="867"/>
                        <a:pt x="992" y="868"/>
                      </a:cubicBezTo>
                      <a:cubicBezTo>
                        <a:pt x="995" y="869"/>
                        <a:pt x="998" y="869"/>
                        <a:pt x="1001" y="867"/>
                      </a:cubicBezTo>
                      <a:cubicBezTo>
                        <a:pt x="1004" y="866"/>
                        <a:pt x="1007" y="865"/>
                        <a:pt x="1009" y="864"/>
                      </a:cubicBezTo>
                      <a:cubicBezTo>
                        <a:pt x="1010" y="864"/>
                        <a:pt x="1013" y="865"/>
                        <a:pt x="1013" y="866"/>
                      </a:cubicBezTo>
                      <a:close/>
                      <a:moveTo>
                        <a:pt x="966" y="798"/>
                      </a:moveTo>
                      <a:cubicBezTo>
                        <a:pt x="978" y="800"/>
                        <a:pt x="989" y="803"/>
                        <a:pt x="999" y="807"/>
                      </a:cubicBezTo>
                      <a:cubicBezTo>
                        <a:pt x="1001" y="807"/>
                        <a:pt x="1002" y="808"/>
                        <a:pt x="1003" y="810"/>
                      </a:cubicBezTo>
                      <a:cubicBezTo>
                        <a:pt x="1006" y="814"/>
                        <a:pt x="1008" y="818"/>
                        <a:pt x="1010" y="823"/>
                      </a:cubicBezTo>
                      <a:cubicBezTo>
                        <a:pt x="1011" y="825"/>
                        <a:pt x="1010" y="827"/>
                        <a:pt x="1009" y="829"/>
                      </a:cubicBezTo>
                      <a:cubicBezTo>
                        <a:pt x="1008" y="831"/>
                        <a:pt x="1006" y="831"/>
                        <a:pt x="1004" y="830"/>
                      </a:cubicBezTo>
                      <a:cubicBezTo>
                        <a:pt x="1001" y="829"/>
                        <a:pt x="999" y="825"/>
                        <a:pt x="996" y="823"/>
                      </a:cubicBezTo>
                      <a:cubicBezTo>
                        <a:pt x="995" y="822"/>
                        <a:pt x="994" y="822"/>
                        <a:pt x="993" y="822"/>
                      </a:cubicBezTo>
                      <a:cubicBezTo>
                        <a:pt x="993" y="822"/>
                        <a:pt x="992" y="823"/>
                        <a:pt x="992" y="824"/>
                      </a:cubicBezTo>
                      <a:cubicBezTo>
                        <a:pt x="992" y="825"/>
                        <a:pt x="992" y="827"/>
                        <a:pt x="992" y="828"/>
                      </a:cubicBezTo>
                      <a:cubicBezTo>
                        <a:pt x="987" y="835"/>
                        <a:pt x="985" y="843"/>
                        <a:pt x="983" y="851"/>
                      </a:cubicBezTo>
                      <a:cubicBezTo>
                        <a:pt x="982" y="852"/>
                        <a:pt x="981" y="853"/>
                        <a:pt x="980" y="853"/>
                      </a:cubicBezTo>
                      <a:cubicBezTo>
                        <a:pt x="979" y="854"/>
                        <a:pt x="977" y="854"/>
                        <a:pt x="976" y="852"/>
                      </a:cubicBezTo>
                      <a:cubicBezTo>
                        <a:pt x="976" y="849"/>
                        <a:pt x="975" y="846"/>
                        <a:pt x="975" y="843"/>
                      </a:cubicBezTo>
                      <a:cubicBezTo>
                        <a:pt x="974" y="840"/>
                        <a:pt x="971" y="839"/>
                        <a:pt x="968" y="840"/>
                      </a:cubicBezTo>
                      <a:cubicBezTo>
                        <a:pt x="967" y="840"/>
                        <a:pt x="965" y="841"/>
                        <a:pt x="964" y="842"/>
                      </a:cubicBezTo>
                      <a:cubicBezTo>
                        <a:pt x="963" y="843"/>
                        <a:pt x="962" y="843"/>
                        <a:pt x="961" y="842"/>
                      </a:cubicBezTo>
                      <a:cubicBezTo>
                        <a:pt x="961" y="842"/>
                        <a:pt x="961" y="841"/>
                        <a:pt x="961" y="841"/>
                      </a:cubicBezTo>
                      <a:cubicBezTo>
                        <a:pt x="963" y="839"/>
                        <a:pt x="964" y="837"/>
                        <a:pt x="966" y="834"/>
                      </a:cubicBezTo>
                      <a:cubicBezTo>
                        <a:pt x="969" y="830"/>
                        <a:pt x="970" y="825"/>
                        <a:pt x="968" y="820"/>
                      </a:cubicBezTo>
                      <a:cubicBezTo>
                        <a:pt x="967" y="818"/>
                        <a:pt x="966" y="816"/>
                        <a:pt x="964" y="815"/>
                      </a:cubicBezTo>
                      <a:cubicBezTo>
                        <a:pt x="962" y="813"/>
                        <a:pt x="959" y="811"/>
                        <a:pt x="956" y="809"/>
                      </a:cubicBezTo>
                      <a:cubicBezTo>
                        <a:pt x="955" y="808"/>
                        <a:pt x="954" y="807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0" y="808"/>
                        <a:pt x="947" y="811"/>
                        <a:pt x="945" y="814"/>
                      </a:cubicBezTo>
                      <a:cubicBezTo>
                        <a:pt x="944" y="816"/>
                        <a:pt x="942" y="818"/>
                        <a:pt x="939" y="818"/>
                      </a:cubicBezTo>
                      <a:cubicBezTo>
                        <a:pt x="935" y="818"/>
                        <a:pt x="933" y="821"/>
                        <a:pt x="931" y="824"/>
                      </a:cubicBezTo>
                      <a:cubicBezTo>
                        <a:pt x="926" y="833"/>
                        <a:pt x="922" y="843"/>
                        <a:pt x="923" y="853"/>
                      </a:cubicBezTo>
                      <a:cubicBezTo>
                        <a:pt x="923" y="864"/>
                        <a:pt x="918" y="871"/>
                        <a:pt x="910" y="877"/>
                      </a:cubicBezTo>
                      <a:cubicBezTo>
                        <a:pt x="908" y="878"/>
                        <a:pt x="904" y="877"/>
                        <a:pt x="904" y="874"/>
                      </a:cubicBezTo>
                      <a:cubicBezTo>
                        <a:pt x="902" y="865"/>
                        <a:pt x="902" y="855"/>
                        <a:pt x="907" y="847"/>
                      </a:cubicBezTo>
                      <a:cubicBezTo>
                        <a:pt x="910" y="842"/>
                        <a:pt x="911" y="835"/>
                        <a:pt x="913" y="830"/>
                      </a:cubicBezTo>
                      <a:cubicBezTo>
                        <a:pt x="914" y="827"/>
                        <a:pt x="914" y="825"/>
                        <a:pt x="913" y="822"/>
                      </a:cubicBezTo>
                      <a:cubicBezTo>
                        <a:pt x="912" y="821"/>
                        <a:pt x="913" y="820"/>
                        <a:pt x="913" y="819"/>
                      </a:cubicBezTo>
                      <a:cubicBezTo>
                        <a:pt x="913" y="818"/>
                        <a:pt x="913" y="818"/>
                        <a:pt x="914" y="817"/>
                      </a:cubicBezTo>
                      <a:cubicBezTo>
                        <a:pt x="927" y="803"/>
                        <a:pt x="924" y="805"/>
                        <a:pt x="943" y="802"/>
                      </a:cubicBezTo>
                      <a:cubicBezTo>
                        <a:pt x="947" y="801"/>
                        <a:pt x="950" y="803"/>
                        <a:pt x="953" y="806"/>
                      </a:cubicBezTo>
                      <a:cubicBezTo>
                        <a:pt x="953" y="806"/>
                        <a:pt x="953" y="806"/>
                        <a:pt x="953" y="805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6" y="805"/>
                        <a:pt x="959" y="804"/>
                        <a:pt x="962" y="803"/>
                      </a:cubicBezTo>
                      <a:cubicBezTo>
                        <a:pt x="963" y="803"/>
                        <a:pt x="963" y="801"/>
                        <a:pt x="964" y="800"/>
                      </a:cubicBezTo>
                      <a:cubicBezTo>
                        <a:pt x="965" y="800"/>
                        <a:pt x="966" y="798"/>
                        <a:pt x="966" y="798"/>
                      </a:cubicBezTo>
                      <a:close/>
                      <a:moveTo>
                        <a:pt x="963" y="654"/>
                      </a:moveTo>
                      <a:cubicBezTo>
                        <a:pt x="963" y="654"/>
                        <a:pt x="963" y="653"/>
                        <a:pt x="963" y="653"/>
                      </a:cubicBezTo>
                      <a:cubicBezTo>
                        <a:pt x="963" y="652"/>
                        <a:pt x="963" y="651"/>
                        <a:pt x="963" y="650"/>
                      </a:cubicBezTo>
                      <a:cubicBezTo>
                        <a:pt x="963" y="648"/>
                        <a:pt x="964" y="648"/>
                        <a:pt x="965" y="649"/>
                      </a:cubicBezTo>
                      <a:cubicBezTo>
                        <a:pt x="965" y="649"/>
                        <a:pt x="965" y="650"/>
                        <a:pt x="965" y="650"/>
                      </a:cubicBezTo>
                      <a:cubicBezTo>
                        <a:pt x="964" y="651"/>
                        <a:pt x="964" y="652"/>
                        <a:pt x="963" y="653"/>
                      </a:cubicBezTo>
                      <a:cubicBezTo>
                        <a:pt x="963" y="654"/>
                        <a:pt x="963" y="654"/>
                        <a:pt x="963" y="654"/>
                      </a:cubicBezTo>
                      <a:cubicBezTo>
                        <a:pt x="962" y="655"/>
                        <a:pt x="962" y="655"/>
                        <a:pt x="962" y="655"/>
                      </a:cubicBezTo>
                      <a:lnTo>
                        <a:pt x="963" y="654"/>
                      </a:lnTo>
                      <a:close/>
                      <a:moveTo>
                        <a:pt x="922" y="722"/>
                      </a:moveTo>
                      <a:cubicBezTo>
                        <a:pt x="922" y="722"/>
                        <a:pt x="923" y="722"/>
                        <a:pt x="923" y="722"/>
                      </a:cubicBezTo>
                      <a:cubicBezTo>
                        <a:pt x="924" y="723"/>
                        <a:pt x="925" y="723"/>
                        <a:pt x="925" y="724"/>
                      </a:cubicBezTo>
                      <a:cubicBezTo>
                        <a:pt x="926" y="726"/>
                        <a:pt x="926" y="729"/>
                        <a:pt x="924" y="731"/>
                      </a:cubicBezTo>
                      <a:cubicBezTo>
                        <a:pt x="924" y="731"/>
                        <a:pt x="924" y="732"/>
                        <a:pt x="923" y="732"/>
                      </a:cubicBezTo>
                      <a:cubicBezTo>
                        <a:pt x="922" y="732"/>
                        <a:pt x="921" y="732"/>
                        <a:pt x="921" y="731"/>
                      </a:cubicBezTo>
                      <a:cubicBezTo>
                        <a:pt x="919" y="727"/>
                        <a:pt x="919" y="725"/>
                        <a:pt x="922" y="722"/>
                      </a:cubicBezTo>
                      <a:close/>
                      <a:moveTo>
                        <a:pt x="906" y="698"/>
                      </a:moveTo>
                      <a:cubicBezTo>
                        <a:pt x="906" y="699"/>
                        <a:pt x="906" y="699"/>
                        <a:pt x="906" y="699"/>
                      </a:cubicBezTo>
                      <a:cubicBezTo>
                        <a:pt x="905" y="699"/>
                        <a:pt x="905" y="699"/>
                        <a:pt x="905" y="699"/>
                      </a:cubicBezTo>
                      <a:lnTo>
                        <a:pt x="906" y="698"/>
                      </a:lnTo>
                      <a:close/>
                      <a:moveTo>
                        <a:pt x="896" y="426"/>
                      </a:moveTo>
                      <a:cubicBezTo>
                        <a:pt x="897" y="425"/>
                        <a:pt x="898" y="425"/>
                        <a:pt x="899" y="425"/>
                      </a:cubicBezTo>
                      <a:cubicBezTo>
                        <a:pt x="900" y="425"/>
                        <a:pt x="901" y="426"/>
                        <a:pt x="901" y="427"/>
                      </a:cubicBezTo>
                      <a:cubicBezTo>
                        <a:pt x="902" y="428"/>
                        <a:pt x="902" y="430"/>
                        <a:pt x="902" y="431"/>
                      </a:cubicBezTo>
                      <a:cubicBezTo>
                        <a:pt x="901" y="433"/>
                        <a:pt x="900" y="433"/>
                        <a:pt x="899" y="432"/>
                      </a:cubicBezTo>
                      <a:cubicBezTo>
                        <a:pt x="898" y="431"/>
                        <a:pt x="897" y="430"/>
                        <a:pt x="896" y="429"/>
                      </a:cubicBezTo>
                      <a:cubicBezTo>
                        <a:pt x="895" y="428"/>
                        <a:pt x="896" y="427"/>
                        <a:pt x="896" y="426"/>
                      </a:cubicBezTo>
                      <a:close/>
                      <a:moveTo>
                        <a:pt x="885" y="415"/>
                      </a:moveTo>
                      <a:cubicBezTo>
                        <a:pt x="885" y="416"/>
                        <a:pt x="885" y="416"/>
                        <a:pt x="885" y="417"/>
                      </a:cubicBezTo>
                      <a:cubicBezTo>
                        <a:pt x="885" y="417"/>
                        <a:pt x="885" y="417"/>
                        <a:pt x="885" y="418"/>
                      </a:cubicBezTo>
                      <a:cubicBezTo>
                        <a:pt x="884" y="417"/>
                        <a:pt x="884" y="417"/>
                        <a:pt x="884" y="416"/>
                      </a:cubicBezTo>
                      <a:cubicBezTo>
                        <a:pt x="884" y="416"/>
                        <a:pt x="885" y="416"/>
                        <a:pt x="885" y="415"/>
                      </a:cubicBezTo>
                      <a:close/>
                      <a:moveTo>
                        <a:pt x="879" y="619"/>
                      </a:moveTo>
                      <a:cubicBezTo>
                        <a:pt x="880" y="619"/>
                        <a:pt x="880" y="619"/>
                        <a:pt x="881" y="619"/>
                      </a:cubicBezTo>
                      <a:cubicBezTo>
                        <a:pt x="881" y="620"/>
                        <a:pt x="880" y="620"/>
                        <a:pt x="880" y="620"/>
                      </a:cubicBezTo>
                      <a:cubicBezTo>
                        <a:pt x="880" y="620"/>
                        <a:pt x="879" y="620"/>
                        <a:pt x="879" y="620"/>
                      </a:cubicBezTo>
                      <a:cubicBezTo>
                        <a:pt x="879" y="619"/>
                        <a:pt x="879" y="619"/>
                        <a:pt x="879" y="619"/>
                      </a:cubicBezTo>
                      <a:close/>
                      <a:moveTo>
                        <a:pt x="873" y="710"/>
                      </a:moveTo>
                      <a:cubicBezTo>
                        <a:pt x="873" y="710"/>
                        <a:pt x="873" y="710"/>
                        <a:pt x="874" y="710"/>
                      </a:cubicBezTo>
                      <a:cubicBezTo>
                        <a:pt x="874" y="710"/>
                        <a:pt x="874" y="710"/>
                        <a:pt x="874" y="711"/>
                      </a:cubicBezTo>
                      <a:cubicBezTo>
                        <a:pt x="877" y="711"/>
                        <a:pt x="880" y="711"/>
                        <a:pt x="883" y="711"/>
                      </a:cubicBezTo>
                      <a:cubicBezTo>
                        <a:pt x="884" y="712"/>
                        <a:pt x="884" y="713"/>
                        <a:pt x="883" y="714"/>
                      </a:cubicBezTo>
                      <a:cubicBezTo>
                        <a:pt x="883" y="714"/>
                        <a:pt x="882" y="715"/>
                        <a:pt x="882" y="715"/>
                      </a:cubicBezTo>
                      <a:cubicBezTo>
                        <a:pt x="879" y="714"/>
                        <a:pt x="876" y="713"/>
                        <a:pt x="874" y="711"/>
                      </a:cubicBezTo>
                      <a:cubicBezTo>
                        <a:pt x="874" y="710"/>
                        <a:pt x="874" y="710"/>
                        <a:pt x="873" y="710"/>
                      </a:cubicBezTo>
                      <a:cubicBezTo>
                        <a:pt x="872" y="710"/>
                        <a:pt x="872" y="710"/>
                        <a:pt x="873" y="710"/>
                      </a:cubicBezTo>
                      <a:close/>
                      <a:moveTo>
                        <a:pt x="887" y="767"/>
                      </a:moveTo>
                      <a:cubicBezTo>
                        <a:pt x="893" y="765"/>
                        <a:pt x="900" y="763"/>
                        <a:pt x="906" y="758"/>
                      </a:cubicBezTo>
                      <a:cubicBezTo>
                        <a:pt x="911" y="754"/>
                        <a:pt x="918" y="754"/>
                        <a:pt x="923" y="749"/>
                      </a:cubicBezTo>
                      <a:cubicBezTo>
                        <a:pt x="925" y="747"/>
                        <a:pt x="927" y="747"/>
                        <a:pt x="930" y="748"/>
                      </a:cubicBezTo>
                      <a:cubicBezTo>
                        <a:pt x="931" y="748"/>
                        <a:pt x="933" y="749"/>
                        <a:pt x="934" y="749"/>
                      </a:cubicBezTo>
                      <a:cubicBezTo>
                        <a:pt x="940" y="751"/>
                        <a:pt x="944" y="753"/>
                        <a:pt x="945" y="760"/>
                      </a:cubicBezTo>
                      <a:cubicBezTo>
                        <a:pt x="946" y="763"/>
                        <a:pt x="949" y="766"/>
                        <a:pt x="952" y="766"/>
                      </a:cubicBezTo>
                      <a:cubicBezTo>
                        <a:pt x="956" y="767"/>
                        <a:pt x="957" y="769"/>
                        <a:pt x="957" y="773"/>
                      </a:cubicBezTo>
                      <a:cubicBezTo>
                        <a:pt x="957" y="778"/>
                        <a:pt x="958" y="783"/>
                        <a:pt x="959" y="788"/>
                      </a:cubicBezTo>
                      <a:cubicBezTo>
                        <a:pt x="959" y="790"/>
                        <a:pt x="956" y="792"/>
                        <a:pt x="954" y="790"/>
                      </a:cubicBezTo>
                      <a:cubicBezTo>
                        <a:pt x="952" y="789"/>
                        <a:pt x="950" y="788"/>
                        <a:pt x="948" y="788"/>
                      </a:cubicBezTo>
                      <a:cubicBezTo>
                        <a:pt x="944" y="789"/>
                        <a:pt x="939" y="789"/>
                        <a:pt x="935" y="790"/>
                      </a:cubicBezTo>
                      <a:cubicBezTo>
                        <a:pt x="929" y="791"/>
                        <a:pt x="925" y="790"/>
                        <a:pt x="922" y="785"/>
                      </a:cubicBezTo>
                      <a:cubicBezTo>
                        <a:pt x="921" y="784"/>
                        <a:pt x="920" y="784"/>
                        <a:pt x="919" y="783"/>
                      </a:cubicBezTo>
                      <a:cubicBezTo>
                        <a:pt x="918" y="782"/>
                        <a:pt x="916" y="782"/>
                        <a:pt x="916" y="780"/>
                      </a:cubicBezTo>
                      <a:cubicBezTo>
                        <a:pt x="917" y="779"/>
                        <a:pt x="918" y="778"/>
                        <a:pt x="919" y="776"/>
                      </a:cubicBezTo>
                      <a:cubicBezTo>
                        <a:pt x="920" y="775"/>
                        <a:pt x="920" y="774"/>
                        <a:pt x="919" y="774"/>
                      </a:cubicBezTo>
                      <a:cubicBezTo>
                        <a:pt x="918" y="773"/>
                        <a:pt x="918" y="773"/>
                        <a:pt x="917" y="773"/>
                      </a:cubicBezTo>
                      <a:cubicBezTo>
                        <a:pt x="916" y="773"/>
                        <a:pt x="915" y="773"/>
                        <a:pt x="914" y="773"/>
                      </a:cubicBezTo>
                      <a:cubicBezTo>
                        <a:pt x="913" y="773"/>
                        <a:pt x="912" y="774"/>
                        <a:pt x="911" y="775"/>
                      </a:cubicBezTo>
                      <a:cubicBezTo>
                        <a:pt x="905" y="779"/>
                        <a:pt x="898" y="782"/>
                        <a:pt x="890" y="784"/>
                      </a:cubicBezTo>
                      <a:cubicBezTo>
                        <a:pt x="886" y="786"/>
                        <a:pt x="882" y="787"/>
                        <a:pt x="879" y="782"/>
                      </a:cubicBezTo>
                      <a:cubicBezTo>
                        <a:pt x="877" y="779"/>
                        <a:pt x="873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69" y="780"/>
                      </a:cubicBezTo>
                      <a:cubicBezTo>
                        <a:pt x="869" y="780"/>
                        <a:pt x="869" y="781"/>
                        <a:pt x="869" y="781"/>
                      </a:cubicBezTo>
                      <a:cubicBezTo>
                        <a:pt x="869" y="781"/>
                        <a:pt x="869" y="780"/>
                        <a:pt x="869" y="780"/>
                      </a:cubicBezTo>
                      <a:cubicBezTo>
                        <a:pt x="869" y="780"/>
                        <a:pt x="869" y="780"/>
                        <a:pt x="869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4" y="773"/>
                        <a:pt x="880" y="770"/>
                        <a:pt x="887" y="767"/>
                      </a:cubicBezTo>
                      <a:close/>
                      <a:moveTo>
                        <a:pt x="869" y="639"/>
                      </a:moveTo>
                      <a:cubicBezTo>
                        <a:pt x="867" y="639"/>
                        <a:pt x="867" y="638"/>
                        <a:pt x="868" y="637"/>
                      </a:cubicBezTo>
                      <a:cubicBezTo>
                        <a:pt x="868" y="637"/>
                        <a:pt x="869" y="637"/>
                        <a:pt x="869" y="637"/>
                      </a:cubicBezTo>
                      <a:cubicBezTo>
                        <a:pt x="869" y="638"/>
                        <a:pt x="870" y="638"/>
                        <a:pt x="870" y="639"/>
                      </a:cubicBezTo>
                      <a:cubicBezTo>
                        <a:pt x="870" y="639"/>
                        <a:pt x="869" y="640"/>
                        <a:pt x="869" y="639"/>
                      </a:cubicBezTo>
                      <a:close/>
                      <a:moveTo>
                        <a:pt x="861" y="404"/>
                      </a:moveTo>
                      <a:cubicBezTo>
                        <a:pt x="863" y="403"/>
                        <a:pt x="865" y="403"/>
                        <a:pt x="867" y="403"/>
                      </a:cubicBezTo>
                      <a:cubicBezTo>
                        <a:pt x="868" y="403"/>
                        <a:pt x="869" y="404"/>
                        <a:pt x="870" y="405"/>
                      </a:cubicBezTo>
                      <a:cubicBezTo>
                        <a:pt x="866" y="408"/>
                        <a:pt x="867" y="413"/>
                        <a:pt x="866" y="417"/>
                      </a:cubicBezTo>
                      <a:cubicBezTo>
                        <a:pt x="864" y="420"/>
                        <a:pt x="862" y="420"/>
                        <a:pt x="859" y="418"/>
                      </a:cubicBezTo>
                      <a:cubicBezTo>
                        <a:pt x="853" y="413"/>
                        <a:pt x="854" y="408"/>
                        <a:pt x="861" y="404"/>
                      </a:cubicBezTo>
                      <a:close/>
                      <a:moveTo>
                        <a:pt x="857" y="485"/>
                      </a:moveTo>
                      <a:cubicBezTo>
                        <a:pt x="857" y="485"/>
                        <a:pt x="857" y="484"/>
                        <a:pt x="857" y="484"/>
                      </a:cubicBezTo>
                      <a:cubicBezTo>
                        <a:pt x="857" y="483"/>
                        <a:pt x="858" y="483"/>
                        <a:pt x="858" y="482"/>
                      </a:cubicBezTo>
                      <a:cubicBezTo>
                        <a:pt x="858" y="482"/>
                        <a:pt x="858" y="482"/>
                        <a:pt x="859" y="483"/>
                      </a:cubicBezTo>
                      <a:cubicBezTo>
                        <a:pt x="858" y="483"/>
                        <a:pt x="858" y="484"/>
                        <a:pt x="857" y="484"/>
                      </a:cubicBezTo>
                      <a:cubicBezTo>
                        <a:pt x="857" y="484"/>
                        <a:pt x="857" y="485"/>
                        <a:pt x="857" y="485"/>
                      </a:cubicBezTo>
                      <a:cubicBezTo>
                        <a:pt x="856" y="486"/>
                        <a:pt x="854" y="488"/>
                        <a:pt x="853" y="489"/>
                      </a:cubicBezTo>
                      <a:cubicBezTo>
                        <a:pt x="853" y="489"/>
                        <a:pt x="853" y="490"/>
                        <a:pt x="853" y="490"/>
                      </a:cubicBezTo>
                      <a:cubicBezTo>
                        <a:pt x="853" y="489"/>
                        <a:pt x="853" y="489"/>
                        <a:pt x="853" y="489"/>
                      </a:cubicBezTo>
                      <a:cubicBezTo>
                        <a:pt x="854" y="487"/>
                        <a:pt x="855" y="486"/>
                        <a:pt x="857" y="485"/>
                      </a:cubicBezTo>
                      <a:close/>
                      <a:moveTo>
                        <a:pt x="853" y="430"/>
                      </a:moveTo>
                      <a:cubicBezTo>
                        <a:pt x="853" y="431"/>
                        <a:pt x="853" y="431"/>
                        <a:pt x="853" y="431"/>
                      </a:cubicBezTo>
                      <a:cubicBezTo>
                        <a:pt x="852" y="431"/>
                        <a:pt x="852" y="431"/>
                        <a:pt x="852" y="431"/>
                      </a:cubicBezTo>
                      <a:lnTo>
                        <a:pt x="853" y="430"/>
                      </a:lnTo>
                      <a:close/>
                      <a:moveTo>
                        <a:pt x="845" y="557"/>
                      </a:moveTo>
                      <a:cubicBezTo>
                        <a:pt x="846" y="559"/>
                        <a:pt x="846" y="559"/>
                        <a:pt x="846" y="559"/>
                      </a:cubicBezTo>
                      <a:cubicBezTo>
                        <a:pt x="845" y="559"/>
                        <a:pt x="845" y="559"/>
                        <a:pt x="845" y="559"/>
                      </a:cubicBezTo>
                      <a:lnTo>
                        <a:pt x="845" y="557"/>
                      </a:lnTo>
                      <a:close/>
                      <a:moveTo>
                        <a:pt x="840" y="734"/>
                      </a:moveTo>
                      <a:cubicBezTo>
                        <a:pt x="841" y="732"/>
                        <a:pt x="841" y="729"/>
                        <a:pt x="843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3" y="726"/>
                        <a:pt x="844" y="726"/>
                        <a:pt x="844" y="726"/>
                      </a:cubicBezTo>
                      <a:cubicBezTo>
                        <a:pt x="844" y="726"/>
                        <a:pt x="844" y="727"/>
                        <a:pt x="844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4" y="729"/>
                        <a:pt x="844" y="731"/>
                        <a:pt x="845" y="733"/>
                      </a:cubicBezTo>
                      <a:cubicBezTo>
                        <a:pt x="845" y="733"/>
                        <a:pt x="845" y="734"/>
                        <a:pt x="845" y="734"/>
                      </a:cubicBezTo>
                      <a:cubicBezTo>
                        <a:pt x="844" y="735"/>
                        <a:pt x="843" y="736"/>
                        <a:pt x="842" y="736"/>
                      </a:cubicBezTo>
                      <a:cubicBezTo>
                        <a:pt x="842" y="736"/>
                        <a:pt x="841" y="736"/>
                        <a:pt x="841" y="736"/>
                      </a:cubicBezTo>
                      <a:cubicBezTo>
                        <a:pt x="840" y="736"/>
                        <a:pt x="839" y="735"/>
                        <a:pt x="840" y="734"/>
                      </a:cubicBezTo>
                      <a:close/>
                      <a:moveTo>
                        <a:pt x="837" y="616"/>
                      </a:moveTo>
                      <a:cubicBezTo>
                        <a:pt x="838" y="616"/>
                        <a:pt x="838" y="616"/>
                        <a:pt x="838" y="616"/>
                      </a:cubicBezTo>
                      <a:cubicBezTo>
                        <a:pt x="837" y="617"/>
                        <a:pt x="837" y="617"/>
                        <a:pt x="837" y="617"/>
                      </a:cubicBezTo>
                      <a:lnTo>
                        <a:pt x="837" y="616"/>
                      </a:lnTo>
                      <a:close/>
                      <a:moveTo>
                        <a:pt x="832" y="564"/>
                      </a:moveTo>
                      <a:cubicBezTo>
                        <a:pt x="833" y="563"/>
                        <a:pt x="834" y="564"/>
                        <a:pt x="834" y="565"/>
                      </a:cubicBezTo>
                      <a:cubicBezTo>
                        <a:pt x="834" y="566"/>
                        <a:pt x="834" y="567"/>
                        <a:pt x="832" y="567"/>
                      </a:cubicBezTo>
                      <a:cubicBezTo>
                        <a:pt x="831" y="567"/>
                        <a:pt x="831" y="566"/>
                        <a:pt x="830" y="566"/>
                      </a:cubicBezTo>
                      <a:cubicBezTo>
                        <a:pt x="830" y="565"/>
                        <a:pt x="831" y="564"/>
                        <a:pt x="832" y="564"/>
                      </a:cubicBezTo>
                      <a:close/>
                      <a:moveTo>
                        <a:pt x="830" y="689"/>
                      </a:moveTo>
                      <a:cubicBezTo>
                        <a:pt x="830" y="695"/>
                        <a:pt x="829" y="700"/>
                        <a:pt x="824" y="703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3" y="704"/>
                        <a:pt x="823" y="704"/>
                        <a:pt x="823" y="704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4" y="704"/>
                        <a:pt x="824" y="703"/>
                        <a:pt x="824" y="703"/>
                      </a:cubicBezTo>
                      <a:cubicBezTo>
                        <a:pt x="823" y="698"/>
                        <a:pt x="825" y="693"/>
                        <a:pt x="828" y="688"/>
                      </a:cubicBezTo>
                      <a:cubicBezTo>
                        <a:pt x="828" y="688"/>
                        <a:pt x="829" y="688"/>
                        <a:pt x="829" y="688"/>
                      </a:cubicBezTo>
                      <a:cubicBezTo>
                        <a:pt x="829" y="688"/>
                        <a:pt x="830" y="689"/>
                        <a:pt x="830" y="689"/>
                      </a:cubicBezTo>
                      <a:close/>
                      <a:moveTo>
                        <a:pt x="828" y="623"/>
                      </a:moveTo>
                      <a:cubicBezTo>
                        <a:pt x="828" y="623"/>
                        <a:pt x="828" y="623"/>
                        <a:pt x="829" y="623"/>
                      </a:cubicBezTo>
                      <a:cubicBezTo>
                        <a:pt x="829" y="624"/>
                        <a:pt x="828" y="624"/>
                        <a:pt x="828" y="625"/>
                      </a:cubicBezTo>
                      <a:cubicBezTo>
                        <a:pt x="828" y="625"/>
                        <a:pt x="827" y="625"/>
                        <a:pt x="827" y="624"/>
                      </a:cubicBezTo>
                      <a:cubicBezTo>
                        <a:pt x="826" y="623"/>
                        <a:pt x="826" y="623"/>
                        <a:pt x="828" y="623"/>
                      </a:cubicBezTo>
                      <a:close/>
                      <a:moveTo>
                        <a:pt x="816" y="636"/>
                      </a:moveTo>
                      <a:cubicBezTo>
                        <a:pt x="817" y="636"/>
                        <a:pt x="819" y="636"/>
                        <a:pt x="819" y="636"/>
                      </a:cubicBezTo>
                      <a:cubicBezTo>
                        <a:pt x="823" y="637"/>
                        <a:pt x="826" y="638"/>
                        <a:pt x="827" y="642"/>
                      </a:cubicBezTo>
                      <a:cubicBezTo>
                        <a:pt x="828" y="645"/>
                        <a:pt x="829" y="649"/>
                        <a:pt x="828" y="653"/>
                      </a:cubicBezTo>
                      <a:cubicBezTo>
                        <a:pt x="828" y="658"/>
                        <a:pt x="828" y="664"/>
                        <a:pt x="827" y="668"/>
                      </a:cubicBezTo>
                      <a:cubicBezTo>
                        <a:pt x="828" y="671"/>
                        <a:pt x="829" y="672"/>
                        <a:pt x="829" y="674"/>
                      </a:cubicBezTo>
                      <a:cubicBezTo>
                        <a:pt x="829" y="675"/>
                        <a:pt x="829" y="678"/>
                        <a:pt x="828" y="678"/>
                      </a:cubicBezTo>
                      <a:cubicBezTo>
                        <a:pt x="826" y="679"/>
                        <a:pt x="825" y="677"/>
                        <a:pt x="824" y="676"/>
                      </a:cubicBezTo>
                      <a:cubicBezTo>
                        <a:pt x="824" y="675"/>
                        <a:pt x="822" y="673"/>
                        <a:pt x="821" y="673"/>
                      </a:cubicBezTo>
                      <a:cubicBezTo>
                        <a:pt x="818" y="672"/>
                        <a:pt x="817" y="670"/>
                        <a:pt x="816" y="667"/>
                      </a:cubicBezTo>
                      <a:cubicBezTo>
                        <a:pt x="815" y="666"/>
                        <a:pt x="815" y="664"/>
                        <a:pt x="815" y="663"/>
                      </a:cubicBezTo>
                      <a:cubicBezTo>
                        <a:pt x="814" y="658"/>
                        <a:pt x="812" y="654"/>
                        <a:pt x="815" y="650"/>
                      </a:cubicBezTo>
                      <a:cubicBezTo>
                        <a:pt x="814" y="648"/>
                        <a:pt x="813" y="646"/>
                        <a:pt x="812" y="645"/>
                      </a:cubicBezTo>
                      <a:cubicBezTo>
                        <a:pt x="813" y="642"/>
                        <a:pt x="815" y="639"/>
                        <a:pt x="816" y="636"/>
                      </a:cubicBezTo>
                      <a:close/>
                      <a:moveTo>
                        <a:pt x="798" y="659"/>
                      </a:moveTo>
                      <a:cubicBezTo>
                        <a:pt x="797" y="662"/>
                        <a:pt x="795" y="664"/>
                        <a:pt x="794" y="666"/>
                      </a:cubicBezTo>
                      <a:cubicBezTo>
                        <a:pt x="793" y="667"/>
                        <a:pt x="792" y="668"/>
                        <a:pt x="792" y="667"/>
                      </a:cubicBezTo>
                      <a:cubicBezTo>
                        <a:pt x="791" y="666"/>
                        <a:pt x="791" y="666"/>
                        <a:pt x="791" y="665"/>
                      </a:cubicBezTo>
                      <a:cubicBezTo>
                        <a:pt x="791" y="665"/>
                        <a:pt x="791" y="664"/>
                        <a:pt x="792" y="664"/>
                      </a:cubicBezTo>
                      <a:cubicBezTo>
                        <a:pt x="793" y="661"/>
                        <a:pt x="795" y="658"/>
                        <a:pt x="794" y="654"/>
                      </a:cubicBezTo>
                      <a:cubicBezTo>
                        <a:pt x="793" y="650"/>
                        <a:pt x="789" y="651"/>
                        <a:pt x="786" y="649"/>
                      </a:cubicBezTo>
                      <a:cubicBezTo>
                        <a:pt x="786" y="649"/>
                        <a:pt x="786" y="648"/>
                        <a:pt x="786" y="648"/>
                      </a:cubicBezTo>
                      <a:cubicBezTo>
                        <a:pt x="786" y="647"/>
                        <a:pt x="787" y="646"/>
                        <a:pt x="788" y="646"/>
                      </a:cubicBezTo>
                      <a:cubicBezTo>
                        <a:pt x="789" y="646"/>
                        <a:pt x="790" y="646"/>
                        <a:pt x="791" y="647"/>
                      </a:cubicBezTo>
                      <a:cubicBezTo>
                        <a:pt x="793" y="647"/>
                        <a:pt x="795" y="647"/>
                        <a:pt x="797" y="648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5" y="645"/>
                        <a:pt x="794" y="642"/>
                        <a:pt x="792" y="639"/>
                      </a:cubicBezTo>
                      <a:cubicBezTo>
                        <a:pt x="790" y="635"/>
                        <a:pt x="790" y="631"/>
                        <a:pt x="792" y="627"/>
                      </a:cubicBezTo>
                      <a:cubicBezTo>
                        <a:pt x="792" y="625"/>
                        <a:pt x="794" y="624"/>
                        <a:pt x="795" y="624"/>
                      </a:cubicBezTo>
                      <a:cubicBezTo>
                        <a:pt x="796" y="623"/>
                        <a:pt x="798" y="624"/>
                        <a:pt x="799" y="625"/>
                      </a:cubicBezTo>
                      <a:cubicBezTo>
                        <a:pt x="801" y="627"/>
                        <a:pt x="802" y="629"/>
                        <a:pt x="804" y="632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0" y="636"/>
                        <a:pt x="800" y="639"/>
                        <a:pt x="804" y="643"/>
                      </a:cubicBezTo>
                      <a:cubicBezTo>
                        <a:pt x="805" y="644"/>
                        <a:pt x="804" y="646"/>
                        <a:pt x="803" y="646"/>
                      </a:cubicBezTo>
                      <a:cubicBezTo>
                        <a:pt x="801" y="646"/>
                        <a:pt x="799" y="647"/>
                        <a:pt x="797" y="647"/>
                      </a:cubicBezTo>
                      <a:cubicBezTo>
                        <a:pt x="797" y="647"/>
                        <a:pt x="797" y="647"/>
                        <a:pt x="797" y="648"/>
                      </a:cubicBezTo>
                      <a:cubicBezTo>
                        <a:pt x="797" y="648"/>
                        <a:pt x="797" y="648"/>
                        <a:pt x="797" y="648"/>
                      </a:cubicBezTo>
                      <a:cubicBezTo>
                        <a:pt x="798" y="649"/>
                        <a:pt x="799" y="651"/>
                        <a:pt x="799" y="653"/>
                      </a:cubicBezTo>
                      <a:cubicBezTo>
                        <a:pt x="799" y="655"/>
                        <a:pt x="799" y="658"/>
                        <a:pt x="798" y="659"/>
                      </a:cubicBezTo>
                      <a:close/>
                      <a:moveTo>
                        <a:pt x="806" y="704"/>
                      </a:moveTo>
                      <a:cubicBezTo>
                        <a:pt x="806" y="704"/>
                        <a:pt x="805" y="705"/>
                        <a:pt x="805" y="705"/>
                      </a:cubicBezTo>
                      <a:cubicBezTo>
                        <a:pt x="804" y="705"/>
                        <a:pt x="802" y="705"/>
                        <a:pt x="802" y="705"/>
                      </a:cubicBezTo>
                      <a:cubicBezTo>
                        <a:pt x="801" y="701"/>
                        <a:pt x="800" y="698"/>
                        <a:pt x="800" y="694"/>
                      </a:cubicBezTo>
                      <a:cubicBezTo>
                        <a:pt x="799" y="693"/>
                        <a:pt x="800" y="692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1" y="690"/>
                        <a:pt x="801" y="689"/>
                        <a:pt x="801" y="689"/>
                      </a:cubicBezTo>
                      <a:cubicBezTo>
                        <a:pt x="801" y="688"/>
                        <a:pt x="801" y="688"/>
                        <a:pt x="801" y="688"/>
                      </a:cubicBezTo>
                      <a:cubicBezTo>
                        <a:pt x="801" y="688"/>
                        <a:pt x="802" y="688"/>
                        <a:pt x="802" y="687"/>
                      </a:cubicBezTo>
                      <a:cubicBezTo>
                        <a:pt x="802" y="688"/>
                        <a:pt x="801" y="688"/>
                        <a:pt x="801" y="689"/>
                      </a:cubicBezTo>
                      <a:cubicBezTo>
                        <a:pt x="801" y="689"/>
                        <a:pt x="801" y="690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2" y="695"/>
                        <a:pt x="804" y="698"/>
                        <a:pt x="805" y="701"/>
                      </a:cubicBezTo>
                      <a:cubicBezTo>
                        <a:pt x="806" y="702"/>
                        <a:pt x="806" y="703"/>
                        <a:pt x="806" y="704"/>
                      </a:cubicBezTo>
                      <a:close/>
                      <a:moveTo>
                        <a:pt x="800" y="372"/>
                      </a:moveTo>
                      <a:cubicBezTo>
                        <a:pt x="800" y="371"/>
                        <a:pt x="801" y="371"/>
                        <a:pt x="802" y="371"/>
                      </a:cubicBezTo>
                      <a:cubicBezTo>
                        <a:pt x="803" y="372"/>
                        <a:pt x="803" y="372"/>
                        <a:pt x="802" y="374"/>
                      </a:cubicBezTo>
                      <a:cubicBezTo>
                        <a:pt x="802" y="374"/>
                        <a:pt x="802" y="374"/>
                        <a:pt x="801" y="374"/>
                      </a:cubicBezTo>
                      <a:cubicBezTo>
                        <a:pt x="800" y="374"/>
                        <a:pt x="800" y="373"/>
                        <a:pt x="800" y="372"/>
                      </a:cubicBezTo>
                      <a:close/>
                      <a:moveTo>
                        <a:pt x="791" y="525"/>
                      </a:moveTo>
                      <a:cubicBezTo>
                        <a:pt x="792" y="523"/>
                        <a:pt x="794" y="522"/>
                        <a:pt x="796" y="521"/>
                      </a:cubicBezTo>
                      <a:cubicBezTo>
                        <a:pt x="797" y="521"/>
                        <a:pt x="798" y="522"/>
                        <a:pt x="799" y="522"/>
                      </a:cubicBezTo>
                      <a:cubicBezTo>
                        <a:pt x="799" y="522"/>
                        <a:pt x="799" y="523"/>
                        <a:pt x="799" y="524"/>
                      </a:cubicBezTo>
                      <a:cubicBezTo>
                        <a:pt x="797" y="527"/>
                        <a:pt x="794" y="529"/>
                        <a:pt x="791" y="531"/>
                      </a:cubicBezTo>
                      <a:cubicBezTo>
                        <a:pt x="791" y="531"/>
                        <a:pt x="791" y="532"/>
                        <a:pt x="791" y="532"/>
                      </a:cubicBezTo>
                      <a:cubicBezTo>
                        <a:pt x="791" y="532"/>
                        <a:pt x="790" y="532"/>
                        <a:pt x="790" y="532"/>
                      </a:cubicBezTo>
                      <a:cubicBezTo>
                        <a:pt x="790" y="532"/>
                        <a:pt x="789" y="533"/>
                        <a:pt x="789" y="533"/>
                      </a:cubicBezTo>
                      <a:cubicBezTo>
                        <a:pt x="789" y="533"/>
                        <a:pt x="789" y="532"/>
                        <a:pt x="790" y="532"/>
                      </a:cubicBezTo>
                      <a:cubicBezTo>
                        <a:pt x="790" y="532"/>
                        <a:pt x="790" y="532"/>
                        <a:pt x="790" y="532"/>
                      </a:cubicBezTo>
                      <a:cubicBezTo>
                        <a:pt x="790" y="532"/>
                        <a:pt x="790" y="532"/>
                        <a:pt x="790" y="531"/>
                      </a:cubicBezTo>
                      <a:cubicBezTo>
                        <a:pt x="791" y="531"/>
                        <a:pt x="791" y="531"/>
                        <a:pt x="791" y="531"/>
                      </a:cubicBezTo>
                      <a:cubicBezTo>
                        <a:pt x="791" y="529"/>
                        <a:pt x="791" y="527"/>
                        <a:pt x="791" y="525"/>
                      </a:cubicBezTo>
                      <a:close/>
                      <a:moveTo>
                        <a:pt x="789" y="367"/>
                      </a:moveTo>
                      <a:cubicBezTo>
                        <a:pt x="791" y="367"/>
                        <a:pt x="791" y="367"/>
                        <a:pt x="790" y="368"/>
                      </a:cubicBezTo>
                      <a:cubicBezTo>
                        <a:pt x="790" y="369"/>
                        <a:pt x="789" y="368"/>
                        <a:pt x="788" y="368"/>
                      </a:cubicBezTo>
                      <a:cubicBezTo>
                        <a:pt x="788" y="368"/>
                        <a:pt x="788" y="368"/>
                        <a:pt x="788" y="367"/>
                      </a:cubicBezTo>
                      <a:cubicBezTo>
                        <a:pt x="788" y="367"/>
                        <a:pt x="789" y="367"/>
                        <a:pt x="789" y="367"/>
                      </a:cubicBezTo>
                      <a:close/>
                      <a:moveTo>
                        <a:pt x="783" y="567"/>
                      </a:moveTo>
                      <a:cubicBezTo>
                        <a:pt x="785" y="566"/>
                        <a:pt x="787" y="566"/>
                        <a:pt x="789" y="566"/>
                      </a:cubicBezTo>
                      <a:cubicBezTo>
                        <a:pt x="790" y="565"/>
                        <a:pt x="790" y="565"/>
                        <a:pt x="790" y="565"/>
                      </a:cubicBezTo>
                      <a:cubicBezTo>
                        <a:pt x="792" y="564"/>
                        <a:pt x="793" y="563"/>
                        <a:pt x="794" y="561"/>
                      </a:cubicBezTo>
                      <a:cubicBezTo>
                        <a:pt x="794" y="561"/>
                        <a:pt x="794" y="561"/>
                        <a:pt x="794" y="561"/>
                      </a:cubicBezTo>
                      <a:cubicBezTo>
                        <a:pt x="794" y="561"/>
                        <a:pt x="794" y="560"/>
                        <a:pt x="794" y="560"/>
                      </a:cubicBezTo>
                      <a:cubicBezTo>
                        <a:pt x="791" y="547"/>
                        <a:pt x="790" y="546"/>
                        <a:pt x="805" y="537"/>
                      </a:cubicBezTo>
                      <a:cubicBezTo>
                        <a:pt x="805" y="536"/>
                        <a:pt x="807" y="537"/>
                        <a:pt x="808" y="537"/>
                      </a:cubicBezTo>
                      <a:cubicBezTo>
                        <a:pt x="808" y="538"/>
                        <a:pt x="808" y="539"/>
                        <a:pt x="808" y="540"/>
                      </a:cubicBezTo>
                      <a:cubicBezTo>
                        <a:pt x="808" y="541"/>
                        <a:pt x="808" y="541"/>
                        <a:pt x="808" y="542"/>
                      </a:cubicBezTo>
                      <a:cubicBezTo>
                        <a:pt x="805" y="545"/>
                        <a:pt x="803" y="547"/>
                        <a:pt x="800" y="550"/>
                      </a:cubicBezTo>
                      <a:cubicBezTo>
                        <a:pt x="799" y="553"/>
                        <a:pt x="798" y="556"/>
                        <a:pt x="796" y="559"/>
                      </a:cubicBezTo>
                      <a:cubicBezTo>
                        <a:pt x="796" y="560"/>
                        <a:pt x="795" y="560"/>
                        <a:pt x="794" y="561"/>
                      </a:cubicBezTo>
                      <a:cubicBezTo>
                        <a:pt x="794" y="561"/>
                        <a:pt x="794" y="561"/>
                        <a:pt x="794" y="562"/>
                      </a:cubicBezTo>
                      <a:cubicBezTo>
                        <a:pt x="793" y="563"/>
                        <a:pt x="792" y="564"/>
                        <a:pt x="791" y="565"/>
                      </a:cubicBezTo>
                      <a:cubicBezTo>
                        <a:pt x="790" y="565"/>
                        <a:pt x="790" y="566"/>
                        <a:pt x="789" y="566"/>
                      </a:cubicBezTo>
                      <a:cubicBezTo>
                        <a:pt x="787" y="567"/>
                        <a:pt x="786" y="568"/>
                        <a:pt x="784" y="569"/>
                      </a:cubicBezTo>
                      <a:cubicBezTo>
                        <a:pt x="784" y="569"/>
                        <a:pt x="783" y="568"/>
                        <a:pt x="783" y="568"/>
                      </a:cubicBezTo>
                      <a:cubicBezTo>
                        <a:pt x="783" y="567"/>
                        <a:pt x="783" y="567"/>
                        <a:pt x="783" y="567"/>
                      </a:cubicBezTo>
                      <a:close/>
                      <a:moveTo>
                        <a:pt x="783" y="316"/>
                      </a:moveTo>
                      <a:cubicBezTo>
                        <a:pt x="782" y="317"/>
                        <a:pt x="782" y="317"/>
                        <a:pt x="782" y="317"/>
                      </a:cubicBezTo>
                      <a:cubicBezTo>
                        <a:pt x="782" y="316"/>
                        <a:pt x="782" y="316"/>
                        <a:pt x="782" y="316"/>
                      </a:cubicBezTo>
                      <a:lnTo>
                        <a:pt x="783" y="316"/>
                      </a:lnTo>
                      <a:close/>
                      <a:moveTo>
                        <a:pt x="772" y="349"/>
                      </a:moveTo>
                      <a:cubicBezTo>
                        <a:pt x="773" y="349"/>
                        <a:pt x="773" y="349"/>
                        <a:pt x="774" y="349"/>
                      </a:cubicBezTo>
                      <a:cubicBezTo>
                        <a:pt x="775" y="349"/>
                        <a:pt x="775" y="350"/>
                        <a:pt x="774" y="351"/>
                      </a:cubicBezTo>
                      <a:cubicBezTo>
                        <a:pt x="774" y="351"/>
                        <a:pt x="773" y="352"/>
                        <a:pt x="773" y="351"/>
                      </a:cubicBezTo>
                      <a:cubicBezTo>
                        <a:pt x="772" y="351"/>
                        <a:pt x="771" y="350"/>
                        <a:pt x="772" y="349"/>
                      </a:cubicBezTo>
                      <a:close/>
                      <a:moveTo>
                        <a:pt x="404" y="486"/>
                      </a:moveTo>
                      <a:cubicBezTo>
                        <a:pt x="403" y="486"/>
                        <a:pt x="403" y="486"/>
                        <a:pt x="403" y="486"/>
                      </a:cubicBezTo>
                      <a:cubicBezTo>
                        <a:pt x="404" y="486"/>
                        <a:pt x="404" y="486"/>
                        <a:pt x="404" y="486"/>
                      </a:cubicBezTo>
                      <a:cubicBezTo>
                        <a:pt x="404" y="485"/>
                        <a:pt x="404" y="485"/>
                        <a:pt x="404" y="485"/>
                      </a:cubicBezTo>
                      <a:cubicBezTo>
                        <a:pt x="404" y="485"/>
                        <a:pt x="404" y="486"/>
                        <a:pt x="404" y="486"/>
                      </a:cubicBezTo>
                      <a:close/>
                      <a:moveTo>
                        <a:pt x="413" y="462"/>
                      </a:moveTo>
                      <a:cubicBezTo>
                        <a:pt x="413" y="462"/>
                        <a:pt x="413" y="462"/>
                        <a:pt x="413" y="461"/>
                      </a:cubicBezTo>
                      <a:cubicBezTo>
                        <a:pt x="413" y="461"/>
                        <a:pt x="412" y="461"/>
                        <a:pt x="411" y="460"/>
                      </a:cubicBezTo>
                      <a:cubicBezTo>
                        <a:pt x="411" y="460"/>
                        <a:pt x="412" y="459"/>
                        <a:pt x="412" y="459"/>
                      </a:cubicBezTo>
                      <a:cubicBezTo>
                        <a:pt x="413" y="459"/>
                        <a:pt x="413" y="460"/>
                        <a:pt x="413" y="461"/>
                      </a:cubicBezTo>
                      <a:cubicBezTo>
                        <a:pt x="413" y="462"/>
                        <a:pt x="413" y="462"/>
                        <a:pt x="414" y="462"/>
                      </a:cubicBezTo>
                      <a:cubicBezTo>
                        <a:pt x="414" y="462"/>
                        <a:pt x="414" y="462"/>
                        <a:pt x="414" y="463"/>
                      </a:cubicBezTo>
                      <a:cubicBezTo>
                        <a:pt x="414" y="463"/>
                        <a:pt x="414" y="462"/>
                        <a:pt x="413" y="462"/>
                      </a:cubicBezTo>
                      <a:close/>
                      <a:moveTo>
                        <a:pt x="416" y="441"/>
                      </a:moveTo>
                      <a:cubicBezTo>
                        <a:pt x="416" y="441"/>
                        <a:pt x="415" y="441"/>
                        <a:pt x="415" y="441"/>
                      </a:cubicBezTo>
                      <a:cubicBezTo>
                        <a:pt x="415" y="441"/>
                        <a:pt x="415" y="440"/>
                        <a:pt x="415" y="439"/>
                      </a:cubicBezTo>
                      <a:cubicBezTo>
                        <a:pt x="415" y="439"/>
                        <a:pt x="416" y="440"/>
                        <a:pt x="416" y="440"/>
                      </a:cubicBezTo>
                      <a:cubicBezTo>
                        <a:pt x="416" y="440"/>
                        <a:pt x="416" y="441"/>
                        <a:pt x="416" y="441"/>
                      </a:cubicBezTo>
                      <a:close/>
                      <a:moveTo>
                        <a:pt x="418" y="529"/>
                      </a:moveTo>
                      <a:cubicBezTo>
                        <a:pt x="417" y="529"/>
                        <a:pt x="416" y="529"/>
                        <a:pt x="415" y="528"/>
                      </a:cubicBezTo>
                      <a:cubicBezTo>
                        <a:pt x="414" y="526"/>
                        <a:pt x="412" y="525"/>
                        <a:pt x="412" y="523"/>
                      </a:cubicBezTo>
                      <a:cubicBezTo>
                        <a:pt x="411" y="520"/>
                        <a:pt x="411" y="518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4" y="515"/>
                        <a:pt x="414" y="515"/>
                        <a:pt x="414" y="515"/>
                      </a:cubicBezTo>
                      <a:cubicBezTo>
                        <a:pt x="414" y="514"/>
                        <a:pt x="414" y="513"/>
                        <a:pt x="415" y="512"/>
                      </a:cubicBezTo>
                      <a:cubicBezTo>
                        <a:pt x="415" y="513"/>
                        <a:pt x="415" y="513"/>
                        <a:pt x="415" y="513"/>
                      </a:cubicBezTo>
                      <a:cubicBezTo>
                        <a:pt x="415" y="514"/>
                        <a:pt x="414" y="514"/>
                        <a:pt x="414" y="515"/>
                      </a:cubicBezTo>
                      <a:cubicBezTo>
                        <a:pt x="414" y="515"/>
                        <a:pt x="414" y="516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5" y="520"/>
                        <a:pt x="417" y="524"/>
                        <a:pt x="418" y="527"/>
                      </a:cubicBezTo>
                      <a:cubicBezTo>
                        <a:pt x="418" y="528"/>
                        <a:pt x="418" y="528"/>
                        <a:pt x="418" y="529"/>
                      </a:cubicBezTo>
                      <a:close/>
                      <a:moveTo>
                        <a:pt x="422" y="517"/>
                      </a:moveTo>
                      <a:cubicBezTo>
                        <a:pt x="422" y="517"/>
                        <a:pt x="421" y="517"/>
                        <a:pt x="421" y="516"/>
                      </a:cubicBezTo>
                      <a:cubicBezTo>
                        <a:pt x="421" y="516"/>
                        <a:pt x="422" y="515"/>
                        <a:pt x="422" y="514"/>
                      </a:cubicBezTo>
                      <a:cubicBezTo>
                        <a:pt x="423" y="514"/>
                        <a:pt x="423" y="515"/>
                        <a:pt x="424" y="516"/>
                      </a:cubicBezTo>
                      <a:cubicBezTo>
                        <a:pt x="424" y="517"/>
                        <a:pt x="423" y="517"/>
                        <a:pt x="422" y="517"/>
                      </a:cubicBezTo>
                      <a:close/>
                      <a:moveTo>
                        <a:pt x="570" y="169"/>
                      </a:moveTo>
                      <a:cubicBezTo>
                        <a:pt x="569" y="169"/>
                        <a:pt x="569" y="168"/>
                        <a:pt x="569" y="167"/>
                      </a:cubicBezTo>
                      <a:cubicBezTo>
                        <a:pt x="569" y="166"/>
                        <a:pt x="569" y="164"/>
                        <a:pt x="569" y="165"/>
                      </a:cubicBezTo>
                      <a:cubicBezTo>
                        <a:pt x="569" y="162"/>
                        <a:pt x="569" y="161"/>
                        <a:pt x="569" y="160"/>
                      </a:cubicBezTo>
                      <a:cubicBezTo>
                        <a:pt x="569" y="159"/>
                        <a:pt x="570" y="159"/>
                        <a:pt x="570" y="159"/>
                      </a:cubicBezTo>
                      <a:cubicBezTo>
                        <a:pt x="570" y="158"/>
                        <a:pt x="571" y="159"/>
                        <a:pt x="571" y="159"/>
                      </a:cubicBezTo>
                      <a:cubicBezTo>
                        <a:pt x="571" y="162"/>
                        <a:pt x="571" y="164"/>
                        <a:pt x="571" y="167"/>
                      </a:cubicBezTo>
                      <a:cubicBezTo>
                        <a:pt x="571" y="168"/>
                        <a:pt x="571" y="169"/>
                        <a:pt x="570" y="169"/>
                      </a:cubicBezTo>
                      <a:close/>
                      <a:moveTo>
                        <a:pt x="592" y="161"/>
                      </a:moveTo>
                      <a:cubicBezTo>
                        <a:pt x="592" y="162"/>
                        <a:pt x="592" y="162"/>
                        <a:pt x="591" y="162"/>
                      </a:cubicBezTo>
                      <a:cubicBezTo>
                        <a:pt x="592" y="162"/>
                        <a:pt x="592" y="161"/>
                        <a:pt x="592" y="161"/>
                      </a:cubicBezTo>
                      <a:cubicBezTo>
                        <a:pt x="593" y="161"/>
                        <a:pt x="593" y="161"/>
                        <a:pt x="593" y="161"/>
                      </a:cubicBezTo>
                      <a:lnTo>
                        <a:pt x="592" y="161"/>
                      </a:lnTo>
                      <a:close/>
                      <a:moveTo>
                        <a:pt x="599" y="436"/>
                      </a:move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9" y="435"/>
                        <a:pt x="599" y="435"/>
                        <a:pt x="599" y="435"/>
                      </a:cubicBezTo>
                      <a:lnTo>
                        <a:pt x="599" y="436"/>
                      </a:lnTo>
                      <a:close/>
                      <a:moveTo>
                        <a:pt x="624" y="570"/>
                      </a:moveTo>
                      <a:cubicBezTo>
                        <a:pt x="623" y="570"/>
                        <a:pt x="623" y="570"/>
                        <a:pt x="622" y="570"/>
                      </a:cubicBezTo>
                      <a:cubicBezTo>
                        <a:pt x="623" y="570"/>
                        <a:pt x="624" y="569"/>
                        <a:pt x="624" y="569"/>
                      </a:cubicBezTo>
                      <a:cubicBezTo>
                        <a:pt x="624" y="569"/>
                        <a:pt x="625" y="570"/>
                        <a:pt x="625" y="570"/>
                      </a:cubicBezTo>
                      <a:cubicBezTo>
                        <a:pt x="625" y="570"/>
                        <a:pt x="624" y="570"/>
                        <a:pt x="624" y="570"/>
                      </a:cubicBezTo>
                      <a:close/>
                      <a:moveTo>
                        <a:pt x="627" y="150"/>
                      </a:moveTo>
                      <a:cubicBezTo>
                        <a:pt x="627" y="150"/>
                        <a:pt x="626" y="151"/>
                        <a:pt x="626" y="151"/>
                      </a:cubicBezTo>
                      <a:cubicBezTo>
                        <a:pt x="621" y="151"/>
                        <a:pt x="615" y="151"/>
                        <a:pt x="610" y="151"/>
                      </a:cubicBezTo>
                      <a:cubicBezTo>
                        <a:pt x="609" y="151"/>
                        <a:pt x="609" y="151"/>
                        <a:pt x="609" y="151"/>
                      </a:cubicBezTo>
                      <a:cubicBezTo>
                        <a:pt x="608" y="152"/>
                        <a:pt x="606" y="154"/>
                        <a:pt x="605" y="155"/>
                      </a:cubicBezTo>
                      <a:cubicBezTo>
                        <a:pt x="605" y="155"/>
                        <a:pt x="605" y="155"/>
                        <a:pt x="604" y="155"/>
                      </a:cubicBezTo>
                      <a:cubicBezTo>
                        <a:pt x="604" y="156"/>
                        <a:pt x="603" y="156"/>
                        <a:pt x="603" y="157"/>
                      </a:cubicBezTo>
                      <a:cubicBezTo>
                        <a:pt x="603" y="157"/>
                        <a:pt x="602" y="156"/>
                        <a:pt x="602" y="156"/>
                      </a:cubicBezTo>
                      <a:cubicBezTo>
                        <a:pt x="602" y="155"/>
                        <a:pt x="603" y="155"/>
                        <a:pt x="604" y="155"/>
                      </a:cubicBezTo>
                      <a:cubicBezTo>
                        <a:pt x="605" y="155"/>
                        <a:pt x="605" y="155"/>
                        <a:pt x="605" y="155"/>
                      </a:cubicBezTo>
                      <a:cubicBezTo>
                        <a:pt x="606" y="153"/>
                        <a:pt x="607" y="152"/>
                        <a:pt x="608" y="151"/>
                      </a:cubicBezTo>
                      <a:cubicBezTo>
                        <a:pt x="609" y="151"/>
                        <a:pt x="609" y="151"/>
                        <a:pt x="610" y="151"/>
                      </a:cubicBezTo>
                      <a:cubicBezTo>
                        <a:pt x="615" y="148"/>
                        <a:pt x="621" y="148"/>
                        <a:pt x="627" y="149"/>
                      </a:cubicBezTo>
                      <a:cubicBezTo>
                        <a:pt x="627" y="149"/>
                        <a:pt x="627" y="150"/>
                        <a:pt x="627" y="150"/>
                      </a:cubicBezTo>
                      <a:close/>
                      <a:moveTo>
                        <a:pt x="747" y="597"/>
                      </a:moveTo>
                      <a:cubicBezTo>
                        <a:pt x="747" y="597"/>
                        <a:pt x="747" y="596"/>
                        <a:pt x="746" y="596"/>
                      </a:cubicBezTo>
                      <a:cubicBezTo>
                        <a:pt x="747" y="595"/>
                        <a:pt x="747" y="594"/>
                        <a:pt x="747" y="593"/>
                      </a:cubicBezTo>
                      <a:cubicBezTo>
                        <a:pt x="748" y="592"/>
                        <a:pt x="750" y="592"/>
                        <a:pt x="751" y="593"/>
                      </a:cubicBezTo>
                      <a:cubicBezTo>
                        <a:pt x="752" y="593"/>
                        <a:pt x="752" y="593"/>
                        <a:pt x="752" y="594"/>
                      </a:cubicBezTo>
                      <a:cubicBezTo>
                        <a:pt x="752" y="596"/>
                        <a:pt x="749" y="597"/>
                        <a:pt x="747" y="597"/>
                      </a:cubicBezTo>
                      <a:close/>
                      <a:moveTo>
                        <a:pt x="746" y="543"/>
                      </a:moveTo>
                      <a:cubicBezTo>
                        <a:pt x="745" y="543"/>
                        <a:pt x="745" y="543"/>
                        <a:pt x="745" y="543"/>
                      </a:cubicBezTo>
                      <a:cubicBezTo>
                        <a:pt x="745" y="542"/>
                        <a:pt x="745" y="541"/>
                        <a:pt x="745" y="541"/>
                      </a:cubicBezTo>
                      <a:cubicBezTo>
                        <a:pt x="747" y="539"/>
                        <a:pt x="749" y="538"/>
                        <a:pt x="751" y="538"/>
                      </a:cubicBezTo>
                      <a:cubicBezTo>
                        <a:pt x="752" y="538"/>
                        <a:pt x="752" y="539"/>
                        <a:pt x="752" y="540"/>
                      </a:cubicBezTo>
                      <a:cubicBezTo>
                        <a:pt x="751" y="542"/>
                        <a:pt x="749" y="544"/>
                        <a:pt x="746" y="543"/>
                      </a:cubicBezTo>
                      <a:close/>
                      <a:moveTo>
                        <a:pt x="752" y="430"/>
                      </a:moveTo>
                      <a:cubicBezTo>
                        <a:pt x="752" y="428"/>
                        <a:pt x="752" y="428"/>
                        <a:pt x="752" y="428"/>
                      </a:cubicBezTo>
                      <a:cubicBezTo>
                        <a:pt x="753" y="430"/>
                        <a:pt x="753" y="430"/>
                        <a:pt x="753" y="430"/>
                      </a:cubicBezTo>
                      <a:lnTo>
                        <a:pt x="752" y="430"/>
                      </a:lnTo>
                      <a:close/>
                      <a:moveTo>
                        <a:pt x="761" y="298"/>
                      </a:moveTo>
                      <a:cubicBezTo>
                        <a:pt x="762" y="298"/>
                        <a:pt x="763" y="298"/>
                        <a:pt x="764" y="299"/>
                      </a:cubicBezTo>
                      <a:cubicBezTo>
                        <a:pt x="764" y="299"/>
                        <a:pt x="764" y="300"/>
                        <a:pt x="765" y="300"/>
                      </a:cubicBezTo>
                      <a:cubicBezTo>
                        <a:pt x="765" y="300"/>
                        <a:pt x="765" y="301"/>
                        <a:pt x="764" y="301"/>
                      </a:cubicBezTo>
                      <a:cubicBezTo>
                        <a:pt x="764" y="301"/>
                        <a:pt x="763" y="302"/>
                        <a:pt x="762" y="301"/>
                      </a:cubicBezTo>
                      <a:cubicBezTo>
                        <a:pt x="760" y="300"/>
                        <a:pt x="760" y="298"/>
                        <a:pt x="761" y="298"/>
                      </a:cubicBezTo>
                      <a:close/>
                      <a:moveTo>
                        <a:pt x="635" y="237"/>
                      </a:moveTo>
                      <a:cubicBezTo>
                        <a:pt x="635" y="237"/>
                        <a:pt x="635" y="237"/>
                        <a:pt x="636" y="237"/>
                      </a:cubicBezTo>
                      <a:cubicBezTo>
                        <a:pt x="636" y="237"/>
                        <a:pt x="636" y="236"/>
                        <a:pt x="636" y="236"/>
                      </a:cubicBezTo>
                      <a:cubicBezTo>
                        <a:pt x="636" y="236"/>
                        <a:pt x="636" y="237"/>
                        <a:pt x="636" y="237"/>
                      </a:cubicBezTo>
                      <a:cubicBezTo>
                        <a:pt x="636" y="237"/>
                        <a:pt x="635" y="237"/>
                        <a:pt x="635" y="237"/>
                      </a:cubicBezTo>
                      <a:cubicBezTo>
                        <a:pt x="634" y="238"/>
                        <a:pt x="634" y="238"/>
                        <a:pt x="634" y="238"/>
                      </a:cubicBezTo>
                      <a:lnTo>
                        <a:pt x="635" y="237"/>
                      </a:lnTo>
                      <a:close/>
                      <a:moveTo>
                        <a:pt x="648" y="419"/>
                      </a:moveTo>
                      <a:cubicBezTo>
                        <a:pt x="648" y="419"/>
                        <a:pt x="648" y="419"/>
                        <a:pt x="648" y="419"/>
                      </a:cubicBezTo>
                      <a:cubicBezTo>
                        <a:pt x="648" y="419"/>
                        <a:pt x="648" y="419"/>
                        <a:pt x="649" y="419"/>
                      </a:cubicBezTo>
                      <a:cubicBezTo>
                        <a:pt x="649" y="420"/>
                        <a:pt x="649" y="420"/>
                        <a:pt x="649" y="420"/>
                      </a:cubicBezTo>
                      <a:lnTo>
                        <a:pt x="648" y="419"/>
                      </a:lnTo>
                      <a:close/>
                      <a:moveTo>
                        <a:pt x="651" y="307"/>
                      </a:moveTo>
                      <a:cubicBezTo>
                        <a:pt x="647" y="311"/>
                        <a:pt x="643" y="311"/>
                        <a:pt x="638" y="308"/>
                      </a:cubicBezTo>
                      <a:cubicBezTo>
                        <a:pt x="635" y="306"/>
                        <a:pt x="635" y="305"/>
                        <a:pt x="636" y="304"/>
                      </a:cubicBezTo>
                      <a:cubicBezTo>
                        <a:pt x="639" y="303"/>
                        <a:pt x="642" y="301"/>
                        <a:pt x="643" y="299"/>
                      </a:cubicBezTo>
                      <a:cubicBezTo>
                        <a:pt x="646" y="296"/>
                        <a:pt x="648" y="294"/>
                        <a:pt x="652" y="293"/>
                      </a:cubicBezTo>
                      <a:cubicBezTo>
                        <a:pt x="655" y="292"/>
                        <a:pt x="656" y="289"/>
                        <a:pt x="657" y="286"/>
                      </a:cubicBezTo>
                      <a:cubicBezTo>
                        <a:pt x="657" y="286"/>
                        <a:pt x="659" y="285"/>
                        <a:pt x="660" y="285"/>
                      </a:cubicBezTo>
                      <a:cubicBezTo>
                        <a:pt x="662" y="285"/>
                        <a:pt x="665" y="287"/>
                        <a:pt x="668" y="286"/>
                      </a:cubicBezTo>
                      <a:cubicBezTo>
                        <a:pt x="670" y="286"/>
                        <a:pt x="671" y="283"/>
                        <a:pt x="670" y="281"/>
                      </a:cubicBezTo>
                      <a:cubicBezTo>
                        <a:pt x="668" y="280"/>
                        <a:pt x="667" y="278"/>
                        <a:pt x="665" y="277"/>
                      </a:cubicBezTo>
                      <a:cubicBezTo>
                        <a:pt x="662" y="275"/>
                        <a:pt x="658" y="274"/>
                        <a:pt x="654" y="274"/>
                      </a:cubicBezTo>
                      <a:cubicBezTo>
                        <a:pt x="647" y="274"/>
                        <a:pt x="640" y="273"/>
                        <a:pt x="633" y="273"/>
                      </a:cubicBezTo>
                      <a:cubicBezTo>
                        <a:pt x="633" y="273"/>
                        <a:pt x="632" y="272"/>
                        <a:pt x="632" y="272"/>
                      </a:cubicBezTo>
                      <a:cubicBezTo>
                        <a:pt x="632" y="271"/>
                        <a:pt x="633" y="269"/>
                        <a:pt x="633" y="269"/>
                      </a:cubicBezTo>
                      <a:cubicBezTo>
                        <a:pt x="634" y="268"/>
                        <a:pt x="636" y="268"/>
                        <a:pt x="637" y="268"/>
                      </a:cubicBezTo>
                      <a:cubicBezTo>
                        <a:pt x="645" y="268"/>
                        <a:pt x="653" y="267"/>
                        <a:pt x="661" y="267"/>
                      </a:cubicBezTo>
                      <a:cubicBezTo>
                        <a:pt x="667" y="267"/>
                        <a:pt x="673" y="266"/>
                        <a:pt x="679" y="264"/>
                      </a:cubicBezTo>
                      <a:cubicBezTo>
                        <a:pt x="684" y="263"/>
                        <a:pt x="690" y="262"/>
                        <a:pt x="695" y="261"/>
                      </a:cubicBezTo>
                      <a:cubicBezTo>
                        <a:pt x="697" y="260"/>
                        <a:pt x="698" y="261"/>
                        <a:pt x="700" y="261"/>
                      </a:cubicBezTo>
                      <a:cubicBezTo>
                        <a:pt x="701" y="261"/>
                        <a:pt x="702" y="262"/>
                        <a:pt x="702" y="263"/>
                      </a:cubicBezTo>
                      <a:cubicBezTo>
                        <a:pt x="703" y="263"/>
                        <a:pt x="702" y="265"/>
                        <a:pt x="701" y="265"/>
                      </a:cubicBezTo>
                      <a:cubicBezTo>
                        <a:pt x="697" y="267"/>
                        <a:pt x="692" y="269"/>
                        <a:pt x="688" y="271"/>
                      </a:cubicBezTo>
                      <a:cubicBezTo>
                        <a:pt x="686" y="271"/>
                        <a:pt x="686" y="274"/>
                        <a:pt x="687" y="275"/>
                      </a:cubicBezTo>
                      <a:cubicBezTo>
                        <a:pt x="687" y="276"/>
                        <a:pt x="687" y="276"/>
                        <a:pt x="687" y="276"/>
                      </a:cubicBezTo>
                      <a:cubicBezTo>
                        <a:pt x="688" y="277"/>
                        <a:pt x="689" y="278"/>
                        <a:pt x="690" y="278"/>
                      </a:cubicBezTo>
                      <a:cubicBezTo>
                        <a:pt x="697" y="284"/>
                        <a:pt x="705" y="286"/>
                        <a:pt x="713" y="279"/>
                      </a:cubicBezTo>
                      <a:cubicBezTo>
                        <a:pt x="713" y="279"/>
                        <a:pt x="714" y="279"/>
                        <a:pt x="714" y="279"/>
                      </a:cubicBezTo>
                      <a:cubicBezTo>
                        <a:pt x="715" y="279"/>
                        <a:pt x="715" y="280"/>
                        <a:pt x="715" y="282"/>
                      </a:cubicBezTo>
                      <a:cubicBezTo>
                        <a:pt x="714" y="284"/>
                        <a:pt x="714" y="286"/>
                        <a:pt x="712" y="287"/>
                      </a:cubicBezTo>
                      <a:cubicBezTo>
                        <a:pt x="710" y="289"/>
                        <a:pt x="707" y="291"/>
                        <a:pt x="705" y="292"/>
                      </a:cubicBezTo>
                      <a:cubicBezTo>
                        <a:pt x="704" y="294"/>
                        <a:pt x="704" y="295"/>
                        <a:pt x="703" y="297"/>
                      </a:cubicBezTo>
                      <a:cubicBezTo>
                        <a:pt x="701" y="302"/>
                        <a:pt x="699" y="303"/>
                        <a:pt x="695" y="299"/>
                      </a:cubicBezTo>
                      <a:cubicBezTo>
                        <a:pt x="691" y="296"/>
                        <a:pt x="686" y="295"/>
                        <a:pt x="682" y="297"/>
                      </a:cubicBezTo>
                      <a:cubicBezTo>
                        <a:pt x="680" y="298"/>
                        <a:pt x="678" y="300"/>
                        <a:pt x="678" y="301"/>
                      </a:cubicBezTo>
                      <a:cubicBezTo>
                        <a:pt x="678" y="307"/>
                        <a:pt x="674" y="309"/>
                        <a:pt x="669" y="310"/>
                      </a:cubicBezTo>
                      <a:cubicBezTo>
                        <a:pt x="669" y="310"/>
                        <a:pt x="669" y="310"/>
                        <a:pt x="669" y="311"/>
                      </a:cubicBezTo>
                      <a:cubicBezTo>
                        <a:pt x="668" y="311"/>
                        <a:pt x="668" y="311"/>
                        <a:pt x="668" y="311"/>
                      </a:cubicBezTo>
                      <a:cubicBezTo>
                        <a:pt x="666" y="312"/>
                        <a:pt x="664" y="313"/>
                        <a:pt x="662" y="313"/>
                      </a:cubicBezTo>
                      <a:cubicBezTo>
                        <a:pt x="662" y="313"/>
                        <a:pt x="662" y="313"/>
                        <a:pt x="662" y="314"/>
                      </a:cubicBezTo>
                      <a:cubicBezTo>
                        <a:pt x="662" y="314"/>
                        <a:pt x="661" y="314"/>
                        <a:pt x="661" y="314"/>
                      </a:cubicBezTo>
                      <a:cubicBezTo>
                        <a:pt x="661" y="314"/>
                        <a:pt x="660" y="315"/>
                        <a:pt x="660" y="315"/>
                      </a:cubicBezTo>
                      <a:cubicBezTo>
                        <a:pt x="660" y="315"/>
                        <a:pt x="659" y="315"/>
                        <a:pt x="659" y="315"/>
                      </a:cubicBezTo>
                      <a:cubicBezTo>
                        <a:pt x="659" y="314"/>
                        <a:pt x="660" y="314"/>
                        <a:pt x="661" y="314"/>
                      </a:cubicBezTo>
                      <a:cubicBezTo>
                        <a:pt x="661" y="313"/>
                        <a:pt x="661" y="313"/>
                        <a:pt x="661" y="313"/>
                      </a:cubicBezTo>
                      <a:cubicBezTo>
                        <a:pt x="662" y="313"/>
                        <a:pt x="662" y="313"/>
                        <a:pt x="662" y="313"/>
                      </a:cubicBezTo>
                      <a:cubicBezTo>
                        <a:pt x="664" y="311"/>
                        <a:pt x="666" y="311"/>
                        <a:pt x="668" y="311"/>
                      </a:cubicBezTo>
                      <a:cubicBezTo>
                        <a:pt x="668" y="310"/>
                        <a:pt x="668" y="310"/>
                        <a:pt x="668" y="310"/>
                      </a:cubicBezTo>
                      <a:cubicBezTo>
                        <a:pt x="669" y="310"/>
                        <a:pt x="669" y="310"/>
                        <a:pt x="669" y="310"/>
                      </a:cubicBezTo>
                      <a:cubicBezTo>
                        <a:pt x="670" y="308"/>
                        <a:pt x="671" y="305"/>
                        <a:pt x="671" y="303"/>
                      </a:cubicBezTo>
                      <a:cubicBezTo>
                        <a:pt x="672" y="300"/>
                        <a:pt x="669" y="297"/>
                        <a:pt x="666" y="298"/>
                      </a:cubicBezTo>
                      <a:cubicBezTo>
                        <a:pt x="663" y="299"/>
                        <a:pt x="660" y="300"/>
                        <a:pt x="657" y="302"/>
                      </a:cubicBezTo>
                      <a:cubicBezTo>
                        <a:pt x="655" y="303"/>
                        <a:pt x="653" y="305"/>
                        <a:pt x="651" y="307"/>
                      </a:cubicBezTo>
                      <a:close/>
                      <a:moveTo>
                        <a:pt x="690" y="318"/>
                      </a:moveTo>
                      <a:cubicBezTo>
                        <a:pt x="689" y="318"/>
                        <a:pt x="689" y="319"/>
                        <a:pt x="688" y="319"/>
                      </a:cubicBezTo>
                      <a:cubicBezTo>
                        <a:pt x="688" y="319"/>
                        <a:pt x="688" y="319"/>
                        <a:pt x="688" y="320"/>
                      </a:cubicBezTo>
                      <a:cubicBezTo>
                        <a:pt x="688" y="320"/>
                        <a:pt x="688" y="320"/>
                        <a:pt x="687" y="320"/>
                      </a:cubicBezTo>
                      <a:cubicBezTo>
                        <a:pt x="687" y="321"/>
                        <a:pt x="687" y="322"/>
                        <a:pt x="687" y="322"/>
                      </a:cubicBezTo>
                      <a:cubicBezTo>
                        <a:pt x="686" y="321"/>
                        <a:pt x="687" y="321"/>
                        <a:pt x="687" y="320"/>
                      </a:cubicBezTo>
                      <a:cubicBezTo>
                        <a:pt x="687" y="320"/>
                        <a:pt x="687" y="320"/>
                        <a:pt x="687" y="319"/>
                      </a:cubicBezTo>
                      <a:cubicBezTo>
                        <a:pt x="688" y="319"/>
                        <a:pt x="688" y="319"/>
                        <a:pt x="688" y="319"/>
                      </a:cubicBezTo>
                      <a:cubicBezTo>
                        <a:pt x="688" y="318"/>
                        <a:pt x="688" y="317"/>
                        <a:pt x="690" y="316"/>
                      </a:cubicBezTo>
                      <a:cubicBezTo>
                        <a:pt x="690" y="316"/>
                        <a:pt x="690" y="318"/>
                        <a:pt x="690" y="318"/>
                      </a:cubicBezTo>
                      <a:close/>
                      <a:moveTo>
                        <a:pt x="677" y="368"/>
                      </a:moveTo>
                      <a:cubicBezTo>
                        <a:pt x="676" y="369"/>
                        <a:pt x="675" y="370"/>
                        <a:pt x="675" y="370"/>
                      </a:cubicBezTo>
                      <a:cubicBezTo>
                        <a:pt x="671" y="369"/>
                        <a:pt x="669" y="366"/>
                        <a:pt x="667" y="362"/>
                      </a:cubicBezTo>
                      <a:cubicBezTo>
                        <a:pt x="667" y="362"/>
                        <a:pt x="669" y="360"/>
                        <a:pt x="669" y="360"/>
                      </a:cubicBezTo>
                      <a:cubicBezTo>
                        <a:pt x="670" y="360"/>
                        <a:pt x="672" y="359"/>
                        <a:pt x="672" y="360"/>
                      </a:cubicBezTo>
                      <a:cubicBezTo>
                        <a:pt x="674" y="363"/>
                        <a:pt x="675" y="366"/>
                        <a:pt x="677" y="368"/>
                      </a:cubicBezTo>
                      <a:close/>
                      <a:moveTo>
                        <a:pt x="665" y="454"/>
                      </a:moveTo>
                      <a:cubicBezTo>
                        <a:pt x="665" y="453"/>
                        <a:pt x="665" y="453"/>
                        <a:pt x="665" y="453"/>
                      </a:cubicBezTo>
                      <a:cubicBezTo>
                        <a:pt x="666" y="454"/>
                        <a:pt x="666" y="454"/>
                        <a:pt x="666" y="454"/>
                      </a:cubicBezTo>
                      <a:lnTo>
                        <a:pt x="665" y="454"/>
                      </a:lnTo>
                      <a:close/>
                      <a:moveTo>
                        <a:pt x="690" y="504"/>
                      </a:moveTo>
                      <a:cubicBezTo>
                        <a:pt x="690" y="505"/>
                        <a:pt x="690" y="505"/>
                        <a:pt x="689" y="505"/>
                      </a:cubicBezTo>
                      <a:cubicBezTo>
                        <a:pt x="689" y="504"/>
                        <a:pt x="689" y="503"/>
                        <a:pt x="689" y="502"/>
                      </a:cubicBezTo>
                      <a:cubicBezTo>
                        <a:pt x="689" y="502"/>
                        <a:pt x="690" y="502"/>
                        <a:pt x="690" y="502"/>
                      </a:cubicBezTo>
                      <a:cubicBezTo>
                        <a:pt x="690" y="502"/>
                        <a:pt x="690" y="502"/>
                        <a:pt x="691" y="503"/>
                      </a:cubicBezTo>
                      <a:cubicBezTo>
                        <a:pt x="691" y="503"/>
                        <a:pt x="691" y="504"/>
                        <a:pt x="690" y="504"/>
                      </a:cubicBezTo>
                      <a:close/>
                      <a:moveTo>
                        <a:pt x="697" y="431"/>
                      </a:moveTo>
                      <a:cubicBezTo>
                        <a:pt x="695" y="434"/>
                        <a:pt x="692" y="435"/>
                        <a:pt x="689" y="436"/>
                      </a:cubicBezTo>
                      <a:cubicBezTo>
                        <a:pt x="684" y="437"/>
                        <a:pt x="679" y="438"/>
                        <a:pt x="674" y="438"/>
                      </a:cubicBezTo>
                      <a:cubicBezTo>
                        <a:pt x="670" y="439"/>
                        <a:pt x="666" y="438"/>
                        <a:pt x="664" y="434"/>
                      </a:cubicBezTo>
                      <a:cubicBezTo>
                        <a:pt x="662" y="432"/>
                        <a:pt x="660" y="430"/>
                        <a:pt x="659" y="428"/>
                      </a:cubicBezTo>
                      <a:cubicBezTo>
                        <a:pt x="658" y="428"/>
                        <a:pt x="659" y="427"/>
                        <a:pt x="659" y="427"/>
                      </a:cubicBezTo>
                      <a:cubicBezTo>
                        <a:pt x="659" y="427"/>
                        <a:pt x="660" y="427"/>
                        <a:pt x="660" y="427"/>
                      </a:cubicBezTo>
                      <a:cubicBezTo>
                        <a:pt x="663" y="427"/>
                        <a:pt x="665" y="428"/>
                        <a:pt x="667" y="428"/>
                      </a:cubicBezTo>
                      <a:cubicBezTo>
                        <a:pt x="668" y="429"/>
                        <a:pt x="670" y="428"/>
                        <a:pt x="671" y="427"/>
                      </a:cubicBezTo>
                      <a:cubicBezTo>
                        <a:pt x="674" y="425"/>
                        <a:pt x="676" y="423"/>
                        <a:pt x="678" y="420"/>
                      </a:cubicBezTo>
                      <a:cubicBezTo>
                        <a:pt x="680" y="417"/>
                        <a:pt x="683" y="416"/>
                        <a:pt x="687" y="417"/>
                      </a:cubicBezTo>
                      <a:cubicBezTo>
                        <a:pt x="688" y="417"/>
                        <a:pt x="689" y="417"/>
                        <a:pt x="690" y="416"/>
                      </a:cubicBezTo>
                      <a:cubicBezTo>
                        <a:pt x="692" y="416"/>
                        <a:pt x="694" y="414"/>
                        <a:pt x="694" y="412"/>
                      </a:cubicBezTo>
                      <a:cubicBezTo>
                        <a:pt x="694" y="410"/>
                        <a:pt x="693" y="409"/>
                        <a:pt x="693" y="407"/>
                      </a:cubicBezTo>
                      <a:cubicBezTo>
                        <a:pt x="693" y="404"/>
                        <a:pt x="692" y="400"/>
                        <a:pt x="691" y="397"/>
                      </a:cubicBezTo>
                      <a:cubicBezTo>
                        <a:pt x="691" y="396"/>
                        <a:pt x="691" y="395"/>
                        <a:pt x="692" y="395"/>
                      </a:cubicBezTo>
                      <a:cubicBezTo>
                        <a:pt x="693" y="395"/>
                        <a:pt x="693" y="395"/>
                        <a:pt x="694" y="395"/>
                      </a:cubicBezTo>
                      <a:cubicBezTo>
                        <a:pt x="699" y="399"/>
                        <a:pt x="701" y="405"/>
                        <a:pt x="705" y="410"/>
                      </a:cubicBezTo>
                      <a:cubicBezTo>
                        <a:pt x="706" y="412"/>
                        <a:pt x="709" y="413"/>
                        <a:pt x="712" y="413"/>
                      </a:cubicBezTo>
                      <a:cubicBezTo>
                        <a:pt x="719" y="414"/>
                        <a:pt x="726" y="412"/>
                        <a:pt x="732" y="407"/>
                      </a:cubicBezTo>
                      <a:cubicBezTo>
                        <a:pt x="737" y="403"/>
                        <a:pt x="743" y="401"/>
                        <a:pt x="749" y="400"/>
                      </a:cubicBezTo>
                      <a:cubicBezTo>
                        <a:pt x="752" y="399"/>
                        <a:pt x="755" y="400"/>
                        <a:pt x="757" y="400"/>
                      </a:cubicBezTo>
                      <a:cubicBezTo>
                        <a:pt x="757" y="400"/>
                        <a:pt x="758" y="400"/>
                        <a:pt x="758" y="400"/>
                      </a:cubicBezTo>
                      <a:cubicBezTo>
                        <a:pt x="757" y="399"/>
                        <a:pt x="758" y="399"/>
                        <a:pt x="758" y="399"/>
                      </a:cubicBezTo>
                      <a:cubicBezTo>
                        <a:pt x="758" y="399"/>
                        <a:pt x="758" y="400"/>
                        <a:pt x="758" y="400"/>
                      </a:cubicBezTo>
                      <a:cubicBezTo>
                        <a:pt x="758" y="400"/>
                        <a:pt x="757" y="400"/>
                        <a:pt x="757" y="400"/>
                      </a:cubicBezTo>
                      <a:cubicBezTo>
                        <a:pt x="756" y="402"/>
                        <a:pt x="755" y="403"/>
                        <a:pt x="753" y="405"/>
                      </a:cubicBezTo>
                      <a:cubicBezTo>
                        <a:pt x="751" y="406"/>
                        <a:pt x="749" y="407"/>
                        <a:pt x="746" y="408"/>
                      </a:cubicBezTo>
                      <a:cubicBezTo>
                        <a:pt x="741" y="411"/>
                        <a:pt x="735" y="414"/>
                        <a:pt x="731" y="418"/>
                      </a:cubicBezTo>
                      <a:cubicBezTo>
                        <a:pt x="725" y="422"/>
                        <a:pt x="718" y="424"/>
                        <a:pt x="712" y="428"/>
                      </a:cubicBezTo>
                      <a:cubicBezTo>
                        <a:pt x="711" y="428"/>
                        <a:pt x="709" y="428"/>
                        <a:pt x="709" y="428"/>
                      </a:cubicBezTo>
                      <a:cubicBezTo>
                        <a:pt x="704" y="425"/>
                        <a:pt x="700" y="428"/>
                        <a:pt x="697" y="431"/>
                      </a:cubicBezTo>
                      <a:close/>
                      <a:moveTo>
                        <a:pt x="708" y="572"/>
                      </a:moveTo>
                      <a:cubicBezTo>
                        <a:pt x="708" y="572"/>
                        <a:pt x="708" y="572"/>
                        <a:pt x="707" y="571"/>
                      </a:cubicBezTo>
                      <a:cubicBezTo>
                        <a:pt x="707" y="570"/>
                        <a:pt x="707" y="570"/>
                        <a:pt x="706" y="569"/>
                      </a:cubicBezTo>
                      <a:cubicBezTo>
                        <a:pt x="707" y="570"/>
                        <a:pt x="707" y="570"/>
                        <a:pt x="708" y="571"/>
                      </a:cubicBezTo>
                      <a:cubicBezTo>
                        <a:pt x="709" y="571"/>
                        <a:pt x="709" y="572"/>
                        <a:pt x="708" y="572"/>
                      </a:cubicBezTo>
                      <a:close/>
                      <a:moveTo>
                        <a:pt x="711" y="504"/>
                      </a:moveTo>
                      <a:cubicBezTo>
                        <a:pt x="710" y="504"/>
                        <a:pt x="709" y="503"/>
                        <a:pt x="708" y="503"/>
                      </a:cubicBezTo>
                      <a:cubicBezTo>
                        <a:pt x="708" y="503"/>
                        <a:pt x="708" y="502"/>
                        <a:pt x="708" y="502"/>
                      </a:cubicBezTo>
                      <a:cubicBezTo>
                        <a:pt x="709" y="500"/>
                        <a:pt x="710" y="498"/>
                        <a:pt x="712" y="497"/>
                      </a:cubicBezTo>
                      <a:cubicBezTo>
                        <a:pt x="718" y="493"/>
                        <a:pt x="724" y="489"/>
                        <a:pt x="730" y="486"/>
                      </a:cubicBezTo>
                      <a:cubicBezTo>
                        <a:pt x="731" y="486"/>
                        <a:pt x="733" y="486"/>
                        <a:pt x="733" y="487"/>
                      </a:cubicBezTo>
                      <a:cubicBezTo>
                        <a:pt x="736" y="489"/>
                        <a:pt x="739" y="491"/>
                        <a:pt x="743" y="491"/>
                      </a:cubicBezTo>
                      <a:cubicBezTo>
                        <a:pt x="744" y="491"/>
                        <a:pt x="744" y="493"/>
                        <a:pt x="744" y="493"/>
                      </a:cubicBezTo>
                      <a:cubicBezTo>
                        <a:pt x="744" y="494"/>
                        <a:pt x="744" y="495"/>
                        <a:pt x="743" y="495"/>
                      </a:cubicBezTo>
                      <a:cubicBezTo>
                        <a:pt x="740" y="495"/>
                        <a:pt x="736" y="495"/>
                        <a:pt x="732" y="496"/>
                      </a:cubicBezTo>
                      <a:cubicBezTo>
                        <a:pt x="732" y="496"/>
                        <a:pt x="732" y="495"/>
                        <a:pt x="732" y="495"/>
                      </a:cubicBezTo>
                      <a:cubicBezTo>
                        <a:pt x="731" y="495"/>
                        <a:pt x="729" y="495"/>
                        <a:pt x="727" y="495"/>
                      </a:cubicBezTo>
                      <a:cubicBezTo>
                        <a:pt x="722" y="495"/>
                        <a:pt x="718" y="497"/>
                        <a:pt x="714" y="501"/>
                      </a:cubicBezTo>
                      <a:cubicBezTo>
                        <a:pt x="713" y="502"/>
                        <a:pt x="712" y="503"/>
                        <a:pt x="711" y="504"/>
                      </a:cubicBezTo>
                      <a:close/>
                      <a:moveTo>
                        <a:pt x="882" y="1356"/>
                      </a:moveTo>
                      <a:cubicBezTo>
                        <a:pt x="882" y="1357"/>
                        <a:pt x="881" y="1357"/>
                        <a:pt x="881" y="1357"/>
                      </a:cubicBezTo>
                      <a:cubicBezTo>
                        <a:pt x="878" y="1358"/>
                        <a:pt x="874" y="1355"/>
                        <a:pt x="875" y="1352"/>
                      </a:cubicBezTo>
                      <a:cubicBezTo>
                        <a:pt x="875" y="1352"/>
                        <a:pt x="875" y="1351"/>
                        <a:pt x="876" y="1351"/>
                      </a:cubicBezTo>
                      <a:cubicBezTo>
                        <a:pt x="879" y="1351"/>
                        <a:pt x="881" y="1352"/>
                        <a:pt x="882" y="1355"/>
                      </a:cubicBezTo>
                      <a:cubicBezTo>
                        <a:pt x="882" y="1355"/>
                        <a:pt x="882" y="1356"/>
                        <a:pt x="882" y="1356"/>
                      </a:cubicBezTo>
                      <a:close/>
                      <a:moveTo>
                        <a:pt x="1067" y="1384"/>
                      </a:moveTo>
                      <a:cubicBezTo>
                        <a:pt x="1067" y="1385"/>
                        <a:pt x="1065" y="1387"/>
                        <a:pt x="1064" y="1386"/>
                      </a:cubicBezTo>
                      <a:cubicBezTo>
                        <a:pt x="1063" y="1386"/>
                        <a:pt x="1062" y="1385"/>
                        <a:pt x="1062" y="1384"/>
                      </a:cubicBezTo>
                      <a:cubicBezTo>
                        <a:pt x="1059" y="1380"/>
                        <a:pt x="1059" y="1379"/>
                        <a:pt x="1064" y="1373"/>
                      </a:cubicBezTo>
                      <a:cubicBezTo>
                        <a:pt x="1065" y="1373"/>
                        <a:pt x="1066" y="1373"/>
                        <a:pt x="1067" y="1373"/>
                      </a:cubicBezTo>
                      <a:cubicBezTo>
                        <a:pt x="1067" y="1373"/>
                        <a:pt x="1067" y="1374"/>
                        <a:pt x="1067" y="1374"/>
                      </a:cubicBezTo>
                      <a:cubicBezTo>
                        <a:pt x="1068" y="1376"/>
                        <a:pt x="1068" y="1377"/>
                        <a:pt x="1068" y="1379"/>
                      </a:cubicBezTo>
                      <a:cubicBezTo>
                        <a:pt x="1068" y="1380"/>
                        <a:pt x="1068" y="1382"/>
                        <a:pt x="1067" y="1384"/>
                      </a:cubicBezTo>
                      <a:close/>
                      <a:moveTo>
                        <a:pt x="1100" y="2268"/>
                      </a:moveTo>
                      <a:cubicBezTo>
                        <a:pt x="1100" y="2268"/>
                        <a:pt x="1099" y="2268"/>
                        <a:pt x="1099" y="2268"/>
                      </a:cubicBezTo>
                      <a:cubicBezTo>
                        <a:pt x="1099" y="2267"/>
                        <a:pt x="1099" y="2267"/>
                        <a:pt x="1099" y="2266"/>
                      </a:cubicBezTo>
                      <a:cubicBezTo>
                        <a:pt x="1100" y="2265"/>
                        <a:pt x="1100" y="2265"/>
                        <a:pt x="1101" y="2267"/>
                      </a:cubicBezTo>
                      <a:cubicBezTo>
                        <a:pt x="1101" y="2267"/>
                        <a:pt x="1100" y="2268"/>
                        <a:pt x="1100" y="2268"/>
                      </a:cubicBezTo>
                      <a:close/>
                      <a:moveTo>
                        <a:pt x="1104" y="1742"/>
                      </a:moveTo>
                      <a:cubicBezTo>
                        <a:pt x="1104" y="1742"/>
                        <a:pt x="1104" y="1742"/>
                        <a:pt x="1104" y="1742"/>
                      </a:cubicBezTo>
                      <a:cubicBezTo>
                        <a:pt x="1099" y="1742"/>
                        <a:pt x="1096" y="1739"/>
                        <a:pt x="1093" y="1735"/>
                      </a:cubicBezTo>
                      <a:cubicBezTo>
                        <a:pt x="1093" y="1734"/>
                        <a:pt x="1094" y="1733"/>
                        <a:pt x="1094" y="1732"/>
                      </a:cubicBezTo>
                      <a:cubicBezTo>
                        <a:pt x="1094" y="1732"/>
                        <a:pt x="1095" y="1732"/>
                        <a:pt x="1095" y="1732"/>
                      </a:cubicBezTo>
                      <a:cubicBezTo>
                        <a:pt x="1099" y="1735"/>
                        <a:pt x="1103" y="1737"/>
                        <a:pt x="1104" y="1742"/>
                      </a:cubicBezTo>
                      <a:cubicBezTo>
                        <a:pt x="1104" y="1742"/>
                        <a:pt x="1105" y="1742"/>
                        <a:pt x="1105" y="1742"/>
                      </a:cubicBezTo>
                      <a:cubicBezTo>
                        <a:pt x="1105" y="1742"/>
                        <a:pt x="1105" y="1743"/>
                        <a:pt x="1106" y="1743"/>
                      </a:cubicBezTo>
                      <a:cubicBezTo>
                        <a:pt x="1105" y="1743"/>
                        <a:pt x="1105" y="1743"/>
                        <a:pt x="1104" y="1742"/>
                      </a:cubicBezTo>
                      <a:close/>
                      <a:moveTo>
                        <a:pt x="1135" y="2331"/>
                      </a:move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4" y="2332"/>
                        <a:pt x="1134" y="2332"/>
                        <a:pt x="1134" y="2332"/>
                      </a:cubicBezTo>
                      <a:cubicBezTo>
                        <a:pt x="1134" y="2331"/>
                        <a:pt x="1134" y="2331"/>
                        <a:pt x="1134" y="2331"/>
                      </a:cubicBez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5" y="2330"/>
                        <a:pt x="1135" y="2330"/>
                        <a:pt x="1135" y="2330"/>
                      </a:cubicBezTo>
                      <a:cubicBezTo>
                        <a:pt x="1136" y="2330"/>
                        <a:pt x="1136" y="2330"/>
                        <a:pt x="1135" y="2331"/>
                      </a:cubicBezTo>
                      <a:close/>
                      <a:moveTo>
                        <a:pt x="1144" y="2347"/>
                      </a:moveTo>
                      <a:cubicBezTo>
                        <a:pt x="1143" y="2348"/>
                        <a:pt x="1142" y="2348"/>
                        <a:pt x="1141" y="2348"/>
                      </a:cubicBezTo>
                      <a:cubicBezTo>
                        <a:pt x="1141" y="2348"/>
                        <a:pt x="1140" y="2348"/>
                        <a:pt x="1140" y="2348"/>
                      </a:cubicBezTo>
                      <a:cubicBezTo>
                        <a:pt x="1139" y="2347"/>
                        <a:pt x="1139" y="2346"/>
                        <a:pt x="1141" y="2345"/>
                      </a:cubicBezTo>
                      <a:cubicBezTo>
                        <a:pt x="1142" y="2345"/>
                        <a:pt x="1143" y="2346"/>
                        <a:pt x="1144" y="2346"/>
                      </a:cubicBezTo>
                      <a:cubicBezTo>
                        <a:pt x="1144" y="2346"/>
                        <a:pt x="1144" y="2347"/>
                        <a:pt x="1144" y="2347"/>
                      </a:cubicBezTo>
                      <a:close/>
                      <a:moveTo>
                        <a:pt x="1147" y="2366"/>
                      </a:moveTo>
                      <a:cubicBezTo>
                        <a:pt x="1147" y="2366"/>
                        <a:pt x="1147" y="2366"/>
                        <a:pt x="1146" y="2366"/>
                      </a:cubicBezTo>
                      <a:cubicBezTo>
                        <a:pt x="1147" y="2365"/>
                        <a:pt x="1147" y="2365"/>
                        <a:pt x="1148" y="2365"/>
                      </a:cubicBezTo>
                      <a:cubicBezTo>
                        <a:pt x="1148" y="2366"/>
                        <a:pt x="1148" y="2366"/>
                        <a:pt x="1148" y="2366"/>
                      </a:cubicBezTo>
                      <a:cubicBezTo>
                        <a:pt x="1148" y="2366"/>
                        <a:pt x="1147" y="2366"/>
                        <a:pt x="1147" y="2366"/>
                      </a:cubicBezTo>
                      <a:close/>
                      <a:moveTo>
                        <a:pt x="1155" y="2354"/>
                      </a:move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4" y="2354"/>
                        <a:pt x="1154" y="2354"/>
                        <a:pt x="1154" y="2355"/>
                      </a:cubicBezTo>
                      <a:cubicBezTo>
                        <a:pt x="1153" y="2356"/>
                        <a:pt x="1153" y="2356"/>
                        <a:pt x="1152" y="2357"/>
                      </a:cubicBezTo>
                      <a:cubicBezTo>
                        <a:pt x="1152" y="2357"/>
                        <a:pt x="1151" y="2357"/>
                        <a:pt x="1151" y="2357"/>
                      </a:cubicBezTo>
                      <a:cubicBezTo>
                        <a:pt x="1151" y="2358"/>
                        <a:pt x="1151" y="2358"/>
                        <a:pt x="1151" y="2358"/>
                      </a:cubicBezTo>
                      <a:cubicBezTo>
                        <a:pt x="1151" y="2357"/>
                        <a:pt x="1151" y="2357"/>
                        <a:pt x="1151" y="2357"/>
                      </a:cubicBezTo>
                      <a:cubicBezTo>
                        <a:pt x="1151" y="2357"/>
                        <a:pt x="1151" y="2357"/>
                        <a:pt x="1152" y="2357"/>
                      </a:cubicBezTo>
                      <a:cubicBezTo>
                        <a:pt x="1152" y="2356"/>
                        <a:pt x="1153" y="2355"/>
                        <a:pt x="1154" y="2355"/>
                      </a:cubicBezTo>
                      <a:cubicBezTo>
                        <a:pt x="1154" y="2354"/>
                        <a:pt x="1154" y="2354"/>
                        <a:pt x="1154" y="2354"/>
                      </a:cubicBez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5" y="2353"/>
                        <a:pt x="1155" y="2353"/>
                        <a:pt x="1155" y="2353"/>
                      </a:cubicBezTo>
                      <a:cubicBezTo>
                        <a:pt x="1156" y="2353"/>
                        <a:pt x="1156" y="2354"/>
                        <a:pt x="1155" y="2354"/>
                      </a:cubicBezTo>
                      <a:close/>
                      <a:moveTo>
                        <a:pt x="1179" y="2362"/>
                      </a:moveTo>
                      <a:cubicBezTo>
                        <a:pt x="1180" y="2361"/>
                        <a:pt x="1181" y="2362"/>
                        <a:pt x="1181" y="2363"/>
                      </a:cubicBezTo>
                      <a:cubicBezTo>
                        <a:pt x="1181" y="2363"/>
                        <a:pt x="1181" y="2364"/>
                        <a:pt x="1181" y="2364"/>
                      </a:cubicBezTo>
                      <a:cubicBezTo>
                        <a:pt x="1180" y="2365"/>
                        <a:pt x="1179" y="2365"/>
                        <a:pt x="1178" y="2366"/>
                      </a:cubicBezTo>
                      <a:cubicBezTo>
                        <a:pt x="1178" y="2366"/>
                        <a:pt x="1177" y="2366"/>
                        <a:pt x="1177" y="2366"/>
                      </a:cubicBezTo>
                      <a:cubicBezTo>
                        <a:pt x="1176" y="2365"/>
                        <a:pt x="1177" y="2363"/>
                        <a:pt x="1179" y="2362"/>
                      </a:cubicBezTo>
                      <a:close/>
                      <a:moveTo>
                        <a:pt x="1168" y="2374"/>
                      </a:moveTo>
                      <a:cubicBezTo>
                        <a:pt x="1168" y="2374"/>
                        <a:pt x="1168" y="2374"/>
                        <a:pt x="1168" y="2375"/>
                      </a:cubicBezTo>
                      <a:cubicBezTo>
                        <a:pt x="1170" y="2376"/>
                        <a:pt x="1172" y="2377"/>
                        <a:pt x="1174" y="2378"/>
                      </a:cubicBezTo>
                      <a:cubicBezTo>
                        <a:pt x="1174" y="2378"/>
                        <a:pt x="1174" y="2378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7"/>
                        <a:pt x="1175" y="2376"/>
                        <a:pt x="1175" y="2375"/>
                      </a:cubicBezTo>
                      <a:cubicBezTo>
                        <a:pt x="1175" y="2374"/>
                        <a:pt x="1176" y="2373"/>
                        <a:pt x="1177" y="2374"/>
                      </a:cubicBezTo>
                      <a:cubicBezTo>
                        <a:pt x="1177" y="2374"/>
                        <a:pt x="1178" y="2374"/>
                        <a:pt x="1178" y="2375"/>
                      </a:cubicBezTo>
                      <a:cubicBezTo>
                        <a:pt x="1179" y="2375"/>
                        <a:pt x="1179" y="2376"/>
                        <a:pt x="1177" y="2377"/>
                      </a:cubicBezTo>
                      <a:cubicBezTo>
                        <a:pt x="1177" y="2377"/>
                        <a:pt x="1176" y="2377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8"/>
                        <a:pt x="1174" y="2378"/>
                        <a:pt x="1174" y="2378"/>
                      </a:cubicBezTo>
                      <a:cubicBezTo>
                        <a:pt x="1173" y="2378"/>
                        <a:pt x="1173" y="2379"/>
                        <a:pt x="1172" y="2379"/>
                      </a:cubicBezTo>
                      <a:cubicBezTo>
                        <a:pt x="1170" y="2379"/>
                        <a:pt x="1169" y="2378"/>
                        <a:pt x="1169" y="2377"/>
                      </a:cubicBezTo>
                      <a:cubicBezTo>
                        <a:pt x="1168" y="2376"/>
                        <a:pt x="1168" y="2375"/>
                        <a:pt x="1168" y="2375"/>
                      </a:cubicBezTo>
                      <a:cubicBezTo>
                        <a:pt x="1168" y="2375"/>
                        <a:pt x="1168" y="2374"/>
                        <a:pt x="1168" y="2374"/>
                      </a:cubicBezTo>
                      <a:cubicBezTo>
                        <a:pt x="1167" y="2374"/>
                        <a:pt x="1167" y="2374"/>
                        <a:pt x="1167" y="2374"/>
                      </a:cubicBezTo>
                      <a:cubicBezTo>
                        <a:pt x="1166" y="2374"/>
                        <a:pt x="1165" y="2374"/>
                        <a:pt x="1165" y="2372"/>
                      </a:cubicBezTo>
                      <a:cubicBezTo>
                        <a:pt x="1165" y="2372"/>
                        <a:pt x="1166" y="2372"/>
                        <a:pt x="1166" y="2372"/>
                      </a:cubicBezTo>
                      <a:cubicBezTo>
                        <a:pt x="1166" y="2372"/>
                        <a:pt x="1167" y="2373"/>
                        <a:pt x="1167" y="2374"/>
                      </a:cubicBezTo>
                      <a:cubicBezTo>
                        <a:pt x="1167" y="2374"/>
                        <a:pt x="1168" y="2374"/>
                        <a:pt x="1168" y="2374"/>
                      </a:cubicBezTo>
                      <a:close/>
                      <a:moveTo>
                        <a:pt x="1182" y="1416"/>
                      </a:moveTo>
                      <a:cubicBezTo>
                        <a:pt x="1183" y="1415"/>
                        <a:pt x="1183" y="1415"/>
                        <a:pt x="1183" y="1415"/>
                      </a:cubicBezTo>
                      <a:cubicBezTo>
                        <a:pt x="1183" y="1416"/>
                        <a:pt x="1183" y="1416"/>
                        <a:pt x="1183" y="1416"/>
                      </a:cubicBezTo>
                      <a:lnTo>
                        <a:pt x="1182" y="1416"/>
                      </a:lnTo>
                      <a:close/>
                      <a:moveTo>
                        <a:pt x="1207" y="1957"/>
                      </a:moveTo>
                      <a:cubicBezTo>
                        <a:pt x="1206" y="1956"/>
                        <a:pt x="1205" y="1956"/>
                        <a:pt x="1204" y="1956"/>
                      </a:cubicBezTo>
                      <a:cubicBezTo>
                        <a:pt x="1205" y="1955"/>
                        <a:pt x="1205" y="1955"/>
                        <a:pt x="1206" y="1955"/>
                      </a:cubicBezTo>
                      <a:cubicBezTo>
                        <a:pt x="1206" y="1955"/>
                        <a:pt x="1207" y="1955"/>
                        <a:pt x="1207" y="1955"/>
                      </a:cubicBezTo>
                      <a:cubicBezTo>
                        <a:pt x="1207" y="1955"/>
                        <a:pt x="1208" y="1955"/>
                        <a:pt x="1208" y="1956"/>
                      </a:cubicBezTo>
                      <a:cubicBezTo>
                        <a:pt x="1208" y="1956"/>
                        <a:pt x="1207" y="1956"/>
                        <a:pt x="1207" y="1957"/>
                      </a:cubicBezTo>
                      <a:close/>
                      <a:moveTo>
                        <a:pt x="1283" y="1447"/>
                      </a:moveTo>
                      <a:cubicBezTo>
                        <a:pt x="1283" y="1446"/>
                        <a:pt x="1283" y="1446"/>
                        <a:pt x="1283" y="1446"/>
                      </a:cubicBezTo>
                      <a:cubicBezTo>
                        <a:pt x="1283" y="1445"/>
                        <a:pt x="1284" y="1445"/>
                        <a:pt x="1285" y="1445"/>
                      </a:cubicBezTo>
                      <a:cubicBezTo>
                        <a:pt x="1285" y="1445"/>
                        <a:pt x="1285" y="1445"/>
                        <a:pt x="1285" y="1446"/>
                      </a:cubicBezTo>
                      <a:cubicBezTo>
                        <a:pt x="1285" y="1447"/>
                        <a:pt x="1284" y="1447"/>
                        <a:pt x="1283" y="1447"/>
                      </a:cubicBezTo>
                      <a:close/>
                      <a:moveTo>
                        <a:pt x="1347" y="1524"/>
                      </a:moveTo>
                      <a:cubicBezTo>
                        <a:pt x="1346" y="1526"/>
                        <a:pt x="1343" y="1526"/>
                        <a:pt x="1342" y="1525"/>
                      </a:cubicBezTo>
                      <a:cubicBezTo>
                        <a:pt x="1340" y="1524"/>
                        <a:pt x="1340" y="1523"/>
                        <a:pt x="1341" y="1521"/>
                      </a:cubicBezTo>
                      <a:cubicBezTo>
                        <a:pt x="1341" y="1520"/>
                        <a:pt x="1342" y="1519"/>
                        <a:pt x="1343" y="1518"/>
                      </a:cubicBezTo>
                      <a:cubicBezTo>
                        <a:pt x="1343" y="1519"/>
                        <a:pt x="1343" y="1519"/>
                        <a:pt x="1343" y="1520"/>
                      </a:cubicBezTo>
                      <a:cubicBezTo>
                        <a:pt x="1344" y="1522"/>
                        <a:pt x="1345" y="1523"/>
                        <a:pt x="1347" y="1522"/>
                      </a:cubicBezTo>
                      <a:cubicBezTo>
                        <a:pt x="1348" y="1522"/>
                        <a:pt x="1348" y="1522"/>
                        <a:pt x="1349" y="1521"/>
                      </a:cubicBezTo>
                      <a:cubicBezTo>
                        <a:pt x="1348" y="1522"/>
                        <a:pt x="1348" y="1523"/>
                        <a:pt x="1347" y="1524"/>
                      </a:cubicBezTo>
                      <a:close/>
                      <a:moveTo>
                        <a:pt x="1364" y="1542"/>
                      </a:moveTo>
                      <a:cubicBezTo>
                        <a:pt x="1364" y="1542"/>
                        <a:pt x="1364" y="1541"/>
                        <a:pt x="1364" y="1541"/>
                      </a:cubicBezTo>
                      <a:cubicBezTo>
                        <a:pt x="1365" y="1541"/>
                        <a:pt x="1366" y="1540"/>
                        <a:pt x="1367" y="1540"/>
                      </a:cubicBezTo>
                      <a:cubicBezTo>
                        <a:pt x="1367" y="1540"/>
                        <a:pt x="1367" y="1541"/>
                        <a:pt x="1367" y="1541"/>
                      </a:cubicBezTo>
                      <a:cubicBezTo>
                        <a:pt x="1367" y="1542"/>
                        <a:pt x="1367" y="1542"/>
                        <a:pt x="1367" y="1542"/>
                      </a:cubicBezTo>
                      <a:cubicBezTo>
                        <a:pt x="1366" y="1542"/>
                        <a:pt x="1365" y="1542"/>
                        <a:pt x="1364" y="1542"/>
                      </a:cubicBezTo>
                      <a:close/>
                      <a:moveTo>
                        <a:pt x="1368" y="1579"/>
                      </a:moveTo>
                      <a:cubicBezTo>
                        <a:pt x="1368" y="1579"/>
                        <a:pt x="1367" y="1579"/>
                        <a:pt x="1367" y="1579"/>
                      </a:cubicBezTo>
                      <a:cubicBezTo>
                        <a:pt x="1366" y="1578"/>
                        <a:pt x="1365" y="1577"/>
                        <a:pt x="1365" y="1575"/>
                      </a:cubicBezTo>
                      <a:cubicBezTo>
                        <a:pt x="1364" y="1574"/>
                        <a:pt x="1364" y="1573"/>
                        <a:pt x="1365" y="1573"/>
                      </a:cubicBezTo>
                      <a:cubicBezTo>
                        <a:pt x="1366" y="1573"/>
                        <a:pt x="1366" y="1573"/>
                        <a:pt x="1367" y="1574"/>
                      </a:cubicBezTo>
                      <a:cubicBezTo>
                        <a:pt x="1367" y="1575"/>
                        <a:pt x="1368" y="1576"/>
                        <a:pt x="1368" y="1578"/>
                      </a:cubicBezTo>
                      <a:cubicBezTo>
                        <a:pt x="1368" y="1578"/>
                        <a:pt x="1368" y="1579"/>
                        <a:pt x="1368" y="1579"/>
                      </a:cubicBezTo>
                      <a:close/>
                      <a:moveTo>
                        <a:pt x="1379" y="1771"/>
                      </a:moveTo>
                      <a:cubicBezTo>
                        <a:pt x="1378" y="1770"/>
                        <a:pt x="1378" y="1770"/>
                        <a:pt x="1378" y="1770"/>
                      </a:cubicBezTo>
                      <a:cubicBezTo>
                        <a:pt x="1379" y="1770"/>
                        <a:pt x="1379" y="1770"/>
                        <a:pt x="1379" y="1770"/>
                      </a:cubicBezTo>
                      <a:lnTo>
                        <a:pt x="1379" y="17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8" name="Freeform 453">
                  <a:extLst>
                    <a:ext uri="{FF2B5EF4-FFF2-40B4-BE49-F238E27FC236}">
                      <a16:creationId xmlns:a16="http://schemas.microsoft.com/office/drawing/2014/main" id="{1056A4A0-90D8-4656-9C5D-74EFBEC7A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43" y="100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9" name="Freeform 454">
                  <a:extLst>
                    <a:ext uri="{FF2B5EF4-FFF2-40B4-BE49-F238E27FC236}">
                      <a16:creationId xmlns:a16="http://schemas.microsoft.com/office/drawing/2014/main" id="{C8E84F6B-E756-4C6B-AD93-0AEE4F65A7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728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0" name="Freeform 455">
                  <a:extLst>
                    <a:ext uri="{FF2B5EF4-FFF2-40B4-BE49-F238E27FC236}">
                      <a16:creationId xmlns:a16="http://schemas.microsoft.com/office/drawing/2014/main" id="{F22E7EAB-A86F-483B-A725-E55E151A691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049" y="316"/>
                  <a:ext cx="446" cy="578"/>
                </a:xfrm>
                <a:custGeom>
                  <a:avLst/>
                  <a:gdLst>
                    <a:gd name="T0" fmla="*/ 402 w 573"/>
                    <a:gd name="T1" fmla="*/ 497 h 736"/>
                    <a:gd name="T2" fmla="*/ 444 w 573"/>
                    <a:gd name="T3" fmla="*/ 481 h 736"/>
                    <a:gd name="T4" fmla="*/ 421 w 573"/>
                    <a:gd name="T5" fmla="*/ 429 h 736"/>
                    <a:gd name="T6" fmla="*/ 432 w 573"/>
                    <a:gd name="T7" fmla="*/ 415 h 736"/>
                    <a:gd name="T8" fmla="*/ 437 w 573"/>
                    <a:gd name="T9" fmla="*/ 417 h 736"/>
                    <a:gd name="T10" fmla="*/ 468 w 573"/>
                    <a:gd name="T11" fmla="*/ 390 h 736"/>
                    <a:gd name="T12" fmla="*/ 480 w 573"/>
                    <a:gd name="T13" fmla="*/ 344 h 736"/>
                    <a:gd name="T14" fmla="*/ 469 w 573"/>
                    <a:gd name="T15" fmla="*/ 316 h 736"/>
                    <a:gd name="T16" fmla="*/ 491 w 573"/>
                    <a:gd name="T17" fmla="*/ 332 h 736"/>
                    <a:gd name="T18" fmla="*/ 489 w 573"/>
                    <a:gd name="T19" fmla="*/ 275 h 736"/>
                    <a:gd name="T20" fmla="*/ 519 w 573"/>
                    <a:gd name="T21" fmla="*/ 186 h 736"/>
                    <a:gd name="T22" fmla="*/ 541 w 573"/>
                    <a:gd name="T23" fmla="*/ 162 h 736"/>
                    <a:gd name="T24" fmla="*/ 539 w 573"/>
                    <a:gd name="T25" fmla="*/ 110 h 736"/>
                    <a:gd name="T26" fmla="*/ 466 w 573"/>
                    <a:gd name="T27" fmla="*/ 144 h 736"/>
                    <a:gd name="T28" fmla="*/ 480 w 573"/>
                    <a:gd name="T29" fmla="*/ 129 h 736"/>
                    <a:gd name="T30" fmla="*/ 449 w 573"/>
                    <a:gd name="T31" fmla="*/ 112 h 736"/>
                    <a:gd name="T32" fmla="*/ 396 w 573"/>
                    <a:gd name="T33" fmla="*/ 102 h 736"/>
                    <a:gd name="T34" fmla="*/ 508 w 573"/>
                    <a:gd name="T35" fmla="*/ 66 h 736"/>
                    <a:gd name="T36" fmla="*/ 441 w 573"/>
                    <a:gd name="T37" fmla="*/ 35 h 736"/>
                    <a:gd name="T38" fmla="*/ 406 w 573"/>
                    <a:gd name="T39" fmla="*/ 35 h 736"/>
                    <a:gd name="T40" fmla="*/ 374 w 573"/>
                    <a:gd name="T41" fmla="*/ 14 h 736"/>
                    <a:gd name="T42" fmla="*/ 373 w 573"/>
                    <a:gd name="T43" fmla="*/ 18 h 736"/>
                    <a:gd name="T44" fmla="*/ 326 w 573"/>
                    <a:gd name="T45" fmla="*/ 21 h 736"/>
                    <a:gd name="T46" fmla="*/ 300 w 573"/>
                    <a:gd name="T47" fmla="*/ 67 h 736"/>
                    <a:gd name="T48" fmla="*/ 273 w 573"/>
                    <a:gd name="T49" fmla="*/ 46 h 736"/>
                    <a:gd name="T50" fmla="*/ 249 w 573"/>
                    <a:gd name="T51" fmla="*/ 72 h 736"/>
                    <a:gd name="T52" fmla="*/ 235 w 573"/>
                    <a:gd name="T53" fmla="*/ 75 h 736"/>
                    <a:gd name="T54" fmla="*/ 234 w 573"/>
                    <a:gd name="T55" fmla="*/ 74 h 736"/>
                    <a:gd name="T56" fmla="*/ 182 w 573"/>
                    <a:gd name="T57" fmla="*/ 61 h 736"/>
                    <a:gd name="T58" fmla="*/ 151 w 573"/>
                    <a:gd name="T59" fmla="*/ 88 h 736"/>
                    <a:gd name="T60" fmla="*/ 105 w 573"/>
                    <a:gd name="T61" fmla="*/ 131 h 736"/>
                    <a:gd name="T62" fmla="*/ 81 w 573"/>
                    <a:gd name="T63" fmla="*/ 162 h 736"/>
                    <a:gd name="T64" fmla="*/ 18 w 573"/>
                    <a:gd name="T65" fmla="*/ 205 h 736"/>
                    <a:gd name="T66" fmla="*/ 48 w 573"/>
                    <a:gd name="T67" fmla="*/ 220 h 736"/>
                    <a:gd name="T68" fmla="*/ 14 w 573"/>
                    <a:gd name="T69" fmla="*/ 253 h 736"/>
                    <a:gd name="T70" fmla="*/ 64 w 573"/>
                    <a:gd name="T71" fmla="*/ 276 h 736"/>
                    <a:gd name="T72" fmla="*/ 102 w 573"/>
                    <a:gd name="T73" fmla="*/ 342 h 736"/>
                    <a:gd name="T74" fmla="*/ 107 w 573"/>
                    <a:gd name="T75" fmla="*/ 389 h 736"/>
                    <a:gd name="T76" fmla="*/ 102 w 573"/>
                    <a:gd name="T77" fmla="*/ 419 h 736"/>
                    <a:gd name="T78" fmla="*/ 94 w 573"/>
                    <a:gd name="T79" fmla="*/ 440 h 736"/>
                    <a:gd name="T80" fmla="*/ 122 w 573"/>
                    <a:gd name="T81" fmla="*/ 442 h 736"/>
                    <a:gd name="T82" fmla="*/ 128 w 573"/>
                    <a:gd name="T83" fmla="*/ 473 h 736"/>
                    <a:gd name="T84" fmla="*/ 96 w 573"/>
                    <a:gd name="T85" fmla="*/ 472 h 736"/>
                    <a:gd name="T86" fmla="*/ 109 w 573"/>
                    <a:gd name="T87" fmla="*/ 482 h 736"/>
                    <a:gd name="T88" fmla="*/ 128 w 573"/>
                    <a:gd name="T89" fmla="*/ 498 h 736"/>
                    <a:gd name="T90" fmla="*/ 102 w 573"/>
                    <a:gd name="T91" fmla="*/ 534 h 736"/>
                    <a:gd name="T92" fmla="*/ 79 w 573"/>
                    <a:gd name="T93" fmla="*/ 562 h 736"/>
                    <a:gd name="T94" fmla="*/ 85 w 573"/>
                    <a:gd name="T95" fmla="*/ 570 h 736"/>
                    <a:gd name="T96" fmla="*/ 98 w 573"/>
                    <a:gd name="T97" fmla="*/ 626 h 736"/>
                    <a:gd name="T98" fmla="*/ 92 w 573"/>
                    <a:gd name="T99" fmla="*/ 660 h 736"/>
                    <a:gd name="T100" fmla="*/ 101 w 573"/>
                    <a:gd name="T101" fmla="*/ 698 h 736"/>
                    <a:gd name="T102" fmla="*/ 149 w 573"/>
                    <a:gd name="T103" fmla="*/ 733 h 736"/>
                    <a:gd name="T104" fmla="*/ 185 w 573"/>
                    <a:gd name="T105" fmla="*/ 678 h 736"/>
                    <a:gd name="T106" fmla="*/ 212 w 573"/>
                    <a:gd name="T107" fmla="*/ 638 h 736"/>
                    <a:gd name="T108" fmla="*/ 259 w 573"/>
                    <a:gd name="T109" fmla="*/ 608 h 736"/>
                    <a:gd name="T110" fmla="*/ 356 w 573"/>
                    <a:gd name="T111" fmla="*/ 553 h 736"/>
                    <a:gd name="T112" fmla="*/ 507 w 573"/>
                    <a:gd name="T113" fmla="*/ 180 h 736"/>
                    <a:gd name="T114" fmla="*/ 248 w 573"/>
                    <a:gd name="T115" fmla="*/ 605 h 736"/>
                    <a:gd name="T116" fmla="*/ 336 w 573"/>
                    <a:gd name="T117" fmla="*/ 45 h 736"/>
                    <a:gd name="T118" fmla="*/ 381 w 573"/>
                    <a:gd name="T119" fmla="*/ 488 h 7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73" h="736">
                      <a:moveTo>
                        <a:pt x="432" y="513"/>
                      </a:moveTo>
                      <a:cubicBezTo>
                        <a:pt x="433" y="512"/>
                        <a:pt x="432" y="511"/>
                        <a:pt x="432" y="510"/>
                      </a:cubicBezTo>
                      <a:cubicBezTo>
                        <a:pt x="432" y="510"/>
                        <a:pt x="432" y="509"/>
                        <a:pt x="431" y="509"/>
                      </a:cubicBezTo>
                      <a:cubicBezTo>
                        <a:pt x="425" y="507"/>
                        <a:pt x="418" y="508"/>
                        <a:pt x="412" y="504"/>
                      </a:cubicBezTo>
                      <a:cubicBezTo>
                        <a:pt x="407" y="501"/>
                        <a:pt x="403" y="502"/>
                        <a:pt x="398" y="504"/>
                      </a:cubicBezTo>
                      <a:cubicBezTo>
                        <a:pt x="397" y="504"/>
                        <a:pt x="396" y="503"/>
                        <a:pt x="395" y="503"/>
                      </a:cubicBezTo>
                      <a:cubicBezTo>
                        <a:pt x="394" y="503"/>
                        <a:pt x="394" y="502"/>
                        <a:pt x="394" y="502"/>
                      </a:cubicBezTo>
                      <a:cubicBezTo>
                        <a:pt x="393" y="501"/>
                        <a:pt x="393" y="500"/>
                        <a:pt x="394" y="499"/>
                      </a:cubicBezTo>
                      <a:cubicBezTo>
                        <a:pt x="396" y="498"/>
                        <a:pt x="399" y="498"/>
                        <a:pt x="402" y="497"/>
                      </a:cubicBezTo>
                      <a:cubicBezTo>
                        <a:pt x="405" y="495"/>
                        <a:pt x="407" y="492"/>
                        <a:pt x="406" y="489"/>
                      </a:cubicBezTo>
                      <a:cubicBezTo>
                        <a:pt x="406" y="486"/>
                        <a:pt x="405" y="482"/>
                        <a:pt x="405" y="479"/>
                      </a:cubicBezTo>
                      <a:cubicBezTo>
                        <a:pt x="405" y="478"/>
                        <a:pt x="407" y="476"/>
                        <a:pt x="408" y="476"/>
                      </a:cubicBezTo>
                      <a:cubicBezTo>
                        <a:pt x="409" y="476"/>
                        <a:pt x="410" y="477"/>
                        <a:pt x="411" y="478"/>
                      </a:cubicBezTo>
                      <a:cubicBezTo>
                        <a:pt x="413" y="484"/>
                        <a:pt x="415" y="490"/>
                        <a:pt x="419" y="496"/>
                      </a:cubicBezTo>
                      <a:cubicBezTo>
                        <a:pt x="422" y="499"/>
                        <a:pt x="425" y="502"/>
                        <a:pt x="430" y="501"/>
                      </a:cubicBezTo>
                      <a:cubicBezTo>
                        <a:pt x="432" y="501"/>
                        <a:pt x="434" y="501"/>
                        <a:pt x="436" y="501"/>
                      </a:cubicBezTo>
                      <a:cubicBezTo>
                        <a:pt x="442" y="501"/>
                        <a:pt x="443" y="501"/>
                        <a:pt x="444" y="495"/>
                      </a:cubicBezTo>
                      <a:cubicBezTo>
                        <a:pt x="444" y="491"/>
                        <a:pt x="443" y="486"/>
                        <a:pt x="444" y="481"/>
                      </a:cubicBezTo>
                      <a:cubicBezTo>
                        <a:pt x="445" y="476"/>
                        <a:pt x="439" y="472"/>
                        <a:pt x="441" y="467"/>
                      </a:cubicBezTo>
                      <a:cubicBezTo>
                        <a:pt x="442" y="465"/>
                        <a:pt x="440" y="464"/>
                        <a:pt x="439" y="462"/>
                      </a:cubicBezTo>
                      <a:cubicBezTo>
                        <a:pt x="436" y="456"/>
                        <a:pt x="432" y="451"/>
                        <a:pt x="426" y="448"/>
                      </a:cubicBezTo>
                      <a:cubicBezTo>
                        <a:pt x="424" y="446"/>
                        <a:pt x="422" y="444"/>
                        <a:pt x="420" y="442"/>
                      </a:cubicBezTo>
                      <a:cubicBezTo>
                        <a:pt x="419" y="441"/>
                        <a:pt x="418" y="440"/>
                        <a:pt x="417" y="438"/>
                      </a:cubicBezTo>
                      <a:cubicBezTo>
                        <a:pt x="416" y="435"/>
                        <a:pt x="416" y="431"/>
                        <a:pt x="415" y="427"/>
                      </a:cubicBezTo>
                      <a:cubicBezTo>
                        <a:pt x="415" y="426"/>
                        <a:pt x="416" y="425"/>
                        <a:pt x="417" y="424"/>
                      </a:cubicBezTo>
                      <a:cubicBezTo>
                        <a:pt x="418" y="424"/>
                        <a:pt x="419" y="424"/>
                        <a:pt x="420" y="425"/>
                      </a:cubicBezTo>
                      <a:cubicBezTo>
                        <a:pt x="420" y="426"/>
                        <a:pt x="421" y="428"/>
                        <a:pt x="421" y="429"/>
                      </a:cubicBezTo>
                      <a:cubicBezTo>
                        <a:pt x="421" y="435"/>
                        <a:pt x="423" y="440"/>
                        <a:pt x="428" y="443"/>
                      </a:cubicBezTo>
                      <a:cubicBezTo>
                        <a:pt x="432" y="445"/>
                        <a:pt x="434" y="448"/>
                        <a:pt x="438" y="449"/>
                      </a:cubicBezTo>
                      <a:cubicBezTo>
                        <a:pt x="440" y="450"/>
                        <a:pt x="442" y="449"/>
                        <a:pt x="442" y="448"/>
                      </a:cubicBezTo>
                      <a:cubicBezTo>
                        <a:pt x="442" y="445"/>
                        <a:pt x="442" y="442"/>
                        <a:pt x="444" y="440"/>
                      </a:cubicBezTo>
                      <a:cubicBezTo>
                        <a:pt x="443" y="437"/>
                        <a:pt x="445" y="435"/>
                        <a:pt x="446" y="433"/>
                      </a:cubicBezTo>
                      <a:cubicBezTo>
                        <a:pt x="448" y="431"/>
                        <a:pt x="447" y="428"/>
                        <a:pt x="445" y="427"/>
                      </a:cubicBezTo>
                      <a:cubicBezTo>
                        <a:pt x="442" y="424"/>
                        <a:pt x="438" y="422"/>
                        <a:pt x="434" y="419"/>
                      </a:cubicBezTo>
                      <a:cubicBezTo>
                        <a:pt x="434" y="418"/>
                        <a:pt x="433" y="417"/>
                        <a:pt x="433" y="415"/>
                      </a:cubicBezTo>
                      <a:cubicBezTo>
                        <a:pt x="433" y="415"/>
                        <a:pt x="433" y="415"/>
                        <a:pt x="432" y="415"/>
                      </a:cubicBezTo>
                      <a:cubicBezTo>
                        <a:pt x="432" y="415"/>
                        <a:pt x="432" y="415"/>
                        <a:pt x="432" y="415"/>
                      </a:cubicBezTo>
                      <a:cubicBezTo>
                        <a:pt x="428" y="414"/>
                        <a:pt x="425" y="412"/>
                        <a:pt x="423" y="410"/>
                      </a:cubicBezTo>
                      <a:cubicBezTo>
                        <a:pt x="422" y="410"/>
                        <a:pt x="422" y="410"/>
                        <a:pt x="423" y="409"/>
                      </a:cubicBezTo>
                      <a:cubicBezTo>
                        <a:pt x="423" y="409"/>
                        <a:pt x="424" y="409"/>
                        <a:pt x="424" y="409"/>
                      </a:cubicBezTo>
                      <a:cubicBezTo>
                        <a:pt x="425" y="409"/>
                        <a:pt x="427" y="408"/>
                        <a:pt x="427" y="409"/>
                      </a:cubicBezTo>
                      <a:cubicBezTo>
                        <a:pt x="429" y="411"/>
                        <a:pt x="430" y="413"/>
                        <a:pt x="432" y="415"/>
                      </a:cubicBezTo>
                      <a:cubicBezTo>
                        <a:pt x="432" y="415"/>
                        <a:pt x="433" y="415"/>
                        <a:pt x="433" y="415"/>
                      </a:cubicBezTo>
                      <a:cubicBezTo>
                        <a:pt x="433" y="415"/>
                        <a:pt x="433" y="415"/>
                        <a:pt x="433" y="415"/>
                      </a:cubicBezTo>
                      <a:cubicBezTo>
                        <a:pt x="434" y="416"/>
                        <a:pt x="436" y="417"/>
                        <a:pt x="437" y="417"/>
                      </a:cubicBezTo>
                      <a:cubicBezTo>
                        <a:pt x="441" y="419"/>
                        <a:pt x="444" y="420"/>
                        <a:pt x="448" y="417"/>
                      </a:cubicBezTo>
                      <a:cubicBezTo>
                        <a:pt x="451" y="415"/>
                        <a:pt x="456" y="414"/>
                        <a:pt x="460" y="413"/>
                      </a:cubicBezTo>
                      <a:cubicBezTo>
                        <a:pt x="461" y="413"/>
                        <a:pt x="463" y="411"/>
                        <a:pt x="464" y="410"/>
                      </a:cubicBezTo>
                      <a:cubicBezTo>
                        <a:pt x="465" y="408"/>
                        <a:pt x="465" y="406"/>
                        <a:pt x="465" y="404"/>
                      </a:cubicBezTo>
                      <a:cubicBezTo>
                        <a:pt x="466" y="401"/>
                        <a:pt x="465" y="399"/>
                        <a:pt x="463" y="399"/>
                      </a:cubicBezTo>
                      <a:cubicBezTo>
                        <a:pt x="458" y="398"/>
                        <a:pt x="455" y="396"/>
                        <a:pt x="451" y="393"/>
                      </a:cubicBezTo>
                      <a:cubicBezTo>
                        <a:pt x="451" y="393"/>
                        <a:pt x="450" y="392"/>
                        <a:pt x="450" y="392"/>
                      </a:cubicBezTo>
                      <a:cubicBezTo>
                        <a:pt x="451" y="390"/>
                        <a:pt x="452" y="390"/>
                        <a:pt x="453" y="391"/>
                      </a:cubicBezTo>
                      <a:cubicBezTo>
                        <a:pt x="458" y="393"/>
                        <a:pt x="463" y="395"/>
                        <a:pt x="468" y="390"/>
                      </a:cubicBezTo>
                      <a:cubicBezTo>
                        <a:pt x="469" y="390"/>
                        <a:pt x="471" y="390"/>
                        <a:pt x="473" y="390"/>
                      </a:cubicBezTo>
                      <a:cubicBezTo>
                        <a:pt x="479" y="389"/>
                        <a:pt x="481" y="380"/>
                        <a:pt x="477" y="377"/>
                      </a:cubicBezTo>
                      <a:cubicBezTo>
                        <a:pt x="475" y="375"/>
                        <a:pt x="473" y="373"/>
                        <a:pt x="473" y="369"/>
                      </a:cubicBezTo>
                      <a:cubicBezTo>
                        <a:pt x="473" y="368"/>
                        <a:pt x="471" y="366"/>
                        <a:pt x="470" y="365"/>
                      </a:cubicBezTo>
                      <a:cubicBezTo>
                        <a:pt x="469" y="364"/>
                        <a:pt x="468" y="364"/>
                        <a:pt x="469" y="362"/>
                      </a:cubicBezTo>
                      <a:cubicBezTo>
                        <a:pt x="469" y="361"/>
                        <a:pt x="470" y="361"/>
                        <a:pt x="471" y="361"/>
                      </a:cubicBezTo>
                      <a:cubicBezTo>
                        <a:pt x="473" y="362"/>
                        <a:pt x="475" y="362"/>
                        <a:pt x="476" y="361"/>
                      </a:cubicBezTo>
                      <a:cubicBezTo>
                        <a:pt x="478" y="360"/>
                        <a:pt x="479" y="358"/>
                        <a:pt x="479" y="356"/>
                      </a:cubicBezTo>
                      <a:cubicBezTo>
                        <a:pt x="480" y="352"/>
                        <a:pt x="480" y="348"/>
                        <a:pt x="480" y="344"/>
                      </a:cubicBezTo>
                      <a:cubicBezTo>
                        <a:pt x="480" y="342"/>
                        <a:pt x="479" y="339"/>
                        <a:pt x="477" y="337"/>
                      </a:cubicBezTo>
                      <a:cubicBezTo>
                        <a:pt x="474" y="334"/>
                        <a:pt x="476" y="333"/>
                        <a:pt x="478" y="331"/>
                      </a:cubicBezTo>
                      <a:cubicBezTo>
                        <a:pt x="479" y="330"/>
                        <a:pt x="478" y="327"/>
                        <a:pt x="477" y="327"/>
                      </a:cubicBezTo>
                      <a:cubicBezTo>
                        <a:pt x="475" y="325"/>
                        <a:pt x="471" y="326"/>
                        <a:pt x="469" y="323"/>
                      </a:cubicBezTo>
                      <a:cubicBezTo>
                        <a:pt x="468" y="322"/>
                        <a:pt x="467" y="322"/>
                        <a:pt x="466" y="322"/>
                      </a:cubicBezTo>
                      <a:cubicBezTo>
                        <a:pt x="464" y="321"/>
                        <a:pt x="463" y="320"/>
                        <a:pt x="463" y="317"/>
                      </a:cubicBezTo>
                      <a:cubicBezTo>
                        <a:pt x="463" y="315"/>
                        <a:pt x="464" y="314"/>
                        <a:pt x="465" y="313"/>
                      </a:cubicBezTo>
                      <a:cubicBezTo>
                        <a:pt x="466" y="314"/>
                        <a:pt x="468" y="315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8" y="314"/>
                        <a:pt x="467" y="313"/>
                        <a:pt x="466" y="312"/>
                      </a:cubicBezTo>
                      <a:cubicBezTo>
                        <a:pt x="465" y="312"/>
                        <a:pt x="465" y="312"/>
                        <a:pt x="465" y="312"/>
                      </a:cubicBezTo>
                      <a:cubicBezTo>
                        <a:pt x="468" y="310"/>
                        <a:pt x="470" y="307"/>
                        <a:pt x="473" y="304"/>
                      </a:cubicBezTo>
                      <a:cubicBezTo>
                        <a:pt x="474" y="303"/>
                        <a:pt x="478" y="303"/>
                        <a:pt x="479" y="304"/>
                      </a:cubicBezTo>
                      <a:cubicBezTo>
                        <a:pt x="480" y="304"/>
                        <a:pt x="480" y="304"/>
                        <a:pt x="481" y="305"/>
                      </a:cubicBezTo>
                      <a:cubicBezTo>
                        <a:pt x="484" y="308"/>
                        <a:pt x="488" y="311"/>
                        <a:pt x="488" y="317"/>
                      </a:cubicBezTo>
                      <a:cubicBezTo>
                        <a:pt x="487" y="322"/>
                        <a:pt x="488" y="327"/>
                        <a:pt x="490" y="331"/>
                      </a:cubicBezTo>
                      <a:cubicBezTo>
                        <a:pt x="490" y="332"/>
                        <a:pt x="491" y="332"/>
                        <a:pt x="491" y="332"/>
                      </a:cubicBezTo>
                      <a:cubicBezTo>
                        <a:pt x="491" y="330"/>
                        <a:pt x="492" y="328"/>
                        <a:pt x="492" y="327"/>
                      </a:cubicBezTo>
                      <a:cubicBezTo>
                        <a:pt x="491" y="321"/>
                        <a:pt x="492" y="315"/>
                        <a:pt x="495" y="310"/>
                      </a:cubicBezTo>
                      <a:cubicBezTo>
                        <a:pt x="498" y="305"/>
                        <a:pt x="499" y="300"/>
                        <a:pt x="499" y="295"/>
                      </a:cubicBezTo>
                      <a:cubicBezTo>
                        <a:pt x="499" y="293"/>
                        <a:pt x="496" y="290"/>
                        <a:pt x="494" y="289"/>
                      </a:cubicBezTo>
                      <a:cubicBezTo>
                        <a:pt x="492" y="288"/>
                        <a:pt x="490" y="289"/>
                        <a:pt x="488" y="288"/>
                      </a:cubicBezTo>
                      <a:cubicBezTo>
                        <a:pt x="486" y="287"/>
                        <a:pt x="485" y="286"/>
                        <a:pt x="484" y="285"/>
                      </a:cubicBezTo>
                      <a:cubicBezTo>
                        <a:pt x="483" y="285"/>
                        <a:pt x="483" y="284"/>
                        <a:pt x="483" y="284"/>
                      </a:cubicBezTo>
                      <a:cubicBezTo>
                        <a:pt x="484" y="283"/>
                        <a:pt x="484" y="282"/>
                        <a:pt x="485" y="282"/>
                      </a:cubicBezTo>
                      <a:cubicBezTo>
                        <a:pt x="491" y="280"/>
                        <a:pt x="492" y="280"/>
                        <a:pt x="489" y="275"/>
                      </a:cubicBezTo>
                      <a:cubicBezTo>
                        <a:pt x="488" y="273"/>
                        <a:pt x="487" y="270"/>
                        <a:pt x="484" y="269"/>
                      </a:cubicBezTo>
                      <a:cubicBezTo>
                        <a:pt x="483" y="267"/>
                        <a:pt x="481" y="266"/>
                        <a:pt x="480" y="264"/>
                      </a:cubicBezTo>
                      <a:cubicBezTo>
                        <a:pt x="480" y="264"/>
                        <a:pt x="480" y="263"/>
                        <a:pt x="480" y="263"/>
                      </a:cubicBezTo>
                      <a:cubicBezTo>
                        <a:pt x="481" y="262"/>
                        <a:pt x="481" y="262"/>
                        <a:pt x="482" y="262"/>
                      </a:cubicBezTo>
                      <a:cubicBezTo>
                        <a:pt x="486" y="264"/>
                        <a:pt x="489" y="262"/>
                        <a:pt x="490" y="258"/>
                      </a:cubicBezTo>
                      <a:cubicBezTo>
                        <a:pt x="492" y="252"/>
                        <a:pt x="495" y="247"/>
                        <a:pt x="495" y="240"/>
                      </a:cubicBezTo>
                      <a:cubicBezTo>
                        <a:pt x="496" y="225"/>
                        <a:pt x="501" y="213"/>
                        <a:pt x="511" y="201"/>
                      </a:cubicBezTo>
                      <a:cubicBezTo>
                        <a:pt x="514" y="198"/>
                        <a:pt x="516" y="194"/>
                        <a:pt x="519" y="191"/>
                      </a:cubicBezTo>
                      <a:cubicBezTo>
                        <a:pt x="520" y="189"/>
                        <a:pt x="520" y="188"/>
                        <a:pt x="519" y="186"/>
                      </a:cubicBezTo>
                      <a:cubicBezTo>
                        <a:pt x="518" y="182"/>
                        <a:pt x="518" y="182"/>
                        <a:pt x="522" y="181"/>
                      </a:cubicBezTo>
                      <a:cubicBezTo>
                        <a:pt x="527" y="180"/>
                        <a:pt x="530" y="177"/>
                        <a:pt x="532" y="174"/>
                      </a:cubicBezTo>
                      <a:cubicBezTo>
                        <a:pt x="533" y="172"/>
                        <a:pt x="532" y="168"/>
                        <a:pt x="531" y="168"/>
                      </a:cubicBezTo>
                      <a:cubicBezTo>
                        <a:pt x="529" y="167"/>
                        <a:pt x="528" y="166"/>
                        <a:pt x="526" y="166"/>
                      </a:cubicBezTo>
                      <a:cubicBezTo>
                        <a:pt x="524" y="166"/>
                        <a:pt x="522" y="166"/>
                        <a:pt x="519" y="165"/>
                      </a:cubicBezTo>
                      <a:cubicBezTo>
                        <a:pt x="519" y="165"/>
                        <a:pt x="519" y="165"/>
                        <a:pt x="519" y="164"/>
                      </a:cubicBezTo>
                      <a:cubicBezTo>
                        <a:pt x="519" y="164"/>
                        <a:pt x="520" y="162"/>
                        <a:pt x="520" y="162"/>
                      </a:cubicBezTo>
                      <a:cubicBezTo>
                        <a:pt x="523" y="161"/>
                        <a:pt x="526" y="162"/>
                        <a:pt x="528" y="163"/>
                      </a:cubicBezTo>
                      <a:cubicBezTo>
                        <a:pt x="533" y="165"/>
                        <a:pt x="537" y="164"/>
                        <a:pt x="541" y="162"/>
                      </a:cubicBezTo>
                      <a:cubicBezTo>
                        <a:pt x="543" y="161"/>
                        <a:pt x="544" y="160"/>
                        <a:pt x="545" y="159"/>
                      </a:cubicBezTo>
                      <a:cubicBezTo>
                        <a:pt x="547" y="158"/>
                        <a:pt x="547" y="157"/>
                        <a:pt x="547" y="155"/>
                      </a:cubicBezTo>
                      <a:cubicBezTo>
                        <a:pt x="547" y="154"/>
                        <a:pt x="547" y="153"/>
                        <a:pt x="546" y="152"/>
                      </a:cubicBezTo>
                      <a:cubicBezTo>
                        <a:pt x="546" y="150"/>
                        <a:pt x="547" y="148"/>
                        <a:pt x="549" y="148"/>
                      </a:cubicBezTo>
                      <a:cubicBezTo>
                        <a:pt x="553" y="149"/>
                        <a:pt x="557" y="149"/>
                        <a:pt x="560" y="145"/>
                      </a:cubicBezTo>
                      <a:cubicBezTo>
                        <a:pt x="561" y="143"/>
                        <a:pt x="563" y="142"/>
                        <a:pt x="565" y="141"/>
                      </a:cubicBezTo>
                      <a:cubicBezTo>
                        <a:pt x="573" y="135"/>
                        <a:pt x="573" y="131"/>
                        <a:pt x="566" y="123"/>
                      </a:cubicBezTo>
                      <a:cubicBezTo>
                        <a:pt x="566" y="122"/>
                        <a:pt x="565" y="122"/>
                        <a:pt x="564" y="121"/>
                      </a:cubicBezTo>
                      <a:cubicBezTo>
                        <a:pt x="558" y="113"/>
                        <a:pt x="549" y="110"/>
                        <a:pt x="539" y="110"/>
                      </a:cubicBezTo>
                      <a:cubicBezTo>
                        <a:pt x="534" y="110"/>
                        <a:pt x="528" y="112"/>
                        <a:pt x="523" y="113"/>
                      </a:cubicBezTo>
                      <a:cubicBezTo>
                        <a:pt x="522" y="113"/>
                        <a:pt x="522" y="115"/>
                        <a:pt x="521" y="116"/>
                      </a:cubicBezTo>
                      <a:cubicBezTo>
                        <a:pt x="520" y="117"/>
                        <a:pt x="520" y="119"/>
                        <a:pt x="520" y="120"/>
                      </a:cubicBezTo>
                      <a:cubicBezTo>
                        <a:pt x="519" y="122"/>
                        <a:pt x="517" y="123"/>
                        <a:pt x="514" y="122"/>
                      </a:cubicBezTo>
                      <a:cubicBezTo>
                        <a:pt x="512" y="122"/>
                        <a:pt x="510" y="121"/>
                        <a:pt x="508" y="120"/>
                      </a:cubicBezTo>
                      <a:cubicBezTo>
                        <a:pt x="507" y="118"/>
                        <a:pt x="505" y="119"/>
                        <a:pt x="504" y="120"/>
                      </a:cubicBezTo>
                      <a:cubicBezTo>
                        <a:pt x="499" y="130"/>
                        <a:pt x="490" y="134"/>
                        <a:pt x="481" y="137"/>
                      </a:cubicBezTo>
                      <a:cubicBezTo>
                        <a:pt x="476" y="139"/>
                        <a:pt x="471" y="140"/>
                        <a:pt x="466" y="143"/>
                      </a:cubicBezTo>
                      <a:cubicBezTo>
                        <a:pt x="466" y="144"/>
                        <a:pt x="466" y="144"/>
                        <a:pt x="466" y="144"/>
                      </a:cubicBezTo>
                      <a:cubicBezTo>
                        <a:pt x="465" y="145"/>
                        <a:pt x="464" y="146"/>
                        <a:pt x="463" y="147"/>
                      </a:cubicBezTo>
                      <a:cubicBezTo>
                        <a:pt x="462" y="148"/>
                        <a:pt x="460" y="149"/>
                        <a:pt x="459" y="150"/>
                      </a:cubicBezTo>
                      <a:cubicBezTo>
                        <a:pt x="458" y="151"/>
                        <a:pt x="458" y="151"/>
                        <a:pt x="458" y="151"/>
                      </a:cubicBezTo>
                      <a:cubicBezTo>
                        <a:pt x="459" y="150"/>
                        <a:pt x="459" y="150"/>
                        <a:pt x="459" y="150"/>
                      </a:cubicBezTo>
                      <a:cubicBezTo>
                        <a:pt x="460" y="149"/>
                        <a:pt x="461" y="148"/>
                        <a:pt x="462" y="147"/>
                      </a:cubicBezTo>
                      <a:cubicBezTo>
                        <a:pt x="463" y="146"/>
                        <a:pt x="465" y="145"/>
                        <a:pt x="466" y="144"/>
                      </a:cubicBezTo>
                      <a:cubicBezTo>
                        <a:pt x="466" y="144"/>
                        <a:pt x="466" y="143"/>
                        <a:pt x="466" y="143"/>
                      </a:cubicBezTo>
                      <a:cubicBezTo>
                        <a:pt x="467" y="142"/>
                        <a:pt x="467" y="140"/>
                        <a:pt x="467" y="139"/>
                      </a:cubicBezTo>
                      <a:cubicBezTo>
                        <a:pt x="471" y="135"/>
                        <a:pt x="474" y="131"/>
                        <a:pt x="480" y="129"/>
                      </a:cubicBezTo>
                      <a:cubicBezTo>
                        <a:pt x="486" y="127"/>
                        <a:pt x="490" y="123"/>
                        <a:pt x="492" y="117"/>
                      </a:cubicBezTo>
                      <a:cubicBezTo>
                        <a:pt x="493" y="115"/>
                        <a:pt x="494" y="114"/>
                        <a:pt x="494" y="112"/>
                      </a:cubicBezTo>
                      <a:cubicBezTo>
                        <a:pt x="499" y="99"/>
                        <a:pt x="493" y="97"/>
                        <a:pt x="483" y="98"/>
                      </a:cubicBezTo>
                      <a:cubicBezTo>
                        <a:pt x="483" y="98"/>
                        <a:pt x="482" y="98"/>
                        <a:pt x="482" y="98"/>
                      </a:cubicBezTo>
                      <a:cubicBezTo>
                        <a:pt x="481" y="98"/>
                        <a:pt x="479" y="99"/>
                        <a:pt x="479" y="100"/>
                      </a:cubicBezTo>
                      <a:cubicBezTo>
                        <a:pt x="478" y="102"/>
                        <a:pt x="477" y="105"/>
                        <a:pt x="476" y="108"/>
                      </a:cubicBezTo>
                      <a:cubicBezTo>
                        <a:pt x="475" y="111"/>
                        <a:pt x="472" y="113"/>
                        <a:pt x="469" y="113"/>
                      </a:cubicBezTo>
                      <a:cubicBezTo>
                        <a:pt x="468" y="113"/>
                        <a:pt x="467" y="113"/>
                        <a:pt x="467" y="113"/>
                      </a:cubicBezTo>
                      <a:cubicBezTo>
                        <a:pt x="461" y="110"/>
                        <a:pt x="455" y="112"/>
                        <a:pt x="449" y="112"/>
                      </a:cubicBezTo>
                      <a:cubicBezTo>
                        <a:pt x="449" y="112"/>
                        <a:pt x="448" y="112"/>
                        <a:pt x="448" y="111"/>
                      </a:cubicBezTo>
                      <a:cubicBezTo>
                        <a:pt x="448" y="111"/>
                        <a:pt x="449" y="110"/>
                        <a:pt x="449" y="110"/>
                      </a:cubicBezTo>
                      <a:cubicBezTo>
                        <a:pt x="452" y="109"/>
                        <a:pt x="455" y="108"/>
                        <a:pt x="458" y="106"/>
                      </a:cubicBezTo>
                      <a:cubicBezTo>
                        <a:pt x="461" y="105"/>
                        <a:pt x="462" y="103"/>
                        <a:pt x="463" y="100"/>
                      </a:cubicBezTo>
                      <a:cubicBezTo>
                        <a:pt x="464" y="99"/>
                        <a:pt x="463" y="95"/>
                        <a:pt x="461" y="95"/>
                      </a:cubicBezTo>
                      <a:cubicBezTo>
                        <a:pt x="457" y="94"/>
                        <a:pt x="453" y="93"/>
                        <a:pt x="450" y="92"/>
                      </a:cubicBezTo>
                      <a:cubicBezTo>
                        <a:pt x="433" y="89"/>
                        <a:pt x="427" y="90"/>
                        <a:pt x="411" y="96"/>
                      </a:cubicBezTo>
                      <a:cubicBezTo>
                        <a:pt x="409" y="97"/>
                        <a:pt x="407" y="98"/>
                        <a:pt x="405" y="99"/>
                      </a:cubicBezTo>
                      <a:cubicBezTo>
                        <a:pt x="402" y="100"/>
                        <a:pt x="399" y="101"/>
                        <a:pt x="396" y="102"/>
                      </a:cubicBezTo>
                      <a:cubicBezTo>
                        <a:pt x="395" y="102"/>
                        <a:pt x="394" y="101"/>
                        <a:pt x="394" y="100"/>
                      </a:cubicBezTo>
                      <a:cubicBezTo>
                        <a:pt x="394" y="100"/>
                        <a:pt x="394" y="99"/>
                        <a:pt x="394" y="98"/>
                      </a:cubicBezTo>
                      <a:cubicBezTo>
                        <a:pt x="396" y="97"/>
                        <a:pt x="398" y="96"/>
                        <a:pt x="400" y="95"/>
                      </a:cubicBezTo>
                      <a:cubicBezTo>
                        <a:pt x="406" y="93"/>
                        <a:pt x="411" y="91"/>
                        <a:pt x="417" y="89"/>
                      </a:cubicBezTo>
                      <a:cubicBezTo>
                        <a:pt x="427" y="84"/>
                        <a:pt x="437" y="83"/>
                        <a:pt x="447" y="86"/>
                      </a:cubicBezTo>
                      <a:cubicBezTo>
                        <a:pt x="454" y="89"/>
                        <a:pt x="462" y="89"/>
                        <a:pt x="469" y="88"/>
                      </a:cubicBezTo>
                      <a:cubicBezTo>
                        <a:pt x="475" y="87"/>
                        <a:pt x="482" y="86"/>
                        <a:pt x="488" y="85"/>
                      </a:cubicBezTo>
                      <a:cubicBezTo>
                        <a:pt x="496" y="85"/>
                        <a:pt x="501" y="80"/>
                        <a:pt x="507" y="76"/>
                      </a:cubicBezTo>
                      <a:cubicBezTo>
                        <a:pt x="510" y="74"/>
                        <a:pt x="510" y="68"/>
                        <a:pt x="508" y="66"/>
                      </a:cubicBezTo>
                      <a:cubicBezTo>
                        <a:pt x="504" y="63"/>
                        <a:pt x="500" y="60"/>
                        <a:pt x="496" y="57"/>
                      </a:cubicBezTo>
                      <a:cubicBezTo>
                        <a:pt x="489" y="52"/>
                        <a:pt x="482" y="50"/>
                        <a:pt x="474" y="54"/>
                      </a:cubicBezTo>
                      <a:cubicBezTo>
                        <a:pt x="473" y="54"/>
                        <a:pt x="472" y="54"/>
                        <a:pt x="471" y="54"/>
                      </a:cubicBezTo>
                      <a:cubicBezTo>
                        <a:pt x="470" y="54"/>
                        <a:pt x="470" y="54"/>
                        <a:pt x="470" y="53"/>
                      </a:cubicBezTo>
                      <a:cubicBezTo>
                        <a:pt x="470" y="53"/>
                        <a:pt x="470" y="52"/>
                        <a:pt x="470" y="52"/>
                      </a:cubicBezTo>
                      <a:cubicBezTo>
                        <a:pt x="472" y="51"/>
                        <a:pt x="473" y="51"/>
                        <a:pt x="475" y="50"/>
                      </a:cubicBezTo>
                      <a:cubicBezTo>
                        <a:pt x="479" y="48"/>
                        <a:pt x="480" y="43"/>
                        <a:pt x="477" y="39"/>
                      </a:cubicBezTo>
                      <a:cubicBezTo>
                        <a:pt x="476" y="37"/>
                        <a:pt x="473" y="35"/>
                        <a:pt x="472" y="36"/>
                      </a:cubicBezTo>
                      <a:cubicBezTo>
                        <a:pt x="462" y="39"/>
                        <a:pt x="452" y="39"/>
                        <a:pt x="441" y="35"/>
                      </a:cubicBezTo>
                      <a:cubicBezTo>
                        <a:pt x="438" y="34"/>
                        <a:pt x="435" y="34"/>
                        <a:pt x="432" y="34"/>
                      </a:cubicBezTo>
                      <a:cubicBezTo>
                        <a:pt x="428" y="34"/>
                        <a:pt x="424" y="35"/>
                        <a:pt x="420" y="36"/>
                      </a:cubicBezTo>
                      <a:cubicBezTo>
                        <a:pt x="415" y="37"/>
                        <a:pt x="410" y="38"/>
                        <a:pt x="404" y="37"/>
                      </a:cubicBezTo>
                      <a:cubicBezTo>
                        <a:pt x="400" y="36"/>
                        <a:pt x="397" y="37"/>
                        <a:pt x="393" y="40"/>
                      </a:cubicBezTo>
                      <a:cubicBezTo>
                        <a:pt x="392" y="40"/>
                        <a:pt x="390" y="40"/>
                        <a:pt x="388" y="41"/>
                      </a:cubicBezTo>
                      <a:cubicBezTo>
                        <a:pt x="388" y="41"/>
                        <a:pt x="387" y="40"/>
                        <a:pt x="387" y="40"/>
                      </a:cubicBezTo>
                      <a:cubicBezTo>
                        <a:pt x="387" y="39"/>
                        <a:pt x="387" y="39"/>
                        <a:pt x="387" y="39"/>
                      </a:cubicBezTo>
                      <a:cubicBezTo>
                        <a:pt x="389" y="37"/>
                        <a:pt x="391" y="36"/>
                        <a:pt x="393" y="36"/>
                      </a:cubicBezTo>
                      <a:cubicBezTo>
                        <a:pt x="397" y="35"/>
                        <a:pt x="402" y="36"/>
                        <a:pt x="406" y="35"/>
                      </a:cubicBezTo>
                      <a:cubicBezTo>
                        <a:pt x="414" y="32"/>
                        <a:pt x="422" y="32"/>
                        <a:pt x="431" y="31"/>
                      </a:cubicBezTo>
                      <a:cubicBezTo>
                        <a:pt x="437" y="31"/>
                        <a:pt x="444" y="31"/>
                        <a:pt x="450" y="33"/>
                      </a:cubicBezTo>
                      <a:cubicBezTo>
                        <a:pt x="456" y="35"/>
                        <a:pt x="462" y="33"/>
                        <a:pt x="467" y="30"/>
                      </a:cubicBezTo>
                      <a:cubicBezTo>
                        <a:pt x="468" y="29"/>
                        <a:pt x="468" y="27"/>
                        <a:pt x="468" y="27"/>
                      </a:cubicBezTo>
                      <a:cubicBezTo>
                        <a:pt x="464" y="21"/>
                        <a:pt x="459" y="17"/>
                        <a:pt x="452" y="15"/>
                      </a:cubicBezTo>
                      <a:cubicBezTo>
                        <a:pt x="441" y="12"/>
                        <a:pt x="429" y="8"/>
                        <a:pt x="418" y="4"/>
                      </a:cubicBezTo>
                      <a:cubicBezTo>
                        <a:pt x="413" y="3"/>
                        <a:pt x="407" y="2"/>
                        <a:pt x="402" y="1"/>
                      </a:cubicBezTo>
                      <a:cubicBezTo>
                        <a:pt x="396" y="0"/>
                        <a:pt x="390" y="4"/>
                        <a:pt x="384" y="3"/>
                      </a:cubicBezTo>
                      <a:cubicBezTo>
                        <a:pt x="379" y="5"/>
                        <a:pt x="377" y="10"/>
                        <a:pt x="374" y="14"/>
                      </a:cubicBezTo>
                      <a:cubicBezTo>
                        <a:pt x="374" y="14"/>
                        <a:pt x="373" y="14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6"/>
                        <a:pt x="373" y="17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4" y="19"/>
                        <a:pt x="374" y="19"/>
                        <a:pt x="374" y="19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69" y="18"/>
                        <a:pt x="366" y="16"/>
                        <a:pt x="363" y="14"/>
                      </a:cubicBezTo>
                      <a:cubicBezTo>
                        <a:pt x="362" y="13"/>
                        <a:pt x="361" y="13"/>
                        <a:pt x="360" y="14"/>
                      </a:cubicBezTo>
                      <a:cubicBezTo>
                        <a:pt x="360" y="15"/>
                        <a:pt x="359" y="15"/>
                        <a:pt x="359" y="16"/>
                      </a:cubicBezTo>
                      <a:cubicBezTo>
                        <a:pt x="360" y="17"/>
                        <a:pt x="360" y="19"/>
                        <a:pt x="361" y="21"/>
                      </a:cubicBezTo>
                      <a:cubicBezTo>
                        <a:pt x="361" y="22"/>
                        <a:pt x="361" y="23"/>
                        <a:pt x="360" y="23"/>
                      </a:cubicBezTo>
                      <a:cubicBezTo>
                        <a:pt x="359" y="24"/>
                        <a:pt x="358" y="24"/>
                        <a:pt x="357" y="24"/>
                      </a:cubicBezTo>
                      <a:cubicBezTo>
                        <a:pt x="352" y="22"/>
                        <a:pt x="348" y="20"/>
                        <a:pt x="344" y="17"/>
                      </a:cubicBezTo>
                      <a:cubicBezTo>
                        <a:pt x="341" y="15"/>
                        <a:pt x="338" y="15"/>
                        <a:pt x="335" y="17"/>
                      </a:cubicBezTo>
                      <a:cubicBezTo>
                        <a:pt x="332" y="19"/>
                        <a:pt x="329" y="21"/>
                        <a:pt x="326" y="21"/>
                      </a:cubicBezTo>
                      <a:cubicBezTo>
                        <a:pt x="324" y="20"/>
                        <a:pt x="323" y="22"/>
                        <a:pt x="323" y="24"/>
                      </a:cubicBezTo>
                      <a:cubicBezTo>
                        <a:pt x="322" y="27"/>
                        <a:pt x="322" y="31"/>
                        <a:pt x="322" y="35"/>
                      </a:cubicBezTo>
                      <a:cubicBezTo>
                        <a:pt x="322" y="37"/>
                        <a:pt x="321" y="39"/>
                        <a:pt x="319" y="40"/>
                      </a:cubicBezTo>
                      <a:cubicBezTo>
                        <a:pt x="317" y="42"/>
                        <a:pt x="316" y="44"/>
                        <a:pt x="314" y="45"/>
                      </a:cubicBezTo>
                      <a:cubicBezTo>
                        <a:pt x="314" y="46"/>
                        <a:pt x="312" y="46"/>
                        <a:pt x="312" y="46"/>
                      </a:cubicBezTo>
                      <a:cubicBezTo>
                        <a:pt x="308" y="44"/>
                        <a:pt x="305" y="42"/>
                        <a:pt x="301" y="42"/>
                      </a:cubicBezTo>
                      <a:cubicBezTo>
                        <a:pt x="300" y="42"/>
                        <a:pt x="297" y="44"/>
                        <a:pt x="297" y="45"/>
                      </a:cubicBezTo>
                      <a:cubicBezTo>
                        <a:pt x="297" y="46"/>
                        <a:pt x="297" y="48"/>
                        <a:pt x="297" y="50"/>
                      </a:cubicBezTo>
                      <a:cubicBezTo>
                        <a:pt x="298" y="56"/>
                        <a:pt x="299" y="62"/>
                        <a:pt x="300" y="67"/>
                      </a:cubicBezTo>
                      <a:cubicBezTo>
                        <a:pt x="302" y="75"/>
                        <a:pt x="302" y="83"/>
                        <a:pt x="306" y="90"/>
                      </a:cubicBezTo>
                      <a:cubicBezTo>
                        <a:pt x="307" y="91"/>
                        <a:pt x="305" y="93"/>
                        <a:pt x="303" y="92"/>
                      </a:cubicBezTo>
                      <a:cubicBezTo>
                        <a:pt x="301" y="92"/>
                        <a:pt x="298" y="93"/>
                        <a:pt x="297" y="89"/>
                      </a:cubicBezTo>
                      <a:cubicBezTo>
                        <a:pt x="296" y="86"/>
                        <a:pt x="294" y="84"/>
                        <a:pt x="291" y="83"/>
                      </a:cubicBezTo>
                      <a:cubicBezTo>
                        <a:pt x="290" y="83"/>
                        <a:pt x="291" y="83"/>
                        <a:pt x="292" y="82"/>
                      </a:cubicBezTo>
                      <a:cubicBezTo>
                        <a:pt x="295" y="79"/>
                        <a:pt x="295" y="77"/>
                        <a:pt x="293" y="75"/>
                      </a:cubicBezTo>
                      <a:cubicBezTo>
                        <a:pt x="290" y="73"/>
                        <a:pt x="288" y="72"/>
                        <a:pt x="287" y="68"/>
                      </a:cubicBezTo>
                      <a:cubicBezTo>
                        <a:pt x="285" y="63"/>
                        <a:pt x="283" y="58"/>
                        <a:pt x="280" y="53"/>
                      </a:cubicBezTo>
                      <a:cubicBezTo>
                        <a:pt x="279" y="50"/>
                        <a:pt x="276" y="48"/>
                        <a:pt x="273" y="46"/>
                      </a:cubicBezTo>
                      <a:cubicBezTo>
                        <a:pt x="271" y="45"/>
                        <a:pt x="267" y="46"/>
                        <a:pt x="266" y="48"/>
                      </a:cubicBezTo>
                      <a:cubicBezTo>
                        <a:pt x="266" y="49"/>
                        <a:pt x="266" y="50"/>
                        <a:pt x="265" y="51"/>
                      </a:cubicBezTo>
                      <a:cubicBezTo>
                        <a:pt x="263" y="58"/>
                        <a:pt x="263" y="64"/>
                        <a:pt x="263" y="71"/>
                      </a:cubicBezTo>
                      <a:cubicBezTo>
                        <a:pt x="264" y="73"/>
                        <a:pt x="263" y="76"/>
                        <a:pt x="262" y="79"/>
                      </a:cubicBezTo>
                      <a:cubicBezTo>
                        <a:pt x="260" y="81"/>
                        <a:pt x="257" y="80"/>
                        <a:pt x="254" y="80"/>
                      </a:cubicBezTo>
                      <a:cubicBezTo>
                        <a:pt x="254" y="79"/>
                        <a:pt x="253" y="79"/>
                        <a:pt x="253" y="80"/>
                      </a:cubicBezTo>
                      <a:cubicBezTo>
                        <a:pt x="252" y="80"/>
                        <a:pt x="251" y="81"/>
                        <a:pt x="250" y="81"/>
                      </a:cubicBezTo>
                      <a:cubicBezTo>
                        <a:pt x="249" y="82"/>
                        <a:pt x="248" y="81"/>
                        <a:pt x="247" y="79"/>
                      </a:cubicBezTo>
                      <a:cubicBezTo>
                        <a:pt x="246" y="76"/>
                        <a:pt x="250" y="74"/>
                        <a:pt x="249" y="72"/>
                      </a:cubicBezTo>
                      <a:cubicBezTo>
                        <a:pt x="247" y="66"/>
                        <a:pt x="248" y="61"/>
                        <a:pt x="248" y="55"/>
                      </a:cubicBezTo>
                      <a:cubicBezTo>
                        <a:pt x="248" y="54"/>
                        <a:pt x="247" y="52"/>
                        <a:pt x="246" y="51"/>
                      </a:cubicBezTo>
                      <a:cubicBezTo>
                        <a:pt x="246" y="50"/>
                        <a:pt x="245" y="50"/>
                        <a:pt x="245" y="50"/>
                      </a:cubicBezTo>
                      <a:cubicBezTo>
                        <a:pt x="244" y="50"/>
                        <a:pt x="243" y="50"/>
                        <a:pt x="242" y="51"/>
                      </a:cubicBezTo>
                      <a:cubicBezTo>
                        <a:pt x="240" y="53"/>
                        <a:pt x="241" y="56"/>
                        <a:pt x="240" y="59"/>
                      </a:cubicBezTo>
                      <a:cubicBezTo>
                        <a:pt x="240" y="61"/>
                        <a:pt x="241" y="64"/>
                        <a:pt x="240" y="67"/>
                      </a:cubicBezTo>
                      <a:cubicBezTo>
                        <a:pt x="239" y="69"/>
                        <a:pt x="237" y="71"/>
                        <a:pt x="235" y="73"/>
                      </a:cubicBezTo>
                      <a:cubicBezTo>
                        <a:pt x="235" y="73"/>
                        <a:pt x="235" y="74"/>
                        <a:pt x="234" y="74"/>
                      </a:cubicBezTo>
                      <a:cubicBezTo>
                        <a:pt x="234" y="74"/>
                        <a:pt x="235" y="74"/>
                        <a:pt x="235" y="75"/>
                      </a:cubicBezTo>
                      <a:cubicBezTo>
                        <a:pt x="233" y="76"/>
                        <a:pt x="232" y="77"/>
                        <a:pt x="231" y="77"/>
                      </a:cubicBezTo>
                      <a:cubicBezTo>
                        <a:pt x="230" y="79"/>
                        <a:pt x="228" y="80"/>
                        <a:pt x="227" y="81"/>
                      </a:cubicBezTo>
                      <a:cubicBezTo>
                        <a:pt x="227" y="81"/>
                        <a:pt x="227" y="82"/>
                        <a:pt x="227" y="82"/>
                      </a:cubicBezTo>
                      <a:cubicBezTo>
                        <a:pt x="227" y="82"/>
                        <a:pt x="226" y="83"/>
                        <a:pt x="226" y="83"/>
                      </a:cubicBezTo>
                      <a:cubicBezTo>
                        <a:pt x="226" y="83"/>
                        <a:pt x="226" y="82"/>
                        <a:pt x="227" y="82"/>
                      </a:cubicBezTo>
                      <a:cubicBezTo>
                        <a:pt x="227" y="81"/>
                        <a:pt x="227" y="81"/>
                        <a:pt x="227" y="81"/>
                      </a:cubicBezTo>
                      <a:cubicBezTo>
                        <a:pt x="228" y="80"/>
                        <a:pt x="229" y="78"/>
                        <a:pt x="231" y="77"/>
                      </a:cubicBezTo>
                      <a:cubicBezTo>
                        <a:pt x="232" y="76"/>
                        <a:pt x="233" y="75"/>
                        <a:pt x="234" y="74"/>
                      </a:cubicBezTo>
                      <a:cubicBezTo>
                        <a:pt x="234" y="74"/>
                        <a:pt x="234" y="74"/>
                        <a:pt x="234" y="74"/>
                      </a:cubicBezTo>
                      <a:cubicBezTo>
                        <a:pt x="233" y="72"/>
                        <a:pt x="233" y="70"/>
                        <a:pt x="233" y="68"/>
                      </a:cubicBezTo>
                      <a:cubicBezTo>
                        <a:pt x="235" y="65"/>
                        <a:pt x="236" y="61"/>
                        <a:pt x="237" y="58"/>
                      </a:cubicBezTo>
                      <a:cubicBezTo>
                        <a:pt x="238" y="54"/>
                        <a:pt x="239" y="50"/>
                        <a:pt x="238" y="46"/>
                      </a:cubicBezTo>
                      <a:cubicBezTo>
                        <a:pt x="237" y="44"/>
                        <a:pt x="235" y="42"/>
                        <a:pt x="233" y="43"/>
                      </a:cubicBezTo>
                      <a:cubicBezTo>
                        <a:pt x="230" y="43"/>
                        <a:pt x="227" y="43"/>
                        <a:pt x="225" y="45"/>
                      </a:cubicBezTo>
                      <a:cubicBezTo>
                        <a:pt x="220" y="47"/>
                        <a:pt x="215" y="47"/>
                        <a:pt x="209" y="48"/>
                      </a:cubicBezTo>
                      <a:cubicBezTo>
                        <a:pt x="201" y="50"/>
                        <a:pt x="194" y="50"/>
                        <a:pt x="186" y="51"/>
                      </a:cubicBezTo>
                      <a:cubicBezTo>
                        <a:pt x="183" y="51"/>
                        <a:pt x="181" y="53"/>
                        <a:pt x="181" y="56"/>
                      </a:cubicBezTo>
                      <a:cubicBezTo>
                        <a:pt x="181" y="58"/>
                        <a:pt x="182" y="59"/>
                        <a:pt x="182" y="61"/>
                      </a:cubicBezTo>
                      <a:cubicBezTo>
                        <a:pt x="182" y="61"/>
                        <a:pt x="181" y="62"/>
                        <a:pt x="181" y="62"/>
                      </a:cubicBezTo>
                      <a:cubicBezTo>
                        <a:pt x="180" y="62"/>
                        <a:pt x="179" y="62"/>
                        <a:pt x="179" y="62"/>
                      </a:cubicBezTo>
                      <a:cubicBezTo>
                        <a:pt x="178" y="60"/>
                        <a:pt x="177" y="58"/>
                        <a:pt x="175" y="57"/>
                      </a:cubicBezTo>
                      <a:cubicBezTo>
                        <a:pt x="172" y="55"/>
                        <a:pt x="170" y="57"/>
                        <a:pt x="167" y="58"/>
                      </a:cubicBezTo>
                      <a:cubicBezTo>
                        <a:pt x="165" y="59"/>
                        <a:pt x="163" y="61"/>
                        <a:pt x="162" y="64"/>
                      </a:cubicBezTo>
                      <a:cubicBezTo>
                        <a:pt x="162" y="65"/>
                        <a:pt x="161" y="67"/>
                        <a:pt x="161" y="69"/>
                      </a:cubicBezTo>
                      <a:cubicBezTo>
                        <a:pt x="160" y="72"/>
                        <a:pt x="161" y="75"/>
                        <a:pt x="159" y="78"/>
                      </a:cubicBezTo>
                      <a:cubicBezTo>
                        <a:pt x="158" y="81"/>
                        <a:pt x="155" y="83"/>
                        <a:pt x="153" y="85"/>
                      </a:cubicBezTo>
                      <a:cubicBezTo>
                        <a:pt x="152" y="86"/>
                        <a:pt x="152" y="87"/>
                        <a:pt x="151" y="88"/>
                      </a:cubicBezTo>
                      <a:cubicBezTo>
                        <a:pt x="150" y="90"/>
                        <a:pt x="147" y="90"/>
                        <a:pt x="145" y="89"/>
                      </a:cubicBezTo>
                      <a:cubicBezTo>
                        <a:pt x="142" y="85"/>
                        <a:pt x="138" y="85"/>
                        <a:pt x="133" y="86"/>
                      </a:cubicBezTo>
                      <a:cubicBezTo>
                        <a:pt x="128" y="87"/>
                        <a:pt x="123" y="89"/>
                        <a:pt x="119" y="94"/>
                      </a:cubicBezTo>
                      <a:cubicBezTo>
                        <a:pt x="116" y="98"/>
                        <a:pt x="111" y="100"/>
                        <a:pt x="105" y="101"/>
                      </a:cubicBezTo>
                      <a:cubicBezTo>
                        <a:pt x="104" y="102"/>
                        <a:pt x="103" y="103"/>
                        <a:pt x="102" y="104"/>
                      </a:cubicBezTo>
                      <a:cubicBezTo>
                        <a:pt x="96" y="107"/>
                        <a:pt x="93" y="113"/>
                        <a:pt x="90" y="118"/>
                      </a:cubicBezTo>
                      <a:cubicBezTo>
                        <a:pt x="87" y="122"/>
                        <a:pt x="89" y="126"/>
                        <a:pt x="93" y="127"/>
                      </a:cubicBezTo>
                      <a:cubicBezTo>
                        <a:pt x="97" y="129"/>
                        <a:pt x="101" y="130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6" y="130"/>
                        <a:pt x="106" y="130"/>
                        <a:pt x="106" y="130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2"/>
                        <a:pt x="105" y="133"/>
                        <a:pt x="106" y="134"/>
                      </a:cubicBezTo>
                      <a:cubicBezTo>
                        <a:pt x="107" y="136"/>
                        <a:pt x="106" y="137"/>
                        <a:pt x="105" y="138"/>
                      </a:cubicBezTo>
                      <a:cubicBezTo>
                        <a:pt x="102" y="140"/>
                        <a:pt x="100" y="141"/>
                        <a:pt x="100" y="144"/>
                      </a:cubicBezTo>
                      <a:cubicBezTo>
                        <a:pt x="100" y="146"/>
                        <a:pt x="98" y="148"/>
                        <a:pt x="97" y="150"/>
                      </a:cubicBezTo>
                      <a:cubicBezTo>
                        <a:pt x="94" y="154"/>
                        <a:pt x="90" y="157"/>
                        <a:pt x="87" y="161"/>
                      </a:cubicBezTo>
                      <a:cubicBezTo>
                        <a:pt x="85" y="163"/>
                        <a:pt x="83" y="163"/>
                        <a:pt x="81" y="162"/>
                      </a:cubicBezTo>
                      <a:cubicBezTo>
                        <a:pt x="74" y="159"/>
                        <a:pt x="67" y="160"/>
                        <a:pt x="60" y="160"/>
                      </a:cubicBezTo>
                      <a:cubicBezTo>
                        <a:pt x="57" y="160"/>
                        <a:pt x="55" y="161"/>
                        <a:pt x="52" y="162"/>
                      </a:cubicBezTo>
                      <a:cubicBezTo>
                        <a:pt x="49" y="165"/>
                        <a:pt x="46" y="166"/>
                        <a:pt x="42" y="167"/>
                      </a:cubicBezTo>
                      <a:cubicBezTo>
                        <a:pt x="34" y="168"/>
                        <a:pt x="27" y="170"/>
                        <a:pt x="19" y="171"/>
                      </a:cubicBezTo>
                      <a:cubicBezTo>
                        <a:pt x="13" y="172"/>
                        <a:pt x="9" y="176"/>
                        <a:pt x="6" y="181"/>
                      </a:cubicBezTo>
                      <a:cubicBezTo>
                        <a:pt x="4" y="185"/>
                        <a:pt x="3" y="188"/>
                        <a:pt x="6" y="192"/>
                      </a:cubicBezTo>
                      <a:cubicBezTo>
                        <a:pt x="10" y="196"/>
                        <a:pt x="11" y="202"/>
                        <a:pt x="15" y="206"/>
                      </a:cubicBezTo>
                      <a:cubicBezTo>
                        <a:pt x="16" y="206"/>
                        <a:pt x="16" y="206"/>
                        <a:pt x="16" y="206"/>
                      </a:cubicBezTo>
                      <a:cubicBezTo>
                        <a:pt x="17" y="206"/>
                        <a:pt x="17" y="205"/>
                        <a:pt x="18" y="205"/>
                      </a:cubicBezTo>
                      <a:cubicBezTo>
                        <a:pt x="18" y="206"/>
                        <a:pt x="17" y="206"/>
                        <a:pt x="16" y="206"/>
                      </a:cubicBezTo>
                      <a:cubicBezTo>
                        <a:pt x="16" y="206"/>
                        <a:pt x="16" y="207"/>
                        <a:pt x="16" y="207"/>
                      </a:cubicBezTo>
                      <a:cubicBezTo>
                        <a:pt x="15" y="207"/>
                        <a:pt x="15" y="207"/>
                        <a:pt x="15" y="206"/>
                      </a:cubicBezTo>
                      <a:cubicBezTo>
                        <a:pt x="15" y="206"/>
                        <a:pt x="15" y="206"/>
                        <a:pt x="15" y="206"/>
                      </a:cubicBezTo>
                      <a:cubicBezTo>
                        <a:pt x="17" y="209"/>
                        <a:pt x="18" y="213"/>
                        <a:pt x="19" y="215"/>
                      </a:cubicBezTo>
                      <a:cubicBezTo>
                        <a:pt x="21" y="218"/>
                        <a:pt x="24" y="220"/>
                        <a:pt x="28" y="220"/>
                      </a:cubicBezTo>
                      <a:cubicBezTo>
                        <a:pt x="30" y="219"/>
                        <a:pt x="33" y="217"/>
                        <a:pt x="36" y="219"/>
                      </a:cubicBezTo>
                      <a:cubicBezTo>
                        <a:pt x="39" y="220"/>
                        <a:pt x="42" y="219"/>
                        <a:pt x="45" y="219"/>
                      </a:cubicBezTo>
                      <a:cubicBezTo>
                        <a:pt x="46" y="219"/>
                        <a:pt x="48" y="219"/>
                        <a:pt x="48" y="220"/>
                      </a:cubicBezTo>
                      <a:cubicBezTo>
                        <a:pt x="49" y="220"/>
                        <a:pt x="50" y="222"/>
                        <a:pt x="50" y="222"/>
                      </a:cubicBezTo>
                      <a:cubicBezTo>
                        <a:pt x="50" y="223"/>
                        <a:pt x="49" y="225"/>
                        <a:pt x="48" y="225"/>
                      </a:cubicBezTo>
                      <a:cubicBezTo>
                        <a:pt x="46" y="225"/>
                        <a:pt x="45" y="225"/>
                        <a:pt x="43" y="225"/>
                      </a:cubicBezTo>
                      <a:cubicBezTo>
                        <a:pt x="37" y="222"/>
                        <a:pt x="30" y="222"/>
                        <a:pt x="24" y="225"/>
                      </a:cubicBezTo>
                      <a:cubicBezTo>
                        <a:pt x="21" y="227"/>
                        <a:pt x="19" y="226"/>
                        <a:pt x="16" y="226"/>
                      </a:cubicBezTo>
                      <a:cubicBezTo>
                        <a:pt x="13" y="225"/>
                        <a:pt x="9" y="226"/>
                        <a:pt x="6" y="228"/>
                      </a:cubicBezTo>
                      <a:cubicBezTo>
                        <a:pt x="2" y="230"/>
                        <a:pt x="0" y="237"/>
                        <a:pt x="3" y="240"/>
                      </a:cubicBezTo>
                      <a:cubicBezTo>
                        <a:pt x="7" y="243"/>
                        <a:pt x="9" y="248"/>
                        <a:pt x="14" y="250"/>
                      </a:cubicBezTo>
                      <a:cubicBezTo>
                        <a:pt x="16" y="251"/>
                        <a:pt x="16" y="252"/>
                        <a:pt x="14" y="253"/>
                      </a:cubicBezTo>
                      <a:cubicBezTo>
                        <a:pt x="12" y="254"/>
                        <a:pt x="10" y="255"/>
                        <a:pt x="8" y="256"/>
                      </a:cubicBezTo>
                      <a:cubicBezTo>
                        <a:pt x="7" y="257"/>
                        <a:pt x="6" y="260"/>
                        <a:pt x="7" y="261"/>
                      </a:cubicBezTo>
                      <a:cubicBezTo>
                        <a:pt x="9" y="268"/>
                        <a:pt x="14" y="273"/>
                        <a:pt x="20" y="277"/>
                      </a:cubicBezTo>
                      <a:cubicBezTo>
                        <a:pt x="24" y="280"/>
                        <a:pt x="26" y="280"/>
                        <a:pt x="29" y="275"/>
                      </a:cubicBezTo>
                      <a:cubicBezTo>
                        <a:pt x="30" y="272"/>
                        <a:pt x="31" y="272"/>
                        <a:pt x="34" y="273"/>
                      </a:cubicBezTo>
                      <a:cubicBezTo>
                        <a:pt x="36" y="274"/>
                        <a:pt x="38" y="275"/>
                        <a:pt x="39" y="277"/>
                      </a:cubicBezTo>
                      <a:cubicBezTo>
                        <a:pt x="39" y="278"/>
                        <a:pt x="41" y="278"/>
                        <a:pt x="42" y="278"/>
                      </a:cubicBezTo>
                      <a:cubicBezTo>
                        <a:pt x="48" y="275"/>
                        <a:pt x="56" y="280"/>
                        <a:pt x="62" y="276"/>
                      </a:cubicBezTo>
                      <a:cubicBezTo>
                        <a:pt x="63" y="275"/>
                        <a:pt x="64" y="275"/>
                        <a:pt x="64" y="276"/>
                      </a:cubicBezTo>
                      <a:cubicBezTo>
                        <a:pt x="71" y="278"/>
                        <a:pt x="77" y="281"/>
                        <a:pt x="83" y="285"/>
                      </a:cubicBezTo>
                      <a:cubicBezTo>
                        <a:pt x="88" y="289"/>
                        <a:pt x="93" y="293"/>
                        <a:pt x="97" y="296"/>
                      </a:cubicBezTo>
                      <a:cubicBezTo>
                        <a:pt x="99" y="298"/>
                        <a:pt x="101" y="300"/>
                        <a:pt x="102" y="301"/>
                      </a:cubicBezTo>
                      <a:cubicBezTo>
                        <a:pt x="102" y="303"/>
                        <a:pt x="103" y="304"/>
                        <a:pt x="103" y="306"/>
                      </a:cubicBezTo>
                      <a:cubicBezTo>
                        <a:pt x="102" y="309"/>
                        <a:pt x="102" y="311"/>
                        <a:pt x="100" y="314"/>
                      </a:cubicBezTo>
                      <a:cubicBezTo>
                        <a:pt x="97" y="318"/>
                        <a:pt x="99" y="322"/>
                        <a:pt x="102" y="326"/>
                      </a:cubicBezTo>
                      <a:cubicBezTo>
                        <a:pt x="103" y="327"/>
                        <a:pt x="104" y="330"/>
                        <a:pt x="104" y="332"/>
                      </a:cubicBezTo>
                      <a:cubicBezTo>
                        <a:pt x="105" y="334"/>
                        <a:pt x="105" y="337"/>
                        <a:pt x="102" y="339"/>
                      </a:cubicBezTo>
                      <a:cubicBezTo>
                        <a:pt x="101" y="340"/>
                        <a:pt x="100" y="341"/>
                        <a:pt x="102" y="342"/>
                      </a:cubicBezTo>
                      <a:cubicBezTo>
                        <a:pt x="103" y="342"/>
                        <a:pt x="105" y="343"/>
                        <a:pt x="106" y="343"/>
                      </a:cubicBezTo>
                      <a:cubicBezTo>
                        <a:pt x="108" y="344"/>
                        <a:pt x="109" y="346"/>
                        <a:pt x="108" y="347"/>
                      </a:cubicBezTo>
                      <a:cubicBezTo>
                        <a:pt x="108" y="348"/>
                        <a:pt x="107" y="349"/>
                        <a:pt x="106" y="350"/>
                      </a:cubicBezTo>
                      <a:cubicBezTo>
                        <a:pt x="104" y="352"/>
                        <a:pt x="104" y="354"/>
                        <a:pt x="106" y="357"/>
                      </a:cubicBezTo>
                      <a:cubicBezTo>
                        <a:pt x="107" y="357"/>
                        <a:pt x="107" y="359"/>
                        <a:pt x="107" y="360"/>
                      </a:cubicBezTo>
                      <a:cubicBezTo>
                        <a:pt x="107" y="361"/>
                        <a:pt x="105" y="363"/>
                        <a:pt x="105" y="364"/>
                      </a:cubicBezTo>
                      <a:cubicBezTo>
                        <a:pt x="105" y="366"/>
                        <a:pt x="107" y="368"/>
                        <a:pt x="107" y="370"/>
                      </a:cubicBezTo>
                      <a:cubicBezTo>
                        <a:pt x="108" y="373"/>
                        <a:pt x="108" y="377"/>
                        <a:pt x="109" y="380"/>
                      </a:cubicBezTo>
                      <a:cubicBezTo>
                        <a:pt x="110" y="383"/>
                        <a:pt x="109" y="386"/>
                        <a:pt x="107" y="389"/>
                      </a:cubicBezTo>
                      <a:cubicBezTo>
                        <a:pt x="107" y="390"/>
                        <a:pt x="107" y="391"/>
                        <a:pt x="107" y="392"/>
                      </a:cubicBezTo>
                      <a:cubicBezTo>
                        <a:pt x="108" y="393"/>
                        <a:pt x="109" y="393"/>
                        <a:pt x="110" y="394"/>
                      </a:cubicBezTo>
                      <a:cubicBezTo>
                        <a:pt x="112" y="397"/>
                        <a:pt x="111" y="399"/>
                        <a:pt x="107" y="400"/>
                      </a:cubicBezTo>
                      <a:cubicBezTo>
                        <a:pt x="105" y="400"/>
                        <a:pt x="103" y="400"/>
                        <a:pt x="102" y="402"/>
                      </a:cubicBezTo>
                      <a:cubicBezTo>
                        <a:pt x="101" y="403"/>
                        <a:pt x="101" y="404"/>
                        <a:pt x="102" y="405"/>
                      </a:cubicBezTo>
                      <a:cubicBezTo>
                        <a:pt x="103" y="406"/>
                        <a:pt x="107" y="406"/>
                        <a:pt x="103" y="408"/>
                      </a:cubicBezTo>
                      <a:cubicBezTo>
                        <a:pt x="99" y="410"/>
                        <a:pt x="99" y="414"/>
                        <a:pt x="99" y="418"/>
                      </a:cubicBezTo>
                      <a:cubicBezTo>
                        <a:pt x="100" y="418"/>
                        <a:pt x="101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3" y="418"/>
                        <a:pt x="103" y="418"/>
                        <a:pt x="103" y="418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1" y="420"/>
                        <a:pt x="100" y="421"/>
                        <a:pt x="99" y="422"/>
                      </a:cubicBezTo>
                      <a:cubicBezTo>
                        <a:pt x="98" y="422"/>
                        <a:pt x="98" y="421"/>
                        <a:pt x="98" y="421"/>
                      </a:cubicBezTo>
                      <a:cubicBezTo>
                        <a:pt x="98" y="422"/>
                        <a:pt x="98" y="422"/>
                        <a:pt x="98" y="422"/>
                      </a:cubicBezTo>
                      <a:cubicBezTo>
                        <a:pt x="99" y="422"/>
                        <a:pt x="99" y="422"/>
                        <a:pt x="99" y="422"/>
                      </a:cubicBezTo>
                      <a:cubicBezTo>
                        <a:pt x="98" y="426"/>
                        <a:pt x="96" y="430"/>
                        <a:pt x="93" y="433"/>
                      </a:cubicBezTo>
                      <a:cubicBezTo>
                        <a:pt x="91" y="435"/>
                        <a:pt x="92" y="438"/>
                        <a:pt x="94" y="440"/>
                      </a:cubicBezTo>
                      <a:cubicBezTo>
                        <a:pt x="99" y="447"/>
                        <a:pt x="105" y="447"/>
                        <a:pt x="110" y="441"/>
                      </a:cubicBezTo>
                      <a:cubicBezTo>
                        <a:pt x="111" y="440"/>
                        <a:pt x="112" y="439"/>
                        <a:pt x="113" y="437"/>
                      </a:cubicBezTo>
                      <a:cubicBezTo>
                        <a:pt x="115" y="436"/>
                        <a:pt x="117" y="436"/>
                        <a:pt x="119" y="437"/>
                      </a:cubicBezTo>
                      <a:cubicBezTo>
                        <a:pt x="120" y="437"/>
                        <a:pt x="121" y="437"/>
                        <a:pt x="121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1" y="438"/>
                        <a:pt x="122" y="438"/>
                        <a:pt x="122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2" y="438"/>
                        <a:pt x="124" y="439"/>
                        <a:pt x="124" y="439"/>
                      </a:cubicBezTo>
                      <a:cubicBezTo>
                        <a:pt x="125" y="441"/>
                        <a:pt x="123" y="441"/>
                        <a:pt x="122" y="442"/>
                      </a:cubicBezTo>
                      <a:cubicBezTo>
                        <a:pt x="120" y="444"/>
                        <a:pt x="118" y="447"/>
                        <a:pt x="116" y="449"/>
                      </a:cubicBezTo>
                      <a:cubicBezTo>
                        <a:pt x="115" y="451"/>
                        <a:pt x="116" y="452"/>
                        <a:pt x="117" y="453"/>
                      </a:cubicBezTo>
                      <a:cubicBezTo>
                        <a:pt x="119" y="454"/>
                        <a:pt x="120" y="454"/>
                        <a:pt x="121" y="455"/>
                      </a:cubicBezTo>
                      <a:cubicBezTo>
                        <a:pt x="124" y="456"/>
                        <a:pt x="124" y="458"/>
                        <a:pt x="123" y="461"/>
                      </a:cubicBezTo>
                      <a:cubicBezTo>
                        <a:pt x="123" y="462"/>
                        <a:pt x="122" y="463"/>
                        <a:pt x="121" y="464"/>
                      </a:cubicBezTo>
                      <a:cubicBezTo>
                        <a:pt x="121" y="464"/>
                        <a:pt x="121" y="464"/>
                        <a:pt x="121" y="464"/>
                      </a:cubicBezTo>
                      <a:cubicBezTo>
                        <a:pt x="122" y="465"/>
                        <a:pt x="122" y="465"/>
                        <a:pt x="122" y="465"/>
                      </a:cubicBezTo>
                      <a:cubicBezTo>
                        <a:pt x="126" y="465"/>
                        <a:pt x="128" y="467"/>
                        <a:pt x="129" y="471"/>
                      </a:cubicBezTo>
                      <a:cubicBezTo>
                        <a:pt x="129" y="472"/>
                        <a:pt x="128" y="472"/>
                        <a:pt x="128" y="473"/>
                      </a:cubicBezTo>
                      <a:cubicBezTo>
                        <a:pt x="127" y="473"/>
                        <a:pt x="126" y="473"/>
                        <a:pt x="126" y="473"/>
                      </a:cubicBezTo>
                      <a:cubicBezTo>
                        <a:pt x="125" y="470"/>
                        <a:pt x="123" y="468"/>
                        <a:pt x="122" y="465"/>
                      </a:cubicBezTo>
                      <a:cubicBezTo>
                        <a:pt x="122" y="465"/>
                        <a:pt x="121" y="465"/>
                        <a:pt x="121" y="465"/>
                      </a:cubicBezTo>
                      <a:cubicBezTo>
                        <a:pt x="121" y="465"/>
                        <a:pt x="121" y="465"/>
                        <a:pt x="121" y="464"/>
                      </a:cubicBezTo>
                      <a:cubicBezTo>
                        <a:pt x="117" y="464"/>
                        <a:pt x="113" y="463"/>
                        <a:pt x="109" y="462"/>
                      </a:cubicBezTo>
                      <a:cubicBezTo>
                        <a:pt x="106" y="461"/>
                        <a:pt x="104" y="460"/>
                        <a:pt x="101" y="460"/>
                      </a:cubicBezTo>
                      <a:cubicBezTo>
                        <a:pt x="98" y="459"/>
                        <a:pt x="95" y="462"/>
                        <a:pt x="95" y="466"/>
                      </a:cubicBezTo>
                      <a:cubicBezTo>
                        <a:pt x="95" y="466"/>
                        <a:pt x="95" y="467"/>
                        <a:pt x="95" y="467"/>
                      </a:cubicBezTo>
                      <a:cubicBezTo>
                        <a:pt x="96" y="469"/>
                        <a:pt x="97" y="471"/>
                        <a:pt x="96" y="472"/>
                      </a:cubicBezTo>
                      <a:cubicBezTo>
                        <a:pt x="95" y="473"/>
                        <a:pt x="93" y="474"/>
                        <a:pt x="92" y="474"/>
                      </a:cubicBezTo>
                      <a:cubicBezTo>
                        <a:pt x="90" y="475"/>
                        <a:pt x="88" y="477"/>
                        <a:pt x="88" y="479"/>
                      </a:cubicBezTo>
                      <a:cubicBezTo>
                        <a:pt x="87" y="482"/>
                        <a:pt x="86" y="485"/>
                        <a:pt x="86" y="489"/>
                      </a:cubicBezTo>
                      <a:cubicBezTo>
                        <a:pt x="86" y="495"/>
                        <a:pt x="89" y="500"/>
                        <a:pt x="94" y="504"/>
                      </a:cubicBezTo>
                      <a:cubicBezTo>
                        <a:pt x="95" y="504"/>
                        <a:pt x="95" y="504"/>
                        <a:pt x="96" y="504"/>
                      </a:cubicBezTo>
                      <a:cubicBezTo>
                        <a:pt x="102" y="505"/>
                        <a:pt x="108" y="505"/>
                        <a:pt x="113" y="502"/>
                      </a:cubicBezTo>
                      <a:cubicBezTo>
                        <a:pt x="116" y="501"/>
                        <a:pt x="117" y="496"/>
                        <a:pt x="115" y="493"/>
                      </a:cubicBezTo>
                      <a:cubicBezTo>
                        <a:pt x="115" y="492"/>
                        <a:pt x="113" y="491"/>
                        <a:pt x="112" y="490"/>
                      </a:cubicBezTo>
                      <a:cubicBezTo>
                        <a:pt x="109" y="488"/>
                        <a:pt x="109" y="485"/>
                        <a:pt x="109" y="482"/>
                      </a:cubicBezTo>
                      <a:cubicBezTo>
                        <a:pt x="108" y="482"/>
                        <a:pt x="108" y="482"/>
                        <a:pt x="108" y="482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2"/>
                        <a:pt x="109" y="482"/>
                      </a:cubicBezTo>
                      <a:cubicBezTo>
                        <a:pt x="116" y="485"/>
                        <a:pt x="122" y="490"/>
                        <a:pt x="131" y="490"/>
                      </a:cubicBezTo>
                      <a:cubicBezTo>
                        <a:pt x="133" y="490"/>
                        <a:pt x="133" y="492"/>
                        <a:pt x="132" y="493"/>
                      </a:cubicBezTo>
                      <a:cubicBezTo>
                        <a:pt x="131" y="495"/>
                        <a:pt x="130" y="496"/>
                        <a:pt x="128" y="498"/>
                      </a:cubicBezTo>
                      <a:cubicBezTo>
                        <a:pt x="128" y="498"/>
                        <a:pt x="128" y="497"/>
                        <a:pt x="128" y="497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7" y="500"/>
                        <a:pt x="127" y="502"/>
                        <a:pt x="126" y="504"/>
                      </a:cubicBezTo>
                      <a:cubicBezTo>
                        <a:pt x="125" y="505"/>
                        <a:pt x="125" y="507"/>
                        <a:pt x="125" y="508"/>
                      </a:cubicBezTo>
                      <a:cubicBezTo>
                        <a:pt x="126" y="511"/>
                        <a:pt x="126" y="512"/>
                        <a:pt x="123" y="512"/>
                      </a:cubicBezTo>
                      <a:cubicBezTo>
                        <a:pt x="121" y="512"/>
                        <a:pt x="119" y="512"/>
                        <a:pt x="119" y="514"/>
                      </a:cubicBezTo>
                      <a:cubicBezTo>
                        <a:pt x="118" y="521"/>
                        <a:pt x="114" y="525"/>
                        <a:pt x="106" y="523"/>
                      </a:cubicBezTo>
                      <a:cubicBezTo>
                        <a:pt x="104" y="523"/>
                        <a:pt x="101" y="524"/>
                        <a:pt x="99" y="524"/>
                      </a:cubicBezTo>
                      <a:cubicBezTo>
                        <a:pt x="99" y="528"/>
                        <a:pt x="100" y="531"/>
                        <a:pt x="101" y="534"/>
                      </a:cubicBezTo>
                      <a:cubicBezTo>
                        <a:pt x="101" y="534"/>
                        <a:pt x="101" y="534"/>
                        <a:pt x="102" y="534"/>
                      </a:cubicBezTo>
                      <a:cubicBezTo>
                        <a:pt x="102" y="534"/>
                        <a:pt x="102" y="534"/>
                        <a:pt x="102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0" y="533"/>
                        <a:pt x="98" y="533"/>
                        <a:pt x="97" y="533"/>
                      </a:cubicBezTo>
                      <a:cubicBezTo>
                        <a:pt x="94" y="533"/>
                        <a:pt x="94" y="533"/>
                        <a:pt x="92" y="535"/>
                      </a:cubicBezTo>
                      <a:cubicBezTo>
                        <a:pt x="91" y="537"/>
                        <a:pt x="91" y="539"/>
                        <a:pt x="90" y="540"/>
                      </a:cubicBezTo>
                      <a:cubicBezTo>
                        <a:pt x="88" y="542"/>
                        <a:pt x="85" y="544"/>
                        <a:pt x="84" y="547"/>
                      </a:cubicBezTo>
                      <a:cubicBezTo>
                        <a:pt x="83" y="550"/>
                        <a:pt x="82" y="553"/>
                        <a:pt x="81" y="556"/>
                      </a:cubicBezTo>
                      <a:cubicBezTo>
                        <a:pt x="79" y="557"/>
                        <a:pt x="79" y="560"/>
                        <a:pt x="79" y="562"/>
                      </a:cubicBezTo>
                      <a:cubicBezTo>
                        <a:pt x="79" y="564"/>
                        <a:pt x="79" y="566"/>
                        <a:pt x="81" y="568"/>
                      </a:cubicBezTo>
                      <a:cubicBezTo>
                        <a:pt x="82" y="569"/>
                        <a:pt x="83" y="569"/>
                        <a:pt x="85" y="570"/>
                      </a:cubicBezTo>
                      <a:cubicBezTo>
                        <a:pt x="85" y="570"/>
                        <a:pt x="85" y="570"/>
                        <a:pt x="85" y="570"/>
                      </a:cubicBezTo>
                      <a:cubicBezTo>
                        <a:pt x="85" y="570"/>
                        <a:pt x="86" y="570"/>
                        <a:pt x="86" y="570"/>
                      </a:cubicBezTo>
                      <a:cubicBezTo>
                        <a:pt x="86" y="569"/>
                        <a:pt x="87" y="569"/>
                        <a:pt x="87" y="569"/>
                      </a:cubicBezTo>
                      <a:cubicBezTo>
                        <a:pt x="87" y="569"/>
                        <a:pt x="88" y="569"/>
                        <a:pt x="88" y="569"/>
                      </a:cubicBezTo>
                      <a:cubicBezTo>
                        <a:pt x="87" y="569"/>
                        <a:pt x="87" y="570"/>
                        <a:pt x="86" y="570"/>
                      </a:cubicBezTo>
                      <a:cubicBezTo>
                        <a:pt x="86" y="570"/>
                        <a:pt x="85" y="570"/>
                        <a:pt x="85" y="571"/>
                      </a:cubicBezTo>
                      <a:cubicBezTo>
                        <a:pt x="85" y="571"/>
                        <a:pt x="85" y="570"/>
                        <a:pt x="85" y="570"/>
                      </a:cubicBezTo>
                      <a:cubicBezTo>
                        <a:pt x="82" y="573"/>
                        <a:pt x="80" y="575"/>
                        <a:pt x="78" y="577"/>
                      </a:cubicBezTo>
                      <a:cubicBezTo>
                        <a:pt x="75" y="580"/>
                        <a:pt x="74" y="584"/>
                        <a:pt x="77" y="588"/>
                      </a:cubicBezTo>
                      <a:cubicBezTo>
                        <a:pt x="79" y="590"/>
                        <a:pt x="80" y="592"/>
                        <a:pt x="80" y="595"/>
                      </a:cubicBezTo>
                      <a:cubicBezTo>
                        <a:pt x="79" y="597"/>
                        <a:pt x="80" y="599"/>
                        <a:pt x="81" y="601"/>
                      </a:cubicBezTo>
                      <a:cubicBezTo>
                        <a:pt x="83" y="609"/>
                        <a:pt x="84" y="616"/>
                        <a:pt x="84" y="624"/>
                      </a:cubicBezTo>
                      <a:cubicBezTo>
                        <a:pt x="84" y="625"/>
                        <a:pt x="84" y="626"/>
                        <a:pt x="84" y="627"/>
                      </a:cubicBezTo>
                      <a:cubicBezTo>
                        <a:pt x="84" y="629"/>
                        <a:pt x="86" y="631"/>
                        <a:pt x="87" y="630"/>
                      </a:cubicBezTo>
                      <a:cubicBezTo>
                        <a:pt x="91" y="629"/>
                        <a:pt x="94" y="628"/>
                        <a:pt x="97" y="627"/>
                      </a:cubicBezTo>
                      <a:cubicBezTo>
                        <a:pt x="98" y="627"/>
                        <a:pt x="98" y="627"/>
                        <a:pt x="98" y="626"/>
                      </a:cubicBezTo>
                      <a:cubicBezTo>
                        <a:pt x="98" y="626"/>
                        <a:pt x="98" y="626"/>
                        <a:pt x="99" y="626"/>
                      </a:cubicBezTo>
                      <a:cubicBezTo>
                        <a:pt x="99" y="626"/>
                        <a:pt x="100" y="625"/>
                        <a:pt x="100" y="625"/>
                      </a:cubicBezTo>
                      <a:cubicBezTo>
                        <a:pt x="100" y="626"/>
                        <a:pt x="100" y="626"/>
                        <a:pt x="99" y="626"/>
                      </a:cubicBezTo>
                      <a:cubicBezTo>
                        <a:pt x="99" y="626"/>
                        <a:pt x="98" y="627"/>
                        <a:pt x="98" y="627"/>
                      </a:cubicBezTo>
                      <a:cubicBezTo>
                        <a:pt x="98" y="627"/>
                        <a:pt x="98" y="627"/>
                        <a:pt x="97" y="627"/>
                      </a:cubicBezTo>
                      <a:cubicBezTo>
                        <a:pt x="96" y="630"/>
                        <a:pt x="93" y="632"/>
                        <a:pt x="90" y="634"/>
                      </a:cubicBezTo>
                      <a:cubicBezTo>
                        <a:pt x="86" y="637"/>
                        <a:pt x="86" y="641"/>
                        <a:pt x="87" y="644"/>
                      </a:cubicBezTo>
                      <a:cubicBezTo>
                        <a:pt x="88" y="649"/>
                        <a:pt x="88" y="655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3" y="661"/>
                        <a:pt x="93" y="663"/>
                        <a:pt x="95" y="664"/>
                      </a:cubicBezTo>
                      <a:cubicBezTo>
                        <a:pt x="97" y="666"/>
                        <a:pt x="98" y="668"/>
                        <a:pt x="97" y="671"/>
                      </a:cubicBezTo>
                      <a:cubicBezTo>
                        <a:pt x="96" y="672"/>
                        <a:pt x="95" y="674"/>
                        <a:pt x="97" y="676"/>
                      </a:cubicBezTo>
                      <a:cubicBezTo>
                        <a:pt x="100" y="679"/>
                        <a:pt x="100" y="684"/>
                        <a:pt x="101" y="687"/>
                      </a:cubicBezTo>
                      <a:cubicBezTo>
                        <a:pt x="103" y="690"/>
                        <a:pt x="102" y="693"/>
                        <a:pt x="101" y="695"/>
                      </a:cubicBezTo>
                      <a:cubicBezTo>
                        <a:pt x="101" y="696"/>
                        <a:pt x="101" y="698"/>
                        <a:pt x="101" y="698"/>
                      </a:cubicBezTo>
                      <a:cubicBezTo>
                        <a:pt x="103" y="701"/>
                        <a:pt x="105" y="703"/>
                        <a:pt x="108" y="706"/>
                      </a:cubicBezTo>
                      <a:cubicBezTo>
                        <a:pt x="113" y="706"/>
                        <a:pt x="115" y="709"/>
                        <a:pt x="115" y="715"/>
                      </a:cubicBezTo>
                      <a:cubicBezTo>
                        <a:pt x="115" y="715"/>
                        <a:pt x="117" y="716"/>
                        <a:pt x="117" y="716"/>
                      </a:cubicBezTo>
                      <a:cubicBezTo>
                        <a:pt x="121" y="715"/>
                        <a:pt x="124" y="714"/>
                        <a:pt x="127" y="714"/>
                      </a:cubicBezTo>
                      <a:cubicBezTo>
                        <a:pt x="129" y="713"/>
                        <a:pt x="130" y="713"/>
                        <a:pt x="132" y="712"/>
                      </a:cubicBezTo>
                      <a:cubicBezTo>
                        <a:pt x="135" y="711"/>
                        <a:pt x="138" y="713"/>
                        <a:pt x="138" y="715"/>
                      </a:cubicBezTo>
                      <a:cubicBezTo>
                        <a:pt x="138" y="720"/>
                        <a:pt x="139" y="724"/>
                        <a:pt x="143" y="727"/>
                      </a:cubicBezTo>
                      <a:cubicBezTo>
                        <a:pt x="144" y="728"/>
                        <a:pt x="144" y="730"/>
                        <a:pt x="146" y="731"/>
                      </a:cubicBezTo>
                      <a:cubicBezTo>
                        <a:pt x="147" y="732"/>
                        <a:pt x="148" y="734"/>
                        <a:pt x="149" y="733"/>
                      </a:cubicBezTo>
                      <a:cubicBezTo>
                        <a:pt x="153" y="733"/>
                        <a:pt x="157" y="735"/>
                        <a:pt x="161" y="735"/>
                      </a:cubicBezTo>
                      <a:cubicBezTo>
                        <a:pt x="163" y="736"/>
                        <a:pt x="166" y="734"/>
                        <a:pt x="167" y="732"/>
                      </a:cubicBezTo>
                      <a:cubicBezTo>
                        <a:pt x="171" y="726"/>
                        <a:pt x="171" y="718"/>
                        <a:pt x="175" y="712"/>
                      </a:cubicBezTo>
                      <a:cubicBezTo>
                        <a:pt x="175" y="707"/>
                        <a:pt x="178" y="703"/>
                        <a:pt x="181" y="699"/>
                      </a:cubicBezTo>
                      <a:cubicBezTo>
                        <a:pt x="183" y="696"/>
                        <a:pt x="185" y="693"/>
                        <a:pt x="185" y="689"/>
                      </a:cubicBezTo>
                      <a:cubicBezTo>
                        <a:pt x="186" y="686"/>
                        <a:pt x="187" y="683"/>
                        <a:pt x="188" y="680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88" y="680"/>
                        <a:pt x="187" y="679"/>
                        <a:pt x="187" y="679"/>
                      </a:cubicBezTo>
                      <a:cubicBezTo>
                        <a:pt x="187" y="679"/>
                        <a:pt x="186" y="679"/>
                        <a:pt x="185" y="678"/>
                      </a:cubicBezTo>
                      <a:cubicBezTo>
                        <a:pt x="185" y="678"/>
                        <a:pt x="185" y="678"/>
                        <a:pt x="185" y="677"/>
                      </a:cubicBezTo>
                      <a:cubicBezTo>
                        <a:pt x="185" y="676"/>
                        <a:pt x="186" y="676"/>
                        <a:pt x="186" y="677"/>
                      </a:cubicBezTo>
                      <a:cubicBezTo>
                        <a:pt x="187" y="678"/>
                        <a:pt x="187" y="678"/>
                        <a:pt x="187" y="679"/>
                      </a:cubicBezTo>
                      <a:cubicBezTo>
                        <a:pt x="188" y="679"/>
                        <a:pt x="188" y="679"/>
                        <a:pt x="188" y="679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91" y="678"/>
                        <a:pt x="194" y="676"/>
                        <a:pt x="195" y="673"/>
                      </a:cubicBezTo>
                      <a:cubicBezTo>
                        <a:pt x="197" y="667"/>
                        <a:pt x="200" y="663"/>
                        <a:pt x="205" y="659"/>
                      </a:cubicBezTo>
                      <a:cubicBezTo>
                        <a:pt x="210" y="655"/>
                        <a:pt x="212" y="649"/>
                        <a:pt x="210" y="643"/>
                      </a:cubicBezTo>
                      <a:cubicBezTo>
                        <a:pt x="208" y="640"/>
                        <a:pt x="210" y="639"/>
                        <a:pt x="212" y="638"/>
                      </a:cubicBezTo>
                      <a:cubicBezTo>
                        <a:pt x="213" y="637"/>
                        <a:pt x="214" y="636"/>
                        <a:pt x="215" y="636"/>
                      </a:cubicBezTo>
                      <a:cubicBezTo>
                        <a:pt x="216" y="635"/>
                        <a:pt x="216" y="633"/>
                        <a:pt x="216" y="631"/>
                      </a:cubicBezTo>
                      <a:cubicBezTo>
                        <a:pt x="216" y="630"/>
                        <a:pt x="215" y="629"/>
                        <a:pt x="215" y="628"/>
                      </a:cubicBezTo>
                      <a:cubicBezTo>
                        <a:pt x="213" y="624"/>
                        <a:pt x="213" y="624"/>
                        <a:pt x="217" y="624"/>
                      </a:cubicBezTo>
                      <a:cubicBezTo>
                        <a:pt x="220" y="623"/>
                        <a:pt x="223" y="623"/>
                        <a:pt x="224" y="620"/>
                      </a:cubicBezTo>
                      <a:cubicBezTo>
                        <a:pt x="225" y="616"/>
                        <a:pt x="228" y="613"/>
                        <a:pt x="233" y="614"/>
                      </a:cubicBezTo>
                      <a:cubicBezTo>
                        <a:pt x="239" y="615"/>
                        <a:pt x="244" y="611"/>
                        <a:pt x="250" y="613"/>
                      </a:cubicBezTo>
                      <a:cubicBezTo>
                        <a:pt x="252" y="613"/>
                        <a:pt x="253" y="612"/>
                        <a:pt x="255" y="611"/>
                      </a:cubicBezTo>
                      <a:cubicBezTo>
                        <a:pt x="256" y="610"/>
                        <a:pt x="257" y="608"/>
                        <a:pt x="259" y="608"/>
                      </a:cubicBezTo>
                      <a:cubicBezTo>
                        <a:pt x="267" y="607"/>
                        <a:pt x="274" y="605"/>
                        <a:pt x="281" y="599"/>
                      </a:cubicBezTo>
                      <a:cubicBezTo>
                        <a:pt x="281" y="598"/>
                        <a:pt x="283" y="598"/>
                        <a:pt x="284" y="598"/>
                      </a:cubicBezTo>
                      <a:cubicBezTo>
                        <a:pt x="289" y="596"/>
                        <a:pt x="293" y="593"/>
                        <a:pt x="295" y="589"/>
                      </a:cubicBezTo>
                      <a:cubicBezTo>
                        <a:pt x="298" y="582"/>
                        <a:pt x="305" y="578"/>
                        <a:pt x="308" y="572"/>
                      </a:cubicBezTo>
                      <a:cubicBezTo>
                        <a:pt x="312" y="565"/>
                        <a:pt x="320" y="564"/>
                        <a:pt x="324" y="558"/>
                      </a:cubicBezTo>
                      <a:cubicBezTo>
                        <a:pt x="328" y="556"/>
                        <a:pt x="332" y="558"/>
                        <a:pt x="335" y="557"/>
                      </a:cubicBezTo>
                      <a:cubicBezTo>
                        <a:pt x="338" y="557"/>
                        <a:pt x="340" y="556"/>
                        <a:pt x="342" y="555"/>
                      </a:cubicBezTo>
                      <a:cubicBezTo>
                        <a:pt x="343" y="555"/>
                        <a:pt x="345" y="554"/>
                        <a:pt x="346" y="554"/>
                      </a:cubicBezTo>
                      <a:cubicBezTo>
                        <a:pt x="350" y="555"/>
                        <a:pt x="353" y="554"/>
                        <a:pt x="356" y="553"/>
                      </a:cubicBezTo>
                      <a:cubicBezTo>
                        <a:pt x="361" y="550"/>
                        <a:pt x="367" y="549"/>
                        <a:pt x="373" y="548"/>
                      </a:cubicBezTo>
                      <a:cubicBezTo>
                        <a:pt x="383" y="546"/>
                        <a:pt x="392" y="543"/>
                        <a:pt x="400" y="536"/>
                      </a:cubicBezTo>
                      <a:cubicBezTo>
                        <a:pt x="411" y="528"/>
                        <a:pt x="422" y="521"/>
                        <a:pt x="432" y="513"/>
                      </a:cubicBezTo>
                      <a:close/>
                      <a:moveTo>
                        <a:pt x="507" y="180"/>
                      </a:moveTo>
                      <a:cubicBezTo>
                        <a:pt x="507" y="180"/>
                        <a:pt x="508" y="180"/>
                        <a:pt x="508" y="180"/>
                      </a:cubicBezTo>
                      <a:cubicBezTo>
                        <a:pt x="508" y="180"/>
                        <a:pt x="509" y="180"/>
                        <a:pt x="509" y="181"/>
                      </a:cubicBezTo>
                      <a:cubicBezTo>
                        <a:pt x="510" y="182"/>
                        <a:pt x="509" y="182"/>
                        <a:pt x="508" y="182"/>
                      </a:cubicBezTo>
                      <a:cubicBezTo>
                        <a:pt x="507" y="182"/>
                        <a:pt x="507" y="182"/>
                        <a:pt x="507" y="182"/>
                      </a:cubicBezTo>
                      <a:cubicBezTo>
                        <a:pt x="506" y="181"/>
                        <a:pt x="507" y="180"/>
                        <a:pt x="507" y="180"/>
                      </a:cubicBezTo>
                      <a:close/>
                      <a:moveTo>
                        <a:pt x="495" y="185"/>
                      </a:moveTo>
                      <a:cubicBezTo>
                        <a:pt x="495" y="184"/>
                        <a:pt x="496" y="184"/>
                        <a:pt x="497" y="183"/>
                      </a:cubicBezTo>
                      <a:cubicBezTo>
                        <a:pt x="498" y="183"/>
                        <a:pt x="498" y="184"/>
                        <a:pt x="499" y="184"/>
                      </a:cubicBezTo>
                      <a:cubicBezTo>
                        <a:pt x="500" y="185"/>
                        <a:pt x="500" y="186"/>
                        <a:pt x="499" y="187"/>
                      </a:cubicBezTo>
                      <a:cubicBezTo>
                        <a:pt x="498" y="188"/>
                        <a:pt x="497" y="188"/>
                        <a:pt x="496" y="189"/>
                      </a:cubicBezTo>
                      <a:cubicBezTo>
                        <a:pt x="495" y="189"/>
                        <a:pt x="494" y="187"/>
                        <a:pt x="495" y="185"/>
                      </a:cubicBezTo>
                      <a:close/>
                      <a:moveTo>
                        <a:pt x="247" y="606"/>
                      </a:moveTo>
                      <a:cubicBezTo>
                        <a:pt x="247" y="606"/>
                        <a:pt x="247" y="605"/>
                        <a:pt x="246" y="605"/>
                      </a:cubicBezTo>
                      <a:cubicBezTo>
                        <a:pt x="247" y="605"/>
                        <a:pt x="247" y="605"/>
                        <a:pt x="248" y="605"/>
                      </a:cubicBezTo>
                      <a:cubicBezTo>
                        <a:pt x="248" y="605"/>
                        <a:pt x="248" y="605"/>
                        <a:pt x="249" y="605"/>
                      </a:cubicBezTo>
                      <a:cubicBezTo>
                        <a:pt x="248" y="606"/>
                        <a:pt x="248" y="606"/>
                        <a:pt x="247" y="606"/>
                      </a:cubicBezTo>
                      <a:close/>
                      <a:moveTo>
                        <a:pt x="332" y="42"/>
                      </a:moveTo>
                      <a:cubicBezTo>
                        <a:pt x="333" y="41"/>
                        <a:pt x="332" y="40"/>
                        <a:pt x="333" y="41"/>
                      </a:cubicBezTo>
                      <a:cubicBezTo>
                        <a:pt x="333" y="42"/>
                        <a:pt x="334" y="42"/>
                        <a:pt x="334" y="42"/>
                      </a:cubicBezTo>
                      <a:cubicBezTo>
                        <a:pt x="334" y="42"/>
                        <a:pt x="333" y="42"/>
                        <a:pt x="332" y="42"/>
                      </a:cubicBezTo>
                      <a:close/>
                      <a:moveTo>
                        <a:pt x="338" y="48"/>
                      </a:moveTo>
                      <a:cubicBezTo>
                        <a:pt x="337" y="47"/>
                        <a:pt x="337" y="46"/>
                        <a:pt x="337" y="45"/>
                      </a:cubicBezTo>
                      <a:cubicBezTo>
                        <a:pt x="337" y="45"/>
                        <a:pt x="336" y="45"/>
                        <a:pt x="336" y="45"/>
                      </a:cubicBezTo>
                      <a:cubicBezTo>
                        <a:pt x="336" y="44"/>
                        <a:pt x="336" y="44"/>
                        <a:pt x="335" y="43"/>
                      </a:cubicBezTo>
                      <a:cubicBezTo>
                        <a:pt x="336" y="44"/>
                        <a:pt x="336" y="44"/>
                        <a:pt x="337" y="45"/>
                      </a:cubicBezTo>
                      <a:cubicBezTo>
                        <a:pt x="337" y="45"/>
                        <a:pt x="337" y="45"/>
                        <a:pt x="337" y="45"/>
                      </a:cubicBezTo>
                      <a:cubicBezTo>
                        <a:pt x="337" y="46"/>
                        <a:pt x="338" y="46"/>
                        <a:pt x="338" y="47"/>
                      </a:cubicBezTo>
                      <a:cubicBezTo>
                        <a:pt x="338" y="47"/>
                        <a:pt x="338" y="48"/>
                        <a:pt x="338" y="48"/>
                      </a:cubicBezTo>
                      <a:close/>
                      <a:moveTo>
                        <a:pt x="381" y="488"/>
                      </a:moveTo>
                      <a:cubicBezTo>
                        <a:pt x="381" y="487"/>
                        <a:pt x="381" y="487"/>
                        <a:pt x="381" y="487"/>
                      </a:cubicBezTo>
                      <a:cubicBezTo>
                        <a:pt x="381" y="487"/>
                        <a:pt x="381" y="487"/>
                        <a:pt x="381" y="487"/>
                      </a:cubicBezTo>
                      <a:lnTo>
                        <a:pt x="381" y="488"/>
                      </a:lnTo>
                      <a:close/>
                      <a:moveTo>
                        <a:pt x="386" y="461"/>
                      </a:moveTo>
                      <a:cubicBezTo>
                        <a:pt x="385" y="460"/>
                        <a:pt x="385" y="460"/>
                        <a:pt x="385" y="460"/>
                      </a:cubicBezTo>
                      <a:cubicBezTo>
                        <a:pt x="386" y="461"/>
                        <a:pt x="386" y="461"/>
                        <a:pt x="386" y="461"/>
                      </a:cubicBezTo>
                      <a:cubicBezTo>
                        <a:pt x="387" y="462"/>
                        <a:pt x="387" y="462"/>
                        <a:pt x="387" y="462"/>
                      </a:cubicBezTo>
                      <a:lnTo>
                        <a:pt x="386" y="4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1" name="Freeform 456">
                  <a:extLst>
                    <a:ext uri="{FF2B5EF4-FFF2-40B4-BE49-F238E27FC236}">
                      <a16:creationId xmlns:a16="http://schemas.microsoft.com/office/drawing/2014/main" id="{F06AC499-FDDF-4680-A371-E41E264B62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644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0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2" name="Freeform 457">
                  <a:extLst>
                    <a:ext uri="{FF2B5EF4-FFF2-40B4-BE49-F238E27FC236}">
                      <a16:creationId xmlns:a16="http://schemas.microsoft.com/office/drawing/2014/main" id="{E9FBE7EA-679D-452E-AB26-B3B356B6B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9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3" name="Oval 458">
                  <a:extLst>
                    <a:ext uri="{FF2B5EF4-FFF2-40B4-BE49-F238E27FC236}">
                      <a16:creationId xmlns:a16="http://schemas.microsoft.com/office/drawing/2014/main" id="{58517CE2-45B6-4A6D-A28F-34E8A1070F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4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4" name="Freeform 459">
                  <a:extLst>
                    <a:ext uri="{FF2B5EF4-FFF2-40B4-BE49-F238E27FC236}">
                      <a16:creationId xmlns:a16="http://schemas.microsoft.com/office/drawing/2014/main" id="{3838016E-6102-428C-A6A1-1BC381DE09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773"/>
                  <a:ext cx="428" cy="380"/>
                </a:xfrm>
                <a:custGeom>
                  <a:avLst/>
                  <a:gdLst>
                    <a:gd name="T0" fmla="*/ 528 w 550"/>
                    <a:gd name="T1" fmla="*/ 205 h 484"/>
                    <a:gd name="T2" fmla="*/ 505 w 550"/>
                    <a:gd name="T3" fmla="*/ 172 h 484"/>
                    <a:gd name="T4" fmla="*/ 472 w 550"/>
                    <a:gd name="T5" fmla="*/ 126 h 484"/>
                    <a:gd name="T6" fmla="*/ 459 w 550"/>
                    <a:gd name="T7" fmla="*/ 76 h 484"/>
                    <a:gd name="T8" fmla="*/ 439 w 550"/>
                    <a:gd name="T9" fmla="*/ 46 h 484"/>
                    <a:gd name="T10" fmla="*/ 425 w 550"/>
                    <a:gd name="T11" fmla="*/ 0 h 484"/>
                    <a:gd name="T12" fmla="*/ 411 w 550"/>
                    <a:gd name="T13" fmla="*/ 31 h 484"/>
                    <a:gd name="T14" fmla="*/ 397 w 550"/>
                    <a:gd name="T15" fmla="*/ 95 h 484"/>
                    <a:gd name="T16" fmla="*/ 368 w 550"/>
                    <a:gd name="T17" fmla="*/ 88 h 484"/>
                    <a:gd name="T18" fmla="*/ 330 w 550"/>
                    <a:gd name="T19" fmla="*/ 62 h 484"/>
                    <a:gd name="T20" fmla="*/ 341 w 550"/>
                    <a:gd name="T21" fmla="*/ 33 h 484"/>
                    <a:gd name="T22" fmla="*/ 331 w 550"/>
                    <a:gd name="T23" fmla="*/ 15 h 484"/>
                    <a:gd name="T24" fmla="*/ 285 w 550"/>
                    <a:gd name="T25" fmla="*/ 3 h 484"/>
                    <a:gd name="T26" fmla="*/ 285 w 550"/>
                    <a:gd name="T27" fmla="*/ 10 h 484"/>
                    <a:gd name="T28" fmla="*/ 255 w 550"/>
                    <a:gd name="T29" fmla="*/ 27 h 484"/>
                    <a:gd name="T30" fmla="*/ 228 w 550"/>
                    <a:gd name="T31" fmla="*/ 56 h 484"/>
                    <a:gd name="T32" fmla="*/ 196 w 550"/>
                    <a:gd name="T33" fmla="*/ 47 h 484"/>
                    <a:gd name="T34" fmla="*/ 170 w 550"/>
                    <a:gd name="T35" fmla="*/ 73 h 484"/>
                    <a:gd name="T36" fmla="*/ 158 w 550"/>
                    <a:gd name="T37" fmla="*/ 83 h 484"/>
                    <a:gd name="T38" fmla="*/ 151 w 550"/>
                    <a:gd name="T39" fmla="*/ 84 h 484"/>
                    <a:gd name="T40" fmla="*/ 129 w 550"/>
                    <a:gd name="T41" fmla="*/ 114 h 484"/>
                    <a:gd name="T42" fmla="*/ 70 w 550"/>
                    <a:gd name="T43" fmla="*/ 142 h 484"/>
                    <a:gd name="T44" fmla="*/ 24 w 550"/>
                    <a:gd name="T45" fmla="*/ 163 h 484"/>
                    <a:gd name="T46" fmla="*/ 14 w 550"/>
                    <a:gd name="T47" fmla="*/ 177 h 484"/>
                    <a:gd name="T48" fmla="*/ 12 w 550"/>
                    <a:gd name="T49" fmla="*/ 224 h 484"/>
                    <a:gd name="T50" fmla="*/ 5 w 550"/>
                    <a:gd name="T51" fmla="*/ 237 h 484"/>
                    <a:gd name="T52" fmla="*/ 8 w 550"/>
                    <a:gd name="T53" fmla="*/ 253 h 484"/>
                    <a:gd name="T54" fmla="*/ 17 w 550"/>
                    <a:gd name="T55" fmla="*/ 324 h 484"/>
                    <a:gd name="T56" fmla="*/ 11 w 550"/>
                    <a:gd name="T57" fmla="*/ 373 h 484"/>
                    <a:gd name="T58" fmla="*/ 65 w 550"/>
                    <a:gd name="T59" fmla="*/ 365 h 484"/>
                    <a:gd name="T60" fmla="*/ 120 w 550"/>
                    <a:gd name="T61" fmla="*/ 359 h 484"/>
                    <a:gd name="T62" fmla="*/ 189 w 550"/>
                    <a:gd name="T63" fmla="*/ 331 h 484"/>
                    <a:gd name="T64" fmla="*/ 246 w 550"/>
                    <a:gd name="T65" fmla="*/ 336 h 484"/>
                    <a:gd name="T66" fmla="*/ 272 w 550"/>
                    <a:gd name="T67" fmla="*/ 367 h 484"/>
                    <a:gd name="T68" fmla="*/ 277 w 550"/>
                    <a:gd name="T69" fmla="*/ 388 h 484"/>
                    <a:gd name="T70" fmla="*/ 309 w 550"/>
                    <a:gd name="T71" fmla="*/ 359 h 484"/>
                    <a:gd name="T72" fmla="*/ 302 w 550"/>
                    <a:gd name="T73" fmla="*/ 380 h 484"/>
                    <a:gd name="T74" fmla="*/ 298 w 550"/>
                    <a:gd name="T75" fmla="*/ 397 h 484"/>
                    <a:gd name="T76" fmla="*/ 312 w 550"/>
                    <a:gd name="T77" fmla="*/ 388 h 484"/>
                    <a:gd name="T78" fmla="*/ 319 w 550"/>
                    <a:gd name="T79" fmla="*/ 406 h 484"/>
                    <a:gd name="T80" fmla="*/ 319 w 550"/>
                    <a:gd name="T81" fmla="*/ 407 h 484"/>
                    <a:gd name="T82" fmla="*/ 341 w 550"/>
                    <a:gd name="T83" fmla="*/ 463 h 484"/>
                    <a:gd name="T84" fmla="*/ 383 w 550"/>
                    <a:gd name="T85" fmla="*/ 461 h 484"/>
                    <a:gd name="T86" fmla="*/ 396 w 550"/>
                    <a:gd name="T87" fmla="*/ 482 h 484"/>
                    <a:gd name="T88" fmla="*/ 447 w 550"/>
                    <a:gd name="T89" fmla="*/ 462 h 484"/>
                    <a:gd name="T90" fmla="*/ 483 w 550"/>
                    <a:gd name="T91" fmla="*/ 398 h 484"/>
                    <a:gd name="T92" fmla="*/ 526 w 550"/>
                    <a:gd name="T93" fmla="*/ 337 h 484"/>
                    <a:gd name="T94" fmla="*/ 543 w 550"/>
                    <a:gd name="T95" fmla="*/ 268 h 484"/>
                    <a:gd name="T96" fmla="*/ 550 w 550"/>
                    <a:gd name="T97" fmla="*/ 223 h 4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50" h="484">
                      <a:moveTo>
                        <a:pt x="547" y="222"/>
                      </a:moveTo>
                      <a:cubicBezTo>
                        <a:pt x="542" y="226"/>
                        <a:pt x="542" y="226"/>
                        <a:pt x="539" y="221"/>
                      </a:cubicBezTo>
                      <a:cubicBezTo>
                        <a:pt x="538" y="220"/>
                        <a:pt x="538" y="219"/>
                        <a:pt x="537" y="218"/>
                      </a:cubicBezTo>
                      <a:cubicBezTo>
                        <a:pt x="534" y="214"/>
                        <a:pt x="533" y="208"/>
                        <a:pt x="528" y="205"/>
                      </a:cubicBezTo>
                      <a:cubicBezTo>
                        <a:pt x="526" y="199"/>
                        <a:pt x="519" y="194"/>
                        <a:pt x="521" y="186"/>
                      </a:cubicBezTo>
                      <a:cubicBezTo>
                        <a:pt x="522" y="182"/>
                        <a:pt x="519" y="180"/>
                        <a:pt x="516" y="179"/>
                      </a:cubicBezTo>
                      <a:cubicBezTo>
                        <a:pt x="513" y="177"/>
                        <a:pt x="510" y="176"/>
                        <a:pt x="507" y="175"/>
                      </a:cubicBezTo>
                      <a:cubicBezTo>
                        <a:pt x="506" y="174"/>
                        <a:pt x="505" y="173"/>
                        <a:pt x="505" y="172"/>
                      </a:cubicBezTo>
                      <a:cubicBezTo>
                        <a:pt x="505" y="167"/>
                        <a:pt x="504" y="162"/>
                        <a:pt x="502" y="158"/>
                      </a:cubicBezTo>
                      <a:cubicBezTo>
                        <a:pt x="500" y="154"/>
                        <a:pt x="498" y="150"/>
                        <a:pt x="498" y="146"/>
                      </a:cubicBezTo>
                      <a:cubicBezTo>
                        <a:pt x="498" y="144"/>
                        <a:pt x="496" y="142"/>
                        <a:pt x="495" y="142"/>
                      </a:cubicBezTo>
                      <a:cubicBezTo>
                        <a:pt x="487" y="137"/>
                        <a:pt x="481" y="129"/>
                        <a:pt x="472" y="126"/>
                      </a:cubicBezTo>
                      <a:cubicBezTo>
                        <a:pt x="470" y="125"/>
                        <a:pt x="469" y="123"/>
                        <a:pt x="468" y="121"/>
                      </a:cubicBezTo>
                      <a:cubicBezTo>
                        <a:pt x="468" y="116"/>
                        <a:pt x="466" y="112"/>
                        <a:pt x="467" y="108"/>
                      </a:cubicBezTo>
                      <a:cubicBezTo>
                        <a:pt x="467" y="101"/>
                        <a:pt x="466" y="96"/>
                        <a:pt x="463" y="90"/>
                      </a:cubicBezTo>
                      <a:cubicBezTo>
                        <a:pt x="460" y="86"/>
                        <a:pt x="459" y="82"/>
                        <a:pt x="459" y="76"/>
                      </a:cubicBezTo>
                      <a:cubicBezTo>
                        <a:pt x="459" y="73"/>
                        <a:pt x="459" y="69"/>
                        <a:pt x="459" y="65"/>
                      </a:cubicBezTo>
                      <a:cubicBezTo>
                        <a:pt x="459" y="60"/>
                        <a:pt x="457" y="55"/>
                        <a:pt x="453" y="52"/>
                      </a:cubicBezTo>
                      <a:cubicBezTo>
                        <a:pt x="450" y="49"/>
                        <a:pt x="448" y="48"/>
                        <a:pt x="444" y="49"/>
                      </a:cubicBezTo>
                      <a:cubicBezTo>
                        <a:pt x="442" y="50"/>
                        <a:pt x="440" y="48"/>
                        <a:pt x="439" y="46"/>
                      </a:cubicBezTo>
                      <a:cubicBezTo>
                        <a:pt x="439" y="44"/>
                        <a:pt x="438" y="43"/>
                        <a:pt x="439" y="41"/>
                      </a:cubicBezTo>
                      <a:cubicBezTo>
                        <a:pt x="439" y="35"/>
                        <a:pt x="437" y="30"/>
                        <a:pt x="436" y="25"/>
                      </a:cubicBezTo>
                      <a:cubicBezTo>
                        <a:pt x="434" y="17"/>
                        <a:pt x="430" y="11"/>
                        <a:pt x="428" y="3"/>
                      </a:cubicBezTo>
                      <a:cubicBezTo>
                        <a:pt x="428" y="2"/>
                        <a:pt x="426" y="1"/>
                        <a:pt x="425" y="0"/>
                      </a:cubicBezTo>
                      <a:cubicBezTo>
                        <a:pt x="424" y="0"/>
                        <a:pt x="423" y="0"/>
                        <a:pt x="422" y="1"/>
                      </a:cubicBezTo>
                      <a:cubicBezTo>
                        <a:pt x="421" y="1"/>
                        <a:pt x="420" y="2"/>
                        <a:pt x="420" y="3"/>
                      </a:cubicBezTo>
                      <a:cubicBezTo>
                        <a:pt x="418" y="8"/>
                        <a:pt x="417" y="13"/>
                        <a:pt x="415" y="17"/>
                      </a:cubicBezTo>
                      <a:cubicBezTo>
                        <a:pt x="413" y="22"/>
                        <a:pt x="413" y="27"/>
                        <a:pt x="411" y="31"/>
                      </a:cubicBezTo>
                      <a:cubicBezTo>
                        <a:pt x="409" y="39"/>
                        <a:pt x="407" y="47"/>
                        <a:pt x="408" y="56"/>
                      </a:cubicBezTo>
                      <a:cubicBezTo>
                        <a:pt x="408" y="58"/>
                        <a:pt x="408" y="61"/>
                        <a:pt x="407" y="64"/>
                      </a:cubicBezTo>
                      <a:cubicBezTo>
                        <a:pt x="405" y="70"/>
                        <a:pt x="403" y="76"/>
                        <a:pt x="401" y="83"/>
                      </a:cubicBezTo>
                      <a:cubicBezTo>
                        <a:pt x="400" y="87"/>
                        <a:pt x="399" y="91"/>
                        <a:pt x="397" y="95"/>
                      </a:cubicBezTo>
                      <a:cubicBezTo>
                        <a:pt x="396" y="98"/>
                        <a:pt x="393" y="100"/>
                        <a:pt x="389" y="101"/>
                      </a:cubicBezTo>
                      <a:cubicBezTo>
                        <a:pt x="384" y="102"/>
                        <a:pt x="379" y="101"/>
                        <a:pt x="376" y="97"/>
                      </a:cubicBezTo>
                      <a:cubicBezTo>
                        <a:pt x="374" y="94"/>
                        <a:pt x="372" y="91"/>
                        <a:pt x="371" y="88"/>
                      </a:cubicBezTo>
                      <a:cubicBezTo>
                        <a:pt x="370" y="88"/>
                        <a:pt x="369" y="88"/>
                        <a:pt x="368" y="88"/>
                      </a:cubicBezTo>
                      <a:cubicBezTo>
                        <a:pt x="364" y="88"/>
                        <a:pt x="360" y="87"/>
                        <a:pt x="357" y="83"/>
                      </a:cubicBezTo>
                      <a:cubicBezTo>
                        <a:pt x="353" y="78"/>
                        <a:pt x="348" y="76"/>
                        <a:pt x="343" y="74"/>
                      </a:cubicBezTo>
                      <a:cubicBezTo>
                        <a:pt x="340" y="72"/>
                        <a:pt x="338" y="70"/>
                        <a:pt x="336" y="68"/>
                      </a:cubicBezTo>
                      <a:cubicBezTo>
                        <a:pt x="334" y="66"/>
                        <a:pt x="332" y="64"/>
                        <a:pt x="330" y="62"/>
                      </a:cubicBezTo>
                      <a:cubicBezTo>
                        <a:pt x="328" y="60"/>
                        <a:pt x="327" y="57"/>
                        <a:pt x="328" y="54"/>
                      </a:cubicBezTo>
                      <a:cubicBezTo>
                        <a:pt x="330" y="49"/>
                        <a:pt x="333" y="45"/>
                        <a:pt x="333" y="39"/>
                      </a:cubicBezTo>
                      <a:cubicBezTo>
                        <a:pt x="333" y="38"/>
                        <a:pt x="335" y="36"/>
                        <a:pt x="336" y="36"/>
                      </a:cubicBezTo>
                      <a:cubicBezTo>
                        <a:pt x="338" y="35"/>
                        <a:pt x="340" y="34"/>
                        <a:pt x="341" y="33"/>
                      </a:cubicBezTo>
                      <a:cubicBezTo>
                        <a:pt x="343" y="29"/>
                        <a:pt x="345" y="25"/>
                        <a:pt x="348" y="20"/>
                      </a:cubicBezTo>
                      <a:cubicBezTo>
                        <a:pt x="348" y="20"/>
                        <a:pt x="347" y="18"/>
                        <a:pt x="346" y="17"/>
                      </a:cubicBezTo>
                      <a:cubicBezTo>
                        <a:pt x="344" y="16"/>
                        <a:pt x="341" y="14"/>
                        <a:pt x="339" y="16"/>
                      </a:cubicBezTo>
                      <a:cubicBezTo>
                        <a:pt x="336" y="17"/>
                        <a:pt x="334" y="17"/>
                        <a:pt x="331" y="15"/>
                      </a:cubicBezTo>
                      <a:cubicBezTo>
                        <a:pt x="330" y="14"/>
                        <a:pt x="328" y="15"/>
                        <a:pt x="326" y="16"/>
                      </a:cubicBezTo>
                      <a:cubicBezTo>
                        <a:pt x="325" y="16"/>
                        <a:pt x="323" y="17"/>
                        <a:pt x="322" y="17"/>
                      </a:cubicBezTo>
                      <a:cubicBezTo>
                        <a:pt x="314" y="14"/>
                        <a:pt x="305" y="13"/>
                        <a:pt x="297" y="8"/>
                      </a:cubicBezTo>
                      <a:cubicBezTo>
                        <a:pt x="293" y="6"/>
                        <a:pt x="289" y="4"/>
                        <a:pt x="285" y="3"/>
                      </a:cubicBezTo>
                      <a:cubicBezTo>
                        <a:pt x="284" y="3"/>
                        <a:pt x="283" y="3"/>
                        <a:pt x="282" y="3"/>
                      </a:cubicBezTo>
                      <a:cubicBezTo>
                        <a:pt x="281" y="3"/>
                        <a:pt x="281" y="4"/>
                        <a:pt x="281" y="4"/>
                      </a:cubicBezTo>
                      <a:cubicBezTo>
                        <a:pt x="280" y="5"/>
                        <a:pt x="280" y="6"/>
                        <a:pt x="281" y="6"/>
                      </a:cubicBezTo>
                      <a:cubicBezTo>
                        <a:pt x="282" y="7"/>
                        <a:pt x="284" y="9"/>
                        <a:pt x="285" y="10"/>
                      </a:cubicBezTo>
                      <a:cubicBezTo>
                        <a:pt x="287" y="12"/>
                        <a:pt x="287" y="15"/>
                        <a:pt x="284" y="16"/>
                      </a:cubicBezTo>
                      <a:cubicBezTo>
                        <a:pt x="281" y="18"/>
                        <a:pt x="277" y="18"/>
                        <a:pt x="273" y="18"/>
                      </a:cubicBezTo>
                      <a:cubicBezTo>
                        <a:pt x="271" y="18"/>
                        <a:pt x="269" y="18"/>
                        <a:pt x="267" y="19"/>
                      </a:cubicBezTo>
                      <a:cubicBezTo>
                        <a:pt x="262" y="21"/>
                        <a:pt x="258" y="23"/>
                        <a:pt x="255" y="27"/>
                      </a:cubicBezTo>
                      <a:cubicBezTo>
                        <a:pt x="251" y="33"/>
                        <a:pt x="247" y="39"/>
                        <a:pt x="242" y="45"/>
                      </a:cubicBezTo>
                      <a:cubicBezTo>
                        <a:pt x="240" y="47"/>
                        <a:pt x="240" y="50"/>
                        <a:pt x="241" y="54"/>
                      </a:cubicBezTo>
                      <a:cubicBezTo>
                        <a:pt x="242" y="56"/>
                        <a:pt x="240" y="58"/>
                        <a:pt x="237" y="58"/>
                      </a:cubicBezTo>
                      <a:cubicBezTo>
                        <a:pt x="234" y="57"/>
                        <a:pt x="231" y="55"/>
                        <a:pt x="228" y="56"/>
                      </a:cubicBezTo>
                      <a:cubicBezTo>
                        <a:pt x="225" y="57"/>
                        <a:pt x="223" y="56"/>
                        <a:pt x="222" y="54"/>
                      </a:cubicBezTo>
                      <a:cubicBezTo>
                        <a:pt x="220" y="51"/>
                        <a:pt x="217" y="48"/>
                        <a:pt x="215" y="45"/>
                      </a:cubicBezTo>
                      <a:cubicBezTo>
                        <a:pt x="213" y="43"/>
                        <a:pt x="210" y="41"/>
                        <a:pt x="206" y="43"/>
                      </a:cubicBezTo>
                      <a:cubicBezTo>
                        <a:pt x="203" y="44"/>
                        <a:pt x="199" y="45"/>
                        <a:pt x="196" y="47"/>
                      </a:cubicBezTo>
                      <a:cubicBezTo>
                        <a:pt x="193" y="49"/>
                        <a:pt x="190" y="50"/>
                        <a:pt x="187" y="51"/>
                      </a:cubicBezTo>
                      <a:cubicBezTo>
                        <a:pt x="182" y="52"/>
                        <a:pt x="183" y="57"/>
                        <a:pt x="180" y="60"/>
                      </a:cubicBezTo>
                      <a:cubicBezTo>
                        <a:pt x="179" y="61"/>
                        <a:pt x="178" y="62"/>
                        <a:pt x="176" y="63"/>
                      </a:cubicBezTo>
                      <a:cubicBezTo>
                        <a:pt x="171" y="64"/>
                        <a:pt x="170" y="68"/>
                        <a:pt x="170" y="73"/>
                      </a:cubicBezTo>
                      <a:cubicBezTo>
                        <a:pt x="170" y="74"/>
                        <a:pt x="170" y="75"/>
                        <a:pt x="170" y="76"/>
                      </a:cubicBezTo>
                      <a:cubicBezTo>
                        <a:pt x="170" y="78"/>
                        <a:pt x="168" y="79"/>
                        <a:pt x="167" y="79"/>
                      </a:cubicBezTo>
                      <a:cubicBezTo>
                        <a:pt x="165" y="79"/>
                        <a:pt x="163" y="79"/>
                        <a:pt x="162" y="79"/>
                      </a:cubicBezTo>
                      <a:cubicBezTo>
                        <a:pt x="160" y="79"/>
                        <a:pt x="158" y="81"/>
                        <a:pt x="158" y="83"/>
                      </a:cubicBezTo>
                      <a:cubicBezTo>
                        <a:pt x="158" y="85"/>
                        <a:pt x="159" y="88"/>
                        <a:pt x="159" y="90"/>
                      </a:cubicBezTo>
                      <a:cubicBezTo>
                        <a:pt x="159" y="90"/>
                        <a:pt x="159" y="91"/>
                        <a:pt x="159" y="91"/>
                      </a:cubicBezTo>
                      <a:cubicBezTo>
                        <a:pt x="158" y="92"/>
                        <a:pt x="157" y="92"/>
                        <a:pt x="156" y="91"/>
                      </a:cubicBezTo>
                      <a:cubicBezTo>
                        <a:pt x="154" y="89"/>
                        <a:pt x="153" y="86"/>
                        <a:pt x="151" y="84"/>
                      </a:cubicBezTo>
                      <a:cubicBezTo>
                        <a:pt x="150" y="83"/>
                        <a:pt x="148" y="82"/>
                        <a:pt x="147" y="83"/>
                      </a:cubicBezTo>
                      <a:cubicBezTo>
                        <a:pt x="144" y="85"/>
                        <a:pt x="142" y="87"/>
                        <a:pt x="139" y="90"/>
                      </a:cubicBezTo>
                      <a:cubicBezTo>
                        <a:pt x="138" y="91"/>
                        <a:pt x="137" y="93"/>
                        <a:pt x="137" y="95"/>
                      </a:cubicBezTo>
                      <a:cubicBezTo>
                        <a:pt x="137" y="103"/>
                        <a:pt x="135" y="109"/>
                        <a:pt x="129" y="114"/>
                      </a:cubicBezTo>
                      <a:cubicBezTo>
                        <a:pt x="127" y="116"/>
                        <a:pt x="127" y="118"/>
                        <a:pt x="125" y="120"/>
                      </a:cubicBezTo>
                      <a:cubicBezTo>
                        <a:pt x="121" y="126"/>
                        <a:pt x="115" y="130"/>
                        <a:pt x="108" y="131"/>
                      </a:cubicBezTo>
                      <a:cubicBezTo>
                        <a:pt x="103" y="131"/>
                        <a:pt x="98" y="132"/>
                        <a:pt x="93" y="133"/>
                      </a:cubicBezTo>
                      <a:cubicBezTo>
                        <a:pt x="86" y="138"/>
                        <a:pt x="77" y="136"/>
                        <a:pt x="70" y="142"/>
                      </a:cubicBezTo>
                      <a:cubicBezTo>
                        <a:pt x="69" y="143"/>
                        <a:pt x="67" y="143"/>
                        <a:pt x="66" y="143"/>
                      </a:cubicBezTo>
                      <a:cubicBezTo>
                        <a:pt x="60" y="141"/>
                        <a:pt x="55" y="144"/>
                        <a:pt x="50" y="146"/>
                      </a:cubicBezTo>
                      <a:cubicBezTo>
                        <a:pt x="44" y="150"/>
                        <a:pt x="38" y="154"/>
                        <a:pt x="31" y="156"/>
                      </a:cubicBezTo>
                      <a:cubicBezTo>
                        <a:pt x="28" y="157"/>
                        <a:pt x="26" y="160"/>
                        <a:pt x="24" y="163"/>
                      </a:cubicBezTo>
                      <a:cubicBezTo>
                        <a:pt x="22" y="166"/>
                        <a:pt x="22" y="162"/>
                        <a:pt x="21" y="162"/>
                      </a:cubicBezTo>
                      <a:cubicBezTo>
                        <a:pt x="20" y="162"/>
                        <a:pt x="18" y="162"/>
                        <a:pt x="18" y="163"/>
                      </a:cubicBezTo>
                      <a:cubicBezTo>
                        <a:pt x="16" y="165"/>
                        <a:pt x="15" y="166"/>
                        <a:pt x="15" y="169"/>
                      </a:cubicBezTo>
                      <a:cubicBezTo>
                        <a:pt x="14" y="171"/>
                        <a:pt x="14" y="174"/>
                        <a:pt x="14" y="177"/>
                      </a:cubicBezTo>
                      <a:cubicBezTo>
                        <a:pt x="14" y="181"/>
                        <a:pt x="13" y="185"/>
                        <a:pt x="10" y="189"/>
                      </a:cubicBezTo>
                      <a:cubicBezTo>
                        <a:pt x="8" y="193"/>
                        <a:pt x="7" y="197"/>
                        <a:pt x="7" y="202"/>
                      </a:cubicBezTo>
                      <a:cubicBezTo>
                        <a:pt x="7" y="208"/>
                        <a:pt x="7" y="214"/>
                        <a:pt x="10" y="219"/>
                      </a:cubicBezTo>
                      <a:cubicBezTo>
                        <a:pt x="11" y="221"/>
                        <a:pt x="12" y="222"/>
                        <a:pt x="12" y="224"/>
                      </a:cubicBezTo>
                      <a:cubicBezTo>
                        <a:pt x="12" y="226"/>
                        <a:pt x="12" y="227"/>
                        <a:pt x="10" y="228"/>
                      </a:cubicBezTo>
                      <a:cubicBezTo>
                        <a:pt x="10" y="229"/>
                        <a:pt x="9" y="230"/>
                        <a:pt x="8" y="230"/>
                      </a:cubicBezTo>
                      <a:cubicBezTo>
                        <a:pt x="7" y="232"/>
                        <a:pt x="6" y="235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9"/>
                        <a:pt x="5" y="240"/>
                        <a:pt x="5" y="242"/>
                      </a:cubicBezTo>
                      <a:cubicBezTo>
                        <a:pt x="7" y="245"/>
                        <a:pt x="8" y="249"/>
                        <a:pt x="8" y="253"/>
                      </a:cubicBezTo>
                      <a:cubicBezTo>
                        <a:pt x="7" y="260"/>
                        <a:pt x="9" y="266"/>
                        <a:pt x="11" y="272"/>
                      </a:cubicBezTo>
                      <a:cubicBezTo>
                        <a:pt x="13" y="279"/>
                        <a:pt x="14" y="286"/>
                        <a:pt x="14" y="293"/>
                      </a:cubicBezTo>
                      <a:cubicBezTo>
                        <a:pt x="14" y="302"/>
                        <a:pt x="14" y="310"/>
                        <a:pt x="16" y="318"/>
                      </a:cubicBezTo>
                      <a:cubicBezTo>
                        <a:pt x="17" y="320"/>
                        <a:pt x="17" y="322"/>
                        <a:pt x="17" y="324"/>
                      </a:cubicBezTo>
                      <a:cubicBezTo>
                        <a:pt x="16" y="329"/>
                        <a:pt x="15" y="333"/>
                        <a:pt x="14" y="337"/>
                      </a:cubicBezTo>
                      <a:cubicBezTo>
                        <a:pt x="13" y="343"/>
                        <a:pt x="10" y="348"/>
                        <a:pt x="5" y="352"/>
                      </a:cubicBezTo>
                      <a:cubicBezTo>
                        <a:pt x="0" y="355"/>
                        <a:pt x="0" y="362"/>
                        <a:pt x="4" y="366"/>
                      </a:cubicBezTo>
                      <a:cubicBezTo>
                        <a:pt x="6" y="368"/>
                        <a:pt x="9" y="370"/>
                        <a:pt x="11" y="373"/>
                      </a:cubicBezTo>
                      <a:cubicBezTo>
                        <a:pt x="14" y="377"/>
                        <a:pt x="18" y="379"/>
                        <a:pt x="23" y="379"/>
                      </a:cubicBezTo>
                      <a:cubicBezTo>
                        <a:pt x="27" y="380"/>
                        <a:pt x="31" y="380"/>
                        <a:pt x="35" y="380"/>
                      </a:cubicBezTo>
                      <a:cubicBezTo>
                        <a:pt x="37" y="380"/>
                        <a:pt x="40" y="379"/>
                        <a:pt x="41" y="378"/>
                      </a:cubicBezTo>
                      <a:cubicBezTo>
                        <a:pt x="49" y="373"/>
                        <a:pt x="59" y="372"/>
                        <a:pt x="65" y="365"/>
                      </a:cubicBezTo>
                      <a:cubicBezTo>
                        <a:pt x="66" y="364"/>
                        <a:pt x="67" y="364"/>
                        <a:pt x="68" y="364"/>
                      </a:cubicBezTo>
                      <a:cubicBezTo>
                        <a:pt x="76" y="363"/>
                        <a:pt x="83" y="360"/>
                        <a:pt x="91" y="362"/>
                      </a:cubicBezTo>
                      <a:cubicBezTo>
                        <a:pt x="98" y="364"/>
                        <a:pt x="104" y="363"/>
                        <a:pt x="111" y="363"/>
                      </a:cubicBezTo>
                      <a:cubicBezTo>
                        <a:pt x="114" y="363"/>
                        <a:pt x="117" y="362"/>
                        <a:pt x="120" y="359"/>
                      </a:cubicBezTo>
                      <a:cubicBezTo>
                        <a:pt x="127" y="352"/>
                        <a:pt x="132" y="349"/>
                        <a:pt x="142" y="344"/>
                      </a:cubicBezTo>
                      <a:cubicBezTo>
                        <a:pt x="144" y="343"/>
                        <a:pt x="147" y="341"/>
                        <a:pt x="149" y="339"/>
                      </a:cubicBezTo>
                      <a:cubicBezTo>
                        <a:pt x="152" y="337"/>
                        <a:pt x="156" y="336"/>
                        <a:pt x="160" y="336"/>
                      </a:cubicBezTo>
                      <a:cubicBezTo>
                        <a:pt x="170" y="338"/>
                        <a:pt x="180" y="336"/>
                        <a:pt x="189" y="331"/>
                      </a:cubicBezTo>
                      <a:cubicBezTo>
                        <a:pt x="196" y="328"/>
                        <a:pt x="203" y="327"/>
                        <a:pt x="211" y="327"/>
                      </a:cubicBezTo>
                      <a:cubicBezTo>
                        <a:pt x="216" y="327"/>
                        <a:pt x="222" y="327"/>
                        <a:pt x="227" y="327"/>
                      </a:cubicBezTo>
                      <a:cubicBezTo>
                        <a:pt x="230" y="327"/>
                        <a:pt x="233" y="328"/>
                        <a:pt x="235" y="331"/>
                      </a:cubicBezTo>
                      <a:cubicBezTo>
                        <a:pt x="238" y="334"/>
                        <a:pt x="241" y="336"/>
                        <a:pt x="246" y="336"/>
                      </a:cubicBezTo>
                      <a:cubicBezTo>
                        <a:pt x="251" y="337"/>
                        <a:pt x="255" y="339"/>
                        <a:pt x="260" y="342"/>
                      </a:cubicBezTo>
                      <a:cubicBezTo>
                        <a:pt x="262" y="343"/>
                        <a:pt x="264" y="345"/>
                        <a:pt x="264" y="348"/>
                      </a:cubicBezTo>
                      <a:cubicBezTo>
                        <a:pt x="264" y="352"/>
                        <a:pt x="265" y="355"/>
                        <a:pt x="267" y="357"/>
                      </a:cubicBezTo>
                      <a:cubicBezTo>
                        <a:pt x="270" y="360"/>
                        <a:pt x="271" y="363"/>
                        <a:pt x="272" y="367"/>
                      </a:cubicBezTo>
                      <a:cubicBezTo>
                        <a:pt x="272" y="371"/>
                        <a:pt x="273" y="375"/>
                        <a:pt x="273" y="379"/>
                      </a:cubicBezTo>
                      <a:cubicBezTo>
                        <a:pt x="273" y="381"/>
                        <a:pt x="273" y="382"/>
                        <a:pt x="273" y="384"/>
                      </a:cubicBezTo>
                      <a:cubicBezTo>
                        <a:pt x="273" y="384"/>
                        <a:pt x="273" y="385"/>
                        <a:pt x="273" y="385"/>
                      </a:cubicBezTo>
                      <a:cubicBezTo>
                        <a:pt x="274" y="386"/>
                        <a:pt x="276" y="388"/>
                        <a:pt x="277" y="388"/>
                      </a:cubicBezTo>
                      <a:cubicBezTo>
                        <a:pt x="278" y="389"/>
                        <a:pt x="279" y="388"/>
                        <a:pt x="280" y="388"/>
                      </a:cubicBezTo>
                      <a:cubicBezTo>
                        <a:pt x="285" y="383"/>
                        <a:pt x="289" y="378"/>
                        <a:pt x="293" y="373"/>
                      </a:cubicBezTo>
                      <a:cubicBezTo>
                        <a:pt x="296" y="371"/>
                        <a:pt x="299" y="370"/>
                        <a:pt x="301" y="367"/>
                      </a:cubicBezTo>
                      <a:cubicBezTo>
                        <a:pt x="304" y="365"/>
                        <a:pt x="306" y="362"/>
                        <a:pt x="309" y="359"/>
                      </a:cubicBezTo>
                      <a:cubicBezTo>
                        <a:pt x="309" y="359"/>
                        <a:pt x="310" y="358"/>
                        <a:pt x="311" y="359"/>
                      </a:cubicBezTo>
                      <a:cubicBezTo>
                        <a:pt x="311" y="359"/>
                        <a:pt x="311" y="359"/>
                        <a:pt x="311" y="360"/>
                      </a:cubicBezTo>
                      <a:cubicBezTo>
                        <a:pt x="312" y="362"/>
                        <a:pt x="312" y="365"/>
                        <a:pt x="310" y="366"/>
                      </a:cubicBezTo>
                      <a:cubicBezTo>
                        <a:pt x="306" y="370"/>
                        <a:pt x="304" y="375"/>
                        <a:pt x="302" y="380"/>
                      </a:cubicBezTo>
                      <a:cubicBezTo>
                        <a:pt x="301" y="386"/>
                        <a:pt x="298" y="389"/>
                        <a:pt x="293" y="392"/>
                      </a:cubicBezTo>
                      <a:cubicBezTo>
                        <a:pt x="293" y="392"/>
                        <a:pt x="292" y="393"/>
                        <a:pt x="292" y="394"/>
                      </a:cubicBezTo>
                      <a:cubicBezTo>
                        <a:pt x="292" y="395"/>
                        <a:pt x="292" y="397"/>
                        <a:pt x="293" y="397"/>
                      </a:cubicBezTo>
                      <a:cubicBezTo>
                        <a:pt x="294" y="397"/>
                        <a:pt x="296" y="397"/>
                        <a:pt x="298" y="397"/>
                      </a:cubicBezTo>
                      <a:cubicBezTo>
                        <a:pt x="303" y="397"/>
                        <a:pt x="306" y="395"/>
                        <a:pt x="308" y="390"/>
                      </a:cubicBezTo>
                      <a:cubicBezTo>
                        <a:pt x="308" y="389"/>
                        <a:pt x="309" y="388"/>
                        <a:pt x="309" y="387"/>
                      </a:cubicBezTo>
                      <a:cubicBezTo>
                        <a:pt x="310" y="387"/>
                        <a:pt x="310" y="387"/>
                        <a:pt x="311" y="386"/>
                      </a:cubicBezTo>
                      <a:cubicBezTo>
                        <a:pt x="311" y="387"/>
                        <a:pt x="312" y="388"/>
                        <a:pt x="312" y="388"/>
                      </a:cubicBezTo>
                      <a:cubicBezTo>
                        <a:pt x="313" y="393"/>
                        <a:pt x="313" y="398"/>
                        <a:pt x="309" y="402"/>
                      </a:cubicBezTo>
                      <a:cubicBezTo>
                        <a:pt x="308" y="404"/>
                        <a:pt x="309" y="406"/>
                        <a:pt x="311" y="406"/>
                      </a:cubicBezTo>
                      <a:cubicBezTo>
                        <a:pt x="314" y="406"/>
                        <a:pt x="316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5"/>
                        <a:pt x="319" y="405"/>
                        <a:pt x="319" y="405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7"/>
                        <a:pt x="319" y="407"/>
                        <a:pt x="319" y="407"/>
                      </a:cubicBezTo>
                      <a:cubicBezTo>
                        <a:pt x="322" y="416"/>
                        <a:pt x="324" y="425"/>
                        <a:pt x="320" y="435"/>
                      </a:cubicBezTo>
                      <a:cubicBezTo>
                        <a:pt x="319" y="436"/>
                        <a:pt x="320" y="439"/>
                        <a:pt x="321" y="441"/>
                      </a:cubicBezTo>
                      <a:cubicBezTo>
                        <a:pt x="322" y="444"/>
                        <a:pt x="323" y="446"/>
                        <a:pt x="324" y="449"/>
                      </a:cubicBezTo>
                      <a:cubicBezTo>
                        <a:pt x="328" y="456"/>
                        <a:pt x="334" y="461"/>
                        <a:pt x="341" y="463"/>
                      </a:cubicBezTo>
                      <a:cubicBezTo>
                        <a:pt x="346" y="464"/>
                        <a:pt x="350" y="466"/>
                        <a:pt x="353" y="469"/>
                      </a:cubicBezTo>
                      <a:cubicBezTo>
                        <a:pt x="355" y="470"/>
                        <a:pt x="357" y="473"/>
                        <a:pt x="359" y="474"/>
                      </a:cubicBezTo>
                      <a:cubicBezTo>
                        <a:pt x="361" y="476"/>
                        <a:pt x="363" y="476"/>
                        <a:pt x="365" y="475"/>
                      </a:cubicBezTo>
                      <a:cubicBezTo>
                        <a:pt x="372" y="472"/>
                        <a:pt x="379" y="469"/>
                        <a:pt x="383" y="461"/>
                      </a:cubicBezTo>
                      <a:cubicBezTo>
                        <a:pt x="384" y="460"/>
                        <a:pt x="385" y="460"/>
                        <a:pt x="386" y="461"/>
                      </a:cubicBezTo>
                      <a:cubicBezTo>
                        <a:pt x="386" y="462"/>
                        <a:pt x="387" y="462"/>
                        <a:pt x="387" y="463"/>
                      </a:cubicBezTo>
                      <a:cubicBezTo>
                        <a:pt x="386" y="464"/>
                        <a:pt x="385" y="467"/>
                        <a:pt x="386" y="467"/>
                      </a:cubicBezTo>
                      <a:cubicBezTo>
                        <a:pt x="389" y="472"/>
                        <a:pt x="391" y="478"/>
                        <a:pt x="396" y="482"/>
                      </a:cubicBezTo>
                      <a:cubicBezTo>
                        <a:pt x="397" y="483"/>
                        <a:pt x="399" y="484"/>
                        <a:pt x="400" y="483"/>
                      </a:cubicBezTo>
                      <a:cubicBezTo>
                        <a:pt x="406" y="478"/>
                        <a:pt x="413" y="474"/>
                        <a:pt x="419" y="469"/>
                      </a:cubicBezTo>
                      <a:cubicBezTo>
                        <a:pt x="425" y="464"/>
                        <a:pt x="431" y="462"/>
                        <a:pt x="439" y="462"/>
                      </a:cubicBezTo>
                      <a:cubicBezTo>
                        <a:pt x="441" y="462"/>
                        <a:pt x="444" y="462"/>
                        <a:pt x="447" y="462"/>
                      </a:cubicBezTo>
                      <a:cubicBezTo>
                        <a:pt x="451" y="461"/>
                        <a:pt x="458" y="456"/>
                        <a:pt x="458" y="451"/>
                      </a:cubicBezTo>
                      <a:cubicBezTo>
                        <a:pt x="458" y="444"/>
                        <a:pt x="462" y="438"/>
                        <a:pt x="464" y="431"/>
                      </a:cubicBezTo>
                      <a:cubicBezTo>
                        <a:pt x="465" y="423"/>
                        <a:pt x="469" y="416"/>
                        <a:pt x="475" y="411"/>
                      </a:cubicBezTo>
                      <a:cubicBezTo>
                        <a:pt x="478" y="407"/>
                        <a:pt x="481" y="403"/>
                        <a:pt x="483" y="398"/>
                      </a:cubicBezTo>
                      <a:cubicBezTo>
                        <a:pt x="486" y="393"/>
                        <a:pt x="489" y="388"/>
                        <a:pt x="491" y="382"/>
                      </a:cubicBezTo>
                      <a:cubicBezTo>
                        <a:pt x="496" y="373"/>
                        <a:pt x="502" y="365"/>
                        <a:pt x="511" y="360"/>
                      </a:cubicBezTo>
                      <a:cubicBezTo>
                        <a:pt x="512" y="359"/>
                        <a:pt x="514" y="357"/>
                        <a:pt x="515" y="355"/>
                      </a:cubicBezTo>
                      <a:cubicBezTo>
                        <a:pt x="516" y="348"/>
                        <a:pt x="524" y="344"/>
                        <a:pt x="526" y="337"/>
                      </a:cubicBezTo>
                      <a:cubicBezTo>
                        <a:pt x="528" y="330"/>
                        <a:pt x="528" y="323"/>
                        <a:pt x="531" y="316"/>
                      </a:cubicBezTo>
                      <a:cubicBezTo>
                        <a:pt x="535" y="309"/>
                        <a:pt x="537" y="300"/>
                        <a:pt x="542" y="292"/>
                      </a:cubicBezTo>
                      <a:cubicBezTo>
                        <a:pt x="543" y="290"/>
                        <a:pt x="544" y="287"/>
                        <a:pt x="544" y="284"/>
                      </a:cubicBezTo>
                      <a:cubicBezTo>
                        <a:pt x="545" y="279"/>
                        <a:pt x="544" y="273"/>
                        <a:pt x="543" y="268"/>
                      </a:cubicBezTo>
                      <a:cubicBezTo>
                        <a:pt x="541" y="264"/>
                        <a:pt x="541" y="261"/>
                        <a:pt x="542" y="257"/>
                      </a:cubicBezTo>
                      <a:cubicBezTo>
                        <a:pt x="543" y="254"/>
                        <a:pt x="544" y="252"/>
                        <a:pt x="544" y="249"/>
                      </a:cubicBezTo>
                      <a:cubicBezTo>
                        <a:pt x="544" y="241"/>
                        <a:pt x="546" y="234"/>
                        <a:pt x="549" y="226"/>
                      </a:cubicBezTo>
                      <a:cubicBezTo>
                        <a:pt x="549" y="225"/>
                        <a:pt x="550" y="224"/>
                        <a:pt x="550" y="223"/>
                      </a:cubicBezTo>
                      <a:cubicBezTo>
                        <a:pt x="550" y="222"/>
                        <a:pt x="549" y="222"/>
                        <a:pt x="548" y="221"/>
                      </a:cubicBezTo>
                      <a:cubicBezTo>
                        <a:pt x="548" y="221"/>
                        <a:pt x="547" y="221"/>
                        <a:pt x="547" y="2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5" name="Freeform 460">
                  <a:extLst>
                    <a:ext uri="{FF2B5EF4-FFF2-40B4-BE49-F238E27FC236}">
                      <a16:creationId xmlns:a16="http://schemas.microsoft.com/office/drawing/2014/main" id="{A8B9A5B8-50CC-468B-B2A1-0863F29F3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5" y="41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6" name="Freeform 461">
                  <a:extLst>
                    <a:ext uri="{FF2B5EF4-FFF2-40B4-BE49-F238E27FC236}">
                      <a16:creationId xmlns:a16="http://schemas.microsoft.com/office/drawing/2014/main" id="{A643E843-A98A-4677-8689-76E3EE5E10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2" y="380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7" name="Freeform 462">
                  <a:extLst>
                    <a:ext uri="{FF2B5EF4-FFF2-40B4-BE49-F238E27FC236}">
                      <a16:creationId xmlns:a16="http://schemas.microsoft.com/office/drawing/2014/main" id="{0DB8455E-EE06-438D-B00E-4488A59E909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196" y="285"/>
                  <a:ext cx="292" cy="225"/>
                </a:xfrm>
                <a:custGeom>
                  <a:avLst/>
                  <a:gdLst>
                    <a:gd name="T0" fmla="*/ 104 w 374"/>
                    <a:gd name="T1" fmla="*/ 161 h 286"/>
                    <a:gd name="T2" fmla="*/ 110 w 374"/>
                    <a:gd name="T3" fmla="*/ 176 h 286"/>
                    <a:gd name="T4" fmla="*/ 114 w 374"/>
                    <a:gd name="T5" fmla="*/ 180 h 286"/>
                    <a:gd name="T6" fmla="*/ 106 w 374"/>
                    <a:gd name="T7" fmla="*/ 174 h 286"/>
                    <a:gd name="T8" fmla="*/ 86 w 374"/>
                    <a:gd name="T9" fmla="*/ 172 h 286"/>
                    <a:gd name="T10" fmla="*/ 66 w 374"/>
                    <a:gd name="T11" fmla="*/ 202 h 286"/>
                    <a:gd name="T12" fmla="*/ 67 w 374"/>
                    <a:gd name="T13" fmla="*/ 222 h 286"/>
                    <a:gd name="T14" fmla="*/ 46 w 374"/>
                    <a:gd name="T15" fmla="*/ 213 h 286"/>
                    <a:gd name="T16" fmla="*/ 43 w 374"/>
                    <a:gd name="T17" fmla="*/ 232 h 286"/>
                    <a:gd name="T18" fmla="*/ 2 w 374"/>
                    <a:gd name="T19" fmla="*/ 241 h 286"/>
                    <a:gd name="T20" fmla="*/ 50 w 374"/>
                    <a:gd name="T21" fmla="*/ 271 h 286"/>
                    <a:gd name="T22" fmla="*/ 52 w 374"/>
                    <a:gd name="T23" fmla="*/ 269 h 286"/>
                    <a:gd name="T24" fmla="*/ 85 w 374"/>
                    <a:gd name="T25" fmla="*/ 282 h 286"/>
                    <a:gd name="T26" fmla="*/ 122 w 374"/>
                    <a:gd name="T27" fmla="*/ 272 h 286"/>
                    <a:gd name="T28" fmla="*/ 132 w 374"/>
                    <a:gd name="T29" fmla="*/ 244 h 286"/>
                    <a:gd name="T30" fmla="*/ 163 w 374"/>
                    <a:gd name="T31" fmla="*/ 228 h 286"/>
                    <a:gd name="T32" fmla="*/ 162 w 374"/>
                    <a:gd name="T33" fmla="*/ 218 h 286"/>
                    <a:gd name="T34" fmla="*/ 182 w 374"/>
                    <a:gd name="T35" fmla="*/ 208 h 286"/>
                    <a:gd name="T36" fmla="*/ 183 w 374"/>
                    <a:gd name="T37" fmla="*/ 186 h 286"/>
                    <a:gd name="T38" fmla="*/ 194 w 374"/>
                    <a:gd name="T39" fmla="*/ 178 h 286"/>
                    <a:gd name="T40" fmla="*/ 208 w 374"/>
                    <a:gd name="T41" fmla="*/ 172 h 286"/>
                    <a:gd name="T42" fmla="*/ 237 w 374"/>
                    <a:gd name="T43" fmla="*/ 164 h 286"/>
                    <a:gd name="T44" fmla="*/ 321 w 374"/>
                    <a:gd name="T45" fmla="*/ 113 h 286"/>
                    <a:gd name="T46" fmla="*/ 312 w 374"/>
                    <a:gd name="T47" fmla="*/ 104 h 286"/>
                    <a:gd name="T48" fmla="*/ 365 w 374"/>
                    <a:gd name="T49" fmla="*/ 85 h 286"/>
                    <a:gd name="T50" fmla="*/ 365 w 374"/>
                    <a:gd name="T51" fmla="*/ 55 h 286"/>
                    <a:gd name="T52" fmla="*/ 340 w 374"/>
                    <a:gd name="T53" fmla="*/ 40 h 286"/>
                    <a:gd name="T54" fmla="*/ 339 w 374"/>
                    <a:gd name="T55" fmla="*/ 41 h 286"/>
                    <a:gd name="T56" fmla="*/ 343 w 374"/>
                    <a:gd name="T57" fmla="*/ 28 h 286"/>
                    <a:gd name="T58" fmla="*/ 306 w 374"/>
                    <a:gd name="T59" fmla="*/ 11 h 286"/>
                    <a:gd name="T60" fmla="*/ 264 w 374"/>
                    <a:gd name="T61" fmla="*/ 1 h 286"/>
                    <a:gd name="T62" fmla="*/ 255 w 374"/>
                    <a:gd name="T63" fmla="*/ 12 h 286"/>
                    <a:gd name="T64" fmla="*/ 231 w 374"/>
                    <a:gd name="T65" fmla="*/ 8 h 286"/>
                    <a:gd name="T66" fmla="*/ 217 w 374"/>
                    <a:gd name="T67" fmla="*/ 7 h 286"/>
                    <a:gd name="T68" fmla="*/ 199 w 374"/>
                    <a:gd name="T69" fmla="*/ 28 h 286"/>
                    <a:gd name="T70" fmla="*/ 170 w 374"/>
                    <a:gd name="T71" fmla="*/ 21 h 286"/>
                    <a:gd name="T72" fmla="*/ 171 w 374"/>
                    <a:gd name="T73" fmla="*/ 38 h 286"/>
                    <a:gd name="T74" fmla="*/ 154 w 374"/>
                    <a:gd name="T75" fmla="*/ 31 h 286"/>
                    <a:gd name="T76" fmla="*/ 130 w 374"/>
                    <a:gd name="T77" fmla="*/ 28 h 286"/>
                    <a:gd name="T78" fmla="*/ 114 w 374"/>
                    <a:gd name="T79" fmla="*/ 47 h 286"/>
                    <a:gd name="T80" fmla="*/ 115 w 374"/>
                    <a:gd name="T81" fmla="*/ 47 h 286"/>
                    <a:gd name="T82" fmla="*/ 112 w 374"/>
                    <a:gd name="T83" fmla="*/ 62 h 286"/>
                    <a:gd name="T84" fmla="*/ 108 w 374"/>
                    <a:gd name="T85" fmla="*/ 79 h 286"/>
                    <a:gd name="T86" fmla="*/ 124 w 374"/>
                    <a:gd name="T87" fmla="*/ 94 h 286"/>
                    <a:gd name="T88" fmla="*/ 154 w 374"/>
                    <a:gd name="T89" fmla="*/ 103 h 286"/>
                    <a:gd name="T90" fmla="*/ 195 w 374"/>
                    <a:gd name="T91" fmla="*/ 103 h 286"/>
                    <a:gd name="T92" fmla="*/ 199 w 374"/>
                    <a:gd name="T93" fmla="*/ 103 h 286"/>
                    <a:gd name="T94" fmla="*/ 211 w 374"/>
                    <a:gd name="T95" fmla="*/ 114 h 286"/>
                    <a:gd name="T96" fmla="*/ 152 w 374"/>
                    <a:gd name="T97" fmla="*/ 116 h 286"/>
                    <a:gd name="T98" fmla="*/ 127 w 374"/>
                    <a:gd name="T99" fmla="*/ 110 h 286"/>
                    <a:gd name="T100" fmla="*/ 74 w 374"/>
                    <a:gd name="T101" fmla="*/ 229 h 286"/>
                    <a:gd name="T102" fmla="*/ 82 w 374"/>
                    <a:gd name="T103" fmla="*/ 203 h 286"/>
                    <a:gd name="T104" fmla="*/ 99 w 374"/>
                    <a:gd name="T105" fmla="*/ 241 h 286"/>
                    <a:gd name="T106" fmla="*/ 98 w 374"/>
                    <a:gd name="T107" fmla="*/ 242 h 286"/>
                    <a:gd name="T108" fmla="*/ 304 w 374"/>
                    <a:gd name="T109" fmla="*/ 108 h 286"/>
                    <a:gd name="T110" fmla="*/ 127 w 374"/>
                    <a:gd name="T111" fmla="*/ 91 h 286"/>
                    <a:gd name="T112" fmla="*/ 177 w 374"/>
                    <a:gd name="T113" fmla="*/ 171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74" h="286">
                      <a:moveTo>
                        <a:pt x="109" y="126"/>
                      </a:moveTo>
                      <a:cubicBezTo>
                        <a:pt x="107" y="129"/>
                        <a:pt x="107" y="132"/>
                        <a:pt x="108" y="135"/>
                      </a:cubicBezTo>
                      <a:cubicBezTo>
                        <a:pt x="110" y="139"/>
                        <a:pt x="110" y="143"/>
                        <a:pt x="109" y="148"/>
                      </a:cubicBezTo>
                      <a:cubicBezTo>
                        <a:pt x="108" y="151"/>
                        <a:pt x="107" y="155"/>
                        <a:pt x="106" y="159"/>
                      </a:cubicBezTo>
                      <a:cubicBezTo>
                        <a:pt x="106" y="160"/>
                        <a:pt x="105" y="161"/>
                        <a:pt x="104" y="161"/>
                      </a:cubicBezTo>
                      <a:cubicBezTo>
                        <a:pt x="100" y="163"/>
                        <a:pt x="101" y="166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102" y="170"/>
                        <a:pt x="104" y="172"/>
                        <a:pt x="105" y="173"/>
                      </a:cubicBezTo>
                      <a:cubicBezTo>
                        <a:pt x="105" y="173"/>
                        <a:pt x="106" y="174"/>
                        <a:pt x="106" y="174"/>
                      </a:cubicBezTo>
                      <a:cubicBezTo>
                        <a:pt x="107" y="174"/>
                        <a:pt x="109" y="175"/>
                        <a:pt x="110" y="176"/>
                      </a:cubicBezTo>
                      <a:cubicBezTo>
                        <a:pt x="111" y="176"/>
                        <a:pt x="111" y="176"/>
                        <a:pt x="112" y="176"/>
                      </a:cubicBezTo>
                      <a:cubicBezTo>
                        <a:pt x="112" y="176"/>
                        <a:pt x="112" y="176"/>
                        <a:pt x="112" y="176"/>
                      </a:cubicBezTo>
                      <a:cubicBezTo>
                        <a:pt x="113" y="177"/>
                        <a:pt x="113" y="177"/>
                        <a:pt x="114" y="177"/>
                      </a:cubicBezTo>
                      <a:cubicBezTo>
                        <a:pt x="115" y="177"/>
                        <a:pt x="115" y="178"/>
                        <a:pt x="115" y="178"/>
                      </a:cubicBezTo>
                      <a:cubicBezTo>
                        <a:pt x="115" y="179"/>
                        <a:pt x="114" y="179"/>
                        <a:pt x="114" y="180"/>
                      </a:cubicBezTo>
                      <a:cubicBezTo>
                        <a:pt x="113" y="180"/>
                        <a:pt x="112" y="180"/>
                        <a:pt x="112" y="179"/>
                      </a:cubicBezTo>
                      <a:cubicBezTo>
                        <a:pt x="112" y="178"/>
                        <a:pt x="112" y="177"/>
                        <a:pt x="112" y="176"/>
                      </a:cubicBezTo>
                      <a:cubicBezTo>
                        <a:pt x="112" y="176"/>
                        <a:pt x="111" y="176"/>
                        <a:pt x="111" y="176"/>
                      </a:cubicBezTo>
                      <a:cubicBezTo>
                        <a:pt x="111" y="176"/>
                        <a:pt x="111" y="176"/>
                        <a:pt x="110" y="176"/>
                      </a:cubicBezTo>
                      <a:cubicBezTo>
                        <a:pt x="109" y="175"/>
                        <a:pt x="107" y="175"/>
                        <a:pt x="106" y="174"/>
                      </a:cubicBezTo>
                      <a:cubicBezTo>
                        <a:pt x="106" y="174"/>
                        <a:pt x="105" y="173"/>
                        <a:pt x="105" y="173"/>
                      </a:cubicBezTo>
                      <a:cubicBezTo>
                        <a:pt x="103" y="172"/>
                        <a:pt x="102" y="171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98" y="169"/>
                        <a:pt x="94" y="170"/>
                        <a:pt x="91" y="170"/>
                      </a:cubicBezTo>
                      <a:cubicBezTo>
                        <a:pt x="90" y="171"/>
                        <a:pt x="88" y="172"/>
                        <a:pt x="86" y="172"/>
                      </a:cubicBezTo>
                      <a:cubicBezTo>
                        <a:pt x="82" y="172"/>
                        <a:pt x="78" y="173"/>
                        <a:pt x="75" y="173"/>
                      </a:cubicBezTo>
                      <a:cubicBezTo>
                        <a:pt x="73" y="179"/>
                        <a:pt x="70" y="183"/>
                        <a:pt x="65" y="187"/>
                      </a:cubicBezTo>
                      <a:cubicBezTo>
                        <a:pt x="61" y="189"/>
                        <a:pt x="60" y="193"/>
                        <a:pt x="59" y="196"/>
                      </a:cubicBezTo>
                      <a:cubicBezTo>
                        <a:pt x="59" y="198"/>
                        <a:pt x="61" y="201"/>
                        <a:pt x="63" y="201"/>
                      </a:cubicBezTo>
                      <a:cubicBezTo>
                        <a:pt x="64" y="202"/>
                        <a:pt x="65" y="202"/>
                        <a:pt x="66" y="202"/>
                      </a:cubicBezTo>
                      <a:cubicBezTo>
                        <a:pt x="71" y="202"/>
                        <a:pt x="73" y="204"/>
                        <a:pt x="73" y="209"/>
                      </a:cubicBezTo>
                      <a:cubicBezTo>
                        <a:pt x="73" y="211"/>
                        <a:pt x="73" y="213"/>
                        <a:pt x="73" y="215"/>
                      </a:cubicBezTo>
                      <a:cubicBezTo>
                        <a:pt x="72" y="218"/>
                        <a:pt x="72" y="220"/>
                        <a:pt x="69" y="222"/>
                      </a:cubicBezTo>
                      <a:cubicBezTo>
                        <a:pt x="69" y="223"/>
                        <a:pt x="68" y="223"/>
                        <a:pt x="68" y="223"/>
                      </a:cubicBezTo>
                      <a:cubicBezTo>
                        <a:pt x="68" y="223"/>
                        <a:pt x="67" y="222"/>
                        <a:pt x="67" y="222"/>
                      </a:cubicBezTo>
                      <a:cubicBezTo>
                        <a:pt x="66" y="219"/>
                        <a:pt x="66" y="215"/>
                        <a:pt x="64" y="211"/>
                      </a:cubicBezTo>
                      <a:cubicBezTo>
                        <a:pt x="64" y="209"/>
                        <a:pt x="62" y="207"/>
                        <a:pt x="60" y="207"/>
                      </a:cubicBezTo>
                      <a:cubicBezTo>
                        <a:pt x="57" y="205"/>
                        <a:pt x="53" y="205"/>
                        <a:pt x="49" y="206"/>
                      </a:cubicBezTo>
                      <a:cubicBezTo>
                        <a:pt x="48" y="207"/>
                        <a:pt x="47" y="208"/>
                        <a:pt x="47" y="209"/>
                      </a:cubicBezTo>
                      <a:cubicBezTo>
                        <a:pt x="46" y="210"/>
                        <a:pt x="46" y="212"/>
                        <a:pt x="46" y="213"/>
                      </a:cubicBezTo>
                      <a:cubicBezTo>
                        <a:pt x="45" y="220"/>
                        <a:pt x="47" y="226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6" y="232"/>
                        <a:pt x="45" y="233"/>
                        <a:pt x="43" y="232"/>
                      </a:cubicBezTo>
                      <a:cubicBezTo>
                        <a:pt x="34" y="230"/>
                        <a:pt x="25" y="234"/>
                        <a:pt x="17" y="238"/>
                      </a:cubicBezTo>
                      <a:cubicBezTo>
                        <a:pt x="16" y="239"/>
                        <a:pt x="16" y="239"/>
                        <a:pt x="15" y="239"/>
                      </a:cubicBezTo>
                      <a:cubicBezTo>
                        <a:pt x="14" y="240"/>
                        <a:pt x="13" y="241"/>
                        <a:pt x="12" y="242"/>
                      </a:cubicBezTo>
                      <a:cubicBezTo>
                        <a:pt x="10" y="244"/>
                        <a:pt x="9" y="242"/>
                        <a:pt x="8" y="241"/>
                      </a:cubicBezTo>
                      <a:cubicBezTo>
                        <a:pt x="5" y="239"/>
                        <a:pt x="3" y="239"/>
                        <a:pt x="2" y="241"/>
                      </a:cubicBezTo>
                      <a:cubicBezTo>
                        <a:pt x="0" y="244"/>
                        <a:pt x="1" y="250"/>
                        <a:pt x="3" y="251"/>
                      </a:cubicBezTo>
                      <a:cubicBezTo>
                        <a:pt x="8" y="255"/>
                        <a:pt x="13" y="260"/>
                        <a:pt x="20" y="262"/>
                      </a:cubicBezTo>
                      <a:cubicBezTo>
                        <a:pt x="26" y="264"/>
                        <a:pt x="32" y="268"/>
                        <a:pt x="39" y="271"/>
                      </a:cubicBezTo>
                      <a:cubicBezTo>
                        <a:pt x="40" y="272"/>
                        <a:pt x="42" y="273"/>
                        <a:pt x="43" y="273"/>
                      </a:cubicBezTo>
                      <a:cubicBezTo>
                        <a:pt x="46" y="274"/>
                        <a:pt x="48" y="274"/>
                        <a:pt x="50" y="271"/>
                      </a:cubicBezTo>
                      <a:cubicBezTo>
                        <a:pt x="51" y="270"/>
                        <a:pt x="51" y="270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1" y="268"/>
                        <a:pt x="51" y="268"/>
                        <a:pt x="51" y="268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4" y="268"/>
                        <a:pt x="57" y="267"/>
                        <a:pt x="60" y="269"/>
                      </a:cubicBezTo>
                      <a:cubicBezTo>
                        <a:pt x="65" y="273"/>
                        <a:pt x="71" y="276"/>
                        <a:pt x="78" y="274"/>
                      </a:cubicBezTo>
                      <a:cubicBezTo>
                        <a:pt x="79" y="274"/>
                        <a:pt x="80" y="275"/>
                        <a:pt x="81" y="275"/>
                      </a:cubicBezTo>
                      <a:cubicBezTo>
                        <a:pt x="84" y="275"/>
                        <a:pt x="85" y="277"/>
                        <a:pt x="85" y="281"/>
                      </a:cubicBezTo>
                      <a:cubicBezTo>
                        <a:pt x="85" y="281"/>
                        <a:pt x="85" y="282"/>
                        <a:pt x="85" y="282"/>
                      </a:cubicBezTo>
                      <a:cubicBezTo>
                        <a:pt x="85" y="285"/>
                        <a:pt x="87" y="286"/>
                        <a:pt x="89" y="286"/>
                      </a:cubicBezTo>
                      <a:cubicBezTo>
                        <a:pt x="93" y="285"/>
                        <a:pt x="97" y="284"/>
                        <a:pt x="100" y="283"/>
                      </a:cubicBezTo>
                      <a:cubicBezTo>
                        <a:pt x="103" y="282"/>
                        <a:pt x="105" y="280"/>
                        <a:pt x="108" y="281"/>
                      </a:cubicBezTo>
                      <a:cubicBezTo>
                        <a:pt x="114" y="281"/>
                        <a:pt x="118" y="277"/>
                        <a:pt x="122" y="273"/>
                      </a:cubicBezTo>
                      <a:cubicBezTo>
                        <a:pt x="122" y="273"/>
                        <a:pt x="122" y="272"/>
                        <a:pt x="122" y="272"/>
                      </a:cubicBezTo>
                      <a:cubicBezTo>
                        <a:pt x="125" y="267"/>
                        <a:pt x="124" y="264"/>
                        <a:pt x="119" y="261"/>
                      </a:cubicBezTo>
                      <a:cubicBezTo>
                        <a:pt x="117" y="260"/>
                        <a:pt x="116" y="260"/>
                        <a:pt x="115" y="258"/>
                      </a:cubicBezTo>
                      <a:cubicBezTo>
                        <a:pt x="115" y="256"/>
                        <a:pt x="116" y="254"/>
                        <a:pt x="117" y="252"/>
                      </a:cubicBezTo>
                      <a:cubicBezTo>
                        <a:pt x="118" y="251"/>
                        <a:pt x="120" y="250"/>
                        <a:pt x="121" y="249"/>
                      </a:cubicBezTo>
                      <a:cubicBezTo>
                        <a:pt x="125" y="248"/>
                        <a:pt x="128" y="246"/>
                        <a:pt x="132" y="244"/>
                      </a:cubicBezTo>
                      <a:cubicBezTo>
                        <a:pt x="135" y="242"/>
                        <a:pt x="139" y="239"/>
                        <a:pt x="140" y="235"/>
                      </a:cubicBezTo>
                      <a:cubicBezTo>
                        <a:pt x="140" y="234"/>
                        <a:pt x="141" y="233"/>
                        <a:pt x="141" y="231"/>
                      </a:cubicBezTo>
                      <a:cubicBezTo>
                        <a:pt x="141" y="231"/>
                        <a:pt x="141" y="230"/>
                        <a:pt x="142" y="230"/>
                      </a:cubicBezTo>
                      <a:cubicBezTo>
                        <a:pt x="143" y="228"/>
                        <a:pt x="145" y="226"/>
                        <a:pt x="147" y="227"/>
                      </a:cubicBezTo>
                      <a:cubicBezTo>
                        <a:pt x="152" y="229"/>
                        <a:pt x="158" y="228"/>
                        <a:pt x="163" y="228"/>
                      </a:cubicBezTo>
                      <a:cubicBezTo>
                        <a:pt x="165" y="228"/>
                        <a:pt x="167" y="225"/>
                        <a:pt x="166" y="222"/>
                      </a:cubicBezTo>
                      <a:cubicBezTo>
                        <a:pt x="165" y="221"/>
                        <a:pt x="165" y="220"/>
                        <a:pt x="165" y="219"/>
                      </a:cubicBezTo>
                      <a:cubicBezTo>
                        <a:pt x="165" y="219"/>
                        <a:pt x="164" y="219"/>
                        <a:pt x="164" y="219"/>
                      </a:cubicBezTo>
                      <a:cubicBezTo>
                        <a:pt x="164" y="219"/>
                        <a:pt x="164" y="219"/>
                        <a:pt x="163" y="219"/>
                      </a:cubicBezTo>
                      <a:cubicBezTo>
                        <a:pt x="163" y="219"/>
                        <a:pt x="162" y="218"/>
                        <a:pt x="162" y="218"/>
                      </a:cubicBezTo>
                      <a:cubicBezTo>
                        <a:pt x="163" y="217"/>
                        <a:pt x="163" y="218"/>
                        <a:pt x="163" y="219"/>
                      </a:cubicBezTo>
                      <a:cubicBezTo>
                        <a:pt x="164" y="219"/>
                        <a:pt x="164" y="219"/>
                        <a:pt x="165" y="219"/>
                      </a:cubicBezTo>
                      <a:cubicBezTo>
                        <a:pt x="165" y="219"/>
                        <a:pt x="165" y="219"/>
                        <a:pt x="165" y="219"/>
                      </a:cubicBezTo>
                      <a:cubicBezTo>
                        <a:pt x="170" y="220"/>
                        <a:pt x="174" y="219"/>
                        <a:pt x="177" y="214"/>
                      </a:cubicBezTo>
                      <a:cubicBezTo>
                        <a:pt x="178" y="212"/>
                        <a:pt x="180" y="210"/>
                        <a:pt x="182" y="208"/>
                      </a:cubicBezTo>
                      <a:cubicBezTo>
                        <a:pt x="184" y="206"/>
                        <a:pt x="185" y="204"/>
                        <a:pt x="187" y="202"/>
                      </a:cubicBezTo>
                      <a:cubicBezTo>
                        <a:pt x="189" y="199"/>
                        <a:pt x="189" y="196"/>
                        <a:pt x="187" y="193"/>
                      </a:cubicBezTo>
                      <a:cubicBezTo>
                        <a:pt x="185" y="191"/>
                        <a:pt x="184" y="189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4" y="186"/>
                        <a:pt x="183" y="186"/>
                        <a:pt x="183" y="186"/>
                      </a:cubicBezTo>
                      <a:cubicBezTo>
                        <a:pt x="183" y="186"/>
                        <a:pt x="184" y="186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7" y="187"/>
                        <a:pt x="189" y="188"/>
                        <a:pt x="192" y="189"/>
                      </a:cubicBezTo>
                      <a:cubicBezTo>
                        <a:pt x="195" y="190"/>
                        <a:pt x="197" y="188"/>
                        <a:pt x="197" y="185"/>
                      </a:cubicBezTo>
                      <a:cubicBezTo>
                        <a:pt x="198" y="182"/>
                        <a:pt x="197" y="180"/>
                        <a:pt x="194" y="178"/>
                      </a:cubicBezTo>
                      <a:cubicBezTo>
                        <a:pt x="193" y="177"/>
                        <a:pt x="190" y="177"/>
                        <a:pt x="188" y="176"/>
                      </a:cubicBezTo>
                      <a:cubicBezTo>
                        <a:pt x="188" y="176"/>
                        <a:pt x="187" y="175"/>
                        <a:pt x="187" y="175"/>
                      </a:cubicBezTo>
                      <a:cubicBezTo>
                        <a:pt x="188" y="174"/>
                        <a:pt x="188" y="173"/>
                        <a:pt x="189" y="173"/>
                      </a:cubicBezTo>
                      <a:cubicBezTo>
                        <a:pt x="191" y="172"/>
                        <a:pt x="192" y="171"/>
                        <a:pt x="194" y="171"/>
                      </a:cubicBezTo>
                      <a:cubicBezTo>
                        <a:pt x="199" y="173"/>
                        <a:pt x="203" y="172"/>
                        <a:pt x="208" y="172"/>
                      </a:cubicBezTo>
                      <a:cubicBezTo>
                        <a:pt x="211" y="172"/>
                        <a:pt x="213" y="170"/>
                        <a:pt x="214" y="167"/>
                      </a:cubicBezTo>
                      <a:cubicBezTo>
                        <a:pt x="214" y="166"/>
                        <a:pt x="215" y="165"/>
                        <a:pt x="215" y="164"/>
                      </a:cubicBezTo>
                      <a:cubicBezTo>
                        <a:pt x="216" y="165"/>
                        <a:pt x="217" y="165"/>
                        <a:pt x="217" y="166"/>
                      </a:cubicBezTo>
                      <a:cubicBezTo>
                        <a:pt x="218" y="166"/>
                        <a:pt x="219" y="167"/>
                        <a:pt x="220" y="168"/>
                      </a:cubicBezTo>
                      <a:cubicBezTo>
                        <a:pt x="227" y="171"/>
                        <a:pt x="232" y="170"/>
                        <a:pt x="237" y="164"/>
                      </a:cubicBezTo>
                      <a:cubicBezTo>
                        <a:pt x="243" y="157"/>
                        <a:pt x="249" y="151"/>
                        <a:pt x="256" y="147"/>
                      </a:cubicBezTo>
                      <a:cubicBezTo>
                        <a:pt x="260" y="145"/>
                        <a:pt x="264" y="143"/>
                        <a:pt x="267" y="140"/>
                      </a:cubicBezTo>
                      <a:cubicBezTo>
                        <a:pt x="269" y="137"/>
                        <a:pt x="271" y="136"/>
                        <a:pt x="274" y="136"/>
                      </a:cubicBezTo>
                      <a:cubicBezTo>
                        <a:pt x="282" y="133"/>
                        <a:pt x="290" y="127"/>
                        <a:pt x="298" y="126"/>
                      </a:cubicBezTo>
                      <a:cubicBezTo>
                        <a:pt x="306" y="122"/>
                        <a:pt x="314" y="118"/>
                        <a:pt x="321" y="113"/>
                      </a:cubicBezTo>
                      <a:cubicBezTo>
                        <a:pt x="322" y="112"/>
                        <a:pt x="322" y="110"/>
                        <a:pt x="323" y="109"/>
                      </a:cubicBezTo>
                      <a:cubicBezTo>
                        <a:pt x="323" y="107"/>
                        <a:pt x="322" y="106"/>
                        <a:pt x="319" y="105"/>
                      </a:cubicBezTo>
                      <a:cubicBezTo>
                        <a:pt x="317" y="104"/>
                        <a:pt x="315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2" y="104"/>
                        <a:pt x="312" y="104"/>
                        <a:pt x="312" y="104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4" y="101"/>
                        <a:pt x="314" y="99"/>
                        <a:pt x="317" y="99"/>
                      </a:cubicBezTo>
                      <a:cubicBezTo>
                        <a:pt x="325" y="99"/>
                        <a:pt x="333" y="98"/>
                        <a:pt x="341" y="97"/>
                      </a:cubicBezTo>
                      <a:cubicBezTo>
                        <a:pt x="349" y="93"/>
                        <a:pt x="357" y="89"/>
                        <a:pt x="365" y="85"/>
                      </a:cubicBezTo>
                      <a:cubicBezTo>
                        <a:pt x="366" y="85"/>
                        <a:pt x="367" y="84"/>
                        <a:pt x="367" y="83"/>
                      </a:cubicBezTo>
                      <a:cubicBezTo>
                        <a:pt x="369" y="81"/>
                        <a:pt x="371" y="80"/>
                        <a:pt x="372" y="77"/>
                      </a:cubicBezTo>
                      <a:cubicBezTo>
                        <a:pt x="373" y="74"/>
                        <a:pt x="374" y="71"/>
                        <a:pt x="374" y="68"/>
                      </a:cubicBezTo>
                      <a:cubicBezTo>
                        <a:pt x="374" y="64"/>
                        <a:pt x="372" y="61"/>
                        <a:pt x="369" y="60"/>
                      </a:cubicBezTo>
                      <a:cubicBezTo>
                        <a:pt x="366" y="59"/>
                        <a:pt x="365" y="58"/>
                        <a:pt x="365" y="55"/>
                      </a:cubicBezTo>
                      <a:cubicBezTo>
                        <a:pt x="366" y="51"/>
                        <a:pt x="366" y="48"/>
                        <a:pt x="366" y="44"/>
                      </a:cubicBezTo>
                      <a:cubicBezTo>
                        <a:pt x="366" y="43"/>
                        <a:pt x="365" y="42"/>
                        <a:pt x="364" y="41"/>
                      </a:cubicBezTo>
                      <a:cubicBezTo>
                        <a:pt x="361" y="40"/>
                        <a:pt x="357" y="39"/>
                        <a:pt x="353" y="38"/>
                      </a:cubicBezTo>
                      <a:cubicBezTo>
                        <a:pt x="350" y="37"/>
                        <a:pt x="347" y="37"/>
                        <a:pt x="344" y="39"/>
                      </a:cubicBezTo>
                      <a:cubicBezTo>
                        <a:pt x="343" y="40"/>
                        <a:pt x="342" y="40"/>
                        <a:pt x="340" y="40"/>
                      </a:cubicBezTo>
                      <a:cubicBezTo>
                        <a:pt x="340" y="40"/>
                        <a:pt x="340" y="41"/>
                        <a:pt x="340" y="41"/>
                      </a:cubicBezTo>
                      <a:cubicBezTo>
                        <a:pt x="339" y="41"/>
                        <a:pt x="339" y="41"/>
                        <a:pt x="339" y="41"/>
                      </a:cubicBezTo>
                      <a:cubicBezTo>
                        <a:pt x="338" y="41"/>
                        <a:pt x="338" y="42"/>
                        <a:pt x="337" y="42"/>
                      </a:cubicBezTo>
                      <a:cubicBezTo>
                        <a:pt x="337" y="43"/>
                        <a:pt x="337" y="42"/>
                        <a:pt x="336" y="42"/>
                      </a:cubicBezTo>
                      <a:cubicBezTo>
                        <a:pt x="337" y="41"/>
                        <a:pt x="338" y="41"/>
                        <a:pt x="339" y="41"/>
                      </a:cubicBezTo>
                      <a:cubicBezTo>
                        <a:pt x="339" y="41"/>
                        <a:pt x="339" y="41"/>
                        <a:pt x="339" y="40"/>
                      </a:cubicBezTo>
                      <a:cubicBezTo>
                        <a:pt x="340" y="40"/>
                        <a:pt x="340" y="40"/>
                        <a:pt x="340" y="40"/>
                      </a:cubicBezTo>
                      <a:cubicBezTo>
                        <a:pt x="342" y="38"/>
                        <a:pt x="344" y="37"/>
                        <a:pt x="345" y="35"/>
                      </a:cubicBezTo>
                      <a:cubicBezTo>
                        <a:pt x="348" y="33"/>
                        <a:pt x="348" y="32"/>
                        <a:pt x="345" y="30"/>
                      </a:cubicBezTo>
                      <a:cubicBezTo>
                        <a:pt x="344" y="29"/>
                        <a:pt x="343" y="28"/>
                        <a:pt x="343" y="28"/>
                      </a:cubicBezTo>
                      <a:cubicBezTo>
                        <a:pt x="342" y="27"/>
                        <a:pt x="342" y="27"/>
                        <a:pt x="341" y="27"/>
                      </a:cubicBezTo>
                      <a:cubicBezTo>
                        <a:pt x="337" y="27"/>
                        <a:pt x="333" y="23"/>
                        <a:pt x="329" y="22"/>
                      </a:cubicBezTo>
                      <a:cubicBezTo>
                        <a:pt x="326" y="22"/>
                        <a:pt x="324" y="20"/>
                        <a:pt x="323" y="17"/>
                      </a:cubicBezTo>
                      <a:cubicBezTo>
                        <a:pt x="323" y="15"/>
                        <a:pt x="321" y="14"/>
                        <a:pt x="319" y="13"/>
                      </a:cubicBezTo>
                      <a:cubicBezTo>
                        <a:pt x="314" y="12"/>
                        <a:pt x="310" y="12"/>
                        <a:pt x="306" y="11"/>
                      </a:cubicBezTo>
                      <a:cubicBezTo>
                        <a:pt x="301" y="9"/>
                        <a:pt x="298" y="9"/>
                        <a:pt x="294" y="12"/>
                      </a:cubicBezTo>
                      <a:cubicBezTo>
                        <a:pt x="291" y="14"/>
                        <a:pt x="289" y="12"/>
                        <a:pt x="289" y="8"/>
                      </a:cubicBezTo>
                      <a:cubicBezTo>
                        <a:pt x="289" y="7"/>
                        <a:pt x="289" y="6"/>
                        <a:pt x="288" y="5"/>
                      </a:cubicBezTo>
                      <a:cubicBezTo>
                        <a:pt x="282" y="4"/>
                        <a:pt x="276" y="2"/>
                        <a:pt x="271" y="1"/>
                      </a:cubicBezTo>
                      <a:cubicBezTo>
                        <a:pt x="268" y="1"/>
                        <a:pt x="266" y="1"/>
                        <a:pt x="264" y="1"/>
                      </a:cubicBezTo>
                      <a:cubicBezTo>
                        <a:pt x="262" y="1"/>
                        <a:pt x="260" y="4"/>
                        <a:pt x="260" y="6"/>
                      </a:cubicBezTo>
                      <a:cubicBezTo>
                        <a:pt x="259" y="9"/>
                        <a:pt x="259" y="13"/>
                        <a:pt x="258" y="17"/>
                      </a:cubicBezTo>
                      <a:cubicBezTo>
                        <a:pt x="258" y="17"/>
                        <a:pt x="258" y="18"/>
                        <a:pt x="257" y="18"/>
                      </a:cubicBezTo>
                      <a:cubicBezTo>
                        <a:pt x="256" y="18"/>
                        <a:pt x="255" y="18"/>
                        <a:pt x="255" y="17"/>
                      </a:cubicBezTo>
                      <a:cubicBezTo>
                        <a:pt x="255" y="15"/>
                        <a:pt x="255" y="13"/>
                        <a:pt x="255" y="12"/>
                      </a:cubicBezTo>
                      <a:cubicBezTo>
                        <a:pt x="255" y="11"/>
                        <a:pt x="255" y="10"/>
                        <a:pt x="254" y="10"/>
                      </a:cubicBezTo>
                      <a:cubicBezTo>
                        <a:pt x="254" y="9"/>
                        <a:pt x="253" y="8"/>
                        <a:pt x="252" y="8"/>
                      </a:cubicBezTo>
                      <a:cubicBezTo>
                        <a:pt x="247" y="9"/>
                        <a:pt x="245" y="6"/>
                        <a:pt x="243" y="3"/>
                      </a:cubicBezTo>
                      <a:cubicBezTo>
                        <a:pt x="241" y="1"/>
                        <a:pt x="238" y="0"/>
                        <a:pt x="235" y="1"/>
                      </a:cubicBezTo>
                      <a:cubicBezTo>
                        <a:pt x="232" y="3"/>
                        <a:pt x="231" y="5"/>
                        <a:pt x="231" y="8"/>
                      </a:cubicBezTo>
                      <a:cubicBezTo>
                        <a:pt x="231" y="10"/>
                        <a:pt x="231" y="12"/>
                        <a:pt x="232" y="14"/>
                      </a:cubicBezTo>
                      <a:cubicBezTo>
                        <a:pt x="232" y="15"/>
                        <a:pt x="231" y="15"/>
                        <a:pt x="231" y="16"/>
                      </a:cubicBezTo>
                      <a:cubicBezTo>
                        <a:pt x="230" y="16"/>
                        <a:pt x="229" y="16"/>
                        <a:pt x="229" y="15"/>
                      </a:cubicBezTo>
                      <a:cubicBezTo>
                        <a:pt x="228" y="12"/>
                        <a:pt x="226" y="9"/>
                        <a:pt x="225" y="7"/>
                      </a:cubicBezTo>
                      <a:cubicBezTo>
                        <a:pt x="223" y="4"/>
                        <a:pt x="219" y="4"/>
                        <a:pt x="217" y="7"/>
                      </a:cubicBezTo>
                      <a:cubicBezTo>
                        <a:pt x="215" y="11"/>
                        <a:pt x="215" y="11"/>
                        <a:pt x="213" y="10"/>
                      </a:cubicBezTo>
                      <a:cubicBezTo>
                        <a:pt x="212" y="10"/>
                        <a:pt x="212" y="10"/>
                        <a:pt x="211" y="10"/>
                      </a:cubicBezTo>
                      <a:cubicBezTo>
                        <a:pt x="208" y="9"/>
                        <a:pt x="205" y="10"/>
                        <a:pt x="206" y="13"/>
                      </a:cubicBezTo>
                      <a:cubicBezTo>
                        <a:pt x="207" y="18"/>
                        <a:pt x="205" y="20"/>
                        <a:pt x="202" y="22"/>
                      </a:cubicBezTo>
                      <a:cubicBezTo>
                        <a:pt x="200" y="24"/>
                        <a:pt x="200" y="26"/>
                        <a:pt x="199" y="28"/>
                      </a:cubicBezTo>
                      <a:cubicBezTo>
                        <a:pt x="198" y="30"/>
                        <a:pt x="193" y="30"/>
                        <a:pt x="192" y="28"/>
                      </a:cubicBezTo>
                      <a:cubicBezTo>
                        <a:pt x="190" y="23"/>
                        <a:pt x="188" y="19"/>
                        <a:pt x="185" y="14"/>
                      </a:cubicBezTo>
                      <a:cubicBezTo>
                        <a:pt x="185" y="13"/>
                        <a:pt x="182" y="12"/>
                        <a:pt x="180" y="12"/>
                      </a:cubicBezTo>
                      <a:cubicBezTo>
                        <a:pt x="178" y="12"/>
                        <a:pt x="176" y="13"/>
                        <a:pt x="175" y="16"/>
                      </a:cubicBezTo>
                      <a:cubicBezTo>
                        <a:pt x="175" y="19"/>
                        <a:pt x="173" y="21"/>
                        <a:pt x="170" y="21"/>
                      </a:cubicBezTo>
                      <a:cubicBezTo>
                        <a:pt x="169" y="21"/>
                        <a:pt x="168" y="22"/>
                        <a:pt x="167" y="22"/>
                      </a:cubicBezTo>
                      <a:cubicBezTo>
                        <a:pt x="166" y="23"/>
                        <a:pt x="165" y="24"/>
                        <a:pt x="166" y="25"/>
                      </a:cubicBezTo>
                      <a:cubicBezTo>
                        <a:pt x="167" y="29"/>
                        <a:pt x="169" y="33"/>
                        <a:pt x="170" y="37"/>
                      </a:cubicBezTo>
                      <a:cubicBezTo>
                        <a:pt x="170" y="37"/>
                        <a:pt x="171" y="37"/>
                        <a:pt x="171" y="37"/>
                      </a:cubicBezTo>
                      <a:cubicBezTo>
                        <a:pt x="171" y="38"/>
                        <a:pt x="171" y="38"/>
                        <a:pt x="171" y="38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68" y="37"/>
                        <a:pt x="165" y="36"/>
                        <a:pt x="164" y="34"/>
                      </a:cubicBezTo>
                      <a:cubicBezTo>
                        <a:pt x="162" y="32"/>
                        <a:pt x="160" y="31"/>
                        <a:pt x="158" y="32"/>
                      </a:cubicBezTo>
                      <a:cubicBezTo>
                        <a:pt x="156" y="32"/>
                        <a:pt x="155" y="32"/>
                        <a:pt x="154" y="31"/>
                      </a:cubicBezTo>
                      <a:cubicBezTo>
                        <a:pt x="153" y="29"/>
                        <a:pt x="152" y="28"/>
                        <a:pt x="151" y="27"/>
                      </a:cubicBezTo>
                      <a:cubicBezTo>
                        <a:pt x="149" y="24"/>
                        <a:pt x="147" y="24"/>
                        <a:pt x="145" y="26"/>
                      </a:cubicBezTo>
                      <a:cubicBezTo>
                        <a:pt x="144" y="27"/>
                        <a:pt x="142" y="29"/>
                        <a:pt x="141" y="30"/>
                      </a:cubicBezTo>
                      <a:cubicBezTo>
                        <a:pt x="140" y="31"/>
                        <a:pt x="139" y="31"/>
                        <a:pt x="138" y="30"/>
                      </a:cubicBezTo>
                      <a:cubicBezTo>
                        <a:pt x="136" y="28"/>
                        <a:pt x="133" y="27"/>
                        <a:pt x="130" y="28"/>
                      </a:cubicBezTo>
                      <a:cubicBezTo>
                        <a:pt x="124" y="29"/>
                        <a:pt x="118" y="31"/>
                        <a:pt x="113" y="35"/>
                      </a:cubicBezTo>
                      <a:cubicBezTo>
                        <a:pt x="112" y="35"/>
                        <a:pt x="111" y="37"/>
                        <a:pt x="110" y="38"/>
                      </a:cubicBezTo>
                      <a:cubicBezTo>
                        <a:pt x="108" y="40"/>
                        <a:pt x="108" y="44"/>
                        <a:pt x="111" y="46"/>
                      </a:cubicBezTo>
                      <a:cubicBezTo>
                        <a:pt x="112" y="47"/>
                        <a:pt x="113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5" y="47"/>
                      </a:cubicBezTo>
                      <a:cubicBezTo>
                        <a:pt x="115" y="46"/>
                        <a:pt x="116" y="45"/>
                        <a:pt x="117" y="44"/>
                      </a:cubicBezTo>
                      <a:cubicBezTo>
                        <a:pt x="117" y="44"/>
                        <a:pt x="118" y="43"/>
                        <a:pt x="118" y="44"/>
                      </a:cubicBezTo>
                      <a:cubicBezTo>
                        <a:pt x="119" y="44"/>
                        <a:pt x="119" y="45"/>
                        <a:pt x="118" y="46"/>
                      </a:cubicBezTo>
                      <a:cubicBezTo>
                        <a:pt x="117" y="46"/>
                        <a:pt x="116" y="46"/>
                        <a:pt x="115" y="47"/>
                      </a:cubicBezTo>
                      <a:cubicBezTo>
                        <a:pt x="115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9"/>
                        <a:pt x="114" y="51"/>
                        <a:pt x="115" y="53"/>
                      </a:cubicBezTo>
                      <a:cubicBezTo>
                        <a:pt x="116" y="57"/>
                        <a:pt x="116" y="57"/>
                        <a:pt x="115" y="58"/>
                      </a:cubicBezTo>
                      <a:cubicBezTo>
                        <a:pt x="114" y="59"/>
                        <a:pt x="113" y="60"/>
                        <a:pt x="112" y="62"/>
                      </a:cubicBezTo>
                      <a:cubicBezTo>
                        <a:pt x="109" y="65"/>
                        <a:pt x="110" y="69"/>
                        <a:pt x="115" y="71"/>
                      </a:cubicBezTo>
                      <a:cubicBezTo>
                        <a:pt x="115" y="71"/>
                        <a:pt x="116" y="72"/>
                        <a:pt x="117" y="72"/>
                      </a:cubicBezTo>
                      <a:cubicBezTo>
                        <a:pt x="116" y="72"/>
                        <a:pt x="116" y="73"/>
                        <a:pt x="115" y="73"/>
                      </a:cubicBezTo>
                      <a:cubicBezTo>
                        <a:pt x="114" y="73"/>
                        <a:pt x="113" y="73"/>
                        <a:pt x="112" y="73"/>
                      </a:cubicBezTo>
                      <a:cubicBezTo>
                        <a:pt x="109" y="74"/>
                        <a:pt x="108" y="76"/>
                        <a:pt x="108" y="79"/>
                      </a:cubicBezTo>
                      <a:cubicBezTo>
                        <a:pt x="109" y="83"/>
                        <a:pt x="111" y="87"/>
                        <a:pt x="114" y="90"/>
                      </a:cubicBezTo>
                      <a:cubicBezTo>
                        <a:pt x="117" y="93"/>
                        <a:pt x="120" y="94"/>
                        <a:pt x="124" y="94"/>
                      </a:cubicBezTo>
                      <a:cubicBezTo>
                        <a:pt x="124" y="94"/>
                        <a:pt x="124" y="93"/>
                        <a:pt x="124" y="93"/>
                      </a:cubicBezTo>
                      <a:cubicBezTo>
                        <a:pt x="124" y="93"/>
                        <a:pt x="125" y="93"/>
                        <a:pt x="125" y="93"/>
                      </a:cubicBezTo>
                      <a:cubicBezTo>
                        <a:pt x="125" y="93"/>
                        <a:pt x="124" y="93"/>
                        <a:pt x="124" y="94"/>
                      </a:cubicBezTo>
                      <a:cubicBezTo>
                        <a:pt x="124" y="94"/>
                        <a:pt x="124" y="94"/>
                        <a:pt x="124" y="94"/>
                      </a:cubicBezTo>
                      <a:cubicBezTo>
                        <a:pt x="125" y="96"/>
                        <a:pt x="125" y="98"/>
                        <a:pt x="127" y="99"/>
                      </a:cubicBezTo>
                      <a:cubicBezTo>
                        <a:pt x="131" y="104"/>
                        <a:pt x="136" y="106"/>
                        <a:pt x="142" y="107"/>
                      </a:cubicBezTo>
                      <a:cubicBezTo>
                        <a:pt x="146" y="108"/>
                        <a:pt x="150" y="106"/>
                        <a:pt x="154" y="104"/>
                      </a:cubicBezTo>
                      <a:cubicBezTo>
                        <a:pt x="154" y="104"/>
                        <a:pt x="154" y="103"/>
                        <a:pt x="154" y="103"/>
                      </a:cubicBezTo>
                      <a:cubicBezTo>
                        <a:pt x="154" y="103"/>
                        <a:pt x="155" y="103"/>
                        <a:pt x="154" y="104"/>
                      </a:cubicBezTo>
                      <a:cubicBezTo>
                        <a:pt x="154" y="104"/>
                        <a:pt x="154" y="104"/>
                        <a:pt x="154" y="104"/>
                      </a:cubicBezTo>
                      <a:cubicBezTo>
                        <a:pt x="154" y="106"/>
                        <a:pt x="154" y="108"/>
                        <a:pt x="156" y="109"/>
                      </a:cubicBezTo>
                      <a:cubicBezTo>
                        <a:pt x="162" y="113"/>
                        <a:pt x="169" y="115"/>
                        <a:pt x="176" y="113"/>
                      </a:cubicBezTo>
                      <a:cubicBezTo>
                        <a:pt x="183" y="112"/>
                        <a:pt x="191" y="111"/>
                        <a:pt x="195" y="103"/>
                      </a:cubicBezTo>
                      <a:cubicBezTo>
                        <a:pt x="196" y="102"/>
                        <a:pt x="198" y="101"/>
                        <a:pt x="200" y="101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1"/>
                        <a:pt x="200" y="101"/>
                      </a:cubicBezTo>
                      <a:cubicBezTo>
                        <a:pt x="199" y="101"/>
                        <a:pt x="199" y="102"/>
                        <a:pt x="199" y="103"/>
                      </a:cubicBezTo>
                      <a:cubicBezTo>
                        <a:pt x="199" y="103"/>
                        <a:pt x="198" y="104"/>
                        <a:pt x="198" y="104"/>
                      </a:cubicBezTo>
                      <a:cubicBezTo>
                        <a:pt x="197" y="106"/>
                        <a:pt x="198" y="109"/>
                        <a:pt x="200" y="109"/>
                      </a:cubicBezTo>
                      <a:cubicBezTo>
                        <a:pt x="203" y="111"/>
                        <a:pt x="207" y="110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1" y="114"/>
                        <a:pt x="211" y="114"/>
                        <a:pt x="211" y="114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198" y="112"/>
                        <a:pt x="187" y="112"/>
                        <a:pt x="177" y="117"/>
                      </a:cubicBezTo>
                      <a:cubicBezTo>
                        <a:pt x="172" y="120"/>
                        <a:pt x="167" y="119"/>
                        <a:pt x="162" y="118"/>
                      </a:cubicBezTo>
                      <a:cubicBezTo>
                        <a:pt x="159" y="117"/>
                        <a:pt x="156" y="117"/>
                        <a:pt x="152" y="116"/>
                      </a:cubicBezTo>
                      <a:cubicBezTo>
                        <a:pt x="151" y="116"/>
                        <a:pt x="148" y="118"/>
                        <a:pt x="148" y="120"/>
                      </a:cubicBezTo>
                      <a:cubicBezTo>
                        <a:pt x="147" y="124"/>
                        <a:pt x="147" y="129"/>
                        <a:pt x="147" y="133"/>
                      </a:cubicBezTo>
                      <a:cubicBezTo>
                        <a:pt x="147" y="135"/>
                        <a:pt x="146" y="135"/>
                        <a:pt x="145" y="135"/>
                      </a:cubicBezTo>
                      <a:cubicBezTo>
                        <a:pt x="145" y="135"/>
                        <a:pt x="145" y="134"/>
                        <a:pt x="144" y="134"/>
                      </a:cubicBezTo>
                      <a:cubicBezTo>
                        <a:pt x="143" y="122"/>
                        <a:pt x="137" y="115"/>
                        <a:pt x="127" y="110"/>
                      </a:cubicBezTo>
                      <a:cubicBezTo>
                        <a:pt x="126" y="109"/>
                        <a:pt x="126" y="109"/>
                        <a:pt x="125" y="109"/>
                      </a:cubicBezTo>
                      <a:cubicBezTo>
                        <a:pt x="123" y="107"/>
                        <a:pt x="120" y="108"/>
                        <a:pt x="118" y="110"/>
                      </a:cubicBezTo>
                      <a:cubicBezTo>
                        <a:pt x="114" y="113"/>
                        <a:pt x="111" y="116"/>
                        <a:pt x="108" y="120"/>
                      </a:cubicBezTo>
                      <a:cubicBezTo>
                        <a:pt x="109" y="122"/>
                        <a:pt x="110" y="124"/>
                        <a:pt x="109" y="126"/>
                      </a:cubicBezTo>
                      <a:close/>
                      <a:moveTo>
                        <a:pt x="74" y="229"/>
                      </a:moveTo>
                      <a:cubicBezTo>
                        <a:pt x="74" y="229"/>
                        <a:pt x="74" y="229"/>
                        <a:pt x="74" y="228"/>
                      </a:cubicBezTo>
                      <a:cubicBezTo>
                        <a:pt x="74" y="229"/>
                        <a:pt x="74" y="229"/>
                        <a:pt x="75" y="229"/>
                      </a:cubicBezTo>
                      <a:cubicBezTo>
                        <a:pt x="75" y="229"/>
                        <a:pt x="75" y="229"/>
                        <a:pt x="75" y="229"/>
                      </a:cubicBezTo>
                      <a:lnTo>
                        <a:pt x="74" y="229"/>
                      </a:lnTo>
                      <a:close/>
                      <a:moveTo>
                        <a:pt x="82" y="203"/>
                      </a:moveTo>
                      <a:cubicBezTo>
                        <a:pt x="81" y="203"/>
                        <a:pt x="81" y="203"/>
                        <a:pt x="81" y="203"/>
                      </a:cubicBezTo>
                      <a:cubicBezTo>
                        <a:pt x="81" y="202"/>
                        <a:pt x="81" y="202"/>
                        <a:pt x="81" y="202"/>
                      </a:cubicBezTo>
                      <a:cubicBezTo>
                        <a:pt x="82" y="202"/>
                        <a:pt x="82" y="202"/>
                        <a:pt x="82" y="202"/>
                      </a:cubicBezTo>
                      <a:lnTo>
                        <a:pt x="82" y="203"/>
                      </a:lnTo>
                      <a:close/>
                      <a:moveTo>
                        <a:pt x="99" y="241"/>
                      </a:moveTo>
                      <a:cubicBezTo>
                        <a:pt x="99" y="241"/>
                        <a:pt x="99" y="241"/>
                        <a:pt x="99" y="241"/>
                      </a:cubicBezTo>
                      <a:cubicBezTo>
                        <a:pt x="99" y="242"/>
                        <a:pt x="98" y="242"/>
                        <a:pt x="98" y="242"/>
                      </a:cubicBezTo>
                      <a:cubicBezTo>
                        <a:pt x="98" y="243"/>
                        <a:pt x="98" y="243"/>
                        <a:pt x="97" y="243"/>
                      </a:cubicBezTo>
                      <a:cubicBezTo>
                        <a:pt x="97" y="243"/>
                        <a:pt x="96" y="244"/>
                        <a:pt x="96" y="244"/>
                      </a:cubicBezTo>
                      <a:cubicBezTo>
                        <a:pt x="97" y="243"/>
                        <a:pt x="97" y="243"/>
                        <a:pt x="98" y="242"/>
                      </a:cubicBezTo>
                      <a:cubicBezTo>
                        <a:pt x="98" y="242"/>
                        <a:pt x="99" y="241"/>
                        <a:pt x="99" y="241"/>
                      </a:cubicBezTo>
                      <a:cubicBezTo>
                        <a:pt x="99" y="241"/>
                        <a:pt x="99" y="240"/>
                        <a:pt x="99" y="240"/>
                      </a:cubicBezTo>
                      <a:cubicBezTo>
                        <a:pt x="99" y="240"/>
                        <a:pt x="99" y="240"/>
                        <a:pt x="99" y="241"/>
                      </a:cubicBezTo>
                      <a:close/>
                      <a:moveTo>
                        <a:pt x="303" y="108"/>
                      </a:moveTo>
                      <a:cubicBezTo>
                        <a:pt x="303" y="108"/>
                        <a:pt x="304" y="108"/>
                        <a:pt x="304" y="108"/>
                      </a:cubicBezTo>
                      <a:cubicBezTo>
                        <a:pt x="304" y="108"/>
                        <a:pt x="304" y="109"/>
                        <a:pt x="304" y="109"/>
                      </a:cubicBezTo>
                      <a:cubicBezTo>
                        <a:pt x="303" y="109"/>
                        <a:pt x="303" y="109"/>
                        <a:pt x="302" y="109"/>
                      </a:cubicBezTo>
                      <a:cubicBezTo>
                        <a:pt x="302" y="108"/>
                        <a:pt x="303" y="108"/>
                        <a:pt x="303" y="108"/>
                      </a:cubicBezTo>
                      <a:close/>
                      <a:moveTo>
                        <a:pt x="128" y="90"/>
                      </a:moveTo>
                      <a:cubicBezTo>
                        <a:pt x="128" y="90"/>
                        <a:pt x="127" y="91"/>
                        <a:pt x="127" y="91"/>
                      </a:cubicBezTo>
                      <a:cubicBezTo>
                        <a:pt x="127" y="90"/>
                        <a:pt x="127" y="90"/>
                        <a:pt x="128" y="90"/>
                      </a:cubicBezTo>
                      <a:cubicBezTo>
                        <a:pt x="128" y="90"/>
                        <a:pt x="128" y="90"/>
                        <a:pt x="128" y="90"/>
                      </a:cubicBezTo>
                      <a:close/>
                      <a:moveTo>
                        <a:pt x="178" y="171"/>
                      </a:moveTo>
                      <a:cubicBezTo>
                        <a:pt x="178" y="172"/>
                        <a:pt x="178" y="172"/>
                        <a:pt x="178" y="172"/>
                      </a:cubicBezTo>
                      <a:cubicBezTo>
                        <a:pt x="177" y="171"/>
                        <a:pt x="177" y="171"/>
                        <a:pt x="177" y="171"/>
                      </a:cubicBezTo>
                      <a:lnTo>
                        <a:pt x="178" y="1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8" name="Freeform 463">
                  <a:extLst>
                    <a:ext uri="{FF2B5EF4-FFF2-40B4-BE49-F238E27FC236}">
                      <a16:creationId xmlns:a16="http://schemas.microsoft.com/office/drawing/2014/main" id="{6BD31A00-87CE-4688-A492-328C3456E7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262" y="558"/>
                  <a:ext cx="207" cy="286"/>
                </a:xfrm>
                <a:custGeom>
                  <a:avLst/>
                  <a:gdLst>
                    <a:gd name="T0" fmla="*/ 86 w 266"/>
                    <a:gd name="T1" fmla="*/ 146 h 364"/>
                    <a:gd name="T2" fmla="*/ 84 w 266"/>
                    <a:gd name="T3" fmla="*/ 137 h 364"/>
                    <a:gd name="T4" fmla="*/ 90 w 266"/>
                    <a:gd name="T5" fmla="*/ 140 h 364"/>
                    <a:gd name="T6" fmla="*/ 107 w 266"/>
                    <a:gd name="T7" fmla="*/ 133 h 364"/>
                    <a:gd name="T8" fmla="*/ 107 w 266"/>
                    <a:gd name="T9" fmla="*/ 120 h 364"/>
                    <a:gd name="T10" fmla="*/ 107 w 266"/>
                    <a:gd name="T11" fmla="*/ 127 h 364"/>
                    <a:gd name="T12" fmla="*/ 115 w 266"/>
                    <a:gd name="T13" fmla="*/ 144 h 364"/>
                    <a:gd name="T14" fmla="*/ 118 w 266"/>
                    <a:gd name="T15" fmla="*/ 175 h 364"/>
                    <a:gd name="T16" fmla="*/ 129 w 266"/>
                    <a:gd name="T17" fmla="*/ 183 h 364"/>
                    <a:gd name="T18" fmla="*/ 145 w 266"/>
                    <a:gd name="T19" fmla="*/ 196 h 364"/>
                    <a:gd name="T20" fmla="*/ 125 w 266"/>
                    <a:gd name="T21" fmla="*/ 244 h 364"/>
                    <a:gd name="T22" fmla="*/ 77 w 266"/>
                    <a:gd name="T23" fmla="*/ 264 h 364"/>
                    <a:gd name="T24" fmla="*/ 81 w 266"/>
                    <a:gd name="T25" fmla="*/ 294 h 364"/>
                    <a:gd name="T26" fmla="*/ 122 w 266"/>
                    <a:gd name="T27" fmla="*/ 313 h 364"/>
                    <a:gd name="T28" fmla="*/ 137 w 266"/>
                    <a:gd name="T29" fmla="*/ 339 h 364"/>
                    <a:gd name="T30" fmla="*/ 179 w 266"/>
                    <a:gd name="T31" fmla="*/ 364 h 364"/>
                    <a:gd name="T32" fmla="*/ 163 w 266"/>
                    <a:gd name="T33" fmla="*/ 322 h 364"/>
                    <a:gd name="T34" fmla="*/ 163 w 266"/>
                    <a:gd name="T35" fmla="*/ 322 h 364"/>
                    <a:gd name="T36" fmla="*/ 198 w 266"/>
                    <a:gd name="T37" fmla="*/ 354 h 364"/>
                    <a:gd name="T38" fmla="*/ 211 w 266"/>
                    <a:gd name="T39" fmla="*/ 326 h 364"/>
                    <a:gd name="T40" fmla="*/ 191 w 266"/>
                    <a:gd name="T41" fmla="*/ 282 h 364"/>
                    <a:gd name="T42" fmla="*/ 187 w 266"/>
                    <a:gd name="T43" fmla="*/ 266 h 364"/>
                    <a:gd name="T44" fmla="*/ 202 w 266"/>
                    <a:gd name="T45" fmla="*/ 256 h 364"/>
                    <a:gd name="T46" fmla="*/ 228 w 266"/>
                    <a:gd name="T47" fmla="*/ 295 h 364"/>
                    <a:gd name="T48" fmla="*/ 260 w 266"/>
                    <a:gd name="T49" fmla="*/ 264 h 364"/>
                    <a:gd name="T50" fmla="*/ 252 w 266"/>
                    <a:gd name="T51" fmla="*/ 243 h 364"/>
                    <a:gd name="T52" fmla="*/ 252 w 266"/>
                    <a:gd name="T53" fmla="*/ 239 h 364"/>
                    <a:gd name="T54" fmla="*/ 241 w 266"/>
                    <a:gd name="T55" fmla="*/ 232 h 364"/>
                    <a:gd name="T56" fmla="*/ 210 w 266"/>
                    <a:gd name="T57" fmla="*/ 198 h 364"/>
                    <a:gd name="T58" fmla="*/ 229 w 266"/>
                    <a:gd name="T59" fmla="*/ 181 h 364"/>
                    <a:gd name="T60" fmla="*/ 223 w 266"/>
                    <a:gd name="T61" fmla="*/ 143 h 364"/>
                    <a:gd name="T62" fmla="*/ 199 w 266"/>
                    <a:gd name="T63" fmla="*/ 121 h 364"/>
                    <a:gd name="T64" fmla="*/ 186 w 266"/>
                    <a:gd name="T65" fmla="*/ 101 h 364"/>
                    <a:gd name="T66" fmla="*/ 175 w 266"/>
                    <a:gd name="T67" fmla="*/ 88 h 364"/>
                    <a:gd name="T68" fmla="*/ 153 w 266"/>
                    <a:gd name="T69" fmla="*/ 57 h 364"/>
                    <a:gd name="T70" fmla="*/ 127 w 266"/>
                    <a:gd name="T71" fmla="*/ 62 h 364"/>
                    <a:gd name="T72" fmla="*/ 117 w 266"/>
                    <a:gd name="T73" fmla="*/ 63 h 364"/>
                    <a:gd name="T74" fmla="*/ 119 w 266"/>
                    <a:gd name="T75" fmla="*/ 16 h 364"/>
                    <a:gd name="T76" fmla="*/ 67 w 266"/>
                    <a:gd name="T77" fmla="*/ 53 h 364"/>
                    <a:gd name="T78" fmla="*/ 59 w 266"/>
                    <a:gd name="T79" fmla="*/ 80 h 364"/>
                    <a:gd name="T80" fmla="*/ 54 w 266"/>
                    <a:gd name="T81" fmla="*/ 55 h 364"/>
                    <a:gd name="T82" fmla="*/ 89 w 266"/>
                    <a:gd name="T83" fmla="*/ 11 h 364"/>
                    <a:gd name="T84" fmla="*/ 23 w 266"/>
                    <a:gd name="T85" fmla="*/ 36 h 364"/>
                    <a:gd name="T86" fmla="*/ 6 w 266"/>
                    <a:gd name="T87" fmla="*/ 80 h 364"/>
                    <a:gd name="T88" fmla="*/ 10 w 266"/>
                    <a:gd name="T89" fmla="*/ 87 h 364"/>
                    <a:gd name="T90" fmla="*/ 19 w 266"/>
                    <a:gd name="T91" fmla="*/ 115 h 364"/>
                    <a:gd name="T92" fmla="*/ 55 w 266"/>
                    <a:gd name="T93" fmla="*/ 133 h 364"/>
                    <a:gd name="T94" fmla="*/ 143 w 266"/>
                    <a:gd name="T95" fmla="*/ 280 h 364"/>
                    <a:gd name="T96" fmla="*/ 218 w 266"/>
                    <a:gd name="T97" fmla="*/ 149 h 364"/>
                    <a:gd name="T98" fmla="*/ 216 w 266"/>
                    <a:gd name="T99" fmla="*/ 153 h 364"/>
                    <a:gd name="T100" fmla="*/ 114 w 266"/>
                    <a:gd name="T101" fmla="*/ 67 h 364"/>
                    <a:gd name="T102" fmla="*/ 53 w 266"/>
                    <a:gd name="T103" fmla="*/ 88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66" h="364">
                      <a:moveTo>
                        <a:pt x="55" y="133"/>
                      </a:moveTo>
                      <a:cubicBezTo>
                        <a:pt x="62" y="133"/>
                        <a:pt x="67" y="139"/>
                        <a:pt x="74" y="138"/>
                      </a:cubicBezTo>
                      <a:cubicBezTo>
                        <a:pt x="74" y="138"/>
                        <a:pt x="75" y="138"/>
                        <a:pt x="75" y="138"/>
                      </a:cubicBezTo>
                      <a:cubicBezTo>
                        <a:pt x="76" y="139"/>
                        <a:pt x="77" y="139"/>
                        <a:pt x="78" y="140"/>
                      </a:cubicBezTo>
                      <a:cubicBezTo>
                        <a:pt x="80" y="142"/>
                        <a:pt x="83" y="144"/>
                        <a:pt x="86" y="146"/>
                      </a:cubicBezTo>
                      <a:cubicBezTo>
                        <a:pt x="87" y="147"/>
                        <a:pt x="89" y="147"/>
                        <a:pt x="90" y="147"/>
                      </a:cubicBezTo>
                      <a:cubicBezTo>
                        <a:pt x="91" y="146"/>
                        <a:pt x="92" y="145"/>
                        <a:pt x="93" y="144"/>
                      </a:cubicBezTo>
                      <a:cubicBezTo>
                        <a:pt x="92" y="143"/>
                        <a:pt x="91" y="141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87" y="140"/>
                        <a:pt x="85" y="140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3" y="136"/>
                        <a:pt x="83" y="136"/>
                        <a:pt x="83" y="136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6" y="137"/>
                        <a:pt x="89" y="137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91" y="141"/>
                        <a:pt x="92" y="142"/>
                        <a:pt x="94" y="144"/>
                      </a:cubicBezTo>
                      <a:cubicBezTo>
                        <a:pt x="93" y="144"/>
                        <a:pt x="93" y="144"/>
                        <a:pt x="93" y="144"/>
                      </a:cubicBezTo>
                      <a:cubicBezTo>
                        <a:pt x="96" y="144"/>
                        <a:pt x="98" y="143"/>
                        <a:pt x="101" y="143"/>
                      </a:cubicBezTo>
                      <a:cubicBezTo>
                        <a:pt x="105" y="141"/>
                        <a:pt x="107" y="138"/>
                        <a:pt x="107" y="133"/>
                      </a:cubicBezTo>
                      <a:cubicBezTo>
                        <a:pt x="107" y="131"/>
                        <a:pt x="107" y="129"/>
                        <a:pt x="107" y="128"/>
                      </a:cubicBezTo>
                      <a:cubicBezTo>
                        <a:pt x="107" y="128"/>
                        <a:pt x="106" y="127"/>
                        <a:pt x="106" y="127"/>
                      </a:cubicBezTo>
                      <a:cubicBezTo>
                        <a:pt x="106" y="127"/>
                        <a:pt x="106" y="127"/>
                        <a:pt x="106" y="127"/>
                      </a:cubicBezTo>
                      <a:cubicBezTo>
                        <a:pt x="104" y="124"/>
                        <a:pt x="104" y="124"/>
                        <a:pt x="107" y="121"/>
                      </a:cubicBezTo>
                      <a:cubicBezTo>
                        <a:pt x="107" y="121"/>
                        <a:pt x="107" y="121"/>
                        <a:pt x="107" y="120"/>
                      </a:cubicBezTo>
                      <a:cubicBezTo>
                        <a:pt x="107" y="119"/>
                        <a:pt x="107" y="119"/>
                        <a:pt x="108" y="120"/>
                      </a:cubicBezTo>
                      <a:cubicBezTo>
                        <a:pt x="108" y="120"/>
                        <a:pt x="107" y="121"/>
                        <a:pt x="107" y="121"/>
                      </a:cubicBezTo>
                      <a:cubicBezTo>
                        <a:pt x="107" y="121"/>
                        <a:pt x="107" y="121"/>
                        <a:pt x="107" y="121"/>
                      </a:cubicBezTo>
                      <a:cubicBezTo>
                        <a:pt x="107" y="123"/>
                        <a:pt x="106" y="125"/>
                        <a:pt x="106" y="127"/>
                      </a:cubicBezTo>
                      <a:cubicBezTo>
                        <a:pt x="106" y="127"/>
                        <a:pt x="106" y="127"/>
                        <a:pt x="107" y="127"/>
                      </a:cubicBezTo>
                      <a:cubicBezTo>
                        <a:pt x="107" y="127"/>
                        <a:pt x="107" y="127"/>
                        <a:pt x="107" y="128"/>
                      </a:cubicBezTo>
                      <a:cubicBezTo>
                        <a:pt x="110" y="129"/>
                        <a:pt x="113" y="130"/>
                        <a:pt x="117" y="132"/>
                      </a:cubicBezTo>
                      <a:cubicBezTo>
                        <a:pt x="117" y="132"/>
                        <a:pt x="118" y="134"/>
                        <a:pt x="118" y="135"/>
                      </a:cubicBezTo>
                      <a:cubicBezTo>
                        <a:pt x="118" y="135"/>
                        <a:pt x="118" y="136"/>
                        <a:pt x="118" y="136"/>
                      </a:cubicBezTo>
                      <a:cubicBezTo>
                        <a:pt x="117" y="139"/>
                        <a:pt x="115" y="142"/>
                        <a:pt x="115" y="144"/>
                      </a:cubicBezTo>
                      <a:cubicBezTo>
                        <a:pt x="116" y="146"/>
                        <a:pt x="118" y="149"/>
                        <a:pt x="119" y="151"/>
                      </a:cubicBezTo>
                      <a:cubicBezTo>
                        <a:pt x="120" y="156"/>
                        <a:pt x="123" y="161"/>
                        <a:pt x="126" y="165"/>
                      </a:cubicBezTo>
                      <a:cubicBezTo>
                        <a:pt x="128" y="167"/>
                        <a:pt x="127" y="169"/>
                        <a:pt x="125" y="169"/>
                      </a:cubicBezTo>
                      <a:cubicBezTo>
                        <a:pt x="124" y="170"/>
                        <a:pt x="122" y="170"/>
                        <a:pt x="121" y="171"/>
                      </a:cubicBezTo>
                      <a:cubicBezTo>
                        <a:pt x="120" y="172"/>
                        <a:pt x="119" y="174"/>
                        <a:pt x="118" y="175"/>
                      </a:cubicBezTo>
                      <a:cubicBezTo>
                        <a:pt x="118" y="176"/>
                        <a:pt x="119" y="177"/>
                        <a:pt x="120" y="178"/>
                      </a:cubicBezTo>
                      <a:cubicBezTo>
                        <a:pt x="124" y="179"/>
                        <a:pt x="129" y="175"/>
                        <a:pt x="133" y="178"/>
                      </a:cubicBezTo>
                      <a:cubicBezTo>
                        <a:pt x="133" y="178"/>
                        <a:pt x="134" y="178"/>
                        <a:pt x="134" y="179"/>
                      </a:cubicBezTo>
                      <a:cubicBezTo>
                        <a:pt x="135" y="180"/>
                        <a:pt x="135" y="181"/>
                        <a:pt x="134" y="181"/>
                      </a:cubicBezTo>
                      <a:cubicBezTo>
                        <a:pt x="132" y="182"/>
                        <a:pt x="131" y="182"/>
                        <a:pt x="129" y="183"/>
                      </a:cubicBezTo>
                      <a:cubicBezTo>
                        <a:pt x="128" y="184"/>
                        <a:pt x="128" y="187"/>
                        <a:pt x="129" y="188"/>
                      </a:cubicBezTo>
                      <a:cubicBezTo>
                        <a:pt x="129" y="188"/>
                        <a:pt x="131" y="189"/>
                        <a:pt x="132" y="189"/>
                      </a:cubicBezTo>
                      <a:cubicBezTo>
                        <a:pt x="133" y="189"/>
                        <a:pt x="134" y="189"/>
                        <a:pt x="135" y="188"/>
                      </a:cubicBezTo>
                      <a:cubicBezTo>
                        <a:pt x="139" y="187"/>
                        <a:pt x="142" y="188"/>
                        <a:pt x="144" y="193"/>
                      </a:cubicBezTo>
                      <a:cubicBezTo>
                        <a:pt x="144" y="194"/>
                        <a:pt x="144" y="195"/>
                        <a:pt x="145" y="196"/>
                      </a:cubicBezTo>
                      <a:cubicBezTo>
                        <a:pt x="151" y="198"/>
                        <a:pt x="151" y="202"/>
                        <a:pt x="150" y="207"/>
                      </a:cubicBezTo>
                      <a:cubicBezTo>
                        <a:pt x="149" y="212"/>
                        <a:pt x="149" y="218"/>
                        <a:pt x="149" y="223"/>
                      </a:cubicBezTo>
                      <a:cubicBezTo>
                        <a:pt x="148" y="225"/>
                        <a:pt x="148" y="227"/>
                        <a:pt x="145" y="228"/>
                      </a:cubicBezTo>
                      <a:cubicBezTo>
                        <a:pt x="142" y="229"/>
                        <a:pt x="139" y="230"/>
                        <a:pt x="137" y="233"/>
                      </a:cubicBezTo>
                      <a:cubicBezTo>
                        <a:pt x="134" y="238"/>
                        <a:pt x="129" y="241"/>
                        <a:pt x="125" y="244"/>
                      </a:cubicBezTo>
                      <a:cubicBezTo>
                        <a:pt x="116" y="250"/>
                        <a:pt x="113" y="251"/>
                        <a:pt x="118" y="264"/>
                      </a:cubicBezTo>
                      <a:cubicBezTo>
                        <a:pt x="119" y="265"/>
                        <a:pt x="118" y="267"/>
                        <a:pt x="117" y="267"/>
                      </a:cubicBezTo>
                      <a:cubicBezTo>
                        <a:pt x="112" y="267"/>
                        <a:pt x="106" y="268"/>
                        <a:pt x="101" y="270"/>
                      </a:cubicBezTo>
                      <a:cubicBezTo>
                        <a:pt x="96" y="272"/>
                        <a:pt x="91" y="272"/>
                        <a:pt x="86" y="269"/>
                      </a:cubicBezTo>
                      <a:cubicBezTo>
                        <a:pt x="83" y="267"/>
                        <a:pt x="80" y="266"/>
                        <a:pt x="77" y="264"/>
                      </a:cubicBezTo>
                      <a:cubicBezTo>
                        <a:pt x="76" y="264"/>
                        <a:pt x="74" y="264"/>
                        <a:pt x="74" y="265"/>
                      </a:cubicBezTo>
                      <a:cubicBezTo>
                        <a:pt x="71" y="269"/>
                        <a:pt x="68" y="271"/>
                        <a:pt x="65" y="274"/>
                      </a:cubicBezTo>
                      <a:cubicBezTo>
                        <a:pt x="63" y="275"/>
                        <a:pt x="62" y="278"/>
                        <a:pt x="61" y="279"/>
                      </a:cubicBezTo>
                      <a:cubicBezTo>
                        <a:pt x="59" y="282"/>
                        <a:pt x="60" y="286"/>
                        <a:pt x="62" y="289"/>
                      </a:cubicBezTo>
                      <a:cubicBezTo>
                        <a:pt x="67" y="294"/>
                        <a:pt x="73" y="298"/>
                        <a:pt x="81" y="294"/>
                      </a:cubicBezTo>
                      <a:cubicBezTo>
                        <a:pt x="83" y="293"/>
                        <a:pt x="85" y="292"/>
                        <a:pt x="87" y="292"/>
                      </a:cubicBezTo>
                      <a:cubicBezTo>
                        <a:pt x="88" y="292"/>
                        <a:pt x="90" y="291"/>
                        <a:pt x="90" y="292"/>
                      </a:cubicBezTo>
                      <a:cubicBezTo>
                        <a:pt x="96" y="295"/>
                        <a:pt x="102" y="293"/>
                        <a:pt x="108" y="294"/>
                      </a:cubicBezTo>
                      <a:cubicBezTo>
                        <a:pt x="111" y="295"/>
                        <a:pt x="113" y="296"/>
                        <a:pt x="114" y="299"/>
                      </a:cubicBezTo>
                      <a:cubicBezTo>
                        <a:pt x="117" y="303"/>
                        <a:pt x="119" y="309"/>
                        <a:pt x="122" y="313"/>
                      </a:cubicBezTo>
                      <a:cubicBezTo>
                        <a:pt x="124" y="316"/>
                        <a:pt x="126" y="318"/>
                        <a:pt x="124" y="322"/>
                      </a:cubicBezTo>
                      <a:cubicBezTo>
                        <a:pt x="123" y="324"/>
                        <a:pt x="123" y="326"/>
                        <a:pt x="125" y="328"/>
                      </a:cubicBezTo>
                      <a:cubicBezTo>
                        <a:pt x="128" y="332"/>
                        <a:pt x="131" y="336"/>
                        <a:pt x="136" y="339"/>
                      </a:cubicBezTo>
                      <a:cubicBezTo>
                        <a:pt x="136" y="339"/>
                        <a:pt x="136" y="339"/>
                        <a:pt x="136" y="339"/>
                      </a:cubicBezTo>
                      <a:cubicBezTo>
                        <a:pt x="136" y="339"/>
                        <a:pt x="137" y="339"/>
                        <a:pt x="137" y="339"/>
                      </a:cubicBezTo>
                      <a:cubicBezTo>
                        <a:pt x="136" y="338"/>
                        <a:pt x="136" y="338"/>
                        <a:pt x="136" y="338"/>
                      </a:cubicBezTo>
                      <a:cubicBezTo>
                        <a:pt x="140" y="340"/>
                        <a:pt x="143" y="343"/>
                        <a:pt x="145" y="345"/>
                      </a:cubicBezTo>
                      <a:cubicBezTo>
                        <a:pt x="150" y="350"/>
                        <a:pt x="154" y="355"/>
                        <a:pt x="161" y="356"/>
                      </a:cubicBezTo>
                      <a:cubicBezTo>
                        <a:pt x="164" y="357"/>
                        <a:pt x="167" y="360"/>
                        <a:pt x="170" y="361"/>
                      </a:cubicBezTo>
                      <a:cubicBezTo>
                        <a:pt x="173" y="362"/>
                        <a:pt x="176" y="363"/>
                        <a:pt x="179" y="364"/>
                      </a:cubicBezTo>
                      <a:cubicBezTo>
                        <a:pt x="180" y="364"/>
                        <a:pt x="181" y="364"/>
                        <a:pt x="181" y="363"/>
                      </a:cubicBezTo>
                      <a:cubicBezTo>
                        <a:pt x="183" y="360"/>
                        <a:pt x="183" y="357"/>
                        <a:pt x="182" y="353"/>
                      </a:cubicBezTo>
                      <a:cubicBezTo>
                        <a:pt x="178" y="345"/>
                        <a:pt x="173" y="337"/>
                        <a:pt x="166" y="331"/>
                      </a:cubicBezTo>
                      <a:cubicBezTo>
                        <a:pt x="164" y="329"/>
                        <a:pt x="163" y="325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1"/>
                      </a:cubicBezTo>
                      <a:cubicBezTo>
                        <a:pt x="162" y="321"/>
                        <a:pt x="162" y="321"/>
                        <a:pt x="162" y="321"/>
                      </a:cubicBezTo>
                      <a:cubicBezTo>
                        <a:pt x="162" y="321"/>
                        <a:pt x="162" y="321"/>
                        <a:pt x="163" y="321"/>
                      </a:cubicBezTo>
                      <a:cubicBezTo>
                        <a:pt x="163" y="321"/>
                        <a:pt x="163" y="321"/>
                        <a:pt x="163" y="321"/>
                      </a:cubicBezTo>
                      <a:cubicBezTo>
                        <a:pt x="163" y="321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8" y="324"/>
                        <a:pt x="173" y="327"/>
                        <a:pt x="176" y="331"/>
                      </a:cubicBezTo>
                      <a:cubicBezTo>
                        <a:pt x="179" y="335"/>
                        <a:pt x="183" y="337"/>
                        <a:pt x="187" y="339"/>
                      </a:cubicBezTo>
                      <a:cubicBezTo>
                        <a:pt x="190" y="340"/>
                        <a:pt x="192" y="343"/>
                        <a:pt x="193" y="346"/>
                      </a:cubicBezTo>
                      <a:cubicBezTo>
                        <a:pt x="195" y="349"/>
                        <a:pt x="196" y="352"/>
                        <a:pt x="198" y="354"/>
                      </a:cubicBezTo>
                      <a:cubicBezTo>
                        <a:pt x="199" y="355"/>
                        <a:pt x="200" y="356"/>
                        <a:pt x="201" y="356"/>
                      </a:cubicBezTo>
                      <a:cubicBezTo>
                        <a:pt x="202" y="356"/>
                        <a:pt x="203" y="354"/>
                        <a:pt x="202" y="353"/>
                      </a:cubicBezTo>
                      <a:cubicBezTo>
                        <a:pt x="199" y="349"/>
                        <a:pt x="200" y="345"/>
                        <a:pt x="203" y="341"/>
                      </a:cubicBezTo>
                      <a:cubicBezTo>
                        <a:pt x="204" y="338"/>
                        <a:pt x="206" y="335"/>
                        <a:pt x="209" y="333"/>
                      </a:cubicBezTo>
                      <a:cubicBezTo>
                        <a:pt x="211" y="332"/>
                        <a:pt x="212" y="329"/>
                        <a:pt x="211" y="326"/>
                      </a:cubicBezTo>
                      <a:cubicBezTo>
                        <a:pt x="211" y="324"/>
                        <a:pt x="210" y="323"/>
                        <a:pt x="210" y="321"/>
                      </a:cubicBezTo>
                      <a:cubicBezTo>
                        <a:pt x="207" y="316"/>
                        <a:pt x="206" y="310"/>
                        <a:pt x="207" y="304"/>
                      </a:cubicBezTo>
                      <a:cubicBezTo>
                        <a:pt x="207" y="300"/>
                        <a:pt x="205" y="298"/>
                        <a:pt x="202" y="296"/>
                      </a:cubicBezTo>
                      <a:cubicBezTo>
                        <a:pt x="199" y="293"/>
                        <a:pt x="196" y="291"/>
                        <a:pt x="194" y="288"/>
                      </a:cubicBezTo>
                      <a:cubicBezTo>
                        <a:pt x="192" y="287"/>
                        <a:pt x="191" y="285"/>
                        <a:pt x="191" y="282"/>
                      </a:cubicBezTo>
                      <a:cubicBezTo>
                        <a:pt x="192" y="277"/>
                        <a:pt x="191" y="273"/>
                        <a:pt x="187" y="269"/>
                      </a:cubicBezTo>
                      <a:cubicBezTo>
                        <a:pt x="187" y="268"/>
                        <a:pt x="187" y="267"/>
                        <a:pt x="187" y="266"/>
                      </a:cubicBezTo>
                      <a:cubicBezTo>
                        <a:pt x="187" y="266"/>
                        <a:pt x="186" y="266"/>
                        <a:pt x="186" y="266"/>
                      </a:cubicBezTo>
                      <a:cubicBezTo>
                        <a:pt x="186" y="265"/>
                        <a:pt x="186" y="265"/>
                        <a:pt x="186" y="265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8" y="266"/>
                        <a:pt x="189" y="266"/>
                        <a:pt x="190" y="266"/>
                      </a:cubicBezTo>
                      <a:cubicBezTo>
                        <a:pt x="194" y="266"/>
                        <a:pt x="195" y="266"/>
                        <a:pt x="196" y="261"/>
                      </a:cubicBezTo>
                      <a:cubicBezTo>
                        <a:pt x="197" y="260"/>
                        <a:pt x="197" y="258"/>
                        <a:pt x="198" y="257"/>
                      </a:cubicBezTo>
                      <a:cubicBezTo>
                        <a:pt x="199" y="255"/>
                        <a:pt x="201" y="255"/>
                        <a:pt x="202" y="256"/>
                      </a:cubicBezTo>
                      <a:cubicBezTo>
                        <a:pt x="204" y="259"/>
                        <a:pt x="206" y="263"/>
                        <a:pt x="209" y="266"/>
                      </a:cubicBezTo>
                      <a:cubicBezTo>
                        <a:pt x="212" y="270"/>
                        <a:pt x="214" y="274"/>
                        <a:pt x="215" y="279"/>
                      </a:cubicBezTo>
                      <a:cubicBezTo>
                        <a:pt x="215" y="281"/>
                        <a:pt x="215" y="283"/>
                        <a:pt x="216" y="285"/>
                      </a:cubicBezTo>
                      <a:cubicBezTo>
                        <a:pt x="216" y="287"/>
                        <a:pt x="217" y="288"/>
                        <a:pt x="217" y="288"/>
                      </a:cubicBezTo>
                      <a:cubicBezTo>
                        <a:pt x="221" y="291"/>
                        <a:pt x="224" y="294"/>
                        <a:pt x="228" y="295"/>
                      </a:cubicBezTo>
                      <a:cubicBezTo>
                        <a:pt x="229" y="295"/>
                        <a:pt x="231" y="295"/>
                        <a:pt x="231" y="294"/>
                      </a:cubicBezTo>
                      <a:cubicBezTo>
                        <a:pt x="232" y="291"/>
                        <a:pt x="233" y="288"/>
                        <a:pt x="234" y="284"/>
                      </a:cubicBezTo>
                      <a:cubicBezTo>
                        <a:pt x="234" y="282"/>
                        <a:pt x="235" y="281"/>
                        <a:pt x="238" y="280"/>
                      </a:cubicBezTo>
                      <a:cubicBezTo>
                        <a:pt x="239" y="279"/>
                        <a:pt x="241" y="279"/>
                        <a:pt x="242" y="279"/>
                      </a:cubicBezTo>
                      <a:cubicBezTo>
                        <a:pt x="250" y="276"/>
                        <a:pt x="253" y="268"/>
                        <a:pt x="260" y="264"/>
                      </a:cubicBezTo>
                      <a:cubicBezTo>
                        <a:pt x="262" y="263"/>
                        <a:pt x="264" y="260"/>
                        <a:pt x="265" y="258"/>
                      </a:cubicBezTo>
                      <a:cubicBezTo>
                        <a:pt x="266" y="257"/>
                        <a:pt x="266" y="255"/>
                        <a:pt x="265" y="253"/>
                      </a:cubicBezTo>
                      <a:cubicBezTo>
                        <a:pt x="264" y="249"/>
                        <a:pt x="262" y="246"/>
                        <a:pt x="258" y="245"/>
                      </a:cubicBezTo>
                      <a:cubicBezTo>
                        <a:pt x="256" y="245"/>
                        <a:pt x="253" y="245"/>
                        <a:pt x="252" y="243"/>
                      </a:cubicBezTo>
                      <a:cubicBezTo>
                        <a:pt x="252" y="243"/>
                        <a:pt x="252" y="243"/>
                        <a:pt x="252" y="243"/>
                      </a:cubicBezTo>
                      <a:cubicBezTo>
                        <a:pt x="252" y="243"/>
                        <a:pt x="252" y="242"/>
                        <a:pt x="252" y="242"/>
                      </a:cubicBezTo>
                      <a:cubicBezTo>
                        <a:pt x="252" y="242"/>
                        <a:pt x="252" y="242"/>
                        <a:pt x="252" y="243"/>
                      </a:cubicBezTo>
                      <a:cubicBezTo>
                        <a:pt x="251" y="242"/>
                        <a:pt x="251" y="240"/>
                        <a:pt x="252" y="239"/>
                      </a:cubicBezTo>
                      <a:cubicBezTo>
                        <a:pt x="252" y="239"/>
                        <a:pt x="252" y="240"/>
                        <a:pt x="252" y="240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1" y="239"/>
                        <a:pt x="251" y="237"/>
                        <a:pt x="250" y="237"/>
                      </a:cubicBezTo>
                      <a:cubicBezTo>
                        <a:pt x="249" y="237"/>
                        <a:pt x="248" y="237"/>
                        <a:pt x="247" y="237"/>
                      </a:cubicBezTo>
                      <a:cubicBezTo>
                        <a:pt x="245" y="237"/>
                        <a:pt x="244" y="237"/>
                        <a:pt x="243" y="237"/>
                      </a:cubicBezTo>
                      <a:cubicBezTo>
                        <a:pt x="241" y="236"/>
                        <a:pt x="240" y="234"/>
                        <a:pt x="241" y="232"/>
                      </a:cubicBezTo>
                      <a:cubicBezTo>
                        <a:pt x="242" y="227"/>
                        <a:pt x="243" y="226"/>
                        <a:pt x="240" y="224"/>
                      </a:cubicBezTo>
                      <a:cubicBezTo>
                        <a:pt x="237" y="223"/>
                        <a:pt x="234" y="221"/>
                        <a:pt x="234" y="217"/>
                      </a:cubicBezTo>
                      <a:cubicBezTo>
                        <a:pt x="231" y="216"/>
                        <a:pt x="228" y="215"/>
                        <a:pt x="225" y="214"/>
                      </a:cubicBezTo>
                      <a:cubicBezTo>
                        <a:pt x="223" y="213"/>
                        <a:pt x="221" y="210"/>
                        <a:pt x="220" y="208"/>
                      </a:cubicBezTo>
                      <a:cubicBezTo>
                        <a:pt x="219" y="202"/>
                        <a:pt x="216" y="199"/>
                        <a:pt x="210" y="198"/>
                      </a:cubicBezTo>
                      <a:cubicBezTo>
                        <a:pt x="208" y="198"/>
                        <a:pt x="208" y="196"/>
                        <a:pt x="209" y="194"/>
                      </a:cubicBezTo>
                      <a:cubicBezTo>
                        <a:pt x="212" y="191"/>
                        <a:pt x="216" y="187"/>
                        <a:pt x="215" y="181"/>
                      </a:cubicBezTo>
                      <a:cubicBezTo>
                        <a:pt x="214" y="180"/>
                        <a:pt x="215" y="180"/>
                        <a:pt x="217" y="180"/>
                      </a:cubicBezTo>
                      <a:cubicBezTo>
                        <a:pt x="219" y="181"/>
                        <a:pt x="222" y="182"/>
                        <a:pt x="225" y="182"/>
                      </a:cubicBezTo>
                      <a:cubicBezTo>
                        <a:pt x="226" y="183"/>
                        <a:pt x="228" y="182"/>
                        <a:pt x="229" y="181"/>
                      </a:cubicBezTo>
                      <a:cubicBezTo>
                        <a:pt x="229" y="179"/>
                        <a:pt x="229" y="178"/>
                        <a:pt x="229" y="176"/>
                      </a:cubicBezTo>
                      <a:cubicBezTo>
                        <a:pt x="229" y="175"/>
                        <a:pt x="228" y="175"/>
                        <a:pt x="228" y="175"/>
                      </a:cubicBezTo>
                      <a:cubicBezTo>
                        <a:pt x="225" y="172"/>
                        <a:pt x="224" y="169"/>
                        <a:pt x="227" y="166"/>
                      </a:cubicBezTo>
                      <a:cubicBezTo>
                        <a:pt x="229" y="164"/>
                        <a:pt x="230" y="160"/>
                        <a:pt x="228" y="157"/>
                      </a:cubicBezTo>
                      <a:cubicBezTo>
                        <a:pt x="227" y="153"/>
                        <a:pt x="224" y="148"/>
                        <a:pt x="223" y="143"/>
                      </a:cubicBezTo>
                      <a:cubicBezTo>
                        <a:pt x="222" y="136"/>
                        <a:pt x="217" y="131"/>
                        <a:pt x="210" y="129"/>
                      </a:cubicBezTo>
                      <a:cubicBezTo>
                        <a:pt x="206" y="128"/>
                        <a:pt x="204" y="127"/>
                        <a:pt x="203" y="123"/>
                      </a:cubicBezTo>
                      <a:cubicBezTo>
                        <a:pt x="203" y="122"/>
                        <a:pt x="201" y="121"/>
                        <a:pt x="200" y="120"/>
                      </a:cubicBezTo>
                      <a:cubicBezTo>
                        <a:pt x="200" y="120"/>
                        <a:pt x="200" y="120"/>
                        <a:pt x="200" y="120"/>
                      </a:cubicBezTo>
                      <a:cubicBezTo>
                        <a:pt x="199" y="121"/>
                        <a:pt x="199" y="121"/>
                        <a:pt x="199" y="121"/>
                      </a:cubicBezTo>
                      <a:cubicBezTo>
                        <a:pt x="199" y="120"/>
                        <a:pt x="199" y="120"/>
                        <a:pt x="199" y="120"/>
                      </a:cubicBezTo>
                      <a:cubicBezTo>
                        <a:pt x="199" y="120"/>
                        <a:pt x="200" y="120"/>
                        <a:pt x="200" y="120"/>
                      </a:cubicBezTo>
                      <a:cubicBezTo>
                        <a:pt x="201" y="116"/>
                        <a:pt x="201" y="112"/>
                        <a:pt x="199" y="109"/>
                      </a:cubicBezTo>
                      <a:cubicBezTo>
                        <a:pt x="198" y="107"/>
                        <a:pt x="196" y="104"/>
                        <a:pt x="194" y="102"/>
                      </a:cubicBezTo>
                      <a:cubicBezTo>
                        <a:pt x="192" y="100"/>
                        <a:pt x="189" y="99"/>
                        <a:pt x="186" y="101"/>
                      </a:cubicBezTo>
                      <a:cubicBezTo>
                        <a:pt x="183" y="102"/>
                        <a:pt x="181" y="102"/>
                        <a:pt x="180" y="100"/>
                      </a:cubicBezTo>
                      <a:cubicBezTo>
                        <a:pt x="179" y="95"/>
                        <a:pt x="176" y="96"/>
                        <a:pt x="172" y="97"/>
                      </a:cubicBezTo>
                      <a:cubicBezTo>
                        <a:pt x="172" y="97"/>
                        <a:pt x="171" y="97"/>
                        <a:pt x="171" y="96"/>
                      </a:cubicBezTo>
                      <a:cubicBezTo>
                        <a:pt x="170" y="95"/>
                        <a:pt x="170" y="95"/>
                        <a:pt x="171" y="94"/>
                      </a:cubicBezTo>
                      <a:cubicBezTo>
                        <a:pt x="173" y="92"/>
                        <a:pt x="174" y="90"/>
                        <a:pt x="175" y="88"/>
                      </a:cubicBezTo>
                      <a:cubicBezTo>
                        <a:pt x="175" y="88"/>
                        <a:pt x="175" y="86"/>
                        <a:pt x="175" y="85"/>
                      </a:cubicBezTo>
                      <a:cubicBezTo>
                        <a:pt x="174" y="84"/>
                        <a:pt x="172" y="83"/>
                        <a:pt x="171" y="82"/>
                      </a:cubicBezTo>
                      <a:cubicBezTo>
                        <a:pt x="170" y="80"/>
                        <a:pt x="172" y="78"/>
                        <a:pt x="172" y="76"/>
                      </a:cubicBezTo>
                      <a:cubicBezTo>
                        <a:pt x="172" y="73"/>
                        <a:pt x="171" y="71"/>
                        <a:pt x="169" y="69"/>
                      </a:cubicBezTo>
                      <a:cubicBezTo>
                        <a:pt x="164" y="65"/>
                        <a:pt x="158" y="61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8"/>
                        <a:pt x="153" y="58"/>
                        <a:pt x="153" y="58"/>
                      </a:cubicBezTo>
                      <a:cubicBezTo>
                        <a:pt x="148" y="57"/>
                        <a:pt x="144" y="59"/>
                        <a:pt x="139" y="62"/>
                      </a:cubicBezTo>
                      <a:cubicBezTo>
                        <a:pt x="135" y="64"/>
                        <a:pt x="131" y="64"/>
                        <a:pt x="127" y="62"/>
                      </a:cubicBezTo>
                      <a:cubicBezTo>
                        <a:pt x="123" y="60"/>
                        <a:pt x="120" y="61"/>
                        <a:pt x="117" y="63"/>
                      </a:cubicBezTo>
                      <a:cubicBezTo>
                        <a:pt x="117" y="64"/>
                        <a:pt x="117" y="64"/>
                        <a:pt x="117" y="64"/>
                      </a:cubicBezTo>
                      <a:cubicBezTo>
                        <a:pt x="116" y="64"/>
                        <a:pt x="116" y="65"/>
                        <a:pt x="115" y="65"/>
                      </a:cubicBezTo>
                      <a:cubicBezTo>
                        <a:pt x="116" y="65"/>
                        <a:pt x="116" y="64"/>
                        <a:pt x="117" y="64"/>
                      </a:cubicBezTo>
                      <a:cubicBezTo>
                        <a:pt x="117" y="63"/>
                        <a:pt x="117" y="63"/>
                        <a:pt x="117" y="63"/>
                      </a:cubicBezTo>
                      <a:cubicBezTo>
                        <a:pt x="118" y="60"/>
                        <a:pt x="118" y="58"/>
                        <a:pt x="119" y="55"/>
                      </a:cubicBezTo>
                      <a:cubicBezTo>
                        <a:pt x="121" y="48"/>
                        <a:pt x="124" y="41"/>
                        <a:pt x="124" y="33"/>
                      </a:cubicBezTo>
                      <a:cubicBezTo>
                        <a:pt x="124" y="31"/>
                        <a:pt x="125" y="29"/>
                        <a:pt x="126" y="28"/>
                      </a:cubicBezTo>
                      <a:cubicBezTo>
                        <a:pt x="126" y="27"/>
                        <a:pt x="126" y="26"/>
                        <a:pt x="126" y="25"/>
                      </a:cubicBezTo>
                      <a:cubicBezTo>
                        <a:pt x="126" y="18"/>
                        <a:pt x="124" y="17"/>
                        <a:pt x="119" y="16"/>
                      </a:cubicBezTo>
                      <a:cubicBezTo>
                        <a:pt x="116" y="15"/>
                        <a:pt x="113" y="15"/>
                        <a:pt x="111" y="16"/>
                      </a:cubicBezTo>
                      <a:cubicBezTo>
                        <a:pt x="104" y="17"/>
                        <a:pt x="98" y="21"/>
                        <a:pt x="92" y="21"/>
                      </a:cubicBezTo>
                      <a:cubicBezTo>
                        <a:pt x="86" y="21"/>
                        <a:pt x="81" y="23"/>
                        <a:pt x="77" y="28"/>
                      </a:cubicBezTo>
                      <a:cubicBezTo>
                        <a:pt x="76" y="30"/>
                        <a:pt x="73" y="31"/>
                        <a:pt x="71" y="33"/>
                      </a:cubicBezTo>
                      <a:cubicBezTo>
                        <a:pt x="66" y="39"/>
                        <a:pt x="64" y="45"/>
                        <a:pt x="67" y="53"/>
                      </a:cubicBezTo>
                      <a:cubicBezTo>
                        <a:pt x="67" y="54"/>
                        <a:pt x="68" y="56"/>
                        <a:pt x="65" y="56"/>
                      </a:cubicBezTo>
                      <a:cubicBezTo>
                        <a:pt x="62" y="57"/>
                        <a:pt x="61" y="59"/>
                        <a:pt x="58" y="60"/>
                      </a:cubicBezTo>
                      <a:cubicBezTo>
                        <a:pt x="56" y="62"/>
                        <a:pt x="54" y="64"/>
                        <a:pt x="55" y="67"/>
                      </a:cubicBezTo>
                      <a:cubicBezTo>
                        <a:pt x="56" y="71"/>
                        <a:pt x="57" y="74"/>
                        <a:pt x="58" y="77"/>
                      </a:cubicBezTo>
                      <a:cubicBezTo>
                        <a:pt x="59" y="78"/>
                        <a:pt x="59" y="79"/>
                        <a:pt x="59" y="80"/>
                      </a:cubicBezTo>
                      <a:cubicBezTo>
                        <a:pt x="59" y="80"/>
                        <a:pt x="58" y="81"/>
                        <a:pt x="58" y="81"/>
                      </a:cubicBezTo>
                      <a:cubicBezTo>
                        <a:pt x="57" y="82"/>
                        <a:pt x="56" y="82"/>
                        <a:pt x="55" y="82"/>
                      </a:cubicBezTo>
                      <a:cubicBezTo>
                        <a:pt x="51" y="78"/>
                        <a:pt x="48" y="67"/>
                        <a:pt x="50" y="62"/>
                      </a:cubicBezTo>
                      <a:cubicBezTo>
                        <a:pt x="50" y="62"/>
                        <a:pt x="50" y="61"/>
                        <a:pt x="51" y="61"/>
                      </a:cubicBezTo>
                      <a:cubicBezTo>
                        <a:pt x="52" y="59"/>
                        <a:pt x="52" y="57"/>
                        <a:pt x="54" y="55"/>
                      </a:cubicBezTo>
                      <a:cubicBezTo>
                        <a:pt x="57" y="51"/>
                        <a:pt x="57" y="47"/>
                        <a:pt x="57" y="43"/>
                      </a:cubicBezTo>
                      <a:cubicBezTo>
                        <a:pt x="57" y="40"/>
                        <a:pt x="58" y="37"/>
                        <a:pt x="60" y="35"/>
                      </a:cubicBezTo>
                      <a:cubicBezTo>
                        <a:pt x="62" y="34"/>
                        <a:pt x="63" y="32"/>
                        <a:pt x="65" y="31"/>
                      </a:cubicBezTo>
                      <a:cubicBezTo>
                        <a:pt x="71" y="23"/>
                        <a:pt x="78" y="18"/>
                        <a:pt x="87" y="14"/>
                      </a:cubicBezTo>
                      <a:cubicBezTo>
                        <a:pt x="88" y="13"/>
                        <a:pt x="89" y="12"/>
                        <a:pt x="89" y="11"/>
                      </a:cubicBezTo>
                      <a:cubicBezTo>
                        <a:pt x="89" y="11"/>
                        <a:pt x="90" y="9"/>
                        <a:pt x="89" y="9"/>
                      </a:cubicBezTo>
                      <a:cubicBezTo>
                        <a:pt x="88" y="7"/>
                        <a:pt x="86" y="5"/>
                        <a:pt x="84" y="4"/>
                      </a:cubicBezTo>
                      <a:cubicBezTo>
                        <a:pt x="73" y="0"/>
                        <a:pt x="63" y="2"/>
                        <a:pt x="53" y="8"/>
                      </a:cubicBezTo>
                      <a:cubicBezTo>
                        <a:pt x="48" y="10"/>
                        <a:pt x="44" y="14"/>
                        <a:pt x="40" y="18"/>
                      </a:cubicBezTo>
                      <a:cubicBezTo>
                        <a:pt x="33" y="23"/>
                        <a:pt x="30" y="31"/>
                        <a:pt x="23" y="36"/>
                      </a:cubicBezTo>
                      <a:cubicBezTo>
                        <a:pt x="22" y="36"/>
                        <a:pt x="21" y="37"/>
                        <a:pt x="21" y="38"/>
                      </a:cubicBezTo>
                      <a:cubicBezTo>
                        <a:pt x="20" y="40"/>
                        <a:pt x="18" y="42"/>
                        <a:pt x="17" y="44"/>
                      </a:cubicBezTo>
                      <a:cubicBezTo>
                        <a:pt x="16" y="46"/>
                        <a:pt x="16" y="48"/>
                        <a:pt x="14" y="49"/>
                      </a:cubicBezTo>
                      <a:cubicBezTo>
                        <a:pt x="8" y="55"/>
                        <a:pt x="6" y="63"/>
                        <a:pt x="2" y="71"/>
                      </a:cubicBezTo>
                      <a:cubicBezTo>
                        <a:pt x="0" y="74"/>
                        <a:pt x="2" y="78"/>
                        <a:pt x="6" y="80"/>
                      </a:cubicBezTo>
                      <a:cubicBezTo>
                        <a:pt x="10" y="82"/>
                        <a:pt x="15" y="83"/>
                        <a:pt x="19" y="85"/>
                      </a:cubicBezTo>
                      <a:cubicBezTo>
                        <a:pt x="20" y="86"/>
                        <a:pt x="21" y="87"/>
                        <a:pt x="22" y="89"/>
                      </a:cubicBezTo>
                      <a:cubicBezTo>
                        <a:pt x="22" y="89"/>
                        <a:pt x="22" y="91"/>
                        <a:pt x="22" y="91"/>
                      </a:cubicBezTo>
                      <a:cubicBezTo>
                        <a:pt x="21" y="92"/>
                        <a:pt x="20" y="93"/>
                        <a:pt x="19" y="92"/>
                      </a:cubicBezTo>
                      <a:cubicBezTo>
                        <a:pt x="16" y="91"/>
                        <a:pt x="13" y="89"/>
                        <a:pt x="10" y="87"/>
                      </a:cubicBezTo>
                      <a:cubicBezTo>
                        <a:pt x="6" y="85"/>
                        <a:pt x="1" y="88"/>
                        <a:pt x="1" y="93"/>
                      </a:cubicBezTo>
                      <a:cubicBezTo>
                        <a:pt x="1" y="96"/>
                        <a:pt x="1" y="99"/>
                        <a:pt x="1" y="101"/>
                      </a:cubicBezTo>
                      <a:cubicBezTo>
                        <a:pt x="1" y="105"/>
                        <a:pt x="4" y="108"/>
                        <a:pt x="7" y="111"/>
                      </a:cubicBezTo>
                      <a:cubicBezTo>
                        <a:pt x="9" y="114"/>
                        <a:pt x="12" y="114"/>
                        <a:pt x="14" y="114"/>
                      </a:cubicBezTo>
                      <a:cubicBezTo>
                        <a:pt x="16" y="114"/>
                        <a:pt x="17" y="114"/>
                        <a:pt x="19" y="115"/>
                      </a:cubicBezTo>
                      <a:cubicBezTo>
                        <a:pt x="22" y="115"/>
                        <a:pt x="23" y="118"/>
                        <a:pt x="24" y="120"/>
                      </a:cubicBezTo>
                      <a:cubicBezTo>
                        <a:pt x="27" y="123"/>
                        <a:pt x="30" y="126"/>
                        <a:pt x="35" y="125"/>
                      </a:cubicBezTo>
                      <a:cubicBezTo>
                        <a:pt x="38" y="124"/>
                        <a:pt x="40" y="127"/>
                        <a:pt x="41" y="130"/>
                      </a:cubicBezTo>
                      <a:cubicBezTo>
                        <a:pt x="44" y="131"/>
                        <a:pt x="48" y="131"/>
                        <a:pt x="50" y="133"/>
                      </a:cubicBezTo>
                      <a:cubicBezTo>
                        <a:pt x="52" y="133"/>
                        <a:pt x="54" y="132"/>
                        <a:pt x="55" y="133"/>
                      </a:cubicBezTo>
                      <a:close/>
                      <a:moveTo>
                        <a:pt x="139" y="292"/>
                      </a:moveTo>
                      <a:cubicBezTo>
                        <a:pt x="139" y="292"/>
                        <a:pt x="137" y="291"/>
                        <a:pt x="136" y="291"/>
                      </a:cubicBezTo>
                      <a:cubicBezTo>
                        <a:pt x="136" y="291"/>
                        <a:pt x="136" y="290"/>
                        <a:pt x="136" y="289"/>
                      </a:cubicBezTo>
                      <a:cubicBezTo>
                        <a:pt x="138" y="286"/>
                        <a:pt x="139" y="284"/>
                        <a:pt x="141" y="281"/>
                      </a:cubicBezTo>
                      <a:cubicBezTo>
                        <a:pt x="141" y="279"/>
                        <a:pt x="142" y="279"/>
                        <a:pt x="143" y="280"/>
                      </a:cubicBezTo>
                      <a:cubicBezTo>
                        <a:pt x="144" y="280"/>
                        <a:pt x="144" y="280"/>
                        <a:pt x="144" y="281"/>
                      </a:cubicBezTo>
                      <a:cubicBezTo>
                        <a:pt x="145" y="282"/>
                        <a:pt x="145" y="284"/>
                        <a:pt x="146" y="285"/>
                      </a:cubicBezTo>
                      <a:cubicBezTo>
                        <a:pt x="146" y="288"/>
                        <a:pt x="143" y="291"/>
                        <a:pt x="139" y="292"/>
                      </a:cubicBezTo>
                      <a:close/>
                      <a:moveTo>
                        <a:pt x="216" y="148"/>
                      </a:moveTo>
                      <a:cubicBezTo>
                        <a:pt x="217" y="148"/>
                        <a:pt x="218" y="148"/>
                        <a:pt x="218" y="149"/>
                      </a:cubicBezTo>
                      <a:cubicBezTo>
                        <a:pt x="218" y="151"/>
                        <a:pt x="218" y="152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5" y="154"/>
                        <a:pt x="215" y="154"/>
                        <a:pt x="215" y="154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1"/>
                        <a:pt x="215" y="150"/>
                        <a:pt x="215" y="149"/>
                      </a:cubicBezTo>
                      <a:cubicBezTo>
                        <a:pt x="215" y="149"/>
                        <a:pt x="216" y="148"/>
                        <a:pt x="216" y="148"/>
                      </a:cubicBezTo>
                      <a:close/>
                      <a:moveTo>
                        <a:pt x="113" y="67"/>
                      </a:moveTo>
                      <a:cubicBezTo>
                        <a:pt x="114" y="67"/>
                        <a:pt x="114" y="66"/>
                        <a:pt x="115" y="66"/>
                      </a:cubicBezTo>
                      <a:cubicBezTo>
                        <a:pt x="114" y="66"/>
                        <a:pt x="114" y="67"/>
                        <a:pt x="114" y="67"/>
                      </a:cubicBezTo>
                      <a:cubicBezTo>
                        <a:pt x="114" y="67"/>
                        <a:pt x="112" y="69"/>
                        <a:pt x="113" y="67"/>
                      </a:cubicBezTo>
                      <a:close/>
                      <a:moveTo>
                        <a:pt x="53" y="88"/>
                      </a:moveTo>
                      <a:cubicBezTo>
                        <a:pt x="54" y="89"/>
                        <a:pt x="54" y="89"/>
                        <a:pt x="54" y="89"/>
                      </a:cubicBezTo>
                      <a:cubicBezTo>
                        <a:pt x="53" y="89"/>
                        <a:pt x="53" y="89"/>
                        <a:pt x="53" y="89"/>
                      </a:cubicBezTo>
                      <a:lnTo>
                        <a:pt x="53" y="8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9" name="Oval 464">
                  <a:extLst>
                    <a:ext uri="{FF2B5EF4-FFF2-40B4-BE49-F238E27FC236}">
                      <a16:creationId xmlns:a16="http://schemas.microsoft.com/office/drawing/2014/main" id="{DCAA1628-FB2E-4477-A61E-7AAC2A3FD8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442" y="51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0" name="Freeform 465">
                  <a:extLst>
                    <a:ext uri="{FF2B5EF4-FFF2-40B4-BE49-F238E27FC236}">
                      <a16:creationId xmlns:a16="http://schemas.microsoft.com/office/drawing/2014/main" id="{EFD33692-25EA-4B74-B466-17758204A7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04" y="515"/>
                  <a:ext cx="159" cy="139"/>
                </a:xfrm>
                <a:custGeom>
                  <a:avLst/>
                  <a:gdLst>
                    <a:gd name="T0" fmla="*/ 73 w 204"/>
                    <a:gd name="T1" fmla="*/ 6 h 177"/>
                    <a:gd name="T2" fmla="*/ 62 w 204"/>
                    <a:gd name="T3" fmla="*/ 9 h 177"/>
                    <a:gd name="T4" fmla="*/ 32 w 204"/>
                    <a:gd name="T5" fmla="*/ 27 h 177"/>
                    <a:gd name="T6" fmla="*/ 22 w 204"/>
                    <a:gd name="T7" fmla="*/ 34 h 177"/>
                    <a:gd name="T8" fmla="*/ 18 w 204"/>
                    <a:gd name="T9" fmla="*/ 51 h 177"/>
                    <a:gd name="T10" fmla="*/ 23 w 204"/>
                    <a:gd name="T11" fmla="*/ 56 h 177"/>
                    <a:gd name="T12" fmla="*/ 38 w 204"/>
                    <a:gd name="T13" fmla="*/ 59 h 177"/>
                    <a:gd name="T14" fmla="*/ 20 w 204"/>
                    <a:gd name="T15" fmla="*/ 63 h 177"/>
                    <a:gd name="T16" fmla="*/ 9 w 204"/>
                    <a:gd name="T17" fmla="*/ 70 h 177"/>
                    <a:gd name="T18" fmla="*/ 18 w 204"/>
                    <a:gd name="T19" fmla="*/ 86 h 177"/>
                    <a:gd name="T20" fmla="*/ 50 w 204"/>
                    <a:gd name="T21" fmla="*/ 91 h 177"/>
                    <a:gd name="T22" fmla="*/ 66 w 204"/>
                    <a:gd name="T23" fmla="*/ 110 h 177"/>
                    <a:gd name="T24" fmla="*/ 41 w 204"/>
                    <a:gd name="T25" fmla="*/ 103 h 177"/>
                    <a:gd name="T26" fmla="*/ 9 w 204"/>
                    <a:gd name="T27" fmla="*/ 99 h 177"/>
                    <a:gd name="T28" fmla="*/ 0 w 204"/>
                    <a:gd name="T29" fmla="*/ 118 h 177"/>
                    <a:gd name="T30" fmla="*/ 23 w 204"/>
                    <a:gd name="T31" fmla="*/ 137 h 177"/>
                    <a:gd name="T32" fmla="*/ 22 w 204"/>
                    <a:gd name="T33" fmla="*/ 149 h 177"/>
                    <a:gd name="T34" fmla="*/ 23 w 204"/>
                    <a:gd name="T35" fmla="*/ 163 h 177"/>
                    <a:gd name="T36" fmla="*/ 30 w 204"/>
                    <a:gd name="T37" fmla="*/ 165 h 177"/>
                    <a:gd name="T38" fmla="*/ 66 w 204"/>
                    <a:gd name="T39" fmla="*/ 166 h 177"/>
                    <a:gd name="T40" fmla="*/ 84 w 204"/>
                    <a:gd name="T41" fmla="*/ 160 h 177"/>
                    <a:gd name="T42" fmla="*/ 103 w 204"/>
                    <a:gd name="T43" fmla="*/ 154 h 177"/>
                    <a:gd name="T44" fmla="*/ 106 w 204"/>
                    <a:gd name="T45" fmla="*/ 156 h 177"/>
                    <a:gd name="T46" fmla="*/ 116 w 204"/>
                    <a:gd name="T47" fmla="*/ 170 h 177"/>
                    <a:gd name="T48" fmla="*/ 133 w 204"/>
                    <a:gd name="T49" fmla="*/ 176 h 177"/>
                    <a:gd name="T50" fmla="*/ 156 w 204"/>
                    <a:gd name="T51" fmla="*/ 170 h 177"/>
                    <a:gd name="T52" fmla="*/ 153 w 204"/>
                    <a:gd name="T53" fmla="*/ 156 h 177"/>
                    <a:gd name="T54" fmla="*/ 148 w 204"/>
                    <a:gd name="T55" fmla="*/ 158 h 177"/>
                    <a:gd name="T56" fmla="*/ 153 w 204"/>
                    <a:gd name="T57" fmla="*/ 156 h 177"/>
                    <a:gd name="T58" fmla="*/ 153 w 204"/>
                    <a:gd name="T59" fmla="*/ 156 h 177"/>
                    <a:gd name="T60" fmla="*/ 156 w 204"/>
                    <a:gd name="T61" fmla="*/ 152 h 177"/>
                    <a:gd name="T62" fmla="*/ 169 w 204"/>
                    <a:gd name="T63" fmla="*/ 158 h 177"/>
                    <a:gd name="T64" fmla="*/ 178 w 204"/>
                    <a:gd name="T65" fmla="*/ 141 h 177"/>
                    <a:gd name="T66" fmla="*/ 170 w 204"/>
                    <a:gd name="T67" fmla="*/ 127 h 177"/>
                    <a:gd name="T68" fmla="*/ 158 w 204"/>
                    <a:gd name="T69" fmla="*/ 106 h 177"/>
                    <a:gd name="T70" fmla="*/ 167 w 204"/>
                    <a:gd name="T71" fmla="*/ 80 h 177"/>
                    <a:gd name="T72" fmla="*/ 177 w 204"/>
                    <a:gd name="T73" fmla="*/ 49 h 177"/>
                    <a:gd name="T74" fmla="*/ 200 w 204"/>
                    <a:gd name="T75" fmla="*/ 29 h 177"/>
                    <a:gd name="T76" fmla="*/ 196 w 204"/>
                    <a:gd name="T77" fmla="*/ 12 h 177"/>
                    <a:gd name="T78" fmla="*/ 176 w 204"/>
                    <a:gd name="T79" fmla="*/ 14 h 177"/>
                    <a:gd name="T80" fmla="*/ 176 w 204"/>
                    <a:gd name="T81" fmla="*/ 32 h 177"/>
                    <a:gd name="T82" fmla="*/ 177 w 204"/>
                    <a:gd name="T83" fmla="*/ 33 h 177"/>
                    <a:gd name="T84" fmla="*/ 176 w 204"/>
                    <a:gd name="T85" fmla="*/ 32 h 177"/>
                    <a:gd name="T86" fmla="*/ 169 w 204"/>
                    <a:gd name="T87" fmla="*/ 24 h 177"/>
                    <a:gd name="T88" fmla="*/ 155 w 204"/>
                    <a:gd name="T89" fmla="*/ 25 h 177"/>
                    <a:gd name="T90" fmla="*/ 144 w 204"/>
                    <a:gd name="T91" fmla="*/ 53 h 177"/>
                    <a:gd name="T92" fmla="*/ 136 w 204"/>
                    <a:gd name="T93" fmla="*/ 74 h 177"/>
                    <a:gd name="T94" fmla="*/ 132 w 204"/>
                    <a:gd name="T95" fmla="*/ 78 h 177"/>
                    <a:gd name="T96" fmla="*/ 134 w 204"/>
                    <a:gd name="T97" fmla="*/ 57 h 177"/>
                    <a:gd name="T98" fmla="*/ 133 w 204"/>
                    <a:gd name="T99" fmla="*/ 29 h 177"/>
                    <a:gd name="T100" fmla="*/ 125 w 204"/>
                    <a:gd name="T101" fmla="*/ 41 h 177"/>
                    <a:gd name="T102" fmla="*/ 107 w 204"/>
                    <a:gd name="T103" fmla="*/ 42 h 177"/>
                    <a:gd name="T104" fmla="*/ 107 w 204"/>
                    <a:gd name="T105" fmla="*/ 40 h 177"/>
                    <a:gd name="T106" fmla="*/ 115 w 204"/>
                    <a:gd name="T107" fmla="*/ 31 h 177"/>
                    <a:gd name="T108" fmla="*/ 97 w 204"/>
                    <a:gd name="T109" fmla="*/ 19 h 177"/>
                    <a:gd name="T110" fmla="*/ 88 w 204"/>
                    <a:gd name="T111" fmla="*/ 25 h 177"/>
                    <a:gd name="T112" fmla="*/ 95 w 204"/>
                    <a:gd name="T113" fmla="*/ 11 h 177"/>
                    <a:gd name="T114" fmla="*/ 90 w 204"/>
                    <a:gd name="T115" fmla="*/ 0 h 177"/>
                    <a:gd name="T116" fmla="*/ 90 w 204"/>
                    <a:gd name="T117" fmla="*/ 0 h 177"/>
                    <a:gd name="T118" fmla="*/ 80 w 204"/>
                    <a:gd name="T119" fmla="*/ 3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04" h="177">
                      <a:moveTo>
                        <a:pt x="80" y="3"/>
                      </a:moveTo>
                      <a:cubicBezTo>
                        <a:pt x="78" y="5"/>
                        <a:pt x="76" y="6"/>
                        <a:pt x="73" y="6"/>
                      </a:cubicBezTo>
                      <a:cubicBezTo>
                        <a:pt x="70" y="6"/>
                        <a:pt x="67" y="6"/>
                        <a:pt x="64" y="7"/>
                      </a:cubicBezTo>
                      <a:cubicBezTo>
                        <a:pt x="63" y="7"/>
                        <a:pt x="63" y="8"/>
                        <a:pt x="62" y="9"/>
                      </a:cubicBezTo>
                      <a:cubicBezTo>
                        <a:pt x="55" y="13"/>
                        <a:pt x="47" y="16"/>
                        <a:pt x="39" y="19"/>
                      </a:cubicBezTo>
                      <a:cubicBezTo>
                        <a:pt x="36" y="20"/>
                        <a:pt x="32" y="22"/>
                        <a:pt x="32" y="27"/>
                      </a:cubicBezTo>
                      <a:cubicBezTo>
                        <a:pt x="32" y="29"/>
                        <a:pt x="30" y="29"/>
                        <a:pt x="29" y="30"/>
                      </a:cubicBezTo>
                      <a:cubicBezTo>
                        <a:pt x="26" y="32"/>
                        <a:pt x="24" y="33"/>
                        <a:pt x="22" y="34"/>
                      </a:cubicBezTo>
                      <a:cubicBezTo>
                        <a:pt x="19" y="37"/>
                        <a:pt x="15" y="39"/>
                        <a:pt x="15" y="43"/>
                      </a:cubicBezTo>
                      <a:cubicBezTo>
                        <a:pt x="15" y="46"/>
                        <a:pt x="17" y="48"/>
                        <a:pt x="18" y="51"/>
                      </a:cubicBezTo>
                      <a:cubicBezTo>
                        <a:pt x="18" y="51"/>
                        <a:pt x="18" y="52"/>
                        <a:pt x="18" y="52"/>
                      </a:cubicBezTo>
                      <a:cubicBezTo>
                        <a:pt x="19" y="55"/>
                        <a:pt x="20" y="56"/>
                        <a:pt x="23" y="56"/>
                      </a:cubicBezTo>
                      <a:cubicBezTo>
                        <a:pt x="28" y="57"/>
                        <a:pt x="33" y="57"/>
                        <a:pt x="37" y="58"/>
                      </a:cubicBezTo>
                      <a:cubicBezTo>
                        <a:pt x="38" y="58"/>
                        <a:pt x="38" y="59"/>
                        <a:pt x="38" y="59"/>
                      </a:cubicBezTo>
                      <a:cubicBezTo>
                        <a:pt x="39" y="60"/>
                        <a:pt x="38" y="61"/>
                        <a:pt x="37" y="61"/>
                      </a:cubicBezTo>
                      <a:cubicBezTo>
                        <a:pt x="31" y="62"/>
                        <a:pt x="26" y="62"/>
                        <a:pt x="20" y="63"/>
                      </a:cubicBezTo>
                      <a:cubicBezTo>
                        <a:pt x="17" y="63"/>
                        <a:pt x="14" y="64"/>
                        <a:pt x="11" y="66"/>
                      </a:cubicBezTo>
                      <a:cubicBezTo>
                        <a:pt x="10" y="67"/>
                        <a:pt x="9" y="69"/>
                        <a:pt x="9" y="70"/>
                      </a:cubicBezTo>
                      <a:cubicBezTo>
                        <a:pt x="8" y="72"/>
                        <a:pt x="9" y="74"/>
                        <a:pt x="9" y="77"/>
                      </a:cubicBezTo>
                      <a:cubicBezTo>
                        <a:pt x="10" y="82"/>
                        <a:pt x="10" y="84"/>
                        <a:pt x="18" y="86"/>
                      </a:cubicBezTo>
                      <a:cubicBezTo>
                        <a:pt x="27" y="88"/>
                        <a:pt x="36" y="91"/>
                        <a:pt x="46" y="90"/>
                      </a:cubicBezTo>
                      <a:cubicBezTo>
                        <a:pt x="47" y="90"/>
                        <a:pt x="49" y="90"/>
                        <a:pt x="50" y="91"/>
                      </a:cubicBezTo>
                      <a:cubicBezTo>
                        <a:pt x="57" y="96"/>
                        <a:pt x="63" y="100"/>
                        <a:pt x="66" y="107"/>
                      </a:cubicBezTo>
                      <a:cubicBezTo>
                        <a:pt x="67" y="109"/>
                        <a:pt x="67" y="110"/>
                        <a:pt x="66" y="110"/>
                      </a:cubicBezTo>
                      <a:cubicBezTo>
                        <a:pt x="66" y="110"/>
                        <a:pt x="65" y="110"/>
                        <a:pt x="65" y="110"/>
                      </a:cubicBezTo>
                      <a:cubicBezTo>
                        <a:pt x="57" y="109"/>
                        <a:pt x="49" y="107"/>
                        <a:pt x="41" y="103"/>
                      </a:cubicBezTo>
                      <a:cubicBezTo>
                        <a:pt x="38" y="102"/>
                        <a:pt x="35" y="100"/>
                        <a:pt x="32" y="100"/>
                      </a:cubicBezTo>
                      <a:cubicBezTo>
                        <a:pt x="25" y="99"/>
                        <a:pt x="17" y="99"/>
                        <a:pt x="9" y="99"/>
                      </a:cubicBezTo>
                      <a:cubicBezTo>
                        <a:pt x="6" y="99"/>
                        <a:pt x="3" y="102"/>
                        <a:pt x="2" y="105"/>
                      </a:cubicBezTo>
                      <a:cubicBezTo>
                        <a:pt x="0" y="109"/>
                        <a:pt x="0" y="113"/>
                        <a:pt x="0" y="118"/>
                      </a:cubicBezTo>
                      <a:cubicBezTo>
                        <a:pt x="1" y="126"/>
                        <a:pt x="5" y="131"/>
                        <a:pt x="13" y="134"/>
                      </a:cubicBezTo>
                      <a:cubicBezTo>
                        <a:pt x="16" y="135"/>
                        <a:pt x="20" y="136"/>
                        <a:pt x="23" y="137"/>
                      </a:cubicBezTo>
                      <a:cubicBezTo>
                        <a:pt x="24" y="138"/>
                        <a:pt x="26" y="140"/>
                        <a:pt x="25" y="141"/>
                      </a:cubicBezTo>
                      <a:cubicBezTo>
                        <a:pt x="25" y="144"/>
                        <a:pt x="23" y="146"/>
                        <a:pt x="22" y="149"/>
                      </a:cubicBezTo>
                      <a:cubicBezTo>
                        <a:pt x="21" y="150"/>
                        <a:pt x="21" y="152"/>
                        <a:pt x="21" y="153"/>
                      </a:cubicBezTo>
                      <a:cubicBezTo>
                        <a:pt x="21" y="157"/>
                        <a:pt x="22" y="160"/>
                        <a:pt x="23" y="163"/>
                      </a:cubicBezTo>
                      <a:cubicBezTo>
                        <a:pt x="23" y="164"/>
                        <a:pt x="25" y="165"/>
                        <a:pt x="26" y="165"/>
                      </a:cubicBezTo>
                      <a:cubicBezTo>
                        <a:pt x="27" y="165"/>
                        <a:pt x="29" y="165"/>
                        <a:pt x="30" y="165"/>
                      </a:cubicBezTo>
                      <a:cubicBezTo>
                        <a:pt x="38" y="166"/>
                        <a:pt x="46" y="165"/>
                        <a:pt x="53" y="167"/>
                      </a:cubicBezTo>
                      <a:cubicBezTo>
                        <a:pt x="58" y="169"/>
                        <a:pt x="62" y="168"/>
                        <a:pt x="66" y="166"/>
                      </a:cubicBezTo>
                      <a:cubicBezTo>
                        <a:pt x="68" y="165"/>
                        <a:pt x="71" y="164"/>
                        <a:pt x="73" y="162"/>
                      </a:cubicBezTo>
                      <a:cubicBezTo>
                        <a:pt x="77" y="160"/>
                        <a:pt x="81" y="159"/>
                        <a:pt x="84" y="160"/>
                      </a:cubicBezTo>
                      <a:cubicBezTo>
                        <a:pt x="89" y="161"/>
                        <a:pt x="93" y="160"/>
                        <a:pt x="97" y="157"/>
                      </a:cubicBezTo>
                      <a:cubicBezTo>
                        <a:pt x="99" y="156"/>
                        <a:pt x="101" y="155"/>
                        <a:pt x="103" y="154"/>
                      </a:cubicBezTo>
                      <a:cubicBezTo>
                        <a:pt x="104" y="153"/>
                        <a:pt x="105" y="153"/>
                        <a:pt x="105" y="155"/>
                      </a:cubicBezTo>
                      <a:cubicBezTo>
                        <a:pt x="106" y="155"/>
                        <a:pt x="106" y="155"/>
                        <a:pt x="106" y="156"/>
                      </a:cubicBezTo>
                      <a:cubicBezTo>
                        <a:pt x="107" y="159"/>
                        <a:pt x="109" y="160"/>
                        <a:pt x="112" y="161"/>
                      </a:cubicBezTo>
                      <a:cubicBezTo>
                        <a:pt x="115" y="163"/>
                        <a:pt x="114" y="168"/>
                        <a:pt x="116" y="170"/>
                      </a:cubicBezTo>
                      <a:cubicBezTo>
                        <a:pt x="117" y="170"/>
                        <a:pt x="117" y="171"/>
                        <a:pt x="117" y="171"/>
                      </a:cubicBezTo>
                      <a:cubicBezTo>
                        <a:pt x="123" y="173"/>
                        <a:pt x="128" y="175"/>
                        <a:pt x="133" y="176"/>
                      </a:cubicBezTo>
                      <a:cubicBezTo>
                        <a:pt x="139" y="177"/>
                        <a:pt x="144" y="177"/>
                        <a:pt x="150" y="175"/>
                      </a:cubicBezTo>
                      <a:cubicBezTo>
                        <a:pt x="152" y="175"/>
                        <a:pt x="155" y="173"/>
                        <a:pt x="156" y="170"/>
                      </a:cubicBezTo>
                      <a:cubicBezTo>
                        <a:pt x="157" y="165"/>
                        <a:pt x="157" y="160"/>
                        <a:pt x="153" y="156"/>
                      </a:cubicBezTo>
                      <a:cubicBezTo>
                        <a:pt x="153" y="156"/>
                        <a:pt x="153" y="156"/>
                        <a:pt x="153" y="156"/>
                      </a:cubicBezTo>
                      <a:cubicBezTo>
                        <a:pt x="152" y="157"/>
                        <a:pt x="151" y="158"/>
                        <a:pt x="149" y="158"/>
                      </a:cubicBezTo>
                      <a:cubicBezTo>
                        <a:pt x="149" y="158"/>
                        <a:pt x="148" y="158"/>
                        <a:pt x="148" y="158"/>
                      </a:cubicBezTo>
                      <a:cubicBezTo>
                        <a:pt x="147" y="157"/>
                        <a:pt x="147" y="156"/>
                        <a:pt x="149" y="156"/>
                      </a:cubicBezTo>
                      <a:cubicBezTo>
                        <a:pt x="150" y="156"/>
                        <a:pt x="151" y="156"/>
                        <a:pt x="153" y="156"/>
                      </a:cubicBezTo>
                      <a:cubicBezTo>
                        <a:pt x="153" y="155"/>
                        <a:pt x="153" y="155"/>
                        <a:pt x="153" y="155"/>
                      </a:cubicBezTo>
                      <a:cubicBezTo>
                        <a:pt x="153" y="155"/>
                        <a:pt x="153" y="155"/>
                        <a:pt x="153" y="156"/>
                      </a:cubicBezTo>
                      <a:cubicBezTo>
                        <a:pt x="153" y="156"/>
                        <a:pt x="153" y="156"/>
                        <a:pt x="154" y="156"/>
                      </a:cubicBezTo>
                      <a:cubicBezTo>
                        <a:pt x="154" y="154"/>
                        <a:pt x="155" y="153"/>
                        <a:pt x="156" y="152"/>
                      </a:cubicBezTo>
                      <a:cubicBezTo>
                        <a:pt x="158" y="151"/>
                        <a:pt x="160" y="150"/>
                        <a:pt x="161" y="151"/>
                      </a:cubicBezTo>
                      <a:cubicBezTo>
                        <a:pt x="163" y="154"/>
                        <a:pt x="167" y="155"/>
                        <a:pt x="169" y="158"/>
                      </a:cubicBezTo>
                      <a:cubicBezTo>
                        <a:pt x="174" y="157"/>
                        <a:pt x="177" y="155"/>
                        <a:pt x="179" y="150"/>
                      </a:cubicBezTo>
                      <a:cubicBezTo>
                        <a:pt x="180" y="147"/>
                        <a:pt x="180" y="144"/>
                        <a:pt x="178" y="141"/>
                      </a:cubicBezTo>
                      <a:cubicBezTo>
                        <a:pt x="177" y="139"/>
                        <a:pt x="176" y="137"/>
                        <a:pt x="174" y="135"/>
                      </a:cubicBezTo>
                      <a:cubicBezTo>
                        <a:pt x="171" y="133"/>
                        <a:pt x="170" y="130"/>
                        <a:pt x="170" y="127"/>
                      </a:cubicBezTo>
                      <a:cubicBezTo>
                        <a:pt x="169" y="123"/>
                        <a:pt x="167" y="120"/>
                        <a:pt x="164" y="117"/>
                      </a:cubicBezTo>
                      <a:cubicBezTo>
                        <a:pt x="160" y="115"/>
                        <a:pt x="160" y="110"/>
                        <a:pt x="158" y="106"/>
                      </a:cubicBezTo>
                      <a:cubicBezTo>
                        <a:pt x="157" y="103"/>
                        <a:pt x="157" y="100"/>
                        <a:pt x="160" y="98"/>
                      </a:cubicBezTo>
                      <a:cubicBezTo>
                        <a:pt x="165" y="93"/>
                        <a:pt x="167" y="87"/>
                        <a:pt x="167" y="80"/>
                      </a:cubicBezTo>
                      <a:cubicBezTo>
                        <a:pt x="167" y="78"/>
                        <a:pt x="167" y="75"/>
                        <a:pt x="168" y="72"/>
                      </a:cubicBezTo>
                      <a:cubicBezTo>
                        <a:pt x="171" y="65"/>
                        <a:pt x="174" y="57"/>
                        <a:pt x="177" y="49"/>
                      </a:cubicBezTo>
                      <a:cubicBezTo>
                        <a:pt x="178" y="47"/>
                        <a:pt x="180" y="44"/>
                        <a:pt x="182" y="43"/>
                      </a:cubicBezTo>
                      <a:cubicBezTo>
                        <a:pt x="189" y="39"/>
                        <a:pt x="195" y="34"/>
                        <a:pt x="200" y="29"/>
                      </a:cubicBezTo>
                      <a:cubicBezTo>
                        <a:pt x="202" y="28"/>
                        <a:pt x="203" y="25"/>
                        <a:pt x="203" y="23"/>
                      </a:cubicBezTo>
                      <a:cubicBezTo>
                        <a:pt x="204" y="17"/>
                        <a:pt x="201" y="14"/>
                        <a:pt x="196" y="12"/>
                      </a:cubicBezTo>
                      <a:cubicBezTo>
                        <a:pt x="192" y="11"/>
                        <a:pt x="189" y="10"/>
                        <a:pt x="186" y="10"/>
                      </a:cubicBezTo>
                      <a:cubicBezTo>
                        <a:pt x="182" y="9"/>
                        <a:pt x="179" y="11"/>
                        <a:pt x="176" y="14"/>
                      </a:cubicBezTo>
                      <a:cubicBezTo>
                        <a:pt x="173" y="16"/>
                        <a:pt x="174" y="19"/>
                        <a:pt x="175" y="22"/>
                      </a:cubicBezTo>
                      <a:cubicBezTo>
                        <a:pt x="176" y="25"/>
                        <a:pt x="176" y="29"/>
                        <a:pt x="176" y="32"/>
                      </a:cubicBezTo>
                      <a:cubicBezTo>
                        <a:pt x="176" y="32"/>
                        <a:pt x="176" y="33"/>
                        <a:pt x="176" y="33"/>
                      </a:cubicBezTo>
                      <a:cubicBezTo>
                        <a:pt x="177" y="33"/>
                        <a:pt x="177" y="33"/>
                        <a:pt x="177" y="33"/>
                      </a:cubicBezTo>
                      <a:cubicBezTo>
                        <a:pt x="176" y="33"/>
                        <a:pt x="176" y="33"/>
                        <a:pt x="176" y="33"/>
                      </a:cubicBezTo>
                      <a:cubicBezTo>
                        <a:pt x="176" y="33"/>
                        <a:pt x="176" y="32"/>
                        <a:pt x="176" y="32"/>
                      </a:cubicBezTo>
                      <a:cubicBezTo>
                        <a:pt x="175" y="31"/>
                        <a:pt x="175" y="31"/>
                        <a:pt x="175" y="30"/>
                      </a:cubicBezTo>
                      <a:cubicBezTo>
                        <a:pt x="174" y="27"/>
                        <a:pt x="172" y="25"/>
                        <a:pt x="169" y="24"/>
                      </a:cubicBezTo>
                      <a:cubicBezTo>
                        <a:pt x="168" y="24"/>
                        <a:pt x="166" y="23"/>
                        <a:pt x="164" y="22"/>
                      </a:cubicBezTo>
                      <a:cubicBezTo>
                        <a:pt x="160" y="20"/>
                        <a:pt x="157" y="22"/>
                        <a:pt x="155" y="25"/>
                      </a:cubicBezTo>
                      <a:cubicBezTo>
                        <a:pt x="153" y="28"/>
                        <a:pt x="152" y="30"/>
                        <a:pt x="151" y="33"/>
                      </a:cubicBezTo>
                      <a:cubicBezTo>
                        <a:pt x="148" y="39"/>
                        <a:pt x="147" y="47"/>
                        <a:pt x="144" y="53"/>
                      </a:cubicBezTo>
                      <a:cubicBezTo>
                        <a:pt x="140" y="59"/>
                        <a:pt x="140" y="66"/>
                        <a:pt x="137" y="73"/>
                      </a:cubicBezTo>
                      <a:cubicBezTo>
                        <a:pt x="137" y="73"/>
                        <a:pt x="137" y="74"/>
                        <a:pt x="136" y="74"/>
                      </a:cubicBezTo>
                      <a:cubicBezTo>
                        <a:pt x="136" y="75"/>
                        <a:pt x="136" y="75"/>
                        <a:pt x="136" y="76"/>
                      </a:cubicBezTo>
                      <a:cubicBezTo>
                        <a:pt x="135" y="77"/>
                        <a:pt x="133" y="78"/>
                        <a:pt x="132" y="78"/>
                      </a:cubicBezTo>
                      <a:cubicBezTo>
                        <a:pt x="130" y="77"/>
                        <a:pt x="129" y="75"/>
                        <a:pt x="129" y="74"/>
                      </a:cubicBezTo>
                      <a:cubicBezTo>
                        <a:pt x="131" y="68"/>
                        <a:pt x="132" y="62"/>
                        <a:pt x="134" y="57"/>
                      </a:cubicBezTo>
                      <a:cubicBezTo>
                        <a:pt x="138" y="49"/>
                        <a:pt x="138" y="41"/>
                        <a:pt x="135" y="33"/>
                      </a:cubicBezTo>
                      <a:cubicBezTo>
                        <a:pt x="135" y="31"/>
                        <a:pt x="134" y="30"/>
                        <a:pt x="133" y="29"/>
                      </a:cubicBezTo>
                      <a:cubicBezTo>
                        <a:pt x="131" y="27"/>
                        <a:pt x="128" y="28"/>
                        <a:pt x="127" y="30"/>
                      </a:cubicBezTo>
                      <a:cubicBezTo>
                        <a:pt x="126" y="33"/>
                        <a:pt x="126" y="37"/>
                        <a:pt x="125" y="41"/>
                      </a:cubicBezTo>
                      <a:cubicBezTo>
                        <a:pt x="125" y="43"/>
                        <a:pt x="123" y="44"/>
                        <a:pt x="122" y="44"/>
                      </a:cubicBezTo>
                      <a:cubicBezTo>
                        <a:pt x="117" y="42"/>
                        <a:pt x="112" y="42"/>
                        <a:pt x="107" y="42"/>
                      </a:cubicBezTo>
                      <a:cubicBezTo>
                        <a:pt x="105" y="42"/>
                        <a:pt x="105" y="42"/>
                        <a:pt x="105" y="41"/>
                      </a:cubicBezTo>
                      <a:cubicBezTo>
                        <a:pt x="106" y="41"/>
                        <a:pt x="106" y="41"/>
                        <a:pt x="107" y="40"/>
                      </a:cubicBezTo>
                      <a:cubicBezTo>
                        <a:pt x="109" y="39"/>
                        <a:pt x="112" y="38"/>
                        <a:pt x="114" y="36"/>
                      </a:cubicBezTo>
                      <a:cubicBezTo>
                        <a:pt x="116" y="35"/>
                        <a:pt x="116" y="32"/>
                        <a:pt x="115" y="31"/>
                      </a:cubicBezTo>
                      <a:cubicBezTo>
                        <a:pt x="113" y="26"/>
                        <a:pt x="110" y="23"/>
                        <a:pt x="107" y="20"/>
                      </a:cubicBezTo>
                      <a:cubicBezTo>
                        <a:pt x="104" y="17"/>
                        <a:pt x="100" y="17"/>
                        <a:pt x="97" y="19"/>
                      </a:cubicBezTo>
                      <a:cubicBezTo>
                        <a:pt x="95" y="21"/>
                        <a:pt x="94" y="22"/>
                        <a:pt x="92" y="24"/>
                      </a:cubicBezTo>
                      <a:cubicBezTo>
                        <a:pt x="91" y="25"/>
                        <a:pt x="89" y="26"/>
                        <a:pt x="88" y="25"/>
                      </a:cubicBezTo>
                      <a:cubicBezTo>
                        <a:pt x="86" y="25"/>
                        <a:pt x="86" y="24"/>
                        <a:pt x="88" y="21"/>
                      </a:cubicBezTo>
                      <a:cubicBezTo>
                        <a:pt x="91" y="18"/>
                        <a:pt x="93" y="14"/>
                        <a:pt x="95" y="11"/>
                      </a:cubicBezTo>
                      <a:cubicBezTo>
                        <a:pt x="97" y="8"/>
                        <a:pt x="96" y="4"/>
                        <a:pt x="93" y="2"/>
                      </a:cubicBezTo>
                      <a:cubicBezTo>
                        <a:pt x="92" y="1"/>
                        <a:pt x="91" y="1"/>
                        <a:pt x="90" y="0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91" y="0"/>
                        <a:pt x="90" y="0"/>
                        <a:pt x="90" y="0"/>
                      </a:cubicBezTo>
                      <a:cubicBezTo>
                        <a:pt x="90" y="0"/>
                        <a:pt x="90" y="0"/>
                        <a:pt x="90" y="0"/>
                      </a:cubicBezTo>
                      <a:cubicBezTo>
                        <a:pt x="87" y="3"/>
                        <a:pt x="84" y="2"/>
                        <a:pt x="8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1" name="Freeform 466">
                  <a:extLst>
                    <a:ext uri="{FF2B5EF4-FFF2-40B4-BE49-F238E27FC236}">
                      <a16:creationId xmlns:a16="http://schemas.microsoft.com/office/drawing/2014/main" id="{301E792A-2F48-4E0F-9E48-5648C46A9A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0" y="1654"/>
                  <a:ext cx="207" cy="115"/>
                </a:xfrm>
                <a:custGeom>
                  <a:avLst/>
                  <a:gdLst>
                    <a:gd name="T0" fmla="*/ 249 w 266"/>
                    <a:gd name="T1" fmla="*/ 125 h 147"/>
                    <a:gd name="T2" fmla="*/ 236 w 266"/>
                    <a:gd name="T3" fmla="*/ 111 h 147"/>
                    <a:gd name="T4" fmla="*/ 224 w 266"/>
                    <a:gd name="T5" fmla="*/ 98 h 147"/>
                    <a:gd name="T6" fmla="*/ 230 w 266"/>
                    <a:gd name="T7" fmla="*/ 90 h 147"/>
                    <a:gd name="T8" fmla="*/ 224 w 266"/>
                    <a:gd name="T9" fmla="*/ 79 h 147"/>
                    <a:gd name="T10" fmla="*/ 205 w 266"/>
                    <a:gd name="T11" fmla="*/ 64 h 147"/>
                    <a:gd name="T12" fmla="*/ 166 w 266"/>
                    <a:gd name="T13" fmla="*/ 41 h 147"/>
                    <a:gd name="T14" fmla="*/ 130 w 266"/>
                    <a:gd name="T15" fmla="*/ 28 h 147"/>
                    <a:gd name="T16" fmla="*/ 84 w 266"/>
                    <a:gd name="T17" fmla="*/ 23 h 147"/>
                    <a:gd name="T18" fmla="*/ 64 w 266"/>
                    <a:gd name="T19" fmla="*/ 40 h 147"/>
                    <a:gd name="T20" fmla="*/ 49 w 266"/>
                    <a:gd name="T21" fmla="*/ 31 h 147"/>
                    <a:gd name="T22" fmla="*/ 47 w 266"/>
                    <a:gd name="T23" fmla="*/ 19 h 147"/>
                    <a:gd name="T24" fmla="*/ 37 w 266"/>
                    <a:gd name="T25" fmla="*/ 5 h 147"/>
                    <a:gd name="T26" fmla="*/ 19 w 266"/>
                    <a:gd name="T27" fmla="*/ 2 h 147"/>
                    <a:gd name="T28" fmla="*/ 0 w 266"/>
                    <a:gd name="T29" fmla="*/ 13 h 147"/>
                    <a:gd name="T30" fmla="*/ 7 w 266"/>
                    <a:gd name="T31" fmla="*/ 18 h 147"/>
                    <a:gd name="T32" fmla="*/ 26 w 266"/>
                    <a:gd name="T33" fmla="*/ 29 h 147"/>
                    <a:gd name="T34" fmla="*/ 38 w 266"/>
                    <a:gd name="T35" fmla="*/ 30 h 147"/>
                    <a:gd name="T36" fmla="*/ 19 w 266"/>
                    <a:gd name="T37" fmla="*/ 35 h 147"/>
                    <a:gd name="T38" fmla="*/ 26 w 266"/>
                    <a:gd name="T39" fmla="*/ 52 h 147"/>
                    <a:gd name="T40" fmla="*/ 36 w 266"/>
                    <a:gd name="T41" fmla="*/ 49 h 147"/>
                    <a:gd name="T42" fmla="*/ 53 w 266"/>
                    <a:gd name="T43" fmla="*/ 55 h 147"/>
                    <a:gd name="T44" fmla="*/ 77 w 266"/>
                    <a:gd name="T45" fmla="*/ 64 h 147"/>
                    <a:gd name="T46" fmla="*/ 100 w 266"/>
                    <a:gd name="T47" fmla="*/ 82 h 147"/>
                    <a:gd name="T48" fmla="*/ 106 w 266"/>
                    <a:gd name="T49" fmla="*/ 95 h 147"/>
                    <a:gd name="T50" fmla="*/ 94 w 266"/>
                    <a:gd name="T51" fmla="*/ 108 h 147"/>
                    <a:gd name="T52" fmla="*/ 111 w 266"/>
                    <a:gd name="T53" fmla="*/ 112 h 147"/>
                    <a:gd name="T54" fmla="*/ 129 w 266"/>
                    <a:gd name="T55" fmla="*/ 121 h 147"/>
                    <a:gd name="T56" fmla="*/ 157 w 266"/>
                    <a:gd name="T57" fmla="*/ 128 h 147"/>
                    <a:gd name="T58" fmla="*/ 168 w 266"/>
                    <a:gd name="T59" fmla="*/ 119 h 147"/>
                    <a:gd name="T60" fmla="*/ 179 w 266"/>
                    <a:gd name="T61" fmla="*/ 106 h 147"/>
                    <a:gd name="T62" fmla="*/ 201 w 266"/>
                    <a:gd name="T63" fmla="*/ 110 h 147"/>
                    <a:gd name="T64" fmla="*/ 223 w 266"/>
                    <a:gd name="T65" fmla="*/ 135 h 147"/>
                    <a:gd name="T66" fmla="*/ 261 w 266"/>
                    <a:gd name="T67" fmla="*/ 147 h 147"/>
                    <a:gd name="T68" fmla="*/ 265 w 266"/>
                    <a:gd name="T69" fmla="*/ 146 h 147"/>
                    <a:gd name="T70" fmla="*/ 263 w 266"/>
                    <a:gd name="T71" fmla="*/ 138 h 147"/>
                    <a:gd name="T72" fmla="*/ 250 w 266"/>
                    <a:gd name="T73" fmla="*/ 127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66" h="147">
                      <a:moveTo>
                        <a:pt x="250" y="127"/>
                      </a:moveTo>
                      <a:cubicBezTo>
                        <a:pt x="250" y="126"/>
                        <a:pt x="250" y="126"/>
                        <a:pt x="249" y="125"/>
                      </a:cubicBezTo>
                      <a:cubicBezTo>
                        <a:pt x="247" y="123"/>
                        <a:pt x="244" y="122"/>
                        <a:pt x="242" y="119"/>
                      </a:cubicBezTo>
                      <a:cubicBezTo>
                        <a:pt x="239" y="117"/>
                        <a:pt x="238" y="114"/>
                        <a:pt x="236" y="111"/>
                      </a:cubicBezTo>
                      <a:cubicBezTo>
                        <a:pt x="234" y="109"/>
                        <a:pt x="232" y="108"/>
                        <a:pt x="230" y="106"/>
                      </a:cubicBezTo>
                      <a:cubicBezTo>
                        <a:pt x="228" y="103"/>
                        <a:pt x="226" y="101"/>
                        <a:pt x="224" y="98"/>
                      </a:cubicBezTo>
                      <a:cubicBezTo>
                        <a:pt x="223" y="96"/>
                        <a:pt x="223" y="94"/>
                        <a:pt x="225" y="92"/>
                      </a:cubicBezTo>
                      <a:cubicBezTo>
                        <a:pt x="227" y="91"/>
                        <a:pt x="228" y="91"/>
                        <a:pt x="230" y="90"/>
                      </a:cubicBezTo>
                      <a:cubicBezTo>
                        <a:pt x="232" y="88"/>
                        <a:pt x="231" y="83"/>
                        <a:pt x="229" y="81"/>
                      </a:cubicBezTo>
                      <a:cubicBezTo>
                        <a:pt x="227" y="80"/>
                        <a:pt x="226" y="79"/>
                        <a:pt x="224" y="79"/>
                      </a:cubicBezTo>
                      <a:cubicBezTo>
                        <a:pt x="221" y="77"/>
                        <a:pt x="217" y="76"/>
                        <a:pt x="214" y="75"/>
                      </a:cubicBezTo>
                      <a:cubicBezTo>
                        <a:pt x="208" y="73"/>
                        <a:pt x="205" y="70"/>
                        <a:pt x="205" y="64"/>
                      </a:cubicBezTo>
                      <a:cubicBezTo>
                        <a:pt x="204" y="63"/>
                        <a:pt x="202" y="61"/>
                        <a:pt x="201" y="59"/>
                      </a:cubicBezTo>
                      <a:cubicBezTo>
                        <a:pt x="191" y="51"/>
                        <a:pt x="179" y="45"/>
                        <a:pt x="166" y="41"/>
                      </a:cubicBezTo>
                      <a:cubicBezTo>
                        <a:pt x="160" y="40"/>
                        <a:pt x="154" y="38"/>
                        <a:pt x="149" y="35"/>
                      </a:cubicBezTo>
                      <a:cubicBezTo>
                        <a:pt x="143" y="33"/>
                        <a:pt x="137" y="30"/>
                        <a:pt x="130" y="28"/>
                      </a:cubicBezTo>
                      <a:cubicBezTo>
                        <a:pt x="121" y="26"/>
                        <a:pt x="112" y="23"/>
                        <a:pt x="104" y="19"/>
                      </a:cubicBezTo>
                      <a:cubicBezTo>
                        <a:pt x="96" y="16"/>
                        <a:pt x="89" y="14"/>
                        <a:pt x="84" y="23"/>
                      </a:cubicBezTo>
                      <a:cubicBezTo>
                        <a:pt x="84" y="24"/>
                        <a:pt x="84" y="24"/>
                        <a:pt x="83" y="24"/>
                      </a:cubicBezTo>
                      <a:cubicBezTo>
                        <a:pt x="75" y="28"/>
                        <a:pt x="69" y="33"/>
                        <a:pt x="64" y="40"/>
                      </a:cubicBezTo>
                      <a:cubicBezTo>
                        <a:pt x="63" y="41"/>
                        <a:pt x="60" y="42"/>
                        <a:pt x="58" y="40"/>
                      </a:cubicBezTo>
                      <a:cubicBezTo>
                        <a:pt x="55" y="37"/>
                        <a:pt x="52" y="34"/>
                        <a:pt x="49" y="31"/>
                      </a:cubicBezTo>
                      <a:cubicBezTo>
                        <a:pt x="47" y="30"/>
                        <a:pt x="47" y="27"/>
                        <a:pt x="47" y="25"/>
                      </a:cubicBezTo>
                      <a:cubicBezTo>
                        <a:pt x="47" y="23"/>
                        <a:pt x="47" y="21"/>
                        <a:pt x="47" y="19"/>
                      </a:cubicBezTo>
                      <a:cubicBezTo>
                        <a:pt x="48" y="15"/>
                        <a:pt x="46" y="11"/>
                        <a:pt x="45" y="8"/>
                      </a:cubicBezTo>
                      <a:cubicBezTo>
                        <a:pt x="43" y="5"/>
                        <a:pt x="40" y="5"/>
                        <a:pt x="37" y="5"/>
                      </a:cubicBezTo>
                      <a:cubicBezTo>
                        <a:pt x="34" y="4"/>
                        <a:pt x="31" y="2"/>
                        <a:pt x="28" y="1"/>
                      </a:cubicBezTo>
                      <a:cubicBezTo>
                        <a:pt x="25" y="0"/>
                        <a:pt x="22" y="0"/>
                        <a:pt x="19" y="2"/>
                      </a:cubicBezTo>
                      <a:cubicBezTo>
                        <a:pt x="13" y="5"/>
                        <a:pt x="7" y="8"/>
                        <a:pt x="1" y="10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13"/>
                        <a:pt x="0" y="15"/>
                        <a:pt x="1" y="15"/>
                      </a:cubicBezTo>
                      <a:cubicBezTo>
                        <a:pt x="3" y="16"/>
                        <a:pt x="5" y="17"/>
                        <a:pt x="7" y="18"/>
                      </a:cubicBezTo>
                      <a:cubicBezTo>
                        <a:pt x="10" y="19"/>
                        <a:pt x="12" y="20"/>
                        <a:pt x="14" y="22"/>
                      </a:cubicBezTo>
                      <a:cubicBezTo>
                        <a:pt x="16" y="27"/>
                        <a:pt x="20" y="29"/>
                        <a:pt x="26" y="29"/>
                      </a:cubicBezTo>
                      <a:cubicBezTo>
                        <a:pt x="29" y="29"/>
                        <a:pt x="32" y="29"/>
                        <a:pt x="36" y="29"/>
                      </a:cubicBezTo>
                      <a:cubicBezTo>
                        <a:pt x="36" y="29"/>
                        <a:pt x="37" y="30"/>
                        <a:pt x="38" y="30"/>
                      </a:cubicBezTo>
                      <a:cubicBezTo>
                        <a:pt x="37" y="30"/>
                        <a:pt x="37" y="31"/>
                        <a:pt x="37" y="31"/>
                      </a:cubicBezTo>
                      <a:cubicBezTo>
                        <a:pt x="31" y="31"/>
                        <a:pt x="25" y="35"/>
                        <a:pt x="19" y="35"/>
                      </a:cubicBezTo>
                      <a:cubicBezTo>
                        <a:pt x="18" y="35"/>
                        <a:pt x="17" y="36"/>
                        <a:pt x="18" y="37"/>
                      </a:cubicBezTo>
                      <a:cubicBezTo>
                        <a:pt x="22" y="42"/>
                        <a:pt x="25" y="46"/>
                        <a:pt x="26" y="52"/>
                      </a:cubicBezTo>
                      <a:cubicBezTo>
                        <a:pt x="27" y="54"/>
                        <a:pt x="31" y="55"/>
                        <a:pt x="33" y="53"/>
                      </a:cubicBezTo>
                      <a:cubicBezTo>
                        <a:pt x="34" y="52"/>
                        <a:pt x="35" y="51"/>
                        <a:pt x="36" y="49"/>
                      </a:cubicBezTo>
                      <a:cubicBezTo>
                        <a:pt x="37" y="48"/>
                        <a:pt x="38" y="47"/>
                        <a:pt x="40" y="48"/>
                      </a:cubicBezTo>
                      <a:cubicBezTo>
                        <a:pt x="44" y="50"/>
                        <a:pt x="49" y="52"/>
                        <a:pt x="53" y="55"/>
                      </a:cubicBezTo>
                      <a:cubicBezTo>
                        <a:pt x="56" y="57"/>
                        <a:pt x="58" y="59"/>
                        <a:pt x="62" y="60"/>
                      </a:cubicBezTo>
                      <a:cubicBezTo>
                        <a:pt x="67" y="61"/>
                        <a:pt x="72" y="63"/>
                        <a:pt x="77" y="64"/>
                      </a:cubicBezTo>
                      <a:cubicBezTo>
                        <a:pt x="81" y="65"/>
                        <a:pt x="84" y="66"/>
                        <a:pt x="87" y="68"/>
                      </a:cubicBezTo>
                      <a:cubicBezTo>
                        <a:pt x="93" y="71"/>
                        <a:pt x="98" y="74"/>
                        <a:pt x="100" y="82"/>
                      </a:cubicBezTo>
                      <a:cubicBezTo>
                        <a:pt x="100" y="84"/>
                        <a:pt x="102" y="86"/>
                        <a:pt x="103" y="89"/>
                      </a:cubicBezTo>
                      <a:cubicBezTo>
                        <a:pt x="104" y="91"/>
                        <a:pt x="105" y="93"/>
                        <a:pt x="106" y="95"/>
                      </a:cubicBezTo>
                      <a:cubicBezTo>
                        <a:pt x="107" y="97"/>
                        <a:pt x="106" y="99"/>
                        <a:pt x="105" y="99"/>
                      </a:cubicBezTo>
                      <a:cubicBezTo>
                        <a:pt x="99" y="100"/>
                        <a:pt x="96" y="104"/>
                        <a:pt x="94" y="108"/>
                      </a:cubicBezTo>
                      <a:cubicBezTo>
                        <a:pt x="92" y="111"/>
                        <a:pt x="94" y="114"/>
                        <a:pt x="97" y="114"/>
                      </a:cubicBezTo>
                      <a:cubicBezTo>
                        <a:pt x="102" y="115"/>
                        <a:pt x="107" y="113"/>
                        <a:pt x="111" y="112"/>
                      </a:cubicBezTo>
                      <a:cubicBezTo>
                        <a:pt x="117" y="111"/>
                        <a:pt x="122" y="112"/>
                        <a:pt x="126" y="117"/>
                      </a:cubicBezTo>
                      <a:cubicBezTo>
                        <a:pt x="127" y="118"/>
                        <a:pt x="128" y="120"/>
                        <a:pt x="129" y="121"/>
                      </a:cubicBezTo>
                      <a:cubicBezTo>
                        <a:pt x="131" y="124"/>
                        <a:pt x="134" y="125"/>
                        <a:pt x="138" y="125"/>
                      </a:cubicBezTo>
                      <a:cubicBezTo>
                        <a:pt x="144" y="126"/>
                        <a:pt x="151" y="126"/>
                        <a:pt x="157" y="128"/>
                      </a:cubicBezTo>
                      <a:cubicBezTo>
                        <a:pt x="160" y="129"/>
                        <a:pt x="163" y="128"/>
                        <a:pt x="165" y="127"/>
                      </a:cubicBezTo>
                      <a:cubicBezTo>
                        <a:pt x="169" y="125"/>
                        <a:pt x="169" y="123"/>
                        <a:pt x="168" y="119"/>
                      </a:cubicBezTo>
                      <a:cubicBezTo>
                        <a:pt x="168" y="118"/>
                        <a:pt x="168" y="116"/>
                        <a:pt x="168" y="116"/>
                      </a:cubicBezTo>
                      <a:cubicBezTo>
                        <a:pt x="172" y="112"/>
                        <a:pt x="175" y="109"/>
                        <a:pt x="179" y="106"/>
                      </a:cubicBezTo>
                      <a:cubicBezTo>
                        <a:pt x="183" y="104"/>
                        <a:pt x="187" y="104"/>
                        <a:pt x="191" y="105"/>
                      </a:cubicBezTo>
                      <a:cubicBezTo>
                        <a:pt x="194" y="107"/>
                        <a:pt x="197" y="109"/>
                        <a:pt x="201" y="110"/>
                      </a:cubicBezTo>
                      <a:cubicBezTo>
                        <a:pt x="204" y="112"/>
                        <a:pt x="206" y="114"/>
                        <a:pt x="208" y="117"/>
                      </a:cubicBezTo>
                      <a:cubicBezTo>
                        <a:pt x="213" y="123"/>
                        <a:pt x="218" y="129"/>
                        <a:pt x="223" y="135"/>
                      </a:cubicBezTo>
                      <a:cubicBezTo>
                        <a:pt x="226" y="139"/>
                        <a:pt x="230" y="141"/>
                        <a:pt x="236" y="141"/>
                      </a:cubicBezTo>
                      <a:cubicBezTo>
                        <a:pt x="245" y="141"/>
                        <a:pt x="253" y="143"/>
                        <a:pt x="261" y="147"/>
                      </a:cubicBezTo>
                      <a:cubicBezTo>
                        <a:pt x="261" y="147"/>
                        <a:pt x="262" y="147"/>
                        <a:pt x="263" y="147"/>
                      </a:cubicBezTo>
                      <a:cubicBezTo>
                        <a:pt x="264" y="147"/>
                        <a:pt x="265" y="147"/>
                        <a:pt x="265" y="146"/>
                      </a:cubicBezTo>
                      <a:cubicBezTo>
                        <a:pt x="266" y="145"/>
                        <a:pt x="266" y="144"/>
                        <a:pt x="266" y="143"/>
                      </a:cubicBezTo>
                      <a:cubicBezTo>
                        <a:pt x="266" y="141"/>
                        <a:pt x="265" y="139"/>
                        <a:pt x="263" y="138"/>
                      </a:cubicBezTo>
                      <a:cubicBezTo>
                        <a:pt x="258" y="137"/>
                        <a:pt x="259" y="134"/>
                        <a:pt x="260" y="131"/>
                      </a:cubicBezTo>
                      <a:cubicBezTo>
                        <a:pt x="256" y="131"/>
                        <a:pt x="252" y="131"/>
                        <a:pt x="250" y="1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2" name="Freeform 467">
                  <a:extLst>
                    <a:ext uri="{FF2B5EF4-FFF2-40B4-BE49-F238E27FC236}">
                      <a16:creationId xmlns:a16="http://schemas.microsoft.com/office/drawing/2014/main" id="{270A0004-2E88-475A-91A6-4CA4274C80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65" y="1573"/>
                  <a:ext cx="109" cy="124"/>
                </a:xfrm>
                <a:custGeom>
                  <a:avLst/>
                  <a:gdLst>
                    <a:gd name="T0" fmla="*/ 2 w 139"/>
                    <a:gd name="T1" fmla="*/ 94 h 158"/>
                    <a:gd name="T2" fmla="*/ 7 w 139"/>
                    <a:gd name="T3" fmla="*/ 112 h 158"/>
                    <a:gd name="T4" fmla="*/ 13 w 139"/>
                    <a:gd name="T5" fmla="*/ 120 h 158"/>
                    <a:gd name="T6" fmla="*/ 15 w 139"/>
                    <a:gd name="T7" fmla="*/ 122 h 158"/>
                    <a:gd name="T8" fmla="*/ 18 w 139"/>
                    <a:gd name="T9" fmla="*/ 135 h 158"/>
                    <a:gd name="T10" fmla="*/ 26 w 139"/>
                    <a:gd name="T11" fmla="*/ 142 h 158"/>
                    <a:gd name="T12" fmla="*/ 34 w 139"/>
                    <a:gd name="T13" fmla="*/ 143 h 158"/>
                    <a:gd name="T14" fmla="*/ 40 w 139"/>
                    <a:gd name="T15" fmla="*/ 147 h 158"/>
                    <a:gd name="T16" fmla="*/ 47 w 139"/>
                    <a:gd name="T17" fmla="*/ 149 h 158"/>
                    <a:gd name="T18" fmla="*/ 56 w 139"/>
                    <a:gd name="T19" fmla="*/ 146 h 158"/>
                    <a:gd name="T20" fmla="*/ 60 w 139"/>
                    <a:gd name="T21" fmla="*/ 146 h 158"/>
                    <a:gd name="T22" fmla="*/ 73 w 139"/>
                    <a:gd name="T23" fmla="*/ 151 h 158"/>
                    <a:gd name="T24" fmla="*/ 76 w 139"/>
                    <a:gd name="T25" fmla="*/ 155 h 158"/>
                    <a:gd name="T26" fmla="*/ 82 w 139"/>
                    <a:gd name="T27" fmla="*/ 157 h 158"/>
                    <a:gd name="T28" fmla="*/ 91 w 139"/>
                    <a:gd name="T29" fmla="*/ 154 h 158"/>
                    <a:gd name="T30" fmla="*/ 96 w 139"/>
                    <a:gd name="T31" fmla="*/ 155 h 158"/>
                    <a:gd name="T32" fmla="*/ 101 w 139"/>
                    <a:gd name="T33" fmla="*/ 152 h 158"/>
                    <a:gd name="T34" fmla="*/ 101 w 139"/>
                    <a:gd name="T35" fmla="*/ 150 h 158"/>
                    <a:gd name="T36" fmla="*/ 101 w 139"/>
                    <a:gd name="T37" fmla="*/ 140 h 158"/>
                    <a:gd name="T38" fmla="*/ 103 w 139"/>
                    <a:gd name="T39" fmla="*/ 132 h 158"/>
                    <a:gd name="T40" fmla="*/ 107 w 139"/>
                    <a:gd name="T41" fmla="*/ 120 h 158"/>
                    <a:gd name="T42" fmla="*/ 116 w 139"/>
                    <a:gd name="T43" fmla="*/ 102 h 158"/>
                    <a:gd name="T44" fmla="*/ 120 w 139"/>
                    <a:gd name="T45" fmla="*/ 93 h 158"/>
                    <a:gd name="T46" fmla="*/ 125 w 139"/>
                    <a:gd name="T47" fmla="*/ 89 h 158"/>
                    <a:gd name="T48" fmla="*/ 130 w 139"/>
                    <a:gd name="T49" fmla="*/ 89 h 158"/>
                    <a:gd name="T50" fmla="*/ 133 w 139"/>
                    <a:gd name="T51" fmla="*/ 88 h 158"/>
                    <a:gd name="T52" fmla="*/ 134 w 139"/>
                    <a:gd name="T53" fmla="*/ 84 h 158"/>
                    <a:gd name="T54" fmla="*/ 125 w 139"/>
                    <a:gd name="T55" fmla="*/ 75 h 158"/>
                    <a:gd name="T56" fmla="*/ 123 w 139"/>
                    <a:gd name="T57" fmla="*/ 69 h 158"/>
                    <a:gd name="T58" fmla="*/ 123 w 139"/>
                    <a:gd name="T59" fmla="*/ 62 h 158"/>
                    <a:gd name="T60" fmla="*/ 121 w 139"/>
                    <a:gd name="T61" fmla="*/ 44 h 158"/>
                    <a:gd name="T62" fmla="*/ 126 w 139"/>
                    <a:gd name="T63" fmla="*/ 39 h 158"/>
                    <a:gd name="T64" fmla="*/ 129 w 139"/>
                    <a:gd name="T65" fmla="*/ 34 h 158"/>
                    <a:gd name="T66" fmla="*/ 133 w 139"/>
                    <a:gd name="T67" fmla="*/ 30 h 158"/>
                    <a:gd name="T68" fmla="*/ 139 w 139"/>
                    <a:gd name="T69" fmla="*/ 27 h 158"/>
                    <a:gd name="T70" fmla="*/ 139 w 139"/>
                    <a:gd name="T71" fmla="*/ 25 h 158"/>
                    <a:gd name="T72" fmla="*/ 139 w 139"/>
                    <a:gd name="T73" fmla="*/ 24 h 158"/>
                    <a:gd name="T74" fmla="*/ 127 w 139"/>
                    <a:gd name="T75" fmla="*/ 17 h 158"/>
                    <a:gd name="T76" fmla="*/ 119 w 139"/>
                    <a:gd name="T77" fmla="*/ 8 h 158"/>
                    <a:gd name="T78" fmla="*/ 112 w 139"/>
                    <a:gd name="T79" fmla="*/ 1 h 158"/>
                    <a:gd name="T80" fmla="*/ 108 w 139"/>
                    <a:gd name="T81" fmla="*/ 1 h 158"/>
                    <a:gd name="T82" fmla="*/ 101 w 139"/>
                    <a:gd name="T83" fmla="*/ 6 h 158"/>
                    <a:gd name="T84" fmla="*/ 96 w 139"/>
                    <a:gd name="T85" fmla="*/ 14 h 158"/>
                    <a:gd name="T86" fmla="*/ 92 w 139"/>
                    <a:gd name="T87" fmla="*/ 20 h 158"/>
                    <a:gd name="T88" fmla="*/ 80 w 139"/>
                    <a:gd name="T89" fmla="*/ 28 h 158"/>
                    <a:gd name="T90" fmla="*/ 66 w 139"/>
                    <a:gd name="T91" fmla="*/ 40 h 158"/>
                    <a:gd name="T92" fmla="*/ 60 w 139"/>
                    <a:gd name="T93" fmla="*/ 48 h 158"/>
                    <a:gd name="T94" fmla="*/ 46 w 139"/>
                    <a:gd name="T95" fmla="*/ 58 h 158"/>
                    <a:gd name="T96" fmla="*/ 34 w 139"/>
                    <a:gd name="T97" fmla="*/ 69 h 158"/>
                    <a:gd name="T98" fmla="*/ 31 w 139"/>
                    <a:gd name="T99" fmla="*/ 75 h 158"/>
                    <a:gd name="T100" fmla="*/ 26 w 139"/>
                    <a:gd name="T101" fmla="*/ 77 h 158"/>
                    <a:gd name="T102" fmla="*/ 15 w 139"/>
                    <a:gd name="T103" fmla="*/ 73 h 158"/>
                    <a:gd name="T104" fmla="*/ 6 w 139"/>
                    <a:gd name="T105" fmla="*/ 76 h 158"/>
                    <a:gd name="T106" fmla="*/ 4 w 139"/>
                    <a:gd name="T107" fmla="*/ 80 h 158"/>
                    <a:gd name="T108" fmla="*/ 2 w 139"/>
                    <a:gd name="T109" fmla="*/ 94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39" h="158">
                      <a:moveTo>
                        <a:pt x="2" y="94"/>
                      </a:moveTo>
                      <a:cubicBezTo>
                        <a:pt x="4" y="100"/>
                        <a:pt x="5" y="106"/>
                        <a:pt x="7" y="112"/>
                      </a:cubicBezTo>
                      <a:cubicBezTo>
                        <a:pt x="7" y="115"/>
                        <a:pt x="9" y="119"/>
                        <a:pt x="13" y="120"/>
                      </a:cubicBezTo>
                      <a:cubicBezTo>
                        <a:pt x="14" y="120"/>
                        <a:pt x="15" y="122"/>
                        <a:pt x="15" y="122"/>
                      </a:cubicBezTo>
                      <a:cubicBezTo>
                        <a:pt x="15" y="127"/>
                        <a:pt x="17" y="131"/>
                        <a:pt x="18" y="135"/>
                      </a:cubicBezTo>
                      <a:cubicBezTo>
                        <a:pt x="18" y="140"/>
                        <a:pt x="21" y="142"/>
                        <a:pt x="26" y="142"/>
                      </a:cubicBezTo>
                      <a:cubicBezTo>
                        <a:pt x="28" y="143"/>
                        <a:pt x="31" y="143"/>
                        <a:pt x="34" y="143"/>
                      </a:cubicBezTo>
                      <a:cubicBezTo>
                        <a:pt x="37" y="143"/>
                        <a:pt x="39" y="144"/>
                        <a:pt x="40" y="147"/>
                      </a:cubicBezTo>
                      <a:cubicBezTo>
                        <a:pt x="42" y="150"/>
                        <a:pt x="44" y="150"/>
                        <a:pt x="47" y="149"/>
                      </a:cubicBezTo>
                      <a:cubicBezTo>
                        <a:pt x="50" y="148"/>
                        <a:pt x="53" y="147"/>
                        <a:pt x="56" y="146"/>
                      </a:cubicBezTo>
                      <a:cubicBezTo>
                        <a:pt x="58" y="146"/>
                        <a:pt x="59" y="146"/>
                        <a:pt x="60" y="146"/>
                      </a:cubicBezTo>
                      <a:cubicBezTo>
                        <a:pt x="64" y="147"/>
                        <a:pt x="69" y="149"/>
                        <a:pt x="73" y="151"/>
                      </a:cubicBezTo>
                      <a:cubicBezTo>
                        <a:pt x="75" y="152"/>
                        <a:pt x="75" y="154"/>
                        <a:pt x="76" y="155"/>
                      </a:cubicBezTo>
                      <a:cubicBezTo>
                        <a:pt x="78" y="157"/>
                        <a:pt x="79" y="158"/>
                        <a:pt x="82" y="157"/>
                      </a:cubicBezTo>
                      <a:cubicBezTo>
                        <a:pt x="85" y="156"/>
                        <a:pt x="88" y="155"/>
                        <a:pt x="91" y="154"/>
                      </a:cubicBezTo>
                      <a:cubicBezTo>
                        <a:pt x="93" y="154"/>
                        <a:pt x="94" y="155"/>
                        <a:pt x="96" y="155"/>
                      </a:cubicBezTo>
                      <a:cubicBezTo>
                        <a:pt x="98" y="156"/>
                        <a:pt x="101" y="154"/>
                        <a:pt x="101" y="152"/>
                      </a:cubicBezTo>
                      <a:cubicBezTo>
                        <a:pt x="101" y="151"/>
                        <a:pt x="101" y="151"/>
                        <a:pt x="101" y="150"/>
                      </a:cubicBezTo>
                      <a:cubicBezTo>
                        <a:pt x="99" y="147"/>
                        <a:pt x="99" y="143"/>
                        <a:pt x="101" y="140"/>
                      </a:cubicBezTo>
                      <a:cubicBezTo>
                        <a:pt x="103" y="137"/>
                        <a:pt x="103" y="134"/>
                        <a:pt x="103" y="132"/>
                      </a:cubicBezTo>
                      <a:cubicBezTo>
                        <a:pt x="102" y="127"/>
                        <a:pt x="104" y="123"/>
                        <a:pt x="107" y="120"/>
                      </a:cubicBezTo>
                      <a:cubicBezTo>
                        <a:pt x="112" y="115"/>
                        <a:pt x="114" y="108"/>
                        <a:pt x="116" y="102"/>
                      </a:cubicBezTo>
                      <a:cubicBezTo>
                        <a:pt x="118" y="99"/>
                        <a:pt x="119" y="96"/>
                        <a:pt x="120" y="93"/>
                      </a:cubicBezTo>
                      <a:cubicBezTo>
                        <a:pt x="121" y="91"/>
                        <a:pt x="123" y="90"/>
                        <a:pt x="125" y="89"/>
                      </a:cubicBezTo>
                      <a:cubicBezTo>
                        <a:pt x="126" y="89"/>
                        <a:pt x="128" y="89"/>
                        <a:pt x="130" y="89"/>
                      </a:cubicBezTo>
                      <a:cubicBezTo>
                        <a:pt x="131" y="89"/>
                        <a:pt x="132" y="88"/>
                        <a:pt x="133" y="88"/>
                      </a:cubicBezTo>
                      <a:cubicBezTo>
                        <a:pt x="134" y="87"/>
                        <a:pt x="135" y="85"/>
                        <a:pt x="134" y="84"/>
                      </a:cubicBezTo>
                      <a:cubicBezTo>
                        <a:pt x="132" y="80"/>
                        <a:pt x="127" y="78"/>
                        <a:pt x="125" y="75"/>
                      </a:cubicBezTo>
                      <a:cubicBezTo>
                        <a:pt x="123" y="73"/>
                        <a:pt x="122" y="71"/>
                        <a:pt x="123" y="69"/>
                      </a:cubicBezTo>
                      <a:cubicBezTo>
                        <a:pt x="124" y="66"/>
                        <a:pt x="124" y="64"/>
                        <a:pt x="123" y="62"/>
                      </a:cubicBezTo>
                      <a:cubicBezTo>
                        <a:pt x="117" y="57"/>
                        <a:pt x="118" y="51"/>
                        <a:pt x="121" y="44"/>
                      </a:cubicBezTo>
                      <a:cubicBezTo>
                        <a:pt x="122" y="42"/>
                        <a:pt x="124" y="40"/>
                        <a:pt x="126" y="39"/>
                      </a:cubicBezTo>
                      <a:cubicBezTo>
                        <a:pt x="128" y="38"/>
                        <a:pt x="129" y="36"/>
                        <a:pt x="129" y="34"/>
                      </a:cubicBezTo>
                      <a:cubicBezTo>
                        <a:pt x="129" y="32"/>
                        <a:pt x="131" y="30"/>
                        <a:pt x="133" y="30"/>
                      </a:cubicBezTo>
                      <a:cubicBezTo>
                        <a:pt x="135" y="29"/>
                        <a:pt x="137" y="29"/>
                        <a:pt x="139" y="27"/>
                      </a:cubicBezTo>
                      <a:cubicBezTo>
                        <a:pt x="139" y="26"/>
                        <a:pt x="139" y="26"/>
                        <a:pt x="139" y="25"/>
                      </a:cubicBezTo>
                      <a:cubicBezTo>
                        <a:pt x="139" y="25"/>
                        <a:pt x="139" y="24"/>
                        <a:pt x="139" y="24"/>
                      </a:cubicBezTo>
                      <a:cubicBezTo>
                        <a:pt x="135" y="21"/>
                        <a:pt x="131" y="19"/>
                        <a:pt x="127" y="17"/>
                      </a:cubicBezTo>
                      <a:cubicBezTo>
                        <a:pt x="124" y="15"/>
                        <a:pt x="119" y="14"/>
                        <a:pt x="119" y="8"/>
                      </a:cubicBezTo>
                      <a:cubicBezTo>
                        <a:pt x="117" y="6"/>
                        <a:pt x="115" y="3"/>
                        <a:pt x="112" y="1"/>
                      </a:cubicBezTo>
                      <a:cubicBezTo>
                        <a:pt x="111" y="0"/>
                        <a:pt x="109" y="1"/>
                        <a:pt x="108" y="1"/>
                      </a:cubicBezTo>
                      <a:cubicBezTo>
                        <a:pt x="105" y="2"/>
                        <a:pt x="102" y="3"/>
                        <a:pt x="101" y="6"/>
                      </a:cubicBezTo>
                      <a:cubicBezTo>
                        <a:pt x="99" y="8"/>
                        <a:pt x="98" y="11"/>
                        <a:pt x="96" y="14"/>
                      </a:cubicBezTo>
                      <a:cubicBezTo>
                        <a:pt x="95" y="16"/>
                        <a:pt x="94" y="18"/>
                        <a:pt x="92" y="20"/>
                      </a:cubicBezTo>
                      <a:cubicBezTo>
                        <a:pt x="89" y="22"/>
                        <a:pt x="85" y="26"/>
                        <a:pt x="80" y="28"/>
                      </a:cubicBezTo>
                      <a:cubicBezTo>
                        <a:pt x="74" y="30"/>
                        <a:pt x="69" y="34"/>
                        <a:pt x="66" y="40"/>
                      </a:cubicBezTo>
                      <a:cubicBezTo>
                        <a:pt x="64" y="43"/>
                        <a:pt x="62" y="46"/>
                        <a:pt x="60" y="48"/>
                      </a:cubicBezTo>
                      <a:cubicBezTo>
                        <a:pt x="57" y="54"/>
                        <a:pt x="52" y="57"/>
                        <a:pt x="46" y="58"/>
                      </a:cubicBezTo>
                      <a:cubicBezTo>
                        <a:pt x="39" y="59"/>
                        <a:pt x="36" y="63"/>
                        <a:pt x="34" y="69"/>
                      </a:cubicBezTo>
                      <a:cubicBezTo>
                        <a:pt x="33" y="71"/>
                        <a:pt x="32" y="73"/>
                        <a:pt x="31" y="75"/>
                      </a:cubicBezTo>
                      <a:cubicBezTo>
                        <a:pt x="31" y="77"/>
                        <a:pt x="28" y="78"/>
                        <a:pt x="26" y="77"/>
                      </a:cubicBezTo>
                      <a:cubicBezTo>
                        <a:pt x="22" y="76"/>
                        <a:pt x="19" y="75"/>
                        <a:pt x="15" y="73"/>
                      </a:cubicBezTo>
                      <a:cubicBezTo>
                        <a:pt x="11" y="72"/>
                        <a:pt x="9" y="73"/>
                        <a:pt x="6" y="76"/>
                      </a:cubicBezTo>
                      <a:cubicBezTo>
                        <a:pt x="5" y="77"/>
                        <a:pt x="4" y="78"/>
                        <a:pt x="4" y="80"/>
                      </a:cubicBezTo>
                      <a:cubicBezTo>
                        <a:pt x="2" y="85"/>
                        <a:pt x="0" y="90"/>
                        <a:pt x="2" y="9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3" name="Freeform 468">
                  <a:extLst>
                    <a:ext uri="{FF2B5EF4-FFF2-40B4-BE49-F238E27FC236}">
                      <a16:creationId xmlns:a16="http://schemas.microsoft.com/office/drawing/2014/main" id="{8CC51B99-3B78-40CF-9A35-485C6C0447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8" y="1779"/>
                  <a:ext cx="83" cy="151"/>
                </a:xfrm>
                <a:custGeom>
                  <a:avLst/>
                  <a:gdLst>
                    <a:gd name="T0" fmla="*/ 94 w 107"/>
                    <a:gd name="T1" fmla="*/ 1 h 192"/>
                    <a:gd name="T2" fmla="*/ 92 w 107"/>
                    <a:gd name="T3" fmla="*/ 1 h 192"/>
                    <a:gd name="T4" fmla="*/ 87 w 107"/>
                    <a:gd name="T5" fmla="*/ 10 h 192"/>
                    <a:gd name="T6" fmla="*/ 82 w 107"/>
                    <a:gd name="T7" fmla="*/ 17 h 192"/>
                    <a:gd name="T8" fmla="*/ 81 w 107"/>
                    <a:gd name="T9" fmla="*/ 20 h 192"/>
                    <a:gd name="T10" fmla="*/ 74 w 107"/>
                    <a:gd name="T11" fmla="*/ 28 h 192"/>
                    <a:gd name="T12" fmla="*/ 65 w 107"/>
                    <a:gd name="T13" fmla="*/ 39 h 192"/>
                    <a:gd name="T14" fmla="*/ 53 w 107"/>
                    <a:gd name="T15" fmla="*/ 48 h 192"/>
                    <a:gd name="T16" fmla="*/ 39 w 107"/>
                    <a:gd name="T17" fmla="*/ 52 h 192"/>
                    <a:gd name="T18" fmla="*/ 38 w 107"/>
                    <a:gd name="T19" fmla="*/ 53 h 192"/>
                    <a:gd name="T20" fmla="*/ 24 w 107"/>
                    <a:gd name="T21" fmla="*/ 58 h 192"/>
                    <a:gd name="T22" fmla="*/ 19 w 107"/>
                    <a:gd name="T23" fmla="*/ 69 h 192"/>
                    <a:gd name="T24" fmla="*/ 17 w 107"/>
                    <a:gd name="T25" fmla="*/ 89 h 192"/>
                    <a:gd name="T26" fmla="*/ 20 w 107"/>
                    <a:gd name="T27" fmla="*/ 95 h 192"/>
                    <a:gd name="T28" fmla="*/ 18 w 107"/>
                    <a:gd name="T29" fmla="*/ 113 h 192"/>
                    <a:gd name="T30" fmla="*/ 7 w 107"/>
                    <a:gd name="T31" fmla="*/ 129 h 192"/>
                    <a:gd name="T32" fmla="*/ 4 w 107"/>
                    <a:gd name="T33" fmla="*/ 151 h 192"/>
                    <a:gd name="T34" fmla="*/ 5 w 107"/>
                    <a:gd name="T35" fmla="*/ 162 h 192"/>
                    <a:gd name="T36" fmla="*/ 6 w 107"/>
                    <a:gd name="T37" fmla="*/ 172 h 192"/>
                    <a:gd name="T38" fmla="*/ 8 w 107"/>
                    <a:gd name="T39" fmla="*/ 178 h 192"/>
                    <a:gd name="T40" fmla="*/ 25 w 107"/>
                    <a:gd name="T41" fmla="*/ 191 h 192"/>
                    <a:gd name="T42" fmla="*/ 36 w 107"/>
                    <a:gd name="T43" fmla="*/ 188 h 192"/>
                    <a:gd name="T44" fmla="*/ 44 w 107"/>
                    <a:gd name="T45" fmla="*/ 186 h 192"/>
                    <a:gd name="T46" fmla="*/ 56 w 107"/>
                    <a:gd name="T47" fmla="*/ 177 h 192"/>
                    <a:gd name="T48" fmla="*/ 62 w 107"/>
                    <a:gd name="T49" fmla="*/ 165 h 192"/>
                    <a:gd name="T50" fmla="*/ 73 w 107"/>
                    <a:gd name="T51" fmla="*/ 136 h 192"/>
                    <a:gd name="T52" fmla="*/ 89 w 107"/>
                    <a:gd name="T53" fmla="*/ 93 h 192"/>
                    <a:gd name="T54" fmla="*/ 93 w 107"/>
                    <a:gd name="T55" fmla="*/ 80 h 192"/>
                    <a:gd name="T56" fmla="*/ 97 w 107"/>
                    <a:gd name="T57" fmla="*/ 64 h 192"/>
                    <a:gd name="T58" fmla="*/ 104 w 107"/>
                    <a:gd name="T59" fmla="*/ 52 h 192"/>
                    <a:gd name="T60" fmla="*/ 106 w 107"/>
                    <a:gd name="T61" fmla="*/ 44 h 192"/>
                    <a:gd name="T62" fmla="*/ 105 w 107"/>
                    <a:gd name="T63" fmla="*/ 30 h 192"/>
                    <a:gd name="T64" fmla="*/ 94 w 107"/>
                    <a:gd name="T65" fmla="*/ 1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7" h="192">
                      <a:moveTo>
                        <a:pt x="94" y="1"/>
                      </a:moveTo>
                      <a:cubicBezTo>
                        <a:pt x="94" y="0"/>
                        <a:pt x="93" y="0"/>
                        <a:pt x="92" y="1"/>
                      </a:cubicBezTo>
                      <a:cubicBezTo>
                        <a:pt x="89" y="3"/>
                        <a:pt x="88" y="6"/>
                        <a:pt x="87" y="10"/>
                      </a:cubicBezTo>
                      <a:cubicBezTo>
                        <a:pt x="87" y="13"/>
                        <a:pt x="85" y="16"/>
                        <a:pt x="82" y="17"/>
                      </a:cubicBezTo>
                      <a:cubicBezTo>
                        <a:pt x="82" y="18"/>
                        <a:pt x="82" y="19"/>
                        <a:pt x="81" y="20"/>
                      </a:cubicBezTo>
                      <a:cubicBezTo>
                        <a:pt x="78" y="22"/>
                        <a:pt x="74" y="23"/>
                        <a:pt x="74" y="28"/>
                      </a:cubicBezTo>
                      <a:cubicBezTo>
                        <a:pt x="73" y="33"/>
                        <a:pt x="70" y="36"/>
                        <a:pt x="65" y="39"/>
                      </a:cubicBezTo>
                      <a:cubicBezTo>
                        <a:pt x="61" y="41"/>
                        <a:pt x="58" y="46"/>
                        <a:pt x="53" y="48"/>
                      </a:cubicBezTo>
                      <a:cubicBezTo>
                        <a:pt x="49" y="50"/>
                        <a:pt x="44" y="51"/>
                        <a:pt x="39" y="52"/>
                      </a:cubicBezTo>
                      <a:cubicBezTo>
                        <a:pt x="39" y="52"/>
                        <a:pt x="38" y="53"/>
                        <a:pt x="38" y="53"/>
                      </a:cubicBezTo>
                      <a:cubicBezTo>
                        <a:pt x="33" y="55"/>
                        <a:pt x="29" y="57"/>
                        <a:pt x="24" y="58"/>
                      </a:cubicBezTo>
                      <a:cubicBezTo>
                        <a:pt x="22" y="62"/>
                        <a:pt x="21" y="65"/>
                        <a:pt x="19" y="69"/>
                      </a:cubicBezTo>
                      <a:cubicBezTo>
                        <a:pt x="15" y="75"/>
                        <a:pt x="15" y="82"/>
                        <a:pt x="17" y="89"/>
                      </a:cubicBezTo>
                      <a:cubicBezTo>
                        <a:pt x="18" y="91"/>
                        <a:pt x="19" y="93"/>
                        <a:pt x="20" y="95"/>
                      </a:cubicBezTo>
                      <a:cubicBezTo>
                        <a:pt x="22" y="102"/>
                        <a:pt x="22" y="107"/>
                        <a:pt x="18" y="113"/>
                      </a:cubicBezTo>
                      <a:cubicBezTo>
                        <a:pt x="14" y="118"/>
                        <a:pt x="11" y="124"/>
                        <a:pt x="7" y="129"/>
                      </a:cubicBezTo>
                      <a:cubicBezTo>
                        <a:pt x="2" y="136"/>
                        <a:pt x="0" y="143"/>
                        <a:pt x="4" y="151"/>
                      </a:cubicBezTo>
                      <a:cubicBezTo>
                        <a:pt x="5" y="155"/>
                        <a:pt x="5" y="158"/>
                        <a:pt x="5" y="162"/>
                      </a:cubicBezTo>
                      <a:cubicBezTo>
                        <a:pt x="5" y="166"/>
                        <a:pt x="5" y="169"/>
                        <a:pt x="6" y="172"/>
                      </a:cubicBezTo>
                      <a:cubicBezTo>
                        <a:pt x="6" y="174"/>
                        <a:pt x="7" y="177"/>
                        <a:pt x="8" y="178"/>
                      </a:cubicBezTo>
                      <a:cubicBezTo>
                        <a:pt x="12" y="185"/>
                        <a:pt x="18" y="188"/>
                        <a:pt x="25" y="191"/>
                      </a:cubicBezTo>
                      <a:cubicBezTo>
                        <a:pt x="29" y="192"/>
                        <a:pt x="32" y="189"/>
                        <a:pt x="36" y="188"/>
                      </a:cubicBezTo>
                      <a:cubicBezTo>
                        <a:pt x="38" y="187"/>
                        <a:pt x="41" y="186"/>
                        <a:pt x="44" y="186"/>
                      </a:cubicBezTo>
                      <a:cubicBezTo>
                        <a:pt x="50" y="186"/>
                        <a:pt x="54" y="183"/>
                        <a:pt x="56" y="177"/>
                      </a:cubicBezTo>
                      <a:cubicBezTo>
                        <a:pt x="58" y="173"/>
                        <a:pt x="60" y="169"/>
                        <a:pt x="62" y="165"/>
                      </a:cubicBezTo>
                      <a:cubicBezTo>
                        <a:pt x="65" y="155"/>
                        <a:pt x="68" y="145"/>
                        <a:pt x="73" y="136"/>
                      </a:cubicBezTo>
                      <a:cubicBezTo>
                        <a:pt x="79" y="122"/>
                        <a:pt x="83" y="107"/>
                        <a:pt x="89" y="93"/>
                      </a:cubicBezTo>
                      <a:cubicBezTo>
                        <a:pt x="91" y="89"/>
                        <a:pt x="92" y="84"/>
                        <a:pt x="93" y="80"/>
                      </a:cubicBezTo>
                      <a:cubicBezTo>
                        <a:pt x="94" y="75"/>
                        <a:pt x="95" y="69"/>
                        <a:pt x="97" y="64"/>
                      </a:cubicBezTo>
                      <a:cubicBezTo>
                        <a:pt x="99" y="60"/>
                        <a:pt x="98" y="54"/>
                        <a:pt x="104" y="52"/>
                      </a:cubicBezTo>
                      <a:cubicBezTo>
                        <a:pt x="106" y="50"/>
                        <a:pt x="107" y="47"/>
                        <a:pt x="106" y="44"/>
                      </a:cubicBezTo>
                      <a:cubicBezTo>
                        <a:pt x="106" y="39"/>
                        <a:pt x="105" y="35"/>
                        <a:pt x="105" y="30"/>
                      </a:cubicBezTo>
                      <a:cubicBezTo>
                        <a:pt x="105" y="19"/>
                        <a:pt x="101" y="9"/>
                        <a:pt x="9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4" name="Freeform 469">
                  <a:extLst>
                    <a:ext uri="{FF2B5EF4-FFF2-40B4-BE49-F238E27FC236}">
                      <a16:creationId xmlns:a16="http://schemas.microsoft.com/office/drawing/2014/main" id="{1BA8CC51-B62A-498B-A9D7-6F3A3AAEB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18" y="506"/>
                  <a:ext cx="96" cy="181"/>
                </a:xfrm>
                <a:custGeom>
                  <a:avLst/>
                  <a:gdLst>
                    <a:gd name="T0" fmla="*/ 11 w 123"/>
                    <a:gd name="T1" fmla="*/ 147 h 230"/>
                    <a:gd name="T2" fmla="*/ 5 w 123"/>
                    <a:gd name="T3" fmla="*/ 164 h 230"/>
                    <a:gd name="T4" fmla="*/ 6 w 123"/>
                    <a:gd name="T5" fmla="*/ 171 h 230"/>
                    <a:gd name="T6" fmla="*/ 9 w 123"/>
                    <a:gd name="T7" fmla="*/ 175 h 230"/>
                    <a:gd name="T8" fmla="*/ 6 w 123"/>
                    <a:gd name="T9" fmla="*/ 185 h 230"/>
                    <a:gd name="T10" fmla="*/ 1 w 123"/>
                    <a:gd name="T11" fmla="*/ 190 h 230"/>
                    <a:gd name="T12" fmla="*/ 1 w 123"/>
                    <a:gd name="T13" fmla="*/ 200 h 230"/>
                    <a:gd name="T14" fmla="*/ 8 w 123"/>
                    <a:gd name="T15" fmla="*/ 207 h 230"/>
                    <a:gd name="T16" fmla="*/ 12 w 123"/>
                    <a:gd name="T17" fmla="*/ 209 h 230"/>
                    <a:gd name="T18" fmla="*/ 19 w 123"/>
                    <a:gd name="T19" fmla="*/ 207 h 230"/>
                    <a:gd name="T20" fmla="*/ 27 w 123"/>
                    <a:gd name="T21" fmla="*/ 211 h 230"/>
                    <a:gd name="T22" fmla="*/ 30 w 123"/>
                    <a:gd name="T23" fmla="*/ 217 h 230"/>
                    <a:gd name="T24" fmla="*/ 38 w 123"/>
                    <a:gd name="T25" fmla="*/ 225 h 230"/>
                    <a:gd name="T26" fmla="*/ 46 w 123"/>
                    <a:gd name="T27" fmla="*/ 228 h 230"/>
                    <a:gd name="T28" fmla="*/ 54 w 123"/>
                    <a:gd name="T29" fmla="*/ 229 h 230"/>
                    <a:gd name="T30" fmla="*/ 61 w 123"/>
                    <a:gd name="T31" fmla="*/ 229 h 230"/>
                    <a:gd name="T32" fmla="*/ 61 w 123"/>
                    <a:gd name="T33" fmla="*/ 230 h 230"/>
                    <a:gd name="T34" fmla="*/ 71 w 123"/>
                    <a:gd name="T35" fmla="*/ 230 h 230"/>
                    <a:gd name="T36" fmla="*/ 73 w 123"/>
                    <a:gd name="T37" fmla="*/ 228 h 230"/>
                    <a:gd name="T38" fmla="*/ 74 w 123"/>
                    <a:gd name="T39" fmla="*/ 223 h 230"/>
                    <a:gd name="T40" fmla="*/ 72 w 123"/>
                    <a:gd name="T41" fmla="*/ 217 h 230"/>
                    <a:gd name="T42" fmla="*/ 62 w 123"/>
                    <a:gd name="T43" fmla="*/ 211 h 230"/>
                    <a:gd name="T44" fmla="*/ 44 w 123"/>
                    <a:gd name="T45" fmla="*/ 187 h 230"/>
                    <a:gd name="T46" fmla="*/ 41 w 123"/>
                    <a:gd name="T47" fmla="*/ 172 h 230"/>
                    <a:gd name="T48" fmla="*/ 41 w 123"/>
                    <a:gd name="T49" fmla="*/ 151 h 230"/>
                    <a:gd name="T50" fmla="*/ 45 w 123"/>
                    <a:gd name="T51" fmla="*/ 142 h 230"/>
                    <a:gd name="T52" fmla="*/ 47 w 123"/>
                    <a:gd name="T53" fmla="*/ 136 h 230"/>
                    <a:gd name="T54" fmla="*/ 51 w 123"/>
                    <a:gd name="T55" fmla="*/ 108 h 230"/>
                    <a:gd name="T56" fmla="*/ 56 w 123"/>
                    <a:gd name="T57" fmla="*/ 98 h 230"/>
                    <a:gd name="T58" fmla="*/ 66 w 123"/>
                    <a:gd name="T59" fmla="*/ 86 h 230"/>
                    <a:gd name="T60" fmla="*/ 77 w 123"/>
                    <a:gd name="T61" fmla="*/ 67 h 230"/>
                    <a:gd name="T62" fmla="*/ 90 w 123"/>
                    <a:gd name="T63" fmla="*/ 52 h 230"/>
                    <a:gd name="T64" fmla="*/ 108 w 123"/>
                    <a:gd name="T65" fmla="*/ 38 h 230"/>
                    <a:gd name="T66" fmla="*/ 116 w 123"/>
                    <a:gd name="T67" fmla="*/ 32 h 230"/>
                    <a:gd name="T68" fmla="*/ 121 w 123"/>
                    <a:gd name="T69" fmla="*/ 17 h 230"/>
                    <a:gd name="T70" fmla="*/ 120 w 123"/>
                    <a:gd name="T71" fmla="*/ 12 h 230"/>
                    <a:gd name="T72" fmla="*/ 116 w 123"/>
                    <a:gd name="T73" fmla="*/ 7 h 230"/>
                    <a:gd name="T74" fmla="*/ 112 w 123"/>
                    <a:gd name="T75" fmla="*/ 4 h 230"/>
                    <a:gd name="T76" fmla="*/ 100 w 123"/>
                    <a:gd name="T77" fmla="*/ 3 h 230"/>
                    <a:gd name="T78" fmla="*/ 88 w 123"/>
                    <a:gd name="T79" fmla="*/ 17 h 230"/>
                    <a:gd name="T80" fmla="*/ 80 w 123"/>
                    <a:gd name="T81" fmla="*/ 28 h 230"/>
                    <a:gd name="T82" fmla="*/ 63 w 123"/>
                    <a:gd name="T83" fmla="*/ 34 h 230"/>
                    <a:gd name="T84" fmla="*/ 42 w 123"/>
                    <a:gd name="T85" fmla="*/ 48 h 230"/>
                    <a:gd name="T86" fmla="*/ 41 w 123"/>
                    <a:gd name="T87" fmla="*/ 49 h 230"/>
                    <a:gd name="T88" fmla="*/ 35 w 123"/>
                    <a:gd name="T89" fmla="*/ 54 h 230"/>
                    <a:gd name="T90" fmla="*/ 31 w 123"/>
                    <a:gd name="T91" fmla="*/ 59 h 230"/>
                    <a:gd name="T92" fmla="*/ 28 w 123"/>
                    <a:gd name="T93" fmla="*/ 66 h 230"/>
                    <a:gd name="T94" fmla="*/ 27 w 123"/>
                    <a:gd name="T95" fmla="*/ 74 h 230"/>
                    <a:gd name="T96" fmla="*/ 26 w 123"/>
                    <a:gd name="T97" fmla="*/ 77 h 230"/>
                    <a:gd name="T98" fmla="*/ 24 w 123"/>
                    <a:gd name="T99" fmla="*/ 78 h 230"/>
                    <a:gd name="T100" fmla="*/ 18 w 123"/>
                    <a:gd name="T101" fmla="*/ 83 h 230"/>
                    <a:gd name="T102" fmla="*/ 13 w 123"/>
                    <a:gd name="T103" fmla="*/ 85 h 230"/>
                    <a:gd name="T104" fmla="*/ 11 w 123"/>
                    <a:gd name="T105" fmla="*/ 89 h 230"/>
                    <a:gd name="T106" fmla="*/ 16 w 123"/>
                    <a:gd name="T107" fmla="*/ 99 h 230"/>
                    <a:gd name="T108" fmla="*/ 15 w 123"/>
                    <a:gd name="T109" fmla="*/ 112 h 230"/>
                    <a:gd name="T110" fmla="*/ 13 w 123"/>
                    <a:gd name="T111" fmla="*/ 120 h 230"/>
                    <a:gd name="T112" fmla="*/ 8 w 123"/>
                    <a:gd name="T113" fmla="*/ 130 h 230"/>
                    <a:gd name="T114" fmla="*/ 9 w 123"/>
                    <a:gd name="T115" fmla="*/ 137 h 230"/>
                    <a:gd name="T116" fmla="*/ 11 w 123"/>
                    <a:gd name="T117" fmla="*/ 147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23" h="230">
                      <a:moveTo>
                        <a:pt x="11" y="147"/>
                      </a:moveTo>
                      <a:cubicBezTo>
                        <a:pt x="7" y="152"/>
                        <a:pt x="8" y="159"/>
                        <a:pt x="5" y="164"/>
                      </a:cubicBezTo>
                      <a:cubicBezTo>
                        <a:pt x="3" y="166"/>
                        <a:pt x="4" y="169"/>
                        <a:pt x="6" y="171"/>
                      </a:cubicBezTo>
                      <a:cubicBezTo>
                        <a:pt x="7" y="172"/>
                        <a:pt x="8" y="174"/>
                        <a:pt x="9" y="175"/>
                      </a:cubicBezTo>
                      <a:cubicBezTo>
                        <a:pt x="11" y="178"/>
                        <a:pt x="10" y="183"/>
                        <a:pt x="6" y="185"/>
                      </a:cubicBezTo>
                      <a:cubicBezTo>
                        <a:pt x="4" y="186"/>
                        <a:pt x="1" y="187"/>
                        <a:pt x="1" y="190"/>
                      </a:cubicBezTo>
                      <a:cubicBezTo>
                        <a:pt x="0" y="193"/>
                        <a:pt x="0" y="197"/>
                        <a:pt x="1" y="200"/>
                      </a:cubicBezTo>
                      <a:cubicBezTo>
                        <a:pt x="3" y="203"/>
                        <a:pt x="5" y="206"/>
                        <a:pt x="8" y="207"/>
                      </a:cubicBezTo>
                      <a:cubicBezTo>
                        <a:pt x="9" y="208"/>
                        <a:pt x="11" y="209"/>
                        <a:pt x="12" y="209"/>
                      </a:cubicBezTo>
                      <a:cubicBezTo>
                        <a:pt x="14" y="208"/>
                        <a:pt x="17" y="207"/>
                        <a:pt x="19" y="207"/>
                      </a:cubicBezTo>
                      <a:cubicBezTo>
                        <a:pt x="22" y="206"/>
                        <a:pt x="25" y="208"/>
                        <a:pt x="27" y="211"/>
                      </a:cubicBezTo>
                      <a:cubicBezTo>
                        <a:pt x="29" y="212"/>
                        <a:pt x="30" y="215"/>
                        <a:pt x="30" y="217"/>
                      </a:cubicBezTo>
                      <a:cubicBezTo>
                        <a:pt x="31" y="222"/>
                        <a:pt x="34" y="224"/>
                        <a:pt x="38" y="225"/>
                      </a:cubicBezTo>
                      <a:cubicBezTo>
                        <a:pt x="41" y="226"/>
                        <a:pt x="44" y="227"/>
                        <a:pt x="46" y="228"/>
                      </a:cubicBezTo>
                      <a:cubicBezTo>
                        <a:pt x="49" y="229"/>
                        <a:pt x="51" y="230"/>
                        <a:pt x="54" y="229"/>
                      </a:cubicBezTo>
                      <a:cubicBezTo>
                        <a:pt x="56" y="229"/>
                        <a:pt x="58" y="229"/>
                        <a:pt x="61" y="229"/>
                      </a:cubicBezTo>
                      <a:cubicBezTo>
                        <a:pt x="61" y="229"/>
                        <a:pt x="61" y="230"/>
                        <a:pt x="61" y="230"/>
                      </a:cubicBezTo>
                      <a:cubicBezTo>
                        <a:pt x="64" y="230"/>
                        <a:pt x="67" y="230"/>
                        <a:pt x="71" y="230"/>
                      </a:cubicBezTo>
                      <a:cubicBezTo>
                        <a:pt x="71" y="230"/>
                        <a:pt x="73" y="229"/>
                        <a:pt x="73" y="228"/>
                      </a:cubicBezTo>
                      <a:cubicBezTo>
                        <a:pt x="74" y="226"/>
                        <a:pt x="74" y="225"/>
                        <a:pt x="74" y="223"/>
                      </a:cubicBezTo>
                      <a:cubicBezTo>
                        <a:pt x="75" y="221"/>
                        <a:pt x="74" y="219"/>
                        <a:pt x="72" y="217"/>
                      </a:cubicBezTo>
                      <a:cubicBezTo>
                        <a:pt x="69" y="215"/>
                        <a:pt x="66" y="213"/>
                        <a:pt x="62" y="211"/>
                      </a:cubicBezTo>
                      <a:cubicBezTo>
                        <a:pt x="53" y="205"/>
                        <a:pt x="48" y="197"/>
                        <a:pt x="44" y="187"/>
                      </a:cubicBezTo>
                      <a:cubicBezTo>
                        <a:pt x="43" y="182"/>
                        <a:pt x="42" y="177"/>
                        <a:pt x="41" y="172"/>
                      </a:cubicBezTo>
                      <a:cubicBezTo>
                        <a:pt x="39" y="165"/>
                        <a:pt x="41" y="158"/>
                        <a:pt x="41" y="151"/>
                      </a:cubicBezTo>
                      <a:cubicBezTo>
                        <a:pt x="41" y="147"/>
                        <a:pt x="43" y="145"/>
                        <a:pt x="45" y="142"/>
                      </a:cubicBezTo>
                      <a:cubicBezTo>
                        <a:pt x="46" y="140"/>
                        <a:pt x="47" y="138"/>
                        <a:pt x="47" y="136"/>
                      </a:cubicBezTo>
                      <a:cubicBezTo>
                        <a:pt x="49" y="127"/>
                        <a:pt x="50" y="117"/>
                        <a:pt x="51" y="108"/>
                      </a:cubicBezTo>
                      <a:cubicBezTo>
                        <a:pt x="51" y="104"/>
                        <a:pt x="53" y="100"/>
                        <a:pt x="56" y="98"/>
                      </a:cubicBezTo>
                      <a:cubicBezTo>
                        <a:pt x="61" y="95"/>
                        <a:pt x="64" y="91"/>
                        <a:pt x="66" y="86"/>
                      </a:cubicBezTo>
                      <a:cubicBezTo>
                        <a:pt x="69" y="79"/>
                        <a:pt x="73" y="73"/>
                        <a:pt x="77" y="67"/>
                      </a:cubicBezTo>
                      <a:cubicBezTo>
                        <a:pt x="80" y="62"/>
                        <a:pt x="85" y="57"/>
                        <a:pt x="90" y="52"/>
                      </a:cubicBezTo>
                      <a:cubicBezTo>
                        <a:pt x="95" y="47"/>
                        <a:pt x="101" y="42"/>
                        <a:pt x="108" y="38"/>
                      </a:cubicBezTo>
                      <a:cubicBezTo>
                        <a:pt x="111" y="37"/>
                        <a:pt x="113" y="34"/>
                        <a:pt x="116" y="32"/>
                      </a:cubicBezTo>
                      <a:cubicBezTo>
                        <a:pt x="122" y="28"/>
                        <a:pt x="123" y="23"/>
                        <a:pt x="121" y="17"/>
                      </a:cubicBezTo>
                      <a:cubicBezTo>
                        <a:pt x="120" y="15"/>
                        <a:pt x="120" y="14"/>
                        <a:pt x="120" y="12"/>
                      </a:cubicBezTo>
                      <a:cubicBezTo>
                        <a:pt x="119" y="10"/>
                        <a:pt x="118" y="8"/>
                        <a:pt x="116" y="7"/>
                      </a:cubicBezTo>
                      <a:cubicBezTo>
                        <a:pt x="115" y="6"/>
                        <a:pt x="113" y="5"/>
                        <a:pt x="112" y="4"/>
                      </a:cubicBezTo>
                      <a:cubicBezTo>
                        <a:pt x="108" y="0"/>
                        <a:pt x="104" y="1"/>
                        <a:pt x="100" y="3"/>
                      </a:cubicBezTo>
                      <a:cubicBezTo>
                        <a:pt x="94" y="6"/>
                        <a:pt x="89" y="10"/>
                        <a:pt x="88" y="17"/>
                      </a:cubicBezTo>
                      <a:cubicBezTo>
                        <a:pt x="87" y="22"/>
                        <a:pt x="84" y="25"/>
                        <a:pt x="80" y="28"/>
                      </a:cubicBezTo>
                      <a:cubicBezTo>
                        <a:pt x="75" y="31"/>
                        <a:pt x="70" y="34"/>
                        <a:pt x="63" y="34"/>
                      </a:cubicBezTo>
                      <a:cubicBezTo>
                        <a:pt x="53" y="34"/>
                        <a:pt x="47" y="40"/>
                        <a:pt x="42" y="48"/>
                      </a:cubicBezTo>
                      <a:cubicBezTo>
                        <a:pt x="42" y="48"/>
                        <a:pt x="41" y="49"/>
                        <a:pt x="41" y="49"/>
                      </a:cubicBezTo>
                      <a:cubicBezTo>
                        <a:pt x="40" y="52"/>
                        <a:pt x="38" y="53"/>
                        <a:pt x="35" y="54"/>
                      </a:cubicBezTo>
                      <a:cubicBezTo>
                        <a:pt x="33" y="55"/>
                        <a:pt x="31" y="56"/>
                        <a:pt x="31" y="59"/>
                      </a:cubicBezTo>
                      <a:cubicBezTo>
                        <a:pt x="30" y="61"/>
                        <a:pt x="30" y="64"/>
                        <a:pt x="28" y="66"/>
                      </a:cubicBezTo>
                      <a:cubicBezTo>
                        <a:pt x="27" y="69"/>
                        <a:pt x="26" y="71"/>
                        <a:pt x="27" y="74"/>
                      </a:cubicBezTo>
                      <a:cubicBezTo>
                        <a:pt x="27" y="75"/>
                        <a:pt x="26" y="76"/>
                        <a:pt x="26" y="77"/>
                      </a:cubicBezTo>
                      <a:cubicBezTo>
                        <a:pt x="25" y="77"/>
                        <a:pt x="25" y="77"/>
                        <a:pt x="24" y="78"/>
                      </a:cubicBezTo>
                      <a:cubicBezTo>
                        <a:pt x="21" y="78"/>
                        <a:pt x="20" y="81"/>
                        <a:pt x="18" y="83"/>
                      </a:cubicBezTo>
                      <a:cubicBezTo>
                        <a:pt x="17" y="85"/>
                        <a:pt x="15" y="85"/>
                        <a:pt x="13" y="85"/>
                      </a:cubicBezTo>
                      <a:cubicBezTo>
                        <a:pt x="11" y="86"/>
                        <a:pt x="10" y="88"/>
                        <a:pt x="11" y="89"/>
                      </a:cubicBezTo>
                      <a:cubicBezTo>
                        <a:pt x="13" y="93"/>
                        <a:pt x="16" y="96"/>
                        <a:pt x="16" y="99"/>
                      </a:cubicBezTo>
                      <a:cubicBezTo>
                        <a:pt x="17" y="103"/>
                        <a:pt x="15" y="108"/>
                        <a:pt x="15" y="112"/>
                      </a:cubicBezTo>
                      <a:cubicBezTo>
                        <a:pt x="15" y="115"/>
                        <a:pt x="15" y="118"/>
                        <a:pt x="13" y="120"/>
                      </a:cubicBezTo>
                      <a:cubicBezTo>
                        <a:pt x="11" y="123"/>
                        <a:pt x="10" y="127"/>
                        <a:pt x="8" y="130"/>
                      </a:cubicBezTo>
                      <a:cubicBezTo>
                        <a:pt x="6" y="132"/>
                        <a:pt x="7" y="135"/>
                        <a:pt x="9" y="137"/>
                      </a:cubicBezTo>
                      <a:cubicBezTo>
                        <a:pt x="13" y="142"/>
                        <a:pt x="14" y="144"/>
                        <a:pt x="11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5" name="Freeform 470">
                  <a:extLst>
                    <a:ext uri="{FF2B5EF4-FFF2-40B4-BE49-F238E27FC236}">
                      <a16:creationId xmlns:a16="http://schemas.microsoft.com/office/drawing/2014/main" id="{0A326E86-EF81-4238-897E-A249793A9FF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183" y="1111"/>
                  <a:ext cx="110" cy="164"/>
                </a:xfrm>
                <a:custGeom>
                  <a:avLst/>
                  <a:gdLst>
                    <a:gd name="T0" fmla="*/ 26 w 141"/>
                    <a:gd name="T1" fmla="*/ 206 h 209"/>
                    <a:gd name="T2" fmla="*/ 32 w 141"/>
                    <a:gd name="T3" fmla="*/ 173 h 209"/>
                    <a:gd name="T4" fmla="*/ 21 w 141"/>
                    <a:gd name="T5" fmla="*/ 158 h 209"/>
                    <a:gd name="T6" fmla="*/ 24 w 141"/>
                    <a:gd name="T7" fmla="*/ 155 h 209"/>
                    <a:gd name="T8" fmla="*/ 36 w 141"/>
                    <a:gd name="T9" fmla="*/ 149 h 209"/>
                    <a:gd name="T10" fmla="*/ 51 w 141"/>
                    <a:gd name="T11" fmla="*/ 148 h 209"/>
                    <a:gd name="T12" fmla="*/ 51 w 141"/>
                    <a:gd name="T13" fmla="*/ 148 h 209"/>
                    <a:gd name="T14" fmla="*/ 43 w 141"/>
                    <a:gd name="T15" fmla="*/ 153 h 209"/>
                    <a:gd name="T16" fmla="*/ 35 w 141"/>
                    <a:gd name="T17" fmla="*/ 162 h 209"/>
                    <a:gd name="T18" fmla="*/ 39 w 141"/>
                    <a:gd name="T19" fmla="*/ 171 h 209"/>
                    <a:gd name="T20" fmla="*/ 50 w 141"/>
                    <a:gd name="T21" fmla="*/ 163 h 209"/>
                    <a:gd name="T22" fmla="*/ 60 w 141"/>
                    <a:gd name="T23" fmla="*/ 163 h 209"/>
                    <a:gd name="T24" fmla="*/ 59 w 141"/>
                    <a:gd name="T25" fmla="*/ 145 h 209"/>
                    <a:gd name="T26" fmla="*/ 64 w 141"/>
                    <a:gd name="T27" fmla="*/ 138 h 209"/>
                    <a:gd name="T28" fmla="*/ 66 w 141"/>
                    <a:gd name="T29" fmla="*/ 141 h 209"/>
                    <a:gd name="T30" fmla="*/ 70 w 141"/>
                    <a:gd name="T31" fmla="*/ 154 h 209"/>
                    <a:gd name="T32" fmla="*/ 82 w 141"/>
                    <a:gd name="T33" fmla="*/ 158 h 209"/>
                    <a:gd name="T34" fmla="*/ 95 w 141"/>
                    <a:gd name="T35" fmla="*/ 138 h 209"/>
                    <a:gd name="T36" fmla="*/ 112 w 141"/>
                    <a:gd name="T37" fmla="*/ 133 h 209"/>
                    <a:gd name="T38" fmla="*/ 119 w 141"/>
                    <a:gd name="T39" fmla="*/ 133 h 209"/>
                    <a:gd name="T40" fmla="*/ 125 w 141"/>
                    <a:gd name="T41" fmla="*/ 121 h 209"/>
                    <a:gd name="T42" fmla="*/ 127 w 141"/>
                    <a:gd name="T43" fmla="*/ 127 h 209"/>
                    <a:gd name="T44" fmla="*/ 138 w 141"/>
                    <a:gd name="T45" fmla="*/ 112 h 209"/>
                    <a:gd name="T46" fmla="*/ 131 w 141"/>
                    <a:gd name="T47" fmla="*/ 72 h 209"/>
                    <a:gd name="T48" fmla="*/ 136 w 141"/>
                    <a:gd name="T49" fmla="*/ 57 h 209"/>
                    <a:gd name="T50" fmla="*/ 130 w 141"/>
                    <a:gd name="T51" fmla="*/ 26 h 209"/>
                    <a:gd name="T52" fmla="*/ 110 w 141"/>
                    <a:gd name="T53" fmla="*/ 1 h 209"/>
                    <a:gd name="T54" fmla="*/ 105 w 141"/>
                    <a:gd name="T55" fmla="*/ 36 h 209"/>
                    <a:gd name="T56" fmla="*/ 101 w 141"/>
                    <a:gd name="T57" fmla="*/ 74 h 209"/>
                    <a:gd name="T58" fmla="*/ 86 w 141"/>
                    <a:gd name="T59" fmla="*/ 94 h 209"/>
                    <a:gd name="T60" fmla="*/ 82 w 141"/>
                    <a:gd name="T61" fmla="*/ 88 h 209"/>
                    <a:gd name="T62" fmla="*/ 75 w 141"/>
                    <a:gd name="T63" fmla="*/ 88 h 209"/>
                    <a:gd name="T64" fmla="*/ 75 w 141"/>
                    <a:gd name="T65" fmla="*/ 101 h 209"/>
                    <a:gd name="T66" fmla="*/ 67 w 141"/>
                    <a:gd name="T67" fmla="*/ 120 h 209"/>
                    <a:gd name="T68" fmla="*/ 38 w 141"/>
                    <a:gd name="T69" fmla="*/ 124 h 209"/>
                    <a:gd name="T70" fmla="*/ 14 w 141"/>
                    <a:gd name="T71" fmla="*/ 148 h 209"/>
                    <a:gd name="T72" fmla="*/ 11 w 141"/>
                    <a:gd name="T73" fmla="*/ 157 h 209"/>
                    <a:gd name="T74" fmla="*/ 1 w 141"/>
                    <a:gd name="T75" fmla="*/ 173 h 209"/>
                    <a:gd name="T76" fmla="*/ 4 w 141"/>
                    <a:gd name="T77" fmla="*/ 180 h 209"/>
                    <a:gd name="T78" fmla="*/ 5 w 141"/>
                    <a:gd name="T79" fmla="*/ 180 h 209"/>
                    <a:gd name="T80" fmla="*/ 10 w 141"/>
                    <a:gd name="T81" fmla="*/ 182 h 209"/>
                    <a:gd name="T82" fmla="*/ 8 w 141"/>
                    <a:gd name="T83" fmla="*/ 187 h 209"/>
                    <a:gd name="T84" fmla="*/ 8 w 141"/>
                    <a:gd name="T85" fmla="*/ 187 h 209"/>
                    <a:gd name="T86" fmla="*/ 24 w 141"/>
                    <a:gd name="T87" fmla="*/ 207 h 209"/>
                    <a:gd name="T88" fmla="*/ 111 w 141"/>
                    <a:gd name="T89" fmla="*/ 8 h 209"/>
                    <a:gd name="T90" fmla="*/ 110 w 141"/>
                    <a:gd name="T91" fmla="*/ 9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41" h="209">
                      <a:moveTo>
                        <a:pt x="24" y="207"/>
                      </a:moveTo>
                      <a:cubicBezTo>
                        <a:pt x="25" y="207"/>
                        <a:pt x="25" y="207"/>
                        <a:pt x="26" y="206"/>
                      </a:cubicBezTo>
                      <a:cubicBezTo>
                        <a:pt x="27" y="204"/>
                        <a:pt x="29" y="202"/>
                        <a:pt x="30" y="199"/>
                      </a:cubicBezTo>
                      <a:cubicBezTo>
                        <a:pt x="31" y="191"/>
                        <a:pt x="31" y="182"/>
                        <a:pt x="32" y="173"/>
                      </a:cubicBezTo>
                      <a:cubicBezTo>
                        <a:pt x="30" y="168"/>
                        <a:pt x="29" y="160"/>
                        <a:pt x="21" y="159"/>
                      </a:cubicBezTo>
                      <a:cubicBezTo>
                        <a:pt x="21" y="159"/>
                        <a:pt x="20" y="158"/>
                        <a:pt x="21" y="158"/>
                      </a:cubicBezTo>
                      <a:cubicBezTo>
                        <a:pt x="21" y="157"/>
                        <a:pt x="21" y="156"/>
                        <a:pt x="21" y="156"/>
                      </a:cubicBezTo>
                      <a:cubicBezTo>
                        <a:pt x="22" y="156"/>
                        <a:pt x="23" y="155"/>
                        <a:pt x="24" y="155"/>
                      </a:cubicBezTo>
                      <a:cubicBezTo>
                        <a:pt x="28" y="155"/>
                        <a:pt x="31" y="155"/>
                        <a:pt x="32" y="151"/>
                      </a:cubicBezTo>
                      <a:cubicBezTo>
                        <a:pt x="33" y="150"/>
                        <a:pt x="35" y="149"/>
                        <a:pt x="36" y="149"/>
                      </a:cubicBezTo>
                      <a:cubicBezTo>
                        <a:pt x="41" y="148"/>
                        <a:pt x="46" y="147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7"/>
                        <a:pt x="51" y="147"/>
                        <a:pt x="51" y="147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49" y="151"/>
                        <a:pt x="47" y="153"/>
                        <a:pt x="43" y="153"/>
                      </a:cubicBezTo>
                      <a:cubicBezTo>
                        <a:pt x="42" y="153"/>
                        <a:pt x="41" y="153"/>
                        <a:pt x="40" y="153"/>
                      </a:cubicBezTo>
                      <a:cubicBezTo>
                        <a:pt x="37" y="154"/>
                        <a:pt x="34" y="159"/>
                        <a:pt x="35" y="162"/>
                      </a:cubicBezTo>
                      <a:cubicBezTo>
                        <a:pt x="36" y="165"/>
                        <a:pt x="37" y="168"/>
                        <a:pt x="38" y="170"/>
                      </a:cubicBezTo>
                      <a:cubicBezTo>
                        <a:pt x="38" y="170"/>
                        <a:pt x="39" y="171"/>
                        <a:pt x="39" y="171"/>
                      </a:cubicBezTo>
                      <a:cubicBezTo>
                        <a:pt x="41" y="174"/>
                        <a:pt x="46" y="174"/>
                        <a:pt x="47" y="170"/>
                      </a:cubicBezTo>
                      <a:cubicBezTo>
                        <a:pt x="48" y="167"/>
                        <a:pt x="48" y="165"/>
                        <a:pt x="50" y="163"/>
                      </a:cubicBezTo>
                      <a:cubicBezTo>
                        <a:pt x="53" y="161"/>
                        <a:pt x="56" y="162"/>
                        <a:pt x="58" y="163"/>
                      </a:cubicBezTo>
                      <a:cubicBezTo>
                        <a:pt x="59" y="163"/>
                        <a:pt x="59" y="163"/>
                        <a:pt x="60" y="163"/>
                      </a:cubicBezTo>
                      <a:cubicBezTo>
                        <a:pt x="63" y="162"/>
                        <a:pt x="66" y="154"/>
                        <a:pt x="64" y="151"/>
                      </a:cubicBezTo>
                      <a:cubicBezTo>
                        <a:pt x="62" y="149"/>
                        <a:pt x="60" y="147"/>
                        <a:pt x="59" y="145"/>
                      </a:cubicBezTo>
                      <a:cubicBezTo>
                        <a:pt x="58" y="143"/>
                        <a:pt x="59" y="142"/>
                        <a:pt x="60" y="140"/>
                      </a:cubicBezTo>
                      <a:cubicBezTo>
                        <a:pt x="61" y="139"/>
                        <a:pt x="63" y="139"/>
                        <a:pt x="64" y="138"/>
                      </a:cubicBezTo>
                      <a:cubicBezTo>
                        <a:pt x="65" y="138"/>
                        <a:pt x="65" y="138"/>
                        <a:pt x="66" y="139"/>
                      </a:cubicBezTo>
                      <a:cubicBezTo>
                        <a:pt x="67" y="139"/>
                        <a:pt x="67" y="140"/>
                        <a:pt x="66" y="141"/>
                      </a:cubicBezTo>
                      <a:cubicBezTo>
                        <a:pt x="65" y="143"/>
                        <a:pt x="64" y="144"/>
                        <a:pt x="65" y="146"/>
                      </a:cubicBezTo>
                      <a:cubicBezTo>
                        <a:pt x="66" y="149"/>
                        <a:pt x="68" y="152"/>
                        <a:pt x="70" y="154"/>
                      </a:cubicBezTo>
                      <a:cubicBezTo>
                        <a:pt x="71" y="156"/>
                        <a:pt x="74" y="158"/>
                        <a:pt x="76" y="160"/>
                      </a:cubicBezTo>
                      <a:cubicBezTo>
                        <a:pt x="77" y="161"/>
                        <a:pt x="81" y="160"/>
                        <a:pt x="82" y="158"/>
                      </a:cubicBezTo>
                      <a:cubicBezTo>
                        <a:pt x="85" y="153"/>
                        <a:pt x="88" y="147"/>
                        <a:pt x="92" y="141"/>
                      </a:cubicBezTo>
                      <a:cubicBezTo>
                        <a:pt x="92" y="140"/>
                        <a:pt x="94" y="139"/>
                        <a:pt x="95" y="138"/>
                      </a:cubicBezTo>
                      <a:cubicBezTo>
                        <a:pt x="98" y="138"/>
                        <a:pt x="101" y="138"/>
                        <a:pt x="103" y="138"/>
                      </a:cubicBezTo>
                      <a:cubicBezTo>
                        <a:pt x="107" y="138"/>
                        <a:pt x="109" y="135"/>
                        <a:pt x="112" y="133"/>
                      </a:cubicBezTo>
                      <a:cubicBezTo>
                        <a:pt x="112" y="133"/>
                        <a:pt x="114" y="134"/>
                        <a:pt x="115" y="134"/>
                      </a:cubicBezTo>
                      <a:cubicBezTo>
                        <a:pt x="117" y="135"/>
                        <a:pt x="119" y="134"/>
                        <a:pt x="119" y="133"/>
                      </a:cubicBezTo>
                      <a:cubicBezTo>
                        <a:pt x="120" y="129"/>
                        <a:pt x="120" y="125"/>
                        <a:pt x="124" y="123"/>
                      </a:cubicBezTo>
                      <a:cubicBezTo>
                        <a:pt x="124" y="122"/>
                        <a:pt x="124" y="122"/>
                        <a:pt x="125" y="121"/>
                      </a:cubicBezTo>
                      <a:cubicBezTo>
                        <a:pt x="125" y="122"/>
                        <a:pt x="125" y="122"/>
                        <a:pt x="126" y="123"/>
                      </a:cubicBezTo>
                      <a:cubicBezTo>
                        <a:pt x="126" y="124"/>
                        <a:pt x="126" y="126"/>
                        <a:pt x="127" y="127"/>
                      </a:cubicBezTo>
                      <a:cubicBezTo>
                        <a:pt x="127" y="129"/>
                        <a:pt x="129" y="130"/>
                        <a:pt x="131" y="129"/>
                      </a:cubicBezTo>
                      <a:cubicBezTo>
                        <a:pt x="137" y="126"/>
                        <a:pt x="141" y="118"/>
                        <a:pt x="138" y="112"/>
                      </a:cubicBezTo>
                      <a:cubicBezTo>
                        <a:pt x="135" y="107"/>
                        <a:pt x="134" y="101"/>
                        <a:pt x="134" y="96"/>
                      </a:cubicBezTo>
                      <a:cubicBezTo>
                        <a:pt x="135" y="87"/>
                        <a:pt x="134" y="79"/>
                        <a:pt x="131" y="72"/>
                      </a:cubicBezTo>
                      <a:cubicBezTo>
                        <a:pt x="130" y="69"/>
                        <a:pt x="131" y="66"/>
                        <a:pt x="133" y="64"/>
                      </a:cubicBezTo>
                      <a:cubicBezTo>
                        <a:pt x="135" y="62"/>
                        <a:pt x="137" y="60"/>
                        <a:pt x="136" y="57"/>
                      </a:cubicBezTo>
                      <a:cubicBezTo>
                        <a:pt x="136" y="55"/>
                        <a:pt x="136" y="52"/>
                        <a:pt x="136" y="49"/>
                      </a:cubicBezTo>
                      <a:cubicBezTo>
                        <a:pt x="136" y="41"/>
                        <a:pt x="134" y="33"/>
                        <a:pt x="130" y="26"/>
                      </a:cubicBezTo>
                      <a:cubicBezTo>
                        <a:pt x="125" y="18"/>
                        <a:pt x="118" y="11"/>
                        <a:pt x="115" y="2"/>
                      </a:cubicBezTo>
                      <a:cubicBezTo>
                        <a:pt x="115" y="0"/>
                        <a:pt x="111" y="0"/>
                        <a:pt x="110" y="1"/>
                      </a:cubicBezTo>
                      <a:cubicBezTo>
                        <a:pt x="103" y="8"/>
                        <a:pt x="99" y="15"/>
                        <a:pt x="102" y="25"/>
                      </a:cubicBezTo>
                      <a:cubicBezTo>
                        <a:pt x="102" y="29"/>
                        <a:pt x="100" y="33"/>
                        <a:pt x="105" y="36"/>
                      </a:cubicBezTo>
                      <a:cubicBezTo>
                        <a:pt x="106" y="37"/>
                        <a:pt x="106" y="38"/>
                        <a:pt x="106" y="39"/>
                      </a:cubicBezTo>
                      <a:cubicBezTo>
                        <a:pt x="107" y="51"/>
                        <a:pt x="109" y="64"/>
                        <a:pt x="101" y="74"/>
                      </a:cubicBezTo>
                      <a:cubicBezTo>
                        <a:pt x="100" y="76"/>
                        <a:pt x="100" y="79"/>
                        <a:pt x="100" y="81"/>
                      </a:cubicBezTo>
                      <a:cubicBezTo>
                        <a:pt x="98" y="88"/>
                        <a:pt x="93" y="92"/>
                        <a:pt x="86" y="94"/>
                      </a:cubicBezTo>
                      <a:cubicBezTo>
                        <a:pt x="85" y="94"/>
                        <a:pt x="82" y="93"/>
                        <a:pt x="82" y="91"/>
                      </a:cubicBezTo>
                      <a:cubicBezTo>
                        <a:pt x="82" y="90"/>
                        <a:pt x="82" y="89"/>
                        <a:pt x="82" y="88"/>
                      </a:cubicBezTo>
                      <a:cubicBezTo>
                        <a:pt x="81" y="86"/>
                        <a:pt x="80" y="84"/>
                        <a:pt x="79" y="85"/>
                      </a:cubicBezTo>
                      <a:cubicBezTo>
                        <a:pt x="78" y="86"/>
                        <a:pt x="76" y="86"/>
                        <a:pt x="75" y="88"/>
                      </a:cubicBezTo>
                      <a:cubicBezTo>
                        <a:pt x="74" y="90"/>
                        <a:pt x="75" y="92"/>
                        <a:pt x="75" y="94"/>
                      </a:cubicBezTo>
                      <a:cubicBezTo>
                        <a:pt x="75" y="96"/>
                        <a:pt x="76" y="99"/>
                        <a:pt x="75" y="101"/>
                      </a:cubicBezTo>
                      <a:cubicBezTo>
                        <a:pt x="72" y="106"/>
                        <a:pt x="71" y="112"/>
                        <a:pt x="70" y="118"/>
                      </a:cubicBezTo>
                      <a:cubicBezTo>
                        <a:pt x="69" y="119"/>
                        <a:pt x="68" y="120"/>
                        <a:pt x="67" y="120"/>
                      </a:cubicBezTo>
                      <a:cubicBezTo>
                        <a:pt x="63" y="119"/>
                        <a:pt x="58" y="119"/>
                        <a:pt x="54" y="120"/>
                      </a:cubicBezTo>
                      <a:cubicBezTo>
                        <a:pt x="49" y="122"/>
                        <a:pt x="44" y="123"/>
                        <a:pt x="38" y="124"/>
                      </a:cubicBezTo>
                      <a:cubicBezTo>
                        <a:pt x="35" y="124"/>
                        <a:pt x="33" y="126"/>
                        <a:pt x="31" y="128"/>
                      </a:cubicBezTo>
                      <a:cubicBezTo>
                        <a:pt x="26" y="135"/>
                        <a:pt x="20" y="142"/>
                        <a:pt x="14" y="148"/>
                      </a:cubicBezTo>
                      <a:cubicBezTo>
                        <a:pt x="13" y="149"/>
                        <a:pt x="13" y="151"/>
                        <a:pt x="12" y="152"/>
                      </a:cubicBezTo>
                      <a:cubicBezTo>
                        <a:pt x="12" y="154"/>
                        <a:pt x="12" y="156"/>
                        <a:pt x="11" y="157"/>
                      </a:cubicBezTo>
                      <a:cubicBezTo>
                        <a:pt x="8" y="160"/>
                        <a:pt x="6" y="162"/>
                        <a:pt x="3" y="165"/>
                      </a:cubicBezTo>
                      <a:cubicBezTo>
                        <a:pt x="1" y="167"/>
                        <a:pt x="0" y="170"/>
                        <a:pt x="1" y="173"/>
                      </a:cubicBezTo>
                      <a:cubicBezTo>
                        <a:pt x="1" y="176"/>
                        <a:pt x="2" y="178"/>
                        <a:pt x="4" y="180"/>
                      </a:cubicBezTo>
                      <a:cubicBezTo>
                        <a:pt x="4" y="180"/>
                        <a:pt x="4" y="180"/>
                        <a:pt x="4" y="180"/>
                      </a:cubicBezTo>
                      <a:cubicBezTo>
                        <a:pt x="4" y="180"/>
                        <a:pt x="4" y="181"/>
                        <a:pt x="5" y="181"/>
                      </a:cubicBezTo>
                      <a:cubicBezTo>
                        <a:pt x="5" y="180"/>
                        <a:pt x="5" y="180"/>
                        <a:pt x="5" y="180"/>
                      </a:cubicBezTo>
                      <a:cubicBezTo>
                        <a:pt x="5" y="180"/>
                        <a:pt x="5" y="180"/>
                        <a:pt x="5" y="179"/>
                      </a:cubicBezTo>
                      <a:cubicBezTo>
                        <a:pt x="8" y="179"/>
                        <a:pt x="10" y="180"/>
                        <a:pt x="10" y="182"/>
                      </a:cubicBezTo>
                      <a:cubicBezTo>
                        <a:pt x="10" y="184"/>
                        <a:pt x="9" y="185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10" y="193"/>
                        <a:pt x="12" y="198"/>
                        <a:pt x="14" y="204"/>
                      </a:cubicBezTo>
                      <a:cubicBezTo>
                        <a:pt x="15" y="207"/>
                        <a:pt x="22" y="209"/>
                        <a:pt x="24" y="207"/>
                      </a:cubicBezTo>
                      <a:close/>
                      <a:moveTo>
                        <a:pt x="110" y="8"/>
                      </a:move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0" y="9"/>
                        <a:pt x="110" y="9"/>
                        <a:pt x="110" y="9"/>
                      </a:cubicBezTo>
                      <a:lnTo>
                        <a:pt x="110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6" name="Freeform 471">
                  <a:extLst>
                    <a:ext uri="{FF2B5EF4-FFF2-40B4-BE49-F238E27FC236}">
                      <a16:creationId xmlns:a16="http://schemas.microsoft.com/office/drawing/2014/main" id="{DABE74AB-0AA3-4F5E-BF94-3F7D911E9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2" y="319"/>
                  <a:ext cx="71" cy="117"/>
                </a:xfrm>
                <a:custGeom>
                  <a:avLst/>
                  <a:gdLst>
                    <a:gd name="T0" fmla="*/ 16 w 92"/>
                    <a:gd name="T1" fmla="*/ 146 h 149"/>
                    <a:gd name="T2" fmla="*/ 33 w 92"/>
                    <a:gd name="T3" fmla="*/ 147 h 149"/>
                    <a:gd name="T4" fmla="*/ 38 w 92"/>
                    <a:gd name="T5" fmla="*/ 143 h 149"/>
                    <a:gd name="T6" fmla="*/ 38 w 92"/>
                    <a:gd name="T7" fmla="*/ 143 h 149"/>
                    <a:gd name="T8" fmla="*/ 58 w 92"/>
                    <a:gd name="T9" fmla="*/ 130 h 149"/>
                    <a:gd name="T10" fmla="*/ 68 w 92"/>
                    <a:gd name="T11" fmla="*/ 121 h 149"/>
                    <a:gd name="T12" fmla="*/ 68 w 92"/>
                    <a:gd name="T13" fmla="*/ 120 h 149"/>
                    <a:gd name="T14" fmla="*/ 68 w 92"/>
                    <a:gd name="T15" fmla="*/ 120 h 149"/>
                    <a:gd name="T16" fmla="*/ 74 w 92"/>
                    <a:gd name="T17" fmla="*/ 126 h 149"/>
                    <a:gd name="T18" fmla="*/ 88 w 92"/>
                    <a:gd name="T19" fmla="*/ 108 h 149"/>
                    <a:gd name="T20" fmla="*/ 83 w 92"/>
                    <a:gd name="T21" fmla="*/ 89 h 149"/>
                    <a:gd name="T22" fmla="*/ 90 w 92"/>
                    <a:gd name="T23" fmla="*/ 77 h 149"/>
                    <a:gd name="T24" fmla="*/ 92 w 92"/>
                    <a:gd name="T25" fmla="*/ 58 h 149"/>
                    <a:gd name="T26" fmla="*/ 77 w 92"/>
                    <a:gd name="T27" fmla="*/ 46 h 149"/>
                    <a:gd name="T28" fmla="*/ 76 w 92"/>
                    <a:gd name="T29" fmla="*/ 29 h 149"/>
                    <a:gd name="T30" fmla="*/ 71 w 92"/>
                    <a:gd name="T31" fmla="*/ 3 h 149"/>
                    <a:gd name="T32" fmla="*/ 56 w 92"/>
                    <a:gd name="T33" fmla="*/ 5 h 149"/>
                    <a:gd name="T34" fmla="*/ 65 w 92"/>
                    <a:gd name="T35" fmla="*/ 11 h 149"/>
                    <a:gd name="T36" fmla="*/ 64 w 92"/>
                    <a:gd name="T37" fmla="*/ 15 h 149"/>
                    <a:gd name="T38" fmla="*/ 48 w 92"/>
                    <a:gd name="T39" fmla="*/ 18 h 149"/>
                    <a:gd name="T40" fmla="*/ 45 w 92"/>
                    <a:gd name="T41" fmla="*/ 32 h 149"/>
                    <a:gd name="T42" fmla="*/ 43 w 92"/>
                    <a:gd name="T43" fmla="*/ 34 h 149"/>
                    <a:gd name="T44" fmla="*/ 26 w 92"/>
                    <a:gd name="T45" fmla="*/ 36 h 149"/>
                    <a:gd name="T46" fmla="*/ 26 w 92"/>
                    <a:gd name="T47" fmla="*/ 49 h 149"/>
                    <a:gd name="T48" fmla="*/ 31 w 92"/>
                    <a:gd name="T49" fmla="*/ 57 h 149"/>
                    <a:gd name="T50" fmla="*/ 34 w 92"/>
                    <a:gd name="T51" fmla="*/ 58 h 149"/>
                    <a:gd name="T52" fmla="*/ 30 w 92"/>
                    <a:gd name="T53" fmla="*/ 58 h 149"/>
                    <a:gd name="T54" fmla="*/ 22 w 92"/>
                    <a:gd name="T55" fmla="*/ 53 h 149"/>
                    <a:gd name="T56" fmla="*/ 6 w 92"/>
                    <a:gd name="T57" fmla="*/ 82 h 149"/>
                    <a:gd name="T58" fmla="*/ 18 w 92"/>
                    <a:gd name="T59" fmla="*/ 94 h 149"/>
                    <a:gd name="T60" fmla="*/ 23 w 92"/>
                    <a:gd name="T61" fmla="*/ 99 h 149"/>
                    <a:gd name="T62" fmla="*/ 18 w 92"/>
                    <a:gd name="T63" fmla="*/ 101 h 149"/>
                    <a:gd name="T64" fmla="*/ 1 w 92"/>
                    <a:gd name="T65" fmla="*/ 125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2" h="149">
                      <a:moveTo>
                        <a:pt x="10" y="143"/>
                      </a:moveTo>
                      <a:cubicBezTo>
                        <a:pt x="12" y="145"/>
                        <a:pt x="14" y="146"/>
                        <a:pt x="16" y="146"/>
                      </a:cubicBezTo>
                      <a:cubicBezTo>
                        <a:pt x="20" y="145"/>
                        <a:pt x="24" y="146"/>
                        <a:pt x="27" y="148"/>
                      </a:cubicBezTo>
                      <a:cubicBezTo>
                        <a:pt x="29" y="149"/>
                        <a:pt x="31" y="148"/>
                        <a:pt x="33" y="147"/>
                      </a:cubicBezTo>
                      <a:cubicBezTo>
                        <a:pt x="35" y="145"/>
                        <a:pt x="36" y="144"/>
                        <a:pt x="38" y="143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38" y="143"/>
                        <a:pt x="38" y="143"/>
                        <a:pt x="38" y="144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42" y="141"/>
                        <a:pt x="45" y="139"/>
                        <a:pt x="48" y="136"/>
                      </a:cubicBezTo>
                      <a:cubicBezTo>
                        <a:pt x="51" y="133"/>
                        <a:pt x="54" y="132"/>
                        <a:pt x="58" y="130"/>
                      </a:cubicBezTo>
                      <a:cubicBezTo>
                        <a:pt x="58" y="128"/>
                        <a:pt x="59" y="126"/>
                        <a:pt x="60" y="125"/>
                      </a:cubicBezTo>
                      <a:cubicBezTo>
                        <a:pt x="62" y="122"/>
                        <a:pt x="64" y="121"/>
                        <a:pt x="68" y="121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7" y="119"/>
                        <a:pt x="68" y="119"/>
                        <a:pt x="69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5"/>
                        <a:pt x="68" y="125"/>
                        <a:pt x="72" y="126"/>
                      </a:cubicBezTo>
                      <a:cubicBezTo>
                        <a:pt x="73" y="126"/>
                        <a:pt x="73" y="126"/>
                        <a:pt x="74" y="126"/>
                      </a:cubicBezTo>
                      <a:cubicBezTo>
                        <a:pt x="77" y="123"/>
                        <a:pt x="78" y="119"/>
                        <a:pt x="81" y="116"/>
                      </a:cubicBezTo>
                      <a:cubicBezTo>
                        <a:pt x="84" y="114"/>
                        <a:pt x="87" y="112"/>
                        <a:pt x="88" y="108"/>
                      </a:cubicBezTo>
                      <a:cubicBezTo>
                        <a:pt x="88" y="102"/>
                        <a:pt x="88" y="97"/>
                        <a:pt x="84" y="92"/>
                      </a:cubicBezTo>
                      <a:cubicBezTo>
                        <a:pt x="84" y="91"/>
                        <a:pt x="83" y="90"/>
                        <a:pt x="83" y="89"/>
                      </a:cubicBezTo>
                      <a:cubicBezTo>
                        <a:pt x="82" y="88"/>
                        <a:pt x="82" y="86"/>
                        <a:pt x="83" y="85"/>
                      </a:cubicBezTo>
                      <a:cubicBezTo>
                        <a:pt x="85" y="82"/>
                        <a:pt x="87" y="79"/>
                        <a:pt x="90" y="77"/>
                      </a:cubicBezTo>
                      <a:cubicBezTo>
                        <a:pt x="90" y="73"/>
                        <a:pt x="89" y="70"/>
                        <a:pt x="90" y="66"/>
                      </a:cubicBezTo>
                      <a:cubicBezTo>
                        <a:pt x="91" y="63"/>
                        <a:pt x="92" y="61"/>
                        <a:pt x="92" y="58"/>
                      </a:cubicBezTo>
                      <a:cubicBezTo>
                        <a:pt x="92" y="54"/>
                        <a:pt x="87" y="54"/>
                        <a:pt x="85" y="52"/>
                      </a:cubicBezTo>
                      <a:cubicBezTo>
                        <a:pt x="83" y="49"/>
                        <a:pt x="80" y="48"/>
                        <a:pt x="77" y="46"/>
                      </a:cubicBezTo>
                      <a:cubicBezTo>
                        <a:pt x="76" y="45"/>
                        <a:pt x="75" y="43"/>
                        <a:pt x="75" y="42"/>
                      </a:cubicBezTo>
                      <a:cubicBezTo>
                        <a:pt x="75" y="38"/>
                        <a:pt x="75" y="33"/>
                        <a:pt x="76" y="29"/>
                      </a:cubicBezTo>
                      <a:cubicBezTo>
                        <a:pt x="76" y="25"/>
                        <a:pt x="77" y="21"/>
                        <a:pt x="78" y="17"/>
                      </a:cubicBezTo>
                      <a:cubicBezTo>
                        <a:pt x="78" y="11"/>
                        <a:pt x="75" y="7"/>
                        <a:pt x="71" y="3"/>
                      </a:cubicBezTo>
                      <a:cubicBezTo>
                        <a:pt x="68" y="0"/>
                        <a:pt x="64" y="0"/>
                        <a:pt x="60" y="1"/>
                      </a:cubicBezTo>
                      <a:cubicBezTo>
                        <a:pt x="58" y="1"/>
                        <a:pt x="56" y="3"/>
                        <a:pt x="56" y="5"/>
                      </a:cubicBezTo>
                      <a:cubicBezTo>
                        <a:pt x="56" y="7"/>
                        <a:pt x="57" y="8"/>
                        <a:pt x="59" y="9"/>
                      </a:cubicBezTo>
                      <a:cubicBezTo>
                        <a:pt x="61" y="10"/>
                        <a:pt x="63" y="10"/>
                        <a:pt x="65" y="11"/>
                      </a:cubicBezTo>
                      <a:cubicBezTo>
                        <a:pt x="66" y="12"/>
                        <a:pt x="66" y="13"/>
                        <a:pt x="65" y="14"/>
                      </a:cubicBezTo>
                      <a:cubicBezTo>
                        <a:pt x="65" y="15"/>
                        <a:pt x="64" y="15"/>
                        <a:pt x="64" y="15"/>
                      </a:cubicBezTo>
                      <a:cubicBezTo>
                        <a:pt x="61" y="15"/>
                        <a:pt x="59" y="15"/>
                        <a:pt x="56" y="16"/>
                      </a:cubicBezTo>
                      <a:cubicBezTo>
                        <a:pt x="53" y="16"/>
                        <a:pt x="51" y="17"/>
                        <a:pt x="48" y="18"/>
                      </a:cubicBezTo>
                      <a:cubicBezTo>
                        <a:pt x="45" y="18"/>
                        <a:pt x="43" y="22"/>
                        <a:pt x="43" y="25"/>
                      </a:cubicBezTo>
                      <a:cubicBezTo>
                        <a:pt x="44" y="28"/>
                        <a:pt x="45" y="30"/>
                        <a:pt x="45" y="32"/>
                      </a:cubicBezTo>
                      <a:cubicBezTo>
                        <a:pt x="46" y="32"/>
                        <a:pt x="45" y="34"/>
                        <a:pt x="44" y="34"/>
                      </a:cubicBezTo>
                      <a:cubicBezTo>
                        <a:pt x="44" y="35"/>
                        <a:pt x="43" y="35"/>
                        <a:pt x="43" y="34"/>
                      </a:cubicBezTo>
                      <a:cubicBezTo>
                        <a:pt x="41" y="33"/>
                        <a:pt x="38" y="31"/>
                        <a:pt x="35" y="34"/>
                      </a:cubicBezTo>
                      <a:cubicBezTo>
                        <a:pt x="33" y="36"/>
                        <a:pt x="30" y="37"/>
                        <a:pt x="26" y="36"/>
                      </a:cubicBezTo>
                      <a:cubicBezTo>
                        <a:pt x="23" y="36"/>
                        <a:pt x="22" y="39"/>
                        <a:pt x="23" y="42"/>
                      </a:cubicBezTo>
                      <a:cubicBezTo>
                        <a:pt x="23" y="45"/>
                        <a:pt x="25" y="47"/>
                        <a:pt x="26" y="49"/>
                      </a:cubicBezTo>
                      <a:cubicBezTo>
                        <a:pt x="28" y="51"/>
                        <a:pt x="31" y="54"/>
                        <a:pt x="30" y="57"/>
                      </a:cubicBezTo>
                      <a:cubicBezTo>
                        <a:pt x="31" y="57"/>
                        <a:pt x="31" y="57"/>
                        <a:pt x="31" y="57"/>
                      </a:cubicBezTo>
                      <a:cubicBezTo>
                        <a:pt x="31" y="57"/>
                        <a:pt x="32" y="58"/>
                        <a:pt x="32" y="58"/>
                      </a:cubicBezTo>
                      <a:cubicBezTo>
                        <a:pt x="33" y="58"/>
                        <a:pt x="34" y="58"/>
                        <a:pt x="34" y="58"/>
                      </a:cubicBezTo>
                      <a:cubicBezTo>
                        <a:pt x="33" y="59"/>
                        <a:pt x="33" y="58"/>
                        <a:pt x="32" y="58"/>
                      </a:cubicBezTo>
                      <a:cubicBezTo>
                        <a:pt x="31" y="58"/>
                        <a:pt x="31" y="58"/>
                        <a:pt x="30" y="58"/>
                      </a:cubicBezTo>
                      <a:cubicBezTo>
                        <a:pt x="30" y="57"/>
                        <a:pt x="30" y="57"/>
                        <a:pt x="30" y="57"/>
                      </a:cubicBezTo>
                      <a:cubicBezTo>
                        <a:pt x="27" y="57"/>
                        <a:pt x="25" y="55"/>
                        <a:pt x="22" y="53"/>
                      </a:cubicBezTo>
                      <a:cubicBezTo>
                        <a:pt x="20" y="53"/>
                        <a:pt x="18" y="53"/>
                        <a:pt x="18" y="54"/>
                      </a:cubicBezTo>
                      <a:cubicBezTo>
                        <a:pt x="13" y="63"/>
                        <a:pt x="11" y="73"/>
                        <a:pt x="6" y="82"/>
                      </a:cubicBezTo>
                      <a:cubicBezTo>
                        <a:pt x="5" y="85"/>
                        <a:pt x="6" y="88"/>
                        <a:pt x="9" y="90"/>
                      </a:cubicBezTo>
                      <a:cubicBezTo>
                        <a:pt x="12" y="93"/>
                        <a:pt x="15" y="94"/>
                        <a:pt x="18" y="94"/>
                      </a:cubicBezTo>
                      <a:cubicBezTo>
                        <a:pt x="20" y="94"/>
                        <a:pt x="21" y="95"/>
                        <a:pt x="22" y="96"/>
                      </a:cubicBezTo>
                      <a:cubicBezTo>
                        <a:pt x="23" y="97"/>
                        <a:pt x="23" y="98"/>
                        <a:pt x="23" y="99"/>
                      </a:cubicBezTo>
                      <a:cubicBezTo>
                        <a:pt x="23" y="100"/>
                        <a:pt x="22" y="101"/>
                        <a:pt x="22" y="102"/>
                      </a:cubicBezTo>
                      <a:cubicBezTo>
                        <a:pt x="21" y="102"/>
                        <a:pt x="19" y="102"/>
                        <a:pt x="18" y="101"/>
                      </a:cubicBezTo>
                      <a:cubicBezTo>
                        <a:pt x="11" y="100"/>
                        <a:pt x="7" y="103"/>
                        <a:pt x="4" y="109"/>
                      </a:cubicBezTo>
                      <a:cubicBezTo>
                        <a:pt x="2" y="114"/>
                        <a:pt x="2" y="120"/>
                        <a:pt x="1" y="125"/>
                      </a:cubicBezTo>
                      <a:cubicBezTo>
                        <a:pt x="0" y="133"/>
                        <a:pt x="4" y="139"/>
                        <a:pt x="10" y="1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7" name="Freeform 472">
                  <a:extLst>
                    <a:ext uri="{FF2B5EF4-FFF2-40B4-BE49-F238E27FC236}">
                      <a16:creationId xmlns:a16="http://schemas.microsoft.com/office/drawing/2014/main" id="{0487AD18-6653-4C7F-87E3-F4B2F96E1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8" y="421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8" name="Freeform 473">
                  <a:extLst>
                    <a:ext uri="{FF2B5EF4-FFF2-40B4-BE49-F238E27FC236}">
                      <a16:creationId xmlns:a16="http://schemas.microsoft.com/office/drawing/2014/main" id="{5AE5D069-A782-4EDB-9764-26242046B0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11" y="1587"/>
                  <a:ext cx="125" cy="128"/>
                </a:xfrm>
                <a:custGeom>
                  <a:avLst/>
                  <a:gdLst>
                    <a:gd name="T0" fmla="*/ 151 w 160"/>
                    <a:gd name="T1" fmla="*/ 124 h 163"/>
                    <a:gd name="T2" fmla="*/ 151 w 160"/>
                    <a:gd name="T3" fmla="*/ 124 h 163"/>
                    <a:gd name="T4" fmla="*/ 147 w 160"/>
                    <a:gd name="T5" fmla="*/ 120 h 163"/>
                    <a:gd name="T6" fmla="*/ 147 w 160"/>
                    <a:gd name="T7" fmla="*/ 119 h 163"/>
                    <a:gd name="T8" fmla="*/ 146 w 160"/>
                    <a:gd name="T9" fmla="*/ 117 h 163"/>
                    <a:gd name="T10" fmla="*/ 147 w 160"/>
                    <a:gd name="T11" fmla="*/ 117 h 163"/>
                    <a:gd name="T12" fmla="*/ 147 w 160"/>
                    <a:gd name="T13" fmla="*/ 119 h 163"/>
                    <a:gd name="T14" fmla="*/ 148 w 160"/>
                    <a:gd name="T15" fmla="*/ 120 h 163"/>
                    <a:gd name="T16" fmla="*/ 151 w 160"/>
                    <a:gd name="T17" fmla="*/ 123 h 163"/>
                    <a:gd name="T18" fmla="*/ 151 w 160"/>
                    <a:gd name="T19" fmla="*/ 124 h 163"/>
                    <a:gd name="T20" fmla="*/ 156 w 160"/>
                    <a:gd name="T21" fmla="*/ 125 h 163"/>
                    <a:gd name="T22" fmla="*/ 157 w 160"/>
                    <a:gd name="T23" fmla="*/ 125 h 163"/>
                    <a:gd name="T24" fmla="*/ 159 w 160"/>
                    <a:gd name="T25" fmla="*/ 121 h 163"/>
                    <a:gd name="T26" fmla="*/ 150 w 160"/>
                    <a:gd name="T27" fmla="*/ 106 h 163"/>
                    <a:gd name="T28" fmla="*/ 147 w 160"/>
                    <a:gd name="T29" fmla="*/ 105 h 163"/>
                    <a:gd name="T30" fmla="*/ 141 w 160"/>
                    <a:gd name="T31" fmla="*/ 108 h 163"/>
                    <a:gd name="T32" fmla="*/ 139 w 160"/>
                    <a:gd name="T33" fmla="*/ 111 h 163"/>
                    <a:gd name="T34" fmla="*/ 134 w 160"/>
                    <a:gd name="T35" fmla="*/ 110 h 163"/>
                    <a:gd name="T36" fmla="*/ 130 w 160"/>
                    <a:gd name="T37" fmla="*/ 101 h 163"/>
                    <a:gd name="T38" fmla="*/ 126 w 160"/>
                    <a:gd name="T39" fmla="*/ 97 h 163"/>
                    <a:gd name="T40" fmla="*/ 120 w 160"/>
                    <a:gd name="T41" fmla="*/ 95 h 163"/>
                    <a:gd name="T42" fmla="*/ 118 w 160"/>
                    <a:gd name="T43" fmla="*/ 93 h 163"/>
                    <a:gd name="T44" fmla="*/ 119 w 160"/>
                    <a:gd name="T45" fmla="*/ 84 h 163"/>
                    <a:gd name="T46" fmla="*/ 119 w 160"/>
                    <a:gd name="T47" fmla="*/ 79 h 163"/>
                    <a:gd name="T48" fmla="*/ 110 w 160"/>
                    <a:gd name="T49" fmla="*/ 68 h 163"/>
                    <a:gd name="T50" fmla="*/ 106 w 160"/>
                    <a:gd name="T51" fmla="*/ 65 h 163"/>
                    <a:gd name="T52" fmla="*/ 98 w 160"/>
                    <a:gd name="T53" fmla="*/ 60 h 163"/>
                    <a:gd name="T54" fmla="*/ 94 w 160"/>
                    <a:gd name="T55" fmla="*/ 58 h 163"/>
                    <a:gd name="T56" fmla="*/ 85 w 160"/>
                    <a:gd name="T57" fmla="*/ 51 h 163"/>
                    <a:gd name="T58" fmla="*/ 74 w 160"/>
                    <a:gd name="T59" fmla="*/ 44 h 163"/>
                    <a:gd name="T60" fmla="*/ 67 w 160"/>
                    <a:gd name="T61" fmla="*/ 39 h 163"/>
                    <a:gd name="T62" fmla="*/ 59 w 160"/>
                    <a:gd name="T63" fmla="*/ 31 h 163"/>
                    <a:gd name="T64" fmla="*/ 36 w 160"/>
                    <a:gd name="T65" fmla="*/ 10 h 163"/>
                    <a:gd name="T66" fmla="*/ 28 w 160"/>
                    <a:gd name="T67" fmla="*/ 5 h 163"/>
                    <a:gd name="T68" fmla="*/ 7 w 160"/>
                    <a:gd name="T69" fmla="*/ 1 h 163"/>
                    <a:gd name="T70" fmla="*/ 3 w 160"/>
                    <a:gd name="T71" fmla="*/ 1 h 163"/>
                    <a:gd name="T72" fmla="*/ 1 w 160"/>
                    <a:gd name="T73" fmla="*/ 7 h 163"/>
                    <a:gd name="T74" fmla="*/ 5 w 160"/>
                    <a:gd name="T75" fmla="*/ 15 h 163"/>
                    <a:gd name="T76" fmla="*/ 20 w 160"/>
                    <a:gd name="T77" fmla="*/ 27 h 163"/>
                    <a:gd name="T78" fmla="*/ 28 w 160"/>
                    <a:gd name="T79" fmla="*/ 35 h 163"/>
                    <a:gd name="T80" fmla="*/ 34 w 160"/>
                    <a:gd name="T81" fmla="*/ 43 h 163"/>
                    <a:gd name="T82" fmla="*/ 47 w 160"/>
                    <a:gd name="T83" fmla="*/ 57 h 163"/>
                    <a:gd name="T84" fmla="*/ 51 w 160"/>
                    <a:gd name="T85" fmla="*/ 63 h 163"/>
                    <a:gd name="T86" fmla="*/ 55 w 160"/>
                    <a:gd name="T87" fmla="*/ 74 h 163"/>
                    <a:gd name="T88" fmla="*/ 59 w 160"/>
                    <a:gd name="T89" fmla="*/ 79 h 163"/>
                    <a:gd name="T90" fmla="*/ 71 w 160"/>
                    <a:gd name="T91" fmla="*/ 99 h 163"/>
                    <a:gd name="T92" fmla="*/ 75 w 160"/>
                    <a:gd name="T93" fmla="*/ 110 h 163"/>
                    <a:gd name="T94" fmla="*/ 81 w 160"/>
                    <a:gd name="T95" fmla="*/ 120 h 163"/>
                    <a:gd name="T96" fmla="*/ 96 w 160"/>
                    <a:gd name="T97" fmla="*/ 135 h 163"/>
                    <a:gd name="T98" fmla="*/ 112 w 160"/>
                    <a:gd name="T99" fmla="*/ 150 h 163"/>
                    <a:gd name="T100" fmla="*/ 124 w 160"/>
                    <a:gd name="T101" fmla="*/ 161 h 163"/>
                    <a:gd name="T102" fmla="*/ 130 w 160"/>
                    <a:gd name="T103" fmla="*/ 162 h 163"/>
                    <a:gd name="T104" fmla="*/ 147 w 160"/>
                    <a:gd name="T105" fmla="*/ 163 h 163"/>
                    <a:gd name="T106" fmla="*/ 148 w 160"/>
                    <a:gd name="T107" fmla="*/ 144 h 163"/>
                    <a:gd name="T108" fmla="*/ 151 w 160"/>
                    <a:gd name="T109" fmla="*/ 124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60" h="163">
                      <a:moveTo>
                        <a:pt x="151" y="124"/>
                      </a:moveTo>
                      <a:cubicBezTo>
                        <a:pt x="151" y="124"/>
                        <a:pt x="151" y="124"/>
                        <a:pt x="151" y="124"/>
                      </a:cubicBezTo>
                      <a:cubicBezTo>
                        <a:pt x="150" y="122"/>
                        <a:pt x="148" y="121"/>
                        <a:pt x="147" y="120"/>
                      </a:cubicBezTo>
                      <a:cubicBezTo>
                        <a:pt x="147" y="120"/>
                        <a:pt x="147" y="119"/>
                        <a:pt x="147" y="119"/>
                      </a:cubicBezTo>
                      <a:cubicBezTo>
                        <a:pt x="146" y="118"/>
                        <a:pt x="146" y="118"/>
                        <a:pt x="146" y="117"/>
                      </a:cubicBezTo>
                      <a:cubicBezTo>
                        <a:pt x="146" y="117"/>
                        <a:pt x="146" y="117"/>
                        <a:pt x="147" y="117"/>
                      </a:cubicBezTo>
                      <a:cubicBezTo>
                        <a:pt x="147" y="118"/>
                        <a:pt x="147" y="118"/>
                        <a:pt x="147" y="119"/>
                      </a:cubicBezTo>
                      <a:cubicBezTo>
                        <a:pt x="147" y="119"/>
                        <a:pt x="147" y="119"/>
                        <a:pt x="148" y="120"/>
                      </a:cubicBezTo>
                      <a:cubicBezTo>
                        <a:pt x="149" y="121"/>
                        <a:pt x="150" y="122"/>
                        <a:pt x="151" y="123"/>
                      </a:cubicBezTo>
                      <a:cubicBezTo>
                        <a:pt x="151" y="123"/>
                        <a:pt x="151" y="124"/>
                        <a:pt x="151" y="124"/>
                      </a:cubicBezTo>
                      <a:cubicBezTo>
                        <a:pt x="153" y="124"/>
                        <a:pt x="154" y="124"/>
                        <a:pt x="156" y="125"/>
                      </a:cubicBezTo>
                      <a:cubicBezTo>
                        <a:pt x="156" y="125"/>
                        <a:pt x="157" y="125"/>
                        <a:pt x="157" y="125"/>
                      </a:cubicBezTo>
                      <a:cubicBezTo>
                        <a:pt x="159" y="124"/>
                        <a:pt x="160" y="122"/>
                        <a:pt x="159" y="121"/>
                      </a:cubicBezTo>
                      <a:cubicBezTo>
                        <a:pt x="156" y="116"/>
                        <a:pt x="153" y="111"/>
                        <a:pt x="150" y="106"/>
                      </a:cubicBezTo>
                      <a:cubicBezTo>
                        <a:pt x="149" y="105"/>
                        <a:pt x="148" y="105"/>
                        <a:pt x="147" y="105"/>
                      </a:cubicBezTo>
                      <a:cubicBezTo>
                        <a:pt x="145" y="105"/>
                        <a:pt x="142" y="106"/>
                        <a:pt x="141" y="108"/>
                      </a:cubicBezTo>
                      <a:cubicBezTo>
                        <a:pt x="140" y="109"/>
                        <a:pt x="140" y="110"/>
                        <a:pt x="139" y="111"/>
                      </a:cubicBezTo>
                      <a:cubicBezTo>
                        <a:pt x="138" y="113"/>
                        <a:pt x="135" y="112"/>
                        <a:pt x="134" y="110"/>
                      </a:cubicBezTo>
                      <a:cubicBezTo>
                        <a:pt x="133" y="107"/>
                        <a:pt x="132" y="104"/>
                        <a:pt x="130" y="101"/>
                      </a:cubicBezTo>
                      <a:cubicBezTo>
                        <a:pt x="130" y="99"/>
                        <a:pt x="128" y="97"/>
                        <a:pt x="126" y="97"/>
                      </a:cubicBezTo>
                      <a:cubicBezTo>
                        <a:pt x="124" y="96"/>
                        <a:pt x="122" y="96"/>
                        <a:pt x="120" y="95"/>
                      </a:cubicBezTo>
                      <a:cubicBezTo>
                        <a:pt x="119" y="95"/>
                        <a:pt x="118" y="93"/>
                        <a:pt x="118" y="93"/>
                      </a:cubicBezTo>
                      <a:cubicBezTo>
                        <a:pt x="120" y="90"/>
                        <a:pt x="116" y="86"/>
                        <a:pt x="119" y="84"/>
                      </a:cubicBezTo>
                      <a:cubicBezTo>
                        <a:pt x="120" y="82"/>
                        <a:pt x="120" y="81"/>
                        <a:pt x="119" y="79"/>
                      </a:cubicBezTo>
                      <a:cubicBezTo>
                        <a:pt x="116" y="75"/>
                        <a:pt x="111" y="73"/>
                        <a:pt x="110" y="68"/>
                      </a:cubicBezTo>
                      <a:cubicBezTo>
                        <a:pt x="110" y="67"/>
                        <a:pt x="108" y="65"/>
                        <a:pt x="106" y="65"/>
                      </a:cubicBezTo>
                      <a:cubicBezTo>
                        <a:pt x="104" y="63"/>
                        <a:pt x="100" y="62"/>
                        <a:pt x="98" y="60"/>
                      </a:cubicBezTo>
                      <a:cubicBezTo>
                        <a:pt x="96" y="60"/>
                        <a:pt x="94" y="59"/>
                        <a:pt x="94" y="58"/>
                      </a:cubicBezTo>
                      <a:cubicBezTo>
                        <a:pt x="92" y="54"/>
                        <a:pt x="88" y="53"/>
                        <a:pt x="85" y="51"/>
                      </a:cubicBezTo>
                      <a:cubicBezTo>
                        <a:pt x="82" y="48"/>
                        <a:pt x="78" y="45"/>
                        <a:pt x="74" y="44"/>
                      </a:cubicBezTo>
                      <a:cubicBezTo>
                        <a:pt x="71" y="43"/>
                        <a:pt x="69" y="41"/>
                        <a:pt x="67" y="39"/>
                      </a:cubicBezTo>
                      <a:cubicBezTo>
                        <a:pt x="66" y="35"/>
                        <a:pt x="63" y="33"/>
                        <a:pt x="59" y="31"/>
                      </a:cubicBezTo>
                      <a:cubicBezTo>
                        <a:pt x="50" y="26"/>
                        <a:pt x="42" y="19"/>
                        <a:pt x="36" y="10"/>
                      </a:cubicBezTo>
                      <a:cubicBezTo>
                        <a:pt x="35" y="7"/>
                        <a:pt x="31" y="6"/>
                        <a:pt x="28" y="5"/>
                      </a:cubicBezTo>
                      <a:cubicBezTo>
                        <a:pt x="21" y="5"/>
                        <a:pt x="14" y="4"/>
                        <a:pt x="7" y="1"/>
                      </a:cubicBezTo>
                      <a:cubicBezTo>
                        <a:pt x="6" y="0"/>
                        <a:pt x="4" y="1"/>
                        <a:pt x="3" y="1"/>
                      </a:cubicBezTo>
                      <a:cubicBezTo>
                        <a:pt x="1" y="2"/>
                        <a:pt x="0" y="5"/>
                        <a:pt x="1" y="7"/>
                      </a:cubicBezTo>
                      <a:cubicBezTo>
                        <a:pt x="2" y="10"/>
                        <a:pt x="3" y="13"/>
                        <a:pt x="5" y="15"/>
                      </a:cubicBezTo>
                      <a:cubicBezTo>
                        <a:pt x="9" y="20"/>
                        <a:pt x="14" y="24"/>
                        <a:pt x="20" y="27"/>
                      </a:cubicBezTo>
                      <a:cubicBezTo>
                        <a:pt x="23" y="29"/>
                        <a:pt x="26" y="32"/>
                        <a:pt x="28" y="35"/>
                      </a:cubicBezTo>
                      <a:cubicBezTo>
                        <a:pt x="30" y="37"/>
                        <a:pt x="33" y="40"/>
                        <a:pt x="34" y="43"/>
                      </a:cubicBezTo>
                      <a:cubicBezTo>
                        <a:pt x="38" y="49"/>
                        <a:pt x="42" y="53"/>
                        <a:pt x="47" y="57"/>
                      </a:cubicBezTo>
                      <a:cubicBezTo>
                        <a:pt x="49" y="59"/>
                        <a:pt x="50" y="61"/>
                        <a:pt x="51" y="63"/>
                      </a:cubicBezTo>
                      <a:cubicBezTo>
                        <a:pt x="52" y="66"/>
                        <a:pt x="53" y="70"/>
                        <a:pt x="55" y="74"/>
                      </a:cubicBezTo>
                      <a:cubicBezTo>
                        <a:pt x="56" y="76"/>
                        <a:pt x="57" y="78"/>
                        <a:pt x="59" y="79"/>
                      </a:cubicBezTo>
                      <a:cubicBezTo>
                        <a:pt x="65" y="85"/>
                        <a:pt x="69" y="91"/>
                        <a:pt x="71" y="99"/>
                      </a:cubicBezTo>
                      <a:cubicBezTo>
                        <a:pt x="73" y="103"/>
                        <a:pt x="74" y="107"/>
                        <a:pt x="75" y="110"/>
                      </a:cubicBezTo>
                      <a:cubicBezTo>
                        <a:pt x="77" y="114"/>
                        <a:pt x="79" y="117"/>
                        <a:pt x="81" y="120"/>
                      </a:cubicBezTo>
                      <a:cubicBezTo>
                        <a:pt x="86" y="126"/>
                        <a:pt x="92" y="130"/>
                        <a:pt x="96" y="135"/>
                      </a:cubicBezTo>
                      <a:cubicBezTo>
                        <a:pt x="101" y="141"/>
                        <a:pt x="106" y="145"/>
                        <a:pt x="112" y="150"/>
                      </a:cubicBezTo>
                      <a:cubicBezTo>
                        <a:pt x="116" y="153"/>
                        <a:pt x="121" y="156"/>
                        <a:pt x="124" y="161"/>
                      </a:cubicBezTo>
                      <a:cubicBezTo>
                        <a:pt x="126" y="162"/>
                        <a:pt x="128" y="163"/>
                        <a:pt x="130" y="162"/>
                      </a:cubicBezTo>
                      <a:cubicBezTo>
                        <a:pt x="136" y="162"/>
                        <a:pt x="142" y="161"/>
                        <a:pt x="147" y="163"/>
                      </a:cubicBezTo>
                      <a:cubicBezTo>
                        <a:pt x="148" y="156"/>
                        <a:pt x="148" y="150"/>
                        <a:pt x="148" y="144"/>
                      </a:cubicBezTo>
                      <a:cubicBezTo>
                        <a:pt x="148" y="137"/>
                        <a:pt x="151" y="131"/>
                        <a:pt x="151" y="1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9" name="Freeform 474">
                  <a:extLst>
                    <a:ext uri="{FF2B5EF4-FFF2-40B4-BE49-F238E27FC236}">
                      <a16:creationId xmlns:a16="http://schemas.microsoft.com/office/drawing/2014/main" id="{9FFA37A1-D5F4-48B0-9D7E-59AB5CCE99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96" y="1715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0" name="Freeform 475">
                  <a:extLst>
                    <a:ext uri="{FF2B5EF4-FFF2-40B4-BE49-F238E27FC236}">
                      <a16:creationId xmlns:a16="http://schemas.microsoft.com/office/drawing/2014/main" id="{F9A84C24-4896-49BF-9562-2C8A5AB8DD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38" y="470"/>
                  <a:ext cx="105" cy="83"/>
                </a:xfrm>
                <a:custGeom>
                  <a:avLst/>
                  <a:gdLst>
                    <a:gd name="T0" fmla="*/ 7 w 134"/>
                    <a:gd name="T1" fmla="*/ 89 h 106"/>
                    <a:gd name="T2" fmla="*/ 7 w 134"/>
                    <a:gd name="T3" fmla="*/ 102 h 106"/>
                    <a:gd name="T4" fmla="*/ 10 w 134"/>
                    <a:gd name="T5" fmla="*/ 106 h 106"/>
                    <a:gd name="T6" fmla="*/ 27 w 134"/>
                    <a:gd name="T7" fmla="*/ 100 h 106"/>
                    <a:gd name="T8" fmla="*/ 27 w 134"/>
                    <a:gd name="T9" fmla="*/ 100 h 106"/>
                    <a:gd name="T10" fmla="*/ 28 w 134"/>
                    <a:gd name="T11" fmla="*/ 99 h 106"/>
                    <a:gd name="T12" fmla="*/ 27 w 134"/>
                    <a:gd name="T13" fmla="*/ 100 h 106"/>
                    <a:gd name="T14" fmla="*/ 27 w 134"/>
                    <a:gd name="T15" fmla="*/ 100 h 106"/>
                    <a:gd name="T16" fmla="*/ 34 w 134"/>
                    <a:gd name="T17" fmla="*/ 104 h 106"/>
                    <a:gd name="T18" fmla="*/ 41 w 134"/>
                    <a:gd name="T19" fmla="*/ 102 h 106"/>
                    <a:gd name="T20" fmla="*/ 46 w 134"/>
                    <a:gd name="T21" fmla="*/ 97 h 106"/>
                    <a:gd name="T22" fmla="*/ 51 w 134"/>
                    <a:gd name="T23" fmla="*/ 89 h 106"/>
                    <a:gd name="T24" fmla="*/ 64 w 134"/>
                    <a:gd name="T25" fmla="*/ 82 h 106"/>
                    <a:gd name="T26" fmla="*/ 71 w 134"/>
                    <a:gd name="T27" fmla="*/ 78 h 106"/>
                    <a:gd name="T28" fmla="*/ 77 w 134"/>
                    <a:gd name="T29" fmla="*/ 71 h 106"/>
                    <a:gd name="T30" fmla="*/ 83 w 134"/>
                    <a:gd name="T31" fmla="*/ 68 h 106"/>
                    <a:gd name="T32" fmla="*/ 100 w 134"/>
                    <a:gd name="T33" fmla="*/ 64 h 106"/>
                    <a:gd name="T34" fmla="*/ 107 w 134"/>
                    <a:gd name="T35" fmla="*/ 63 h 106"/>
                    <a:gd name="T36" fmla="*/ 106 w 134"/>
                    <a:gd name="T37" fmla="*/ 64 h 106"/>
                    <a:gd name="T38" fmla="*/ 107 w 134"/>
                    <a:gd name="T39" fmla="*/ 64 h 106"/>
                    <a:gd name="T40" fmla="*/ 107 w 134"/>
                    <a:gd name="T41" fmla="*/ 63 h 106"/>
                    <a:gd name="T42" fmla="*/ 116 w 134"/>
                    <a:gd name="T43" fmla="*/ 60 h 106"/>
                    <a:gd name="T44" fmla="*/ 123 w 134"/>
                    <a:gd name="T45" fmla="*/ 60 h 106"/>
                    <a:gd name="T46" fmla="*/ 133 w 134"/>
                    <a:gd name="T47" fmla="*/ 57 h 106"/>
                    <a:gd name="T48" fmla="*/ 133 w 134"/>
                    <a:gd name="T49" fmla="*/ 31 h 106"/>
                    <a:gd name="T50" fmla="*/ 127 w 134"/>
                    <a:gd name="T51" fmla="*/ 20 h 106"/>
                    <a:gd name="T52" fmla="*/ 119 w 134"/>
                    <a:gd name="T53" fmla="*/ 17 h 106"/>
                    <a:gd name="T54" fmla="*/ 107 w 134"/>
                    <a:gd name="T55" fmla="*/ 13 h 106"/>
                    <a:gd name="T56" fmla="*/ 101 w 134"/>
                    <a:gd name="T57" fmla="*/ 7 h 106"/>
                    <a:gd name="T58" fmla="*/ 86 w 134"/>
                    <a:gd name="T59" fmla="*/ 1 h 106"/>
                    <a:gd name="T60" fmla="*/ 71 w 134"/>
                    <a:gd name="T61" fmla="*/ 1 h 106"/>
                    <a:gd name="T62" fmla="*/ 63 w 134"/>
                    <a:gd name="T63" fmla="*/ 2 h 106"/>
                    <a:gd name="T64" fmla="*/ 58 w 134"/>
                    <a:gd name="T65" fmla="*/ 6 h 106"/>
                    <a:gd name="T66" fmla="*/ 57 w 134"/>
                    <a:gd name="T67" fmla="*/ 16 h 106"/>
                    <a:gd name="T68" fmla="*/ 52 w 134"/>
                    <a:gd name="T69" fmla="*/ 24 h 106"/>
                    <a:gd name="T70" fmla="*/ 37 w 134"/>
                    <a:gd name="T71" fmla="*/ 37 h 106"/>
                    <a:gd name="T72" fmla="*/ 32 w 134"/>
                    <a:gd name="T73" fmla="*/ 45 h 106"/>
                    <a:gd name="T74" fmla="*/ 30 w 134"/>
                    <a:gd name="T75" fmla="*/ 48 h 106"/>
                    <a:gd name="T76" fmla="*/ 6 w 134"/>
                    <a:gd name="T77" fmla="*/ 67 h 106"/>
                    <a:gd name="T78" fmla="*/ 1 w 134"/>
                    <a:gd name="T79" fmla="*/ 71 h 106"/>
                    <a:gd name="T80" fmla="*/ 4 w 134"/>
                    <a:gd name="T81" fmla="*/ 78 h 106"/>
                    <a:gd name="T82" fmla="*/ 7 w 134"/>
                    <a:gd name="T83" fmla="*/ 89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4" h="106">
                      <a:moveTo>
                        <a:pt x="7" y="89"/>
                      </a:moveTo>
                      <a:cubicBezTo>
                        <a:pt x="7" y="94"/>
                        <a:pt x="7" y="98"/>
                        <a:pt x="7" y="102"/>
                      </a:cubicBezTo>
                      <a:cubicBezTo>
                        <a:pt x="7" y="104"/>
                        <a:pt x="9" y="106"/>
                        <a:pt x="10" y="106"/>
                      </a:cubicBezTo>
                      <a:cubicBezTo>
                        <a:pt x="16" y="105"/>
                        <a:pt x="22" y="103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8" y="99"/>
                        <a:pt x="28" y="99"/>
                        <a:pt x="28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9" y="102"/>
                        <a:pt x="31" y="104"/>
                        <a:pt x="34" y="104"/>
                      </a:cubicBezTo>
                      <a:cubicBezTo>
                        <a:pt x="36" y="104"/>
                        <a:pt x="39" y="104"/>
                        <a:pt x="41" y="102"/>
                      </a:cubicBezTo>
                      <a:cubicBezTo>
                        <a:pt x="43" y="100"/>
                        <a:pt x="45" y="99"/>
                        <a:pt x="46" y="97"/>
                      </a:cubicBezTo>
                      <a:cubicBezTo>
                        <a:pt x="48" y="94"/>
                        <a:pt x="49" y="91"/>
                        <a:pt x="51" y="89"/>
                      </a:cubicBezTo>
                      <a:cubicBezTo>
                        <a:pt x="55" y="85"/>
                        <a:pt x="58" y="82"/>
                        <a:pt x="64" y="82"/>
                      </a:cubicBezTo>
                      <a:cubicBezTo>
                        <a:pt x="66" y="82"/>
                        <a:pt x="68" y="80"/>
                        <a:pt x="71" y="78"/>
                      </a:cubicBezTo>
                      <a:cubicBezTo>
                        <a:pt x="73" y="76"/>
                        <a:pt x="75" y="73"/>
                        <a:pt x="77" y="71"/>
                      </a:cubicBezTo>
                      <a:cubicBezTo>
                        <a:pt x="79" y="70"/>
                        <a:pt x="81" y="69"/>
                        <a:pt x="83" y="68"/>
                      </a:cubicBezTo>
                      <a:cubicBezTo>
                        <a:pt x="89" y="68"/>
                        <a:pt x="95" y="66"/>
                        <a:pt x="100" y="64"/>
                      </a:cubicBezTo>
                      <a:cubicBezTo>
                        <a:pt x="103" y="64"/>
                        <a:pt x="105" y="64"/>
                        <a:pt x="107" y="63"/>
                      </a:cubicBezTo>
                      <a:cubicBezTo>
                        <a:pt x="106" y="64"/>
                        <a:pt x="106" y="64"/>
                        <a:pt x="106" y="64"/>
                      </a:cubicBezTo>
                      <a:cubicBezTo>
                        <a:pt x="106" y="64"/>
                        <a:pt x="107" y="64"/>
                        <a:pt x="107" y="64"/>
                      </a:cubicBezTo>
                      <a:cubicBezTo>
                        <a:pt x="107" y="64"/>
                        <a:pt x="107" y="63"/>
                        <a:pt x="107" y="63"/>
                      </a:cubicBezTo>
                      <a:cubicBezTo>
                        <a:pt x="109" y="61"/>
                        <a:pt x="113" y="60"/>
                        <a:pt x="116" y="60"/>
                      </a:cubicBezTo>
                      <a:cubicBezTo>
                        <a:pt x="119" y="60"/>
                        <a:pt x="121" y="60"/>
                        <a:pt x="123" y="60"/>
                      </a:cubicBezTo>
                      <a:cubicBezTo>
                        <a:pt x="126" y="57"/>
                        <a:pt x="130" y="57"/>
                        <a:pt x="133" y="57"/>
                      </a:cubicBezTo>
                      <a:cubicBezTo>
                        <a:pt x="134" y="48"/>
                        <a:pt x="133" y="39"/>
                        <a:pt x="133" y="31"/>
                      </a:cubicBezTo>
                      <a:cubicBezTo>
                        <a:pt x="133" y="26"/>
                        <a:pt x="130" y="23"/>
                        <a:pt x="127" y="20"/>
                      </a:cubicBezTo>
                      <a:cubicBezTo>
                        <a:pt x="125" y="17"/>
                        <a:pt x="122" y="17"/>
                        <a:pt x="119" y="17"/>
                      </a:cubicBezTo>
                      <a:cubicBezTo>
                        <a:pt x="114" y="17"/>
                        <a:pt x="111" y="16"/>
                        <a:pt x="107" y="13"/>
                      </a:cubicBezTo>
                      <a:cubicBezTo>
                        <a:pt x="105" y="11"/>
                        <a:pt x="102" y="9"/>
                        <a:pt x="101" y="7"/>
                      </a:cubicBezTo>
                      <a:cubicBezTo>
                        <a:pt x="97" y="1"/>
                        <a:pt x="92" y="0"/>
                        <a:pt x="86" y="1"/>
                      </a:cubicBezTo>
                      <a:cubicBezTo>
                        <a:pt x="81" y="1"/>
                        <a:pt x="76" y="1"/>
                        <a:pt x="71" y="1"/>
                      </a:cubicBezTo>
                      <a:cubicBezTo>
                        <a:pt x="68" y="1"/>
                        <a:pt x="65" y="1"/>
                        <a:pt x="63" y="2"/>
                      </a:cubicBezTo>
                      <a:cubicBezTo>
                        <a:pt x="60" y="2"/>
                        <a:pt x="59" y="4"/>
                        <a:pt x="58" y="6"/>
                      </a:cubicBezTo>
                      <a:cubicBezTo>
                        <a:pt x="57" y="10"/>
                        <a:pt x="57" y="13"/>
                        <a:pt x="57" y="16"/>
                      </a:cubicBezTo>
                      <a:cubicBezTo>
                        <a:pt x="56" y="20"/>
                        <a:pt x="55" y="22"/>
                        <a:pt x="52" y="24"/>
                      </a:cubicBezTo>
                      <a:cubicBezTo>
                        <a:pt x="47" y="28"/>
                        <a:pt x="42" y="33"/>
                        <a:pt x="37" y="37"/>
                      </a:cubicBezTo>
                      <a:cubicBezTo>
                        <a:pt x="34" y="39"/>
                        <a:pt x="32" y="41"/>
                        <a:pt x="32" y="45"/>
                      </a:cubicBezTo>
                      <a:cubicBezTo>
                        <a:pt x="32" y="46"/>
                        <a:pt x="31" y="47"/>
                        <a:pt x="30" y="48"/>
                      </a:cubicBezTo>
                      <a:cubicBezTo>
                        <a:pt x="21" y="53"/>
                        <a:pt x="14" y="61"/>
                        <a:pt x="6" y="67"/>
                      </a:cubicBezTo>
                      <a:cubicBezTo>
                        <a:pt x="4" y="68"/>
                        <a:pt x="2" y="70"/>
                        <a:pt x="1" y="71"/>
                      </a:cubicBezTo>
                      <a:cubicBezTo>
                        <a:pt x="0" y="74"/>
                        <a:pt x="3" y="76"/>
                        <a:pt x="4" y="78"/>
                      </a:cubicBezTo>
                      <a:cubicBezTo>
                        <a:pt x="6" y="82"/>
                        <a:pt x="7" y="85"/>
                        <a:pt x="7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1" name="Freeform 476">
                  <a:extLst>
                    <a:ext uri="{FF2B5EF4-FFF2-40B4-BE49-F238E27FC236}">
                      <a16:creationId xmlns:a16="http://schemas.microsoft.com/office/drawing/2014/main" id="{85F5E17C-6B4D-4AFC-9BEC-DA4E387D47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9" y="933"/>
                  <a:ext cx="80" cy="128"/>
                </a:xfrm>
                <a:custGeom>
                  <a:avLst/>
                  <a:gdLst>
                    <a:gd name="T0" fmla="*/ 7 w 103"/>
                    <a:gd name="T1" fmla="*/ 40 h 164"/>
                    <a:gd name="T2" fmla="*/ 9 w 103"/>
                    <a:gd name="T3" fmla="*/ 49 h 164"/>
                    <a:gd name="T4" fmla="*/ 9 w 103"/>
                    <a:gd name="T5" fmla="*/ 56 h 164"/>
                    <a:gd name="T6" fmla="*/ 17 w 103"/>
                    <a:gd name="T7" fmla="*/ 59 h 164"/>
                    <a:gd name="T8" fmla="*/ 19 w 103"/>
                    <a:gd name="T9" fmla="*/ 61 h 164"/>
                    <a:gd name="T10" fmla="*/ 23 w 103"/>
                    <a:gd name="T11" fmla="*/ 74 h 164"/>
                    <a:gd name="T12" fmla="*/ 32 w 103"/>
                    <a:gd name="T13" fmla="*/ 74 h 164"/>
                    <a:gd name="T14" fmla="*/ 38 w 103"/>
                    <a:gd name="T15" fmla="*/ 85 h 164"/>
                    <a:gd name="T16" fmla="*/ 28 w 103"/>
                    <a:gd name="T17" fmla="*/ 101 h 164"/>
                    <a:gd name="T18" fmla="*/ 25 w 103"/>
                    <a:gd name="T19" fmla="*/ 102 h 164"/>
                    <a:gd name="T20" fmla="*/ 27 w 103"/>
                    <a:gd name="T21" fmla="*/ 121 h 164"/>
                    <a:gd name="T22" fmla="*/ 18 w 103"/>
                    <a:gd name="T23" fmla="*/ 128 h 164"/>
                    <a:gd name="T24" fmla="*/ 19 w 103"/>
                    <a:gd name="T25" fmla="*/ 133 h 164"/>
                    <a:gd name="T26" fmla="*/ 39 w 103"/>
                    <a:gd name="T27" fmla="*/ 141 h 164"/>
                    <a:gd name="T28" fmla="*/ 24 w 103"/>
                    <a:gd name="T29" fmla="*/ 147 h 164"/>
                    <a:gd name="T30" fmla="*/ 12 w 103"/>
                    <a:gd name="T31" fmla="*/ 162 h 164"/>
                    <a:gd name="T32" fmla="*/ 18 w 103"/>
                    <a:gd name="T33" fmla="*/ 163 h 164"/>
                    <a:gd name="T34" fmla="*/ 40 w 103"/>
                    <a:gd name="T35" fmla="*/ 155 h 164"/>
                    <a:gd name="T36" fmla="*/ 62 w 103"/>
                    <a:gd name="T37" fmla="*/ 152 h 164"/>
                    <a:gd name="T38" fmla="*/ 98 w 103"/>
                    <a:gd name="T39" fmla="*/ 142 h 164"/>
                    <a:gd name="T40" fmla="*/ 94 w 103"/>
                    <a:gd name="T41" fmla="*/ 136 h 164"/>
                    <a:gd name="T42" fmla="*/ 99 w 103"/>
                    <a:gd name="T43" fmla="*/ 122 h 164"/>
                    <a:gd name="T44" fmla="*/ 83 w 103"/>
                    <a:gd name="T45" fmla="*/ 106 h 164"/>
                    <a:gd name="T46" fmla="*/ 82 w 103"/>
                    <a:gd name="T47" fmla="*/ 107 h 164"/>
                    <a:gd name="T48" fmla="*/ 83 w 103"/>
                    <a:gd name="T49" fmla="*/ 106 h 164"/>
                    <a:gd name="T50" fmla="*/ 75 w 103"/>
                    <a:gd name="T51" fmla="*/ 86 h 164"/>
                    <a:gd name="T52" fmla="*/ 60 w 103"/>
                    <a:gd name="T53" fmla="*/ 66 h 164"/>
                    <a:gd name="T54" fmla="*/ 44 w 103"/>
                    <a:gd name="T55" fmla="*/ 47 h 164"/>
                    <a:gd name="T56" fmla="*/ 53 w 103"/>
                    <a:gd name="T57" fmla="*/ 24 h 164"/>
                    <a:gd name="T58" fmla="*/ 46 w 103"/>
                    <a:gd name="T59" fmla="*/ 17 h 164"/>
                    <a:gd name="T60" fmla="*/ 32 w 103"/>
                    <a:gd name="T61" fmla="*/ 16 h 164"/>
                    <a:gd name="T62" fmla="*/ 38 w 103"/>
                    <a:gd name="T63" fmla="*/ 6 h 164"/>
                    <a:gd name="T64" fmla="*/ 35 w 103"/>
                    <a:gd name="T65" fmla="*/ 1 h 164"/>
                    <a:gd name="T66" fmla="*/ 17 w 103"/>
                    <a:gd name="T67" fmla="*/ 5 h 164"/>
                    <a:gd name="T68" fmla="*/ 6 w 103"/>
                    <a:gd name="T69" fmla="*/ 21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03" h="164">
                      <a:moveTo>
                        <a:pt x="3" y="26"/>
                      </a:moveTo>
                      <a:cubicBezTo>
                        <a:pt x="7" y="30"/>
                        <a:pt x="8" y="34"/>
                        <a:pt x="7" y="40"/>
                      </a:cubicBezTo>
                      <a:cubicBezTo>
                        <a:pt x="6" y="41"/>
                        <a:pt x="7" y="43"/>
                        <a:pt x="8" y="44"/>
                      </a:cubicBezTo>
                      <a:cubicBezTo>
                        <a:pt x="11" y="45"/>
                        <a:pt x="11" y="47"/>
                        <a:pt x="9" y="49"/>
                      </a:cubicBezTo>
                      <a:cubicBezTo>
                        <a:pt x="9" y="51"/>
                        <a:pt x="8" y="52"/>
                        <a:pt x="7" y="54"/>
                      </a:cubicBezTo>
                      <a:cubicBezTo>
                        <a:pt x="8" y="54"/>
                        <a:pt x="9" y="55"/>
                        <a:pt x="9" y="56"/>
                      </a:cubicBezTo>
                      <a:cubicBezTo>
                        <a:pt x="10" y="57"/>
                        <a:pt x="10" y="58"/>
                        <a:pt x="10" y="59"/>
                      </a:cubicBezTo>
                      <a:cubicBezTo>
                        <a:pt x="12" y="63"/>
                        <a:pt x="13" y="63"/>
                        <a:pt x="17" y="59"/>
                      </a:cubicBezTo>
                      <a:cubicBezTo>
                        <a:pt x="18" y="58"/>
                        <a:pt x="18" y="58"/>
                        <a:pt x="18" y="58"/>
                      </a:cubicBezTo>
                      <a:cubicBezTo>
                        <a:pt x="19" y="59"/>
                        <a:pt x="19" y="60"/>
                        <a:pt x="19" y="61"/>
                      </a:cubicBezTo>
                      <a:cubicBezTo>
                        <a:pt x="19" y="64"/>
                        <a:pt x="18" y="66"/>
                        <a:pt x="18" y="69"/>
                      </a:cubicBezTo>
                      <a:cubicBezTo>
                        <a:pt x="18" y="72"/>
                        <a:pt x="19" y="74"/>
                        <a:pt x="23" y="74"/>
                      </a:cubicBezTo>
                      <a:cubicBezTo>
                        <a:pt x="23" y="74"/>
                        <a:pt x="24" y="75"/>
                        <a:pt x="24" y="75"/>
                      </a:cubicBezTo>
                      <a:cubicBezTo>
                        <a:pt x="27" y="75"/>
                        <a:pt x="30" y="74"/>
                        <a:pt x="32" y="74"/>
                      </a:cubicBezTo>
                      <a:cubicBezTo>
                        <a:pt x="35" y="75"/>
                        <a:pt x="34" y="79"/>
                        <a:pt x="35" y="82"/>
                      </a:cubicBezTo>
                      <a:cubicBezTo>
                        <a:pt x="36" y="83"/>
                        <a:pt x="37" y="84"/>
                        <a:pt x="38" y="85"/>
                      </a:cubicBezTo>
                      <a:cubicBezTo>
                        <a:pt x="41" y="87"/>
                        <a:pt x="41" y="90"/>
                        <a:pt x="41" y="93"/>
                      </a:cubicBezTo>
                      <a:cubicBezTo>
                        <a:pt x="39" y="101"/>
                        <a:pt x="37" y="102"/>
                        <a:pt x="28" y="101"/>
                      </a:cubicBezTo>
                      <a:cubicBezTo>
                        <a:pt x="28" y="101"/>
                        <a:pt x="27" y="101"/>
                        <a:pt x="27" y="101"/>
                      </a:cubicBezTo>
                      <a:cubicBezTo>
                        <a:pt x="25" y="101"/>
                        <a:pt x="24" y="101"/>
                        <a:pt x="25" y="102"/>
                      </a:cubicBezTo>
                      <a:cubicBezTo>
                        <a:pt x="25" y="107"/>
                        <a:pt x="24" y="111"/>
                        <a:pt x="28" y="115"/>
                      </a:cubicBezTo>
                      <a:cubicBezTo>
                        <a:pt x="29" y="116"/>
                        <a:pt x="28" y="119"/>
                        <a:pt x="27" y="121"/>
                      </a:cubicBezTo>
                      <a:cubicBezTo>
                        <a:pt x="25" y="122"/>
                        <a:pt x="23" y="123"/>
                        <a:pt x="22" y="125"/>
                      </a:cubicBezTo>
                      <a:cubicBezTo>
                        <a:pt x="20" y="126"/>
                        <a:pt x="19" y="126"/>
                        <a:pt x="18" y="128"/>
                      </a:cubicBezTo>
                      <a:cubicBezTo>
                        <a:pt x="17" y="128"/>
                        <a:pt x="17" y="130"/>
                        <a:pt x="17" y="131"/>
                      </a:cubicBezTo>
                      <a:cubicBezTo>
                        <a:pt x="18" y="132"/>
                        <a:pt x="18" y="133"/>
                        <a:pt x="19" y="133"/>
                      </a:cubicBezTo>
                      <a:cubicBezTo>
                        <a:pt x="26" y="134"/>
                        <a:pt x="32" y="136"/>
                        <a:pt x="38" y="140"/>
                      </a:cubicBezTo>
                      <a:cubicBezTo>
                        <a:pt x="38" y="140"/>
                        <a:pt x="39" y="140"/>
                        <a:pt x="39" y="141"/>
                      </a:cubicBezTo>
                      <a:cubicBezTo>
                        <a:pt x="38" y="141"/>
                        <a:pt x="37" y="142"/>
                        <a:pt x="37" y="141"/>
                      </a:cubicBezTo>
                      <a:cubicBezTo>
                        <a:pt x="31" y="141"/>
                        <a:pt x="27" y="143"/>
                        <a:pt x="24" y="147"/>
                      </a:cubicBezTo>
                      <a:cubicBezTo>
                        <a:pt x="21" y="153"/>
                        <a:pt x="16" y="156"/>
                        <a:pt x="12" y="161"/>
                      </a:cubicBezTo>
                      <a:cubicBezTo>
                        <a:pt x="12" y="161"/>
                        <a:pt x="12" y="162"/>
                        <a:pt x="12" y="162"/>
                      </a:cubicBezTo>
                      <a:cubicBezTo>
                        <a:pt x="13" y="163"/>
                        <a:pt x="13" y="164"/>
                        <a:pt x="14" y="164"/>
                      </a:cubicBezTo>
                      <a:cubicBezTo>
                        <a:pt x="15" y="163"/>
                        <a:pt x="17" y="164"/>
                        <a:pt x="18" y="163"/>
                      </a:cubicBezTo>
                      <a:cubicBezTo>
                        <a:pt x="21" y="161"/>
                        <a:pt x="24" y="159"/>
                        <a:pt x="27" y="160"/>
                      </a:cubicBezTo>
                      <a:cubicBezTo>
                        <a:pt x="33" y="161"/>
                        <a:pt x="37" y="160"/>
                        <a:pt x="40" y="155"/>
                      </a:cubicBezTo>
                      <a:cubicBezTo>
                        <a:pt x="41" y="154"/>
                        <a:pt x="44" y="153"/>
                        <a:pt x="46" y="153"/>
                      </a:cubicBezTo>
                      <a:cubicBezTo>
                        <a:pt x="52" y="154"/>
                        <a:pt x="57" y="154"/>
                        <a:pt x="62" y="152"/>
                      </a:cubicBezTo>
                      <a:cubicBezTo>
                        <a:pt x="69" y="151"/>
                        <a:pt x="75" y="150"/>
                        <a:pt x="82" y="150"/>
                      </a:cubicBezTo>
                      <a:cubicBezTo>
                        <a:pt x="88" y="149"/>
                        <a:pt x="93" y="146"/>
                        <a:pt x="98" y="142"/>
                      </a:cubicBezTo>
                      <a:cubicBezTo>
                        <a:pt x="99" y="141"/>
                        <a:pt x="98" y="138"/>
                        <a:pt x="97" y="137"/>
                      </a:cubicBezTo>
                      <a:cubicBezTo>
                        <a:pt x="96" y="136"/>
                        <a:pt x="95" y="136"/>
                        <a:pt x="94" y="136"/>
                      </a:cubicBezTo>
                      <a:cubicBezTo>
                        <a:pt x="92" y="134"/>
                        <a:pt x="92" y="133"/>
                        <a:pt x="93" y="132"/>
                      </a:cubicBezTo>
                      <a:cubicBezTo>
                        <a:pt x="95" y="128"/>
                        <a:pt x="98" y="125"/>
                        <a:pt x="99" y="122"/>
                      </a:cubicBezTo>
                      <a:cubicBezTo>
                        <a:pt x="103" y="115"/>
                        <a:pt x="99" y="107"/>
                        <a:pt x="91" y="106"/>
                      </a:cubicBezTo>
                      <a:cubicBezTo>
                        <a:pt x="88" y="106"/>
                        <a:pt x="86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2" y="107"/>
                        <a:pt x="82" y="107"/>
                        <a:pt x="82" y="107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4"/>
                        <a:pt x="83" y="102"/>
                        <a:pt x="82" y="101"/>
                      </a:cubicBezTo>
                      <a:cubicBezTo>
                        <a:pt x="79" y="96"/>
                        <a:pt x="77" y="91"/>
                        <a:pt x="75" y="86"/>
                      </a:cubicBezTo>
                      <a:cubicBezTo>
                        <a:pt x="74" y="83"/>
                        <a:pt x="72" y="80"/>
                        <a:pt x="69" y="78"/>
                      </a:cubicBezTo>
                      <a:cubicBezTo>
                        <a:pt x="64" y="76"/>
                        <a:pt x="61" y="71"/>
                        <a:pt x="60" y="66"/>
                      </a:cubicBezTo>
                      <a:cubicBezTo>
                        <a:pt x="57" y="58"/>
                        <a:pt x="53" y="52"/>
                        <a:pt x="45" y="49"/>
                      </a:cubicBezTo>
                      <a:cubicBezTo>
                        <a:pt x="44" y="49"/>
                        <a:pt x="43" y="48"/>
                        <a:pt x="44" y="47"/>
                      </a:cubicBezTo>
                      <a:cubicBezTo>
                        <a:pt x="45" y="44"/>
                        <a:pt x="45" y="41"/>
                        <a:pt x="47" y="39"/>
                      </a:cubicBezTo>
                      <a:cubicBezTo>
                        <a:pt x="50" y="35"/>
                        <a:pt x="52" y="29"/>
                        <a:pt x="53" y="24"/>
                      </a:cubicBezTo>
                      <a:cubicBezTo>
                        <a:pt x="54" y="22"/>
                        <a:pt x="52" y="19"/>
                        <a:pt x="49" y="18"/>
                      </a:cubicBezTo>
                      <a:cubicBezTo>
                        <a:pt x="48" y="18"/>
                        <a:pt x="47" y="17"/>
                        <a:pt x="46" y="17"/>
                      </a:cubicBezTo>
                      <a:cubicBezTo>
                        <a:pt x="42" y="17"/>
                        <a:pt x="38" y="18"/>
                        <a:pt x="34" y="17"/>
                      </a:cubicBezTo>
                      <a:cubicBezTo>
                        <a:pt x="33" y="17"/>
                        <a:pt x="33" y="16"/>
                        <a:pt x="32" y="16"/>
                      </a:cubicBezTo>
                      <a:cubicBezTo>
                        <a:pt x="32" y="15"/>
                        <a:pt x="32" y="15"/>
                        <a:pt x="32" y="14"/>
                      </a:cubicBezTo>
                      <a:cubicBezTo>
                        <a:pt x="34" y="12"/>
                        <a:pt x="37" y="9"/>
                        <a:pt x="38" y="6"/>
                      </a:cubicBezTo>
                      <a:cubicBezTo>
                        <a:pt x="39" y="6"/>
                        <a:pt x="39" y="4"/>
                        <a:pt x="39" y="3"/>
                      </a:cubicBezTo>
                      <a:cubicBezTo>
                        <a:pt x="39" y="2"/>
                        <a:pt x="37" y="0"/>
                        <a:pt x="35" y="1"/>
                      </a:cubicBezTo>
                      <a:cubicBezTo>
                        <a:pt x="31" y="1"/>
                        <a:pt x="26" y="1"/>
                        <a:pt x="22" y="1"/>
                      </a:cubicBezTo>
                      <a:cubicBezTo>
                        <a:pt x="20" y="2"/>
                        <a:pt x="18" y="3"/>
                        <a:pt x="17" y="5"/>
                      </a:cubicBezTo>
                      <a:cubicBezTo>
                        <a:pt x="14" y="10"/>
                        <a:pt x="12" y="15"/>
                        <a:pt x="9" y="20"/>
                      </a:cubicBezTo>
                      <a:cubicBezTo>
                        <a:pt x="9" y="21"/>
                        <a:pt x="8" y="21"/>
                        <a:pt x="6" y="21"/>
                      </a:cubicBezTo>
                      <a:cubicBezTo>
                        <a:pt x="2" y="21"/>
                        <a:pt x="0" y="23"/>
                        <a:pt x="3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2" name="Freeform 477">
                  <a:extLst>
                    <a:ext uri="{FF2B5EF4-FFF2-40B4-BE49-F238E27FC236}">
                      <a16:creationId xmlns:a16="http://schemas.microsoft.com/office/drawing/2014/main" id="{86FB7608-EE38-4FAA-BDD8-3D936F3C648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460" y="464"/>
                  <a:ext cx="103" cy="104"/>
                </a:xfrm>
                <a:custGeom>
                  <a:avLst/>
                  <a:gdLst>
                    <a:gd name="T0" fmla="*/ 13 w 132"/>
                    <a:gd name="T1" fmla="*/ 53 h 133"/>
                    <a:gd name="T2" fmla="*/ 32 w 132"/>
                    <a:gd name="T3" fmla="*/ 75 h 133"/>
                    <a:gd name="T4" fmla="*/ 33 w 132"/>
                    <a:gd name="T5" fmla="*/ 75 h 133"/>
                    <a:gd name="T6" fmla="*/ 40 w 132"/>
                    <a:gd name="T7" fmla="*/ 60 h 133"/>
                    <a:gd name="T8" fmla="*/ 44 w 132"/>
                    <a:gd name="T9" fmla="*/ 58 h 133"/>
                    <a:gd name="T10" fmla="*/ 54 w 132"/>
                    <a:gd name="T11" fmla="*/ 62 h 133"/>
                    <a:gd name="T12" fmla="*/ 44 w 132"/>
                    <a:gd name="T13" fmla="*/ 71 h 133"/>
                    <a:gd name="T14" fmla="*/ 33 w 132"/>
                    <a:gd name="T15" fmla="*/ 75 h 133"/>
                    <a:gd name="T16" fmla="*/ 32 w 132"/>
                    <a:gd name="T17" fmla="*/ 84 h 133"/>
                    <a:gd name="T18" fmla="*/ 42 w 132"/>
                    <a:gd name="T19" fmla="*/ 92 h 133"/>
                    <a:gd name="T20" fmla="*/ 43 w 132"/>
                    <a:gd name="T21" fmla="*/ 92 h 133"/>
                    <a:gd name="T22" fmla="*/ 48 w 132"/>
                    <a:gd name="T23" fmla="*/ 94 h 133"/>
                    <a:gd name="T24" fmla="*/ 43 w 132"/>
                    <a:gd name="T25" fmla="*/ 92 h 133"/>
                    <a:gd name="T26" fmla="*/ 42 w 132"/>
                    <a:gd name="T27" fmla="*/ 92 h 133"/>
                    <a:gd name="T28" fmla="*/ 37 w 132"/>
                    <a:gd name="T29" fmla="*/ 102 h 133"/>
                    <a:gd name="T30" fmla="*/ 56 w 132"/>
                    <a:gd name="T31" fmla="*/ 118 h 133"/>
                    <a:gd name="T32" fmla="*/ 56 w 132"/>
                    <a:gd name="T33" fmla="*/ 119 h 133"/>
                    <a:gd name="T34" fmla="*/ 56 w 132"/>
                    <a:gd name="T35" fmla="*/ 122 h 133"/>
                    <a:gd name="T36" fmla="*/ 69 w 132"/>
                    <a:gd name="T37" fmla="*/ 131 h 133"/>
                    <a:gd name="T38" fmla="*/ 73 w 132"/>
                    <a:gd name="T39" fmla="*/ 107 h 133"/>
                    <a:gd name="T40" fmla="*/ 79 w 132"/>
                    <a:gd name="T41" fmla="*/ 90 h 133"/>
                    <a:gd name="T42" fmla="*/ 83 w 132"/>
                    <a:gd name="T43" fmla="*/ 61 h 133"/>
                    <a:gd name="T44" fmla="*/ 93 w 132"/>
                    <a:gd name="T45" fmla="*/ 54 h 133"/>
                    <a:gd name="T46" fmla="*/ 101 w 132"/>
                    <a:gd name="T47" fmla="*/ 78 h 133"/>
                    <a:gd name="T48" fmla="*/ 100 w 132"/>
                    <a:gd name="T49" fmla="*/ 94 h 133"/>
                    <a:gd name="T50" fmla="*/ 111 w 132"/>
                    <a:gd name="T51" fmla="*/ 95 h 133"/>
                    <a:gd name="T52" fmla="*/ 116 w 132"/>
                    <a:gd name="T53" fmla="*/ 100 h 133"/>
                    <a:gd name="T54" fmla="*/ 132 w 132"/>
                    <a:gd name="T55" fmla="*/ 82 h 133"/>
                    <a:gd name="T56" fmla="*/ 127 w 132"/>
                    <a:gd name="T57" fmla="*/ 78 h 133"/>
                    <a:gd name="T58" fmla="*/ 111 w 132"/>
                    <a:gd name="T59" fmla="*/ 66 h 133"/>
                    <a:gd name="T60" fmla="*/ 110 w 132"/>
                    <a:gd name="T61" fmla="*/ 59 h 133"/>
                    <a:gd name="T62" fmla="*/ 99 w 132"/>
                    <a:gd name="T63" fmla="*/ 47 h 133"/>
                    <a:gd name="T64" fmla="*/ 89 w 132"/>
                    <a:gd name="T65" fmla="*/ 35 h 133"/>
                    <a:gd name="T66" fmla="*/ 73 w 132"/>
                    <a:gd name="T67" fmla="*/ 25 h 133"/>
                    <a:gd name="T68" fmla="*/ 63 w 132"/>
                    <a:gd name="T69" fmla="*/ 11 h 133"/>
                    <a:gd name="T70" fmla="*/ 50 w 132"/>
                    <a:gd name="T71" fmla="*/ 1 h 133"/>
                    <a:gd name="T72" fmla="*/ 43 w 132"/>
                    <a:gd name="T73" fmla="*/ 15 h 133"/>
                    <a:gd name="T74" fmla="*/ 43 w 132"/>
                    <a:gd name="T75" fmla="*/ 16 h 133"/>
                    <a:gd name="T76" fmla="*/ 45 w 132"/>
                    <a:gd name="T77" fmla="*/ 24 h 133"/>
                    <a:gd name="T78" fmla="*/ 43 w 132"/>
                    <a:gd name="T79" fmla="*/ 16 h 133"/>
                    <a:gd name="T80" fmla="*/ 43 w 132"/>
                    <a:gd name="T81" fmla="*/ 15 h 133"/>
                    <a:gd name="T82" fmla="*/ 29 w 132"/>
                    <a:gd name="T83" fmla="*/ 15 h 133"/>
                    <a:gd name="T84" fmla="*/ 29 w 132"/>
                    <a:gd name="T85" fmla="*/ 15 h 133"/>
                    <a:gd name="T86" fmla="*/ 27 w 132"/>
                    <a:gd name="T87" fmla="*/ 19 h 133"/>
                    <a:gd name="T88" fmla="*/ 26 w 132"/>
                    <a:gd name="T89" fmla="*/ 16 h 133"/>
                    <a:gd name="T90" fmla="*/ 29 w 132"/>
                    <a:gd name="T91" fmla="*/ 15 h 133"/>
                    <a:gd name="T92" fmla="*/ 29 w 132"/>
                    <a:gd name="T93" fmla="*/ 14 h 133"/>
                    <a:gd name="T94" fmla="*/ 10 w 132"/>
                    <a:gd name="T95" fmla="*/ 12 h 133"/>
                    <a:gd name="T96" fmla="*/ 2 w 132"/>
                    <a:gd name="T97" fmla="*/ 21 h 133"/>
                    <a:gd name="T98" fmla="*/ 8 w 132"/>
                    <a:gd name="T99" fmla="*/ 41 h 133"/>
                    <a:gd name="T100" fmla="*/ 48 w 132"/>
                    <a:gd name="T101" fmla="*/ 86 h 133"/>
                    <a:gd name="T102" fmla="*/ 49 w 132"/>
                    <a:gd name="T103" fmla="*/ 87 h 133"/>
                    <a:gd name="T104" fmla="*/ 46 w 132"/>
                    <a:gd name="T105" fmla="*/ 36 h 133"/>
                    <a:gd name="T106" fmla="*/ 45 w 132"/>
                    <a:gd name="T107" fmla="*/ 34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32" h="133">
                      <a:moveTo>
                        <a:pt x="8" y="41"/>
                      </a:moveTo>
                      <a:cubicBezTo>
                        <a:pt x="8" y="46"/>
                        <a:pt x="11" y="50"/>
                        <a:pt x="13" y="53"/>
                      </a:cubicBezTo>
                      <a:cubicBezTo>
                        <a:pt x="15" y="56"/>
                        <a:pt x="18" y="59"/>
                        <a:pt x="19" y="63"/>
                      </a:cubicBezTo>
                      <a:cubicBezTo>
                        <a:pt x="24" y="67"/>
                        <a:pt x="27" y="72"/>
                        <a:pt x="32" y="75"/>
                      </a:cubicBezTo>
                      <a:cubicBezTo>
                        <a:pt x="32" y="75"/>
                        <a:pt x="32" y="75"/>
                        <a:pt x="32" y="74"/>
                      </a:cubicBezTo>
                      <a:cubicBezTo>
                        <a:pt x="32" y="74"/>
                        <a:pt x="33" y="74"/>
                        <a:pt x="33" y="75"/>
                      </a:cubicBezTo>
                      <a:cubicBezTo>
                        <a:pt x="35" y="72"/>
                        <a:pt x="37" y="70"/>
                        <a:pt x="39" y="67"/>
                      </a:cubicBezTo>
                      <a:cubicBezTo>
                        <a:pt x="40" y="65"/>
                        <a:pt x="41" y="63"/>
                        <a:pt x="40" y="60"/>
                      </a:cubicBezTo>
                      <a:cubicBezTo>
                        <a:pt x="40" y="59"/>
                        <a:pt x="41" y="58"/>
                        <a:pt x="42" y="57"/>
                      </a:cubicBezTo>
                      <a:cubicBezTo>
                        <a:pt x="43" y="57"/>
                        <a:pt x="44" y="57"/>
                        <a:pt x="44" y="58"/>
                      </a:cubicBezTo>
                      <a:cubicBezTo>
                        <a:pt x="46" y="62"/>
                        <a:pt x="49" y="62"/>
                        <a:pt x="53" y="61"/>
                      </a:cubicBezTo>
                      <a:cubicBezTo>
                        <a:pt x="53" y="61"/>
                        <a:pt x="54" y="62"/>
                        <a:pt x="54" y="62"/>
                      </a:cubicBezTo>
                      <a:cubicBezTo>
                        <a:pt x="54" y="62"/>
                        <a:pt x="54" y="63"/>
                        <a:pt x="54" y="63"/>
                      </a:cubicBezTo>
                      <a:cubicBezTo>
                        <a:pt x="50" y="65"/>
                        <a:pt x="47" y="68"/>
                        <a:pt x="44" y="71"/>
                      </a:cubicBezTo>
                      <a:cubicBezTo>
                        <a:pt x="41" y="75"/>
                        <a:pt x="37" y="75"/>
                        <a:pt x="33" y="75"/>
                      </a:cubicBezTo>
                      <a:cubicBezTo>
                        <a:pt x="33" y="75"/>
                        <a:pt x="33" y="75"/>
                        <a:pt x="33" y="75"/>
                      </a:cubicBezTo>
                      <a:cubicBezTo>
                        <a:pt x="32" y="75"/>
                        <a:pt x="32" y="75"/>
                        <a:pt x="32" y="75"/>
                      </a:cubicBezTo>
                      <a:cubicBezTo>
                        <a:pt x="32" y="78"/>
                        <a:pt x="32" y="81"/>
                        <a:pt x="32" y="84"/>
                      </a:cubicBezTo>
                      <a:cubicBezTo>
                        <a:pt x="32" y="86"/>
                        <a:pt x="34" y="88"/>
                        <a:pt x="36" y="88"/>
                      </a:cubicBezTo>
                      <a:cubicBezTo>
                        <a:pt x="38" y="89"/>
                        <a:pt x="41" y="89"/>
                        <a:pt x="42" y="92"/>
                      </a:cubicBezTo>
                      <a:cubicBezTo>
                        <a:pt x="42" y="91"/>
                        <a:pt x="42" y="91"/>
                        <a:pt x="42" y="91"/>
                      </a:cubicBezTo>
                      <a:cubicBezTo>
                        <a:pt x="43" y="92"/>
                        <a:pt x="43" y="92"/>
                        <a:pt x="43" y="92"/>
                      </a:cubicBezTo>
                      <a:cubicBezTo>
                        <a:pt x="44" y="92"/>
                        <a:pt x="45" y="92"/>
                        <a:pt x="47" y="92"/>
                      </a:cubicBezTo>
                      <a:cubicBezTo>
                        <a:pt x="48" y="92"/>
                        <a:pt x="49" y="93"/>
                        <a:pt x="48" y="94"/>
                      </a:cubicBezTo>
                      <a:cubicBezTo>
                        <a:pt x="47" y="94"/>
                        <a:pt x="47" y="94"/>
                        <a:pt x="46" y="94"/>
                      </a:cubicBezTo>
                      <a:cubicBezTo>
                        <a:pt x="45" y="94"/>
                        <a:pt x="44" y="93"/>
                        <a:pt x="43" y="92"/>
                      </a:cubicBezTo>
                      <a:cubicBezTo>
                        <a:pt x="43" y="92"/>
                        <a:pt x="42" y="92"/>
                        <a:pt x="42" y="92"/>
                      </a:cubicBezTo>
                      <a:cubicBezTo>
                        <a:pt x="42" y="92"/>
                        <a:pt x="42" y="92"/>
                        <a:pt x="42" y="92"/>
                      </a:cubicBezTo>
                      <a:cubicBezTo>
                        <a:pt x="40" y="92"/>
                        <a:pt x="38" y="92"/>
                        <a:pt x="37" y="94"/>
                      </a:cubicBezTo>
                      <a:cubicBezTo>
                        <a:pt x="35" y="97"/>
                        <a:pt x="35" y="100"/>
                        <a:pt x="37" y="102"/>
                      </a:cubicBezTo>
                      <a:cubicBezTo>
                        <a:pt x="41" y="110"/>
                        <a:pt x="47" y="116"/>
                        <a:pt x="56" y="119"/>
                      </a:cubicBezTo>
                      <a:cubicBezTo>
                        <a:pt x="56" y="119"/>
                        <a:pt x="56" y="118"/>
                        <a:pt x="56" y="118"/>
                      </a:cubicBezTo>
                      <a:cubicBezTo>
                        <a:pt x="56" y="118"/>
                        <a:pt x="56" y="118"/>
                        <a:pt x="56" y="118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20"/>
                        <a:pt x="55" y="121"/>
                        <a:pt x="56" y="122"/>
                      </a:cubicBezTo>
                      <a:cubicBezTo>
                        <a:pt x="57" y="126"/>
                        <a:pt x="60" y="129"/>
                        <a:pt x="63" y="132"/>
                      </a:cubicBezTo>
                      <a:cubicBezTo>
                        <a:pt x="64" y="133"/>
                        <a:pt x="68" y="133"/>
                        <a:pt x="69" y="131"/>
                      </a:cubicBezTo>
                      <a:cubicBezTo>
                        <a:pt x="69" y="130"/>
                        <a:pt x="70" y="129"/>
                        <a:pt x="70" y="128"/>
                      </a:cubicBezTo>
                      <a:cubicBezTo>
                        <a:pt x="70" y="121"/>
                        <a:pt x="72" y="114"/>
                        <a:pt x="73" y="107"/>
                      </a:cubicBezTo>
                      <a:cubicBezTo>
                        <a:pt x="73" y="103"/>
                        <a:pt x="74" y="100"/>
                        <a:pt x="76" y="96"/>
                      </a:cubicBezTo>
                      <a:cubicBezTo>
                        <a:pt x="78" y="95"/>
                        <a:pt x="79" y="92"/>
                        <a:pt x="79" y="90"/>
                      </a:cubicBezTo>
                      <a:cubicBezTo>
                        <a:pt x="78" y="81"/>
                        <a:pt x="83" y="73"/>
                        <a:pt x="83" y="64"/>
                      </a:cubicBezTo>
                      <a:cubicBezTo>
                        <a:pt x="82" y="63"/>
                        <a:pt x="83" y="62"/>
                        <a:pt x="83" y="61"/>
                      </a:cubicBezTo>
                      <a:cubicBezTo>
                        <a:pt x="84" y="57"/>
                        <a:pt x="86" y="54"/>
                        <a:pt x="90" y="53"/>
                      </a:cubicBezTo>
                      <a:cubicBezTo>
                        <a:pt x="92" y="52"/>
                        <a:pt x="93" y="53"/>
                        <a:pt x="93" y="54"/>
                      </a:cubicBezTo>
                      <a:cubicBezTo>
                        <a:pt x="93" y="56"/>
                        <a:pt x="92" y="59"/>
                        <a:pt x="93" y="60"/>
                      </a:cubicBezTo>
                      <a:cubicBezTo>
                        <a:pt x="97" y="66"/>
                        <a:pt x="97" y="73"/>
                        <a:pt x="101" y="78"/>
                      </a:cubicBezTo>
                      <a:cubicBezTo>
                        <a:pt x="102" y="81"/>
                        <a:pt x="102" y="83"/>
                        <a:pt x="102" y="86"/>
                      </a:cubicBezTo>
                      <a:cubicBezTo>
                        <a:pt x="101" y="89"/>
                        <a:pt x="100" y="91"/>
                        <a:pt x="100" y="94"/>
                      </a:cubicBezTo>
                      <a:cubicBezTo>
                        <a:pt x="99" y="96"/>
                        <a:pt x="102" y="99"/>
                        <a:pt x="104" y="98"/>
                      </a:cubicBezTo>
                      <a:cubicBezTo>
                        <a:pt x="106" y="97"/>
                        <a:pt x="109" y="96"/>
                        <a:pt x="111" y="95"/>
                      </a:cubicBezTo>
                      <a:cubicBezTo>
                        <a:pt x="114" y="94"/>
                        <a:pt x="114" y="94"/>
                        <a:pt x="115" y="98"/>
                      </a:cubicBezTo>
                      <a:cubicBezTo>
                        <a:pt x="115" y="98"/>
                        <a:pt x="115" y="99"/>
                        <a:pt x="116" y="100"/>
                      </a:cubicBezTo>
                      <a:cubicBezTo>
                        <a:pt x="116" y="102"/>
                        <a:pt x="118" y="103"/>
                        <a:pt x="120" y="101"/>
                      </a:cubicBezTo>
                      <a:cubicBezTo>
                        <a:pt x="127" y="96"/>
                        <a:pt x="130" y="90"/>
                        <a:pt x="132" y="82"/>
                      </a:cubicBezTo>
                      <a:cubicBezTo>
                        <a:pt x="132" y="81"/>
                        <a:pt x="131" y="80"/>
                        <a:pt x="130" y="79"/>
                      </a:cubicBezTo>
                      <a:cubicBezTo>
                        <a:pt x="129" y="79"/>
                        <a:pt x="128" y="78"/>
                        <a:pt x="127" y="78"/>
                      </a:cubicBezTo>
                      <a:cubicBezTo>
                        <a:pt x="122" y="78"/>
                        <a:pt x="119" y="76"/>
                        <a:pt x="119" y="70"/>
                      </a:cubicBezTo>
                      <a:cubicBezTo>
                        <a:pt x="119" y="65"/>
                        <a:pt x="117" y="65"/>
                        <a:pt x="111" y="66"/>
                      </a:cubicBezTo>
                      <a:cubicBezTo>
                        <a:pt x="108" y="67"/>
                        <a:pt x="108" y="67"/>
                        <a:pt x="109" y="64"/>
                      </a:cubicBezTo>
                      <a:cubicBezTo>
                        <a:pt x="109" y="62"/>
                        <a:pt x="110" y="60"/>
                        <a:pt x="110" y="59"/>
                      </a:cubicBezTo>
                      <a:cubicBezTo>
                        <a:pt x="111" y="55"/>
                        <a:pt x="110" y="53"/>
                        <a:pt x="107" y="52"/>
                      </a:cubicBezTo>
                      <a:cubicBezTo>
                        <a:pt x="103" y="51"/>
                        <a:pt x="101" y="51"/>
                        <a:pt x="99" y="47"/>
                      </a:cubicBezTo>
                      <a:cubicBezTo>
                        <a:pt x="97" y="44"/>
                        <a:pt x="92" y="42"/>
                        <a:pt x="91" y="37"/>
                      </a:cubicBezTo>
                      <a:cubicBezTo>
                        <a:pt x="91" y="36"/>
                        <a:pt x="90" y="35"/>
                        <a:pt x="89" y="35"/>
                      </a:cubicBezTo>
                      <a:cubicBezTo>
                        <a:pt x="87" y="34"/>
                        <a:pt x="84" y="34"/>
                        <a:pt x="82" y="34"/>
                      </a:cubicBezTo>
                      <a:cubicBezTo>
                        <a:pt x="78" y="32"/>
                        <a:pt x="75" y="30"/>
                        <a:pt x="73" y="25"/>
                      </a:cubicBezTo>
                      <a:cubicBezTo>
                        <a:pt x="72" y="20"/>
                        <a:pt x="70" y="17"/>
                        <a:pt x="66" y="14"/>
                      </a:cubicBezTo>
                      <a:cubicBezTo>
                        <a:pt x="65" y="13"/>
                        <a:pt x="64" y="12"/>
                        <a:pt x="63" y="11"/>
                      </a:cubicBezTo>
                      <a:cubicBezTo>
                        <a:pt x="61" y="8"/>
                        <a:pt x="59" y="5"/>
                        <a:pt x="56" y="4"/>
                      </a:cubicBezTo>
                      <a:cubicBezTo>
                        <a:pt x="54" y="4"/>
                        <a:pt x="52" y="2"/>
                        <a:pt x="50" y="1"/>
                      </a:cubicBezTo>
                      <a:cubicBezTo>
                        <a:pt x="48" y="0"/>
                        <a:pt x="46" y="1"/>
                        <a:pt x="45" y="4"/>
                      </a:cubicBezTo>
                      <a:cubicBezTo>
                        <a:pt x="44" y="7"/>
                        <a:pt x="44" y="11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6"/>
                      </a:cubicBezTo>
                      <a:cubicBezTo>
                        <a:pt x="45" y="18"/>
                        <a:pt x="45" y="20"/>
                        <a:pt x="45" y="22"/>
                      </a:cubicBezTo>
                      <a:cubicBezTo>
                        <a:pt x="45" y="23"/>
                        <a:pt x="45" y="23"/>
                        <a:pt x="45" y="24"/>
                      </a:cubicBezTo>
                      <a:cubicBezTo>
                        <a:pt x="44" y="25"/>
                        <a:pt x="43" y="24"/>
                        <a:pt x="43" y="23"/>
                      </a:cubicBezTo>
                      <a:cubicBezTo>
                        <a:pt x="43" y="20"/>
                        <a:pt x="43" y="18"/>
                        <a:pt x="43" y="16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2" y="15"/>
                        <a:pt x="41" y="15"/>
                        <a:pt x="40" y="15"/>
                      </a:cubicBezTo>
                      <a:cubicBezTo>
                        <a:pt x="36" y="12"/>
                        <a:pt x="33" y="13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6"/>
                        <a:pt x="29" y="17"/>
                        <a:pt x="29" y="18"/>
                      </a:cubicBezTo>
                      <a:cubicBezTo>
                        <a:pt x="29" y="19"/>
                        <a:pt x="28" y="20"/>
                        <a:pt x="27" y="19"/>
                      </a:cubicBezTo>
                      <a:cubicBezTo>
                        <a:pt x="26" y="19"/>
                        <a:pt x="26" y="19"/>
                        <a:pt x="25" y="18"/>
                      </a:cubicBezTo>
                      <a:cubicBezTo>
                        <a:pt x="25" y="17"/>
                        <a:pt x="25" y="16"/>
                        <a:pt x="26" y="16"/>
                      </a:cubicBezTo>
                      <a:cubicBezTo>
                        <a:pt x="27" y="16"/>
                        <a:pt x="28" y="16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8" y="9"/>
                        <a:pt x="26" y="8"/>
                        <a:pt x="22" y="9"/>
                      </a:cubicBezTo>
                      <a:cubicBezTo>
                        <a:pt x="18" y="10"/>
                        <a:pt x="14" y="11"/>
                        <a:pt x="10" y="12"/>
                      </a:cubicBezTo>
                      <a:cubicBezTo>
                        <a:pt x="7" y="12"/>
                        <a:pt x="5" y="14"/>
                        <a:pt x="4" y="17"/>
                      </a:cubicBezTo>
                      <a:cubicBezTo>
                        <a:pt x="3" y="18"/>
                        <a:pt x="3" y="20"/>
                        <a:pt x="2" y="21"/>
                      </a:cubicBezTo>
                      <a:cubicBezTo>
                        <a:pt x="0" y="28"/>
                        <a:pt x="1" y="33"/>
                        <a:pt x="6" y="38"/>
                      </a:cubicBezTo>
                      <a:cubicBezTo>
                        <a:pt x="7" y="39"/>
                        <a:pt x="9" y="40"/>
                        <a:pt x="8" y="41"/>
                      </a:cubicBezTo>
                      <a:close/>
                      <a:moveTo>
                        <a:pt x="49" y="87"/>
                      </a:moveTo>
                      <a:cubicBezTo>
                        <a:pt x="48" y="86"/>
                        <a:pt x="48" y="86"/>
                        <a:pt x="48" y="86"/>
                      </a:cubicBezTo>
                      <a:cubicBezTo>
                        <a:pt x="49" y="86"/>
                        <a:pt x="49" y="86"/>
                        <a:pt x="49" y="86"/>
                      </a:cubicBezTo>
                      <a:lnTo>
                        <a:pt x="49" y="87"/>
                      </a:lnTo>
                      <a:close/>
                      <a:moveTo>
                        <a:pt x="46" y="35"/>
                      </a:moveTo>
                      <a:cubicBezTo>
                        <a:pt x="46" y="36"/>
                        <a:pt x="46" y="36"/>
                        <a:pt x="46" y="36"/>
                      </a:cubicBezTo>
                      <a:cubicBezTo>
                        <a:pt x="45" y="35"/>
                        <a:pt x="45" y="35"/>
                        <a:pt x="45" y="35"/>
                      </a:cubicBezTo>
                      <a:cubicBezTo>
                        <a:pt x="45" y="34"/>
                        <a:pt x="45" y="34"/>
                        <a:pt x="45" y="34"/>
                      </a:cubicBezTo>
                      <a:lnTo>
                        <a:pt x="46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3" name="Freeform 478">
                  <a:extLst>
                    <a:ext uri="{FF2B5EF4-FFF2-40B4-BE49-F238E27FC236}">
                      <a16:creationId xmlns:a16="http://schemas.microsoft.com/office/drawing/2014/main" id="{84D9B168-7A87-452D-9605-D0EB3507CB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38" y="452"/>
                  <a:ext cx="108" cy="100"/>
                </a:xfrm>
                <a:custGeom>
                  <a:avLst/>
                  <a:gdLst>
                    <a:gd name="T0" fmla="*/ 130 w 138"/>
                    <a:gd name="T1" fmla="*/ 89 h 127"/>
                    <a:gd name="T2" fmla="*/ 127 w 138"/>
                    <a:gd name="T3" fmla="*/ 84 h 127"/>
                    <a:gd name="T4" fmla="*/ 119 w 138"/>
                    <a:gd name="T5" fmla="*/ 80 h 127"/>
                    <a:gd name="T6" fmla="*/ 104 w 138"/>
                    <a:gd name="T7" fmla="*/ 77 h 127"/>
                    <a:gd name="T8" fmla="*/ 99 w 138"/>
                    <a:gd name="T9" fmla="*/ 77 h 127"/>
                    <a:gd name="T10" fmla="*/ 78 w 138"/>
                    <a:gd name="T11" fmla="*/ 79 h 127"/>
                    <a:gd name="T12" fmla="*/ 67 w 138"/>
                    <a:gd name="T13" fmla="*/ 76 h 127"/>
                    <a:gd name="T14" fmla="*/ 61 w 138"/>
                    <a:gd name="T15" fmla="*/ 74 h 127"/>
                    <a:gd name="T16" fmla="*/ 48 w 138"/>
                    <a:gd name="T17" fmla="*/ 61 h 127"/>
                    <a:gd name="T18" fmla="*/ 42 w 138"/>
                    <a:gd name="T19" fmla="*/ 56 h 127"/>
                    <a:gd name="T20" fmla="*/ 42 w 138"/>
                    <a:gd name="T21" fmla="*/ 54 h 127"/>
                    <a:gd name="T22" fmla="*/ 46 w 138"/>
                    <a:gd name="T23" fmla="*/ 50 h 127"/>
                    <a:gd name="T24" fmla="*/ 46 w 138"/>
                    <a:gd name="T25" fmla="*/ 50 h 127"/>
                    <a:gd name="T26" fmla="*/ 46 w 138"/>
                    <a:gd name="T27" fmla="*/ 50 h 127"/>
                    <a:gd name="T28" fmla="*/ 47 w 138"/>
                    <a:gd name="T29" fmla="*/ 50 h 127"/>
                    <a:gd name="T30" fmla="*/ 46 w 138"/>
                    <a:gd name="T31" fmla="*/ 50 h 127"/>
                    <a:gd name="T32" fmla="*/ 56 w 138"/>
                    <a:gd name="T33" fmla="*/ 51 h 127"/>
                    <a:gd name="T34" fmla="*/ 58 w 138"/>
                    <a:gd name="T35" fmla="*/ 46 h 127"/>
                    <a:gd name="T36" fmla="*/ 56 w 138"/>
                    <a:gd name="T37" fmla="*/ 44 h 127"/>
                    <a:gd name="T38" fmla="*/ 53 w 138"/>
                    <a:gd name="T39" fmla="*/ 34 h 127"/>
                    <a:gd name="T40" fmla="*/ 47 w 138"/>
                    <a:gd name="T41" fmla="*/ 27 h 127"/>
                    <a:gd name="T42" fmla="*/ 38 w 138"/>
                    <a:gd name="T43" fmla="*/ 26 h 127"/>
                    <a:gd name="T44" fmla="*/ 33 w 138"/>
                    <a:gd name="T45" fmla="*/ 23 h 127"/>
                    <a:gd name="T46" fmla="*/ 31 w 138"/>
                    <a:gd name="T47" fmla="*/ 16 h 127"/>
                    <a:gd name="T48" fmla="*/ 29 w 138"/>
                    <a:gd name="T49" fmla="*/ 12 h 127"/>
                    <a:gd name="T50" fmla="*/ 16 w 138"/>
                    <a:gd name="T51" fmla="*/ 2 h 127"/>
                    <a:gd name="T52" fmla="*/ 4 w 138"/>
                    <a:gd name="T53" fmla="*/ 4 h 127"/>
                    <a:gd name="T54" fmla="*/ 1 w 138"/>
                    <a:gd name="T55" fmla="*/ 11 h 127"/>
                    <a:gd name="T56" fmla="*/ 5 w 138"/>
                    <a:gd name="T57" fmla="*/ 30 h 127"/>
                    <a:gd name="T58" fmla="*/ 7 w 138"/>
                    <a:gd name="T59" fmla="*/ 32 h 127"/>
                    <a:gd name="T60" fmla="*/ 20 w 138"/>
                    <a:gd name="T61" fmla="*/ 38 h 127"/>
                    <a:gd name="T62" fmla="*/ 25 w 138"/>
                    <a:gd name="T63" fmla="*/ 43 h 127"/>
                    <a:gd name="T64" fmla="*/ 25 w 138"/>
                    <a:gd name="T65" fmla="*/ 53 h 127"/>
                    <a:gd name="T66" fmla="*/ 20 w 138"/>
                    <a:gd name="T67" fmla="*/ 63 h 127"/>
                    <a:gd name="T68" fmla="*/ 14 w 138"/>
                    <a:gd name="T69" fmla="*/ 71 h 127"/>
                    <a:gd name="T70" fmla="*/ 9 w 138"/>
                    <a:gd name="T71" fmla="*/ 93 h 127"/>
                    <a:gd name="T72" fmla="*/ 18 w 138"/>
                    <a:gd name="T73" fmla="*/ 101 h 127"/>
                    <a:gd name="T74" fmla="*/ 19 w 138"/>
                    <a:gd name="T75" fmla="*/ 102 h 127"/>
                    <a:gd name="T76" fmla="*/ 31 w 138"/>
                    <a:gd name="T77" fmla="*/ 103 h 127"/>
                    <a:gd name="T78" fmla="*/ 34 w 138"/>
                    <a:gd name="T79" fmla="*/ 102 h 127"/>
                    <a:gd name="T80" fmla="*/ 36 w 138"/>
                    <a:gd name="T81" fmla="*/ 104 h 127"/>
                    <a:gd name="T82" fmla="*/ 35 w 138"/>
                    <a:gd name="T83" fmla="*/ 109 h 127"/>
                    <a:gd name="T84" fmla="*/ 40 w 138"/>
                    <a:gd name="T85" fmla="*/ 113 h 127"/>
                    <a:gd name="T86" fmla="*/ 56 w 138"/>
                    <a:gd name="T87" fmla="*/ 116 h 127"/>
                    <a:gd name="T88" fmla="*/ 87 w 138"/>
                    <a:gd name="T89" fmla="*/ 121 h 127"/>
                    <a:gd name="T90" fmla="*/ 93 w 138"/>
                    <a:gd name="T91" fmla="*/ 124 h 127"/>
                    <a:gd name="T92" fmla="*/ 105 w 138"/>
                    <a:gd name="T93" fmla="*/ 127 h 127"/>
                    <a:gd name="T94" fmla="*/ 115 w 138"/>
                    <a:gd name="T95" fmla="*/ 126 h 127"/>
                    <a:gd name="T96" fmla="*/ 119 w 138"/>
                    <a:gd name="T97" fmla="*/ 124 h 127"/>
                    <a:gd name="T98" fmla="*/ 129 w 138"/>
                    <a:gd name="T99" fmla="*/ 118 h 127"/>
                    <a:gd name="T100" fmla="*/ 131 w 138"/>
                    <a:gd name="T101" fmla="*/ 112 h 127"/>
                    <a:gd name="T102" fmla="*/ 133 w 138"/>
                    <a:gd name="T103" fmla="*/ 106 h 127"/>
                    <a:gd name="T104" fmla="*/ 130 w 138"/>
                    <a:gd name="T105" fmla="*/ 89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8" h="127">
                      <a:moveTo>
                        <a:pt x="130" y="89"/>
                      </a:moveTo>
                      <a:cubicBezTo>
                        <a:pt x="129" y="88"/>
                        <a:pt x="127" y="87"/>
                        <a:pt x="127" y="84"/>
                      </a:cubicBezTo>
                      <a:cubicBezTo>
                        <a:pt x="125" y="81"/>
                        <a:pt x="122" y="80"/>
                        <a:pt x="119" y="80"/>
                      </a:cubicBezTo>
                      <a:cubicBezTo>
                        <a:pt x="114" y="80"/>
                        <a:pt x="109" y="80"/>
                        <a:pt x="104" y="77"/>
                      </a:cubicBezTo>
                      <a:cubicBezTo>
                        <a:pt x="103" y="77"/>
                        <a:pt x="101" y="77"/>
                        <a:pt x="99" y="77"/>
                      </a:cubicBezTo>
                      <a:cubicBezTo>
                        <a:pt x="92" y="78"/>
                        <a:pt x="85" y="78"/>
                        <a:pt x="78" y="79"/>
                      </a:cubicBezTo>
                      <a:cubicBezTo>
                        <a:pt x="74" y="80"/>
                        <a:pt x="70" y="82"/>
                        <a:pt x="67" y="76"/>
                      </a:cubicBezTo>
                      <a:cubicBezTo>
                        <a:pt x="66" y="74"/>
                        <a:pt x="63" y="74"/>
                        <a:pt x="61" y="74"/>
                      </a:cubicBezTo>
                      <a:cubicBezTo>
                        <a:pt x="55" y="71"/>
                        <a:pt x="49" y="68"/>
                        <a:pt x="48" y="61"/>
                      </a:cubicBezTo>
                      <a:cubicBezTo>
                        <a:pt x="47" y="57"/>
                        <a:pt x="45" y="56"/>
                        <a:pt x="42" y="56"/>
                      </a:cubicBezTo>
                      <a:cubicBezTo>
                        <a:pt x="40" y="55"/>
                        <a:pt x="40" y="55"/>
                        <a:pt x="42" y="54"/>
                      </a:cubicBezTo>
                      <a:cubicBezTo>
                        <a:pt x="43" y="53"/>
                        <a:pt x="45" y="51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7" y="50"/>
                        <a:pt x="47" y="50"/>
                        <a:pt x="47" y="50"/>
                      </a:cubicBezTo>
                      <a:cubicBezTo>
                        <a:pt x="47" y="50"/>
                        <a:pt x="46" y="50"/>
                        <a:pt x="46" y="50"/>
                      </a:cubicBezTo>
                      <a:cubicBezTo>
                        <a:pt x="50" y="51"/>
                        <a:pt x="53" y="52"/>
                        <a:pt x="56" y="51"/>
                      </a:cubicBezTo>
                      <a:cubicBezTo>
                        <a:pt x="57" y="50"/>
                        <a:pt x="58" y="47"/>
                        <a:pt x="58" y="46"/>
                      </a:cubicBezTo>
                      <a:cubicBezTo>
                        <a:pt x="57" y="46"/>
                        <a:pt x="57" y="44"/>
                        <a:pt x="56" y="44"/>
                      </a:cubicBezTo>
                      <a:cubicBezTo>
                        <a:pt x="53" y="41"/>
                        <a:pt x="52" y="38"/>
                        <a:pt x="53" y="34"/>
                      </a:cubicBezTo>
                      <a:cubicBezTo>
                        <a:pt x="53" y="31"/>
                        <a:pt x="49" y="27"/>
                        <a:pt x="47" y="27"/>
                      </a:cubicBezTo>
                      <a:cubicBezTo>
                        <a:pt x="44" y="26"/>
                        <a:pt x="41" y="27"/>
                        <a:pt x="38" y="26"/>
                      </a:cubicBezTo>
                      <a:cubicBezTo>
                        <a:pt x="36" y="26"/>
                        <a:pt x="34" y="25"/>
                        <a:pt x="33" y="23"/>
                      </a:cubicBezTo>
                      <a:cubicBezTo>
                        <a:pt x="33" y="21"/>
                        <a:pt x="32" y="18"/>
                        <a:pt x="31" y="16"/>
                      </a:cubicBezTo>
                      <a:cubicBezTo>
                        <a:pt x="31" y="15"/>
                        <a:pt x="30" y="13"/>
                        <a:pt x="29" y="12"/>
                      </a:cubicBezTo>
                      <a:cubicBezTo>
                        <a:pt x="25" y="9"/>
                        <a:pt x="22" y="4"/>
                        <a:pt x="16" y="2"/>
                      </a:cubicBezTo>
                      <a:cubicBezTo>
                        <a:pt x="12" y="0"/>
                        <a:pt x="8" y="1"/>
                        <a:pt x="4" y="4"/>
                      </a:cubicBezTo>
                      <a:cubicBezTo>
                        <a:pt x="2" y="5"/>
                        <a:pt x="0" y="8"/>
                        <a:pt x="1" y="11"/>
                      </a:cubicBezTo>
                      <a:cubicBezTo>
                        <a:pt x="3" y="17"/>
                        <a:pt x="4" y="24"/>
                        <a:pt x="5" y="30"/>
                      </a:cubicBezTo>
                      <a:cubicBezTo>
                        <a:pt x="5" y="31"/>
                        <a:pt x="6" y="32"/>
                        <a:pt x="7" y="32"/>
                      </a:cubicBezTo>
                      <a:cubicBezTo>
                        <a:pt x="11" y="34"/>
                        <a:pt x="16" y="36"/>
                        <a:pt x="20" y="38"/>
                      </a:cubicBezTo>
                      <a:cubicBezTo>
                        <a:pt x="25" y="40"/>
                        <a:pt x="25" y="40"/>
                        <a:pt x="25" y="43"/>
                      </a:cubicBezTo>
                      <a:cubicBezTo>
                        <a:pt x="25" y="47"/>
                        <a:pt x="25" y="50"/>
                        <a:pt x="25" y="53"/>
                      </a:cubicBezTo>
                      <a:cubicBezTo>
                        <a:pt x="25" y="58"/>
                        <a:pt x="24" y="61"/>
                        <a:pt x="20" y="63"/>
                      </a:cubicBezTo>
                      <a:cubicBezTo>
                        <a:pt x="17" y="65"/>
                        <a:pt x="15" y="68"/>
                        <a:pt x="14" y="71"/>
                      </a:cubicBezTo>
                      <a:cubicBezTo>
                        <a:pt x="9" y="77"/>
                        <a:pt x="8" y="85"/>
                        <a:pt x="9" y="93"/>
                      </a:cubicBezTo>
                      <a:cubicBezTo>
                        <a:pt x="9" y="98"/>
                        <a:pt x="16" y="97"/>
                        <a:pt x="18" y="101"/>
                      </a:cubicBezTo>
                      <a:cubicBezTo>
                        <a:pt x="18" y="102"/>
                        <a:pt x="19" y="102"/>
                        <a:pt x="19" y="102"/>
                      </a:cubicBezTo>
                      <a:cubicBezTo>
                        <a:pt x="23" y="106"/>
                        <a:pt x="27" y="106"/>
                        <a:pt x="31" y="103"/>
                      </a:cubicBezTo>
                      <a:cubicBezTo>
                        <a:pt x="32" y="103"/>
                        <a:pt x="33" y="102"/>
                        <a:pt x="34" y="102"/>
                      </a:cubicBezTo>
                      <a:cubicBezTo>
                        <a:pt x="36" y="102"/>
                        <a:pt x="36" y="103"/>
                        <a:pt x="36" y="104"/>
                      </a:cubicBezTo>
                      <a:cubicBezTo>
                        <a:pt x="36" y="106"/>
                        <a:pt x="35" y="107"/>
                        <a:pt x="35" y="109"/>
                      </a:cubicBezTo>
                      <a:cubicBezTo>
                        <a:pt x="36" y="111"/>
                        <a:pt x="38" y="112"/>
                        <a:pt x="40" y="113"/>
                      </a:cubicBezTo>
                      <a:cubicBezTo>
                        <a:pt x="45" y="114"/>
                        <a:pt x="51" y="116"/>
                        <a:pt x="56" y="116"/>
                      </a:cubicBezTo>
                      <a:cubicBezTo>
                        <a:pt x="67" y="116"/>
                        <a:pt x="76" y="122"/>
                        <a:pt x="87" y="121"/>
                      </a:cubicBezTo>
                      <a:cubicBezTo>
                        <a:pt x="89" y="121"/>
                        <a:pt x="91" y="123"/>
                        <a:pt x="93" y="124"/>
                      </a:cubicBezTo>
                      <a:cubicBezTo>
                        <a:pt x="97" y="126"/>
                        <a:pt x="101" y="127"/>
                        <a:pt x="105" y="127"/>
                      </a:cubicBezTo>
                      <a:cubicBezTo>
                        <a:pt x="108" y="126"/>
                        <a:pt x="112" y="127"/>
                        <a:pt x="115" y="126"/>
                      </a:cubicBezTo>
                      <a:cubicBezTo>
                        <a:pt x="117" y="126"/>
                        <a:pt x="118" y="125"/>
                        <a:pt x="119" y="124"/>
                      </a:cubicBezTo>
                      <a:cubicBezTo>
                        <a:pt x="122" y="122"/>
                        <a:pt x="125" y="119"/>
                        <a:pt x="129" y="118"/>
                      </a:cubicBezTo>
                      <a:cubicBezTo>
                        <a:pt x="131" y="117"/>
                        <a:pt x="132" y="115"/>
                        <a:pt x="131" y="112"/>
                      </a:cubicBezTo>
                      <a:cubicBezTo>
                        <a:pt x="131" y="110"/>
                        <a:pt x="132" y="108"/>
                        <a:pt x="133" y="106"/>
                      </a:cubicBezTo>
                      <a:cubicBezTo>
                        <a:pt x="138" y="99"/>
                        <a:pt x="137" y="94"/>
                        <a:pt x="13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4" name="Freeform 479">
                  <a:extLst>
                    <a:ext uri="{FF2B5EF4-FFF2-40B4-BE49-F238E27FC236}">
                      <a16:creationId xmlns:a16="http://schemas.microsoft.com/office/drawing/2014/main" id="{EBA7F48C-D6B2-44C1-B46E-DC7B92FEB3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0" y="425"/>
                  <a:ext cx="105" cy="68"/>
                </a:xfrm>
                <a:custGeom>
                  <a:avLst/>
                  <a:gdLst>
                    <a:gd name="T0" fmla="*/ 86 w 135"/>
                    <a:gd name="T1" fmla="*/ 52 h 86"/>
                    <a:gd name="T2" fmla="*/ 72 w 135"/>
                    <a:gd name="T3" fmla="*/ 49 h 86"/>
                    <a:gd name="T4" fmla="*/ 70 w 135"/>
                    <a:gd name="T5" fmla="*/ 46 h 86"/>
                    <a:gd name="T6" fmla="*/ 71 w 135"/>
                    <a:gd name="T7" fmla="*/ 32 h 86"/>
                    <a:gd name="T8" fmla="*/ 70 w 135"/>
                    <a:gd name="T9" fmla="*/ 20 h 86"/>
                    <a:gd name="T10" fmla="*/ 64 w 135"/>
                    <a:gd name="T11" fmla="*/ 14 h 86"/>
                    <a:gd name="T12" fmla="*/ 61 w 135"/>
                    <a:gd name="T13" fmla="*/ 10 h 86"/>
                    <a:gd name="T14" fmla="*/ 55 w 135"/>
                    <a:gd name="T15" fmla="*/ 2 h 86"/>
                    <a:gd name="T16" fmla="*/ 45 w 135"/>
                    <a:gd name="T17" fmla="*/ 3 h 86"/>
                    <a:gd name="T18" fmla="*/ 31 w 135"/>
                    <a:gd name="T19" fmla="*/ 11 h 86"/>
                    <a:gd name="T20" fmla="*/ 27 w 135"/>
                    <a:gd name="T21" fmla="*/ 15 h 86"/>
                    <a:gd name="T22" fmla="*/ 21 w 135"/>
                    <a:gd name="T23" fmla="*/ 22 h 86"/>
                    <a:gd name="T24" fmla="*/ 15 w 135"/>
                    <a:gd name="T25" fmla="*/ 28 h 86"/>
                    <a:gd name="T26" fmla="*/ 15 w 135"/>
                    <a:gd name="T27" fmla="*/ 31 h 86"/>
                    <a:gd name="T28" fmla="*/ 21 w 135"/>
                    <a:gd name="T29" fmla="*/ 34 h 86"/>
                    <a:gd name="T30" fmla="*/ 22 w 135"/>
                    <a:gd name="T31" fmla="*/ 36 h 86"/>
                    <a:gd name="T32" fmla="*/ 20 w 135"/>
                    <a:gd name="T33" fmla="*/ 37 h 86"/>
                    <a:gd name="T34" fmla="*/ 9 w 135"/>
                    <a:gd name="T35" fmla="*/ 35 h 86"/>
                    <a:gd name="T36" fmla="*/ 1 w 135"/>
                    <a:gd name="T37" fmla="*/ 43 h 86"/>
                    <a:gd name="T38" fmla="*/ 3 w 135"/>
                    <a:gd name="T39" fmla="*/ 50 h 86"/>
                    <a:gd name="T40" fmla="*/ 10 w 135"/>
                    <a:gd name="T41" fmla="*/ 55 h 86"/>
                    <a:gd name="T42" fmla="*/ 28 w 135"/>
                    <a:gd name="T43" fmla="*/ 59 h 86"/>
                    <a:gd name="T44" fmla="*/ 31 w 135"/>
                    <a:gd name="T45" fmla="*/ 59 h 86"/>
                    <a:gd name="T46" fmla="*/ 44 w 135"/>
                    <a:gd name="T47" fmla="*/ 62 h 86"/>
                    <a:gd name="T48" fmla="*/ 45 w 135"/>
                    <a:gd name="T49" fmla="*/ 63 h 86"/>
                    <a:gd name="T50" fmla="*/ 43 w 135"/>
                    <a:gd name="T51" fmla="*/ 64 h 86"/>
                    <a:gd name="T52" fmla="*/ 22 w 135"/>
                    <a:gd name="T53" fmla="*/ 67 h 86"/>
                    <a:gd name="T54" fmla="*/ 18 w 135"/>
                    <a:gd name="T55" fmla="*/ 72 h 86"/>
                    <a:gd name="T56" fmla="*/ 24 w 135"/>
                    <a:gd name="T57" fmla="*/ 83 h 86"/>
                    <a:gd name="T58" fmla="*/ 30 w 135"/>
                    <a:gd name="T59" fmla="*/ 85 h 86"/>
                    <a:gd name="T60" fmla="*/ 40 w 135"/>
                    <a:gd name="T61" fmla="*/ 85 h 86"/>
                    <a:gd name="T62" fmla="*/ 57 w 135"/>
                    <a:gd name="T63" fmla="*/ 81 h 86"/>
                    <a:gd name="T64" fmla="*/ 63 w 135"/>
                    <a:gd name="T65" fmla="*/ 79 h 86"/>
                    <a:gd name="T66" fmla="*/ 78 w 135"/>
                    <a:gd name="T67" fmla="*/ 76 h 86"/>
                    <a:gd name="T68" fmla="*/ 81 w 135"/>
                    <a:gd name="T69" fmla="*/ 77 h 86"/>
                    <a:gd name="T70" fmla="*/ 91 w 135"/>
                    <a:gd name="T71" fmla="*/ 81 h 86"/>
                    <a:gd name="T72" fmla="*/ 99 w 135"/>
                    <a:gd name="T73" fmla="*/ 82 h 86"/>
                    <a:gd name="T74" fmla="*/ 106 w 135"/>
                    <a:gd name="T75" fmla="*/ 81 h 86"/>
                    <a:gd name="T76" fmla="*/ 114 w 135"/>
                    <a:gd name="T77" fmla="*/ 76 h 86"/>
                    <a:gd name="T78" fmla="*/ 129 w 135"/>
                    <a:gd name="T79" fmla="*/ 61 h 86"/>
                    <a:gd name="T80" fmla="*/ 133 w 135"/>
                    <a:gd name="T81" fmla="*/ 56 h 86"/>
                    <a:gd name="T82" fmla="*/ 129 w 135"/>
                    <a:gd name="T83" fmla="*/ 43 h 86"/>
                    <a:gd name="T84" fmla="*/ 126 w 135"/>
                    <a:gd name="T85" fmla="*/ 42 h 86"/>
                    <a:gd name="T86" fmla="*/ 121 w 135"/>
                    <a:gd name="T87" fmla="*/ 46 h 86"/>
                    <a:gd name="T88" fmla="*/ 118 w 135"/>
                    <a:gd name="T89" fmla="*/ 47 h 86"/>
                    <a:gd name="T90" fmla="*/ 113 w 135"/>
                    <a:gd name="T91" fmla="*/ 39 h 86"/>
                    <a:gd name="T92" fmla="*/ 113 w 135"/>
                    <a:gd name="T93" fmla="*/ 32 h 86"/>
                    <a:gd name="T94" fmla="*/ 115 w 135"/>
                    <a:gd name="T95" fmla="*/ 26 h 86"/>
                    <a:gd name="T96" fmla="*/ 118 w 135"/>
                    <a:gd name="T97" fmla="*/ 12 h 86"/>
                    <a:gd name="T98" fmla="*/ 117 w 135"/>
                    <a:gd name="T99" fmla="*/ 8 h 86"/>
                    <a:gd name="T100" fmla="*/ 111 w 135"/>
                    <a:gd name="T101" fmla="*/ 7 h 86"/>
                    <a:gd name="T102" fmla="*/ 97 w 135"/>
                    <a:gd name="T103" fmla="*/ 17 h 86"/>
                    <a:gd name="T104" fmla="*/ 95 w 135"/>
                    <a:gd name="T105" fmla="*/ 25 h 86"/>
                    <a:gd name="T106" fmla="*/ 96 w 135"/>
                    <a:gd name="T107" fmla="*/ 29 h 86"/>
                    <a:gd name="T108" fmla="*/ 92 w 135"/>
                    <a:gd name="T109" fmla="*/ 36 h 86"/>
                    <a:gd name="T110" fmla="*/ 91 w 135"/>
                    <a:gd name="T111" fmla="*/ 37 h 86"/>
                    <a:gd name="T112" fmla="*/ 89 w 135"/>
                    <a:gd name="T113" fmla="*/ 44 h 86"/>
                    <a:gd name="T114" fmla="*/ 90 w 135"/>
                    <a:gd name="T115" fmla="*/ 47 h 86"/>
                    <a:gd name="T116" fmla="*/ 86 w 135"/>
                    <a:gd name="T117" fmla="*/ 52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35" h="86">
                      <a:moveTo>
                        <a:pt x="86" y="52"/>
                      </a:moveTo>
                      <a:cubicBezTo>
                        <a:pt x="81" y="51"/>
                        <a:pt x="77" y="50"/>
                        <a:pt x="72" y="49"/>
                      </a:cubicBezTo>
                      <a:cubicBezTo>
                        <a:pt x="71" y="48"/>
                        <a:pt x="70" y="47"/>
                        <a:pt x="70" y="46"/>
                      </a:cubicBezTo>
                      <a:cubicBezTo>
                        <a:pt x="73" y="42"/>
                        <a:pt x="70" y="37"/>
                        <a:pt x="71" y="32"/>
                      </a:cubicBezTo>
                      <a:cubicBezTo>
                        <a:pt x="71" y="28"/>
                        <a:pt x="71" y="24"/>
                        <a:pt x="70" y="20"/>
                      </a:cubicBezTo>
                      <a:cubicBezTo>
                        <a:pt x="70" y="17"/>
                        <a:pt x="67" y="15"/>
                        <a:pt x="64" y="14"/>
                      </a:cubicBezTo>
                      <a:cubicBezTo>
                        <a:pt x="60" y="13"/>
                        <a:pt x="61" y="13"/>
                        <a:pt x="61" y="10"/>
                      </a:cubicBezTo>
                      <a:cubicBezTo>
                        <a:pt x="61" y="5"/>
                        <a:pt x="59" y="2"/>
                        <a:pt x="55" y="2"/>
                      </a:cubicBezTo>
                      <a:cubicBezTo>
                        <a:pt x="51" y="1"/>
                        <a:pt x="47" y="0"/>
                        <a:pt x="45" y="3"/>
                      </a:cubicBezTo>
                      <a:cubicBezTo>
                        <a:pt x="41" y="7"/>
                        <a:pt x="35" y="7"/>
                        <a:pt x="31" y="11"/>
                      </a:cubicBezTo>
                      <a:cubicBezTo>
                        <a:pt x="29" y="12"/>
                        <a:pt x="28" y="14"/>
                        <a:pt x="27" y="15"/>
                      </a:cubicBezTo>
                      <a:cubicBezTo>
                        <a:pt x="27" y="20"/>
                        <a:pt x="25" y="21"/>
                        <a:pt x="21" y="22"/>
                      </a:cubicBezTo>
                      <a:cubicBezTo>
                        <a:pt x="19" y="23"/>
                        <a:pt x="17" y="26"/>
                        <a:pt x="15" y="28"/>
                      </a:cubicBezTo>
                      <a:cubicBezTo>
                        <a:pt x="14" y="29"/>
                        <a:pt x="14" y="30"/>
                        <a:pt x="15" y="31"/>
                      </a:cubicBezTo>
                      <a:cubicBezTo>
                        <a:pt x="17" y="32"/>
                        <a:pt x="19" y="33"/>
                        <a:pt x="21" y="34"/>
                      </a:cubicBezTo>
                      <a:cubicBezTo>
                        <a:pt x="22" y="35"/>
                        <a:pt x="22" y="36"/>
                        <a:pt x="22" y="36"/>
                      </a:cubicBezTo>
                      <a:cubicBezTo>
                        <a:pt x="21" y="37"/>
                        <a:pt x="21" y="37"/>
                        <a:pt x="20" y="37"/>
                      </a:cubicBezTo>
                      <a:cubicBezTo>
                        <a:pt x="16" y="36"/>
                        <a:pt x="13" y="35"/>
                        <a:pt x="9" y="35"/>
                      </a:cubicBezTo>
                      <a:cubicBezTo>
                        <a:pt x="5" y="35"/>
                        <a:pt x="2" y="39"/>
                        <a:pt x="1" y="43"/>
                      </a:cubicBezTo>
                      <a:cubicBezTo>
                        <a:pt x="0" y="46"/>
                        <a:pt x="1" y="48"/>
                        <a:pt x="3" y="50"/>
                      </a:cubicBezTo>
                      <a:cubicBezTo>
                        <a:pt x="6" y="51"/>
                        <a:pt x="8" y="53"/>
                        <a:pt x="10" y="55"/>
                      </a:cubicBezTo>
                      <a:cubicBezTo>
                        <a:pt x="15" y="59"/>
                        <a:pt x="21" y="63"/>
                        <a:pt x="28" y="59"/>
                      </a:cubicBezTo>
                      <a:cubicBezTo>
                        <a:pt x="29" y="59"/>
                        <a:pt x="30" y="59"/>
                        <a:pt x="31" y="59"/>
                      </a:cubicBezTo>
                      <a:cubicBezTo>
                        <a:pt x="35" y="62"/>
                        <a:pt x="39" y="62"/>
                        <a:pt x="44" y="62"/>
                      </a:cubicBezTo>
                      <a:cubicBezTo>
                        <a:pt x="44" y="62"/>
                        <a:pt x="44" y="63"/>
                        <a:pt x="45" y="63"/>
                      </a:cubicBezTo>
                      <a:cubicBezTo>
                        <a:pt x="44" y="63"/>
                        <a:pt x="44" y="63"/>
                        <a:pt x="43" y="64"/>
                      </a:cubicBezTo>
                      <a:cubicBezTo>
                        <a:pt x="36" y="65"/>
                        <a:pt x="29" y="66"/>
                        <a:pt x="22" y="67"/>
                      </a:cubicBezTo>
                      <a:cubicBezTo>
                        <a:pt x="20" y="67"/>
                        <a:pt x="18" y="70"/>
                        <a:pt x="18" y="72"/>
                      </a:cubicBezTo>
                      <a:cubicBezTo>
                        <a:pt x="18" y="77"/>
                        <a:pt x="20" y="81"/>
                        <a:pt x="24" y="83"/>
                      </a:cubicBezTo>
                      <a:cubicBezTo>
                        <a:pt x="26" y="84"/>
                        <a:pt x="28" y="84"/>
                        <a:pt x="30" y="85"/>
                      </a:cubicBezTo>
                      <a:cubicBezTo>
                        <a:pt x="33" y="85"/>
                        <a:pt x="36" y="85"/>
                        <a:pt x="40" y="85"/>
                      </a:cubicBezTo>
                      <a:cubicBezTo>
                        <a:pt x="46" y="86"/>
                        <a:pt x="52" y="84"/>
                        <a:pt x="57" y="81"/>
                      </a:cubicBezTo>
                      <a:cubicBezTo>
                        <a:pt x="59" y="80"/>
                        <a:pt x="61" y="79"/>
                        <a:pt x="63" y="79"/>
                      </a:cubicBezTo>
                      <a:cubicBezTo>
                        <a:pt x="68" y="78"/>
                        <a:pt x="73" y="78"/>
                        <a:pt x="78" y="76"/>
                      </a:cubicBezTo>
                      <a:cubicBezTo>
                        <a:pt x="79" y="76"/>
                        <a:pt x="80" y="76"/>
                        <a:pt x="81" y="77"/>
                      </a:cubicBezTo>
                      <a:cubicBezTo>
                        <a:pt x="84" y="78"/>
                        <a:pt x="88" y="79"/>
                        <a:pt x="91" y="81"/>
                      </a:cubicBezTo>
                      <a:cubicBezTo>
                        <a:pt x="94" y="82"/>
                        <a:pt x="97" y="83"/>
                        <a:pt x="99" y="82"/>
                      </a:cubicBezTo>
                      <a:cubicBezTo>
                        <a:pt x="102" y="82"/>
                        <a:pt x="104" y="81"/>
                        <a:pt x="106" y="81"/>
                      </a:cubicBezTo>
                      <a:cubicBezTo>
                        <a:pt x="109" y="81"/>
                        <a:pt x="112" y="79"/>
                        <a:pt x="114" y="76"/>
                      </a:cubicBezTo>
                      <a:cubicBezTo>
                        <a:pt x="120" y="71"/>
                        <a:pt x="124" y="66"/>
                        <a:pt x="129" y="61"/>
                      </a:cubicBezTo>
                      <a:cubicBezTo>
                        <a:pt x="131" y="60"/>
                        <a:pt x="132" y="58"/>
                        <a:pt x="133" y="56"/>
                      </a:cubicBezTo>
                      <a:cubicBezTo>
                        <a:pt x="135" y="51"/>
                        <a:pt x="134" y="46"/>
                        <a:pt x="129" y="43"/>
                      </a:cubicBezTo>
                      <a:cubicBezTo>
                        <a:pt x="128" y="42"/>
                        <a:pt x="127" y="42"/>
                        <a:pt x="126" y="42"/>
                      </a:cubicBezTo>
                      <a:cubicBezTo>
                        <a:pt x="124" y="43"/>
                        <a:pt x="122" y="44"/>
                        <a:pt x="121" y="46"/>
                      </a:cubicBezTo>
                      <a:cubicBezTo>
                        <a:pt x="120" y="48"/>
                        <a:pt x="119" y="48"/>
                        <a:pt x="118" y="47"/>
                      </a:cubicBezTo>
                      <a:cubicBezTo>
                        <a:pt x="116" y="45"/>
                        <a:pt x="112" y="44"/>
                        <a:pt x="113" y="39"/>
                      </a:cubicBezTo>
                      <a:cubicBezTo>
                        <a:pt x="112" y="37"/>
                        <a:pt x="110" y="35"/>
                        <a:pt x="113" y="32"/>
                      </a:cubicBezTo>
                      <a:cubicBezTo>
                        <a:pt x="114" y="31"/>
                        <a:pt x="115" y="29"/>
                        <a:pt x="115" y="26"/>
                      </a:cubicBezTo>
                      <a:cubicBezTo>
                        <a:pt x="115" y="21"/>
                        <a:pt x="116" y="17"/>
                        <a:pt x="118" y="12"/>
                      </a:cubicBezTo>
                      <a:cubicBezTo>
                        <a:pt x="119" y="10"/>
                        <a:pt x="118" y="9"/>
                        <a:pt x="117" y="8"/>
                      </a:cubicBezTo>
                      <a:cubicBezTo>
                        <a:pt x="115" y="6"/>
                        <a:pt x="113" y="6"/>
                        <a:pt x="111" y="7"/>
                      </a:cubicBezTo>
                      <a:cubicBezTo>
                        <a:pt x="106" y="11"/>
                        <a:pt x="102" y="14"/>
                        <a:pt x="97" y="17"/>
                      </a:cubicBezTo>
                      <a:cubicBezTo>
                        <a:pt x="95" y="19"/>
                        <a:pt x="94" y="22"/>
                        <a:pt x="95" y="25"/>
                      </a:cubicBezTo>
                      <a:cubicBezTo>
                        <a:pt x="95" y="26"/>
                        <a:pt x="95" y="28"/>
                        <a:pt x="96" y="29"/>
                      </a:cubicBezTo>
                      <a:cubicBezTo>
                        <a:pt x="97" y="33"/>
                        <a:pt x="95" y="34"/>
                        <a:pt x="92" y="36"/>
                      </a:cubicBezTo>
                      <a:cubicBezTo>
                        <a:pt x="92" y="36"/>
                        <a:pt x="91" y="37"/>
                        <a:pt x="91" y="37"/>
                      </a:cubicBezTo>
                      <a:cubicBezTo>
                        <a:pt x="88" y="39"/>
                        <a:pt x="88" y="41"/>
                        <a:pt x="89" y="44"/>
                      </a:cubicBezTo>
                      <a:cubicBezTo>
                        <a:pt x="89" y="45"/>
                        <a:pt x="90" y="46"/>
                        <a:pt x="90" y="47"/>
                      </a:cubicBezTo>
                      <a:cubicBezTo>
                        <a:pt x="90" y="49"/>
                        <a:pt x="88" y="52"/>
                        <a:pt x="86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5" name="Freeform 480">
                  <a:extLst>
                    <a:ext uri="{FF2B5EF4-FFF2-40B4-BE49-F238E27FC236}">
                      <a16:creationId xmlns:a16="http://schemas.microsoft.com/office/drawing/2014/main" id="{03324400-461B-4F34-AACC-DEFF2B8FC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60" y="2207"/>
                  <a:ext cx="107" cy="106"/>
                </a:xfrm>
                <a:custGeom>
                  <a:avLst/>
                  <a:gdLst>
                    <a:gd name="T0" fmla="*/ 133 w 137"/>
                    <a:gd name="T1" fmla="*/ 10 h 135"/>
                    <a:gd name="T2" fmla="*/ 127 w 137"/>
                    <a:gd name="T3" fmla="*/ 11 h 135"/>
                    <a:gd name="T4" fmla="*/ 123 w 137"/>
                    <a:gd name="T5" fmla="*/ 5 h 135"/>
                    <a:gd name="T6" fmla="*/ 121 w 137"/>
                    <a:gd name="T7" fmla="*/ 2 h 135"/>
                    <a:gd name="T8" fmla="*/ 116 w 137"/>
                    <a:gd name="T9" fmla="*/ 1 h 135"/>
                    <a:gd name="T10" fmla="*/ 112 w 137"/>
                    <a:gd name="T11" fmla="*/ 5 h 135"/>
                    <a:gd name="T12" fmla="*/ 96 w 137"/>
                    <a:gd name="T13" fmla="*/ 25 h 135"/>
                    <a:gd name="T14" fmla="*/ 92 w 137"/>
                    <a:gd name="T15" fmla="*/ 30 h 135"/>
                    <a:gd name="T16" fmla="*/ 88 w 137"/>
                    <a:gd name="T17" fmla="*/ 37 h 135"/>
                    <a:gd name="T18" fmla="*/ 76 w 137"/>
                    <a:gd name="T19" fmla="*/ 50 h 135"/>
                    <a:gd name="T20" fmla="*/ 57 w 137"/>
                    <a:gd name="T21" fmla="*/ 61 h 135"/>
                    <a:gd name="T22" fmla="*/ 42 w 137"/>
                    <a:gd name="T23" fmla="*/ 69 h 135"/>
                    <a:gd name="T24" fmla="*/ 37 w 137"/>
                    <a:gd name="T25" fmla="*/ 72 h 135"/>
                    <a:gd name="T26" fmla="*/ 14 w 137"/>
                    <a:gd name="T27" fmla="*/ 93 h 135"/>
                    <a:gd name="T28" fmla="*/ 1 w 137"/>
                    <a:gd name="T29" fmla="*/ 113 h 135"/>
                    <a:gd name="T30" fmla="*/ 3 w 137"/>
                    <a:gd name="T31" fmla="*/ 120 h 135"/>
                    <a:gd name="T32" fmla="*/ 17 w 137"/>
                    <a:gd name="T33" fmla="*/ 129 h 135"/>
                    <a:gd name="T34" fmla="*/ 19 w 137"/>
                    <a:gd name="T35" fmla="*/ 131 h 135"/>
                    <a:gd name="T36" fmla="*/ 33 w 137"/>
                    <a:gd name="T37" fmla="*/ 133 h 135"/>
                    <a:gd name="T38" fmla="*/ 54 w 137"/>
                    <a:gd name="T39" fmla="*/ 118 h 135"/>
                    <a:gd name="T40" fmla="*/ 61 w 137"/>
                    <a:gd name="T41" fmla="*/ 107 h 135"/>
                    <a:gd name="T42" fmla="*/ 66 w 137"/>
                    <a:gd name="T43" fmla="*/ 100 h 135"/>
                    <a:gd name="T44" fmla="*/ 73 w 137"/>
                    <a:gd name="T45" fmla="*/ 91 h 135"/>
                    <a:gd name="T46" fmla="*/ 89 w 137"/>
                    <a:gd name="T47" fmla="*/ 76 h 135"/>
                    <a:gd name="T48" fmla="*/ 98 w 137"/>
                    <a:gd name="T49" fmla="*/ 74 h 135"/>
                    <a:gd name="T50" fmla="*/ 104 w 137"/>
                    <a:gd name="T51" fmla="*/ 69 h 135"/>
                    <a:gd name="T52" fmla="*/ 109 w 137"/>
                    <a:gd name="T53" fmla="*/ 57 h 135"/>
                    <a:gd name="T54" fmla="*/ 114 w 137"/>
                    <a:gd name="T55" fmla="*/ 53 h 135"/>
                    <a:gd name="T56" fmla="*/ 132 w 137"/>
                    <a:gd name="T57" fmla="*/ 32 h 135"/>
                    <a:gd name="T58" fmla="*/ 135 w 137"/>
                    <a:gd name="T59" fmla="*/ 26 h 135"/>
                    <a:gd name="T60" fmla="*/ 135 w 137"/>
                    <a:gd name="T61" fmla="*/ 20 h 135"/>
                    <a:gd name="T62" fmla="*/ 136 w 137"/>
                    <a:gd name="T63" fmla="*/ 18 h 135"/>
                    <a:gd name="T64" fmla="*/ 137 w 137"/>
                    <a:gd name="T65" fmla="*/ 14 h 135"/>
                    <a:gd name="T66" fmla="*/ 137 w 137"/>
                    <a:gd name="T67" fmla="*/ 13 h 135"/>
                    <a:gd name="T68" fmla="*/ 133 w 137"/>
                    <a:gd name="T69" fmla="*/ 1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37" h="135">
                      <a:moveTo>
                        <a:pt x="133" y="10"/>
                      </a:moveTo>
                      <a:cubicBezTo>
                        <a:pt x="131" y="10"/>
                        <a:pt x="129" y="12"/>
                        <a:pt x="127" y="11"/>
                      </a:cubicBezTo>
                      <a:cubicBezTo>
                        <a:pt x="123" y="11"/>
                        <a:pt x="125" y="7"/>
                        <a:pt x="123" y="5"/>
                      </a:cubicBezTo>
                      <a:cubicBezTo>
                        <a:pt x="123" y="4"/>
                        <a:pt x="122" y="3"/>
                        <a:pt x="121" y="2"/>
                      </a:cubicBezTo>
                      <a:cubicBezTo>
                        <a:pt x="120" y="0"/>
                        <a:pt x="118" y="0"/>
                        <a:pt x="116" y="1"/>
                      </a:cubicBezTo>
                      <a:cubicBezTo>
                        <a:pt x="114" y="2"/>
                        <a:pt x="112" y="3"/>
                        <a:pt x="112" y="5"/>
                      </a:cubicBezTo>
                      <a:cubicBezTo>
                        <a:pt x="109" y="13"/>
                        <a:pt x="104" y="20"/>
                        <a:pt x="96" y="25"/>
                      </a:cubicBezTo>
                      <a:cubicBezTo>
                        <a:pt x="94" y="26"/>
                        <a:pt x="93" y="28"/>
                        <a:pt x="92" y="30"/>
                      </a:cubicBezTo>
                      <a:cubicBezTo>
                        <a:pt x="90" y="32"/>
                        <a:pt x="89" y="35"/>
                        <a:pt x="88" y="37"/>
                      </a:cubicBezTo>
                      <a:cubicBezTo>
                        <a:pt x="85" y="43"/>
                        <a:pt x="81" y="47"/>
                        <a:pt x="76" y="50"/>
                      </a:cubicBezTo>
                      <a:cubicBezTo>
                        <a:pt x="69" y="53"/>
                        <a:pt x="64" y="57"/>
                        <a:pt x="57" y="61"/>
                      </a:cubicBezTo>
                      <a:cubicBezTo>
                        <a:pt x="52" y="64"/>
                        <a:pt x="48" y="69"/>
                        <a:pt x="42" y="69"/>
                      </a:cubicBezTo>
                      <a:cubicBezTo>
                        <a:pt x="40" y="69"/>
                        <a:pt x="39" y="71"/>
                        <a:pt x="37" y="72"/>
                      </a:cubicBezTo>
                      <a:cubicBezTo>
                        <a:pt x="29" y="78"/>
                        <a:pt x="22" y="85"/>
                        <a:pt x="14" y="93"/>
                      </a:cubicBezTo>
                      <a:cubicBezTo>
                        <a:pt x="8" y="98"/>
                        <a:pt x="4" y="106"/>
                        <a:pt x="1" y="113"/>
                      </a:cubicBezTo>
                      <a:cubicBezTo>
                        <a:pt x="0" y="115"/>
                        <a:pt x="1" y="119"/>
                        <a:pt x="3" y="120"/>
                      </a:cubicBezTo>
                      <a:cubicBezTo>
                        <a:pt x="9" y="122"/>
                        <a:pt x="14" y="124"/>
                        <a:pt x="17" y="129"/>
                      </a:cubicBezTo>
                      <a:cubicBezTo>
                        <a:pt x="18" y="130"/>
                        <a:pt x="18" y="130"/>
                        <a:pt x="19" y="131"/>
                      </a:cubicBezTo>
                      <a:cubicBezTo>
                        <a:pt x="23" y="135"/>
                        <a:pt x="28" y="135"/>
                        <a:pt x="33" y="133"/>
                      </a:cubicBezTo>
                      <a:cubicBezTo>
                        <a:pt x="41" y="130"/>
                        <a:pt x="46" y="122"/>
                        <a:pt x="54" y="118"/>
                      </a:cubicBezTo>
                      <a:cubicBezTo>
                        <a:pt x="57" y="114"/>
                        <a:pt x="59" y="111"/>
                        <a:pt x="61" y="107"/>
                      </a:cubicBezTo>
                      <a:cubicBezTo>
                        <a:pt x="63" y="105"/>
                        <a:pt x="64" y="102"/>
                        <a:pt x="66" y="100"/>
                      </a:cubicBezTo>
                      <a:cubicBezTo>
                        <a:pt x="69" y="98"/>
                        <a:pt x="71" y="94"/>
                        <a:pt x="73" y="91"/>
                      </a:cubicBezTo>
                      <a:cubicBezTo>
                        <a:pt x="79" y="79"/>
                        <a:pt x="78" y="82"/>
                        <a:pt x="89" y="76"/>
                      </a:cubicBezTo>
                      <a:cubicBezTo>
                        <a:pt x="92" y="74"/>
                        <a:pt x="95" y="74"/>
                        <a:pt x="98" y="74"/>
                      </a:cubicBezTo>
                      <a:cubicBezTo>
                        <a:pt x="102" y="74"/>
                        <a:pt x="104" y="72"/>
                        <a:pt x="104" y="69"/>
                      </a:cubicBezTo>
                      <a:cubicBezTo>
                        <a:pt x="102" y="64"/>
                        <a:pt x="103" y="60"/>
                        <a:pt x="109" y="57"/>
                      </a:cubicBezTo>
                      <a:cubicBezTo>
                        <a:pt x="111" y="56"/>
                        <a:pt x="113" y="54"/>
                        <a:pt x="114" y="53"/>
                      </a:cubicBezTo>
                      <a:cubicBezTo>
                        <a:pt x="119" y="45"/>
                        <a:pt x="126" y="39"/>
                        <a:pt x="132" y="32"/>
                      </a:cubicBezTo>
                      <a:cubicBezTo>
                        <a:pt x="134" y="30"/>
                        <a:pt x="135" y="28"/>
                        <a:pt x="135" y="26"/>
                      </a:cubicBezTo>
                      <a:cubicBezTo>
                        <a:pt x="135" y="24"/>
                        <a:pt x="135" y="21"/>
                        <a:pt x="135" y="20"/>
                      </a:cubicBezTo>
                      <a:cubicBezTo>
                        <a:pt x="136" y="19"/>
                        <a:pt x="136" y="18"/>
                        <a:pt x="136" y="18"/>
                      </a:cubicBezTo>
                      <a:cubicBezTo>
                        <a:pt x="136" y="17"/>
                        <a:pt x="137" y="16"/>
                        <a:pt x="137" y="14"/>
                      </a:cubicBezTo>
                      <a:cubicBezTo>
                        <a:pt x="137" y="14"/>
                        <a:pt x="137" y="13"/>
                        <a:pt x="137" y="13"/>
                      </a:cubicBezTo>
                      <a:cubicBezTo>
                        <a:pt x="137" y="12"/>
                        <a:pt x="135" y="10"/>
                        <a:pt x="13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6" name="Freeform 481">
                  <a:extLst>
                    <a:ext uri="{FF2B5EF4-FFF2-40B4-BE49-F238E27FC236}">
                      <a16:creationId xmlns:a16="http://schemas.microsoft.com/office/drawing/2014/main" id="{FB597647-4784-4E9B-BCE7-E730D1A6C5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39" y="790"/>
                  <a:ext cx="92" cy="58"/>
                </a:xfrm>
                <a:custGeom>
                  <a:avLst/>
                  <a:gdLst>
                    <a:gd name="T0" fmla="*/ 61 w 118"/>
                    <a:gd name="T1" fmla="*/ 73 h 74"/>
                    <a:gd name="T2" fmla="*/ 85 w 118"/>
                    <a:gd name="T3" fmla="*/ 62 h 74"/>
                    <a:gd name="T4" fmla="*/ 89 w 118"/>
                    <a:gd name="T5" fmla="*/ 60 h 74"/>
                    <a:gd name="T6" fmla="*/ 103 w 118"/>
                    <a:gd name="T7" fmla="*/ 52 h 74"/>
                    <a:gd name="T8" fmla="*/ 109 w 118"/>
                    <a:gd name="T9" fmla="*/ 48 h 74"/>
                    <a:gd name="T10" fmla="*/ 114 w 118"/>
                    <a:gd name="T11" fmla="*/ 42 h 74"/>
                    <a:gd name="T12" fmla="*/ 115 w 118"/>
                    <a:gd name="T13" fmla="*/ 39 h 74"/>
                    <a:gd name="T14" fmla="*/ 117 w 118"/>
                    <a:gd name="T15" fmla="*/ 27 h 74"/>
                    <a:gd name="T16" fmla="*/ 118 w 118"/>
                    <a:gd name="T17" fmla="*/ 25 h 74"/>
                    <a:gd name="T18" fmla="*/ 117 w 118"/>
                    <a:gd name="T19" fmla="*/ 24 h 74"/>
                    <a:gd name="T20" fmla="*/ 111 w 118"/>
                    <a:gd name="T21" fmla="*/ 21 h 74"/>
                    <a:gd name="T22" fmla="*/ 109 w 118"/>
                    <a:gd name="T23" fmla="*/ 13 h 74"/>
                    <a:gd name="T24" fmla="*/ 105 w 118"/>
                    <a:gd name="T25" fmla="*/ 6 h 74"/>
                    <a:gd name="T26" fmla="*/ 103 w 118"/>
                    <a:gd name="T27" fmla="*/ 5 h 74"/>
                    <a:gd name="T28" fmla="*/ 97 w 118"/>
                    <a:gd name="T29" fmla="*/ 4 h 74"/>
                    <a:gd name="T30" fmla="*/ 88 w 118"/>
                    <a:gd name="T31" fmla="*/ 4 h 74"/>
                    <a:gd name="T32" fmla="*/ 72 w 118"/>
                    <a:gd name="T33" fmla="*/ 8 h 74"/>
                    <a:gd name="T34" fmla="*/ 65 w 118"/>
                    <a:gd name="T35" fmla="*/ 8 h 74"/>
                    <a:gd name="T36" fmla="*/ 55 w 118"/>
                    <a:gd name="T37" fmla="*/ 13 h 74"/>
                    <a:gd name="T38" fmla="*/ 52 w 118"/>
                    <a:gd name="T39" fmla="*/ 13 h 74"/>
                    <a:gd name="T40" fmla="*/ 49 w 118"/>
                    <a:gd name="T41" fmla="*/ 9 h 74"/>
                    <a:gd name="T42" fmla="*/ 45 w 118"/>
                    <a:gd name="T43" fmla="*/ 10 h 74"/>
                    <a:gd name="T44" fmla="*/ 44 w 118"/>
                    <a:gd name="T45" fmla="*/ 16 h 74"/>
                    <a:gd name="T46" fmla="*/ 40 w 118"/>
                    <a:gd name="T47" fmla="*/ 22 h 74"/>
                    <a:gd name="T48" fmla="*/ 37 w 118"/>
                    <a:gd name="T49" fmla="*/ 24 h 74"/>
                    <a:gd name="T50" fmla="*/ 37 w 118"/>
                    <a:gd name="T51" fmla="*/ 24 h 74"/>
                    <a:gd name="T52" fmla="*/ 36 w 118"/>
                    <a:gd name="T53" fmla="*/ 25 h 74"/>
                    <a:gd name="T54" fmla="*/ 37 w 118"/>
                    <a:gd name="T55" fmla="*/ 24 h 74"/>
                    <a:gd name="T56" fmla="*/ 37 w 118"/>
                    <a:gd name="T57" fmla="*/ 24 h 74"/>
                    <a:gd name="T58" fmla="*/ 35 w 118"/>
                    <a:gd name="T59" fmla="*/ 15 h 74"/>
                    <a:gd name="T60" fmla="*/ 31 w 118"/>
                    <a:gd name="T61" fmla="*/ 7 h 74"/>
                    <a:gd name="T62" fmla="*/ 28 w 118"/>
                    <a:gd name="T63" fmla="*/ 3 h 74"/>
                    <a:gd name="T64" fmla="*/ 17 w 118"/>
                    <a:gd name="T65" fmla="*/ 4 h 74"/>
                    <a:gd name="T66" fmla="*/ 17 w 118"/>
                    <a:gd name="T67" fmla="*/ 4 h 74"/>
                    <a:gd name="T68" fmla="*/ 17 w 118"/>
                    <a:gd name="T69" fmla="*/ 4 h 74"/>
                    <a:gd name="T70" fmla="*/ 17 w 118"/>
                    <a:gd name="T71" fmla="*/ 4 h 74"/>
                    <a:gd name="T72" fmla="*/ 17 w 118"/>
                    <a:gd name="T73" fmla="*/ 3 h 74"/>
                    <a:gd name="T74" fmla="*/ 10 w 118"/>
                    <a:gd name="T75" fmla="*/ 7 h 74"/>
                    <a:gd name="T76" fmla="*/ 1 w 118"/>
                    <a:gd name="T77" fmla="*/ 19 h 74"/>
                    <a:gd name="T78" fmla="*/ 5 w 118"/>
                    <a:gd name="T79" fmla="*/ 24 h 74"/>
                    <a:gd name="T80" fmla="*/ 9 w 118"/>
                    <a:gd name="T81" fmla="*/ 23 h 74"/>
                    <a:gd name="T82" fmla="*/ 20 w 118"/>
                    <a:gd name="T83" fmla="*/ 24 h 74"/>
                    <a:gd name="T84" fmla="*/ 21 w 118"/>
                    <a:gd name="T85" fmla="*/ 27 h 74"/>
                    <a:gd name="T86" fmla="*/ 16 w 118"/>
                    <a:gd name="T87" fmla="*/ 32 h 74"/>
                    <a:gd name="T88" fmla="*/ 4 w 118"/>
                    <a:gd name="T89" fmla="*/ 34 h 74"/>
                    <a:gd name="T90" fmla="*/ 3 w 118"/>
                    <a:gd name="T91" fmla="*/ 37 h 74"/>
                    <a:gd name="T92" fmla="*/ 5 w 118"/>
                    <a:gd name="T93" fmla="*/ 39 h 74"/>
                    <a:gd name="T94" fmla="*/ 13 w 118"/>
                    <a:gd name="T95" fmla="*/ 41 h 74"/>
                    <a:gd name="T96" fmla="*/ 17 w 118"/>
                    <a:gd name="T97" fmla="*/ 43 h 74"/>
                    <a:gd name="T98" fmla="*/ 21 w 118"/>
                    <a:gd name="T99" fmla="*/ 50 h 74"/>
                    <a:gd name="T100" fmla="*/ 20 w 118"/>
                    <a:gd name="T101" fmla="*/ 53 h 74"/>
                    <a:gd name="T102" fmla="*/ 17 w 118"/>
                    <a:gd name="T103" fmla="*/ 55 h 74"/>
                    <a:gd name="T104" fmla="*/ 14 w 118"/>
                    <a:gd name="T105" fmla="*/ 59 h 74"/>
                    <a:gd name="T106" fmla="*/ 19 w 118"/>
                    <a:gd name="T107" fmla="*/ 64 h 74"/>
                    <a:gd name="T108" fmla="*/ 24 w 118"/>
                    <a:gd name="T109" fmla="*/ 64 h 74"/>
                    <a:gd name="T110" fmla="*/ 39 w 118"/>
                    <a:gd name="T111" fmla="*/ 68 h 74"/>
                    <a:gd name="T112" fmla="*/ 55 w 118"/>
                    <a:gd name="T113" fmla="*/ 73 h 74"/>
                    <a:gd name="T114" fmla="*/ 61 w 118"/>
                    <a:gd name="T115" fmla="*/ 73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8" h="74">
                      <a:moveTo>
                        <a:pt x="61" y="73"/>
                      </a:moveTo>
                      <a:cubicBezTo>
                        <a:pt x="69" y="70"/>
                        <a:pt x="77" y="65"/>
                        <a:pt x="85" y="62"/>
                      </a:cubicBezTo>
                      <a:cubicBezTo>
                        <a:pt x="87" y="62"/>
                        <a:pt x="88" y="61"/>
                        <a:pt x="89" y="60"/>
                      </a:cubicBezTo>
                      <a:cubicBezTo>
                        <a:pt x="93" y="56"/>
                        <a:pt x="98" y="53"/>
                        <a:pt x="103" y="52"/>
                      </a:cubicBezTo>
                      <a:cubicBezTo>
                        <a:pt x="106" y="51"/>
                        <a:pt x="107" y="50"/>
                        <a:pt x="109" y="48"/>
                      </a:cubicBezTo>
                      <a:cubicBezTo>
                        <a:pt x="110" y="46"/>
                        <a:pt x="112" y="44"/>
                        <a:pt x="114" y="42"/>
                      </a:cubicBezTo>
                      <a:cubicBezTo>
                        <a:pt x="115" y="41"/>
                        <a:pt x="115" y="40"/>
                        <a:pt x="115" y="39"/>
                      </a:cubicBezTo>
                      <a:cubicBezTo>
                        <a:pt x="113" y="34"/>
                        <a:pt x="115" y="31"/>
                        <a:pt x="117" y="27"/>
                      </a:cubicBezTo>
                      <a:cubicBezTo>
                        <a:pt x="118" y="27"/>
                        <a:pt x="118" y="26"/>
                        <a:pt x="118" y="25"/>
                      </a:cubicBezTo>
                      <a:cubicBezTo>
                        <a:pt x="117" y="25"/>
                        <a:pt x="117" y="24"/>
                        <a:pt x="117" y="24"/>
                      </a:cubicBezTo>
                      <a:cubicBezTo>
                        <a:pt x="115" y="23"/>
                        <a:pt x="113" y="22"/>
                        <a:pt x="111" y="21"/>
                      </a:cubicBezTo>
                      <a:cubicBezTo>
                        <a:pt x="108" y="19"/>
                        <a:pt x="110" y="16"/>
                        <a:pt x="109" y="13"/>
                      </a:cubicBezTo>
                      <a:cubicBezTo>
                        <a:pt x="108" y="11"/>
                        <a:pt x="107" y="8"/>
                        <a:pt x="105" y="6"/>
                      </a:cubicBezTo>
                      <a:cubicBezTo>
                        <a:pt x="105" y="5"/>
                        <a:pt x="104" y="5"/>
                        <a:pt x="103" y="5"/>
                      </a:cubicBezTo>
                      <a:cubicBezTo>
                        <a:pt x="100" y="6"/>
                        <a:pt x="98" y="5"/>
                        <a:pt x="97" y="4"/>
                      </a:cubicBezTo>
                      <a:cubicBezTo>
                        <a:pt x="94" y="1"/>
                        <a:pt x="91" y="1"/>
                        <a:pt x="88" y="4"/>
                      </a:cubicBezTo>
                      <a:cubicBezTo>
                        <a:pt x="83" y="8"/>
                        <a:pt x="78" y="10"/>
                        <a:pt x="72" y="8"/>
                      </a:cubicBezTo>
                      <a:cubicBezTo>
                        <a:pt x="70" y="7"/>
                        <a:pt x="67" y="9"/>
                        <a:pt x="65" y="8"/>
                      </a:cubicBezTo>
                      <a:cubicBezTo>
                        <a:pt x="60" y="6"/>
                        <a:pt x="57" y="9"/>
                        <a:pt x="55" y="13"/>
                      </a:cubicBezTo>
                      <a:cubicBezTo>
                        <a:pt x="54" y="13"/>
                        <a:pt x="52" y="13"/>
                        <a:pt x="52" y="13"/>
                      </a:cubicBezTo>
                      <a:cubicBezTo>
                        <a:pt x="51" y="12"/>
                        <a:pt x="50" y="10"/>
                        <a:pt x="49" y="9"/>
                      </a:cubicBezTo>
                      <a:cubicBezTo>
                        <a:pt x="48" y="8"/>
                        <a:pt x="46" y="9"/>
                        <a:pt x="45" y="10"/>
                      </a:cubicBezTo>
                      <a:cubicBezTo>
                        <a:pt x="43" y="12"/>
                        <a:pt x="43" y="14"/>
                        <a:pt x="44" y="16"/>
                      </a:cubicBezTo>
                      <a:cubicBezTo>
                        <a:pt x="45" y="19"/>
                        <a:pt x="43" y="21"/>
                        <a:pt x="40" y="22"/>
                      </a:cubicBezTo>
                      <a:cubicBezTo>
                        <a:pt x="39" y="23"/>
                        <a:pt x="38" y="23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6" y="25"/>
                      </a:cubicBezTo>
                      <a:cubicBezTo>
                        <a:pt x="36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5" y="21"/>
                        <a:pt x="34" y="18"/>
                        <a:pt x="35" y="15"/>
                      </a:cubicBezTo>
                      <a:cubicBezTo>
                        <a:pt x="35" y="12"/>
                        <a:pt x="34" y="9"/>
                        <a:pt x="31" y="7"/>
                      </a:cubicBezTo>
                      <a:cubicBezTo>
                        <a:pt x="30" y="6"/>
                        <a:pt x="29" y="4"/>
                        <a:pt x="28" y="3"/>
                      </a:cubicBezTo>
                      <a:cubicBezTo>
                        <a:pt x="24" y="0"/>
                        <a:pt x="22" y="0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4" y="4"/>
                        <a:pt x="11" y="4"/>
                        <a:pt x="10" y="7"/>
                      </a:cubicBezTo>
                      <a:cubicBezTo>
                        <a:pt x="7" y="11"/>
                        <a:pt x="4" y="15"/>
                        <a:pt x="1" y="19"/>
                      </a:cubicBezTo>
                      <a:cubicBezTo>
                        <a:pt x="0" y="20"/>
                        <a:pt x="3" y="24"/>
                        <a:pt x="5" y="24"/>
                      </a:cubicBezTo>
                      <a:cubicBezTo>
                        <a:pt x="6" y="24"/>
                        <a:pt x="8" y="24"/>
                        <a:pt x="9" y="23"/>
                      </a:cubicBezTo>
                      <a:cubicBezTo>
                        <a:pt x="13" y="21"/>
                        <a:pt x="17" y="23"/>
                        <a:pt x="20" y="24"/>
                      </a:cubicBezTo>
                      <a:cubicBezTo>
                        <a:pt x="22" y="25"/>
                        <a:pt x="22" y="26"/>
                        <a:pt x="21" y="27"/>
                      </a:cubicBezTo>
                      <a:cubicBezTo>
                        <a:pt x="20" y="29"/>
                        <a:pt x="19" y="32"/>
                        <a:pt x="16" y="32"/>
                      </a:cubicBezTo>
                      <a:cubicBezTo>
                        <a:pt x="12" y="32"/>
                        <a:pt x="8" y="33"/>
                        <a:pt x="4" y="34"/>
                      </a:cubicBezTo>
                      <a:cubicBezTo>
                        <a:pt x="4" y="34"/>
                        <a:pt x="3" y="36"/>
                        <a:pt x="3" y="37"/>
                      </a:cubicBezTo>
                      <a:cubicBezTo>
                        <a:pt x="3" y="38"/>
                        <a:pt x="4" y="39"/>
                        <a:pt x="5" y="39"/>
                      </a:cubicBezTo>
                      <a:cubicBezTo>
                        <a:pt x="7" y="40"/>
                        <a:pt x="10" y="40"/>
                        <a:pt x="13" y="41"/>
                      </a:cubicBezTo>
                      <a:cubicBezTo>
                        <a:pt x="14" y="41"/>
                        <a:pt x="16" y="42"/>
                        <a:pt x="17" y="43"/>
                      </a:cubicBezTo>
                      <a:cubicBezTo>
                        <a:pt x="19" y="45"/>
                        <a:pt x="20" y="48"/>
                        <a:pt x="21" y="50"/>
                      </a:cubicBezTo>
                      <a:cubicBezTo>
                        <a:pt x="21" y="51"/>
                        <a:pt x="21" y="52"/>
                        <a:pt x="20" y="53"/>
                      </a:cubicBezTo>
                      <a:cubicBezTo>
                        <a:pt x="19" y="54"/>
                        <a:pt x="18" y="54"/>
                        <a:pt x="17" y="55"/>
                      </a:cubicBezTo>
                      <a:cubicBezTo>
                        <a:pt x="15" y="55"/>
                        <a:pt x="14" y="56"/>
                        <a:pt x="14" y="59"/>
                      </a:cubicBezTo>
                      <a:cubicBezTo>
                        <a:pt x="14" y="62"/>
                        <a:pt x="15" y="64"/>
                        <a:pt x="19" y="64"/>
                      </a:cubicBezTo>
                      <a:cubicBezTo>
                        <a:pt x="21" y="64"/>
                        <a:pt x="22" y="64"/>
                        <a:pt x="24" y="64"/>
                      </a:cubicBezTo>
                      <a:cubicBezTo>
                        <a:pt x="29" y="64"/>
                        <a:pt x="35" y="64"/>
                        <a:pt x="39" y="68"/>
                      </a:cubicBezTo>
                      <a:cubicBezTo>
                        <a:pt x="44" y="70"/>
                        <a:pt x="49" y="72"/>
                        <a:pt x="55" y="73"/>
                      </a:cubicBezTo>
                      <a:cubicBezTo>
                        <a:pt x="57" y="74"/>
                        <a:pt x="59" y="74"/>
                        <a:pt x="61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7" name="Freeform 482">
                  <a:extLst>
                    <a:ext uri="{FF2B5EF4-FFF2-40B4-BE49-F238E27FC236}">
                      <a16:creationId xmlns:a16="http://schemas.microsoft.com/office/drawing/2014/main" id="{8EB9D584-7C75-4361-B74A-78AEC7F611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1" y="324"/>
                  <a:ext cx="87" cy="77"/>
                </a:xfrm>
                <a:custGeom>
                  <a:avLst/>
                  <a:gdLst>
                    <a:gd name="T0" fmla="*/ 4 w 112"/>
                    <a:gd name="T1" fmla="*/ 50 h 98"/>
                    <a:gd name="T2" fmla="*/ 7 w 112"/>
                    <a:gd name="T3" fmla="*/ 53 h 98"/>
                    <a:gd name="T4" fmla="*/ 11 w 112"/>
                    <a:gd name="T5" fmla="*/ 54 h 98"/>
                    <a:gd name="T6" fmla="*/ 22 w 112"/>
                    <a:gd name="T7" fmla="*/ 58 h 98"/>
                    <a:gd name="T8" fmla="*/ 23 w 112"/>
                    <a:gd name="T9" fmla="*/ 59 h 98"/>
                    <a:gd name="T10" fmla="*/ 22 w 112"/>
                    <a:gd name="T11" fmla="*/ 60 h 98"/>
                    <a:gd name="T12" fmla="*/ 16 w 112"/>
                    <a:gd name="T13" fmla="*/ 61 h 98"/>
                    <a:gd name="T14" fmla="*/ 10 w 112"/>
                    <a:gd name="T15" fmla="*/ 65 h 98"/>
                    <a:gd name="T16" fmla="*/ 13 w 112"/>
                    <a:gd name="T17" fmla="*/ 70 h 98"/>
                    <a:gd name="T18" fmla="*/ 22 w 112"/>
                    <a:gd name="T19" fmla="*/ 79 h 98"/>
                    <a:gd name="T20" fmla="*/ 25 w 112"/>
                    <a:gd name="T21" fmla="*/ 80 h 98"/>
                    <a:gd name="T22" fmla="*/ 35 w 112"/>
                    <a:gd name="T23" fmla="*/ 65 h 98"/>
                    <a:gd name="T24" fmla="*/ 34 w 112"/>
                    <a:gd name="T25" fmla="*/ 61 h 98"/>
                    <a:gd name="T26" fmla="*/ 35 w 112"/>
                    <a:gd name="T27" fmla="*/ 59 h 98"/>
                    <a:gd name="T28" fmla="*/ 36 w 112"/>
                    <a:gd name="T29" fmla="*/ 59 h 98"/>
                    <a:gd name="T30" fmla="*/ 41 w 112"/>
                    <a:gd name="T31" fmla="*/ 70 h 98"/>
                    <a:gd name="T32" fmla="*/ 40 w 112"/>
                    <a:gd name="T33" fmla="*/ 76 h 98"/>
                    <a:gd name="T34" fmla="*/ 44 w 112"/>
                    <a:gd name="T35" fmla="*/ 82 h 98"/>
                    <a:gd name="T36" fmla="*/ 54 w 112"/>
                    <a:gd name="T37" fmla="*/ 87 h 98"/>
                    <a:gd name="T38" fmla="*/ 67 w 112"/>
                    <a:gd name="T39" fmla="*/ 94 h 98"/>
                    <a:gd name="T40" fmla="*/ 95 w 112"/>
                    <a:gd name="T41" fmla="*/ 98 h 98"/>
                    <a:gd name="T42" fmla="*/ 100 w 112"/>
                    <a:gd name="T43" fmla="*/ 98 h 98"/>
                    <a:gd name="T44" fmla="*/ 110 w 112"/>
                    <a:gd name="T45" fmla="*/ 90 h 98"/>
                    <a:gd name="T46" fmla="*/ 111 w 112"/>
                    <a:gd name="T47" fmla="*/ 84 h 98"/>
                    <a:gd name="T48" fmla="*/ 109 w 112"/>
                    <a:gd name="T49" fmla="*/ 82 h 98"/>
                    <a:gd name="T50" fmla="*/ 103 w 112"/>
                    <a:gd name="T51" fmla="*/ 78 h 98"/>
                    <a:gd name="T52" fmla="*/ 101 w 112"/>
                    <a:gd name="T53" fmla="*/ 72 h 98"/>
                    <a:gd name="T54" fmla="*/ 96 w 112"/>
                    <a:gd name="T55" fmla="*/ 60 h 98"/>
                    <a:gd name="T56" fmla="*/ 82 w 112"/>
                    <a:gd name="T57" fmla="*/ 43 h 98"/>
                    <a:gd name="T58" fmla="*/ 73 w 112"/>
                    <a:gd name="T59" fmla="*/ 43 h 98"/>
                    <a:gd name="T60" fmla="*/ 65 w 112"/>
                    <a:gd name="T61" fmla="*/ 42 h 98"/>
                    <a:gd name="T62" fmla="*/ 55 w 112"/>
                    <a:gd name="T63" fmla="*/ 43 h 98"/>
                    <a:gd name="T64" fmla="*/ 52 w 112"/>
                    <a:gd name="T65" fmla="*/ 44 h 98"/>
                    <a:gd name="T66" fmla="*/ 52 w 112"/>
                    <a:gd name="T67" fmla="*/ 45 h 98"/>
                    <a:gd name="T68" fmla="*/ 51 w 112"/>
                    <a:gd name="T69" fmla="*/ 45 h 98"/>
                    <a:gd name="T70" fmla="*/ 44 w 112"/>
                    <a:gd name="T71" fmla="*/ 52 h 98"/>
                    <a:gd name="T72" fmla="*/ 41 w 112"/>
                    <a:gd name="T73" fmla="*/ 52 h 98"/>
                    <a:gd name="T74" fmla="*/ 42 w 112"/>
                    <a:gd name="T75" fmla="*/ 50 h 98"/>
                    <a:gd name="T76" fmla="*/ 51 w 112"/>
                    <a:gd name="T77" fmla="*/ 45 h 98"/>
                    <a:gd name="T78" fmla="*/ 52 w 112"/>
                    <a:gd name="T79" fmla="*/ 44 h 98"/>
                    <a:gd name="T80" fmla="*/ 52 w 112"/>
                    <a:gd name="T81" fmla="*/ 44 h 98"/>
                    <a:gd name="T82" fmla="*/ 47 w 112"/>
                    <a:gd name="T83" fmla="*/ 32 h 98"/>
                    <a:gd name="T84" fmla="*/ 42 w 112"/>
                    <a:gd name="T85" fmla="*/ 20 h 98"/>
                    <a:gd name="T86" fmla="*/ 38 w 112"/>
                    <a:gd name="T87" fmla="*/ 16 h 98"/>
                    <a:gd name="T88" fmla="*/ 21 w 112"/>
                    <a:gd name="T89" fmla="*/ 6 h 98"/>
                    <a:gd name="T90" fmla="*/ 15 w 112"/>
                    <a:gd name="T91" fmla="*/ 1 h 98"/>
                    <a:gd name="T92" fmla="*/ 9 w 112"/>
                    <a:gd name="T93" fmla="*/ 3 h 98"/>
                    <a:gd name="T94" fmla="*/ 4 w 112"/>
                    <a:gd name="T95" fmla="*/ 16 h 98"/>
                    <a:gd name="T96" fmla="*/ 2 w 112"/>
                    <a:gd name="T97" fmla="*/ 34 h 98"/>
                    <a:gd name="T98" fmla="*/ 4 w 112"/>
                    <a:gd name="T99" fmla="*/ 5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12" h="98">
                      <a:moveTo>
                        <a:pt x="4" y="50"/>
                      </a:moveTo>
                      <a:cubicBezTo>
                        <a:pt x="4" y="52"/>
                        <a:pt x="5" y="53"/>
                        <a:pt x="7" y="53"/>
                      </a:cubicBezTo>
                      <a:cubicBezTo>
                        <a:pt x="8" y="54"/>
                        <a:pt x="10" y="53"/>
                        <a:pt x="11" y="54"/>
                      </a:cubicBezTo>
                      <a:cubicBezTo>
                        <a:pt x="15" y="57"/>
                        <a:pt x="18" y="58"/>
                        <a:pt x="22" y="58"/>
                      </a:cubicBezTo>
                      <a:cubicBezTo>
                        <a:pt x="23" y="58"/>
                        <a:pt x="23" y="59"/>
                        <a:pt x="23" y="59"/>
                      </a:cubicBezTo>
                      <a:cubicBezTo>
                        <a:pt x="24" y="60"/>
                        <a:pt x="24" y="60"/>
                        <a:pt x="22" y="60"/>
                      </a:cubicBezTo>
                      <a:cubicBezTo>
                        <a:pt x="20" y="61"/>
                        <a:pt x="18" y="61"/>
                        <a:pt x="16" y="61"/>
                      </a:cubicBezTo>
                      <a:cubicBezTo>
                        <a:pt x="13" y="62"/>
                        <a:pt x="11" y="63"/>
                        <a:pt x="10" y="65"/>
                      </a:cubicBezTo>
                      <a:cubicBezTo>
                        <a:pt x="9" y="66"/>
                        <a:pt x="10" y="68"/>
                        <a:pt x="13" y="70"/>
                      </a:cubicBezTo>
                      <a:cubicBezTo>
                        <a:pt x="16" y="73"/>
                        <a:pt x="19" y="76"/>
                        <a:pt x="22" y="79"/>
                      </a:cubicBezTo>
                      <a:cubicBezTo>
                        <a:pt x="23" y="80"/>
                        <a:pt x="24" y="80"/>
                        <a:pt x="25" y="80"/>
                      </a:cubicBezTo>
                      <a:cubicBezTo>
                        <a:pt x="32" y="79"/>
                        <a:pt x="36" y="72"/>
                        <a:pt x="35" y="65"/>
                      </a:cubicBezTo>
                      <a:cubicBezTo>
                        <a:pt x="34" y="63"/>
                        <a:pt x="33" y="62"/>
                        <a:pt x="34" y="61"/>
                      </a:cubicBezTo>
                      <a:cubicBezTo>
                        <a:pt x="34" y="60"/>
                        <a:pt x="34" y="60"/>
                        <a:pt x="35" y="59"/>
                      </a:cubicBezTo>
                      <a:cubicBezTo>
                        <a:pt x="35" y="59"/>
                        <a:pt x="36" y="59"/>
                        <a:pt x="36" y="59"/>
                      </a:cubicBezTo>
                      <a:cubicBezTo>
                        <a:pt x="39" y="62"/>
                        <a:pt x="41" y="65"/>
                        <a:pt x="41" y="70"/>
                      </a:cubicBezTo>
                      <a:cubicBezTo>
                        <a:pt x="40" y="72"/>
                        <a:pt x="40" y="74"/>
                        <a:pt x="40" y="76"/>
                      </a:cubicBezTo>
                      <a:cubicBezTo>
                        <a:pt x="39" y="82"/>
                        <a:pt x="39" y="82"/>
                        <a:pt x="44" y="82"/>
                      </a:cubicBezTo>
                      <a:cubicBezTo>
                        <a:pt x="48" y="82"/>
                        <a:pt x="51" y="83"/>
                        <a:pt x="54" y="87"/>
                      </a:cubicBezTo>
                      <a:cubicBezTo>
                        <a:pt x="57" y="93"/>
                        <a:pt x="62" y="94"/>
                        <a:pt x="67" y="94"/>
                      </a:cubicBezTo>
                      <a:cubicBezTo>
                        <a:pt x="77" y="95"/>
                        <a:pt x="86" y="95"/>
                        <a:pt x="95" y="98"/>
                      </a:cubicBezTo>
                      <a:cubicBezTo>
                        <a:pt x="96" y="98"/>
                        <a:pt x="98" y="98"/>
                        <a:pt x="100" y="98"/>
                      </a:cubicBezTo>
                      <a:cubicBezTo>
                        <a:pt x="104" y="96"/>
                        <a:pt x="108" y="94"/>
                        <a:pt x="110" y="90"/>
                      </a:cubicBezTo>
                      <a:cubicBezTo>
                        <a:pt x="112" y="89"/>
                        <a:pt x="112" y="85"/>
                        <a:pt x="111" y="84"/>
                      </a:cubicBezTo>
                      <a:cubicBezTo>
                        <a:pt x="110" y="83"/>
                        <a:pt x="109" y="82"/>
                        <a:pt x="109" y="82"/>
                      </a:cubicBezTo>
                      <a:cubicBezTo>
                        <a:pt x="107" y="80"/>
                        <a:pt x="105" y="79"/>
                        <a:pt x="103" y="78"/>
                      </a:cubicBezTo>
                      <a:cubicBezTo>
                        <a:pt x="101" y="76"/>
                        <a:pt x="101" y="74"/>
                        <a:pt x="101" y="72"/>
                      </a:cubicBezTo>
                      <a:cubicBezTo>
                        <a:pt x="102" y="67"/>
                        <a:pt x="97" y="64"/>
                        <a:pt x="96" y="60"/>
                      </a:cubicBezTo>
                      <a:cubicBezTo>
                        <a:pt x="95" y="52"/>
                        <a:pt x="89" y="47"/>
                        <a:pt x="82" y="43"/>
                      </a:cubicBezTo>
                      <a:cubicBezTo>
                        <a:pt x="79" y="41"/>
                        <a:pt x="75" y="41"/>
                        <a:pt x="73" y="43"/>
                      </a:cubicBezTo>
                      <a:cubicBezTo>
                        <a:pt x="70" y="45"/>
                        <a:pt x="68" y="44"/>
                        <a:pt x="65" y="42"/>
                      </a:cubicBezTo>
                      <a:cubicBezTo>
                        <a:pt x="62" y="40"/>
                        <a:pt x="58" y="40"/>
                        <a:pt x="55" y="43"/>
                      </a:cubicBezTo>
                      <a:cubicBezTo>
                        <a:pt x="54" y="43"/>
                        <a:pt x="53" y="44"/>
                        <a:pt x="52" y="44"/>
                      </a:cubicBezTo>
                      <a:cubicBezTo>
                        <a:pt x="52" y="44"/>
                        <a:pt x="52" y="45"/>
                        <a:pt x="52" y="45"/>
                      </a:cubicBezTo>
                      <a:cubicBezTo>
                        <a:pt x="52" y="45"/>
                        <a:pt x="52" y="45"/>
                        <a:pt x="51" y="45"/>
                      </a:cubicBezTo>
                      <a:cubicBezTo>
                        <a:pt x="49" y="47"/>
                        <a:pt x="46" y="50"/>
                        <a:pt x="44" y="52"/>
                      </a:cubicBezTo>
                      <a:cubicBezTo>
                        <a:pt x="43" y="53"/>
                        <a:pt x="42" y="53"/>
                        <a:pt x="41" y="52"/>
                      </a:cubicBezTo>
                      <a:cubicBezTo>
                        <a:pt x="41" y="51"/>
                        <a:pt x="41" y="51"/>
                        <a:pt x="42" y="50"/>
                      </a:cubicBezTo>
                      <a:cubicBezTo>
                        <a:pt x="44" y="47"/>
                        <a:pt x="47" y="45"/>
                        <a:pt x="51" y="45"/>
                      </a:cubicBezTo>
                      <a:cubicBezTo>
                        <a:pt x="51" y="45"/>
                        <a:pt x="52" y="45"/>
                        <a:pt x="52" y="44"/>
                      </a:cubicBezTo>
                      <a:cubicBezTo>
                        <a:pt x="52" y="44"/>
                        <a:pt x="52" y="44"/>
                        <a:pt x="52" y="44"/>
                      </a:cubicBezTo>
                      <a:cubicBezTo>
                        <a:pt x="53" y="39"/>
                        <a:pt x="52" y="35"/>
                        <a:pt x="47" y="32"/>
                      </a:cubicBezTo>
                      <a:cubicBezTo>
                        <a:pt x="44" y="29"/>
                        <a:pt x="42" y="25"/>
                        <a:pt x="42" y="20"/>
                      </a:cubicBezTo>
                      <a:cubicBezTo>
                        <a:pt x="42" y="18"/>
                        <a:pt x="40" y="16"/>
                        <a:pt x="38" y="16"/>
                      </a:cubicBezTo>
                      <a:cubicBezTo>
                        <a:pt x="31" y="15"/>
                        <a:pt x="26" y="11"/>
                        <a:pt x="21" y="6"/>
                      </a:cubicBezTo>
                      <a:cubicBezTo>
                        <a:pt x="20" y="4"/>
                        <a:pt x="17" y="3"/>
                        <a:pt x="15" y="1"/>
                      </a:cubicBezTo>
                      <a:cubicBezTo>
                        <a:pt x="13" y="0"/>
                        <a:pt x="10" y="2"/>
                        <a:pt x="9" y="3"/>
                      </a:cubicBezTo>
                      <a:cubicBezTo>
                        <a:pt x="8" y="8"/>
                        <a:pt x="7" y="12"/>
                        <a:pt x="4" y="16"/>
                      </a:cubicBezTo>
                      <a:cubicBezTo>
                        <a:pt x="0" y="21"/>
                        <a:pt x="0" y="28"/>
                        <a:pt x="2" y="34"/>
                      </a:cubicBezTo>
                      <a:cubicBezTo>
                        <a:pt x="4" y="40"/>
                        <a:pt x="5" y="45"/>
                        <a:pt x="4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8" name="Freeform 483">
                  <a:extLst>
                    <a:ext uri="{FF2B5EF4-FFF2-40B4-BE49-F238E27FC236}">
                      <a16:creationId xmlns:a16="http://schemas.microsoft.com/office/drawing/2014/main" id="{39BEEFBA-8F51-4AFB-B1EE-E5018A134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0" y="2100"/>
                  <a:ext cx="59" cy="125"/>
                </a:xfrm>
                <a:custGeom>
                  <a:avLst/>
                  <a:gdLst>
                    <a:gd name="T0" fmla="*/ 73 w 76"/>
                    <a:gd name="T1" fmla="*/ 77 h 160"/>
                    <a:gd name="T2" fmla="*/ 68 w 76"/>
                    <a:gd name="T3" fmla="*/ 77 h 160"/>
                    <a:gd name="T4" fmla="*/ 66 w 76"/>
                    <a:gd name="T5" fmla="*/ 78 h 160"/>
                    <a:gd name="T6" fmla="*/ 53 w 76"/>
                    <a:gd name="T7" fmla="*/ 78 h 160"/>
                    <a:gd name="T8" fmla="*/ 48 w 76"/>
                    <a:gd name="T9" fmla="*/ 70 h 160"/>
                    <a:gd name="T10" fmla="*/ 46 w 76"/>
                    <a:gd name="T11" fmla="*/ 58 h 160"/>
                    <a:gd name="T12" fmla="*/ 44 w 76"/>
                    <a:gd name="T13" fmla="*/ 54 h 160"/>
                    <a:gd name="T14" fmla="*/ 42 w 76"/>
                    <a:gd name="T15" fmla="*/ 52 h 160"/>
                    <a:gd name="T16" fmla="*/ 41 w 76"/>
                    <a:gd name="T17" fmla="*/ 53 h 160"/>
                    <a:gd name="T18" fmla="*/ 40 w 76"/>
                    <a:gd name="T19" fmla="*/ 57 h 160"/>
                    <a:gd name="T20" fmla="*/ 38 w 76"/>
                    <a:gd name="T21" fmla="*/ 59 h 160"/>
                    <a:gd name="T22" fmla="*/ 35 w 76"/>
                    <a:gd name="T23" fmla="*/ 55 h 160"/>
                    <a:gd name="T24" fmla="*/ 37 w 76"/>
                    <a:gd name="T25" fmla="*/ 33 h 160"/>
                    <a:gd name="T26" fmla="*/ 35 w 76"/>
                    <a:gd name="T27" fmla="*/ 20 h 160"/>
                    <a:gd name="T28" fmla="*/ 24 w 76"/>
                    <a:gd name="T29" fmla="*/ 7 h 160"/>
                    <a:gd name="T30" fmla="*/ 21 w 76"/>
                    <a:gd name="T31" fmla="*/ 2 h 160"/>
                    <a:gd name="T32" fmla="*/ 20 w 76"/>
                    <a:gd name="T33" fmla="*/ 1 h 160"/>
                    <a:gd name="T34" fmla="*/ 17 w 76"/>
                    <a:gd name="T35" fmla="*/ 1 h 160"/>
                    <a:gd name="T36" fmla="*/ 17 w 76"/>
                    <a:gd name="T37" fmla="*/ 2 h 160"/>
                    <a:gd name="T38" fmla="*/ 19 w 76"/>
                    <a:gd name="T39" fmla="*/ 15 h 160"/>
                    <a:gd name="T40" fmla="*/ 19 w 76"/>
                    <a:gd name="T41" fmla="*/ 25 h 160"/>
                    <a:gd name="T42" fmla="*/ 23 w 76"/>
                    <a:gd name="T43" fmla="*/ 39 h 160"/>
                    <a:gd name="T44" fmla="*/ 24 w 76"/>
                    <a:gd name="T45" fmla="*/ 53 h 160"/>
                    <a:gd name="T46" fmla="*/ 25 w 76"/>
                    <a:gd name="T47" fmla="*/ 58 h 160"/>
                    <a:gd name="T48" fmla="*/ 27 w 76"/>
                    <a:gd name="T49" fmla="*/ 64 h 160"/>
                    <a:gd name="T50" fmla="*/ 24 w 76"/>
                    <a:gd name="T51" fmla="*/ 79 h 160"/>
                    <a:gd name="T52" fmla="*/ 18 w 76"/>
                    <a:gd name="T53" fmla="*/ 94 h 160"/>
                    <a:gd name="T54" fmla="*/ 12 w 76"/>
                    <a:gd name="T55" fmla="*/ 100 h 160"/>
                    <a:gd name="T56" fmla="*/ 5 w 76"/>
                    <a:gd name="T57" fmla="*/ 103 h 160"/>
                    <a:gd name="T58" fmla="*/ 3 w 76"/>
                    <a:gd name="T59" fmla="*/ 114 h 160"/>
                    <a:gd name="T60" fmla="*/ 11 w 76"/>
                    <a:gd name="T61" fmla="*/ 122 h 160"/>
                    <a:gd name="T62" fmla="*/ 14 w 76"/>
                    <a:gd name="T63" fmla="*/ 132 h 160"/>
                    <a:gd name="T64" fmla="*/ 11 w 76"/>
                    <a:gd name="T65" fmla="*/ 139 h 160"/>
                    <a:gd name="T66" fmla="*/ 2 w 76"/>
                    <a:gd name="T67" fmla="*/ 151 h 160"/>
                    <a:gd name="T68" fmla="*/ 2 w 76"/>
                    <a:gd name="T69" fmla="*/ 154 h 160"/>
                    <a:gd name="T70" fmla="*/ 7 w 76"/>
                    <a:gd name="T71" fmla="*/ 159 h 160"/>
                    <a:gd name="T72" fmla="*/ 11 w 76"/>
                    <a:gd name="T73" fmla="*/ 160 h 160"/>
                    <a:gd name="T74" fmla="*/ 21 w 76"/>
                    <a:gd name="T75" fmla="*/ 152 h 160"/>
                    <a:gd name="T76" fmla="*/ 37 w 76"/>
                    <a:gd name="T77" fmla="*/ 136 h 160"/>
                    <a:gd name="T78" fmla="*/ 46 w 76"/>
                    <a:gd name="T79" fmla="*/ 117 h 160"/>
                    <a:gd name="T80" fmla="*/ 54 w 76"/>
                    <a:gd name="T81" fmla="*/ 110 h 160"/>
                    <a:gd name="T82" fmla="*/ 57 w 76"/>
                    <a:gd name="T83" fmla="*/ 110 h 160"/>
                    <a:gd name="T84" fmla="*/ 60 w 76"/>
                    <a:gd name="T85" fmla="*/ 108 h 160"/>
                    <a:gd name="T86" fmla="*/ 69 w 76"/>
                    <a:gd name="T87" fmla="*/ 97 h 160"/>
                    <a:gd name="T88" fmla="*/ 73 w 76"/>
                    <a:gd name="T89" fmla="*/ 91 h 160"/>
                    <a:gd name="T90" fmla="*/ 76 w 76"/>
                    <a:gd name="T91" fmla="*/ 82 h 160"/>
                    <a:gd name="T92" fmla="*/ 73 w 76"/>
                    <a:gd name="T93" fmla="*/ 77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76" h="160">
                      <a:moveTo>
                        <a:pt x="73" y="77"/>
                      </a:moveTo>
                      <a:cubicBezTo>
                        <a:pt x="72" y="76"/>
                        <a:pt x="70" y="76"/>
                        <a:pt x="68" y="77"/>
                      </a:cubicBezTo>
                      <a:cubicBezTo>
                        <a:pt x="67" y="77"/>
                        <a:pt x="67" y="78"/>
                        <a:pt x="66" y="78"/>
                      </a:cubicBezTo>
                      <a:cubicBezTo>
                        <a:pt x="59" y="82"/>
                        <a:pt x="58" y="82"/>
                        <a:pt x="53" y="78"/>
                      </a:cubicBezTo>
                      <a:cubicBezTo>
                        <a:pt x="50" y="76"/>
                        <a:pt x="48" y="73"/>
                        <a:pt x="48" y="70"/>
                      </a:cubicBezTo>
                      <a:cubicBezTo>
                        <a:pt x="48" y="66"/>
                        <a:pt x="47" y="62"/>
                        <a:pt x="46" y="58"/>
                      </a:cubicBezTo>
                      <a:cubicBezTo>
                        <a:pt x="46" y="57"/>
                        <a:pt x="45" y="55"/>
                        <a:pt x="44" y="54"/>
                      </a:cubicBezTo>
                      <a:cubicBezTo>
                        <a:pt x="44" y="53"/>
                        <a:pt x="43" y="53"/>
                        <a:pt x="42" y="52"/>
                      </a:cubicBezTo>
                      <a:cubicBezTo>
                        <a:pt x="42" y="52"/>
                        <a:pt x="41" y="53"/>
                        <a:pt x="41" y="53"/>
                      </a:cubicBezTo>
                      <a:cubicBezTo>
                        <a:pt x="40" y="54"/>
                        <a:pt x="40" y="56"/>
                        <a:pt x="40" y="57"/>
                      </a:cubicBezTo>
                      <a:cubicBezTo>
                        <a:pt x="39" y="57"/>
                        <a:pt x="38" y="58"/>
                        <a:pt x="38" y="59"/>
                      </a:cubicBezTo>
                      <a:cubicBezTo>
                        <a:pt x="37" y="59"/>
                        <a:pt x="34" y="57"/>
                        <a:pt x="35" y="55"/>
                      </a:cubicBezTo>
                      <a:cubicBezTo>
                        <a:pt x="36" y="48"/>
                        <a:pt x="35" y="40"/>
                        <a:pt x="37" y="33"/>
                      </a:cubicBezTo>
                      <a:cubicBezTo>
                        <a:pt x="38" y="28"/>
                        <a:pt x="38" y="24"/>
                        <a:pt x="35" y="20"/>
                      </a:cubicBezTo>
                      <a:cubicBezTo>
                        <a:pt x="31" y="16"/>
                        <a:pt x="29" y="10"/>
                        <a:pt x="24" y="7"/>
                      </a:cubicBezTo>
                      <a:cubicBezTo>
                        <a:pt x="22" y="6"/>
                        <a:pt x="22" y="4"/>
                        <a:pt x="21" y="2"/>
                      </a:cubicBezTo>
                      <a:cubicBezTo>
                        <a:pt x="21" y="2"/>
                        <a:pt x="21" y="1"/>
                        <a:pt x="20" y="1"/>
                      </a:cubicBez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2"/>
                        <a:pt x="17" y="2"/>
                      </a:cubicBezTo>
                      <a:cubicBezTo>
                        <a:pt x="17" y="7"/>
                        <a:pt x="21" y="11"/>
                        <a:pt x="19" y="15"/>
                      </a:cubicBezTo>
                      <a:cubicBezTo>
                        <a:pt x="17" y="18"/>
                        <a:pt x="18" y="21"/>
                        <a:pt x="19" y="25"/>
                      </a:cubicBezTo>
                      <a:cubicBezTo>
                        <a:pt x="21" y="29"/>
                        <a:pt x="22" y="34"/>
                        <a:pt x="23" y="39"/>
                      </a:cubicBezTo>
                      <a:cubicBezTo>
                        <a:pt x="24" y="44"/>
                        <a:pt x="26" y="48"/>
                        <a:pt x="24" y="53"/>
                      </a:cubicBezTo>
                      <a:cubicBezTo>
                        <a:pt x="24" y="55"/>
                        <a:pt x="25" y="57"/>
                        <a:pt x="25" y="58"/>
                      </a:cubicBezTo>
                      <a:cubicBezTo>
                        <a:pt x="26" y="60"/>
                        <a:pt x="27" y="62"/>
                        <a:pt x="27" y="64"/>
                      </a:cubicBezTo>
                      <a:cubicBezTo>
                        <a:pt x="27" y="69"/>
                        <a:pt x="26" y="74"/>
                        <a:pt x="24" y="79"/>
                      </a:cubicBezTo>
                      <a:cubicBezTo>
                        <a:pt x="22" y="84"/>
                        <a:pt x="20" y="89"/>
                        <a:pt x="18" y="94"/>
                      </a:cubicBezTo>
                      <a:cubicBezTo>
                        <a:pt x="17" y="97"/>
                        <a:pt x="15" y="99"/>
                        <a:pt x="12" y="100"/>
                      </a:cubicBezTo>
                      <a:cubicBezTo>
                        <a:pt x="10" y="100"/>
                        <a:pt x="7" y="102"/>
                        <a:pt x="5" y="103"/>
                      </a:cubicBezTo>
                      <a:cubicBezTo>
                        <a:pt x="1" y="105"/>
                        <a:pt x="0" y="111"/>
                        <a:pt x="3" y="114"/>
                      </a:cubicBezTo>
                      <a:cubicBezTo>
                        <a:pt x="6" y="117"/>
                        <a:pt x="8" y="120"/>
                        <a:pt x="11" y="122"/>
                      </a:cubicBezTo>
                      <a:cubicBezTo>
                        <a:pt x="14" y="125"/>
                        <a:pt x="14" y="128"/>
                        <a:pt x="14" y="132"/>
                      </a:cubicBezTo>
                      <a:cubicBezTo>
                        <a:pt x="14" y="134"/>
                        <a:pt x="13" y="137"/>
                        <a:pt x="11" y="139"/>
                      </a:cubicBezTo>
                      <a:cubicBezTo>
                        <a:pt x="8" y="143"/>
                        <a:pt x="5" y="147"/>
                        <a:pt x="2" y="151"/>
                      </a:cubicBezTo>
                      <a:cubicBezTo>
                        <a:pt x="1" y="151"/>
                        <a:pt x="1" y="153"/>
                        <a:pt x="2" y="154"/>
                      </a:cubicBezTo>
                      <a:cubicBezTo>
                        <a:pt x="3" y="156"/>
                        <a:pt x="5" y="158"/>
                        <a:pt x="7" y="159"/>
                      </a:cubicBezTo>
                      <a:cubicBezTo>
                        <a:pt x="8" y="160"/>
                        <a:pt x="10" y="160"/>
                        <a:pt x="11" y="160"/>
                      </a:cubicBezTo>
                      <a:cubicBezTo>
                        <a:pt x="15" y="158"/>
                        <a:pt x="18" y="155"/>
                        <a:pt x="21" y="152"/>
                      </a:cubicBezTo>
                      <a:cubicBezTo>
                        <a:pt x="27" y="147"/>
                        <a:pt x="32" y="141"/>
                        <a:pt x="37" y="136"/>
                      </a:cubicBezTo>
                      <a:cubicBezTo>
                        <a:pt x="42" y="130"/>
                        <a:pt x="46" y="124"/>
                        <a:pt x="46" y="117"/>
                      </a:cubicBezTo>
                      <a:cubicBezTo>
                        <a:pt x="46" y="113"/>
                        <a:pt x="50" y="110"/>
                        <a:pt x="54" y="110"/>
                      </a:cubicBezTo>
                      <a:cubicBezTo>
                        <a:pt x="55" y="109"/>
                        <a:pt x="56" y="110"/>
                        <a:pt x="57" y="110"/>
                      </a:cubicBezTo>
                      <a:cubicBezTo>
                        <a:pt x="58" y="109"/>
                        <a:pt x="60" y="109"/>
                        <a:pt x="60" y="108"/>
                      </a:cubicBezTo>
                      <a:cubicBezTo>
                        <a:pt x="61" y="103"/>
                        <a:pt x="66" y="100"/>
                        <a:pt x="69" y="97"/>
                      </a:cubicBezTo>
                      <a:cubicBezTo>
                        <a:pt x="71" y="96"/>
                        <a:pt x="72" y="93"/>
                        <a:pt x="73" y="91"/>
                      </a:cubicBezTo>
                      <a:cubicBezTo>
                        <a:pt x="74" y="88"/>
                        <a:pt x="75" y="85"/>
                        <a:pt x="76" y="82"/>
                      </a:cubicBezTo>
                      <a:cubicBezTo>
                        <a:pt x="76" y="80"/>
                        <a:pt x="75" y="78"/>
                        <a:pt x="73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9" name="Freeform 484">
                  <a:extLst>
                    <a:ext uri="{FF2B5EF4-FFF2-40B4-BE49-F238E27FC236}">
                      <a16:creationId xmlns:a16="http://schemas.microsoft.com/office/drawing/2014/main" id="{6059BD93-82D6-46BE-834C-9D094F7E87E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516" y="366"/>
                  <a:ext cx="74" cy="52"/>
                </a:xfrm>
                <a:custGeom>
                  <a:avLst/>
                  <a:gdLst>
                    <a:gd name="T0" fmla="*/ 8 w 94"/>
                    <a:gd name="T1" fmla="*/ 38 h 66"/>
                    <a:gd name="T2" fmla="*/ 13 w 94"/>
                    <a:gd name="T3" fmla="*/ 49 h 66"/>
                    <a:gd name="T4" fmla="*/ 17 w 94"/>
                    <a:gd name="T5" fmla="*/ 53 h 66"/>
                    <a:gd name="T6" fmla="*/ 25 w 94"/>
                    <a:gd name="T7" fmla="*/ 57 h 66"/>
                    <a:gd name="T8" fmla="*/ 35 w 94"/>
                    <a:gd name="T9" fmla="*/ 63 h 66"/>
                    <a:gd name="T10" fmla="*/ 44 w 94"/>
                    <a:gd name="T11" fmla="*/ 66 h 66"/>
                    <a:gd name="T12" fmla="*/ 52 w 94"/>
                    <a:gd name="T13" fmla="*/ 66 h 66"/>
                    <a:gd name="T14" fmla="*/ 56 w 94"/>
                    <a:gd name="T15" fmla="*/ 63 h 66"/>
                    <a:gd name="T16" fmla="*/ 60 w 94"/>
                    <a:gd name="T17" fmla="*/ 56 h 66"/>
                    <a:gd name="T18" fmla="*/ 65 w 94"/>
                    <a:gd name="T19" fmla="*/ 50 h 66"/>
                    <a:gd name="T20" fmla="*/ 78 w 94"/>
                    <a:gd name="T21" fmla="*/ 45 h 66"/>
                    <a:gd name="T22" fmla="*/ 82 w 94"/>
                    <a:gd name="T23" fmla="*/ 44 h 66"/>
                    <a:gd name="T24" fmla="*/ 86 w 94"/>
                    <a:gd name="T25" fmla="*/ 40 h 66"/>
                    <a:gd name="T26" fmla="*/ 87 w 94"/>
                    <a:gd name="T27" fmla="*/ 37 h 66"/>
                    <a:gd name="T28" fmla="*/ 89 w 94"/>
                    <a:gd name="T29" fmla="*/ 34 h 66"/>
                    <a:gd name="T30" fmla="*/ 92 w 94"/>
                    <a:gd name="T31" fmla="*/ 31 h 66"/>
                    <a:gd name="T32" fmla="*/ 94 w 94"/>
                    <a:gd name="T33" fmla="*/ 27 h 66"/>
                    <a:gd name="T34" fmla="*/ 94 w 94"/>
                    <a:gd name="T35" fmla="*/ 21 h 66"/>
                    <a:gd name="T36" fmla="*/ 91 w 94"/>
                    <a:gd name="T37" fmla="*/ 13 h 66"/>
                    <a:gd name="T38" fmla="*/ 85 w 94"/>
                    <a:gd name="T39" fmla="*/ 5 h 66"/>
                    <a:gd name="T40" fmla="*/ 64 w 94"/>
                    <a:gd name="T41" fmla="*/ 1 h 66"/>
                    <a:gd name="T42" fmla="*/ 63 w 94"/>
                    <a:gd name="T43" fmla="*/ 1 h 66"/>
                    <a:gd name="T44" fmla="*/ 59 w 94"/>
                    <a:gd name="T45" fmla="*/ 3 h 66"/>
                    <a:gd name="T46" fmla="*/ 59 w 94"/>
                    <a:gd name="T47" fmla="*/ 6 h 66"/>
                    <a:gd name="T48" fmla="*/ 63 w 94"/>
                    <a:gd name="T49" fmla="*/ 22 h 66"/>
                    <a:gd name="T50" fmla="*/ 64 w 94"/>
                    <a:gd name="T51" fmla="*/ 26 h 66"/>
                    <a:gd name="T52" fmla="*/ 64 w 94"/>
                    <a:gd name="T53" fmla="*/ 26 h 66"/>
                    <a:gd name="T54" fmla="*/ 65 w 94"/>
                    <a:gd name="T55" fmla="*/ 28 h 66"/>
                    <a:gd name="T56" fmla="*/ 64 w 94"/>
                    <a:gd name="T57" fmla="*/ 27 h 66"/>
                    <a:gd name="T58" fmla="*/ 64 w 94"/>
                    <a:gd name="T59" fmla="*/ 26 h 66"/>
                    <a:gd name="T60" fmla="*/ 62 w 94"/>
                    <a:gd name="T61" fmla="*/ 25 h 66"/>
                    <a:gd name="T62" fmla="*/ 55 w 94"/>
                    <a:gd name="T63" fmla="*/ 8 h 66"/>
                    <a:gd name="T64" fmla="*/ 48 w 94"/>
                    <a:gd name="T65" fmla="*/ 2 h 66"/>
                    <a:gd name="T66" fmla="*/ 39 w 94"/>
                    <a:gd name="T67" fmla="*/ 0 h 66"/>
                    <a:gd name="T68" fmla="*/ 36 w 94"/>
                    <a:gd name="T69" fmla="*/ 1 h 66"/>
                    <a:gd name="T70" fmla="*/ 34 w 94"/>
                    <a:gd name="T71" fmla="*/ 7 h 66"/>
                    <a:gd name="T72" fmla="*/ 34 w 94"/>
                    <a:gd name="T73" fmla="*/ 17 h 66"/>
                    <a:gd name="T74" fmla="*/ 34 w 94"/>
                    <a:gd name="T75" fmla="*/ 17 h 66"/>
                    <a:gd name="T76" fmla="*/ 36 w 94"/>
                    <a:gd name="T77" fmla="*/ 19 h 66"/>
                    <a:gd name="T78" fmla="*/ 34 w 94"/>
                    <a:gd name="T79" fmla="*/ 17 h 66"/>
                    <a:gd name="T80" fmla="*/ 34 w 94"/>
                    <a:gd name="T81" fmla="*/ 17 h 66"/>
                    <a:gd name="T82" fmla="*/ 21 w 94"/>
                    <a:gd name="T83" fmla="*/ 11 h 66"/>
                    <a:gd name="T84" fmla="*/ 10 w 94"/>
                    <a:gd name="T85" fmla="*/ 5 h 66"/>
                    <a:gd name="T86" fmla="*/ 5 w 94"/>
                    <a:gd name="T87" fmla="*/ 8 h 66"/>
                    <a:gd name="T88" fmla="*/ 0 w 94"/>
                    <a:gd name="T89" fmla="*/ 20 h 66"/>
                    <a:gd name="T90" fmla="*/ 1 w 94"/>
                    <a:gd name="T91" fmla="*/ 25 h 66"/>
                    <a:gd name="T92" fmla="*/ 8 w 94"/>
                    <a:gd name="T93" fmla="*/ 38 h 66"/>
                    <a:gd name="T94" fmla="*/ 68 w 94"/>
                    <a:gd name="T95" fmla="*/ 30 h 66"/>
                    <a:gd name="T96" fmla="*/ 68 w 94"/>
                    <a:gd name="T97" fmla="*/ 31 h 66"/>
                    <a:gd name="T98" fmla="*/ 67 w 94"/>
                    <a:gd name="T99" fmla="*/ 30 h 66"/>
                    <a:gd name="T100" fmla="*/ 67 w 94"/>
                    <a:gd name="T101" fmla="*/ 29 h 66"/>
                    <a:gd name="T102" fmla="*/ 68 w 94"/>
                    <a:gd name="T103" fmla="*/ 30 h 66"/>
                    <a:gd name="T104" fmla="*/ 38 w 94"/>
                    <a:gd name="T105" fmla="*/ 20 h 66"/>
                    <a:gd name="T106" fmla="*/ 38 w 94"/>
                    <a:gd name="T107" fmla="*/ 20 h 66"/>
                    <a:gd name="T108" fmla="*/ 38 w 94"/>
                    <a:gd name="T109" fmla="*/ 20 h 66"/>
                    <a:gd name="T110" fmla="*/ 36 w 94"/>
                    <a:gd name="T111" fmla="*/ 19 h 66"/>
                    <a:gd name="T112" fmla="*/ 38 w 94"/>
                    <a:gd name="T113" fmla="*/ 2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94" h="66">
                      <a:moveTo>
                        <a:pt x="8" y="38"/>
                      </a:moveTo>
                      <a:cubicBezTo>
                        <a:pt x="10" y="42"/>
                        <a:pt x="13" y="44"/>
                        <a:pt x="13" y="49"/>
                      </a:cubicBezTo>
                      <a:cubicBezTo>
                        <a:pt x="14" y="51"/>
                        <a:pt x="15" y="52"/>
                        <a:pt x="17" y="53"/>
                      </a:cubicBezTo>
                      <a:cubicBezTo>
                        <a:pt x="19" y="55"/>
                        <a:pt x="22" y="56"/>
                        <a:pt x="25" y="57"/>
                      </a:cubicBezTo>
                      <a:cubicBezTo>
                        <a:pt x="29" y="58"/>
                        <a:pt x="32" y="60"/>
                        <a:pt x="35" y="63"/>
                      </a:cubicBezTo>
                      <a:cubicBezTo>
                        <a:pt x="37" y="65"/>
                        <a:pt x="40" y="66"/>
                        <a:pt x="44" y="66"/>
                      </a:cubicBezTo>
                      <a:cubicBezTo>
                        <a:pt x="47" y="65"/>
                        <a:pt x="49" y="66"/>
                        <a:pt x="52" y="66"/>
                      </a:cubicBezTo>
                      <a:cubicBezTo>
                        <a:pt x="53" y="66"/>
                        <a:pt x="55" y="64"/>
                        <a:pt x="56" y="63"/>
                      </a:cubicBezTo>
                      <a:cubicBezTo>
                        <a:pt x="57" y="61"/>
                        <a:pt x="57" y="58"/>
                        <a:pt x="60" y="56"/>
                      </a:cubicBezTo>
                      <a:cubicBezTo>
                        <a:pt x="62" y="55"/>
                        <a:pt x="64" y="52"/>
                        <a:pt x="65" y="50"/>
                      </a:cubicBezTo>
                      <a:cubicBezTo>
                        <a:pt x="68" y="46"/>
                        <a:pt x="72" y="43"/>
                        <a:pt x="78" y="45"/>
                      </a:cubicBezTo>
                      <a:cubicBezTo>
                        <a:pt x="79" y="45"/>
                        <a:pt x="81" y="44"/>
                        <a:pt x="82" y="44"/>
                      </a:cubicBezTo>
                      <a:cubicBezTo>
                        <a:pt x="84" y="43"/>
                        <a:pt x="85" y="42"/>
                        <a:pt x="86" y="40"/>
                      </a:cubicBezTo>
                      <a:cubicBezTo>
                        <a:pt x="86" y="40"/>
                        <a:pt x="87" y="38"/>
                        <a:pt x="87" y="37"/>
                      </a:cubicBezTo>
                      <a:cubicBezTo>
                        <a:pt x="87" y="35"/>
                        <a:pt x="88" y="35"/>
                        <a:pt x="89" y="34"/>
                      </a:cubicBezTo>
                      <a:cubicBezTo>
                        <a:pt x="90" y="33"/>
                        <a:pt x="91" y="32"/>
                        <a:pt x="92" y="31"/>
                      </a:cubicBezTo>
                      <a:cubicBezTo>
                        <a:pt x="93" y="30"/>
                        <a:pt x="94" y="29"/>
                        <a:pt x="94" y="27"/>
                      </a:cubicBezTo>
                      <a:cubicBezTo>
                        <a:pt x="94" y="25"/>
                        <a:pt x="94" y="23"/>
                        <a:pt x="94" y="21"/>
                      </a:cubicBezTo>
                      <a:cubicBezTo>
                        <a:pt x="93" y="18"/>
                        <a:pt x="92" y="16"/>
                        <a:pt x="91" y="13"/>
                      </a:cubicBezTo>
                      <a:cubicBezTo>
                        <a:pt x="92" y="8"/>
                        <a:pt x="89" y="6"/>
                        <a:pt x="85" y="5"/>
                      </a:cubicBezTo>
                      <a:cubicBezTo>
                        <a:pt x="78" y="4"/>
                        <a:pt x="71" y="3"/>
                        <a:pt x="64" y="1"/>
                      </a:cubicBezTo>
                      <a:cubicBezTo>
                        <a:pt x="64" y="1"/>
                        <a:pt x="63" y="1"/>
                        <a:pt x="63" y="1"/>
                      </a:cubicBezTo>
                      <a:cubicBezTo>
                        <a:pt x="61" y="2"/>
                        <a:pt x="60" y="2"/>
                        <a:pt x="59" y="3"/>
                      </a:cubicBezTo>
                      <a:cubicBezTo>
                        <a:pt x="58" y="4"/>
                        <a:pt x="58" y="6"/>
                        <a:pt x="59" y="6"/>
                      </a:cubicBezTo>
                      <a:cubicBezTo>
                        <a:pt x="62" y="11"/>
                        <a:pt x="63" y="16"/>
                        <a:pt x="63" y="22"/>
                      </a:cubicBezTo>
                      <a:cubicBezTo>
                        <a:pt x="63" y="23"/>
                        <a:pt x="63" y="25"/>
                        <a:pt x="64" y="26"/>
                      </a:cubicBezTo>
                      <a:cubicBezTo>
                        <a:pt x="64" y="26"/>
                        <a:pt x="64" y="26"/>
                        <a:pt x="64" y="26"/>
                      </a:cubicBezTo>
                      <a:cubicBezTo>
                        <a:pt x="65" y="27"/>
                        <a:pt x="65" y="27"/>
                        <a:pt x="65" y="28"/>
                      </a:cubicBezTo>
                      <a:cubicBezTo>
                        <a:pt x="65" y="27"/>
                        <a:pt x="64" y="27"/>
                        <a:pt x="64" y="27"/>
                      </a:cubicBezTo>
                      <a:cubicBezTo>
                        <a:pt x="64" y="27"/>
                        <a:pt x="64" y="26"/>
                        <a:pt x="64" y="26"/>
                      </a:cubicBezTo>
                      <a:cubicBezTo>
                        <a:pt x="63" y="26"/>
                        <a:pt x="62" y="25"/>
                        <a:pt x="62" y="25"/>
                      </a:cubicBezTo>
                      <a:cubicBezTo>
                        <a:pt x="58" y="20"/>
                        <a:pt x="55" y="14"/>
                        <a:pt x="55" y="8"/>
                      </a:cubicBezTo>
                      <a:cubicBezTo>
                        <a:pt x="54" y="4"/>
                        <a:pt x="52" y="3"/>
                        <a:pt x="48" y="2"/>
                      </a:cubicBezTo>
                      <a:cubicBezTo>
                        <a:pt x="45" y="1"/>
                        <a:pt x="42" y="0"/>
                        <a:pt x="39" y="0"/>
                      </a:cubicBezTo>
                      <a:cubicBezTo>
                        <a:pt x="38" y="0"/>
                        <a:pt x="37" y="0"/>
                        <a:pt x="36" y="1"/>
                      </a:cubicBezTo>
                      <a:cubicBezTo>
                        <a:pt x="35" y="3"/>
                        <a:pt x="34" y="5"/>
                        <a:pt x="34" y="7"/>
                      </a:cubicBezTo>
                      <a:cubicBezTo>
                        <a:pt x="34" y="10"/>
                        <a:pt x="34" y="13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5" y="17"/>
                        <a:pt x="35" y="18"/>
                        <a:pt x="36" y="19"/>
                      </a:cubicBezTo>
                      <a:cubicBezTo>
                        <a:pt x="35" y="18"/>
                        <a:pt x="35" y="18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0" y="15"/>
                        <a:pt x="25" y="15"/>
                        <a:pt x="21" y="11"/>
                      </a:cubicBezTo>
                      <a:cubicBezTo>
                        <a:pt x="19" y="7"/>
                        <a:pt x="14" y="6"/>
                        <a:pt x="10" y="5"/>
                      </a:cubicBezTo>
                      <a:cubicBezTo>
                        <a:pt x="8" y="4"/>
                        <a:pt x="5" y="6"/>
                        <a:pt x="5" y="8"/>
                      </a:cubicBezTo>
                      <a:cubicBezTo>
                        <a:pt x="3" y="12"/>
                        <a:pt x="2" y="16"/>
                        <a:pt x="0" y="20"/>
                      </a:cubicBezTo>
                      <a:cubicBezTo>
                        <a:pt x="0" y="22"/>
                        <a:pt x="0" y="24"/>
                        <a:pt x="1" y="25"/>
                      </a:cubicBezTo>
                      <a:cubicBezTo>
                        <a:pt x="3" y="29"/>
                        <a:pt x="5" y="34"/>
                        <a:pt x="8" y="38"/>
                      </a:cubicBezTo>
                      <a:close/>
                      <a:moveTo>
                        <a:pt x="68" y="30"/>
                      </a:moveTo>
                      <a:cubicBezTo>
                        <a:pt x="68" y="31"/>
                        <a:pt x="68" y="31"/>
                        <a:pt x="68" y="31"/>
                      </a:cubicBezTo>
                      <a:cubicBezTo>
                        <a:pt x="67" y="30"/>
                        <a:pt x="67" y="30"/>
                        <a:pt x="67" y="30"/>
                      </a:cubicBezTo>
                      <a:cubicBezTo>
                        <a:pt x="67" y="30"/>
                        <a:pt x="67" y="30"/>
                        <a:pt x="67" y="29"/>
                      </a:cubicBezTo>
                      <a:cubicBezTo>
                        <a:pt x="67" y="29"/>
                        <a:pt x="67" y="30"/>
                        <a:pt x="68" y="30"/>
                      </a:cubicBezTo>
                      <a:close/>
                      <a:moveTo>
                        <a:pt x="38" y="20"/>
                      </a:move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7" y="20"/>
                        <a:pt x="37" y="19"/>
                        <a:pt x="36" y="19"/>
                      </a:cubicBezTo>
                      <a:cubicBezTo>
                        <a:pt x="37" y="19"/>
                        <a:pt x="37" y="20"/>
                        <a:pt x="3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0" name="Freeform 485">
                  <a:extLst>
                    <a:ext uri="{FF2B5EF4-FFF2-40B4-BE49-F238E27FC236}">
                      <a16:creationId xmlns:a16="http://schemas.microsoft.com/office/drawing/2014/main" id="{B7083DD9-FB69-4402-9B4D-5840DB93D7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531"/>
                  <a:ext cx="59" cy="74"/>
                </a:xfrm>
                <a:custGeom>
                  <a:avLst/>
                  <a:gdLst>
                    <a:gd name="T0" fmla="*/ 74 w 76"/>
                    <a:gd name="T1" fmla="*/ 18 h 94"/>
                    <a:gd name="T2" fmla="*/ 76 w 76"/>
                    <a:gd name="T3" fmla="*/ 12 h 94"/>
                    <a:gd name="T4" fmla="*/ 71 w 76"/>
                    <a:gd name="T5" fmla="*/ 8 h 94"/>
                    <a:gd name="T6" fmla="*/ 60 w 76"/>
                    <a:gd name="T7" fmla="*/ 7 h 94"/>
                    <a:gd name="T8" fmla="*/ 54 w 76"/>
                    <a:gd name="T9" fmla="*/ 5 h 94"/>
                    <a:gd name="T10" fmla="*/ 54 w 76"/>
                    <a:gd name="T11" fmla="*/ 5 h 94"/>
                    <a:gd name="T12" fmla="*/ 54 w 76"/>
                    <a:gd name="T13" fmla="*/ 5 h 94"/>
                    <a:gd name="T14" fmla="*/ 54 w 76"/>
                    <a:gd name="T15" fmla="*/ 5 h 94"/>
                    <a:gd name="T16" fmla="*/ 51 w 76"/>
                    <a:gd name="T17" fmla="*/ 2 h 94"/>
                    <a:gd name="T18" fmla="*/ 46 w 76"/>
                    <a:gd name="T19" fmla="*/ 0 h 94"/>
                    <a:gd name="T20" fmla="*/ 38 w 76"/>
                    <a:gd name="T21" fmla="*/ 2 h 94"/>
                    <a:gd name="T22" fmla="*/ 35 w 76"/>
                    <a:gd name="T23" fmla="*/ 5 h 94"/>
                    <a:gd name="T24" fmla="*/ 27 w 76"/>
                    <a:gd name="T25" fmla="*/ 13 h 94"/>
                    <a:gd name="T26" fmla="*/ 26 w 76"/>
                    <a:gd name="T27" fmla="*/ 18 h 94"/>
                    <a:gd name="T28" fmla="*/ 28 w 76"/>
                    <a:gd name="T29" fmla="*/ 22 h 94"/>
                    <a:gd name="T30" fmla="*/ 26 w 76"/>
                    <a:gd name="T31" fmla="*/ 38 h 94"/>
                    <a:gd name="T32" fmla="*/ 22 w 76"/>
                    <a:gd name="T33" fmla="*/ 38 h 94"/>
                    <a:gd name="T34" fmla="*/ 17 w 76"/>
                    <a:gd name="T35" fmla="*/ 28 h 94"/>
                    <a:gd name="T36" fmla="*/ 12 w 76"/>
                    <a:gd name="T37" fmla="*/ 25 h 94"/>
                    <a:gd name="T38" fmla="*/ 1 w 76"/>
                    <a:gd name="T39" fmla="*/ 35 h 94"/>
                    <a:gd name="T40" fmla="*/ 0 w 76"/>
                    <a:gd name="T41" fmla="*/ 48 h 94"/>
                    <a:gd name="T42" fmla="*/ 2 w 76"/>
                    <a:gd name="T43" fmla="*/ 52 h 94"/>
                    <a:gd name="T44" fmla="*/ 10 w 76"/>
                    <a:gd name="T45" fmla="*/ 61 h 94"/>
                    <a:gd name="T46" fmla="*/ 15 w 76"/>
                    <a:gd name="T47" fmla="*/ 81 h 94"/>
                    <a:gd name="T48" fmla="*/ 19 w 76"/>
                    <a:gd name="T49" fmla="*/ 91 h 94"/>
                    <a:gd name="T50" fmla="*/ 25 w 76"/>
                    <a:gd name="T51" fmla="*/ 92 h 94"/>
                    <a:gd name="T52" fmla="*/ 32 w 76"/>
                    <a:gd name="T53" fmla="*/ 86 h 94"/>
                    <a:gd name="T54" fmla="*/ 42 w 76"/>
                    <a:gd name="T55" fmla="*/ 83 h 94"/>
                    <a:gd name="T56" fmla="*/ 50 w 76"/>
                    <a:gd name="T57" fmla="*/ 78 h 94"/>
                    <a:gd name="T58" fmla="*/ 54 w 76"/>
                    <a:gd name="T59" fmla="*/ 74 h 94"/>
                    <a:gd name="T60" fmla="*/ 62 w 76"/>
                    <a:gd name="T61" fmla="*/ 61 h 94"/>
                    <a:gd name="T62" fmla="*/ 64 w 76"/>
                    <a:gd name="T63" fmla="*/ 50 h 94"/>
                    <a:gd name="T64" fmla="*/ 62 w 76"/>
                    <a:gd name="T65" fmla="*/ 42 h 94"/>
                    <a:gd name="T66" fmla="*/ 55 w 76"/>
                    <a:gd name="T67" fmla="*/ 35 h 94"/>
                    <a:gd name="T68" fmla="*/ 56 w 76"/>
                    <a:gd name="T69" fmla="*/ 32 h 94"/>
                    <a:gd name="T70" fmla="*/ 65 w 76"/>
                    <a:gd name="T71" fmla="*/ 29 h 94"/>
                    <a:gd name="T72" fmla="*/ 69 w 76"/>
                    <a:gd name="T73" fmla="*/ 24 h 94"/>
                    <a:gd name="T74" fmla="*/ 74 w 76"/>
                    <a:gd name="T75" fmla="*/ 18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6" h="94">
                      <a:moveTo>
                        <a:pt x="74" y="18"/>
                      </a:moveTo>
                      <a:cubicBezTo>
                        <a:pt x="76" y="17"/>
                        <a:pt x="76" y="14"/>
                        <a:pt x="76" y="12"/>
                      </a:cubicBezTo>
                      <a:cubicBezTo>
                        <a:pt x="75" y="10"/>
                        <a:pt x="73" y="9"/>
                        <a:pt x="71" y="8"/>
                      </a:cubicBezTo>
                      <a:cubicBezTo>
                        <a:pt x="67" y="8"/>
                        <a:pt x="63" y="8"/>
                        <a:pt x="60" y="7"/>
                      </a:cubicBezTo>
                      <a:cubicBezTo>
                        <a:pt x="58" y="7"/>
                        <a:pt x="56" y="6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3" y="4"/>
                        <a:pt x="52" y="3"/>
                        <a:pt x="51" y="2"/>
                      </a:cubicBezTo>
                      <a:cubicBezTo>
                        <a:pt x="49" y="1"/>
                        <a:pt x="48" y="0"/>
                        <a:pt x="46" y="0"/>
                      </a:cubicBezTo>
                      <a:cubicBezTo>
                        <a:pt x="44" y="1"/>
                        <a:pt x="41" y="1"/>
                        <a:pt x="38" y="2"/>
                      </a:cubicBezTo>
                      <a:cubicBezTo>
                        <a:pt x="37" y="3"/>
                        <a:pt x="35" y="4"/>
                        <a:pt x="35" y="5"/>
                      </a:cubicBezTo>
                      <a:cubicBezTo>
                        <a:pt x="33" y="9"/>
                        <a:pt x="30" y="11"/>
                        <a:pt x="27" y="13"/>
                      </a:cubicBezTo>
                      <a:cubicBezTo>
                        <a:pt x="26" y="14"/>
                        <a:pt x="25" y="16"/>
                        <a:pt x="26" y="18"/>
                      </a:cubicBezTo>
                      <a:cubicBezTo>
                        <a:pt x="26" y="19"/>
                        <a:pt x="27" y="21"/>
                        <a:pt x="28" y="22"/>
                      </a:cubicBezTo>
                      <a:cubicBezTo>
                        <a:pt x="31" y="28"/>
                        <a:pt x="29" y="33"/>
                        <a:pt x="26" y="38"/>
                      </a:cubicBezTo>
                      <a:cubicBezTo>
                        <a:pt x="25" y="39"/>
                        <a:pt x="23" y="39"/>
                        <a:pt x="22" y="38"/>
                      </a:cubicBezTo>
                      <a:cubicBezTo>
                        <a:pt x="19" y="35"/>
                        <a:pt x="18" y="32"/>
                        <a:pt x="17" y="28"/>
                      </a:cubicBezTo>
                      <a:cubicBezTo>
                        <a:pt x="16" y="26"/>
                        <a:pt x="14" y="25"/>
                        <a:pt x="12" y="25"/>
                      </a:cubicBezTo>
                      <a:cubicBezTo>
                        <a:pt x="5" y="25"/>
                        <a:pt x="1" y="29"/>
                        <a:pt x="1" y="35"/>
                      </a:cubicBezTo>
                      <a:cubicBezTo>
                        <a:pt x="0" y="39"/>
                        <a:pt x="0" y="44"/>
                        <a:pt x="0" y="48"/>
                      </a:cubicBezTo>
                      <a:cubicBezTo>
                        <a:pt x="0" y="50"/>
                        <a:pt x="1" y="51"/>
                        <a:pt x="2" y="52"/>
                      </a:cubicBezTo>
                      <a:cubicBezTo>
                        <a:pt x="6" y="54"/>
                        <a:pt x="8" y="57"/>
                        <a:pt x="10" y="61"/>
                      </a:cubicBezTo>
                      <a:cubicBezTo>
                        <a:pt x="12" y="67"/>
                        <a:pt x="15" y="74"/>
                        <a:pt x="15" y="81"/>
                      </a:cubicBezTo>
                      <a:cubicBezTo>
                        <a:pt x="14" y="85"/>
                        <a:pt x="16" y="89"/>
                        <a:pt x="19" y="91"/>
                      </a:cubicBezTo>
                      <a:cubicBezTo>
                        <a:pt x="21" y="93"/>
                        <a:pt x="23" y="94"/>
                        <a:pt x="25" y="92"/>
                      </a:cubicBezTo>
                      <a:cubicBezTo>
                        <a:pt x="28" y="90"/>
                        <a:pt x="30" y="87"/>
                        <a:pt x="32" y="86"/>
                      </a:cubicBezTo>
                      <a:cubicBezTo>
                        <a:pt x="35" y="84"/>
                        <a:pt x="39" y="84"/>
                        <a:pt x="42" y="83"/>
                      </a:cubicBezTo>
                      <a:cubicBezTo>
                        <a:pt x="45" y="81"/>
                        <a:pt x="48" y="80"/>
                        <a:pt x="50" y="78"/>
                      </a:cubicBezTo>
                      <a:cubicBezTo>
                        <a:pt x="52" y="77"/>
                        <a:pt x="53" y="76"/>
                        <a:pt x="54" y="74"/>
                      </a:cubicBezTo>
                      <a:cubicBezTo>
                        <a:pt x="55" y="69"/>
                        <a:pt x="58" y="65"/>
                        <a:pt x="62" y="61"/>
                      </a:cubicBezTo>
                      <a:cubicBezTo>
                        <a:pt x="65" y="58"/>
                        <a:pt x="65" y="54"/>
                        <a:pt x="64" y="50"/>
                      </a:cubicBezTo>
                      <a:cubicBezTo>
                        <a:pt x="64" y="47"/>
                        <a:pt x="62" y="45"/>
                        <a:pt x="62" y="42"/>
                      </a:cubicBezTo>
                      <a:cubicBezTo>
                        <a:pt x="61" y="38"/>
                        <a:pt x="58" y="36"/>
                        <a:pt x="55" y="35"/>
                      </a:cubicBezTo>
                      <a:cubicBezTo>
                        <a:pt x="54" y="34"/>
                        <a:pt x="54" y="33"/>
                        <a:pt x="56" y="32"/>
                      </a:cubicBezTo>
                      <a:cubicBezTo>
                        <a:pt x="59" y="31"/>
                        <a:pt x="62" y="30"/>
                        <a:pt x="65" y="29"/>
                      </a:cubicBezTo>
                      <a:cubicBezTo>
                        <a:pt x="67" y="28"/>
                        <a:pt x="69" y="26"/>
                        <a:pt x="69" y="24"/>
                      </a:cubicBezTo>
                      <a:cubicBezTo>
                        <a:pt x="69" y="20"/>
                        <a:pt x="72" y="20"/>
                        <a:pt x="74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1" name="Freeform 486">
                  <a:extLst>
                    <a:ext uri="{FF2B5EF4-FFF2-40B4-BE49-F238E27FC236}">
                      <a16:creationId xmlns:a16="http://schemas.microsoft.com/office/drawing/2014/main" id="{B374F400-4D9E-48C3-9102-EB6108CCDA5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261" y="1632"/>
                  <a:ext cx="71" cy="82"/>
                </a:xfrm>
                <a:custGeom>
                  <a:avLst/>
                  <a:gdLst>
                    <a:gd name="T0" fmla="*/ 64 w 91"/>
                    <a:gd name="T1" fmla="*/ 20 h 104"/>
                    <a:gd name="T2" fmla="*/ 89 w 91"/>
                    <a:gd name="T3" fmla="*/ 2 h 104"/>
                    <a:gd name="T4" fmla="*/ 79 w 91"/>
                    <a:gd name="T5" fmla="*/ 7 h 104"/>
                    <a:gd name="T6" fmla="*/ 47 w 91"/>
                    <a:gd name="T7" fmla="*/ 8 h 104"/>
                    <a:gd name="T8" fmla="*/ 21 w 91"/>
                    <a:gd name="T9" fmla="*/ 12 h 104"/>
                    <a:gd name="T10" fmla="*/ 14 w 91"/>
                    <a:gd name="T11" fmla="*/ 21 h 104"/>
                    <a:gd name="T12" fmla="*/ 12 w 91"/>
                    <a:gd name="T13" fmla="*/ 34 h 104"/>
                    <a:gd name="T14" fmla="*/ 4 w 91"/>
                    <a:gd name="T15" fmla="*/ 57 h 104"/>
                    <a:gd name="T16" fmla="*/ 4 w 91"/>
                    <a:gd name="T17" fmla="*/ 73 h 104"/>
                    <a:gd name="T18" fmla="*/ 10 w 91"/>
                    <a:gd name="T19" fmla="*/ 85 h 104"/>
                    <a:gd name="T20" fmla="*/ 10 w 91"/>
                    <a:gd name="T21" fmla="*/ 101 h 104"/>
                    <a:gd name="T22" fmla="*/ 23 w 91"/>
                    <a:gd name="T23" fmla="*/ 96 h 104"/>
                    <a:gd name="T24" fmla="*/ 29 w 91"/>
                    <a:gd name="T25" fmla="*/ 65 h 104"/>
                    <a:gd name="T26" fmla="*/ 35 w 91"/>
                    <a:gd name="T27" fmla="*/ 81 h 104"/>
                    <a:gd name="T28" fmla="*/ 45 w 91"/>
                    <a:gd name="T29" fmla="*/ 92 h 104"/>
                    <a:gd name="T30" fmla="*/ 48 w 91"/>
                    <a:gd name="T31" fmla="*/ 92 h 104"/>
                    <a:gd name="T32" fmla="*/ 48 w 91"/>
                    <a:gd name="T33" fmla="*/ 92 h 104"/>
                    <a:gd name="T34" fmla="*/ 53 w 91"/>
                    <a:gd name="T35" fmla="*/ 99 h 104"/>
                    <a:gd name="T36" fmla="*/ 61 w 91"/>
                    <a:gd name="T37" fmla="*/ 98 h 104"/>
                    <a:gd name="T38" fmla="*/ 58 w 91"/>
                    <a:gd name="T39" fmla="*/ 79 h 104"/>
                    <a:gd name="T40" fmla="*/ 51 w 91"/>
                    <a:gd name="T41" fmla="*/ 71 h 104"/>
                    <a:gd name="T42" fmla="*/ 43 w 91"/>
                    <a:gd name="T43" fmla="*/ 56 h 104"/>
                    <a:gd name="T44" fmla="*/ 53 w 91"/>
                    <a:gd name="T45" fmla="*/ 46 h 104"/>
                    <a:gd name="T46" fmla="*/ 64 w 91"/>
                    <a:gd name="T47" fmla="*/ 46 h 104"/>
                    <a:gd name="T48" fmla="*/ 67 w 91"/>
                    <a:gd name="T49" fmla="*/ 34 h 104"/>
                    <a:gd name="T50" fmla="*/ 59 w 91"/>
                    <a:gd name="T51" fmla="*/ 32 h 104"/>
                    <a:gd name="T52" fmla="*/ 33 w 91"/>
                    <a:gd name="T53" fmla="*/ 41 h 104"/>
                    <a:gd name="T54" fmla="*/ 20 w 91"/>
                    <a:gd name="T55" fmla="*/ 30 h 104"/>
                    <a:gd name="T56" fmla="*/ 51 w 91"/>
                    <a:gd name="T57" fmla="*/ 88 h 104"/>
                    <a:gd name="T58" fmla="*/ 55 w 91"/>
                    <a:gd name="T59" fmla="*/ 86 h 104"/>
                    <a:gd name="T60" fmla="*/ 56 w 91"/>
                    <a:gd name="T61" fmla="*/ 89 h 104"/>
                    <a:gd name="T62" fmla="*/ 52 w 91"/>
                    <a:gd name="T63" fmla="*/ 89 h 104"/>
                    <a:gd name="T64" fmla="*/ 51 w 91"/>
                    <a:gd name="T65" fmla="*/ 8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1" h="104">
                      <a:moveTo>
                        <a:pt x="28" y="19"/>
                      </a:moveTo>
                      <a:cubicBezTo>
                        <a:pt x="40" y="18"/>
                        <a:pt x="52" y="18"/>
                        <a:pt x="64" y="20"/>
                      </a:cubicBezTo>
                      <a:cubicBezTo>
                        <a:pt x="76" y="22"/>
                        <a:pt x="84" y="17"/>
                        <a:pt x="90" y="7"/>
                      </a:cubicBezTo>
                      <a:cubicBezTo>
                        <a:pt x="91" y="5"/>
                        <a:pt x="91" y="4"/>
                        <a:pt x="89" y="2"/>
                      </a:cubicBezTo>
                      <a:cubicBezTo>
                        <a:pt x="88" y="1"/>
                        <a:pt x="86" y="0"/>
                        <a:pt x="85" y="1"/>
                      </a:cubicBezTo>
                      <a:cubicBezTo>
                        <a:pt x="83" y="3"/>
                        <a:pt x="81" y="5"/>
                        <a:pt x="79" y="7"/>
                      </a:cubicBezTo>
                      <a:cubicBezTo>
                        <a:pt x="75" y="10"/>
                        <a:pt x="72" y="11"/>
                        <a:pt x="67" y="10"/>
                      </a:cubicBezTo>
                      <a:cubicBezTo>
                        <a:pt x="60" y="9"/>
                        <a:pt x="54" y="9"/>
                        <a:pt x="47" y="8"/>
                      </a:cubicBezTo>
                      <a:cubicBezTo>
                        <a:pt x="43" y="8"/>
                        <a:pt x="39" y="6"/>
                        <a:pt x="34" y="6"/>
                      </a:cubicBezTo>
                      <a:cubicBezTo>
                        <a:pt x="29" y="6"/>
                        <a:pt x="27" y="12"/>
                        <a:pt x="21" y="12"/>
                      </a:cubicBezTo>
                      <a:cubicBezTo>
                        <a:pt x="21" y="12"/>
                        <a:pt x="20" y="13"/>
                        <a:pt x="20" y="13"/>
                      </a:cubicBezTo>
                      <a:cubicBezTo>
                        <a:pt x="17" y="15"/>
                        <a:pt x="15" y="18"/>
                        <a:pt x="14" y="21"/>
                      </a:cubicBezTo>
                      <a:cubicBezTo>
                        <a:pt x="14" y="23"/>
                        <a:pt x="14" y="25"/>
                        <a:pt x="14" y="28"/>
                      </a:cubicBezTo>
                      <a:cubicBezTo>
                        <a:pt x="14" y="30"/>
                        <a:pt x="13" y="32"/>
                        <a:pt x="12" y="34"/>
                      </a:cubicBezTo>
                      <a:cubicBezTo>
                        <a:pt x="9" y="37"/>
                        <a:pt x="7" y="41"/>
                        <a:pt x="7" y="46"/>
                      </a:cubicBezTo>
                      <a:cubicBezTo>
                        <a:pt x="7" y="50"/>
                        <a:pt x="6" y="53"/>
                        <a:pt x="4" y="57"/>
                      </a:cubicBezTo>
                      <a:cubicBezTo>
                        <a:pt x="3" y="59"/>
                        <a:pt x="2" y="62"/>
                        <a:pt x="1" y="64"/>
                      </a:cubicBezTo>
                      <a:cubicBezTo>
                        <a:pt x="0" y="68"/>
                        <a:pt x="1" y="71"/>
                        <a:pt x="4" y="73"/>
                      </a:cubicBezTo>
                      <a:cubicBezTo>
                        <a:pt x="5" y="75"/>
                        <a:pt x="6" y="75"/>
                        <a:pt x="8" y="76"/>
                      </a:cubicBezTo>
                      <a:cubicBezTo>
                        <a:pt x="10" y="79"/>
                        <a:pt x="11" y="82"/>
                        <a:pt x="10" y="85"/>
                      </a:cubicBezTo>
                      <a:cubicBezTo>
                        <a:pt x="10" y="89"/>
                        <a:pt x="8" y="93"/>
                        <a:pt x="8" y="97"/>
                      </a:cubicBezTo>
                      <a:cubicBezTo>
                        <a:pt x="9" y="98"/>
                        <a:pt x="9" y="100"/>
                        <a:pt x="10" y="101"/>
                      </a:cubicBezTo>
                      <a:cubicBezTo>
                        <a:pt x="14" y="104"/>
                        <a:pt x="18" y="103"/>
                        <a:pt x="21" y="101"/>
                      </a:cubicBezTo>
                      <a:cubicBezTo>
                        <a:pt x="24" y="100"/>
                        <a:pt x="23" y="98"/>
                        <a:pt x="23" y="96"/>
                      </a:cubicBezTo>
                      <a:cubicBezTo>
                        <a:pt x="23" y="86"/>
                        <a:pt x="25" y="76"/>
                        <a:pt x="26" y="66"/>
                      </a:cubicBezTo>
                      <a:cubicBezTo>
                        <a:pt x="26" y="66"/>
                        <a:pt x="28" y="65"/>
                        <a:pt x="29" y="65"/>
                      </a:cubicBezTo>
                      <a:cubicBezTo>
                        <a:pt x="29" y="65"/>
                        <a:pt x="31" y="66"/>
                        <a:pt x="31" y="66"/>
                      </a:cubicBezTo>
                      <a:cubicBezTo>
                        <a:pt x="30" y="72"/>
                        <a:pt x="31" y="77"/>
                        <a:pt x="35" y="81"/>
                      </a:cubicBezTo>
                      <a:cubicBezTo>
                        <a:pt x="37" y="82"/>
                        <a:pt x="37" y="85"/>
                        <a:pt x="37" y="87"/>
                      </a:cubicBezTo>
                      <a:cubicBezTo>
                        <a:pt x="39" y="91"/>
                        <a:pt x="40" y="92"/>
                        <a:pt x="45" y="92"/>
                      </a:cubicBezTo>
                      <a:cubicBezTo>
                        <a:pt x="46" y="92"/>
                        <a:pt x="47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2"/>
                        <a:pt x="48" y="91"/>
                        <a:pt x="49" y="91"/>
                      </a:cubicBezTo>
                      <a:cubicBezTo>
                        <a:pt x="49" y="91"/>
                        <a:pt x="48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5"/>
                        <a:pt x="49" y="98"/>
                        <a:pt x="53" y="99"/>
                      </a:cubicBezTo>
                      <a:cubicBezTo>
                        <a:pt x="53" y="99"/>
                        <a:pt x="54" y="100"/>
                        <a:pt x="54" y="100"/>
                      </a:cubicBezTo>
                      <a:cubicBezTo>
                        <a:pt x="57" y="101"/>
                        <a:pt x="60" y="100"/>
                        <a:pt x="61" y="98"/>
                      </a:cubicBezTo>
                      <a:cubicBezTo>
                        <a:pt x="62" y="93"/>
                        <a:pt x="62" y="89"/>
                        <a:pt x="61" y="85"/>
                      </a:cubicBezTo>
                      <a:cubicBezTo>
                        <a:pt x="61" y="82"/>
                        <a:pt x="60" y="81"/>
                        <a:pt x="58" y="79"/>
                      </a:cubicBezTo>
                      <a:cubicBezTo>
                        <a:pt x="56" y="79"/>
                        <a:pt x="55" y="78"/>
                        <a:pt x="54" y="77"/>
                      </a:cubicBezTo>
                      <a:cubicBezTo>
                        <a:pt x="52" y="76"/>
                        <a:pt x="51" y="74"/>
                        <a:pt x="51" y="71"/>
                      </a:cubicBezTo>
                      <a:cubicBezTo>
                        <a:pt x="52" y="68"/>
                        <a:pt x="51" y="66"/>
                        <a:pt x="49" y="64"/>
                      </a:cubicBezTo>
                      <a:cubicBezTo>
                        <a:pt x="47" y="61"/>
                        <a:pt x="45" y="58"/>
                        <a:pt x="43" y="56"/>
                      </a:cubicBezTo>
                      <a:cubicBezTo>
                        <a:pt x="43" y="55"/>
                        <a:pt x="43" y="52"/>
                        <a:pt x="44" y="51"/>
                      </a:cubicBezTo>
                      <a:cubicBezTo>
                        <a:pt x="47" y="49"/>
                        <a:pt x="50" y="47"/>
                        <a:pt x="53" y="46"/>
                      </a:cubicBezTo>
                      <a:cubicBezTo>
                        <a:pt x="55" y="44"/>
                        <a:pt x="57" y="45"/>
                        <a:pt x="59" y="46"/>
                      </a:cubicBezTo>
                      <a:cubicBezTo>
                        <a:pt x="61" y="46"/>
                        <a:pt x="62" y="46"/>
                        <a:pt x="64" y="46"/>
                      </a:cubicBezTo>
                      <a:cubicBezTo>
                        <a:pt x="65" y="46"/>
                        <a:pt x="66" y="45"/>
                        <a:pt x="66" y="44"/>
                      </a:cubicBezTo>
                      <a:cubicBezTo>
                        <a:pt x="67" y="41"/>
                        <a:pt x="67" y="38"/>
                        <a:pt x="67" y="34"/>
                      </a:cubicBezTo>
                      <a:cubicBezTo>
                        <a:pt x="67" y="34"/>
                        <a:pt x="66" y="32"/>
                        <a:pt x="65" y="32"/>
                      </a:cubicBezTo>
                      <a:cubicBezTo>
                        <a:pt x="63" y="32"/>
                        <a:pt x="61" y="31"/>
                        <a:pt x="59" y="32"/>
                      </a:cubicBezTo>
                      <a:cubicBezTo>
                        <a:pt x="54" y="33"/>
                        <a:pt x="50" y="35"/>
                        <a:pt x="46" y="35"/>
                      </a:cubicBezTo>
                      <a:cubicBezTo>
                        <a:pt x="40" y="35"/>
                        <a:pt x="36" y="36"/>
                        <a:pt x="33" y="41"/>
                      </a:cubicBezTo>
                      <a:cubicBezTo>
                        <a:pt x="32" y="41"/>
                        <a:pt x="30" y="41"/>
                        <a:pt x="30" y="41"/>
                      </a:cubicBezTo>
                      <a:cubicBezTo>
                        <a:pt x="25" y="39"/>
                        <a:pt x="22" y="35"/>
                        <a:pt x="20" y="30"/>
                      </a:cubicBezTo>
                      <a:cubicBezTo>
                        <a:pt x="19" y="25"/>
                        <a:pt x="24" y="20"/>
                        <a:pt x="28" y="19"/>
                      </a:cubicBezTo>
                      <a:close/>
                      <a:moveTo>
                        <a:pt x="51" y="88"/>
                      </a:moveTo>
                      <a:cubicBezTo>
                        <a:pt x="52" y="88"/>
                        <a:pt x="52" y="88"/>
                        <a:pt x="52" y="88"/>
                      </a:cubicBezTo>
                      <a:cubicBezTo>
                        <a:pt x="53" y="87"/>
                        <a:pt x="54" y="86"/>
                        <a:pt x="55" y="86"/>
                      </a:cubicBezTo>
                      <a:cubicBezTo>
                        <a:pt x="56" y="87"/>
                        <a:pt x="57" y="87"/>
                        <a:pt x="57" y="89"/>
                      </a:cubicBezTo>
                      <a:cubicBezTo>
                        <a:pt x="57" y="89"/>
                        <a:pt x="56" y="90"/>
                        <a:pt x="56" y="89"/>
                      </a:cubicBezTo>
                      <a:cubicBezTo>
                        <a:pt x="54" y="89"/>
                        <a:pt x="53" y="89"/>
                        <a:pt x="52" y="88"/>
                      </a:cubicBezTo>
                      <a:cubicBezTo>
                        <a:pt x="52" y="88"/>
                        <a:pt x="52" y="88"/>
                        <a:pt x="52" y="89"/>
                      </a:cubicBezTo>
                      <a:cubicBezTo>
                        <a:pt x="51" y="89"/>
                        <a:pt x="51" y="89"/>
                        <a:pt x="51" y="89"/>
                      </a:cubicBezTo>
                      <a:cubicBezTo>
                        <a:pt x="51" y="89"/>
                        <a:pt x="51" y="89"/>
                        <a:pt x="51" y="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2" name="Freeform 487">
                  <a:extLst>
                    <a:ext uri="{FF2B5EF4-FFF2-40B4-BE49-F238E27FC236}">
                      <a16:creationId xmlns:a16="http://schemas.microsoft.com/office/drawing/2014/main" id="{9A545448-BCB5-4392-BF37-97C2A9C5EB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2" y="1078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3" name="Freeform 488">
                  <a:extLst>
                    <a:ext uri="{FF2B5EF4-FFF2-40B4-BE49-F238E27FC236}">
                      <a16:creationId xmlns:a16="http://schemas.microsoft.com/office/drawing/2014/main" id="{4AEE5AEB-865F-4ABF-A627-F593AE79A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06" y="1023"/>
                  <a:ext cx="66" cy="71"/>
                </a:xfrm>
                <a:custGeom>
                  <a:avLst/>
                  <a:gdLst>
                    <a:gd name="T0" fmla="*/ 77 w 85"/>
                    <a:gd name="T1" fmla="*/ 46 h 91"/>
                    <a:gd name="T2" fmla="*/ 77 w 85"/>
                    <a:gd name="T3" fmla="*/ 41 h 91"/>
                    <a:gd name="T4" fmla="*/ 73 w 85"/>
                    <a:gd name="T5" fmla="*/ 38 h 91"/>
                    <a:gd name="T6" fmla="*/ 69 w 85"/>
                    <a:gd name="T7" fmla="*/ 37 h 91"/>
                    <a:gd name="T8" fmla="*/ 65 w 85"/>
                    <a:gd name="T9" fmla="*/ 39 h 91"/>
                    <a:gd name="T10" fmla="*/ 54 w 85"/>
                    <a:gd name="T11" fmla="*/ 40 h 91"/>
                    <a:gd name="T12" fmla="*/ 51 w 85"/>
                    <a:gd name="T13" fmla="*/ 35 h 91"/>
                    <a:gd name="T14" fmla="*/ 51 w 85"/>
                    <a:gd name="T15" fmla="*/ 33 h 91"/>
                    <a:gd name="T16" fmla="*/ 47 w 85"/>
                    <a:gd name="T17" fmla="*/ 27 h 91"/>
                    <a:gd name="T18" fmla="*/ 43 w 85"/>
                    <a:gd name="T19" fmla="*/ 27 h 91"/>
                    <a:gd name="T20" fmla="*/ 42 w 85"/>
                    <a:gd name="T21" fmla="*/ 27 h 91"/>
                    <a:gd name="T22" fmla="*/ 42 w 85"/>
                    <a:gd name="T23" fmla="*/ 28 h 91"/>
                    <a:gd name="T24" fmla="*/ 42 w 85"/>
                    <a:gd name="T25" fmla="*/ 27 h 91"/>
                    <a:gd name="T26" fmla="*/ 43 w 85"/>
                    <a:gd name="T27" fmla="*/ 27 h 91"/>
                    <a:gd name="T28" fmla="*/ 51 w 85"/>
                    <a:gd name="T29" fmla="*/ 16 h 91"/>
                    <a:gd name="T30" fmla="*/ 58 w 85"/>
                    <a:gd name="T31" fmla="*/ 5 h 91"/>
                    <a:gd name="T32" fmla="*/ 59 w 85"/>
                    <a:gd name="T33" fmla="*/ 2 h 91"/>
                    <a:gd name="T34" fmla="*/ 54 w 85"/>
                    <a:gd name="T35" fmla="*/ 1 h 91"/>
                    <a:gd name="T36" fmla="*/ 40 w 85"/>
                    <a:gd name="T37" fmla="*/ 9 h 91"/>
                    <a:gd name="T38" fmla="*/ 20 w 85"/>
                    <a:gd name="T39" fmla="*/ 39 h 91"/>
                    <a:gd name="T40" fmla="*/ 7 w 85"/>
                    <a:gd name="T41" fmla="*/ 51 h 91"/>
                    <a:gd name="T42" fmla="*/ 7 w 85"/>
                    <a:gd name="T43" fmla="*/ 54 h 91"/>
                    <a:gd name="T44" fmla="*/ 6 w 85"/>
                    <a:gd name="T45" fmla="*/ 60 h 91"/>
                    <a:gd name="T46" fmla="*/ 1 w 85"/>
                    <a:gd name="T47" fmla="*/ 66 h 91"/>
                    <a:gd name="T48" fmla="*/ 2 w 85"/>
                    <a:gd name="T49" fmla="*/ 70 h 91"/>
                    <a:gd name="T50" fmla="*/ 7 w 85"/>
                    <a:gd name="T51" fmla="*/ 71 h 91"/>
                    <a:gd name="T52" fmla="*/ 23 w 85"/>
                    <a:gd name="T53" fmla="*/ 72 h 91"/>
                    <a:gd name="T54" fmla="*/ 36 w 85"/>
                    <a:gd name="T55" fmla="*/ 72 h 91"/>
                    <a:gd name="T56" fmla="*/ 48 w 85"/>
                    <a:gd name="T57" fmla="*/ 76 h 91"/>
                    <a:gd name="T58" fmla="*/ 48 w 85"/>
                    <a:gd name="T59" fmla="*/ 77 h 91"/>
                    <a:gd name="T60" fmla="*/ 44 w 85"/>
                    <a:gd name="T61" fmla="*/ 82 h 91"/>
                    <a:gd name="T62" fmla="*/ 44 w 85"/>
                    <a:gd name="T63" fmla="*/ 85 h 91"/>
                    <a:gd name="T64" fmla="*/ 47 w 85"/>
                    <a:gd name="T65" fmla="*/ 86 h 91"/>
                    <a:gd name="T66" fmla="*/ 52 w 85"/>
                    <a:gd name="T67" fmla="*/ 83 h 91"/>
                    <a:gd name="T68" fmla="*/ 64 w 85"/>
                    <a:gd name="T69" fmla="*/ 74 h 91"/>
                    <a:gd name="T70" fmla="*/ 65 w 85"/>
                    <a:gd name="T71" fmla="*/ 75 h 91"/>
                    <a:gd name="T72" fmla="*/ 64 w 85"/>
                    <a:gd name="T73" fmla="*/ 83 h 91"/>
                    <a:gd name="T74" fmla="*/ 64 w 85"/>
                    <a:gd name="T75" fmla="*/ 86 h 91"/>
                    <a:gd name="T76" fmla="*/ 75 w 85"/>
                    <a:gd name="T77" fmla="*/ 91 h 91"/>
                    <a:gd name="T78" fmla="*/ 80 w 85"/>
                    <a:gd name="T79" fmla="*/ 88 h 91"/>
                    <a:gd name="T80" fmla="*/ 84 w 85"/>
                    <a:gd name="T81" fmla="*/ 78 h 91"/>
                    <a:gd name="T82" fmla="*/ 82 w 85"/>
                    <a:gd name="T83" fmla="*/ 71 h 91"/>
                    <a:gd name="T84" fmla="*/ 81 w 85"/>
                    <a:gd name="T85" fmla="*/ 71 h 91"/>
                    <a:gd name="T86" fmla="*/ 81 w 85"/>
                    <a:gd name="T87" fmla="*/ 72 h 91"/>
                    <a:gd name="T88" fmla="*/ 81 w 85"/>
                    <a:gd name="T89" fmla="*/ 71 h 91"/>
                    <a:gd name="T90" fmla="*/ 81 w 85"/>
                    <a:gd name="T91" fmla="*/ 71 h 91"/>
                    <a:gd name="T92" fmla="*/ 82 w 85"/>
                    <a:gd name="T93" fmla="*/ 70 h 91"/>
                    <a:gd name="T94" fmla="*/ 75 w 85"/>
                    <a:gd name="T95" fmla="*/ 68 h 91"/>
                    <a:gd name="T96" fmla="*/ 74 w 85"/>
                    <a:gd name="T97" fmla="*/ 66 h 91"/>
                    <a:gd name="T98" fmla="*/ 76 w 85"/>
                    <a:gd name="T99" fmla="*/ 62 h 91"/>
                    <a:gd name="T100" fmla="*/ 80 w 85"/>
                    <a:gd name="T101" fmla="*/ 57 h 91"/>
                    <a:gd name="T102" fmla="*/ 81 w 85"/>
                    <a:gd name="T103" fmla="*/ 56 h 91"/>
                    <a:gd name="T104" fmla="*/ 78 w 85"/>
                    <a:gd name="T105" fmla="*/ 54 h 91"/>
                    <a:gd name="T106" fmla="*/ 74 w 85"/>
                    <a:gd name="T107" fmla="*/ 54 h 91"/>
                    <a:gd name="T108" fmla="*/ 75 w 85"/>
                    <a:gd name="T109" fmla="*/ 50 h 91"/>
                    <a:gd name="T110" fmla="*/ 77 w 85"/>
                    <a:gd name="T111" fmla="*/ 46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85" h="91">
                      <a:moveTo>
                        <a:pt x="77" y="46"/>
                      </a:moveTo>
                      <a:cubicBezTo>
                        <a:pt x="78" y="44"/>
                        <a:pt x="77" y="42"/>
                        <a:pt x="77" y="41"/>
                      </a:cubicBezTo>
                      <a:cubicBezTo>
                        <a:pt x="76" y="40"/>
                        <a:pt x="75" y="39"/>
                        <a:pt x="73" y="38"/>
                      </a:cubicBezTo>
                      <a:cubicBezTo>
                        <a:pt x="72" y="37"/>
                        <a:pt x="71" y="36"/>
                        <a:pt x="69" y="37"/>
                      </a:cubicBezTo>
                      <a:cubicBezTo>
                        <a:pt x="68" y="37"/>
                        <a:pt x="66" y="38"/>
                        <a:pt x="65" y="39"/>
                      </a:cubicBezTo>
                      <a:cubicBezTo>
                        <a:pt x="61" y="41"/>
                        <a:pt x="57" y="40"/>
                        <a:pt x="54" y="40"/>
                      </a:cubicBezTo>
                      <a:cubicBezTo>
                        <a:pt x="51" y="39"/>
                        <a:pt x="51" y="38"/>
                        <a:pt x="51" y="35"/>
                      </a:cubicBezTo>
                      <a:cubicBezTo>
                        <a:pt x="51" y="34"/>
                        <a:pt x="51" y="33"/>
                        <a:pt x="51" y="33"/>
                      </a:cubicBezTo>
                      <a:cubicBezTo>
                        <a:pt x="51" y="30"/>
                        <a:pt x="50" y="28"/>
                        <a:pt x="47" y="27"/>
                      </a:cubicBezTo>
                      <a:cubicBezTo>
                        <a:pt x="46" y="27"/>
                        <a:pt x="44" y="27"/>
                        <a:pt x="43" y="27"/>
                      </a:cubicBezTo>
                      <a:cubicBezTo>
                        <a:pt x="43" y="27"/>
                        <a:pt x="43" y="27"/>
                        <a:pt x="42" y="27"/>
                      </a:cubicBezTo>
                      <a:cubicBezTo>
                        <a:pt x="42" y="28"/>
                        <a:pt x="42" y="28"/>
                        <a:pt x="42" y="28"/>
                      </a:cubicBezTo>
                      <a:cubicBezTo>
                        <a:pt x="42" y="27"/>
                        <a:pt x="42" y="27"/>
                        <a:pt x="42" y="27"/>
                      </a:cubicBezTo>
                      <a:cubicBezTo>
                        <a:pt x="42" y="27"/>
                        <a:pt x="42" y="27"/>
                        <a:pt x="43" y="27"/>
                      </a:cubicBezTo>
                      <a:cubicBezTo>
                        <a:pt x="44" y="22"/>
                        <a:pt x="47" y="19"/>
                        <a:pt x="51" y="16"/>
                      </a:cubicBezTo>
                      <a:cubicBezTo>
                        <a:pt x="55" y="13"/>
                        <a:pt x="56" y="8"/>
                        <a:pt x="58" y="5"/>
                      </a:cubicBezTo>
                      <a:cubicBezTo>
                        <a:pt x="59" y="4"/>
                        <a:pt x="59" y="3"/>
                        <a:pt x="59" y="2"/>
                      </a:cubicBezTo>
                      <a:cubicBezTo>
                        <a:pt x="59" y="1"/>
                        <a:pt x="56" y="0"/>
                        <a:pt x="54" y="1"/>
                      </a:cubicBezTo>
                      <a:cubicBezTo>
                        <a:pt x="49" y="2"/>
                        <a:pt x="44" y="4"/>
                        <a:pt x="40" y="9"/>
                      </a:cubicBezTo>
                      <a:cubicBezTo>
                        <a:pt x="33" y="18"/>
                        <a:pt x="26" y="28"/>
                        <a:pt x="20" y="39"/>
                      </a:cubicBezTo>
                      <a:cubicBezTo>
                        <a:pt x="17" y="44"/>
                        <a:pt x="13" y="48"/>
                        <a:pt x="7" y="51"/>
                      </a:cubicBezTo>
                      <a:cubicBezTo>
                        <a:pt x="5" y="51"/>
                        <a:pt x="6" y="53"/>
                        <a:pt x="7" y="54"/>
                      </a:cubicBezTo>
                      <a:cubicBezTo>
                        <a:pt x="8" y="57"/>
                        <a:pt x="8" y="58"/>
                        <a:pt x="6" y="60"/>
                      </a:cubicBezTo>
                      <a:cubicBezTo>
                        <a:pt x="4" y="62"/>
                        <a:pt x="2" y="64"/>
                        <a:pt x="1" y="66"/>
                      </a:cubicBezTo>
                      <a:cubicBezTo>
                        <a:pt x="0" y="67"/>
                        <a:pt x="1" y="70"/>
                        <a:pt x="2" y="70"/>
                      </a:cubicBezTo>
                      <a:cubicBezTo>
                        <a:pt x="4" y="71"/>
                        <a:pt x="5" y="71"/>
                        <a:pt x="7" y="71"/>
                      </a:cubicBezTo>
                      <a:cubicBezTo>
                        <a:pt x="12" y="71"/>
                        <a:pt x="18" y="71"/>
                        <a:pt x="23" y="72"/>
                      </a:cubicBezTo>
                      <a:cubicBezTo>
                        <a:pt x="28" y="73"/>
                        <a:pt x="32" y="73"/>
                        <a:pt x="36" y="72"/>
                      </a:cubicBezTo>
                      <a:cubicBezTo>
                        <a:pt x="41" y="71"/>
                        <a:pt x="44" y="74"/>
                        <a:pt x="48" y="76"/>
                      </a:cubicBezTo>
                      <a:cubicBezTo>
                        <a:pt x="49" y="76"/>
                        <a:pt x="49" y="77"/>
                        <a:pt x="48" y="77"/>
                      </a:cubicBezTo>
                      <a:cubicBezTo>
                        <a:pt x="47" y="79"/>
                        <a:pt x="45" y="80"/>
                        <a:pt x="44" y="82"/>
                      </a:cubicBezTo>
                      <a:cubicBezTo>
                        <a:pt x="43" y="82"/>
                        <a:pt x="43" y="84"/>
                        <a:pt x="44" y="85"/>
                      </a:cubicBezTo>
                      <a:cubicBezTo>
                        <a:pt x="44" y="85"/>
                        <a:pt x="46" y="86"/>
                        <a:pt x="47" y="86"/>
                      </a:cubicBezTo>
                      <a:cubicBezTo>
                        <a:pt x="49" y="86"/>
                        <a:pt x="51" y="85"/>
                        <a:pt x="52" y="83"/>
                      </a:cubicBezTo>
                      <a:cubicBezTo>
                        <a:pt x="55" y="79"/>
                        <a:pt x="60" y="78"/>
                        <a:pt x="64" y="74"/>
                      </a:cubicBezTo>
                      <a:cubicBezTo>
                        <a:pt x="64" y="74"/>
                        <a:pt x="65" y="75"/>
                        <a:pt x="65" y="75"/>
                      </a:cubicBezTo>
                      <a:cubicBezTo>
                        <a:pt x="64" y="78"/>
                        <a:pt x="64" y="81"/>
                        <a:pt x="64" y="83"/>
                      </a:cubicBezTo>
                      <a:cubicBezTo>
                        <a:pt x="63" y="84"/>
                        <a:pt x="64" y="86"/>
                        <a:pt x="64" y="86"/>
                      </a:cubicBezTo>
                      <a:cubicBezTo>
                        <a:pt x="68" y="88"/>
                        <a:pt x="70" y="91"/>
                        <a:pt x="75" y="91"/>
                      </a:cubicBezTo>
                      <a:cubicBezTo>
                        <a:pt x="76" y="91"/>
                        <a:pt x="79" y="90"/>
                        <a:pt x="80" y="88"/>
                      </a:cubicBezTo>
                      <a:cubicBezTo>
                        <a:pt x="82" y="85"/>
                        <a:pt x="83" y="81"/>
                        <a:pt x="84" y="78"/>
                      </a:cubicBezTo>
                      <a:cubicBezTo>
                        <a:pt x="85" y="75"/>
                        <a:pt x="84" y="73"/>
                        <a:pt x="82" y="71"/>
                      </a:cubicBezTo>
                      <a:cubicBezTo>
                        <a:pt x="82" y="71"/>
                        <a:pt x="82" y="71"/>
                        <a:pt x="81" y="71"/>
                      </a:cubicBezTo>
                      <a:cubicBezTo>
                        <a:pt x="81" y="71"/>
                        <a:pt x="81" y="72"/>
                        <a:pt x="81" y="72"/>
                      </a:cubicBezTo>
                      <a:cubicBezTo>
                        <a:pt x="81" y="72"/>
                        <a:pt x="81" y="71"/>
                        <a:pt x="81" y="71"/>
                      </a:cubicBezTo>
                      <a:cubicBezTo>
                        <a:pt x="81" y="71"/>
                        <a:pt x="81" y="71"/>
                        <a:pt x="81" y="71"/>
                      </a:cubicBezTo>
                      <a:cubicBezTo>
                        <a:pt x="82" y="71"/>
                        <a:pt x="82" y="71"/>
                        <a:pt x="82" y="70"/>
                      </a:cubicBezTo>
                      <a:cubicBezTo>
                        <a:pt x="80" y="68"/>
                        <a:pt x="78" y="68"/>
                        <a:pt x="75" y="68"/>
                      </a:cubicBezTo>
                      <a:cubicBezTo>
                        <a:pt x="74" y="69"/>
                        <a:pt x="73" y="67"/>
                        <a:pt x="74" y="66"/>
                      </a:cubicBezTo>
                      <a:cubicBezTo>
                        <a:pt x="74" y="65"/>
                        <a:pt x="75" y="63"/>
                        <a:pt x="76" y="62"/>
                      </a:cubicBezTo>
                      <a:cubicBezTo>
                        <a:pt x="77" y="60"/>
                        <a:pt x="79" y="59"/>
                        <a:pt x="80" y="57"/>
                      </a:cubicBezTo>
                      <a:cubicBezTo>
                        <a:pt x="81" y="57"/>
                        <a:pt x="81" y="56"/>
                        <a:pt x="81" y="56"/>
                      </a:cubicBezTo>
                      <a:cubicBezTo>
                        <a:pt x="80" y="55"/>
                        <a:pt x="79" y="54"/>
                        <a:pt x="78" y="54"/>
                      </a:cubicBezTo>
                      <a:cubicBezTo>
                        <a:pt x="77" y="55"/>
                        <a:pt x="75" y="56"/>
                        <a:pt x="74" y="54"/>
                      </a:cubicBezTo>
                      <a:cubicBezTo>
                        <a:pt x="73" y="52"/>
                        <a:pt x="74" y="51"/>
                        <a:pt x="75" y="50"/>
                      </a:cubicBezTo>
                      <a:cubicBezTo>
                        <a:pt x="76" y="48"/>
                        <a:pt x="77" y="47"/>
                        <a:pt x="7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4" name="Freeform 489">
                  <a:extLst>
                    <a:ext uri="{FF2B5EF4-FFF2-40B4-BE49-F238E27FC236}">
                      <a16:creationId xmlns:a16="http://schemas.microsoft.com/office/drawing/2014/main" id="{1F34A986-7DF7-460C-A640-3865A65436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43" y="388"/>
                  <a:ext cx="80" cy="44"/>
                </a:xfrm>
                <a:custGeom>
                  <a:avLst/>
                  <a:gdLst>
                    <a:gd name="T0" fmla="*/ 2 w 102"/>
                    <a:gd name="T1" fmla="*/ 45 h 57"/>
                    <a:gd name="T2" fmla="*/ 13 w 102"/>
                    <a:gd name="T3" fmla="*/ 49 h 57"/>
                    <a:gd name="T4" fmla="*/ 19 w 102"/>
                    <a:gd name="T5" fmla="*/ 55 h 57"/>
                    <a:gd name="T6" fmla="*/ 27 w 102"/>
                    <a:gd name="T7" fmla="*/ 56 h 57"/>
                    <a:gd name="T8" fmla="*/ 34 w 102"/>
                    <a:gd name="T9" fmla="*/ 50 h 57"/>
                    <a:gd name="T10" fmla="*/ 37 w 102"/>
                    <a:gd name="T11" fmla="*/ 50 h 57"/>
                    <a:gd name="T12" fmla="*/ 42 w 102"/>
                    <a:gd name="T13" fmla="*/ 49 h 57"/>
                    <a:gd name="T14" fmla="*/ 49 w 102"/>
                    <a:gd name="T15" fmla="*/ 38 h 57"/>
                    <a:gd name="T16" fmla="*/ 58 w 102"/>
                    <a:gd name="T17" fmla="*/ 29 h 57"/>
                    <a:gd name="T18" fmla="*/ 61 w 102"/>
                    <a:gd name="T19" fmla="*/ 28 h 57"/>
                    <a:gd name="T20" fmla="*/ 61 w 102"/>
                    <a:gd name="T21" fmla="*/ 32 h 57"/>
                    <a:gd name="T22" fmla="*/ 54 w 102"/>
                    <a:gd name="T23" fmla="*/ 43 h 57"/>
                    <a:gd name="T24" fmla="*/ 54 w 102"/>
                    <a:gd name="T25" fmla="*/ 50 h 57"/>
                    <a:gd name="T26" fmla="*/ 60 w 102"/>
                    <a:gd name="T27" fmla="*/ 52 h 57"/>
                    <a:gd name="T28" fmla="*/ 63 w 102"/>
                    <a:gd name="T29" fmla="*/ 49 h 57"/>
                    <a:gd name="T30" fmla="*/ 73 w 102"/>
                    <a:gd name="T31" fmla="*/ 43 h 57"/>
                    <a:gd name="T32" fmla="*/ 77 w 102"/>
                    <a:gd name="T33" fmla="*/ 41 h 57"/>
                    <a:gd name="T34" fmla="*/ 81 w 102"/>
                    <a:gd name="T35" fmla="*/ 38 h 57"/>
                    <a:gd name="T36" fmla="*/ 91 w 102"/>
                    <a:gd name="T37" fmla="*/ 22 h 57"/>
                    <a:gd name="T38" fmla="*/ 95 w 102"/>
                    <a:gd name="T39" fmla="*/ 19 h 57"/>
                    <a:gd name="T40" fmla="*/ 99 w 102"/>
                    <a:gd name="T41" fmla="*/ 17 h 57"/>
                    <a:gd name="T42" fmla="*/ 102 w 102"/>
                    <a:gd name="T43" fmla="*/ 13 h 57"/>
                    <a:gd name="T44" fmla="*/ 102 w 102"/>
                    <a:gd name="T45" fmla="*/ 6 h 57"/>
                    <a:gd name="T46" fmla="*/ 99 w 102"/>
                    <a:gd name="T47" fmla="*/ 1 h 57"/>
                    <a:gd name="T48" fmla="*/ 94 w 102"/>
                    <a:gd name="T49" fmla="*/ 3 h 57"/>
                    <a:gd name="T50" fmla="*/ 89 w 102"/>
                    <a:gd name="T51" fmla="*/ 5 h 57"/>
                    <a:gd name="T52" fmla="*/ 75 w 102"/>
                    <a:gd name="T53" fmla="*/ 1 h 57"/>
                    <a:gd name="T54" fmla="*/ 66 w 102"/>
                    <a:gd name="T55" fmla="*/ 3 h 57"/>
                    <a:gd name="T56" fmla="*/ 29 w 102"/>
                    <a:gd name="T57" fmla="*/ 22 h 57"/>
                    <a:gd name="T58" fmla="*/ 20 w 102"/>
                    <a:gd name="T59" fmla="*/ 25 h 57"/>
                    <a:gd name="T60" fmla="*/ 5 w 102"/>
                    <a:gd name="T61" fmla="*/ 32 h 57"/>
                    <a:gd name="T62" fmla="*/ 0 w 102"/>
                    <a:gd name="T63" fmla="*/ 43 h 57"/>
                    <a:gd name="T64" fmla="*/ 2 w 102"/>
                    <a:gd name="T65" fmla="*/ 45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2" h="57">
                      <a:moveTo>
                        <a:pt x="2" y="45"/>
                      </a:moveTo>
                      <a:cubicBezTo>
                        <a:pt x="7" y="46"/>
                        <a:pt x="10" y="48"/>
                        <a:pt x="13" y="49"/>
                      </a:cubicBezTo>
                      <a:cubicBezTo>
                        <a:pt x="16" y="51"/>
                        <a:pt x="17" y="53"/>
                        <a:pt x="19" y="55"/>
                      </a:cubicBezTo>
                      <a:cubicBezTo>
                        <a:pt x="21" y="57"/>
                        <a:pt x="25" y="57"/>
                        <a:pt x="27" y="56"/>
                      </a:cubicBezTo>
                      <a:cubicBezTo>
                        <a:pt x="29" y="54"/>
                        <a:pt x="32" y="52"/>
                        <a:pt x="34" y="50"/>
                      </a:cubicBezTo>
                      <a:cubicBezTo>
                        <a:pt x="35" y="49"/>
                        <a:pt x="36" y="49"/>
                        <a:pt x="37" y="50"/>
                      </a:cubicBezTo>
                      <a:cubicBezTo>
                        <a:pt x="39" y="50"/>
                        <a:pt x="41" y="50"/>
                        <a:pt x="42" y="49"/>
                      </a:cubicBezTo>
                      <a:cubicBezTo>
                        <a:pt x="44" y="45"/>
                        <a:pt x="46" y="41"/>
                        <a:pt x="49" y="38"/>
                      </a:cubicBezTo>
                      <a:cubicBezTo>
                        <a:pt x="52" y="35"/>
                        <a:pt x="55" y="32"/>
                        <a:pt x="58" y="29"/>
                      </a:cubicBezTo>
                      <a:cubicBezTo>
                        <a:pt x="59" y="28"/>
                        <a:pt x="60" y="28"/>
                        <a:pt x="61" y="28"/>
                      </a:cubicBezTo>
                      <a:cubicBezTo>
                        <a:pt x="62" y="28"/>
                        <a:pt x="63" y="30"/>
                        <a:pt x="61" y="32"/>
                      </a:cubicBezTo>
                      <a:cubicBezTo>
                        <a:pt x="59" y="36"/>
                        <a:pt x="56" y="40"/>
                        <a:pt x="54" y="43"/>
                      </a:cubicBezTo>
                      <a:cubicBezTo>
                        <a:pt x="53" y="45"/>
                        <a:pt x="54" y="48"/>
                        <a:pt x="54" y="50"/>
                      </a:cubicBezTo>
                      <a:cubicBezTo>
                        <a:pt x="55" y="52"/>
                        <a:pt x="58" y="53"/>
                        <a:pt x="60" y="52"/>
                      </a:cubicBezTo>
                      <a:cubicBezTo>
                        <a:pt x="61" y="51"/>
                        <a:pt x="63" y="50"/>
                        <a:pt x="63" y="49"/>
                      </a:cubicBezTo>
                      <a:cubicBezTo>
                        <a:pt x="65" y="45"/>
                        <a:pt x="68" y="43"/>
                        <a:pt x="73" y="43"/>
                      </a:cubicBezTo>
                      <a:cubicBezTo>
                        <a:pt x="74" y="43"/>
                        <a:pt x="76" y="42"/>
                        <a:pt x="77" y="41"/>
                      </a:cubicBezTo>
                      <a:cubicBezTo>
                        <a:pt x="79" y="40"/>
                        <a:pt x="81" y="39"/>
                        <a:pt x="81" y="38"/>
                      </a:cubicBezTo>
                      <a:cubicBezTo>
                        <a:pt x="84" y="32"/>
                        <a:pt x="91" y="29"/>
                        <a:pt x="91" y="22"/>
                      </a:cubicBezTo>
                      <a:cubicBezTo>
                        <a:pt x="92" y="21"/>
                        <a:pt x="94" y="19"/>
                        <a:pt x="95" y="19"/>
                      </a:cubicBezTo>
                      <a:cubicBezTo>
                        <a:pt x="96" y="18"/>
                        <a:pt x="98" y="17"/>
                        <a:pt x="99" y="17"/>
                      </a:cubicBezTo>
                      <a:cubicBezTo>
                        <a:pt x="101" y="16"/>
                        <a:pt x="102" y="14"/>
                        <a:pt x="102" y="13"/>
                      </a:cubicBezTo>
                      <a:cubicBezTo>
                        <a:pt x="102" y="10"/>
                        <a:pt x="102" y="8"/>
                        <a:pt x="102" y="6"/>
                      </a:cubicBezTo>
                      <a:cubicBezTo>
                        <a:pt x="102" y="4"/>
                        <a:pt x="100" y="0"/>
                        <a:pt x="99" y="1"/>
                      </a:cubicBezTo>
                      <a:cubicBezTo>
                        <a:pt x="97" y="1"/>
                        <a:pt x="95" y="2"/>
                        <a:pt x="94" y="3"/>
                      </a:cubicBezTo>
                      <a:cubicBezTo>
                        <a:pt x="92" y="5"/>
                        <a:pt x="90" y="6"/>
                        <a:pt x="89" y="5"/>
                      </a:cubicBezTo>
                      <a:cubicBezTo>
                        <a:pt x="84" y="1"/>
                        <a:pt x="79" y="2"/>
                        <a:pt x="75" y="1"/>
                      </a:cubicBezTo>
                      <a:cubicBezTo>
                        <a:pt x="72" y="0"/>
                        <a:pt x="68" y="1"/>
                        <a:pt x="66" y="3"/>
                      </a:cubicBezTo>
                      <a:cubicBezTo>
                        <a:pt x="54" y="11"/>
                        <a:pt x="43" y="18"/>
                        <a:pt x="29" y="22"/>
                      </a:cubicBezTo>
                      <a:cubicBezTo>
                        <a:pt x="26" y="23"/>
                        <a:pt x="23" y="25"/>
                        <a:pt x="20" y="25"/>
                      </a:cubicBezTo>
                      <a:cubicBezTo>
                        <a:pt x="15" y="26"/>
                        <a:pt x="10" y="29"/>
                        <a:pt x="5" y="32"/>
                      </a:cubicBezTo>
                      <a:cubicBezTo>
                        <a:pt x="1" y="34"/>
                        <a:pt x="0" y="39"/>
                        <a:pt x="0" y="43"/>
                      </a:cubicBezTo>
                      <a:cubicBezTo>
                        <a:pt x="0" y="44"/>
                        <a:pt x="1" y="45"/>
                        <a:pt x="2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5" name="Freeform 490">
                  <a:extLst>
                    <a:ext uri="{FF2B5EF4-FFF2-40B4-BE49-F238E27FC236}">
                      <a16:creationId xmlns:a16="http://schemas.microsoft.com/office/drawing/2014/main" id="{B72636BA-22DD-4528-9258-8C40405431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447"/>
                  <a:ext cx="64" cy="43"/>
                </a:xfrm>
                <a:custGeom>
                  <a:avLst/>
                  <a:gdLst>
                    <a:gd name="T0" fmla="*/ 2 w 82"/>
                    <a:gd name="T1" fmla="*/ 23 h 55"/>
                    <a:gd name="T2" fmla="*/ 14 w 82"/>
                    <a:gd name="T3" fmla="*/ 34 h 55"/>
                    <a:gd name="T4" fmla="*/ 21 w 82"/>
                    <a:gd name="T5" fmla="*/ 33 h 55"/>
                    <a:gd name="T6" fmla="*/ 22 w 82"/>
                    <a:gd name="T7" fmla="*/ 32 h 55"/>
                    <a:gd name="T8" fmla="*/ 23 w 82"/>
                    <a:gd name="T9" fmla="*/ 32 h 55"/>
                    <a:gd name="T10" fmla="*/ 27 w 82"/>
                    <a:gd name="T11" fmla="*/ 31 h 55"/>
                    <a:gd name="T12" fmla="*/ 28 w 82"/>
                    <a:gd name="T13" fmla="*/ 31 h 55"/>
                    <a:gd name="T14" fmla="*/ 26 w 82"/>
                    <a:gd name="T15" fmla="*/ 32 h 55"/>
                    <a:gd name="T16" fmla="*/ 23 w 82"/>
                    <a:gd name="T17" fmla="*/ 32 h 55"/>
                    <a:gd name="T18" fmla="*/ 22 w 82"/>
                    <a:gd name="T19" fmla="*/ 33 h 55"/>
                    <a:gd name="T20" fmla="*/ 21 w 82"/>
                    <a:gd name="T21" fmla="*/ 33 h 55"/>
                    <a:gd name="T22" fmla="*/ 19 w 82"/>
                    <a:gd name="T23" fmla="*/ 36 h 55"/>
                    <a:gd name="T24" fmla="*/ 19 w 82"/>
                    <a:gd name="T25" fmla="*/ 41 h 55"/>
                    <a:gd name="T26" fmla="*/ 27 w 82"/>
                    <a:gd name="T27" fmla="*/ 46 h 55"/>
                    <a:gd name="T28" fmla="*/ 36 w 82"/>
                    <a:gd name="T29" fmla="*/ 48 h 55"/>
                    <a:gd name="T30" fmla="*/ 46 w 82"/>
                    <a:gd name="T31" fmla="*/ 51 h 55"/>
                    <a:gd name="T32" fmla="*/ 58 w 82"/>
                    <a:gd name="T33" fmla="*/ 50 h 55"/>
                    <a:gd name="T34" fmla="*/ 63 w 82"/>
                    <a:gd name="T35" fmla="*/ 47 h 55"/>
                    <a:gd name="T36" fmla="*/ 73 w 82"/>
                    <a:gd name="T37" fmla="*/ 39 h 55"/>
                    <a:gd name="T38" fmla="*/ 78 w 82"/>
                    <a:gd name="T39" fmla="*/ 30 h 55"/>
                    <a:gd name="T40" fmla="*/ 82 w 82"/>
                    <a:gd name="T41" fmla="*/ 13 h 55"/>
                    <a:gd name="T42" fmla="*/ 73 w 82"/>
                    <a:gd name="T43" fmla="*/ 10 h 55"/>
                    <a:gd name="T44" fmla="*/ 56 w 82"/>
                    <a:gd name="T45" fmla="*/ 5 h 55"/>
                    <a:gd name="T46" fmla="*/ 49 w 82"/>
                    <a:gd name="T47" fmla="*/ 7 h 55"/>
                    <a:gd name="T48" fmla="*/ 44 w 82"/>
                    <a:gd name="T49" fmla="*/ 5 h 55"/>
                    <a:gd name="T50" fmla="*/ 43 w 82"/>
                    <a:gd name="T51" fmla="*/ 2 h 55"/>
                    <a:gd name="T52" fmla="*/ 39 w 82"/>
                    <a:gd name="T53" fmla="*/ 1 h 55"/>
                    <a:gd name="T54" fmla="*/ 37 w 82"/>
                    <a:gd name="T55" fmla="*/ 3 h 55"/>
                    <a:gd name="T56" fmla="*/ 36 w 82"/>
                    <a:gd name="T57" fmla="*/ 8 h 55"/>
                    <a:gd name="T58" fmla="*/ 35 w 82"/>
                    <a:gd name="T59" fmla="*/ 12 h 55"/>
                    <a:gd name="T60" fmla="*/ 31 w 82"/>
                    <a:gd name="T61" fmla="*/ 11 h 55"/>
                    <a:gd name="T62" fmla="*/ 30 w 82"/>
                    <a:gd name="T63" fmla="*/ 10 h 55"/>
                    <a:gd name="T64" fmla="*/ 17 w 82"/>
                    <a:gd name="T65" fmla="*/ 4 h 55"/>
                    <a:gd name="T66" fmla="*/ 15 w 82"/>
                    <a:gd name="T67" fmla="*/ 2 h 55"/>
                    <a:gd name="T68" fmla="*/ 10 w 82"/>
                    <a:gd name="T69" fmla="*/ 4 h 55"/>
                    <a:gd name="T70" fmla="*/ 10 w 82"/>
                    <a:gd name="T71" fmla="*/ 8 h 55"/>
                    <a:gd name="T72" fmla="*/ 9 w 82"/>
                    <a:gd name="T73" fmla="*/ 10 h 55"/>
                    <a:gd name="T74" fmla="*/ 6 w 82"/>
                    <a:gd name="T75" fmla="*/ 9 h 55"/>
                    <a:gd name="T76" fmla="*/ 3 w 82"/>
                    <a:gd name="T77" fmla="*/ 9 h 55"/>
                    <a:gd name="T78" fmla="*/ 1 w 82"/>
                    <a:gd name="T79" fmla="*/ 17 h 55"/>
                    <a:gd name="T80" fmla="*/ 2 w 82"/>
                    <a:gd name="T81" fmla="*/ 2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2" h="55">
                      <a:moveTo>
                        <a:pt x="2" y="23"/>
                      </a:moveTo>
                      <a:cubicBezTo>
                        <a:pt x="4" y="31"/>
                        <a:pt x="6" y="33"/>
                        <a:pt x="14" y="34"/>
                      </a:cubicBezTo>
                      <a:cubicBezTo>
                        <a:pt x="16" y="34"/>
                        <a:pt x="19" y="33"/>
                        <a:pt x="21" y="33"/>
                      </a:cubicBezTo>
                      <a:cubicBezTo>
                        <a:pt x="21" y="33"/>
                        <a:pt x="22" y="33"/>
                        <a:pt x="22" y="32"/>
                      </a:cubicBezTo>
                      <a:cubicBezTo>
                        <a:pt x="22" y="32"/>
                        <a:pt x="23" y="32"/>
                        <a:pt x="23" y="32"/>
                      </a:cubicBezTo>
                      <a:cubicBezTo>
                        <a:pt x="24" y="32"/>
                        <a:pt x="25" y="31"/>
                        <a:pt x="27" y="31"/>
                      </a:cubicBezTo>
                      <a:cubicBezTo>
                        <a:pt x="27" y="31"/>
                        <a:pt x="28" y="31"/>
                        <a:pt x="28" y="31"/>
                      </a:cubicBezTo>
                      <a:cubicBezTo>
                        <a:pt x="29" y="32"/>
                        <a:pt x="28" y="32"/>
                        <a:pt x="26" y="32"/>
                      </a:cubicBezTo>
                      <a:cubicBezTo>
                        <a:pt x="25" y="32"/>
                        <a:pt x="24" y="32"/>
                        <a:pt x="23" y="32"/>
                      </a:cubicBezTo>
                      <a:cubicBezTo>
                        <a:pt x="23" y="33"/>
                        <a:pt x="23" y="33"/>
                        <a:pt x="22" y="33"/>
                      </a:cubicBezTo>
                      <a:cubicBezTo>
                        <a:pt x="22" y="33"/>
                        <a:pt x="22" y="33"/>
                        <a:pt x="21" y="33"/>
                      </a:cubicBezTo>
                      <a:cubicBezTo>
                        <a:pt x="20" y="34"/>
                        <a:pt x="19" y="35"/>
                        <a:pt x="19" y="36"/>
                      </a:cubicBezTo>
                      <a:cubicBezTo>
                        <a:pt x="17" y="38"/>
                        <a:pt x="17" y="40"/>
                        <a:pt x="19" y="41"/>
                      </a:cubicBezTo>
                      <a:cubicBezTo>
                        <a:pt x="21" y="43"/>
                        <a:pt x="24" y="44"/>
                        <a:pt x="27" y="46"/>
                      </a:cubicBezTo>
                      <a:cubicBezTo>
                        <a:pt x="30" y="48"/>
                        <a:pt x="33" y="49"/>
                        <a:pt x="36" y="48"/>
                      </a:cubicBezTo>
                      <a:cubicBezTo>
                        <a:pt x="40" y="47"/>
                        <a:pt x="43" y="47"/>
                        <a:pt x="46" y="51"/>
                      </a:cubicBezTo>
                      <a:cubicBezTo>
                        <a:pt x="50" y="55"/>
                        <a:pt x="53" y="54"/>
                        <a:pt x="58" y="50"/>
                      </a:cubicBezTo>
                      <a:cubicBezTo>
                        <a:pt x="59" y="49"/>
                        <a:pt x="61" y="47"/>
                        <a:pt x="63" y="47"/>
                      </a:cubicBezTo>
                      <a:cubicBezTo>
                        <a:pt x="69" y="47"/>
                        <a:pt x="72" y="45"/>
                        <a:pt x="73" y="39"/>
                      </a:cubicBezTo>
                      <a:cubicBezTo>
                        <a:pt x="74" y="36"/>
                        <a:pt x="76" y="33"/>
                        <a:pt x="78" y="30"/>
                      </a:cubicBezTo>
                      <a:cubicBezTo>
                        <a:pt x="82" y="25"/>
                        <a:pt x="82" y="20"/>
                        <a:pt x="82" y="13"/>
                      </a:cubicBezTo>
                      <a:cubicBezTo>
                        <a:pt x="79" y="12"/>
                        <a:pt x="76" y="10"/>
                        <a:pt x="73" y="10"/>
                      </a:cubicBezTo>
                      <a:cubicBezTo>
                        <a:pt x="67" y="9"/>
                        <a:pt x="62" y="8"/>
                        <a:pt x="56" y="5"/>
                      </a:cubicBezTo>
                      <a:cubicBezTo>
                        <a:pt x="53" y="4"/>
                        <a:pt x="51" y="5"/>
                        <a:pt x="49" y="7"/>
                      </a:cubicBezTo>
                      <a:cubicBezTo>
                        <a:pt x="46" y="9"/>
                        <a:pt x="46" y="9"/>
                        <a:pt x="44" y="5"/>
                      </a:cubicBezTo>
                      <a:cubicBezTo>
                        <a:pt x="44" y="4"/>
                        <a:pt x="44" y="3"/>
                        <a:pt x="43" y="2"/>
                      </a:cubicBezTo>
                      <a:cubicBezTo>
                        <a:pt x="42" y="1"/>
                        <a:pt x="40" y="0"/>
                        <a:pt x="39" y="1"/>
                      </a:cubicBezTo>
                      <a:cubicBezTo>
                        <a:pt x="38" y="1"/>
                        <a:pt x="37" y="2"/>
                        <a:pt x="37" y="3"/>
                      </a:cubicBezTo>
                      <a:cubicBezTo>
                        <a:pt x="36" y="4"/>
                        <a:pt x="36" y="6"/>
                        <a:pt x="36" y="8"/>
                      </a:cubicBezTo>
                      <a:cubicBezTo>
                        <a:pt x="36" y="9"/>
                        <a:pt x="36" y="11"/>
                        <a:pt x="35" y="12"/>
                      </a:cubicBezTo>
                      <a:cubicBezTo>
                        <a:pt x="33" y="14"/>
                        <a:pt x="32" y="11"/>
                        <a:pt x="31" y="11"/>
                      </a:cubicBezTo>
                      <a:cubicBezTo>
                        <a:pt x="31" y="10"/>
                        <a:pt x="30" y="10"/>
                        <a:pt x="30" y="10"/>
                      </a:cubicBezTo>
                      <a:cubicBezTo>
                        <a:pt x="24" y="10"/>
                        <a:pt x="20" y="8"/>
                        <a:pt x="17" y="4"/>
                      </a:cubicBezTo>
                      <a:cubicBezTo>
                        <a:pt x="17" y="3"/>
                        <a:pt x="15" y="2"/>
                        <a:pt x="15" y="2"/>
                      </a:cubicBezTo>
                      <a:cubicBezTo>
                        <a:pt x="13" y="0"/>
                        <a:pt x="10" y="2"/>
                        <a:pt x="10" y="4"/>
                      </a:cubicBezTo>
                      <a:cubicBezTo>
                        <a:pt x="10" y="5"/>
                        <a:pt x="10" y="6"/>
                        <a:pt x="10" y="8"/>
                      </a:cubicBezTo>
                      <a:cubicBezTo>
                        <a:pt x="10" y="8"/>
                        <a:pt x="9" y="10"/>
                        <a:pt x="9" y="10"/>
                      </a:cubicBezTo>
                      <a:cubicBezTo>
                        <a:pt x="8" y="10"/>
                        <a:pt x="7" y="9"/>
                        <a:pt x="6" y="9"/>
                      </a:cubicBezTo>
                      <a:cubicBezTo>
                        <a:pt x="5" y="9"/>
                        <a:pt x="3" y="9"/>
                        <a:pt x="3" y="9"/>
                      </a:cubicBezTo>
                      <a:cubicBezTo>
                        <a:pt x="2" y="12"/>
                        <a:pt x="0" y="14"/>
                        <a:pt x="1" y="17"/>
                      </a:cubicBezTo>
                      <a:cubicBezTo>
                        <a:pt x="1" y="19"/>
                        <a:pt x="2" y="21"/>
                        <a:pt x="2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6" name="Freeform 491">
                  <a:extLst>
                    <a:ext uri="{FF2B5EF4-FFF2-40B4-BE49-F238E27FC236}">
                      <a16:creationId xmlns:a16="http://schemas.microsoft.com/office/drawing/2014/main" id="{A3C1BD7E-55F4-43CE-9EC6-2263E3D1F2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3" y="445"/>
                  <a:ext cx="54" cy="61"/>
                </a:xfrm>
                <a:custGeom>
                  <a:avLst/>
                  <a:gdLst>
                    <a:gd name="T0" fmla="*/ 7 w 70"/>
                    <a:gd name="T1" fmla="*/ 2 h 78"/>
                    <a:gd name="T2" fmla="*/ 5 w 70"/>
                    <a:gd name="T3" fmla="*/ 8 h 78"/>
                    <a:gd name="T4" fmla="*/ 1 w 70"/>
                    <a:gd name="T5" fmla="*/ 19 h 78"/>
                    <a:gd name="T6" fmla="*/ 0 w 70"/>
                    <a:gd name="T7" fmla="*/ 22 h 78"/>
                    <a:gd name="T8" fmla="*/ 1 w 70"/>
                    <a:gd name="T9" fmla="*/ 38 h 78"/>
                    <a:gd name="T10" fmla="*/ 3 w 70"/>
                    <a:gd name="T11" fmla="*/ 40 h 78"/>
                    <a:gd name="T12" fmla="*/ 5 w 70"/>
                    <a:gd name="T13" fmla="*/ 42 h 78"/>
                    <a:gd name="T14" fmla="*/ 11 w 70"/>
                    <a:gd name="T15" fmla="*/ 49 h 78"/>
                    <a:gd name="T16" fmla="*/ 26 w 70"/>
                    <a:gd name="T17" fmla="*/ 50 h 78"/>
                    <a:gd name="T18" fmla="*/ 27 w 70"/>
                    <a:gd name="T19" fmla="*/ 51 h 78"/>
                    <a:gd name="T20" fmla="*/ 26 w 70"/>
                    <a:gd name="T21" fmla="*/ 54 h 78"/>
                    <a:gd name="T22" fmla="*/ 20 w 70"/>
                    <a:gd name="T23" fmla="*/ 56 h 78"/>
                    <a:gd name="T24" fmla="*/ 15 w 70"/>
                    <a:gd name="T25" fmla="*/ 62 h 78"/>
                    <a:gd name="T26" fmla="*/ 14 w 70"/>
                    <a:gd name="T27" fmla="*/ 68 h 78"/>
                    <a:gd name="T28" fmla="*/ 17 w 70"/>
                    <a:gd name="T29" fmla="*/ 73 h 78"/>
                    <a:gd name="T30" fmla="*/ 30 w 70"/>
                    <a:gd name="T31" fmla="*/ 77 h 78"/>
                    <a:gd name="T32" fmla="*/ 41 w 70"/>
                    <a:gd name="T33" fmla="*/ 72 h 78"/>
                    <a:gd name="T34" fmla="*/ 42 w 70"/>
                    <a:gd name="T35" fmla="*/ 68 h 78"/>
                    <a:gd name="T36" fmla="*/ 50 w 70"/>
                    <a:gd name="T37" fmla="*/ 62 h 78"/>
                    <a:gd name="T38" fmla="*/ 54 w 70"/>
                    <a:gd name="T39" fmla="*/ 53 h 78"/>
                    <a:gd name="T40" fmla="*/ 61 w 70"/>
                    <a:gd name="T41" fmla="*/ 44 h 78"/>
                    <a:gd name="T42" fmla="*/ 62 w 70"/>
                    <a:gd name="T43" fmla="*/ 42 h 78"/>
                    <a:gd name="T44" fmla="*/ 69 w 70"/>
                    <a:gd name="T45" fmla="*/ 28 h 78"/>
                    <a:gd name="T46" fmla="*/ 69 w 70"/>
                    <a:gd name="T47" fmla="*/ 25 h 78"/>
                    <a:gd name="T48" fmla="*/ 67 w 70"/>
                    <a:gd name="T49" fmla="*/ 19 h 78"/>
                    <a:gd name="T50" fmla="*/ 63 w 70"/>
                    <a:gd name="T51" fmla="*/ 17 h 78"/>
                    <a:gd name="T52" fmla="*/ 54 w 70"/>
                    <a:gd name="T53" fmla="*/ 13 h 78"/>
                    <a:gd name="T54" fmla="*/ 40 w 70"/>
                    <a:gd name="T55" fmla="*/ 13 h 78"/>
                    <a:gd name="T56" fmla="*/ 37 w 70"/>
                    <a:gd name="T57" fmla="*/ 22 h 78"/>
                    <a:gd name="T58" fmla="*/ 37 w 70"/>
                    <a:gd name="T59" fmla="*/ 33 h 78"/>
                    <a:gd name="T60" fmla="*/ 36 w 70"/>
                    <a:gd name="T61" fmla="*/ 35 h 78"/>
                    <a:gd name="T62" fmla="*/ 35 w 70"/>
                    <a:gd name="T63" fmla="*/ 33 h 78"/>
                    <a:gd name="T64" fmla="*/ 30 w 70"/>
                    <a:gd name="T65" fmla="*/ 21 h 78"/>
                    <a:gd name="T66" fmla="*/ 27 w 70"/>
                    <a:gd name="T67" fmla="*/ 20 h 78"/>
                    <a:gd name="T68" fmla="*/ 24 w 70"/>
                    <a:gd name="T69" fmla="*/ 21 h 78"/>
                    <a:gd name="T70" fmla="*/ 18 w 70"/>
                    <a:gd name="T71" fmla="*/ 36 h 78"/>
                    <a:gd name="T72" fmla="*/ 18 w 70"/>
                    <a:gd name="T73" fmla="*/ 36 h 78"/>
                    <a:gd name="T74" fmla="*/ 17 w 70"/>
                    <a:gd name="T75" fmla="*/ 36 h 78"/>
                    <a:gd name="T76" fmla="*/ 18 w 70"/>
                    <a:gd name="T77" fmla="*/ 36 h 78"/>
                    <a:gd name="T78" fmla="*/ 18 w 70"/>
                    <a:gd name="T79" fmla="*/ 36 h 78"/>
                    <a:gd name="T80" fmla="*/ 16 w 70"/>
                    <a:gd name="T81" fmla="*/ 27 h 78"/>
                    <a:gd name="T82" fmla="*/ 17 w 70"/>
                    <a:gd name="T83" fmla="*/ 23 h 78"/>
                    <a:gd name="T84" fmla="*/ 16 w 70"/>
                    <a:gd name="T85" fmla="*/ 10 h 78"/>
                    <a:gd name="T86" fmla="*/ 15 w 70"/>
                    <a:gd name="T87" fmla="*/ 7 h 78"/>
                    <a:gd name="T88" fmla="*/ 13 w 70"/>
                    <a:gd name="T89" fmla="*/ 2 h 78"/>
                    <a:gd name="T90" fmla="*/ 7 w 70"/>
                    <a:gd name="T91" fmla="*/ 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0" h="78">
                      <a:moveTo>
                        <a:pt x="7" y="2"/>
                      </a:moveTo>
                      <a:cubicBezTo>
                        <a:pt x="6" y="4"/>
                        <a:pt x="5" y="6"/>
                        <a:pt x="5" y="8"/>
                      </a:cubicBezTo>
                      <a:cubicBezTo>
                        <a:pt x="4" y="12"/>
                        <a:pt x="4" y="16"/>
                        <a:pt x="1" y="19"/>
                      </a:cubicBezTo>
                      <a:cubicBezTo>
                        <a:pt x="0" y="19"/>
                        <a:pt x="0" y="21"/>
                        <a:pt x="0" y="22"/>
                      </a:cubicBezTo>
                      <a:cubicBezTo>
                        <a:pt x="1" y="27"/>
                        <a:pt x="3" y="32"/>
                        <a:pt x="1" y="38"/>
                      </a:cubicBezTo>
                      <a:cubicBezTo>
                        <a:pt x="1" y="38"/>
                        <a:pt x="2" y="39"/>
                        <a:pt x="3" y="40"/>
                      </a:cubicBezTo>
                      <a:cubicBezTo>
                        <a:pt x="4" y="40"/>
                        <a:pt x="5" y="41"/>
                        <a:pt x="5" y="42"/>
                      </a:cubicBezTo>
                      <a:cubicBezTo>
                        <a:pt x="4" y="47"/>
                        <a:pt x="7" y="48"/>
                        <a:pt x="11" y="49"/>
                      </a:cubicBezTo>
                      <a:cubicBezTo>
                        <a:pt x="16" y="49"/>
                        <a:pt x="21" y="50"/>
                        <a:pt x="26" y="50"/>
                      </a:cubicBezTo>
                      <a:cubicBezTo>
                        <a:pt x="27" y="50"/>
                        <a:pt x="27" y="51"/>
                        <a:pt x="27" y="51"/>
                      </a:cubicBezTo>
                      <a:cubicBezTo>
                        <a:pt x="27" y="52"/>
                        <a:pt x="26" y="54"/>
                        <a:pt x="26" y="54"/>
                      </a:cubicBezTo>
                      <a:cubicBezTo>
                        <a:pt x="24" y="55"/>
                        <a:pt x="22" y="55"/>
                        <a:pt x="20" y="56"/>
                      </a:cubicBezTo>
                      <a:cubicBezTo>
                        <a:pt x="17" y="57"/>
                        <a:pt x="15" y="59"/>
                        <a:pt x="15" y="62"/>
                      </a:cubicBezTo>
                      <a:cubicBezTo>
                        <a:pt x="14" y="64"/>
                        <a:pt x="14" y="66"/>
                        <a:pt x="14" y="68"/>
                      </a:cubicBezTo>
                      <a:cubicBezTo>
                        <a:pt x="14" y="70"/>
                        <a:pt x="15" y="73"/>
                        <a:pt x="17" y="73"/>
                      </a:cubicBezTo>
                      <a:cubicBezTo>
                        <a:pt x="21" y="75"/>
                        <a:pt x="26" y="76"/>
                        <a:pt x="30" y="77"/>
                      </a:cubicBezTo>
                      <a:cubicBezTo>
                        <a:pt x="34" y="78"/>
                        <a:pt x="39" y="75"/>
                        <a:pt x="41" y="72"/>
                      </a:cubicBezTo>
                      <a:cubicBezTo>
                        <a:pt x="41" y="71"/>
                        <a:pt x="41" y="69"/>
                        <a:pt x="42" y="68"/>
                      </a:cubicBezTo>
                      <a:cubicBezTo>
                        <a:pt x="43" y="64"/>
                        <a:pt x="46" y="63"/>
                        <a:pt x="50" y="62"/>
                      </a:cubicBezTo>
                      <a:cubicBezTo>
                        <a:pt x="52" y="59"/>
                        <a:pt x="53" y="56"/>
                        <a:pt x="54" y="53"/>
                      </a:cubicBezTo>
                      <a:cubicBezTo>
                        <a:pt x="56" y="49"/>
                        <a:pt x="59" y="47"/>
                        <a:pt x="61" y="44"/>
                      </a:cubicBezTo>
                      <a:cubicBezTo>
                        <a:pt x="61" y="43"/>
                        <a:pt x="62" y="43"/>
                        <a:pt x="62" y="42"/>
                      </a:cubicBezTo>
                      <a:cubicBezTo>
                        <a:pt x="64" y="38"/>
                        <a:pt x="67" y="33"/>
                        <a:pt x="69" y="28"/>
                      </a:cubicBezTo>
                      <a:cubicBezTo>
                        <a:pt x="70" y="27"/>
                        <a:pt x="70" y="26"/>
                        <a:pt x="69" y="25"/>
                      </a:cubicBezTo>
                      <a:cubicBezTo>
                        <a:pt x="69" y="23"/>
                        <a:pt x="68" y="21"/>
                        <a:pt x="67" y="19"/>
                      </a:cubicBezTo>
                      <a:cubicBezTo>
                        <a:pt x="66" y="18"/>
                        <a:pt x="65" y="17"/>
                        <a:pt x="63" y="17"/>
                      </a:cubicBezTo>
                      <a:cubicBezTo>
                        <a:pt x="59" y="18"/>
                        <a:pt x="56" y="16"/>
                        <a:pt x="54" y="13"/>
                      </a:cubicBezTo>
                      <a:cubicBezTo>
                        <a:pt x="49" y="12"/>
                        <a:pt x="45" y="12"/>
                        <a:pt x="40" y="13"/>
                      </a:cubicBezTo>
                      <a:cubicBezTo>
                        <a:pt x="39" y="16"/>
                        <a:pt x="37" y="18"/>
                        <a:pt x="37" y="22"/>
                      </a:cubicBezTo>
                      <a:cubicBezTo>
                        <a:pt x="37" y="26"/>
                        <a:pt x="37" y="29"/>
                        <a:pt x="37" y="33"/>
                      </a:cubicBezTo>
                      <a:cubicBezTo>
                        <a:pt x="37" y="34"/>
                        <a:pt x="37" y="34"/>
                        <a:pt x="36" y="35"/>
                      </a:cubicBezTo>
                      <a:cubicBezTo>
                        <a:pt x="36" y="35"/>
                        <a:pt x="35" y="35"/>
                        <a:pt x="35" y="33"/>
                      </a:cubicBezTo>
                      <a:cubicBezTo>
                        <a:pt x="33" y="29"/>
                        <a:pt x="32" y="25"/>
                        <a:pt x="30" y="21"/>
                      </a:cubicBezTo>
                      <a:cubicBezTo>
                        <a:pt x="30" y="21"/>
                        <a:pt x="28" y="20"/>
                        <a:pt x="27" y="20"/>
                      </a:cubicBezTo>
                      <a:cubicBezTo>
                        <a:pt x="26" y="20"/>
                        <a:pt x="25" y="21"/>
                        <a:pt x="24" y="21"/>
                      </a:cubicBezTo>
                      <a:cubicBezTo>
                        <a:pt x="22" y="26"/>
                        <a:pt x="20" y="31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6" y="33"/>
                        <a:pt x="15" y="31"/>
                        <a:pt x="16" y="27"/>
                      </a:cubicBezTo>
                      <a:cubicBezTo>
                        <a:pt x="17" y="26"/>
                        <a:pt x="18" y="24"/>
                        <a:pt x="17" y="23"/>
                      </a:cubicBezTo>
                      <a:cubicBezTo>
                        <a:pt x="16" y="18"/>
                        <a:pt x="15" y="14"/>
                        <a:pt x="16" y="10"/>
                      </a:cubicBezTo>
                      <a:cubicBezTo>
                        <a:pt x="16" y="9"/>
                        <a:pt x="15" y="8"/>
                        <a:pt x="15" y="7"/>
                      </a:cubicBezTo>
                      <a:cubicBezTo>
                        <a:pt x="14" y="5"/>
                        <a:pt x="14" y="4"/>
                        <a:pt x="13" y="2"/>
                      </a:cubicBezTo>
                      <a:cubicBezTo>
                        <a:pt x="12" y="1"/>
                        <a:pt x="8" y="0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7" name="Freeform 492">
                  <a:extLst>
                    <a:ext uri="{FF2B5EF4-FFF2-40B4-BE49-F238E27FC236}">
                      <a16:creationId xmlns:a16="http://schemas.microsoft.com/office/drawing/2014/main" id="{01620C33-9831-4A43-9B10-2DFD07BAB7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26" y="982"/>
                  <a:ext cx="47" cy="57"/>
                </a:xfrm>
                <a:custGeom>
                  <a:avLst/>
                  <a:gdLst>
                    <a:gd name="T0" fmla="*/ 26 w 61"/>
                    <a:gd name="T1" fmla="*/ 7 h 72"/>
                    <a:gd name="T2" fmla="*/ 23 w 61"/>
                    <a:gd name="T3" fmla="*/ 15 h 72"/>
                    <a:gd name="T4" fmla="*/ 21 w 61"/>
                    <a:gd name="T5" fmla="*/ 16 h 72"/>
                    <a:gd name="T6" fmla="*/ 11 w 61"/>
                    <a:gd name="T7" fmla="*/ 17 h 72"/>
                    <a:gd name="T8" fmla="*/ 8 w 61"/>
                    <a:gd name="T9" fmla="*/ 20 h 72"/>
                    <a:gd name="T10" fmla="*/ 7 w 61"/>
                    <a:gd name="T11" fmla="*/ 30 h 72"/>
                    <a:gd name="T12" fmla="*/ 10 w 61"/>
                    <a:gd name="T13" fmla="*/ 37 h 72"/>
                    <a:gd name="T14" fmla="*/ 11 w 61"/>
                    <a:gd name="T15" fmla="*/ 46 h 72"/>
                    <a:gd name="T16" fmla="*/ 5 w 61"/>
                    <a:gd name="T17" fmla="*/ 54 h 72"/>
                    <a:gd name="T18" fmla="*/ 3 w 61"/>
                    <a:gd name="T19" fmla="*/ 56 h 72"/>
                    <a:gd name="T20" fmla="*/ 5 w 61"/>
                    <a:gd name="T21" fmla="*/ 68 h 72"/>
                    <a:gd name="T22" fmla="*/ 21 w 61"/>
                    <a:gd name="T23" fmla="*/ 70 h 72"/>
                    <a:gd name="T24" fmla="*/ 30 w 61"/>
                    <a:gd name="T25" fmla="*/ 66 h 72"/>
                    <a:gd name="T26" fmla="*/ 45 w 61"/>
                    <a:gd name="T27" fmla="*/ 60 h 72"/>
                    <a:gd name="T28" fmla="*/ 50 w 61"/>
                    <a:gd name="T29" fmla="*/ 56 h 72"/>
                    <a:gd name="T30" fmla="*/ 54 w 61"/>
                    <a:gd name="T31" fmla="*/ 36 h 72"/>
                    <a:gd name="T32" fmla="*/ 53 w 61"/>
                    <a:gd name="T33" fmla="*/ 31 h 72"/>
                    <a:gd name="T34" fmla="*/ 55 w 61"/>
                    <a:gd name="T35" fmla="*/ 25 h 72"/>
                    <a:gd name="T36" fmla="*/ 57 w 61"/>
                    <a:gd name="T37" fmla="*/ 23 h 72"/>
                    <a:gd name="T38" fmla="*/ 59 w 61"/>
                    <a:gd name="T39" fmla="*/ 11 h 72"/>
                    <a:gd name="T40" fmla="*/ 55 w 61"/>
                    <a:gd name="T41" fmla="*/ 5 h 72"/>
                    <a:gd name="T42" fmla="*/ 51 w 61"/>
                    <a:gd name="T43" fmla="*/ 2 h 72"/>
                    <a:gd name="T44" fmla="*/ 39 w 61"/>
                    <a:gd name="T45" fmla="*/ 0 h 72"/>
                    <a:gd name="T46" fmla="*/ 35 w 61"/>
                    <a:gd name="T47" fmla="*/ 1 h 72"/>
                    <a:gd name="T48" fmla="*/ 26 w 61"/>
                    <a:gd name="T49" fmla="*/ 7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1" h="72">
                      <a:moveTo>
                        <a:pt x="26" y="7"/>
                      </a:moveTo>
                      <a:cubicBezTo>
                        <a:pt x="25" y="10"/>
                        <a:pt x="25" y="12"/>
                        <a:pt x="23" y="15"/>
                      </a:cubicBezTo>
                      <a:cubicBezTo>
                        <a:pt x="23" y="15"/>
                        <a:pt x="22" y="16"/>
                        <a:pt x="21" y="16"/>
                      </a:cubicBezTo>
                      <a:cubicBezTo>
                        <a:pt x="18" y="17"/>
                        <a:pt x="14" y="17"/>
                        <a:pt x="11" y="17"/>
                      </a:cubicBezTo>
                      <a:cubicBezTo>
                        <a:pt x="9" y="17"/>
                        <a:pt x="8" y="18"/>
                        <a:pt x="8" y="20"/>
                      </a:cubicBezTo>
                      <a:cubicBezTo>
                        <a:pt x="7" y="23"/>
                        <a:pt x="8" y="26"/>
                        <a:pt x="7" y="30"/>
                      </a:cubicBezTo>
                      <a:cubicBezTo>
                        <a:pt x="6" y="33"/>
                        <a:pt x="8" y="35"/>
                        <a:pt x="10" y="37"/>
                      </a:cubicBezTo>
                      <a:cubicBezTo>
                        <a:pt x="12" y="40"/>
                        <a:pt x="12" y="43"/>
                        <a:pt x="11" y="46"/>
                      </a:cubicBezTo>
                      <a:cubicBezTo>
                        <a:pt x="9" y="49"/>
                        <a:pt x="7" y="51"/>
                        <a:pt x="5" y="54"/>
                      </a:cubicBezTo>
                      <a:cubicBezTo>
                        <a:pt x="5" y="55"/>
                        <a:pt x="4" y="56"/>
                        <a:pt x="3" y="56"/>
                      </a:cubicBezTo>
                      <a:cubicBezTo>
                        <a:pt x="0" y="59"/>
                        <a:pt x="1" y="65"/>
                        <a:pt x="5" y="68"/>
                      </a:cubicBezTo>
                      <a:cubicBezTo>
                        <a:pt x="10" y="71"/>
                        <a:pt x="15" y="72"/>
                        <a:pt x="21" y="70"/>
                      </a:cubicBezTo>
                      <a:cubicBezTo>
                        <a:pt x="24" y="69"/>
                        <a:pt x="27" y="67"/>
                        <a:pt x="30" y="66"/>
                      </a:cubicBezTo>
                      <a:cubicBezTo>
                        <a:pt x="34" y="63"/>
                        <a:pt x="39" y="61"/>
                        <a:pt x="45" y="60"/>
                      </a:cubicBezTo>
                      <a:cubicBezTo>
                        <a:pt x="47" y="60"/>
                        <a:pt x="49" y="58"/>
                        <a:pt x="50" y="56"/>
                      </a:cubicBezTo>
                      <a:cubicBezTo>
                        <a:pt x="54" y="50"/>
                        <a:pt x="56" y="43"/>
                        <a:pt x="54" y="36"/>
                      </a:cubicBezTo>
                      <a:cubicBezTo>
                        <a:pt x="54" y="34"/>
                        <a:pt x="53" y="33"/>
                        <a:pt x="53" y="31"/>
                      </a:cubicBezTo>
                      <a:cubicBezTo>
                        <a:pt x="53" y="29"/>
                        <a:pt x="54" y="27"/>
                        <a:pt x="55" y="25"/>
                      </a:cubicBezTo>
                      <a:cubicBezTo>
                        <a:pt x="56" y="24"/>
                        <a:pt x="56" y="23"/>
                        <a:pt x="57" y="23"/>
                      </a:cubicBezTo>
                      <a:cubicBezTo>
                        <a:pt x="61" y="19"/>
                        <a:pt x="61" y="15"/>
                        <a:pt x="59" y="11"/>
                      </a:cubicBezTo>
                      <a:cubicBezTo>
                        <a:pt x="58" y="9"/>
                        <a:pt x="57" y="7"/>
                        <a:pt x="55" y="5"/>
                      </a:cubicBezTo>
                      <a:cubicBezTo>
                        <a:pt x="54" y="4"/>
                        <a:pt x="53" y="2"/>
                        <a:pt x="51" y="2"/>
                      </a:cubicBezTo>
                      <a:cubicBezTo>
                        <a:pt x="47" y="1"/>
                        <a:pt x="43" y="1"/>
                        <a:pt x="39" y="0"/>
                      </a:cubicBezTo>
                      <a:cubicBezTo>
                        <a:pt x="37" y="0"/>
                        <a:pt x="36" y="0"/>
                        <a:pt x="35" y="1"/>
                      </a:cubicBezTo>
                      <a:cubicBezTo>
                        <a:pt x="31" y="1"/>
                        <a:pt x="28" y="3"/>
                        <a:pt x="2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8" name="Freeform 493">
                  <a:extLst>
                    <a:ext uri="{FF2B5EF4-FFF2-40B4-BE49-F238E27FC236}">
                      <a16:creationId xmlns:a16="http://schemas.microsoft.com/office/drawing/2014/main" id="{3D636EDC-1581-4F93-BC50-63C4ED1CDD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5" y="1044"/>
                  <a:ext cx="57" cy="68"/>
                </a:xfrm>
                <a:custGeom>
                  <a:avLst/>
                  <a:gdLst>
                    <a:gd name="T0" fmla="*/ 0 w 73"/>
                    <a:gd name="T1" fmla="*/ 65 h 86"/>
                    <a:gd name="T2" fmla="*/ 6 w 73"/>
                    <a:gd name="T3" fmla="*/ 76 h 86"/>
                    <a:gd name="T4" fmla="*/ 10 w 73"/>
                    <a:gd name="T5" fmla="*/ 85 h 86"/>
                    <a:gd name="T6" fmla="*/ 13 w 73"/>
                    <a:gd name="T7" fmla="*/ 86 h 86"/>
                    <a:gd name="T8" fmla="*/ 24 w 73"/>
                    <a:gd name="T9" fmla="*/ 78 h 86"/>
                    <a:gd name="T10" fmla="*/ 24 w 73"/>
                    <a:gd name="T11" fmla="*/ 74 h 86"/>
                    <a:gd name="T12" fmla="*/ 12 w 73"/>
                    <a:gd name="T13" fmla="*/ 67 h 86"/>
                    <a:gd name="T14" fmla="*/ 12 w 73"/>
                    <a:gd name="T15" fmla="*/ 66 h 86"/>
                    <a:gd name="T16" fmla="*/ 18 w 73"/>
                    <a:gd name="T17" fmla="*/ 64 h 86"/>
                    <a:gd name="T18" fmla="*/ 36 w 73"/>
                    <a:gd name="T19" fmla="*/ 65 h 86"/>
                    <a:gd name="T20" fmla="*/ 47 w 73"/>
                    <a:gd name="T21" fmla="*/ 70 h 86"/>
                    <a:gd name="T22" fmla="*/ 49 w 73"/>
                    <a:gd name="T23" fmla="*/ 68 h 86"/>
                    <a:gd name="T24" fmla="*/ 51 w 73"/>
                    <a:gd name="T25" fmla="*/ 58 h 86"/>
                    <a:gd name="T26" fmla="*/ 59 w 73"/>
                    <a:gd name="T27" fmla="*/ 50 h 86"/>
                    <a:gd name="T28" fmla="*/ 69 w 73"/>
                    <a:gd name="T29" fmla="*/ 46 h 86"/>
                    <a:gd name="T30" fmla="*/ 71 w 73"/>
                    <a:gd name="T31" fmla="*/ 37 h 86"/>
                    <a:gd name="T32" fmla="*/ 66 w 73"/>
                    <a:gd name="T33" fmla="*/ 31 h 86"/>
                    <a:gd name="T34" fmla="*/ 63 w 73"/>
                    <a:gd name="T35" fmla="*/ 26 h 86"/>
                    <a:gd name="T36" fmla="*/ 60 w 73"/>
                    <a:gd name="T37" fmla="*/ 24 h 86"/>
                    <a:gd name="T38" fmla="*/ 44 w 73"/>
                    <a:gd name="T39" fmla="*/ 25 h 86"/>
                    <a:gd name="T40" fmla="*/ 26 w 73"/>
                    <a:gd name="T41" fmla="*/ 11 h 86"/>
                    <a:gd name="T42" fmla="*/ 13 w 73"/>
                    <a:gd name="T43" fmla="*/ 1 h 86"/>
                    <a:gd name="T44" fmla="*/ 8 w 73"/>
                    <a:gd name="T45" fmla="*/ 2 h 86"/>
                    <a:gd name="T46" fmla="*/ 7 w 73"/>
                    <a:gd name="T47" fmla="*/ 7 h 86"/>
                    <a:gd name="T48" fmla="*/ 10 w 73"/>
                    <a:gd name="T49" fmla="*/ 14 h 86"/>
                    <a:gd name="T50" fmla="*/ 12 w 73"/>
                    <a:gd name="T51" fmla="*/ 22 h 86"/>
                    <a:gd name="T52" fmla="*/ 14 w 73"/>
                    <a:gd name="T53" fmla="*/ 45 h 86"/>
                    <a:gd name="T54" fmla="*/ 11 w 73"/>
                    <a:gd name="T55" fmla="*/ 47 h 86"/>
                    <a:gd name="T56" fmla="*/ 8 w 73"/>
                    <a:gd name="T57" fmla="*/ 47 h 86"/>
                    <a:gd name="T58" fmla="*/ 5 w 73"/>
                    <a:gd name="T59" fmla="*/ 51 h 86"/>
                    <a:gd name="T60" fmla="*/ 5 w 73"/>
                    <a:gd name="T61" fmla="*/ 54 h 86"/>
                    <a:gd name="T62" fmla="*/ 0 w 73"/>
                    <a:gd name="T63" fmla="*/ 65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3" h="86">
                      <a:moveTo>
                        <a:pt x="0" y="65"/>
                      </a:moveTo>
                      <a:cubicBezTo>
                        <a:pt x="0" y="70"/>
                        <a:pt x="5" y="72"/>
                        <a:pt x="6" y="76"/>
                      </a:cubicBezTo>
                      <a:cubicBezTo>
                        <a:pt x="8" y="79"/>
                        <a:pt x="9" y="82"/>
                        <a:pt x="10" y="85"/>
                      </a:cubicBezTo>
                      <a:cubicBezTo>
                        <a:pt x="11" y="85"/>
                        <a:pt x="12" y="86"/>
                        <a:pt x="13" y="86"/>
                      </a:cubicBezTo>
                      <a:cubicBezTo>
                        <a:pt x="17" y="83"/>
                        <a:pt x="20" y="81"/>
                        <a:pt x="24" y="78"/>
                      </a:cubicBezTo>
                      <a:cubicBezTo>
                        <a:pt x="25" y="77"/>
                        <a:pt x="25" y="75"/>
                        <a:pt x="24" y="74"/>
                      </a:cubicBezTo>
                      <a:cubicBezTo>
                        <a:pt x="20" y="72"/>
                        <a:pt x="16" y="70"/>
                        <a:pt x="12" y="67"/>
                      </a:cubicBezTo>
                      <a:cubicBezTo>
                        <a:pt x="12" y="67"/>
                        <a:pt x="12" y="66"/>
                        <a:pt x="12" y="66"/>
                      </a:cubicBezTo>
                      <a:cubicBezTo>
                        <a:pt x="14" y="65"/>
                        <a:pt x="16" y="65"/>
                        <a:pt x="18" y="64"/>
                      </a:cubicBezTo>
                      <a:cubicBezTo>
                        <a:pt x="25" y="59"/>
                        <a:pt x="30" y="60"/>
                        <a:pt x="36" y="65"/>
                      </a:cubicBezTo>
                      <a:cubicBezTo>
                        <a:pt x="39" y="68"/>
                        <a:pt x="43" y="69"/>
                        <a:pt x="47" y="70"/>
                      </a:cubicBezTo>
                      <a:cubicBezTo>
                        <a:pt x="48" y="70"/>
                        <a:pt x="49" y="69"/>
                        <a:pt x="49" y="68"/>
                      </a:cubicBezTo>
                      <a:cubicBezTo>
                        <a:pt x="50" y="65"/>
                        <a:pt x="50" y="62"/>
                        <a:pt x="51" y="58"/>
                      </a:cubicBezTo>
                      <a:cubicBezTo>
                        <a:pt x="52" y="55"/>
                        <a:pt x="54" y="52"/>
                        <a:pt x="59" y="50"/>
                      </a:cubicBezTo>
                      <a:cubicBezTo>
                        <a:pt x="62" y="49"/>
                        <a:pt x="66" y="47"/>
                        <a:pt x="69" y="46"/>
                      </a:cubicBezTo>
                      <a:cubicBezTo>
                        <a:pt x="72" y="44"/>
                        <a:pt x="73" y="40"/>
                        <a:pt x="71" y="37"/>
                      </a:cubicBezTo>
                      <a:cubicBezTo>
                        <a:pt x="69" y="35"/>
                        <a:pt x="68" y="33"/>
                        <a:pt x="66" y="31"/>
                      </a:cubicBezTo>
                      <a:cubicBezTo>
                        <a:pt x="64" y="29"/>
                        <a:pt x="64" y="27"/>
                        <a:pt x="63" y="26"/>
                      </a:cubicBezTo>
                      <a:cubicBezTo>
                        <a:pt x="62" y="23"/>
                        <a:pt x="61" y="22"/>
                        <a:pt x="60" y="24"/>
                      </a:cubicBezTo>
                      <a:cubicBezTo>
                        <a:pt x="54" y="27"/>
                        <a:pt x="50" y="27"/>
                        <a:pt x="44" y="25"/>
                      </a:cubicBezTo>
                      <a:cubicBezTo>
                        <a:pt x="37" y="21"/>
                        <a:pt x="31" y="17"/>
                        <a:pt x="26" y="11"/>
                      </a:cubicBezTo>
                      <a:cubicBezTo>
                        <a:pt x="22" y="7"/>
                        <a:pt x="18" y="4"/>
                        <a:pt x="13" y="1"/>
                      </a:cubicBezTo>
                      <a:cubicBezTo>
                        <a:pt x="11" y="0"/>
                        <a:pt x="9" y="1"/>
                        <a:pt x="8" y="2"/>
                      </a:cubicBezTo>
                      <a:cubicBezTo>
                        <a:pt x="7" y="3"/>
                        <a:pt x="6" y="5"/>
                        <a:pt x="7" y="7"/>
                      </a:cubicBezTo>
                      <a:cubicBezTo>
                        <a:pt x="8" y="9"/>
                        <a:pt x="9" y="12"/>
                        <a:pt x="10" y="14"/>
                      </a:cubicBezTo>
                      <a:cubicBezTo>
                        <a:pt x="11" y="17"/>
                        <a:pt x="12" y="19"/>
                        <a:pt x="12" y="22"/>
                      </a:cubicBezTo>
                      <a:cubicBezTo>
                        <a:pt x="13" y="29"/>
                        <a:pt x="13" y="37"/>
                        <a:pt x="14" y="45"/>
                      </a:cubicBezTo>
                      <a:cubicBezTo>
                        <a:pt x="14" y="45"/>
                        <a:pt x="12" y="46"/>
                        <a:pt x="11" y="47"/>
                      </a:cubicBezTo>
                      <a:cubicBezTo>
                        <a:pt x="10" y="47"/>
                        <a:pt x="9" y="47"/>
                        <a:pt x="8" y="47"/>
                      </a:cubicBezTo>
                      <a:cubicBezTo>
                        <a:pt x="5" y="47"/>
                        <a:pt x="5" y="47"/>
                        <a:pt x="5" y="51"/>
                      </a:cubicBezTo>
                      <a:cubicBezTo>
                        <a:pt x="5" y="52"/>
                        <a:pt x="5" y="53"/>
                        <a:pt x="5" y="54"/>
                      </a:cubicBezTo>
                      <a:cubicBezTo>
                        <a:pt x="3" y="58"/>
                        <a:pt x="0" y="60"/>
                        <a:pt x="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9" name="Freeform 494">
                  <a:extLst>
                    <a:ext uri="{FF2B5EF4-FFF2-40B4-BE49-F238E27FC236}">
                      <a16:creationId xmlns:a16="http://schemas.microsoft.com/office/drawing/2014/main" id="{31700112-7650-4B5E-8F08-69429ADAB7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6" y="362"/>
                  <a:ext cx="47" cy="65"/>
                </a:xfrm>
                <a:custGeom>
                  <a:avLst/>
                  <a:gdLst>
                    <a:gd name="T0" fmla="*/ 7 w 60"/>
                    <a:gd name="T1" fmla="*/ 47 h 83"/>
                    <a:gd name="T2" fmla="*/ 16 w 60"/>
                    <a:gd name="T3" fmla="*/ 49 h 83"/>
                    <a:gd name="T4" fmla="*/ 16 w 60"/>
                    <a:gd name="T5" fmla="*/ 50 h 83"/>
                    <a:gd name="T6" fmla="*/ 16 w 60"/>
                    <a:gd name="T7" fmla="*/ 49 h 83"/>
                    <a:gd name="T8" fmla="*/ 20 w 60"/>
                    <a:gd name="T9" fmla="*/ 53 h 83"/>
                    <a:gd name="T10" fmla="*/ 26 w 60"/>
                    <a:gd name="T11" fmla="*/ 73 h 83"/>
                    <a:gd name="T12" fmla="*/ 29 w 60"/>
                    <a:gd name="T13" fmla="*/ 80 h 83"/>
                    <a:gd name="T14" fmla="*/ 38 w 60"/>
                    <a:gd name="T15" fmla="*/ 81 h 83"/>
                    <a:gd name="T16" fmla="*/ 46 w 60"/>
                    <a:gd name="T17" fmla="*/ 69 h 83"/>
                    <a:gd name="T18" fmla="*/ 55 w 60"/>
                    <a:gd name="T19" fmla="*/ 52 h 83"/>
                    <a:gd name="T20" fmla="*/ 58 w 60"/>
                    <a:gd name="T21" fmla="*/ 47 h 83"/>
                    <a:gd name="T22" fmla="*/ 56 w 60"/>
                    <a:gd name="T23" fmla="*/ 34 h 83"/>
                    <a:gd name="T24" fmla="*/ 55 w 60"/>
                    <a:gd name="T25" fmla="*/ 29 h 83"/>
                    <a:gd name="T26" fmla="*/ 55 w 60"/>
                    <a:gd name="T27" fmla="*/ 25 h 83"/>
                    <a:gd name="T28" fmla="*/ 45 w 60"/>
                    <a:gd name="T29" fmla="*/ 18 h 83"/>
                    <a:gd name="T30" fmla="*/ 42 w 60"/>
                    <a:gd name="T31" fmla="*/ 19 h 83"/>
                    <a:gd name="T32" fmla="*/ 42 w 60"/>
                    <a:gd name="T33" fmla="*/ 19 h 83"/>
                    <a:gd name="T34" fmla="*/ 41 w 60"/>
                    <a:gd name="T35" fmla="*/ 20 h 83"/>
                    <a:gd name="T36" fmla="*/ 42 w 60"/>
                    <a:gd name="T37" fmla="*/ 19 h 83"/>
                    <a:gd name="T38" fmla="*/ 43 w 60"/>
                    <a:gd name="T39" fmla="*/ 10 h 83"/>
                    <a:gd name="T40" fmla="*/ 34 w 60"/>
                    <a:gd name="T41" fmla="*/ 0 h 83"/>
                    <a:gd name="T42" fmla="*/ 24 w 60"/>
                    <a:gd name="T43" fmla="*/ 0 h 83"/>
                    <a:gd name="T44" fmla="*/ 21 w 60"/>
                    <a:gd name="T45" fmla="*/ 2 h 83"/>
                    <a:gd name="T46" fmla="*/ 16 w 60"/>
                    <a:gd name="T47" fmla="*/ 13 h 83"/>
                    <a:gd name="T48" fmla="*/ 16 w 60"/>
                    <a:gd name="T49" fmla="*/ 18 h 83"/>
                    <a:gd name="T50" fmla="*/ 19 w 60"/>
                    <a:gd name="T51" fmla="*/ 23 h 83"/>
                    <a:gd name="T52" fmla="*/ 19 w 60"/>
                    <a:gd name="T53" fmla="*/ 23 h 83"/>
                    <a:gd name="T54" fmla="*/ 19 w 60"/>
                    <a:gd name="T55" fmla="*/ 23 h 83"/>
                    <a:gd name="T56" fmla="*/ 20 w 60"/>
                    <a:gd name="T57" fmla="*/ 22 h 83"/>
                    <a:gd name="T58" fmla="*/ 19 w 60"/>
                    <a:gd name="T59" fmla="*/ 23 h 83"/>
                    <a:gd name="T60" fmla="*/ 19 w 60"/>
                    <a:gd name="T61" fmla="*/ 23 h 83"/>
                    <a:gd name="T62" fmla="*/ 19 w 60"/>
                    <a:gd name="T63" fmla="*/ 23 h 83"/>
                    <a:gd name="T64" fmla="*/ 20 w 60"/>
                    <a:gd name="T65" fmla="*/ 29 h 83"/>
                    <a:gd name="T66" fmla="*/ 19 w 60"/>
                    <a:gd name="T67" fmla="*/ 34 h 83"/>
                    <a:gd name="T68" fmla="*/ 15 w 60"/>
                    <a:gd name="T69" fmla="*/ 36 h 83"/>
                    <a:gd name="T70" fmla="*/ 9 w 60"/>
                    <a:gd name="T71" fmla="*/ 33 h 83"/>
                    <a:gd name="T72" fmla="*/ 5 w 60"/>
                    <a:gd name="T73" fmla="*/ 34 h 83"/>
                    <a:gd name="T74" fmla="*/ 2 w 60"/>
                    <a:gd name="T75" fmla="*/ 38 h 83"/>
                    <a:gd name="T76" fmla="*/ 7 w 60"/>
                    <a:gd name="T77" fmla="*/ 47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0" h="83">
                      <a:moveTo>
                        <a:pt x="7" y="47"/>
                      </a:moveTo>
                      <a:cubicBezTo>
                        <a:pt x="10" y="47"/>
                        <a:pt x="13" y="47"/>
                        <a:pt x="16" y="49"/>
                      </a:cubicBezTo>
                      <a:cubicBezTo>
                        <a:pt x="16" y="49"/>
                        <a:pt x="16" y="49"/>
                        <a:pt x="16" y="50"/>
                      </a:cubicBezTo>
                      <a:cubicBezTo>
                        <a:pt x="16" y="50"/>
                        <a:pt x="16" y="49"/>
                        <a:pt x="16" y="49"/>
                      </a:cubicBezTo>
                      <a:cubicBezTo>
                        <a:pt x="17" y="51"/>
                        <a:pt x="19" y="52"/>
                        <a:pt x="20" y="53"/>
                      </a:cubicBezTo>
                      <a:cubicBezTo>
                        <a:pt x="27" y="58"/>
                        <a:pt x="31" y="64"/>
                        <a:pt x="26" y="73"/>
                      </a:cubicBezTo>
                      <a:cubicBezTo>
                        <a:pt x="25" y="75"/>
                        <a:pt x="26" y="78"/>
                        <a:pt x="29" y="80"/>
                      </a:cubicBezTo>
                      <a:cubicBezTo>
                        <a:pt x="31" y="82"/>
                        <a:pt x="35" y="83"/>
                        <a:pt x="38" y="81"/>
                      </a:cubicBezTo>
                      <a:cubicBezTo>
                        <a:pt x="42" y="78"/>
                        <a:pt x="45" y="74"/>
                        <a:pt x="46" y="69"/>
                      </a:cubicBezTo>
                      <a:cubicBezTo>
                        <a:pt x="47" y="63"/>
                        <a:pt x="49" y="57"/>
                        <a:pt x="55" y="52"/>
                      </a:cubicBezTo>
                      <a:cubicBezTo>
                        <a:pt x="56" y="51"/>
                        <a:pt x="57" y="49"/>
                        <a:pt x="58" y="47"/>
                      </a:cubicBezTo>
                      <a:cubicBezTo>
                        <a:pt x="60" y="42"/>
                        <a:pt x="60" y="38"/>
                        <a:pt x="56" y="34"/>
                      </a:cubicBezTo>
                      <a:cubicBezTo>
                        <a:pt x="55" y="33"/>
                        <a:pt x="54" y="31"/>
                        <a:pt x="55" y="29"/>
                      </a:cubicBezTo>
                      <a:cubicBezTo>
                        <a:pt x="55" y="28"/>
                        <a:pt x="55" y="27"/>
                        <a:pt x="55" y="25"/>
                      </a:cubicBezTo>
                      <a:cubicBezTo>
                        <a:pt x="55" y="18"/>
                        <a:pt x="52" y="15"/>
                        <a:pt x="45" y="18"/>
                      </a:cubicBezTo>
                      <a:cubicBezTo>
                        <a:pt x="44" y="18"/>
                        <a:pt x="43" y="19"/>
                        <a:pt x="42" y="19"/>
                      </a:cubicBezTo>
                      <a:cubicBezTo>
                        <a:pt x="42" y="19"/>
                        <a:pt x="42" y="19"/>
                        <a:pt x="42" y="19"/>
                      </a:cubicBezTo>
                      <a:cubicBezTo>
                        <a:pt x="42" y="21"/>
                        <a:pt x="42" y="21"/>
                        <a:pt x="41" y="20"/>
                      </a:cubicBezTo>
                      <a:cubicBezTo>
                        <a:pt x="42" y="20"/>
                        <a:pt x="42" y="19"/>
                        <a:pt x="42" y="19"/>
                      </a:cubicBezTo>
                      <a:cubicBezTo>
                        <a:pt x="43" y="16"/>
                        <a:pt x="43" y="13"/>
                        <a:pt x="43" y="10"/>
                      </a:cubicBezTo>
                      <a:cubicBezTo>
                        <a:pt x="43" y="4"/>
                        <a:pt x="39" y="0"/>
                        <a:pt x="34" y="0"/>
                      </a:cubicBezTo>
                      <a:cubicBezTo>
                        <a:pt x="30" y="0"/>
                        <a:pt x="27" y="1"/>
                        <a:pt x="24" y="0"/>
                      </a:cubicBezTo>
                      <a:cubicBezTo>
                        <a:pt x="23" y="0"/>
                        <a:pt x="22" y="1"/>
                        <a:pt x="21" y="2"/>
                      </a:cubicBezTo>
                      <a:cubicBezTo>
                        <a:pt x="18" y="5"/>
                        <a:pt x="15" y="8"/>
                        <a:pt x="16" y="13"/>
                      </a:cubicBezTo>
                      <a:cubicBezTo>
                        <a:pt x="17" y="14"/>
                        <a:pt x="16" y="16"/>
                        <a:pt x="16" y="18"/>
                      </a:cubicBezTo>
                      <a:cubicBezTo>
                        <a:pt x="15" y="21"/>
                        <a:pt x="15" y="21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21" y="22"/>
                        <a:pt x="20" y="22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5"/>
                        <a:pt x="20" y="27"/>
                        <a:pt x="20" y="29"/>
                      </a:cubicBezTo>
                      <a:cubicBezTo>
                        <a:pt x="20" y="31"/>
                        <a:pt x="19" y="32"/>
                        <a:pt x="19" y="34"/>
                      </a:cubicBezTo>
                      <a:cubicBezTo>
                        <a:pt x="18" y="36"/>
                        <a:pt x="16" y="37"/>
                        <a:pt x="15" y="36"/>
                      </a:cubicBezTo>
                      <a:cubicBezTo>
                        <a:pt x="13" y="35"/>
                        <a:pt x="11" y="34"/>
                        <a:pt x="9" y="33"/>
                      </a:cubicBezTo>
                      <a:cubicBezTo>
                        <a:pt x="8" y="32"/>
                        <a:pt x="6" y="33"/>
                        <a:pt x="5" y="34"/>
                      </a:cubicBezTo>
                      <a:cubicBezTo>
                        <a:pt x="4" y="35"/>
                        <a:pt x="3" y="37"/>
                        <a:pt x="2" y="38"/>
                      </a:cubicBezTo>
                      <a:cubicBezTo>
                        <a:pt x="0" y="42"/>
                        <a:pt x="2" y="46"/>
                        <a:pt x="7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0" name="Freeform 495">
                  <a:extLst>
                    <a:ext uri="{FF2B5EF4-FFF2-40B4-BE49-F238E27FC236}">
                      <a16:creationId xmlns:a16="http://schemas.microsoft.com/office/drawing/2014/main" id="{CB00A4BA-9152-4239-BDB9-79B59C8799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0" y="1715"/>
                  <a:ext cx="104" cy="33"/>
                </a:xfrm>
                <a:custGeom>
                  <a:avLst/>
                  <a:gdLst>
                    <a:gd name="T0" fmla="*/ 93 w 134"/>
                    <a:gd name="T1" fmla="*/ 37 h 42"/>
                    <a:gd name="T2" fmla="*/ 112 w 134"/>
                    <a:gd name="T3" fmla="*/ 41 h 42"/>
                    <a:gd name="T4" fmla="*/ 119 w 134"/>
                    <a:gd name="T5" fmla="*/ 40 h 42"/>
                    <a:gd name="T6" fmla="*/ 124 w 134"/>
                    <a:gd name="T7" fmla="*/ 39 h 42"/>
                    <a:gd name="T8" fmla="*/ 130 w 134"/>
                    <a:gd name="T9" fmla="*/ 40 h 42"/>
                    <a:gd name="T10" fmla="*/ 134 w 134"/>
                    <a:gd name="T11" fmla="*/ 36 h 42"/>
                    <a:gd name="T12" fmla="*/ 131 w 134"/>
                    <a:gd name="T13" fmla="*/ 32 h 42"/>
                    <a:gd name="T14" fmla="*/ 115 w 134"/>
                    <a:gd name="T15" fmla="*/ 27 h 42"/>
                    <a:gd name="T16" fmla="*/ 112 w 134"/>
                    <a:gd name="T17" fmla="*/ 26 h 42"/>
                    <a:gd name="T18" fmla="*/ 105 w 134"/>
                    <a:gd name="T19" fmla="*/ 26 h 42"/>
                    <a:gd name="T20" fmla="*/ 101 w 134"/>
                    <a:gd name="T21" fmla="*/ 24 h 42"/>
                    <a:gd name="T22" fmla="*/ 104 w 134"/>
                    <a:gd name="T23" fmla="*/ 21 h 42"/>
                    <a:gd name="T24" fmla="*/ 107 w 134"/>
                    <a:gd name="T25" fmla="*/ 20 h 42"/>
                    <a:gd name="T26" fmla="*/ 111 w 134"/>
                    <a:gd name="T27" fmla="*/ 18 h 42"/>
                    <a:gd name="T28" fmla="*/ 107 w 134"/>
                    <a:gd name="T29" fmla="*/ 16 h 42"/>
                    <a:gd name="T30" fmla="*/ 87 w 134"/>
                    <a:gd name="T31" fmla="*/ 13 h 42"/>
                    <a:gd name="T32" fmla="*/ 78 w 134"/>
                    <a:gd name="T33" fmla="*/ 9 h 42"/>
                    <a:gd name="T34" fmla="*/ 67 w 134"/>
                    <a:gd name="T35" fmla="*/ 12 h 42"/>
                    <a:gd name="T36" fmla="*/ 61 w 134"/>
                    <a:gd name="T37" fmla="*/ 14 h 42"/>
                    <a:gd name="T38" fmla="*/ 53 w 134"/>
                    <a:gd name="T39" fmla="*/ 14 h 42"/>
                    <a:gd name="T40" fmla="*/ 40 w 134"/>
                    <a:gd name="T41" fmla="*/ 8 h 42"/>
                    <a:gd name="T42" fmla="*/ 23 w 134"/>
                    <a:gd name="T43" fmla="*/ 2 h 42"/>
                    <a:gd name="T44" fmla="*/ 6 w 134"/>
                    <a:gd name="T45" fmla="*/ 0 h 42"/>
                    <a:gd name="T46" fmla="*/ 1 w 134"/>
                    <a:gd name="T47" fmla="*/ 12 h 42"/>
                    <a:gd name="T48" fmla="*/ 2 w 134"/>
                    <a:gd name="T49" fmla="*/ 16 h 42"/>
                    <a:gd name="T50" fmla="*/ 12 w 134"/>
                    <a:gd name="T51" fmla="*/ 21 h 42"/>
                    <a:gd name="T52" fmla="*/ 18 w 134"/>
                    <a:gd name="T53" fmla="*/ 24 h 42"/>
                    <a:gd name="T54" fmla="*/ 30 w 134"/>
                    <a:gd name="T55" fmla="*/ 27 h 42"/>
                    <a:gd name="T56" fmla="*/ 40 w 134"/>
                    <a:gd name="T57" fmla="*/ 28 h 42"/>
                    <a:gd name="T58" fmla="*/ 61 w 134"/>
                    <a:gd name="T59" fmla="*/ 32 h 42"/>
                    <a:gd name="T60" fmla="*/ 81 w 134"/>
                    <a:gd name="T61" fmla="*/ 36 h 42"/>
                    <a:gd name="T62" fmla="*/ 93 w 134"/>
                    <a:gd name="T63" fmla="*/ 37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34" h="42">
                      <a:moveTo>
                        <a:pt x="93" y="37"/>
                      </a:moveTo>
                      <a:cubicBezTo>
                        <a:pt x="99" y="37"/>
                        <a:pt x="106" y="38"/>
                        <a:pt x="112" y="41"/>
                      </a:cubicBezTo>
                      <a:cubicBezTo>
                        <a:pt x="114" y="42"/>
                        <a:pt x="117" y="42"/>
                        <a:pt x="119" y="40"/>
                      </a:cubicBezTo>
                      <a:cubicBezTo>
                        <a:pt x="120" y="38"/>
                        <a:pt x="122" y="39"/>
                        <a:pt x="124" y="39"/>
                      </a:cubicBezTo>
                      <a:cubicBezTo>
                        <a:pt x="126" y="40"/>
                        <a:pt x="128" y="40"/>
                        <a:pt x="130" y="40"/>
                      </a:cubicBezTo>
                      <a:cubicBezTo>
                        <a:pt x="132" y="40"/>
                        <a:pt x="134" y="38"/>
                        <a:pt x="134" y="36"/>
                      </a:cubicBezTo>
                      <a:cubicBezTo>
                        <a:pt x="134" y="34"/>
                        <a:pt x="133" y="32"/>
                        <a:pt x="131" y="32"/>
                      </a:cubicBezTo>
                      <a:cubicBezTo>
                        <a:pt x="125" y="32"/>
                        <a:pt x="120" y="31"/>
                        <a:pt x="115" y="27"/>
                      </a:cubicBezTo>
                      <a:cubicBezTo>
                        <a:pt x="114" y="26"/>
                        <a:pt x="113" y="26"/>
                        <a:pt x="112" y="26"/>
                      </a:cubicBezTo>
                      <a:cubicBezTo>
                        <a:pt x="109" y="26"/>
                        <a:pt x="107" y="26"/>
                        <a:pt x="105" y="26"/>
                      </a:cubicBezTo>
                      <a:cubicBezTo>
                        <a:pt x="103" y="26"/>
                        <a:pt x="102" y="25"/>
                        <a:pt x="101" y="24"/>
                      </a:cubicBezTo>
                      <a:cubicBezTo>
                        <a:pt x="100" y="23"/>
                        <a:pt x="102" y="21"/>
                        <a:pt x="104" y="21"/>
                      </a:cubicBezTo>
                      <a:cubicBezTo>
                        <a:pt x="105" y="21"/>
                        <a:pt x="106" y="21"/>
                        <a:pt x="107" y="20"/>
                      </a:cubicBezTo>
                      <a:cubicBezTo>
                        <a:pt x="109" y="20"/>
                        <a:pt x="111" y="20"/>
                        <a:pt x="111" y="18"/>
                      </a:cubicBezTo>
                      <a:cubicBezTo>
                        <a:pt x="111" y="17"/>
                        <a:pt x="108" y="16"/>
                        <a:pt x="107" y="16"/>
                      </a:cubicBezTo>
                      <a:cubicBezTo>
                        <a:pt x="100" y="15"/>
                        <a:pt x="94" y="15"/>
                        <a:pt x="87" y="13"/>
                      </a:cubicBezTo>
                      <a:cubicBezTo>
                        <a:pt x="84" y="12"/>
                        <a:pt x="81" y="11"/>
                        <a:pt x="78" y="9"/>
                      </a:cubicBezTo>
                      <a:cubicBezTo>
                        <a:pt x="74" y="7"/>
                        <a:pt x="70" y="7"/>
                        <a:pt x="67" y="12"/>
                      </a:cubicBezTo>
                      <a:cubicBezTo>
                        <a:pt x="66" y="14"/>
                        <a:pt x="63" y="14"/>
                        <a:pt x="61" y="14"/>
                      </a:cubicBezTo>
                      <a:cubicBezTo>
                        <a:pt x="58" y="14"/>
                        <a:pt x="56" y="14"/>
                        <a:pt x="53" y="14"/>
                      </a:cubicBezTo>
                      <a:cubicBezTo>
                        <a:pt x="48" y="13"/>
                        <a:pt x="44" y="12"/>
                        <a:pt x="40" y="8"/>
                      </a:cubicBezTo>
                      <a:cubicBezTo>
                        <a:pt x="36" y="3"/>
                        <a:pt x="29" y="2"/>
                        <a:pt x="23" y="2"/>
                      </a:cubicBezTo>
                      <a:cubicBezTo>
                        <a:pt x="17" y="2"/>
                        <a:pt x="12" y="0"/>
                        <a:pt x="6" y="0"/>
                      </a:cubicBezTo>
                      <a:cubicBezTo>
                        <a:pt x="5" y="5"/>
                        <a:pt x="3" y="8"/>
                        <a:pt x="1" y="12"/>
                      </a:cubicBezTo>
                      <a:cubicBezTo>
                        <a:pt x="0" y="13"/>
                        <a:pt x="1" y="15"/>
                        <a:pt x="2" y="16"/>
                      </a:cubicBezTo>
                      <a:cubicBezTo>
                        <a:pt x="6" y="17"/>
                        <a:pt x="10" y="17"/>
                        <a:pt x="12" y="21"/>
                      </a:cubicBezTo>
                      <a:cubicBezTo>
                        <a:pt x="13" y="23"/>
                        <a:pt x="16" y="24"/>
                        <a:pt x="18" y="24"/>
                      </a:cubicBezTo>
                      <a:cubicBezTo>
                        <a:pt x="22" y="24"/>
                        <a:pt x="26" y="25"/>
                        <a:pt x="30" y="27"/>
                      </a:cubicBezTo>
                      <a:cubicBezTo>
                        <a:pt x="33" y="29"/>
                        <a:pt x="36" y="29"/>
                        <a:pt x="40" y="28"/>
                      </a:cubicBezTo>
                      <a:cubicBezTo>
                        <a:pt x="47" y="28"/>
                        <a:pt x="54" y="28"/>
                        <a:pt x="61" y="32"/>
                      </a:cubicBezTo>
                      <a:cubicBezTo>
                        <a:pt x="67" y="35"/>
                        <a:pt x="74" y="36"/>
                        <a:pt x="81" y="36"/>
                      </a:cubicBezTo>
                      <a:cubicBezTo>
                        <a:pt x="85" y="37"/>
                        <a:pt x="89" y="37"/>
                        <a:pt x="93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1" name="Freeform 496">
                  <a:extLst>
                    <a:ext uri="{FF2B5EF4-FFF2-40B4-BE49-F238E27FC236}">
                      <a16:creationId xmlns:a16="http://schemas.microsoft.com/office/drawing/2014/main" id="{D7A1DDA2-4017-4CD0-B908-E378B57205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6" y="1436"/>
                  <a:ext cx="50" cy="79"/>
                </a:xfrm>
                <a:custGeom>
                  <a:avLst/>
                  <a:gdLst>
                    <a:gd name="T0" fmla="*/ 28 w 65"/>
                    <a:gd name="T1" fmla="*/ 4 h 101"/>
                    <a:gd name="T2" fmla="*/ 17 w 65"/>
                    <a:gd name="T3" fmla="*/ 2 h 101"/>
                    <a:gd name="T4" fmla="*/ 7 w 65"/>
                    <a:gd name="T5" fmla="*/ 8 h 101"/>
                    <a:gd name="T6" fmla="*/ 6 w 65"/>
                    <a:gd name="T7" fmla="*/ 14 h 101"/>
                    <a:gd name="T8" fmla="*/ 4 w 65"/>
                    <a:gd name="T9" fmla="*/ 32 h 101"/>
                    <a:gd name="T10" fmla="*/ 1 w 65"/>
                    <a:gd name="T11" fmla="*/ 38 h 101"/>
                    <a:gd name="T12" fmla="*/ 0 w 65"/>
                    <a:gd name="T13" fmla="*/ 41 h 101"/>
                    <a:gd name="T14" fmla="*/ 4 w 65"/>
                    <a:gd name="T15" fmla="*/ 57 h 101"/>
                    <a:gd name="T16" fmla="*/ 12 w 65"/>
                    <a:gd name="T17" fmla="*/ 64 h 101"/>
                    <a:gd name="T18" fmla="*/ 12 w 65"/>
                    <a:gd name="T19" fmla="*/ 64 h 101"/>
                    <a:gd name="T20" fmla="*/ 13 w 65"/>
                    <a:gd name="T21" fmla="*/ 64 h 101"/>
                    <a:gd name="T22" fmla="*/ 12 w 65"/>
                    <a:gd name="T23" fmla="*/ 64 h 101"/>
                    <a:gd name="T24" fmla="*/ 12 w 65"/>
                    <a:gd name="T25" fmla="*/ 64 h 101"/>
                    <a:gd name="T26" fmla="*/ 19 w 65"/>
                    <a:gd name="T27" fmla="*/ 75 h 101"/>
                    <a:gd name="T28" fmla="*/ 22 w 65"/>
                    <a:gd name="T29" fmla="*/ 77 h 101"/>
                    <a:gd name="T30" fmla="*/ 22 w 65"/>
                    <a:gd name="T31" fmla="*/ 77 h 101"/>
                    <a:gd name="T32" fmla="*/ 23 w 65"/>
                    <a:gd name="T33" fmla="*/ 77 h 101"/>
                    <a:gd name="T34" fmla="*/ 22 w 65"/>
                    <a:gd name="T35" fmla="*/ 77 h 101"/>
                    <a:gd name="T36" fmla="*/ 29 w 65"/>
                    <a:gd name="T37" fmla="*/ 74 h 101"/>
                    <a:gd name="T38" fmla="*/ 33 w 65"/>
                    <a:gd name="T39" fmla="*/ 74 h 101"/>
                    <a:gd name="T40" fmla="*/ 36 w 65"/>
                    <a:gd name="T41" fmla="*/ 77 h 101"/>
                    <a:gd name="T42" fmla="*/ 46 w 65"/>
                    <a:gd name="T43" fmla="*/ 77 h 101"/>
                    <a:gd name="T44" fmla="*/ 45 w 65"/>
                    <a:gd name="T45" fmla="*/ 77 h 101"/>
                    <a:gd name="T46" fmla="*/ 46 w 65"/>
                    <a:gd name="T47" fmla="*/ 77 h 101"/>
                    <a:gd name="T48" fmla="*/ 46 w 65"/>
                    <a:gd name="T49" fmla="*/ 77 h 101"/>
                    <a:gd name="T50" fmla="*/ 46 w 65"/>
                    <a:gd name="T51" fmla="*/ 77 h 101"/>
                    <a:gd name="T52" fmla="*/ 49 w 65"/>
                    <a:gd name="T53" fmla="*/ 80 h 101"/>
                    <a:gd name="T54" fmla="*/ 56 w 65"/>
                    <a:gd name="T55" fmla="*/ 88 h 101"/>
                    <a:gd name="T56" fmla="*/ 56 w 65"/>
                    <a:gd name="T57" fmla="*/ 92 h 101"/>
                    <a:gd name="T58" fmla="*/ 57 w 65"/>
                    <a:gd name="T59" fmla="*/ 99 h 101"/>
                    <a:gd name="T60" fmla="*/ 61 w 65"/>
                    <a:gd name="T61" fmla="*/ 101 h 101"/>
                    <a:gd name="T62" fmla="*/ 64 w 65"/>
                    <a:gd name="T63" fmla="*/ 100 h 101"/>
                    <a:gd name="T64" fmla="*/ 65 w 65"/>
                    <a:gd name="T65" fmla="*/ 89 h 101"/>
                    <a:gd name="T66" fmla="*/ 63 w 65"/>
                    <a:gd name="T67" fmla="*/ 85 h 101"/>
                    <a:gd name="T68" fmla="*/ 59 w 65"/>
                    <a:gd name="T69" fmla="*/ 78 h 101"/>
                    <a:gd name="T70" fmla="*/ 51 w 65"/>
                    <a:gd name="T71" fmla="*/ 69 h 101"/>
                    <a:gd name="T72" fmla="*/ 45 w 65"/>
                    <a:gd name="T73" fmla="*/ 65 h 101"/>
                    <a:gd name="T74" fmla="*/ 39 w 65"/>
                    <a:gd name="T75" fmla="*/ 64 h 101"/>
                    <a:gd name="T76" fmla="*/ 36 w 65"/>
                    <a:gd name="T77" fmla="*/ 65 h 101"/>
                    <a:gd name="T78" fmla="*/ 34 w 65"/>
                    <a:gd name="T79" fmla="*/ 66 h 101"/>
                    <a:gd name="T80" fmla="*/ 31 w 65"/>
                    <a:gd name="T81" fmla="*/ 65 h 101"/>
                    <a:gd name="T82" fmla="*/ 31 w 65"/>
                    <a:gd name="T83" fmla="*/ 61 h 101"/>
                    <a:gd name="T84" fmla="*/ 29 w 65"/>
                    <a:gd name="T85" fmla="*/ 55 h 101"/>
                    <a:gd name="T86" fmla="*/ 26 w 65"/>
                    <a:gd name="T87" fmla="*/ 52 h 101"/>
                    <a:gd name="T88" fmla="*/ 29 w 65"/>
                    <a:gd name="T89" fmla="*/ 43 h 101"/>
                    <a:gd name="T90" fmla="*/ 32 w 65"/>
                    <a:gd name="T91" fmla="*/ 39 h 101"/>
                    <a:gd name="T92" fmla="*/ 34 w 65"/>
                    <a:gd name="T93" fmla="*/ 19 h 101"/>
                    <a:gd name="T94" fmla="*/ 32 w 65"/>
                    <a:gd name="T95" fmla="*/ 6 h 101"/>
                    <a:gd name="T96" fmla="*/ 28 w 65"/>
                    <a:gd name="T97" fmla="*/ 4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65" h="101">
                      <a:moveTo>
                        <a:pt x="28" y="4"/>
                      </a:moveTo>
                      <a:cubicBezTo>
                        <a:pt x="25" y="4"/>
                        <a:pt x="21" y="4"/>
                        <a:pt x="17" y="2"/>
                      </a:cubicBezTo>
                      <a:cubicBezTo>
                        <a:pt x="12" y="0"/>
                        <a:pt x="9" y="4"/>
                        <a:pt x="7" y="8"/>
                      </a:cubicBezTo>
                      <a:cubicBezTo>
                        <a:pt x="6" y="10"/>
                        <a:pt x="6" y="12"/>
                        <a:pt x="6" y="14"/>
                      </a:cubicBezTo>
                      <a:cubicBezTo>
                        <a:pt x="5" y="20"/>
                        <a:pt x="4" y="26"/>
                        <a:pt x="4" y="32"/>
                      </a:cubicBezTo>
                      <a:cubicBezTo>
                        <a:pt x="4" y="35"/>
                        <a:pt x="3" y="36"/>
                        <a:pt x="1" y="38"/>
                      </a:cubicBezTo>
                      <a:cubicBezTo>
                        <a:pt x="0" y="38"/>
                        <a:pt x="0" y="40"/>
                        <a:pt x="0" y="41"/>
                      </a:cubicBezTo>
                      <a:cubicBezTo>
                        <a:pt x="1" y="46"/>
                        <a:pt x="2" y="52"/>
                        <a:pt x="4" y="57"/>
                      </a:cubicBezTo>
                      <a:cubicBezTo>
                        <a:pt x="6" y="60"/>
                        <a:pt x="8" y="63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3"/>
                        <a:pt x="13" y="63"/>
                        <a:pt x="13" y="64"/>
                      </a:cubicBezTo>
                      <a:cubicBezTo>
                        <a:pt x="13" y="64"/>
                        <a:pt x="13" y="64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9"/>
                        <a:pt x="13" y="73"/>
                        <a:pt x="19" y="75"/>
                      </a:cubicBezTo>
                      <a:cubicBezTo>
                        <a:pt x="20" y="75"/>
                        <a:pt x="21" y="76"/>
                        <a:pt x="22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2" y="77"/>
                        <a:pt x="22" y="77"/>
                        <a:pt x="23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4" y="76"/>
                        <a:pt x="26" y="75"/>
                        <a:pt x="29" y="74"/>
                      </a:cubicBezTo>
                      <a:cubicBezTo>
                        <a:pt x="30" y="73"/>
                        <a:pt x="32" y="73"/>
                        <a:pt x="33" y="74"/>
                      </a:cubicBezTo>
                      <a:cubicBezTo>
                        <a:pt x="34" y="75"/>
                        <a:pt x="35" y="76"/>
                        <a:pt x="36" y="77"/>
                      </a:cubicBezTo>
                      <a:cubicBezTo>
                        <a:pt x="39" y="79"/>
                        <a:pt x="42" y="80"/>
                        <a:pt x="46" y="77"/>
                      </a:cubicBezTo>
                      <a:cubicBezTo>
                        <a:pt x="45" y="77"/>
                        <a:pt x="45" y="77"/>
                        <a:pt x="45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7" y="78"/>
                        <a:pt x="49" y="79"/>
                        <a:pt x="49" y="80"/>
                      </a:cubicBezTo>
                      <a:cubicBezTo>
                        <a:pt x="50" y="84"/>
                        <a:pt x="52" y="87"/>
                        <a:pt x="56" y="88"/>
                      </a:cubicBezTo>
                      <a:cubicBezTo>
                        <a:pt x="58" y="89"/>
                        <a:pt x="57" y="90"/>
                        <a:pt x="56" y="92"/>
                      </a:cubicBezTo>
                      <a:cubicBezTo>
                        <a:pt x="51" y="96"/>
                        <a:pt x="51" y="97"/>
                        <a:pt x="57" y="99"/>
                      </a:cubicBezTo>
                      <a:cubicBezTo>
                        <a:pt x="58" y="100"/>
                        <a:pt x="60" y="101"/>
                        <a:pt x="61" y="101"/>
                      </a:cubicBezTo>
                      <a:cubicBezTo>
                        <a:pt x="62" y="101"/>
                        <a:pt x="64" y="100"/>
                        <a:pt x="64" y="100"/>
                      </a:cubicBezTo>
                      <a:cubicBezTo>
                        <a:pt x="63" y="96"/>
                        <a:pt x="65" y="93"/>
                        <a:pt x="65" y="89"/>
                      </a:cubicBezTo>
                      <a:cubicBezTo>
                        <a:pt x="65" y="88"/>
                        <a:pt x="64" y="86"/>
                        <a:pt x="63" y="85"/>
                      </a:cubicBezTo>
                      <a:cubicBezTo>
                        <a:pt x="61" y="83"/>
                        <a:pt x="59" y="81"/>
                        <a:pt x="59" y="78"/>
                      </a:cubicBezTo>
                      <a:cubicBezTo>
                        <a:pt x="58" y="73"/>
                        <a:pt x="55" y="71"/>
                        <a:pt x="51" y="69"/>
                      </a:cubicBezTo>
                      <a:cubicBezTo>
                        <a:pt x="49" y="68"/>
                        <a:pt x="47" y="66"/>
                        <a:pt x="45" y="65"/>
                      </a:cubicBezTo>
                      <a:cubicBezTo>
                        <a:pt x="43" y="64"/>
                        <a:pt x="41" y="64"/>
                        <a:pt x="39" y="64"/>
                      </a:cubicBezTo>
                      <a:cubicBezTo>
                        <a:pt x="38" y="65"/>
                        <a:pt x="37" y="65"/>
                        <a:pt x="36" y="65"/>
                      </a:cubicBezTo>
                      <a:cubicBezTo>
                        <a:pt x="35" y="66"/>
                        <a:pt x="35" y="66"/>
                        <a:pt x="34" y="66"/>
                      </a:cubicBezTo>
                      <a:cubicBezTo>
                        <a:pt x="33" y="66"/>
                        <a:pt x="32" y="65"/>
                        <a:pt x="31" y="65"/>
                      </a:cubicBezTo>
                      <a:cubicBezTo>
                        <a:pt x="30" y="64"/>
                        <a:pt x="30" y="63"/>
                        <a:pt x="31" y="61"/>
                      </a:cubicBezTo>
                      <a:cubicBezTo>
                        <a:pt x="34" y="56"/>
                        <a:pt x="34" y="56"/>
                        <a:pt x="29" y="55"/>
                      </a:cubicBezTo>
                      <a:cubicBezTo>
                        <a:pt x="27" y="55"/>
                        <a:pt x="26" y="54"/>
                        <a:pt x="26" y="52"/>
                      </a:cubicBezTo>
                      <a:cubicBezTo>
                        <a:pt x="26" y="49"/>
                        <a:pt x="26" y="45"/>
                        <a:pt x="29" y="43"/>
                      </a:cubicBezTo>
                      <a:cubicBezTo>
                        <a:pt x="29" y="41"/>
                        <a:pt x="31" y="40"/>
                        <a:pt x="32" y="39"/>
                      </a:cubicBezTo>
                      <a:cubicBezTo>
                        <a:pt x="36" y="33"/>
                        <a:pt x="38" y="26"/>
                        <a:pt x="34" y="19"/>
                      </a:cubicBezTo>
                      <a:cubicBezTo>
                        <a:pt x="32" y="15"/>
                        <a:pt x="31" y="11"/>
                        <a:pt x="32" y="6"/>
                      </a:cubicBezTo>
                      <a:cubicBezTo>
                        <a:pt x="32" y="5"/>
                        <a:pt x="31" y="3"/>
                        <a:pt x="2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2" name="Freeform 497">
                  <a:extLst>
                    <a:ext uri="{FF2B5EF4-FFF2-40B4-BE49-F238E27FC236}">
                      <a16:creationId xmlns:a16="http://schemas.microsoft.com/office/drawing/2014/main" id="{3C4177F8-C5B3-4536-8883-CFD2166CE2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8" y="2178"/>
                  <a:ext cx="40" cy="51"/>
                </a:xfrm>
                <a:custGeom>
                  <a:avLst/>
                  <a:gdLst>
                    <a:gd name="T0" fmla="*/ 46 w 52"/>
                    <a:gd name="T1" fmla="*/ 7 h 65"/>
                    <a:gd name="T2" fmla="*/ 30 w 52"/>
                    <a:gd name="T3" fmla="*/ 10 h 65"/>
                    <a:gd name="T4" fmla="*/ 18 w 52"/>
                    <a:gd name="T5" fmla="*/ 7 h 65"/>
                    <a:gd name="T6" fmla="*/ 11 w 52"/>
                    <a:gd name="T7" fmla="*/ 1 h 65"/>
                    <a:gd name="T8" fmla="*/ 6 w 52"/>
                    <a:gd name="T9" fmla="*/ 0 h 65"/>
                    <a:gd name="T10" fmla="*/ 2 w 52"/>
                    <a:gd name="T11" fmla="*/ 5 h 65"/>
                    <a:gd name="T12" fmla="*/ 2 w 52"/>
                    <a:gd name="T13" fmla="*/ 8 h 65"/>
                    <a:gd name="T14" fmla="*/ 0 w 52"/>
                    <a:gd name="T15" fmla="*/ 37 h 65"/>
                    <a:gd name="T16" fmla="*/ 0 w 52"/>
                    <a:gd name="T17" fmla="*/ 42 h 65"/>
                    <a:gd name="T18" fmla="*/ 2 w 52"/>
                    <a:gd name="T19" fmla="*/ 55 h 65"/>
                    <a:gd name="T20" fmla="*/ 12 w 52"/>
                    <a:gd name="T21" fmla="*/ 64 h 65"/>
                    <a:gd name="T22" fmla="*/ 16 w 52"/>
                    <a:gd name="T23" fmla="*/ 64 h 65"/>
                    <a:gd name="T24" fmla="*/ 22 w 52"/>
                    <a:gd name="T25" fmla="*/ 59 h 65"/>
                    <a:gd name="T26" fmla="*/ 31 w 52"/>
                    <a:gd name="T27" fmla="*/ 56 h 65"/>
                    <a:gd name="T28" fmla="*/ 36 w 52"/>
                    <a:gd name="T29" fmla="*/ 53 h 65"/>
                    <a:gd name="T30" fmla="*/ 45 w 52"/>
                    <a:gd name="T31" fmla="*/ 34 h 65"/>
                    <a:gd name="T32" fmla="*/ 46 w 52"/>
                    <a:gd name="T33" fmla="*/ 31 h 65"/>
                    <a:gd name="T34" fmla="*/ 51 w 52"/>
                    <a:gd name="T35" fmla="*/ 15 h 65"/>
                    <a:gd name="T36" fmla="*/ 51 w 52"/>
                    <a:gd name="T37" fmla="*/ 12 h 65"/>
                    <a:gd name="T38" fmla="*/ 46 w 52"/>
                    <a:gd name="T39" fmla="*/ 7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2" h="65">
                      <a:moveTo>
                        <a:pt x="46" y="7"/>
                      </a:moveTo>
                      <a:cubicBezTo>
                        <a:pt x="41" y="8"/>
                        <a:pt x="36" y="8"/>
                        <a:pt x="30" y="10"/>
                      </a:cubicBezTo>
                      <a:cubicBezTo>
                        <a:pt x="26" y="11"/>
                        <a:pt x="22" y="10"/>
                        <a:pt x="18" y="7"/>
                      </a:cubicBezTo>
                      <a:cubicBezTo>
                        <a:pt x="16" y="5"/>
                        <a:pt x="13" y="3"/>
                        <a:pt x="11" y="1"/>
                      </a:cubicBezTo>
                      <a:cubicBezTo>
                        <a:pt x="9" y="0"/>
                        <a:pt x="7" y="0"/>
                        <a:pt x="6" y="0"/>
                      </a:cubicBezTo>
                      <a:cubicBezTo>
                        <a:pt x="4" y="0"/>
                        <a:pt x="2" y="3"/>
                        <a:pt x="2" y="5"/>
                      </a:cubicBezTo>
                      <a:cubicBezTo>
                        <a:pt x="2" y="6"/>
                        <a:pt x="2" y="7"/>
                        <a:pt x="2" y="8"/>
                      </a:cubicBezTo>
                      <a:cubicBezTo>
                        <a:pt x="1" y="18"/>
                        <a:pt x="3" y="28"/>
                        <a:pt x="0" y="37"/>
                      </a:cubicBezTo>
                      <a:cubicBezTo>
                        <a:pt x="0" y="38"/>
                        <a:pt x="0" y="39"/>
                        <a:pt x="0" y="42"/>
                      </a:cubicBezTo>
                      <a:cubicBezTo>
                        <a:pt x="0" y="45"/>
                        <a:pt x="1" y="50"/>
                        <a:pt x="2" y="55"/>
                      </a:cubicBezTo>
                      <a:cubicBezTo>
                        <a:pt x="3" y="61"/>
                        <a:pt x="7" y="63"/>
                        <a:pt x="12" y="64"/>
                      </a:cubicBezTo>
                      <a:cubicBezTo>
                        <a:pt x="13" y="65"/>
                        <a:pt x="15" y="65"/>
                        <a:pt x="16" y="64"/>
                      </a:cubicBezTo>
                      <a:cubicBezTo>
                        <a:pt x="18" y="63"/>
                        <a:pt x="20" y="61"/>
                        <a:pt x="22" y="59"/>
                      </a:cubicBezTo>
                      <a:cubicBezTo>
                        <a:pt x="24" y="56"/>
                        <a:pt x="27" y="55"/>
                        <a:pt x="31" y="56"/>
                      </a:cubicBezTo>
                      <a:cubicBezTo>
                        <a:pt x="33" y="56"/>
                        <a:pt x="35" y="55"/>
                        <a:pt x="36" y="53"/>
                      </a:cubicBezTo>
                      <a:cubicBezTo>
                        <a:pt x="38" y="46"/>
                        <a:pt x="39" y="39"/>
                        <a:pt x="45" y="34"/>
                      </a:cubicBezTo>
                      <a:cubicBezTo>
                        <a:pt x="46" y="33"/>
                        <a:pt x="46" y="32"/>
                        <a:pt x="46" y="31"/>
                      </a:cubicBezTo>
                      <a:cubicBezTo>
                        <a:pt x="48" y="26"/>
                        <a:pt x="49" y="20"/>
                        <a:pt x="51" y="15"/>
                      </a:cubicBezTo>
                      <a:cubicBezTo>
                        <a:pt x="51" y="14"/>
                        <a:pt x="51" y="13"/>
                        <a:pt x="51" y="12"/>
                      </a:cubicBezTo>
                      <a:cubicBezTo>
                        <a:pt x="52" y="9"/>
                        <a:pt x="49" y="6"/>
                        <a:pt x="4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3" name="Freeform 498">
                  <a:extLst>
                    <a:ext uri="{FF2B5EF4-FFF2-40B4-BE49-F238E27FC236}">
                      <a16:creationId xmlns:a16="http://schemas.microsoft.com/office/drawing/2014/main" id="{40DE223C-FF35-4DE2-98F7-823549D5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11" y="1388"/>
                  <a:ext cx="111" cy="43"/>
                </a:xfrm>
                <a:custGeom>
                  <a:avLst/>
                  <a:gdLst>
                    <a:gd name="T0" fmla="*/ 139 w 142"/>
                    <a:gd name="T1" fmla="*/ 49 h 55"/>
                    <a:gd name="T2" fmla="*/ 140 w 142"/>
                    <a:gd name="T3" fmla="*/ 43 h 55"/>
                    <a:gd name="T4" fmla="*/ 135 w 142"/>
                    <a:gd name="T5" fmla="*/ 39 h 55"/>
                    <a:gd name="T6" fmla="*/ 103 w 142"/>
                    <a:gd name="T7" fmla="*/ 24 h 55"/>
                    <a:gd name="T8" fmla="*/ 92 w 142"/>
                    <a:gd name="T9" fmla="*/ 19 h 55"/>
                    <a:gd name="T10" fmla="*/ 80 w 142"/>
                    <a:gd name="T11" fmla="*/ 13 h 55"/>
                    <a:gd name="T12" fmla="*/ 75 w 142"/>
                    <a:gd name="T13" fmla="*/ 10 h 55"/>
                    <a:gd name="T14" fmla="*/ 58 w 142"/>
                    <a:gd name="T15" fmla="*/ 4 h 55"/>
                    <a:gd name="T16" fmla="*/ 45 w 142"/>
                    <a:gd name="T17" fmla="*/ 2 h 55"/>
                    <a:gd name="T18" fmla="*/ 37 w 142"/>
                    <a:gd name="T19" fmla="*/ 0 h 55"/>
                    <a:gd name="T20" fmla="*/ 15 w 142"/>
                    <a:gd name="T21" fmla="*/ 6 h 55"/>
                    <a:gd name="T22" fmla="*/ 0 w 142"/>
                    <a:gd name="T23" fmla="*/ 21 h 55"/>
                    <a:gd name="T24" fmla="*/ 2 w 142"/>
                    <a:gd name="T25" fmla="*/ 22 h 55"/>
                    <a:gd name="T26" fmla="*/ 8 w 142"/>
                    <a:gd name="T27" fmla="*/ 21 h 55"/>
                    <a:gd name="T28" fmla="*/ 32 w 142"/>
                    <a:gd name="T29" fmla="*/ 11 h 55"/>
                    <a:gd name="T30" fmla="*/ 38 w 142"/>
                    <a:gd name="T31" fmla="*/ 12 h 55"/>
                    <a:gd name="T32" fmla="*/ 44 w 142"/>
                    <a:gd name="T33" fmla="*/ 17 h 55"/>
                    <a:gd name="T34" fmla="*/ 55 w 142"/>
                    <a:gd name="T35" fmla="*/ 20 h 55"/>
                    <a:gd name="T36" fmla="*/ 63 w 142"/>
                    <a:gd name="T37" fmla="*/ 22 h 55"/>
                    <a:gd name="T38" fmla="*/ 78 w 142"/>
                    <a:gd name="T39" fmla="*/ 26 h 55"/>
                    <a:gd name="T40" fmla="*/ 85 w 142"/>
                    <a:gd name="T41" fmla="*/ 31 h 55"/>
                    <a:gd name="T42" fmla="*/ 97 w 142"/>
                    <a:gd name="T43" fmla="*/ 40 h 55"/>
                    <a:gd name="T44" fmla="*/ 99 w 142"/>
                    <a:gd name="T45" fmla="*/ 41 h 55"/>
                    <a:gd name="T46" fmla="*/ 100 w 142"/>
                    <a:gd name="T47" fmla="*/ 45 h 55"/>
                    <a:gd name="T48" fmla="*/ 98 w 142"/>
                    <a:gd name="T49" fmla="*/ 48 h 55"/>
                    <a:gd name="T50" fmla="*/ 100 w 142"/>
                    <a:gd name="T51" fmla="*/ 52 h 55"/>
                    <a:gd name="T52" fmla="*/ 115 w 142"/>
                    <a:gd name="T53" fmla="*/ 52 h 55"/>
                    <a:gd name="T54" fmla="*/ 139 w 142"/>
                    <a:gd name="T55" fmla="*/ 49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42" h="55">
                      <a:moveTo>
                        <a:pt x="139" y="49"/>
                      </a:moveTo>
                      <a:cubicBezTo>
                        <a:pt x="141" y="48"/>
                        <a:pt x="142" y="45"/>
                        <a:pt x="140" y="43"/>
                      </a:cubicBezTo>
                      <a:cubicBezTo>
                        <a:pt x="139" y="42"/>
                        <a:pt x="137" y="40"/>
                        <a:pt x="135" y="39"/>
                      </a:cubicBezTo>
                      <a:cubicBezTo>
                        <a:pt x="124" y="34"/>
                        <a:pt x="114" y="28"/>
                        <a:pt x="103" y="24"/>
                      </a:cubicBezTo>
                      <a:cubicBezTo>
                        <a:pt x="99" y="23"/>
                        <a:pt x="95" y="21"/>
                        <a:pt x="92" y="19"/>
                      </a:cubicBezTo>
                      <a:cubicBezTo>
                        <a:pt x="88" y="17"/>
                        <a:pt x="85" y="15"/>
                        <a:pt x="80" y="13"/>
                      </a:cubicBezTo>
                      <a:cubicBezTo>
                        <a:pt x="78" y="13"/>
                        <a:pt x="76" y="12"/>
                        <a:pt x="75" y="10"/>
                      </a:cubicBezTo>
                      <a:cubicBezTo>
                        <a:pt x="70" y="6"/>
                        <a:pt x="64" y="4"/>
                        <a:pt x="58" y="4"/>
                      </a:cubicBezTo>
                      <a:cubicBezTo>
                        <a:pt x="53" y="4"/>
                        <a:pt x="49" y="3"/>
                        <a:pt x="45" y="2"/>
                      </a:cubicBezTo>
                      <a:cubicBezTo>
                        <a:pt x="43" y="1"/>
                        <a:pt x="40" y="0"/>
                        <a:pt x="37" y="0"/>
                      </a:cubicBezTo>
                      <a:cubicBezTo>
                        <a:pt x="30" y="2"/>
                        <a:pt x="22" y="3"/>
                        <a:pt x="15" y="6"/>
                      </a:cubicBezTo>
                      <a:cubicBezTo>
                        <a:pt x="8" y="9"/>
                        <a:pt x="5" y="15"/>
                        <a:pt x="0" y="21"/>
                      </a:cubicBezTo>
                      <a:cubicBezTo>
                        <a:pt x="0" y="21"/>
                        <a:pt x="1" y="22"/>
                        <a:pt x="2" y="22"/>
                      </a:cubicBezTo>
                      <a:cubicBezTo>
                        <a:pt x="4" y="22"/>
                        <a:pt x="6" y="22"/>
                        <a:pt x="8" y="21"/>
                      </a:cubicBezTo>
                      <a:cubicBezTo>
                        <a:pt x="16" y="17"/>
                        <a:pt x="25" y="16"/>
                        <a:pt x="32" y="11"/>
                      </a:cubicBezTo>
                      <a:cubicBezTo>
                        <a:pt x="33" y="10"/>
                        <a:pt x="37" y="11"/>
                        <a:pt x="38" y="12"/>
                      </a:cubicBezTo>
                      <a:cubicBezTo>
                        <a:pt x="39" y="15"/>
                        <a:pt x="41" y="17"/>
                        <a:pt x="44" y="17"/>
                      </a:cubicBezTo>
                      <a:cubicBezTo>
                        <a:pt x="47" y="18"/>
                        <a:pt x="51" y="19"/>
                        <a:pt x="55" y="20"/>
                      </a:cubicBezTo>
                      <a:cubicBezTo>
                        <a:pt x="58" y="20"/>
                        <a:pt x="60" y="21"/>
                        <a:pt x="63" y="22"/>
                      </a:cubicBezTo>
                      <a:cubicBezTo>
                        <a:pt x="68" y="25"/>
                        <a:pt x="73" y="26"/>
                        <a:pt x="78" y="26"/>
                      </a:cubicBezTo>
                      <a:cubicBezTo>
                        <a:pt x="81" y="27"/>
                        <a:pt x="84" y="28"/>
                        <a:pt x="85" y="31"/>
                      </a:cubicBezTo>
                      <a:cubicBezTo>
                        <a:pt x="87" y="37"/>
                        <a:pt x="91" y="39"/>
                        <a:pt x="97" y="40"/>
                      </a:cubicBezTo>
                      <a:cubicBezTo>
                        <a:pt x="98" y="40"/>
                        <a:pt x="98" y="41"/>
                        <a:pt x="99" y="41"/>
                      </a:cubicBezTo>
                      <a:cubicBezTo>
                        <a:pt x="100" y="41"/>
                        <a:pt x="101" y="43"/>
                        <a:pt x="100" y="45"/>
                      </a:cubicBezTo>
                      <a:cubicBezTo>
                        <a:pt x="99" y="46"/>
                        <a:pt x="99" y="47"/>
                        <a:pt x="98" y="48"/>
                      </a:cubicBezTo>
                      <a:cubicBezTo>
                        <a:pt x="97" y="50"/>
                        <a:pt x="98" y="52"/>
                        <a:pt x="100" y="52"/>
                      </a:cubicBezTo>
                      <a:cubicBezTo>
                        <a:pt x="104" y="53"/>
                        <a:pt x="108" y="52"/>
                        <a:pt x="115" y="52"/>
                      </a:cubicBezTo>
                      <a:cubicBezTo>
                        <a:pt x="122" y="55"/>
                        <a:pt x="130" y="51"/>
                        <a:pt x="139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4" name="Freeform 499">
                  <a:extLst>
                    <a:ext uri="{FF2B5EF4-FFF2-40B4-BE49-F238E27FC236}">
                      <a16:creationId xmlns:a16="http://schemas.microsoft.com/office/drawing/2014/main" id="{4E2EAA35-5C73-48E9-81AF-0F10EE3EEC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370"/>
                  <a:ext cx="44" cy="53"/>
                </a:xfrm>
                <a:custGeom>
                  <a:avLst/>
                  <a:gdLst>
                    <a:gd name="T0" fmla="*/ 9 w 57"/>
                    <a:gd name="T1" fmla="*/ 28 h 67"/>
                    <a:gd name="T2" fmla="*/ 9 w 57"/>
                    <a:gd name="T3" fmla="*/ 30 h 67"/>
                    <a:gd name="T4" fmla="*/ 9 w 57"/>
                    <a:gd name="T5" fmla="*/ 37 h 67"/>
                    <a:gd name="T6" fmla="*/ 13 w 57"/>
                    <a:gd name="T7" fmla="*/ 55 h 67"/>
                    <a:gd name="T8" fmla="*/ 19 w 57"/>
                    <a:gd name="T9" fmla="*/ 66 h 67"/>
                    <a:gd name="T10" fmla="*/ 22 w 57"/>
                    <a:gd name="T11" fmla="*/ 67 h 67"/>
                    <a:gd name="T12" fmla="*/ 25 w 57"/>
                    <a:gd name="T13" fmla="*/ 65 h 67"/>
                    <a:gd name="T14" fmla="*/ 43 w 57"/>
                    <a:gd name="T15" fmla="*/ 49 h 67"/>
                    <a:gd name="T16" fmla="*/ 52 w 57"/>
                    <a:gd name="T17" fmla="*/ 42 h 67"/>
                    <a:gd name="T18" fmla="*/ 56 w 57"/>
                    <a:gd name="T19" fmla="*/ 35 h 67"/>
                    <a:gd name="T20" fmla="*/ 56 w 57"/>
                    <a:gd name="T21" fmla="*/ 30 h 67"/>
                    <a:gd name="T22" fmla="*/ 52 w 57"/>
                    <a:gd name="T23" fmla="*/ 23 h 67"/>
                    <a:gd name="T24" fmla="*/ 44 w 57"/>
                    <a:gd name="T25" fmla="*/ 15 h 67"/>
                    <a:gd name="T26" fmla="*/ 29 w 57"/>
                    <a:gd name="T27" fmla="*/ 9 h 67"/>
                    <a:gd name="T28" fmla="*/ 14 w 57"/>
                    <a:gd name="T29" fmla="*/ 2 h 67"/>
                    <a:gd name="T30" fmla="*/ 8 w 57"/>
                    <a:gd name="T31" fmla="*/ 0 h 67"/>
                    <a:gd name="T32" fmla="*/ 5 w 57"/>
                    <a:gd name="T33" fmla="*/ 1 h 67"/>
                    <a:gd name="T34" fmla="*/ 4 w 57"/>
                    <a:gd name="T35" fmla="*/ 17 h 67"/>
                    <a:gd name="T36" fmla="*/ 9 w 57"/>
                    <a:gd name="T37" fmla="*/ 28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7" h="67">
                      <a:moveTo>
                        <a:pt x="9" y="28"/>
                      </a:moveTo>
                      <a:cubicBezTo>
                        <a:pt x="9" y="29"/>
                        <a:pt x="9" y="31"/>
                        <a:pt x="9" y="30"/>
                      </a:cubicBezTo>
                      <a:cubicBezTo>
                        <a:pt x="9" y="34"/>
                        <a:pt x="8" y="36"/>
                        <a:pt x="9" y="37"/>
                      </a:cubicBezTo>
                      <a:cubicBezTo>
                        <a:pt x="10" y="43"/>
                        <a:pt x="11" y="49"/>
                        <a:pt x="13" y="55"/>
                      </a:cubicBezTo>
                      <a:cubicBezTo>
                        <a:pt x="14" y="59"/>
                        <a:pt x="16" y="63"/>
                        <a:pt x="19" y="66"/>
                      </a:cubicBezTo>
                      <a:cubicBezTo>
                        <a:pt x="20" y="67"/>
                        <a:pt x="21" y="67"/>
                        <a:pt x="22" y="67"/>
                      </a:cubicBezTo>
                      <a:cubicBezTo>
                        <a:pt x="23" y="66"/>
                        <a:pt x="24" y="66"/>
                        <a:pt x="25" y="65"/>
                      </a:cubicBezTo>
                      <a:cubicBezTo>
                        <a:pt x="31" y="56"/>
                        <a:pt x="31" y="56"/>
                        <a:pt x="43" y="49"/>
                      </a:cubicBezTo>
                      <a:cubicBezTo>
                        <a:pt x="46" y="47"/>
                        <a:pt x="49" y="44"/>
                        <a:pt x="52" y="42"/>
                      </a:cubicBezTo>
                      <a:cubicBezTo>
                        <a:pt x="53" y="40"/>
                        <a:pt x="55" y="37"/>
                        <a:pt x="56" y="35"/>
                      </a:cubicBezTo>
                      <a:cubicBezTo>
                        <a:pt x="57" y="33"/>
                        <a:pt x="57" y="31"/>
                        <a:pt x="56" y="30"/>
                      </a:cubicBezTo>
                      <a:cubicBezTo>
                        <a:pt x="55" y="27"/>
                        <a:pt x="54" y="25"/>
                        <a:pt x="52" y="23"/>
                      </a:cubicBezTo>
                      <a:cubicBezTo>
                        <a:pt x="51" y="19"/>
                        <a:pt x="48" y="16"/>
                        <a:pt x="44" y="15"/>
                      </a:cubicBezTo>
                      <a:cubicBezTo>
                        <a:pt x="39" y="14"/>
                        <a:pt x="34" y="11"/>
                        <a:pt x="29" y="9"/>
                      </a:cubicBezTo>
                      <a:cubicBezTo>
                        <a:pt x="24" y="7"/>
                        <a:pt x="19" y="6"/>
                        <a:pt x="14" y="2"/>
                      </a:cubicBezTo>
                      <a:cubicBezTo>
                        <a:pt x="13" y="1"/>
                        <a:pt x="10" y="1"/>
                        <a:pt x="8" y="0"/>
                      </a:cubicBezTo>
                      <a:cubicBezTo>
                        <a:pt x="7" y="0"/>
                        <a:pt x="6" y="1"/>
                        <a:pt x="5" y="1"/>
                      </a:cubicBezTo>
                      <a:cubicBezTo>
                        <a:pt x="3" y="6"/>
                        <a:pt x="0" y="11"/>
                        <a:pt x="4" y="17"/>
                      </a:cubicBezTo>
                      <a:cubicBezTo>
                        <a:pt x="6" y="20"/>
                        <a:pt x="7" y="24"/>
                        <a:pt x="9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5" name="Freeform 500">
                  <a:extLst>
                    <a:ext uri="{FF2B5EF4-FFF2-40B4-BE49-F238E27FC236}">
                      <a16:creationId xmlns:a16="http://schemas.microsoft.com/office/drawing/2014/main" id="{E28F8941-8B8E-4458-A7CA-6096A60603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6" y="1537"/>
                  <a:ext cx="51" cy="49"/>
                </a:xfrm>
                <a:custGeom>
                  <a:avLst/>
                  <a:gdLst>
                    <a:gd name="T0" fmla="*/ 47 w 65"/>
                    <a:gd name="T1" fmla="*/ 0 h 63"/>
                    <a:gd name="T2" fmla="*/ 47 w 65"/>
                    <a:gd name="T3" fmla="*/ 2 h 63"/>
                    <a:gd name="T4" fmla="*/ 44 w 65"/>
                    <a:gd name="T5" fmla="*/ 11 h 63"/>
                    <a:gd name="T6" fmla="*/ 37 w 65"/>
                    <a:gd name="T7" fmla="*/ 18 h 63"/>
                    <a:gd name="T8" fmla="*/ 33 w 65"/>
                    <a:gd name="T9" fmla="*/ 21 h 63"/>
                    <a:gd name="T10" fmla="*/ 30 w 65"/>
                    <a:gd name="T11" fmla="*/ 24 h 63"/>
                    <a:gd name="T12" fmla="*/ 26 w 65"/>
                    <a:gd name="T13" fmla="*/ 23 h 63"/>
                    <a:gd name="T14" fmla="*/ 15 w 65"/>
                    <a:gd name="T15" fmla="*/ 23 h 63"/>
                    <a:gd name="T16" fmla="*/ 5 w 65"/>
                    <a:gd name="T17" fmla="*/ 29 h 63"/>
                    <a:gd name="T18" fmla="*/ 0 w 65"/>
                    <a:gd name="T19" fmla="*/ 39 h 63"/>
                    <a:gd name="T20" fmla="*/ 0 w 65"/>
                    <a:gd name="T21" fmla="*/ 40 h 63"/>
                    <a:gd name="T22" fmla="*/ 1 w 65"/>
                    <a:gd name="T23" fmla="*/ 43 h 63"/>
                    <a:gd name="T24" fmla="*/ 4 w 65"/>
                    <a:gd name="T25" fmla="*/ 43 h 63"/>
                    <a:gd name="T26" fmla="*/ 8 w 65"/>
                    <a:gd name="T27" fmla="*/ 38 h 63"/>
                    <a:gd name="T28" fmla="*/ 23 w 65"/>
                    <a:gd name="T29" fmla="*/ 37 h 63"/>
                    <a:gd name="T30" fmla="*/ 28 w 65"/>
                    <a:gd name="T31" fmla="*/ 41 h 63"/>
                    <a:gd name="T32" fmla="*/ 28 w 65"/>
                    <a:gd name="T33" fmla="*/ 47 h 63"/>
                    <a:gd name="T34" fmla="*/ 39 w 65"/>
                    <a:gd name="T35" fmla="*/ 62 h 63"/>
                    <a:gd name="T36" fmla="*/ 47 w 65"/>
                    <a:gd name="T37" fmla="*/ 63 h 63"/>
                    <a:gd name="T38" fmla="*/ 51 w 65"/>
                    <a:gd name="T39" fmla="*/ 61 h 63"/>
                    <a:gd name="T40" fmla="*/ 53 w 65"/>
                    <a:gd name="T41" fmla="*/ 55 h 63"/>
                    <a:gd name="T42" fmla="*/ 51 w 65"/>
                    <a:gd name="T43" fmla="*/ 46 h 63"/>
                    <a:gd name="T44" fmla="*/ 53 w 65"/>
                    <a:gd name="T45" fmla="*/ 44 h 63"/>
                    <a:gd name="T46" fmla="*/ 56 w 65"/>
                    <a:gd name="T47" fmla="*/ 46 h 63"/>
                    <a:gd name="T48" fmla="*/ 60 w 65"/>
                    <a:gd name="T49" fmla="*/ 47 h 63"/>
                    <a:gd name="T50" fmla="*/ 64 w 65"/>
                    <a:gd name="T51" fmla="*/ 36 h 63"/>
                    <a:gd name="T52" fmla="*/ 60 w 65"/>
                    <a:gd name="T53" fmla="*/ 20 h 63"/>
                    <a:gd name="T54" fmla="*/ 56 w 65"/>
                    <a:gd name="T55" fmla="*/ 11 h 63"/>
                    <a:gd name="T56" fmla="*/ 49 w 65"/>
                    <a:gd name="T57" fmla="*/ 2 h 63"/>
                    <a:gd name="T58" fmla="*/ 47 w 65"/>
                    <a:gd name="T5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5" h="63">
                      <a:moveTo>
                        <a:pt x="47" y="0"/>
                      </a:moveTo>
                      <a:cubicBezTo>
                        <a:pt x="47" y="1"/>
                        <a:pt x="47" y="1"/>
                        <a:pt x="47" y="2"/>
                      </a:cubicBezTo>
                      <a:cubicBezTo>
                        <a:pt x="46" y="5"/>
                        <a:pt x="46" y="9"/>
                        <a:pt x="44" y="11"/>
                      </a:cubicBezTo>
                      <a:cubicBezTo>
                        <a:pt x="42" y="14"/>
                        <a:pt x="39" y="15"/>
                        <a:pt x="37" y="18"/>
                      </a:cubicBezTo>
                      <a:cubicBezTo>
                        <a:pt x="35" y="19"/>
                        <a:pt x="35" y="20"/>
                        <a:pt x="33" y="21"/>
                      </a:cubicBezTo>
                      <a:cubicBezTo>
                        <a:pt x="32" y="22"/>
                        <a:pt x="31" y="23"/>
                        <a:pt x="30" y="24"/>
                      </a:cubicBezTo>
                      <a:cubicBezTo>
                        <a:pt x="28" y="26"/>
                        <a:pt x="27" y="25"/>
                        <a:pt x="26" y="23"/>
                      </a:cubicBezTo>
                      <a:cubicBezTo>
                        <a:pt x="22" y="20"/>
                        <a:pt x="20" y="18"/>
                        <a:pt x="15" y="23"/>
                      </a:cubicBezTo>
                      <a:cubicBezTo>
                        <a:pt x="12" y="26"/>
                        <a:pt x="9" y="28"/>
                        <a:pt x="5" y="29"/>
                      </a:cubicBezTo>
                      <a:cubicBezTo>
                        <a:pt x="1" y="31"/>
                        <a:pt x="0" y="35"/>
                        <a:pt x="0" y="39"/>
                      </a:cubicBezTo>
                      <a:cubicBezTo>
                        <a:pt x="0" y="39"/>
                        <a:pt x="0" y="40"/>
                        <a:pt x="0" y="40"/>
                      </a:cubicBezTo>
                      <a:cubicBezTo>
                        <a:pt x="0" y="42"/>
                        <a:pt x="0" y="43"/>
                        <a:pt x="1" y="43"/>
                      </a:cubicBezTo>
                      <a:cubicBezTo>
                        <a:pt x="1" y="44"/>
                        <a:pt x="3" y="43"/>
                        <a:pt x="4" y="43"/>
                      </a:cubicBezTo>
                      <a:cubicBezTo>
                        <a:pt x="5" y="41"/>
                        <a:pt x="7" y="40"/>
                        <a:pt x="8" y="38"/>
                      </a:cubicBezTo>
                      <a:cubicBezTo>
                        <a:pt x="13" y="39"/>
                        <a:pt x="18" y="39"/>
                        <a:pt x="23" y="37"/>
                      </a:cubicBezTo>
                      <a:cubicBezTo>
                        <a:pt x="24" y="37"/>
                        <a:pt x="28" y="39"/>
                        <a:pt x="28" y="41"/>
                      </a:cubicBezTo>
                      <a:cubicBezTo>
                        <a:pt x="28" y="43"/>
                        <a:pt x="28" y="45"/>
                        <a:pt x="28" y="47"/>
                      </a:cubicBezTo>
                      <a:cubicBezTo>
                        <a:pt x="28" y="55"/>
                        <a:pt x="32" y="60"/>
                        <a:pt x="39" y="62"/>
                      </a:cubicBezTo>
                      <a:cubicBezTo>
                        <a:pt x="42" y="63"/>
                        <a:pt x="45" y="63"/>
                        <a:pt x="47" y="63"/>
                      </a:cubicBezTo>
                      <a:cubicBezTo>
                        <a:pt x="49" y="63"/>
                        <a:pt x="50" y="62"/>
                        <a:pt x="51" y="61"/>
                      </a:cubicBezTo>
                      <a:cubicBezTo>
                        <a:pt x="53" y="60"/>
                        <a:pt x="53" y="57"/>
                        <a:pt x="53" y="55"/>
                      </a:cubicBezTo>
                      <a:cubicBezTo>
                        <a:pt x="52" y="52"/>
                        <a:pt x="50" y="49"/>
                        <a:pt x="51" y="46"/>
                      </a:cubicBezTo>
                      <a:cubicBezTo>
                        <a:pt x="51" y="45"/>
                        <a:pt x="53" y="44"/>
                        <a:pt x="53" y="44"/>
                      </a:cubicBezTo>
                      <a:cubicBezTo>
                        <a:pt x="54" y="44"/>
                        <a:pt x="55" y="46"/>
                        <a:pt x="56" y="46"/>
                      </a:cubicBezTo>
                      <a:cubicBezTo>
                        <a:pt x="58" y="49"/>
                        <a:pt x="58" y="49"/>
                        <a:pt x="60" y="47"/>
                      </a:cubicBezTo>
                      <a:cubicBezTo>
                        <a:pt x="64" y="44"/>
                        <a:pt x="65" y="40"/>
                        <a:pt x="64" y="36"/>
                      </a:cubicBezTo>
                      <a:cubicBezTo>
                        <a:pt x="62" y="30"/>
                        <a:pt x="61" y="25"/>
                        <a:pt x="60" y="20"/>
                      </a:cubicBezTo>
                      <a:cubicBezTo>
                        <a:pt x="59" y="16"/>
                        <a:pt x="58" y="13"/>
                        <a:pt x="56" y="11"/>
                      </a:cubicBezTo>
                      <a:cubicBezTo>
                        <a:pt x="53" y="8"/>
                        <a:pt x="50" y="6"/>
                        <a:pt x="49" y="2"/>
                      </a:cubicBezTo>
                      <a:cubicBezTo>
                        <a:pt x="49" y="0"/>
                        <a:pt x="48" y="0"/>
                        <a:pt x="4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6" name="Freeform 501">
                  <a:extLst>
                    <a:ext uri="{FF2B5EF4-FFF2-40B4-BE49-F238E27FC236}">
                      <a16:creationId xmlns:a16="http://schemas.microsoft.com/office/drawing/2014/main" id="{DD86736E-4CED-4309-B296-5D47FDACA2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1425"/>
                  <a:ext cx="64" cy="29"/>
                </a:xfrm>
                <a:custGeom>
                  <a:avLst/>
                  <a:gdLst>
                    <a:gd name="T0" fmla="*/ 7 w 82"/>
                    <a:gd name="T1" fmla="*/ 30 h 37"/>
                    <a:gd name="T2" fmla="*/ 16 w 82"/>
                    <a:gd name="T3" fmla="*/ 29 h 37"/>
                    <a:gd name="T4" fmla="*/ 28 w 82"/>
                    <a:gd name="T5" fmla="*/ 31 h 37"/>
                    <a:gd name="T6" fmla="*/ 36 w 82"/>
                    <a:gd name="T7" fmla="*/ 36 h 37"/>
                    <a:gd name="T8" fmla="*/ 39 w 82"/>
                    <a:gd name="T9" fmla="*/ 36 h 37"/>
                    <a:gd name="T10" fmla="*/ 41 w 82"/>
                    <a:gd name="T11" fmla="*/ 34 h 37"/>
                    <a:gd name="T12" fmla="*/ 52 w 82"/>
                    <a:gd name="T13" fmla="*/ 29 h 37"/>
                    <a:gd name="T14" fmla="*/ 57 w 82"/>
                    <a:gd name="T15" fmla="*/ 29 h 37"/>
                    <a:gd name="T16" fmla="*/ 76 w 82"/>
                    <a:gd name="T17" fmla="*/ 27 h 37"/>
                    <a:gd name="T18" fmla="*/ 79 w 82"/>
                    <a:gd name="T19" fmla="*/ 27 h 37"/>
                    <a:gd name="T20" fmla="*/ 82 w 82"/>
                    <a:gd name="T21" fmla="*/ 23 h 37"/>
                    <a:gd name="T22" fmla="*/ 81 w 82"/>
                    <a:gd name="T23" fmla="*/ 20 h 37"/>
                    <a:gd name="T24" fmla="*/ 64 w 82"/>
                    <a:gd name="T25" fmla="*/ 8 h 37"/>
                    <a:gd name="T26" fmla="*/ 58 w 82"/>
                    <a:gd name="T27" fmla="*/ 5 h 37"/>
                    <a:gd name="T28" fmla="*/ 35 w 82"/>
                    <a:gd name="T29" fmla="*/ 4 h 37"/>
                    <a:gd name="T30" fmla="*/ 27 w 82"/>
                    <a:gd name="T31" fmla="*/ 3 h 37"/>
                    <a:gd name="T32" fmla="*/ 25 w 82"/>
                    <a:gd name="T33" fmla="*/ 1 h 37"/>
                    <a:gd name="T34" fmla="*/ 18 w 82"/>
                    <a:gd name="T35" fmla="*/ 4 h 37"/>
                    <a:gd name="T36" fmla="*/ 19 w 82"/>
                    <a:gd name="T37" fmla="*/ 8 h 37"/>
                    <a:gd name="T38" fmla="*/ 23 w 82"/>
                    <a:gd name="T39" fmla="*/ 18 h 37"/>
                    <a:gd name="T40" fmla="*/ 20 w 82"/>
                    <a:gd name="T41" fmla="*/ 20 h 37"/>
                    <a:gd name="T42" fmla="*/ 15 w 82"/>
                    <a:gd name="T43" fmla="*/ 21 h 37"/>
                    <a:gd name="T44" fmla="*/ 2 w 82"/>
                    <a:gd name="T45" fmla="*/ 23 h 37"/>
                    <a:gd name="T46" fmla="*/ 1 w 82"/>
                    <a:gd name="T47" fmla="*/ 25 h 37"/>
                    <a:gd name="T48" fmla="*/ 7 w 82"/>
                    <a:gd name="T49" fmla="*/ 3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82" h="37">
                      <a:moveTo>
                        <a:pt x="7" y="30"/>
                      </a:moveTo>
                      <a:cubicBezTo>
                        <a:pt x="10" y="30"/>
                        <a:pt x="13" y="29"/>
                        <a:pt x="16" y="29"/>
                      </a:cubicBezTo>
                      <a:cubicBezTo>
                        <a:pt x="20" y="30"/>
                        <a:pt x="24" y="30"/>
                        <a:pt x="28" y="31"/>
                      </a:cubicBezTo>
                      <a:cubicBezTo>
                        <a:pt x="31" y="31"/>
                        <a:pt x="33" y="35"/>
                        <a:pt x="36" y="36"/>
                      </a:cubicBezTo>
                      <a:cubicBezTo>
                        <a:pt x="36" y="37"/>
                        <a:pt x="38" y="37"/>
                        <a:pt x="39" y="36"/>
                      </a:cubicBezTo>
                      <a:cubicBezTo>
                        <a:pt x="40" y="36"/>
                        <a:pt x="40" y="35"/>
                        <a:pt x="41" y="34"/>
                      </a:cubicBezTo>
                      <a:cubicBezTo>
                        <a:pt x="44" y="30"/>
                        <a:pt x="47" y="28"/>
                        <a:pt x="52" y="29"/>
                      </a:cubicBezTo>
                      <a:cubicBezTo>
                        <a:pt x="54" y="29"/>
                        <a:pt x="56" y="29"/>
                        <a:pt x="57" y="29"/>
                      </a:cubicBezTo>
                      <a:cubicBezTo>
                        <a:pt x="63" y="25"/>
                        <a:pt x="70" y="26"/>
                        <a:pt x="76" y="27"/>
                      </a:cubicBezTo>
                      <a:cubicBezTo>
                        <a:pt x="77" y="27"/>
                        <a:pt x="78" y="27"/>
                        <a:pt x="79" y="27"/>
                      </a:cubicBezTo>
                      <a:cubicBezTo>
                        <a:pt x="80" y="26"/>
                        <a:pt x="82" y="24"/>
                        <a:pt x="82" y="23"/>
                      </a:cubicBezTo>
                      <a:cubicBezTo>
                        <a:pt x="82" y="22"/>
                        <a:pt x="82" y="21"/>
                        <a:pt x="81" y="20"/>
                      </a:cubicBezTo>
                      <a:cubicBezTo>
                        <a:pt x="75" y="16"/>
                        <a:pt x="69" y="12"/>
                        <a:pt x="64" y="8"/>
                      </a:cubicBezTo>
                      <a:cubicBezTo>
                        <a:pt x="62" y="6"/>
                        <a:pt x="60" y="6"/>
                        <a:pt x="58" y="5"/>
                      </a:cubicBezTo>
                      <a:cubicBezTo>
                        <a:pt x="50" y="3"/>
                        <a:pt x="43" y="2"/>
                        <a:pt x="35" y="4"/>
                      </a:cubicBezTo>
                      <a:cubicBezTo>
                        <a:pt x="33" y="5"/>
                        <a:pt x="30" y="4"/>
                        <a:pt x="27" y="3"/>
                      </a:cubicBezTo>
                      <a:cubicBezTo>
                        <a:pt x="27" y="2"/>
                        <a:pt x="26" y="1"/>
                        <a:pt x="25" y="1"/>
                      </a:cubicBezTo>
                      <a:cubicBezTo>
                        <a:pt x="23" y="0"/>
                        <a:pt x="20" y="1"/>
                        <a:pt x="18" y="4"/>
                      </a:cubicBezTo>
                      <a:cubicBezTo>
                        <a:pt x="17" y="6"/>
                        <a:pt x="17" y="7"/>
                        <a:pt x="19" y="8"/>
                      </a:cubicBezTo>
                      <a:cubicBezTo>
                        <a:pt x="22" y="11"/>
                        <a:pt x="22" y="15"/>
                        <a:pt x="23" y="18"/>
                      </a:cubicBezTo>
                      <a:cubicBezTo>
                        <a:pt x="24" y="20"/>
                        <a:pt x="23" y="21"/>
                        <a:pt x="20" y="20"/>
                      </a:cubicBezTo>
                      <a:cubicBezTo>
                        <a:pt x="17" y="18"/>
                        <a:pt x="16" y="21"/>
                        <a:pt x="15" y="21"/>
                      </a:cubicBezTo>
                      <a:cubicBezTo>
                        <a:pt x="10" y="22"/>
                        <a:pt x="6" y="22"/>
                        <a:pt x="2" y="23"/>
                      </a:cubicBezTo>
                      <a:cubicBezTo>
                        <a:pt x="1" y="23"/>
                        <a:pt x="0" y="25"/>
                        <a:pt x="1" y="25"/>
                      </a:cubicBezTo>
                      <a:cubicBezTo>
                        <a:pt x="2" y="28"/>
                        <a:pt x="4" y="30"/>
                        <a:pt x="7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7" name="Freeform 502">
                  <a:extLst>
                    <a:ext uri="{FF2B5EF4-FFF2-40B4-BE49-F238E27FC236}">
                      <a16:creationId xmlns:a16="http://schemas.microsoft.com/office/drawing/2014/main" id="{09EFDCF7-8838-4C8D-8E16-EC06084717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2"/>
                  <a:ext cx="33" cy="32"/>
                </a:xfrm>
                <a:custGeom>
                  <a:avLst/>
                  <a:gdLst>
                    <a:gd name="T0" fmla="*/ 1 w 43"/>
                    <a:gd name="T1" fmla="*/ 16 h 40"/>
                    <a:gd name="T2" fmla="*/ 1 w 43"/>
                    <a:gd name="T3" fmla="*/ 26 h 40"/>
                    <a:gd name="T4" fmla="*/ 12 w 43"/>
                    <a:gd name="T5" fmla="*/ 38 h 40"/>
                    <a:gd name="T6" fmla="*/ 21 w 43"/>
                    <a:gd name="T7" fmla="*/ 37 h 40"/>
                    <a:gd name="T8" fmla="*/ 28 w 43"/>
                    <a:gd name="T9" fmla="*/ 39 h 40"/>
                    <a:gd name="T10" fmla="*/ 39 w 43"/>
                    <a:gd name="T11" fmla="*/ 40 h 40"/>
                    <a:gd name="T12" fmla="*/ 43 w 43"/>
                    <a:gd name="T13" fmla="*/ 37 h 40"/>
                    <a:gd name="T14" fmla="*/ 40 w 43"/>
                    <a:gd name="T15" fmla="*/ 19 h 40"/>
                    <a:gd name="T16" fmla="*/ 28 w 43"/>
                    <a:gd name="T17" fmla="*/ 7 h 40"/>
                    <a:gd name="T18" fmla="*/ 11 w 43"/>
                    <a:gd name="T19" fmla="*/ 1 h 40"/>
                    <a:gd name="T20" fmla="*/ 6 w 43"/>
                    <a:gd name="T21" fmla="*/ 3 h 40"/>
                    <a:gd name="T22" fmla="*/ 2 w 43"/>
                    <a:gd name="T23" fmla="*/ 9 h 40"/>
                    <a:gd name="T24" fmla="*/ 1 w 43"/>
                    <a:gd name="T25" fmla="*/ 1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3" h="40">
                      <a:moveTo>
                        <a:pt x="1" y="16"/>
                      </a:moveTo>
                      <a:cubicBezTo>
                        <a:pt x="3" y="19"/>
                        <a:pt x="2" y="23"/>
                        <a:pt x="1" y="26"/>
                      </a:cubicBezTo>
                      <a:cubicBezTo>
                        <a:pt x="0" y="33"/>
                        <a:pt x="7" y="38"/>
                        <a:pt x="12" y="38"/>
                      </a:cubicBezTo>
                      <a:cubicBezTo>
                        <a:pt x="15" y="38"/>
                        <a:pt x="18" y="37"/>
                        <a:pt x="21" y="37"/>
                      </a:cubicBezTo>
                      <a:cubicBezTo>
                        <a:pt x="24" y="36"/>
                        <a:pt x="26" y="37"/>
                        <a:pt x="28" y="39"/>
                      </a:cubicBezTo>
                      <a:cubicBezTo>
                        <a:pt x="32" y="39"/>
                        <a:pt x="36" y="40"/>
                        <a:pt x="39" y="40"/>
                      </a:cubicBezTo>
                      <a:cubicBezTo>
                        <a:pt x="41" y="40"/>
                        <a:pt x="43" y="38"/>
                        <a:pt x="43" y="37"/>
                      </a:cubicBezTo>
                      <a:cubicBezTo>
                        <a:pt x="42" y="31"/>
                        <a:pt x="42" y="25"/>
                        <a:pt x="40" y="19"/>
                      </a:cubicBezTo>
                      <a:cubicBezTo>
                        <a:pt x="38" y="13"/>
                        <a:pt x="34" y="8"/>
                        <a:pt x="28" y="7"/>
                      </a:cubicBezTo>
                      <a:cubicBezTo>
                        <a:pt x="22" y="6"/>
                        <a:pt x="16" y="4"/>
                        <a:pt x="11" y="1"/>
                      </a:cubicBezTo>
                      <a:cubicBezTo>
                        <a:pt x="9" y="0"/>
                        <a:pt x="7" y="1"/>
                        <a:pt x="6" y="3"/>
                      </a:cubicBezTo>
                      <a:cubicBezTo>
                        <a:pt x="4" y="5"/>
                        <a:pt x="3" y="7"/>
                        <a:pt x="2" y="9"/>
                      </a:cubicBezTo>
                      <a:cubicBezTo>
                        <a:pt x="2" y="11"/>
                        <a:pt x="1" y="14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8" name="Freeform 503">
                  <a:extLst>
                    <a:ext uri="{FF2B5EF4-FFF2-40B4-BE49-F238E27FC236}">
                      <a16:creationId xmlns:a16="http://schemas.microsoft.com/office/drawing/2014/main" id="{7B49730D-3D59-4AC4-91B9-CE26D97CC4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9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9" name="Freeform 504">
                  <a:extLst>
                    <a:ext uri="{FF2B5EF4-FFF2-40B4-BE49-F238E27FC236}">
                      <a16:creationId xmlns:a16="http://schemas.microsoft.com/office/drawing/2014/main" id="{03998586-8DC8-4293-AED0-374ABA5AD3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8" y="1541"/>
                  <a:ext cx="27" cy="44"/>
                </a:xfrm>
                <a:custGeom>
                  <a:avLst/>
                  <a:gdLst>
                    <a:gd name="T0" fmla="*/ 11 w 34"/>
                    <a:gd name="T1" fmla="*/ 2 h 56"/>
                    <a:gd name="T2" fmla="*/ 6 w 34"/>
                    <a:gd name="T3" fmla="*/ 0 h 56"/>
                    <a:gd name="T4" fmla="*/ 4 w 34"/>
                    <a:gd name="T5" fmla="*/ 1 h 56"/>
                    <a:gd name="T6" fmla="*/ 5 w 34"/>
                    <a:gd name="T7" fmla="*/ 6 h 56"/>
                    <a:gd name="T8" fmla="*/ 1 w 34"/>
                    <a:gd name="T9" fmla="*/ 25 h 56"/>
                    <a:gd name="T10" fmla="*/ 6 w 34"/>
                    <a:gd name="T11" fmla="*/ 50 h 56"/>
                    <a:gd name="T12" fmla="*/ 15 w 34"/>
                    <a:gd name="T13" fmla="*/ 56 h 56"/>
                    <a:gd name="T14" fmla="*/ 30 w 34"/>
                    <a:gd name="T15" fmla="*/ 32 h 56"/>
                    <a:gd name="T16" fmla="*/ 11 w 34"/>
                    <a:gd name="T17" fmla="*/ 2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" h="56">
                      <a:moveTo>
                        <a:pt x="11" y="2"/>
                      </a:moveTo>
                      <a:cubicBezTo>
                        <a:pt x="10" y="1"/>
                        <a:pt x="8" y="0"/>
                        <a:pt x="6" y="0"/>
                      </a:cubicBezTo>
                      <a:cubicBezTo>
                        <a:pt x="5" y="0"/>
                        <a:pt x="4" y="0"/>
                        <a:pt x="4" y="1"/>
                      </a:cubicBezTo>
                      <a:cubicBezTo>
                        <a:pt x="4" y="3"/>
                        <a:pt x="6" y="5"/>
                        <a:pt x="5" y="6"/>
                      </a:cubicBezTo>
                      <a:cubicBezTo>
                        <a:pt x="1" y="12"/>
                        <a:pt x="2" y="20"/>
                        <a:pt x="1" y="25"/>
                      </a:cubicBezTo>
                      <a:cubicBezTo>
                        <a:pt x="0" y="35"/>
                        <a:pt x="2" y="43"/>
                        <a:pt x="6" y="50"/>
                      </a:cubicBezTo>
                      <a:cubicBezTo>
                        <a:pt x="7" y="54"/>
                        <a:pt x="11" y="56"/>
                        <a:pt x="15" y="56"/>
                      </a:cubicBezTo>
                      <a:cubicBezTo>
                        <a:pt x="26" y="55"/>
                        <a:pt x="34" y="43"/>
                        <a:pt x="30" y="32"/>
                      </a:cubicBezTo>
                      <a:cubicBezTo>
                        <a:pt x="26" y="20"/>
                        <a:pt x="19" y="10"/>
                        <a:pt x="1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0" name="Freeform 505">
                  <a:extLst>
                    <a:ext uri="{FF2B5EF4-FFF2-40B4-BE49-F238E27FC236}">
                      <a16:creationId xmlns:a16="http://schemas.microsoft.com/office/drawing/2014/main" id="{D5E0D9B9-CA92-48A2-8F7A-09D4E0C054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1" y="395"/>
                  <a:ext cx="27" cy="36"/>
                </a:xfrm>
                <a:custGeom>
                  <a:avLst/>
                  <a:gdLst>
                    <a:gd name="T0" fmla="*/ 2 w 35"/>
                    <a:gd name="T1" fmla="*/ 40 h 46"/>
                    <a:gd name="T2" fmla="*/ 6 w 35"/>
                    <a:gd name="T3" fmla="*/ 44 h 46"/>
                    <a:gd name="T4" fmla="*/ 24 w 35"/>
                    <a:gd name="T5" fmla="*/ 45 h 46"/>
                    <a:gd name="T6" fmla="*/ 28 w 35"/>
                    <a:gd name="T7" fmla="*/ 42 h 46"/>
                    <a:gd name="T8" fmla="*/ 32 w 35"/>
                    <a:gd name="T9" fmla="*/ 34 h 46"/>
                    <a:gd name="T10" fmla="*/ 32 w 35"/>
                    <a:gd name="T11" fmla="*/ 34 h 46"/>
                    <a:gd name="T12" fmla="*/ 32 w 35"/>
                    <a:gd name="T13" fmla="*/ 33 h 46"/>
                    <a:gd name="T14" fmla="*/ 31 w 35"/>
                    <a:gd name="T15" fmla="*/ 34 h 46"/>
                    <a:gd name="T16" fmla="*/ 32 w 35"/>
                    <a:gd name="T17" fmla="*/ 22 h 46"/>
                    <a:gd name="T18" fmla="*/ 24 w 35"/>
                    <a:gd name="T19" fmla="*/ 7 h 46"/>
                    <a:gd name="T20" fmla="*/ 21 w 35"/>
                    <a:gd name="T21" fmla="*/ 3 h 46"/>
                    <a:gd name="T22" fmla="*/ 14 w 35"/>
                    <a:gd name="T23" fmla="*/ 2 h 46"/>
                    <a:gd name="T24" fmla="*/ 4 w 35"/>
                    <a:gd name="T25" fmla="*/ 23 h 46"/>
                    <a:gd name="T26" fmla="*/ 1 w 35"/>
                    <a:gd name="T27" fmla="*/ 32 h 46"/>
                    <a:gd name="T28" fmla="*/ 2 w 35"/>
                    <a:gd name="T29" fmla="*/ 4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5" h="46">
                      <a:moveTo>
                        <a:pt x="2" y="40"/>
                      </a:moveTo>
                      <a:cubicBezTo>
                        <a:pt x="2" y="43"/>
                        <a:pt x="4" y="44"/>
                        <a:pt x="6" y="44"/>
                      </a:cubicBezTo>
                      <a:cubicBezTo>
                        <a:pt x="12" y="46"/>
                        <a:pt x="18" y="46"/>
                        <a:pt x="24" y="45"/>
                      </a:cubicBezTo>
                      <a:cubicBezTo>
                        <a:pt x="25" y="45"/>
                        <a:pt x="27" y="43"/>
                        <a:pt x="28" y="42"/>
                      </a:cubicBezTo>
                      <a:cubicBezTo>
                        <a:pt x="30" y="40"/>
                        <a:pt x="29" y="36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2" y="34"/>
                        <a:pt x="32" y="34"/>
                        <a:pt x="32" y="33"/>
                      </a:cubicBez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4" y="30"/>
                        <a:pt x="35" y="26"/>
                        <a:pt x="32" y="22"/>
                      </a:cubicBezTo>
                      <a:cubicBezTo>
                        <a:pt x="28" y="17"/>
                        <a:pt x="26" y="12"/>
                        <a:pt x="24" y="7"/>
                      </a:cubicBezTo>
                      <a:cubicBezTo>
                        <a:pt x="23" y="6"/>
                        <a:pt x="22" y="4"/>
                        <a:pt x="21" y="3"/>
                      </a:cubicBezTo>
                      <a:cubicBezTo>
                        <a:pt x="20" y="1"/>
                        <a:pt x="16" y="0"/>
                        <a:pt x="14" y="2"/>
                      </a:cubicBezTo>
                      <a:cubicBezTo>
                        <a:pt x="8" y="8"/>
                        <a:pt x="3" y="14"/>
                        <a:pt x="4" y="23"/>
                      </a:cubicBezTo>
                      <a:cubicBezTo>
                        <a:pt x="4" y="27"/>
                        <a:pt x="2" y="29"/>
                        <a:pt x="1" y="32"/>
                      </a:cubicBezTo>
                      <a:cubicBezTo>
                        <a:pt x="0" y="35"/>
                        <a:pt x="1" y="38"/>
                        <a:pt x="2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1" name="Freeform 506">
                  <a:extLst>
                    <a:ext uri="{FF2B5EF4-FFF2-40B4-BE49-F238E27FC236}">
                      <a16:creationId xmlns:a16="http://schemas.microsoft.com/office/drawing/2014/main" id="{539DE545-B9E2-4A6D-9C43-55293A0A7A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3" y="408"/>
                  <a:ext cx="29" cy="35"/>
                </a:xfrm>
                <a:custGeom>
                  <a:avLst/>
                  <a:gdLst>
                    <a:gd name="T0" fmla="*/ 6 w 37"/>
                    <a:gd name="T1" fmla="*/ 20 h 45"/>
                    <a:gd name="T2" fmla="*/ 0 w 37"/>
                    <a:gd name="T3" fmla="*/ 27 h 45"/>
                    <a:gd name="T4" fmla="*/ 4 w 37"/>
                    <a:gd name="T5" fmla="*/ 31 h 45"/>
                    <a:gd name="T6" fmla="*/ 3 w 37"/>
                    <a:gd name="T7" fmla="*/ 36 h 45"/>
                    <a:gd name="T8" fmla="*/ 10 w 37"/>
                    <a:gd name="T9" fmla="*/ 44 h 45"/>
                    <a:gd name="T10" fmla="*/ 15 w 37"/>
                    <a:gd name="T11" fmla="*/ 45 h 45"/>
                    <a:gd name="T12" fmla="*/ 20 w 37"/>
                    <a:gd name="T13" fmla="*/ 42 h 45"/>
                    <a:gd name="T14" fmla="*/ 24 w 37"/>
                    <a:gd name="T15" fmla="*/ 35 h 45"/>
                    <a:gd name="T16" fmla="*/ 26 w 37"/>
                    <a:gd name="T17" fmla="*/ 29 h 45"/>
                    <a:gd name="T18" fmla="*/ 35 w 37"/>
                    <a:gd name="T19" fmla="*/ 17 h 45"/>
                    <a:gd name="T20" fmla="*/ 35 w 37"/>
                    <a:gd name="T21" fmla="*/ 10 h 45"/>
                    <a:gd name="T22" fmla="*/ 28 w 37"/>
                    <a:gd name="T23" fmla="*/ 1 h 45"/>
                    <a:gd name="T24" fmla="*/ 25 w 37"/>
                    <a:gd name="T25" fmla="*/ 0 h 45"/>
                    <a:gd name="T26" fmla="*/ 19 w 37"/>
                    <a:gd name="T27" fmla="*/ 8 h 45"/>
                    <a:gd name="T28" fmla="*/ 13 w 37"/>
                    <a:gd name="T29" fmla="*/ 17 h 45"/>
                    <a:gd name="T30" fmla="*/ 13 w 37"/>
                    <a:gd name="T31" fmla="*/ 17 h 45"/>
                    <a:gd name="T32" fmla="*/ 13 w 37"/>
                    <a:gd name="T33" fmla="*/ 17 h 45"/>
                    <a:gd name="T34" fmla="*/ 13 w 37"/>
                    <a:gd name="T35" fmla="*/ 17 h 45"/>
                    <a:gd name="T36" fmla="*/ 6 w 37"/>
                    <a:gd name="T37" fmla="*/ 2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7" h="45">
                      <a:moveTo>
                        <a:pt x="6" y="20"/>
                      </a:moveTo>
                      <a:cubicBezTo>
                        <a:pt x="1" y="20"/>
                        <a:pt x="0" y="23"/>
                        <a:pt x="0" y="27"/>
                      </a:cubicBezTo>
                      <a:cubicBezTo>
                        <a:pt x="4" y="28"/>
                        <a:pt x="4" y="28"/>
                        <a:pt x="4" y="31"/>
                      </a:cubicBezTo>
                      <a:cubicBezTo>
                        <a:pt x="4" y="33"/>
                        <a:pt x="3" y="34"/>
                        <a:pt x="3" y="36"/>
                      </a:cubicBezTo>
                      <a:cubicBezTo>
                        <a:pt x="3" y="40"/>
                        <a:pt x="6" y="43"/>
                        <a:pt x="10" y="44"/>
                      </a:cubicBezTo>
                      <a:cubicBezTo>
                        <a:pt x="12" y="44"/>
                        <a:pt x="13" y="45"/>
                        <a:pt x="15" y="45"/>
                      </a:cubicBezTo>
                      <a:cubicBezTo>
                        <a:pt x="17" y="45"/>
                        <a:pt x="19" y="44"/>
                        <a:pt x="20" y="42"/>
                      </a:cubicBezTo>
                      <a:cubicBezTo>
                        <a:pt x="22" y="40"/>
                        <a:pt x="24" y="38"/>
                        <a:pt x="24" y="35"/>
                      </a:cubicBezTo>
                      <a:cubicBezTo>
                        <a:pt x="24" y="33"/>
                        <a:pt x="24" y="30"/>
                        <a:pt x="26" y="29"/>
                      </a:cubicBezTo>
                      <a:cubicBezTo>
                        <a:pt x="30" y="26"/>
                        <a:pt x="31" y="20"/>
                        <a:pt x="35" y="17"/>
                      </a:cubicBezTo>
                      <a:cubicBezTo>
                        <a:pt x="37" y="15"/>
                        <a:pt x="37" y="12"/>
                        <a:pt x="35" y="10"/>
                      </a:cubicBezTo>
                      <a:cubicBezTo>
                        <a:pt x="33" y="7"/>
                        <a:pt x="31" y="4"/>
                        <a:pt x="28" y="1"/>
                      </a:cubicBezTo>
                      <a:cubicBezTo>
                        <a:pt x="28" y="0"/>
                        <a:pt x="26" y="0"/>
                        <a:pt x="25" y="0"/>
                      </a:cubicBezTo>
                      <a:cubicBezTo>
                        <a:pt x="20" y="1"/>
                        <a:pt x="19" y="2"/>
                        <a:pt x="19" y="8"/>
                      </a:cubicBezTo>
                      <a:cubicBezTo>
                        <a:pt x="19" y="12"/>
                        <a:pt x="17" y="15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1" y="19"/>
                        <a:pt x="9" y="19"/>
                        <a:pt x="6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2" name="Freeform 507">
                  <a:extLst>
                    <a:ext uri="{FF2B5EF4-FFF2-40B4-BE49-F238E27FC236}">
                      <a16:creationId xmlns:a16="http://schemas.microsoft.com/office/drawing/2014/main" id="{16C98AFE-C15B-4747-B4BD-4A4D2BA78F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3" y="1353"/>
                  <a:ext cx="18" cy="44"/>
                </a:xfrm>
                <a:custGeom>
                  <a:avLst/>
                  <a:gdLst>
                    <a:gd name="T0" fmla="*/ 18 w 24"/>
                    <a:gd name="T1" fmla="*/ 1 h 56"/>
                    <a:gd name="T2" fmla="*/ 15 w 24"/>
                    <a:gd name="T3" fmla="*/ 1 h 56"/>
                    <a:gd name="T4" fmla="*/ 8 w 24"/>
                    <a:gd name="T5" fmla="*/ 8 h 56"/>
                    <a:gd name="T6" fmla="*/ 3 w 24"/>
                    <a:gd name="T7" fmla="*/ 18 h 56"/>
                    <a:gd name="T8" fmla="*/ 0 w 24"/>
                    <a:gd name="T9" fmla="*/ 31 h 56"/>
                    <a:gd name="T10" fmla="*/ 8 w 24"/>
                    <a:gd name="T11" fmla="*/ 50 h 56"/>
                    <a:gd name="T12" fmla="*/ 12 w 24"/>
                    <a:gd name="T13" fmla="*/ 55 h 56"/>
                    <a:gd name="T14" fmla="*/ 15 w 24"/>
                    <a:gd name="T15" fmla="*/ 54 h 56"/>
                    <a:gd name="T16" fmla="*/ 17 w 24"/>
                    <a:gd name="T17" fmla="*/ 46 h 56"/>
                    <a:gd name="T18" fmla="*/ 22 w 24"/>
                    <a:gd name="T19" fmla="*/ 26 h 56"/>
                    <a:gd name="T20" fmla="*/ 24 w 24"/>
                    <a:gd name="T21" fmla="*/ 9 h 56"/>
                    <a:gd name="T22" fmla="*/ 18 w 24"/>
                    <a:gd name="T23" fmla="*/ 1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56">
                      <a:moveTo>
                        <a:pt x="18" y="1"/>
                      </a:moveTo>
                      <a:cubicBezTo>
                        <a:pt x="17" y="0"/>
                        <a:pt x="15" y="0"/>
                        <a:pt x="15" y="1"/>
                      </a:cubicBezTo>
                      <a:cubicBezTo>
                        <a:pt x="12" y="3"/>
                        <a:pt x="10" y="5"/>
                        <a:pt x="8" y="8"/>
                      </a:cubicBezTo>
                      <a:cubicBezTo>
                        <a:pt x="6" y="11"/>
                        <a:pt x="4" y="15"/>
                        <a:pt x="3" y="18"/>
                      </a:cubicBezTo>
                      <a:cubicBezTo>
                        <a:pt x="1" y="22"/>
                        <a:pt x="0" y="27"/>
                        <a:pt x="0" y="31"/>
                      </a:cubicBezTo>
                      <a:cubicBezTo>
                        <a:pt x="0" y="39"/>
                        <a:pt x="1" y="45"/>
                        <a:pt x="8" y="50"/>
                      </a:cubicBezTo>
                      <a:cubicBezTo>
                        <a:pt x="10" y="52"/>
                        <a:pt x="11" y="54"/>
                        <a:pt x="12" y="55"/>
                      </a:cubicBezTo>
                      <a:cubicBezTo>
                        <a:pt x="13" y="56"/>
                        <a:pt x="14" y="56"/>
                        <a:pt x="15" y="54"/>
                      </a:cubicBezTo>
                      <a:cubicBezTo>
                        <a:pt x="16" y="52"/>
                        <a:pt x="16" y="48"/>
                        <a:pt x="17" y="46"/>
                      </a:cubicBezTo>
                      <a:cubicBezTo>
                        <a:pt x="21" y="40"/>
                        <a:pt x="21" y="33"/>
                        <a:pt x="22" y="26"/>
                      </a:cubicBezTo>
                      <a:cubicBezTo>
                        <a:pt x="22" y="20"/>
                        <a:pt x="23" y="15"/>
                        <a:pt x="24" y="9"/>
                      </a:cubicBezTo>
                      <a:cubicBezTo>
                        <a:pt x="24" y="6"/>
                        <a:pt x="22" y="2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3" name="Freeform 508">
                  <a:extLst>
                    <a:ext uri="{FF2B5EF4-FFF2-40B4-BE49-F238E27FC236}">
                      <a16:creationId xmlns:a16="http://schemas.microsoft.com/office/drawing/2014/main" id="{EECF50BC-392A-4A9E-9E0B-A25E836B6F2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179" y="374"/>
                  <a:ext cx="29" cy="41"/>
                </a:xfrm>
                <a:custGeom>
                  <a:avLst/>
                  <a:gdLst>
                    <a:gd name="T0" fmla="*/ 7 w 37"/>
                    <a:gd name="T1" fmla="*/ 38 h 52"/>
                    <a:gd name="T2" fmla="*/ 10 w 37"/>
                    <a:gd name="T3" fmla="*/ 40 h 52"/>
                    <a:gd name="T4" fmla="*/ 10 w 37"/>
                    <a:gd name="T5" fmla="*/ 39 h 52"/>
                    <a:gd name="T6" fmla="*/ 10 w 37"/>
                    <a:gd name="T7" fmla="*/ 40 h 52"/>
                    <a:gd name="T8" fmla="*/ 10 w 37"/>
                    <a:gd name="T9" fmla="*/ 40 h 52"/>
                    <a:gd name="T10" fmla="*/ 10 w 37"/>
                    <a:gd name="T11" fmla="*/ 40 h 52"/>
                    <a:gd name="T12" fmla="*/ 4 w 37"/>
                    <a:gd name="T13" fmla="*/ 42 h 52"/>
                    <a:gd name="T14" fmla="*/ 2 w 37"/>
                    <a:gd name="T15" fmla="*/ 44 h 52"/>
                    <a:gd name="T16" fmla="*/ 4 w 37"/>
                    <a:gd name="T17" fmla="*/ 47 h 52"/>
                    <a:gd name="T18" fmla="*/ 18 w 37"/>
                    <a:gd name="T19" fmla="*/ 51 h 52"/>
                    <a:gd name="T20" fmla="*/ 22 w 37"/>
                    <a:gd name="T21" fmla="*/ 51 h 52"/>
                    <a:gd name="T22" fmla="*/ 25 w 37"/>
                    <a:gd name="T23" fmla="*/ 49 h 52"/>
                    <a:gd name="T24" fmla="*/ 35 w 37"/>
                    <a:gd name="T25" fmla="*/ 38 h 52"/>
                    <a:gd name="T26" fmla="*/ 34 w 37"/>
                    <a:gd name="T27" fmla="*/ 31 h 52"/>
                    <a:gd name="T28" fmla="*/ 33 w 37"/>
                    <a:gd name="T29" fmla="*/ 30 h 52"/>
                    <a:gd name="T30" fmla="*/ 34 w 37"/>
                    <a:gd name="T31" fmla="*/ 30 h 52"/>
                    <a:gd name="T32" fmla="*/ 33 w 37"/>
                    <a:gd name="T33" fmla="*/ 30 h 52"/>
                    <a:gd name="T34" fmla="*/ 33 w 37"/>
                    <a:gd name="T35" fmla="*/ 30 h 52"/>
                    <a:gd name="T36" fmla="*/ 30 w 37"/>
                    <a:gd name="T37" fmla="*/ 30 h 52"/>
                    <a:gd name="T38" fmla="*/ 30 w 37"/>
                    <a:gd name="T39" fmla="*/ 30 h 52"/>
                    <a:gd name="T40" fmla="*/ 30 w 37"/>
                    <a:gd name="T41" fmla="*/ 30 h 52"/>
                    <a:gd name="T42" fmla="*/ 30 w 37"/>
                    <a:gd name="T43" fmla="*/ 30 h 52"/>
                    <a:gd name="T44" fmla="*/ 24 w 37"/>
                    <a:gd name="T45" fmla="*/ 28 h 52"/>
                    <a:gd name="T46" fmla="*/ 22 w 37"/>
                    <a:gd name="T47" fmla="*/ 25 h 52"/>
                    <a:gd name="T48" fmla="*/ 21 w 37"/>
                    <a:gd name="T49" fmla="*/ 6 h 52"/>
                    <a:gd name="T50" fmla="*/ 20 w 37"/>
                    <a:gd name="T51" fmla="*/ 3 h 52"/>
                    <a:gd name="T52" fmla="*/ 10 w 37"/>
                    <a:gd name="T53" fmla="*/ 7 h 52"/>
                    <a:gd name="T54" fmla="*/ 6 w 37"/>
                    <a:gd name="T55" fmla="*/ 23 h 52"/>
                    <a:gd name="T56" fmla="*/ 8 w 37"/>
                    <a:gd name="T57" fmla="*/ 27 h 52"/>
                    <a:gd name="T58" fmla="*/ 9 w 37"/>
                    <a:gd name="T59" fmla="*/ 28 h 52"/>
                    <a:gd name="T60" fmla="*/ 7 w 37"/>
                    <a:gd name="T61" fmla="*/ 30 h 52"/>
                    <a:gd name="T62" fmla="*/ 1 w 37"/>
                    <a:gd name="T63" fmla="*/ 33 h 52"/>
                    <a:gd name="T64" fmla="*/ 7 w 37"/>
                    <a:gd name="T65" fmla="*/ 38 h 52"/>
                    <a:gd name="T66" fmla="*/ 20 w 37"/>
                    <a:gd name="T67" fmla="*/ 34 h 52"/>
                    <a:gd name="T68" fmla="*/ 20 w 37"/>
                    <a:gd name="T69" fmla="*/ 34 h 52"/>
                    <a:gd name="T70" fmla="*/ 19 w 37"/>
                    <a:gd name="T71" fmla="*/ 34 h 52"/>
                    <a:gd name="T72" fmla="*/ 19 w 37"/>
                    <a:gd name="T73" fmla="*/ 33 h 52"/>
                    <a:gd name="T74" fmla="*/ 20 w 37"/>
                    <a:gd name="T75" fmla="*/ 34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7" h="52">
                      <a:moveTo>
                        <a:pt x="7" y="38"/>
                      </a:moveTo>
                      <a:cubicBezTo>
                        <a:pt x="8" y="38"/>
                        <a:pt x="9" y="39"/>
                        <a:pt x="10" y="40"/>
                      </a:cubicBezTo>
                      <a:cubicBezTo>
                        <a:pt x="10" y="40"/>
                        <a:pt x="10" y="40"/>
                        <a:pt x="10" y="39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8" y="40"/>
                        <a:pt x="6" y="41"/>
                        <a:pt x="4" y="42"/>
                      </a:cubicBezTo>
                      <a:cubicBezTo>
                        <a:pt x="3" y="42"/>
                        <a:pt x="2" y="43"/>
                        <a:pt x="2" y="44"/>
                      </a:cubicBezTo>
                      <a:cubicBezTo>
                        <a:pt x="2" y="45"/>
                        <a:pt x="3" y="46"/>
                        <a:pt x="4" y="47"/>
                      </a:cubicBezTo>
                      <a:cubicBezTo>
                        <a:pt x="8" y="49"/>
                        <a:pt x="13" y="48"/>
                        <a:pt x="18" y="51"/>
                      </a:cubicBezTo>
                      <a:cubicBezTo>
                        <a:pt x="19" y="52"/>
                        <a:pt x="21" y="51"/>
                        <a:pt x="22" y="51"/>
                      </a:cubicBezTo>
                      <a:cubicBezTo>
                        <a:pt x="23" y="50"/>
                        <a:pt x="25" y="50"/>
                        <a:pt x="25" y="49"/>
                      </a:cubicBezTo>
                      <a:cubicBezTo>
                        <a:pt x="27" y="44"/>
                        <a:pt x="31" y="41"/>
                        <a:pt x="35" y="38"/>
                      </a:cubicBezTo>
                      <a:cubicBezTo>
                        <a:pt x="37" y="37"/>
                        <a:pt x="37" y="35"/>
                        <a:pt x="34" y="31"/>
                      </a:cubicBezTo>
                      <a:cubicBezTo>
                        <a:pt x="34" y="31"/>
                        <a:pt x="34" y="31"/>
                        <a:pt x="33" y="30"/>
                      </a:cubicBezTo>
                      <a:cubicBezTo>
                        <a:pt x="34" y="30"/>
                        <a:pt x="34" y="30"/>
                        <a:pt x="34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2" y="31"/>
                        <a:pt x="31" y="31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28" y="29"/>
                        <a:pt x="26" y="29"/>
                        <a:pt x="24" y="28"/>
                      </a:cubicBezTo>
                      <a:cubicBezTo>
                        <a:pt x="23" y="27"/>
                        <a:pt x="22" y="26"/>
                        <a:pt x="22" y="25"/>
                      </a:cubicBezTo>
                      <a:cubicBezTo>
                        <a:pt x="24" y="18"/>
                        <a:pt x="19" y="12"/>
                        <a:pt x="21" y="6"/>
                      </a:cubicBezTo>
                      <a:cubicBezTo>
                        <a:pt x="22" y="5"/>
                        <a:pt x="21" y="4"/>
                        <a:pt x="20" y="3"/>
                      </a:cubicBezTo>
                      <a:cubicBezTo>
                        <a:pt x="15" y="0"/>
                        <a:pt x="10" y="2"/>
                        <a:pt x="10" y="7"/>
                      </a:cubicBezTo>
                      <a:cubicBezTo>
                        <a:pt x="10" y="13"/>
                        <a:pt x="10" y="18"/>
                        <a:pt x="6" y="23"/>
                      </a:cubicBezTo>
                      <a:cubicBezTo>
                        <a:pt x="5" y="25"/>
                        <a:pt x="6" y="26"/>
                        <a:pt x="8" y="27"/>
                      </a:cubicBezTo>
                      <a:cubicBezTo>
                        <a:pt x="9" y="27"/>
                        <a:pt x="9" y="27"/>
                        <a:pt x="9" y="28"/>
                      </a:cubicBezTo>
                      <a:cubicBezTo>
                        <a:pt x="10" y="29"/>
                        <a:pt x="9" y="29"/>
                        <a:pt x="7" y="30"/>
                      </a:cubicBezTo>
                      <a:cubicBezTo>
                        <a:pt x="5" y="30"/>
                        <a:pt x="1" y="29"/>
                        <a:pt x="1" y="33"/>
                      </a:cubicBezTo>
                      <a:cubicBezTo>
                        <a:pt x="0" y="37"/>
                        <a:pt x="5" y="37"/>
                        <a:pt x="7" y="38"/>
                      </a:cubicBezTo>
                      <a:close/>
                      <a:moveTo>
                        <a:pt x="20" y="34"/>
                      </a:moveTo>
                      <a:cubicBezTo>
                        <a:pt x="20" y="34"/>
                        <a:pt x="20" y="34"/>
                        <a:pt x="20" y="34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lnTo>
                        <a:pt x="20" y="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4" name="Freeform 509">
                  <a:extLst>
                    <a:ext uri="{FF2B5EF4-FFF2-40B4-BE49-F238E27FC236}">
                      <a16:creationId xmlns:a16="http://schemas.microsoft.com/office/drawing/2014/main" id="{C4755031-3556-435E-B82E-5472A4EBD6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6"/>
                  <a:ext cx="25" cy="29"/>
                </a:xfrm>
                <a:custGeom>
                  <a:avLst/>
                  <a:gdLst>
                    <a:gd name="T0" fmla="*/ 3 w 32"/>
                    <a:gd name="T1" fmla="*/ 14 h 37"/>
                    <a:gd name="T2" fmla="*/ 3 w 32"/>
                    <a:gd name="T3" fmla="*/ 24 h 37"/>
                    <a:gd name="T4" fmla="*/ 15 w 32"/>
                    <a:gd name="T5" fmla="*/ 34 h 37"/>
                    <a:gd name="T6" fmla="*/ 18 w 32"/>
                    <a:gd name="T7" fmla="*/ 36 h 37"/>
                    <a:gd name="T8" fmla="*/ 26 w 32"/>
                    <a:gd name="T9" fmla="*/ 33 h 37"/>
                    <a:gd name="T10" fmla="*/ 31 w 32"/>
                    <a:gd name="T11" fmla="*/ 20 h 37"/>
                    <a:gd name="T12" fmla="*/ 32 w 32"/>
                    <a:gd name="T13" fmla="*/ 14 h 37"/>
                    <a:gd name="T14" fmla="*/ 27 w 32"/>
                    <a:gd name="T15" fmla="*/ 2 h 37"/>
                    <a:gd name="T16" fmla="*/ 19 w 32"/>
                    <a:gd name="T17" fmla="*/ 0 h 37"/>
                    <a:gd name="T18" fmla="*/ 14 w 32"/>
                    <a:gd name="T19" fmla="*/ 1 h 37"/>
                    <a:gd name="T20" fmla="*/ 3 w 32"/>
                    <a:gd name="T21" fmla="*/ 14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2" h="37">
                      <a:moveTo>
                        <a:pt x="3" y="14"/>
                      </a:moveTo>
                      <a:cubicBezTo>
                        <a:pt x="0" y="16"/>
                        <a:pt x="0" y="21"/>
                        <a:pt x="3" y="24"/>
                      </a:cubicBezTo>
                      <a:cubicBezTo>
                        <a:pt x="7" y="27"/>
                        <a:pt x="11" y="31"/>
                        <a:pt x="15" y="34"/>
                      </a:cubicBezTo>
                      <a:cubicBezTo>
                        <a:pt x="16" y="35"/>
                        <a:pt x="17" y="35"/>
                        <a:pt x="18" y="36"/>
                      </a:cubicBezTo>
                      <a:cubicBezTo>
                        <a:pt x="21" y="37"/>
                        <a:pt x="25" y="36"/>
                        <a:pt x="26" y="33"/>
                      </a:cubicBezTo>
                      <a:cubicBezTo>
                        <a:pt x="28" y="29"/>
                        <a:pt x="29" y="24"/>
                        <a:pt x="31" y="20"/>
                      </a:cubicBezTo>
                      <a:cubicBezTo>
                        <a:pt x="31" y="18"/>
                        <a:pt x="32" y="16"/>
                        <a:pt x="32" y="14"/>
                      </a:cubicBezTo>
                      <a:cubicBezTo>
                        <a:pt x="32" y="9"/>
                        <a:pt x="30" y="5"/>
                        <a:pt x="27" y="2"/>
                      </a:cubicBezTo>
                      <a:cubicBezTo>
                        <a:pt x="25" y="0"/>
                        <a:pt x="22" y="0"/>
                        <a:pt x="19" y="0"/>
                      </a:cubicBezTo>
                      <a:cubicBezTo>
                        <a:pt x="17" y="1"/>
                        <a:pt x="16" y="1"/>
                        <a:pt x="14" y="1"/>
                      </a:cubicBezTo>
                      <a:cubicBezTo>
                        <a:pt x="11" y="6"/>
                        <a:pt x="7" y="10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5" name="Freeform 510">
                  <a:extLst>
                    <a:ext uri="{FF2B5EF4-FFF2-40B4-BE49-F238E27FC236}">
                      <a16:creationId xmlns:a16="http://schemas.microsoft.com/office/drawing/2014/main" id="{2B1DCB2B-607A-47F5-81C9-1390790C88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496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6" name="Freeform 511">
                  <a:extLst>
                    <a:ext uri="{FF2B5EF4-FFF2-40B4-BE49-F238E27FC236}">
                      <a16:creationId xmlns:a16="http://schemas.microsoft.com/office/drawing/2014/main" id="{92A9D8B5-A795-4A7A-BC81-83D4517C2F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32" y="368"/>
                  <a:ext cx="39" cy="16"/>
                </a:xfrm>
                <a:custGeom>
                  <a:avLst/>
                  <a:gdLst>
                    <a:gd name="T0" fmla="*/ 8 w 49"/>
                    <a:gd name="T1" fmla="*/ 15 h 21"/>
                    <a:gd name="T2" fmla="*/ 33 w 49"/>
                    <a:gd name="T3" fmla="*/ 21 h 21"/>
                    <a:gd name="T4" fmla="*/ 40 w 49"/>
                    <a:gd name="T5" fmla="*/ 20 h 21"/>
                    <a:gd name="T6" fmla="*/ 49 w 49"/>
                    <a:gd name="T7" fmla="*/ 12 h 21"/>
                    <a:gd name="T8" fmla="*/ 49 w 49"/>
                    <a:gd name="T9" fmla="*/ 7 h 21"/>
                    <a:gd name="T10" fmla="*/ 37 w 49"/>
                    <a:gd name="T11" fmla="*/ 0 h 21"/>
                    <a:gd name="T12" fmla="*/ 26 w 49"/>
                    <a:gd name="T13" fmla="*/ 2 h 21"/>
                    <a:gd name="T14" fmla="*/ 13 w 49"/>
                    <a:gd name="T15" fmla="*/ 1 h 21"/>
                    <a:gd name="T16" fmla="*/ 10 w 49"/>
                    <a:gd name="T17" fmla="*/ 2 h 21"/>
                    <a:gd name="T18" fmla="*/ 2 w 49"/>
                    <a:gd name="T19" fmla="*/ 3 h 21"/>
                    <a:gd name="T20" fmla="*/ 0 w 49"/>
                    <a:gd name="T21" fmla="*/ 7 h 21"/>
                    <a:gd name="T22" fmla="*/ 8 w 49"/>
                    <a:gd name="T23" fmla="*/ 1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9" h="21">
                      <a:moveTo>
                        <a:pt x="8" y="15"/>
                      </a:moveTo>
                      <a:cubicBezTo>
                        <a:pt x="16" y="19"/>
                        <a:pt x="25" y="20"/>
                        <a:pt x="33" y="21"/>
                      </a:cubicBezTo>
                      <a:cubicBezTo>
                        <a:pt x="35" y="21"/>
                        <a:pt x="38" y="21"/>
                        <a:pt x="40" y="20"/>
                      </a:cubicBezTo>
                      <a:cubicBezTo>
                        <a:pt x="44" y="19"/>
                        <a:pt x="48" y="17"/>
                        <a:pt x="49" y="12"/>
                      </a:cubicBezTo>
                      <a:cubicBezTo>
                        <a:pt x="49" y="11"/>
                        <a:pt x="49" y="8"/>
                        <a:pt x="49" y="7"/>
                      </a:cubicBezTo>
                      <a:cubicBezTo>
                        <a:pt x="46" y="3"/>
                        <a:pt x="42" y="0"/>
                        <a:pt x="37" y="0"/>
                      </a:cubicBezTo>
                      <a:cubicBezTo>
                        <a:pt x="33" y="0"/>
                        <a:pt x="30" y="2"/>
                        <a:pt x="26" y="2"/>
                      </a:cubicBezTo>
                      <a:cubicBezTo>
                        <a:pt x="22" y="2"/>
                        <a:pt x="17" y="2"/>
                        <a:pt x="13" y="1"/>
                      </a:cubicBezTo>
                      <a:cubicBezTo>
                        <a:pt x="12" y="1"/>
                        <a:pt x="11" y="2"/>
                        <a:pt x="10" y="2"/>
                      </a:cubicBezTo>
                      <a:cubicBezTo>
                        <a:pt x="7" y="4"/>
                        <a:pt x="5" y="4"/>
                        <a:pt x="2" y="3"/>
                      </a:cubicBezTo>
                      <a:cubicBezTo>
                        <a:pt x="1" y="3"/>
                        <a:pt x="0" y="6"/>
                        <a:pt x="0" y="7"/>
                      </a:cubicBezTo>
                      <a:cubicBezTo>
                        <a:pt x="2" y="10"/>
                        <a:pt x="4" y="14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7" name="Freeform 512">
                  <a:extLst>
                    <a:ext uri="{FF2B5EF4-FFF2-40B4-BE49-F238E27FC236}">
                      <a16:creationId xmlns:a16="http://schemas.microsoft.com/office/drawing/2014/main" id="{BE60FFD1-3A3F-4B7B-BD14-C58623BB05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4" y="1696"/>
                  <a:ext cx="46" cy="25"/>
                </a:xfrm>
                <a:custGeom>
                  <a:avLst/>
                  <a:gdLst>
                    <a:gd name="T0" fmla="*/ 53 w 59"/>
                    <a:gd name="T1" fmla="*/ 1 h 32"/>
                    <a:gd name="T2" fmla="*/ 45 w 59"/>
                    <a:gd name="T3" fmla="*/ 6 h 32"/>
                    <a:gd name="T4" fmla="*/ 34 w 59"/>
                    <a:gd name="T5" fmla="*/ 17 h 32"/>
                    <a:gd name="T6" fmla="*/ 25 w 59"/>
                    <a:gd name="T7" fmla="*/ 15 h 32"/>
                    <a:gd name="T8" fmla="*/ 25 w 59"/>
                    <a:gd name="T9" fmla="*/ 14 h 32"/>
                    <a:gd name="T10" fmla="*/ 25 w 59"/>
                    <a:gd name="T11" fmla="*/ 14 h 32"/>
                    <a:gd name="T12" fmla="*/ 25 w 59"/>
                    <a:gd name="T13" fmla="*/ 15 h 32"/>
                    <a:gd name="T14" fmla="*/ 9 w 59"/>
                    <a:gd name="T15" fmla="*/ 17 h 32"/>
                    <a:gd name="T16" fmla="*/ 6 w 59"/>
                    <a:gd name="T17" fmla="*/ 17 h 32"/>
                    <a:gd name="T18" fmla="*/ 3 w 59"/>
                    <a:gd name="T19" fmla="*/ 18 h 32"/>
                    <a:gd name="T20" fmla="*/ 0 w 59"/>
                    <a:gd name="T21" fmla="*/ 20 h 32"/>
                    <a:gd name="T22" fmla="*/ 1 w 59"/>
                    <a:gd name="T23" fmla="*/ 23 h 32"/>
                    <a:gd name="T24" fmla="*/ 35 w 59"/>
                    <a:gd name="T25" fmla="*/ 30 h 32"/>
                    <a:gd name="T26" fmla="*/ 38 w 59"/>
                    <a:gd name="T27" fmla="*/ 29 h 32"/>
                    <a:gd name="T28" fmla="*/ 51 w 59"/>
                    <a:gd name="T29" fmla="*/ 19 h 32"/>
                    <a:gd name="T30" fmla="*/ 53 w 59"/>
                    <a:gd name="T31" fmla="*/ 17 h 32"/>
                    <a:gd name="T32" fmla="*/ 57 w 59"/>
                    <a:gd name="T33" fmla="*/ 8 h 32"/>
                    <a:gd name="T34" fmla="*/ 53 w 59"/>
                    <a:gd name="T35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9" h="32">
                      <a:moveTo>
                        <a:pt x="53" y="1"/>
                      </a:moveTo>
                      <a:cubicBezTo>
                        <a:pt x="49" y="0"/>
                        <a:pt x="46" y="1"/>
                        <a:pt x="45" y="6"/>
                      </a:cubicBezTo>
                      <a:cubicBezTo>
                        <a:pt x="43" y="12"/>
                        <a:pt x="39" y="15"/>
                        <a:pt x="34" y="17"/>
                      </a:cubicBezTo>
                      <a:cubicBezTo>
                        <a:pt x="31" y="18"/>
                        <a:pt x="27" y="17"/>
                        <a:pt x="25" y="15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0" y="16"/>
                        <a:pt x="15" y="18"/>
                        <a:pt x="9" y="17"/>
                      </a:cubicBezTo>
                      <a:cubicBezTo>
                        <a:pt x="8" y="17"/>
                        <a:pt x="7" y="17"/>
                        <a:pt x="6" y="17"/>
                      </a:cubicBezTo>
                      <a:cubicBezTo>
                        <a:pt x="5" y="17"/>
                        <a:pt x="4" y="17"/>
                        <a:pt x="3" y="18"/>
                      </a:cubicBezTo>
                      <a:cubicBezTo>
                        <a:pt x="2" y="18"/>
                        <a:pt x="1" y="19"/>
                        <a:pt x="0" y="20"/>
                      </a:cubicBezTo>
                      <a:cubicBezTo>
                        <a:pt x="0" y="21"/>
                        <a:pt x="0" y="22"/>
                        <a:pt x="1" y="23"/>
                      </a:cubicBezTo>
                      <a:cubicBezTo>
                        <a:pt x="11" y="31"/>
                        <a:pt x="23" y="32"/>
                        <a:pt x="35" y="30"/>
                      </a:cubicBezTo>
                      <a:cubicBezTo>
                        <a:pt x="36" y="30"/>
                        <a:pt x="37" y="29"/>
                        <a:pt x="38" y="29"/>
                      </a:cubicBezTo>
                      <a:cubicBezTo>
                        <a:pt x="43" y="26"/>
                        <a:pt x="46" y="21"/>
                        <a:pt x="51" y="19"/>
                      </a:cubicBezTo>
                      <a:cubicBezTo>
                        <a:pt x="52" y="19"/>
                        <a:pt x="53" y="17"/>
                        <a:pt x="53" y="17"/>
                      </a:cubicBezTo>
                      <a:cubicBezTo>
                        <a:pt x="53" y="13"/>
                        <a:pt x="56" y="11"/>
                        <a:pt x="57" y="8"/>
                      </a:cubicBezTo>
                      <a:cubicBezTo>
                        <a:pt x="59" y="5"/>
                        <a:pt x="57" y="1"/>
                        <a:pt x="5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8" name="Freeform 513">
                  <a:extLst>
                    <a:ext uri="{FF2B5EF4-FFF2-40B4-BE49-F238E27FC236}">
                      <a16:creationId xmlns:a16="http://schemas.microsoft.com/office/drawing/2014/main" id="{9BCFAC8D-FCD0-4BD1-A133-653A575EDF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367"/>
                  <a:ext cx="31" cy="22"/>
                </a:xfrm>
                <a:custGeom>
                  <a:avLst/>
                  <a:gdLst>
                    <a:gd name="T0" fmla="*/ 2 w 40"/>
                    <a:gd name="T1" fmla="*/ 11 h 28"/>
                    <a:gd name="T2" fmla="*/ 13 w 40"/>
                    <a:gd name="T3" fmla="*/ 18 h 28"/>
                    <a:gd name="T4" fmla="*/ 22 w 40"/>
                    <a:gd name="T5" fmla="*/ 24 h 28"/>
                    <a:gd name="T6" fmla="*/ 38 w 40"/>
                    <a:gd name="T7" fmla="*/ 17 h 28"/>
                    <a:gd name="T8" fmla="*/ 39 w 40"/>
                    <a:gd name="T9" fmla="*/ 10 h 28"/>
                    <a:gd name="T10" fmla="*/ 39 w 40"/>
                    <a:gd name="T11" fmla="*/ 9 h 28"/>
                    <a:gd name="T12" fmla="*/ 32 w 40"/>
                    <a:gd name="T13" fmla="*/ 1 h 28"/>
                    <a:gd name="T14" fmla="*/ 17 w 40"/>
                    <a:gd name="T15" fmla="*/ 2 h 28"/>
                    <a:gd name="T16" fmla="*/ 6 w 40"/>
                    <a:gd name="T17" fmla="*/ 4 h 28"/>
                    <a:gd name="T18" fmla="*/ 2 w 40"/>
                    <a:gd name="T19" fmla="*/ 6 h 28"/>
                    <a:gd name="T20" fmla="*/ 0 w 40"/>
                    <a:gd name="T21" fmla="*/ 9 h 28"/>
                    <a:gd name="T22" fmla="*/ 2 w 40"/>
                    <a:gd name="T23" fmla="*/ 1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8">
                      <a:moveTo>
                        <a:pt x="2" y="11"/>
                      </a:moveTo>
                      <a:cubicBezTo>
                        <a:pt x="6" y="12"/>
                        <a:pt x="10" y="14"/>
                        <a:pt x="13" y="18"/>
                      </a:cubicBezTo>
                      <a:cubicBezTo>
                        <a:pt x="17" y="18"/>
                        <a:pt x="19" y="22"/>
                        <a:pt x="22" y="24"/>
                      </a:cubicBezTo>
                      <a:cubicBezTo>
                        <a:pt x="29" y="28"/>
                        <a:pt x="37" y="24"/>
                        <a:pt x="38" y="17"/>
                      </a:cubicBezTo>
                      <a:cubicBezTo>
                        <a:pt x="39" y="15"/>
                        <a:pt x="39" y="12"/>
                        <a:pt x="39" y="10"/>
                      </a:cubicBezTo>
                      <a:cubicBezTo>
                        <a:pt x="39" y="10"/>
                        <a:pt x="39" y="9"/>
                        <a:pt x="39" y="9"/>
                      </a:cubicBezTo>
                      <a:cubicBezTo>
                        <a:pt x="40" y="3"/>
                        <a:pt x="37" y="0"/>
                        <a:pt x="32" y="1"/>
                      </a:cubicBezTo>
                      <a:cubicBezTo>
                        <a:pt x="27" y="2"/>
                        <a:pt x="22" y="3"/>
                        <a:pt x="17" y="2"/>
                      </a:cubicBezTo>
                      <a:cubicBezTo>
                        <a:pt x="13" y="2"/>
                        <a:pt x="10" y="3"/>
                        <a:pt x="6" y="4"/>
                      </a:cubicBezTo>
                      <a:cubicBezTo>
                        <a:pt x="4" y="4"/>
                        <a:pt x="3" y="5"/>
                        <a:pt x="2" y="6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1" y="10"/>
                        <a:pt x="1" y="11"/>
                        <a:pt x="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9" name="Freeform 514">
                  <a:extLst>
                    <a:ext uri="{FF2B5EF4-FFF2-40B4-BE49-F238E27FC236}">
                      <a16:creationId xmlns:a16="http://schemas.microsoft.com/office/drawing/2014/main" id="{A49D811B-9E3C-4E2F-B823-B47033554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41" y="431"/>
                  <a:ext cx="31" cy="20"/>
                </a:xfrm>
                <a:custGeom>
                  <a:avLst/>
                  <a:gdLst>
                    <a:gd name="T0" fmla="*/ 1 w 40"/>
                    <a:gd name="T1" fmla="*/ 26 h 26"/>
                    <a:gd name="T2" fmla="*/ 3 w 40"/>
                    <a:gd name="T3" fmla="*/ 26 h 26"/>
                    <a:gd name="T4" fmla="*/ 18 w 40"/>
                    <a:gd name="T5" fmla="*/ 22 h 26"/>
                    <a:gd name="T6" fmla="*/ 36 w 40"/>
                    <a:gd name="T7" fmla="*/ 20 h 26"/>
                    <a:gd name="T8" fmla="*/ 38 w 40"/>
                    <a:gd name="T9" fmla="*/ 14 h 26"/>
                    <a:gd name="T10" fmla="*/ 26 w 40"/>
                    <a:gd name="T11" fmla="*/ 4 h 26"/>
                    <a:gd name="T12" fmla="*/ 18 w 40"/>
                    <a:gd name="T13" fmla="*/ 1 h 26"/>
                    <a:gd name="T14" fmla="*/ 10 w 40"/>
                    <a:gd name="T15" fmla="*/ 0 h 26"/>
                    <a:gd name="T16" fmla="*/ 4 w 40"/>
                    <a:gd name="T17" fmla="*/ 5 h 26"/>
                    <a:gd name="T18" fmla="*/ 2 w 40"/>
                    <a:gd name="T19" fmla="*/ 18 h 26"/>
                    <a:gd name="T20" fmla="*/ 0 w 40"/>
                    <a:gd name="T21" fmla="*/ 25 h 26"/>
                    <a:gd name="T22" fmla="*/ 1 w 40"/>
                    <a:gd name="T23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6">
                      <a:moveTo>
                        <a:pt x="1" y="26"/>
                      </a:moveTo>
                      <a:cubicBezTo>
                        <a:pt x="1" y="26"/>
                        <a:pt x="2" y="26"/>
                        <a:pt x="3" y="26"/>
                      </a:cubicBezTo>
                      <a:cubicBezTo>
                        <a:pt x="7" y="23"/>
                        <a:pt x="12" y="22"/>
                        <a:pt x="18" y="22"/>
                      </a:cubicBezTo>
                      <a:cubicBezTo>
                        <a:pt x="24" y="22"/>
                        <a:pt x="30" y="21"/>
                        <a:pt x="36" y="20"/>
                      </a:cubicBezTo>
                      <a:cubicBezTo>
                        <a:pt x="39" y="20"/>
                        <a:pt x="40" y="16"/>
                        <a:pt x="38" y="14"/>
                      </a:cubicBezTo>
                      <a:cubicBezTo>
                        <a:pt x="35" y="9"/>
                        <a:pt x="32" y="5"/>
                        <a:pt x="26" y="4"/>
                      </a:cubicBezTo>
                      <a:cubicBezTo>
                        <a:pt x="23" y="3"/>
                        <a:pt x="21" y="1"/>
                        <a:pt x="18" y="1"/>
                      </a:cubicBezTo>
                      <a:cubicBezTo>
                        <a:pt x="16" y="0"/>
                        <a:pt x="13" y="0"/>
                        <a:pt x="10" y="0"/>
                      </a:cubicBezTo>
                      <a:cubicBezTo>
                        <a:pt x="8" y="1"/>
                        <a:pt x="4" y="3"/>
                        <a:pt x="4" y="5"/>
                      </a:cubicBezTo>
                      <a:cubicBezTo>
                        <a:pt x="3" y="9"/>
                        <a:pt x="3" y="12"/>
                        <a:pt x="2" y="18"/>
                      </a:cubicBezTo>
                      <a:cubicBezTo>
                        <a:pt x="2" y="18"/>
                        <a:pt x="1" y="21"/>
                        <a:pt x="0" y="25"/>
                      </a:cubicBezTo>
                      <a:cubicBezTo>
                        <a:pt x="0" y="25"/>
                        <a:pt x="1" y="26"/>
                        <a:pt x="1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0" name="Freeform 515">
                  <a:extLst>
                    <a:ext uri="{FF2B5EF4-FFF2-40B4-BE49-F238E27FC236}">
                      <a16:creationId xmlns:a16="http://schemas.microsoft.com/office/drawing/2014/main" id="{155CE488-6F63-476E-8956-C2C3DE5575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420"/>
                  <a:ext cx="26" cy="23"/>
                </a:xfrm>
                <a:custGeom>
                  <a:avLst/>
                  <a:gdLst>
                    <a:gd name="T0" fmla="*/ 32 w 33"/>
                    <a:gd name="T1" fmla="*/ 6 h 29"/>
                    <a:gd name="T2" fmla="*/ 30 w 33"/>
                    <a:gd name="T3" fmla="*/ 2 h 29"/>
                    <a:gd name="T4" fmla="*/ 25 w 33"/>
                    <a:gd name="T5" fmla="*/ 0 h 29"/>
                    <a:gd name="T6" fmla="*/ 22 w 33"/>
                    <a:gd name="T7" fmla="*/ 0 h 29"/>
                    <a:gd name="T8" fmla="*/ 2 w 33"/>
                    <a:gd name="T9" fmla="*/ 10 h 29"/>
                    <a:gd name="T10" fmla="*/ 1 w 33"/>
                    <a:gd name="T11" fmla="*/ 13 h 29"/>
                    <a:gd name="T12" fmla="*/ 9 w 33"/>
                    <a:gd name="T13" fmla="*/ 27 h 29"/>
                    <a:gd name="T14" fmla="*/ 26 w 33"/>
                    <a:gd name="T15" fmla="*/ 21 h 29"/>
                    <a:gd name="T16" fmla="*/ 32 w 33"/>
                    <a:gd name="T17" fmla="*/ 6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" h="29">
                      <a:moveTo>
                        <a:pt x="32" y="6"/>
                      </a:moveTo>
                      <a:cubicBezTo>
                        <a:pt x="33" y="5"/>
                        <a:pt x="31" y="3"/>
                        <a:pt x="30" y="2"/>
                      </a:cubicBezTo>
                      <a:cubicBezTo>
                        <a:pt x="28" y="1"/>
                        <a:pt x="26" y="1"/>
                        <a:pt x="25" y="0"/>
                      </a:cubicBez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14" y="0"/>
                        <a:pt x="8" y="3"/>
                        <a:pt x="2" y="10"/>
                      </a:cubicBezTo>
                      <a:cubicBezTo>
                        <a:pt x="2" y="11"/>
                        <a:pt x="1" y="12"/>
                        <a:pt x="1" y="13"/>
                      </a:cubicBezTo>
                      <a:cubicBezTo>
                        <a:pt x="0" y="19"/>
                        <a:pt x="3" y="25"/>
                        <a:pt x="9" y="27"/>
                      </a:cubicBezTo>
                      <a:cubicBezTo>
                        <a:pt x="14" y="29"/>
                        <a:pt x="23" y="27"/>
                        <a:pt x="26" y="21"/>
                      </a:cubicBezTo>
                      <a:cubicBezTo>
                        <a:pt x="29" y="17"/>
                        <a:pt x="32" y="12"/>
                        <a:pt x="3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1" name="Freeform 516">
                  <a:extLst>
                    <a:ext uri="{FF2B5EF4-FFF2-40B4-BE49-F238E27FC236}">
                      <a16:creationId xmlns:a16="http://schemas.microsoft.com/office/drawing/2014/main" id="{60E629B3-72C5-40A2-88E9-13A2CF5AC1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7" y="1175"/>
                  <a:ext cx="16" cy="34"/>
                </a:xfrm>
                <a:custGeom>
                  <a:avLst/>
                  <a:gdLst>
                    <a:gd name="T0" fmla="*/ 0 w 21"/>
                    <a:gd name="T1" fmla="*/ 13 h 44"/>
                    <a:gd name="T2" fmla="*/ 3 w 21"/>
                    <a:gd name="T3" fmla="*/ 32 h 44"/>
                    <a:gd name="T4" fmla="*/ 17 w 21"/>
                    <a:gd name="T5" fmla="*/ 39 h 44"/>
                    <a:gd name="T6" fmla="*/ 20 w 21"/>
                    <a:gd name="T7" fmla="*/ 33 h 44"/>
                    <a:gd name="T8" fmla="*/ 20 w 21"/>
                    <a:gd name="T9" fmla="*/ 24 h 44"/>
                    <a:gd name="T10" fmla="*/ 21 w 21"/>
                    <a:gd name="T11" fmla="*/ 24 h 44"/>
                    <a:gd name="T12" fmla="*/ 20 w 21"/>
                    <a:gd name="T13" fmla="*/ 17 h 44"/>
                    <a:gd name="T14" fmla="*/ 20 w 21"/>
                    <a:gd name="T15" fmla="*/ 12 h 44"/>
                    <a:gd name="T16" fmla="*/ 7 w 21"/>
                    <a:gd name="T17" fmla="*/ 5 h 44"/>
                    <a:gd name="T18" fmla="*/ 2 w 21"/>
                    <a:gd name="T19" fmla="*/ 9 h 44"/>
                    <a:gd name="T20" fmla="*/ 0 w 21"/>
                    <a:gd name="T21" fmla="*/ 13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13"/>
                      </a:moveTo>
                      <a:cubicBezTo>
                        <a:pt x="3" y="19"/>
                        <a:pt x="3" y="26"/>
                        <a:pt x="3" y="32"/>
                      </a:cubicBezTo>
                      <a:cubicBezTo>
                        <a:pt x="3" y="42"/>
                        <a:pt x="8" y="44"/>
                        <a:pt x="17" y="39"/>
                      </a:cubicBezTo>
                      <a:cubicBezTo>
                        <a:pt x="19" y="37"/>
                        <a:pt x="20" y="36"/>
                        <a:pt x="20" y="33"/>
                      </a:cubicBezTo>
                      <a:cubicBezTo>
                        <a:pt x="20" y="30"/>
                        <a:pt x="20" y="27"/>
                        <a:pt x="20" y="24"/>
                      </a:cubicBezTo>
                      <a:cubicBezTo>
                        <a:pt x="20" y="24"/>
                        <a:pt x="20" y="24"/>
                        <a:pt x="21" y="24"/>
                      </a:cubicBezTo>
                      <a:cubicBezTo>
                        <a:pt x="20" y="21"/>
                        <a:pt x="20" y="19"/>
                        <a:pt x="20" y="17"/>
                      </a:cubicBezTo>
                      <a:cubicBezTo>
                        <a:pt x="20" y="15"/>
                        <a:pt x="20" y="14"/>
                        <a:pt x="20" y="12"/>
                      </a:cubicBezTo>
                      <a:cubicBezTo>
                        <a:pt x="20" y="7"/>
                        <a:pt x="14" y="0"/>
                        <a:pt x="7" y="5"/>
                      </a:cubicBezTo>
                      <a:cubicBezTo>
                        <a:pt x="6" y="6"/>
                        <a:pt x="4" y="7"/>
                        <a:pt x="2" y="9"/>
                      </a:cubicBezTo>
                      <a:cubicBezTo>
                        <a:pt x="0" y="10"/>
                        <a:pt x="0" y="11"/>
                        <a:pt x="0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2" name="Freeform 517">
                  <a:extLst>
                    <a:ext uri="{FF2B5EF4-FFF2-40B4-BE49-F238E27FC236}">
                      <a16:creationId xmlns:a16="http://schemas.microsoft.com/office/drawing/2014/main" id="{D3428B3F-4AF0-4BE9-9CE3-4B82928135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7" y="706"/>
                  <a:ext cx="24" cy="23"/>
                </a:xfrm>
                <a:custGeom>
                  <a:avLst/>
                  <a:gdLst>
                    <a:gd name="T0" fmla="*/ 1 w 31"/>
                    <a:gd name="T1" fmla="*/ 20 h 30"/>
                    <a:gd name="T2" fmla="*/ 8 w 31"/>
                    <a:gd name="T3" fmla="*/ 29 h 30"/>
                    <a:gd name="T4" fmla="*/ 27 w 31"/>
                    <a:gd name="T5" fmla="*/ 17 h 30"/>
                    <a:gd name="T6" fmla="*/ 30 w 31"/>
                    <a:gd name="T7" fmla="*/ 10 h 30"/>
                    <a:gd name="T8" fmla="*/ 27 w 31"/>
                    <a:gd name="T9" fmla="*/ 3 h 30"/>
                    <a:gd name="T10" fmla="*/ 15 w 31"/>
                    <a:gd name="T11" fmla="*/ 2 h 30"/>
                    <a:gd name="T12" fmla="*/ 1 w 31"/>
                    <a:gd name="T13" fmla="*/ 19 h 30"/>
                    <a:gd name="T14" fmla="*/ 1 w 31"/>
                    <a:gd name="T15" fmla="*/ 2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30">
                      <a:moveTo>
                        <a:pt x="1" y="20"/>
                      </a:moveTo>
                      <a:cubicBezTo>
                        <a:pt x="0" y="25"/>
                        <a:pt x="3" y="29"/>
                        <a:pt x="8" y="29"/>
                      </a:cubicBezTo>
                      <a:cubicBezTo>
                        <a:pt x="17" y="30"/>
                        <a:pt x="24" y="26"/>
                        <a:pt x="27" y="17"/>
                      </a:cubicBezTo>
                      <a:cubicBezTo>
                        <a:pt x="28" y="15"/>
                        <a:pt x="29" y="12"/>
                        <a:pt x="30" y="10"/>
                      </a:cubicBezTo>
                      <a:cubicBezTo>
                        <a:pt x="31" y="8"/>
                        <a:pt x="29" y="4"/>
                        <a:pt x="27" y="3"/>
                      </a:cubicBezTo>
                      <a:cubicBezTo>
                        <a:pt x="23" y="0"/>
                        <a:pt x="18" y="0"/>
                        <a:pt x="15" y="2"/>
                      </a:cubicBezTo>
                      <a:cubicBezTo>
                        <a:pt x="9" y="6"/>
                        <a:pt x="4" y="12"/>
                        <a:pt x="1" y="19"/>
                      </a:cubicBezTo>
                      <a:cubicBezTo>
                        <a:pt x="1" y="19"/>
                        <a:pt x="1" y="20"/>
                        <a:pt x="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3" name="Freeform 518">
                  <a:extLst>
                    <a:ext uri="{FF2B5EF4-FFF2-40B4-BE49-F238E27FC236}">
                      <a16:creationId xmlns:a16="http://schemas.microsoft.com/office/drawing/2014/main" id="{22790653-EC21-4A52-B0A2-DD548A4CDE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5" y="904"/>
                  <a:ext cx="15" cy="39"/>
                </a:xfrm>
                <a:custGeom>
                  <a:avLst/>
                  <a:gdLst>
                    <a:gd name="T0" fmla="*/ 9 w 19"/>
                    <a:gd name="T1" fmla="*/ 0 h 49"/>
                    <a:gd name="T2" fmla="*/ 3 w 19"/>
                    <a:gd name="T3" fmla="*/ 2 h 49"/>
                    <a:gd name="T4" fmla="*/ 0 w 19"/>
                    <a:gd name="T5" fmla="*/ 10 h 49"/>
                    <a:gd name="T6" fmla="*/ 1 w 19"/>
                    <a:gd name="T7" fmla="*/ 20 h 49"/>
                    <a:gd name="T8" fmla="*/ 1 w 19"/>
                    <a:gd name="T9" fmla="*/ 20 h 49"/>
                    <a:gd name="T10" fmla="*/ 2 w 19"/>
                    <a:gd name="T11" fmla="*/ 28 h 49"/>
                    <a:gd name="T12" fmla="*/ 7 w 19"/>
                    <a:gd name="T13" fmla="*/ 46 h 49"/>
                    <a:gd name="T14" fmla="*/ 9 w 19"/>
                    <a:gd name="T15" fmla="*/ 48 h 49"/>
                    <a:gd name="T16" fmla="*/ 11 w 19"/>
                    <a:gd name="T17" fmla="*/ 48 h 49"/>
                    <a:gd name="T18" fmla="*/ 12 w 19"/>
                    <a:gd name="T19" fmla="*/ 47 h 49"/>
                    <a:gd name="T20" fmla="*/ 14 w 19"/>
                    <a:gd name="T21" fmla="*/ 22 h 49"/>
                    <a:gd name="T22" fmla="*/ 19 w 19"/>
                    <a:gd name="T23" fmla="*/ 8 h 49"/>
                    <a:gd name="T24" fmla="*/ 18 w 19"/>
                    <a:gd name="T25" fmla="*/ 5 h 49"/>
                    <a:gd name="T26" fmla="*/ 9 w 19"/>
                    <a:gd name="T2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" h="49">
                      <a:moveTo>
                        <a:pt x="9" y="0"/>
                      </a:moveTo>
                      <a:cubicBezTo>
                        <a:pt x="7" y="0"/>
                        <a:pt x="4" y="1"/>
                        <a:pt x="3" y="2"/>
                      </a:cubicBezTo>
                      <a:cubicBezTo>
                        <a:pt x="1" y="5"/>
                        <a:pt x="0" y="7"/>
                        <a:pt x="0" y="10"/>
                      </a:cubicBezTo>
                      <a:cubicBezTo>
                        <a:pt x="0" y="13"/>
                        <a:pt x="1" y="16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2"/>
                        <a:pt x="2" y="25"/>
                        <a:pt x="2" y="28"/>
                      </a:cubicBezTo>
                      <a:cubicBezTo>
                        <a:pt x="1" y="35"/>
                        <a:pt x="4" y="41"/>
                        <a:pt x="7" y="46"/>
                      </a:cubicBezTo>
                      <a:cubicBezTo>
                        <a:pt x="7" y="47"/>
                        <a:pt x="8" y="48"/>
                        <a:pt x="9" y="48"/>
                      </a:cubicBezTo>
                      <a:cubicBezTo>
                        <a:pt x="10" y="49"/>
                        <a:pt x="10" y="49"/>
                        <a:pt x="11" y="48"/>
                      </a:cubicBezTo>
                      <a:cubicBezTo>
                        <a:pt x="11" y="48"/>
                        <a:pt x="12" y="47"/>
                        <a:pt x="12" y="47"/>
                      </a:cubicBezTo>
                      <a:cubicBezTo>
                        <a:pt x="9" y="38"/>
                        <a:pt x="11" y="30"/>
                        <a:pt x="14" y="22"/>
                      </a:cubicBezTo>
                      <a:cubicBezTo>
                        <a:pt x="15" y="17"/>
                        <a:pt x="17" y="12"/>
                        <a:pt x="19" y="8"/>
                      </a:cubicBezTo>
                      <a:cubicBezTo>
                        <a:pt x="19" y="7"/>
                        <a:pt x="18" y="5"/>
                        <a:pt x="18" y="5"/>
                      </a:cubicBezTo>
                      <a:cubicBezTo>
                        <a:pt x="15" y="3"/>
                        <a:pt x="12" y="2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4" name="Freeform 519">
                  <a:extLst>
                    <a:ext uri="{FF2B5EF4-FFF2-40B4-BE49-F238E27FC236}">
                      <a16:creationId xmlns:a16="http://schemas.microsoft.com/office/drawing/2014/main" id="{E46ADEDA-E1C0-4167-AC71-6E417DB7D4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3" y="1745"/>
                  <a:ext cx="39" cy="22"/>
                </a:xfrm>
                <a:custGeom>
                  <a:avLst/>
                  <a:gdLst>
                    <a:gd name="T0" fmla="*/ 4 w 50"/>
                    <a:gd name="T1" fmla="*/ 27 h 28"/>
                    <a:gd name="T2" fmla="*/ 20 w 50"/>
                    <a:gd name="T3" fmla="*/ 19 h 28"/>
                    <a:gd name="T4" fmla="*/ 37 w 50"/>
                    <a:gd name="T5" fmla="*/ 10 h 28"/>
                    <a:gd name="T6" fmla="*/ 45 w 50"/>
                    <a:gd name="T7" fmla="*/ 7 h 28"/>
                    <a:gd name="T8" fmla="*/ 49 w 50"/>
                    <a:gd name="T9" fmla="*/ 2 h 28"/>
                    <a:gd name="T10" fmla="*/ 44 w 50"/>
                    <a:gd name="T11" fmla="*/ 0 h 28"/>
                    <a:gd name="T12" fmla="*/ 19 w 50"/>
                    <a:gd name="T13" fmla="*/ 6 h 28"/>
                    <a:gd name="T14" fmla="*/ 11 w 50"/>
                    <a:gd name="T15" fmla="*/ 9 h 28"/>
                    <a:gd name="T16" fmla="*/ 5 w 50"/>
                    <a:gd name="T17" fmla="*/ 14 h 28"/>
                    <a:gd name="T18" fmla="*/ 0 w 50"/>
                    <a:gd name="T19" fmla="*/ 27 h 28"/>
                    <a:gd name="T20" fmla="*/ 4 w 50"/>
                    <a:gd name="T21" fmla="*/ 2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0" h="28">
                      <a:moveTo>
                        <a:pt x="4" y="27"/>
                      </a:moveTo>
                      <a:cubicBezTo>
                        <a:pt x="10" y="25"/>
                        <a:pt x="16" y="24"/>
                        <a:pt x="20" y="19"/>
                      </a:cubicBezTo>
                      <a:cubicBezTo>
                        <a:pt x="25" y="14"/>
                        <a:pt x="31" y="11"/>
                        <a:pt x="37" y="10"/>
                      </a:cubicBezTo>
                      <a:cubicBezTo>
                        <a:pt x="40" y="10"/>
                        <a:pt x="43" y="8"/>
                        <a:pt x="45" y="7"/>
                      </a:cubicBezTo>
                      <a:cubicBezTo>
                        <a:pt x="47" y="6"/>
                        <a:pt x="49" y="5"/>
                        <a:pt x="49" y="2"/>
                      </a:cubicBezTo>
                      <a:cubicBezTo>
                        <a:pt x="50" y="1"/>
                        <a:pt x="47" y="0"/>
                        <a:pt x="44" y="0"/>
                      </a:cubicBezTo>
                      <a:cubicBezTo>
                        <a:pt x="35" y="0"/>
                        <a:pt x="27" y="0"/>
                        <a:pt x="19" y="6"/>
                      </a:cubicBezTo>
                      <a:cubicBezTo>
                        <a:pt x="17" y="7"/>
                        <a:pt x="14" y="7"/>
                        <a:pt x="11" y="9"/>
                      </a:cubicBezTo>
                      <a:cubicBezTo>
                        <a:pt x="9" y="10"/>
                        <a:pt x="7" y="12"/>
                        <a:pt x="5" y="14"/>
                      </a:cubicBezTo>
                      <a:cubicBezTo>
                        <a:pt x="2" y="18"/>
                        <a:pt x="0" y="22"/>
                        <a:pt x="0" y="27"/>
                      </a:cubicBezTo>
                      <a:cubicBezTo>
                        <a:pt x="1" y="27"/>
                        <a:pt x="3" y="28"/>
                        <a:pt x="4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5" name="Freeform 520">
                  <a:extLst>
                    <a:ext uri="{FF2B5EF4-FFF2-40B4-BE49-F238E27FC236}">
                      <a16:creationId xmlns:a16="http://schemas.microsoft.com/office/drawing/2014/main" id="{BAC8C15B-A02B-430E-AE3D-728A7AF7D5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7" y="612"/>
                  <a:ext cx="25" cy="25"/>
                </a:xfrm>
                <a:custGeom>
                  <a:avLst/>
                  <a:gdLst>
                    <a:gd name="T0" fmla="*/ 2 w 32"/>
                    <a:gd name="T1" fmla="*/ 13 h 31"/>
                    <a:gd name="T2" fmla="*/ 6 w 32"/>
                    <a:gd name="T3" fmla="*/ 15 h 31"/>
                    <a:gd name="T4" fmla="*/ 14 w 32"/>
                    <a:gd name="T5" fmla="*/ 20 h 31"/>
                    <a:gd name="T6" fmla="*/ 17 w 32"/>
                    <a:gd name="T7" fmla="*/ 29 h 31"/>
                    <a:gd name="T8" fmla="*/ 21 w 32"/>
                    <a:gd name="T9" fmla="*/ 30 h 31"/>
                    <a:gd name="T10" fmla="*/ 31 w 32"/>
                    <a:gd name="T11" fmla="*/ 28 h 31"/>
                    <a:gd name="T12" fmla="*/ 32 w 32"/>
                    <a:gd name="T13" fmla="*/ 27 h 31"/>
                    <a:gd name="T14" fmla="*/ 32 w 32"/>
                    <a:gd name="T15" fmla="*/ 25 h 31"/>
                    <a:gd name="T16" fmla="*/ 26 w 32"/>
                    <a:gd name="T17" fmla="*/ 13 h 31"/>
                    <a:gd name="T18" fmla="*/ 16 w 32"/>
                    <a:gd name="T19" fmla="*/ 5 h 31"/>
                    <a:gd name="T20" fmla="*/ 9 w 32"/>
                    <a:gd name="T21" fmla="*/ 1 h 31"/>
                    <a:gd name="T22" fmla="*/ 6 w 32"/>
                    <a:gd name="T23" fmla="*/ 1 h 31"/>
                    <a:gd name="T24" fmla="*/ 0 w 32"/>
                    <a:gd name="T25" fmla="*/ 9 h 31"/>
                    <a:gd name="T26" fmla="*/ 2 w 32"/>
                    <a:gd name="T27" fmla="*/ 1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1">
                      <a:moveTo>
                        <a:pt x="2" y="13"/>
                      </a:moveTo>
                      <a:cubicBezTo>
                        <a:pt x="3" y="14"/>
                        <a:pt x="5" y="15"/>
                        <a:pt x="6" y="15"/>
                      </a:cubicBezTo>
                      <a:cubicBezTo>
                        <a:pt x="10" y="15"/>
                        <a:pt x="12" y="16"/>
                        <a:pt x="14" y="20"/>
                      </a:cubicBezTo>
                      <a:cubicBezTo>
                        <a:pt x="15" y="23"/>
                        <a:pt x="16" y="26"/>
                        <a:pt x="17" y="29"/>
                      </a:cubicBezTo>
                      <a:cubicBezTo>
                        <a:pt x="18" y="30"/>
                        <a:pt x="20" y="31"/>
                        <a:pt x="21" y="30"/>
                      </a:cubicBezTo>
                      <a:cubicBezTo>
                        <a:pt x="24" y="30"/>
                        <a:pt x="27" y="29"/>
                        <a:pt x="31" y="28"/>
                      </a:cubicBezTo>
                      <a:cubicBezTo>
                        <a:pt x="31" y="28"/>
                        <a:pt x="31" y="27"/>
                        <a:pt x="32" y="27"/>
                      </a:cubicBezTo>
                      <a:cubicBezTo>
                        <a:pt x="32" y="26"/>
                        <a:pt x="32" y="25"/>
                        <a:pt x="32" y="25"/>
                      </a:cubicBezTo>
                      <a:cubicBezTo>
                        <a:pt x="30" y="21"/>
                        <a:pt x="27" y="18"/>
                        <a:pt x="26" y="13"/>
                      </a:cubicBezTo>
                      <a:cubicBezTo>
                        <a:pt x="24" y="8"/>
                        <a:pt x="21" y="6"/>
                        <a:pt x="16" y="5"/>
                      </a:cubicBezTo>
                      <a:cubicBezTo>
                        <a:pt x="13" y="4"/>
                        <a:pt x="11" y="2"/>
                        <a:pt x="9" y="1"/>
                      </a:cubicBezTo>
                      <a:cubicBezTo>
                        <a:pt x="8" y="0"/>
                        <a:pt x="7" y="1"/>
                        <a:pt x="6" y="1"/>
                      </a:cubicBezTo>
                      <a:cubicBezTo>
                        <a:pt x="4" y="3"/>
                        <a:pt x="1" y="5"/>
                        <a:pt x="0" y="9"/>
                      </a:cubicBezTo>
                      <a:cubicBezTo>
                        <a:pt x="0" y="10"/>
                        <a:pt x="0" y="12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6" name="Freeform 521">
                  <a:extLst>
                    <a:ext uri="{FF2B5EF4-FFF2-40B4-BE49-F238E27FC236}">
                      <a16:creationId xmlns:a16="http://schemas.microsoft.com/office/drawing/2014/main" id="{87C23929-D818-4370-87E5-B2FE1D395F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2" y="434"/>
                  <a:ext cx="26" cy="16"/>
                </a:xfrm>
                <a:custGeom>
                  <a:avLst/>
                  <a:gdLst>
                    <a:gd name="T0" fmla="*/ 25 w 33"/>
                    <a:gd name="T1" fmla="*/ 20 h 20"/>
                    <a:gd name="T2" fmla="*/ 32 w 33"/>
                    <a:gd name="T3" fmla="*/ 17 h 20"/>
                    <a:gd name="T4" fmla="*/ 32 w 33"/>
                    <a:gd name="T5" fmla="*/ 12 h 20"/>
                    <a:gd name="T6" fmla="*/ 9 w 33"/>
                    <a:gd name="T7" fmla="*/ 0 h 20"/>
                    <a:gd name="T8" fmla="*/ 1 w 33"/>
                    <a:gd name="T9" fmla="*/ 6 h 20"/>
                    <a:gd name="T10" fmla="*/ 2 w 33"/>
                    <a:gd name="T11" fmla="*/ 12 h 20"/>
                    <a:gd name="T12" fmla="*/ 23 w 33"/>
                    <a:gd name="T13" fmla="*/ 20 h 20"/>
                    <a:gd name="T14" fmla="*/ 25 w 33"/>
                    <a:gd name="T1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3" h="20">
                      <a:moveTo>
                        <a:pt x="25" y="20"/>
                      </a:moveTo>
                      <a:cubicBezTo>
                        <a:pt x="27" y="20"/>
                        <a:pt x="30" y="19"/>
                        <a:pt x="32" y="17"/>
                      </a:cubicBezTo>
                      <a:cubicBezTo>
                        <a:pt x="33" y="16"/>
                        <a:pt x="33" y="13"/>
                        <a:pt x="32" y="12"/>
                      </a:cubicBezTo>
                      <a:cubicBezTo>
                        <a:pt x="25" y="6"/>
                        <a:pt x="19" y="1"/>
                        <a:pt x="9" y="0"/>
                      </a:cubicBezTo>
                      <a:cubicBezTo>
                        <a:pt x="6" y="0"/>
                        <a:pt x="2" y="2"/>
                        <a:pt x="1" y="6"/>
                      </a:cubicBezTo>
                      <a:cubicBezTo>
                        <a:pt x="0" y="8"/>
                        <a:pt x="1" y="11"/>
                        <a:pt x="2" y="12"/>
                      </a:cubicBezTo>
                      <a:cubicBezTo>
                        <a:pt x="8" y="17"/>
                        <a:pt x="16" y="19"/>
                        <a:pt x="23" y="20"/>
                      </a:cubicBezTo>
                      <a:cubicBezTo>
                        <a:pt x="24" y="20"/>
                        <a:pt x="24" y="20"/>
                        <a:pt x="25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7" name="Freeform 522">
                  <a:extLst>
                    <a:ext uri="{FF2B5EF4-FFF2-40B4-BE49-F238E27FC236}">
                      <a16:creationId xmlns:a16="http://schemas.microsoft.com/office/drawing/2014/main" id="{CDD2BB5E-121A-41A3-8959-CE4CE7A5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3" y="1506"/>
                  <a:ext cx="14" cy="29"/>
                </a:xfrm>
                <a:custGeom>
                  <a:avLst/>
                  <a:gdLst>
                    <a:gd name="T0" fmla="*/ 4 w 19"/>
                    <a:gd name="T1" fmla="*/ 2 h 37"/>
                    <a:gd name="T2" fmla="*/ 1 w 19"/>
                    <a:gd name="T3" fmla="*/ 7 h 37"/>
                    <a:gd name="T4" fmla="*/ 4 w 19"/>
                    <a:gd name="T5" fmla="*/ 15 h 37"/>
                    <a:gd name="T6" fmla="*/ 4 w 19"/>
                    <a:gd name="T7" fmla="*/ 15 h 37"/>
                    <a:gd name="T8" fmla="*/ 4 w 19"/>
                    <a:gd name="T9" fmla="*/ 14 h 37"/>
                    <a:gd name="T10" fmla="*/ 4 w 19"/>
                    <a:gd name="T11" fmla="*/ 15 h 37"/>
                    <a:gd name="T12" fmla="*/ 6 w 19"/>
                    <a:gd name="T13" fmla="*/ 16 h 37"/>
                    <a:gd name="T14" fmla="*/ 6 w 19"/>
                    <a:gd name="T15" fmla="*/ 18 h 37"/>
                    <a:gd name="T16" fmla="*/ 4 w 19"/>
                    <a:gd name="T17" fmla="*/ 17 h 37"/>
                    <a:gd name="T18" fmla="*/ 4 w 19"/>
                    <a:gd name="T19" fmla="*/ 15 h 37"/>
                    <a:gd name="T20" fmla="*/ 4 w 19"/>
                    <a:gd name="T21" fmla="*/ 15 h 37"/>
                    <a:gd name="T22" fmla="*/ 3 w 19"/>
                    <a:gd name="T23" fmla="*/ 16 h 37"/>
                    <a:gd name="T24" fmla="*/ 3 w 19"/>
                    <a:gd name="T25" fmla="*/ 28 h 37"/>
                    <a:gd name="T26" fmla="*/ 8 w 19"/>
                    <a:gd name="T27" fmla="*/ 36 h 37"/>
                    <a:gd name="T28" fmla="*/ 11 w 19"/>
                    <a:gd name="T29" fmla="*/ 37 h 37"/>
                    <a:gd name="T30" fmla="*/ 14 w 19"/>
                    <a:gd name="T31" fmla="*/ 34 h 37"/>
                    <a:gd name="T32" fmla="*/ 12 w 19"/>
                    <a:gd name="T33" fmla="*/ 29 h 37"/>
                    <a:gd name="T34" fmla="*/ 13 w 19"/>
                    <a:gd name="T35" fmla="*/ 26 h 37"/>
                    <a:gd name="T36" fmla="*/ 18 w 19"/>
                    <a:gd name="T37" fmla="*/ 15 h 37"/>
                    <a:gd name="T38" fmla="*/ 15 w 19"/>
                    <a:gd name="T39" fmla="*/ 6 h 37"/>
                    <a:gd name="T40" fmla="*/ 4 w 19"/>
                    <a:gd name="T41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9" h="37">
                      <a:moveTo>
                        <a:pt x="4" y="2"/>
                      </a:moveTo>
                      <a:cubicBezTo>
                        <a:pt x="2" y="3"/>
                        <a:pt x="0" y="5"/>
                        <a:pt x="1" y="7"/>
                      </a:cubicBezTo>
                      <a:cubicBezTo>
                        <a:pt x="2" y="10"/>
                        <a:pt x="3" y="12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4" y="14"/>
                        <a:pt x="4" y="14"/>
                      </a:cubicBezTo>
                      <a:cubicBezTo>
                        <a:pt x="4" y="14"/>
                        <a:pt x="4" y="15"/>
                        <a:pt x="4" y="15"/>
                      </a:cubicBezTo>
                      <a:cubicBezTo>
                        <a:pt x="5" y="15"/>
                        <a:pt x="6" y="16"/>
                        <a:pt x="6" y="16"/>
                      </a:cubicBezTo>
                      <a:cubicBezTo>
                        <a:pt x="6" y="17"/>
                        <a:pt x="6" y="17"/>
                        <a:pt x="6" y="18"/>
                      </a:cubicBezTo>
                      <a:cubicBezTo>
                        <a:pt x="5" y="19"/>
                        <a:pt x="4" y="18"/>
                        <a:pt x="4" y="17"/>
                      </a:cubicBezTo>
                      <a:cubicBezTo>
                        <a:pt x="4" y="16"/>
                        <a:pt x="4" y="16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3" y="15"/>
                        <a:pt x="3" y="16"/>
                      </a:cubicBezTo>
                      <a:cubicBezTo>
                        <a:pt x="1" y="20"/>
                        <a:pt x="0" y="24"/>
                        <a:pt x="3" y="28"/>
                      </a:cubicBezTo>
                      <a:cubicBezTo>
                        <a:pt x="5" y="30"/>
                        <a:pt x="6" y="33"/>
                        <a:pt x="8" y="36"/>
                      </a:cubicBezTo>
                      <a:cubicBezTo>
                        <a:pt x="9" y="37"/>
                        <a:pt x="10" y="37"/>
                        <a:pt x="11" y="37"/>
                      </a:cubicBezTo>
                      <a:cubicBezTo>
                        <a:pt x="12" y="37"/>
                        <a:pt x="14" y="35"/>
                        <a:pt x="14" y="34"/>
                      </a:cubicBezTo>
                      <a:cubicBezTo>
                        <a:pt x="13" y="32"/>
                        <a:pt x="12" y="30"/>
                        <a:pt x="12" y="29"/>
                      </a:cubicBezTo>
                      <a:cubicBezTo>
                        <a:pt x="12" y="28"/>
                        <a:pt x="13" y="26"/>
                        <a:pt x="13" y="26"/>
                      </a:cubicBezTo>
                      <a:cubicBezTo>
                        <a:pt x="19" y="24"/>
                        <a:pt x="18" y="20"/>
                        <a:pt x="18" y="15"/>
                      </a:cubicBezTo>
                      <a:cubicBezTo>
                        <a:pt x="17" y="12"/>
                        <a:pt x="17" y="9"/>
                        <a:pt x="15" y="6"/>
                      </a:cubicBezTo>
                      <a:cubicBezTo>
                        <a:pt x="12" y="2"/>
                        <a:pt x="8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8" name="Freeform 523">
                  <a:extLst>
                    <a:ext uri="{FF2B5EF4-FFF2-40B4-BE49-F238E27FC236}">
                      <a16:creationId xmlns:a16="http://schemas.microsoft.com/office/drawing/2014/main" id="{84840B08-4B2A-4B8C-883B-B9E7D8E43D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2" y="395"/>
                  <a:ext cx="17" cy="22"/>
                </a:xfrm>
                <a:custGeom>
                  <a:avLst/>
                  <a:gdLst>
                    <a:gd name="T0" fmla="*/ 3 w 22"/>
                    <a:gd name="T1" fmla="*/ 6 h 28"/>
                    <a:gd name="T2" fmla="*/ 1 w 22"/>
                    <a:gd name="T3" fmla="*/ 8 h 28"/>
                    <a:gd name="T4" fmla="*/ 2 w 22"/>
                    <a:gd name="T5" fmla="*/ 23 h 28"/>
                    <a:gd name="T6" fmla="*/ 7 w 22"/>
                    <a:gd name="T7" fmla="*/ 27 h 28"/>
                    <a:gd name="T8" fmla="*/ 20 w 22"/>
                    <a:gd name="T9" fmla="*/ 23 h 28"/>
                    <a:gd name="T10" fmla="*/ 21 w 22"/>
                    <a:gd name="T11" fmla="*/ 19 h 28"/>
                    <a:gd name="T12" fmla="*/ 20 w 22"/>
                    <a:gd name="T13" fmla="*/ 18 h 28"/>
                    <a:gd name="T14" fmla="*/ 18 w 22"/>
                    <a:gd name="T15" fmla="*/ 15 h 28"/>
                    <a:gd name="T16" fmla="*/ 19 w 22"/>
                    <a:gd name="T17" fmla="*/ 9 h 28"/>
                    <a:gd name="T18" fmla="*/ 20 w 22"/>
                    <a:gd name="T19" fmla="*/ 2 h 28"/>
                    <a:gd name="T20" fmla="*/ 13 w 22"/>
                    <a:gd name="T21" fmla="*/ 1 h 28"/>
                    <a:gd name="T22" fmla="*/ 8 w 22"/>
                    <a:gd name="T23" fmla="*/ 3 h 28"/>
                    <a:gd name="T24" fmla="*/ 8 w 22"/>
                    <a:gd name="T25" fmla="*/ 3 h 28"/>
                    <a:gd name="T26" fmla="*/ 8 w 22"/>
                    <a:gd name="T27" fmla="*/ 3 h 28"/>
                    <a:gd name="T28" fmla="*/ 8 w 22"/>
                    <a:gd name="T29" fmla="*/ 3 h 28"/>
                    <a:gd name="T30" fmla="*/ 3 w 22"/>
                    <a:gd name="T31" fmla="*/ 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2" h="28">
                      <a:moveTo>
                        <a:pt x="3" y="6"/>
                      </a:moveTo>
                      <a:cubicBezTo>
                        <a:pt x="2" y="7"/>
                        <a:pt x="1" y="8"/>
                        <a:pt x="1" y="8"/>
                      </a:cubicBezTo>
                      <a:cubicBezTo>
                        <a:pt x="0" y="13"/>
                        <a:pt x="0" y="18"/>
                        <a:pt x="2" y="23"/>
                      </a:cubicBezTo>
                      <a:cubicBezTo>
                        <a:pt x="3" y="25"/>
                        <a:pt x="5" y="27"/>
                        <a:pt x="7" y="27"/>
                      </a:cubicBezTo>
                      <a:cubicBezTo>
                        <a:pt x="12" y="28"/>
                        <a:pt x="16" y="27"/>
                        <a:pt x="20" y="23"/>
                      </a:cubicBezTo>
                      <a:cubicBezTo>
                        <a:pt x="21" y="23"/>
                        <a:pt x="22" y="20"/>
                        <a:pt x="21" y="19"/>
                      </a:cubicBezTo>
                      <a:cubicBezTo>
                        <a:pt x="21" y="18"/>
                        <a:pt x="20" y="18"/>
                        <a:pt x="20" y="18"/>
                      </a:cubicBezTo>
                      <a:cubicBezTo>
                        <a:pt x="20" y="17"/>
                        <a:pt x="19" y="16"/>
                        <a:pt x="18" y="15"/>
                      </a:cubicBezTo>
                      <a:cubicBezTo>
                        <a:pt x="17" y="12"/>
                        <a:pt x="17" y="12"/>
                        <a:pt x="19" y="9"/>
                      </a:cubicBezTo>
                      <a:cubicBezTo>
                        <a:pt x="22" y="6"/>
                        <a:pt x="22" y="4"/>
                        <a:pt x="20" y="2"/>
                      </a:cubicBezTo>
                      <a:cubicBezTo>
                        <a:pt x="18" y="0"/>
                        <a:pt x="16" y="0"/>
                        <a:pt x="13" y="1"/>
                      </a:cubicBezTo>
                      <a:cubicBezTo>
                        <a:pt x="11" y="2"/>
                        <a:pt x="10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4"/>
                        <a:pt x="4" y="5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9" name="Freeform 524">
                  <a:extLst>
                    <a:ext uri="{FF2B5EF4-FFF2-40B4-BE49-F238E27FC236}">
                      <a16:creationId xmlns:a16="http://schemas.microsoft.com/office/drawing/2014/main" id="{57337E12-9D6A-41D7-8761-7AC92F1E03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0" y="413"/>
                  <a:ext cx="27" cy="19"/>
                </a:xfrm>
                <a:custGeom>
                  <a:avLst/>
                  <a:gdLst>
                    <a:gd name="T0" fmla="*/ 5 w 35"/>
                    <a:gd name="T1" fmla="*/ 21 h 24"/>
                    <a:gd name="T2" fmla="*/ 18 w 35"/>
                    <a:gd name="T3" fmla="*/ 24 h 24"/>
                    <a:gd name="T4" fmla="*/ 22 w 35"/>
                    <a:gd name="T5" fmla="*/ 20 h 24"/>
                    <a:gd name="T6" fmla="*/ 20 w 35"/>
                    <a:gd name="T7" fmla="*/ 18 h 24"/>
                    <a:gd name="T8" fmla="*/ 20 w 35"/>
                    <a:gd name="T9" fmla="*/ 10 h 24"/>
                    <a:gd name="T10" fmla="*/ 28 w 35"/>
                    <a:gd name="T11" fmla="*/ 9 h 24"/>
                    <a:gd name="T12" fmla="*/ 35 w 35"/>
                    <a:gd name="T13" fmla="*/ 10 h 24"/>
                    <a:gd name="T14" fmla="*/ 34 w 35"/>
                    <a:gd name="T15" fmla="*/ 7 h 24"/>
                    <a:gd name="T16" fmla="*/ 21 w 35"/>
                    <a:gd name="T17" fmla="*/ 0 h 24"/>
                    <a:gd name="T18" fmla="*/ 15 w 35"/>
                    <a:gd name="T19" fmla="*/ 1 h 24"/>
                    <a:gd name="T20" fmla="*/ 2 w 35"/>
                    <a:gd name="T21" fmla="*/ 14 h 24"/>
                    <a:gd name="T22" fmla="*/ 5 w 35"/>
                    <a:gd name="T23" fmla="*/ 21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5" h="24">
                      <a:moveTo>
                        <a:pt x="5" y="21"/>
                      </a:moveTo>
                      <a:cubicBezTo>
                        <a:pt x="10" y="22"/>
                        <a:pt x="14" y="23"/>
                        <a:pt x="18" y="24"/>
                      </a:cubicBezTo>
                      <a:cubicBezTo>
                        <a:pt x="21" y="24"/>
                        <a:pt x="21" y="22"/>
                        <a:pt x="22" y="20"/>
                      </a:cubicBezTo>
                      <a:cubicBezTo>
                        <a:pt x="21" y="19"/>
                        <a:pt x="20" y="18"/>
                        <a:pt x="20" y="18"/>
                      </a:cubicBezTo>
                      <a:cubicBezTo>
                        <a:pt x="19" y="15"/>
                        <a:pt x="19" y="12"/>
                        <a:pt x="20" y="10"/>
                      </a:cubicBezTo>
                      <a:cubicBezTo>
                        <a:pt x="22" y="9"/>
                        <a:pt x="25" y="7"/>
                        <a:pt x="28" y="9"/>
                      </a:cubicBezTo>
                      <a:cubicBezTo>
                        <a:pt x="30" y="10"/>
                        <a:pt x="32" y="11"/>
                        <a:pt x="35" y="10"/>
                      </a:cubicBezTo>
                      <a:cubicBezTo>
                        <a:pt x="35" y="9"/>
                        <a:pt x="35" y="8"/>
                        <a:pt x="34" y="7"/>
                      </a:cubicBezTo>
                      <a:cubicBezTo>
                        <a:pt x="31" y="3"/>
                        <a:pt x="26" y="1"/>
                        <a:pt x="21" y="0"/>
                      </a:cubicBezTo>
                      <a:cubicBezTo>
                        <a:pt x="19" y="0"/>
                        <a:pt x="17" y="0"/>
                        <a:pt x="15" y="1"/>
                      </a:cubicBezTo>
                      <a:cubicBezTo>
                        <a:pt x="10" y="4"/>
                        <a:pt x="6" y="9"/>
                        <a:pt x="2" y="14"/>
                      </a:cubicBezTo>
                      <a:cubicBezTo>
                        <a:pt x="0" y="16"/>
                        <a:pt x="2" y="21"/>
                        <a:pt x="5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0" name="Oval 525">
                  <a:extLst>
                    <a:ext uri="{FF2B5EF4-FFF2-40B4-BE49-F238E27FC236}">
                      <a16:creationId xmlns:a16="http://schemas.microsoft.com/office/drawing/2014/main" id="{FD70AC4D-E408-4D2E-BAA6-DBBBA8063C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223" y="429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1" name="Freeform 526">
                  <a:extLst>
                    <a:ext uri="{FF2B5EF4-FFF2-40B4-BE49-F238E27FC236}">
                      <a16:creationId xmlns:a16="http://schemas.microsoft.com/office/drawing/2014/main" id="{94E530EB-8926-46A7-A521-D58C5B967E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2" y="416"/>
                  <a:ext cx="20" cy="18"/>
                </a:xfrm>
                <a:custGeom>
                  <a:avLst/>
                  <a:gdLst>
                    <a:gd name="T0" fmla="*/ 2 w 26"/>
                    <a:gd name="T1" fmla="*/ 8 h 23"/>
                    <a:gd name="T2" fmla="*/ 0 w 26"/>
                    <a:gd name="T3" fmla="*/ 11 h 23"/>
                    <a:gd name="T4" fmla="*/ 5 w 26"/>
                    <a:gd name="T5" fmla="*/ 21 h 23"/>
                    <a:gd name="T6" fmla="*/ 11 w 26"/>
                    <a:gd name="T7" fmla="*/ 22 h 23"/>
                    <a:gd name="T8" fmla="*/ 16 w 26"/>
                    <a:gd name="T9" fmla="*/ 19 h 23"/>
                    <a:gd name="T10" fmla="*/ 22 w 26"/>
                    <a:gd name="T11" fmla="*/ 15 h 23"/>
                    <a:gd name="T12" fmla="*/ 25 w 26"/>
                    <a:gd name="T13" fmla="*/ 10 h 23"/>
                    <a:gd name="T14" fmla="*/ 23 w 26"/>
                    <a:gd name="T15" fmla="*/ 3 h 23"/>
                    <a:gd name="T16" fmla="*/ 17 w 26"/>
                    <a:gd name="T17" fmla="*/ 1 h 23"/>
                    <a:gd name="T18" fmla="*/ 14 w 26"/>
                    <a:gd name="T19" fmla="*/ 1 h 23"/>
                    <a:gd name="T20" fmla="*/ 2 w 26"/>
                    <a:gd name="T21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" h="23">
                      <a:moveTo>
                        <a:pt x="2" y="8"/>
                      </a:moveTo>
                      <a:cubicBezTo>
                        <a:pt x="1" y="8"/>
                        <a:pt x="0" y="10"/>
                        <a:pt x="0" y="11"/>
                      </a:cubicBezTo>
                      <a:cubicBezTo>
                        <a:pt x="0" y="15"/>
                        <a:pt x="2" y="18"/>
                        <a:pt x="5" y="21"/>
                      </a:cubicBezTo>
                      <a:cubicBezTo>
                        <a:pt x="6" y="22"/>
                        <a:pt x="9" y="23"/>
                        <a:pt x="11" y="22"/>
                      </a:cubicBezTo>
                      <a:cubicBezTo>
                        <a:pt x="13" y="22"/>
                        <a:pt x="14" y="20"/>
                        <a:pt x="16" y="19"/>
                      </a:cubicBezTo>
                      <a:cubicBezTo>
                        <a:pt x="20" y="19"/>
                        <a:pt x="21" y="17"/>
                        <a:pt x="22" y="15"/>
                      </a:cubicBezTo>
                      <a:cubicBezTo>
                        <a:pt x="23" y="13"/>
                        <a:pt x="24" y="11"/>
                        <a:pt x="25" y="10"/>
                      </a:cubicBezTo>
                      <a:cubicBezTo>
                        <a:pt x="26" y="6"/>
                        <a:pt x="26" y="5"/>
                        <a:pt x="23" y="3"/>
                      </a:cubicBezTo>
                      <a:cubicBezTo>
                        <a:pt x="21" y="2"/>
                        <a:pt x="19" y="1"/>
                        <a:pt x="17" y="1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1" y="5"/>
                        <a:pt x="7" y="7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2" name="Freeform 527">
                  <a:extLst>
                    <a:ext uri="{FF2B5EF4-FFF2-40B4-BE49-F238E27FC236}">
                      <a16:creationId xmlns:a16="http://schemas.microsoft.com/office/drawing/2014/main" id="{24548C2A-E04F-48FA-B91B-374971CC7C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8" y="373"/>
                  <a:ext cx="16" cy="23"/>
                </a:xfrm>
                <a:custGeom>
                  <a:avLst/>
                  <a:gdLst>
                    <a:gd name="T0" fmla="*/ 9 w 20"/>
                    <a:gd name="T1" fmla="*/ 29 h 29"/>
                    <a:gd name="T2" fmla="*/ 12 w 20"/>
                    <a:gd name="T3" fmla="*/ 28 h 29"/>
                    <a:gd name="T4" fmla="*/ 19 w 20"/>
                    <a:gd name="T5" fmla="*/ 18 h 29"/>
                    <a:gd name="T6" fmla="*/ 20 w 20"/>
                    <a:gd name="T7" fmla="*/ 15 h 29"/>
                    <a:gd name="T8" fmla="*/ 11 w 20"/>
                    <a:gd name="T9" fmla="*/ 1 h 29"/>
                    <a:gd name="T10" fmla="*/ 7 w 20"/>
                    <a:gd name="T11" fmla="*/ 1 h 29"/>
                    <a:gd name="T12" fmla="*/ 1 w 20"/>
                    <a:gd name="T13" fmla="*/ 9 h 29"/>
                    <a:gd name="T14" fmla="*/ 0 w 20"/>
                    <a:gd name="T15" fmla="*/ 13 h 29"/>
                    <a:gd name="T16" fmla="*/ 9 w 20"/>
                    <a:gd name="T17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" h="29">
                      <a:moveTo>
                        <a:pt x="9" y="29"/>
                      </a:moveTo>
                      <a:cubicBezTo>
                        <a:pt x="10" y="29"/>
                        <a:pt x="11" y="29"/>
                        <a:pt x="12" y="28"/>
                      </a:cubicBezTo>
                      <a:cubicBezTo>
                        <a:pt x="14" y="25"/>
                        <a:pt x="15" y="20"/>
                        <a:pt x="19" y="18"/>
                      </a:cubicBezTo>
                      <a:cubicBezTo>
                        <a:pt x="19" y="17"/>
                        <a:pt x="20" y="15"/>
                        <a:pt x="20" y="15"/>
                      </a:cubicBezTo>
                      <a:cubicBezTo>
                        <a:pt x="17" y="10"/>
                        <a:pt x="15" y="5"/>
                        <a:pt x="11" y="1"/>
                      </a:cubicBezTo>
                      <a:cubicBezTo>
                        <a:pt x="11" y="0"/>
                        <a:pt x="8" y="0"/>
                        <a:pt x="7" y="1"/>
                      </a:cubicBezTo>
                      <a:cubicBezTo>
                        <a:pt x="5" y="4"/>
                        <a:pt x="3" y="6"/>
                        <a:pt x="1" y="9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21"/>
                        <a:pt x="2" y="26"/>
                        <a:pt x="9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3" name="Freeform 528">
                  <a:extLst>
                    <a:ext uri="{FF2B5EF4-FFF2-40B4-BE49-F238E27FC236}">
                      <a16:creationId xmlns:a16="http://schemas.microsoft.com/office/drawing/2014/main" id="{81836F63-AE7E-4560-A9AE-6C81C029B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2" y="1681"/>
                  <a:ext cx="31" cy="13"/>
                </a:xfrm>
                <a:custGeom>
                  <a:avLst/>
                  <a:gdLst>
                    <a:gd name="T0" fmla="*/ 5 w 40"/>
                    <a:gd name="T1" fmla="*/ 12 h 16"/>
                    <a:gd name="T2" fmla="*/ 35 w 40"/>
                    <a:gd name="T3" fmla="*/ 15 h 16"/>
                    <a:gd name="T4" fmla="*/ 36 w 40"/>
                    <a:gd name="T5" fmla="*/ 15 h 16"/>
                    <a:gd name="T6" fmla="*/ 40 w 40"/>
                    <a:gd name="T7" fmla="*/ 12 h 16"/>
                    <a:gd name="T8" fmla="*/ 39 w 40"/>
                    <a:gd name="T9" fmla="*/ 8 h 16"/>
                    <a:gd name="T10" fmla="*/ 35 w 40"/>
                    <a:gd name="T11" fmla="*/ 5 h 16"/>
                    <a:gd name="T12" fmla="*/ 6 w 40"/>
                    <a:gd name="T13" fmla="*/ 1 h 16"/>
                    <a:gd name="T14" fmla="*/ 1 w 40"/>
                    <a:gd name="T15" fmla="*/ 7 h 16"/>
                    <a:gd name="T16" fmla="*/ 5 w 40"/>
                    <a:gd name="T17" fmla="*/ 12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" h="16">
                      <a:moveTo>
                        <a:pt x="5" y="12"/>
                      </a:moveTo>
                      <a:cubicBezTo>
                        <a:pt x="15" y="9"/>
                        <a:pt x="25" y="9"/>
                        <a:pt x="35" y="15"/>
                      </a:cubicBezTo>
                      <a:cubicBezTo>
                        <a:pt x="35" y="15"/>
                        <a:pt x="36" y="15"/>
                        <a:pt x="36" y="15"/>
                      </a:cubicBezTo>
                      <a:cubicBezTo>
                        <a:pt x="38" y="16"/>
                        <a:pt x="40" y="14"/>
                        <a:pt x="40" y="12"/>
                      </a:cubicBezTo>
                      <a:cubicBezTo>
                        <a:pt x="40" y="11"/>
                        <a:pt x="40" y="9"/>
                        <a:pt x="39" y="8"/>
                      </a:cubicBezTo>
                      <a:cubicBezTo>
                        <a:pt x="38" y="7"/>
                        <a:pt x="36" y="6"/>
                        <a:pt x="35" y="5"/>
                      </a:cubicBezTo>
                      <a:cubicBezTo>
                        <a:pt x="26" y="0"/>
                        <a:pt x="16" y="0"/>
                        <a:pt x="6" y="1"/>
                      </a:cubicBezTo>
                      <a:cubicBezTo>
                        <a:pt x="4" y="2"/>
                        <a:pt x="2" y="4"/>
                        <a:pt x="1" y="7"/>
                      </a:cubicBezTo>
                      <a:cubicBezTo>
                        <a:pt x="0" y="10"/>
                        <a:pt x="2" y="13"/>
                        <a:pt x="5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4" name="Freeform 529">
                  <a:extLst>
                    <a:ext uri="{FF2B5EF4-FFF2-40B4-BE49-F238E27FC236}">
                      <a16:creationId xmlns:a16="http://schemas.microsoft.com/office/drawing/2014/main" id="{C8950D44-914E-4BB9-BA12-2249295634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90" y="1890"/>
                  <a:ext cx="26" cy="27"/>
                </a:xfrm>
                <a:custGeom>
                  <a:avLst/>
                  <a:gdLst>
                    <a:gd name="T0" fmla="*/ 28 w 33"/>
                    <a:gd name="T1" fmla="*/ 34 h 34"/>
                    <a:gd name="T2" fmla="*/ 33 w 33"/>
                    <a:gd name="T3" fmla="*/ 34 h 34"/>
                    <a:gd name="T4" fmla="*/ 33 w 33"/>
                    <a:gd name="T5" fmla="*/ 32 h 34"/>
                    <a:gd name="T6" fmla="*/ 32 w 33"/>
                    <a:gd name="T7" fmla="*/ 29 h 34"/>
                    <a:gd name="T8" fmla="*/ 14 w 33"/>
                    <a:gd name="T9" fmla="*/ 9 h 34"/>
                    <a:gd name="T10" fmla="*/ 7 w 33"/>
                    <a:gd name="T11" fmla="*/ 2 h 34"/>
                    <a:gd name="T12" fmla="*/ 4 w 33"/>
                    <a:gd name="T13" fmla="*/ 0 h 34"/>
                    <a:gd name="T14" fmla="*/ 1 w 33"/>
                    <a:gd name="T15" fmla="*/ 0 h 34"/>
                    <a:gd name="T16" fmla="*/ 0 w 33"/>
                    <a:gd name="T17" fmla="*/ 3 h 34"/>
                    <a:gd name="T18" fmla="*/ 12 w 33"/>
                    <a:gd name="T19" fmla="*/ 20 h 34"/>
                    <a:gd name="T20" fmla="*/ 28 w 33"/>
                    <a:gd name="T21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34">
                      <a:moveTo>
                        <a:pt x="28" y="34"/>
                      </a:moveTo>
                      <a:cubicBezTo>
                        <a:pt x="29" y="34"/>
                        <a:pt x="31" y="34"/>
                        <a:pt x="33" y="34"/>
                      </a:cubicBezTo>
                      <a:cubicBezTo>
                        <a:pt x="33" y="34"/>
                        <a:pt x="33" y="33"/>
                        <a:pt x="33" y="32"/>
                      </a:cubicBezTo>
                      <a:cubicBezTo>
                        <a:pt x="33" y="31"/>
                        <a:pt x="33" y="30"/>
                        <a:pt x="32" y="29"/>
                      </a:cubicBezTo>
                      <a:cubicBezTo>
                        <a:pt x="26" y="22"/>
                        <a:pt x="20" y="15"/>
                        <a:pt x="14" y="9"/>
                      </a:cubicBezTo>
                      <a:cubicBezTo>
                        <a:pt x="12" y="6"/>
                        <a:pt x="9" y="4"/>
                        <a:pt x="7" y="2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2" y="10"/>
                        <a:pt x="7" y="15"/>
                        <a:pt x="12" y="20"/>
                      </a:cubicBezTo>
                      <a:cubicBezTo>
                        <a:pt x="17" y="26"/>
                        <a:pt x="21" y="31"/>
                        <a:pt x="2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5" name="Freeform 530">
                  <a:extLst>
                    <a:ext uri="{FF2B5EF4-FFF2-40B4-BE49-F238E27FC236}">
                      <a16:creationId xmlns:a16="http://schemas.microsoft.com/office/drawing/2014/main" id="{204EB9F0-B054-4223-9377-DF40B10E6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92" y="1741"/>
                  <a:ext cx="35" cy="11"/>
                </a:xfrm>
                <a:custGeom>
                  <a:avLst/>
                  <a:gdLst>
                    <a:gd name="T0" fmla="*/ 2 w 45"/>
                    <a:gd name="T1" fmla="*/ 10 h 14"/>
                    <a:gd name="T2" fmla="*/ 11 w 45"/>
                    <a:gd name="T3" fmla="*/ 13 h 14"/>
                    <a:gd name="T4" fmla="*/ 18 w 45"/>
                    <a:gd name="T5" fmla="*/ 14 h 14"/>
                    <a:gd name="T6" fmla="*/ 44 w 45"/>
                    <a:gd name="T7" fmla="*/ 9 h 14"/>
                    <a:gd name="T8" fmla="*/ 44 w 45"/>
                    <a:gd name="T9" fmla="*/ 7 h 14"/>
                    <a:gd name="T10" fmla="*/ 28 w 45"/>
                    <a:gd name="T11" fmla="*/ 0 h 14"/>
                    <a:gd name="T12" fmla="*/ 26 w 45"/>
                    <a:gd name="T13" fmla="*/ 2 h 14"/>
                    <a:gd name="T14" fmla="*/ 24 w 45"/>
                    <a:gd name="T15" fmla="*/ 5 h 14"/>
                    <a:gd name="T16" fmla="*/ 7 w 45"/>
                    <a:gd name="T17" fmla="*/ 3 h 14"/>
                    <a:gd name="T18" fmla="*/ 1 w 45"/>
                    <a:gd name="T19" fmla="*/ 6 h 14"/>
                    <a:gd name="T20" fmla="*/ 2 w 45"/>
                    <a:gd name="T21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" h="14">
                      <a:moveTo>
                        <a:pt x="2" y="10"/>
                      </a:moveTo>
                      <a:cubicBezTo>
                        <a:pt x="5" y="11"/>
                        <a:pt x="8" y="12"/>
                        <a:pt x="11" y="13"/>
                      </a:cubicBezTo>
                      <a:cubicBezTo>
                        <a:pt x="14" y="14"/>
                        <a:pt x="16" y="14"/>
                        <a:pt x="18" y="14"/>
                      </a:cubicBezTo>
                      <a:cubicBezTo>
                        <a:pt x="27" y="13"/>
                        <a:pt x="35" y="12"/>
                        <a:pt x="44" y="9"/>
                      </a:cubicBezTo>
                      <a:cubicBezTo>
                        <a:pt x="45" y="9"/>
                        <a:pt x="45" y="8"/>
                        <a:pt x="44" y="7"/>
                      </a:cubicBezTo>
                      <a:cubicBezTo>
                        <a:pt x="40" y="1"/>
                        <a:pt x="34" y="0"/>
                        <a:pt x="28" y="0"/>
                      </a:cubicBezTo>
                      <a:cubicBezTo>
                        <a:pt x="27" y="0"/>
                        <a:pt x="27" y="1"/>
                        <a:pt x="26" y="2"/>
                      </a:cubicBezTo>
                      <a:cubicBezTo>
                        <a:pt x="25" y="3"/>
                        <a:pt x="25" y="4"/>
                        <a:pt x="24" y="5"/>
                      </a:cubicBezTo>
                      <a:cubicBezTo>
                        <a:pt x="19" y="2"/>
                        <a:pt x="13" y="5"/>
                        <a:pt x="7" y="3"/>
                      </a:cubicBezTo>
                      <a:cubicBezTo>
                        <a:pt x="5" y="2"/>
                        <a:pt x="3" y="4"/>
                        <a:pt x="1" y="6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6" name="Freeform 531">
                  <a:extLst>
                    <a:ext uri="{FF2B5EF4-FFF2-40B4-BE49-F238E27FC236}">
                      <a16:creationId xmlns:a16="http://schemas.microsoft.com/office/drawing/2014/main" id="{76CE9BB1-0E96-4A82-987D-52E35FC9B7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1" y="1742"/>
                  <a:ext cx="34" cy="8"/>
                </a:xfrm>
                <a:custGeom>
                  <a:avLst/>
                  <a:gdLst>
                    <a:gd name="T0" fmla="*/ 37 w 44"/>
                    <a:gd name="T1" fmla="*/ 8 h 11"/>
                    <a:gd name="T2" fmla="*/ 42 w 44"/>
                    <a:gd name="T3" fmla="*/ 6 h 11"/>
                    <a:gd name="T4" fmla="*/ 44 w 44"/>
                    <a:gd name="T5" fmla="*/ 3 h 11"/>
                    <a:gd name="T6" fmla="*/ 43 w 44"/>
                    <a:gd name="T7" fmla="*/ 0 h 11"/>
                    <a:gd name="T8" fmla="*/ 42 w 44"/>
                    <a:gd name="T9" fmla="*/ 0 h 11"/>
                    <a:gd name="T10" fmla="*/ 28 w 44"/>
                    <a:gd name="T11" fmla="*/ 2 h 11"/>
                    <a:gd name="T12" fmla="*/ 13 w 44"/>
                    <a:gd name="T13" fmla="*/ 0 h 11"/>
                    <a:gd name="T14" fmla="*/ 11 w 44"/>
                    <a:gd name="T15" fmla="*/ 0 h 11"/>
                    <a:gd name="T16" fmla="*/ 1 w 44"/>
                    <a:gd name="T17" fmla="*/ 4 h 11"/>
                    <a:gd name="T18" fmla="*/ 0 w 44"/>
                    <a:gd name="T19" fmla="*/ 7 h 11"/>
                    <a:gd name="T20" fmla="*/ 2 w 44"/>
                    <a:gd name="T21" fmla="*/ 9 h 11"/>
                    <a:gd name="T22" fmla="*/ 15 w 44"/>
                    <a:gd name="T23" fmla="*/ 11 h 11"/>
                    <a:gd name="T24" fmla="*/ 37 w 44"/>
                    <a:gd name="T25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4" h="11">
                      <a:moveTo>
                        <a:pt x="37" y="8"/>
                      </a:moveTo>
                      <a:cubicBezTo>
                        <a:pt x="39" y="8"/>
                        <a:pt x="40" y="7"/>
                        <a:pt x="42" y="6"/>
                      </a:cubicBezTo>
                      <a:cubicBezTo>
                        <a:pt x="43" y="5"/>
                        <a:pt x="43" y="4"/>
                        <a:pt x="44" y="3"/>
                      </a:cubicBezTo>
                      <a:cubicBezTo>
                        <a:pt x="44" y="2"/>
                        <a:pt x="44" y="1"/>
                        <a:pt x="43" y="0"/>
                      </a:cubicBezTo>
                      <a:cubicBezTo>
                        <a:pt x="43" y="0"/>
                        <a:pt x="42" y="0"/>
                        <a:pt x="42" y="0"/>
                      </a:cubicBezTo>
                      <a:cubicBezTo>
                        <a:pt x="37" y="1"/>
                        <a:pt x="33" y="3"/>
                        <a:pt x="28" y="2"/>
                      </a:cubicBezTo>
                      <a:cubicBezTo>
                        <a:pt x="23" y="1"/>
                        <a:pt x="18" y="1"/>
                        <a:pt x="13" y="0"/>
                      </a:cubicBezTo>
                      <a:cubicBezTo>
                        <a:pt x="12" y="0"/>
                        <a:pt x="12" y="0"/>
                        <a:pt x="11" y="0"/>
                      </a:cubicBezTo>
                      <a:cubicBezTo>
                        <a:pt x="7" y="0"/>
                        <a:pt x="4" y="1"/>
                        <a:pt x="1" y="4"/>
                      </a:cubicBezTo>
                      <a:cubicBezTo>
                        <a:pt x="0" y="4"/>
                        <a:pt x="0" y="6"/>
                        <a:pt x="0" y="7"/>
                      </a:cubicBezTo>
                      <a:cubicBezTo>
                        <a:pt x="0" y="7"/>
                        <a:pt x="1" y="9"/>
                        <a:pt x="2" y="9"/>
                      </a:cubicBezTo>
                      <a:cubicBezTo>
                        <a:pt x="6" y="10"/>
                        <a:pt x="10" y="11"/>
                        <a:pt x="15" y="11"/>
                      </a:cubicBezTo>
                      <a:cubicBezTo>
                        <a:pt x="22" y="10"/>
                        <a:pt x="30" y="9"/>
                        <a:pt x="3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7" name="Freeform 532">
                  <a:extLst>
                    <a:ext uri="{FF2B5EF4-FFF2-40B4-BE49-F238E27FC236}">
                      <a16:creationId xmlns:a16="http://schemas.microsoft.com/office/drawing/2014/main" id="{579E8094-A2CF-4FCB-BAE3-ED9A1B9828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9" y="714"/>
                  <a:ext cx="17" cy="18"/>
                </a:xfrm>
                <a:custGeom>
                  <a:avLst/>
                  <a:gdLst>
                    <a:gd name="T0" fmla="*/ 1 w 21"/>
                    <a:gd name="T1" fmla="*/ 5 h 22"/>
                    <a:gd name="T2" fmla="*/ 0 w 21"/>
                    <a:gd name="T3" fmla="*/ 11 h 22"/>
                    <a:gd name="T4" fmla="*/ 2 w 21"/>
                    <a:gd name="T5" fmla="*/ 18 h 22"/>
                    <a:gd name="T6" fmla="*/ 10 w 21"/>
                    <a:gd name="T7" fmla="*/ 21 h 22"/>
                    <a:gd name="T8" fmla="*/ 21 w 21"/>
                    <a:gd name="T9" fmla="*/ 8 h 22"/>
                    <a:gd name="T10" fmla="*/ 20 w 21"/>
                    <a:gd name="T11" fmla="*/ 5 h 22"/>
                    <a:gd name="T12" fmla="*/ 7 w 21"/>
                    <a:gd name="T13" fmla="*/ 0 h 22"/>
                    <a:gd name="T14" fmla="*/ 1 w 21"/>
                    <a:gd name="T15" fmla="*/ 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" h="22">
                      <a:moveTo>
                        <a:pt x="1" y="5"/>
                      </a:moveTo>
                      <a:cubicBezTo>
                        <a:pt x="1" y="7"/>
                        <a:pt x="1" y="8"/>
                        <a:pt x="0" y="11"/>
                      </a:cubicBezTo>
                      <a:cubicBezTo>
                        <a:pt x="1" y="13"/>
                        <a:pt x="1" y="15"/>
                        <a:pt x="2" y="18"/>
                      </a:cubicBezTo>
                      <a:cubicBezTo>
                        <a:pt x="3" y="21"/>
                        <a:pt x="7" y="22"/>
                        <a:pt x="10" y="21"/>
                      </a:cubicBezTo>
                      <a:cubicBezTo>
                        <a:pt x="17" y="19"/>
                        <a:pt x="20" y="14"/>
                        <a:pt x="21" y="8"/>
                      </a:cubicBezTo>
                      <a:cubicBezTo>
                        <a:pt x="21" y="7"/>
                        <a:pt x="21" y="6"/>
                        <a:pt x="20" y="5"/>
                      </a:cubicBezTo>
                      <a:cubicBezTo>
                        <a:pt x="17" y="1"/>
                        <a:pt x="12" y="0"/>
                        <a:pt x="7" y="0"/>
                      </a:cubicBezTo>
                      <a:cubicBezTo>
                        <a:pt x="5" y="0"/>
                        <a:pt x="2" y="3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8" name="Freeform 533">
                  <a:extLst>
                    <a:ext uri="{FF2B5EF4-FFF2-40B4-BE49-F238E27FC236}">
                      <a16:creationId xmlns:a16="http://schemas.microsoft.com/office/drawing/2014/main" id="{7F667F77-8FC3-4E75-BFFF-ED5E658CB8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81" y="809"/>
                  <a:ext cx="21" cy="13"/>
                </a:xfrm>
                <a:custGeom>
                  <a:avLst/>
                  <a:gdLst>
                    <a:gd name="T0" fmla="*/ 27 w 27"/>
                    <a:gd name="T1" fmla="*/ 6 h 17"/>
                    <a:gd name="T2" fmla="*/ 27 w 27"/>
                    <a:gd name="T3" fmla="*/ 3 h 17"/>
                    <a:gd name="T4" fmla="*/ 25 w 27"/>
                    <a:gd name="T5" fmla="*/ 0 h 17"/>
                    <a:gd name="T6" fmla="*/ 21 w 27"/>
                    <a:gd name="T7" fmla="*/ 0 h 17"/>
                    <a:gd name="T8" fmla="*/ 13 w 27"/>
                    <a:gd name="T9" fmla="*/ 0 h 17"/>
                    <a:gd name="T10" fmla="*/ 9 w 27"/>
                    <a:gd name="T11" fmla="*/ 2 h 17"/>
                    <a:gd name="T12" fmla="*/ 2 w 27"/>
                    <a:gd name="T13" fmla="*/ 9 h 17"/>
                    <a:gd name="T14" fmla="*/ 1 w 27"/>
                    <a:gd name="T15" fmla="*/ 13 h 17"/>
                    <a:gd name="T16" fmla="*/ 4 w 27"/>
                    <a:gd name="T17" fmla="*/ 17 h 17"/>
                    <a:gd name="T18" fmla="*/ 11 w 27"/>
                    <a:gd name="T19" fmla="*/ 17 h 17"/>
                    <a:gd name="T20" fmla="*/ 27 w 27"/>
                    <a:gd name="T21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" h="17">
                      <a:moveTo>
                        <a:pt x="27" y="6"/>
                      </a:moveTo>
                      <a:cubicBezTo>
                        <a:pt x="27" y="5"/>
                        <a:pt x="27" y="3"/>
                        <a:pt x="27" y="3"/>
                      </a:cubicBezTo>
                      <a:cubicBezTo>
                        <a:pt x="26" y="2"/>
                        <a:pt x="25" y="1"/>
                        <a:pt x="25" y="0"/>
                      </a:cubicBezTo>
                      <a:cubicBezTo>
                        <a:pt x="23" y="0"/>
                        <a:pt x="21" y="0"/>
                        <a:pt x="21" y="0"/>
                      </a:cubicBezTo>
                      <a:cubicBezTo>
                        <a:pt x="18" y="0"/>
                        <a:pt x="15" y="0"/>
                        <a:pt x="13" y="0"/>
                      </a:cubicBezTo>
                      <a:cubicBezTo>
                        <a:pt x="12" y="1"/>
                        <a:pt x="10" y="1"/>
                        <a:pt x="9" y="2"/>
                      </a:cubicBezTo>
                      <a:cubicBezTo>
                        <a:pt x="6" y="4"/>
                        <a:pt x="4" y="6"/>
                        <a:pt x="2" y="9"/>
                      </a:cubicBezTo>
                      <a:cubicBezTo>
                        <a:pt x="1" y="10"/>
                        <a:pt x="0" y="12"/>
                        <a:pt x="1" y="13"/>
                      </a:cubicBezTo>
                      <a:cubicBezTo>
                        <a:pt x="2" y="15"/>
                        <a:pt x="2" y="16"/>
                        <a:pt x="4" y="17"/>
                      </a:cubicBezTo>
                      <a:cubicBezTo>
                        <a:pt x="7" y="17"/>
                        <a:pt x="9" y="17"/>
                        <a:pt x="11" y="17"/>
                      </a:cubicBezTo>
                      <a:cubicBezTo>
                        <a:pt x="17" y="15"/>
                        <a:pt x="22" y="11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9" name="Freeform 534">
                  <a:extLst>
                    <a:ext uri="{FF2B5EF4-FFF2-40B4-BE49-F238E27FC236}">
                      <a16:creationId xmlns:a16="http://schemas.microsoft.com/office/drawing/2014/main" id="{2FEB464A-4983-4197-9B6A-1F42459BA9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1" y="487"/>
                  <a:ext cx="15" cy="15"/>
                </a:xfrm>
                <a:custGeom>
                  <a:avLst/>
                  <a:gdLst>
                    <a:gd name="T0" fmla="*/ 1 w 20"/>
                    <a:gd name="T1" fmla="*/ 11 h 19"/>
                    <a:gd name="T2" fmla="*/ 7 w 20"/>
                    <a:gd name="T3" fmla="*/ 18 h 19"/>
                    <a:gd name="T4" fmla="*/ 12 w 20"/>
                    <a:gd name="T5" fmla="*/ 19 h 19"/>
                    <a:gd name="T6" fmla="*/ 13 w 20"/>
                    <a:gd name="T7" fmla="*/ 19 h 19"/>
                    <a:gd name="T8" fmla="*/ 20 w 20"/>
                    <a:gd name="T9" fmla="*/ 12 h 19"/>
                    <a:gd name="T10" fmla="*/ 16 w 20"/>
                    <a:gd name="T11" fmla="*/ 3 h 19"/>
                    <a:gd name="T12" fmla="*/ 11 w 20"/>
                    <a:gd name="T13" fmla="*/ 1 h 19"/>
                    <a:gd name="T14" fmla="*/ 3 w 20"/>
                    <a:gd name="T15" fmla="*/ 4 h 19"/>
                    <a:gd name="T16" fmla="*/ 1 w 20"/>
                    <a:gd name="T17" fmla="*/ 9 h 19"/>
                    <a:gd name="T18" fmla="*/ 1 w 20"/>
                    <a:gd name="T1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19">
                      <a:moveTo>
                        <a:pt x="1" y="11"/>
                      </a:moveTo>
                      <a:cubicBezTo>
                        <a:pt x="1" y="15"/>
                        <a:pt x="3" y="17"/>
                        <a:pt x="7" y="18"/>
                      </a:cubicBezTo>
                      <a:cubicBezTo>
                        <a:pt x="8" y="18"/>
                        <a:pt x="10" y="18"/>
                        <a:pt x="12" y="19"/>
                      </a:cubicBez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8" y="19"/>
                        <a:pt x="20" y="16"/>
                        <a:pt x="20" y="12"/>
                      </a:cubicBezTo>
                      <a:cubicBezTo>
                        <a:pt x="19" y="8"/>
                        <a:pt x="18" y="5"/>
                        <a:pt x="16" y="3"/>
                      </a:cubicBezTo>
                      <a:cubicBezTo>
                        <a:pt x="15" y="1"/>
                        <a:pt x="13" y="0"/>
                        <a:pt x="11" y="1"/>
                      </a:cubicBezTo>
                      <a:cubicBezTo>
                        <a:pt x="8" y="2"/>
                        <a:pt x="6" y="3"/>
                        <a:pt x="3" y="4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1" y="10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0" name="Freeform 535">
                  <a:extLst>
                    <a:ext uri="{FF2B5EF4-FFF2-40B4-BE49-F238E27FC236}">
                      <a16:creationId xmlns:a16="http://schemas.microsoft.com/office/drawing/2014/main" id="{2E9C2BD5-BB74-42AF-8637-3AF888A60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1043"/>
                  <a:ext cx="24" cy="15"/>
                </a:xfrm>
                <a:custGeom>
                  <a:avLst/>
                  <a:gdLst>
                    <a:gd name="T0" fmla="*/ 4 w 30"/>
                    <a:gd name="T1" fmla="*/ 0 h 19"/>
                    <a:gd name="T2" fmla="*/ 1 w 30"/>
                    <a:gd name="T3" fmla="*/ 1 h 19"/>
                    <a:gd name="T4" fmla="*/ 2 w 30"/>
                    <a:gd name="T5" fmla="*/ 5 h 19"/>
                    <a:gd name="T6" fmla="*/ 4 w 30"/>
                    <a:gd name="T7" fmla="*/ 8 h 19"/>
                    <a:gd name="T8" fmla="*/ 14 w 30"/>
                    <a:gd name="T9" fmla="*/ 16 h 19"/>
                    <a:gd name="T10" fmla="*/ 26 w 30"/>
                    <a:gd name="T11" fmla="*/ 19 h 19"/>
                    <a:gd name="T12" fmla="*/ 28 w 30"/>
                    <a:gd name="T13" fmla="*/ 19 h 19"/>
                    <a:gd name="T14" fmla="*/ 30 w 30"/>
                    <a:gd name="T15" fmla="*/ 17 h 19"/>
                    <a:gd name="T16" fmla="*/ 30 w 30"/>
                    <a:gd name="T17" fmla="*/ 15 h 19"/>
                    <a:gd name="T18" fmla="*/ 4 w 30"/>
                    <a:gd name="T1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9">
                      <a:moveTo>
                        <a:pt x="4" y="0"/>
                      </a:move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2"/>
                        <a:pt x="0" y="4"/>
                        <a:pt x="2" y="5"/>
                      </a:cubicBezTo>
                      <a:cubicBezTo>
                        <a:pt x="3" y="6"/>
                        <a:pt x="3" y="7"/>
                        <a:pt x="4" y="8"/>
                      </a:cubicBezTo>
                      <a:cubicBezTo>
                        <a:pt x="7" y="11"/>
                        <a:pt x="10" y="14"/>
                        <a:pt x="14" y="16"/>
                      </a:cubicBezTo>
                      <a:cubicBezTo>
                        <a:pt x="18" y="17"/>
                        <a:pt x="22" y="18"/>
                        <a:pt x="26" y="19"/>
                      </a:cubicBezTo>
                      <a:cubicBezTo>
                        <a:pt x="27" y="19"/>
                        <a:pt x="28" y="19"/>
                        <a:pt x="28" y="19"/>
                      </a:cubicBezTo>
                      <a:cubicBezTo>
                        <a:pt x="29" y="19"/>
                        <a:pt x="30" y="18"/>
                        <a:pt x="30" y="17"/>
                      </a:cubicBezTo>
                      <a:cubicBezTo>
                        <a:pt x="30" y="17"/>
                        <a:pt x="30" y="16"/>
                        <a:pt x="30" y="15"/>
                      </a:cubicBezTo>
                      <a:cubicBezTo>
                        <a:pt x="24" y="7"/>
                        <a:pt x="15" y="2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1" name="Freeform 536">
                  <a:extLst>
                    <a:ext uri="{FF2B5EF4-FFF2-40B4-BE49-F238E27FC236}">
                      <a16:creationId xmlns:a16="http://schemas.microsoft.com/office/drawing/2014/main" id="{56DC87FB-0569-46D2-94F1-2A4B7C5EC8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7" y="1248"/>
                  <a:ext cx="21" cy="13"/>
                </a:xfrm>
                <a:custGeom>
                  <a:avLst/>
                  <a:gdLst>
                    <a:gd name="T0" fmla="*/ 10 w 27"/>
                    <a:gd name="T1" fmla="*/ 15 h 16"/>
                    <a:gd name="T2" fmla="*/ 20 w 27"/>
                    <a:gd name="T3" fmla="*/ 11 h 16"/>
                    <a:gd name="T4" fmla="*/ 27 w 27"/>
                    <a:gd name="T5" fmla="*/ 1 h 16"/>
                    <a:gd name="T6" fmla="*/ 25 w 27"/>
                    <a:gd name="T7" fmla="*/ 0 h 16"/>
                    <a:gd name="T8" fmla="*/ 12 w 27"/>
                    <a:gd name="T9" fmla="*/ 2 h 16"/>
                    <a:gd name="T10" fmla="*/ 2 w 27"/>
                    <a:gd name="T11" fmla="*/ 6 h 16"/>
                    <a:gd name="T12" fmla="*/ 2 w 27"/>
                    <a:gd name="T13" fmla="*/ 12 h 16"/>
                    <a:gd name="T14" fmla="*/ 10 w 27"/>
                    <a:gd name="T15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" h="16">
                      <a:moveTo>
                        <a:pt x="10" y="15"/>
                      </a:moveTo>
                      <a:cubicBezTo>
                        <a:pt x="14" y="14"/>
                        <a:pt x="17" y="13"/>
                        <a:pt x="20" y="11"/>
                      </a:cubicBezTo>
                      <a:cubicBezTo>
                        <a:pt x="24" y="9"/>
                        <a:pt x="25" y="5"/>
                        <a:pt x="27" y="1"/>
                      </a:cubicBezTo>
                      <a:cubicBezTo>
                        <a:pt x="26" y="1"/>
                        <a:pt x="26" y="0"/>
                        <a:pt x="25" y="0"/>
                      </a:cubicBezTo>
                      <a:cubicBezTo>
                        <a:pt x="21" y="0"/>
                        <a:pt x="17" y="1"/>
                        <a:pt x="12" y="2"/>
                      </a:cubicBezTo>
                      <a:cubicBezTo>
                        <a:pt x="9" y="2"/>
                        <a:pt x="5" y="4"/>
                        <a:pt x="2" y="6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4" y="15"/>
                        <a:pt x="7" y="16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2" name="Freeform 537">
                  <a:extLst>
                    <a:ext uri="{FF2B5EF4-FFF2-40B4-BE49-F238E27FC236}">
                      <a16:creationId xmlns:a16="http://schemas.microsoft.com/office/drawing/2014/main" id="{A934C9D0-650C-48D8-9D9C-EBEEE6754F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7" y="432"/>
                  <a:ext cx="23" cy="15"/>
                </a:xfrm>
                <a:custGeom>
                  <a:avLst/>
                  <a:gdLst>
                    <a:gd name="T0" fmla="*/ 29 w 29"/>
                    <a:gd name="T1" fmla="*/ 2 h 20"/>
                    <a:gd name="T2" fmla="*/ 28 w 29"/>
                    <a:gd name="T3" fmla="*/ 1 h 20"/>
                    <a:gd name="T4" fmla="*/ 25 w 29"/>
                    <a:gd name="T5" fmla="*/ 0 h 20"/>
                    <a:gd name="T6" fmla="*/ 2 w 29"/>
                    <a:gd name="T7" fmla="*/ 11 h 20"/>
                    <a:gd name="T8" fmla="*/ 3 w 29"/>
                    <a:gd name="T9" fmla="*/ 18 h 20"/>
                    <a:gd name="T10" fmla="*/ 9 w 29"/>
                    <a:gd name="T11" fmla="*/ 19 h 20"/>
                    <a:gd name="T12" fmla="*/ 28 w 29"/>
                    <a:gd name="T13" fmla="*/ 4 h 20"/>
                    <a:gd name="T14" fmla="*/ 29 w 29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20">
                      <a:moveTo>
                        <a:pt x="29" y="2"/>
                      </a:moveTo>
                      <a:cubicBezTo>
                        <a:pt x="28" y="2"/>
                        <a:pt x="28" y="1"/>
                        <a:pt x="28" y="1"/>
                      </a:cubicBezTo>
                      <a:cubicBezTo>
                        <a:pt x="27" y="1"/>
                        <a:pt x="26" y="0"/>
                        <a:pt x="25" y="0"/>
                      </a:cubicBezTo>
                      <a:cubicBezTo>
                        <a:pt x="16" y="2"/>
                        <a:pt x="9" y="6"/>
                        <a:pt x="2" y="11"/>
                      </a:cubicBezTo>
                      <a:cubicBezTo>
                        <a:pt x="0" y="13"/>
                        <a:pt x="0" y="16"/>
                        <a:pt x="3" y="18"/>
                      </a:cubicBezTo>
                      <a:cubicBezTo>
                        <a:pt x="5" y="19"/>
                        <a:pt x="7" y="20"/>
                        <a:pt x="9" y="19"/>
                      </a:cubicBezTo>
                      <a:cubicBezTo>
                        <a:pt x="16" y="14"/>
                        <a:pt x="22" y="9"/>
                        <a:pt x="28" y="4"/>
                      </a:cubicBezTo>
                      <a:cubicBezTo>
                        <a:pt x="29" y="3"/>
                        <a:pt x="28" y="3"/>
                        <a:pt x="2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3" name="Freeform 538">
                  <a:extLst>
                    <a:ext uri="{FF2B5EF4-FFF2-40B4-BE49-F238E27FC236}">
                      <a16:creationId xmlns:a16="http://schemas.microsoft.com/office/drawing/2014/main" id="{7CA5548C-1D05-42D4-A90C-BC8F96F3F5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5" y="1155"/>
                  <a:ext cx="11" cy="20"/>
                </a:xfrm>
                <a:custGeom>
                  <a:avLst/>
                  <a:gdLst>
                    <a:gd name="T0" fmla="*/ 11 w 14"/>
                    <a:gd name="T1" fmla="*/ 23 h 25"/>
                    <a:gd name="T2" fmla="*/ 13 w 14"/>
                    <a:gd name="T3" fmla="*/ 19 h 25"/>
                    <a:gd name="T4" fmla="*/ 14 w 14"/>
                    <a:gd name="T5" fmla="*/ 10 h 25"/>
                    <a:gd name="T6" fmla="*/ 14 w 14"/>
                    <a:gd name="T7" fmla="*/ 6 h 25"/>
                    <a:gd name="T8" fmla="*/ 14 w 14"/>
                    <a:gd name="T9" fmla="*/ 4 h 25"/>
                    <a:gd name="T10" fmla="*/ 9 w 14"/>
                    <a:gd name="T11" fmla="*/ 1 h 25"/>
                    <a:gd name="T12" fmla="*/ 3 w 14"/>
                    <a:gd name="T13" fmla="*/ 4 h 25"/>
                    <a:gd name="T14" fmla="*/ 0 w 14"/>
                    <a:gd name="T15" fmla="*/ 11 h 25"/>
                    <a:gd name="T16" fmla="*/ 5 w 14"/>
                    <a:gd name="T17" fmla="*/ 23 h 25"/>
                    <a:gd name="T18" fmla="*/ 11 w 14"/>
                    <a:gd name="T19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5">
                      <a:moveTo>
                        <a:pt x="11" y="23"/>
                      </a:moveTo>
                      <a:cubicBezTo>
                        <a:pt x="12" y="22"/>
                        <a:pt x="13" y="20"/>
                        <a:pt x="13" y="19"/>
                      </a:cubicBezTo>
                      <a:cubicBezTo>
                        <a:pt x="14" y="16"/>
                        <a:pt x="14" y="12"/>
                        <a:pt x="14" y="10"/>
                      </a:cubicBezTo>
                      <a:cubicBezTo>
                        <a:pt x="14" y="8"/>
                        <a:pt x="14" y="7"/>
                        <a:pt x="14" y="6"/>
                      </a:cubicBezTo>
                      <a:cubicBezTo>
                        <a:pt x="14" y="5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3"/>
                        <a:pt x="3" y="4"/>
                      </a:cubicBezTo>
                      <a:cubicBezTo>
                        <a:pt x="1" y="6"/>
                        <a:pt x="0" y="8"/>
                        <a:pt x="0" y="11"/>
                      </a:cubicBezTo>
                      <a:cubicBezTo>
                        <a:pt x="1" y="16"/>
                        <a:pt x="2" y="20"/>
                        <a:pt x="5" y="23"/>
                      </a:cubicBezTo>
                      <a:cubicBezTo>
                        <a:pt x="6" y="25"/>
                        <a:pt x="10" y="25"/>
                        <a:pt x="11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4" name="Freeform 539">
                  <a:extLst>
                    <a:ext uri="{FF2B5EF4-FFF2-40B4-BE49-F238E27FC236}">
                      <a16:creationId xmlns:a16="http://schemas.microsoft.com/office/drawing/2014/main" id="{1E452E23-B673-42DE-89D0-B5A6EF7030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76" y="1526"/>
                  <a:ext cx="24" cy="27"/>
                </a:xfrm>
                <a:custGeom>
                  <a:avLst/>
                  <a:gdLst>
                    <a:gd name="T0" fmla="*/ 0 w 31"/>
                    <a:gd name="T1" fmla="*/ 32 h 34"/>
                    <a:gd name="T2" fmla="*/ 0 w 31"/>
                    <a:gd name="T3" fmla="*/ 33 h 34"/>
                    <a:gd name="T4" fmla="*/ 1 w 31"/>
                    <a:gd name="T5" fmla="*/ 34 h 34"/>
                    <a:gd name="T6" fmla="*/ 3 w 31"/>
                    <a:gd name="T7" fmla="*/ 34 h 34"/>
                    <a:gd name="T8" fmla="*/ 16 w 31"/>
                    <a:gd name="T9" fmla="*/ 22 h 34"/>
                    <a:gd name="T10" fmla="*/ 30 w 31"/>
                    <a:gd name="T11" fmla="*/ 8 h 34"/>
                    <a:gd name="T12" fmla="*/ 29 w 31"/>
                    <a:gd name="T13" fmla="*/ 4 h 34"/>
                    <a:gd name="T14" fmla="*/ 22 w 31"/>
                    <a:gd name="T15" fmla="*/ 4 h 34"/>
                    <a:gd name="T16" fmla="*/ 1 w 31"/>
                    <a:gd name="T17" fmla="*/ 29 h 34"/>
                    <a:gd name="T18" fmla="*/ 0 w 31"/>
                    <a:gd name="T1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" h="34">
                      <a:moveTo>
                        <a:pt x="0" y="32"/>
                      </a:moveTo>
                      <a:cubicBezTo>
                        <a:pt x="0" y="32"/>
                        <a:pt x="0" y="33"/>
                        <a:pt x="0" y="33"/>
                      </a:cubicBezTo>
                      <a:cubicBezTo>
                        <a:pt x="0" y="33"/>
                        <a:pt x="1" y="34"/>
                        <a:pt x="1" y="34"/>
                      </a:cubicBezTo>
                      <a:cubicBezTo>
                        <a:pt x="2" y="34"/>
                        <a:pt x="2" y="34"/>
                        <a:pt x="3" y="34"/>
                      </a:cubicBezTo>
                      <a:cubicBezTo>
                        <a:pt x="8" y="31"/>
                        <a:pt x="13" y="27"/>
                        <a:pt x="16" y="22"/>
                      </a:cubicBezTo>
                      <a:cubicBezTo>
                        <a:pt x="20" y="16"/>
                        <a:pt x="24" y="12"/>
                        <a:pt x="30" y="8"/>
                      </a:cubicBezTo>
                      <a:cubicBezTo>
                        <a:pt x="31" y="7"/>
                        <a:pt x="31" y="7"/>
                        <a:pt x="29" y="4"/>
                      </a:cubicBezTo>
                      <a:cubicBezTo>
                        <a:pt x="26" y="0"/>
                        <a:pt x="24" y="1"/>
                        <a:pt x="22" y="4"/>
                      </a:cubicBezTo>
                      <a:cubicBezTo>
                        <a:pt x="16" y="12"/>
                        <a:pt x="9" y="21"/>
                        <a:pt x="1" y="29"/>
                      </a:cubicBezTo>
                      <a:cubicBezTo>
                        <a:pt x="1" y="30"/>
                        <a:pt x="0" y="31"/>
                        <a:pt x="0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5" name="Freeform 540">
                  <a:extLst>
                    <a:ext uri="{FF2B5EF4-FFF2-40B4-BE49-F238E27FC236}">
                      <a16:creationId xmlns:a16="http://schemas.microsoft.com/office/drawing/2014/main" id="{E3B8F84F-FC19-4F9E-9A50-178637871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4" y="1525"/>
                  <a:ext cx="14" cy="23"/>
                </a:xfrm>
                <a:custGeom>
                  <a:avLst/>
                  <a:gdLst>
                    <a:gd name="T0" fmla="*/ 17 w 17"/>
                    <a:gd name="T1" fmla="*/ 7 h 29"/>
                    <a:gd name="T2" fmla="*/ 10 w 17"/>
                    <a:gd name="T3" fmla="*/ 1 h 29"/>
                    <a:gd name="T4" fmla="*/ 10 w 17"/>
                    <a:gd name="T5" fmla="*/ 0 h 29"/>
                    <a:gd name="T6" fmla="*/ 10 w 17"/>
                    <a:gd name="T7" fmla="*/ 1 h 29"/>
                    <a:gd name="T8" fmla="*/ 10 w 17"/>
                    <a:gd name="T9" fmla="*/ 1 h 29"/>
                    <a:gd name="T10" fmla="*/ 7 w 17"/>
                    <a:gd name="T11" fmla="*/ 4 h 29"/>
                    <a:gd name="T12" fmla="*/ 3 w 17"/>
                    <a:gd name="T13" fmla="*/ 16 h 29"/>
                    <a:gd name="T14" fmla="*/ 5 w 17"/>
                    <a:gd name="T15" fmla="*/ 25 h 29"/>
                    <a:gd name="T16" fmla="*/ 10 w 17"/>
                    <a:gd name="T17" fmla="*/ 28 h 29"/>
                    <a:gd name="T18" fmla="*/ 14 w 17"/>
                    <a:gd name="T19" fmla="*/ 26 h 29"/>
                    <a:gd name="T20" fmla="*/ 16 w 17"/>
                    <a:gd name="T21" fmla="*/ 17 h 29"/>
                    <a:gd name="T22" fmla="*/ 17 w 17"/>
                    <a:gd name="T23" fmla="*/ 17 h 29"/>
                    <a:gd name="T24" fmla="*/ 17 w 17"/>
                    <a:gd name="T25" fmla="*/ 17 h 29"/>
                    <a:gd name="T26" fmla="*/ 17 w 17"/>
                    <a:gd name="T27" fmla="*/ 17 h 29"/>
                    <a:gd name="T28" fmla="*/ 17 w 17"/>
                    <a:gd name="T29" fmla="*/ 7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9">
                      <a:moveTo>
                        <a:pt x="17" y="7"/>
                      </a:moveTo>
                      <a:cubicBezTo>
                        <a:pt x="16" y="3"/>
                        <a:pt x="13" y="2"/>
                        <a:pt x="10" y="1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9" y="2"/>
                        <a:pt x="8" y="3"/>
                        <a:pt x="7" y="4"/>
                      </a:cubicBezTo>
                      <a:cubicBezTo>
                        <a:pt x="6" y="8"/>
                        <a:pt x="6" y="12"/>
                        <a:pt x="3" y="16"/>
                      </a:cubicBezTo>
                      <a:cubicBezTo>
                        <a:pt x="0" y="20"/>
                        <a:pt x="0" y="22"/>
                        <a:pt x="5" y="25"/>
                      </a:cubicBezTo>
                      <a:cubicBezTo>
                        <a:pt x="6" y="26"/>
                        <a:pt x="8" y="27"/>
                        <a:pt x="10" y="28"/>
                      </a:cubicBezTo>
                      <a:cubicBezTo>
                        <a:pt x="11" y="29"/>
                        <a:pt x="13" y="28"/>
                        <a:pt x="14" y="26"/>
                      </a:cubicBezTo>
                      <a:cubicBezTo>
                        <a:pt x="15" y="23"/>
                        <a:pt x="17" y="20"/>
                        <a:pt x="16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4" y="14"/>
                        <a:pt x="14" y="11"/>
                        <a:pt x="17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6" name="Freeform 541">
                  <a:extLst>
                    <a:ext uri="{FF2B5EF4-FFF2-40B4-BE49-F238E27FC236}">
                      <a16:creationId xmlns:a16="http://schemas.microsoft.com/office/drawing/2014/main" id="{6E1174D6-1C34-4B0E-B734-DA1B39FA0B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1443"/>
                  <a:ext cx="21" cy="12"/>
                </a:xfrm>
                <a:custGeom>
                  <a:avLst/>
                  <a:gdLst>
                    <a:gd name="T0" fmla="*/ 10 w 27"/>
                    <a:gd name="T1" fmla="*/ 1 h 15"/>
                    <a:gd name="T2" fmla="*/ 2 w 27"/>
                    <a:gd name="T3" fmla="*/ 2 h 15"/>
                    <a:gd name="T4" fmla="*/ 1 w 27"/>
                    <a:gd name="T5" fmla="*/ 5 h 15"/>
                    <a:gd name="T6" fmla="*/ 20 w 27"/>
                    <a:gd name="T7" fmla="*/ 12 h 15"/>
                    <a:gd name="T8" fmla="*/ 25 w 27"/>
                    <a:gd name="T9" fmla="*/ 10 h 15"/>
                    <a:gd name="T10" fmla="*/ 26 w 27"/>
                    <a:gd name="T11" fmla="*/ 6 h 15"/>
                    <a:gd name="T12" fmla="*/ 10 w 27"/>
                    <a:gd name="T13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" h="15">
                      <a:moveTo>
                        <a:pt x="10" y="1"/>
                      </a:moveTo>
                      <a:cubicBezTo>
                        <a:pt x="8" y="1"/>
                        <a:pt x="5" y="1"/>
                        <a:pt x="2" y="2"/>
                      </a:cubicBezTo>
                      <a:cubicBezTo>
                        <a:pt x="1" y="2"/>
                        <a:pt x="0" y="4"/>
                        <a:pt x="1" y="5"/>
                      </a:cubicBezTo>
                      <a:cubicBezTo>
                        <a:pt x="6" y="12"/>
                        <a:pt x="12" y="15"/>
                        <a:pt x="20" y="12"/>
                      </a:cubicBezTo>
                      <a:cubicBezTo>
                        <a:pt x="22" y="11"/>
                        <a:pt x="23" y="11"/>
                        <a:pt x="25" y="10"/>
                      </a:cubicBezTo>
                      <a:cubicBezTo>
                        <a:pt x="26" y="10"/>
                        <a:pt x="27" y="7"/>
                        <a:pt x="26" y="6"/>
                      </a:cubicBezTo>
                      <a:cubicBezTo>
                        <a:pt x="22" y="1"/>
                        <a:pt x="17" y="0"/>
                        <a:pt x="1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7" name="Freeform 542">
                  <a:extLst>
                    <a:ext uri="{FF2B5EF4-FFF2-40B4-BE49-F238E27FC236}">
                      <a16:creationId xmlns:a16="http://schemas.microsoft.com/office/drawing/2014/main" id="{A69E0596-2748-470C-A81F-6C48C1D23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15"/>
                  <a:ext cx="13" cy="17"/>
                </a:xfrm>
                <a:custGeom>
                  <a:avLst/>
                  <a:gdLst>
                    <a:gd name="T0" fmla="*/ 17 w 17"/>
                    <a:gd name="T1" fmla="*/ 13 h 21"/>
                    <a:gd name="T2" fmla="*/ 17 w 17"/>
                    <a:gd name="T3" fmla="*/ 9 h 21"/>
                    <a:gd name="T4" fmla="*/ 16 w 17"/>
                    <a:gd name="T5" fmla="*/ 7 h 21"/>
                    <a:gd name="T6" fmla="*/ 2 w 17"/>
                    <a:gd name="T7" fmla="*/ 0 h 21"/>
                    <a:gd name="T8" fmla="*/ 0 w 17"/>
                    <a:gd name="T9" fmla="*/ 1 h 21"/>
                    <a:gd name="T10" fmla="*/ 1 w 17"/>
                    <a:gd name="T11" fmla="*/ 17 h 21"/>
                    <a:gd name="T12" fmla="*/ 5 w 17"/>
                    <a:gd name="T13" fmla="*/ 20 h 21"/>
                    <a:gd name="T14" fmla="*/ 11 w 17"/>
                    <a:gd name="T15" fmla="*/ 19 h 21"/>
                    <a:gd name="T16" fmla="*/ 14 w 17"/>
                    <a:gd name="T17" fmla="*/ 16 h 21"/>
                    <a:gd name="T18" fmla="*/ 14 w 17"/>
                    <a:gd name="T19" fmla="*/ 16 h 21"/>
                    <a:gd name="T20" fmla="*/ 14 w 17"/>
                    <a:gd name="T21" fmla="*/ 16 h 21"/>
                    <a:gd name="T22" fmla="*/ 14 w 17"/>
                    <a:gd name="T23" fmla="*/ 16 h 21"/>
                    <a:gd name="T24" fmla="*/ 17 w 17"/>
                    <a:gd name="T25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1">
                      <a:moveTo>
                        <a:pt x="17" y="13"/>
                      </a:moveTo>
                      <a:cubicBezTo>
                        <a:pt x="17" y="12"/>
                        <a:pt x="17" y="11"/>
                        <a:pt x="17" y="9"/>
                      </a:cubicBezTo>
                      <a:cubicBezTo>
                        <a:pt x="17" y="8"/>
                        <a:pt x="17" y="7"/>
                        <a:pt x="16" y="7"/>
                      </a:cubicBezTo>
                      <a:cubicBezTo>
                        <a:pt x="12" y="3"/>
                        <a:pt x="7" y="2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7"/>
                        <a:pt x="1" y="12"/>
                        <a:pt x="1" y="17"/>
                      </a:cubicBezTo>
                      <a:cubicBezTo>
                        <a:pt x="1" y="19"/>
                        <a:pt x="3" y="19"/>
                        <a:pt x="5" y="20"/>
                      </a:cubicBezTo>
                      <a:cubicBezTo>
                        <a:pt x="7" y="21"/>
                        <a:pt x="9" y="21"/>
                        <a:pt x="11" y="19"/>
                      </a:cubicBezTo>
                      <a:cubicBezTo>
                        <a:pt x="12" y="18"/>
                        <a:pt x="13" y="17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5" y="15"/>
                        <a:pt x="16" y="14"/>
                        <a:pt x="17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8" name="Freeform 543">
                  <a:extLst>
                    <a:ext uri="{FF2B5EF4-FFF2-40B4-BE49-F238E27FC236}">
                      <a16:creationId xmlns:a16="http://schemas.microsoft.com/office/drawing/2014/main" id="{45C918FB-E56F-4FC8-BFC6-D3A8A650BA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8" y="708"/>
                  <a:ext cx="16" cy="11"/>
                </a:xfrm>
                <a:custGeom>
                  <a:avLst/>
                  <a:gdLst>
                    <a:gd name="T0" fmla="*/ 14 w 20"/>
                    <a:gd name="T1" fmla="*/ 13 h 14"/>
                    <a:gd name="T2" fmla="*/ 20 w 20"/>
                    <a:gd name="T3" fmla="*/ 4 h 14"/>
                    <a:gd name="T4" fmla="*/ 14 w 20"/>
                    <a:gd name="T5" fmla="*/ 0 h 14"/>
                    <a:gd name="T6" fmla="*/ 1 w 20"/>
                    <a:gd name="T7" fmla="*/ 3 h 14"/>
                    <a:gd name="T8" fmla="*/ 0 w 20"/>
                    <a:gd name="T9" fmla="*/ 5 h 14"/>
                    <a:gd name="T10" fmla="*/ 2 w 20"/>
                    <a:gd name="T11" fmla="*/ 11 h 14"/>
                    <a:gd name="T12" fmla="*/ 14 w 20"/>
                    <a:gd name="T13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14">
                      <a:moveTo>
                        <a:pt x="14" y="13"/>
                      </a:moveTo>
                      <a:cubicBezTo>
                        <a:pt x="18" y="13"/>
                        <a:pt x="20" y="8"/>
                        <a:pt x="20" y="4"/>
                      </a:cubicBezTo>
                      <a:cubicBezTo>
                        <a:pt x="19" y="3"/>
                        <a:pt x="16" y="0"/>
                        <a:pt x="14" y="0"/>
                      </a:cubicBezTo>
                      <a:cubicBezTo>
                        <a:pt x="10" y="1"/>
                        <a:pt x="6" y="2"/>
                        <a:pt x="1" y="3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0" y="7"/>
                        <a:pt x="0" y="9"/>
                        <a:pt x="2" y="11"/>
                      </a:cubicBezTo>
                      <a:cubicBezTo>
                        <a:pt x="6" y="14"/>
                        <a:pt x="10" y="14"/>
                        <a:pt x="14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9" name="Freeform 544">
                  <a:extLst>
                    <a:ext uri="{FF2B5EF4-FFF2-40B4-BE49-F238E27FC236}">
                      <a16:creationId xmlns:a16="http://schemas.microsoft.com/office/drawing/2014/main" id="{7E4E2F13-B71E-4DED-A52F-363E0F2451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83" y="596"/>
                  <a:ext cx="15" cy="14"/>
                </a:xfrm>
                <a:custGeom>
                  <a:avLst/>
                  <a:gdLst>
                    <a:gd name="T0" fmla="*/ 5 w 19"/>
                    <a:gd name="T1" fmla="*/ 16 h 18"/>
                    <a:gd name="T2" fmla="*/ 18 w 19"/>
                    <a:gd name="T3" fmla="*/ 11 h 18"/>
                    <a:gd name="T4" fmla="*/ 19 w 19"/>
                    <a:gd name="T5" fmla="*/ 9 h 18"/>
                    <a:gd name="T6" fmla="*/ 11 w 19"/>
                    <a:gd name="T7" fmla="*/ 0 h 18"/>
                    <a:gd name="T8" fmla="*/ 8 w 19"/>
                    <a:gd name="T9" fmla="*/ 0 h 18"/>
                    <a:gd name="T10" fmla="*/ 2 w 19"/>
                    <a:gd name="T11" fmla="*/ 12 h 18"/>
                    <a:gd name="T12" fmla="*/ 5 w 19"/>
                    <a:gd name="T13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18">
                      <a:moveTo>
                        <a:pt x="5" y="16"/>
                      </a:moveTo>
                      <a:cubicBezTo>
                        <a:pt x="9" y="18"/>
                        <a:pt x="16" y="16"/>
                        <a:pt x="18" y="11"/>
                      </a:cubicBezTo>
                      <a:cubicBezTo>
                        <a:pt x="19" y="10"/>
                        <a:pt x="18" y="10"/>
                        <a:pt x="19" y="9"/>
                      </a:cubicBezTo>
                      <a:cubicBezTo>
                        <a:pt x="17" y="5"/>
                        <a:pt x="15" y="3"/>
                        <a:pt x="11" y="0"/>
                      </a:cubicBezTo>
                      <a:cubicBezTo>
                        <a:pt x="11" y="0"/>
                        <a:pt x="9" y="0"/>
                        <a:pt x="8" y="0"/>
                      </a:cubicBezTo>
                      <a:cubicBezTo>
                        <a:pt x="2" y="1"/>
                        <a:pt x="0" y="5"/>
                        <a:pt x="2" y="12"/>
                      </a:cubicBezTo>
                      <a:cubicBezTo>
                        <a:pt x="3" y="13"/>
                        <a:pt x="4" y="15"/>
                        <a:pt x="5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0" name="Freeform 545">
                  <a:extLst>
                    <a:ext uri="{FF2B5EF4-FFF2-40B4-BE49-F238E27FC236}">
                      <a16:creationId xmlns:a16="http://schemas.microsoft.com/office/drawing/2014/main" id="{549D8C75-C052-496A-BF75-0574FFF9A6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87" y="1248"/>
                  <a:ext cx="26" cy="9"/>
                </a:xfrm>
                <a:custGeom>
                  <a:avLst/>
                  <a:gdLst>
                    <a:gd name="T0" fmla="*/ 5 w 33"/>
                    <a:gd name="T1" fmla="*/ 0 h 11"/>
                    <a:gd name="T2" fmla="*/ 2 w 33"/>
                    <a:gd name="T3" fmla="*/ 1 h 11"/>
                    <a:gd name="T4" fmla="*/ 0 w 33"/>
                    <a:gd name="T5" fmla="*/ 4 h 11"/>
                    <a:gd name="T6" fmla="*/ 1 w 33"/>
                    <a:gd name="T7" fmla="*/ 7 h 11"/>
                    <a:gd name="T8" fmla="*/ 17 w 33"/>
                    <a:gd name="T9" fmla="*/ 11 h 11"/>
                    <a:gd name="T10" fmla="*/ 18 w 33"/>
                    <a:gd name="T11" fmla="*/ 11 h 11"/>
                    <a:gd name="T12" fmla="*/ 31 w 33"/>
                    <a:gd name="T13" fmla="*/ 9 h 11"/>
                    <a:gd name="T14" fmla="*/ 33 w 33"/>
                    <a:gd name="T15" fmla="*/ 8 h 11"/>
                    <a:gd name="T16" fmla="*/ 32 w 33"/>
                    <a:gd name="T17" fmla="*/ 5 h 11"/>
                    <a:gd name="T18" fmla="*/ 19 w 33"/>
                    <a:gd name="T19" fmla="*/ 1 h 11"/>
                    <a:gd name="T20" fmla="*/ 5 w 33"/>
                    <a:gd name="T2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11">
                      <a:moveTo>
                        <a:pt x="5" y="0"/>
                      </a:moveTo>
                      <a:cubicBezTo>
                        <a:pt x="4" y="0"/>
                        <a:pt x="3" y="1"/>
                        <a:pt x="2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6" y="8"/>
                        <a:pt x="12" y="9"/>
                        <a:pt x="17" y="11"/>
                      </a:cubicBezTo>
                      <a:cubicBezTo>
                        <a:pt x="17" y="11"/>
                        <a:pt x="18" y="11"/>
                        <a:pt x="18" y="11"/>
                      </a:cubicBezTo>
                      <a:cubicBezTo>
                        <a:pt x="23" y="10"/>
                        <a:pt x="27" y="9"/>
                        <a:pt x="31" y="9"/>
                      </a:cubicBezTo>
                      <a:cubicBezTo>
                        <a:pt x="32" y="9"/>
                        <a:pt x="33" y="8"/>
                        <a:pt x="33" y="8"/>
                      </a:cubicBezTo>
                      <a:cubicBezTo>
                        <a:pt x="32" y="7"/>
                        <a:pt x="32" y="6"/>
                        <a:pt x="32" y="5"/>
                      </a:cubicBezTo>
                      <a:cubicBezTo>
                        <a:pt x="28" y="2"/>
                        <a:pt x="24" y="1"/>
                        <a:pt x="19" y="1"/>
                      </a:cubicBezTo>
                      <a:cubicBezTo>
                        <a:pt x="14" y="1"/>
                        <a:pt x="10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1" name="Freeform 546">
                  <a:extLst>
                    <a:ext uri="{FF2B5EF4-FFF2-40B4-BE49-F238E27FC236}">
                      <a16:creationId xmlns:a16="http://schemas.microsoft.com/office/drawing/2014/main" id="{1953B322-9E31-49A2-A737-9EFBC0F386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8" y="1444"/>
                  <a:ext cx="18" cy="9"/>
                </a:xfrm>
                <a:custGeom>
                  <a:avLst/>
                  <a:gdLst>
                    <a:gd name="T0" fmla="*/ 19 w 23"/>
                    <a:gd name="T1" fmla="*/ 1 h 11"/>
                    <a:gd name="T2" fmla="*/ 12 w 23"/>
                    <a:gd name="T3" fmla="*/ 0 h 11"/>
                    <a:gd name="T4" fmla="*/ 3 w 23"/>
                    <a:gd name="T5" fmla="*/ 1 h 11"/>
                    <a:gd name="T6" fmla="*/ 0 w 23"/>
                    <a:gd name="T7" fmla="*/ 5 h 11"/>
                    <a:gd name="T8" fmla="*/ 2 w 23"/>
                    <a:gd name="T9" fmla="*/ 9 h 11"/>
                    <a:gd name="T10" fmla="*/ 5 w 23"/>
                    <a:gd name="T11" fmla="*/ 10 h 11"/>
                    <a:gd name="T12" fmla="*/ 22 w 23"/>
                    <a:gd name="T13" fmla="*/ 7 h 11"/>
                    <a:gd name="T14" fmla="*/ 23 w 23"/>
                    <a:gd name="T15" fmla="*/ 4 h 11"/>
                    <a:gd name="T16" fmla="*/ 19 w 23"/>
                    <a:gd name="T17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11">
                      <a:moveTo>
                        <a:pt x="19" y="1"/>
                      </a:moveTo>
                      <a:cubicBezTo>
                        <a:pt x="17" y="0"/>
                        <a:pt x="15" y="0"/>
                        <a:pt x="12" y="0"/>
                      </a:cubicBezTo>
                      <a:cubicBezTo>
                        <a:pt x="9" y="0"/>
                        <a:pt x="6" y="0"/>
                        <a:pt x="3" y="1"/>
                      </a:cubicBezTo>
                      <a:cubicBezTo>
                        <a:pt x="2" y="2"/>
                        <a:pt x="1" y="4"/>
                        <a:pt x="0" y="5"/>
                      </a:cubicBezTo>
                      <a:cubicBezTo>
                        <a:pt x="0" y="6"/>
                        <a:pt x="1" y="8"/>
                        <a:pt x="2" y="9"/>
                      </a:cubicBezTo>
                      <a:cubicBezTo>
                        <a:pt x="3" y="9"/>
                        <a:pt x="4" y="10"/>
                        <a:pt x="5" y="10"/>
                      </a:cubicBezTo>
                      <a:cubicBezTo>
                        <a:pt x="11" y="11"/>
                        <a:pt x="17" y="10"/>
                        <a:pt x="22" y="7"/>
                      </a:cubicBezTo>
                      <a:cubicBezTo>
                        <a:pt x="23" y="6"/>
                        <a:pt x="23" y="5"/>
                        <a:pt x="23" y="4"/>
                      </a:cubicBezTo>
                      <a:cubicBezTo>
                        <a:pt x="21" y="3"/>
                        <a:pt x="20" y="1"/>
                        <a:pt x="1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2" name="Freeform 547">
                  <a:extLst>
                    <a:ext uri="{FF2B5EF4-FFF2-40B4-BE49-F238E27FC236}">
                      <a16:creationId xmlns:a16="http://schemas.microsoft.com/office/drawing/2014/main" id="{97766E9C-9D5E-4D76-A84E-75624C0199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6" y="1496"/>
                  <a:ext cx="12" cy="16"/>
                </a:xfrm>
                <a:custGeom>
                  <a:avLst/>
                  <a:gdLst>
                    <a:gd name="T0" fmla="*/ 2 w 16"/>
                    <a:gd name="T1" fmla="*/ 2 h 21"/>
                    <a:gd name="T2" fmla="*/ 0 w 16"/>
                    <a:gd name="T3" fmla="*/ 4 h 21"/>
                    <a:gd name="T4" fmla="*/ 7 w 16"/>
                    <a:gd name="T5" fmla="*/ 19 h 21"/>
                    <a:gd name="T6" fmla="*/ 14 w 16"/>
                    <a:gd name="T7" fmla="*/ 18 h 21"/>
                    <a:gd name="T8" fmla="*/ 14 w 16"/>
                    <a:gd name="T9" fmla="*/ 8 h 21"/>
                    <a:gd name="T10" fmla="*/ 9 w 16"/>
                    <a:gd name="T11" fmla="*/ 1 h 21"/>
                    <a:gd name="T12" fmla="*/ 2 w 16"/>
                    <a:gd name="T13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21">
                      <a:moveTo>
                        <a:pt x="2" y="2"/>
                      </a:moveTo>
                      <a:cubicBezTo>
                        <a:pt x="1" y="2"/>
                        <a:pt x="0" y="4"/>
                        <a:pt x="0" y="4"/>
                      </a:cubicBezTo>
                      <a:cubicBezTo>
                        <a:pt x="2" y="9"/>
                        <a:pt x="4" y="15"/>
                        <a:pt x="7" y="19"/>
                      </a:cubicBezTo>
                      <a:cubicBezTo>
                        <a:pt x="9" y="21"/>
                        <a:pt x="13" y="21"/>
                        <a:pt x="14" y="18"/>
                      </a:cubicBezTo>
                      <a:cubicBezTo>
                        <a:pt x="16" y="15"/>
                        <a:pt x="16" y="11"/>
                        <a:pt x="14" y="8"/>
                      </a:cubicBezTo>
                      <a:cubicBezTo>
                        <a:pt x="13" y="5"/>
                        <a:pt x="11" y="3"/>
                        <a:pt x="9" y="1"/>
                      </a:cubicBezTo>
                      <a:cubicBezTo>
                        <a:pt x="7" y="1"/>
                        <a:pt x="4" y="0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3" name="Freeform 548">
                  <a:extLst>
                    <a:ext uri="{FF2B5EF4-FFF2-40B4-BE49-F238E27FC236}">
                      <a16:creationId xmlns:a16="http://schemas.microsoft.com/office/drawing/2014/main" id="{F0BC85A7-0412-4AA2-840B-F8134AE0C5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0" y="1753"/>
                  <a:ext cx="19" cy="12"/>
                </a:xfrm>
                <a:custGeom>
                  <a:avLst/>
                  <a:gdLst>
                    <a:gd name="T0" fmla="*/ 1 w 24"/>
                    <a:gd name="T1" fmla="*/ 7 h 15"/>
                    <a:gd name="T2" fmla="*/ 16 w 24"/>
                    <a:gd name="T3" fmla="*/ 14 h 15"/>
                    <a:gd name="T4" fmla="*/ 21 w 24"/>
                    <a:gd name="T5" fmla="*/ 14 h 15"/>
                    <a:gd name="T6" fmla="*/ 23 w 24"/>
                    <a:gd name="T7" fmla="*/ 9 h 15"/>
                    <a:gd name="T8" fmla="*/ 22 w 24"/>
                    <a:gd name="T9" fmla="*/ 6 h 15"/>
                    <a:gd name="T10" fmla="*/ 5 w 24"/>
                    <a:gd name="T11" fmla="*/ 0 h 15"/>
                    <a:gd name="T12" fmla="*/ 2 w 24"/>
                    <a:gd name="T13" fmla="*/ 1 h 15"/>
                    <a:gd name="T14" fmla="*/ 0 w 24"/>
                    <a:gd name="T15" fmla="*/ 4 h 15"/>
                    <a:gd name="T16" fmla="*/ 1 w 24"/>
                    <a:gd name="T17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5">
                      <a:moveTo>
                        <a:pt x="1" y="7"/>
                      </a:moveTo>
                      <a:cubicBezTo>
                        <a:pt x="7" y="8"/>
                        <a:pt x="11" y="12"/>
                        <a:pt x="16" y="14"/>
                      </a:cubicBezTo>
                      <a:cubicBezTo>
                        <a:pt x="17" y="15"/>
                        <a:pt x="19" y="14"/>
                        <a:pt x="21" y="14"/>
                      </a:cubicBezTo>
                      <a:cubicBezTo>
                        <a:pt x="23" y="14"/>
                        <a:pt x="24" y="11"/>
                        <a:pt x="23" y="9"/>
                      </a:cubicBezTo>
                      <a:cubicBezTo>
                        <a:pt x="23" y="8"/>
                        <a:pt x="22" y="7"/>
                        <a:pt x="22" y="6"/>
                      </a:cubicBezTo>
                      <a:cubicBezTo>
                        <a:pt x="18" y="2"/>
                        <a:pt x="12" y="0"/>
                        <a:pt x="5" y="0"/>
                      </a:cubicBezTo>
                      <a:cubicBezTo>
                        <a:pt x="5" y="1"/>
                        <a:pt x="3" y="1"/>
                        <a:pt x="2" y="1"/>
                      </a:cubicBezTo>
                      <a:cubicBezTo>
                        <a:pt x="1" y="2"/>
                        <a:pt x="1" y="3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4" name="Freeform 549">
                  <a:extLst>
                    <a:ext uri="{FF2B5EF4-FFF2-40B4-BE49-F238E27FC236}">
                      <a16:creationId xmlns:a16="http://schemas.microsoft.com/office/drawing/2014/main" id="{91537C2A-C4D9-4F1B-ABB0-AB366CBEEA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0" y="413"/>
                  <a:ext cx="9" cy="20"/>
                </a:xfrm>
                <a:custGeom>
                  <a:avLst/>
                  <a:gdLst>
                    <a:gd name="T0" fmla="*/ 3 w 11"/>
                    <a:gd name="T1" fmla="*/ 25 h 26"/>
                    <a:gd name="T2" fmla="*/ 7 w 11"/>
                    <a:gd name="T3" fmla="*/ 24 h 26"/>
                    <a:gd name="T4" fmla="*/ 11 w 11"/>
                    <a:gd name="T5" fmla="*/ 6 h 26"/>
                    <a:gd name="T6" fmla="*/ 11 w 11"/>
                    <a:gd name="T7" fmla="*/ 2 h 26"/>
                    <a:gd name="T8" fmla="*/ 9 w 11"/>
                    <a:gd name="T9" fmla="*/ 0 h 26"/>
                    <a:gd name="T10" fmla="*/ 6 w 11"/>
                    <a:gd name="T11" fmla="*/ 1 h 26"/>
                    <a:gd name="T12" fmla="*/ 0 w 11"/>
                    <a:gd name="T13" fmla="*/ 14 h 26"/>
                    <a:gd name="T14" fmla="*/ 0 w 11"/>
                    <a:gd name="T15" fmla="*/ 21 h 26"/>
                    <a:gd name="T16" fmla="*/ 3 w 11"/>
                    <a:gd name="T17" fmla="*/ 25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26">
                      <a:moveTo>
                        <a:pt x="3" y="25"/>
                      </a:moveTo>
                      <a:cubicBezTo>
                        <a:pt x="4" y="26"/>
                        <a:pt x="6" y="25"/>
                        <a:pt x="7" y="24"/>
                      </a:cubicBezTo>
                      <a:cubicBezTo>
                        <a:pt x="10" y="19"/>
                        <a:pt x="10" y="13"/>
                        <a:pt x="11" y="6"/>
                      </a:cubicBezTo>
                      <a:cubicBezTo>
                        <a:pt x="11" y="5"/>
                        <a:pt x="11" y="3"/>
                        <a:pt x="11" y="2"/>
                      </a:cubicBezTo>
                      <a:cubicBezTo>
                        <a:pt x="11" y="1"/>
                        <a:pt x="10" y="0"/>
                        <a:pt x="9" y="0"/>
                      </a:cubicBezTo>
                      <a:cubicBezTo>
                        <a:pt x="8" y="0"/>
                        <a:pt x="7" y="0"/>
                        <a:pt x="6" y="1"/>
                      </a:cubicBezTo>
                      <a:cubicBezTo>
                        <a:pt x="4" y="6"/>
                        <a:pt x="2" y="10"/>
                        <a:pt x="0" y="14"/>
                      </a:cubicBezTo>
                      <a:cubicBezTo>
                        <a:pt x="0" y="16"/>
                        <a:pt x="0" y="19"/>
                        <a:pt x="0" y="21"/>
                      </a:cubicBezTo>
                      <a:cubicBezTo>
                        <a:pt x="0" y="22"/>
                        <a:pt x="2" y="23"/>
                        <a:pt x="3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5" name="Freeform 550">
                  <a:extLst>
                    <a:ext uri="{FF2B5EF4-FFF2-40B4-BE49-F238E27FC236}">
                      <a16:creationId xmlns:a16="http://schemas.microsoft.com/office/drawing/2014/main" id="{FBAAEBB7-D4EC-4F7D-A7FC-6B6AEE758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76" y="1711"/>
                  <a:ext cx="14" cy="15"/>
                </a:xfrm>
                <a:custGeom>
                  <a:avLst/>
                  <a:gdLst>
                    <a:gd name="T0" fmla="*/ 4 w 18"/>
                    <a:gd name="T1" fmla="*/ 0 h 19"/>
                    <a:gd name="T2" fmla="*/ 2 w 18"/>
                    <a:gd name="T3" fmla="*/ 0 h 19"/>
                    <a:gd name="T4" fmla="*/ 1 w 18"/>
                    <a:gd name="T5" fmla="*/ 4 h 19"/>
                    <a:gd name="T6" fmla="*/ 7 w 18"/>
                    <a:gd name="T7" fmla="*/ 17 h 19"/>
                    <a:gd name="T8" fmla="*/ 15 w 18"/>
                    <a:gd name="T9" fmla="*/ 17 h 19"/>
                    <a:gd name="T10" fmla="*/ 16 w 18"/>
                    <a:gd name="T11" fmla="*/ 10 h 19"/>
                    <a:gd name="T12" fmla="*/ 4 w 18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19">
                      <a:moveTo>
                        <a:pt x="4" y="0"/>
                      </a:move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1" y="1"/>
                        <a:pt x="0" y="3"/>
                        <a:pt x="1" y="4"/>
                      </a:cubicBezTo>
                      <a:cubicBezTo>
                        <a:pt x="1" y="10"/>
                        <a:pt x="5" y="13"/>
                        <a:pt x="7" y="17"/>
                      </a:cubicBezTo>
                      <a:cubicBezTo>
                        <a:pt x="9" y="19"/>
                        <a:pt x="13" y="19"/>
                        <a:pt x="15" y="17"/>
                      </a:cubicBezTo>
                      <a:cubicBezTo>
                        <a:pt x="17" y="16"/>
                        <a:pt x="18" y="12"/>
                        <a:pt x="16" y="10"/>
                      </a:cubicBezTo>
                      <a:cubicBezTo>
                        <a:pt x="13" y="6"/>
                        <a:pt x="8" y="3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6" name="Freeform 551">
                  <a:extLst>
                    <a:ext uri="{FF2B5EF4-FFF2-40B4-BE49-F238E27FC236}">
                      <a16:creationId xmlns:a16="http://schemas.microsoft.com/office/drawing/2014/main" id="{317318B0-A230-4A82-970B-1D349A91E5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820"/>
                  <a:ext cx="13" cy="15"/>
                </a:xfrm>
                <a:custGeom>
                  <a:avLst/>
                  <a:gdLst>
                    <a:gd name="T0" fmla="*/ 8 w 16"/>
                    <a:gd name="T1" fmla="*/ 2 h 20"/>
                    <a:gd name="T2" fmla="*/ 2 w 16"/>
                    <a:gd name="T3" fmla="*/ 17 h 20"/>
                    <a:gd name="T4" fmla="*/ 5 w 16"/>
                    <a:gd name="T5" fmla="*/ 20 h 20"/>
                    <a:gd name="T6" fmla="*/ 8 w 16"/>
                    <a:gd name="T7" fmla="*/ 19 h 20"/>
                    <a:gd name="T8" fmla="*/ 14 w 16"/>
                    <a:gd name="T9" fmla="*/ 11 h 20"/>
                    <a:gd name="T10" fmla="*/ 15 w 16"/>
                    <a:gd name="T11" fmla="*/ 8 h 20"/>
                    <a:gd name="T12" fmla="*/ 14 w 16"/>
                    <a:gd name="T13" fmla="*/ 2 h 20"/>
                    <a:gd name="T14" fmla="*/ 8 w 16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0">
                      <a:moveTo>
                        <a:pt x="8" y="2"/>
                      </a:moveTo>
                      <a:cubicBezTo>
                        <a:pt x="3" y="5"/>
                        <a:pt x="0" y="11"/>
                        <a:pt x="2" y="17"/>
                      </a:cubicBezTo>
                      <a:cubicBezTo>
                        <a:pt x="3" y="18"/>
                        <a:pt x="4" y="19"/>
                        <a:pt x="5" y="20"/>
                      </a:cubicBezTo>
                      <a:cubicBezTo>
                        <a:pt x="7" y="19"/>
                        <a:pt x="8" y="19"/>
                        <a:pt x="8" y="19"/>
                      </a:cubicBezTo>
                      <a:cubicBezTo>
                        <a:pt x="10" y="16"/>
                        <a:pt x="12" y="14"/>
                        <a:pt x="14" y="11"/>
                      </a:cubicBezTo>
                      <a:cubicBezTo>
                        <a:pt x="15" y="10"/>
                        <a:pt x="15" y="9"/>
                        <a:pt x="15" y="8"/>
                      </a:cubicBezTo>
                      <a:cubicBezTo>
                        <a:pt x="16" y="6"/>
                        <a:pt x="16" y="3"/>
                        <a:pt x="14" y="2"/>
                      </a:cubicBezTo>
                      <a:cubicBezTo>
                        <a:pt x="12" y="1"/>
                        <a:pt x="10" y="0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7" name="Freeform 552">
                  <a:extLst>
                    <a:ext uri="{FF2B5EF4-FFF2-40B4-BE49-F238E27FC236}">
                      <a16:creationId xmlns:a16="http://schemas.microsoft.com/office/drawing/2014/main" id="{ECC41541-73CA-41A5-A572-0A1F3769E1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739"/>
                  <a:ext cx="12" cy="17"/>
                </a:xfrm>
                <a:custGeom>
                  <a:avLst/>
                  <a:gdLst>
                    <a:gd name="T0" fmla="*/ 7 w 15"/>
                    <a:gd name="T1" fmla="*/ 0 h 22"/>
                    <a:gd name="T2" fmla="*/ 3 w 15"/>
                    <a:gd name="T3" fmla="*/ 4 h 22"/>
                    <a:gd name="T4" fmla="*/ 1 w 15"/>
                    <a:gd name="T5" fmla="*/ 11 h 22"/>
                    <a:gd name="T6" fmla="*/ 5 w 15"/>
                    <a:gd name="T7" fmla="*/ 22 h 22"/>
                    <a:gd name="T8" fmla="*/ 6 w 15"/>
                    <a:gd name="T9" fmla="*/ 22 h 22"/>
                    <a:gd name="T10" fmla="*/ 7 w 15"/>
                    <a:gd name="T11" fmla="*/ 21 h 22"/>
                    <a:gd name="T12" fmla="*/ 13 w 15"/>
                    <a:gd name="T13" fmla="*/ 10 h 22"/>
                    <a:gd name="T14" fmla="*/ 12 w 15"/>
                    <a:gd name="T15" fmla="*/ 1 h 22"/>
                    <a:gd name="T16" fmla="*/ 7 w 15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22">
                      <a:moveTo>
                        <a:pt x="7" y="0"/>
                      </a:moveTo>
                      <a:cubicBezTo>
                        <a:pt x="6" y="1"/>
                        <a:pt x="4" y="2"/>
                        <a:pt x="3" y="4"/>
                      </a:cubicBezTo>
                      <a:cubicBezTo>
                        <a:pt x="1" y="6"/>
                        <a:pt x="0" y="8"/>
                        <a:pt x="1" y="11"/>
                      </a:cubicBezTo>
                      <a:cubicBezTo>
                        <a:pt x="2" y="15"/>
                        <a:pt x="4" y="18"/>
                        <a:pt x="5" y="22"/>
                      </a:cubicBezTo>
                      <a:cubicBezTo>
                        <a:pt x="5" y="22"/>
                        <a:pt x="5" y="22"/>
                        <a:pt x="6" y="22"/>
                      </a:cubicBezTo>
                      <a:cubicBezTo>
                        <a:pt x="6" y="22"/>
                        <a:pt x="7" y="22"/>
                        <a:pt x="7" y="21"/>
                      </a:cubicBezTo>
                      <a:cubicBezTo>
                        <a:pt x="8" y="17"/>
                        <a:pt x="11" y="14"/>
                        <a:pt x="13" y="10"/>
                      </a:cubicBezTo>
                      <a:cubicBezTo>
                        <a:pt x="15" y="7"/>
                        <a:pt x="14" y="4"/>
                        <a:pt x="12" y="1"/>
                      </a:cubicBezTo>
                      <a:cubicBezTo>
                        <a:pt x="10" y="0"/>
                        <a:pt x="8" y="0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8" name="Oval 553">
                  <a:extLst>
                    <a:ext uri="{FF2B5EF4-FFF2-40B4-BE49-F238E27FC236}">
                      <a16:creationId xmlns:a16="http://schemas.microsoft.com/office/drawing/2014/main" id="{496955AE-59B0-4C57-954B-6F81F573DD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53" y="109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9" name="Freeform 554">
                  <a:extLst>
                    <a:ext uri="{FF2B5EF4-FFF2-40B4-BE49-F238E27FC236}">
                      <a16:creationId xmlns:a16="http://schemas.microsoft.com/office/drawing/2014/main" id="{F75ED693-7BDD-4D38-BE2C-31D09DFA35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7" y="1087"/>
                  <a:ext cx="18" cy="14"/>
                </a:xfrm>
                <a:custGeom>
                  <a:avLst/>
                  <a:gdLst>
                    <a:gd name="T0" fmla="*/ 16 w 24"/>
                    <a:gd name="T1" fmla="*/ 18 h 18"/>
                    <a:gd name="T2" fmla="*/ 22 w 24"/>
                    <a:gd name="T3" fmla="*/ 18 h 18"/>
                    <a:gd name="T4" fmla="*/ 16 w 24"/>
                    <a:gd name="T5" fmla="*/ 7 h 18"/>
                    <a:gd name="T6" fmla="*/ 3 w 24"/>
                    <a:gd name="T7" fmla="*/ 0 h 18"/>
                    <a:gd name="T8" fmla="*/ 1 w 24"/>
                    <a:gd name="T9" fmla="*/ 1 h 18"/>
                    <a:gd name="T10" fmla="*/ 1 w 24"/>
                    <a:gd name="T11" fmla="*/ 2 h 18"/>
                    <a:gd name="T12" fmla="*/ 6 w 24"/>
                    <a:gd name="T13" fmla="*/ 12 h 18"/>
                    <a:gd name="T14" fmla="*/ 11 w 24"/>
                    <a:gd name="T15" fmla="*/ 13 h 18"/>
                    <a:gd name="T16" fmla="*/ 16 w 24"/>
                    <a:gd name="T1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8">
                      <a:moveTo>
                        <a:pt x="16" y="18"/>
                      </a:moveTo>
                      <a:cubicBezTo>
                        <a:pt x="18" y="18"/>
                        <a:pt x="20" y="18"/>
                        <a:pt x="22" y="18"/>
                      </a:cubicBezTo>
                      <a:cubicBezTo>
                        <a:pt x="23" y="8"/>
                        <a:pt x="24" y="11"/>
                        <a:pt x="16" y="7"/>
                      </a:cubicBezTo>
                      <a:cubicBezTo>
                        <a:pt x="11" y="5"/>
                        <a:pt x="7" y="4"/>
                        <a:pt x="3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5"/>
                        <a:pt x="4" y="9"/>
                        <a:pt x="6" y="12"/>
                      </a:cubicBezTo>
                      <a:cubicBezTo>
                        <a:pt x="8" y="12"/>
                        <a:pt x="10" y="13"/>
                        <a:pt x="11" y="13"/>
                      </a:cubicBezTo>
                      <a:cubicBezTo>
                        <a:pt x="14" y="14"/>
                        <a:pt x="15" y="16"/>
                        <a:pt x="1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0" name="Freeform 555">
                  <a:extLst>
                    <a:ext uri="{FF2B5EF4-FFF2-40B4-BE49-F238E27FC236}">
                      <a16:creationId xmlns:a16="http://schemas.microsoft.com/office/drawing/2014/main" id="{8972FB4E-BB2F-4EDC-BA20-54945E6D04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6" y="1101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1" name="Freeform 556">
                  <a:extLst>
                    <a:ext uri="{FF2B5EF4-FFF2-40B4-BE49-F238E27FC236}">
                      <a16:creationId xmlns:a16="http://schemas.microsoft.com/office/drawing/2014/main" id="{860B7012-84E6-4869-B51C-D0C6CF1A1C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3" y="1035"/>
                  <a:ext cx="15" cy="19"/>
                </a:xfrm>
                <a:custGeom>
                  <a:avLst/>
                  <a:gdLst>
                    <a:gd name="T0" fmla="*/ 3 w 19"/>
                    <a:gd name="T1" fmla="*/ 23 h 24"/>
                    <a:gd name="T2" fmla="*/ 19 w 19"/>
                    <a:gd name="T3" fmla="*/ 5 h 24"/>
                    <a:gd name="T4" fmla="*/ 19 w 19"/>
                    <a:gd name="T5" fmla="*/ 2 h 24"/>
                    <a:gd name="T6" fmla="*/ 18 w 19"/>
                    <a:gd name="T7" fmla="*/ 1 h 24"/>
                    <a:gd name="T8" fmla="*/ 12 w 19"/>
                    <a:gd name="T9" fmla="*/ 3 h 24"/>
                    <a:gd name="T10" fmla="*/ 5 w 19"/>
                    <a:gd name="T11" fmla="*/ 9 h 24"/>
                    <a:gd name="T12" fmla="*/ 1 w 19"/>
                    <a:gd name="T13" fmla="*/ 18 h 24"/>
                    <a:gd name="T14" fmla="*/ 0 w 19"/>
                    <a:gd name="T15" fmla="*/ 21 h 24"/>
                    <a:gd name="T16" fmla="*/ 2 w 19"/>
                    <a:gd name="T17" fmla="*/ 23 h 24"/>
                    <a:gd name="T18" fmla="*/ 3 w 19"/>
                    <a:gd name="T19" fmla="*/ 2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" h="24">
                      <a:moveTo>
                        <a:pt x="3" y="23"/>
                      </a:moveTo>
                      <a:cubicBezTo>
                        <a:pt x="8" y="16"/>
                        <a:pt x="13" y="10"/>
                        <a:pt x="19" y="5"/>
                      </a:cubicBezTo>
                      <a:cubicBezTo>
                        <a:pt x="19" y="4"/>
                        <a:pt x="19" y="3"/>
                        <a:pt x="19" y="2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5" y="0"/>
                        <a:pt x="14" y="3"/>
                        <a:pt x="12" y="3"/>
                      </a:cubicBezTo>
                      <a:cubicBezTo>
                        <a:pt x="9" y="5"/>
                        <a:pt x="6" y="6"/>
                        <a:pt x="5" y="9"/>
                      </a:cubicBezTo>
                      <a:cubicBezTo>
                        <a:pt x="4" y="12"/>
                        <a:pt x="2" y="15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2"/>
                        <a:pt x="1" y="23"/>
                        <a:pt x="2" y="23"/>
                      </a:cubicBezTo>
                      <a:cubicBezTo>
                        <a:pt x="2" y="24"/>
                        <a:pt x="3" y="23"/>
                        <a:pt x="3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2" name="Freeform 557">
                  <a:extLst>
                    <a:ext uri="{FF2B5EF4-FFF2-40B4-BE49-F238E27FC236}">
                      <a16:creationId xmlns:a16="http://schemas.microsoft.com/office/drawing/2014/main" id="{3CF190ED-6E94-48A3-95C0-7D195CF85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3" y="1683"/>
                  <a:ext cx="13" cy="11"/>
                </a:xfrm>
                <a:custGeom>
                  <a:avLst/>
                  <a:gdLst>
                    <a:gd name="T0" fmla="*/ 16 w 17"/>
                    <a:gd name="T1" fmla="*/ 10 h 14"/>
                    <a:gd name="T2" fmla="*/ 17 w 17"/>
                    <a:gd name="T3" fmla="*/ 7 h 14"/>
                    <a:gd name="T4" fmla="*/ 16 w 17"/>
                    <a:gd name="T5" fmla="*/ 5 h 14"/>
                    <a:gd name="T6" fmla="*/ 1 w 17"/>
                    <a:gd name="T7" fmla="*/ 5 h 14"/>
                    <a:gd name="T8" fmla="*/ 1 w 17"/>
                    <a:gd name="T9" fmla="*/ 9 h 14"/>
                    <a:gd name="T10" fmla="*/ 12 w 17"/>
                    <a:gd name="T11" fmla="*/ 13 h 14"/>
                    <a:gd name="T12" fmla="*/ 16 w 17"/>
                    <a:gd name="T13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4">
                      <a:moveTo>
                        <a:pt x="16" y="10"/>
                      </a:moveTo>
                      <a:cubicBezTo>
                        <a:pt x="17" y="10"/>
                        <a:pt x="17" y="8"/>
                        <a:pt x="17" y="7"/>
                      </a:cubicBezTo>
                      <a:cubicBezTo>
                        <a:pt x="17" y="6"/>
                        <a:pt x="17" y="5"/>
                        <a:pt x="16" y="5"/>
                      </a:cubicBezTo>
                      <a:cubicBezTo>
                        <a:pt x="12" y="0"/>
                        <a:pt x="5" y="0"/>
                        <a:pt x="1" y="5"/>
                      </a:cubicBezTo>
                      <a:cubicBezTo>
                        <a:pt x="0" y="6"/>
                        <a:pt x="0" y="8"/>
                        <a:pt x="1" y="9"/>
                      </a:cubicBezTo>
                      <a:cubicBezTo>
                        <a:pt x="4" y="12"/>
                        <a:pt x="8" y="14"/>
                        <a:pt x="12" y="13"/>
                      </a:cubicBezTo>
                      <a:cubicBezTo>
                        <a:pt x="14" y="12"/>
                        <a:pt x="15" y="11"/>
                        <a:pt x="16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3" name="Freeform 558">
                  <a:extLst>
                    <a:ext uri="{FF2B5EF4-FFF2-40B4-BE49-F238E27FC236}">
                      <a16:creationId xmlns:a16="http://schemas.microsoft.com/office/drawing/2014/main" id="{BE28EC22-95F1-4892-BEDA-F63DF597D1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2" y="593"/>
                  <a:ext cx="11" cy="13"/>
                </a:xfrm>
                <a:custGeom>
                  <a:avLst/>
                  <a:gdLst>
                    <a:gd name="T0" fmla="*/ 2 w 14"/>
                    <a:gd name="T1" fmla="*/ 3 h 17"/>
                    <a:gd name="T2" fmla="*/ 1 w 14"/>
                    <a:gd name="T3" fmla="*/ 8 h 17"/>
                    <a:gd name="T4" fmla="*/ 4 w 14"/>
                    <a:gd name="T5" fmla="*/ 15 h 17"/>
                    <a:gd name="T6" fmla="*/ 13 w 14"/>
                    <a:gd name="T7" fmla="*/ 15 h 17"/>
                    <a:gd name="T8" fmla="*/ 14 w 14"/>
                    <a:gd name="T9" fmla="*/ 14 h 17"/>
                    <a:gd name="T10" fmla="*/ 14 w 14"/>
                    <a:gd name="T11" fmla="*/ 12 h 17"/>
                    <a:gd name="T12" fmla="*/ 10 w 14"/>
                    <a:gd name="T13" fmla="*/ 3 h 17"/>
                    <a:gd name="T14" fmla="*/ 2 w 14"/>
                    <a:gd name="T15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7">
                      <a:moveTo>
                        <a:pt x="2" y="3"/>
                      </a:moveTo>
                      <a:cubicBezTo>
                        <a:pt x="1" y="5"/>
                        <a:pt x="1" y="6"/>
                        <a:pt x="1" y="8"/>
                      </a:cubicBezTo>
                      <a:cubicBezTo>
                        <a:pt x="0" y="11"/>
                        <a:pt x="1" y="13"/>
                        <a:pt x="4" y="15"/>
                      </a:cubicBezTo>
                      <a:cubicBezTo>
                        <a:pt x="7" y="16"/>
                        <a:pt x="10" y="17"/>
                        <a:pt x="13" y="15"/>
                      </a:cubicBezTo>
                      <a:cubicBezTo>
                        <a:pt x="13" y="14"/>
                        <a:pt x="13" y="14"/>
                        <a:pt x="14" y="14"/>
                      </a:cubicBezTo>
                      <a:cubicBezTo>
                        <a:pt x="14" y="13"/>
                        <a:pt x="14" y="12"/>
                        <a:pt x="14" y="12"/>
                      </a:cubicBezTo>
                      <a:cubicBezTo>
                        <a:pt x="13" y="9"/>
                        <a:pt x="12" y="6"/>
                        <a:pt x="10" y="3"/>
                      </a:cubicBezTo>
                      <a:cubicBezTo>
                        <a:pt x="9" y="0"/>
                        <a:pt x="4" y="0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4" name="Freeform 559">
                  <a:extLst>
                    <a:ext uri="{FF2B5EF4-FFF2-40B4-BE49-F238E27FC236}">
                      <a16:creationId xmlns:a16="http://schemas.microsoft.com/office/drawing/2014/main" id="{B11A15CD-0E0B-4D00-BDCF-7964195A6C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40" y="848"/>
                  <a:ext cx="14" cy="12"/>
                </a:xfrm>
                <a:custGeom>
                  <a:avLst/>
                  <a:gdLst>
                    <a:gd name="T0" fmla="*/ 15 w 19"/>
                    <a:gd name="T1" fmla="*/ 0 h 16"/>
                    <a:gd name="T2" fmla="*/ 12 w 19"/>
                    <a:gd name="T3" fmla="*/ 1 h 16"/>
                    <a:gd name="T4" fmla="*/ 0 w 19"/>
                    <a:gd name="T5" fmla="*/ 14 h 16"/>
                    <a:gd name="T6" fmla="*/ 0 w 19"/>
                    <a:gd name="T7" fmla="*/ 15 h 16"/>
                    <a:gd name="T8" fmla="*/ 2 w 19"/>
                    <a:gd name="T9" fmla="*/ 16 h 16"/>
                    <a:gd name="T10" fmla="*/ 18 w 19"/>
                    <a:gd name="T11" fmla="*/ 9 h 16"/>
                    <a:gd name="T12" fmla="*/ 19 w 19"/>
                    <a:gd name="T13" fmla="*/ 5 h 16"/>
                    <a:gd name="T14" fmla="*/ 15 w 19"/>
                    <a:gd name="T1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6">
                      <a:moveTo>
                        <a:pt x="15" y="0"/>
                      </a:moveTo>
                      <a:cubicBezTo>
                        <a:pt x="14" y="0"/>
                        <a:pt x="13" y="0"/>
                        <a:pt x="12" y="1"/>
                      </a:cubicBezTo>
                      <a:cubicBezTo>
                        <a:pt x="8" y="5"/>
                        <a:pt x="4" y="9"/>
                        <a:pt x="0" y="14"/>
                      </a:cubicBezTo>
                      <a:cubicBezTo>
                        <a:pt x="0" y="14"/>
                        <a:pt x="0" y="15"/>
                        <a:pt x="0" y="15"/>
                      </a:cubicBezTo>
                      <a:cubicBezTo>
                        <a:pt x="1" y="15"/>
                        <a:pt x="1" y="16"/>
                        <a:pt x="2" y="16"/>
                      </a:cubicBezTo>
                      <a:cubicBezTo>
                        <a:pt x="8" y="16"/>
                        <a:pt x="13" y="13"/>
                        <a:pt x="18" y="9"/>
                      </a:cubicBezTo>
                      <a:cubicBezTo>
                        <a:pt x="19" y="8"/>
                        <a:pt x="19" y="6"/>
                        <a:pt x="19" y="5"/>
                      </a:cubicBezTo>
                      <a:cubicBezTo>
                        <a:pt x="19" y="3"/>
                        <a:pt x="17" y="0"/>
                        <a:pt x="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5" name="Freeform 560">
                  <a:extLst>
                    <a:ext uri="{FF2B5EF4-FFF2-40B4-BE49-F238E27FC236}">
                      <a16:creationId xmlns:a16="http://schemas.microsoft.com/office/drawing/2014/main" id="{EDEB31A5-05EB-4F50-9A93-BE812B0902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8" y="351"/>
                  <a:ext cx="13" cy="13"/>
                </a:xfrm>
                <a:custGeom>
                  <a:avLst/>
                  <a:gdLst>
                    <a:gd name="T0" fmla="*/ 6 w 17"/>
                    <a:gd name="T1" fmla="*/ 15 h 17"/>
                    <a:gd name="T2" fmla="*/ 10 w 17"/>
                    <a:gd name="T3" fmla="*/ 16 h 17"/>
                    <a:gd name="T4" fmla="*/ 16 w 17"/>
                    <a:gd name="T5" fmla="*/ 6 h 17"/>
                    <a:gd name="T6" fmla="*/ 16 w 17"/>
                    <a:gd name="T7" fmla="*/ 3 h 17"/>
                    <a:gd name="T8" fmla="*/ 10 w 17"/>
                    <a:gd name="T9" fmla="*/ 0 h 17"/>
                    <a:gd name="T10" fmla="*/ 4 w 17"/>
                    <a:gd name="T11" fmla="*/ 11 h 17"/>
                    <a:gd name="T12" fmla="*/ 6 w 17"/>
                    <a:gd name="T13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7">
                      <a:moveTo>
                        <a:pt x="6" y="15"/>
                      </a:moveTo>
                      <a:cubicBezTo>
                        <a:pt x="7" y="17"/>
                        <a:pt x="9" y="17"/>
                        <a:pt x="10" y="16"/>
                      </a:cubicBezTo>
                      <a:cubicBezTo>
                        <a:pt x="13" y="13"/>
                        <a:pt x="15" y="10"/>
                        <a:pt x="16" y="6"/>
                      </a:cubicBezTo>
                      <a:cubicBezTo>
                        <a:pt x="17" y="5"/>
                        <a:pt x="16" y="4"/>
                        <a:pt x="16" y="3"/>
                      </a:cubicBezTo>
                      <a:cubicBezTo>
                        <a:pt x="14" y="1"/>
                        <a:pt x="12" y="1"/>
                        <a:pt x="10" y="0"/>
                      </a:cubicBezTo>
                      <a:cubicBezTo>
                        <a:pt x="5" y="1"/>
                        <a:pt x="0" y="6"/>
                        <a:pt x="4" y="11"/>
                      </a:cubicBezTo>
                      <a:cubicBezTo>
                        <a:pt x="5" y="12"/>
                        <a:pt x="5" y="14"/>
                        <a:pt x="6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6" name="Freeform 561">
                  <a:extLst>
                    <a:ext uri="{FF2B5EF4-FFF2-40B4-BE49-F238E27FC236}">
                      <a16:creationId xmlns:a16="http://schemas.microsoft.com/office/drawing/2014/main" id="{F03D92D9-1A78-4237-9A5F-70EDF09B5E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451"/>
                  <a:ext cx="10" cy="12"/>
                </a:xfrm>
                <a:custGeom>
                  <a:avLst/>
                  <a:gdLst>
                    <a:gd name="T0" fmla="*/ 0 w 14"/>
                    <a:gd name="T1" fmla="*/ 12 h 15"/>
                    <a:gd name="T2" fmla="*/ 1 w 14"/>
                    <a:gd name="T3" fmla="*/ 13 h 15"/>
                    <a:gd name="T4" fmla="*/ 9 w 14"/>
                    <a:gd name="T5" fmla="*/ 14 h 15"/>
                    <a:gd name="T6" fmla="*/ 13 w 14"/>
                    <a:gd name="T7" fmla="*/ 8 h 15"/>
                    <a:gd name="T8" fmla="*/ 6 w 14"/>
                    <a:gd name="T9" fmla="*/ 0 h 15"/>
                    <a:gd name="T10" fmla="*/ 4 w 14"/>
                    <a:gd name="T11" fmla="*/ 2 h 15"/>
                    <a:gd name="T12" fmla="*/ 0 w 14"/>
                    <a:gd name="T13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15">
                      <a:moveTo>
                        <a:pt x="0" y="12"/>
                      </a:moveTo>
                      <a:cubicBezTo>
                        <a:pt x="0" y="13"/>
                        <a:pt x="1" y="13"/>
                        <a:pt x="1" y="13"/>
                      </a:cubicBezTo>
                      <a:cubicBezTo>
                        <a:pt x="4" y="15"/>
                        <a:pt x="6" y="15"/>
                        <a:pt x="9" y="14"/>
                      </a:cubicBezTo>
                      <a:cubicBezTo>
                        <a:pt x="11" y="13"/>
                        <a:pt x="13" y="10"/>
                        <a:pt x="13" y="8"/>
                      </a:cubicBezTo>
                      <a:cubicBezTo>
                        <a:pt x="14" y="4"/>
                        <a:pt x="10" y="0"/>
                        <a:pt x="6" y="0"/>
                      </a:cubicBezTo>
                      <a:cubicBezTo>
                        <a:pt x="5" y="0"/>
                        <a:pt x="4" y="1"/>
                        <a:pt x="4" y="2"/>
                      </a:cubicBezTo>
                      <a:cubicBezTo>
                        <a:pt x="1" y="5"/>
                        <a:pt x="0" y="8"/>
                        <a:pt x="0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7" name="Freeform 562">
                  <a:extLst>
                    <a:ext uri="{FF2B5EF4-FFF2-40B4-BE49-F238E27FC236}">
                      <a16:creationId xmlns:a16="http://schemas.microsoft.com/office/drawing/2014/main" id="{C08B4C1E-19F1-4E7E-9B66-5FA0436320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61" y="856"/>
                  <a:ext cx="15" cy="11"/>
                </a:xfrm>
                <a:custGeom>
                  <a:avLst/>
                  <a:gdLst>
                    <a:gd name="T0" fmla="*/ 17 w 19"/>
                    <a:gd name="T1" fmla="*/ 0 h 15"/>
                    <a:gd name="T2" fmla="*/ 13 w 19"/>
                    <a:gd name="T3" fmla="*/ 0 h 15"/>
                    <a:gd name="T4" fmla="*/ 1 w 19"/>
                    <a:gd name="T5" fmla="*/ 12 h 15"/>
                    <a:gd name="T6" fmla="*/ 1 w 19"/>
                    <a:gd name="T7" fmla="*/ 15 h 15"/>
                    <a:gd name="T8" fmla="*/ 3 w 19"/>
                    <a:gd name="T9" fmla="*/ 15 h 15"/>
                    <a:gd name="T10" fmla="*/ 19 w 19"/>
                    <a:gd name="T11" fmla="*/ 4 h 15"/>
                    <a:gd name="T12" fmla="*/ 19 w 19"/>
                    <a:gd name="T13" fmla="*/ 2 h 15"/>
                    <a:gd name="T14" fmla="*/ 17 w 19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5">
                      <a:moveTo>
                        <a:pt x="17" y="0"/>
                      </a:moveTo>
                      <a:cubicBezTo>
                        <a:pt x="16" y="0"/>
                        <a:pt x="14" y="0"/>
                        <a:pt x="13" y="0"/>
                      </a:cubicBezTo>
                      <a:cubicBezTo>
                        <a:pt x="8" y="3"/>
                        <a:pt x="4" y="7"/>
                        <a:pt x="1" y="12"/>
                      </a:cubicBezTo>
                      <a:cubicBezTo>
                        <a:pt x="0" y="13"/>
                        <a:pt x="0" y="14"/>
                        <a:pt x="1" y="15"/>
                      </a:cubicBezTo>
                      <a:cubicBezTo>
                        <a:pt x="2" y="15"/>
                        <a:pt x="2" y="15"/>
                        <a:pt x="3" y="15"/>
                      </a:cubicBezTo>
                      <a:cubicBezTo>
                        <a:pt x="9" y="12"/>
                        <a:pt x="14" y="9"/>
                        <a:pt x="19" y="4"/>
                      </a:cubicBezTo>
                      <a:cubicBezTo>
                        <a:pt x="19" y="3"/>
                        <a:pt x="19" y="3"/>
                        <a:pt x="19" y="2"/>
                      </a:cubicBezTo>
                      <a:cubicBezTo>
                        <a:pt x="18" y="1"/>
                        <a:pt x="18" y="0"/>
                        <a:pt x="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8" name="Freeform 563">
                  <a:extLst>
                    <a:ext uri="{FF2B5EF4-FFF2-40B4-BE49-F238E27FC236}">
                      <a16:creationId xmlns:a16="http://schemas.microsoft.com/office/drawing/2014/main" id="{E8F32B53-544E-470E-A812-447C9B959D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4" y="424"/>
                  <a:ext cx="10" cy="11"/>
                </a:xfrm>
                <a:custGeom>
                  <a:avLst/>
                  <a:gdLst>
                    <a:gd name="T0" fmla="*/ 7 w 13"/>
                    <a:gd name="T1" fmla="*/ 0 h 15"/>
                    <a:gd name="T2" fmla="*/ 2 w 13"/>
                    <a:gd name="T3" fmla="*/ 1 h 15"/>
                    <a:gd name="T4" fmla="*/ 0 w 13"/>
                    <a:gd name="T5" fmla="*/ 5 h 15"/>
                    <a:gd name="T6" fmla="*/ 8 w 13"/>
                    <a:gd name="T7" fmla="*/ 15 h 15"/>
                    <a:gd name="T8" fmla="*/ 12 w 13"/>
                    <a:gd name="T9" fmla="*/ 13 h 15"/>
                    <a:gd name="T10" fmla="*/ 13 w 13"/>
                    <a:gd name="T11" fmla="*/ 9 h 15"/>
                    <a:gd name="T12" fmla="*/ 7 w 13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5">
                      <a:moveTo>
                        <a:pt x="7" y="0"/>
                      </a:move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2"/>
                        <a:pt x="0" y="4"/>
                        <a:pt x="0" y="5"/>
                      </a:cubicBezTo>
                      <a:cubicBezTo>
                        <a:pt x="1" y="10"/>
                        <a:pt x="3" y="13"/>
                        <a:pt x="8" y="15"/>
                      </a:cubicBezTo>
                      <a:cubicBezTo>
                        <a:pt x="9" y="15"/>
                        <a:pt x="11" y="15"/>
                        <a:pt x="12" y="13"/>
                      </a:cubicBezTo>
                      <a:cubicBezTo>
                        <a:pt x="12" y="12"/>
                        <a:pt x="13" y="10"/>
                        <a:pt x="13" y="9"/>
                      </a:cubicBezTo>
                      <a:cubicBezTo>
                        <a:pt x="13" y="5"/>
                        <a:pt x="10" y="2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9" name="Freeform 564">
                  <a:extLst>
                    <a:ext uri="{FF2B5EF4-FFF2-40B4-BE49-F238E27FC236}">
                      <a16:creationId xmlns:a16="http://schemas.microsoft.com/office/drawing/2014/main" id="{4B14798B-0DCA-493F-ADFC-94AF70F8AB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2" y="413"/>
                  <a:ext cx="12" cy="11"/>
                </a:xfrm>
                <a:custGeom>
                  <a:avLst/>
                  <a:gdLst>
                    <a:gd name="T0" fmla="*/ 1 w 15"/>
                    <a:gd name="T1" fmla="*/ 7 h 13"/>
                    <a:gd name="T2" fmla="*/ 10 w 15"/>
                    <a:gd name="T3" fmla="*/ 13 h 13"/>
                    <a:gd name="T4" fmla="*/ 14 w 15"/>
                    <a:gd name="T5" fmla="*/ 8 h 13"/>
                    <a:gd name="T6" fmla="*/ 6 w 15"/>
                    <a:gd name="T7" fmla="*/ 0 h 13"/>
                    <a:gd name="T8" fmla="*/ 1 w 15"/>
                    <a:gd name="T9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3">
                      <a:moveTo>
                        <a:pt x="1" y="7"/>
                      </a:moveTo>
                      <a:cubicBezTo>
                        <a:pt x="3" y="11"/>
                        <a:pt x="5" y="13"/>
                        <a:pt x="10" y="13"/>
                      </a:cubicBezTo>
                      <a:cubicBezTo>
                        <a:pt x="12" y="13"/>
                        <a:pt x="15" y="11"/>
                        <a:pt x="14" y="8"/>
                      </a:cubicBezTo>
                      <a:cubicBezTo>
                        <a:pt x="14" y="3"/>
                        <a:pt x="10" y="0"/>
                        <a:pt x="6" y="0"/>
                      </a:cubicBezTo>
                      <a:cubicBezTo>
                        <a:pt x="3" y="0"/>
                        <a:pt x="0" y="4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0" name="Freeform 565">
                  <a:extLst>
                    <a:ext uri="{FF2B5EF4-FFF2-40B4-BE49-F238E27FC236}">
                      <a16:creationId xmlns:a16="http://schemas.microsoft.com/office/drawing/2014/main" id="{239901A6-4B4E-4D6E-B881-FDF7D007DF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8" y="380"/>
                  <a:ext cx="40" cy="32"/>
                </a:xfrm>
                <a:custGeom>
                  <a:avLst/>
                  <a:gdLst>
                    <a:gd name="T0" fmla="*/ 8 w 51"/>
                    <a:gd name="T1" fmla="*/ 15 h 40"/>
                    <a:gd name="T2" fmla="*/ 8 w 51"/>
                    <a:gd name="T3" fmla="*/ 16 h 40"/>
                    <a:gd name="T4" fmla="*/ 9 w 51"/>
                    <a:gd name="T5" fmla="*/ 15 h 40"/>
                    <a:gd name="T6" fmla="*/ 7 w 51"/>
                    <a:gd name="T7" fmla="*/ 22 h 40"/>
                    <a:gd name="T8" fmla="*/ 7 w 51"/>
                    <a:gd name="T9" fmla="*/ 29 h 40"/>
                    <a:gd name="T10" fmla="*/ 12 w 51"/>
                    <a:gd name="T11" fmla="*/ 36 h 40"/>
                    <a:gd name="T12" fmla="*/ 18 w 51"/>
                    <a:gd name="T13" fmla="*/ 39 h 40"/>
                    <a:gd name="T14" fmla="*/ 24 w 51"/>
                    <a:gd name="T15" fmla="*/ 40 h 40"/>
                    <a:gd name="T16" fmla="*/ 34 w 51"/>
                    <a:gd name="T17" fmla="*/ 35 h 40"/>
                    <a:gd name="T18" fmla="*/ 39 w 51"/>
                    <a:gd name="T19" fmla="*/ 27 h 40"/>
                    <a:gd name="T20" fmla="*/ 43 w 51"/>
                    <a:gd name="T21" fmla="*/ 22 h 40"/>
                    <a:gd name="T22" fmla="*/ 50 w 51"/>
                    <a:gd name="T23" fmla="*/ 18 h 40"/>
                    <a:gd name="T24" fmla="*/ 50 w 51"/>
                    <a:gd name="T25" fmla="*/ 15 h 40"/>
                    <a:gd name="T26" fmla="*/ 48 w 51"/>
                    <a:gd name="T27" fmla="*/ 13 h 40"/>
                    <a:gd name="T28" fmla="*/ 27 w 51"/>
                    <a:gd name="T29" fmla="*/ 9 h 40"/>
                    <a:gd name="T30" fmla="*/ 12 w 51"/>
                    <a:gd name="T31" fmla="*/ 12 h 40"/>
                    <a:gd name="T32" fmla="*/ 12 w 51"/>
                    <a:gd name="T33" fmla="*/ 12 h 40"/>
                    <a:gd name="T34" fmla="*/ 12 w 51"/>
                    <a:gd name="T35" fmla="*/ 12 h 40"/>
                    <a:gd name="T36" fmla="*/ 12 w 51"/>
                    <a:gd name="T37" fmla="*/ 12 h 40"/>
                    <a:gd name="T38" fmla="*/ 10 w 51"/>
                    <a:gd name="T39" fmla="*/ 14 h 40"/>
                    <a:gd name="T40" fmla="*/ 12 w 51"/>
                    <a:gd name="T41" fmla="*/ 12 h 40"/>
                    <a:gd name="T42" fmla="*/ 11 w 51"/>
                    <a:gd name="T43" fmla="*/ 3 h 40"/>
                    <a:gd name="T44" fmla="*/ 6 w 51"/>
                    <a:gd name="T45" fmla="*/ 0 h 40"/>
                    <a:gd name="T46" fmla="*/ 1 w 51"/>
                    <a:gd name="T47" fmla="*/ 4 h 40"/>
                    <a:gd name="T48" fmla="*/ 2 w 51"/>
                    <a:gd name="T49" fmla="*/ 12 h 40"/>
                    <a:gd name="T50" fmla="*/ 8 w 51"/>
                    <a:gd name="T51" fmla="*/ 15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1" h="40">
                      <a:moveTo>
                        <a:pt x="8" y="15"/>
                      </a:move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8" y="17"/>
                        <a:pt x="7" y="20"/>
                        <a:pt x="7" y="22"/>
                      </a:cubicBezTo>
                      <a:cubicBezTo>
                        <a:pt x="5" y="24"/>
                        <a:pt x="6" y="27"/>
                        <a:pt x="7" y="29"/>
                      </a:cubicBezTo>
                      <a:cubicBezTo>
                        <a:pt x="9" y="32"/>
                        <a:pt x="11" y="34"/>
                        <a:pt x="12" y="36"/>
                      </a:cubicBezTo>
                      <a:cubicBezTo>
                        <a:pt x="14" y="38"/>
                        <a:pt x="16" y="39"/>
                        <a:pt x="18" y="39"/>
                      </a:cubicBezTo>
                      <a:cubicBezTo>
                        <a:pt x="20" y="39"/>
                        <a:pt x="22" y="40"/>
                        <a:pt x="24" y="40"/>
                      </a:cubicBezTo>
                      <a:cubicBezTo>
                        <a:pt x="28" y="40"/>
                        <a:pt x="32" y="38"/>
                        <a:pt x="34" y="35"/>
                      </a:cubicBezTo>
                      <a:cubicBezTo>
                        <a:pt x="37" y="33"/>
                        <a:pt x="39" y="30"/>
                        <a:pt x="39" y="27"/>
                      </a:cubicBezTo>
                      <a:cubicBezTo>
                        <a:pt x="39" y="24"/>
                        <a:pt x="41" y="23"/>
                        <a:pt x="43" y="22"/>
                      </a:cubicBezTo>
                      <a:cubicBezTo>
                        <a:pt x="46" y="21"/>
                        <a:pt x="48" y="19"/>
                        <a:pt x="50" y="18"/>
                      </a:cubicBezTo>
                      <a:cubicBezTo>
                        <a:pt x="51" y="17"/>
                        <a:pt x="51" y="16"/>
                        <a:pt x="50" y="15"/>
                      </a:cubicBezTo>
                      <a:cubicBezTo>
                        <a:pt x="50" y="14"/>
                        <a:pt x="49" y="13"/>
                        <a:pt x="48" y="13"/>
                      </a:cubicBezTo>
                      <a:cubicBezTo>
                        <a:pt x="41" y="10"/>
                        <a:pt x="34" y="9"/>
                        <a:pt x="27" y="9"/>
                      </a:cubicBezTo>
                      <a:cubicBezTo>
                        <a:pt x="22" y="8"/>
                        <a:pt x="16" y="9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1" y="13"/>
                        <a:pt x="11" y="13"/>
                        <a:pt x="10" y="14"/>
                      </a:cubicBezTo>
                      <a:cubicBezTo>
                        <a:pt x="11" y="13"/>
                        <a:pt x="11" y="13"/>
                        <a:pt x="12" y="12"/>
                      </a:cubicBezTo>
                      <a:cubicBezTo>
                        <a:pt x="11" y="9"/>
                        <a:pt x="11" y="6"/>
                        <a:pt x="11" y="3"/>
                      </a:cubicBezTo>
                      <a:cubicBezTo>
                        <a:pt x="11" y="1"/>
                        <a:pt x="8" y="0"/>
                        <a:pt x="6" y="0"/>
                      </a:cubicBezTo>
                      <a:cubicBezTo>
                        <a:pt x="3" y="1"/>
                        <a:pt x="2" y="2"/>
                        <a:pt x="1" y="4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3" y="15"/>
                        <a:pt x="6" y="15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1" name="Freeform 566">
                  <a:extLst>
                    <a:ext uri="{FF2B5EF4-FFF2-40B4-BE49-F238E27FC236}">
                      <a16:creationId xmlns:a16="http://schemas.microsoft.com/office/drawing/2014/main" id="{CA7C453C-9442-49CA-ADED-FFE4C9C0A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930"/>
                  <a:ext cx="8" cy="15"/>
                </a:xfrm>
                <a:custGeom>
                  <a:avLst/>
                  <a:gdLst>
                    <a:gd name="T0" fmla="*/ 6 w 11"/>
                    <a:gd name="T1" fmla="*/ 18 h 19"/>
                    <a:gd name="T2" fmla="*/ 11 w 11"/>
                    <a:gd name="T3" fmla="*/ 1 h 19"/>
                    <a:gd name="T4" fmla="*/ 10 w 11"/>
                    <a:gd name="T5" fmla="*/ 0 h 19"/>
                    <a:gd name="T6" fmla="*/ 7 w 11"/>
                    <a:gd name="T7" fmla="*/ 0 h 19"/>
                    <a:gd name="T8" fmla="*/ 6 w 11"/>
                    <a:gd name="T9" fmla="*/ 2 h 19"/>
                    <a:gd name="T10" fmla="*/ 0 w 11"/>
                    <a:gd name="T11" fmla="*/ 15 h 19"/>
                    <a:gd name="T12" fmla="*/ 2 w 11"/>
                    <a:gd name="T13" fmla="*/ 19 h 19"/>
                    <a:gd name="T14" fmla="*/ 3 w 11"/>
                    <a:gd name="T15" fmla="*/ 19 h 19"/>
                    <a:gd name="T16" fmla="*/ 6 w 11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19">
                      <a:moveTo>
                        <a:pt x="6" y="18"/>
                      </a:moveTo>
                      <a:cubicBezTo>
                        <a:pt x="10" y="13"/>
                        <a:pt x="11" y="7"/>
                        <a:pt x="11" y="1"/>
                      </a:cubicBezTo>
                      <a:cubicBezTo>
                        <a:pt x="11" y="1"/>
                        <a:pt x="10" y="0"/>
                        <a:pt x="10" y="0"/>
                      </a:cubicBezTo>
                      <a:cubicBezTo>
                        <a:pt x="9" y="0"/>
                        <a:pt x="8" y="0"/>
                        <a:pt x="7" y="0"/>
                      </a:cubicBezTo>
                      <a:cubicBezTo>
                        <a:pt x="7" y="1"/>
                        <a:pt x="6" y="1"/>
                        <a:pt x="6" y="2"/>
                      </a:cubicBezTo>
                      <a:cubicBezTo>
                        <a:pt x="4" y="6"/>
                        <a:pt x="2" y="10"/>
                        <a:pt x="0" y="15"/>
                      </a:cubicBezTo>
                      <a:cubicBezTo>
                        <a:pt x="0" y="16"/>
                        <a:pt x="1" y="17"/>
                        <a:pt x="2" y="19"/>
                      </a:cubicBezTo>
                      <a:cubicBezTo>
                        <a:pt x="2" y="19"/>
                        <a:pt x="3" y="19"/>
                        <a:pt x="3" y="19"/>
                      </a:cubicBezTo>
                      <a:cubicBezTo>
                        <a:pt x="4" y="19"/>
                        <a:pt x="5" y="18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2" name="Freeform 567">
                  <a:extLst>
                    <a:ext uri="{FF2B5EF4-FFF2-40B4-BE49-F238E27FC236}">
                      <a16:creationId xmlns:a16="http://schemas.microsoft.com/office/drawing/2014/main" id="{61E28FD0-DA39-4A71-BBF8-ACE3472F68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8" y="928"/>
                  <a:ext cx="11" cy="11"/>
                </a:xfrm>
                <a:custGeom>
                  <a:avLst/>
                  <a:gdLst>
                    <a:gd name="T0" fmla="*/ 5 w 14"/>
                    <a:gd name="T1" fmla="*/ 13 h 14"/>
                    <a:gd name="T2" fmla="*/ 14 w 14"/>
                    <a:gd name="T3" fmla="*/ 7 h 14"/>
                    <a:gd name="T4" fmla="*/ 14 w 14"/>
                    <a:gd name="T5" fmla="*/ 4 h 14"/>
                    <a:gd name="T6" fmla="*/ 9 w 14"/>
                    <a:gd name="T7" fmla="*/ 1 h 14"/>
                    <a:gd name="T8" fmla="*/ 3 w 14"/>
                    <a:gd name="T9" fmla="*/ 3 h 14"/>
                    <a:gd name="T10" fmla="*/ 0 w 14"/>
                    <a:gd name="T11" fmla="*/ 8 h 14"/>
                    <a:gd name="T12" fmla="*/ 0 w 14"/>
                    <a:gd name="T13" fmla="*/ 10 h 14"/>
                    <a:gd name="T14" fmla="*/ 5 w 14"/>
                    <a:gd name="T15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4">
                      <a:moveTo>
                        <a:pt x="5" y="13"/>
                      </a:moveTo>
                      <a:cubicBezTo>
                        <a:pt x="9" y="12"/>
                        <a:pt x="12" y="11"/>
                        <a:pt x="14" y="7"/>
                      </a:cubicBezTo>
                      <a:cubicBezTo>
                        <a:pt x="14" y="6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2"/>
                        <a:pt x="3" y="3"/>
                      </a:cubicBezTo>
                      <a:cubicBezTo>
                        <a:pt x="0" y="4"/>
                        <a:pt x="0" y="6"/>
                        <a:pt x="0" y="8"/>
                      </a:cubicBezTo>
                      <a:cubicBezTo>
                        <a:pt x="0" y="9"/>
                        <a:pt x="0" y="9"/>
                        <a:pt x="0" y="10"/>
                      </a:cubicBezTo>
                      <a:cubicBezTo>
                        <a:pt x="0" y="12"/>
                        <a:pt x="3" y="14"/>
                        <a:pt x="5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3" name="Freeform 568">
                  <a:extLst>
                    <a:ext uri="{FF2B5EF4-FFF2-40B4-BE49-F238E27FC236}">
                      <a16:creationId xmlns:a16="http://schemas.microsoft.com/office/drawing/2014/main" id="{4726C309-E60F-4F0A-9213-4DB9F46874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392"/>
                  <a:ext cx="12" cy="15"/>
                </a:xfrm>
                <a:custGeom>
                  <a:avLst/>
                  <a:gdLst>
                    <a:gd name="T0" fmla="*/ 12 w 15"/>
                    <a:gd name="T1" fmla="*/ 18 h 19"/>
                    <a:gd name="T2" fmla="*/ 13 w 15"/>
                    <a:gd name="T3" fmla="*/ 19 h 19"/>
                    <a:gd name="T4" fmla="*/ 15 w 15"/>
                    <a:gd name="T5" fmla="*/ 16 h 19"/>
                    <a:gd name="T6" fmla="*/ 14 w 15"/>
                    <a:gd name="T7" fmla="*/ 12 h 19"/>
                    <a:gd name="T8" fmla="*/ 6 w 15"/>
                    <a:gd name="T9" fmla="*/ 2 h 19"/>
                    <a:gd name="T10" fmla="*/ 3 w 15"/>
                    <a:gd name="T11" fmla="*/ 1 h 19"/>
                    <a:gd name="T12" fmla="*/ 0 w 15"/>
                    <a:gd name="T13" fmla="*/ 1 h 19"/>
                    <a:gd name="T14" fmla="*/ 0 w 15"/>
                    <a:gd name="T15" fmla="*/ 3 h 19"/>
                    <a:gd name="T16" fmla="*/ 12 w 15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9">
                      <a:moveTo>
                        <a:pt x="12" y="18"/>
                      </a:move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4" y="18"/>
                        <a:pt x="15" y="17"/>
                        <a:pt x="15" y="16"/>
                      </a:cubicBezTo>
                      <a:cubicBezTo>
                        <a:pt x="15" y="15"/>
                        <a:pt x="15" y="13"/>
                        <a:pt x="14" y="12"/>
                      </a:cubicBezTo>
                      <a:cubicBezTo>
                        <a:pt x="13" y="7"/>
                        <a:pt x="11" y="4"/>
                        <a:pt x="6" y="2"/>
                      </a:cubicBezTo>
                      <a:cubicBezTo>
                        <a:pt x="5" y="2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8"/>
                        <a:pt x="8" y="13"/>
                        <a:pt x="1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4" name="Freeform 569">
                  <a:extLst>
                    <a:ext uri="{FF2B5EF4-FFF2-40B4-BE49-F238E27FC236}">
                      <a16:creationId xmlns:a16="http://schemas.microsoft.com/office/drawing/2014/main" id="{01EF2B4C-3999-4F57-8C31-6ECBE1A96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530"/>
                  <a:ext cx="15" cy="7"/>
                </a:xfrm>
                <a:custGeom>
                  <a:avLst/>
                  <a:gdLst>
                    <a:gd name="T0" fmla="*/ 14 w 20"/>
                    <a:gd name="T1" fmla="*/ 8 h 9"/>
                    <a:gd name="T2" fmla="*/ 20 w 20"/>
                    <a:gd name="T3" fmla="*/ 5 h 9"/>
                    <a:gd name="T4" fmla="*/ 20 w 20"/>
                    <a:gd name="T5" fmla="*/ 2 h 9"/>
                    <a:gd name="T6" fmla="*/ 19 w 20"/>
                    <a:gd name="T7" fmla="*/ 1 h 9"/>
                    <a:gd name="T8" fmla="*/ 6 w 20"/>
                    <a:gd name="T9" fmla="*/ 1 h 9"/>
                    <a:gd name="T10" fmla="*/ 0 w 20"/>
                    <a:gd name="T11" fmla="*/ 7 h 9"/>
                    <a:gd name="T12" fmla="*/ 14 w 20"/>
                    <a:gd name="T13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9">
                      <a:moveTo>
                        <a:pt x="14" y="8"/>
                      </a:moveTo>
                      <a:cubicBezTo>
                        <a:pt x="16" y="8"/>
                        <a:pt x="18" y="6"/>
                        <a:pt x="20" y="5"/>
                      </a:cubicBezTo>
                      <a:cubicBezTo>
                        <a:pt x="20" y="5"/>
                        <a:pt x="20" y="3"/>
                        <a:pt x="20" y="2"/>
                      </a:cubicBezTo>
                      <a:cubicBezTo>
                        <a:pt x="20" y="2"/>
                        <a:pt x="20" y="2"/>
                        <a:pt x="19" y="1"/>
                      </a:cubicBezTo>
                      <a:cubicBezTo>
                        <a:pt x="15" y="0"/>
                        <a:pt x="11" y="1"/>
                        <a:pt x="6" y="1"/>
                      </a:cubicBezTo>
                      <a:cubicBezTo>
                        <a:pt x="3" y="1"/>
                        <a:pt x="1" y="4"/>
                        <a:pt x="0" y="7"/>
                      </a:cubicBezTo>
                      <a:cubicBezTo>
                        <a:pt x="5" y="8"/>
                        <a:pt x="9" y="9"/>
                        <a:pt x="1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5" name="Freeform 570">
                  <a:extLst>
                    <a:ext uri="{FF2B5EF4-FFF2-40B4-BE49-F238E27FC236}">
                      <a16:creationId xmlns:a16="http://schemas.microsoft.com/office/drawing/2014/main" id="{8B8AF2BB-CFC5-4D65-B505-222E3CAAAD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482"/>
                  <a:ext cx="9" cy="9"/>
                </a:xfrm>
                <a:custGeom>
                  <a:avLst/>
                  <a:gdLst>
                    <a:gd name="T0" fmla="*/ 4 w 12"/>
                    <a:gd name="T1" fmla="*/ 12 h 12"/>
                    <a:gd name="T2" fmla="*/ 11 w 12"/>
                    <a:gd name="T3" fmla="*/ 9 h 12"/>
                    <a:gd name="T4" fmla="*/ 11 w 12"/>
                    <a:gd name="T5" fmla="*/ 1 h 12"/>
                    <a:gd name="T6" fmla="*/ 8 w 12"/>
                    <a:gd name="T7" fmla="*/ 0 h 12"/>
                    <a:gd name="T8" fmla="*/ 0 w 12"/>
                    <a:gd name="T9" fmla="*/ 7 h 12"/>
                    <a:gd name="T10" fmla="*/ 4 w 12"/>
                    <a:gd name="T1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2">
                      <a:moveTo>
                        <a:pt x="4" y="12"/>
                      </a:moveTo>
                      <a:cubicBezTo>
                        <a:pt x="7" y="12"/>
                        <a:pt x="10" y="11"/>
                        <a:pt x="11" y="9"/>
                      </a:cubicBezTo>
                      <a:cubicBezTo>
                        <a:pt x="12" y="6"/>
                        <a:pt x="12" y="4"/>
                        <a:pt x="11" y="1"/>
                      </a:cubicBezTo>
                      <a:cubicBezTo>
                        <a:pt x="10" y="0"/>
                        <a:pt x="9" y="0"/>
                        <a:pt x="8" y="0"/>
                      </a:cubicBezTo>
                      <a:cubicBezTo>
                        <a:pt x="5" y="1"/>
                        <a:pt x="1" y="4"/>
                        <a:pt x="0" y="7"/>
                      </a:cubicBezTo>
                      <a:cubicBezTo>
                        <a:pt x="0" y="9"/>
                        <a:pt x="2" y="11"/>
                        <a:pt x="4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6" name="Freeform 571">
                  <a:extLst>
                    <a:ext uri="{FF2B5EF4-FFF2-40B4-BE49-F238E27FC236}">
                      <a16:creationId xmlns:a16="http://schemas.microsoft.com/office/drawing/2014/main" id="{75879A33-E6D0-40B3-B6AB-BD1460E56A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57" y="503"/>
                  <a:ext cx="10" cy="15"/>
                </a:xfrm>
                <a:custGeom>
                  <a:avLst/>
                  <a:gdLst>
                    <a:gd name="T0" fmla="*/ 2 w 13"/>
                    <a:gd name="T1" fmla="*/ 0 h 19"/>
                    <a:gd name="T2" fmla="*/ 0 w 13"/>
                    <a:gd name="T3" fmla="*/ 2 h 19"/>
                    <a:gd name="T4" fmla="*/ 11 w 13"/>
                    <a:gd name="T5" fmla="*/ 19 h 19"/>
                    <a:gd name="T6" fmla="*/ 12 w 13"/>
                    <a:gd name="T7" fmla="*/ 18 h 19"/>
                    <a:gd name="T8" fmla="*/ 13 w 13"/>
                    <a:gd name="T9" fmla="*/ 17 h 19"/>
                    <a:gd name="T10" fmla="*/ 3 w 13"/>
                    <a:gd name="T11" fmla="*/ 0 h 19"/>
                    <a:gd name="T12" fmla="*/ 2 w 13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9">
                      <a:moveTo>
                        <a:pt x="2" y="0"/>
                      </a:move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1" y="10"/>
                        <a:pt x="5" y="15"/>
                        <a:pt x="11" y="19"/>
                      </a:cubicBezTo>
                      <a:cubicBezTo>
                        <a:pt x="11" y="19"/>
                        <a:pt x="12" y="19"/>
                        <a:pt x="12" y="18"/>
                      </a:cubicBezTo>
                      <a:cubicBezTo>
                        <a:pt x="13" y="18"/>
                        <a:pt x="13" y="17"/>
                        <a:pt x="13" y="17"/>
                      </a:cubicBezTo>
                      <a:cubicBezTo>
                        <a:pt x="11" y="11"/>
                        <a:pt x="6" y="6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7" name="Freeform 572">
                  <a:extLst>
                    <a:ext uri="{FF2B5EF4-FFF2-40B4-BE49-F238E27FC236}">
                      <a16:creationId xmlns:a16="http://schemas.microsoft.com/office/drawing/2014/main" id="{6921C352-8E61-4157-8176-D7092DE266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7" y="801"/>
                  <a:ext cx="10" cy="10"/>
                </a:xfrm>
                <a:custGeom>
                  <a:avLst/>
                  <a:gdLst>
                    <a:gd name="T0" fmla="*/ 1 w 12"/>
                    <a:gd name="T1" fmla="*/ 2 h 12"/>
                    <a:gd name="T2" fmla="*/ 2 w 12"/>
                    <a:gd name="T3" fmla="*/ 9 h 12"/>
                    <a:gd name="T4" fmla="*/ 4 w 12"/>
                    <a:gd name="T5" fmla="*/ 11 h 12"/>
                    <a:gd name="T6" fmla="*/ 9 w 12"/>
                    <a:gd name="T7" fmla="*/ 11 h 12"/>
                    <a:gd name="T8" fmla="*/ 12 w 12"/>
                    <a:gd name="T9" fmla="*/ 8 h 12"/>
                    <a:gd name="T10" fmla="*/ 9 w 12"/>
                    <a:gd name="T11" fmla="*/ 3 h 12"/>
                    <a:gd name="T12" fmla="*/ 1 w 12"/>
                    <a:gd name="T13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2">
                      <a:moveTo>
                        <a:pt x="1" y="2"/>
                      </a:moveTo>
                      <a:cubicBezTo>
                        <a:pt x="0" y="3"/>
                        <a:pt x="0" y="6"/>
                        <a:pt x="2" y="9"/>
                      </a:cubicBezTo>
                      <a:cubicBezTo>
                        <a:pt x="3" y="10"/>
                        <a:pt x="3" y="10"/>
                        <a:pt x="4" y="11"/>
                      </a:cubicBezTo>
                      <a:cubicBezTo>
                        <a:pt x="6" y="12"/>
                        <a:pt x="7" y="12"/>
                        <a:pt x="9" y="11"/>
                      </a:cubicBezTo>
                      <a:cubicBezTo>
                        <a:pt x="10" y="10"/>
                        <a:pt x="11" y="9"/>
                        <a:pt x="12" y="8"/>
                      </a:cubicBezTo>
                      <a:cubicBezTo>
                        <a:pt x="12" y="5"/>
                        <a:pt x="11" y="4"/>
                        <a:pt x="9" y="3"/>
                      </a:cubicBezTo>
                      <a:cubicBezTo>
                        <a:pt x="6" y="1"/>
                        <a:pt x="4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8" name="Freeform 573">
                  <a:extLst>
                    <a:ext uri="{FF2B5EF4-FFF2-40B4-BE49-F238E27FC236}">
                      <a16:creationId xmlns:a16="http://schemas.microsoft.com/office/drawing/2014/main" id="{695B15F3-D359-45C8-A174-416DA2692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10" y="981"/>
                  <a:ext cx="12" cy="7"/>
                </a:xfrm>
                <a:custGeom>
                  <a:avLst/>
                  <a:gdLst>
                    <a:gd name="T0" fmla="*/ 4 w 15"/>
                    <a:gd name="T1" fmla="*/ 2 h 10"/>
                    <a:gd name="T2" fmla="*/ 1 w 15"/>
                    <a:gd name="T3" fmla="*/ 5 h 10"/>
                    <a:gd name="T4" fmla="*/ 2 w 15"/>
                    <a:gd name="T5" fmla="*/ 8 h 10"/>
                    <a:gd name="T6" fmla="*/ 8 w 15"/>
                    <a:gd name="T7" fmla="*/ 10 h 10"/>
                    <a:gd name="T8" fmla="*/ 11 w 15"/>
                    <a:gd name="T9" fmla="*/ 10 h 10"/>
                    <a:gd name="T10" fmla="*/ 14 w 15"/>
                    <a:gd name="T11" fmla="*/ 9 h 10"/>
                    <a:gd name="T12" fmla="*/ 14 w 15"/>
                    <a:gd name="T13" fmla="*/ 4 h 10"/>
                    <a:gd name="T14" fmla="*/ 4 w 15"/>
                    <a:gd name="T15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0">
                      <a:moveTo>
                        <a:pt x="4" y="2"/>
                      </a:moveTo>
                      <a:cubicBezTo>
                        <a:pt x="2" y="2"/>
                        <a:pt x="1" y="4"/>
                        <a:pt x="1" y="5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4" y="9"/>
                        <a:pt x="7" y="10"/>
                        <a:pt x="8" y="10"/>
                      </a:cubicBezTo>
                      <a:cubicBezTo>
                        <a:pt x="10" y="10"/>
                        <a:pt x="10" y="10"/>
                        <a:pt x="11" y="10"/>
                      </a:cubicBezTo>
                      <a:cubicBezTo>
                        <a:pt x="12" y="10"/>
                        <a:pt x="13" y="9"/>
                        <a:pt x="14" y="9"/>
                      </a:cubicBezTo>
                      <a:cubicBezTo>
                        <a:pt x="15" y="8"/>
                        <a:pt x="14" y="6"/>
                        <a:pt x="14" y="4"/>
                      </a:cubicBezTo>
                      <a:cubicBezTo>
                        <a:pt x="11" y="1"/>
                        <a:pt x="7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9" name="Freeform 574">
                  <a:extLst>
                    <a:ext uri="{FF2B5EF4-FFF2-40B4-BE49-F238E27FC236}">
                      <a16:creationId xmlns:a16="http://schemas.microsoft.com/office/drawing/2014/main" id="{833AC0E3-F46B-4F20-B38B-C2A029963E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876"/>
                  <a:ext cx="11" cy="10"/>
                </a:xfrm>
                <a:custGeom>
                  <a:avLst/>
                  <a:gdLst>
                    <a:gd name="T0" fmla="*/ 9 w 14"/>
                    <a:gd name="T1" fmla="*/ 2 h 12"/>
                    <a:gd name="T2" fmla="*/ 1 w 14"/>
                    <a:gd name="T3" fmla="*/ 5 h 12"/>
                    <a:gd name="T4" fmla="*/ 5 w 14"/>
                    <a:gd name="T5" fmla="*/ 11 h 12"/>
                    <a:gd name="T6" fmla="*/ 9 w 14"/>
                    <a:gd name="T7" fmla="*/ 12 h 12"/>
                    <a:gd name="T8" fmla="*/ 12 w 14"/>
                    <a:gd name="T9" fmla="*/ 9 h 12"/>
                    <a:gd name="T10" fmla="*/ 9 w 14"/>
                    <a:gd name="T11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2">
                      <a:moveTo>
                        <a:pt x="9" y="2"/>
                      </a:moveTo>
                      <a:cubicBezTo>
                        <a:pt x="6" y="0"/>
                        <a:pt x="3" y="2"/>
                        <a:pt x="1" y="5"/>
                      </a:cubicBezTo>
                      <a:cubicBezTo>
                        <a:pt x="0" y="7"/>
                        <a:pt x="2" y="10"/>
                        <a:pt x="5" y="11"/>
                      </a:cubicBezTo>
                      <a:cubicBezTo>
                        <a:pt x="6" y="11"/>
                        <a:pt x="7" y="11"/>
                        <a:pt x="9" y="12"/>
                      </a:cubicBezTo>
                      <a:cubicBezTo>
                        <a:pt x="10" y="11"/>
                        <a:pt x="11" y="10"/>
                        <a:pt x="12" y="9"/>
                      </a:cubicBezTo>
                      <a:cubicBezTo>
                        <a:pt x="14" y="7"/>
                        <a:pt x="12" y="3"/>
                        <a:pt x="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0" name="Freeform 575">
                  <a:extLst>
                    <a:ext uri="{FF2B5EF4-FFF2-40B4-BE49-F238E27FC236}">
                      <a16:creationId xmlns:a16="http://schemas.microsoft.com/office/drawing/2014/main" id="{786373CF-33ED-4564-A051-C1DCEEFDE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7" y="2090"/>
                  <a:ext cx="12" cy="7"/>
                </a:xfrm>
                <a:custGeom>
                  <a:avLst/>
                  <a:gdLst>
                    <a:gd name="T0" fmla="*/ 1 w 15"/>
                    <a:gd name="T1" fmla="*/ 3 h 9"/>
                    <a:gd name="T2" fmla="*/ 0 w 15"/>
                    <a:gd name="T3" fmla="*/ 6 h 9"/>
                    <a:gd name="T4" fmla="*/ 1 w 15"/>
                    <a:gd name="T5" fmla="*/ 7 h 9"/>
                    <a:gd name="T6" fmla="*/ 6 w 15"/>
                    <a:gd name="T7" fmla="*/ 9 h 9"/>
                    <a:gd name="T8" fmla="*/ 11 w 15"/>
                    <a:gd name="T9" fmla="*/ 8 h 9"/>
                    <a:gd name="T10" fmla="*/ 12 w 15"/>
                    <a:gd name="T11" fmla="*/ 8 h 9"/>
                    <a:gd name="T12" fmla="*/ 15 w 15"/>
                    <a:gd name="T13" fmla="*/ 6 h 9"/>
                    <a:gd name="T14" fmla="*/ 13 w 15"/>
                    <a:gd name="T15" fmla="*/ 3 h 9"/>
                    <a:gd name="T16" fmla="*/ 1 w 15"/>
                    <a:gd name="T17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9">
                      <a:moveTo>
                        <a:pt x="1" y="3"/>
                      </a:moveTo>
                      <a:cubicBezTo>
                        <a:pt x="0" y="4"/>
                        <a:pt x="0" y="5"/>
                        <a:pt x="0" y="6"/>
                      </a:cubicBezTo>
                      <a:cubicBezTo>
                        <a:pt x="0" y="7"/>
                        <a:pt x="1" y="7"/>
                        <a:pt x="1" y="7"/>
                      </a:cubicBezTo>
                      <a:cubicBezTo>
                        <a:pt x="3" y="8"/>
                        <a:pt x="5" y="8"/>
                        <a:pt x="6" y="9"/>
                      </a:cubicBezTo>
                      <a:cubicBezTo>
                        <a:pt x="9" y="9"/>
                        <a:pt x="10" y="9"/>
                        <a:pt x="11" y="8"/>
                      </a:cubicBezTo>
                      <a:cubicBezTo>
                        <a:pt x="11" y="8"/>
                        <a:pt x="12" y="8"/>
                        <a:pt x="12" y="8"/>
                      </a:cubicBezTo>
                      <a:cubicBezTo>
                        <a:pt x="13" y="8"/>
                        <a:pt x="14" y="7"/>
                        <a:pt x="15" y="6"/>
                      </a:cubicBezTo>
                      <a:cubicBezTo>
                        <a:pt x="14" y="5"/>
                        <a:pt x="14" y="3"/>
                        <a:pt x="13" y="3"/>
                      </a:cubicBezTo>
                      <a:cubicBezTo>
                        <a:pt x="9" y="0"/>
                        <a:pt x="4" y="0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1" name="Freeform 576">
                  <a:extLst>
                    <a:ext uri="{FF2B5EF4-FFF2-40B4-BE49-F238E27FC236}">
                      <a16:creationId xmlns:a16="http://schemas.microsoft.com/office/drawing/2014/main" id="{D6F112E3-F22F-441E-ACD6-D852DA9623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1" y="593"/>
                  <a:ext cx="10" cy="11"/>
                </a:xfrm>
                <a:custGeom>
                  <a:avLst/>
                  <a:gdLst>
                    <a:gd name="T0" fmla="*/ 7 w 12"/>
                    <a:gd name="T1" fmla="*/ 0 h 13"/>
                    <a:gd name="T2" fmla="*/ 4 w 12"/>
                    <a:gd name="T3" fmla="*/ 0 h 13"/>
                    <a:gd name="T4" fmla="*/ 2 w 12"/>
                    <a:gd name="T5" fmla="*/ 10 h 13"/>
                    <a:gd name="T6" fmla="*/ 10 w 12"/>
                    <a:gd name="T7" fmla="*/ 12 h 13"/>
                    <a:gd name="T8" fmla="*/ 12 w 12"/>
                    <a:gd name="T9" fmla="*/ 10 h 13"/>
                    <a:gd name="T10" fmla="*/ 7 w 12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3">
                      <a:moveTo>
                        <a:pt x="7" y="0"/>
                      </a:move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1" y="1"/>
                        <a:pt x="0" y="8"/>
                        <a:pt x="2" y="10"/>
                      </a:cubicBezTo>
                      <a:cubicBezTo>
                        <a:pt x="4" y="12"/>
                        <a:pt x="7" y="13"/>
                        <a:pt x="10" y="12"/>
                      </a:cubicBezTo>
                      <a:cubicBezTo>
                        <a:pt x="10" y="12"/>
                        <a:pt x="11" y="11"/>
                        <a:pt x="12" y="10"/>
                      </a:cubicBezTo>
                      <a:cubicBezTo>
                        <a:pt x="12" y="6"/>
                        <a:pt x="10" y="3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2" name="Freeform 577">
                  <a:extLst>
                    <a:ext uri="{FF2B5EF4-FFF2-40B4-BE49-F238E27FC236}">
                      <a16:creationId xmlns:a16="http://schemas.microsoft.com/office/drawing/2014/main" id="{079E1C0F-61D4-4508-BDB7-A7BA8EF1F0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97" y="1712"/>
                  <a:ext cx="8" cy="12"/>
                </a:xfrm>
                <a:custGeom>
                  <a:avLst/>
                  <a:gdLst>
                    <a:gd name="T0" fmla="*/ 6 w 10"/>
                    <a:gd name="T1" fmla="*/ 0 h 15"/>
                    <a:gd name="T2" fmla="*/ 4 w 10"/>
                    <a:gd name="T3" fmla="*/ 1 h 15"/>
                    <a:gd name="T4" fmla="*/ 0 w 10"/>
                    <a:gd name="T5" fmla="*/ 13 h 15"/>
                    <a:gd name="T6" fmla="*/ 2 w 10"/>
                    <a:gd name="T7" fmla="*/ 15 h 15"/>
                    <a:gd name="T8" fmla="*/ 3 w 10"/>
                    <a:gd name="T9" fmla="*/ 15 h 15"/>
                    <a:gd name="T10" fmla="*/ 8 w 10"/>
                    <a:gd name="T11" fmla="*/ 2 h 15"/>
                    <a:gd name="T12" fmla="*/ 6 w 10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5">
                      <a:moveTo>
                        <a:pt x="6" y="0"/>
                      </a:move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4"/>
                        <a:pt x="0" y="8"/>
                        <a:pt x="0" y="13"/>
                      </a:cubicBezTo>
                      <a:cubicBezTo>
                        <a:pt x="0" y="13"/>
                        <a:pt x="1" y="14"/>
                        <a:pt x="2" y="15"/>
                      </a:cubicBezTo>
                      <a:cubicBezTo>
                        <a:pt x="2" y="15"/>
                        <a:pt x="3" y="15"/>
                        <a:pt x="3" y="15"/>
                      </a:cubicBezTo>
                      <a:cubicBezTo>
                        <a:pt x="8" y="13"/>
                        <a:pt x="10" y="8"/>
                        <a:pt x="8" y="2"/>
                      </a:cubicBezTo>
                      <a:cubicBezTo>
                        <a:pt x="8" y="1"/>
                        <a:pt x="7" y="0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3" name="Freeform 578">
                  <a:extLst>
                    <a:ext uri="{FF2B5EF4-FFF2-40B4-BE49-F238E27FC236}">
                      <a16:creationId xmlns:a16="http://schemas.microsoft.com/office/drawing/2014/main" id="{FD7E6EB7-D5B0-4B4A-B01C-50E52263C0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777"/>
                  <a:ext cx="11" cy="7"/>
                </a:xfrm>
                <a:custGeom>
                  <a:avLst/>
                  <a:gdLst>
                    <a:gd name="T0" fmla="*/ 9 w 15"/>
                    <a:gd name="T1" fmla="*/ 8 h 9"/>
                    <a:gd name="T2" fmla="*/ 15 w 15"/>
                    <a:gd name="T3" fmla="*/ 4 h 9"/>
                    <a:gd name="T4" fmla="*/ 13 w 15"/>
                    <a:gd name="T5" fmla="*/ 0 h 9"/>
                    <a:gd name="T6" fmla="*/ 9 w 15"/>
                    <a:gd name="T7" fmla="*/ 0 h 9"/>
                    <a:gd name="T8" fmla="*/ 2 w 15"/>
                    <a:gd name="T9" fmla="*/ 1 h 9"/>
                    <a:gd name="T10" fmla="*/ 1 w 15"/>
                    <a:gd name="T11" fmla="*/ 3 h 9"/>
                    <a:gd name="T12" fmla="*/ 1 w 15"/>
                    <a:gd name="T13" fmla="*/ 5 h 9"/>
                    <a:gd name="T14" fmla="*/ 9 w 15"/>
                    <a:gd name="T15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9">
                      <a:moveTo>
                        <a:pt x="9" y="8"/>
                      </a:moveTo>
                      <a:cubicBezTo>
                        <a:pt x="11" y="9"/>
                        <a:pt x="13" y="7"/>
                        <a:pt x="15" y="4"/>
                      </a:cubicBezTo>
                      <a:cubicBezTo>
                        <a:pt x="15" y="3"/>
                        <a:pt x="15" y="1"/>
                        <a:pt x="13" y="0"/>
                      </a:cubicBezTo>
                      <a:cubicBezTo>
                        <a:pt x="12" y="0"/>
                        <a:pt x="10" y="0"/>
                        <a:pt x="9" y="0"/>
                      </a:cubicBezTo>
                      <a:cubicBezTo>
                        <a:pt x="7" y="0"/>
                        <a:pt x="4" y="0"/>
                        <a:pt x="2" y="1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0" y="4"/>
                        <a:pt x="1" y="5"/>
                        <a:pt x="1" y="5"/>
                      </a:cubicBezTo>
                      <a:cubicBezTo>
                        <a:pt x="4" y="7"/>
                        <a:pt x="6" y="8"/>
                        <a:pt x="9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4" name="Freeform 579">
                  <a:extLst>
                    <a:ext uri="{FF2B5EF4-FFF2-40B4-BE49-F238E27FC236}">
                      <a16:creationId xmlns:a16="http://schemas.microsoft.com/office/drawing/2014/main" id="{498ECD29-52B6-4162-A39A-ED69A903FD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59" y="779"/>
                  <a:ext cx="11" cy="9"/>
                </a:xfrm>
                <a:custGeom>
                  <a:avLst/>
                  <a:gdLst>
                    <a:gd name="T0" fmla="*/ 6 w 14"/>
                    <a:gd name="T1" fmla="*/ 1 h 11"/>
                    <a:gd name="T2" fmla="*/ 0 w 14"/>
                    <a:gd name="T3" fmla="*/ 10 h 11"/>
                    <a:gd name="T4" fmla="*/ 10 w 14"/>
                    <a:gd name="T5" fmla="*/ 10 h 11"/>
                    <a:gd name="T6" fmla="*/ 13 w 14"/>
                    <a:gd name="T7" fmla="*/ 8 h 11"/>
                    <a:gd name="T8" fmla="*/ 12 w 14"/>
                    <a:gd name="T9" fmla="*/ 2 h 11"/>
                    <a:gd name="T10" fmla="*/ 6 w 14"/>
                    <a:gd name="T11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1">
                      <a:moveTo>
                        <a:pt x="6" y="1"/>
                      </a:moveTo>
                      <a:cubicBezTo>
                        <a:pt x="4" y="4"/>
                        <a:pt x="0" y="6"/>
                        <a:pt x="0" y="10"/>
                      </a:cubicBezTo>
                      <a:cubicBezTo>
                        <a:pt x="3" y="11"/>
                        <a:pt x="7" y="11"/>
                        <a:pt x="10" y="10"/>
                      </a:cubicBezTo>
                      <a:cubicBezTo>
                        <a:pt x="11" y="10"/>
                        <a:pt x="12" y="9"/>
                        <a:pt x="13" y="8"/>
                      </a:cubicBezTo>
                      <a:cubicBezTo>
                        <a:pt x="14" y="7"/>
                        <a:pt x="14" y="4"/>
                        <a:pt x="12" y="2"/>
                      </a:cubicBezTo>
                      <a:cubicBezTo>
                        <a:pt x="11" y="1"/>
                        <a:pt x="8" y="0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5" name="Freeform 580">
                  <a:extLst>
                    <a:ext uri="{FF2B5EF4-FFF2-40B4-BE49-F238E27FC236}">
                      <a16:creationId xmlns:a16="http://schemas.microsoft.com/office/drawing/2014/main" id="{41257DAD-EE03-4171-8859-9BABF0F9C8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85" y="787"/>
                  <a:ext cx="31" cy="25"/>
                </a:xfrm>
                <a:custGeom>
                  <a:avLst/>
                  <a:gdLst>
                    <a:gd name="T0" fmla="*/ 33 w 39"/>
                    <a:gd name="T1" fmla="*/ 0 h 32"/>
                    <a:gd name="T2" fmla="*/ 25 w 39"/>
                    <a:gd name="T3" fmla="*/ 3 h 32"/>
                    <a:gd name="T4" fmla="*/ 18 w 39"/>
                    <a:gd name="T5" fmla="*/ 6 h 32"/>
                    <a:gd name="T6" fmla="*/ 16 w 39"/>
                    <a:gd name="T7" fmla="*/ 8 h 32"/>
                    <a:gd name="T8" fmla="*/ 15 w 39"/>
                    <a:gd name="T9" fmla="*/ 8 h 32"/>
                    <a:gd name="T10" fmla="*/ 0 w 39"/>
                    <a:gd name="T11" fmla="*/ 23 h 32"/>
                    <a:gd name="T12" fmla="*/ 3 w 39"/>
                    <a:gd name="T13" fmla="*/ 27 h 32"/>
                    <a:gd name="T14" fmla="*/ 5 w 39"/>
                    <a:gd name="T15" fmla="*/ 31 h 32"/>
                    <a:gd name="T16" fmla="*/ 8 w 39"/>
                    <a:gd name="T17" fmla="*/ 32 h 32"/>
                    <a:gd name="T18" fmla="*/ 27 w 39"/>
                    <a:gd name="T19" fmla="*/ 20 h 32"/>
                    <a:gd name="T20" fmla="*/ 36 w 39"/>
                    <a:gd name="T21" fmla="*/ 14 h 32"/>
                    <a:gd name="T22" fmla="*/ 39 w 39"/>
                    <a:gd name="T23" fmla="*/ 6 h 32"/>
                    <a:gd name="T24" fmla="*/ 36 w 39"/>
                    <a:gd name="T25" fmla="*/ 3 h 32"/>
                    <a:gd name="T26" fmla="*/ 33 w 39"/>
                    <a:gd name="T27" fmla="*/ 0 h 32"/>
                    <a:gd name="T28" fmla="*/ 33 w 39"/>
                    <a:gd name="T29" fmla="*/ 0 h 32"/>
                    <a:gd name="T30" fmla="*/ 32 w 39"/>
                    <a:gd name="T31" fmla="*/ 0 h 32"/>
                    <a:gd name="T32" fmla="*/ 33 w 39"/>
                    <a:gd name="T3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" h="32">
                      <a:moveTo>
                        <a:pt x="33" y="0"/>
                      </a:moveTo>
                      <a:cubicBezTo>
                        <a:pt x="30" y="2"/>
                        <a:pt x="28" y="3"/>
                        <a:pt x="25" y="3"/>
                      </a:cubicBezTo>
                      <a:cubicBezTo>
                        <a:pt x="22" y="2"/>
                        <a:pt x="20" y="3"/>
                        <a:pt x="18" y="6"/>
                      </a:cubicBezTo>
                      <a:cubicBezTo>
                        <a:pt x="18" y="7"/>
                        <a:pt x="17" y="7"/>
                        <a:pt x="16" y="8"/>
                      </a:cubicBezTo>
                      <a:cubicBezTo>
                        <a:pt x="16" y="8"/>
                        <a:pt x="15" y="8"/>
                        <a:pt x="15" y="8"/>
                      </a:cubicBezTo>
                      <a:cubicBezTo>
                        <a:pt x="3" y="9"/>
                        <a:pt x="1" y="12"/>
                        <a:pt x="0" y="23"/>
                      </a:cubicBezTo>
                      <a:cubicBezTo>
                        <a:pt x="0" y="25"/>
                        <a:pt x="1" y="26"/>
                        <a:pt x="3" y="27"/>
                      </a:cubicBezTo>
                      <a:cubicBezTo>
                        <a:pt x="4" y="28"/>
                        <a:pt x="4" y="30"/>
                        <a:pt x="5" y="31"/>
                      </a:cubicBezTo>
                      <a:cubicBezTo>
                        <a:pt x="6" y="32"/>
                        <a:pt x="7" y="32"/>
                        <a:pt x="8" y="32"/>
                      </a:cubicBezTo>
                      <a:cubicBezTo>
                        <a:pt x="13" y="27"/>
                        <a:pt x="20" y="23"/>
                        <a:pt x="27" y="20"/>
                      </a:cubicBezTo>
                      <a:cubicBezTo>
                        <a:pt x="30" y="19"/>
                        <a:pt x="32" y="15"/>
                        <a:pt x="36" y="14"/>
                      </a:cubicBezTo>
                      <a:cubicBezTo>
                        <a:pt x="38" y="13"/>
                        <a:pt x="39" y="9"/>
                        <a:pt x="39" y="6"/>
                      </a:cubicBezTo>
                      <a:cubicBezTo>
                        <a:pt x="38" y="5"/>
                        <a:pt x="37" y="4"/>
                        <a:pt x="36" y="3"/>
                      </a:cubicBezTo>
                      <a:cubicBezTo>
                        <a:pt x="34" y="2"/>
                        <a:pt x="33" y="1"/>
                        <a:pt x="33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lnTo>
                        <a:pt x="3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6" name="Freeform 581">
                  <a:extLst>
                    <a:ext uri="{FF2B5EF4-FFF2-40B4-BE49-F238E27FC236}">
                      <a16:creationId xmlns:a16="http://schemas.microsoft.com/office/drawing/2014/main" id="{E9DF5586-6488-428B-81EE-1FF5CDBA2B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7" y="2310"/>
                  <a:ext cx="8" cy="10"/>
                </a:xfrm>
                <a:custGeom>
                  <a:avLst/>
                  <a:gdLst>
                    <a:gd name="T0" fmla="*/ 5 w 11"/>
                    <a:gd name="T1" fmla="*/ 1 h 12"/>
                    <a:gd name="T2" fmla="*/ 0 w 11"/>
                    <a:gd name="T3" fmla="*/ 11 h 12"/>
                    <a:gd name="T4" fmla="*/ 1 w 11"/>
                    <a:gd name="T5" fmla="*/ 12 h 12"/>
                    <a:gd name="T6" fmla="*/ 7 w 11"/>
                    <a:gd name="T7" fmla="*/ 10 h 12"/>
                    <a:gd name="T8" fmla="*/ 9 w 11"/>
                    <a:gd name="T9" fmla="*/ 2 h 12"/>
                    <a:gd name="T10" fmla="*/ 5 w 11"/>
                    <a:gd name="T11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" h="12">
                      <a:moveTo>
                        <a:pt x="5" y="1"/>
                      </a:moveTo>
                      <a:cubicBezTo>
                        <a:pt x="3" y="4"/>
                        <a:pt x="0" y="7"/>
                        <a:pt x="0" y="11"/>
                      </a:cubicBezTo>
                      <a:cubicBezTo>
                        <a:pt x="0" y="11"/>
                        <a:pt x="1" y="12"/>
                        <a:pt x="1" y="12"/>
                      </a:cubicBezTo>
                      <a:cubicBezTo>
                        <a:pt x="3" y="11"/>
                        <a:pt x="5" y="11"/>
                        <a:pt x="7" y="10"/>
                      </a:cubicBezTo>
                      <a:cubicBezTo>
                        <a:pt x="10" y="8"/>
                        <a:pt x="11" y="5"/>
                        <a:pt x="9" y="2"/>
                      </a:cubicBezTo>
                      <a:cubicBezTo>
                        <a:pt x="8" y="0"/>
                        <a:pt x="6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7" name="Freeform 582">
                  <a:extLst>
                    <a:ext uri="{FF2B5EF4-FFF2-40B4-BE49-F238E27FC236}">
                      <a16:creationId xmlns:a16="http://schemas.microsoft.com/office/drawing/2014/main" id="{D0001CCC-47EF-4A2C-BAC0-4285888EB8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2" y="1530"/>
                  <a:ext cx="8" cy="9"/>
                </a:xfrm>
                <a:custGeom>
                  <a:avLst/>
                  <a:gdLst>
                    <a:gd name="T0" fmla="*/ 0 w 10"/>
                    <a:gd name="T1" fmla="*/ 7 h 11"/>
                    <a:gd name="T2" fmla="*/ 4 w 10"/>
                    <a:gd name="T3" fmla="*/ 11 h 11"/>
                    <a:gd name="T4" fmla="*/ 9 w 10"/>
                    <a:gd name="T5" fmla="*/ 6 h 11"/>
                    <a:gd name="T6" fmla="*/ 5 w 10"/>
                    <a:gd name="T7" fmla="*/ 0 h 11"/>
                    <a:gd name="T8" fmla="*/ 0 w 10"/>
                    <a:gd name="T9" fmla="*/ 3 h 11"/>
                    <a:gd name="T10" fmla="*/ 0 w 10"/>
                    <a:gd name="T11" fmla="*/ 7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1">
                      <a:moveTo>
                        <a:pt x="0" y="7"/>
                      </a:moveTo>
                      <a:cubicBezTo>
                        <a:pt x="0" y="9"/>
                        <a:pt x="1" y="11"/>
                        <a:pt x="4" y="11"/>
                      </a:cubicBezTo>
                      <a:cubicBezTo>
                        <a:pt x="7" y="11"/>
                        <a:pt x="9" y="9"/>
                        <a:pt x="9" y="6"/>
                      </a:cubicBezTo>
                      <a:cubicBezTo>
                        <a:pt x="10" y="3"/>
                        <a:pt x="8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0" y="5"/>
                        <a:pt x="0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8" name="Freeform 583">
                  <a:extLst>
                    <a:ext uri="{FF2B5EF4-FFF2-40B4-BE49-F238E27FC236}">
                      <a16:creationId xmlns:a16="http://schemas.microsoft.com/office/drawing/2014/main" id="{33BB292A-E728-4DCE-9166-FF81BB4AAE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3" y="389"/>
                  <a:ext cx="10" cy="10"/>
                </a:xfrm>
                <a:custGeom>
                  <a:avLst/>
                  <a:gdLst>
                    <a:gd name="T0" fmla="*/ 9 w 13"/>
                    <a:gd name="T1" fmla="*/ 11 h 12"/>
                    <a:gd name="T2" fmla="*/ 12 w 13"/>
                    <a:gd name="T3" fmla="*/ 7 h 12"/>
                    <a:gd name="T4" fmla="*/ 9 w 13"/>
                    <a:gd name="T5" fmla="*/ 1 h 12"/>
                    <a:gd name="T6" fmla="*/ 2 w 13"/>
                    <a:gd name="T7" fmla="*/ 2 h 12"/>
                    <a:gd name="T8" fmla="*/ 2 w 13"/>
                    <a:gd name="T9" fmla="*/ 9 h 12"/>
                    <a:gd name="T10" fmla="*/ 9 w 13"/>
                    <a:gd name="T11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2">
                      <a:moveTo>
                        <a:pt x="9" y="11"/>
                      </a:moveTo>
                      <a:cubicBezTo>
                        <a:pt x="10" y="10"/>
                        <a:pt x="11" y="9"/>
                        <a:pt x="12" y="7"/>
                      </a:cubicBezTo>
                      <a:cubicBezTo>
                        <a:pt x="13" y="4"/>
                        <a:pt x="11" y="1"/>
                        <a:pt x="9" y="1"/>
                      </a:cubicBezTo>
                      <a:cubicBezTo>
                        <a:pt x="6" y="0"/>
                        <a:pt x="4" y="1"/>
                        <a:pt x="2" y="2"/>
                      </a:cubicBezTo>
                      <a:cubicBezTo>
                        <a:pt x="0" y="4"/>
                        <a:pt x="0" y="7"/>
                        <a:pt x="2" y="9"/>
                      </a:cubicBezTo>
                      <a:cubicBezTo>
                        <a:pt x="4" y="11"/>
                        <a:pt x="6" y="12"/>
                        <a:pt x="9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9" name="Freeform 584">
                  <a:extLst>
                    <a:ext uri="{FF2B5EF4-FFF2-40B4-BE49-F238E27FC236}">
                      <a16:creationId xmlns:a16="http://schemas.microsoft.com/office/drawing/2014/main" id="{8ABDE0FB-52FE-4402-AF79-602620289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60" y="1509"/>
                  <a:ext cx="11" cy="6"/>
                </a:xfrm>
                <a:custGeom>
                  <a:avLst/>
                  <a:gdLst>
                    <a:gd name="T0" fmla="*/ 8 w 14"/>
                    <a:gd name="T1" fmla="*/ 0 h 8"/>
                    <a:gd name="T2" fmla="*/ 5 w 14"/>
                    <a:gd name="T3" fmla="*/ 1 h 8"/>
                    <a:gd name="T4" fmla="*/ 1 w 14"/>
                    <a:gd name="T5" fmla="*/ 3 h 8"/>
                    <a:gd name="T6" fmla="*/ 5 w 14"/>
                    <a:gd name="T7" fmla="*/ 7 h 8"/>
                    <a:gd name="T8" fmla="*/ 13 w 14"/>
                    <a:gd name="T9" fmla="*/ 4 h 8"/>
                    <a:gd name="T10" fmla="*/ 12 w 14"/>
                    <a:gd name="T11" fmla="*/ 2 h 8"/>
                    <a:gd name="T12" fmla="*/ 8 w 14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8">
                      <a:moveTo>
                        <a:pt x="8" y="0"/>
                      </a:moveTo>
                      <a:cubicBezTo>
                        <a:pt x="6" y="0"/>
                        <a:pt x="5" y="0"/>
                        <a:pt x="5" y="1"/>
                      </a:cubicBezTo>
                      <a:cubicBezTo>
                        <a:pt x="4" y="1"/>
                        <a:pt x="2" y="2"/>
                        <a:pt x="1" y="3"/>
                      </a:cubicBezTo>
                      <a:cubicBezTo>
                        <a:pt x="0" y="5"/>
                        <a:pt x="3" y="7"/>
                        <a:pt x="5" y="7"/>
                      </a:cubicBezTo>
                      <a:cubicBezTo>
                        <a:pt x="8" y="8"/>
                        <a:pt x="11" y="7"/>
                        <a:pt x="13" y="4"/>
                      </a:cubicBezTo>
                      <a:cubicBezTo>
                        <a:pt x="14" y="3"/>
                        <a:pt x="13" y="2"/>
                        <a:pt x="12" y="2"/>
                      </a:cubicBezTo>
                      <a:cubicBezTo>
                        <a:pt x="10" y="1"/>
                        <a:pt x="8" y="1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0" name="Freeform 585">
                  <a:extLst>
                    <a:ext uri="{FF2B5EF4-FFF2-40B4-BE49-F238E27FC236}">
                      <a16:creationId xmlns:a16="http://schemas.microsoft.com/office/drawing/2014/main" id="{656F4A61-5A9D-44C9-A90A-0B691A707E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682"/>
                  <a:ext cx="11" cy="10"/>
                </a:xfrm>
                <a:custGeom>
                  <a:avLst/>
                  <a:gdLst>
                    <a:gd name="T0" fmla="*/ 12 w 15"/>
                    <a:gd name="T1" fmla="*/ 1 h 12"/>
                    <a:gd name="T2" fmla="*/ 9 w 15"/>
                    <a:gd name="T3" fmla="*/ 3 h 12"/>
                    <a:gd name="T4" fmla="*/ 1 w 15"/>
                    <a:gd name="T5" fmla="*/ 8 h 12"/>
                    <a:gd name="T6" fmla="*/ 0 w 15"/>
                    <a:gd name="T7" fmla="*/ 11 h 12"/>
                    <a:gd name="T8" fmla="*/ 2 w 15"/>
                    <a:gd name="T9" fmla="*/ 12 h 12"/>
                    <a:gd name="T10" fmla="*/ 6 w 15"/>
                    <a:gd name="T11" fmla="*/ 12 h 12"/>
                    <a:gd name="T12" fmla="*/ 14 w 15"/>
                    <a:gd name="T13" fmla="*/ 6 h 12"/>
                    <a:gd name="T14" fmla="*/ 14 w 15"/>
                    <a:gd name="T15" fmla="*/ 1 h 12"/>
                    <a:gd name="T16" fmla="*/ 12 w 15"/>
                    <a:gd name="T17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2">
                      <a:moveTo>
                        <a:pt x="12" y="1"/>
                      </a:moveTo>
                      <a:cubicBezTo>
                        <a:pt x="11" y="2"/>
                        <a:pt x="10" y="2"/>
                        <a:pt x="9" y="3"/>
                      </a:cubicBezTo>
                      <a:cubicBezTo>
                        <a:pt x="6" y="5"/>
                        <a:pt x="2" y="5"/>
                        <a:pt x="1" y="8"/>
                      </a:cubicBezTo>
                      <a:cubicBezTo>
                        <a:pt x="0" y="9"/>
                        <a:pt x="0" y="10"/>
                        <a:pt x="0" y="11"/>
                      </a:cubicBezTo>
                      <a:cubicBezTo>
                        <a:pt x="0" y="11"/>
                        <a:pt x="1" y="12"/>
                        <a:pt x="2" y="12"/>
                      </a:cubicBezTo>
                      <a:cubicBezTo>
                        <a:pt x="3" y="12"/>
                        <a:pt x="5" y="12"/>
                        <a:pt x="6" y="12"/>
                      </a:cubicBezTo>
                      <a:cubicBezTo>
                        <a:pt x="9" y="10"/>
                        <a:pt x="11" y="8"/>
                        <a:pt x="14" y="6"/>
                      </a:cubicBezTo>
                      <a:cubicBezTo>
                        <a:pt x="15" y="4"/>
                        <a:pt x="15" y="2"/>
                        <a:pt x="14" y="1"/>
                      </a:cubicBezTo>
                      <a:cubicBezTo>
                        <a:pt x="14" y="1"/>
                        <a:pt x="13" y="0"/>
                        <a:pt x="1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1" name="Freeform 586">
                  <a:extLst>
                    <a:ext uri="{FF2B5EF4-FFF2-40B4-BE49-F238E27FC236}">
                      <a16:creationId xmlns:a16="http://schemas.microsoft.com/office/drawing/2014/main" id="{756A1A7B-1A45-466C-BA19-91A3F9648C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8" y="1820"/>
                  <a:ext cx="7" cy="10"/>
                </a:xfrm>
                <a:custGeom>
                  <a:avLst/>
                  <a:gdLst>
                    <a:gd name="T0" fmla="*/ 9 w 9"/>
                    <a:gd name="T1" fmla="*/ 7 h 13"/>
                    <a:gd name="T2" fmla="*/ 2 w 9"/>
                    <a:gd name="T3" fmla="*/ 0 h 13"/>
                    <a:gd name="T4" fmla="*/ 0 w 9"/>
                    <a:gd name="T5" fmla="*/ 2 h 13"/>
                    <a:gd name="T6" fmla="*/ 1 w 9"/>
                    <a:gd name="T7" fmla="*/ 10 h 13"/>
                    <a:gd name="T8" fmla="*/ 6 w 9"/>
                    <a:gd name="T9" fmla="*/ 12 h 13"/>
                    <a:gd name="T10" fmla="*/ 9 w 9"/>
                    <a:gd name="T11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9" y="7"/>
                      </a:moveTo>
                      <a:cubicBezTo>
                        <a:pt x="7" y="4"/>
                        <a:pt x="5" y="2"/>
                        <a:pt x="2" y="0"/>
                      </a:cubicBezTo>
                      <a:cubicBezTo>
                        <a:pt x="2" y="1"/>
                        <a:pt x="0" y="2"/>
                        <a:pt x="0" y="2"/>
                      </a:cubicBezTo>
                      <a:cubicBezTo>
                        <a:pt x="0" y="5"/>
                        <a:pt x="0" y="8"/>
                        <a:pt x="1" y="10"/>
                      </a:cubicBezTo>
                      <a:cubicBezTo>
                        <a:pt x="1" y="12"/>
                        <a:pt x="4" y="13"/>
                        <a:pt x="6" y="12"/>
                      </a:cubicBezTo>
                      <a:cubicBezTo>
                        <a:pt x="8" y="11"/>
                        <a:pt x="9" y="9"/>
                        <a:pt x="9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2" name="Freeform 587">
                  <a:extLst>
                    <a:ext uri="{FF2B5EF4-FFF2-40B4-BE49-F238E27FC236}">
                      <a16:creationId xmlns:a16="http://schemas.microsoft.com/office/drawing/2014/main" id="{E0669E18-821A-4544-BC02-3748854AA4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1" y="714"/>
                  <a:ext cx="9" cy="8"/>
                </a:xfrm>
                <a:custGeom>
                  <a:avLst/>
                  <a:gdLst>
                    <a:gd name="T0" fmla="*/ 10 w 12"/>
                    <a:gd name="T1" fmla="*/ 9 h 10"/>
                    <a:gd name="T2" fmla="*/ 12 w 12"/>
                    <a:gd name="T3" fmla="*/ 6 h 10"/>
                    <a:gd name="T4" fmla="*/ 11 w 12"/>
                    <a:gd name="T5" fmla="*/ 3 h 10"/>
                    <a:gd name="T6" fmla="*/ 4 w 12"/>
                    <a:gd name="T7" fmla="*/ 0 h 10"/>
                    <a:gd name="T8" fmla="*/ 1 w 12"/>
                    <a:gd name="T9" fmla="*/ 3 h 10"/>
                    <a:gd name="T10" fmla="*/ 2 w 12"/>
                    <a:gd name="T11" fmla="*/ 7 h 10"/>
                    <a:gd name="T12" fmla="*/ 10 w 12"/>
                    <a:gd name="T13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0">
                      <a:moveTo>
                        <a:pt x="10" y="9"/>
                      </a:moveTo>
                      <a:cubicBezTo>
                        <a:pt x="11" y="8"/>
                        <a:pt x="11" y="7"/>
                        <a:pt x="12" y="6"/>
                      </a:cubicBezTo>
                      <a:cubicBezTo>
                        <a:pt x="12" y="5"/>
                        <a:pt x="12" y="4"/>
                        <a:pt x="11" y="3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1"/>
                        <a:pt x="1" y="3"/>
                      </a:cubicBezTo>
                      <a:cubicBezTo>
                        <a:pt x="0" y="5"/>
                        <a:pt x="1" y="6"/>
                        <a:pt x="2" y="7"/>
                      </a:cubicBezTo>
                      <a:cubicBezTo>
                        <a:pt x="5" y="9"/>
                        <a:pt x="7" y="10"/>
                        <a:pt x="1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3" name="Freeform 588">
                  <a:extLst>
                    <a:ext uri="{FF2B5EF4-FFF2-40B4-BE49-F238E27FC236}">
                      <a16:creationId xmlns:a16="http://schemas.microsoft.com/office/drawing/2014/main" id="{D04B276C-06F7-4A85-BBA3-9A10192F0E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14" y="1745"/>
                  <a:ext cx="9" cy="11"/>
                </a:xfrm>
                <a:custGeom>
                  <a:avLst/>
                  <a:gdLst>
                    <a:gd name="T0" fmla="*/ 10 w 12"/>
                    <a:gd name="T1" fmla="*/ 15 h 15"/>
                    <a:gd name="T2" fmla="*/ 11 w 12"/>
                    <a:gd name="T3" fmla="*/ 15 h 15"/>
                    <a:gd name="T4" fmla="*/ 12 w 12"/>
                    <a:gd name="T5" fmla="*/ 13 h 15"/>
                    <a:gd name="T6" fmla="*/ 9 w 12"/>
                    <a:gd name="T7" fmla="*/ 8 h 15"/>
                    <a:gd name="T8" fmla="*/ 8 w 12"/>
                    <a:gd name="T9" fmla="*/ 8 h 15"/>
                    <a:gd name="T10" fmla="*/ 4 w 12"/>
                    <a:gd name="T11" fmla="*/ 2 h 15"/>
                    <a:gd name="T12" fmla="*/ 1 w 12"/>
                    <a:gd name="T13" fmla="*/ 1 h 15"/>
                    <a:gd name="T14" fmla="*/ 1 w 12"/>
                    <a:gd name="T15" fmla="*/ 5 h 15"/>
                    <a:gd name="T16" fmla="*/ 10 w 12"/>
                    <a:gd name="T17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5">
                      <a:moveTo>
                        <a:pt x="10" y="15"/>
                      </a:moveTo>
                      <a:cubicBezTo>
                        <a:pt x="10" y="15"/>
                        <a:pt x="11" y="15"/>
                        <a:pt x="11" y="15"/>
                      </a:cubicBezTo>
                      <a:cubicBezTo>
                        <a:pt x="12" y="14"/>
                        <a:pt x="12" y="14"/>
                        <a:pt x="12" y="13"/>
                      </a:cubicBezTo>
                      <a:cubicBezTo>
                        <a:pt x="11" y="12"/>
                        <a:pt x="10" y="10"/>
                        <a:pt x="9" y="8"/>
                      </a:cubicBezTo>
                      <a:cubicBezTo>
                        <a:pt x="9" y="8"/>
                        <a:pt x="8" y="8"/>
                        <a:pt x="8" y="8"/>
                      </a:cubicBezTo>
                      <a:cubicBezTo>
                        <a:pt x="7" y="6"/>
                        <a:pt x="5" y="4"/>
                        <a:pt x="4" y="2"/>
                      </a:cubicBez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0"/>
                        <a:pt x="0" y="4"/>
                        <a:pt x="1" y="5"/>
                      </a:cubicBezTo>
                      <a:cubicBezTo>
                        <a:pt x="2" y="10"/>
                        <a:pt x="6" y="13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4" name="Freeform 589">
                  <a:extLst>
                    <a:ext uri="{FF2B5EF4-FFF2-40B4-BE49-F238E27FC236}">
                      <a16:creationId xmlns:a16="http://schemas.microsoft.com/office/drawing/2014/main" id="{56906698-7742-4CB7-AA2C-518F0F0884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9" y="419"/>
                  <a:ext cx="10" cy="7"/>
                </a:xfrm>
                <a:custGeom>
                  <a:avLst/>
                  <a:gdLst>
                    <a:gd name="T0" fmla="*/ 9 w 13"/>
                    <a:gd name="T1" fmla="*/ 1 h 9"/>
                    <a:gd name="T2" fmla="*/ 5 w 13"/>
                    <a:gd name="T3" fmla="*/ 0 h 9"/>
                    <a:gd name="T4" fmla="*/ 2 w 13"/>
                    <a:gd name="T5" fmla="*/ 1 h 9"/>
                    <a:gd name="T6" fmla="*/ 0 w 13"/>
                    <a:gd name="T7" fmla="*/ 3 h 9"/>
                    <a:gd name="T8" fmla="*/ 1 w 13"/>
                    <a:gd name="T9" fmla="*/ 6 h 9"/>
                    <a:gd name="T10" fmla="*/ 13 w 13"/>
                    <a:gd name="T11" fmla="*/ 9 h 9"/>
                    <a:gd name="T12" fmla="*/ 13 w 13"/>
                    <a:gd name="T13" fmla="*/ 5 h 9"/>
                    <a:gd name="T14" fmla="*/ 9 w 13"/>
                    <a:gd name="T15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9">
                      <a:moveTo>
                        <a:pt x="9" y="1"/>
                      </a:move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6" y="6"/>
                        <a:pt x="9" y="8"/>
                        <a:pt x="13" y="9"/>
                      </a:cubicBezTo>
                      <a:cubicBezTo>
                        <a:pt x="13" y="7"/>
                        <a:pt x="13" y="6"/>
                        <a:pt x="13" y="5"/>
                      </a:cubicBezTo>
                      <a:cubicBezTo>
                        <a:pt x="13" y="2"/>
                        <a:pt x="13" y="2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5" name="Freeform 590">
                  <a:extLst>
                    <a:ext uri="{FF2B5EF4-FFF2-40B4-BE49-F238E27FC236}">
                      <a16:creationId xmlns:a16="http://schemas.microsoft.com/office/drawing/2014/main" id="{0FA7BEAE-2DCB-4879-800B-C3DA115A31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42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6" name="Freeform 591">
                  <a:extLst>
                    <a:ext uri="{FF2B5EF4-FFF2-40B4-BE49-F238E27FC236}">
                      <a16:creationId xmlns:a16="http://schemas.microsoft.com/office/drawing/2014/main" id="{F39413D5-1CC6-4586-B468-1A1DC20D23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452"/>
                  <a:ext cx="9" cy="8"/>
                </a:xfrm>
                <a:custGeom>
                  <a:avLst/>
                  <a:gdLst>
                    <a:gd name="T0" fmla="*/ 2 w 11"/>
                    <a:gd name="T1" fmla="*/ 10 h 10"/>
                    <a:gd name="T2" fmla="*/ 11 w 11"/>
                    <a:gd name="T3" fmla="*/ 3 h 10"/>
                    <a:gd name="T4" fmla="*/ 9 w 11"/>
                    <a:gd name="T5" fmla="*/ 0 h 10"/>
                    <a:gd name="T6" fmla="*/ 8 w 11"/>
                    <a:gd name="T7" fmla="*/ 0 h 10"/>
                    <a:gd name="T8" fmla="*/ 1 w 11"/>
                    <a:gd name="T9" fmla="*/ 5 h 10"/>
                    <a:gd name="T10" fmla="*/ 0 w 11"/>
                    <a:gd name="T11" fmla="*/ 8 h 10"/>
                    <a:gd name="T12" fmla="*/ 2 w 11"/>
                    <a:gd name="T13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2" y="10"/>
                      </a:moveTo>
                      <a:cubicBezTo>
                        <a:pt x="7" y="10"/>
                        <a:pt x="10" y="7"/>
                        <a:pt x="11" y="3"/>
                      </a:cubicBezTo>
                      <a:cubicBezTo>
                        <a:pt x="10" y="2"/>
                        <a:pt x="10" y="1"/>
                        <a:pt x="9" y="0"/>
                      </a:cubicBez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6" y="2"/>
                        <a:pt x="3" y="3"/>
                        <a:pt x="1" y="5"/>
                      </a:cubicBezTo>
                      <a:cubicBezTo>
                        <a:pt x="1" y="5"/>
                        <a:pt x="0" y="7"/>
                        <a:pt x="0" y="8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7" name="Freeform 592">
                  <a:extLst>
                    <a:ext uri="{FF2B5EF4-FFF2-40B4-BE49-F238E27FC236}">
                      <a16:creationId xmlns:a16="http://schemas.microsoft.com/office/drawing/2014/main" id="{8E724DA0-654B-4D45-AFAE-FF7B8F4231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84" y="396"/>
                  <a:ext cx="11" cy="6"/>
                </a:xfrm>
                <a:custGeom>
                  <a:avLst/>
                  <a:gdLst>
                    <a:gd name="T0" fmla="*/ 14 w 15"/>
                    <a:gd name="T1" fmla="*/ 5 h 8"/>
                    <a:gd name="T2" fmla="*/ 15 w 15"/>
                    <a:gd name="T3" fmla="*/ 3 h 8"/>
                    <a:gd name="T4" fmla="*/ 14 w 15"/>
                    <a:gd name="T5" fmla="*/ 1 h 8"/>
                    <a:gd name="T6" fmla="*/ 1 w 15"/>
                    <a:gd name="T7" fmla="*/ 0 h 8"/>
                    <a:gd name="T8" fmla="*/ 0 w 15"/>
                    <a:gd name="T9" fmla="*/ 1 h 8"/>
                    <a:gd name="T10" fmla="*/ 0 w 15"/>
                    <a:gd name="T11" fmla="*/ 3 h 8"/>
                    <a:gd name="T12" fmla="*/ 14 w 15"/>
                    <a:gd name="T13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8">
                      <a:moveTo>
                        <a:pt x="14" y="5"/>
                      </a:moveTo>
                      <a:cubicBezTo>
                        <a:pt x="15" y="4"/>
                        <a:pt x="15" y="4"/>
                        <a:pt x="15" y="3"/>
                      </a:cubicBezTo>
                      <a:cubicBezTo>
                        <a:pt x="15" y="3"/>
                        <a:pt x="14" y="1"/>
                        <a:pt x="14" y="1"/>
                      </a:cubicBezTo>
                      <a:cubicBezTo>
                        <a:pt x="10" y="0"/>
                        <a:pt x="5" y="3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7"/>
                        <a:pt x="9" y="8"/>
                        <a:pt x="1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8" name="Oval 593">
                  <a:extLst>
                    <a:ext uri="{FF2B5EF4-FFF2-40B4-BE49-F238E27FC236}">
                      <a16:creationId xmlns:a16="http://schemas.microsoft.com/office/drawing/2014/main" id="{D99FC9AA-7469-4D2A-A290-C437E233E6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42" y="199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9" name="Freeform 594">
                  <a:extLst>
                    <a:ext uri="{FF2B5EF4-FFF2-40B4-BE49-F238E27FC236}">
                      <a16:creationId xmlns:a16="http://schemas.microsoft.com/office/drawing/2014/main" id="{762BEEDB-4A97-4210-AF03-B25E8A2AC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5" y="1995"/>
                  <a:ext cx="13" cy="14"/>
                </a:xfrm>
                <a:custGeom>
                  <a:avLst/>
                  <a:gdLst>
                    <a:gd name="T0" fmla="*/ 6 w 16"/>
                    <a:gd name="T1" fmla="*/ 7 h 17"/>
                    <a:gd name="T2" fmla="*/ 1 w 16"/>
                    <a:gd name="T3" fmla="*/ 13 h 17"/>
                    <a:gd name="T4" fmla="*/ 0 w 16"/>
                    <a:gd name="T5" fmla="*/ 17 h 17"/>
                    <a:gd name="T6" fmla="*/ 16 w 16"/>
                    <a:gd name="T7" fmla="*/ 2 h 17"/>
                    <a:gd name="T8" fmla="*/ 16 w 16"/>
                    <a:gd name="T9" fmla="*/ 0 h 17"/>
                    <a:gd name="T10" fmla="*/ 12 w 16"/>
                    <a:gd name="T11" fmla="*/ 2 h 17"/>
                    <a:gd name="T12" fmla="*/ 6 w 16"/>
                    <a:gd name="T13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17">
                      <a:moveTo>
                        <a:pt x="6" y="7"/>
                      </a:moveTo>
                      <a:cubicBezTo>
                        <a:pt x="4" y="9"/>
                        <a:pt x="3" y="11"/>
                        <a:pt x="1" y="13"/>
                      </a:cubicBezTo>
                      <a:cubicBezTo>
                        <a:pt x="0" y="14"/>
                        <a:pt x="0" y="15"/>
                        <a:pt x="0" y="17"/>
                      </a:cubicBezTo>
                      <a:cubicBezTo>
                        <a:pt x="9" y="15"/>
                        <a:pt x="14" y="10"/>
                        <a:pt x="16" y="2"/>
                      </a:cubicBezTo>
                      <a:cubicBezTo>
                        <a:pt x="16" y="1"/>
                        <a:pt x="16" y="1"/>
                        <a:pt x="16" y="0"/>
                      </a:cubicBezTo>
                      <a:cubicBezTo>
                        <a:pt x="15" y="1"/>
                        <a:pt x="13" y="1"/>
                        <a:pt x="12" y="2"/>
                      </a:cubicBezTo>
                      <a:cubicBezTo>
                        <a:pt x="10" y="4"/>
                        <a:pt x="8" y="5"/>
                        <a:pt x="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0" name="Oval 595">
                  <a:extLst>
                    <a:ext uri="{FF2B5EF4-FFF2-40B4-BE49-F238E27FC236}">
                      <a16:creationId xmlns:a16="http://schemas.microsoft.com/office/drawing/2014/main" id="{7AE637D0-8245-4480-8035-87EBE647E6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50" y="2001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1" name="Freeform 596">
                  <a:extLst>
                    <a:ext uri="{FF2B5EF4-FFF2-40B4-BE49-F238E27FC236}">
                      <a16:creationId xmlns:a16="http://schemas.microsoft.com/office/drawing/2014/main" id="{111E2A3F-69D2-4E43-837D-E80F74DBE0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07" y="336"/>
                  <a:ext cx="8" cy="8"/>
                </a:xfrm>
                <a:custGeom>
                  <a:avLst/>
                  <a:gdLst>
                    <a:gd name="T0" fmla="*/ 3 w 10"/>
                    <a:gd name="T1" fmla="*/ 9 h 10"/>
                    <a:gd name="T2" fmla="*/ 7 w 10"/>
                    <a:gd name="T3" fmla="*/ 10 h 10"/>
                    <a:gd name="T4" fmla="*/ 9 w 10"/>
                    <a:gd name="T5" fmla="*/ 7 h 10"/>
                    <a:gd name="T6" fmla="*/ 6 w 10"/>
                    <a:gd name="T7" fmla="*/ 1 h 10"/>
                    <a:gd name="T8" fmla="*/ 1 w 10"/>
                    <a:gd name="T9" fmla="*/ 4 h 10"/>
                    <a:gd name="T10" fmla="*/ 3 w 10"/>
                    <a:gd name="T11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0">
                      <a:moveTo>
                        <a:pt x="3" y="9"/>
                      </a:moveTo>
                      <a:cubicBezTo>
                        <a:pt x="4" y="9"/>
                        <a:pt x="5" y="9"/>
                        <a:pt x="7" y="10"/>
                      </a:cubicBezTo>
                      <a:cubicBezTo>
                        <a:pt x="7" y="9"/>
                        <a:pt x="9" y="8"/>
                        <a:pt x="9" y="7"/>
                      </a:cubicBezTo>
                      <a:cubicBezTo>
                        <a:pt x="10" y="4"/>
                        <a:pt x="9" y="1"/>
                        <a:pt x="6" y="1"/>
                      </a:cubicBezTo>
                      <a:cubicBezTo>
                        <a:pt x="4" y="0"/>
                        <a:pt x="3" y="1"/>
                        <a:pt x="1" y="4"/>
                      </a:cubicBezTo>
                      <a:cubicBezTo>
                        <a:pt x="0" y="5"/>
                        <a:pt x="1" y="8"/>
                        <a:pt x="3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2" name="Freeform 597">
                  <a:extLst>
                    <a:ext uri="{FF2B5EF4-FFF2-40B4-BE49-F238E27FC236}">
                      <a16:creationId xmlns:a16="http://schemas.microsoft.com/office/drawing/2014/main" id="{2ABC5440-AE67-42C6-8669-6593635E1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670"/>
                  <a:ext cx="14" cy="3"/>
                </a:xfrm>
                <a:custGeom>
                  <a:avLst/>
                  <a:gdLst>
                    <a:gd name="T0" fmla="*/ 9 w 18"/>
                    <a:gd name="T1" fmla="*/ 4 h 4"/>
                    <a:gd name="T2" fmla="*/ 16 w 18"/>
                    <a:gd name="T3" fmla="*/ 4 h 4"/>
                    <a:gd name="T4" fmla="*/ 18 w 18"/>
                    <a:gd name="T5" fmla="*/ 2 h 4"/>
                    <a:gd name="T6" fmla="*/ 16 w 18"/>
                    <a:gd name="T7" fmla="*/ 1 h 4"/>
                    <a:gd name="T8" fmla="*/ 2 w 18"/>
                    <a:gd name="T9" fmla="*/ 0 h 4"/>
                    <a:gd name="T10" fmla="*/ 0 w 18"/>
                    <a:gd name="T11" fmla="*/ 2 h 4"/>
                    <a:gd name="T12" fmla="*/ 2 w 18"/>
                    <a:gd name="T13" fmla="*/ 4 h 4"/>
                    <a:gd name="T14" fmla="*/ 9 w 18"/>
                    <a:gd name="T15" fmla="*/ 4 h 4"/>
                    <a:gd name="T16" fmla="*/ 9 w 18"/>
                    <a:gd name="T1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4">
                      <a:moveTo>
                        <a:pt x="9" y="4"/>
                      </a:moveTo>
                      <a:cubicBezTo>
                        <a:pt x="12" y="4"/>
                        <a:pt x="14" y="4"/>
                        <a:pt x="16" y="4"/>
                      </a:cubicBezTo>
                      <a:cubicBezTo>
                        <a:pt x="16" y="4"/>
                        <a:pt x="17" y="3"/>
                        <a:pt x="18" y="2"/>
                      </a:cubicBezTo>
                      <a:cubicBezTo>
                        <a:pt x="17" y="2"/>
                        <a:pt x="17" y="1"/>
                        <a:pt x="16" y="1"/>
                      </a:cubicBezTo>
                      <a:cubicBezTo>
                        <a:pt x="12" y="1"/>
                        <a:pt x="7" y="0"/>
                        <a:pt x="2" y="0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4" y="4"/>
                        <a:pt x="7" y="4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3" name="Freeform 598">
                  <a:extLst>
                    <a:ext uri="{FF2B5EF4-FFF2-40B4-BE49-F238E27FC236}">
                      <a16:creationId xmlns:a16="http://schemas.microsoft.com/office/drawing/2014/main" id="{8D8C5034-EDD5-418C-B663-11C541A82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24" y="1754"/>
                  <a:ext cx="10" cy="6"/>
                </a:xfrm>
                <a:custGeom>
                  <a:avLst/>
                  <a:gdLst>
                    <a:gd name="T0" fmla="*/ 10 w 13"/>
                    <a:gd name="T1" fmla="*/ 8 h 8"/>
                    <a:gd name="T2" fmla="*/ 13 w 13"/>
                    <a:gd name="T3" fmla="*/ 7 h 8"/>
                    <a:gd name="T4" fmla="*/ 12 w 13"/>
                    <a:gd name="T5" fmla="*/ 4 h 8"/>
                    <a:gd name="T6" fmla="*/ 4 w 13"/>
                    <a:gd name="T7" fmla="*/ 0 h 8"/>
                    <a:gd name="T8" fmla="*/ 1 w 13"/>
                    <a:gd name="T9" fmla="*/ 1 h 8"/>
                    <a:gd name="T10" fmla="*/ 2 w 13"/>
                    <a:gd name="T11" fmla="*/ 5 h 8"/>
                    <a:gd name="T12" fmla="*/ 10 w 13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8">
                      <a:moveTo>
                        <a:pt x="10" y="8"/>
                      </a:moveTo>
                      <a:cubicBezTo>
                        <a:pt x="11" y="8"/>
                        <a:pt x="12" y="7"/>
                        <a:pt x="13" y="7"/>
                      </a:cubicBezTo>
                      <a:cubicBezTo>
                        <a:pt x="13" y="6"/>
                        <a:pt x="13" y="4"/>
                        <a:pt x="12" y="4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1" y="4"/>
                        <a:pt x="2" y="5"/>
                      </a:cubicBezTo>
                      <a:cubicBezTo>
                        <a:pt x="4" y="7"/>
                        <a:pt x="7" y="8"/>
                        <a:pt x="1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4" name="Freeform 599">
                  <a:extLst>
                    <a:ext uri="{FF2B5EF4-FFF2-40B4-BE49-F238E27FC236}">
                      <a16:creationId xmlns:a16="http://schemas.microsoft.com/office/drawing/2014/main" id="{A9FE349A-C1C1-4CF8-BABE-FF3BD4258A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6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5" name="Freeform 600">
                  <a:extLst>
                    <a:ext uri="{FF2B5EF4-FFF2-40B4-BE49-F238E27FC236}">
                      <a16:creationId xmlns:a16="http://schemas.microsoft.com/office/drawing/2014/main" id="{562B1B28-06A9-46B8-B556-34D74A5E5E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56"/>
                  <a:ext cx="7" cy="12"/>
                </a:xfrm>
                <a:custGeom>
                  <a:avLst/>
                  <a:gdLst>
                    <a:gd name="T0" fmla="*/ 8 w 9"/>
                    <a:gd name="T1" fmla="*/ 1 h 15"/>
                    <a:gd name="T2" fmla="*/ 5 w 9"/>
                    <a:gd name="T3" fmla="*/ 1 h 15"/>
                    <a:gd name="T4" fmla="*/ 3 w 9"/>
                    <a:gd name="T5" fmla="*/ 3 h 15"/>
                    <a:gd name="T6" fmla="*/ 1 w 9"/>
                    <a:gd name="T7" fmla="*/ 15 h 15"/>
                    <a:gd name="T8" fmla="*/ 9 w 9"/>
                    <a:gd name="T9" fmla="*/ 2 h 15"/>
                    <a:gd name="T10" fmla="*/ 8 w 9"/>
                    <a:gd name="T11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5">
                      <a:moveTo>
                        <a:pt x="8" y="1"/>
                      </a:moveTo>
                      <a:cubicBezTo>
                        <a:pt x="7" y="1"/>
                        <a:pt x="6" y="0"/>
                        <a:pt x="5" y="1"/>
                      </a:cubicBezTo>
                      <a:cubicBezTo>
                        <a:pt x="4" y="1"/>
                        <a:pt x="3" y="2"/>
                        <a:pt x="3" y="3"/>
                      </a:cubicBezTo>
                      <a:cubicBezTo>
                        <a:pt x="1" y="7"/>
                        <a:pt x="0" y="11"/>
                        <a:pt x="1" y="15"/>
                      </a:cubicBezTo>
                      <a:cubicBezTo>
                        <a:pt x="5" y="11"/>
                        <a:pt x="8" y="7"/>
                        <a:pt x="9" y="2"/>
                      </a:cubicBezTo>
                      <a:cubicBezTo>
                        <a:pt x="9" y="2"/>
                        <a:pt x="8" y="1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6" name="Freeform 601">
                  <a:extLst>
                    <a:ext uri="{FF2B5EF4-FFF2-40B4-BE49-F238E27FC236}">
                      <a16:creationId xmlns:a16="http://schemas.microsoft.com/office/drawing/2014/main" id="{E3F802CE-3CD3-4C8A-92B4-E38D9258AF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6" y="438"/>
                  <a:ext cx="8" cy="8"/>
                </a:xfrm>
                <a:custGeom>
                  <a:avLst/>
                  <a:gdLst>
                    <a:gd name="T0" fmla="*/ 0 w 10"/>
                    <a:gd name="T1" fmla="*/ 6 h 11"/>
                    <a:gd name="T2" fmla="*/ 1 w 10"/>
                    <a:gd name="T3" fmla="*/ 9 h 11"/>
                    <a:gd name="T4" fmla="*/ 10 w 10"/>
                    <a:gd name="T5" fmla="*/ 8 h 11"/>
                    <a:gd name="T6" fmla="*/ 10 w 10"/>
                    <a:gd name="T7" fmla="*/ 6 h 11"/>
                    <a:gd name="T8" fmla="*/ 7 w 10"/>
                    <a:gd name="T9" fmla="*/ 1 h 11"/>
                    <a:gd name="T10" fmla="*/ 1 w 10"/>
                    <a:gd name="T11" fmla="*/ 2 h 11"/>
                    <a:gd name="T12" fmla="*/ 0 w 10"/>
                    <a:gd name="T13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0" y="6"/>
                      </a:moveTo>
                      <a:cubicBezTo>
                        <a:pt x="0" y="7"/>
                        <a:pt x="1" y="8"/>
                        <a:pt x="1" y="9"/>
                      </a:cubicBezTo>
                      <a:cubicBezTo>
                        <a:pt x="4" y="11"/>
                        <a:pt x="8" y="10"/>
                        <a:pt x="10" y="8"/>
                      </a:cubicBezTo>
                      <a:cubicBezTo>
                        <a:pt x="10" y="7"/>
                        <a:pt x="10" y="7"/>
                        <a:pt x="10" y="6"/>
                      </a:cubicBezTo>
                      <a:cubicBezTo>
                        <a:pt x="9" y="5"/>
                        <a:pt x="8" y="3"/>
                        <a:pt x="7" y="1"/>
                      </a:cubicBezTo>
                      <a:cubicBezTo>
                        <a:pt x="5" y="0"/>
                        <a:pt x="3" y="1"/>
                        <a:pt x="1" y="2"/>
                      </a:cubicBezTo>
                      <a:cubicBezTo>
                        <a:pt x="1" y="4"/>
                        <a:pt x="0" y="5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7" name="Freeform 602">
                  <a:extLst>
                    <a:ext uri="{FF2B5EF4-FFF2-40B4-BE49-F238E27FC236}">
                      <a16:creationId xmlns:a16="http://schemas.microsoft.com/office/drawing/2014/main" id="{7F685E04-4261-432E-9774-65F6286387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8" y="428"/>
                  <a:ext cx="8" cy="7"/>
                </a:xfrm>
                <a:custGeom>
                  <a:avLst/>
                  <a:gdLst>
                    <a:gd name="T0" fmla="*/ 0 w 10"/>
                    <a:gd name="T1" fmla="*/ 5 h 9"/>
                    <a:gd name="T2" fmla="*/ 5 w 10"/>
                    <a:gd name="T3" fmla="*/ 9 h 9"/>
                    <a:gd name="T4" fmla="*/ 9 w 10"/>
                    <a:gd name="T5" fmla="*/ 4 h 9"/>
                    <a:gd name="T6" fmla="*/ 5 w 10"/>
                    <a:gd name="T7" fmla="*/ 0 h 9"/>
                    <a:gd name="T8" fmla="*/ 0 w 10"/>
                    <a:gd name="T9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0" y="5"/>
                      </a:moveTo>
                      <a:cubicBezTo>
                        <a:pt x="1" y="7"/>
                        <a:pt x="3" y="9"/>
                        <a:pt x="5" y="9"/>
                      </a:cubicBezTo>
                      <a:cubicBezTo>
                        <a:pt x="8" y="9"/>
                        <a:pt x="10" y="7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8" name="Freeform 603">
                  <a:extLst>
                    <a:ext uri="{FF2B5EF4-FFF2-40B4-BE49-F238E27FC236}">
                      <a16:creationId xmlns:a16="http://schemas.microsoft.com/office/drawing/2014/main" id="{B8974CBD-AC10-4D46-841B-E997C52A03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8" y="1635"/>
                  <a:ext cx="7" cy="8"/>
                </a:xfrm>
                <a:custGeom>
                  <a:avLst/>
                  <a:gdLst>
                    <a:gd name="T0" fmla="*/ 3 w 8"/>
                    <a:gd name="T1" fmla="*/ 1 h 11"/>
                    <a:gd name="T2" fmla="*/ 2 w 8"/>
                    <a:gd name="T3" fmla="*/ 1 h 11"/>
                    <a:gd name="T4" fmla="*/ 0 w 8"/>
                    <a:gd name="T5" fmla="*/ 3 h 11"/>
                    <a:gd name="T6" fmla="*/ 5 w 8"/>
                    <a:gd name="T7" fmla="*/ 10 h 11"/>
                    <a:gd name="T8" fmla="*/ 6 w 8"/>
                    <a:gd name="T9" fmla="*/ 10 h 11"/>
                    <a:gd name="T10" fmla="*/ 8 w 8"/>
                    <a:gd name="T11" fmla="*/ 8 h 11"/>
                    <a:gd name="T12" fmla="*/ 3 w 8"/>
                    <a:gd name="T13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1">
                      <a:moveTo>
                        <a:pt x="3" y="1"/>
                      </a:moveTo>
                      <a:cubicBezTo>
                        <a:pt x="3" y="0"/>
                        <a:pt x="2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6"/>
                        <a:pt x="2" y="8"/>
                        <a:pt x="5" y="10"/>
                      </a:cubicBezTo>
                      <a:cubicBezTo>
                        <a:pt x="5" y="10"/>
                        <a:pt x="6" y="11"/>
                        <a:pt x="6" y="10"/>
                      </a:cubicBezTo>
                      <a:cubicBezTo>
                        <a:pt x="7" y="10"/>
                        <a:pt x="7" y="9"/>
                        <a:pt x="8" y="8"/>
                      </a:cubicBezTo>
                      <a:cubicBezTo>
                        <a:pt x="8" y="5"/>
                        <a:pt x="6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9" name="Freeform 604">
                  <a:extLst>
                    <a:ext uri="{FF2B5EF4-FFF2-40B4-BE49-F238E27FC236}">
                      <a16:creationId xmlns:a16="http://schemas.microsoft.com/office/drawing/2014/main" id="{91D0CEBB-3AF9-44AC-A241-D95304F40C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80" y="429"/>
                  <a:ext cx="10" cy="6"/>
                </a:xfrm>
                <a:custGeom>
                  <a:avLst/>
                  <a:gdLst>
                    <a:gd name="T0" fmla="*/ 4 w 13"/>
                    <a:gd name="T1" fmla="*/ 8 h 8"/>
                    <a:gd name="T2" fmla="*/ 13 w 13"/>
                    <a:gd name="T3" fmla="*/ 0 h 8"/>
                    <a:gd name="T4" fmla="*/ 3 w 13"/>
                    <a:gd name="T5" fmla="*/ 0 h 8"/>
                    <a:gd name="T6" fmla="*/ 0 w 13"/>
                    <a:gd name="T7" fmla="*/ 4 h 8"/>
                    <a:gd name="T8" fmla="*/ 1 w 13"/>
                    <a:gd name="T9" fmla="*/ 7 h 8"/>
                    <a:gd name="T10" fmla="*/ 4 w 13"/>
                    <a:gd name="T11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8">
                      <a:moveTo>
                        <a:pt x="4" y="8"/>
                      </a:moveTo>
                      <a:cubicBezTo>
                        <a:pt x="8" y="6"/>
                        <a:pt x="11" y="3"/>
                        <a:pt x="13" y="0"/>
                      </a:cubicBezTo>
                      <a:cubicBezTo>
                        <a:pt x="10" y="0"/>
                        <a:pt x="7" y="0"/>
                        <a:pt x="3" y="0"/>
                      </a:cubicBez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ubicBezTo>
                        <a:pt x="2" y="8"/>
                        <a:pt x="3" y="8"/>
                        <a:pt x="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0" name="Oval 605">
                  <a:extLst>
                    <a:ext uri="{FF2B5EF4-FFF2-40B4-BE49-F238E27FC236}">
                      <a16:creationId xmlns:a16="http://schemas.microsoft.com/office/drawing/2014/main" id="{17313531-899C-4A50-9A6A-B01806A056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885" y="7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1" name="Freeform 606">
                  <a:extLst>
                    <a:ext uri="{FF2B5EF4-FFF2-40B4-BE49-F238E27FC236}">
                      <a16:creationId xmlns:a16="http://schemas.microsoft.com/office/drawing/2014/main" id="{940973A2-3C12-472D-BBD0-67BE560CF0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32" y="1021"/>
                  <a:ext cx="7" cy="10"/>
                </a:xfrm>
                <a:custGeom>
                  <a:avLst/>
                  <a:gdLst>
                    <a:gd name="T0" fmla="*/ 3 w 9"/>
                    <a:gd name="T1" fmla="*/ 12 h 12"/>
                    <a:gd name="T2" fmla="*/ 8 w 9"/>
                    <a:gd name="T3" fmla="*/ 1 h 12"/>
                    <a:gd name="T4" fmla="*/ 7 w 9"/>
                    <a:gd name="T5" fmla="*/ 0 h 12"/>
                    <a:gd name="T6" fmla="*/ 6 w 9"/>
                    <a:gd name="T7" fmla="*/ 0 h 12"/>
                    <a:gd name="T8" fmla="*/ 0 w 9"/>
                    <a:gd name="T9" fmla="*/ 10 h 12"/>
                    <a:gd name="T10" fmla="*/ 1 w 9"/>
                    <a:gd name="T11" fmla="*/ 11 h 12"/>
                    <a:gd name="T12" fmla="*/ 3 w 9"/>
                    <a:gd name="T13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2">
                      <a:moveTo>
                        <a:pt x="3" y="12"/>
                      </a:moveTo>
                      <a:cubicBezTo>
                        <a:pt x="7" y="9"/>
                        <a:pt x="9" y="6"/>
                        <a:pt x="8" y="1"/>
                      </a:cubicBezTo>
                      <a:cubicBezTo>
                        <a:pt x="8" y="1"/>
                        <a:pt x="8" y="0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3"/>
                        <a:pt x="1" y="6"/>
                        <a:pt x="0" y="10"/>
                      </a:cubicBezTo>
                      <a:cubicBezTo>
                        <a:pt x="0" y="10"/>
                        <a:pt x="1" y="11"/>
                        <a:pt x="1" y="11"/>
                      </a:cubicBezTo>
                      <a:cubicBezTo>
                        <a:pt x="2" y="11"/>
                        <a:pt x="2" y="12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2" name="Freeform 607">
                  <a:extLst>
                    <a:ext uri="{FF2B5EF4-FFF2-40B4-BE49-F238E27FC236}">
                      <a16:creationId xmlns:a16="http://schemas.microsoft.com/office/drawing/2014/main" id="{2CAECCBE-5F75-4948-B5F6-71ADDE222A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45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3" name="Freeform 608">
                  <a:extLst>
                    <a:ext uri="{FF2B5EF4-FFF2-40B4-BE49-F238E27FC236}">
                      <a16:creationId xmlns:a16="http://schemas.microsoft.com/office/drawing/2014/main" id="{5E6645C4-5CA8-4B7D-8856-CFB8040C2F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37"/>
                  <a:ext cx="7" cy="8"/>
                </a:xfrm>
                <a:custGeom>
                  <a:avLst/>
                  <a:gdLst>
                    <a:gd name="T0" fmla="*/ 9 w 9"/>
                    <a:gd name="T1" fmla="*/ 3 h 11"/>
                    <a:gd name="T2" fmla="*/ 7 w 9"/>
                    <a:gd name="T3" fmla="*/ 0 h 11"/>
                    <a:gd name="T4" fmla="*/ 6 w 9"/>
                    <a:gd name="T5" fmla="*/ 0 h 11"/>
                    <a:gd name="T6" fmla="*/ 0 w 9"/>
                    <a:gd name="T7" fmla="*/ 5 h 11"/>
                    <a:gd name="T8" fmla="*/ 0 w 9"/>
                    <a:gd name="T9" fmla="*/ 11 h 11"/>
                    <a:gd name="T10" fmla="*/ 3 w 9"/>
                    <a:gd name="T11" fmla="*/ 10 h 11"/>
                    <a:gd name="T12" fmla="*/ 9 w 9"/>
                    <a:gd name="T13" fmla="*/ 3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1">
                      <a:moveTo>
                        <a:pt x="9" y="3"/>
                      </a:moveTo>
                      <a:cubicBezTo>
                        <a:pt x="9" y="2"/>
                        <a:pt x="9" y="1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1"/>
                        <a:pt x="1" y="2"/>
                        <a:pt x="0" y="5"/>
                      </a:cubicBezTo>
                      <a:cubicBezTo>
                        <a:pt x="0" y="7"/>
                        <a:pt x="0" y="9"/>
                        <a:pt x="0" y="11"/>
                      </a:cubicBezTo>
                      <a:cubicBezTo>
                        <a:pt x="1" y="11"/>
                        <a:pt x="2" y="11"/>
                        <a:pt x="3" y="10"/>
                      </a:cubicBezTo>
                      <a:cubicBezTo>
                        <a:pt x="6" y="9"/>
                        <a:pt x="8" y="6"/>
                        <a:pt x="9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4" name="Freeform 609">
                  <a:extLst>
                    <a:ext uri="{FF2B5EF4-FFF2-40B4-BE49-F238E27FC236}">
                      <a16:creationId xmlns:a16="http://schemas.microsoft.com/office/drawing/2014/main" id="{2BDAC276-0FC9-4840-82A0-F9A070EE7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679"/>
                  <a:ext cx="9" cy="8"/>
                </a:xfrm>
                <a:custGeom>
                  <a:avLst/>
                  <a:gdLst>
                    <a:gd name="T0" fmla="*/ 3 w 11"/>
                    <a:gd name="T1" fmla="*/ 1 h 10"/>
                    <a:gd name="T2" fmla="*/ 2 w 11"/>
                    <a:gd name="T3" fmla="*/ 2 h 10"/>
                    <a:gd name="T4" fmla="*/ 1 w 11"/>
                    <a:gd name="T5" fmla="*/ 7 h 10"/>
                    <a:gd name="T6" fmla="*/ 6 w 11"/>
                    <a:gd name="T7" fmla="*/ 9 h 10"/>
                    <a:gd name="T8" fmla="*/ 10 w 11"/>
                    <a:gd name="T9" fmla="*/ 8 h 10"/>
                    <a:gd name="T10" fmla="*/ 10 w 11"/>
                    <a:gd name="T11" fmla="*/ 5 h 10"/>
                    <a:gd name="T12" fmla="*/ 3 w 11"/>
                    <a:gd name="T1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3" y="1"/>
                      </a:move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1" y="4"/>
                        <a:pt x="0" y="5"/>
                        <a:pt x="1" y="7"/>
                      </a:cubicBezTo>
                      <a:cubicBezTo>
                        <a:pt x="2" y="9"/>
                        <a:pt x="4" y="10"/>
                        <a:pt x="6" y="9"/>
                      </a:cubicBezTo>
                      <a:cubicBezTo>
                        <a:pt x="8" y="9"/>
                        <a:pt x="9" y="8"/>
                        <a:pt x="10" y="8"/>
                      </a:cubicBezTo>
                      <a:cubicBezTo>
                        <a:pt x="10" y="6"/>
                        <a:pt x="11" y="6"/>
                        <a:pt x="10" y="5"/>
                      </a:cubicBezTo>
                      <a:cubicBezTo>
                        <a:pt x="10" y="2"/>
                        <a:pt x="5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5" name="Freeform 610">
                  <a:extLst>
                    <a:ext uri="{FF2B5EF4-FFF2-40B4-BE49-F238E27FC236}">
                      <a16:creationId xmlns:a16="http://schemas.microsoft.com/office/drawing/2014/main" id="{75A6FFCC-0A0D-438D-ABC6-56F5D9F38C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33" y="1734"/>
                  <a:ext cx="8" cy="9"/>
                </a:xfrm>
                <a:custGeom>
                  <a:avLst/>
                  <a:gdLst>
                    <a:gd name="T0" fmla="*/ 8 w 11"/>
                    <a:gd name="T1" fmla="*/ 10 h 11"/>
                    <a:gd name="T2" fmla="*/ 11 w 11"/>
                    <a:gd name="T3" fmla="*/ 9 h 11"/>
                    <a:gd name="T4" fmla="*/ 11 w 11"/>
                    <a:gd name="T5" fmla="*/ 6 h 11"/>
                    <a:gd name="T6" fmla="*/ 2 w 11"/>
                    <a:gd name="T7" fmla="*/ 0 h 11"/>
                    <a:gd name="T8" fmla="*/ 0 w 11"/>
                    <a:gd name="T9" fmla="*/ 1 h 11"/>
                    <a:gd name="T10" fmla="*/ 0 w 11"/>
                    <a:gd name="T11" fmla="*/ 3 h 11"/>
                    <a:gd name="T12" fmla="*/ 8 w 11"/>
                    <a:gd name="T13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1">
                      <a:moveTo>
                        <a:pt x="8" y="10"/>
                      </a:moveTo>
                      <a:cubicBezTo>
                        <a:pt x="10" y="11"/>
                        <a:pt x="11" y="11"/>
                        <a:pt x="11" y="9"/>
                      </a:cubicBezTo>
                      <a:cubicBezTo>
                        <a:pt x="11" y="8"/>
                        <a:pt x="11" y="7"/>
                        <a:pt x="11" y="6"/>
                      </a:cubicBezTo>
                      <a:cubicBezTo>
                        <a:pt x="9" y="3"/>
                        <a:pt x="5" y="1"/>
                        <a:pt x="2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2" y="6"/>
                        <a:pt x="5" y="8"/>
                        <a:pt x="8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6" name="Freeform 611">
                  <a:extLst>
                    <a:ext uri="{FF2B5EF4-FFF2-40B4-BE49-F238E27FC236}">
                      <a16:creationId xmlns:a16="http://schemas.microsoft.com/office/drawing/2014/main" id="{656397D7-BA3F-4B1A-BE5F-66BED108CD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6" y="651"/>
                  <a:ext cx="8" cy="9"/>
                </a:xfrm>
                <a:custGeom>
                  <a:avLst/>
                  <a:gdLst>
                    <a:gd name="T0" fmla="*/ 8 w 10"/>
                    <a:gd name="T1" fmla="*/ 0 h 11"/>
                    <a:gd name="T2" fmla="*/ 3 w 10"/>
                    <a:gd name="T3" fmla="*/ 3 h 11"/>
                    <a:gd name="T4" fmla="*/ 1 w 10"/>
                    <a:gd name="T5" fmla="*/ 9 h 11"/>
                    <a:gd name="T6" fmla="*/ 4 w 10"/>
                    <a:gd name="T7" fmla="*/ 10 h 11"/>
                    <a:gd name="T8" fmla="*/ 10 w 10"/>
                    <a:gd name="T9" fmla="*/ 2 h 11"/>
                    <a:gd name="T10" fmla="*/ 10 w 10"/>
                    <a:gd name="T11" fmla="*/ 1 h 11"/>
                    <a:gd name="T12" fmla="*/ 8 w 10"/>
                    <a:gd name="T1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8" y="0"/>
                      </a:moveTo>
                      <a:cubicBezTo>
                        <a:pt x="6" y="1"/>
                        <a:pt x="4" y="2"/>
                        <a:pt x="3" y="3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2" y="11"/>
                        <a:pt x="4" y="10"/>
                      </a:cubicBezTo>
                      <a:cubicBezTo>
                        <a:pt x="7" y="8"/>
                        <a:pt x="9" y="6"/>
                        <a:pt x="10" y="2"/>
                      </a:cubicBezTo>
                      <a:cubicBezTo>
                        <a:pt x="10" y="2"/>
                        <a:pt x="10" y="1"/>
                        <a:pt x="10" y="1"/>
                      </a:cubicBezTo>
                      <a:cubicBezTo>
                        <a:pt x="9" y="1"/>
                        <a:pt x="9" y="0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7" name="Freeform 612">
                  <a:extLst>
                    <a:ext uri="{FF2B5EF4-FFF2-40B4-BE49-F238E27FC236}">
                      <a16:creationId xmlns:a16="http://schemas.microsoft.com/office/drawing/2014/main" id="{D9469458-3305-405C-88F5-7398E67CB5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74" y="1663"/>
                  <a:ext cx="7" cy="7"/>
                </a:xfrm>
                <a:custGeom>
                  <a:avLst/>
                  <a:gdLst>
                    <a:gd name="T0" fmla="*/ 5 w 9"/>
                    <a:gd name="T1" fmla="*/ 0 h 9"/>
                    <a:gd name="T2" fmla="*/ 2 w 9"/>
                    <a:gd name="T3" fmla="*/ 1 h 9"/>
                    <a:gd name="T4" fmla="*/ 1 w 9"/>
                    <a:gd name="T5" fmla="*/ 3 h 9"/>
                    <a:gd name="T6" fmla="*/ 6 w 9"/>
                    <a:gd name="T7" fmla="*/ 9 h 9"/>
                    <a:gd name="T8" fmla="*/ 8 w 9"/>
                    <a:gd name="T9" fmla="*/ 9 h 9"/>
                    <a:gd name="T10" fmla="*/ 9 w 9"/>
                    <a:gd name="T11" fmla="*/ 6 h 9"/>
                    <a:gd name="T12" fmla="*/ 5 w 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9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2" y="6"/>
                        <a:pt x="3" y="8"/>
                        <a:pt x="6" y="9"/>
                      </a:cubicBezTo>
                      <a:cubicBezTo>
                        <a:pt x="7" y="9"/>
                        <a:pt x="7" y="9"/>
                        <a:pt x="8" y="9"/>
                      </a:cubicBezTo>
                      <a:cubicBezTo>
                        <a:pt x="8" y="8"/>
                        <a:pt x="9" y="7"/>
                        <a:pt x="9" y="6"/>
                      </a:cubicBezTo>
                      <a:cubicBezTo>
                        <a:pt x="9" y="3"/>
                        <a:pt x="7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8" name="Freeform 613">
                  <a:extLst>
                    <a:ext uri="{FF2B5EF4-FFF2-40B4-BE49-F238E27FC236}">
                      <a16:creationId xmlns:a16="http://schemas.microsoft.com/office/drawing/2014/main" id="{FCC914AF-941A-4EEF-8B35-9C88A6E04D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866"/>
                  <a:ext cx="7" cy="6"/>
                </a:xfrm>
                <a:custGeom>
                  <a:avLst/>
                  <a:gdLst>
                    <a:gd name="T0" fmla="*/ 4 w 8"/>
                    <a:gd name="T1" fmla="*/ 1 h 8"/>
                    <a:gd name="T2" fmla="*/ 1 w 8"/>
                    <a:gd name="T3" fmla="*/ 5 h 8"/>
                    <a:gd name="T4" fmla="*/ 0 w 8"/>
                    <a:gd name="T5" fmla="*/ 7 h 8"/>
                    <a:gd name="T6" fmla="*/ 3 w 8"/>
                    <a:gd name="T7" fmla="*/ 8 h 8"/>
                    <a:gd name="T8" fmla="*/ 7 w 8"/>
                    <a:gd name="T9" fmla="*/ 6 h 8"/>
                    <a:gd name="T10" fmla="*/ 8 w 8"/>
                    <a:gd name="T11" fmla="*/ 3 h 8"/>
                    <a:gd name="T12" fmla="*/ 4 w 8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8">
                      <a:moveTo>
                        <a:pt x="4" y="1"/>
                      </a:moveTo>
                      <a:cubicBezTo>
                        <a:pt x="3" y="2"/>
                        <a:pt x="2" y="4"/>
                        <a:pt x="1" y="5"/>
                      </a:cubicBezTo>
                      <a:cubicBezTo>
                        <a:pt x="0" y="5"/>
                        <a:pt x="0" y="6"/>
                        <a:pt x="0" y="7"/>
                      </a:cubicBezTo>
                      <a:cubicBezTo>
                        <a:pt x="1" y="7"/>
                        <a:pt x="2" y="8"/>
                        <a:pt x="3" y="8"/>
                      </a:cubicBezTo>
                      <a:cubicBezTo>
                        <a:pt x="5" y="7"/>
                        <a:pt x="6" y="7"/>
                        <a:pt x="7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9" name="Freeform 614">
                  <a:extLst>
                    <a:ext uri="{FF2B5EF4-FFF2-40B4-BE49-F238E27FC236}">
                      <a16:creationId xmlns:a16="http://schemas.microsoft.com/office/drawing/2014/main" id="{D50B7150-CDAE-437A-B81B-11425BA63C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08" y="1766"/>
                  <a:ext cx="9" cy="6"/>
                </a:xfrm>
                <a:custGeom>
                  <a:avLst/>
                  <a:gdLst>
                    <a:gd name="T0" fmla="*/ 1 w 11"/>
                    <a:gd name="T1" fmla="*/ 1 h 8"/>
                    <a:gd name="T2" fmla="*/ 1 w 11"/>
                    <a:gd name="T3" fmla="*/ 3 h 8"/>
                    <a:gd name="T4" fmla="*/ 7 w 11"/>
                    <a:gd name="T5" fmla="*/ 8 h 8"/>
                    <a:gd name="T6" fmla="*/ 11 w 11"/>
                    <a:gd name="T7" fmla="*/ 6 h 8"/>
                    <a:gd name="T8" fmla="*/ 10 w 11"/>
                    <a:gd name="T9" fmla="*/ 4 h 8"/>
                    <a:gd name="T10" fmla="*/ 3 w 11"/>
                    <a:gd name="T11" fmla="*/ 0 h 8"/>
                    <a:gd name="T12" fmla="*/ 1 w 11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8">
                      <a:moveTo>
                        <a:pt x="1" y="1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6"/>
                        <a:pt x="4" y="7"/>
                        <a:pt x="7" y="8"/>
                      </a:cubicBezTo>
                      <a:cubicBezTo>
                        <a:pt x="8" y="8"/>
                        <a:pt x="10" y="7"/>
                        <a:pt x="11" y="6"/>
                      </a:cubicBezTo>
                      <a:cubicBezTo>
                        <a:pt x="10" y="5"/>
                        <a:pt x="11" y="4"/>
                        <a:pt x="10" y="4"/>
                      </a:cubicBezTo>
                      <a:cubicBezTo>
                        <a:pt x="9" y="2"/>
                        <a:pt x="6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0" name="Freeform 615">
                  <a:extLst>
                    <a:ext uri="{FF2B5EF4-FFF2-40B4-BE49-F238E27FC236}">
                      <a16:creationId xmlns:a16="http://schemas.microsoft.com/office/drawing/2014/main" id="{1F0839B9-8F36-4720-85C1-CA995F4B2F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5" y="450"/>
                  <a:ext cx="8" cy="5"/>
                </a:xfrm>
                <a:custGeom>
                  <a:avLst/>
                  <a:gdLst>
                    <a:gd name="T0" fmla="*/ 11 w 11"/>
                    <a:gd name="T1" fmla="*/ 1 h 7"/>
                    <a:gd name="T2" fmla="*/ 10 w 11"/>
                    <a:gd name="T3" fmla="*/ 0 h 7"/>
                    <a:gd name="T4" fmla="*/ 1 w 11"/>
                    <a:gd name="T5" fmla="*/ 2 h 7"/>
                    <a:gd name="T6" fmla="*/ 1 w 11"/>
                    <a:gd name="T7" fmla="*/ 5 h 7"/>
                    <a:gd name="T8" fmla="*/ 5 w 11"/>
                    <a:gd name="T9" fmla="*/ 7 h 7"/>
                    <a:gd name="T10" fmla="*/ 11 w 11"/>
                    <a:gd name="T11" fmla="*/ 3 h 7"/>
                    <a:gd name="T12" fmla="*/ 11 w 11"/>
                    <a:gd name="T13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7">
                      <a:moveTo>
                        <a:pt x="11" y="1"/>
                      </a:moveTo>
                      <a:cubicBezTo>
                        <a:pt x="11" y="1"/>
                        <a:pt x="10" y="1"/>
                        <a:pt x="10" y="0"/>
                      </a:cubicBezTo>
                      <a:cubicBezTo>
                        <a:pt x="7" y="0"/>
                        <a:pt x="3" y="0"/>
                        <a:pt x="1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6"/>
                        <a:pt x="5" y="7"/>
                      </a:cubicBezTo>
                      <a:cubicBezTo>
                        <a:pt x="7" y="6"/>
                        <a:pt x="9" y="4"/>
                        <a:pt x="11" y="3"/>
                      </a:cubicBezTo>
                      <a:cubicBezTo>
                        <a:pt x="11" y="3"/>
                        <a:pt x="11" y="2"/>
                        <a:pt x="1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1" name="Freeform 616">
                  <a:extLst>
                    <a:ext uri="{FF2B5EF4-FFF2-40B4-BE49-F238E27FC236}">
                      <a16:creationId xmlns:a16="http://schemas.microsoft.com/office/drawing/2014/main" id="{19076336-7201-4E73-BB89-FB56988D14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2" y="455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2" name="Freeform 617">
                  <a:extLst>
                    <a:ext uri="{FF2B5EF4-FFF2-40B4-BE49-F238E27FC236}">
                      <a16:creationId xmlns:a16="http://schemas.microsoft.com/office/drawing/2014/main" id="{B7E3345A-25DF-44B9-89FA-97CF3BA488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9" y="745"/>
                  <a:ext cx="6" cy="8"/>
                </a:xfrm>
                <a:custGeom>
                  <a:avLst/>
                  <a:gdLst>
                    <a:gd name="T0" fmla="*/ 2 w 8"/>
                    <a:gd name="T1" fmla="*/ 0 h 10"/>
                    <a:gd name="T2" fmla="*/ 1 w 8"/>
                    <a:gd name="T3" fmla="*/ 2 h 10"/>
                    <a:gd name="T4" fmla="*/ 1 w 8"/>
                    <a:gd name="T5" fmla="*/ 5 h 10"/>
                    <a:gd name="T6" fmla="*/ 5 w 8"/>
                    <a:gd name="T7" fmla="*/ 9 h 10"/>
                    <a:gd name="T8" fmla="*/ 6 w 8"/>
                    <a:gd name="T9" fmla="*/ 10 h 10"/>
                    <a:gd name="T10" fmla="*/ 8 w 8"/>
                    <a:gd name="T11" fmla="*/ 7 h 10"/>
                    <a:gd name="T12" fmla="*/ 2 w 8"/>
                    <a:gd name="T13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">
                      <a:moveTo>
                        <a:pt x="2" y="0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3" y="8"/>
                        <a:pt x="5" y="9"/>
                      </a:cubicBezTo>
                      <a:cubicBezTo>
                        <a:pt x="5" y="10"/>
                        <a:pt x="6" y="10"/>
                        <a:pt x="6" y="10"/>
                      </a:cubicBezTo>
                      <a:cubicBezTo>
                        <a:pt x="8" y="9"/>
                        <a:pt x="8" y="8"/>
                        <a:pt x="8" y="7"/>
                      </a:cubicBezTo>
                      <a:cubicBezTo>
                        <a:pt x="7" y="4"/>
                        <a:pt x="6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3" name="Freeform 618">
                  <a:extLst>
                    <a:ext uri="{FF2B5EF4-FFF2-40B4-BE49-F238E27FC236}">
                      <a16:creationId xmlns:a16="http://schemas.microsoft.com/office/drawing/2014/main" id="{FC870EA8-2DE5-48AA-A32F-633357AA21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6" y="848"/>
                  <a:ext cx="5" cy="8"/>
                </a:xfrm>
                <a:custGeom>
                  <a:avLst/>
                  <a:gdLst>
                    <a:gd name="T0" fmla="*/ 5 w 7"/>
                    <a:gd name="T1" fmla="*/ 0 h 10"/>
                    <a:gd name="T2" fmla="*/ 2 w 7"/>
                    <a:gd name="T3" fmla="*/ 1 h 10"/>
                    <a:gd name="T4" fmla="*/ 0 w 7"/>
                    <a:gd name="T5" fmla="*/ 5 h 10"/>
                    <a:gd name="T6" fmla="*/ 1 w 7"/>
                    <a:gd name="T7" fmla="*/ 9 h 10"/>
                    <a:gd name="T8" fmla="*/ 4 w 7"/>
                    <a:gd name="T9" fmla="*/ 10 h 10"/>
                    <a:gd name="T10" fmla="*/ 7 w 7"/>
                    <a:gd name="T11" fmla="*/ 6 h 10"/>
                    <a:gd name="T12" fmla="*/ 6 w 7"/>
                    <a:gd name="T13" fmla="*/ 1 h 10"/>
                    <a:gd name="T14" fmla="*/ 5 w 7"/>
                    <a:gd name="T1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0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6"/>
                        <a:pt x="1" y="8"/>
                        <a:pt x="1" y="9"/>
                      </a:cubicBezTo>
                      <a:cubicBezTo>
                        <a:pt x="2" y="10"/>
                        <a:pt x="4" y="10"/>
                        <a:pt x="4" y="10"/>
                      </a:cubicBezTo>
                      <a:cubicBezTo>
                        <a:pt x="5" y="9"/>
                        <a:pt x="6" y="8"/>
                        <a:pt x="7" y="6"/>
                      </a:cubicBezTo>
                      <a:cubicBezTo>
                        <a:pt x="6" y="5"/>
                        <a:pt x="6" y="3"/>
                        <a:pt x="6" y="1"/>
                      </a:cubicBezTo>
                      <a:cubicBezTo>
                        <a:pt x="6" y="1"/>
                        <a:pt x="5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4" name="Freeform 619">
                  <a:extLst>
                    <a:ext uri="{FF2B5EF4-FFF2-40B4-BE49-F238E27FC236}">
                      <a16:creationId xmlns:a16="http://schemas.microsoft.com/office/drawing/2014/main" id="{1FF7F030-7A7E-47FB-BDCD-4BC4A2146F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9"/>
                  <a:ext cx="6" cy="12"/>
                </a:xfrm>
                <a:custGeom>
                  <a:avLst/>
                  <a:gdLst>
                    <a:gd name="T0" fmla="*/ 1 w 8"/>
                    <a:gd name="T1" fmla="*/ 0 h 15"/>
                    <a:gd name="T2" fmla="*/ 4 w 8"/>
                    <a:gd name="T3" fmla="*/ 15 h 15"/>
                    <a:gd name="T4" fmla="*/ 6 w 8"/>
                    <a:gd name="T5" fmla="*/ 15 h 15"/>
                    <a:gd name="T6" fmla="*/ 8 w 8"/>
                    <a:gd name="T7" fmla="*/ 12 h 15"/>
                    <a:gd name="T8" fmla="*/ 1 w 8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5">
                      <a:moveTo>
                        <a:pt x="1" y="0"/>
                      </a:moveTo>
                      <a:cubicBezTo>
                        <a:pt x="0" y="5"/>
                        <a:pt x="2" y="10"/>
                        <a:pt x="4" y="15"/>
                      </a:cubicBezTo>
                      <a:cubicBezTo>
                        <a:pt x="4" y="15"/>
                        <a:pt x="5" y="15"/>
                        <a:pt x="6" y="15"/>
                      </a:cubicBezTo>
                      <a:cubicBezTo>
                        <a:pt x="7" y="15"/>
                        <a:pt x="8" y="13"/>
                        <a:pt x="8" y="12"/>
                      </a:cubicBezTo>
                      <a:cubicBezTo>
                        <a:pt x="7" y="7"/>
                        <a:pt x="5" y="3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5" name="Freeform 620">
                  <a:extLst>
                    <a:ext uri="{FF2B5EF4-FFF2-40B4-BE49-F238E27FC236}">
                      <a16:creationId xmlns:a16="http://schemas.microsoft.com/office/drawing/2014/main" id="{B8F0EA56-EFA3-419D-97EF-57C3AFE9C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363"/>
                  <a:ext cx="8" cy="6"/>
                </a:xfrm>
                <a:custGeom>
                  <a:avLst/>
                  <a:gdLst>
                    <a:gd name="T0" fmla="*/ 3 w 10"/>
                    <a:gd name="T1" fmla="*/ 7 h 8"/>
                    <a:gd name="T2" fmla="*/ 6 w 10"/>
                    <a:gd name="T3" fmla="*/ 7 h 8"/>
                    <a:gd name="T4" fmla="*/ 9 w 10"/>
                    <a:gd name="T5" fmla="*/ 3 h 8"/>
                    <a:gd name="T6" fmla="*/ 5 w 10"/>
                    <a:gd name="T7" fmla="*/ 1 h 8"/>
                    <a:gd name="T8" fmla="*/ 1 w 10"/>
                    <a:gd name="T9" fmla="*/ 4 h 8"/>
                    <a:gd name="T10" fmla="*/ 3 w 10"/>
                    <a:gd name="T11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8">
                      <a:moveTo>
                        <a:pt x="3" y="7"/>
                      </a:moveTo>
                      <a:cubicBezTo>
                        <a:pt x="5" y="7"/>
                        <a:pt x="5" y="7"/>
                        <a:pt x="6" y="7"/>
                      </a:cubicBezTo>
                      <a:cubicBezTo>
                        <a:pt x="8" y="8"/>
                        <a:pt x="10" y="5"/>
                        <a:pt x="9" y="3"/>
                      </a:cubicBezTo>
                      <a:cubicBezTo>
                        <a:pt x="8" y="2"/>
                        <a:pt x="6" y="1"/>
                        <a:pt x="5" y="1"/>
                      </a:cubicBezTo>
                      <a:cubicBezTo>
                        <a:pt x="3" y="0"/>
                        <a:pt x="0" y="3"/>
                        <a:pt x="1" y="4"/>
                      </a:cubicBezTo>
                      <a:cubicBezTo>
                        <a:pt x="2" y="6"/>
                        <a:pt x="3" y="7"/>
                        <a:pt x="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6" name="Freeform 621">
                  <a:extLst>
                    <a:ext uri="{FF2B5EF4-FFF2-40B4-BE49-F238E27FC236}">
                      <a16:creationId xmlns:a16="http://schemas.microsoft.com/office/drawing/2014/main" id="{7083CD8B-E155-4A98-83FD-C362A3C9C0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7" y="365"/>
                  <a:ext cx="6" cy="4"/>
                </a:xfrm>
                <a:custGeom>
                  <a:avLst/>
                  <a:gdLst>
                    <a:gd name="T0" fmla="*/ 4 w 8"/>
                    <a:gd name="T1" fmla="*/ 5 h 5"/>
                    <a:gd name="T2" fmla="*/ 7 w 8"/>
                    <a:gd name="T3" fmla="*/ 2 h 5"/>
                    <a:gd name="T4" fmla="*/ 4 w 8"/>
                    <a:gd name="T5" fmla="*/ 0 h 5"/>
                    <a:gd name="T6" fmla="*/ 1 w 8"/>
                    <a:gd name="T7" fmla="*/ 3 h 5"/>
                    <a:gd name="T8" fmla="*/ 4 w 8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4" y="5"/>
                      </a:moveTo>
                      <a:cubicBezTo>
                        <a:pt x="6" y="5"/>
                        <a:pt x="8" y="3"/>
                        <a:pt x="7" y="2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7" name="Freeform 622">
                  <a:extLst>
                    <a:ext uri="{FF2B5EF4-FFF2-40B4-BE49-F238E27FC236}">
                      <a16:creationId xmlns:a16="http://schemas.microsoft.com/office/drawing/2014/main" id="{B6629EA4-F105-458D-85D2-4B5B331BA4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66" y="416"/>
                  <a:ext cx="6" cy="5"/>
                </a:xfrm>
                <a:custGeom>
                  <a:avLst/>
                  <a:gdLst>
                    <a:gd name="T0" fmla="*/ 0 w 8"/>
                    <a:gd name="T1" fmla="*/ 2 h 7"/>
                    <a:gd name="T2" fmla="*/ 1 w 8"/>
                    <a:gd name="T3" fmla="*/ 5 h 7"/>
                    <a:gd name="T4" fmla="*/ 5 w 8"/>
                    <a:gd name="T5" fmla="*/ 7 h 7"/>
                    <a:gd name="T6" fmla="*/ 8 w 8"/>
                    <a:gd name="T7" fmla="*/ 4 h 7"/>
                    <a:gd name="T8" fmla="*/ 7 w 8"/>
                    <a:gd name="T9" fmla="*/ 1 h 7"/>
                    <a:gd name="T10" fmla="*/ 3 w 8"/>
                    <a:gd name="T11" fmla="*/ 0 h 7"/>
                    <a:gd name="T12" fmla="*/ 0 w 8"/>
                    <a:gd name="T13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">
                      <a:moveTo>
                        <a:pt x="0" y="2"/>
                      </a:move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6"/>
                        <a:pt x="4" y="7"/>
                        <a:pt x="5" y="7"/>
                      </a:cubicBezTo>
                      <a:cubicBezTo>
                        <a:pt x="7" y="7"/>
                        <a:pt x="8" y="6"/>
                        <a:pt x="8" y="4"/>
                      </a:cubicBezTo>
                      <a:cubicBezTo>
                        <a:pt x="8" y="3"/>
                        <a:pt x="8" y="2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8" name="Freeform 623">
                  <a:extLst>
                    <a:ext uri="{FF2B5EF4-FFF2-40B4-BE49-F238E27FC236}">
                      <a16:creationId xmlns:a16="http://schemas.microsoft.com/office/drawing/2014/main" id="{851179C2-C921-4288-BDDE-9AF55C84AA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6" y="1637"/>
                  <a:ext cx="8" cy="4"/>
                </a:xfrm>
                <a:custGeom>
                  <a:avLst/>
                  <a:gdLst>
                    <a:gd name="T0" fmla="*/ 10 w 10"/>
                    <a:gd name="T1" fmla="*/ 4 h 5"/>
                    <a:gd name="T2" fmla="*/ 10 w 10"/>
                    <a:gd name="T3" fmla="*/ 3 h 5"/>
                    <a:gd name="T4" fmla="*/ 8 w 10"/>
                    <a:gd name="T5" fmla="*/ 0 h 5"/>
                    <a:gd name="T6" fmla="*/ 5 w 10"/>
                    <a:gd name="T7" fmla="*/ 0 h 5"/>
                    <a:gd name="T8" fmla="*/ 0 w 10"/>
                    <a:gd name="T9" fmla="*/ 0 h 5"/>
                    <a:gd name="T10" fmla="*/ 7 w 10"/>
                    <a:gd name="T11" fmla="*/ 5 h 5"/>
                    <a:gd name="T12" fmla="*/ 10 w 10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5">
                      <a:moveTo>
                        <a:pt x="10" y="4"/>
                      </a:moveTo>
                      <a:cubicBezTo>
                        <a:pt x="10" y="4"/>
                        <a:pt x="10" y="3"/>
                        <a:pt x="10" y="3"/>
                      </a:cubicBezTo>
                      <a:cubicBezTo>
                        <a:pt x="10" y="2"/>
                        <a:pt x="9" y="1"/>
                        <a:pt x="8" y="0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1" y="0"/>
                        <a:pt x="0" y="0"/>
                      </a:cubicBezTo>
                      <a:cubicBezTo>
                        <a:pt x="2" y="2"/>
                        <a:pt x="5" y="4"/>
                        <a:pt x="7" y="5"/>
                      </a:cubicBezTo>
                      <a:cubicBezTo>
                        <a:pt x="8" y="5"/>
                        <a:pt x="9" y="4"/>
                        <a:pt x="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9" name="Freeform 624">
                  <a:extLst>
                    <a:ext uri="{FF2B5EF4-FFF2-40B4-BE49-F238E27FC236}">
                      <a16:creationId xmlns:a16="http://schemas.microsoft.com/office/drawing/2014/main" id="{7CA38266-460B-41B3-8BDE-6A776A2E64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2" y="1650"/>
                  <a:ext cx="7" cy="5"/>
                </a:xfrm>
                <a:custGeom>
                  <a:avLst/>
                  <a:gdLst>
                    <a:gd name="T0" fmla="*/ 0 w 9"/>
                    <a:gd name="T1" fmla="*/ 3 h 7"/>
                    <a:gd name="T2" fmla="*/ 0 w 9"/>
                    <a:gd name="T3" fmla="*/ 5 h 7"/>
                    <a:gd name="T4" fmla="*/ 2 w 9"/>
                    <a:gd name="T5" fmla="*/ 6 h 7"/>
                    <a:gd name="T6" fmla="*/ 8 w 9"/>
                    <a:gd name="T7" fmla="*/ 6 h 7"/>
                    <a:gd name="T8" fmla="*/ 9 w 9"/>
                    <a:gd name="T9" fmla="*/ 5 h 7"/>
                    <a:gd name="T10" fmla="*/ 8 w 9"/>
                    <a:gd name="T11" fmla="*/ 3 h 7"/>
                    <a:gd name="T12" fmla="*/ 0 w 9"/>
                    <a:gd name="T13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7">
                      <a:moveTo>
                        <a:pt x="0" y="3"/>
                      </a:move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1" y="6"/>
                        <a:pt x="2" y="6"/>
                      </a:cubicBezTo>
                      <a:cubicBezTo>
                        <a:pt x="3" y="7"/>
                        <a:pt x="6" y="6"/>
                        <a:pt x="8" y="6"/>
                      </a:cubicBezTo>
                      <a:cubicBezTo>
                        <a:pt x="8" y="6"/>
                        <a:pt x="8" y="5"/>
                        <a:pt x="9" y="5"/>
                      </a:cubicBezTo>
                      <a:cubicBezTo>
                        <a:pt x="8" y="4"/>
                        <a:pt x="9" y="4"/>
                        <a:pt x="8" y="3"/>
                      </a:cubicBezTo>
                      <a:cubicBezTo>
                        <a:pt x="6" y="1"/>
                        <a:pt x="3" y="0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0" name="Freeform 625">
                  <a:extLst>
                    <a:ext uri="{FF2B5EF4-FFF2-40B4-BE49-F238E27FC236}">
                      <a16:creationId xmlns:a16="http://schemas.microsoft.com/office/drawing/2014/main" id="{124E7463-EC90-4AE8-A6FD-59DF67865D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6" y="525"/>
                  <a:ext cx="5" cy="7"/>
                </a:xfrm>
                <a:custGeom>
                  <a:avLst/>
                  <a:gdLst>
                    <a:gd name="T0" fmla="*/ 3 w 6"/>
                    <a:gd name="T1" fmla="*/ 8 h 9"/>
                    <a:gd name="T2" fmla="*/ 6 w 6"/>
                    <a:gd name="T3" fmla="*/ 5 h 9"/>
                    <a:gd name="T4" fmla="*/ 4 w 6"/>
                    <a:gd name="T5" fmla="*/ 1 h 9"/>
                    <a:gd name="T6" fmla="*/ 0 w 6"/>
                    <a:gd name="T7" fmla="*/ 5 h 9"/>
                    <a:gd name="T8" fmla="*/ 3 w 6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9">
                      <a:moveTo>
                        <a:pt x="3" y="8"/>
                      </a:moveTo>
                      <a:cubicBezTo>
                        <a:pt x="4" y="9"/>
                        <a:pt x="6" y="7"/>
                        <a:pt x="6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ubicBezTo>
                        <a:pt x="3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1" name="Freeform 626">
                  <a:extLst>
                    <a:ext uri="{FF2B5EF4-FFF2-40B4-BE49-F238E27FC236}">
                      <a16:creationId xmlns:a16="http://schemas.microsoft.com/office/drawing/2014/main" id="{41F9792E-5098-4950-AD68-BB5D49E12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494"/>
                  <a:ext cx="10" cy="5"/>
                </a:xfrm>
                <a:custGeom>
                  <a:avLst/>
                  <a:gdLst>
                    <a:gd name="T0" fmla="*/ 9 w 13"/>
                    <a:gd name="T1" fmla="*/ 4 h 7"/>
                    <a:gd name="T2" fmla="*/ 13 w 13"/>
                    <a:gd name="T3" fmla="*/ 3 h 7"/>
                    <a:gd name="T4" fmla="*/ 0 w 13"/>
                    <a:gd name="T5" fmla="*/ 1 h 7"/>
                    <a:gd name="T6" fmla="*/ 9 w 13"/>
                    <a:gd name="T7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" h="7">
                      <a:moveTo>
                        <a:pt x="9" y="4"/>
                      </a:moveTo>
                      <a:cubicBezTo>
                        <a:pt x="10" y="4"/>
                        <a:pt x="11" y="4"/>
                        <a:pt x="13" y="3"/>
                      </a:cubicBezTo>
                      <a:cubicBezTo>
                        <a:pt x="9" y="0"/>
                        <a:pt x="4" y="0"/>
                        <a:pt x="0" y="1"/>
                      </a:cubicBezTo>
                      <a:cubicBezTo>
                        <a:pt x="2" y="7"/>
                        <a:pt x="2" y="7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2" name="Freeform 627">
                  <a:extLst>
                    <a:ext uri="{FF2B5EF4-FFF2-40B4-BE49-F238E27FC236}">
                      <a16:creationId xmlns:a16="http://schemas.microsoft.com/office/drawing/2014/main" id="{F88160EA-DE22-47AC-AB8B-0D58F7F6FD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4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3" name="Freeform 628">
                  <a:extLst>
                    <a:ext uri="{FF2B5EF4-FFF2-40B4-BE49-F238E27FC236}">
                      <a16:creationId xmlns:a16="http://schemas.microsoft.com/office/drawing/2014/main" id="{70614362-967F-44B3-B040-6D6D24A66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536"/>
                  <a:ext cx="9" cy="6"/>
                </a:xfrm>
                <a:custGeom>
                  <a:avLst/>
                  <a:gdLst>
                    <a:gd name="T0" fmla="*/ 5 w 11"/>
                    <a:gd name="T1" fmla="*/ 0 h 8"/>
                    <a:gd name="T2" fmla="*/ 0 w 11"/>
                    <a:gd name="T3" fmla="*/ 3 h 8"/>
                    <a:gd name="T4" fmla="*/ 7 w 11"/>
                    <a:gd name="T5" fmla="*/ 7 h 8"/>
                    <a:gd name="T6" fmla="*/ 10 w 11"/>
                    <a:gd name="T7" fmla="*/ 2 h 8"/>
                    <a:gd name="T8" fmla="*/ 5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5" y="0"/>
                      </a:moveTo>
                      <a:cubicBezTo>
                        <a:pt x="4" y="1"/>
                        <a:pt x="2" y="2"/>
                        <a:pt x="0" y="3"/>
                      </a:cubicBezTo>
                      <a:cubicBezTo>
                        <a:pt x="3" y="8"/>
                        <a:pt x="4" y="8"/>
                        <a:pt x="7" y="7"/>
                      </a:cubicBezTo>
                      <a:cubicBezTo>
                        <a:pt x="9" y="6"/>
                        <a:pt x="11" y="3"/>
                        <a:pt x="10" y="2"/>
                      </a:cubicBezTo>
                      <a:cubicBezTo>
                        <a:pt x="9" y="1"/>
                        <a:pt x="7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4" name="Freeform 629">
                  <a:extLst>
                    <a:ext uri="{FF2B5EF4-FFF2-40B4-BE49-F238E27FC236}">
                      <a16:creationId xmlns:a16="http://schemas.microsoft.com/office/drawing/2014/main" id="{BFE21D56-E136-45A4-B42E-02E2CD4C9A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0" y="1527"/>
                  <a:ext cx="4" cy="11"/>
                </a:xfrm>
                <a:custGeom>
                  <a:avLst/>
                  <a:gdLst>
                    <a:gd name="T0" fmla="*/ 6 w 6"/>
                    <a:gd name="T1" fmla="*/ 2 h 14"/>
                    <a:gd name="T2" fmla="*/ 6 w 6"/>
                    <a:gd name="T3" fmla="*/ 1 h 14"/>
                    <a:gd name="T4" fmla="*/ 3 w 6"/>
                    <a:gd name="T5" fmla="*/ 1 h 14"/>
                    <a:gd name="T6" fmla="*/ 0 w 6"/>
                    <a:gd name="T7" fmla="*/ 4 h 14"/>
                    <a:gd name="T8" fmla="*/ 0 w 6"/>
                    <a:gd name="T9" fmla="*/ 14 h 14"/>
                    <a:gd name="T10" fmla="*/ 3 w 6"/>
                    <a:gd name="T11" fmla="*/ 14 h 14"/>
                    <a:gd name="T12" fmla="*/ 5 w 6"/>
                    <a:gd name="T13" fmla="*/ 7 h 14"/>
                    <a:gd name="T14" fmla="*/ 6 w 6"/>
                    <a:gd name="T15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14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4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0" y="7"/>
                        <a:pt x="0" y="11"/>
                        <a:pt x="0" y="14"/>
                      </a:cubicBezTo>
                      <a:cubicBezTo>
                        <a:pt x="1" y="14"/>
                        <a:pt x="2" y="14"/>
                        <a:pt x="3" y="14"/>
                      </a:cubicBezTo>
                      <a:cubicBezTo>
                        <a:pt x="4" y="12"/>
                        <a:pt x="5" y="9"/>
                        <a:pt x="5" y="7"/>
                      </a:cubicBezTo>
                      <a:cubicBezTo>
                        <a:pt x="6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5" name="Oval 630">
                  <a:extLst>
                    <a:ext uri="{FF2B5EF4-FFF2-40B4-BE49-F238E27FC236}">
                      <a16:creationId xmlns:a16="http://schemas.microsoft.com/office/drawing/2014/main" id="{98A3BACC-2498-4EA0-A177-CA1A09E53D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10" y="1530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6" name="Oval 631">
                  <a:extLst>
                    <a:ext uri="{FF2B5EF4-FFF2-40B4-BE49-F238E27FC236}">
                      <a16:creationId xmlns:a16="http://schemas.microsoft.com/office/drawing/2014/main" id="{DB049FB5-AF6F-4ED7-9878-369994C4E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08" y="1538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7" name="Freeform 632">
                  <a:extLst>
                    <a:ext uri="{FF2B5EF4-FFF2-40B4-BE49-F238E27FC236}">
                      <a16:creationId xmlns:a16="http://schemas.microsoft.com/office/drawing/2014/main" id="{3C37FABA-10B4-49EC-AF76-F54EEFED0D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7" y="1485"/>
                  <a:ext cx="6" cy="5"/>
                </a:xfrm>
                <a:custGeom>
                  <a:avLst/>
                  <a:gdLst>
                    <a:gd name="T0" fmla="*/ 4 w 7"/>
                    <a:gd name="T1" fmla="*/ 1 h 7"/>
                    <a:gd name="T2" fmla="*/ 2 w 7"/>
                    <a:gd name="T3" fmla="*/ 1 h 7"/>
                    <a:gd name="T4" fmla="*/ 1 w 7"/>
                    <a:gd name="T5" fmla="*/ 3 h 7"/>
                    <a:gd name="T6" fmla="*/ 4 w 7"/>
                    <a:gd name="T7" fmla="*/ 7 h 7"/>
                    <a:gd name="T8" fmla="*/ 7 w 7"/>
                    <a:gd name="T9" fmla="*/ 5 h 7"/>
                    <a:gd name="T10" fmla="*/ 4 w 7"/>
                    <a:gd name="T1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7">
                      <a:moveTo>
                        <a:pt x="4" y="1"/>
                      </a:move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1" y="1"/>
                        <a:pt x="0" y="3"/>
                        <a:pt x="1" y="3"/>
                      </a:cubicBezTo>
                      <a:cubicBezTo>
                        <a:pt x="1" y="5"/>
                        <a:pt x="2" y="6"/>
                        <a:pt x="4" y="7"/>
                      </a:cubicBezTo>
                      <a:cubicBezTo>
                        <a:pt x="4" y="7"/>
                        <a:pt x="5" y="6"/>
                        <a:pt x="7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8" name="Freeform 633">
                  <a:extLst>
                    <a:ext uri="{FF2B5EF4-FFF2-40B4-BE49-F238E27FC236}">
                      <a16:creationId xmlns:a16="http://schemas.microsoft.com/office/drawing/2014/main" id="{ACF9268C-9D93-42BC-B761-39CF398C93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467"/>
                  <a:ext cx="6" cy="5"/>
                </a:xfrm>
                <a:custGeom>
                  <a:avLst/>
                  <a:gdLst>
                    <a:gd name="T0" fmla="*/ 7 w 7"/>
                    <a:gd name="T1" fmla="*/ 2 h 7"/>
                    <a:gd name="T2" fmla="*/ 5 w 7"/>
                    <a:gd name="T3" fmla="*/ 0 h 7"/>
                    <a:gd name="T4" fmla="*/ 0 w 7"/>
                    <a:gd name="T5" fmla="*/ 3 h 7"/>
                    <a:gd name="T6" fmla="*/ 1 w 7"/>
                    <a:gd name="T7" fmla="*/ 6 h 7"/>
                    <a:gd name="T8" fmla="*/ 7 w 7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7" y="2"/>
                      </a:move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1" y="6"/>
                        <a:pt x="1" y="6"/>
                      </a:cubicBezTo>
                      <a:cubicBezTo>
                        <a:pt x="4" y="7"/>
                        <a:pt x="7" y="5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9" name="Freeform 634">
                  <a:extLst>
                    <a:ext uri="{FF2B5EF4-FFF2-40B4-BE49-F238E27FC236}">
                      <a16:creationId xmlns:a16="http://schemas.microsoft.com/office/drawing/2014/main" id="{F55F76EF-2066-4056-B53B-FE23CE8C28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4" y="800"/>
                  <a:ext cx="6" cy="6"/>
                </a:xfrm>
                <a:custGeom>
                  <a:avLst/>
                  <a:gdLst>
                    <a:gd name="T0" fmla="*/ 2 w 8"/>
                    <a:gd name="T1" fmla="*/ 0 h 8"/>
                    <a:gd name="T2" fmla="*/ 0 w 8"/>
                    <a:gd name="T3" fmla="*/ 3 h 8"/>
                    <a:gd name="T4" fmla="*/ 5 w 8"/>
                    <a:gd name="T5" fmla="*/ 7 h 8"/>
                    <a:gd name="T6" fmla="*/ 8 w 8"/>
                    <a:gd name="T7" fmla="*/ 6 h 8"/>
                    <a:gd name="T8" fmla="*/ 8 w 8"/>
                    <a:gd name="T9" fmla="*/ 4 h 8"/>
                    <a:gd name="T10" fmla="*/ 2 w 8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8">
                      <a:moveTo>
                        <a:pt x="2" y="0"/>
                      </a:move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7"/>
                        <a:pt x="5" y="7"/>
                      </a:cubicBezTo>
                      <a:cubicBezTo>
                        <a:pt x="6" y="8"/>
                        <a:pt x="7" y="6"/>
                        <a:pt x="8" y="6"/>
                      </a:cubicBezTo>
                      <a:cubicBezTo>
                        <a:pt x="8" y="5"/>
                        <a:pt x="8" y="4"/>
                        <a:pt x="8" y="4"/>
                      </a:cubicBezTo>
                      <a:cubicBezTo>
                        <a:pt x="7" y="1"/>
                        <a:pt x="5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0" name="Freeform 635">
                  <a:extLst>
                    <a:ext uri="{FF2B5EF4-FFF2-40B4-BE49-F238E27FC236}">
                      <a16:creationId xmlns:a16="http://schemas.microsoft.com/office/drawing/2014/main" id="{3DF6DCDF-8906-4C55-9DCA-7A8CCEE7D1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7" y="1368"/>
                  <a:ext cx="4" cy="7"/>
                </a:xfrm>
                <a:custGeom>
                  <a:avLst/>
                  <a:gdLst>
                    <a:gd name="T0" fmla="*/ 3 w 6"/>
                    <a:gd name="T1" fmla="*/ 0 h 8"/>
                    <a:gd name="T2" fmla="*/ 0 w 6"/>
                    <a:gd name="T3" fmla="*/ 5 h 8"/>
                    <a:gd name="T4" fmla="*/ 3 w 6"/>
                    <a:gd name="T5" fmla="*/ 8 h 8"/>
                    <a:gd name="T6" fmla="*/ 6 w 6"/>
                    <a:gd name="T7" fmla="*/ 5 h 8"/>
                    <a:gd name="T8" fmla="*/ 3 w 6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8">
                      <a:moveTo>
                        <a:pt x="3" y="0"/>
                      </a:move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2" y="7"/>
                        <a:pt x="3" y="8"/>
                      </a:cubicBezTo>
                      <a:cubicBezTo>
                        <a:pt x="5" y="8"/>
                        <a:pt x="6" y="6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1" name="Freeform 636">
                  <a:extLst>
                    <a:ext uri="{FF2B5EF4-FFF2-40B4-BE49-F238E27FC236}">
                      <a16:creationId xmlns:a16="http://schemas.microsoft.com/office/drawing/2014/main" id="{F476CD59-720C-45A0-B793-5F3DFD70C3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6" y="1347"/>
                  <a:ext cx="5" cy="7"/>
                </a:xfrm>
                <a:custGeom>
                  <a:avLst/>
                  <a:gdLst>
                    <a:gd name="T0" fmla="*/ 4 w 7"/>
                    <a:gd name="T1" fmla="*/ 9 h 9"/>
                    <a:gd name="T2" fmla="*/ 2 w 7"/>
                    <a:gd name="T3" fmla="*/ 0 h 9"/>
                    <a:gd name="T4" fmla="*/ 1 w 7"/>
                    <a:gd name="T5" fmla="*/ 0 h 9"/>
                    <a:gd name="T6" fmla="*/ 2 w 7"/>
                    <a:gd name="T7" fmla="*/ 9 h 9"/>
                    <a:gd name="T8" fmla="*/ 4 w 7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9">
                      <a:moveTo>
                        <a:pt x="4" y="9"/>
                      </a:moveTo>
                      <a:cubicBezTo>
                        <a:pt x="7" y="6"/>
                        <a:pt x="6" y="2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3"/>
                        <a:pt x="1" y="6"/>
                        <a:pt x="2" y="9"/>
                      </a:cubicBezTo>
                      <a:cubicBezTo>
                        <a:pt x="3" y="9"/>
                        <a:pt x="4" y="9"/>
                        <a:pt x="4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2" name="Freeform 637">
                  <a:extLst>
                    <a:ext uri="{FF2B5EF4-FFF2-40B4-BE49-F238E27FC236}">
                      <a16:creationId xmlns:a16="http://schemas.microsoft.com/office/drawing/2014/main" id="{769D595C-6B5D-4BE4-8137-EDD06F2866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0" y="1346"/>
                  <a:ext cx="6" cy="4"/>
                </a:xfrm>
                <a:custGeom>
                  <a:avLst/>
                  <a:gdLst>
                    <a:gd name="T0" fmla="*/ 1 w 8"/>
                    <a:gd name="T1" fmla="*/ 2 h 6"/>
                    <a:gd name="T2" fmla="*/ 0 w 8"/>
                    <a:gd name="T3" fmla="*/ 5 h 6"/>
                    <a:gd name="T4" fmla="*/ 2 w 8"/>
                    <a:gd name="T5" fmla="*/ 5 h 6"/>
                    <a:gd name="T6" fmla="*/ 8 w 8"/>
                    <a:gd name="T7" fmla="*/ 3 h 6"/>
                    <a:gd name="T8" fmla="*/ 8 w 8"/>
                    <a:gd name="T9" fmla="*/ 2 h 6"/>
                    <a:gd name="T10" fmla="*/ 7 w 8"/>
                    <a:gd name="T11" fmla="*/ 1 h 6"/>
                    <a:gd name="T12" fmla="*/ 1 w 8"/>
                    <a:gd name="T13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">
                      <a:moveTo>
                        <a:pt x="1" y="2"/>
                      </a:move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5"/>
                        <a:pt x="1" y="5"/>
                        <a:pt x="2" y="5"/>
                      </a:cubicBezTo>
                      <a:cubicBezTo>
                        <a:pt x="4" y="6"/>
                        <a:pt x="6" y="5"/>
                        <a:pt x="8" y="3"/>
                      </a:cubicBezTo>
                      <a:cubicBezTo>
                        <a:pt x="8" y="3"/>
                        <a:pt x="8" y="2"/>
                        <a:pt x="8" y="2"/>
                      </a:cubicBezTo>
                      <a:cubicBezTo>
                        <a:pt x="8" y="1"/>
                        <a:pt x="7" y="1"/>
                        <a:pt x="7" y="1"/>
                      </a:cubicBezTo>
                      <a:cubicBezTo>
                        <a:pt x="5" y="0"/>
                        <a:pt x="2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3" name="Freeform 638">
                  <a:extLst>
                    <a:ext uri="{FF2B5EF4-FFF2-40B4-BE49-F238E27FC236}">
                      <a16:creationId xmlns:a16="http://schemas.microsoft.com/office/drawing/2014/main" id="{A860B1FF-6CEF-4F96-92C1-65689BC5A4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3" y="1412"/>
                  <a:ext cx="5" cy="4"/>
                </a:xfrm>
                <a:custGeom>
                  <a:avLst/>
                  <a:gdLst>
                    <a:gd name="T0" fmla="*/ 6 w 7"/>
                    <a:gd name="T1" fmla="*/ 4 h 5"/>
                    <a:gd name="T2" fmla="*/ 7 w 7"/>
                    <a:gd name="T3" fmla="*/ 3 h 5"/>
                    <a:gd name="T4" fmla="*/ 6 w 7"/>
                    <a:gd name="T5" fmla="*/ 1 h 5"/>
                    <a:gd name="T6" fmla="*/ 2 w 7"/>
                    <a:gd name="T7" fmla="*/ 1 h 5"/>
                    <a:gd name="T8" fmla="*/ 0 w 7"/>
                    <a:gd name="T9" fmla="*/ 3 h 5"/>
                    <a:gd name="T10" fmla="*/ 3 w 7"/>
                    <a:gd name="T11" fmla="*/ 5 h 5"/>
                    <a:gd name="T12" fmla="*/ 6 w 7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5">
                      <a:moveTo>
                        <a:pt x="6" y="4"/>
                      </a:moveTo>
                      <a:cubicBezTo>
                        <a:pt x="6" y="4"/>
                        <a:pt x="7" y="4"/>
                        <a:pt x="7" y="3"/>
                      </a:cubicBezTo>
                      <a:cubicBezTo>
                        <a:pt x="7" y="3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0" y="4"/>
                        <a:pt x="2" y="5"/>
                        <a:pt x="3" y="5"/>
                      </a:cubicBezTo>
                      <a:cubicBezTo>
                        <a:pt x="4" y="5"/>
                        <a:pt x="5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4" name="Freeform 639">
                  <a:extLst>
                    <a:ext uri="{FF2B5EF4-FFF2-40B4-BE49-F238E27FC236}">
                      <a16:creationId xmlns:a16="http://schemas.microsoft.com/office/drawing/2014/main" id="{9CB5A329-351D-4EB7-932A-C515DE1EB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4" y="168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5" name="Freeform 640">
                  <a:extLst>
                    <a:ext uri="{FF2B5EF4-FFF2-40B4-BE49-F238E27FC236}">
                      <a16:creationId xmlns:a16="http://schemas.microsoft.com/office/drawing/2014/main" id="{CCEE0F33-6C40-40DA-B303-4D6226039B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4" y="1681"/>
                  <a:ext cx="10" cy="6"/>
                </a:xfrm>
                <a:custGeom>
                  <a:avLst/>
                  <a:gdLst>
                    <a:gd name="T0" fmla="*/ 0 w 12"/>
                    <a:gd name="T1" fmla="*/ 0 h 7"/>
                    <a:gd name="T2" fmla="*/ 12 w 12"/>
                    <a:gd name="T3" fmla="*/ 6 h 7"/>
                    <a:gd name="T4" fmla="*/ 0 w 12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" h="7">
                      <a:moveTo>
                        <a:pt x="0" y="0"/>
                      </a:moveTo>
                      <a:cubicBezTo>
                        <a:pt x="3" y="4"/>
                        <a:pt x="7" y="7"/>
                        <a:pt x="12" y="6"/>
                      </a:cubicBezTo>
                      <a:cubicBezTo>
                        <a:pt x="9" y="1"/>
                        <a:pt x="5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4" name="Group 842">
                <a:extLst>
                  <a:ext uri="{FF2B5EF4-FFF2-40B4-BE49-F238E27FC236}">
                    <a16:creationId xmlns:a16="http://schemas.microsoft.com/office/drawing/2014/main" id="{82B828BF-D776-4925-844F-EF513FCA36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29588" y="517525"/>
                <a:ext cx="5375275" cy="3181350"/>
                <a:chOff x="-5121" y="326"/>
                <a:chExt cx="3386" cy="2004"/>
              </a:xfrm>
              <a:grpFill/>
            </p:grpSpPr>
            <p:sp>
              <p:nvSpPr>
                <p:cNvPr id="36" name="Freeform 642">
                  <a:extLst>
                    <a:ext uri="{FF2B5EF4-FFF2-40B4-BE49-F238E27FC236}">
                      <a16:creationId xmlns:a16="http://schemas.microsoft.com/office/drawing/2014/main" id="{B8E6C9BF-3F4C-4F21-ACBB-B46A507F3A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8" y="1625"/>
                  <a:ext cx="17" cy="36"/>
                </a:xfrm>
                <a:custGeom>
                  <a:avLst/>
                  <a:gdLst>
                    <a:gd name="T0" fmla="*/ 1 w 22"/>
                    <a:gd name="T1" fmla="*/ 43 h 46"/>
                    <a:gd name="T2" fmla="*/ 5 w 22"/>
                    <a:gd name="T3" fmla="*/ 45 h 46"/>
                    <a:gd name="T4" fmla="*/ 9 w 22"/>
                    <a:gd name="T5" fmla="*/ 42 h 46"/>
                    <a:gd name="T6" fmla="*/ 9 w 22"/>
                    <a:gd name="T7" fmla="*/ 43 h 46"/>
                    <a:gd name="T8" fmla="*/ 9 w 22"/>
                    <a:gd name="T9" fmla="*/ 42 h 46"/>
                    <a:gd name="T10" fmla="*/ 12 w 22"/>
                    <a:gd name="T11" fmla="*/ 42 h 46"/>
                    <a:gd name="T12" fmla="*/ 10 w 22"/>
                    <a:gd name="T13" fmla="*/ 34 h 46"/>
                    <a:gd name="T14" fmla="*/ 12 w 22"/>
                    <a:gd name="T15" fmla="*/ 30 h 46"/>
                    <a:gd name="T16" fmla="*/ 13 w 22"/>
                    <a:gd name="T17" fmla="*/ 30 h 46"/>
                    <a:gd name="T18" fmla="*/ 17 w 22"/>
                    <a:gd name="T19" fmla="*/ 24 h 46"/>
                    <a:gd name="T20" fmla="*/ 19 w 22"/>
                    <a:gd name="T21" fmla="*/ 20 h 46"/>
                    <a:gd name="T22" fmla="*/ 22 w 22"/>
                    <a:gd name="T23" fmla="*/ 15 h 46"/>
                    <a:gd name="T24" fmla="*/ 20 w 22"/>
                    <a:gd name="T25" fmla="*/ 12 h 46"/>
                    <a:gd name="T26" fmla="*/ 16 w 22"/>
                    <a:gd name="T27" fmla="*/ 11 h 46"/>
                    <a:gd name="T28" fmla="*/ 12 w 22"/>
                    <a:gd name="T29" fmla="*/ 9 h 46"/>
                    <a:gd name="T30" fmla="*/ 14 w 22"/>
                    <a:gd name="T31" fmla="*/ 6 h 46"/>
                    <a:gd name="T32" fmla="*/ 17 w 22"/>
                    <a:gd name="T33" fmla="*/ 4 h 46"/>
                    <a:gd name="T34" fmla="*/ 17 w 22"/>
                    <a:gd name="T35" fmla="*/ 1 h 46"/>
                    <a:gd name="T36" fmla="*/ 16 w 22"/>
                    <a:gd name="T37" fmla="*/ 1 h 46"/>
                    <a:gd name="T38" fmla="*/ 2 w 22"/>
                    <a:gd name="T39" fmla="*/ 21 h 46"/>
                    <a:gd name="T40" fmla="*/ 3 w 22"/>
                    <a:gd name="T41" fmla="*/ 28 h 46"/>
                    <a:gd name="T42" fmla="*/ 5 w 22"/>
                    <a:gd name="T43" fmla="*/ 39 h 46"/>
                    <a:gd name="T44" fmla="*/ 5 w 22"/>
                    <a:gd name="T45" fmla="*/ 39 h 46"/>
                    <a:gd name="T46" fmla="*/ 5 w 22"/>
                    <a:gd name="T47" fmla="*/ 39 h 46"/>
                    <a:gd name="T48" fmla="*/ 5 w 22"/>
                    <a:gd name="T49" fmla="*/ 39 h 46"/>
                    <a:gd name="T50" fmla="*/ 7 w 22"/>
                    <a:gd name="T51" fmla="*/ 41 h 46"/>
                    <a:gd name="T52" fmla="*/ 5 w 22"/>
                    <a:gd name="T53" fmla="*/ 39 h 46"/>
                    <a:gd name="T54" fmla="*/ 3 w 22"/>
                    <a:gd name="T55" fmla="*/ 40 h 46"/>
                    <a:gd name="T56" fmla="*/ 1 w 22"/>
                    <a:gd name="T57" fmla="*/ 4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2" h="46">
                      <a:moveTo>
                        <a:pt x="1" y="43"/>
                      </a:moveTo>
                      <a:cubicBezTo>
                        <a:pt x="2" y="45"/>
                        <a:pt x="3" y="46"/>
                        <a:pt x="5" y="45"/>
                      </a:cubicBezTo>
                      <a:cubicBezTo>
                        <a:pt x="6" y="44"/>
                        <a:pt x="7" y="43"/>
                        <a:pt x="9" y="42"/>
                      </a:cubicBezTo>
                      <a:cubicBezTo>
                        <a:pt x="9" y="42"/>
                        <a:pt x="9" y="42"/>
                        <a:pt x="9" y="43"/>
                      </a:cubicBezTo>
                      <a:cubicBezTo>
                        <a:pt x="9" y="42"/>
                        <a:pt x="9" y="42"/>
                        <a:pt x="9" y="42"/>
                      </a:cubicBezTo>
                      <a:cubicBezTo>
                        <a:pt x="10" y="42"/>
                        <a:pt x="11" y="42"/>
                        <a:pt x="12" y="42"/>
                      </a:cubicBezTo>
                      <a:cubicBezTo>
                        <a:pt x="11" y="39"/>
                        <a:pt x="10" y="37"/>
                        <a:pt x="10" y="34"/>
                      </a:cubicBezTo>
                      <a:cubicBezTo>
                        <a:pt x="10" y="33"/>
                        <a:pt x="10" y="31"/>
                        <a:pt x="12" y="30"/>
                      </a:cubicBezTo>
                      <a:cubicBezTo>
                        <a:pt x="12" y="30"/>
                        <a:pt x="13" y="30"/>
                        <a:pt x="13" y="30"/>
                      </a:cubicBezTo>
                      <a:cubicBezTo>
                        <a:pt x="16" y="29"/>
                        <a:pt x="19" y="28"/>
                        <a:pt x="17" y="24"/>
                      </a:cubicBezTo>
                      <a:cubicBezTo>
                        <a:pt x="17" y="23"/>
                        <a:pt x="18" y="21"/>
                        <a:pt x="19" y="20"/>
                      </a:cubicBezTo>
                      <a:cubicBezTo>
                        <a:pt x="20" y="18"/>
                        <a:pt x="22" y="17"/>
                        <a:pt x="22" y="15"/>
                      </a:cubicBezTo>
                      <a:cubicBezTo>
                        <a:pt x="22" y="14"/>
                        <a:pt x="21" y="12"/>
                        <a:pt x="20" y="12"/>
                      </a:cubicBezTo>
                      <a:cubicBezTo>
                        <a:pt x="19" y="11"/>
                        <a:pt x="17" y="11"/>
                        <a:pt x="16" y="11"/>
                      </a:cubicBezTo>
                      <a:cubicBezTo>
                        <a:pt x="14" y="11"/>
                        <a:pt x="13" y="11"/>
                        <a:pt x="12" y="9"/>
                      </a:cubicBezTo>
                      <a:cubicBezTo>
                        <a:pt x="11" y="8"/>
                        <a:pt x="11" y="7"/>
                        <a:pt x="14" y="6"/>
                      </a:cubicBezTo>
                      <a:cubicBezTo>
                        <a:pt x="15" y="5"/>
                        <a:pt x="16" y="5"/>
                        <a:pt x="17" y="4"/>
                      </a:cubicBezTo>
                      <a:cubicBezTo>
                        <a:pt x="17" y="3"/>
                        <a:pt x="17" y="2"/>
                        <a:pt x="17" y="1"/>
                      </a:cubicBezTo>
                      <a:cubicBezTo>
                        <a:pt x="17" y="1"/>
                        <a:pt x="16" y="0"/>
                        <a:pt x="16" y="1"/>
                      </a:cubicBezTo>
                      <a:cubicBezTo>
                        <a:pt x="4" y="4"/>
                        <a:pt x="1" y="10"/>
                        <a:pt x="2" y="21"/>
                      </a:cubicBezTo>
                      <a:cubicBezTo>
                        <a:pt x="2" y="24"/>
                        <a:pt x="3" y="26"/>
                        <a:pt x="3" y="28"/>
                      </a:cubicBezTo>
                      <a:cubicBezTo>
                        <a:pt x="4" y="32"/>
                        <a:pt x="5" y="35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6" y="40"/>
                        <a:pt x="6" y="40"/>
                        <a:pt x="7" y="41"/>
                      </a:cubicBezTo>
                      <a:cubicBezTo>
                        <a:pt x="6" y="40"/>
                        <a:pt x="6" y="40"/>
                        <a:pt x="5" y="39"/>
                      </a:cubicBezTo>
                      <a:cubicBezTo>
                        <a:pt x="4" y="39"/>
                        <a:pt x="3" y="39"/>
                        <a:pt x="3" y="40"/>
                      </a:cubicBezTo>
                      <a:cubicBezTo>
                        <a:pt x="1" y="41"/>
                        <a:pt x="0" y="42"/>
                        <a:pt x="1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" name="Freeform 643">
                  <a:extLst>
                    <a:ext uri="{FF2B5EF4-FFF2-40B4-BE49-F238E27FC236}">
                      <a16:creationId xmlns:a16="http://schemas.microsoft.com/office/drawing/2014/main" id="{12FB5193-67C3-402E-8C88-5764B5CCC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1" y="1501"/>
                  <a:ext cx="4" cy="9"/>
                </a:xfrm>
                <a:custGeom>
                  <a:avLst/>
                  <a:gdLst>
                    <a:gd name="T0" fmla="*/ 3 w 4"/>
                    <a:gd name="T1" fmla="*/ 1 h 11"/>
                    <a:gd name="T2" fmla="*/ 1 w 4"/>
                    <a:gd name="T3" fmla="*/ 2 h 11"/>
                    <a:gd name="T4" fmla="*/ 0 w 4"/>
                    <a:gd name="T5" fmla="*/ 6 h 11"/>
                    <a:gd name="T6" fmla="*/ 0 w 4"/>
                    <a:gd name="T7" fmla="*/ 8 h 11"/>
                    <a:gd name="T8" fmla="*/ 2 w 4"/>
                    <a:gd name="T9" fmla="*/ 11 h 11"/>
                    <a:gd name="T10" fmla="*/ 4 w 4"/>
                    <a:gd name="T11" fmla="*/ 8 h 11"/>
                    <a:gd name="T12" fmla="*/ 3 w 4"/>
                    <a:gd name="T13" fmla="*/ 2 h 11"/>
                    <a:gd name="T14" fmla="*/ 3 w 4"/>
                    <a:gd name="T1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11">
                      <a:moveTo>
                        <a:pt x="3" y="1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0" y="6"/>
                      </a:cubicBezTo>
                      <a:cubicBezTo>
                        <a:pt x="0" y="6"/>
                        <a:pt x="0" y="7"/>
                        <a:pt x="0" y="8"/>
                      </a:cubicBezTo>
                      <a:cubicBezTo>
                        <a:pt x="1" y="9"/>
                        <a:pt x="1" y="10"/>
                        <a:pt x="2" y="11"/>
                      </a:cubicBezTo>
                      <a:cubicBezTo>
                        <a:pt x="3" y="10"/>
                        <a:pt x="3" y="9"/>
                        <a:pt x="4" y="8"/>
                      </a:cubicBezTo>
                      <a:cubicBezTo>
                        <a:pt x="4" y="6"/>
                        <a:pt x="4" y="4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" name="Freeform 644">
                  <a:extLst>
                    <a:ext uri="{FF2B5EF4-FFF2-40B4-BE49-F238E27FC236}">
                      <a16:creationId xmlns:a16="http://schemas.microsoft.com/office/drawing/2014/main" id="{545D6E9F-1C80-4697-9188-1269293562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28" y="1731"/>
                  <a:ext cx="6" cy="7"/>
                </a:xfrm>
                <a:custGeom>
                  <a:avLst/>
                  <a:gdLst>
                    <a:gd name="T0" fmla="*/ 0 w 7"/>
                    <a:gd name="T1" fmla="*/ 6 h 9"/>
                    <a:gd name="T2" fmla="*/ 2 w 7"/>
                    <a:gd name="T3" fmla="*/ 8 h 9"/>
                    <a:gd name="T4" fmla="*/ 3 w 7"/>
                    <a:gd name="T5" fmla="*/ 8 h 9"/>
                    <a:gd name="T6" fmla="*/ 6 w 7"/>
                    <a:gd name="T7" fmla="*/ 3 h 9"/>
                    <a:gd name="T8" fmla="*/ 5 w 7"/>
                    <a:gd name="T9" fmla="*/ 0 h 9"/>
                    <a:gd name="T10" fmla="*/ 2 w 7"/>
                    <a:gd name="T11" fmla="*/ 2 h 9"/>
                    <a:gd name="T12" fmla="*/ 0 w 7"/>
                    <a:gd name="T13" fmla="*/ 6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9">
                      <a:moveTo>
                        <a:pt x="0" y="6"/>
                      </a:move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2" y="9"/>
                        <a:pt x="3" y="8"/>
                        <a:pt x="3" y="8"/>
                      </a:cubicBezTo>
                      <a:cubicBezTo>
                        <a:pt x="5" y="7"/>
                        <a:pt x="7" y="6"/>
                        <a:pt x="6" y="3"/>
                      </a:cubicBezTo>
                      <a:cubicBezTo>
                        <a:pt x="6" y="2"/>
                        <a:pt x="5" y="1"/>
                        <a:pt x="5" y="0"/>
                      </a:cubicBezTo>
                      <a:cubicBezTo>
                        <a:pt x="4" y="0"/>
                        <a:pt x="2" y="1"/>
                        <a:pt x="2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" name="Freeform 645">
                  <a:extLst>
                    <a:ext uri="{FF2B5EF4-FFF2-40B4-BE49-F238E27FC236}">
                      <a16:creationId xmlns:a16="http://schemas.microsoft.com/office/drawing/2014/main" id="{EC07A236-3AA2-46F5-AD16-696AC82D4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6" y="601"/>
                  <a:ext cx="5" cy="6"/>
                </a:xfrm>
                <a:custGeom>
                  <a:avLst/>
                  <a:gdLst>
                    <a:gd name="T0" fmla="*/ 5 w 6"/>
                    <a:gd name="T1" fmla="*/ 7 h 8"/>
                    <a:gd name="T2" fmla="*/ 6 w 6"/>
                    <a:gd name="T3" fmla="*/ 6 h 8"/>
                    <a:gd name="T4" fmla="*/ 5 w 6"/>
                    <a:gd name="T5" fmla="*/ 2 h 8"/>
                    <a:gd name="T6" fmla="*/ 3 w 6"/>
                    <a:gd name="T7" fmla="*/ 0 h 8"/>
                    <a:gd name="T8" fmla="*/ 1 w 6"/>
                    <a:gd name="T9" fmla="*/ 2 h 8"/>
                    <a:gd name="T10" fmla="*/ 2 w 6"/>
                    <a:gd name="T11" fmla="*/ 7 h 8"/>
                    <a:gd name="T12" fmla="*/ 5 w 6"/>
                    <a:gd name="T13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8">
                      <a:moveTo>
                        <a:pt x="5" y="7"/>
                      </a:moveTo>
                      <a:cubicBezTo>
                        <a:pt x="6" y="7"/>
                        <a:pt x="6" y="7"/>
                        <a:pt x="6" y="6"/>
                      </a:cubicBezTo>
                      <a:cubicBezTo>
                        <a:pt x="6" y="5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4"/>
                        <a:pt x="1" y="6"/>
                        <a:pt x="2" y="7"/>
                      </a:cubicBezTo>
                      <a:cubicBezTo>
                        <a:pt x="3" y="8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" name="Freeform 646">
                  <a:extLst>
                    <a:ext uri="{FF2B5EF4-FFF2-40B4-BE49-F238E27FC236}">
                      <a16:creationId xmlns:a16="http://schemas.microsoft.com/office/drawing/2014/main" id="{C39A32AE-87A9-4543-BE50-0B5109AF6B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3" y="684"/>
                  <a:ext cx="5" cy="5"/>
                </a:xfrm>
                <a:custGeom>
                  <a:avLst/>
                  <a:gdLst>
                    <a:gd name="T0" fmla="*/ 6 w 6"/>
                    <a:gd name="T1" fmla="*/ 1 h 6"/>
                    <a:gd name="T2" fmla="*/ 3 w 6"/>
                    <a:gd name="T3" fmla="*/ 0 h 6"/>
                    <a:gd name="T4" fmla="*/ 0 w 6"/>
                    <a:gd name="T5" fmla="*/ 3 h 6"/>
                    <a:gd name="T6" fmla="*/ 2 w 6"/>
                    <a:gd name="T7" fmla="*/ 6 h 6"/>
                    <a:gd name="T8" fmla="*/ 5 w 6"/>
                    <a:gd name="T9" fmla="*/ 5 h 6"/>
                    <a:gd name="T10" fmla="*/ 6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6" y="1"/>
                      </a:move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6"/>
                      </a:cubicBezTo>
                      <a:cubicBezTo>
                        <a:pt x="3" y="6"/>
                        <a:pt x="5" y="6"/>
                        <a:pt x="5" y="5"/>
                      </a:cubicBezTo>
                      <a:cubicBezTo>
                        <a:pt x="6" y="4"/>
                        <a:pt x="6" y="2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" name="Freeform 647">
                  <a:extLst>
                    <a:ext uri="{FF2B5EF4-FFF2-40B4-BE49-F238E27FC236}">
                      <a16:creationId xmlns:a16="http://schemas.microsoft.com/office/drawing/2014/main" id="{7B15FE0A-F4F5-4BAD-A9D9-4EB803D67F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0" y="1240"/>
                  <a:ext cx="7" cy="4"/>
                </a:xfrm>
                <a:custGeom>
                  <a:avLst/>
                  <a:gdLst>
                    <a:gd name="T0" fmla="*/ 7 w 8"/>
                    <a:gd name="T1" fmla="*/ 3 h 6"/>
                    <a:gd name="T2" fmla="*/ 5 w 8"/>
                    <a:gd name="T3" fmla="*/ 0 h 6"/>
                    <a:gd name="T4" fmla="*/ 2 w 8"/>
                    <a:gd name="T5" fmla="*/ 1 h 6"/>
                    <a:gd name="T6" fmla="*/ 0 w 8"/>
                    <a:gd name="T7" fmla="*/ 5 h 6"/>
                    <a:gd name="T8" fmla="*/ 3 w 8"/>
                    <a:gd name="T9" fmla="*/ 6 h 6"/>
                    <a:gd name="T10" fmla="*/ 7 w 8"/>
                    <a:gd name="T11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6">
                      <a:moveTo>
                        <a:pt x="7" y="3"/>
                      </a:moveTo>
                      <a:cubicBezTo>
                        <a:pt x="8" y="2"/>
                        <a:pt x="6" y="0"/>
                        <a:pt x="5" y="0"/>
                      </a:cubicBezTo>
                      <a:cubicBezTo>
                        <a:pt x="4" y="1"/>
                        <a:pt x="3" y="1"/>
                        <a:pt x="2" y="1"/>
                      </a:cubicBez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6"/>
                        <a:pt x="2" y="6"/>
                        <a:pt x="3" y="6"/>
                      </a:cubicBezTo>
                      <a:cubicBezTo>
                        <a:pt x="6" y="6"/>
                        <a:pt x="7" y="5"/>
                        <a:pt x="7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" name="Freeform 648">
                  <a:extLst>
                    <a:ext uri="{FF2B5EF4-FFF2-40B4-BE49-F238E27FC236}">
                      <a16:creationId xmlns:a16="http://schemas.microsoft.com/office/drawing/2014/main" id="{361F557B-43FB-47D4-8785-CC26145D73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39" y="1947"/>
                  <a:ext cx="5" cy="7"/>
                </a:xfrm>
                <a:custGeom>
                  <a:avLst/>
                  <a:gdLst>
                    <a:gd name="T0" fmla="*/ 5 w 6"/>
                    <a:gd name="T1" fmla="*/ 1 h 8"/>
                    <a:gd name="T2" fmla="*/ 2 w 6"/>
                    <a:gd name="T3" fmla="*/ 0 h 8"/>
                    <a:gd name="T4" fmla="*/ 0 w 6"/>
                    <a:gd name="T5" fmla="*/ 3 h 8"/>
                    <a:gd name="T6" fmla="*/ 3 w 6"/>
                    <a:gd name="T7" fmla="*/ 8 h 8"/>
                    <a:gd name="T8" fmla="*/ 6 w 6"/>
                    <a:gd name="T9" fmla="*/ 8 h 8"/>
                    <a:gd name="T10" fmla="*/ 5 w 6"/>
                    <a:gd name="T11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6"/>
                        <a:pt x="3" y="8"/>
                      </a:cubicBezTo>
                      <a:cubicBezTo>
                        <a:pt x="4" y="8"/>
                        <a:pt x="5" y="8"/>
                        <a:pt x="6" y="8"/>
                      </a:cubicBezTo>
                      <a:cubicBezTo>
                        <a:pt x="6" y="6"/>
                        <a:pt x="6" y="3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" name="Oval 649">
                  <a:extLst>
                    <a:ext uri="{FF2B5EF4-FFF2-40B4-BE49-F238E27FC236}">
                      <a16:creationId xmlns:a16="http://schemas.microsoft.com/office/drawing/2014/main" id="{04124132-888A-492D-B261-7C1901DFAF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7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4" name="Freeform 650">
                  <a:extLst>
                    <a:ext uri="{FF2B5EF4-FFF2-40B4-BE49-F238E27FC236}">
                      <a16:creationId xmlns:a16="http://schemas.microsoft.com/office/drawing/2014/main" id="{57DD95D2-51D5-453B-B222-357693D125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5" y="439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5" name="Freeform 651">
                  <a:extLst>
                    <a:ext uri="{FF2B5EF4-FFF2-40B4-BE49-F238E27FC236}">
                      <a16:creationId xmlns:a16="http://schemas.microsoft.com/office/drawing/2014/main" id="{C42D55A4-23C9-4978-ACC7-448BCAD592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0" y="435"/>
                  <a:ext cx="5" cy="4"/>
                </a:xfrm>
                <a:custGeom>
                  <a:avLst/>
                  <a:gdLst>
                    <a:gd name="T0" fmla="*/ 2 w 7"/>
                    <a:gd name="T1" fmla="*/ 0 h 6"/>
                    <a:gd name="T2" fmla="*/ 0 w 7"/>
                    <a:gd name="T3" fmla="*/ 1 h 6"/>
                    <a:gd name="T4" fmla="*/ 1 w 7"/>
                    <a:gd name="T5" fmla="*/ 5 h 6"/>
                    <a:gd name="T6" fmla="*/ 7 w 7"/>
                    <a:gd name="T7" fmla="*/ 6 h 6"/>
                    <a:gd name="T8" fmla="*/ 5 w 7"/>
                    <a:gd name="T9" fmla="*/ 1 h 6"/>
                    <a:gd name="T10" fmla="*/ 2 w 7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2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3"/>
                        <a:pt x="1" y="5"/>
                        <a:pt x="1" y="5"/>
                      </a:cubicBezTo>
                      <a:cubicBezTo>
                        <a:pt x="3" y="6"/>
                        <a:pt x="5" y="6"/>
                        <a:pt x="7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ubicBezTo>
                        <a:pt x="5" y="0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6" name="Freeform 652">
                  <a:extLst>
                    <a:ext uri="{FF2B5EF4-FFF2-40B4-BE49-F238E27FC236}">
                      <a16:creationId xmlns:a16="http://schemas.microsoft.com/office/drawing/2014/main" id="{F205F8A5-3ACF-4134-B0C5-98DC4B2273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3" y="1511"/>
                  <a:ext cx="5" cy="6"/>
                </a:xfrm>
                <a:custGeom>
                  <a:avLst/>
                  <a:gdLst>
                    <a:gd name="T0" fmla="*/ 6 w 6"/>
                    <a:gd name="T1" fmla="*/ 2 h 7"/>
                    <a:gd name="T2" fmla="*/ 2 w 6"/>
                    <a:gd name="T3" fmla="*/ 0 h 7"/>
                    <a:gd name="T4" fmla="*/ 0 w 6"/>
                    <a:gd name="T5" fmla="*/ 3 h 7"/>
                    <a:gd name="T6" fmla="*/ 1 w 6"/>
                    <a:gd name="T7" fmla="*/ 6 h 7"/>
                    <a:gd name="T8" fmla="*/ 6 w 6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7">
                      <a:moveTo>
                        <a:pt x="6" y="2"/>
                      </a:moveTo>
                      <a:cubicBezTo>
                        <a:pt x="5" y="2"/>
                        <a:pt x="4" y="1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2" y="7"/>
                        <a:pt x="6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7" name="Freeform 653">
                  <a:extLst>
                    <a:ext uri="{FF2B5EF4-FFF2-40B4-BE49-F238E27FC236}">
                      <a16:creationId xmlns:a16="http://schemas.microsoft.com/office/drawing/2014/main" id="{ECD1B4F8-B9FC-44CD-9D93-34D5381C98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5" y="1734"/>
                  <a:ext cx="7" cy="4"/>
                </a:xfrm>
                <a:custGeom>
                  <a:avLst/>
                  <a:gdLst>
                    <a:gd name="T0" fmla="*/ 4 w 9"/>
                    <a:gd name="T1" fmla="*/ 5 h 5"/>
                    <a:gd name="T2" fmla="*/ 7 w 9"/>
                    <a:gd name="T3" fmla="*/ 5 h 5"/>
                    <a:gd name="T4" fmla="*/ 9 w 9"/>
                    <a:gd name="T5" fmla="*/ 3 h 5"/>
                    <a:gd name="T6" fmla="*/ 7 w 9"/>
                    <a:gd name="T7" fmla="*/ 1 h 5"/>
                    <a:gd name="T8" fmla="*/ 5 w 9"/>
                    <a:gd name="T9" fmla="*/ 1 h 5"/>
                    <a:gd name="T10" fmla="*/ 4 w 9"/>
                    <a:gd name="T11" fmla="*/ 1 h 5"/>
                    <a:gd name="T12" fmla="*/ 0 w 9"/>
                    <a:gd name="T13" fmla="*/ 3 h 5"/>
                    <a:gd name="T14" fmla="*/ 4 w 9"/>
                    <a:gd name="T15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5">
                      <a:moveTo>
                        <a:pt x="4" y="5"/>
                      </a:moveTo>
                      <a:cubicBezTo>
                        <a:pt x="5" y="5"/>
                        <a:pt x="6" y="5"/>
                        <a:pt x="7" y="5"/>
                      </a:cubicBezTo>
                      <a:cubicBezTo>
                        <a:pt x="8" y="4"/>
                        <a:pt x="8" y="3"/>
                        <a:pt x="9" y="3"/>
                      </a:cubicBezTo>
                      <a:cubicBezTo>
                        <a:pt x="9" y="2"/>
                        <a:pt x="8" y="1"/>
                        <a:pt x="7" y="1"/>
                      </a:cubicBezTo>
                      <a:cubicBezTo>
                        <a:pt x="7" y="0"/>
                        <a:pt x="6" y="0"/>
                        <a:pt x="5" y="1"/>
                      </a:cubicBez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1"/>
                        <a:pt x="1" y="1"/>
                        <a:pt x="0" y="3"/>
                      </a:cubicBezTo>
                      <a:cubicBezTo>
                        <a:pt x="0" y="4"/>
                        <a:pt x="1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8" name="Freeform 654">
                  <a:extLst>
                    <a:ext uri="{FF2B5EF4-FFF2-40B4-BE49-F238E27FC236}">
                      <a16:creationId xmlns:a16="http://schemas.microsoft.com/office/drawing/2014/main" id="{907D86D1-7393-46D3-BA79-22579B4EA5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0" y="396"/>
                  <a:ext cx="3" cy="6"/>
                </a:xfrm>
                <a:custGeom>
                  <a:avLst/>
                  <a:gdLst>
                    <a:gd name="T0" fmla="*/ 3 w 5"/>
                    <a:gd name="T1" fmla="*/ 8 h 8"/>
                    <a:gd name="T2" fmla="*/ 5 w 5"/>
                    <a:gd name="T3" fmla="*/ 4 h 8"/>
                    <a:gd name="T4" fmla="*/ 4 w 5"/>
                    <a:gd name="T5" fmla="*/ 1 h 8"/>
                    <a:gd name="T6" fmla="*/ 0 w 5"/>
                    <a:gd name="T7" fmla="*/ 3 h 8"/>
                    <a:gd name="T8" fmla="*/ 3 w 5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8">
                      <a:moveTo>
                        <a:pt x="3" y="8"/>
                      </a:moveTo>
                      <a:cubicBezTo>
                        <a:pt x="4" y="7"/>
                        <a:pt x="4" y="6"/>
                        <a:pt x="5" y="4"/>
                      </a:cubicBezTo>
                      <a:cubicBezTo>
                        <a:pt x="5" y="3"/>
                        <a:pt x="4" y="2"/>
                        <a:pt x="4" y="1"/>
                      </a:cubicBezTo>
                      <a:cubicBezTo>
                        <a:pt x="3" y="0"/>
                        <a:pt x="0" y="2"/>
                        <a:pt x="0" y="3"/>
                      </a:cubicBezTo>
                      <a:cubicBezTo>
                        <a:pt x="0" y="6"/>
                        <a:pt x="1" y="7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9" name="Freeform 655">
                  <a:extLst>
                    <a:ext uri="{FF2B5EF4-FFF2-40B4-BE49-F238E27FC236}">
                      <a16:creationId xmlns:a16="http://schemas.microsoft.com/office/drawing/2014/main" id="{5288FD5E-B16A-444D-A873-BD76EAD196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0" y="1771"/>
                  <a:ext cx="4" cy="5"/>
                </a:xfrm>
                <a:custGeom>
                  <a:avLst/>
                  <a:gdLst>
                    <a:gd name="T0" fmla="*/ 5 w 5"/>
                    <a:gd name="T1" fmla="*/ 5 h 7"/>
                    <a:gd name="T2" fmla="*/ 3 w 5"/>
                    <a:gd name="T3" fmla="*/ 1 h 7"/>
                    <a:gd name="T4" fmla="*/ 0 w 5"/>
                    <a:gd name="T5" fmla="*/ 4 h 7"/>
                    <a:gd name="T6" fmla="*/ 2 w 5"/>
                    <a:gd name="T7" fmla="*/ 6 h 7"/>
                    <a:gd name="T8" fmla="*/ 5 w 5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5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1" y="5"/>
                        <a:pt x="1" y="6"/>
                        <a:pt x="2" y="6"/>
                      </a:cubicBezTo>
                      <a:cubicBezTo>
                        <a:pt x="3" y="7"/>
                        <a:pt x="4" y="7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0" name="Freeform 656">
                  <a:extLst>
                    <a:ext uri="{FF2B5EF4-FFF2-40B4-BE49-F238E27FC236}">
                      <a16:creationId xmlns:a16="http://schemas.microsoft.com/office/drawing/2014/main" id="{0537F94F-27E3-4343-BDF2-AA43B262B1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5" y="488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4 h 6"/>
                    <a:gd name="T4" fmla="*/ 1 w 5"/>
                    <a:gd name="T5" fmla="*/ 6 h 6"/>
                    <a:gd name="T6" fmla="*/ 4 w 5"/>
                    <a:gd name="T7" fmla="*/ 6 h 6"/>
                    <a:gd name="T8" fmla="*/ 5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0" y="5"/>
                        <a:pt x="1" y="6"/>
                        <a:pt x="1" y="6"/>
                      </a:cubicBezTo>
                      <a:cubicBezTo>
                        <a:pt x="2" y="6"/>
                        <a:pt x="3" y="6"/>
                        <a:pt x="4" y="6"/>
                      </a:cubicBezTo>
                      <a:cubicBezTo>
                        <a:pt x="4" y="5"/>
                        <a:pt x="5" y="3"/>
                        <a:pt x="5" y="2"/>
                      </a:cubicBezTo>
                      <a:cubicBezTo>
                        <a:pt x="4" y="0"/>
                        <a:pt x="4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1" name="Freeform 657">
                  <a:extLst>
                    <a:ext uri="{FF2B5EF4-FFF2-40B4-BE49-F238E27FC236}">
                      <a16:creationId xmlns:a16="http://schemas.microsoft.com/office/drawing/2014/main" id="{5691CEF6-6997-4E07-93ED-1FCADC3BB5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22" y="1214"/>
                  <a:ext cx="6" cy="5"/>
                </a:xfrm>
                <a:custGeom>
                  <a:avLst/>
                  <a:gdLst>
                    <a:gd name="T0" fmla="*/ 5 w 8"/>
                    <a:gd name="T1" fmla="*/ 2 h 6"/>
                    <a:gd name="T2" fmla="*/ 4 w 8"/>
                    <a:gd name="T3" fmla="*/ 1 h 6"/>
                    <a:gd name="T4" fmla="*/ 1 w 8"/>
                    <a:gd name="T5" fmla="*/ 1 h 6"/>
                    <a:gd name="T6" fmla="*/ 0 w 8"/>
                    <a:gd name="T7" fmla="*/ 4 h 6"/>
                    <a:gd name="T8" fmla="*/ 2 w 8"/>
                    <a:gd name="T9" fmla="*/ 6 h 6"/>
                    <a:gd name="T10" fmla="*/ 8 w 8"/>
                    <a:gd name="T11" fmla="*/ 6 h 6"/>
                    <a:gd name="T12" fmla="*/ 8 w 8"/>
                    <a:gd name="T13" fmla="*/ 3 h 6"/>
                    <a:gd name="T14" fmla="*/ 5 w 8"/>
                    <a:gd name="T15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" h="6">
                      <a:moveTo>
                        <a:pt x="5" y="2"/>
                      </a:moveTo>
                      <a:cubicBezTo>
                        <a:pt x="5" y="2"/>
                        <a:pt x="4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4"/>
                        <a:pt x="1" y="6"/>
                        <a:pt x="2" y="6"/>
                      </a:cubicBezTo>
                      <a:cubicBezTo>
                        <a:pt x="4" y="6"/>
                        <a:pt x="6" y="6"/>
                        <a:pt x="8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3"/>
                        <a:pt x="6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2" name="Freeform 658">
                  <a:extLst>
                    <a:ext uri="{FF2B5EF4-FFF2-40B4-BE49-F238E27FC236}">
                      <a16:creationId xmlns:a16="http://schemas.microsoft.com/office/drawing/2014/main" id="{9978C27C-A2EB-4057-B708-8FF015DE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19"/>
                  <a:ext cx="0" cy="0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3" name="Freeform 659">
                  <a:extLst>
                    <a:ext uri="{FF2B5EF4-FFF2-40B4-BE49-F238E27FC236}">
                      <a16:creationId xmlns:a16="http://schemas.microsoft.com/office/drawing/2014/main" id="{36F22D8C-A5E0-4D22-9577-CA57FA774E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0" y="2160"/>
                  <a:ext cx="5" cy="7"/>
                </a:xfrm>
                <a:custGeom>
                  <a:avLst/>
                  <a:gdLst>
                    <a:gd name="T0" fmla="*/ 5 w 6"/>
                    <a:gd name="T1" fmla="*/ 7 h 9"/>
                    <a:gd name="T2" fmla="*/ 6 w 6"/>
                    <a:gd name="T3" fmla="*/ 4 h 9"/>
                    <a:gd name="T4" fmla="*/ 6 w 6"/>
                    <a:gd name="T5" fmla="*/ 3 h 9"/>
                    <a:gd name="T6" fmla="*/ 4 w 6"/>
                    <a:gd name="T7" fmla="*/ 0 h 9"/>
                    <a:gd name="T8" fmla="*/ 1 w 6"/>
                    <a:gd name="T9" fmla="*/ 2 h 9"/>
                    <a:gd name="T10" fmla="*/ 0 w 6"/>
                    <a:gd name="T11" fmla="*/ 6 h 9"/>
                    <a:gd name="T12" fmla="*/ 2 w 6"/>
                    <a:gd name="T13" fmla="*/ 8 h 9"/>
                    <a:gd name="T14" fmla="*/ 5 w 6"/>
                    <a:gd name="T15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9">
                      <a:moveTo>
                        <a:pt x="5" y="7"/>
                      </a:moveTo>
                      <a:cubicBezTo>
                        <a:pt x="5" y="6"/>
                        <a:pt x="5" y="5"/>
                        <a:pt x="6" y="4"/>
                      </a:cubicBezTo>
                      <a:cubicBezTo>
                        <a:pt x="6" y="4"/>
                        <a:pt x="6" y="3"/>
                        <a:pt x="6" y="3"/>
                      </a:cubicBezTo>
                      <a:cubicBezTo>
                        <a:pt x="5" y="2"/>
                        <a:pt x="5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3" y="9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4" name="Freeform 660">
                  <a:extLst>
                    <a:ext uri="{FF2B5EF4-FFF2-40B4-BE49-F238E27FC236}">
                      <a16:creationId xmlns:a16="http://schemas.microsoft.com/office/drawing/2014/main" id="{EC2C579D-A646-42A4-A85C-EFF92385BE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666"/>
                  <a:ext cx="6" cy="5"/>
                </a:xfrm>
                <a:custGeom>
                  <a:avLst/>
                  <a:gdLst>
                    <a:gd name="T0" fmla="*/ 5 w 7"/>
                    <a:gd name="T1" fmla="*/ 6 h 6"/>
                    <a:gd name="T2" fmla="*/ 7 w 7"/>
                    <a:gd name="T3" fmla="*/ 4 h 6"/>
                    <a:gd name="T4" fmla="*/ 7 w 7"/>
                    <a:gd name="T5" fmla="*/ 2 h 6"/>
                    <a:gd name="T6" fmla="*/ 3 w 7"/>
                    <a:gd name="T7" fmla="*/ 0 h 6"/>
                    <a:gd name="T8" fmla="*/ 0 w 7"/>
                    <a:gd name="T9" fmla="*/ 4 h 6"/>
                    <a:gd name="T10" fmla="*/ 5 w 7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5" y="6"/>
                      </a:moveTo>
                      <a:cubicBezTo>
                        <a:pt x="5" y="5"/>
                        <a:pt x="6" y="4"/>
                        <a:pt x="7" y="4"/>
                      </a:cubicBezTo>
                      <a:cubicBezTo>
                        <a:pt x="7" y="3"/>
                        <a:pt x="7" y="3"/>
                        <a:pt x="7" y="2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1" y="5"/>
                        <a:pt x="3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5" name="Freeform 661">
                  <a:extLst>
                    <a:ext uri="{FF2B5EF4-FFF2-40B4-BE49-F238E27FC236}">
                      <a16:creationId xmlns:a16="http://schemas.microsoft.com/office/drawing/2014/main" id="{16314F24-C00F-43C0-A938-28E9D84EB0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2179"/>
                  <a:ext cx="5" cy="5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1 w 6"/>
                    <a:gd name="T7" fmla="*/ 1 h 6"/>
                    <a:gd name="T8" fmla="*/ 4 w 6"/>
                    <a:gd name="T9" fmla="*/ 6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6" y="6"/>
                        <a:pt x="6" y="5"/>
                        <a:pt x="6" y="5"/>
                      </a:cubicBezTo>
                      <a:cubicBezTo>
                        <a:pt x="6" y="3"/>
                        <a:pt x="5" y="1"/>
                        <a:pt x="3" y="0"/>
                      </a:cubicBezTo>
                      <a:cubicBezTo>
                        <a:pt x="3" y="0"/>
                        <a:pt x="1" y="1"/>
                        <a:pt x="1" y="1"/>
                      </a:cubicBezTo>
                      <a:cubicBezTo>
                        <a:pt x="0" y="3"/>
                        <a:pt x="1" y="5"/>
                        <a:pt x="4" y="6"/>
                      </a:cubicBezTo>
                      <a:cubicBezTo>
                        <a:pt x="4" y="6"/>
                        <a:pt x="5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6" name="Freeform 662">
                  <a:extLst>
                    <a:ext uri="{FF2B5EF4-FFF2-40B4-BE49-F238E27FC236}">
                      <a16:creationId xmlns:a16="http://schemas.microsoft.com/office/drawing/2014/main" id="{2E85C698-7F89-44CA-B03C-A2D577C005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7" y="1806"/>
                  <a:ext cx="5" cy="5"/>
                </a:xfrm>
                <a:custGeom>
                  <a:avLst/>
                  <a:gdLst>
                    <a:gd name="T0" fmla="*/ 0 w 6"/>
                    <a:gd name="T1" fmla="*/ 4 h 6"/>
                    <a:gd name="T2" fmla="*/ 3 w 6"/>
                    <a:gd name="T3" fmla="*/ 6 h 6"/>
                    <a:gd name="T4" fmla="*/ 6 w 6"/>
                    <a:gd name="T5" fmla="*/ 4 h 6"/>
                    <a:gd name="T6" fmla="*/ 5 w 6"/>
                    <a:gd name="T7" fmla="*/ 2 h 6"/>
                    <a:gd name="T8" fmla="*/ 3 w 6"/>
                    <a:gd name="T9" fmla="*/ 1 h 6"/>
                    <a:gd name="T10" fmla="*/ 0 w 6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0" y="4"/>
                      </a:moveTo>
                      <a:cubicBezTo>
                        <a:pt x="1" y="5"/>
                        <a:pt x="3" y="5"/>
                        <a:pt x="3" y="6"/>
                      </a:cubicBezTo>
                      <a:cubicBezTo>
                        <a:pt x="5" y="5"/>
                        <a:pt x="6" y="5"/>
                        <a:pt x="6" y="4"/>
                      </a:cubicBezTo>
                      <a:cubicBezTo>
                        <a:pt x="6" y="4"/>
                        <a:pt x="6" y="2"/>
                        <a:pt x="5" y="2"/>
                      </a:cubicBezTo>
                      <a:cubicBezTo>
                        <a:pt x="5" y="1"/>
                        <a:pt x="4" y="1"/>
                        <a:pt x="3" y="1"/>
                      </a:cubicBezTo>
                      <a:cubicBezTo>
                        <a:pt x="1" y="0"/>
                        <a:pt x="0" y="2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7" name="Freeform 663">
                  <a:extLst>
                    <a:ext uri="{FF2B5EF4-FFF2-40B4-BE49-F238E27FC236}">
                      <a16:creationId xmlns:a16="http://schemas.microsoft.com/office/drawing/2014/main" id="{8F7EA9C0-A813-4F03-AF0B-AC5A9AAC1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8" y="355"/>
                  <a:ext cx="5" cy="4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2 w 6"/>
                    <a:gd name="T7" fmla="*/ 1 h 6"/>
                    <a:gd name="T8" fmla="*/ 2 w 6"/>
                    <a:gd name="T9" fmla="*/ 5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5" y="6"/>
                        <a:pt x="6" y="5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0" y="2"/>
                        <a:pt x="1" y="3"/>
                        <a:pt x="2" y="5"/>
                      </a:cubicBezTo>
                      <a:cubicBezTo>
                        <a:pt x="3" y="5"/>
                        <a:pt x="4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8" name="Freeform 664">
                  <a:extLst>
                    <a:ext uri="{FF2B5EF4-FFF2-40B4-BE49-F238E27FC236}">
                      <a16:creationId xmlns:a16="http://schemas.microsoft.com/office/drawing/2014/main" id="{222FD091-4561-440C-AA21-5DE8091A5F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836"/>
                  <a:ext cx="5" cy="5"/>
                </a:xfrm>
                <a:custGeom>
                  <a:avLst/>
                  <a:gdLst>
                    <a:gd name="T0" fmla="*/ 6 w 6"/>
                    <a:gd name="T1" fmla="*/ 4 h 7"/>
                    <a:gd name="T2" fmla="*/ 3 w 6"/>
                    <a:gd name="T3" fmla="*/ 0 h 7"/>
                    <a:gd name="T4" fmla="*/ 2 w 6"/>
                    <a:gd name="T5" fmla="*/ 0 h 7"/>
                    <a:gd name="T6" fmla="*/ 1 w 6"/>
                    <a:gd name="T7" fmla="*/ 1 h 7"/>
                    <a:gd name="T8" fmla="*/ 3 w 6"/>
                    <a:gd name="T9" fmla="*/ 7 h 7"/>
                    <a:gd name="T10" fmla="*/ 6 w 6"/>
                    <a:gd name="T11" fmla="*/ 6 h 7"/>
                    <a:gd name="T12" fmla="*/ 6 w 6"/>
                    <a:gd name="T13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7">
                      <a:moveTo>
                        <a:pt x="6" y="4"/>
                      </a:moveTo>
                      <a:cubicBezTo>
                        <a:pt x="5" y="3"/>
                        <a:pt x="4" y="2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4"/>
                        <a:pt x="1" y="7"/>
                        <a:pt x="3" y="7"/>
                      </a:cubicBezTo>
                      <a:cubicBezTo>
                        <a:pt x="4" y="7"/>
                        <a:pt x="5" y="7"/>
                        <a:pt x="6" y="6"/>
                      </a:cubicBezTo>
                      <a:cubicBezTo>
                        <a:pt x="6" y="6"/>
                        <a:pt x="6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9" name="Freeform 665">
                  <a:extLst>
                    <a:ext uri="{FF2B5EF4-FFF2-40B4-BE49-F238E27FC236}">
                      <a16:creationId xmlns:a16="http://schemas.microsoft.com/office/drawing/2014/main" id="{B6D9562C-15F4-4A5D-B61F-8EA8A8A028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04" y="670"/>
                  <a:ext cx="7" cy="7"/>
                </a:xfrm>
                <a:custGeom>
                  <a:avLst/>
                  <a:gdLst>
                    <a:gd name="T0" fmla="*/ 3 w 9"/>
                    <a:gd name="T1" fmla="*/ 0 h 8"/>
                    <a:gd name="T2" fmla="*/ 0 w 9"/>
                    <a:gd name="T3" fmla="*/ 2 h 8"/>
                    <a:gd name="T4" fmla="*/ 0 w 9"/>
                    <a:gd name="T5" fmla="*/ 3 h 8"/>
                    <a:gd name="T6" fmla="*/ 5 w 9"/>
                    <a:gd name="T7" fmla="*/ 7 h 8"/>
                    <a:gd name="T8" fmla="*/ 8 w 9"/>
                    <a:gd name="T9" fmla="*/ 8 h 8"/>
                    <a:gd name="T10" fmla="*/ 8 w 9"/>
                    <a:gd name="T11" fmla="*/ 4 h 8"/>
                    <a:gd name="T12" fmla="*/ 3 w 9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8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2" y="5"/>
                        <a:pt x="3" y="6"/>
                        <a:pt x="5" y="7"/>
                      </a:cubicBezTo>
                      <a:cubicBezTo>
                        <a:pt x="5" y="8"/>
                        <a:pt x="7" y="8"/>
                        <a:pt x="8" y="8"/>
                      </a:cubicBezTo>
                      <a:cubicBezTo>
                        <a:pt x="9" y="7"/>
                        <a:pt x="9" y="5"/>
                        <a:pt x="8" y="4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0" name="Freeform 666">
                  <a:extLst>
                    <a:ext uri="{FF2B5EF4-FFF2-40B4-BE49-F238E27FC236}">
                      <a16:creationId xmlns:a16="http://schemas.microsoft.com/office/drawing/2014/main" id="{C60F1E4B-A7A8-4F07-A0AD-92AA7920F9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4" y="1603"/>
                  <a:ext cx="5" cy="4"/>
                </a:xfrm>
                <a:custGeom>
                  <a:avLst/>
                  <a:gdLst>
                    <a:gd name="T0" fmla="*/ 6 w 6"/>
                    <a:gd name="T1" fmla="*/ 2 h 6"/>
                    <a:gd name="T2" fmla="*/ 3 w 6"/>
                    <a:gd name="T3" fmla="*/ 0 h 6"/>
                    <a:gd name="T4" fmla="*/ 1 w 6"/>
                    <a:gd name="T5" fmla="*/ 4 h 6"/>
                    <a:gd name="T6" fmla="*/ 3 w 6"/>
                    <a:gd name="T7" fmla="*/ 5 h 6"/>
                    <a:gd name="T8" fmla="*/ 6 w 6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6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1" y="0"/>
                        <a:pt x="0" y="2"/>
                        <a:pt x="1" y="4"/>
                      </a:cubicBezTo>
                      <a:cubicBezTo>
                        <a:pt x="1" y="4"/>
                        <a:pt x="2" y="5"/>
                        <a:pt x="3" y="5"/>
                      </a:cubicBezTo>
                      <a:cubicBezTo>
                        <a:pt x="4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1" name="Freeform 667">
                  <a:extLst>
                    <a:ext uri="{FF2B5EF4-FFF2-40B4-BE49-F238E27FC236}">
                      <a16:creationId xmlns:a16="http://schemas.microsoft.com/office/drawing/2014/main" id="{04FC30EC-11D5-495B-B89D-8B9334F1D9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493"/>
                  <a:ext cx="5" cy="3"/>
                </a:xfrm>
                <a:custGeom>
                  <a:avLst/>
                  <a:gdLst>
                    <a:gd name="T0" fmla="*/ 2 w 6"/>
                    <a:gd name="T1" fmla="*/ 1 h 4"/>
                    <a:gd name="T2" fmla="*/ 3 w 6"/>
                    <a:gd name="T3" fmla="*/ 4 h 4"/>
                    <a:gd name="T4" fmla="*/ 5 w 6"/>
                    <a:gd name="T5" fmla="*/ 3 h 4"/>
                    <a:gd name="T6" fmla="*/ 4 w 6"/>
                    <a:gd name="T7" fmla="*/ 0 h 4"/>
                    <a:gd name="T8" fmla="*/ 2 w 6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4">
                      <a:moveTo>
                        <a:pt x="2" y="1"/>
                      </a:moveTo>
                      <a:cubicBezTo>
                        <a:pt x="0" y="2"/>
                        <a:pt x="1" y="4"/>
                        <a:pt x="3" y="4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2" name="Freeform 668">
                  <a:extLst>
                    <a:ext uri="{FF2B5EF4-FFF2-40B4-BE49-F238E27FC236}">
                      <a16:creationId xmlns:a16="http://schemas.microsoft.com/office/drawing/2014/main" id="{AF570751-A62E-4BAD-AC62-C7B62E426D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5" y="1496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3" name="Oval 669">
                  <a:extLst>
                    <a:ext uri="{FF2B5EF4-FFF2-40B4-BE49-F238E27FC236}">
                      <a16:creationId xmlns:a16="http://schemas.microsoft.com/office/drawing/2014/main" id="{9537163E-9A4A-4BDD-8462-63FCB56BE3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855" y="17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4" name="Freeform 670">
                  <a:extLst>
                    <a:ext uri="{FF2B5EF4-FFF2-40B4-BE49-F238E27FC236}">
                      <a16:creationId xmlns:a16="http://schemas.microsoft.com/office/drawing/2014/main" id="{154D4096-1D39-4CC4-85B6-F01946AFAB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5" y="1724"/>
                  <a:ext cx="7" cy="7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6 h 8"/>
                    <a:gd name="T4" fmla="*/ 8 w 9"/>
                    <a:gd name="T5" fmla="*/ 5 h 8"/>
                    <a:gd name="T6" fmla="*/ 0 w 9"/>
                    <a:gd name="T7" fmla="*/ 1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cubicBezTo>
                        <a:pt x="7" y="8"/>
                        <a:pt x="8" y="7"/>
                        <a:pt x="9" y="6"/>
                      </a:cubicBezTo>
                      <a:cubicBezTo>
                        <a:pt x="9" y="6"/>
                        <a:pt x="9" y="5"/>
                        <a:pt x="8" y="5"/>
                      </a:cubicBezTo>
                      <a:cubicBezTo>
                        <a:pt x="7" y="2"/>
                        <a:pt x="4" y="0"/>
                        <a:pt x="0" y="1"/>
                      </a:cubicBezTo>
                      <a:cubicBezTo>
                        <a:pt x="1" y="5"/>
                        <a:pt x="3" y="7"/>
                        <a:pt x="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5" name="Freeform 671">
                  <a:extLst>
                    <a:ext uri="{FF2B5EF4-FFF2-40B4-BE49-F238E27FC236}">
                      <a16:creationId xmlns:a16="http://schemas.microsoft.com/office/drawing/2014/main" id="{98EEC2CE-D9C2-4D68-A033-F667AD93DB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42" y="488"/>
                  <a:ext cx="4" cy="5"/>
                </a:xfrm>
                <a:custGeom>
                  <a:avLst/>
                  <a:gdLst>
                    <a:gd name="T0" fmla="*/ 3 w 6"/>
                    <a:gd name="T1" fmla="*/ 0 h 6"/>
                    <a:gd name="T2" fmla="*/ 0 w 6"/>
                    <a:gd name="T3" fmla="*/ 4 h 6"/>
                    <a:gd name="T4" fmla="*/ 1 w 6"/>
                    <a:gd name="T5" fmla="*/ 6 h 6"/>
                    <a:gd name="T6" fmla="*/ 5 w 6"/>
                    <a:gd name="T7" fmla="*/ 1 h 6"/>
                    <a:gd name="T8" fmla="*/ 3 w 6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3" y="0"/>
                      </a:move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5"/>
                        <a:pt x="1" y="6"/>
                      </a:cubicBezTo>
                      <a:cubicBezTo>
                        <a:pt x="3" y="6"/>
                        <a:pt x="6" y="3"/>
                        <a:pt x="5" y="1"/>
                      </a:cubicBezTo>
                      <a:cubicBezTo>
                        <a:pt x="4" y="1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6" name="Freeform 672">
                  <a:extLst>
                    <a:ext uri="{FF2B5EF4-FFF2-40B4-BE49-F238E27FC236}">
                      <a16:creationId xmlns:a16="http://schemas.microsoft.com/office/drawing/2014/main" id="{042AD93A-256E-4802-A07F-C1D9043320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5" y="1310"/>
                  <a:ext cx="4" cy="4"/>
                </a:xfrm>
                <a:custGeom>
                  <a:avLst/>
                  <a:gdLst>
                    <a:gd name="T0" fmla="*/ 5 w 5"/>
                    <a:gd name="T1" fmla="*/ 2 h 5"/>
                    <a:gd name="T2" fmla="*/ 4 w 5"/>
                    <a:gd name="T3" fmla="*/ 1 h 5"/>
                    <a:gd name="T4" fmla="*/ 1 w 5"/>
                    <a:gd name="T5" fmla="*/ 1 h 5"/>
                    <a:gd name="T6" fmla="*/ 1 w 5"/>
                    <a:gd name="T7" fmla="*/ 5 h 5"/>
                    <a:gd name="T8" fmla="*/ 4 w 5"/>
                    <a:gd name="T9" fmla="*/ 3 h 5"/>
                    <a:gd name="T10" fmla="*/ 5 w 5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5" y="2"/>
                      </a:moveTo>
                      <a:cubicBezTo>
                        <a:pt x="5" y="2"/>
                        <a:pt x="5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0" y="5"/>
                        <a:pt x="1" y="5"/>
                      </a:cubicBezTo>
                      <a:cubicBezTo>
                        <a:pt x="2" y="4"/>
                        <a:pt x="3" y="4"/>
                        <a:pt x="4" y="3"/>
                      </a:cubicBezTo>
                      <a:cubicBezTo>
                        <a:pt x="4" y="3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7" name="Freeform 673">
                  <a:extLst>
                    <a:ext uri="{FF2B5EF4-FFF2-40B4-BE49-F238E27FC236}">
                      <a16:creationId xmlns:a16="http://schemas.microsoft.com/office/drawing/2014/main" id="{C54557C2-E601-4F5D-BFA7-16ADA56B77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0" y="651"/>
                  <a:ext cx="7" cy="4"/>
                </a:xfrm>
                <a:custGeom>
                  <a:avLst/>
                  <a:gdLst>
                    <a:gd name="T0" fmla="*/ 0 w 9"/>
                    <a:gd name="T1" fmla="*/ 1 h 5"/>
                    <a:gd name="T2" fmla="*/ 3 w 9"/>
                    <a:gd name="T3" fmla="*/ 5 h 5"/>
                    <a:gd name="T4" fmla="*/ 9 w 9"/>
                    <a:gd name="T5" fmla="*/ 1 h 5"/>
                    <a:gd name="T6" fmla="*/ 3 w 9"/>
                    <a:gd name="T7" fmla="*/ 0 h 5"/>
                    <a:gd name="T8" fmla="*/ 0 w 9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5">
                      <a:moveTo>
                        <a:pt x="0" y="1"/>
                      </a:moveTo>
                      <a:cubicBezTo>
                        <a:pt x="0" y="2"/>
                        <a:pt x="1" y="4"/>
                        <a:pt x="3" y="5"/>
                      </a:cubicBezTo>
                      <a:cubicBezTo>
                        <a:pt x="6" y="5"/>
                        <a:pt x="8" y="4"/>
                        <a:pt x="9" y="1"/>
                      </a:cubicBezTo>
                      <a:cubicBezTo>
                        <a:pt x="7" y="1"/>
                        <a:pt x="5" y="0"/>
                        <a:pt x="3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8" name="Oval 674">
                  <a:extLst>
                    <a:ext uri="{FF2B5EF4-FFF2-40B4-BE49-F238E27FC236}">
                      <a16:creationId xmlns:a16="http://schemas.microsoft.com/office/drawing/2014/main" id="{66172353-6E32-4C51-A0CA-3CC0D33CF2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43" y="652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9" name="Freeform 675">
                  <a:extLst>
                    <a:ext uri="{FF2B5EF4-FFF2-40B4-BE49-F238E27FC236}">
                      <a16:creationId xmlns:a16="http://schemas.microsoft.com/office/drawing/2014/main" id="{CC6E6B9B-FB0C-41E3-A8F3-86DFE4D99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2" y="486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1 w 6"/>
                    <a:gd name="T3" fmla="*/ 0 h 5"/>
                    <a:gd name="T4" fmla="*/ 0 w 6"/>
                    <a:gd name="T5" fmla="*/ 1 h 5"/>
                    <a:gd name="T6" fmla="*/ 0 w 6"/>
                    <a:gd name="T7" fmla="*/ 3 h 5"/>
                    <a:gd name="T8" fmla="*/ 4 w 6"/>
                    <a:gd name="T9" fmla="*/ 5 h 5"/>
                    <a:gd name="T10" fmla="*/ 6 w 6"/>
                    <a:gd name="T11" fmla="*/ 3 h 5"/>
                    <a:gd name="T12" fmla="*/ 6 w 6"/>
                    <a:gd name="T13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0" y="4"/>
                        <a:pt x="2" y="5"/>
                        <a:pt x="4" y="5"/>
                      </a:cubicBezTo>
                      <a:cubicBezTo>
                        <a:pt x="4" y="5"/>
                        <a:pt x="5" y="4"/>
                        <a:pt x="6" y="3"/>
                      </a:cubicBezTo>
                      <a:cubicBezTo>
                        <a:pt x="6" y="3"/>
                        <a:pt x="6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0" name="Freeform 676">
                  <a:extLst>
                    <a:ext uri="{FF2B5EF4-FFF2-40B4-BE49-F238E27FC236}">
                      <a16:creationId xmlns:a16="http://schemas.microsoft.com/office/drawing/2014/main" id="{AEDF0D79-BF69-4591-93C3-869090D82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6" y="1669"/>
                  <a:ext cx="5" cy="2"/>
                </a:xfrm>
                <a:custGeom>
                  <a:avLst/>
                  <a:gdLst>
                    <a:gd name="T0" fmla="*/ 1 w 7"/>
                    <a:gd name="T1" fmla="*/ 2 h 3"/>
                    <a:gd name="T2" fmla="*/ 3 w 7"/>
                    <a:gd name="T3" fmla="*/ 3 h 3"/>
                    <a:gd name="T4" fmla="*/ 7 w 7"/>
                    <a:gd name="T5" fmla="*/ 1 h 3"/>
                    <a:gd name="T6" fmla="*/ 3 w 7"/>
                    <a:gd name="T7" fmla="*/ 0 h 3"/>
                    <a:gd name="T8" fmla="*/ 1 w 7"/>
                    <a:gd name="T9" fmla="*/ 0 h 3"/>
                    <a:gd name="T10" fmla="*/ 0 w 7"/>
                    <a:gd name="T11" fmla="*/ 1 h 3"/>
                    <a:gd name="T12" fmla="*/ 1 w 7"/>
                    <a:gd name="T1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3">
                      <a:moveTo>
                        <a:pt x="1" y="2"/>
                      </a:moveTo>
                      <a:cubicBezTo>
                        <a:pt x="2" y="3"/>
                        <a:pt x="2" y="3"/>
                        <a:pt x="3" y="3"/>
                      </a:cubicBezTo>
                      <a:cubicBezTo>
                        <a:pt x="4" y="3"/>
                        <a:pt x="6" y="3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1" name="Freeform 677">
                  <a:extLst>
                    <a:ext uri="{FF2B5EF4-FFF2-40B4-BE49-F238E27FC236}">
                      <a16:creationId xmlns:a16="http://schemas.microsoft.com/office/drawing/2014/main" id="{83C585F9-6292-493C-8750-5FA1793DA3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6" y="1191"/>
                  <a:ext cx="3" cy="3"/>
                </a:xfrm>
                <a:custGeom>
                  <a:avLst/>
                  <a:gdLst>
                    <a:gd name="T0" fmla="*/ 3 w 4"/>
                    <a:gd name="T1" fmla="*/ 3 h 4"/>
                    <a:gd name="T2" fmla="*/ 2 w 4"/>
                    <a:gd name="T3" fmla="*/ 1 h 4"/>
                    <a:gd name="T4" fmla="*/ 1 w 4"/>
                    <a:gd name="T5" fmla="*/ 1 h 4"/>
                    <a:gd name="T6" fmla="*/ 1 w 4"/>
                    <a:gd name="T7" fmla="*/ 3 h 4"/>
                    <a:gd name="T8" fmla="*/ 3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3"/>
                      </a:moveTo>
                      <a:cubicBezTo>
                        <a:pt x="4" y="2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4"/>
                        <a:pt x="2" y="4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2" name="Freeform 678">
                  <a:extLst>
                    <a:ext uri="{FF2B5EF4-FFF2-40B4-BE49-F238E27FC236}">
                      <a16:creationId xmlns:a16="http://schemas.microsoft.com/office/drawing/2014/main" id="{ED54D455-164D-4EBF-A967-C6CCBEEB0B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8" y="461"/>
                  <a:ext cx="5" cy="4"/>
                </a:xfrm>
                <a:custGeom>
                  <a:avLst/>
                  <a:gdLst>
                    <a:gd name="T0" fmla="*/ 5 w 6"/>
                    <a:gd name="T1" fmla="*/ 4 h 5"/>
                    <a:gd name="T2" fmla="*/ 3 w 6"/>
                    <a:gd name="T3" fmla="*/ 0 h 5"/>
                    <a:gd name="T4" fmla="*/ 1 w 6"/>
                    <a:gd name="T5" fmla="*/ 1 h 5"/>
                    <a:gd name="T6" fmla="*/ 2 w 6"/>
                    <a:gd name="T7" fmla="*/ 5 h 5"/>
                    <a:gd name="T8" fmla="*/ 5 w 6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5" y="4"/>
                      </a:moveTo>
                      <a:cubicBezTo>
                        <a:pt x="6" y="2"/>
                        <a:pt x="5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ubicBezTo>
                        <a:pt x="3" y="5"/>
                        <a:pt x="4" y="5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3" name="Freeform 679">
                  <a:extLst>
                    <a:ext uri="{FF2B5EF4-FFF2-40B4-BE49-F238E27FC236}">
                      <a16:creationId xmlns:a16="http://schemas.microsoft.com/office/drawing/2014/main" id="{E2505B95-0741-45E6-993C-7B114F1A9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0" y="1738"/>
                  <a:ext cx="6" cy="5"/>
                </a:xfrm>
                <a:custGeom>
                  <a:avLst/>
                  <a:gdLst>
                    <a:gd name="T0" fmla="*/ 4 w 7"/>
                    <a:gd name="T1" fmla="*/ 6 h 6"/>
                    <a:gd name="T2" fmla="*/ 7 w 7"/>
                    <a:gd name="T3" fmla="*/ 5 h 6"/>
                    <a:gd name="T4" fmla="*/ 7 w 7"/>
                    <a:gd name="T5" fmla="*/ 3 h 6"/>
                    <a:gd name="T6" fmla="*/ 0 w 7"/>
                    <a:gd name="T7" fmla="*/ 0 h 6"/>
                    <a:gd name="T8" fmla="*/ 4 w 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6">
                      <a:moveTo>
                        <a:pt x="4" y="6"/>
                      </a:moveTo>
                      <a:cubicBezTo>
                        <a:pt x="5" y="6"/>
                        <a:pt x="6" y="6"/>
                        <a:pt x="7" y="5"/>
                      </a:cubicBezTo>
                      <a:cubicBezTo>
                        <a:pt x="7" y="5"/>
                        <a:pt x="7" y="3"/>
                        <a:pt x="7" y="3"/>
                      </a:cubicBez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0" y="3"/>
                        <a:pt x="1" y="5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4" name="Freeform 680">
                  <a:extLst>
                    <a:ext uri="{FF2B5EF4-FFF2-40B4-BE49-F238E27FC236}">
                      <a16:creationId xmlns:a16="http://schemas.microsoft.com/office/drawing/2014/main" id="{9C4E6CD9-F79E-4B31-BA64-EC1A1681A1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97" y="88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1 w 4"/>
                    <a:gd name="T3" fmla="*/ 0 h 5"/>
                    <a:gd name="T4" fmla="*/ 1 w 4"/>
                    <a:gd name="T5" fmla="*/ 4 h 5"/>
                    <a:gd name="T6" fmla="*/ 3 w 4"/>
                    <a:gd name="T7" fmla="*/ 5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1"/>
                        <a:pt x="2" y="0"/>
                        <a:pt x="1" y="0"/>
                      </a:cubicBezTo>
                      <a:cubicBezTo>
                        <a:pt x="0" y="0"/>
                        <a:pt x="0" y="2"/>
                        <a:pt x="1" y="4"/>
                      </a:cubicBezTo>
                      <a:cubicBezTo>
                        <a:pt x="1" y="5"/>
                        <a:pt x="2" y="5"/>
                        <a:pt x="3" y="5"/>
                      </a:cubicBezTo>
                      <a:cubicBezTo>
                        <a:pt x="3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5" name="Freeform 681">
                  <a:extLst>
                    <a:ext uri="{FF2B5EF4-FFF2-40B4-BE49-F238E27FC236}">
                      <a16:creationId xmlns:a16="http://schemas.microsoft.com/office/drawing/2014/main" id="{AE3854C5-AF5D-49BA-834A-EDBE38FDDF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6" cy="4"/>
                </a:xfrm>
                <a:custGeom>
                  <a:avLst/>
                  <a:gdLst>
                    <a:gd name="T0" fmla="*/ 0 w 8"/>
                    <a:gd name="T1" fmla="*/ 1 h 5"/>
                    <a:gd name="T2" fmla="*/ 7 w 8"/>
                    <a:gd name="T3" fmla="*/ 5 h 5"/>
                    <a:gd name="T4" fmla="*/ 8 w 8"/>
                    <a:gd name="T5" fmla="*/ 3 h 5"/>
                    <a:gd name="T6" fmla="*/ 7 w 8"/>
                    <a:gd name="T7" fmla="*/ 2 h 5"/>
                    <a:gd name="T8" fmla="*/ 0 w 8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0" y="1"/>
                      </a:moveTo>
                      <a:cubicBezTo>
                        <a:pt x="1" y="4"/>
                        <a:pt x="4" y="5"/>
                        <a:pt x="7" y="5"/>
                      </a:cubicBezTo>
                      <a:cubicBezTo>
                        <a:pt x="7" y="5"/>
                        <a:pt x="8" y="4"/>
                        <a:pt x="8" y="3"/>
                      </a:cubicBezTo>
                      <a:cubicBezTo>
                        <a:pt x="8" y="3"/>
                        <a:pt x="8" y="2"/>
                        <a:pt x="7" y="2"/>
                      </a:cubicBezTo>
                      <a:cubicBezTo>
                        <a:pt x="5" y="0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6" name="Freeform 682">
                  <a:extLst>
                    <a:ext uri="{FF2B5EF4-FFF2-40B4-BE49-F238E27FC236}">
                      <a16:creationId xmlns:a16="http://schemas.microsoft.com/office/drawing/2014/main" id="{1CB31325-C1D0-44C9-ABBB-CF6882697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8" y="1658"/>
                  <a:ext cx="5" cy="4"/>
                </a:xfrm>
                <a:custGeom>
                  <a:avLst/>
                  <a:gdLst>
                    <a:gd name="T0" fmla="*/ 5 w 6"/>
                    <a:gd name="T1" fmla="*/ 5 h 5"/>
                    <a:gd name="T2" fmla="*/ 6 w 6"/>
                    <a:gd name="T3" fmla="*/ 4 h 5"/>
                    <a:gd name="T4" fmla="*/ 2 w 6"/>
                    <a:gd name="T5" fmla="*/ 0 h 5"/>
                    <a:gd name="T6" fmla="*/ 0 w 6"/>
                    <a:gd name="T7" fmla="*/ 1 h 5"/>
                    <a:gd name="T8" fmla="*/ 2 w 6"/>
                    <a:gd name="T9" fmla="*/ 5 h 5"/>
                    <a:gd name="T10" fmla="*/ 5 w 6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5" y="5"/>
                      </a:moveTo>
                      <a:cubicBezTo>
                        <a:pt x="5" y="5"/>
                        <a:pt x="6" y="4"/>
                        <a:pt x="6" y="4"/>
                      </a:cubicBezTo>
                      <a:cubicBezTo>
                        <a:pt x="6" y="2"/>
                        <a:pt x="4" y="0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7" name="Oval 683">
                  <a:extLst>
                    <a:ext uri="{FF2B5EF4-FFF2-40B4-BE49-F238E27FC236}">
                      <a16:creationId xmlns:a16="http://schemas.microsoft.com/office/drawing/2014/main" id="{7CF8634B-A38D-477C-8BCD-6BD9B8FDFF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19" y="51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8" name="Freeform 684">
                  <a:extLst>
                    <a:ext uri="{FF2B5EF4-FFF2-40B4-BE49-F238E27FC236}">
                      <a16:creationId xmlns:a16="http://schemas.microsoft.com/office/drawing/2014/main" id="{7F5C73BA-BF09-446F-A3B9-611DBE767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4" y="515"/>
                  <a:ext cx="5" cy="4"/>
                </a:xfrm>
                <a:custGeom>
                  <a:avLst/>
                  <a:gdLst>
                    <a:gd name="T0" fmla="*/ 2 w 6"/>
                    <a:gd name="T1" fmla="*/ 5 h 5"/>
                    <a:gd name="T2" fmla="*/ 5 w 6"/>
                    <a:gd name="T3" fmla="*/ 4 h 5"/>
                    <a:gd name="T4" fmla="*/ 6 w 6"/>
                    <a:gd name="T5" fmla="*/ 0 h 5"/>
                    <a:gd name="T6" fmla="*/ 2 w 6"/>
                    <a:gd name="T7" fmla="*/ 1 h 5"/>
                    <a:gd name="T8" fmla="*/ 2 w 6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2" y="5"/>
                      </a:moveTo>
                      <a:cubicBezTo>
                        <a:pt x="3" y="5"/>
                        <a:pt x="5" y="5"/>
                        <a:pt x="5" y="4"/>
                      </a:cubicBezTo>
                      <a:cubicBezTo>
                        <a:pt x="5" y="3"/>
                        <a:pt x="5" y="1"/>
                        <a:pt x="6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9" name="Freeform 685">
                  <a:extLst>
                    <a:ext uri="{FF2B5EF4-FFF2-40B4-BE49-F238E27FC236}">
                      <a16:creationId xmlns:a16="http://schemas.microsoft.com/office/drawing/2014/main" id="{A183CF00-0915-4674-9175-0B0F14F587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60" y="1671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6 w 6"/>
                    <a:gd name="T3" fmla="*/ 1 h 5"/>
                    <a:gd name="T4" fmla="*/ 1 w 6"/>
                    <a:gd name="T5" fmla="*/ 0 h 5"/>
                    <a:gd name="T6" fmla="*/ 0 w 6"/>
                    <a:gd name="T7" fmla="*/ 1 h 5"/>
                    <a:gd name="T8" fmla="*/ 1 w 6"/>
                    <a:gd name="T9" fmla="*/ 3 h 5"/>
                    <a:gd name="T10" fmla="*/ 6 w 6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3" y="5"/>
                        <a:pt x="5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0" name="Freeform 686">
                  <a:extLst>
                    <a:ext uri="{FF2B5EF4-FFF2-40B4-BE49-F238E27FC236}">
                      <a16:creationId xmlns:a16="http://schemas.microsoft.com/office/drawing/2014/main" id="{479FB753-82B1-4AAD-8823-7BC22C3670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9" y="1896"/>
                  <a:ext cx="3" cy="5"/>
                </a:xfrm>
                <a:custGeom>
                  <a:avLst/>
                  <a:gdLst>
                    <a:gd name="T0" fmla="*/ 4 w 4"/>
                    <a:gd name="T1" fmla="*/ 4 h 6"/>
                    <a:gd name="T2" fmla="*/ 3 w 4"/>
                    <a:gd name="T3" fmla="*/ 1 h 6"/>
                    <a:gd name="T4" fmla="*/ 1 w 4"/>
                    <a:gd name="T5" fmla="*/ 1 h 6"/>
                    <a:gd name="T6" fmla="*/ 0 w 4"/>
                    <a:gd name="T7" fmla="*/ 2 h 6"/>
                    <a:gd name="T8" fmla="*/ 1 w 4"/>
                    <a:gd name="T9" fmla="*/ 5 h 6"/>
                    <a:gd name="T10" fmla="*/ 4 w 4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6">
                      <a:moveTo>
                        <a:pt x="4" y="4"/>
                      </a:moveTo>
                      <a:cubicBezTo>
                        <a:pt x="4" y="3"/>
                        <a:pt x="3" y="2"/>
                        <a:pt x="3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5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1" name="Freeform 687">
                  <a:extLst>
                    <a:ext uri="{FF2B5EF4-FFF2-40B4-BE49-F238E27FC236}">
                      <a16:creationId xmlns:a16="http://schemas.microsoft.com/office/drawing/2014/main" id="{2F80E60D-152C-4FED-8964-816026EC24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3" y="703"/>
                  <a:ext cx="3" cy="3"/>
                </a:xfrm>
                <a:custGeom>
                  <a:avLst/>
                  <a:gdLst>
                    <a:gd name="T0" fmla="*/ 3 w 4"/>
                    <a:gd name="T1" fmla="*/ 1 h 5"/>
                    <a:gd name="T2" fmla="*/ 1 w 4"/>
                    <a:gd name="T3" fmla="*/ 0 h 5"/>
                    <a:gd name="T4" fmla="*/ 0 w 4"/>
                    <a:gd name="T5" fmla="*/ 1 h 5"/>
                    <a:gd name="T6" fmla="*/ 0 w 4"/>
                    <a:gd name="T7" fmla="*/ 4 h 5"/>
                    <a:gd name="T8" fmla="*/ 4 w 4"/>
                    <a:gd name="T9" fmla="*/ 5 h 5"/>
                    <a:gd name="T10" fmla="*/ 4 w 4"/>
                    <a:gd name="T11" fmla="*/ 3 h 5"/>
                    <a:gd name="T12" fmla="*/ 3 w 4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5">
                      <a:moveTo>
                        <a:pt x="3" y="1"/>
                      </a:move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1" y="4"/>
                        <a:pt x="3" y="5"/>
                        <a:pt x="4" y="5"/>
                      </a:cubicBezTo>
                      <a:cubicBezTo>
                        <a:pt x="4" y="5"/>
                        <a:pt x="4" y="4"/>
                        <a:pt x="4" y="3"/>
                      </a:cubicBezTo>
                      <a:cubicBezTo>
                        <a:pt x="4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2" name="Freeform 688">
                  <a:extLst>
                    <a:ext uri="{FF2B5EF4-FFF2-40B4-BE49-F238E27FC236}">
                      <a16:creationId xmlns:a16="http://schemas.microsoft.com/office/drawing/2014/main" id="{054F2040-3246-4ACD-963B-824F3826E0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7" y="2189"/>
                  <a:ext cx="4" cy="7"/>
                </a:xfrm>
                <a:custGeom>
                  <a:avLst/>
                  <a:gdLst>
                    <a:gd name="T0" fmla="*/ 4 w 5"/>
                    <a:gd name="T1" fmla="*/ 2 h 8"/>
                    <a:gd name="T2" fmla="*/ 2 w 5"/>
                    <a:gd name="T3" fmla="*/ 0 h 8"/>
                    <a:gd name="T4" fmla="*/ 0 w 5"/>
                    <a:gd name="T5" fmla="*/ 2 h 8"/>
                    <a:gd name="T6" fmla="*/ 2 w 5"/>
                    <a:gd name="T7" fmla="*/ 8 h 8"/>
                    <a:gd name="T8" fmla="*/ 5 w 5"/>
                    <a:gd name="T9" fmla="*/ 5 h 8"/>
                    <a:gd name="T10" fmla="*/ 4 w 5"/>
                    <a:gd name="T11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8">
                      <a:moveTo>
                        <a:pt x="4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4"/>
                        <a:pt x="1" y="6"/>
                        <a:pt x="2" y="8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5" y="4"/>
                        <a:pt x="5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3" name="Oval 689">
                  <a:extLst>
                    <a:ext uri="{FF2B5EF4-FFF2-40B4-BE49-F238E27FC236}">
                      <a16:creationId xmlns:a16="http://schemas.microsoft.com/office/drawing/2014/main" id="{D7EEAEAD-1329-468C-8B67-4466062EE7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56" y="219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4" name="Freeform 690">
                  <a:extLst>
                    <a:ext uri="{FF2B5EF4-FFF2-40B4-BE49-F238E27FC236}">
                      <a16:creationId xmlns:a16="http://schemas.microsoft.com/office/drawing/2014/main" id="{73A2545D-0054-47B5-AFAF-58A42E77F9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59" y="420"/>
                  <a:ext cx="3" cy="4"/>
                </a:xfrm>
                <a:custGeom>
                  <a:avLst/>
                  <a:gdLst>
                    <a:gd name="T0" fmla="*/ 4 w 5"/>
                    <a:gd name="T1" fmla="*/ 5 h 6"/>
                    <a:gd name="T2" fmla="*/ 3 w 5"/>
                    <a:gd name="T3" fmla="*/ 1 h 6"/>
                    <a:gd name="T4" fmla="*/ 0 w 5"/>
                    <a:gd name="T5" fmla="*/ 2 h 6"/>
                    <a:gd name="T6" fmla="*/ 2 w 5"/>
                    <a:gd name="T7" fmla="*/ 6 h 6"/>
                    <a:gd name="T8" fmla="*/ 4 w 5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4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4"/>
                        <a:pt x="0" y="5"/>
                        <a:pt x="2" y="6"/>
                      </a:cubicBezTo>
                      <a:cubicBezTo>
                        <a:pt x="3" y="6"/>
                        <a:pt x="4" y="6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5" name="Freeform 691">
                  <a:extLst>
                    <a:ext uri="{FF2B5EF4-FFF2-40B4-BE49-F238E27FC236}">
                      <a16:creationId xmlns:a16="http://schemas.microsoft.com/office/drawing/2014/main" id="{6ED531C0-D3F8-4C7F-8EA0-1877E225B3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0" y="339"/>
                  <a:ext cx="5" cy="3"/>
                </a:xfrm>
                <a:custGeom>
                  <a:avLst/>
                  <a:gdLst>
                    <a:gd name="T0" fmla="*/ 4 w 6"/>
                    <a:gd name="T1" fmla="*/ 4 h 4"/>
                    <a:gd name="T2" fmla="*/ 5 w 6"/>
                    <a:gd name="T3" fmla="*/ 2 h 4"/>
                    <a:gd name="T4" fmla="*/ 3 w 6"/>
                    <a:gd name="T5" fmla="*/ 0 h 4"/>
                    <a:gd name="T6" fmla="*/ 2 w 6"/>
                    <a:gd name="T7" fmla="*/ 0 h 4"/>
                    <a:gd name="T8" fmla="*/ 1 w 6"/>
                    <a:gd name="T9" fmla="*/ 3 h 4"/>
                    <a:gd name="T10" fmla="*/ 4 w 6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">
                      <a:moveTo>
                        <a:pt x="4" y="4"/>
                      </a:moveTo>
                      <a:cubicBezTo>
                        <a:pt x="5" y="4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6" name="Freeform 692">
                  <a:extLst>
                    <a:ext uri="{FF2B5EF4-FFF2-40B4-BE49-F238E27FC236}">
                      <a16:creationId xmlns:a16="http://schemas.microsoft.com/office/drawing/2014/main" id="{2F0DB523-7B8D-41F3-8C96-8995E2D6BE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6" y="399"/>
                  <a:ext cx="3" cy="3"/>
                </a:xfrm>
                <a:custGeom>
                  <a:avLst/>
                  <a:gdLst>
                    <a:gd name="T0" fmla="*/ 2 w 3"/>
                    <a:gd name="T1" fmla="*/ 3 h 3"/>
                    <a:gd name="T2" fmla="*/ 3 w 3"/>
                    <a:gd name="T3" fmla="*/ 2 h 3"/>
                    <a:gd name="T4" fmla="*/ 1 w 3"/>
                    <a:gd name="T5" fmla="*/ 0 h 3"/>
                    <a:gd name="T6" fmla="*/ 0 w 3"/>
                    <a:gd name="T7" fmla="*/ 2 h 3"/>
                    <a:gd name="T8" fmla="*/ 2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3"/>
                      </a:moveTo>
                      <a:cubicBezTo>
                        <a:pt x="2" y="3"/>
                        <a:pt x="3" y="2"/>
                        <a:pt x="3" y="2"/>
                      </a:cubicBezTo>
                      <a:cubicBezTo>
                        <a:pt x="3" y="1"/>
                        <a:pt x="3" y="0"/>
                        <a:pt x="1" y="0"/>
                      </a:cubicBezTo>
                      <a:cubicBezTo>
                        <a:pt x="0" y="0"/>
                        <a:pt x="0" y="0"/>
                        <a:pt x="0" y="2"/>
                      </a:cubicBezTo>
                      <a:cubicBezTo>
                        <a:pt x="0" y="3"/>
                        <a:pt x="1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7" name="Freeform 693">
                  <a:extLst>
                    <a:ext uri="{FF2B5EF4-FFF2-40B4-BE49-F238E27FC236}">
                      <a16:creationId xmlns:a16="http://schemas.microsoft.com/office/drawing/2014/main" id="{DFDC0F9D-2D1B-4B09-A916-99D2EC954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67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3 h 6"/>
                    <a:gd name="T4" fmla="*/ 2 w 5"/>
                    <a:gd name="T5" fmla="*/ 6 h 6"/>
                    <a:gd name="T6" fmla="*/ 5 w 5"/>
                    <a:gd name="T7" fmla="*/ 5 h 6"/>
                    <a:gd name="T8" fmla="*/ 4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1" y="4"/>
                        <a:pt x="1" y="5"/>
                        <a:pt x="2" y="6"/>
                      </a:cubicBezTo>
                      <a:cubicBezTo>
                        <a:pt x="3" y="6"/>
                        <a:pt x="4" y="6"/>
                        <a:pt x="5" y="5"/>
                      </a:cubicBezTo>
                      <a:cubicBezTo>
                        <a:pt x="5" y="4"/>
                        <a:pt x="5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8" name="Freeform 694">
                  <a:extLst>
                    <a:ext uri="{FF2B5EF4-FFF2-40B4-BE49-F238E27FC236}">
                      <a16:creationId xmlns:a16="http://schemas.microsoft.com/office/drawing/2014/main" id="{EC5EDE61-D0FD-40BA-BCD3-F2BED2E75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2263"/>
                  <a:ext cx="4" cy="5"/>
                </a:xfrm>
                <a:custGeom>
                  <a:avLst/>
                  <a:gdLst>
                    <a:gd name="T0" fmla="*/ 1 w 5"/>
                    <a:gd name="T1" fmla="*/ 1 h 6"/>
                    <a:gd name="T2" fmla="*/ 1 w 5"/>
                    <a:gd name="T3" fmla="*/ 5 h 6"/>
                    <a:gd name="T4" fmla="*/ 5 w 5"/>
                    <a:gd name="T5" fmla="*/ 6 h 6"/>
                    <a:gd name="T6" fmla="*/ 5 w 5"/>
                    <a:gd name="T7" fmla="*/ 0 h 6"/>
                    <a:gd name="T8" fmla="*/ 1 w 5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1" y="1"/>
                      </a:move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4" y="6"/>
                        <a:pt x="5" y="6"/>
                      </a:cubicBezTo>
                      <a:cubicBezTo>
                        <a:pt x="5" y="4"/>
                        <a:pt x="5" y="2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9" name="Freeform 695">
                  <a:extLst>
                    <a:ext uri="{FF2B5EF4-FFF2-40B4-BE49-F238E27FC236}">
                      <a16:creationId xmlns:a16="http://schemas.microsoft.com/office/drawing/2014/main" id="{E8039E77-4AD3-4FC5-AA3E-99F31D03DF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7" y="1754"/>
                  <a:ext cx="7" cy="5"/>
                </a:xfrm>
                <a:custGeom>
                  <a:avLst/>
                  <a:gdLst>
                    <a:gd name="T0" fmla="*/ 9 w 9"/>
                    <a:gd name="T1" fmla="*/ 5 h 6"/>
                    <a:gd name="T2" fmla="*/ 2 w 9"/>
                    <a:gd name="T3" fmla="*/ 1 h 6"/>
                    <a:gd name="T4" fmla="*/ 0 w 9"/>
                    <a:gd name="T5" fmla="*/ 2 h 6"/>
                    <a:gd name="T6" fmla="*/ 9 w 9"/>
                    <a:gd name="T7" fmla="*/ 6 h 6"/>
                    <a:gd name="T8" fmla="*/ 9 w 9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6">
                      <a:moveTo>
                        <a:pt x="9" y="5"/>
                      </a:moveTo>
                      <a:cubicBezTo>
                        <a:pt x="7" y="1"/>
                        <a:pt x="6" y="0"/>
                        <a:pt x="2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3" y="3"/>
                        <a:pt x="6" y="4"/>
                        <a:pt x="9" y="6"/>
                      </a:cubicBezTo>
                      <a:cubicBezTo>
                        <a:pt x="9" y="6"/>
                        <a:pt x="9" y="5"/>
                        <a:pt x="9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0" name="Freeform 696">
                  <a:extLst>
                    <a:ext uri="{FF2B5EF4-FFF2-40B4-BE49-F238E27FC236}">
                      <a16:creationId xmlns:a16="http://schemas.microsoft.com/office/drawing/2014/main" id="{5F7DCDA9-4528-40D6-B2A7-1C9225B35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8" y="1756"/>
                  <a:ext cx="1" cy="0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1" name="Freeform 697">
                  <a:extLst>
                    <a:ext uri="{FF2B5EF4-FFF2-40B4-BE49-F238E27FC236}">
                      <a16:creationId xmlns:a16="http://schemas.microsoft.com/office/drawing/2014/main" id="{9AC0FEA2-A72C-479E-AC4D-AD8F7FC2C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3" y="658"/>
                  <a:ext cx="3" cy="3"/>
                </a:xfrm>
                <a:custGeom>
                  <a:avLst/>
                  <a:gdLst>
                    <a:gd name="T0" fmla="*/ 0 w 4"/>
                    <a:gd name="T1" fmla="*/ 3 h 4"/>
                    <a:gd name="T2" fmla="*/ 1 w 4"/>
                    <a:gd name="T3" fmla="*/ 4 h 4"/>
                    <a:gd name="T4" fmla="*/ 4 w 4"/>
                    <a:gd name="T5" fmla="*/ 2 h 4"/>
                    <a:gd name="T6" fmla="*/ 2 w 4"/>
                    <a:gd name="T7" fmla="*/ 0 h 4"/>
                    <a:gd name="T8" fmla="*/ 0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3"/>
                      </a:move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2" name="Freeform 698">
                  <a:extLst>
                    <a:ext uri="{FF2B5EF4-FFF2-40B4-BE49-F238E27FC236}">
                      <a16:creationId xmlns:a16="http://schemas.microsoft.com/office/drawing/2014/main" id="{1CF73F58-244A-4D37-A82B-715431FE94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3" y="1334"/>
                  <a:ext cx="4" cy="3"/>
                </a:xfrm>
                <a:custGeom>
                  <a:avLst/>
                  <a:gdLst>
                    <a:gd name="T0" fmla="*/ 2 w 5"/>
                    <a:gd name="T1" fmla="*/ 4 h 4"/>
                    <a:gd name="T2" fmla="*/ 3 w 5"/>
                    <a:gd name="T3" fmla="*/ 4 h 4"/>
                    <a:gd name="T4" fmla="*/ 5 w 5"/>
                    <a:gd name="T5" fmla="*/ 2 h 4"/>
                    <a:gd name="T6" fmla="*/ 4 w 5"/>
                    <a:gd name="T7" fmla="*/ 0 h 4"/>
                    <a:gd name="T8" fmla="*/ 1 w 5"/>
                    <a:gd name="T9" fmla="*/ 2 h 4"/>
                    <a:gd name="T10" fmla="*/ 2 w 5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2" y="4"/>
                      </a:moveTo>
                      <a:cubicBezTo>
                        <a:pt x="2" y="4"/>
                        <a:pt x="3" y="4"/>
                        <a:pt x="3" y="4"/>
                      </a:cubicBezTo>
                      <a:cubicBezTo>
                        <a:pt x="4" y="3"/>
                        <a:pt x="4" y="3"/>
                        <a:pt x="5" y="2"/>
                      </a:cubicBezTo>
                      <a:cubicBezTo>
                        <a:pt x="5" y="1"/>
                        <a:pt x="4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3" name="Freeform 699">
                  <a:extLst>
                    <a:ext uri="{FF2B5EF4-FFF2-40B4-BE49-F238E27FC236}">
                      <a16:creationId xmlns:a16="http://schemas.microsoft.com/office/drawing/2014/main" id="{F6FAA688-AE6C-4255-BF72-99D23D0A33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7" y="1334"/>
                  <a:ext cx="3" cy="3"/>
                </a:xfrm>
                <a:custGeom>
                  <a:avLst/>
                  <a:gdLst>
                    <a:gd name="T0" fmla="*/ 4 w 4"/>
                    <a:gd name="T1" fmla="*/ 1 h 4"/>
                    <a:gd name="T2" fmla="*/ 3 w 4"/>
                    <a:gd name="T3" fmla="*/ 0 h 4"/>
                    <a:gd name="T4" fmla="*/ 0 w 4"/>
                    <a:gd name="T5" fmla="*/ 3 h 4"/>
                    <a:gd name="T6" fmla="*/ 1 w 4"/>
                    <a:gd name="T7" fmla="*/ 4 h 4"/>
                    <a:gd name="T8" fmla="*/ 3 w 4"/>
                    <a:gd name="T9" fmla="*/ 4 h 4"/>
                    <a:gd name="T10" fmla="*/ 4 w 4"/>
                    <a:gd name="T11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1"/>
                      </a:move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3" y="4"/>
                      </a:cubicBezTo>
                      <a:cubicBezTo>
                        <a:pt x="3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4" name="Freeform 700">
                  <a:extLst>
                    <a:ext uri="{FF2B5EF4-FFF2-40B4-BE49-F238E27FC236}">
                      <a16:creationId xmlns:a16="http://schemas.microsoft.com/office/drawing/2014/main" id="{C180D5E3-F8AE-443E-88D9-90A1B5050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9" y="1376"/>
                  <a:ext cx="2" cy="3"/>
                </a:xfrm>
                <a:custGeom>
                  <a:avLst/>
                  <a:gdLst>
                    <a:gd name="T0" fmla="*/ 3 w 3"/>
                    <a:gd name="T1" fmla="*/ 2 h 4"/>
                    <a:gd name="T2" fmla="*/ 1 w 3"/>
                    <a:gd name="T3" fmla="*/ 0 h 4"/>
                    <a:gd name="T4" fmla="*/ 0 w 3"/>
                    <a:gd name="T5" fmla="*/ 2 h 4"/>
                    <a:gd name="T6" fmla="*/ 1 w 3"/>
                    <a:gd name="T7" fmla="*/ 3 h 4"/>
                    <a:gd name="T8" fmla="*/ 3 w 3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3" y="2"/>
                      </a:move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2" y="4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5" name="Freeform 701">
                  <a:extLst>
                    <a:ext uri="{FF2B5EF4-FFF2-40B4-BE49-F238E27FC236}">
                      <a16:creationId xmlns:a16="http://schemas.microsoft.com/office/drawing/2014/main" id="{54EB110D-970C-4B1E-8B59-6B38C4CD7B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4" y="1379"/>
                  <a:ext cx="4" cy="4"/>
                </a:xfrm>
                <a:custGeom>
                  <a:avLst/>
                  <a:gdLst>
                    <a:gd name="T0" fmla="*/ 2 w 4"/>
                    <a:gd name="T1" fmla="*/ 4 h 5"/>
                    <a:gd name="T2" fmla="*/ 4 w 4"/>
                    <a:gd name="T3" fmla="*/ 2 h 5"/>
                    <a:gd name="T4" fmla="*/ 2 w 4"/>
                    <a:gd name="T5" fmla="*/ 0 h 5"/>
                    <a:gd name="T6" fmla="*/ 0 w 4"/>
                    <a:gd name="T7" fmla="*/ 2 h 5"/>
                    <a:gd name="T8" fmla="*/ 2 w 4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2" y="4"/>
                      </a:moveTo>
                      <a:cubicBezTo>
                        <a:pt x="3" y="4"/>
                        <a:pt x="3" y="3"/>
                        <a:pt x="4" y="2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5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6" name="Freeform 702">
                  <a:extLst>
                    <a:ext uri="{FF2B5EF4-FFF2-40B4-BE49-F238E27FC236}">
                      <a16:creationId xmlns:a16="http://schemas.microsoft.com/office/drawing/2014/main" id="{DE6ECBD6-F315-42B4-99DA-7AB09D676B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5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7" name="Freeform 703">
                  <a:extLst>
                    <a:ext uri="{FF2B5EF4-FFF2-40B4-BE49-F238E27FC236}">
                      <a16:creationId xmlns:a16="http://schemas.microsoft.com/office/drawing/2014/main" id="{9470F5E8-17AB-4852-BE9F-0864F537DA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7" y="1395"/>
                  <a:ext cx="3" cy="4"/>
                </a:xfrm>
                <a:custGeom>
                  <a:avLst/>
                  <a:gdLst>
                    <a:gd name="T0" fmla="*/ 3 w 4"/>
                    <a:gd name="T1" fmla="*/ 4 h 5"/>
                    <a:gd name="T2" fmla="*/ 4 w 4"/>
                    <a:gd name="T3" fmla="*/ 3 h 5"/>
                    <a:gd name="T4" fmla="*/ 2 w 4"/>
                    <a:gd name="T5" fmla="*/ 1 h 5"/>
                    <a:gd name="T6" fmla="*/ 0 w 4"/>
                    <a:gd name="T7" fmla="*/ 1 h 5"/>
                    <a:gd name="T8" fmla="*/ 0 w 4"/>
                    <a:gd name="T9" fmla="*/ 3 h 5"/>
                    <a:gd name="T10" fmla="*/ 3 w 4"/>
                    <a:gd name="T11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3" y="4"/>
                      </a:moveTo>
                      <a:cubicBezTo>
                        <a:pt x="3" y="3"/>
                        <a:pt x="4" y="3"/>
                        <a:pt x="4" y="3"/>
                      </a:cubicBezTo>
                      <a:cubicBezTo>
                        <a:pt x="4" y="1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1" y="4"/>
                        <a:pt x="2" y="5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8" name="Freeform 704">
                  <a:extLst>
                    <a:ext uri="{FF2B5EF4-FFF2-40B4-BE49-F238E27FC236}">
                      <a16:creationId xmlns:a16="http://schemas.microsoft.com/office/drawing/2014/main" id="{473C1DB0-0F9E-468F-B6C0-2F587E1236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6" y="66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3 w 4"/>
                    <a:gd name="T3" fmla="*/ 0 h 5"/>
                    <a:gd name="T4" fmla="*/ 1 w 4"/>
                    <a:gd name="T5" fmla="*/ 2 h 5"/>
                    <a:gd name="T6" fmla="*/ 1 w 4"/>
                    <a:gd name="T7" fmla="*/ 4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2"/>
                        <a:pt x="3" y="1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2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9" name="Freeform 705">
                  <a:extLst>
                    <a:ext uri="{FF2B5EF4-FFF2-40B4-BE49-F238E27FC236}">
                      <a16:creationId xmlns:a16="http://schemas.microsoft.com/office/drawing/2014/main" id="{0DA771E1-460E-42E1-8657-8C5005C755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1" y="1405"/>
                  <a:ext cx="4" cy="4"/>
                </a:xfrm>
                <a:custGeom>
                  <a:avLst/>
                  <a:gdLst>
                    <a:gd name="T0" fmla="*/ 1 w 5"/>
                    <a:gd name="T1" fmla="*/ 2 h 5"/>
                    <a:gd name="T2" fmla="*/ 2 w 5"/>
                    <a:gd name="T3" fmla="*/ 5 h 5"/>
                    <a:gd name="T4" fmla="*/ 5 w 5"/>
                    <a:gd name="T5" fmla="*/ 3 h 5"/>
                    <a:gd name="T6" fmla="*/ 4 w 5"/>
                    <a:gd name="T7" fmla="*/ 1 h 5"/>
                    <a:gd name="T8" fmla="*/ 1 w 5"/>
                    <a:gd name="T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1" y="2"/>
                      </a:move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3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0"/>
                        <a:pt x="1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0" name="Freeform 706">
                  <a:extLst>
                    <a:ext uri="{FF2B5EF4-FFF2-40B4-BE49-F238E27FC236}">
                      <a16:creationId xmlns:a16="http://schemas.microsoft.com/office/drawing/2014/main" id="{F6B35DCC-BA18-4128-9754-CAB2BAF421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8" y="1503"/>
                  <a:ext cx="2" cy="2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1" name="Freeform 707">
                  <a:extLst>
                    <a:ext uri="{FF2B5EF4-FFF2-40B4-BE49-F238E27FC236}">
                      <a16:creationId xmlns:a16="http://schemas.microsoft.com/office/drawing/2014/main" id="{FD9BC628-D5D7-42A3-803A-4E2018A775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0" y="675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1 h 3"/>
                    <a:gd name="T4" fmla="*/ 0 w 4"/>
                    <a:gd name="T5" fmla="*/ 2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4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2" name="Freeform 708">
                  <a:extLst>
                    <a:ext uri="{FF2B5EF4-FFF2-40B4-BE49-F238E27FC236}">
                      <a16:creationId xmlns:a16="http://schemas.microsoft.com/office/drawing/2014/main" id="{A8F9214A-1E1F-44E6-A4DF-9B7E0D1AB0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09"/>
                  <a:ext cx="2" cy="2"/>
                </a:xfrm>
                <a:custGeom>
                  <a:avLst/>
                  <a:gdLst>
                    <a:gd name="T0" fmla="*/ 3 w 3"/>
                    <a:gd name="T1" fmla="*/ 2 h 3"/>
                    <a:gd name="T2" fmla="*/ 2 w 3"/>
                    <a:gd name="T3" fmla="*/ 0 h 3"/>
                    <a:gd name="T4" fmla="*/ 0 w 3"/>
                    <a:gd name="T5" fmla="*/ 2 h 3"/>
                    <a:gd name="T6" fmla="*/ 2 w 3"/>
                    <a:gd name="T7" fmla="*/ 3 h 3"/>
                    <a:gd name="T8" fmla="*/ 3 w 3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2"/>
                      </a:move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3" name="Freeform 709">
                  <a:extLst>
                    <a:ext uri="{FF2B5EF4-FFF2-40B4-BE49-F238E27FC236}">
                      <a16:creationId xmlns:a16="http://schemas.microsoft.com/office/drawing/2014/main" id="{0DC33A97-097B-40A2-99A6-4B4A8710FA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3" y="1517"/>
                  <a:ext cx="2" cy="4"/>
                </a:xfrm>
                <a:custGeom>
                  <a:avLst/>
                  <a:gdLst>
                    <a:gd name="T0" fmla="*/ 1 w 3"/>
                    <a:gd name="T1" fmla="*/ 1 h 5"/>
                    <a:gd name="T2" fmla="*/ 2 w 3"/>
                    <a:gd name="T3" fmla="*/ 4 h 5"/>
                    <a:gd name="T4" fmla="*/ 3 w 3"/>
                    <a:gd name="T5" fmla="*/ 3 h 5"/>
                    <a:gd name="T6" fmla="*/ 2 w 3"/>
                    <a:gd name="T7" fmla="*/ 1 h 5"/>
                    <a:gd name="T8" fmla="*/ 1 w 3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1" y="1"/>
                      </a:moveTo>
                      <a:cubicBezTo>
                        <a:pt x="0" y="2"/>
                        <a:pt x="1" y="5"/>
                        <a:pt x="2" y="4"/>
                      </a:cubicBez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3" y="2"/>
                        <a:pt x="3" y="1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4" name="Freeform 710">
                  <a:extLst>
                    <a:ext uri="{FF2B5EF4-FFF2-40B4-BE49-F238E27FC236}">
                      <a16:creationId xmlns:a16="http://schemas.microsoft.com/office/drawing/2014/main" id="{23DAB89F-7A73-4DAE-A90B-C35765CE5D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7" y="1575"/>
                  <a:ext cx="3" cy="3"/>
                </a:xfrm>
                <a:custGeom>
                  <a:avLst/>
                  <a:gdLst>
                    <a:gd name="T0" fmla="*/ 5 w 5"/>
                    <a:gd name="T1" fmla="*/ 1 h 4"/>
                    <a:gd name="T2" fmla="*/ 2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ubicBezTo>
                        <a:pt x="4" y="3"/>
                        <a:pt x="5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5" name="Freeform 711">
                  <a:extLst>
                    <a:ext uri="{FF2B5EF4-FFF2-40B4-BE49-F238E27FC236}">
                      <a16:creationId xmlns:a16="http://schemas.microsoft.com/office/drawing/2014/main" id="{5EC5F0C1-B3D6-42E8-AE66-F3B19E0B65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67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1 w 5"/>
                    <a:gd name="T3" fmla="*/ 2 h 4"/>
                    <a:gd name="T4" fmla="*/ 2 w 5"/>
                    <a:gd name="T5" fmla="*/ 4 h 4"/>
                    <a:gd name="T6" fmla="*/ 5 w 5"/>
                    <a:gd name="T7" fmla="*/ 2 h 4"/>
                    <a:gd name="T8" fmla="*/ 3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3"/>
                        <a:pt x="2" y="4"/>
                      </a:cubicBezTo>
                      <a:cubicBezTo>
                        <a:pt x="4" y="4"/>
                        <a:pt x="5" y="3"/>
                        <a:pt x="5" y="2"/>
                      </a:cubicBezTo>
                      <a:cubicBezTo>
                        <a:pt x="5" y="1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6" name="Freeform 712">
                  <a:extLst>
                    <a:ext uri="{FF2B5EF4-FFF2-40B4-BE49-F238E27FC236}">
                      <a16:creationId xmlns:a16="http://schemas.microsoft.com/office/drawing/2014/main" id="{6389472D-D488-4833-8642-CFD9B259C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9" y="532"/>
                  <a:ext cx="2" cy="2"/>
                </a:xfrm>
                <a:custGeom>
                  <a:avLst/>
                  <a:gdLst>
                    <a:gd name="T0" fmla="*/ 1 w 3"/>
                    <a:gd name="T1" fmla="*/ 3 h 3"/>
                    <a:gd name="T2" fmla="*/ 3 w 3"/>
                    <a:gd name="T3" fmla="*/ 1 h 3"/>
                    <a:gd name="T4" fmla="*/ 2 w 3"/>
                    <a:gd name="T5" fmla="*/ 0 h 3"/>
                    <a:gd name="T6" fmla="*/ 0 w 3"/>
                    <a:gd name="T7" fmla="*/ 2 h 3"/>
                    <a:gd name="T8" fmla="*/ 1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1" y="3"/>
                      </a:moveTo>
                      <a:cubicBezTo>
                        <a:pt x="2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1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7" name="Freeform 713">
                  <a:extLst>
                    <a:ext uri="{FF2B5EF4-FFF2-40B4-BE49-F238E27FC236}">
                      <a16:creationId xmlns:a16="http://schemas.microsoft.com/office/drawing/2014/main" id="{78530799-D883-4B15-96DE-BCBC0B4E9A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742"/>
                  <a:ext cx="3" cy="3"/>
                </a:xfrm>
                <a:custGeom>
                  <a:avLst/>
                  <a:gdLst>
                    <a:gd name="T0" fmla="*/ 4 w 5"/>
                    <a:gd name="T1" fmla="*/ 1 h 4"/>
                    <a:gd name="T2" fmla="*/ 3 w 5"/>
                    <a:gd name="T3" fmla="*/ 0 h 4"/>
                    <a:gd name="T4" fmla="*/ 0 w 5"/>
                    <a:gd name="T5" fmla="*/ 2 h 4"/>
                    <a:gd name="T6" fmla="*/ 1 w 5"/>
                    <a:gd name="T7" fmla="*/ 4 h 4"/>
                    <a:gd name="T8" fmla="*/ 4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1"/>
                      </a:moveTo>
                      <a:cubicBezTo>
                        <a:pt x="4" y="1"/>
                        <a:pt x="4" y="0"/>
                        <a:pt x="3" y="0"/>
                      </a:cubicBezTo>
                      <a:cubicBezTo>
                        <a:pt x="1" y="0"/>
                        <a:pt x="0" y="0"/>
                        <a:pt x="0" y="2"/>
                      </a:cubicBezTo>
                      <a:cubicBezTo>
                        <a:pt x="0" y="2"/>
                        <a:pt x="1" y="3"/>
                        <a:pt x="1" y="4"/>
                      </a:cubicBezTo>
                      <a:cubicBezTo>
                        <a:pt x="3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8" name="Freeform 714">
                  <a:extLst>
                    <a:ext uri="{FF2B5EF4-FFF2-40B4-BE49-F238E27FC236}">
                      <a16:creationId xmlns:a16="http://schemas.microsoft.com/office/drawing/2014/main" id="{05260C36-359E-4BD4-A352-B8566F74B6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9" y="1760"/>
                  <a:ext cx="3" cy="3"/>
                </a:xfrm>
                <a:custGeom>
                  <a:avLst/>
                  <a:gdLst>
                    <a:gd name="T0" fmla="*/ 4 w 4"/>
                    <a:gd name="T1" fmla="*/ 2 h 4"/>
                    <a:gd name="T2" fmla="*/ 3 w 4"/>
                    <a:gd name="T3" fmla="*/ 1 h 4"/>
                    <a:gd name="T4" fmla="*/ 0 w 4"/>
                    <a:gd name="T5" fmla="*/ 0 h 4"/>
                    <a:gd name="T6" fmla="*/ 2 w 4"/>
                    <a:gd name="T7" fmla="*/ 3 h 4"/>
                    <a:gd name="T8" fmla="*/ 4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4" y="2"/>
                      </a:move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1"/>
                        <a:pt x="1" y="2"/>
                        <a:pt x="2" y="3"/>
                      </a:cubicBezTo>
                      <a:cubicBezTo>
                        <a:pt x="3" y="4"/>
                        <a:pt x="4" y="3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9" name="Freeform 715">
                  <a:extLst>
                    <a:ext uri="{FF2B5EF4-FFF2-40B4-BE49-F238E27FC236}">
                      <a16:creationId xmlns:a16="http://schemas.microsoft.com/office/drawing/2014/main" id="{FE168765-6E4D-4C12-9184-3EF4195E7E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0" y="1759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0" name="Freeform 716">
                  <a:extLst>
                    <a:ext uri="{FF2B5EF4-FFF2-40B4-BE49-F238E27FC236}">
                      <a16:creationId xmlns:a16="http://schemas.microsoft.com/office/drawing/2014/main" id="{87A975D5-5370-484E-A9FD-8F35251A34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42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1" name="Freeform 717">
                  <a:extLst>
                    <a:ext uri="{FF2B5EF4-FFF2-40B4-BE49-F238E27FC236}">
                      <a16:creationId xmlns:a16="http://schemas.microsoft.com/office/drawing/2014/main" id="{46333354-E18C-4D90-9376-059CB39A73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39"/>
                  <a:ext cx="4" cy="3"/>
                </a:xfrm>
                <a:custGeom>
                  <a:avLst/>
                  <a:gdLst>
                    <a:gd name="T0" fmla="*/ 4 w 5"/>
                    <a:gd name="T1" fmla="*/ 0 h 4"/>
                    <a:gd name="T2" fmla="*/ 3 w 5"/>
                    <a:gd name="T3" fmla="*/ 1 h 4"/>
                    <a:gd name="T4" fmla="*/ 0 w 5"/>
                    <a:gd name="T5" fmla="*/ 4 h 4"/>
                    <a:gd name="T6" fmla="*/ 4 w 5"/>
                    <a:gd name="T7" fmla="*/ 3 h 4"/>
                    <a:gd name="T8" fmla="*/ 4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0"/>
                      </a:moveTo>
                      <a:cubicBezTo>
                        <a:pt x="4" y="0"/>
                        <a:pt x="3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1" y="3"/>
                        <a:pt x="3" y="3"/>
                        <a:pt x="4" y="3"/>
                      </a:cubicBezTo>
                      <a:cubicBezTo>
                        <a:pt x="5" y="2"/>
                        <a:pt x="5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2" name="Freeform 718">
                  <a:extLst>
                    <a:ext uri="{FF2B5EF4-FFF2-40B4-BE49-F238E27FC236}">
                      <a16:creationId xmlns:a16="http://schemas.microsoft.com/office/drawing/2014/main" id="{D141C5C4-BD4C-427C-B20D-23ACD01099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954"/>
                  <a:ext cx="3" cy="5"/>
                </a:xfrm>
                <a:custGeom>
                  <a:avLst/>
                  <a:gdLst>
                    <a:gd name="T0" fmla="*/ 3 w 5"/>
                    <a:gd name="T1" fmla="*/ 1 h 7"/>
                    <a:gd name="T2" fmla="*/ 2 w 5"/>
                    <a:gd name="T3" fmla="*/ 6 h 7"/>
                    <a:gd name="T4" fmla="*/ 5 w 5"/>
                    <a:gd name="T5" fmla="*/ 7 h 7"/>
                    <a:gd name="T6" fmla="*/ 5 w 5"/>
                    <a:gd name="T7" fmla="*/ 0 h 7"/>
                    <a:gd name="T8" fmla="*/ 3 w 5"/>
                    <a:gd name="T9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3" y="1"/>
                      </a:moveTo>
                      <a:cubicBezTo>
                        <a:pt x="0" y="2"/>
                        <a:pt x="0" y="4"/>
                        <a:pt x="2" y="6"/>
                      </a:cubicBezTo>
                      <a:cubicBezTo>
                        <a:pt x="3" y="6"/>
                        <a:pt x="4" y="7"/>
                        <a:pt x="5" y="7"/>
                      </a:cubicBezTo>
                      <a:cubicBezTo>
                        <a:pt x="5" y="5"/>
                        <a:pt x="5" y="3"/>
                        <a:pt x="5" y="0"/>
                      </a:cubicBezTo>
                      <a:cubicBezTo>
                        <a:pt x="4" y="0"/>
                        <a:pt x="4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3" name="Freeform 719">
                  <a:extLst>
                    <a:ext uri="{FF2B5EF4-FFF2-40B4-BE49-F238E27FC236}">
                      <a16:creationId xmlns:a16="http://schemas.microsoft.com/office/drawing/2014/main" id="{882AD84A-C141-42A3-B14D-7B3C302F3B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0" y="395"/>
                  <a:ext cx="2" cy="4"/>
                </a:xfrm>
                <a:custGeom>
                  <a:avLst/>
                  <a:gdLst>
                    <a:gd name="T0" fmla="*/ 3 w 3"/>
                    <a:gd name="T1" fmla="*/ 3 h 5"/>
                    <a:gd name="T2" fmla="*/ 1 w 3"/>
                    <a:gd name="T3" fmla="*/ 0 h 5"/>
                    <a:gd name="T4" fmla="*/ 0 w 3"/>
                    <a:gd name="T5" fmla="*/ 3 h 5"/>
                    <a:gd name="T6" fmla="*/ 2 w 3"/>
                    <a:gd name="T7" fmla="*/ 5 h 5"/>
                    <a:gd name="T8" fmla="*/ 3 w 3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3" y="3"/>
                      </a:moveTo>
                      <a:cubicBezTo>
                        <a:pt x="3" y="2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1" y="4"/>
                        <a:pt x="2" y="5"/>
                      </a:cubicBezTo>
                      <a:cubicBezTo>
                        <a:pt x="2" y="4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4" name="Freeform 720">
                  <a:extLst>
                    <a:ext uri="{FF2B5EF4-FFF2-40B4-BE49-F238E27FC236}">
                      <a16:creationId xmlns:a16="http://schemas.microsoft.com/office/drawing/2014/main" id="{8A3EC0D9-3A7E-4E0C-9EFD-F241DF2EB6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8" y="393"/>
                  <a:ext cx="4" cy="5"/>
                </a:xfrm>
                <a:custGeom>
                  <a:avLst/>
                  <a:gdLst>
                    <a:gd name="T0" fmla="*/ 5 w 6"/>
                    <a:gd name="T1" fmla="*/ 1 h 6"/>
                    <a:gd name="T2" fmla="*/ 2 w 6"/>
                    <a:gd name="T3" fmla="*/ 0 h 6"/>
                    <a:gd name="T4" fmla="*/ 1 w 6"/>
                    <a:gd name="T5" fmla="*/ 2 h 6"/>
                    <a:gd name="T6" fmla="*/ 3 w 6"/>
                    <a:gd name="T7" fmla="*/ 6 h 6"/>
                    <a:gd name="T8" fmla="*/ 6 w 6"/>
                    <a:gd name="T9" fmla="*/ 6 h 6"/>
                    <a:gd name="T10" fmla="*/ 5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4"/>
                        <a:pt x="2" y="5"/>
                        <a:pt x="3" y="6"/>
                      </a:cubicBezTo>
                      <a:cubicBezTo>
                        <a:pt x="4" y="6"/>
                        <a:pt x="5" y="6"/>
                        <a:pt x="6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5" name="Freeform 721">
                  <a:extLst>
                    <a:ext uri="{FF2B5EF4-FFF2-40B4-BE49-F238E27FC236}">
                      <a16:creationId xmlns:a16="http://schemas.microsoft.com/office/drawing/2014/main" id="{6AC9B218-F07A-4946-9E36-4A1B561060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5" y="559"/>
                  <a:ext cx="4" cy="4"/>
                </a:xfrm>
                <a:custGeom>
                  <a:avLst/>
                  <a:gdLst>
                    <a:gd name="T0" fmla="*/ 2 w 4"/>
                    <a:gd name="T1" fmla="*/ 0 h 6"/>
                    <a:gd name="T2" fmla="*/ 0 w 4"/>
                    <a:gd name="T3" fmla="*/ 2 h 6"/>
                    <a:gd name="T4" fmla="*/ 1 w 4"/>
                    <a:gd name="T5" fmla="*/ 5 h 6"/>
                    <a:gd name="T6" fmla="*/ 4 w 4"/>
                    <a:gd name="T7" fmla="*/ 2 h 6"/>
                    <a:gd name="T8" fmla="*/ 2 w 4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2" y="0"/>
                      </a:moveTo>
                      <a:cubicBezTo>
                        <a:pt x="2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4" y="4"/>
                        <a:pt x="4" y="2"/>
                      </a:cubicBezTo>
                      <a:cubicBezTo>
                        <a:pt x="4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6" name="Freeform 722">
                  <a:extLst>
                    <a:ext uri="{FF2B5EF4-FFF2-40B4-BE49-F238E27FC236}">
                      <a16:creationId xmlns:a16="http://schemas.microsoft.com/office/drawing/2014/main" id="{C8B5422E-DF73-49F6-BC0B-B488E5FAFC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3" y="588"/>
                  <a:ext cx="3" cy="3"/>
                </a:xfrm>
                <a:custGeom>
                  <a:avLst/>
                  <a:gdLst>
                    <a:gd name="T0" fmla="*/ 4 w 4"/>
                    <a:gd name="T1" fmla="*/ 3 h 4"/>
                    <a:gd name="T2" fmla="*/ 4 w 4"/>
                    <a:gd name="T3" fmla="*/ 1 h 4"/>
                    <a:gd name="T4" fmla="*/ 3 w 4"/>
                    <a:gd name="T5" fmla="*/ 0 h 4"/>
                    <a:gd name="T6" fmla="*/ 1 w 4"/>
                    <a:gd name="T7" fmla="*/ 2 h 4"/>
                    <a:gd name="T8" fmla="*/ 2 w 4"/>
                    <a:gd name="T9" fmla="*/ 4 h 4"/>
                    <a:gd name="T10" fmla="*/ 4 w 4"/>
                    <a:gd name="T1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3"/>
                      </a:move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2" y="4"/>
                        <a:pt x="3" y="3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7" name="Freeform 723">
                  <a:extLst>
                    <a:ext uri="{FF2B5EF4-FFF2-40B4-BE49-F238E27FC236}">
                      <a16:creationId xmlns:a16="http://schemas.microsoft.com/office/drawing/2014/main" id="{92D83D8A-53B4-461B-BAAE-852626E236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76" y="751"/>
                  <a:ext cx="3" cy="5"/>
                </a:xfrm>
                <a:custGeom>
                  <a:avLst/>
                  <a:gdLst>
                    <a:gd name="T0" fmla="*/ 1 w 4"/>
                    <a:gd name="T1" fmla="*/ 1 h 6"/>
                    <a:gd name="T2" fmla="*/ 0 w 4"/>
                    <a:gd name="T3" fmla="*/ 2 h 6"/>
                    <a:gd name="T4" fmla="*/ 2 w 4"/>
                    <a:gd name="T5" fmla="*/ 5 h 6"/>
                    <a:gd name="T6" fmla="*/ 4 w 4"/>
                    <a:gd name="T7" fmla="*/ 4 h 6"/>
                    <a:gd name="T8" fmla="*/ 1 w 4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4"/>
                        <a:pt x="1" y="6"/>
                        <a:pt x="2" y="5"/>
                      </a:cubicBezTo>
                      <a:cubicBezTo>
                        <a:pt x="3" y="5"/>
                        <a:pt x="3" y="4"/>
                        <a:pt x="4" y="4"/>
                      </a:cubicBezTo>
                      <a:cubicBezTo>
                        <a:pt x="4" y="2"/>
                        <a:pt x="2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8" name="Freeform 724">
                  <a:extLst>
                    <a:ext uri="{FF2B5EF4-FFF2-40B4-BE49-F238E27FC236}">
                      <a16:creationId xmlns:a16="http://schemas.microsoft.com/office/drawing/2014/main" id="{B9A3721B-0B2A-4F41-BBB0-1E36F49BCF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5" y="757"/>
                  <a:ext cx="4" cy="3"/>
                </a:xfrm>
                <a:custGeom>
                  <a:avLst/>
                  <a:gdLst>
                    <a:gd name="T0" fmla="*/ 1 w 5"/>
                    <a:gd name="T1" fmla="*/ 3 h 4"/>
                    <a:gd name="T2" fmla="*/ 2 w 5"/>
                    <a:gd name="T3" fmla="*/ 3 h 4"/>
                    <a:gd name="T4" fmla="*/ 5 w 5"/>
                    <a:gd name="T5" fmla="*/ 0 h 4"/>
                    <a:gd name="T6" fmla="*/ 1 w 5"/>
                    <a:gd name="T7" fmla="*/ 1 h 4"/>
                    <a:gd name="T8" fmla="*/ 1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1" y="3"/>
                      </a:moveTo>
                      <a:cubicBezTo>
                        <a:pt x="1" y="4"/>
                        <a:pt x="2" y="3"/>
                        <a:pt x="2" y="3"/>
                      </a:cubicBezTo>
                      <a:cubicBezTo>
                        <a:pt x="3" y="2"/>
                        <a:pt x="4" y="1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9" name="Freeform 725">
                  <a:extLst>
                    <a:ext uri="{FF2B5EF4-FFF2-40B4-BE49-F238E27FC236}">
                      <a16:creationId xmlns:a16="http://schemas.microsoft.com/office/drawing/2014/main" id="{A450C5B4-25B7-4333-931B-A6289ABD68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756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0" name="Freeform 726">
                  <a:extLst>
                    <a:ext uri="{FF2B5EF4-FFF2-40B4-BE49-F238E27FC236}">
                      <a16:creationId xmlns:a16="http://schemas.microsoft.com/office/drawing/2014/main" id="{4F682AF5-4335-4A14-B6FC-6EEE0F278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1" y="809"/>
                  <a:ext cx="2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1" name="Freeform 727">
                  <a:extLst>
                    <a:ext uri="{FF2B5EF4-FFF2-40B4-BE49-F238E27FC236}">
                      <a16:creationId xmlns:a16="http://schemas.microsoft.com/office/drawing/2014/main" id="{3908CC9A-BE9F-4068-B959-5434534FD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9" y="823"/>
                  <a:ext cx="3" cy="4"/>
                </a:xfrm>
                <a:custGeom>
                  <a:avLst/>
                  <a:gdLst>
                    <a:gd name="T0" fmla="*/ 2 w 4"/>
                    <a:gd name="T1" fmla="*/ 0 h 5"/>
                    <a:gd name="T2" fmla="*/ 0 w 4"/>
                    <a:gd name="T3" fmla="*/ 2 h 5"/>
                    <a:gd name="T4" fmla="*/ 1 w 4"/>
                    <a:gd name="T5" fmla="*/ 5 h 5"/>
                    <a:gd name="T6" fmla="*/ 4 w 4"/>
                    <a:gd name="T7" fmla="*/ 4 h 5"/>
                    <a:gd name="T8" fmla="*/ 4 w 4"/>
                    <a:gd name="T9" fmla="*/ 1 h 5"/>
                    <a:gd name="T10" fmla="*/ 2 w 4"/>
                    <a:gd name="T1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2" y="0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5"/>
                        <a:pt x="3" y="5"/>
                        <a:pt x="4" y="4"/>
                      </a:cubicBez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2" name="Freeform 728">
                  <a:extLst>
                    <a:ext uri="{FF2B5EF4-FFF2-40B4-BE49-F238E27FC236}">
                      <a16:creationId xmlns:a16="http://schemas.microsoft.com/office/drawing/2014/main" id="{889ABB5C-C1DE-45A4-A7CF-C632A96C66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27" y="467"/>
                  <a:ext cx="3" cy="3"/>
                </a:xfrm>
                <a:custGeom>
                  <a:avLst/>
                  <a:gdLst>
                    <a:gd name="T0" fmla="*/ 2 w 4"/>
                    <a:gd name="T1" fmla="*/ 1 h 4"/>
                    <a:gd name="T2" fmla="*/ 1 w 4"/>
                    <a:gd name="T3" fmla="*/ 2 h 4"/>
                    <a:gd name="T4" fmla="*/ 2 w 4"/>
                    <a:gd name="T5" fmla="*/ 4 h 4"/>
                    <a:gd name="T6" fmla="*/ 4 w 4"/>
                    <a:gd name="T7" fmla="*/ 2 h 4"/>
                    <a:gd name="T8" fmla="*/ 2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2" y="1"/>
                      </a:move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3" name="Freeform 729">
                  <a:extLst>
                    <a:ext uri="{FF2B5EF4-FFF2-40B4-BE49-F238E27FC236}">
                      <a16:creationId xmlns:a16="http://schemas.microsoft.com/office/drawing/2014/main" id="{3E944E03-A666-41EF-8708-3681917AD1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8" y="930"/>
                  <a:ext cx="2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0 h 2"/>
                    <a:gd name="T6" fmla="*/ 0 w 2"/>
                    <a:gd name="T7" fmla="*/ 1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4" name="Freeform 730">
                  <a:extLst>
                    <a:ext uri="{FF2B5EF4-FFF2-40B4-BE49-F238E27FC236}">
                      <a16:creationId xmlns:a16="http://schemas.microsoft.com/office/drawing/2014/main" id="{B9E2D4E4-3C0D-4FC3-A365-D633EA942B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0" y="1167"/>
                  <a:ext cx="2" cy="3"/>
                </a:xfrm>
                <a:custGeom>
                  <a:avLst/>
                  <a:gdLst>
                    <a:gd name="T0" fmla="*/ 1 w 3"/>
                    <a:gd name="T1" fmla="*/ 4 h 4"/>
                    <a:gd name="T2" fmla="*/ 3 w 3"/>
                    <a:gd name="T3" fmla="*/ 2 h 4"/>
                    <a:gd name="T4" fmla="*/ 2 w 3"/>
                    <a:gd name="T5" fmla="*/ 0 h 4"/>
                    <a:gd name="T6" fmla="*/ 0 w 3"/>
                    <a:gd name="T7" fmla="*/ 2 h 4"/>
                    <a:gd name="T8" fmla="*/ 1 w 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1" y="4"/>
                      </a:moveTo>
                      <a:cubicBezTo>
                        <a:pt x="2" y="3"/>
                        <a:pt x="3" y="3"/>
                        <a:pt x="3" y="2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3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5" name="Freeform 731">
                  <a:extLst>
                    <a:ext uri="{FF2B5EF4-FFF2-40B4-BE49-F238E27FC236}">
                      <a16:creationId xmlns:a16="http://schemas.microsoft.com/office/drawing/2014/main" id="{E053A289-0FA9-418A-8A2C-0E2896DA9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01" y="1197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3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4"/>
                        <a:pt x="4" y="4"/>
                      </a:cubicBezTo>
                      <a:cubicBezTo>
                        <a:pt x="5" y="4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6" name="Freeform 732">
                  <a:extLst>
                    <a:ext uri="{FF2B5EF4-FFF2-40B4-BE49-F238E27FC236}">
                      <a16:creationId xmlns:a16="http://schemas.microsoft.com/office/drawing/2014/main" id="{5B432F35-1253-48D6-942F-83FBB21662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5" y="1240"/>
                  <a:ext cx="3" cy="4"/>
                </a:xfrm>
                <a:custGeom>
                  <a:avLst/>
                  <a:gdLst>
                    <a:gd name="T0" fmla="*/ 2 w 5"/>
                    <a:gd name="T1" fmla="*/ 5 h 5"/>
                    <a:gd name="T2" fmla="*/ 3 w 5"/>
                    <a:gd name="T3" fmla="*/ 4 h 5"/>
                    <a:gd name="T4" fmla="*/ 5 w 5"/>
                    <a:gd name="T5" fmla="*/ 2 h 5"/>
                    <a:gd name="T6" fmla="*/ 3 w 5"/>
                    <a:gd name="T7" fmla="*/ 1 h 5"/>
                    <a:gd name="T8" fmla="*/ 0 w 5"/>
                    <a:gd name="T9" fmla="*/ 4 h 5"/>
                    <a:gd name="T10" fmla="*/ 2 w 5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2" y="5"/>
                      </a:moveTo>
                      <a:cubicBezTo>
                        <a:pt x="2" y="5"/>
                        <a:pt x="3" y="5"/>
                        <a:pt x="3" y="4"/>
                      </a:cubicBezTo>
                      <a:cubicBezTo>
                        <a:pt x="4" y="4"/>
                        <a:pt x="4" y="3"/>
                        <a:pt x="5" y="2"/>
                      </a:cubicBezTo>
                      <a:cubicBezTo>
                        <a:pt x="4" y="1"/>
                        <a:pt x="3" y="0"/>
                        <a:pt x="3" y="1"/>
                      </a:cubicBez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1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7" name="Freeform 733">
                  <a:extLst>
                    <a:ext uri="{FF2B5EF4-FFF2-40B4-BE49-F238E27FC236}">
                      <a16:creationId xmlns:a16="http://schemas.microsoft.com/office/drawing/2014/main" id="{2812A8AA-CF53-4AF6-B31B-3A7DCCD940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8" name="Freeform 734">
                  <a:extLst>
                    <a:ext uri="{FF2B5EF4-FFF2-40B4-BE49-F238E27FC236}">
                      <a16:creationId xmlns:a16="http://schemas.microsoft.com/office/drawing/2014/main" id="{715B9D0C-49CB-4A83-A818-B8931924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5"/>
                  <a:ext cx="4" cy="3"/>
                </a:xfrm>
                <a:custGeom>
                  <a:avLst/>
                  <a:gdLst>
                    <a:gd name="T0" fmla="*/ 3 w 5"/>
                    <a:gd name="T1" fmla="*/ 3 h 4"/>
                    <a:gd name="T2" fmla="*/ 5 w 5"/>
                    <a:gd name="T3" fmla="*/ 2 h 4"/>
                    <a:gd name="T4" fmla="*/ 5 w 5"/>
                    <a:gd name="T5" fmla="*/ 1 h 4"/>
                    <a:gd name="T6" fmla="*/ 0 w 5"/>
                    <a:gd name="T7" fmla="*/ 0 h 4"/>
                    <a:gd name="T8" fmla="*/ 3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3"/>
                      </a:moveTo>
                      <a:cubicBezTo>
                        <a:pt x="4" y="4"/>
                        <a:pt x="5" y="4"/>
                        <a:pt x="5" y="2"/>
                      </a:cubicBezTo>
                      <a:cubicBezTo>
                        <a:pt x="5" y="2"/>
                        <a:pt x="5" y="1"/>
                        <a:pt x="5" y="1"/>
                      </a:cubicBezTo>
                      <a:cubicBezTo>
                        <a:pt x="3" y="0"/>
                        <a:pt x="2" y="0"/>
                        <a:pt x="0" y="0"/>
                      </a:cubicBezTo>
                      <a:cubicBezTo>
                        <a:pt x="0" y="2"/>
                        <a:pt x="1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9" name="Freeform 735">
                  <a:extLst>
                    <a:ext uri="{FF2B5EF4-FFF2-40B4-BE49-F238E27FC236}">
                      <a16:creationId xmlns:a16="http://schemas.microsoft.com/office/drawing/2014/main" id="{7D7A998C-A7F9-44BB-B02F-B63D76E6B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522"/>
                  <a:ext cx="1" cy="1"/>
                </a:xfrm>
                <a:custGeom>
                  <a:avLst/>
                  <a:gdLst>
                    <a:gd name="T0" fmla="*/ 2 w 2"/>
                    <a:gd name="T1" fmla="*/ 1 h 1"/>
                    <a:gd name="T2" fmla="*/ 2 w 2"/>
                    <a:gd name="T3" fmla="*/ 0 h 1"/>
                    <a:gd name="T4" fmla="*/ 1 w 2"/>
                    <a:gd name="T5" fmla="*/ 0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0" name="Freeform 736">
                  <a:extLst>
                    <a:ext uri="{FF2B5EF4-FFF2-40B4-BE49-F238E27FC236}">
                      <a16:creationId xmlns:a16="http://schemas.microsoft.com/office/drawing/2014/main" id="{9B584A14-6341-4C52-AEB6-3967A32E8D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5" y="523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1" name="Freeform 737">
                  <a:extLst>
                    <a:ext uri="{FF2B5EF4-FFF2-40B4-BE49-F238E27FC236}">
                      <a16:creationId xmlns:a16="http://schemas.microsoft.com/office/drawing/2014/main" id="{58231AE9-4885-4EE0-929A-25AAA1A578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3" y="880"/>
                  <a:ext cx="2" cy="2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3"/>
                        <a:pt x="2" y="2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2" name="Freeform 738">
                  <a:extLst>
                    <a:ext uri="{FF2B5EF4-FFF2-40B4-BE49-F238E27FC236}">
                      <a16:creationId xmlns:a16="http://schemas.microsoft.com/office/drawing/2014/main" id="{D1505646-48AF-40EB-AA03-72B9B4C6A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79" y="540"/>
                  <a:ext cx="0" cy="1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3" name="Freeform 739">
                  <a:extLst>
                    <a:ext uri="{FF2B5EF4-FFF2-40B4-BE49-F238E27FC236}">
                      <a16:creationId xmlns:a16="http://schemas.microsoft.com/office/drawing/2014/main" id="{1B08FEA9-58E2-454C-9A7E-5495625C35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1" y="549"/>
                  <a:ext cx="2" cy="1"/>
                </a:xfrm>
                <a:custGeom>
                  <a:avLst/>
                  <a:gdLst>
                    <a:gd name="T0" fmla="*/ 2 w 2"/>
                    <a:gd name="T1" fmla="*/ 1 h 1"/>
                    <a:gd name="T2" fmla="*/ 0 w 2"/>
                    <a:gd name="T3" fmla="*/ 0 h 1"/>
                    <a:gd name="T4" fmla="*/ 0 w 2"/>
                    <a:gd name="T5" fmla="*/ 1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4" name="Freeform 740">
                  <a:extLst>
                    <a:ext uri="{FF2B5EF4-FFF2-40B4-BE49-F238E27FC236}">
                      <a16:creationId xmlns:a16="http://schemas.microsoft.com/office/drawing/2014/main" id="{D70AEB36-BB72-4AC2-9FBC-28B43CA33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3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0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5" name="Freeform 741">
                  <a:extLst>
                    <a:ext uri="{FF2B5EF4-FFF2-40B4-BE49-F238E27FC236}">
                      <a16:creationId xmlns:a16="http://schemas.microsoft.com/office/drawing/2014/main" id="{5E6F85FA-20EF-44B8-80EA-5E0A88FA2B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2"/>
                  <a:ext cx="3" cy="2"/>
                </a:xfrm>
                <a:custGeom>
                  <a:avLst/>
                  <a:gdLst>
                    <a:gd name="T0" fmla="*/ 4 w 4"/>
                    <a:gd name="T1" fmla="*/ 2 h 3"/>
                    <a:gd name="T2" fmla="*/ 4 w 4"/>
                    <a:gd name="T3" fmla="*/ 1 h 3"/>
                    <a:gd name="T4" fmla="*/ 2 w 4"/>
                    <a:gd name="T5" fmla="*/ 0 h 3"/>
                    <a:gd name="T6" fmla="*/ 0 w 4"/>
                    <a:gd name="T7" fmla="*/ 2 h 3"/>
                    <a:gd name="T8" fmla="*/ 3 w 4"/>
                    <a:gd name="T9" fmla="*/ 2 h 3"/>
                    <a:gd name="T10" fmla="*/ 4 w 4"/>
                    <a:gd name="T1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3">
                      <a:moveTo>
                        <a:pt x="4" y="2"/>
                      </a:move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3"/>
                        <a:pt x="3" y="2"/>
                      </a:cubicBezTo>
                      <a:cubicBezTo>
                        <a:pt x="3" y="2"/>
                        <a:pt x="4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6" name="Freeform 742">
                  <a:extLst>
                    <a:ext uri="{FF2B5EF4-FFF2-40B4-BE49-F238E27FC236}">
                      <a16:creationId xmlns:a16="http://schemas.microsoft.com/office/drawing/2014/main" id="{4FC5DA8D-52E6-4C9A-8ABF-96D88836C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4" y="552"/>
                  <a:ext cx="3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2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7" name="Freeform 743">
                  <a:extLst>
                    <a:ext uri="{FF2B5EF4-FFF2-40B4-BE49-F238E27FC236}">
                      <a16:creationId xmlns:a16="http://schemas.microsoft.com/office/drawing/2014/main" id="{94566E6F-D977-40E0-B24C-DBB8014A53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90" y="1193"/>
                  <a:ext cx="2" cy="2"/>
                </a:xfrm>
                <a:custGeom>
                  <a:avLst/>
                  <a:gdLst>
                    <a:gd name="T0" fmla="*/ 3 w 3"/>
                    <a:gd name="T1" fmla="*/ 1 h 2"/>
                    <a:gd name="T2" fmla="*/ 3 w 3"/>
                    <a:gd name="T3" fmla="*/ 0 h 2"/>
                    <a:gd name="T4" fmla="*/ 1 w 3"/>
                    <a:gd name="T5" fmla="*/ 0 h 2"/>
                    <a:gd name="T6" fmla="*/ 2 w 3"/>
                    <a:gd name="T7" fmla="*/ 2 h 2"/>
                    <a:gd name="T8" fmla="*/ 3 w 3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1"/>
                      </a:move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0" y="1"/>
                        <a:pt x="0" y="1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8" name="Freeform 744">
                  <a:extLst>
                    <a:ext uri="{FF2B5EF4-FFF2-40B4-BE49-F238E27FC236}">
                      <a16:creationId xmlns:a16="http://schemas.microsoft.com/office/drawing/2014/main" id="{627527D1-B21B-44AF-8CBC-29AF143D3A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703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9" name="Freeform 745">
                  <a:extLst>
                    <a:ext uri="{FF2B5EF4-FFF2-40B4-BE49-F238E27FC236}">
                      <a16:creationId xmlns:a16="http://schemas.microsoft.com/office/drawing/2014/main" id="{D70698B1-4697-4591-A89E-1EA96D4E6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9" y="378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0" name="Freeform 746">
                  <a:extLst>
                    <a:ext uri="{FF2B5EF4-FFF2-40B4-BE49-F238E27FC236}">
                      <a16:creationId xmlns:a16="http://schemas.microsoft.com/office/drawing/2014/main" id="{0477B032-3AA6-4C73-AD0F-7538D7FDB3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2" y="1251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1" name="Freeform 747">
                  <a:extLst>
                    <a:ext uri="{FF2B5EF4-FFF2-40B4-BE49-F238E27FC236}">
                      <a16:creationId xmlns:a16="http://schemas.microsoft.com/office/drawing/2014/main" id="{7421EB1B-99FA-4318-B4C6-BEEBAA8739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9" y="562"/>
                  <a:ext cx="2" cy="1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0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2" name="Freeform 748">
                  <a:extLst>
                    <a:ext uri="{FF2B5EF4-FFF2-40B4-BE49-F238E27FC236}">
                      <a16:creationId xmlns:a16="http://schemas.microsoft.com/office/drawing/2014/main" id="{6109C050-72F7-4384-84AF-96E7394792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4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0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0" y="4"/>
                        <a:pt x="0" y="6"/>
                      </a:cubicBezTo>
                      <a:cubicBezTo>
                        <a:pt x="3" y="3"/>
                        <a:pt x="3" y="3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3" name="Freeform 749">
                  <a:extLst>
                    <a:ext uri="{FF2B5EF4-FFF2-40B4-BE49-F238E27FC236}">
                      <a16:creationId xmlns:a16="http://schemas.microsoft.com/office/drawing/2014/main" id="{280F66B2-696C-4324-A4B3-6B4F8E810F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5" y="401"/>
                  <a:ext cx="2" cy="1"/>
                </a:xfrm>
                <a:custGeom>
                  <a:avLst/>
                  <a:gdLst>
                    <a:gd name="T0" fmla="*/ 0 w 2"/>
                    <a:gd name="T1" fmla="*/ 2 h 2"/>
                    <a:gd name="T2" fmla="*/ 2 w 2"/>
                    <a:gd name="T3" fmla="*/ 0 h 2"/>
                    <a:gd name="T4" fmla="*/ 0 w 2"/>
                    <a:gd name="T5" fmla="*/ 1 h 2"/>
                    <a:gd name="T6" fmla="*/ 0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2" y="2"/>
                        <a:pt x="2" y="1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4" name="Freeform 750">
                  <a:extLst>
                    <a:ext uri="{FF2B5EF4-FFF2-40B4-BE49-F238E27FC236}">
                      <a16:creationId xmlns:a16="http://schemas.microsoft.com/office/drawing/2014/main" id="{74F650DF-8909-45F3-892F-B7E9A1514E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2" y="596"/>
                  <a:ext cx="1" cy="1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1 h 2"/>
                    <a:gd name="T6" fmla="*/ 1 w 2"/>
                    <a:gd name="T7" fmla="*/ 2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5" name="Freeform 751">
                  <a:extLst>
                    <a:ext uri="{FF2B5EF4-FFF2-40B4-BE49-F238E27FC236}">
                      <a16:creationId xmlns:a16="http://schemas.microsoft.com/office/drawing/2014/main" id="{4DB5290A-A818-4452-B8F2-1194BC4ACD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3"/>
                  <a:ext cx="2" cy="3"/>
                </a:xfrm>
                <a:custGeom>
                  <a:avLst/>
                  <a:gdLst>
                    <a:gd name="T0" fmla="*/ 2 w 3"/>
                    <a:gd name="T1" fmla="*/ 3 h 4"/>
                    <a:gd name="T2" fmla="*/ 2 w 3"/>
                    <a:gd name="T3" fmla="*/ 2 h 4"/>
                    <a:gd name="T4" fmla="*/ 0 w 3"/>
                    <a:gd name="T5" fmla="*/ 0 h 4"/>
                    <a:gd name="T6" fmla="*/ 1 w 3"/>
                    <a:gd name="T7" fmla="*/ 2 h 4"/>
                    <a:gd name="T8" fmla="*/ 2 w 3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2" y="3"/>
                      </a:moveTo>
                      <a:cubicBezTo>
                        <a:pt x="3" y="3"/>
                        <a:pt x="2" y="2"/>
                        <a:pt x="2" y="2"/>
                      </a:cubicBezTo>
                      <a:cubicBezTo>
                        <a:pt x="2" y="1"/>
                        <a:pt x="1" y="1"/>
                        <a:pt x="0" y="0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4"/>
                        <a:pt x="2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6" name="Freeform 752">
                  <a:extLst>
                    <a:ext uri="{FF2B5EF4-FFF2-40B4-BE49-F238E27FC236}">
                      <a16:creationId xmlns:a16="http://schemas.microsoft.com/office/drawing/2014/main" id="{F884FAFF-FFB2-4C83-AA3C-CCA831117F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2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7" name="Freeform 753">
                  <a:extLst>
                    <a:ext uri="{FF2B5EF4-FFF2-40B4-BE49-F238E27FC236}">
                      <a16:creationId xmlns:a16="http://schemas.microsoft.com/office/drawing/2014/main" id="{7CB2FDC9-099E-4405-91A0-709E0D71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38" y="70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8" name="Freeform 754">
                  <a:extLst>
                    <a:ext uri="{FF2B5EF4-FFF2-40B4-BE49-F238E27FC236}">
                      <a16:creationId xmlns:a16="http://schemas.microsoft.com/office/drawing/2014/main" id="{D48D70FF-2AEA-43BD-AD20-3BC5642E5B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56" y="615"/>
                  <a:ext cx="1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2 w 2"/>
                    <a:gd name="T5" fmla="*/ 0 h 2"/>
                    <a:gd name="T6" fmla="*/ 1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9" name="Freeform 755">
                  <a:extLst>
                    <a:ext uri="{FF2B5EF4-FFF2-40B4-BE49-F238E27FC236}">
                      <a16:creationId xmlns:a16="http://schemas.microsoft.com/office/drawing/2014/main" id="{717F8A2E-73D0-4DA9-9F86-5C6DC2993A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6" y="421"/>
                  <a:ext cx="1" cy="3"/>
                </a:xfrm>
                <a:custGeom>
                  <a:avLst/>
                  <a:gdLst>
                    <a:gd name="T0" fmla="*/ 2 w 2"/>
                    <a:gd name="T1" fmla="*/ 3 h 4"/>
                    <a:gd name="T2" fmla="*/ 2 w 2"/>
                    <a:gd name="T3" fmla="*/ 2 h 4"/>
                    <a:gd name="T4" fmla="*/ 0 w 2"/>
                    <a:gd name="T5" fmla="*/ 0 h 4"/>
                    <a:gd name="T6" fmla="*/ 0 w 2"/>
                    <a:gd name="T7" fmla="*/ 2 h 4"/>
                    <a:gd name="T8" fmla="*/ 2 w 2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4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0" name="Freeform 756">
                  <a:extLst>
                    <a:ext uri="{FF2B5EF4-FFF2-40B4-BE49-F238E27FC236}">
                      <a16:creationId xmlns:a16="http://schemas.microsoft.com/office/drawing/2014/main" id="{8B76E126-CF98-444E-B5E6-A2EE950B91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8" y="426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2 w 5"/>
                    <a:gd name="T3" fmla="*/ 1 h 4"/>
                    <a:gd name="T4" fmla="*/ 0 w 5"/>
                    <a:gd name="T5" fmla="*/ 1 h 4"/>
                    <a:gd name="T6" fmla="*/ 0 w 5"/>
                    <a:gd name="T7" fmla="*/ 4 h 4"/>
                    <a:gd name="T8" fmla="*/ 2 w 5"/>
                    <a:gd name="T9" fmla="*/ 3 h 4"/>
                    <a:gd name="T10" fmla="*/ 5 w 5"/>
                    <a:gd name="T11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4" y="2"/>
                        <a:pt x="3" y="1"/>
                        <a:pt x="2" y="1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4"/>
                        <a:pt x="1" y="4"/>
                        <a:pt x="2" y="3"/>
                      </a:cubicBezTo>
                      <a:cubicBezTo>
                        <a:pt x="3" y="3"/>
                        <a:pt x="4" y="3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1" name="Freeform 757">
                  <a:extLst>
                    <a:ext uri="{FF2B5EF4-FFF2-40B4-BE49-F238E27FC236}">
                      <a16:creationId xmlns:a16="http://schemas.microsoft.com/office/drawing/2014/main" id="{A8B00392-E09A-41EC-929A-B98CBC83C3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0" y="429"/>
                  <a:ext cx="2" cy="0"/>
                </a:xfrm>
                <a:custGeom>
                  <a:avLst/>
                  <a:gdLst>
                    <a:gd name="T0" fmla="*/ 2 w 2"/>
                    <a:gd name="T1" fmla="*/ 1 w 2"/>
                    <a:gd name="T2" fmla="*/ 0 w 2"/>
                    <a:gd name="T3" fmla="*/ 1 w 2"/>
                    <a:gd name="T4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2" name="Freeform 758">
                  <a:extLst>
                    <a:ext uri="{FF2B5EF4-FFF2-40B4-BE49-F238E27FC236}">
                      <a16:creationId xmlns:a16="http://schemas.microsoft.com/office/drawing/2014/main" id="{495DA159-4920-45ED-A3C0-6D3461989A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9" y="1253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3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1" y="4"/>
                        <a:pt x="3" y="6"/>
                      </a:cubicBezTo>
                      <a:cubicBezTo>
                        <a:pt x="2" y="3"/>
                        <a:pt x="2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3" name="Freeform 759">
                  <a:extLst>
                    <a:ext uri="{FF2B5EF4-FFF2-40B4-BE49-F238E27FC236}">
                      <a16:creationId xmlns:a16="http://schemas.microsoft.com/office/drawing/2014/main" id="{7E6E8D91-233E-4830-9A9A-D8207A109C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3" y="432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0 w 2"/>
                    <a:gd name="T5" fmla="*/ 0 h 2"/>
                    <a:gd name="T6" fmla="*/ 2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4" name="Freeform 760">
                  <a:extLst>
                    <a:ext uri="{FF2B5EF4-FFF2-40B4-BE49-F238E27FC236}">
                      <a16:creationId xmlns:a16="http://schemas.microsoft.com/office/drawing/2014/main" id="{A7956274-70DC-4A4C-9300-0E70414917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3" y="1687"/>
                  <a:ext cx="4" cy="1"/>
                </a:xfrm>
                <a:custGeom>
                  <a:avLst/>
                  <a:gdLst>
                    <a:gd name="T0" fmla="*/ 6 w 6"/>
                    <a:gd name="T1" fmla="*/ 2 h 2"/>
                    <a:gd name="T2" fmla="*/ 0 w 6"/>
                    <a:gd name="T3" fmla="*/ 0 h 2"/>
                    <a:gd name="T4" fmla="*/ 6 w 6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2">
                      <a:moveTo>
                        <a:pt x="6" y="2"/>
                      </a:moveTo>
                      <a:cubicBezTo>
                        <a:pt x="4" y="1"/>
                        <a:pt x="2" y="0"/>
                        <a:pt x="0" y="0"/>
                      </a:cubicBezTo>
                      <a:cubicBezTo>
                        <a:pt x="1" y="2"/>
                        <a:pt x="3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5" name="Freeform 761">
                  <a:extLst>
                    <a:ext uri="{FF2B5EF4-FFF2-40B4-BE49-F238E27FC236}">
                      <a16:creationId xmlns:a16="http://schemas.microsoft.com/office/drawing/2014/main" id="{B5071DA3-8388-4198-98C1-774440D374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8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6" name="Freeform 762">
                  <a:extLst>
                    <a:ext uri="{FF2B5EF4-FFF2-40B4-BE49-F238E27FC236}">
                      <a16:creationId xmlns:a16="http://schemas.microsoft.com/office/drawing/2014/main" id="{360172B5-C5E7-4A89-A3DA-DEF6C42B5F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5" y="439"/>
                  <a:ext cx="2" cy="3"/>
                </a:xfrm>
                <a:custGeom>
                  <a:avLst/>
                  <a:gdLst>
                    <a:gd name="T0" fmla="*/ 3 w 3"/>
                    <a:gd name="T1" fmla="*/ 1 h 3"/>
                    <a:gd name="T2" fmla="*/ 2 w 3"/>
                    <a:gd name="T3" fmla="*/ 0 h 3"/>
                    <a:gd name="T4" fmla="*/ 0 w 3"/>
                    <a:gd name="T5" fmla="*/ 0 h 3"/>
                    <a:gd name="T6" fmla="*/ 1 w 3"/>
                    <a:gd name="T7" fmla="*/ 2 h 3"/>
                    <a:gd name="T8" fmla="*/ 3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3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7" name="Freeform 763">
                  <a:extLst>
                    <a:ext uri="{FF2B5EF4-FFF2-40B4-BE49-F238E27FC236}">
                      <a16:creationId xmlns:a16="http://schemas.microsoft.com/office/drawing/2014/main" id="{4ABCF5FB-D9C4-4620-AE02-7463A6036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6" y="439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8" name="Freeform 764">
                  <a:extLst>
                    <a:ext uri="{FF2B5EF4-FFF2-40B4-BE49-F238E27FC236}">
                      <a16:creationId xmlns:a16="http://schemas.microsoft.com/office/drawing/2014/main" id="{AD142C47-C6F8-4208-B002-565ED66791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9" y="443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0 w 4"/>
                    <a:gd name="T3" fmla="*/ 1 h 3"/>
                    <a:gd name="T4" fmla="*/ 1 w 4"/>
                    <a:gd name="T5" fmla="*/ 2 h 3"/>
                    <a:gd name="T6" fmla="*/ 4 w 4"/>
                    <a:gd name="T7" fmla="*/ 2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2" y="3"/>
                        <a:pt x="3" y="2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9" name="Freeform 765">
                  <a:extLst>
                    <a:ext uri="{FF2B5EF4-FFF2-40B4-BE49-F238E27FC236}">
                      <a16:creationId xmlns:a16="http://schemas.microsoft.com/office/drawing/2014/main" id="{E5160074-1919-4533-A31E-336AF1366B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0" name="Freeform 766">
                  <a:extLst>
                    <a:ext uri="{FF2B5EF4-FFF2-40B4-BE49-F238E27FC236}">
                      <a16:creationId xmlns:a16="http://schemas.microsoft.com/office/drawing/2014/main" id="{108092C4-A65D-4509-81C7-6239F2EF2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2" y="639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1" name="Freeform 767">
                  <a:extLst>
                    <a:ext uri="{FF2B5EF4-FFF2-40B4-BE49-F238E27FC236}">
                      <a16:creationId xmlns:a16="http://schemas.microsoft.com/office/drawing/2014/main" id="{A549AA73-2CDB-4159-B7F7-DD1187FB8F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4" y="640"/>
                  <a:ext cx="2" cy="3"/>
                </a:xfrm>
                <a:custGeom>
                  <a:avLst/>
                  <a:gdLst>
                    <a:gd name="T0" fmla="*/ 2 w 2"/>
                    <a:gd name="T1" fmla="*/ 4 h 4"/>
                    <a:gd name="T2" fmla="*/ 2 w 2"/>
                    <a:gd name="T3" fmla="*/ 2 h 4"/>
                    <a:gd name="T4" fmla="*/ 2 w 2"/>
                    <a:gd name="T5" fmla="*/ 0 h 4"/>
                    <a:gd name="T6" fmla="*/ 1 w 2"/>
                    <a:gd name="T7" fmla="*/ 2 h 4"/>
                    <a:gd name="T8" fmla="*/ 2 w 2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4"/>
                      </a:moveTo>
                      <a:cubicBezTo>
                        <a:pt x="2" y="4"/>
                        <a:pt x="2" y="3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2" name="Freeform 768">
                  <a:extLst>
                    <a:ext uri="{FF2B5EF4-FFF2-40B4-BE49-F238E27FC236}">
                      <a16:creationId xmlns:a16="http://schemas.microsoft.com/office/drawing/2014/main" id="{1E35E5FB-7773-4902-B399-ADFCDC3BC1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60" y="926"/>
                  <a:ext cx="1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3" name="Freeform 769">
                  <a:extLst>
                    <a:ext uri="{FF2B5EF4-FFF2-40B4-BE49-F238E27FC236}">
                      <a16:creationId xmlns:a16="http://schemas.microsoft.com/office/drawing/2014/main" id="{09B6DB4A-3714-470B-828F-72C216826D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8" y="1478"/>
                  <a:ext cx="2" cy="2"/>
                </a:xfrm>
                <a:custGeom>
                  <a:avLst/>
                  <a:gdLst>
                    <a:gd name="T0" fmla="*/ 1 w 2"/>
                    <a:gd name="T1" fmla="*/ 3 h 3"/>
                    <a:gd name="T2" fmla="*/ 2 w 2"/>
                    <a:gd name="T3" fmla="*/ 2 h 3"/>
                    <a:gd name="T4" fmla="*/ 1 w 2"/>
                    <a:gd name="T5" fmla="*/ 1 h 3"/>
                    <a:gd name="T6" fmla="*/ 0 w 2"/>
                    <a:gd name="T7" fmla="*/ 1 h 3"/>
                    <a:gd name="T8" fmla="*/ 1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4" name="Freeform 770">
                  <a:extLst>
                    <a:ext uri="{FF2B5EF4-FFF2-40B4-BE49-F238E27FC236}">
                      <a16:creationId xmlns:a16="http://schemas.microsoft.com/office/drawing/2014/main" id="{0DE8D464-7488-4A2B-B191-22708EC17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21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5" name="Freeform 771">
                  <a:extLst>
                    <a:ext uri="{FF2B5EF4-FFF2-40B4-BE49-F238E27FC236}">
                      <a16:creationId xmlns:a16="http://schemas.microsoft.com/office/drawing/2014/main" id="{A21C63DC-A4E2-49D0-B47F-D12D70B09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8" y="1222"/>
                  <a:ext cx="2" cy="1"/>
                </a:xfrm>
                <a:custGeom>
                  <a:avLst/>
                  <a:gdLst>
                    <a:gd name="T0" fmla="*/ 0 w 3"/>
                    <a:gd name="T1" fmla="*/ 1 h 2"/>
                    <a:gd name="T2" fmla="*/ 1 w 3"/>
                    <a:gd name="T3" fmla="*/ 2 h 2"/>
                    <a:gd name="T4" fmla="*/ 3 w 3"/>
                    <a:gd name="T5" fmla="*/ 0 h 2"/>
                    <a:gd name="T6" fmla="*/ 0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6" name="Freeform 772">
                  <a:extLst>
                    <a:ext uri="{FF2B5EF4-FFF2-40B4-BE49-F238E27FC236}">
                      <a16:creationId xmlns:a16="http://schemas.microsoft.com/office/drawing/2014/main" id="{17587FA0-5657-4B09-9BA2-C0601DEFD7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283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7" name="Freeform 773">
                  <a:extLst>
                    <a:ext uri="{FF2B5EF4-FFF2-40B4-BE49-F238E27FC236}">
                      <a16:creationId xmlns:a16="http://schemas.microsoft.com/office/drawing/2014/main" id="{681AB96A-EC58-44B8-854F-BD7AA8C433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5" y="662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8" name="Freeform 774">
                  <a:extLst>
                    <a:ext uri="{FF2B5EF4-FFF2-40B4-BE49-F238E27FC236}">
                      <a16:creationId xmlns:a16="http://schemas.microsoft.com/office/drawing/2014/main" id="{EC80B938-DED8-4CB0-8430-62DC6108AA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9" y="66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0 w 5"/>
                    <a:gd name="T3" fmla="*/ 2 h 4"/>
                    <a:gd name="T4" fmla="*/ 3 w 5"/>
                    <a:gd name="T5" fmla="*/ 3 h 4"/>
                    <a:gd name="T6" fmla="*/ 5 w 5"/>
                    <a:gd name="T7" fmla="*/ 3 h 4"/>
                    <a:gd name="T8" fmla="*/ 5 w 5"/>
                    <a:gd name="T9" fmla="*/ 0 h 4"/>
                    <a:gd name="T10" fmla="*/ 3 w 5"/>
                    <a:gd name="T1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1" y="2"/>
                        <a:pt x="2" y="3"/>
                        <a:pt x="3" y="3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5" y="2"/>
                        <a:pt x="5" y="1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9" name="Freeform 775">
                  <a:extLst>
                    <a:ext uri="{FF2B5EF4-FFF2-40B4-BE49-F238E27FC236}">
                      <a16:creationId xmlns:a16="http://schemas.microsoft.com/office/drawing/2014/main" id="{49B1E30D-8E21-4F2E-9F5A-AE6CE0F58A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1" y="487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0 h 3"/>
                    <a:gd name="T4" fmla="*/ 0 w 4"/>
                    <a:gd name="T5" fmla="*/ 1 h 3"/>
                    <a:gd name="T6" fmla="*/ 3 w 4"/>
                    <a:gd name="T7" fmla="*/ 2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3"/>
                        <a:pt x="3" y="2"/>
                      </a:cubicBezTo>
                      <a:cubicBezTo>
                        <a:pt x="3" y="2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0" name="Freeform 776">
                  <a:extLst>
                    <a:ext uri="{FF2B5EF4-FFF2-40B4-BE49-F238E27FC236}">
                      <a16:creationId xmlns:a16="http://schemas.microsoft.com/office/drawing/2014/main" id="{8E17A9F6-0C75-4236-B382-97B5610A5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230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1" name="Freeform 777">
                  <a:extLst>
                    <a:ext uri="{FF2B5EF4-FFF2-40B4-BE49-F238E27FC236}">
                      <a16:creationId xmlns:a16="http://schemas.microsoft.com/office/drawing/2014/main" id="{EF98ED76-0B28-40B9-8030-9D16EC3A40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7" y="1389"/>
                  <a:ext cx="2" cy="1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2" name="Freeform 778">
                  <a:extLst>
                    <a:ext uri="{FF2B5EF4-FFF2-40B4-BE49-F238E27FC236}">
                      <a16:creationId xmlns:a16="http://schemas.microsoft.com/office/drawing/2014/main" id="{CF37D7F9-BDB8-44DB-8758-657C3C2784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4" y="1153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3" name="Freeform 779">
                  <a:extLst>
                    <a:ext uri="{FF2B5EF4-FFF2-40B4-BE49-F238E27FC236}">
                      <a16:creationId xmlns:a16="http://schemas.microsoft.com/office/drawing/2014/main" id="{45F6426E-B83A-44F6-810E-2AF313ADA0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6" y="1154"/>
                  <a:ext cx="2" cy="2"/>
                </a:xfrm>
                <a:custGeom>
                  <a:avLst/>
                  <a:gdLst>
                    <a:gd name="T0" fmla="*/ 1 w 3"/>
                    <a:gd name="T1" fmla="*/ 1 h 2"/>
                    <a:gd name="T2" fmla="*/ 3 w 3"/>
                    <a:gd name="T3" fmla="*/ 0 h 2"/>
                    <a:gd name="T4" fmla="*/ 0 w 3"/>
                    <a:gd name="T5" fmla="*/ 1 h 2"/>
                    <a:gd name="T6" fmla="*/ 1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1" y="1"/>
                      </a:move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1" y="2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4" name="Freeform 780">
                  <a:extLst>
                    <a:ext uri="{FF2B5EF4-FFF2-40B4-BE49-F238E27FC236}">
                      <a16:creationId xmlns:a16="http://schemas.microsoft.com/office/drawing/2014/main" id="{1C4B25DA-35F8-4F64-A6E7-53FE34C30A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6" y="500"/>
                  <a:ext cx="2" cy="3"/>
                </a:xfrm>
                <a:custGeom>
                  <a:avLst/>
                  <a:gdLst>
                    <a:gd name="T0" fmla="*/ 0 w 2"/>
                    <a:gd name="T1" fmla="*/ 1 h 4"/>
                    <a:gd name="T2" fmla="*/ 1 w 2"/>
                    <a:gd name="T3" fmla="*/ 4 h 4"/>
                    <a:gd name="T4" fmla="*/ 2 w 2"/>
                    <a:gd name="T5" fmla="*/ 3 h 4"/>
                    <a:gd name="T6" fmla="*/ 1 w 2"/>
                    <a:gd name="T7" fmla="*/ 0 h 4"/>
                    <a:gd name="T8" fmla="*/ 0 w 2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0" y="1"/>
                      </a:moveTo>
                      <a:cubicBezTo>
                        <a:pt x="0" y="2"/>
                        <a:pt x="0" y="3"/>
                        <a:pt x="1" y="4"/>
                      </a:cubicBezTo>
                      <a:cubicBezTo>
                        <a:pt x="1" y="4"/>
                        <a:pt x="2" y="4"/>
                        <a:pt x="2" y="3"/>
                      </a:cubicBezTo>
                      <a:cubicBezTo>
                        <a:pt x="2" y="2"/>
                        <a:pt x="2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5" name="Freeform 781">
                  <a:extLst>
                    <a:ext uri="{FF2B5EF4-FFF2-40B4-BE49-F238E27FC236}">
                      <a16:creationId xmlns:a16="http://schemas.microsoft.com/office/drawing/2014/main" id="{59CF94BD-605A-4D23-8E4B-ADAFF88021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5" y="512"/>
                  <a:ext cx="2" cy="2"/>
                </a:xfrm>
                <a:custGeom>
                  <a:avLst/>
                  <a:gdLst>
                    <a:gd name="T0" fmla="*/ 3 w 3"/>
                    <a:gd name="T1" fmla="*/ 2 h 2"/>
                    <a:gd name="T2" fmla="*/ 2 w 3"/>
                    <a:gd name="T3" fmla="*/ 0 h 2"/>
                    <a:gd name="T4" fmla="*/ 1 w 3"/>
                    <a:gd name="T5" fmla="*/ 0 h 2"/>
                    <a:gd name="T6" fmla="*/ 1 w 3"/>
                    <a:gd name="T7" fmla="*/ 2 h 2"/>
                    <a:gd name="T8" fmla="*/ 3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2"/>
                      </a:move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6" name="Freeform 782">
                  <a:extLst>
                    <a:ext uri="{FF2B5EF4-FFF2-40B4-BE49-F238E27FC236}">
                      <a16:creationId xmlns:a16="http://schemas.microsoft.com/office/drawing/2014/main" id="{344358B5-A695-4F07-93DD-75C637199C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2" y="515"/>
                  <a:ext cx="1" cy="1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1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7" name="Freeform 783">
                  <a:extLst>
                    <a:ext uri="{FF2B5EF4-FFF2-40B4-BE49-F238E27FC236}">
                      <a16:creationId xmlns:a16="http://schemas.microsoft.com/office/drawing/2014/main" id="{223C7432-81D0-45CD-A7E6-9640F62D9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90" y="1497"/>
                  <a:ext cx="2" cy="2"/>
                </a:xfrm>
                <a:custGeom>
                  <a:avLst/>
                  <a:gdLst>
                    <a:gd name="T0" fmla="*/ 2 w 3"/>
                    <a:gd name="T1" fmla="*/ 0 h 2"/>
                    <a:gd name="T2" fmla="*/ 0 w 3"/>
                    <a:gd name="T3" fmla="*/ 1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8" name="Oval 784">
                  <a:extLst>
                    <a:ext uri="{FF2B5EF4-FFF2-40B4-BE49-F238E27FC236}">
                      <a16:creationId xmlns:a16="http://schemas.microsoft.com/office/drawing/2014/main" id="{FF1CF85D-38AF-48BB-BD98-B03A83FDC6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84" y="97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9" name="Freeform 785">
                  <a:extLst>
                    <a:ext uri="{FF2B5EF4-FFF2-40B4-BE49-F238E27FC236}">
                      <a16:creationId xmlns:a16="http://schemas.microsoft.com/office/drawing/2014/main" id="{759627D4-D589-4065-BD17-097D26A55D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7" y="974"/>
                  <a:ext cx="3" cy="3"/>
                </a:xfrm>
                <a:custGeom>
                  <a:avLst/>
                  <a:gdLst>
                    <a:gd name="T0" fmla="*/ 0 w 4"/>
                    <a:gd name="T1" fmla="*/ 2 h 4"/>
                    <a:gd name="T2" fmla="*/ 2 w 4"/>
                    <a:gd name="T3" fmla="*/ 3 h 4"/>
                    <a:gd name="T4" fmla="*/ 4 w 4"/>
                    <a:gd name="T5" fmla="*/ 1 h 4"/>
                    <a:gd name="T6" fmla="*/ 1 w 4"/>
                    <a:gd name="T7" fmla="*/ 1 h 4"/>
                    <a:gd name="T8" fmla="*/ 0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2"/>
                      </a:moveTo>
                      <a:cubicBezTo>
                        <a:pt x="0" y="3"/>
                        <a:pt x="1" y="4"/>
                        <a:pt x="2" y="3"/>
                      </a:cubicBezTo>
                      <a:cubicBezTo>
                        <a:pt x="3" y="3"/>
                        <a:pt x="3" y="2"/>
                        <a:pt x="4" y="1"/>
                      </a:cubicBezTo>
                      <a:cubicBezTo>
                        <a:pt x="3" y="1"/>
                        <a:pt x="2" y="0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0" name="Freeform 786">
                  <a:extLst>
                    <a:ext uri="{FF2B5EF4-FFF2-40B4-BE49-F238E27FC236}">
                      <a16:creationId xmlns:a16="http://schemas.microsoft.com/office/drawing/2014/main" id="{A67540AC-BBA2-4820-A126-7903DA40A1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515"/>
                  <a:ext cx="1" cy="2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1 h 2"/>
                    <a:gd name="T4" fmla="*/ 0 w 1"/>
                    <a:gd name="T5" fmla="*/ 0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1" name="Freeform 787">
                  <a:extLst>
                    <a:ext uri="{FF2B5EF4-FFF2-40B4-BE49-F238E27FC236}">
                      <a16:creationId xmlns:a16="http://schemas.microsoft.com/office/drawing/2014/main" id="{9CA5D1BD-950C-4036-A437-D50BBB1AE9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21" y="845"/>
                  <a:ext cx="2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2" y="1"/>
                        <a:pt x="1" y="1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2" name="Freeform 788">
                  <a:extLst>
                    <a:ext uri="{FF2B5EF4-FFF2-40B4-BE49-F238E27FC236}">
                      <a16:creationId xmlns:a16="http://schemas.microsoft.com/office/drawing/2014/main" id="{6E3DC2D0-B1B4-46C6-8E37-3E35B1D8CF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2" y="1530"/>
                  <a:ext cx="1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3" name="Freeform 789">
                  <a:extLst>
                    <a:ext uri="{FF2B5EF4-FFF2-40B4-BE49-F238E27FC236}">
                      <a16:creationId xmlns:a16="http://schemas.microsoft.com/office/drawing/2014/main" id="{8CDB6E59-EF0E-49CD-9951-DF761EA21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4" y="840"/>
                  <a:ext cx="2" cy="2"/>
                </a:xfrm>
                <a:custGeom>
                  <a:avLst/>
                  <a:gdLst>
                    <a:gd name="T0" fmla="*/ 2 w 2"/>
                    <a:gd name="T1" fmla="*/ 3 h 3"/>
                    <a:gd name="T2" fmla="*/ 2 w 2"/>
                    <a:gd name="T3" fmla="*/ 2 h 3"/>
                    <a:gd name="T4" fmla="*/ 2 w 2"/>
                    <a:gd name="T5" fmla="*/ 0 h 3"/>
                    <a:gd name="T6" fmla="*/ 1 w 2"/>
                    <a:gd name="T7" fmla="*/ 1 h 3"/>
                    <a:gd name="T8" fmla="*/ 2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3"/>
                        <a:pt x="0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4" name="Freeform 790">
                  <a:extLst>
                    <a:ext uri="{FF2B5EF4-FFF2-40B4-BE49-F238E27FC236}">
                      <a16:creationId xmlns:a16="http://schemas.microsoft.com/office/drawing/2014/main" id="{53F92FD0-13BE-4C60-BAC3-4493034D0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80" y="1560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5" name="Freeform 791">
                  <a:extLst>
                    <a:ext uri="{FF2B5EF4-FFF2-40B4-BE49-F238E27FC236}">
                      <a16:creationId xmlns:a16="http://schemas.microsoft.com/office/drawing/2014/main" id="{1132E83C-18C8-4C28-AC74-7990BCE2F6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1570"/>
                  <a:ext cx="2" cy="3"/>
                </a:xfrm>
                <a:custGeom>
                  <a:avLst/>
                  <a:gdLst>
                    <a:gd name="T0" fmla="*/ 2 w 3"/>
                    <a:gd name="T1" fmla="*/ 0 h 3"/>
                    <a:gd name="T2" fmla="*/ 1 w 3"/>
                    <a:gd name="T3" fmla="*/ 2 h 3"/>
                    <a:gd name="T4" fmla="*/ 2 w 3"/>
                    <a:gd name="T5" fmla="*/ 3 h 3"/>
                    <a:gd name="T6" fmla="*/ 3 w 3"/>
                    <a:gd name="T7" fmla="*/ 1 h 3"/>
                    <a:gd name="T8" fmla="*/ 2 w 3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6" name="Freeform 792">
                  <a:extLst>
                    <a:ext uri="{FF2B5EF4-FFF2-40B4-BE49-F238E27FC236}">
                      <a16:creationId xmlns:a16="http://schemas.microsoft.com/office/drawing/2014/main" id="{C50CC8B2-F43F-4011-AED2-13A7D9C60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37" y="1583"/>
                  <a:ext cx="3" cy="1"/>
                </a:xfrm>
                <a:custGeom>
                  <a:avLst/>
                  <a:gdLst>
                    <a:gd name="T0" fmla="*/ 1 w 3"/>
                    <a:gd name="T1" fmla="*/ 0 h 2"/>
                    <a:gd name="T2" fmla="*/ 0 w 3"/>
                    <a:gd name="T3" fmla="*/ 1 h 2"/>
                    <a:gd name="T4" fmla="*/ 1 w 3"/>
                    <a:gd name="T5" fmla="*/ 2 h 2"/>
                    <a:gd name="T6" fmla="*/ 3 w 3"/>
                    <a:gd name="T7" fmla="*/ 1 h 2"/>
                    <a:gd name="T8" fmla="*/ 1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7" name="Freeform 793">
                  <a:extLst>
                    <a:ext uri="{FF2B5EF4-FFF2-40B4-BE49-F238E27FC236}">
                      <a16:creationId xmlns:a16="http://schemas.microsoft.com/office/drawing/2014/main" id="{1D25CDE4-677F-46DB-BE5F-09B97F93B0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8" y="1591"/>
                  <a:ext cx="2" cy="1"/>
                </a:xfrm>
                <a:custGeom>
                  <a:avLst/>
                  <a:gdLst>
                    <a:gd name="T0" fmla="*/ 1 w 2"/>
                    <a:gd name="T1" fmla="*/ 1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8" name="Freeform 794">
                  <a:extLst>
                    <a:ext uri="{FF2B5EF4-FFF2-40B4-BE49-F238E27FC236}">
                      <a16:creationId xmlns:a16="http://schemas.microsoft.com/office/drawing/2014/main" id="{61CC8C52-9CA4-4CF9-ADCA-B2CDC45EFE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4" y="1602"/>
                  <a:ext cx="1" cy="1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2 h 2"/>
                    <a:gd name="T4" fmla="*/ 1 w 1"/>
                    <a:gd name="T5" fmla="*/ 1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9" name="Freeform 795">
                  <a:extLst>
                    <a:ext uri="{FF2B5EF4-FFF2-40B4-BE49-F238E27FC236}">
                      <a16:creationId xmlns:a16="http://schemas.microsoft.com/office/drawing/2014/main" id="{31C07BC4-53A9-493E-BDD5-74BA7CD062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0" name="Freeform 796">
                  <a:extLst>
                    <a:ext uri="{FF2B5EF4-FFF2-40B4-BE49-F238E27FC236}">
                      <a16:creationId xmlns:a16="http://schemas.microsoft.com/office/drawing/2014/main" id="{06E3F5F3-C077-4C58-95FE-A5CB61BDD3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5"/>
                  <a:ext cx="5" cy="2"/>
                </a:xfrm>
                <a:custGeom>
                  <a:avLst/>
                  <a:gdLst>
                    <a:gd name="T0" fmla="*/ 6 w 6"/>
                    <a:gd name="T1" fmla="*/ 3 h 3"/>
                    <a:gd name="T2" fmla="*/ 0 w 6"/>
                    <a:gd name="T3" fmla="*/ 0 h 3"/>
                    <a:gd name="T4" fmla="*/ 6 w 6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3">
                      <a:moveTo>
                        <a:pt x="6" y="3"/>
                      </a:move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2" y="3"/>
                        <a:pt x="4" y="3"/>
                        <a:pt x="6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1" name="Freeform 797">
                  <a:extLst>
                    <a:ext uri="{FF2B5EF4-FFF2-40B4-BE49-F238E27FC236}">
                      <a16:creationId xmlns:a16="http://schemas.microsoft.com/office/drawing/2014/main" id="{203DC0B0-40A4-4431-935D-A77C5FC5EB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9" y="1653"/>
                  <a:ext cx="3" cy="2"/>
                </a:xfrm>
                <a:custGeom>
                  <a:avLst/>
                  <a:gdLst>
                    <a:gd name="T0" fmla="*/ 1 w 4"/>
                    <a:gd name="T1" fmla="*/ 0 h 3"/>
                    <a:gd name="T2" fmla="*/ 0 w 4"/>
                    <a:gd name="T3" fmla="*/ 3 h 3"/>
                    <a:gd name="T4" fmla="*/ 3 w 4"/>
                    <a:gd name="T5" fmla="*/ 3 h 3"/>
                    <a:gd name="T6" fmla="*/ 4 w 4"/>
                    <a:gd name="T7" fmla="*/ 2 h 3"/>
                    <a:gd name="T8" fmla="*/ 1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1" y="0"/>
                      </a:move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1" y="3"/>
                        <a:pt x="2" y="3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3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2" name="Freeform 798">
                  <a:extLst>
                    <a:ext uri="{FF2B5EF4-FFF2-40B4-BE49-F238E27FC236}">
                      <a16:creationId xmlns:a16="http://schemas.microsoft.com/office/drawing/2014/main" id="{3757EC00-233B-4884-A749-2F55A856FB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5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1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3" name="Freeform 799">
                  <a:extLst>
                    <a:ext uri="{FF2B5EF4-FFF2-40B4-BE49-F238E27FC236}">
                      <a16:creationId xmlns:a16="http://schemas.microsoft.com/office/drawing/2014/main" id="{9FD0A739-391A-402F-A981-993240EBC3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6"/>
                  <a:ext cx="0" cy="2"/>
                </a:xfrm>
                <a:custGeom>
                  <a:avLst/>
                  <a:gdLst>
                    <a:gd name="T0" fmla="*/ 1 w 1"/>
                    <a:gd name="T1" fmla="*/ 2 h 2"/>
                    <a:gd name="T2" fmla="*/ 1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4" name="Freeform 800">
                  <a:extLst>
                    <a:ext uri="{FF2B5EF4-FFF2-40B4-BE49-F238E27FC236}">
                      <a16:creationId xmlns:a16="http://schemas.microsoft.com/office/drawing/2014/main" id="{8FCFD4F0-83FE-4915-B6F7-D064456E80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4" y="1678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2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2"/>
                      </a:cubicBezTo>
                      <a:cubicBezTo>
                        <a:pt x="1" y="2"/>
                        <a:pt x="1" y="2"/>
                        <a:pt x="2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5" name="Freeform 801">
                  <a:extLst>
                    <a:ext uri="{FF2B5EF4-FFF2-40B4-BE49-F238E27FC236}">
                      <a16:creationId xmlns:a16="http://schemas.microsoft.com/office/drawing/2014/main" id="{A75EEAEE-5598-416B-8B07-2D255093A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6" y="1684"/>
                  <a:ext cx="2" cy="2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6" name="Freeform 802">
                  <a:extLst>
                    <a:ext uri="{FF2B5EF4-FFF2-40B4-BE49-F238E27FC236}">
                      <a16:creationId xmlns:a16="http://schemas.microsoft.com/office/drawing/2014/main" id="{D686E38F-0B6A-4347-8C93-8EC6D72C93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8" y="1708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2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7" name="Freeform 803">
                  <a:extLst>
                    <a:ext uri="{FF2B5EF4-FFF2-40B4-BE49-F238E27FC236}">
                      <a16:creationId xmlns:a16="http://schemas.microsoft.com/office/drawing/2014/main" id="{8C51DFB5-B37A-4A9E-927F-1AEACAA323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9" y="1712"/>
                  <a:ext cx="0" cy="0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8" name="Freeform 804">
                  <a:extLst>
                    <a:ext uri="{FF2B5EF4-FFF2-40B4-BE49-F238E27FC236}">
                      <a16:creationId xmlns:a16="http://schemas.microsoft.com/office/drawing/2014/main" id="{B88B60A4-1F48-4641-9CB6-8AABE6B084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3" y="1717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1 h 2"/>
                    <a:gd name="T8" fmla="*/ 0 w 1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9" name="Freeform 805">
                  <a:extLst>
                    <a:ext uri="{FF2B5EF4-FFF2-40B4-BE49-F238E27FC236}">
                      <a16:creationId xmlns:a16="http://schemas.microsoft.com/office/drawing/2014/main" id="{AED35D4C-EDDA-4C48-8B30-DD398371E8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2" y="1744"/>
                  <a:ext cx="2" cy="1"/>
                </a:xfrm>
                <a:custGeom>
                  <a:avLst/>
                  <a:gdLst>
                    <a:gd name="T0" fmla="*/ 2 w 3"/>
                    <a:gd name="T1" fmla="*/ 0 h 2"/>
                    <a:gd name="T2" fmla="*/ 2 w 3"/>
                    <a:gd name="T3" fmla="*/ 2 h 2"/>
                    <a:gd name="T4" fmla="*/ 3 w 3"/>
                    <a:gd name="T5" fmla="*/ 1 h 2"/>
                    <a:gd name="T6" fmla="*/ 3 w 3"/>
                    <a:gd name="T7" fmla="*/ 0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0" name="Freeform 806">
                  <a:extLst>
                    <a:ext uri="{FF2B5EF4-FFF2-40B4-BE49-F238E27FC236}">
                      <a16:creationId xmlns:a16="http://schemas.microsoft.com/office/drawing/2014/main" id="{8E773A32-0925-46E6-9045-53FC49A541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1770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4 w 4"/>
                    <a:gd name="T3" fmla="*/ 0 h 3"/>
                    <a:gd name="T4" fmla="*/ 1 w 4"/>
                    <a:gd name="T5" fmla="*/ 0 h 3"/>
                    <a:gd name="T6" fmla="*/ 0 w 4"/>
                    <a:gd name="T7" fmla="*/ 1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3" y="1"/>
                        <a:pt x="3" y="1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2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1" name="Freeform 807">
                  <a:extLst>
                    <a:ext uri="{FF2B5EF4-FFF2-40B4-BE49-F238E27FC236}">
                      <a16:creationId xmlns:a16="http://schemas.microsoft.com/office/drawing/2014/main" id="{3F4A65B0-FD70-472D-B76F-5F5B87167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49" y="1786"/>
                  <a:ext cx="1" cy="2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1 h 2"/>
                    <a:gd name="T4" fmla="*/ 0 w 1"/>
                    <a:gd name="T5" fmla="*/ 2 h 2"/>
                    <a:gd name="T6" fmla="*/ 1 w 1"/>
                    <a:gd name="T7" fmla="*/ 2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2" name="Freeform 808">
                  <a:extLst>
                    <a:ext uri="{FF2B5EF4-FFF2-40B4-BE49-F238E27FC236}">
                      <a16:creationId xmlns:a16="http://schemas.microsoft.com/office/drawing/2014/main" id="{0792D077-3B01-46BF-AD60-869CAF2104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4" y="1839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0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3" name="Freeform 809">
                  <a:extLst>
                    <a:ext uri="{FF2B5EF4-FFF2-40B4-BE49-F238E27FC236}">
                      <a16:creationId xmlns:a16="http://schemas.microsoft.com/office/drawing/2014/main" id="{8826BA7E-6747-4A25-8E81-BB870D146B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2" y="1855"/>
                  <a:ext cx="2" cy="2"/>
                </a:xfrm>
                <a:custGeom>
                  <a:avLst/>
                  <a:gdLst>
                    <a:gd name="T0" fmla="*/ 0 w 3"/>
                    <a:gd name="T1" fmla="*/ 2 h 2"/>
                    <a:gd name="T2" fmla="*/ 3 w 3"/>
                    <a:gd name="T3" fmla="*/ 1 h 2"/>
                    <a:gd name="T4" fmla="*/ 2 w 3"/>
                    <a:gd name="T5" fmla="*/ 0 h 2"/>
                    <a:gd name="T6" fmla="*/ 0 w 3"/>
                    <a:gd name="T7" fmla="*/ 1 h 2"/>
                    <a:gd name="T8" fmla="*/ 0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1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4" name="Freeform 810">
                  <a:extLst>
                    <a:ext uri="{FF2B5EF4-FFF2-40B4-BE49-F238E27FC236}">
                      <a16:creationId xmlns:a16="http://schemas.microsoft.com/office/drawing/2014/main" id="{8D032991-78CC-4FBB-ADA5-08E762F8E5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36" y="187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lnTo>
                        <a:pt x="0" y="0"/>
                      </a:lnTo>
                      <a:lnTo>
                        <a:pt x="1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5" name="Freeform 811">
                  <a:extLst>
                    <a:ext uri="{FF2B5EF4-FFF2-40B4-BE49-F238E27FC236}">
                      <a16:creationId xmlns:a16="http://schemas.microsoft.com/office/drawing/2014/main" id="{78603415-5120-460A-8717-06752DAD25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906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1 w 4"/>
                    <a:gd name="T3" fmla="*/ 2 h 3"/>
                    <a:gd name="T4" fmla="*/ 2 w 4"/>
                    <a:gd name="T5" fmla="*/ 3 h 3"/>
                    <a:gd name="T6" fmla="*/ 3 w 4"/>
                    <a:gd name="T7" fmla="*/ 1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2"/>
                        <a:pt x="2" y="3"/>
                        <a:pt x="2" y="3"/>
                      </a:cubicBezTo>
                      <a:cubicBezTo>
                        <a:pt x="3" y="3"/>
                        <a:pt x="4" y="2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6" name="Freeform 812">
                  <a:extLst>
                    <a:ext uri="{FF2B5EF4-FFF2-40B4-BE49-F238E27FC236}">
                      <a16:creationId xmlns:a16="http://schemas.microsoft.com/office/drawing/2014/main" id="{C68DB3FC-A206-4CA4-8611-7607AC79E6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74"/>
                  <a:ext cx="3" cy="3"/>
                </a:xfrm>
                <a:custGeom>
                  <a:avLst/>
                  <a:gdLst>
                    <a:gd name="T0" fmla="*/ 1 w 4"/>
                    <a:gd name="T1" fmla="*/ 1 h 4"/>
                    <a:gd name="T2" fmla="*/ 0 w 4"/>
                    <a:gd name="T3" fmla="*/ 2 h 4"/>
                    <a:gd name="T4" fmla="*/ 3 w 4"/>
                    <a:gd name="T5" fmla="*/ 3 h 4"/>
                    <a:gd name="T6" fmla="*/ 4 w 4"/>
                    <a:gd name="T7" fmla="*/ 2 h 4"/>
                    <a:gd name="T8" fmla="*/ 1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1" y="3"/>
                        <a:pt x="2" y="4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4" y="1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7" name="Freeform 813">
                  <a:extLst>
                    <a:ext uri="{FF2B5EF4-FFF2-40B4-BE49-F238E27FC236}">
                      <a16:creationId xmlns:a16="http://schemas.microsoft.com/office/drawing/2014/main" id="{AF479E1D-4947-4075-89C6-DED01AB8CD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72" y="999"/>
                  <a:ext cx="3" cy="1"/>
                </a:xfrm>
                <a:custGeom>
                  <a:avLst/>
                  <a:gdLst>
                    <a:gd name="T0" fmla="*/ 2 w 3"/>
                    <a:gd name="T1" fmla="*/ 0 h 2"/>
                    <a:gd name="T2" fmla="*/ 1 w 3"/>
                    <a:gd name="T3" fmla="*/ 0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8" name="Freeform 814">
                  <a:extLst>
                    <a:ext uri="{FF2B5EF4-FFF2-40B4-BE49-F238E27FC236}">
                      <a16:creationId xmlns:a16="http://schemas.microsoft.com/office/drawing/2014/main" id="{E7339C36-A1F6-4CD6-B8BF-EAD9E421F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1"/>
                  <a:ext cx="3" cy="1"/>
                </a:xfrm>
                <a:custGeom>
                  <a:avLst/>
                  <a:gdLst>
                    <a:gd name="T0" fmla="*/ 3 w 4"/>
                    <a:gd name="T1" fmla="*/ 0 h 2"/>
                    <a:gd name="T2" fmla="*/ 2 w 4"/>
                    <a:gd name="T3" fmla="*/ 0 h 2"/>
                    <a:gd name="T4" fmla="*/ 0 w 4"/>
                    <a:gd name="T5" fmla="*/ 2 h 2"/>
                    <a:gd name="T6" fmla="*/ 3 w 4"/>
                    <a:gd name="T7" fmla="*/ 2 h 2"/>
                    <a:gd name="T8" fmla="*/ 3 w 4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">
                      <a:moveTo>
                        <a:pt x="3" y="0"/>
                      </a:move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2"/>
                        <a:pt x="3" y="2"/>
                      </a:cubicBezTo>
                      <a:cubicBezTo>
                        <a:pt x="4" y="2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9" name="Freeform 815">
                  <a:extLst>
                    <a:ext uri="{FF2B5EF4-FFF2-40B4-BE49-F238E27FC236}">
                      <a16:creationId xmlns:a16="http://schemas.microsoft.com/office/drawing/2014/main" id="{DB688EA8-24BE-4E69-A819-5030BF0F3D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2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0" name="Freeform 816">
                  <a:extLst>
                    <a:ext uri="{FF2B5EF4-FFF2-40B4-BE49-F238E27FC236}">
                      <a16:creationId xmlns:a16="http://schemas.microsoft.com/office/drawing/2014/main" id="{F62E775E-2BEA-47B9-AD4E-741CE0B537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69" y="717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1" name="Freeform 817">
                  <a:extLst>
                    <a:ext uri="{FF2B5EF4-FFF2-40B4-BE49-F238E27FC236}">
                      <a16:creationId xmlns:a16="http://schemas.microsoft.com/office/drawing/2014/main" id="{C8AEA290-2999-4B28-B3E6-5BB8D1432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1" y="2329"/>
                  <a:ext cx="2" cy="1"/>
                </a:xfrm>
                <a:custGeom>
                  <a:avLst/>
                  <a:gdLst>
                    <a:gd name="T0" fmla="*/ 2 w 3"/>
                    <a:gd name="T1" fmla="*/ 1 h 1"/>
                    <a:gd name="T2" fmla="*/ 3 w 3"/>
                    <a:gd name="T3" fmla="*/ 0 h 1"/>
                    <a:gd name="T4" fmla="*/ 2 w 3"/>
                    <a:gd name="T5" fmla="*/ 0 h 1"/>
                    <a:gd name="T6" fmla="*/ 2 w 3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1">
                      <a:moveTo>
                        <a:pt x="2" y="1"/>
                      </a:moveTo>
                      <a:cubicBezTo>
                        <a:pt x="2" y="1"/>
                        <a:pt x="2" y="1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2" name="Freeform 818">
                  <a:extLst>
                    <a:ext uri="{FF2B5EF4-FFF2-40B4-BE49-F238E27FC236}">
                      <a16:creationId xmlns:a16="http://schemas.microsoft.com/office/drawing/2014/main" id="{28827F74-2EDC-4067-AAE7-1E20FA39B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4" y="645"/>
                  <a:ext cx="1" cy="2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3" name="Freeform 819">
                  <a:extLst>
                    <a:ext uri="{FF2B5EF4-FFF2-40B4-BE49-F238E27FC236}">
                      <a16:creationId xmlns:a16="http://schemas.microsoft.com/office/drawing/2014/main" id="{72B466B9-BD86-44A4-9CA3-C893DD45CB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0" y="678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4" name="Freeform 820">
                  <a:extLst>
                    <a:ext uri="{FF2B5EF4-FFF2-40B4-BE49-F238E27FC236}">
                      <a16:creationId xmlns:a16="http://schemas.microsoft.com/office/drawing/2014/main" id="{D7DD9CCB-94D9-4895-B8DA-2C4763D9ED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3" y="683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5" name="Freeform 821">
                  <a:extLst>
                    <a:ext uri="{FF2B5EF4-FFF2-40B4-BE49-F238E27FC236}">
                      <a16:creationId xmlns:a16="http://schemas.microsoft.com/office/drawing/2014/main" id="{FD8EC74E-15D7-45B7-95F2-3E923BA42E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4" y="684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6" name="Freeform 822">
                  <a:extLst>
                    <a:ext uri="{FF2B5EF4-FFF2-40B4-BE49-F238E27FC236}">
                      <a16:creationId xmlns:a16="http://schemas.microsoft.com/office/drawing/2014/main" id="{66E07590-F62D-487E-8C2D-38D4C2C842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4"/>
                  <a:ext cx="0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7" name="Freeform 823">
                  <a:extLst>
                    <a:ext uri="{FF2B5EF4-FFF2-40B4-BE49-F238E27FC236}">
                      <a16:creationId xmlns:a16="http://schemas.microsoft.com/office/drawing/2014/main" id="{612A65D6-8801-422C-BDDD-2CD7D62F6F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3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8" name="Freeform 824">
                  <a:extLst>
                    <a:ext uri="{FF2B5EF4-FFF2-40B4-BE49-F238E27FC236}">
                      <a16:creationId xmlns:a16="http://schemas.microsoft.com/office/drawing/2014/main" id="{EDB86E77-6B82-4575-875C-2327AA0F29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187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9" name="Rectangle 825">
                  <a:extLst>
                    <a:ext uri="{FF2B5EF4-FFF2-40B4-BE49-F238E27FC236}">
                      <a16:creationId xmlns:a16="http://schemas.microsoft.com/office/drawing/2014/main" id="{457D55F6-5840-4183-AA5B-0715FDBBAA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82" y="124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0" name="Freeform 826">
                  <a:extLst>
                    <a:ext uri="{FF2B5EF4-FFF2-40B4-BE49-F238E27FC236}">
                      <a16:creationId xmlns:a16="http://schemas.microsoft.com/office/drawing/2014/main" id="{3FADA2C0-301B-44BD-8955-8B74236CF6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4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1" name="Freeform 827">
                  <a:extLst>
                    <a:ext uri="{FF2B5EF4-FFF2-40B4-BE49-F238E27FC236}">
                      <a16:creationId xmlns:a16="http://schemas.microsoft.com/office/drawing/2014/main" id="{F6D1BC1E-4850-4F40-9534-B8924DA790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6" y="144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2" name="Rectangle 828">
                  <a:extLst>
                    <a:ext uri="{FF2B5EF4-FFF2-40B4-BE49-F238E27FC236}">
                      <a16:creationId xmlns:a16="http://schemas.microsoft.com/office/drawing/2014/main" id="{FB374016-C131-4CB3-A2C0-ACAF4AF2F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10" y="120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3" name="Freeform 829">
                  <a:extLst>
                    <a:ext uri="{FF2B5EF4-FFF2-40B4-BE49-F238E27FC236}">
                      <a16:creationId xmlns:a16="http://schemas.microsoft.com/office/drawing/2014/main" id="{4295B1B3-1C44-46F8-94D1-4DF6243BF8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60" y="326"/>
                  <a:ext cx="1" cy="2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1" y="1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4" name="Oval 830">
                  <a:extLst>
                    <a:ext uri="{FF2B5EF4-FFF2-40B4-BE49-F238E27FC236}">
                      <a16:creationId xmlns:a16="http://schemas.microsoft.com/office/drawing/2014/main" id="{784036F3-6922-4177-8779-D3936E6B79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108" y="97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5" name="Freeform 831">
                  <a:extLst>
                    <a:ext uri="{FF2B5EF4-FFF2-40B4-BE49-F238E27FC236}">
                      <a16:creationId xmlns:a16="http://schemas.microsoft.com/office/drawing/2014/main" id="{1C67F254-9CB1-40F3-9740-9ACBACDF3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8" y="977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0 h 3"/>
                    <a:gd name="T4" fmla="*/ 3 w 3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cubicBezTo>
                        <a:pt x="3" y="1"/>
                        <a:pt x="2" y="0"/>
                        <a:pt x="0" y="0"/>
                      </a:cubicBezTo>
                      <a:cubicBezTo>
                        <a:pt x="1" y="1"/>
                        <a:pt x="1" y="2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6" name="Freeform 832">
                  <a:extLst>
                    <a:ext uri="{FF2B5EF4-FFF2-40B4-BE49-F238E27FC236}">
                      <a16:creationId xmlns:a16="http://schemas.microsoft.com/office/drawing/2014/main" id="{3AF64690-5A3F-4B59-A4F6-3764ED07C8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5" y="837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7" name="Freeform 833">
                  <a:extLst>
                    <a:ext uri="{FF2B5EF4-FFF2-40B4-BE49-F238E27FC236}">
                      <a16:creationId xmlns:a16="http://schemas.microsoft.com/office/drawing/2014/main" id="{A3E3A585-C7F5-4DCA-BDEB-1180C59FE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6" y="838"/>
                  <a:ext cx="1" cy="0"/>
                </a:xfrm>
                <a:custGeom>
                  <a:avLst/>
                  <a:gdLst>
                    <a:gd name="T0" fmla="*/ 1 w 2"/>
                    <a:gd name="T1" fmla="*/ 2 w 2"/>
                    <a:gd name="T2" fmla="*/ 1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1" y="0"/>
                      </a:move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8" name="Freeform 834">
                  <a:extLst>
                    <a:ext uri="{FF2B5EF4-FFF2-40B4-BE49-F238E27FC236}">
                      <a16:creationId xmlns:a16="http://schemas.microsoft.com/office/drawing/2014/main" id="{4ACC34E2-B2C4-435F-9295-3AC5F0C0C6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5" y="980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9" name="Freeform 835">
                  <a:extLst>
                    <a:ext uri="{FF2B5EF4-FFF2-40B4-BE49-F238E27FC236}">
                      <a16:creationId xmlns:a16="http://schemas.microsoft.com/office/drawing/2014/main" id="{154E8D66-43FA-413F-9443-504A5C1492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4" y="980"/>
                  <a:ext cx="1" cy="2"/>
                </a:xfrm>
                <a:custGeom>
                  <a:avLst/>
                  <a:gdLst>
                    <a:gd name="T0" fmla="*/ 2 w 2"/>
                    <a:gd name="T1" fmla="*/ 3 h 3"/>
                    <a:gd name="T2" fmla="*/ 0 w 2"/>
                    <a:gd name="T3" fmla="*/ 0 h 3"/>
                    <a:gd name="T4" fmla="*/ 2 w 2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2"/>
                        <a:pt x="1" y="1"/>
                        <a:pt x="0" y="0"/>
                      </a:cubicBezTo>
                      <a:cubicBezTo>
                        <a:pt x="0" y="2"/>
                        <a:pt x="1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0" name="Freeform 836">
                  <a:extLst>
                    <a:ext uri="{FF2B5EF4-FFF2-40B4-BE49-F238E27FC236}">
                      <a16:creationId xmlns:a16="http://schemas.microsoft.com/office/drawing/2014/main" id="{ED952877-E964-44DA-B4FC-EE32C14162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6" y="1612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1" name="Freeform 837">
                  <a:extLst>
                    <a:ext uri="{FF2B5EF4-FFF2-40B4-BE49-F238E27FC236}">
                      <a16:creationId xmlns:a16="http://schemas.microsoft.com/office/drawing/2014/main" id="{FB732D08-9A3E-4594-9036-32319294BE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03" y="1619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0 w 1"/>
                    <a:gd name="T5" fmla="*/ 0 h 2"/>
                    <a:gd name="T6" fmla="*/ 0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lnTo>
                        <a:pt x="1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2" name="Freeform 838">
                  <a:extLst>
                    <a:ext uri="{FF2B5EF4-FFF2-40B4-BE49-F238E27FC236}">
                      <a16:creationId xmlns:a16="http://schemas.microsoft.com/office/drawing/2014/main" id="{E2CCC4C5-88CA-4381-A661-CC66337E2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0" cy="0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3" name="Freeform 839">
                  <a:extLst>
                    <a:ext uri="{FF2B5EF4-FFF2-40B4-BE49-F238E27FC236}">
                      <a16:creationId xmlns:a16="http://schemas.microsoft.com/office/drawing/2014/main" id="{ECDDAB98-4847-4FBC-9309-8FD941B657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4" name="Freeform 840">
                  <a:extLst>
                    <a:ext uri="{FF2B5EF4-FFF2-40B4-BE49-F238E27FC236}">
                      <a16:creationId xmlns:a16="http://schemas.microsoft.com/office/drawing/2014/main" id="{283ED7B6-680A-420D-819E-1B82B916FE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13" y="81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5" name="Freeform 841">
                  <a:extLst>
                    <a:ext uri="{FF2B5EF4-FFF2-40B4-BE49-F238E27FC236}">
                      <a16:creationId xmlns:a16="http://schemas.microsoft.com/office/drawing/2014/main" id="{02A4175E-3B87-47EC-9995-D62932B8AE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8" y="395"/>
                  <a:ext cx="1" cy="0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5" name="Freeform 843">
                <a:extLst>
                  <a:ext uri="{FF2B5EF4-FFF2-40B4-BE49-F238E27FC236}">
                    <a16:creationId xmlns:a16="http://schemas.microsoft.com/office/drawing/2014/main" id="{64DB12FD-F842-4CA7-A544-EF40AB23A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40063" y="2667000"/>
                <a:ext cx="1588" cy="1587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1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" name="Freeform 844">
                <a:extLst>
                  <a:ext uri="{FF2B5EF4-FFF2-40B4-BE49-F238E27FC236}">
                    <a16:creationId xmlns:a16="http://schemas.microsoft.com/office/drawing/2014/main" id="{223BD1EA-5754-4539-A678-190D44A10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38538" y="2374900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" name="Freeform 845">
                <a:extLst>
                  <a:ext uri="{FF2B5EF4-FFF2-40B4-BE49-F238E27FC236}">
                    <a16:creationId xmlns:a16="http://schemas.microsoft.com/office/drawing/2014/main" id="{500BA7C8-C4B9-4E56-ABDA-95950F1EB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41713" y="2376488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" name="Freeform 846">
                <a:extLst>
                  <a:ext uri="{FF2B5EF4-FFF2-40B4-BE49-F238E27FC236}">
                    <a16:creationId xmlns:a16="http://schemas.microsoft.com/office/drawing/2014/main" id="{5F384331-77B6-433B-9D8A-9D88901E9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38513" y="15589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" name="Freeform 847">
                <a:extLst>
                  <a:ext uri="{FF2B5EF4-FFF2-40B4-BE49-F238E27FC236}">
                    <a16:creationId xmlns:a16="http://schemas.microsoft.com/office/drawing/2014/main" id="{F8FB7B48-0E50-4A2E-B4BD-AD69FB7DD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47988" y="2736850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848">
                <a:extLst>
                  <a:ext uri="{FF2B5EF4-FFF2-40B4-BE49-F238E27FC236}">
                    <a16:creationId xmlns:a16="http://schemas.microsoft.com/office/drawing/2014/main" id="{591EA9AC-B4AD-4D56-BF71-AA5F83900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005388" y="654050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849">
                <a:extLst>
                  <a:ext uri="{FF2B5EF4-FFF2-40B4-BE49-F238E27FC236}">
                    <a16:creationId xmlns:a16="http://schemas.microsoft.com/office/drawing/2014/main" id="{50585385-E7C8-43AF-88FD-AA6C72DDD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6875" y="2759075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" name="Freeform 850">
                <a:extLst>
                  <a:ext uri="{FF2B5EF4-FFF2-40B4-BE49-F238E27FC236}">
                    <a16:creationId xmlns:a16="http://schemas.microsoft.com/office/drawing/2014/main" id="{40F0738A-7D35-4445-ABD4-F78A1C7F2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17900" y="2805113"/>
                <a:ext cx="4763" cy="4762"/>
              </a:xfrm>
              <a:custGeom>
                <a:avLst/>
                <a:gdLst>
                  <a:gd name="T0" fmla="*/ 4 w 4"/>
                  <a:gd name="T1" fmla="*/ 0 h 4"/>
                  <a:gd name="T2" fmla="*/ 4 w 4"/>
                  <a:gd name="T3" fmla="*/ 0 h 4"/>
                  <a:gd name="T4" fmla="*/ 3 w 4"/>
                  <a:gd name="T5" fmla="*/ 0 h 4"/>
                  <a:gd name="T6" fmla="*/ 0 w 4"/>
                  <a:gd name="T7" fmla="*/ 3 h 4"/>
                  <a:gd name="T8" fmla="*/ 0 w 4"/>
                  <a:gd name="T9" fmla="*/ 4 h 4"/>
                  <a:gd name="T10" fmla="*/ 0 w 4"/>
                  <a:gd name="T11" fmla="*/ 4 h 4"/>
                  <a:gd name="T12" fmla="*/ 4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" name="Freeform 851">
                <a:extLst>
                  <a:ext uri="{FF2B5EF4-FFF2-40B4-BE49-F238E27FC236}">
                    <a16:creationId xmlns:a16="http://schemas.microsoft.com/office/drawing/2014/main" id="{8735D68F-228C-4EED-BC68-9DDEE7A7D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6313" y="2846388"/>
                <a:ext cx="1588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" name="Freeform 852">
                <a:extLst>
                  <a:ext uri="{FF2B5EF4-FFF2-40B4-BE49-F238E27FC236}">
                    <a16:creationId xmlns:a16="http://schemas.microsoft.com/office/drawing/2014/main" id="{7F75EC45-F266-4D1D-ACCE-6EB913E3F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65925" y="720725"/>
                <a:ext cx="3175" cy="1587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" name="Freeform 853">
                <a:extLst>
                  <a:ext uri="{FF2B5EF4-FFF2-40B4-BE49-F238E27FC236}">
                    <a16:creationId xmlns:a16="http://schemas.microsoft.com/office/drawing/2014/main" id="{FAB9DC75-99E2-4F76-BF5B-BBAFCDC2C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1588" cy="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" name="Freeform 854">
                <a:extLst>
                  <a:ext uri="{FF2B5EF4-FFF2-40B4-BE49-F238E27FC236}">
                    <a16:creationId xmlns:a16="http://schemas.microsoft.com/office/drawing/2014/main" id="{6C138CC5-2937-422F-B41A-F02F9F3FF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0" cy="1587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855">
                <a:extLst>
                  <a:ext uri="{FF2B5EF4-FFF2-40B4-BE49-F238E27FC236}">
                    <a16:creationId xmlns:a16="http://schemas.microsoft.com/office/drawing/2014/main" id="{A47A5678-ED31-440B-BA9E-E00B5ABC5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75163" y="733425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856">
                <a:extLst>
                  <a:ext uri="{FF2B5EF4-FFF2-40B4-BE49-F238E27FC236}">
                    <a16:creationId xmlns:a16="http://schemas.microsoft.com/office/drawing/2014/main" id="{A01BF62A-2A6A-4BD0-A4C1-63BCC7BF1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58113" y="1196975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857">
                <a:extLst>
                  <a:ext uri="{FF2B5EF4-FFF2-40B4-BE49-F238E27FC236}">
                    <a16:creationId xmlns:a16="http://schemas.microsoft.com/office/drawing/2014/main" id="{D6B0575F-D68E-4FF8-B91F-25B0286A1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66050" y="1196975"/>
                <a:ext cx="19050" cy="15875"/>
              </a:xfrm>
              <a:custGeom>
                <a:avLst/>
                <a:gdLst>
                  <a:gd name="T0" fmla="*/ 6 w 15"/>
                  <a:gd name="T1" fmla="*/ 2 h 13"/>
                  <a:gd name="T2" fmla="*/ 6 w 15"/>
                  <a:gd name="T3" fmla="*/ 4 h 13"/>
                  <a:gd name="T4" fmla="*/ 6 w 15"/>
                  <a:gd name="T5" fmla="*/ 4 h 13"/>
                  <a:gd name="T6" fmla="*/ 2 w 15"/>
                  <a:gd name="T7" fmla="*/ 9 h 13"/>
                  <a:gd name="T8" fmla="*/ 2 w 15"/>
                  <a:gd name="T9" fmla="*/ 13 h 13"/>
                  <a:gd name="T10" fmla="*/ 5 w 15"/>
                  <a:gd name="T11" fmla="*/ 13 h 13"/>
                  <a:gd name="T12" fmla="*/ 14 w 15"/>
                  <a:gd name="T13" fmla="*/ 3 h 13"/>
                  <a:gd name="T14" fmla="*/ 13 w 15"/>
                  <a:gd name="T15" fmla="*/ 1 h 13"/>
                  <a:gd name="T16" fmla="*/ 9 w 15"/>
                  <a:gd name="T17" fmla="*/ 0 h 13"/>
                  <a:gd name="T18" fmla="*/ 6 w 15"/>
                  <a:gd name="T19" fmla="*/ 3 h 13"/>
                  <a:gd name="T20" fmla="*/ 6 w 15"/>
                  <a:gd name="T21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3">
                    <a:moveTo>
                      <a:pt x="6" y="2"/>
                    </a:moveTo>
                    <a:cubicBezTo>
                      <a:pt x="6" y="3"/>
                      <a:pt x="6" y="3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5"/>
                      <a:pt x="3" y="7"/>
                      <a:pt x="2" y="9"/>
                    </a:cubicBezTo>
                    <a:cubicBezTo>
                      <a:pt x="0" y="10"/>
                      <a:pt x="0" y="12"/>
                      <a:pt x="2" y="13"/>
                    </a:cubicBezTo>
                    <a:cubicBezTo>
                      <a:pt x="3" y="13"/>
                      <a:pt x="4" y="13"/>
                      <a:pt x="5" y="13"/>
                    </a:cubicBezTo>
                    <a:cubicBezTo>
                      <a:pt x="9" y="10"/>
                      <a:pt x="12" y="7"/>
                      <a:pt x="14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1" y="1"/>
                      <a:pt x="10" y="1"/>
                      <a:pt x="9" y="0"/>
                    </a:cubicBezTo>
                    <a:cubicBezTo>
                      <a:pt x="8" y="1"/>
                      <a:pt x="7" y="2"/>
                      <a:pt x="6" y="3"/>
                    </a:cubicBezTo>
                    <a:cubicBezTo>
                      <a:pt x="6" y="3"/>
                      <a:pt x="6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858">
                <a:extLst>
                  <a:ext uri="{FF2B5EF4-FFF2-40B4-BE49-F238E27FC236}">
                    <a16:creationId xmlns:a16="http://schemas.microsoft.com/office/drawing/2014/main" id="{21B8A0B1-C3CC-4C40-8896-6689CE4E4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68763" y="765175"/>
                <a:ext cx="1588" cy="1587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" name="Freeform 859">
                <a:extLst>
                  <a:ext uri="{FF2B5EF4-FFF2-40B4-BE49-F238E27FC236}">
                    <a16:creationId xmlns:a16="http://schemas.microsoft.com/office/drawing/2014/main" id="{45C2D97D-1272-4E02-A1F7-6AFC2239E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67613" y="1509713"/>
                <a:ext cx="1588" cy="4762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0 w 2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2"/>
                      <a:pt x="1" y="2"/>
                      <a:pt x="1" y="3"/>
                    </a:cubicBezTo>
                    <a:cubicBezTo>
                      <a:pt x="1" y="2"/>
                      <a:pt x="2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" name="Freeform 860">
                <a:extLst>
                  <a:ext uri="{FF2B5EF4-FFF2-40B4-BE49-F238E27FC236}">
                    <a16:creationId xmlns:a16="http://schemas.microsoft.com/office/drawing/2014/main" id="{863544F7-A0C9-44F3-97E2-072ACF78DF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454775" y="1184275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2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" name="Freeform 861">
                <a:extLst>
                  <a:ext uri="{FF2B5EF4-FFF2-40B4-BE49-F238E27FC236}">
                    <a16:creationId xmlns:a16="http://schemas.microsoft.com/office/drawing/2014/main" id="{25674A7D-2E7C-4679-9723-11AF17B8A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08463" y="808038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" name="Freeform 862">
                <a:extLst>
                  <a:ext uri="{FF2B5EF4-FFF2-40B4-BE49-F238E27FC236}">
                    <a16:creationId xmlns:a16="http://schemas.microsoft.com/office/drawing/2014/main" id="{7F9270E0-86BE-4143-8BF2-1D8F0858C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10050" y="808038"/>
                <a:ext cx="1588" cy="0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Freeform 863">
                <a:extLst>
                  <a:ext uri="{FF2B5EF4-FFF2-40B4-BE49-F238E27FC236}">
                    <a16:creationId xmlns:a16="http://schemas.microsoft.com/office/drawing/2014/main" id="{74761C36-B96D-4B7B-8C1A-3F08C5FA1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538913" y="814388"/>
                <a:ext cx="1588" cy="317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" name="Freeform 864">
                <a:extLst>
                  <a:ext uri="{FF2B5EF4-FFF2-40B4-BE49-F238E27FC236}">
                    <a16:creationId xmlns:a16="http://schemas.microsoft.com/office/drawing/2014/main" id="{7E18E693-F112-4178-B166-1E45E7D9E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96088" y="8223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865">
                <a:extLst>
                  <a:ext uri="{FF2B5EF4-FFF2-40B4-BE49-F238E27FC236}">
                    <a16:creationId xmlns:a16="http://schemas.microsoft.com/office/drawing/2014/main" id="{756DDA98-8EA6-40FC-BE32-E32AB8B4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95813" y="893763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866">
                <a:extLst>
                  <a:ext uri="{FF2B5EF4-FFF2-40B4-BE49-F238E27FC236}">
                    <a16:creationId xmlns:a16="http://schemas.microsoft.com/office/drawing/2014/main" id="{37E2BE67-C8BA-4C0E-B7F7-DB20A62A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78613" y="3690938"/>
                <a:ext cx="0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867">
                <a:extLst>
                  <a:ext uri="{FF2B5EF4-FFF2-40B4-BE49-F238E27FC236}">
                    <a16:creationId xmlns:a16="http://schemas.microsoft.com/office/drawing/2014/main" id="{B5346E3F-0E4C-41B3-AF9A-49E0137E5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83375" y="3690938"/>
                <a:ext cx="4763" cy="3175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2"/>
                      <a:pt x="2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868">
                <a:extLst>
                  <a:ext uri="{FF2B5EF4-FFF2-40B4-BE49-F238E27FC236}">
                    <a16:creationId xmlns:a16="http://schemas.microsoft.com/office/drawing/2014/main" id="{6AEA02D5-720B-4960-820A-454C009C2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38763" y="1498600"/>
                <a:ext cx="14288" cy="22225"/>
              </a:xfrm>
              <a:custGeom>
                <a:avLst/>
                <a:gdLst>
                  <a:gd name="T0" fmla="*/ 2 w 12"/>
                  <a:gd name="T1" fmla="*/ 15 h 18"/>
                  <a:gd name="T2" fmla="*/ 4 w 12"/>
                  <a:gd name="T3" fmla="*/ 17 h 18"/>
                  <a:gd name="T4" fmla="*/ 8 w 12"/>
                  <a:gd name="T5" fmla="*/ 15 h 18"/>
                  <a:gd name="T6" fmla="*/ 11 w 12"/>
                  <a:gd name="T7" fmla="*/ 0 h 18"/>
                  <a:gd name="T8" fmla="*/ 4 w 12"/>
                  <a:gd name="T9" fmla="*/ 2 h 18"/>
                  <a:gd name="T10" fmla="*/ 1 w 12"/>
                  <a:gd name="T11" fmla="*/ 11 h 18"/>
                  <a:gd name="T12" fmla="*/ 2 w 12"/>
                  <a:gd name="T13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8">
                    <a:moveTo>
                      <a:pt x="2" y="15"/>
                    </a:moveTo>
                    <a:cubicBezTo>
                      <a:pt x="2" y="15"/>
                      <a:pt x="3" y="16"/>
                      <a:pt x="4" y="17"/>
                    </a:cubicBezTo>
                    <a:cubicBezTo>
                      <a:pt x="5" y="18"/>
                      <a:pt x="6" y="17"/>
                      <a:pt x="8" y="15"/>
                    </a:cubicBezTo>
                    <a:cubicBezTo>
                      <a:pt x="12" y="11"/>
                      <a:pt x="12" y="5"/>
                      <a:pt x="11" y="0"/>
                    </a:cubicBezTo>
                    <a:cubicBezTo>
                      <a:pt x="8" y="0"/>
                      <a:pt x="6" y="0"/>
                      <a:pt x="4" y="2"/>
                    </a:cubicBezTo>
                    <a:cubicBezTo>
                      <a:pt x="1" y="5"/>
                      <a:pt x="0" y="8"/>
                      <a:pt x="1" y="11"/>
                    </a:cubicBezTo>
                    <a:cubicBezTo>
                      <a:pt x="1" y="13"/>
                      <a:pt x="1" y="14"/>
                      <a:pt x="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869">
                <a:extLst>
                  <a:ext uri="{FF2B5EF4-FFF2-40B4-BE49-F238E27FC236}">
                    <a16:creationId xmlns:a16="http://schemas.microsoft.com/office/drawing/2014/main" id="{F1E1DC00-129B-4E07-90D7-BB17C9BB4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1300" y="1427163"/>
                <a:ext cx="7938" cy="7937"/>
              </a:xfrm>
              <a:custGeom>
                <a:avLst/>
                <a:gdLst>
                  <a:gd name="T0" fmla="*/ 4 w 7"/>
                  <a:gd name="T1" fmla="*/ 7 h 7"/>
                  <a:gd name="T2" fmla="*/ 5 w 7"/>
                  <a:gd name="T3" fmla="*/ 7 h 7"/>
                  <a:gd name="T4" fmla="*/ 6 w 7"/>
                  <a:gd name="T5" fmla="*/ 3 h 7"/>
                  <a:gd name="T6" fmla="*/ 3 w 7"/>
                  <a:gd name="T7" fmla="*/ 0 h 7"/>
                  <a:gd name="T8" fmla="*/ 2 w 7"/>
                  <a:gd name="T9" fmla="*/ 0 h 7"/>
                  <a:gd name="T10" fmla="*/ 0 w 7"/>
                  <a:gd name="T11" fmla="*/ 5 h 7"/>
                  <a:gd name="T12" fmla="*/ 4 w 7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4" y="7"/>
                    </a:moveTo>
                    <a:cubicBezTo>
                      <a:pt x="4" y="7"/>
                      <a:pt x="5" y="7"/>
                      <a:pt x="5" y="7"/>
                    </a:cubicBezTo>
                    <a:cubicBezTo>
                      <a:pt x="7" y="6"/>
                      <a:pt x="7" y="4"/>
                      <a:pt x="6" y="3"/>
                    </a:cubicBezTo>
                    <a:cubicBezTo>
                      <a:pt x="6" y="1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1" y="6"/>
                      <a:pt x="2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" name="Freeform 870">
                <a:extLst>
                  <a:ext uri="{FF2B5EF4-FFF2-40B4-BE49-F238E27FC236}">
                    <a16:creationId xmlns:a16="http://schemas.microsoft.com/office/drawing/2014/main" id="{A05A3629-79E4-4037-951C-80A1D65CE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84800" y="1560513"/>
                <a:ext cx="4763" cy="6350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4 h 5"/>
                  <a:gd name="T4" fmla="*/ 3 w 4"/>
                  <a:gd name="T5" fmla="*/ 1 h 5"/>
                  <a:gd name="T6" fmla="*/ 0 w 4"/>
                  <a:gd name="T7" fmla="*/ 1 h 5"/>
                  <a:gd name="T8" fmla="*/ 0 w 4"/>
                  <a:gd name="T9" fmla="*/ 4 h 5"/>
                  <a:gd name="T10" fmla="*/ 3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cubicBezTo>
                      <a:pt x="3" y="5"/>
                      <a:pt x="4" y="4"/>
                      <a:pt x="4" y="4"/>
                    </a:cubicBezTo>
                    <a:cubicBezTo>
                      <a:pt x="3" y="3"/>
                      <a:pt x="3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871">
                <a:extLst>
                  <a:ext uri="{FF2B5EF4-FFF2-40B4-BE49-F238E27FC236}">
                    <a16:creationId xmlns:a16="http://schemas.microsoft.com/office/drawing/2014/main" id="{6189F4E6-47F0-483F-B928-4EE47BC7E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76850" y="1463675"/>
                <a:ext cx="6350" cy="7937"/>
              </a:xfrm>
              <a:custGeom>
                <a:avLst/>
                <a:gdLst>
                  <a:gd name="T0" fmla="*/ 2 w 5"/>
                  <a:gd name="T1" fmla="*/ 5 h 6"/>
                  <a:gd name="T2" fmla="*/ 5 w 5"/>
                  <a:gd name="T3" fmla="*/ 3 h 6"/>
                  <a:gd name="T4" fmla="*/ 5 w 5"/>
                  <a:gd name="T5" fmla="*/ 2 h 6"/>
                  <a:gd name="T6" fmla="*/ 1 w 5"/>
                  <a:gd name="T7" fmla="*/ 1 h 6"/>
                  <a:gd name="T8" fmla="*/ 0 w 5"/>
                  <a:gd name="T9" fmla="*/ 3 h 6"/>
                  <a:gd name="T10" fmla="*/ 2 w 5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2" y="5"/>
                    </a:moveTo>
                    <a:cubicBezTo>
                      <a:pt x="3" y="6"/>
                      <a:pt x="4" y="5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1"/>
                      <a:pt x="3" y="0"/>
                      <a:pt x="1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872">
                <a:extLst>
                  <a:ext uri="{FF2B5EF4-FFF2-40B4-BE49-F238E27FC236}">
                    <a16:creationId xmlns:a16="http://schemas.microsoft.com/office/drawing/2014/main" id="{30E47532-F7E5-4A10-B35A-1A4FA8D79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6063" y="1497013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873">
                <a:extLst>
                  <a:ext uri="{FF2B5EF4-FFF2-40B4-BE49-F238E27FC236}">
                    <a16:creationId xmlns:a16="http://schemas.microsoft.com/office/drawing/2014/main" id="{0B3C14BD-8617-4AA3-A6E1-4EA240F34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80025" y="1489075"/>
                <a:ext cx="0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36" name="Group 435">
              <a:extLst>
                <a:ext uri="{FF2B5EF4-FFF2-40B4-BE49-F238E27FC236}">
                  <a16:creationId xmlns:a16="http://schemas.microsoft.com/office/drawing/2014/main" id="{6DB6FDA8-4203-4402-9A26-38DE1270AB3A}"/>
                </a:ext>
              </a:extLst>
            </p:cNvPr>
            <p:cNvGrpSpPr/>
            <p:nvPr/>
          </p:nvGrpSpPr>
          <p:grpSpPr>
            <a:xfrm>
              <a:off x="1976986" y="2932461"/>
              <a:ext cx="3690831" cy="1973320"/>
              <a:chOff x="-1970088" y="5865812"/>
              <a:chExt cx="4638676" cy="2432051"/>
            </a:xfrm>
            <a:grpFill/>
          </p:grpSpPr>
          <p:sp>
            <p:nvSpPr>
              <p:cNvPr id="437" name="Freeform 1324">
                <a:extLst>
                  <a:ext uri="{FF2B5EF4-FFF2-40B4-BE49-F238E27FC236}">
                    <a16:creationId xmlns:a16="http://schemas.microsoft.com/office/drawing/2014/main" id="{F9E6A747-54E6-4CE7-8CC7-EFC05AB1F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846263" y="6086475"/>
                <a:ext cx="101600" cy="117475"/>
              </a:xfrm>
              <a:custGeom>
                <a:avLst/>
                <a:gdLst>
                  <a:gd name="T0" fmla="*/ 22 w 28"/>
                  <a:gd name="T1" fmla="*/ 32 h 32"/>
                  <a:gd name="T2" fmla="*/ 17 w 28"/>
                  <a:gd name="T3" fmla="*/ 30 h 32"/>
                  <a:gd name="T4" fmla="*/ 2 w 28"/>
                  <a:gd name="T5" fmla="*/ 11 h 32"/>
                  <a:gd name="T6" fmla="*/ 3 w 28"/>
                  <a:gd name="T7" fmla="*/ 2 h 32"/>
                  <a:gd name="T8" fmla="*/ 11 w 28"/>
                  <a:gd name="T9" fmla="*/ 4 h 32"/>
                  <a:gd name="T10" fmla="*/ 26 w 28"/>
                  <a:gd name="T11" fmla="*/ 22 h 32"/>
                  <a:gd name="T12" fmla="*/ 25 w 28"/>
                  <a:gd name="T13" fmla="*/ 31 h 32"/>
                  <a:gd name="T14" fmla="*/ 22 w 28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32">
                    <a:moveTo>
                      <a:pt x="22" y="32"/>
                    </a:moveTo>
                    <a:cubicBezTo>
                      <a:pt x="20" y="32"/>
                      <a:pt x="18" y="31"/>
                      <a:pt x="17" y="30"/>
                    </a:cubicBezTo>
                    <a:cubicBezTo>
                      <a:pt x="7" y="18"/>
                      <a:pt x="2" y="11"/>
                      <a:pt x="2" y="11"/>
                    </a:cubicBezTo>
                    <a:cubicBezTo>
                      <a:pt x="0" y="8"/>
                      <a:pt x="0" y="5"/>
                      <a:pt x="3" y="2"/>
                    </a:cubicBezTo>
                    <a:cubicBezTo>
                      <a:pt x="6" y="0"/>
                      <a:pt x="9" y="1"/>
                      <a:pt x="11" y="4"/>
                    </a:cubicBezTo>
                    <a:cubicBezTo>
                      <a:pt x="11" y="4"/>
                      <a:pt x="17" y="10"/>
                      <a:pt x="26" y="22"/>
                    </a:cubicBezTo>
                    <a:cubicBezTo>
                      <a:pt x="28" y="25"/>
                      <a:pt x="28" y="28"/>
                      <a:pt x="25" y="31"/>
                    </a:cubicBezTo>
                    <a:cubicBezTo>
                      <a:pt x="24" y="32"/>
                      <a:pt x="23" y="32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8" name="Freeform 1325">
                <a:extLst>
                  <a:ext uri="{FF2B5EF4-FFF2-40B4-BE49-F238E27FC236}">
                    <a16:creationId xmlns:a16="http://schemas.microsoft.com/office/drawing/2014/main" id="{296062F9-3FA3-424D-B172-729C1FB62D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679575" y="6292851"/>
                <a:ext cx="4144962" cy="1527175"/>
              </a:xfrm>
              <a:custGeom>
                <a:avLst/>
                <a:gdLst>
                  <a:gd name="T0" fmla="*/ 646 w 1140"/>
                  <a:gd name="T1" fmla="*/ 415 h 416"/>
                  <a:gd name="T2" fmla="*/ 647 w 1140"/>
                  <a:gd name="T3" fmla="*/ 403 h 416"/>
                  <a:gd name="T4" fmla="*/ 701 w 1140"/>
                  <a:gd name="T5" fmla="*/ 410 h 416"/>
                  <a:gd name="T6" fmla="*/ 677 w 1140"/>
                  <a:gd name="T7" fmla="*/ 416 h 416"/>
                  <a:gd name="T8" fmla="*/ 737 w 1140"/>
                  <a:gd name="T9" fmla="*/ 406 h 416"/>
                  <a:gd name="T10" fmla="*/ 788 w 1140"/>
                  <a:gd name="T11" fmla="*/ 389 h 416"/>
                  <a:gd name="T12" fmla="*/ 791 w 1140"/>
                  <a:gd name="T13" fmla="*/ 400 h 416"/>
                  <a:gd name="T14" fmla="*/ 743 w 1140"/>
                  <a:gd name="T15" fmla="*/ 411 h 416"/>
                  <a:gd name="T16" fmla="*/ 598 w 1140"/>
                  <a:gd name="T17" fmla="*/ 409 h 416"/>
                  <a:gd name="T18" fmla="*/ 546 w 1140"/>
                  <a:gd name="T19" fmla="*/ 392 h 416"/>
                  <a:gd name="T20" fmla="*/ 600 w 1140"/>
                  <a:gd name="T21" fmla="*/ 397 h 416"/>
                  <a:gd name="T22" fmla="*/ 599 w 1140"/>
                  <a:gd name="T23" fmla="*/ 409 h 416"/>
                  <a:gd name="T24" fmla="*/ 503 w 1140"/>
                  <a:gd name="T25" fmla="*/ 385 h 416"/>
                  <a:gd name="T26" fmla="*/ 455 w 1140"/>
                  <a:gd name="T27" fmla="*/ 359 h 416"/>
                  <a:gd name="T28" fmla="*/ 507 w 1140"/>
                  <a:gd name="T29" fmla="*/ 373 h 416"/>
                  <a:gd name="T30" fmla="*/ 505 w 1140"/>
                  <a:gd name="T31" fmla="*/ 385 h 416"/>
                  <a:gd name="T32" fmla="*/ 830 w 1140"/>
                  <a:gd name="T33" fmla="*/ 381 h 416"/>
                  <a:gd name="T34" fmla="*/ 876 w 1140"/>
                  <a:gd name="T35" fmla="*/ 352 h 416"/>
                  <a:gd name="T36" fmla="*/ 882 w 1140"/>
                  <a:gd name="T37" fmla="*/ 363 h 416"/>
                  <a:gd name="T38" fmla="*/ 835 w 1140"/>
                  <a:gd name="T39" fmla="*/ 385 h 416"/>
                  <a:gd name="T40" fmla="*/ 414 w 1140"/>
                  <a:gd name="T41" fmla="*/ 346 h 416"/>
                  <a:gd name="T42" fmla="*/ 369 w 1140"/>
                  <a:gd name="T43" fmla="*/ 315 h 416"/>
                  <a:gd name="T44" fmla="*/ 419 w 1140"/>
                  <a:gd name="T45" fmla="*/ 336 h 416"/>
                  <a:gd name="T46" fmla="*/ 416 w 1140"/>
                  <a:gd name="T47" fmla="*/ 347 h 416"/>
                  <a:gd name="T48" fmla="*/ 915 w 1140"/>
                  <a:gd name="T49" fmla="*/ 335 h 416"/>
                  <a:gd name="T50" fmla="*/ 953 w 1140"/>
                  <a:gd name="T51" fmla="*/ 297 h 416"/>
                  <a:gd name="T52" fmla="*/ 961 w 1140"/>
                  <a:gd name="T53" fmla="*/ 306 h 416"/>
                  <a:gd name="T54" fmla="*/ 919 w 1140"/>
                  <a:gd name="T55" fmla="*/ 338 h 416"/>
                  <a:gd name="T56" fmla="*/ 329 w 1140"/>
                  <a:gd name="T57" fmla="*/ 298 h 416"/>
                  <a:gd name="T58" fmla="*/ 287 w 1140"/>
                  <a:gd name="T59" fmla="*/ 263 h 416"/>
                  <a:gd name="T60" fmla="*/ 336 w 1140"/>
                  <a:gd name="T61" fmla="*/ 288 h 416"/>
                  <a:gd name="T62" fmla="*/ 332 w 1140"/>
                  <a:gd name="T63" fmla="*/ 299 h 416"/>
                  <a:gd name="T64" fmla="*/ 988 w 1140"/>
                  <a:gd name="T65" fmla="*/ 273 h 416"/>
                  <a:gd name="T66" fmla="*/ 1021 w 1140"/>
                  <a:gd name="T67" fmla="*/ 229 h 416"/>
                  <a:gd name="T68" fmla="*/ 1030 w 1140"/>
                  <a:gd name="T69" fmla="*/ 237 h 416"/>
                  <a:gd name="T70" fmla="*/ 993 w 1140"/>
                  <a:gd name="T71" fmla="*/ 275 h 416"/>
                  <a:gd name="T72" fmla="*/ 250 w 1140"/>
                  <a:gd name="T73" fmla="*/ 243 h 416"/>
                  <a:gd name="T74" fmla="*/ 210 w 1140"/>
                  <a:gd name="T75" fmla="*/ 204 h 416"/>
                  <a:gd name="T76" fmla="*/ 257 w 1140"/>
                  <a:gd name="T77" fmla="*/ 233 h 416"/>
                  <a:gd name="T78" fmla="*/ 253 w 1140"/>
                  <a:gd name="T79" fmla="*/ 244 h 416"/>
                  <a:gd name="T80" fmla="*/ 1052 w 1140"/>
                  <a:gd name="T81" fmla="*/ 200 h 416"/>
                  <a:gd name="T82" fmla="*/ 1078 w 1140"/>
                  <a:gd name="T83" fmla="*/ 153 h 416"/>
                  <a:gd name="T84" fmla="*/ 1088 w 1140"/>
                  <a:gd name="T85" fmla="*/ 160 h 416"/>
                  <a:gd name="T86" fmla="*/ 1055 w 1140"/>
                  <a:gd name="T87" fmla="*/ 202 h 416"/>
                  <a:gd name="T88" fmla="*/ 174 w 1140"/>
                  <a:gd name="T89" fmla="*/ 182 h 416"/>
                  <a:gd name="T90" fmla="*/ 138 w 1140"/>
                  <a:gd name="T91" fmla="*/ 141 h 416"/>
                  <a:gd name="T92" fmla="*/ 182 w 1140"/>
                  <a:gd name="T93" fmla="*/ 173 h 416"/>
                  <a:gd name="T94" fmla="*/ 178 w 1140"/>
                  <a:gd name="T95" fmla="*/ 183 h 416"/>
                  <a:gd name="T96" fmla="*/ 1106 w 1140"/>
                  <a:gd name="T97" fmla="*/ 121 h 416"/>
                  <a:gd name="T98" fmla="*/ 1128 w 1140"/>
                  <a:gd name="T99" fmla="*/ 71 h 416"/>
                  <a:gd name="T100" fmla="*/ 1138 w 1140"/>
                  <a:gd name="T101" fmla="*/ 76 h 416"/>
                  <a:gd name="T102" fmla="*/ 1109 w 1140"/>
                  <a:gd name="T103" fmla="*/ 121 h 416"/>
                  <a:gd name="T104" fmla="*/ 103 w 1140"/>
                  <a:gd name="T105" fmla="*/ 116 h 416"/>
                  <a:gd name="T106" fmla="*/ 68 w 1140"/>
                  <a:gd name="T107" fmla="*/ 73 h 416"/>
                  <a:gd name="T108" fmla="*/ 111 w 1140"/>
                  <a:gd name="T109" fmla="*/ 107 h 416"/>
                  <a:gd name="T110" fmla="*/ 107 w 1140"/>
                  <a:gd name="T111" fmla="*/ 118 h 416"/>
                  <a:gd name="T112" fmla="*/ 35 w 1140"/>
                  <a:gd name="T113" fmla="*/ 47 h 416"/>
                  <a:gd name="T114" fmla="*/ 3 w 1140"/>
                  <a:gd name="T115" fmla="*/ 2 h 416"/>
                  <a:gd name="T116" fmla="*/ 44 w 1140"/>
                  <a:gd name="T117" fmla="*/ 39 h 416"/>
                  <a:gd name="T118" fmla="*/ 39 w 1140"/>
                  <a:gd name="T119" fmla="*/ 4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40" h="416">
                    <a:moveTo>
                      <a:pt x="677" y="416"/>
                    </a:moveTo>
                    <a:cubicBezTo>
                      <a:pt x="667" y="416"/>
                      <a:pt x="657" y="416"/>
                      <a:pt x="646" y="415"/>
                    </a:cubicBezTo>
                    <a:cubicBezTo>
                      <a:pt x="643" y="415"/>
                      <a:pt x="640" y="412"/>
                      <a:pt x="641" y="409"/>
                    </a:cubicBezTo>
                    <a:cubicBezTo>
                      <a:pt x="641" y="405"/>
                      <a:pt x="644" y="403"/>
                      <a:pt x="647" y="403"/>
                    </a:cubicBezTo>
                    <a:cubicBezTo>
                      <a:pt x="663" y="404"/>
                      <a:pt x="679" y="405"/>
                      <a:pt x="694" y="404"/>
                    </a:cubicBezTo>
                    <a:cubicBezTo>
                      <a:pt x="698" y="404"/>
                      <a:pt x="701" y="406"/>
                      <a:pt x="701" y="410"/>
                    </a:cubicBezTo>
                    <a:cubicBezTo>
                      <a:pt x="701" y="413"/>
                      <a:pt x="698" y="416"/>
                      <a:pt x="695" y="416"/>
                    </a:cubicBezTo>
                    <a:cubicBezTo>
                      <a:pt x="689" y="416"/>
                      <a:pt x="683" y="416"/>
                      <a:pt x="677" y="416"/>
                    </a:cubicBezTo>
                    <a:close/>
                    <a:moveTo>
                      <a:pt x="743" y="411"/>
                    </a:moveTo>
                    <a:cubicBezTo>
                      <a:pt x="740" y="411"/>
                      <a:pt x="737" y="409"/>
                      <a:pt x="737" y="406"/>
                    </a:cubicBezTo>
                    <a:cubicBezTo>
                      <a:pt x="736" y="403"/>
                      <a:pt x="739" y="400"/>
                      <a:pt x="742" y="399"/>
                    </a:cubicBezTo>
                    <a:cubicBezTo>
                      <a:pt x="757" y="397"/>
                      <a:pt x="773" y="393"/>
                      <a:pt x="788" y="389"/>
                    </a:cubicBezTo>
                    <a:cubicBezTo>
                      <a:pt x="791" y="388"/>
                      <a:pt x="795" y="390"/>
                      <a:pt x="796" y="393"/>
                    </a:cubicBezTo>
                    <a:cubicBezTo>
                      <a:pt x="797" y="396"/>
                      <a:pt x="795" y="400"/>
                      <a:pt x="791" y="400"/>
                    </a:cubicBezTo>
                    <a:cubicBezTo>
                      <a:pt x="776" y="405"/>
                      <a:pt x="760" y="409"/>
                      <a:pt x="744" y="411"/>
                    </a:cubicBezTo>
                    <a:cubicBezTo>
                      <a:pt x="743" y="411"/>
                      <a:pt x="743" y="411"/>
                      <a:pt x="743" y="411"/>
                    </a:cubicBezTo>
                    <a:close/>
                    <a:moveTo>
                      <a:pt x="599" y="409"/>
                    </a:moveTo>
                    <a:cubicBezTo>
                      <a:pt x="598" y="409"/>
                      <a:pt x="598" y="409"/>
                      <a:pt x="598" y="409"/>
                    </a:cubicBezTo>
                    <a:cubicBezTo>
                      <a:pt x="582" y="407"/>
                      <a:pt x="566" y="403"/>
                      <a:pt x="550" y="399"/>
                    </a:cubicBezTo>
                    <a:cubicBezTo>
                      <a:pt x="547" y="398"/>
                      <a:pt x="545" y="395"/>
                      <a:pt x="546" y="392"/>
                    </a:cubicBezTo>
                    <a:cubicBezTo>
                      <a:pt x="546" y="388"/>
                      <a:pt x="550" y="386"/>
                      <a:pt x="553" y="387"/>
                    </a:cubicBezTo>
                    <a:cubicBezTo>
                      <a:pt x="569" y="391"/>
                      <a:pt x="584" y="395"/>
                      <a:pt x="600" y="397"/>
                    </a:cubicBezTo>
                    <a:cubicBezTo>
                      <a:pt x="603" y="398"/>
                      <a:pt x="605" y="401"/>
                      <a:pt x="604" y="404"/>
                    </a:cubicBezTo>
                    <a:cubicBezTo>
                      <a:pt x="604" y="407"/>
                      <a:pt x="601" y="409"/>
                      <a:pt x="599" y="409"/>
                    </a:cubicBezTo>
                    <a:close/>
                    <a:moveTo>
                      <a:pt x="505" y="385"/>
                    </a:moveTo>
                    <a:cubicBezTo>
                      <a:pt x="505" y="385"/>
                      <a:pt x="504" y="385"/>
                      <a:pt x="503" y="385"/>
                    </a:cubicBezTo>
                    <a:cubicBezTo>
                      <a:pt x="488" y="379"/>
                      <a:pt x="473" y="373"/>
                      <a:pt x="458" y="367"/>
                    </a:cubicBezTo>
                    <a:cubicBezTo>
                      <a:pt x="455" y="366"/>
                      <a:pt x="453" y="362"/>
                      <a:pt x="455" y="359"/>
                    </a:cubicBezTo>
                    <a:cubicBezTo>
                      <a:pt x="456" y="356"/>
                      <a:pt x="460" y="355"/>
                      <a:pt x="463" y="356"/>
                    </a:cubicBezTo>
                    <a:cubicBezTo>
                      <a:pt x="478" y="362"/>
                      <a:pt x="493" y="368"/>
                      <a:pt x="507" y="373"/>
                    </a:cubicBezTo>
                    <a:cubicBezTo>
                      <a:pt x="510" y="374"/>
                      <a:pt x="512" y="378"/>
                      <a:pt x="511" y="381"/>
                    </a:cubicBezTo>
                    <a:cubicBezTo>
                      <a:pt x="510" y="383"/>
                      <a:pt x="508" y="385"/>
                      <a:pt x="505" y="385"/>
                    </a:cubicBezTo>
                    <a:close/>
                    <a:moveTo>
                      <a:pt x="835" y="385"/>
                    </a:moveTo>
                    <a:cubicBezTo>
                      <a:pt x="833" y="385"/>
                      <a:pt x="831" y="383"/>
                      <a:pt x="830" y="381"/>
                    </a:cubicBezTo>
                    <a:cubicBezTo>
                      <a:pt x="829" y="378"/>
                      <a:pt x="830" y="374"/>
                      <a:pt x="833" y="373"/>
                    </a:cubicBezTo>
                    <a:cubicBezTo>
                      <a:pt x="847" y="367"/>
                      <a:pt x="862" y="360"/>
                      <a:pt x="876" y="352"/>
                    </a:cubicBezTo>
                    <a:cubicBezTo>
                      <a:pt x="879" y="351"/>
                      <a:pt x="882" y="352"/>
                      <a:pt x="884" y="355"/>
                    </a:cubicBezTo>
                    <a:cubicBezTo>
                      <a:pt x="886" y="357"/>
                      <a:pt x="884" y="361"/>
                      <a:pt x="882" y="363"/>
                    </a:cubicBezTo>
                    <a:cubicBezTo>
                      <a:pt x="867" y="371"/>
                      <a:pt x="852" y="378"/>
                      <a:pt x="838" y="384"/>
                    </a:cubicBezTo>
                    <a:cubicBezTo>
                      <a:pt x="837" y="385"/>
                      <a:pt x="836" y="385"/>
                      <a:pt x="835" y="385"/>
                    </a:cubicBezTo>
                    <a:close/>
                    <a:moveTo>
                      <a:pt x="416" y="347"/>
                    </a:moveTo>
                    <a:cubicBezTo>
                      <a:pt x="416" y="347"/>
                      <a:pt x="415" y="347"/>
                      <a:pt x="414" y="346"/>
                    </a:cubicBezTo>
                    <a:cubicBezTo>
                      <a:pt x="400" y="339"/>
                      <a:pt x="385" y="331"/>
                      <a:pt x="371" y="323"/>
                    </a:cubicBezTo>
                    <a:cubicBezTo>
                      <a:pt x="368" y="322"/>
                      <a:pt x="367" y="318"/>
                      <a:pt x="369" y="315"/>
                    </a:cubicBezTo>
                    <a:cubicBezTo>
                      <a:pt x="370" y="312"/>
                      <a:pt x="374" y="311"/>
                      <a:pt x="377" y="313"/>
                    </a:cubicBezTo>
                    <a:cubicBezTo>
                      <a:pt x="391" y="321"/>
                      <a:pt x="405" y="329"/>
                      <a:pt x="419" y="336"/>
                    </a:cubicBezTo>
                    <a:cubicBezTo>
                      <a:pt x="422" y="337"/>
                      <a:pt x="423" y="341"/>
                      <a:pt x="422" y="344"/>
                    </a:cubicBezTo>
                    <a:cubicBezTo>
                      <a:pt x="421" y="346"/>
                      <a:pt x="419" y="347"/>
                      <a:pt x="416" y="347"/>
                    </a:cubicBezTo>
                    <a:close/>
                    <a:moveTo>
                      <a:pt x="919" y="338"/>
                    </a:moveTo>
                    <a:cubicBezTo>
                      <a:pt x="918" y="338"/>
                      <a:pt x="916" y="337"/>
                      <a:pt x="915" y="335"/>
                    </a:cubicBezTo>
                    <a:cubicBezTo>
                      <a:pt x="913" y="332"/>
                      <a:pt x="913" y="329"/>
                      <a:pt x="916" y="327"/>
                    </a:cubicBezTo>
                    <a:cubicBezTo>
                      <a:pt x="929" y="318"/>
                      <a:pt x="941" y="308"/>
                      <a:pt x="953" y="297"/>
                    </a:cubicBezTo>
                    <a:cubicBezTo>
                      <a:pt x="956" y="295"/>
                      <a:pt x="960" y="296"/>
                      <a:pt x="962" y="298"/>
                    </a:cubicBezTo>
                    <a:cubicBezTo>
                      <a:pt x="964" y="301"/>
                      <a:pt x="964" y="304"/>
                      <a:pt x="961" y="306"/>
                    </a:cubicBezTo>
                    <a:cubicBezTo>
                      <a:pt x="949" y="317"/>
                      <a:pt x="936" y="327"/>
                      <a:pt x="923" y="337"/>
                    </a:cubicBezTo>
                    <a:cubicBezTo>
                      <a:pt x="922" y="337"/>
                      <a:pt x="921" y="338"/>
                      <a:pt x="919" y="338"/>
                    </a:cubicBezTo>
                    <a:close/>
                    <a:moveTo>
                      <a:pt x="332" y="299"/>
                    </a:moveTo>
                    <a:cubicBezTo>
                      <a:pt x="331" y="299"/>
                      <a:pt x="330" y="299"/>
                      <a:pt x="329" y="298"/>
                    </a:cubicBezTo>
                    <a:cubicBezTo>
                      <a:pt x="316" y="290"/>
                      <a:pt x="302" y="281"/>
                      <a:pt x="289" y="271"/>
                    </a:cubicBezTo>
                    <a:cubicBezTo>
                      <a:pt x="286" y="269"/>
                      <a:pt x="285" y="266"/>
                      <a:pt x="287" y="263"/>
                    </a:cubicBezTo>
                    <a:cubicBezTo>
                      <a:pt x="289" y="260"/>
                      <a:pt x="293" y="260"/>
                      <a:pt x="296" y="261"/>
                    </a:cubicBezTo>
                    <a:cubicBezTo>
                      <a:pt x="309" y="271"/>
                      <a:pt x="322" y="280"/>
                      <a:pt x="336" y="288"/>
                    </a:cubicBezTo>
                    <a:cubicBezTo>
                      <a:pt x="339" y="290"/>
                      <a:pt x="339" y="294"/>
                      <a:pt x="338" y="296"/>
                    </a:cubicBezTo>
                    <a:cubicBezTo>
                      <a:pt x="336" y="298"/>
                      <a:pt x="334" y="299"/>
                      <a:pt x="332" y="299"/>
                    </a:cubicBezTo>
                    <a:close/>
                    <a:moveTo>
                      <a:pt x="993" y="275"/>
                    </a:moveTo>
                    <a:cubicBezTo>
                      <a:pt x="991" y="275"/>
                      <a:pt x="990" y="274"/>
                      <a:pt x="988" y="273"/>
                    </a:cubicBezTo>
                    <a:cubicBezTo>
                      <a:pt x="986" y="271"/>
                      <a:pt x="986" y="267"/>
                      <a:pt x="988" y="265"/>
                    </a:cubicBezTo>
                    <a:cubicBezTo>
                      <a:pt x="999" y="254"/>
                      <a:pt x="1010" y="242"/>
                      <a:pt x="1021" y="229"/>
                    </a:cubicBezTo>
                    <a:cubicBezTo>
                      <a:pt x="1023" y="227"/>
                      <a:pt x="1027" y="227"/>
                      <a:pt x="1029" y="229"/>
                    </a:cubicBezTo>
                    <a:cubicBezTo>
                      <a:pt x="1032" y="231"/>
                      <a:pt x="1032" y="235"/>
                      <a:pt x="1030" y="237"/>
                    </a:cubicBezTo>
                    <a:cubicBezTo>
                      <a:pt x="1019" y="250"/>
                      <a:pt x="1008" y="262"/>
                      <a:pt x="997" y="273"/>
                    </a:cubicBezTo>
                    <a:cubicBezTo>
                      <a:pt x="996" y="274"/>
                      <a:pt x="994" y="275"/>
                      <a:pt x="993" y="275"/>
                    </a:cubicBezTo>
                    <a:close/>
                    <a:moveTo>
                      <a:pt x="253" y="244"/>
                    </a:moveTo>
                    <a:cubicBezTo>
                      <a:pt x="252" y="244"/>
                      <a:pt x="251" y="244"/>
                      <a:pt x="250" y="243"/>
                    </a:cubicBezTo>
                    <a:cubicBezTo>
                      <a:pt x="237" y="233"/>
                      <a:pt x="224" y="223"/>
                      <a:pt x="211" y="213"/>
                    </a:cubicBezTo>
                    <a:cubicBezTo>
                      <a:pt x="209" y="211"/>
                      <a:pt x="208" y="207"/>
                      <a:pt x="210" y="204"/>
                    </a:cubicBezTo>
                    <a:cubicBezTo>
                      <a:pt x="213" y="202"/>
                      <a:pt x="216" y="201"/>
                      <a:pt x="219" y="204"/>
                    </a:cubicBezTo>
                    <a:cubicBezTo>
                      <a:pt x="232" y="214"/>
                      <a:pt x="244" y="224"/>
                      <a:pt x="257" y="233"/>
                    </a:cubicBezTo>
                    <a:cubicBezTo>
                      <a:pt x="259" y="235"/>
                      <a:pt x="260" y="239"/>
                      <a:pt x="258" y="242"/>
                    </a:cubicBezTo>
                    <a:cubicBezTo>
                      <a:pt x="257" y="243"/>
                      <a:pt x="255" y="244"/>
                      <a:pt x="253" y="244"/>
                    </a:cubicBezTo>
                    <a:close/>
                    <a:moveTo>
                      <a:pt x="1055" y="202"/>
                    </a:moveTo>
                    <a:cubicBezTo>
                      <a:pt x="1054" y="202"/>
                      <a:pt x="1053" y="201"/>
                      <a:pt x="1052" y="200"/>
                    </a:cubicBezTo>
                    <a:cubicBezTo>
                      <a:pt x="1049" y="198"/>
                      <a:pt x="1049" y="195"/>
                      <a:pt x="1051" y="192"/>
                    </a:cubicBezTo>
                    <a:cubicBezTo>
                      <a:pt x="1060" y="180"/>
                      <a:pt x="1069" y="166"/>
                      <a:pt x="1078" y="153"/>
                    </a:cubicBezTo>
                    <a:cubicBezTo>
                      <a:pt x="1080" y="150"/>
                      <a:pt x="1084" y="149"/>
                      <a:pt x="1087" y="151"/>
                    </a:cubicBezTo>
                    <a:cubicBezTo>
                      <a:pt x="1089" y="153"/>
                      <a:pt x="1090" y="157"/>
                      <a:pt x="1088" y="160"/>
                    </a:cubicBezTo>
                    <a:cubicBezTo>
                      <a:pt x="1079" y="173"/>
                      <a:pt x="1070" y="187"/>
                      <a:pt x="1060" y="199"/>
                    </a:cubicBezTo>
                    <a:cubicBezTo>
                      <a:pt x="1059" y="201"/>
                      <a:pt x="1057" y="202"/>
                      <a:pt x="1055" y="202"/>
                    </a:cubicBezTo>
                    <a:close/>
                    <a:moveTo>
                      <a:pt x="178" y="183"/>
                    </a:moveTo>
                    <a:cubicBezTo>
                      <a:pt x="177" y="183"/>
                      <a:pt x="175" y="183"/>
                      <a:pt x="174" y="182"/>
                    </a:cubicBezTo>
                    <a:cubicBezTo>
                      <a:pt x="162" y="171"/>
                      <a:pt x="150" y="160"/>
                      <a:pt x="138" y="149"/>
                    </a:cubicBezTo>
                    <a:cubicBezTo>
                      <a:pt x="136" y="147"/>
                      <a:pt x="135" y="143"/>
                      <a:pt x="138" y="141"/>
                    </a:cubicBezTo>
                    <a:cubicBezTo>
                      <a:pt x="140" y="138"/>
                      <a:pt x="144" y="138"/>
                      <a:pt x="146" y="141"/>
                    </a:cubicBezTo>
                    <a:cubicBezTo>
                      <a:pt x="158" y="151"/>
                      <a:pt x="170" y="162"/>
                      <a:pt x="182" y="173"/>
                    </a:cubicBezTo>
                    <a:cubicBezTo>
                      <a:pt x="185" y="175"/>
                      <a:pt x="185" y="179"/>
                      <a:pt x="183" y="181"/>
                    </a:cubicBezTo>
                    <a:cubicBezTo>
                      <a:pt x="181" y="182"/>
                      <a:pt x="180" y="183"/>
                      <a:pt x="178" y="183"/>
                    </a:cubicBezTo>
                    <a:close/>
                    <a:moveTo>
                      <a:pt x="1109" y="121"/>
                    </a:moveTo>
                    <a:cubicBezTo>
                      <a:pt x="1108" y="121"/>
                      <a:pt x="1107" y="121"/>
                      <a:pt x="1106" y="121"/>
                    </a:cubicBezTo>
                    <a:cubicBezTo>
                      <a:pt x="1103" y="119"/>
                      <a:pt x="1102" y="115"/>
                      <a:pt x="1104" y="112"/>
                    </a:cubicBezTo>
                    <a:cubicBezTo>
                      <a:pt x="1112" y="99"/>
                      <a:pt x="1120" y="85"/>
                      <a:pt x="1128" y="71"/>
                    </a:cubicBezTo>
                    <a:cubicBezTo>
                      <a:pt x="1129" y="68"/>
                      <a:pt x="1133" y="67"/>
                      <a:pt x="1136" y="68"/>
                    </a:cubicBezTo>
                    <a:cubicBezTo>
                      <a:pt x="1139" y="70"/>
                      <a:pt x="1140" y="73"/>
                      <a:pt x="1138" y="76"/>
                    </a:cubicBezTo>
                    <a:cubicBezTo>
                      <a:pt x="1130" y="91"/>
                      <a:pt x="1122" y="105"/>
                      <a:pt x="1114" y="118"/>
                    </a:cubicBezTo>
                    <a:cubicBezTo>
                      <a:pt x="1113" y="120"/>
                      <a:pt x="1111" y="121"/>
                      <a:pt x="1109" y="121"/>
                    </a:cubicBezTo>
                    <a:close/>
                    <a:moveTo>
                      <a:pt x="107" y="118"/>
                    </a:moveTo>
                    <a:cubicBezTo>
                      <a:pt x="105" y="118"/>
                      <a:pt x="104" y="117"/>
                      <a:pt x="103" y="116"/>
                    </a:cubicBezTo>
                    <a:cubicBezTo>
                      <a:pt x="91" y="105"/>
                      <a:pt x="80" y="93"/>
                      <a:pt x="68" y="82"/>
                    </a:cubicBezTo>
                    <a:cubicBezTo>
                      <a:pt x="66" y="79"/>
                      <a:pt x="66" y="76"/>
                      <a:pt x="68" y="73"/>
                    </a:cubicBezTo>
                    <a:cubicBezTo>
                      <a:pt x="71" y="71"/>
                      <a:pt x="75" y="71"/>
                      <a:pt x="77" y="73"/>
                    </a:cubicBezTo>
                    <a:cubicBezTo>
                      <a:pt x="88" y="85"/>
                      <a:pt x="100" y="96"/>
                      <a:pt x="111" y="107"/>
                    </a:cubicBezTo>
                    <a:cubicBezTo>
                      <a:pt x="113" y="110"/>
                      <a:pt x="113" y="114"/>
                      <a:pt x="111" y="116"/>
                    </a:cubicBezTo>
                    <a:cubicBezTo>
                      <a:pt x="110" y="117"/>
                      <a:pt x="108" y="118"/>
                      <a:pt x="107" y="118"/>
                    </a:cubicBezTo>
                    <a:close/>
                    <a:moveTo>
                      <a:pt x="39" y="49"/>
                    </a:moveTo>
                    <a:cubicBezTo>
                      <a:pt x="38" y="49"/>
                      <a:pt x="36" y="48"/>
                      <a:pt x="35" y="47"/>
                    </a:cubicBezTo>
                    <a:cubicBezTo>
                      <a:pt x="24" y="35"/>
                      <a:pt x="13" y="23"/>
                      <a:pt x="2" y="11"/>
                    </a:cubicBezTo>
                    <a:cubicBezTo>
                      <a:pt x="0" y="8"/>
                      <a:pt x="0" y="4"/>
                      <a:pt x="3" y="2"/>
                    </a:cubicBezTo>
                    <a:cubicBezTo>
                      <a:pt x="5" y="0"/>
                      <a:pt x="9" y="0"/>
                      <a:pt x="11" y="3"/>
                    </a:cubicBezTo>
                    <a:cubicBezTo>
                      <a:pt x="22" y="15"/>
                      <a:pt x="33" y="27"/>
                      <a:pt x="44" y="39"/>
                    </a:cubicBezTo>
                    <a:cubicBezTo>
                      <a:pt x="46" y="41"/>
                      <a:pt x="46" y="45"/>
                      <a:pt x="43" y="47"/>
                    </a:cubicBezTo>
                    <a:cubicBezTo>
                      <a:pt x="42" y="48"/>
                      <a:pt x="41" y="49"/>
                      <a:pt x="39" y="4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9" name="Freeform 1326">
                <a:extLst>
                  <a:ext uri="{FF2B5EF4-FFF2-40B4-BE49-F238E27FC236}">
                    <a16:creationId xmlns:a16="http://schemas.microsoft.com/office/drawing/2014/main" id="{3857BFC9-D10A-4C9B-B9D0-79AB99F99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3962" y="6299200"/>
                <a:ext cx="87313" cy="128588"/>
              </a:xfrm>
              <a:custGeom>
                <a:avLst/>
                <a:gdLst>
                  <a:gd name="T0" fmla="*/ 7 w 24"/>
                  <a:gd name="T1" fmla="*/ 35 h 35"/>
                  <a:gd name="T2" fmla="*/ 4 w 24"/>
                  <a:gd name="T3" fmla="*/ 34 h 35"/>
                  <a:gd name="T4" fmla="*/ 2 w 24"/>
                  <a:gd name="T5" fmla="*/ 26 h 35"/>
                  <a:gd name="T6" fmla="*/ 12 w 24"/>
                  <a:gd name="T7" fmla="*/ 4 h 35"/>
                  <a:gd name="T8" fmla="*/ 20 w 24"/>
                  <a:gd name="T9" fmla="*/ 2 h 35"/>
                  <a:gd name="T10" fmla="*/ 23 w 24"/>
                  <a:gd name="T11" fmla="*/ 10 h 35"/>
                  <a:gd name="T12" fmla="*/ 12 w 24"/>
                  <a:gd name="T13" fmla="*/ 31 h 35"/>
                  <a:gd name="T14" fmla="*/ 7 w 24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35">
                    <a:moveTo>
                      <a:pt x="7" y="35"/>
                    </a:moveTo>
                    <a:cubicBezTo>
                      <a:pt x="6" y="35"/>
                      <a:pt x="5" y="34"/>
                      <a:pt x="4" y="34"/>
                    </a:cubicBezTo>
                    <a:cubicBezTo>
                      <a:pt x="1" y="33"/>
                      <a:pt x="0" y="29"/>
                      <a:pt x="2" y="26"/>
                    </a:cubicBezTo>
                    <a:cubicBezTo>
                      <a:pt x="5" y="19"/>
                      <a:pt x="9" y="12"/>
                      <a:pt x="12" y="4"/>
                    </a:cubicBezTo>
                    <a:cubicBezTo>
                      <a:pt x="13" y="1"/>
                      <a:pt x="17" y="0"/>
                      <a:pt x="20" y="2"/>
                    </a:cubicBezTo>
                    <a:cubicBezTo>
                      <a:pt x="23" y="3"/>
                      <a:pt x="24" y="7"/>
                      <a:pt x="23" y="10"/>
                    </a:cubicBezTo>
                    <a:cubicBezTo>
                      <a:pt x="19" y="17"/>
                      <a:pt x="16" y="24"/>
                      <a:pt x="12" y="31"/>
                    </a:cubicBezTo>
                    <a:cubicBezTo>
                      <a:pt x="11" y="33"/>
                      <a:pt x="9" y="35"/>
                      <a:pt x="7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0" name="Freeform 1327">
                <a:extLst>
                  <a:ext uri="{FF2B5EF4-FFF2-40B4-BE49-F238E27FC236}">
                    <a16:creationId xmlns:a16="http://schemas.microsoft.com/office/drawing/2014/main" id="{330AE5F5-07D4-4AA5-8A84-731DE31A0B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76413" y="6138863"/>
                <a:ext cx="130175" cy="73025"/>
              </a:xfrm>
              <a:custGeom>
                <a:avLst/>
                <a:gdLst>
                  <a:gd name="T0" fmla="*/ 30 w 36"/>
                  <a:gd name="T1" fmla="*/ 20 h 20"/>
                  <a:gd name="T2" fmla="*/ 28 w 36"/>
                  <a:gd name="T3" fmla="*/ 20 h 20"/>
                  <a:gd name="T4" fmla="*/ 5 w 36"/>
                  <a:gd name="T5" fmla="*/ 13 h 20"/>
                  <a:gd name="T6" fmla="*/ 1 w 36"/>
                  <a:gd name="T7" fmla="*/ 5 h 20"/>
                  <a:gd name="T8" fmla="*/ 9 w 36"/>
                  <a:gd name="T9" fmla="*/ 1 h 20"/>
                  <a:gd name="T10" fmla="*/ 31 w 36"/>
                  <a:gd name="T11" fmla="*/ 8 h 20"/>
                  <a:gd name="T12" fmla="*/ 36 w 36"/>
                  <a:gd name="T13" fmla="*/ 16 h 20"/>
                  <a:gd name="T14" fmla="*/ 30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30" y="20"/>
                    </a:moveTo>
                    <a:cubicBezTo>
                      <a:pt x="29" y="20"/>
                      <a:pt x="29" y="20"/>
                      <a:pt x="28" y="20"/>
                    </a:cubicBezTo>
                    <a:cubicBezTo>
                      <a:pt x="13" y="16"/>
                      <a:pt x="5" y="13"/>
                      <a:pt x="5" y="13"/>
                    </a:cubicBezTo>
                    <a:cubicBezTo>
                      <a:pt x="2" y="12"/>
                      <a:pt x="0" y="8"/>
                      <a:pt x="1" y="5"/>
                    </a:cubicBezTo>
                    <a:cubicBezTo>
                      <a:pt x="2" y="2"/>
                      <a:pt x="6" y="0"/>
                      <a:pt x="9" y="1"/>
                    </a:cubicBezTo>
                    <a:cubicBezTo>
                      <a:pt x="9" y="1"/>
                      <a:pt x="17" y="4"/>
                      <a:pt x="31" y="8"/>
                    </a:cubicBezTo>
                    <a:cubicBezTo>
                      <a:pt x="35" y="9"/>
                      <a:pt x="36" y="12"/>
                      <a:pt x="36" y="16"/>
                    </a:cubicBezTo>
                    <a:cubicBezTo>
                      <a:pt x="35" y="18"/>
                      <a:pt x="32" y="20"/>
                      <a:pt x="3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1" name="Freeform 1328">
                <a:extLst>
                  <a:ext uri="{FF2B5EF4-FFF2-40B4-BE49-F238E27FC236}">
                    <a16:creationId xmlns:a16="http://schemas.microsoft.com/office/drawing/2014/main" id="{0F640682-7A3E-4EB8-8087-84C5E6B0EC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22413" y="6024563"/>
                <a:ext cx="2282825" cy="341313"/>
              </a:xfrm>
              <a:custGeom>
                <a:avLst/>
                <a:gdLst>
                  <a:gd name="T0" fmla="*/ 246 w 628"/>
                  <a:gd name="T1" fmla="*/ 93 h 93"/>
                  <a:gd name="T2" fmla="*/ 246 w 628"/>
                  <a:gd name="T3" fmla="*/ 93 h 93"/>
                  <a:gd name="T4" fmla="*/ 198 w 628"/>
                  <a:gd name="T5" fmla="*/ 91 h 93"/>
                  <a:gd name="T6" fmla="*/ 192 w 628"/>
                  <a:gd name="T7" fmla="*/ 85 h 93"/>
                  <a:gd name="T8" fmla="*/ 198 w 628"/>
                  <a:gd name="T9" fmla="*/ 79 h 93"/>
                  <a:gd name="T10" fmla="*/ 246 w 628"/>
                  <a:gd name="T11" fmla="*/ 81 h 93"/>
                  <a:gd name="T12" fmla="*/ 252 w 628"/>
                  <a:gd name="T13" fmla="*/ 87 h 93"/>
                  <a:gd name="T14" fmla="*/ 246 w 628"/>
                  <a:gd name="T15" fmla="*/ 93 h 93"/>
                  <a:gd name="T16" fmla="*/ 295 w 628"/>
                  <a:gd name="T17" fmla="*/ 93 h 93"/>
                  <a:gd name="T18" fmla="*/ 289 w 628"/>
                  <a:gd name="T19" fmla="*/ 87 h 93"/>
                  <a:gd name="T20" fmla="*/ 294 w 628"/>
                  <a:gd name="T21" fmla="*/ 81 h 93"/>
                  <a:gd name="T22" fmla="*/ 342 w 628"/>
                  <a:gd name="T23" fmla="*/ 78 h 93"/>
                  <a:gd name="T24" fmla="*/ 349 w 628"/>
                  <a:gd name="T25" fmla="*/ 84 h 93"/>
                  <a:gd name="T26" fmla="*/ 343 w 628"/>
                  <a:gd name="T27" fmla="*/ 90 h 93"/>
                  <a:gd name="T28" fmla="*/ 295 w 628"/>
                  <a:gd name="T29" fmla="*/ 93 h 93"/>
                  <a:gd name="T30" fmla="*/ 295 w 628"/>
                  <a:gd name="T31" fmla="*/ 93 h 93"/>
                  <a:gd name="T32" fmla="*/ 150 w 628"/>
                  <a:gd name="T33" fmla="*/ 87 h 93"/>
                  <a:gd name="T34" fmla="*/ 149 w 628"/>
                  <a:gd name="T35" fmla="*/ 87 h 93"/>
                  <a:gd name="T36" fmla="*/ 101 w 628"/>
                  <a:gd name="T37" fmla="*/ 81 h 93"/>
                  <a:gd name="T38" fmla="*/ 96 w 628"/>
                  <a:gd name="T39" fmla="*/ 74 h 93"/>
                  <a:gd name="T40" fmla="*/ 103 w 628"/>
                  <a:gd name="T41" fmla="*/ 69 h 93"/>
                  <a:gd name="T42" fmla="*/ 150 w 628"/>
                  <a:gd name="T43" fmla="*/ 75 h 93"/>
                  <a:gd name="T44" fmla="*/ 156 w 628"/>
                  <a:gd name="T45" fmla="*/ 82 h 93"/>
                  <a:gd name="T46" fmla="*/ 150 w 628"/>
                  <a:gd name="T47" fmla="*/ 87 h 93"/>
                  <a:gd name="T48" fmla="*/ 391 w 628"/>
                  <a:gd name="T49" fmla="*/ 85 h 93"/>
                  <a:gd name="T50" fmla="*/ 385 w 628"/>
                  <a:gd name="T51" fmla="*/ 80 h 93"/>
                  <a:gd name="T52" fmla="*/ 390 w 628"/>
                  <a:gd name="T53" fmla="*/ 73 h 93"/>
                  <a:gd name="T54" fmla="*/ 438 w 628"/>
                  <a:gd name="T55" fmla="*/ 65 h 93"/>
                  <a:gd name="T56" fmla="*/ 445 w 628"/>
                  <a:gd name="T57" fmla="*/ 70 h 93"/>
                  <a:gd name="T58" fmla="*/ 440 w 628"/>
                  <a:gd name="T59" fmla="*/ 77 h 93"/>
                  <a:gd name="T60" fmla="*/ 392 w 628"/>
                  <a:gd name="T61" fmla="*/ 85 h 93"/>
                  <a:gd name="T62" fmla="*/ 391 w 628"/>
                  <a:gd name="T63" fmla="*/ 85 h 93"/>
                  <a:gd name="T64" fmla="*/ 54 w 628"/>
                  <a:gd name="T65" fmla="*/ 73 h 93"/>
                  <a:gd name="T66" fmla="*/ 53 w 628"/>
                  <a:gd name="T67" fmla="*/ 73 h 93"/>
                  <a:gd name="T68" fmla="*/ 5 w 628"/>
                  <a:gd name="T69" fmla="*/ 63 h 93"/>
                  <a:gd name="T70" fmla="*/ 1 w 628"/>
                  <a:gd name="T71" fmla="*/ 56 h 93"/>
                  <a:gd name="T72" fmla="*/ 8 w 628"/>
                  <a:gd name="T73" fmla="*/ 51 h 93"/>
                  <a:gd name="T74" fmla="*/ 55 w 628"/>
                  <a:gd name="T75" fmla="*/ 61 h 93"/>
                  <a:gd name="T76" fmla="*/ 60 w 628"/>
                  <a:gd name="T77" fmla="*/ 68 h 93"/>
                  <a:gd name="T78" fmla="*/ 54 w 628"/>
                  <a:gd name="T79" fmla="*/ 73 h 93"/>
                  <a:gd name="T80" fmla="*/ 486 w 628"/>
                  <a:gd name="T81" fmla="*/ 66 h 93"/>
                  <a:gd name="T82" fmla="*/ 480 w 628"/>
                  <a:gd name="T83" fmla="*/ 62 h 93"/>
                  <a:gd name="T84" fmla="*/ 484 w 628"/>
                  <a:gd name="T85" fmla="*/ 54 h 93"/>
                  <a:gd name="T86" fmla="*/ 530 w 628"/>
                  <a:gd name="T87" fmla="*/ 40 h 93"/>
                  <a:gd name="T88" fmla="*/ 538 w 628"/>
                  <a:gd name="T89" fmla="*/ 44 h 93"/>
                  <a:gd name="T90" fmla="*/ 534 w 628"/>
                  <a:gd name="T91" fmla="*/ 51 h 93"/>
                  <a:gd name="T92" fmla="*/ 487 w 628"/>
                  <a:gd name="T93" fmla="*/ 66 h 93"/>
                  <a:gd name="T94" fmla="*/ 486 w 628"/>
                  <a:gd name="T95" fmla="*/ 66 h 93"/>
                  <a:gd name="T96" fmla="*/ 577 w 628"/>
                  <a:gd name="T97" fmla="*/ 34 h 93"/>
                  <a:gd name="T98" fmla="*/ 572 w 628"/>
                  <a:gd name="T99" fmla="*/ 31 h 93"/>
                  <a:gd name="T100" fmla="*/ 575 w 628"/>
                  <a:gd name="T101" fmla="*/ 23 h 93"/>
                  <a:gd name="T102" fmla="*/ 618 w 628"/>
                  <a:gd name="T103" fmla="*/ 2 h 93"/>
                  <a:gd name="T104" fmla="*/ 626 w 628"/>
                  <a:gd name="T105" fmla="*/ 4 h 93"/>
                  <a:gd name="T106" fmla="*/ 623 w 628"/>
                  <a:gd name="T107" fmla="*/ 12 h 93"/>
                  <a:gd name="T108" fmla="*/ 579 w 628"/>
                  <a:gd name="T109" fmla="*/ 34 h 93"/>
                  <a:gd name="T110" fmla="*/ 577 w 628"/>
                  <a:gd name="T111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28" h="93">
                    <a:moveTo>
                      <a:pt x="246" y="93"/>
                    </a:moveTo>
                    <a:cubicBezTo>
                      <a:pt x="246" y="93"/>
                      <a:pt x="246" y="93"/>
                      <a:pt x="246" y="93"/>
                    </a:cubicBezTo>
                    <a:cubicBezTo>
                      <a:pt x="230" y="93"/>
                      <a:pt x="214" y="92"/>
                      <a:pt x="198" y="91"/>
                    </a:cubicBezTo>
                    <a:cubicBezTo>
                      <a:pt x="194" y="91"/>
                      <a:pt x="192" y="88"/>
                      <a:pt x="192" y="85"/>
                    </a:cubicBezTo>
                    <a:cubicBezTo>
                      <a:pt x="192" y="82"/>
                      <a:pt x="195" y="79"/>
                      <a:pt x="198" y="79"/>
                    </a:cubicBezTo>
                    <a:cubicBezTo>
                      <a:pt x="214" y="80"/>
                      <a:pt x="231" y="81"/>
                      <a:pt x="246" y="81"/>
                    </a:cubicBezTo>
                    <a:cubicBezTo>
                      <a:pt x="250" y="81"/>
                      <a:pt x="252" y="84"/>
                      <a:pt x="252" y="87"/>
                    </a:cubicBezTo>
                    <a:cubicBezTo>
                      <a:pt x="252" y="91"/>
                      <a:pt x="250" y="93"/>
                      <a:pt x="246" y="93"/>
                    </a:cubicBezTo>
                    <a:close/>
                    <a:moveTo>
                      <a:pt x="295" y="93"/>
                    </a:moveTo>
                    <a:cubicBezTo>
                      <a:pt x="291" y="93"/>
                      <a:pt x="289" y="91"/>
                      <a:pt x="289" y="87"/>
                    </a:cubicBezTo>
                    <a:cubicBezTo>
                      <a:pt x="289" y="84"/>
                      <a:pt x="291" y="81"/>
                      <a:pt x="294" y="81"/>
                    </a:cubicBezTo>
                    <a:cubicBezTo>
                      <a:pt x="311" y="81"/>
                      <a:pt x="327" y="80"/>
                      <a:pt x="342" y="78"/>
                    </a:cubicBezTo>
                    <a:cubicBezTo>
                      <a:pt x="346" y="78"/>
                      <a:pt x="349" y="81"/>
                      <a:pt x="349" y="84"/>
                    </a:cubicBezTo>
                    <a:cubicBezTo>
                      <a:pt x="349" y="87"/>
                      <a:pt x="347" y="90"/>
                      <a:pt x="343" y="90"/>
                    </a:cubicBezTo>
                    <a:cubicBezTo>
                      <a:pt x="328" y="92"/>
                      <a:pt x="311" y="93"/>
                      <a:pt x="295" y="93"/>
                    </a:cubicBezTo>
                    <a:cubicBezTo>
                      <a:pt x="295" y="93"/>
                      <a:pt x="295" y="93"/>
                      <a:pt x="295" y="93"/>
                    </a:cubicBezTo>
                    <a:close/>
                    <a:moveTo>
                      <a:pt x="150" y="87"/>
                    </a:moveTo>
                    <a:cubicBezTo>
                      <a:pt x="149" y="87"/>
                      <a:pt x="149" y="87"/>
                      <a:pt x="149" y="87"/>
                    </a:cubicBezTo>
                    <a:cubicBezTo>
                      <a:pt x="133" y="86"/>
                      <a:pt x="117" y="83"/>
                      <a:pt x="101" y="81"/>
                    </a:cubicBezTo>
                    <a:cubicBezTo>
                      <a:pt x="98" y="81"/>
                      <a:pt x="95" y="78"/>
                      <a:pt x="96" y="74"/>
                    </a:cubicBezTo>
                    <a:cubicBezTo>
                      <a:pt x="96" y="71"/>
                      <a:pt x="99" y="69"/>
                      <a:pt x="103" y="69"/>
                    </a:cubicBezTo>
                    <a:cubicBezTo>
                      <a:pt x="118" y="72"/>
                      <a:pt x="135" y="74"/>
                      <a:pt x="150" y="75"/>
                    </a:cubicBezTo>
                    <a:cubicBezTo>
                      <a:pt x="154" y="76"/>
                      <a:pt x="156" y="79"/>
                      <a:pt x="156" y="82"/>
                    </a:cubicBezTo>
                    <a:cubicBezTo>
                      <a:pt x="155" y="85"/>
                      <a:pt x="153" y="87"/>
                      <a:pt x="150" y="87"/>
                    </a:cubicBezTo>
                    <a:close/>
                    <a:moveTo>
                      <a:pt x="391" y="85"/>
                    </a:moveTo>
                    <a:cubicBezTo>
                      <a:pt x="388" y="85"/>
                      <a:pt x="386" y="83"/>
                      <a:pt x="385" y="80"/>
                    </a:cubicBezTo>
                    <a:cubicBezTo>
                      <a:pt x="385" y="77"/>
                      <a:pt x="387" y="74"/>
                      <a:pt x="390" y="73"/>
                    </a:cubicBezTo>
                    <a:cubicBezTo>
                      <a:pt x="406" y="71"/>
                      <a:pt x="422" y="68"/>
                      <a:pt x="438" y="65"/>
                    </a:cubicBezTo>
                    <a:cubicBezTo>
                      <a:pt x="441" y="65"/>
                      <a:pt x="444" y="67"/>
                      <a:pt x="445" y="70"/>
                    </a:cubicBezTo>
                    <a:cubicBezTo>
                      <a:pt x="445" y="73"/>
                      <a:pt x="443" y="76"/>
                      <a:pt x="440" y="77"/>
                    </a:cubicBezTo>
                    <a:cubicBezTo>
                      <a:pt x="424" y="80"/>
                      <a:pt x="408" y="83"/>
                      <a:pt x="392" y="85"/>
                    </a:cubicBezTo>
                    <a:cubicBezTo>
                      <a:pt x="392" y="85"/>
                      <a:pt x="391" y="85"/>
                      <a:pt x="391" y="85"/>
                    </a:cubicBezTo>
                    <a:close/>
                    <a:moveTo>
                      <a:pt x="54" y="73"/>
                    </a:moveTo>
                    <a:cubicBezTo>
                      <a:pt x="54" y="73"/>
                      <a:pt x="53" y="73"/>
                      <a:pt x="53" y="73"/>
                    </a:cubicBezTo>
                    <a:cubicBezTo>
                      <a:pt x="37" y="70"/>
                      <a:pt x="21" y="67"/>
                      <a:pt x="5" y="63"/>
                    </a:cubicBezTo>
                    <a:cubicBezTo>
                      <a:pt x="2" y="62"/>
                      <a:pt x="0" y="59"/>
                      <a:pt x="1" y="56"/>
                    </a:cubicBezTo>
                    <a:cubicBezTo>
                      <a:pt x="2" y="52"/>
                      <a:pt x="5" y="50"/>
                      <a:pt x="8" y="51"/>
                    </a:cubicBezTo>
                    <a:cubicBezTo>
                      <a:pt x="23" y="55"/>
                      <a:pt x="39" y="58"/>
                      <a:pt x="55" y="61"/>
                    </a:cubicBezTo>
                    <a:cubicBezTo>
                      <a:pt x="58" y="62"/>
                      <a:pt x="61" y="65"/>
                      <a:pt x="60" y="68"/>
                    </a:cubicBezTo>
                    <a:cubicBezTo>
                      <a:pt x="59" y="71"/>
                      <a:pt x="57" y="73"/>
                      <a:pt x="54" y="73"/>
                    </a:cubicBezTo>
                    <a:close/>
                    <a:moveTo>
                      <a:pt x="486" y="66"/>
                    </a:moveTo>
                    <a:cubicBezTo>
                      <a:pt x="483" y="66"/>
                      <a:pt x="481" y="64"/>
                      <a:pt x="480" y="62"/>
                    </a:cubicBezTo>
                    <a:cubicBezTo>
                      <a:pt x="479" y="58"/>
                      <a:pt x="481" y="55"/>
                      <a:pt x="484" y="54"/>
                    </a:cubicBezTo>
                    <a:cubicBezTo>
                      <a:pt x="500" y="50"/>
                      <a:pt x="515" y="45"/>
                      <a:pt x="530" y="40"/>
                    </a:cubicBezTo>
                    <a:cubicBezTo>
                      <a:pt x="533" y="39"/>
                      <a:pt x="537" y="41"/>
                      <a:pt x="538" y="44"/>
                    </a:cubicBezTo>
                    <a:cubicBezTo>
                      <a:pt x="539" y="47"/>
                      <a:pt x="537" y="50"/>
                      <a:pt x="534" y="51"/>
                    </a:cubicBezTo>
                    <a:cubicBezTo>
                      <a:pt x="519" y="57"/>
                      <a:pt x="503" y="62"/>
                      <a:pt x="487" y="66"/>
                    </a:cubicBezTo>
                    <a:cubicBezTo>
                      <a:pt x="487" y="66"/>
                      <a:pt x="486" y="66"/>
                      <a:pt x="486" y="66"/>
                    </a:cubicBezTo>
                    <a:close/>
                    <a:moveTo>
                      <a:pt x="577" y="34"/>
                    </a:moveTo>
                    <a:cubicBezTo>
                      <a:pt x="575" y="34"/>
                      <a:pt x="573" y="33"/>
                      <a:pt x="572" y="31"/>
                    </a:cubicBezTo>
                    <a:cubicBezTo>
                      <a:pt x="570" y="28"/>
                      <a:pt x="572" y="24"/>
                      <a:pt x="575" y="23"/>
                    </a:cubicBezTo>
                    <a:cubicBezTo>
                      <a:pt x="589" y="16"/>
                      <a:pt x="604" y="9"/>
                      <a:pt x="618" y="2"/>
                    </a:cubicBezTo>
                    <a:cubicBezTo>
                      <a:pt x="621" y="0"/>
                      <a:pt x="624" y="1"/>
                      <a:pt x="626" y="4"/>
                    </a:cubicBezTo>
                    <a:cubicBezTo>
                      <a:pt x="628" y="7"/>
                      <a:pt x="626" y="11"/>
                      <a:pt x="623" y="12"/>
                    </a:cubicBezTo>
                    <a:cubicBezTo>
                      <a:pt x="609" y="20"/>
                      <a:pt x="594" y="27"/>
                      <a:pt x="579" y="34"/>
                    </a:cubicBezTo>
                    <a:cubicBezTo>
                      <a:pt x="579" y="34"/>
                      <a:pt x="578" y="34"/>
                      <a:pt x="577" y="3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2" name="Freeform 1329">
                <a:extLst>
                  <a:ext uri="{FF2B5EF4-FFF2-40B4-BE49-F238E27FC236}">
                    <a16:creationId xmlns:a16="http://schemas.microsoft.com/office/drawing/2014/main" id="{FD6C5B8B-887B-41B6-9603-C05673C55E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012" y="5884863"/>
                <a:ext cx="119063" cy="98425"/>
              </a:xfrm>
              <a:custGeom>
                <a:avLst/>
                <a:gdLst>
                  <a:gd name="T0" fmla="*/ 6 w 33"/>
                  <a:gd name="T1" fmla="*/ 27 h 27"/>
                  <a:gd name="T2" fmla="*/ 1 w 33"/>
                  <a:gd name="T3" fmla="*/ 24 h 27"/>
                  <a:gd name="T4" fmla="*/ 3 w 33"/>
                  <a:gd name="T5" fmla="*/ 16 h 27"/>
                  <a:gd name="T6" fmla="*/ 23 w 33"/>
                  <a:gd name="T7" fmla="*/ 2 h 27"/>
                  <a:gd name="T8" fmla="*/ 31 w 33"/>
                  <a:gd name="T9" fmla="*/ 4 h 27"/>
                  <a:gd name="T10" fmla="*/ 30 w 33"/>
                  <a:gd name="T11" fmla="*/ 12 h 27"/>
                  <a:gd name="T12" fmla="*/ 10 w 33"/>
                  <a:gd name="T13" fmla="*/ 26 h 27"/>
                  <a:gd name="T14" fmla="*/ 6 w 33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27">
                    <a:moveTo>
                      <a:pt x="6" y="27"/>
                    </a:moveTo>
                    <a:cubicBezTo>
                      <a:pt x="4" y="27"/>
                      <a:pt x="3" y="26"/>
                      <a:pt x="1" y="24"/>
                    </a:cubicBezTo>
                    <a:cubicBezTo>
                      <a:pt x="0" y="21"/>
                      <a:pt x="0" y="17"/>
                      <a:pt x="3" y="16"/>
                    </a:cubicBezTo>
                    <a:cubicBezTo>
                      <a:pt x="10" y="11"/>
                      <a:pt x="16" y="7"/>
                      <a:pt x="23" y="2"/>
                    </a:cubicBezTo>
                    <a:cubicBezTo>
                      <a:pt x="26" y="0"/>
                      <a:pt x="29" y="1"/>
                      <a:pt x="31" y="4"/>
                    </a:cubicBezTo>
                    <a:cubicBezTo>
                      <a:pt x="33" y="6"/>
                      <a:pt x="32" y="10"/>
                      <a:pt x="30" y="12"/>
                    </a:cubicBezTo>
                    <a:cubicBezTo>
                      <a:pt x="23" y="17"/>
                      <a:pt x="16" y="21"/>
                      <a:pt x="10" y="26"/>
                    </a:cubicBezTo>
                    <a:cubicBezTo>
                      <a:pt x="9" y="26"/>
                      <a:pt x="8" y="27"/>
                      <a:pt x="6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3" name="Freeform 1330">
                <a:extLst>
                  <a:ext uri="{FF2B5EF4-FFF2-40B4-BE49-F238E27FC236}">
                    <a16:creationId xmlns:a16="http://schemas.microsoft.com/office/drawing/2014/main" id="{5A4E6AC1-615D-4F5F-9195-60039E3CE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95363" y="8224838"/>
                <a:ext cx="130175" cy="73025"/>
              </a:xfrm>
              <a:custGeom>
                <a:avLst/>
                <a:gdLst>
                  <a:gd name="T0" fmla="*/ 6 w 36"/>
                  <a:gd name="T1" fmla="*/ 20 h 20"/>
                  <a:gd name="T2" fmla="*/ 1 w 36"/>
                  <a:gd name="T3" fmla="*/ 15 h 20"/>
                  <a:gd name="T4" fmla="*/ 5 w 36"/>
                  <a:gd name="T5" fmla="*/ 8 h 20"/>
                  <a:gd name="T6" fmla="*/ 27 w 36"/>
                  <a:gd name="T7" fmla="*/ 1 h 20"/>
                  <a:gd name="T8" fmla="*/ 35 w 36"/>
                  <a:gd name="T9" fmla="*/ 5 h 20"/>
                  <a:gd name="T10" fmla="*/ 31 w 36"/>
                  <a:gd name="T11" fmla="*/ 13 h 20"/>
                  <a:gd name="T12" fmla="*/ 8 w 36"/>
                  <a:gd name="T13" fmla="*/ 20 h 20"/>
                  <a:gd name="T14" fmla="*/ 6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6" y="20"/>
                    </a:moveTo>
                    <a:cubicBezTo>
                      <a:pt x="4" y="20"/>
                      <a:pt x="1" y="18"/>
                      <a:pt x="1" y="15"/>
                    </a:cubicBezTo>
                    <a:cubicBezTo>
                      <a:pt x="0" y="12"/>
                      <a:pt x="2" y="9"/>
                      <a:pt x="5" y="8"/>
                    </a:cubicBezTo>
                    <a:cubicBezTo>
                      <a:pt x="5" y="8"/>
                      <a:pt x="13" y="6"/>
                      <a:pt x="27" y="1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8"/>
                      <a:pt x="34" y="12"/>
                      <a:pt x="31" y="13"/>
                    </a:cubicBezTo>
                    <a:cubicBezTo>
                      <a:pt x="17" y="17"/>
                      <a:pt x="8" y="20"/>
                      <a:pt x="8" y="20"/>
                    </a:cubicBezTo>
                    <a:cubicBezTo>
                      <a:pt x="7" y="20"/>
                      <a:pt x="7" y="20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4" name="Freeform 1331">
                <a:extLst>
                  <a:ext uri="{FF2B5EF4-FFF2-40B4-BE49-F238E27FC236}">
                    <a16:creationId xmlns:a16="http://schemas.microsoft.com/office/drawing/2014/main" id="{BE751972-8F10-49FC-ACD9-7D0FF7BD19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741363" y="6138864"/>
                <a:ext cx="1738313" cy="2066925"/>
              </a:xfrm>
              <a:custGeom>
                <a:avLst/>
                <a:gdLst>
                  <a:gd name="T0" fmla="*/ 1 w 478"/>
                  <a:gd name="T1" fmla="*/ 560 h 563"/>
                  <a:gd name="T2" fmla="*/ 50 w 478"/>
                  <a:gd name="T3" fmla="*/ 532 h 563"/>
                  <a:gd name="T4" fmla="*/ 55 w 478"/>
                  <a:gd name="T5" fmla="*/ 542 h 563"/>
                  <a:gd name="T6" fmla="*/ 6 w 478"/>
                  <a:gd name="T7" fmla="*/ 563 h 563"/>
                  <a:gd name="T8" fmla="*/ 92 w 478"/>
                  <a:gd name="T9" fmla="*/ 517 h 563"/>
                  <a:gd name="T10" fmla="*/ 137 w 478"/>
                  <a:gd name="T11" fmla="*/ 483 h 563"/>
                  <a:gd name="T12" fmla="*/ 144 w 478"/>
                  <a:gd name="T13" fmla="*/ 494 h 563"/>
                  <a:gd name="T14" fmla="*/ 97 w 478"/>
                  <a:gd name="T15" fmla="*/ 520 h 563"/>
                  <a:gd name="T16" fmla="*/ 177 w 478"/>
                  <a:gd name="T17" fmla="*/ 464 h 563"/>
                  <a:gd name="T18" fmla="*/ 218 w 478"/>
                  <a:gd name="T19" fmla="*/ 425 h 563"/>
                  <a:gd name="T20" fmla="*/ 226 w 478"/>
                  <a:gd name="T21" fmla="*/ 434 h 563"/>
                  <a:gd name="T22" fmla="*/ 182 w 478"/>
                  <a:gd name="T23" fmla="*/ 466 h 563"/>
                  <a:gd name="T24" fmla="*/ 256 w 478"/>
                  <a:gd name="T25" fmla="*/ 401 h 563"/>
                  <a:gd name="T26" fmla="*/ 291 w 478"/>
                  <a:gd name="T27" fmla="*/ 357 h 563"/>
                  <a:gd name="T28" fmla="*/ 300 w 478"/>
                  <a:gd name="T29" fmla="*/ 365 h 563"/>
                  <a:gd name="T30" fmla="*/ 260 w 478"/>
                  <a:gd name="T31" fmla="*/ 403 h 563"/>
                  <a:gd name="T32" fmla="*/ 325 w 478"/>
                  <a:gd name="T33" fmla="*/ 328 h 563"/>
                  <a:gd name="T34" fmla="*/ 354 w 478"/>
                  <a:gd name="T35" fmla="*/ 280 h 563"/>
                  <a:gd name="T36" fmla="*/ 364 w 478"/>
                  <a:gd name="T37" fmla="*/ 287 h 563"/>
                  <a:gd name="T38" fmla="*/ 329 w 478"/>
                  <a:gd name="T39" fmla="*/ 329 h 563"/>
                  <a:gd name="T40" fmla="*/ 383 w 478"/>
                  <a:gd name="T41" fmla="*/ 246 h 563"/>
                  <a:gd name="T42" fmla="*/ 405 w 478"/>
                  <a:gd name="T43" fmla="*/ 194 h 563"/>
                  <a:gd name="T44" fmla="*/ 415 w 478"/>
                  <a:gd name="T45" fmla="*/ 200 h 563"/>
                  <a:gd name="T46" fmla="*/ 386 w 478"/>
                  <a:gd name="T47" fmla="*/ 247 h 563"/>
                  <a:gd name="T48" fmla="*/ 428 w 478"/>
                  <a:gd name="T49" fmla="*/ 157 h 563"/>
                  <a:gd name="T50" fmla="*/ 442 w 478"/>
                  <a:gd name="T51" fmla="*/ 102 h 563"/>
                  <a:gd name="T52" fmla="*/ 453 w 478"/>
                  <a:gd name="T53" fmla="*/ 106 h 563"/>
                  <a:gd name="T54" fmla="*/ 431 w 478"/>
                  <a:gd name="T55" fmla="*/ 157 h 563"/>
                  <a:gd name="T56" fmla="*/ 460 w 478"/>
                  <a:gd name="T57" fmla="*/ 61 h 563"/>
                  <a:gd name="T58" fmla="*/ 466 w 478"/>
                  <a:gd name="T59" fmla="*/ 5 h 563"/>
                  <a:gd name="T60" fmla="*/ 478 w 478"/>
                  <a:gd name="T61" fmla="*/ 8 h 563"/>
                  <a:gd name="T62" fmla="*/ 461 w 478"/>
                  <a:gd name="T63" fmla="*/ 62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8" h="563">
                    <a:moveTo>
                      <a:pt x="6" y="563"/>
                    </a:moveTo>
                    <a:cubicBezTo>
                      <a:pt x="4" y="563"/>
                      <a:pt x="2" y="562"/>
                      <a:pt x="1" y="560"/>
                    </a:cubicBezTo>
                    <a:cubicBezTo>
                      <a:pt x="0" y="557"/>
                      <a:pt x="1" y="553"/>
                      <a:pt x="4" y="552"/>
                    </a:cubicBezTo>
                    <a:cubicBezTo>
                      <a:pt x="19" y="546"/>
                      <a:pt x="35" y="539"/>
                      <a:pt x="50" y="532"/>
                    </a:cubicBezTo>
                    <a:cubicBezTo>
                      <a:pt x="53" y="530"/>
                      <a:pt x="56" y="531"/>
                      <a:pt x="58" y="534"/>
                    </a:cubicBezTo>
                    <a:cubicBezTo>
                      <a:pt x="59" y="537"/>
                      <a:pt x="58" y="541"/>
                      <a:pt x="55" y="542"/>
                    </a:cubicBezTo>
                    <a:cubicBezTo>
                      <a:pt x="40" y="550"/>
                      <a:pt x="24" y="557"/>
                      <a:pt x="9" y="563"/>
                    </a:cubicBezTo>
                    <a:cubicBezTo>
                      <a:pt x="8" y="563"/>
                      <a:pt x="7" y="563"/>
                      <a:pt x="6" y="563"/>
                    </a:cubicBezTo>
                    <a:close/>
                    <a:moveTo>
                      <a:pt x="97" y="520"/>
                    </a:moveTo>
                    <a:cubicBezTo>
                      <a:pt x="95" y="520"/>
                      <a:pt x="93" y="519"/>
                      <a:pt x="92" y="517"/>
                    </a:cubicBezTo>
                    <a:cubicBezTo>
                      <a:pt x="90" y="514"/>
                      <a:pt x="91" y="510"/>
                      <a:pt x="94" y="509"/>
                    </a:cubicBezTo>
                    <a:cubicBezTo>
                      <a:pt x="109" y="501"/>
                      <a:pt x="123" y="492"/>
                      <a:pt x="137" y="483"/>
                    </a:cubicBezTo>
                    <a:cubicBezTo>
                      <a:pt x="140" y="482"/>
                      <a:pt x="144" y="482"/>
                      <a:pt x="146" y="485"/>
                    </a:cubicBezTo>
                    <a:cubicBezTo>
                      <a:pt x="147" y="488"/>
                      <a:pt x="146" y="492"/>
                      <a:pt x="144" y="494"/>
                    </a:cubicBezTo>
                    <a:cubicBezTo>
                      <a:pt x="129" y="502"/>
                      <a:pt x="115" y="511"/>
                      <a:pt x="100" y="519"/>
                    </a:cubicBezTo>
                    <a:cubicBezTo>
                      <a:pt x="99" y="520"/>
                      <a:pt x="98" y="520"/>
                      <a:pt x="97" y="520"/>
                    </a:cubicBezTo>
                    <a:close/>
                    <a:moveTo>
                      <a:pt x="182" y="466"/>
                    </a:moveTo>
                    <a:cubicBezTo>
                      <a:pt x="180" y="466"/>
                      <a:pt x="178" y="466"/>
                      <a:pt x="177" y="464"/>
                    </a:cubicBezTo>
                    <a:cubicBezTo>
                      <a:pt x="175" y="461"/>
                      <a:pt x="176" y="457"/>
                      <a:pt x="179" y="456"/>
                    </a:cubicBezTo>
                    <a:cubicBezTo>
                      <a:pt x="192" y="446"/>
                      <a:pt x="206" y="436"/>
                      <a:pt x="218" y="425"/>
                    </a:cubicBezTo>
                    <a:cubicBezTo>
                      <a:pt x="221" y="423"/>
                      <a:pt x="225" y="423"/>
                      <a:pt x="227" y="426"/>
                    </a:cubicBezTo>
                    <a:cubicBezTo>
                      <a:pt x="229" y="429"/>
                      <a:pt x="228" y="432"/>
                      <a:pt x="226" y="434"/>
                    </a:cubicBezTo>
                    <a:cubicBezTo>
                      <a:pt x="213" y="445"/>
                      <a:pt x="199" y="455"/>
                      <a:pt x="186" y="465"/>
                    </a:cubicBezTo>
                    <a:cubicBezTo>
                      <a:pt x="185" y="466"/>
                      <a:pt x="183" y="466"/>
                      <a:pt x="182" y="466"/>
                    </a:cubicBezTo>
                    <a:close/>
                    <a:moveTo>
                      <a:pt x="260" y="403"/>
                    </a:moveTo>
                    <a:cubicBezTo>
                      <a:pt x="258" y="403"/>
                      <a:pt x="257" y="402"/>
                      <a:pt x="256" y="401"/>
                    </a:cubicBezTo>
                    <a:cubicBezTo>
                      <a:pt x="253" y="398"/>
                      <a:pt x="253" y="395"/>
                      <a:pt x="256" y="392"/>
                    </a:cubicBezTo>
                    <a:cubicBezTo>
                      <a:pt x="268" y="381"/>
                      <a:pt x="280" y="369"/>
                      <a:pt x="291" y="357"/>
                    </a:cubicBezTo>
                    <a:cubicBezTo>
                      <a:pt x="294" y="355"/>
                      <a:pt x="297" y="355"/>
                      <a:pt x="300" y="357"/>
                    </a:cubicBezTo>
                    <a:cubicBezTo>
                      <a:pt x="302" y="359"/>
                      <a:pt x="302" y="363"/>
                      <a:pt x="300" y="365"/>
                    </a:cubicBezTo>
                    <a:cubicBezTo>
                      <a:pt x="289" y="378"/>
                      <a:pt x="276" y="390"/>
                      <a:pt x="264" y="401"/>
                    </a:cubicBezTo>
                    <a:cubicBezTo>
                      <a:pt x="263" y="402"/>
                      <a:pt x="261" y="403"/>
                      <a:pt x="260" y="403"/>
                    </a:cubicBezTo>
                    <a:close/>
                    <a:moveTo>
                      <a:pt x="329" y="329"/>
                    </a:moveTo>
                    <a:cubicBezTo>
                      <a:pt x="327" y="329"/>
                      <a:pt x="326" y="329"/>
                      <a:pt x="325" y="328"/>
                    </a:cubicBezTo>
                    <a:cubicBezTo>
                      <a:pt x="322" y="326"/>
                      <a:pt x="322" y="322"/>
                      <a:pt x="324" y="320"/>
                    </a:cubicBezTo>
                    <a:cubicBezTo>
                      <a:pt x="334" y="307"/>
                      <a:pt x="345" y="293"/>
                      <a:pt x="354" y="280"/>
                    </a:cubicBezTo>
                    <a:cubicBezTo>
                      <a:pt x="356" y="277"/>
                      <a:pt x="360" y="277"/>
                      <a:pt x="362" y="278"/>
                    </a:cubicBezTo>
                    <a:cubicBezTo>
                      <a:pt x="365" y="280"/>
                      <a:pt x="366" y="284"/>
                      <a:pt x="364" y="287"/>
                    </a:cubicBezTo>
                    <a:cubicBezTo>
                      <a:pt x="354" y="301"/>
                      <a:pt x="344" y="314"/>
                      <a:pt x="333" y="327"/>
                    </a:cubicBezTo>
                    <a:cubicBezTo>
                      <a:pt x="332" y="329"/>
                      <a:pt x="330" y="329"/>
                      <a:pt x="329" y="329"/>
                    </a:cubicBezTo>
                    <a:close/>
                    <a:moveTo>
                      <a:pt x="386" y="247"/>
                    </a:moveTo>
                    <a:cubicBezTo>
                      <a:pt x="385" y="247"/>
                      <a:pt x="384" y="247"/>
                      <a:pt x="383" y="246"/>
                    </a:cubicBezTo>
                    <a:cubicBezTo>
                      <a:pt x="380" y="245"/>
                      <a:pt x="379" y="241"/>
                      <a:pt x="381" y="238"/>
                    </a:cubicBezTo>
                    <a:cubicBezTo>
                      <a:pt x="389" y="224"/>
                      <a:pt x="397" y="209"/>
                      <a:pt x="405" y="194"/>
                    </a:cubicBezTo>
                    <a:cubicBezTo>
                      <a:pt x="406" y="191"/>
                      <a:pt x="410" y="190"/>
                      <a:pt x="413" y="192"/>
                    </a:cubicBezTo>
                    <a:cubicBezTo>
                      <a:pt x="416" y="193"/>
                      <a:pt x="417" y="197"/>
                      <a:pt x="415" y="200"/>
                    </a:cubicBezTo>
                    <a:cubicBezTo>
                      <a:pt x="408" y="215"/>
                      <a:pt x="400" y="230"/>
                      <a:pt x="391" y="244"/>
                    </a:cubicBezTo>
                    <a:cubicBezTo>
                      <a:pt x="390" y="246"/>
                      <a:pt x="388" y="247"/>
                      <a:pt x="386" y="247"/>
                    </a:cubicBezTo>
                    <a:close/>
                    <a:moveTo>
                      <a:pt x="431" y="157"/>
                    </a:moveTo>
                    <a:cubicBezTo>
                      <a:pt x="430" y="157"/>
                      <a:pt x="429" y="157"/>
                      <a:pt x="428" y="157"/>
                    </a:cubicBezTo>
                    <a:cubicBezTo>
                      <a:pt x="425" y="155"/>
                      <a:pt x="424" y="152"/>
                      <a:pt x="425" y="149"/>
                    </a:cubicBezTo>
                    <a:cubicBezTo>
                      <a:pt x="431" y="134"/>
                      <a:pt x="437" y="118"/>
                      <a:pt x="442" y="102"/>
                    </a:cubicBezTo>
                    <a:cubicBezTo>
                      <a:pt x="443" y="99"/>
                      <a:pt x="446" y="97"/>
                      <a:pt x="450" y="98"/>
                    </a:cubicBezTo>
                    <a:cubicBezTo>
                      <a:pt x="453" y="99"/>
                      <a:pt x="455" y="103"/>
                      <a:pt x="453" y="106"/>
                    </a:cubicBezTo>
                    <a:cubicBezTo>
                      <a:pt x="448" y="122"/>
                      <a:pt x="442" y="138"/>
                      <a:pt x="436" y="153"/>
                    </a:cubicBezTo>
                    <a:cubicBezTo>
                      <a:pt x="435" y="156"/>
                      <a:pt x="433" y="157"/>
                      <a:pt x="431" y="157"/>
                    </a:cubicBezTo>
                    <a:close/>
                    <a:moveTo>
                      <a:pt x="461" y="62"/>
                    </a:moveTo>
                    <a:cubicBezTo>
                      <a:pt x="461" y="62"/>
                      <a:pt x="461" y="62"/>
                      <a:pt x="460" y="61"/>
                    </a:cubicBezTo>
                    <a:cubicBezTo>
                      <a:pt x="457" y="61"/>
                      <a:pt x="455" y="57"/>
                      <a:pt x="456" y="54"/>
                    </a:cubicBezTo>
                    <a:cubicBezTo>
                      <a:pt x="460" y="38"/>
                      <a:pt x="463" y="22"/>
                      <a:pt x="466" y="5"/>
                    </a:cubicBezTo>
                    <a:cubicBezTo>
                      <a:pt x="466" y="2"/>
                      <a:pt x="470" y="0"/>
                      <a:pt x="473" y="1"/>
                    </a:cubicBezTo>
                    <a:cubicBezTo>
                      <a:pt x="476" y="1"/>
                      <a:pt x="478" y="4"/>
                      <a:pt x="478" y="8"/>
                    </a:cubicBezTo>
                    <a:cubicBezTo>
                      <a:pt x="475" y="24"/>
                      <a:pt x="471" y="41"/>
                      <a:pt x="467" y="57"/>
                    </a:cubicBezTo>
                    <a:cubicBezTo>
                      <a:pt x="467" y="60"/>
                      <a:pt x="464" y="62"/>
                      <a:pt x="461" y="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5" name="Freeform 1332">
                <a:extLst>
                  <a:ext uri="{FF2B5EF4-FFF2-40B4-BE49-F238E27FC236}">
                    <a16:creationId xmlns:a16="http://schemas.microsoft.com/office/drawing/2014/main" id="{4EED2CE6-A7A7-4B46-9245-B7BCC1716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900" y="5865812"/>
                <a:ext cx="50800" cy="136525"/>
              </a:xfrm>
              <a:custGeom>
                <a:avLst/>
                <a:gdLst>
                  <a:gd name="T0" fmla="*/ 6 w 14"/>
                  <a:gd name="T1" fmla="*/ 37 h 37"/>
                  <a:gd name="T2" fmla="*/ 5 w 14"/>
                  <a:gd name="T3" fmla="*/ 37 h 37"/>
                  <a:gd name="T4" fmla="*/ 0 w 14"/>
                  <a:gd name="T5" fmla="*/ 30 h 37"/>
                  <a:gd name="T6" fmla="*/ 2 w 14"/>
                  <a:gd name="T7" fmla="*/ 6 h 37"/>
                  <a:gd name="T8" fmla="*/ 9 w 14"/>
                  <a:gd name="T9" fmla="*/ 1 h 37"/>
                  <a:gd name="T10" fmla="*/ 14 w 14"/>
                  <a:gd name="T11" fmla="*/ 7 h 37"/>
                  <a:gd name="T12" fmla="*/ 12 w 14"/>
                  <a:gd name="T13" fmla="*/ 31 h 37"/>
                  <a:gd name="T14" fmla="*/ 6 w 14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37">
                    <a:moveTo>
                      <a:pt x="6" y="37"/>
                    </a:moveTo>
                    <a:cubicBezTo>
                      <a:pt x="6" y="37"/>
                      <a:pt x="5" y="37"/>
                      <a:pt x="5" y="37"/>
                    </a:cubicBezTo>
                    <a:cubicBezTo>
                      <a:pt x="2" y="36"/>
                      <a:pt x="0" y="33"/>
                      <a:pt x="0" y="30"/>
                    </a:cubicBezTo>
                    <a:cubicBezTo>
                      <a:pt x="1" y="22"/>
                      <a:pt x="1" y="14"/>
                      <a:pt x="2" y="6"/>
                    </a:cubicBezTo>
                    <a:cubicBezTo>
                      <a:pt x="2" y="3"/>
                      <a:pt x="5" y="0"/>
                      <a:pt x="9" y="1"/>
                    </a:cubicBezTo>
                    <a:cubicBezTo>
                      <a:pt x="12" y="1"/>
                      <a:pt x="14" y="4"/>
                      <a:pt x="14" y="7"/>
                    </a:cubicBezTo>
                    <a:cubicBezTo>
                      <a:pt x="13" y="15"/>
                      <a:pt x="13" y="23"/>
                      <a:pt x="12" y="31"/>
                    </a:cubicBezTo>
                    <a:cubicBezTo>
                      <a:pt x="11" y="34"/>
                      <a:pt x="9" y="37"/>
                      <a:pt x="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6" name="Freeform 1333">
                <a:extLst>
                  <a:ext uri="{FF2B5EF4-FFF2-40B4-BE49-F238E27FC236}">
                    <a16:creationId xmlns:a16="http://schemas.microsoft.com/office/drawing/2014/main" id="{E080EEAF-CB2B-46A6-8F89-37886DBA5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58975" y="6108700"/>
                <a:ext cx="61913" cy="131763"/>
              </a:xfrm>
              <a:custGeom>
                <a:avLst/>
                <a:gdLst>
                  <a:gd name="T0" fmla="*/ 7 w 17"/>
                  <a:gd name="T1" fmla="*/ 36 h 36"/>
                  <a:gd name="T2" fmla="*/ 6 w 17"/>
                  <a:gd name="T3" fmla="*/ 36 h 36"/>
                  <a:gd name="T4" fmla="*/ 1 w 17"/>
                  <a:gd name="T5" fmla="*/ 30 h 36"/>
                  <a:gd name="T6" fmla="*/ 4 w 17"/>
                  <a:gd name="T7" fmla="*/ 6 h 36"/>
                  <a:gd name="T8" fmla="*/ 11 w 17"/>
                  <a:gd name="T9" fmla="*/ 1 h 36"/>
                  <a:gd name="T10" fmla="*/ 16 w 17"/>
                  <a:gd name="T11" fmla="*/ 8 h 36"/>
                  <a:gd name="T12" fmla="*/ 12 w 17"/>
                  <a:gd name="T13" fmla="*/ 31 h 36"/>
                  <a:gd name="T14" fmla="*/ 7 w 17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36">
                    <a:moveTo>
                      <a:pt x="7" y="36"/>
                    </a:moveTo>
                    <a:cubicBezTo>
                      <a:pt x="6" y="36"/>
                      <a:pt x="6" y="36"/>
                      <a:pt x="6" y="36"/>
                    </a:cubicBezTo>
                    <a:cubicBezTo>
                      <a:pt x="3" y="36"/>
                      <a:pt x="0" y="33"/>
                      <a:pt x="1" y="30"/>
                    </a:cubicBezTo>
                    <a:cubicBezTo>
                      <a:pt x="2" y="15"/>
                      <a:pt x="4" y="6"/>
                      <a:pt x="4" y="6"/>
                    </a:cubicBezTo>
                    <a:cubicBezTo>
                      <a:pt x="5" y="2"/>
                      <a:pt x="8" y="0"/>
                      <a:pt x="11" y="1"/>
                    </a:cubicBezTo>
                    <a:cubicBezTo>
                      <a:pt x="15" y="2"/>
                      <a:pt x="17" y="5"/>
                      <a:pt x="16" y="8"/>
                    </a:cubicBezTo>
                    <a:cubicBezTo>
                      <a:pt x="16" y="8"/>
                      <a:pt x="14" y="16"/>
                      <a:pt x="12" y="31"/>
                    </a:cubicBezTo>
                    <a:cubicBezTo>
                      <a:pt x="12" y="34"/>
                      <a:pt x="10" y="36"/>
                      <a:pt x="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7" name="Freeform 1334">
                <a:extLst>
                  <a:ext uri="{FF2B5EF4-FFF2-40B4-BE49-F238E27FC236}">
                    <a16:creationId xmlns:a16="http://schemas.microsoft.com/office/drawing/2014/main" id="{6A557A29-469D-44EF-A299-3B1EC5F4B1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970088" y="6380163"/>
                <a:ext cx="865188" cy="1774825"/>
              </a:xfrm>
              <a:custGeom>
                <a:avLst/>
                <a:gdLst>
                  <a:gd name="T0" fmla="*/ 231 w 238"/>
                  <a:gd name="T1" fmla="*/ 483 h 483"/>
                  <a:gd name="T2" fmla="*/ 227 w 238"/>
                  <a:gd name="T3" fmla="*/ 482 h 483"/>
                  <a:gd name="T4" fmla="*/ 188 w 238"/>
                  <a:gd name="T5" fmla="*/ 452 h 483"/>
                  <a:gd name="T6" fmla="*/ 187 w 238"/>
                  <a:gd name="T7" fmla="*/ 443 h 483"/>
                  <a:gd name="T8" fmla="*/ 195 w 238"/>
                  <a:gd name="T9" fmla="*/ 443 h 483"/>
                  <a:gd name="T10" fmla="*/ 234 w 238"/>
                  <a:gd name="T11" fmla="*/ 473 h 483"/>
                  <a:gd name="T12" fmla="*/ 236 w 238"/>
                  <a:gd name="T13" fmla="*/ 481 h 483"/>
                  <a:gd name="T14" fmla="*/ 231 w 238"/>
                  <a:gd name="T15" fmla="*/ 483 h 483"/>
                  <a:gd name="T16" fmla="*/ 155 w 238"/>
                  <a:gd name="T17" fmla="*/ 420 h 483"/>
                  <a:gd name="T18" fmla="*/ 151 w 238"/>
                  <a:gd name="T19" fmla="*/ 418 h 483"/>
                  <a:gd name="T20" fmla="*/ 118 w 238"/>
                  <a:gd name="T21" fmla="*/ 380 h 483"/>
                  <a:gd name="T22" fmla="*/ 118 w 238"/>
                  <a:gd name="T23" fmla="*/ 372 h 483"/>
                  <a:gd name="T24" fmla="*/ 127 w 238"/>
                  <a:gd name="T25" fmla="*/ 373 h 483"/>
                  <a:gd name="T26" fmla="*/ 159 w 238"/>
                  <a:gd name="T27" fmla="*/ 409 h 483"/>
                  <a:gd name="T28" fmla="*/ 159 w 238"/>
                  <a:gd name="T29" fmla="*/ 418 h 483"/>
                  <a:gd name="T30" fmla="*/ 155 w 238"/>
                  <a:gd name="T31" fmla="*/ 420 h 483"/>
                  <a:gd name="T32" fmla="*/ 93 w 238"/>
                  <a:gd name="T33" fmla="*/ 343 h 483"/>
                  <a:gd name="T34" fmla="*/ 88 w 238"/>
                  <a:gd name="T35" fmla="*/ 340 h 483"/>
                  <a:gd name="T36" fmla="*/ 63 w 238"/>
                  <a:gd name="T37" fmla="*/ 296 h 483"/>
                  <a:gd name="T38" fmla="*/ 65 w 238"/>
                  <a:gd name="T39" fmla="*/ 288 h 483"/>
                  <a:gd name="T40" fmla="*/ 73 w 238"/>
                  <a:gd name="T41" fmla="*/ 291 h 483"/>
                  <a:gd name="T42" fmla="*/ 98 w 238"/>
                  <a:gd name="T43" fmla="*/ 333 h 483"/>
                  <a:gd name="T44" fmla="*/ 96 w 238"/>
                  <a:gd name="T45" fmla="*/ 342 h 483"/>
                  <a:gd name="T46" fmla="*/ 93 w 238"/>
                  <a:gd name="T47" fmla="*/ 343 h 483"/>
                  <a:gd name="T48" fmla="*/ 47 w 238"/>
                  <a:gd name="T49" fmla="*/ 255 h 483"/>
                  <a:gd name="T50" fmla="*/ 42 w 238"/>
                  <a:gd name="T51" fmla="*/ 251 h 483"/>
                  <a:gd name="T52" fmla="*/ 25 w 238"/>
                  <a:gd name="T53" fmla="*/ 204 h 483"/>
                  <a:gd name="T54" fmla="*/ 29 w 238"/>
                  <a:gd name="T55" fmla="*/ 196 h 483"/>
                  <a:gd name="T56" fmla="*/ 37 w 238"/>
                  <a:gd name="T57" fmla="*/ 200 h 483"/>
                  <a:gd name="T58" fmla="*/ 53 w 238"/>
                  <a:gd name="T59" fmla="*/ 246 h 483"/>
                  <a:gd name="T60" fmla="*/ 50 w 238"/>
                  <a:gd name="T61" fmla="*/ 254 h 483"/>
                  <a:gd name="T62" fmla="*/ 47 w 238"/>
                  <a:gd name="T63" fmla="*/ 255 h 483"/>
                  <a:gd name="T64" fmla="*/ 19 w 238"/>
                  <a:gd name="T65" fmla="*/ 160 h 483"/>
                  <a:gd name="T66" fmla="*/ 13 w 238"/>
                  <a:gd name="T67" fmla="*/ 155 h 483"/>
                  <a:gd name="T68" fmla="*/ 5 w 238"/>
                  <a:gd name="T69" fmla="*/ 106 h 483"/>
                  <a:gd name="T70" fmla="*/ 10 w 238"/>
                  <a:gd name="T71" fmla="*/ 99 h 483"/>
                  <a:gd name="T72" fmla="*/ 16 w 238"/>
                  <a:gd name="T73" fmla="*/ 104 h 483"/>
                  <a:gd name="T74" fmla="*/ 24 w 238"/>
                  <a:gd name="T75" fmla="*/ 153 h 483"/>
                  <a:gd name="T76" fmla="*/ 20 w 238"/>
                  <a:gd name="T77" fmla="*/ 160 h 483"/>
                  <a:gd name="T78" fmla="*/ 19 w 238"/>
                  <a:gd name="T79" fmla="*/ 160 h 483"/>
                  <a:gd name="T80" fmla="*/ 6 w 238"/>
                  <a:gd name="T81" fmla="*/ 62 h 483"/>
                  <a:gd name="T82" fmla="*/ 0 w 238"/>
                  <a:gd name="T83" fmla="*/ 56 h 483"/>
                  <a:gd name="T84" fmla="*/ 0 w 238"/>
                  <a:gd name="T85" fmla="*/ 26 h 483"/>
                  <a:gd name="T86" fmla="*/ 0 w 238"/>
                  <a:gd name="T87" fmla="*/ 6 h 483"/>
                  <a:gd name="T88" fmla="*/ 6 w 238"/>
                  <a:gd name="T89" fmla="*/ 0 h 483"/>
                  <a:gd name="T90" fmla="*/ 12 w 238"/>
                  <a:gd name="T91" fmla="*/ 6 h 483"/>
                  <a:gd name="T92" fmla="*/ 12 w 238"/>
                  <a:gd name="T93" fmla="*/ 26 h 483"/>
                  <a:gd name="T94" fmla="*/ 12 w 238"/>
                  <a:gd name="T95" fmla="*/ 55 h 483"/>
                  <a:gd name="T96" fmla="*/ 7 w 238"/>
                  <a:gd name="T97" fmla="*/ 62 h 483"/>
                  <a:gd name="T98" fmla="*/ 6 w 238"/>
                  <a:gd name="T99" fmla="*/ 62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38" h="483">
                    <a:moveTo>
                      <a:pt x="231" y="483"/>
                    </a:moveTo>
                    <a:cubicBezTo>
                      <a:pt x="230" y="483"/>
                      <a:pt x="228" y="483"/>
                      <a:pt x="227" y="482"/>
                    </a:cubicBezTo>
                    <a:cubicBezTo>
                      <a:pt x="214" y="473"/>
                      <a:pt x="200" y="462"/>
                      <a:pt x="188" y="452"/>
                    </a:cubicBezTo>
                    <a:cubicBezTo>
                      <a:pt x="185" y="450"/>
                      <a:pt x="185" y="446"/>
                      <a:pt x="187" y="443"/>
                    </a:cubicBezTo>
                    <a:cubicBezTo>
                      <a:pt x="189" y="441"/>
                      <a:pt x="193" y="441"/>
                      <a:pt x="195" y="443"/>
                    </a:cubicBezTo>
                    <a:cubicBezTo>
                      <a:pt x="208" y="453"/>
                      <a:pt x="221" y="463"/>
                      <a:pt x="234" y="473"/>
                    </a:cubicBezTo>
                    <a:cubicBezTo>
                      <a:pt x="237" y="474"/>
                      <a:pt x="238" y="478"/>
                      <a:pt x="236" y="481"/>
                    </a:cubicBezTo>
                    <a:cubicBezTo>
                      <a:pt x="235" y="483"/>
                      <a:pt x="233" y="483"/>
                      <a:pt x="231" y="483"/>
                    </a:cubicBezTo>
                    <a:close/>
                    <a:moveTo>
                      <a:pt x="155" y="420"/>
                    </a:moveTo>
                    <a:cubicBezTo>
                      <a:pt x="154" y="420"/>
                      <a:pt x="152" y="419"/>
                      <a:pt x="151" y="418"/>
                    </a:cubicBezTo>
                    <a:cubicBezTo>
                      <a:pt x="139" y="406"/>
                      <a:pt x="128" y="393"/>
                      <a:pt x="118" y="380"/>
                    </a:cubicBezTo>
                    <a:cubicBezTo>
                      <a:pt x="115" y="378"/>
                      <a:pt x="116" y="374"/>
                      <a:pt x="118" y="372"/>
                    </a:cubicBezTo>
                    <a:cubicBezTo>
                      <a:pt x="121" y="370"/>
                      <a:pt x="125" y="370"/>
                      <a:pt x="127" y="373"/>
                    </a:cubicBezTo>
                    <a:cubicBezTo>
                      <a:pt x="137" y="385"/>
                      <a:pt x="148" y="398"/>
                      <a:pt x="159" y="409"/>
                    </a:cubicBezTo>
                    <a:cubicBezTo>
                      <a:pt x="162" y="412"/>
                      <a:pt x="162" y="416"/>
                      <a:pt x="159" y="418"/>
                    </a:cubicBezTo>
                    <a:cubicBezTo>
                      <a:pt x="158" y="419"/>
                      <a:pt x="157" y="420"/>
                      <a:pt x="155" y="420"/>
                    </a:cubicBezTo>
                    <a:close/>
                    <a:moveTo>
                      <a:pt x="93" y="343"/>
                    </a:moveTo>
                    <a:cubicBezTo>
                      <a:pt x="91" y="343"/>
                      <a:pt x="89" y="342"/>
                      <a:pt x="88" y="340"/>
                    </a:cubicBezTo>
                    <a:cubicBezTo>
                      <a:pt x="79" y="326"/>
                      <a:pt x="70" y="311"/>
                      <a:pt x="63" y="296"/>
                    </a:cubicBezTo>
                    <a:cubicBezTo>
                      <a:pt x="61" y="294"/>
                      <a:pt x="62" y="290"/>
                      <a:pt x="65" y="288"/>
                    </a:cubicBezTo>
                    <a:cubicBezTo>
                      <a:pt x="68" y="287"/>
                      <a:pt x="72" y="288"/>
                      <a:pt x="73" y="291"/>
                    </a:cubicBezTo>
                    <a:cubicBezTo>
                      <a:pt x="81" y="305"/>
                      <a:pt x="89" y="320"/>
                      <a:pt x="98" y="333"/>
                    </a:cubicBezTo>
                    <a:cubicBezTo>
                      <a:pt x="100" y="336"/>
                      <a:pt x="99" y="340"/>
                      <a:pt x="96" y="342"/>
                    </a:cubicBezTo>
                    <a:cubicBezTo>
                      <a:pt x="95" y="342"/>
                      <a:pt x="94" y="343"/>
                      <a:pt x="93" y="343"/>
                    </a:cubicBezTo>
                    <a:close/>
                    <a:moveTo>
                      <a:pt x="47" y="255"/>
                    </a:moveTo>
                    <a:cubicBezTo>
                      <a:pt x="45" y="255"/>
                      <a:pt x="43" y="253"/>
                      <a:pt x="42" y="251"/>
                    </a:cubicBezTo>
                    <a:cubicBezTo>
                      <a:pt x="36" y="236"/>
                      <a:pt x="30" y="220"/>
                      <a:pt x="25" y="204"/>
                    </a:cubicBezTo>
                    <a:cubicBezTo>
                      <a:pt x="24" y="200"/>
                      <a:pt x="26" y="197"/>
                      <a:pt x="29" y="196"/>
                    </a:cubicBezTo>
                    <a:cubicBezTo>
                      <a:pt x="32" y="195"/>
                      <a:pt x="36" y="197"/>
                      <a:pt x="37" y="200"/>
                    </a:cubicBezTo>
                    <a:cubicBezTo>
                      <a:pt x="41" y="216"/>
                      <a:pt x="47" y="231"/>
                      <a:pt x="53" y="246"/>
                    </a:cubicBezTo>
                    <a:cubicBezTo>
                      <a:pt x="54" y="250"/>
                      <a:pt x="53" y="253"/>
                      <a:pt x="50" y="254"/>
                    </a:cubicBezTo>
                    <a:cubicBezTo>
                      <a:pt x="49" y="255"/>
                      <a:pt x="48" y="255"/>
                      <a:pt x="47" y="255"/>
                    </a:cubicBezTo>
                    <a:close/>
                    <a:moveTo>
                      <a:pt x="19" y="160"/>
                    </a:moveTo>
                    <a:cubicBezTo>
                      <a:pt x="16" y="160"/>
                      <a:pt x="13" y="158"/>
                      <a:pt x="13" y="155"/>
                    </a:cubicBezTo>
                    <a:cubicBezTo>
                      <a:pt x="9" y="139"/>
                      <a:pt x="7" y="122"/>
                      <a:pt x="5" y="106"/>
                    </a:cubicBezTo>
                    <a:cubicBezTo>
                      <a:pt x="4" y="102"/>
                      <a:pt x="6" y="99"/>
                      <a:pt x="10" y="99"/>
                    </a:cubicBezTo>
                    <a:cubicBezTo>
                      <a:pt x="13" y="99"/>
                      <a:pt x="16" y="101"/>
                      <a:pt x="16" y="104"/>
                    </a:cubicBezTo>
                    <a:cubicBezTo>
                      <a:pt x="18" y="121"/>
                      <a:pt x="21" y="137"/>
                      <a:pt x="24" y="153"/>
                    </a:cubicBezTo>
                    <a:cubicBezTo>
                      <a:pt x="25" y="156"/>
                      <a:pt x="23" y="159"/>
                      <a:pt x="20" y="160"/>
                    </a:cubicBezTo>
                    <a:cubicBezTo>
                      <a:pt x="19" y="160"/>
                      <a:pt x="19" y="160"/>
                      <a:pt x="19" y="160"/>
                    </a:cubicBezTo>
                    <a:close/>
                    <a:moveTo>
                      <a:pt x="6" y="62"/>
                    </a:moveTo>
                    <a:cubicBezTo>
                      <a:pt x="3" y="62"/>
                      <a:pt x="0" y="59"/>
                      <a:pt x="0" y="56"/>
                    </a:cubicBezTo>
                    <a:cubicBezTo>
                      <a:pt x="0" y="46"/>
                      <a:pt x="0" y="36"/>
                      <a:pt x="0" y="26"/>
                    </a:cubicBezTo>
                    <a:cubicBezTo>
                      <a:pt x="0" y="19"/>
                      <a:pt x="0" y="13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13"/>
                      <a:pt x="12" y="20"/>
                      <a:pt x="12" y="26"/>
                    </a:cubicBezTo>
                    <a:cubicBezTo>
                      <a:pt x="12" y="36"/>
                      <a:pt x="12" y="46"/>
                      <a:pt x="12" y="55"/>
                    </a:cubicBezTo>
                    <a:cubicBezTo>
                      <a:pt x="12" y="59"/>
                      <a:pt x="10" y="61"/>
                      <a:pt x="7" y="62"/>
                    </a:cubicBezTo>
                    <a:cubicBezTo>
                      <a:pt x="6" y="62"/>
                      <a:pt x="6" y="62"/>
                      <a:pt x="6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8" name="Freeform 1335">
                <a:extLst>
                  <a:ext uri="{FF2B5EF4-FFF2-40B4-BE49-F238E27FC236}">
                    <a16:creationId xmlns:a16="http://schemas.microsoft.com/office/drawing/2014/main" id="{8F3437FF-FE7E-45D0-A684-73EECE6F9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03300" y="8205788"/>
                <a:ext cx="127000" cy="92075"/>
              </a:xfrm>
              <a:custGeom>
                <a:avLst/>
                <a:gdLst>
                  <a:gd name="T0" fmla="*/ 28 w 35"/>
                  <a:gd name="T1" fmla="*/ 25 h 25"/>
                  <a:gd name="T2" fmla="*/ 25 w 35"/>
                  <a:gd name="T3" fmla="*/ 24 h 25"/>
                  <a:gd name="T4" fmla="*/ 4 w 35"/>
                  <a:gd name="T5" fmla="*/ 12 h 25"/>
                  <a:gd name="T6" fmla="*/ 2 w 35"/>
                  <a:gd name="T7" fmla="*/ 4 h 25"/>
                  <a:gd name="T8" fmla="*/ 10 w 35"/>
                  <a:gd name="T9" fmla="*/ 2 h 25"/>
                  <a:gd name="T10" fmla="*/ 31 w 35"/>
                  <a:gd name="T11" fmla="*/ 14 h 25"/>
                  <a:gd name="T12" fmla="*/ 33 w 35"/>
                  <a:gd name="T13" fmla="*/ 22 h 25"/>
                  <a:gd name="T14" fmla="*/ 28 w 35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25">
                    <a:moveTo>
                      <a:pt x="28" y="25"/>
                    </a:moveTo>
                    <a:cubicBezTo>
                      <a:pt x="27" y="25"/>
                      <a:pt x="26" y="25"/>
                      <a:pt x="25" y="24"/>
                    </a:cubicBezTo>
                    <a:cubicBezTo>
                      <a:pt x="18" y="20"/>
                      <a:pt x="11" y="16"/>
                      <a:pt x="4" y="12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3" y="1"/>
                      <a:pt x="7" y="0"/>
                      <a:pt x="10" y="2"/>
                    </a:cubicBezTo>
                    <a:cubicBezTo>
                      <a:pt x="17" y="6"/>
                      <a:pt x="23" y="10"/>
                      <a:pt x="31" y="14"/>
                    </a:cubicBezTo>
                    <a:cubicBezTo>
                      <a:pt x="33" y="15"/>
                      <a:pt x="35" y="19"/>
                      <a:pt x="33" y="22"/>
                    </a:cubicBezTo>
                    <a:cubicBezTo>
                      <a:pt x="32" y="24"/>
                      <a:pt x="30" y="25"/>
                      <a:pt x="2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9" name="Freeform 1336">
                <a:extLst>
                  <a:ext uri="{FF2B5EF4-FFF2-40B4-BE49-F238E27FC236}">
                    <a16:creationId xmlns:a16="http://schemas.microsoft.com/office/drawing/2014/main" id="{17A07B30-4D74-46C5-B1C9-B2BCD04AB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500" y="6189663"/>
                <a:ext cx="65088" cy="131763"/>
              </a:xfrm>
              <a:custGeom>
                <a:avLst/>
                <a:gdLst>
                  <a:gd name="T0" fmla="*/ 12 w 18"/>
                  <a:gd name="T1" fmla="*/ 36 h 36"/>
                  <a:gd name="T2" fmla="*/ 6 w 18"/>
                  <a:gd name="T3" fmla="*/ 32 h 36"/>
                  <a:gd name="T4" fmla="*/ 1 w 18"/>
                  <a:gd name="T5" fmla="*/ 8 h 36"/>
                  <a:gd name="T6" fmla="*/ 6 w 18"/>
                  <a:gd name="T7" fmla="*/ 1 h 36"/>
                  <a:gd name="T8" fmla="*/ 13 w 18"/>
                  <a:gd name="T9" fmla="*/ 6 h 36"/>
                  <a:gd name="T10" fmla="*/ 18 w 18"/>
                  <a:gd name="T11" fmla="*/ 29 h 36"/>
                  <a:gd name="T12" fmla="*/ 13 w 18"/>
                  <a:gd name="T13" fmla="*/ 36 h 36"/>
                  <a:gd name="T14" fmla="*/ 12 w 18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6">
                    <a:moveTo>
                      <a:pt x="12" y="36"/>
                    </a:moveTo>
                    <a:cubicBezTo>
                      <a:pt x="9" y="36"/>
                      <a:pt x="7" y="34"/>
                      <a:pt x="6" y="32"/>
                    </a:cubicBezTo>
                    <a:cubicBezTo>
                      <a:pt x="2" y="17"/>
                      <a:pt x="1" y="8"/>
                      <a:pt x="1" y="8"/>
                    </a:cubicBezTo>
                    <a:cubicBezTo>
                      <a:pt x="0" y="5"/>
                      <a:pt x="2" y="1"/>
                      <a:pt x="6" y="1"/>
                    </a:cubicBezTo>
                    <a:cubicBezTo>
                      <a:pt x="9" y="0"/>
                      <a:pt x="12" y="2"/>
                      <a:pt x="13" y="6"/>
                    </a:cubicBezTo>
                    <a:cubicBezTo>
                      <a:pt x="13" y="6"/>
                      <a:pt x="14" y="14"/>
                      <a:pt x="18" y="29"/>
                    </a:cubicBezTo>
                    <a:cubicBezTo>
                      <a:pt x="18" y="32"/>
                      <a:pt x="16" y="35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452" name="Oval 451">
              <a:extLst>
                <a:ext uri="{FF2B5EF4-FFF2-40B4-BE49-F238E27FC236}">
                  <a16:creationId xmlns:a16="http://schemas.microsoft.com/office/drawing/2014/main" id="{F1233574-587D-4C91-BD78-4D45A23C4B54}"/>
                </a:ext>
              </a:extLst>
            </p:cNvPr>
            <p:cNvSpPr/>
            <p:nvPr/>
          </p:nvSpPr>
          <p:spPr>
            <a:xfrm>
              <a:off x="4253172" y="283262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3" name="Oval 452">
              <a:extLst>
                <a:ext uri="{FF2B5EF4-FFF2-40B4-BE49-F238E27FC236}">
                  <a16:creationId xmlns:a16="http://schemas.microsoft.com/office/drawing/2014/main" id="{6F8305A0-485F-4D54-908A-B0FF9818B7F6}"/>
                </a:ext>
              </a:extLst>
            </p:cNvPr>
            <p:cNvSpPr/>
            <p:nvPr/>
          </p:nvSpPr>
          <p:spPr>
            <a:xfrm>
              <a:off x="1950265" y="3016777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4" name="Oval 453">
              <a:extLst>
                <a:ext uri="{FF2B5EF4-FFF2-40B4-BE49-F238E27FC236}">
                  <a16:creationId xmlns:a16="http://schemas.microsoft.com/office/drawing/2014/main" id="{0015907D-D369-476A-BFC5-7A7EE6399A3E}"/>
                </a:ext>
              </a:extLst>
            </p:cNvPr>
            <p:cNvSpPr/>
            <p:nvPr/>
          </p:nvSpPr>
          <p:spPr>
            <a:xfrm>
              <a:off x="2704667" y="479985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5" name="Oval 454">
              <a:extLst>
                <a:ext uri="{FF2B5EF4-FFF2-40B4-BE49-F238E27FC236}">
                  <a16:creationId xmlns:a16="http://schemas.microsoft.com/office/drawing/2014/main" id="{3CB23C2C-554E-4563-8890-8BD4E19A74CE}"/>
                </a:ext>
              </a:extLst>
            </p:cNvPr>
            <p:cNvSpPr/>
            <p:nvPr/>
          </p:nvSpPr>
          <p:spPr>
            <a:xfrm>
              <a:off x="5522587" y="3149842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8" name="Group 457">
            <a:extLst>
              <a:ext uri="{FF2B5EF4-FFF2-40B4-BE49-F238E27FC236}">
                <a16:creationId xmlns:a16="http://schemas.microsoft.com/office/drawing/2014/main" id="{4F8A32FB-1BFA-4E2B-852D-A493A2244AAB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459" name="Oval 458">
              <a:extLst>
                <a:ext uri="{FF2B5EF4-FFF2-40B4-BE49-F238E27FC236}">
                  <a16:creationId xmlns:a16="http://schemas.microsoft.com/office/drawing/2014/main" id="{17703201-A439-48E6-A05C-947FF03E22B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60" name="Graphic 4">
              <a:extLst>
                <a:ext uri="{FF2B5EF4-FFF2-40B4-BE49-F238E27FC236}">
                  <a16:creationId xmlns:a16="http://schemas.microsoft.com/office/drawing/2014/main" id="{104C80CD-760A-41DC-87FB-7F65CD5766F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6DA5015F-EA8A-4CC6-81DE-13BB21782270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EA49AAC3-1196-42C3-B638-F631F099E676}"/>
              </a:ext>
            </a:extLst>
          </p:cNvPr>
          <p:cNvSpPr/>
          <p:nvPr/>
        </p:nvSpPr>
        <p:spPr>
          <a:xfrm rot="8100000">
            <a:off x="3651877" y="608850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7" name="Rectangle: Rounded Corners 476">
            <a:extLst>
              <a:ext uri="{FF2B5EF4-FFF2-40B4-BE49-F238E27FC236}">
                <a16:creationId xmlns:a16="http://schemas.microsoft.com/office/drawing/2014/main" id="{D823E59B-759F-4401-AFD2-2A614C500712}"/>
              </a:ext>
            </a:extLst>
          </p:cNvPr>
          <p:cNvSpPr/>
          <p:nvPr/>
        </p:nvSpPr>
        <p:spPr>
          <a:xfrm>
            <a:off x="3665285" y="2724548"/>
            <a:ext cx="975776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9" name="TextBox 478">
            <a:extLst>
              <a:ext uri="{FF2B5EF4-FFF2-40B4-BE49-F238E27FC236}">
                <a16:creationId xmlns:a16="http://schemas.microsoft.com/office/drawing/2014/main" id="{F7FAEC8A-0D1B-4F9F-A709-58C7FC90587C}"/>
              </a:ext>
            </a:extLst>
          </p:cNvPr>
          <p:cNvSpPr txBox="1"/>
          <p:nvPr/>
        </p:nvSpPr>
        <p:spPr>
          <a:xfrm>
            <a:off x="3702188" y="2773306"/>
            <a:ext cx="9019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North </a:t>
            </a:r>
            <a:r>
              <a:rPr lang="en-US" sz="600" b="1" dirty="0" err="1">
                <a:solidFill>
                  <a:schemeClr val="bg2"/>
                </a:solidFill>
                <a:latin typeface="+mj-lt"/>
              </a:rPr>
              <a:t>america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0" name="Rectangle: Rounded Corners 479">
            <a:extLst>
              <a:ext uri="{FF2B5EF4-FFF2-40B4-BE49-F238E27FC236}">
                <a16:creationId xmlns:a16="http://schemas.microsoft.com/office/drawing/2014/main" id="{DE771A3D-3A98-4DC5-8705-6B66682A288A}"/>
              </a:ext>
            </a:extLst>
          </p:cNvPr>
          <p:cNvSpPr/>
          <p:nvPr/>
        </p:nvSpPr>
        <p:spPr>
          <a:xfrm>
            <a:off x="5465544" y="4367675"/>
            <a:ext cx="789032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1" name="TextBox 480">
            <a:extLst>
              <a:ext uri="{FF2B5EF4-FFF2-40B4-BE49-F238E27FC236}">
                <a16:creationId xmlns:a16="http://schemas.microsoft.com/office/drawing/2014/main" id="{B7E87344-3A05-47BE-AC91-6890F748EF87}"/>
              </a:ext>
            </a:extLst>
          </p:cNvPr>
          <p:cNvSpPr txBox="1"/>
          <p:nvPr/>
        </p:nvSpPr>
        <p:spPr>
          <a:xfrm>
            <a:off x="5495384" y="4416433"/>
            <a:ext cx="7293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South America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2" name="Rectangle: Rounded Corners 481">
            <a:extLst>
              <a:ext uri="{FF2B5EF4-FFF2-40B4-BE49-F238E27FC236}">
                <a16:creationId xmlns:a16="http://schemas.microsoft.com/office/drawing/2014/main" id="{FB2D1097-429C-4F0D-BB4D-C72E0F3118BC}"/>
              </a:ext>
            </a:extLst>
          </p:cNvPr>
          <p:cNvSpPr/>
          <p:nvPr/>
        </p:nvSpPr>
        <p:spPr>
          <a:xfrm>
            <a:off x="5987303" y="2541923"/>
            <a:ext cx="649593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3" name="TextBox 482">
            <a:extLst>
              <a:ext uri="{FF2B5EF4-FFF2-40B4-BE49-F238E27FC236}">
                <a16:creationId xmlns:a16="http://schemas.microsoft.com/office/drawing/2014/main" id="{06F39253-AB2B-48FD-BD8E-914C057C4C55}"/>
              </a:ext>
            </a:extLst>
          </p:cNvPr>
          <p:cNvSpPr txBox="1"/>
          <p:nvPr/>
        </p:nvSpPr>
        <p:spPr>
          <a:xfrm>
            <a:off x="6011869" y="2590681"/>
            <a:ext cx="60046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Europa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4" name="Rectangle: Rounded Corners 483">
            <a:extLst>
              <a:ext uri="{FF2B5EF4-FFF2-40B4-BE49-F238E27FC236}">
                <a16:creationId xmlns:a16="http://schemas.microsoft.com/office/drawing/2014/main" id="{DFCB9877-653C-4670-B990-9385DE1CE3A0}"/>
              </a:ext>
            </a:extLst>
          </p:cNvPr>
          <p:cNvSpPr/>
          <p:nvPr/>
        </p:nvSpPr>
        <p:spPr>
          <a:xfrm>
            <a:off x="7201243" y="2848065"/>
            <a:ext cx="649593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5" name="TextBox 484">
            <a:extLst>
              <a:ext uri="{FF2B5EF4-FFF2-40B4-BE49-F238E27FC236}">
                <a16:creationId xmlns:a16="http://schemas.microsoft.com/office/drawing/2014/main" id="{DA55C6DD-810A-48B2-B351-39D6FCBC7F61}"/>
              </a:ext>
            </a:extLst>
          </p:cNvPr>
          <p:cNvSpPr txBox="1"/>
          <p:nvPr/>
        </p:nvSpPr>
        <p:spPr>
          <a:xfrm>
            <a:off x="7225809" y="2896824"/>
            <a:ext cx="60046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Asia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9" name="Rectangle 488">
            <a:extLst>
              <a:ext uri="{FF2B5EF4-FFF2-40B4-BE49-F238E27FC236}">
                <a16:creationId xmlns:a16="http://schemas.microsoft.com/office/drawing/2014/main" id="{E280CA61-D42A-49BD-86E3-4B14CE6E5195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6" name="TextBox 525">
            <a:extLst>
              <a:ext uri="{FF2B5EF4-FFF2-40B4-BE49-F238E27FC236}">
                <a16:creationId xmlns:a16="http://schemas.microsoft.com/office/drawing/2014/main" id="{12372DB2-36C5-453F-B2E3-D2731299A540}"/>
              </a:ext>
            </a:extLst>
          </p:cNvPr>
          <p:cNvSpPr txBox="1"/>
          <p:nvPr/>
        </p:nvSpPr>
        <p:spPr>
          <a:xfrm>
            <a:off x="810521" y="2729066"/>
            <a:ext cx="211948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529" name="TextBox 528">
            <a:extLst>
              <a:ext uri="{FF2B5EF4-FFF2-40B4-BE49-F238E27FC236}">
                <a16:creationId xmlns:a16="http://schemas.microsoft.com/office/drawing/2014/main" id="{627417F8-D41F-4D6B-84E4-1813485528FA}"/>
              </a:ext>
            </a:extLst>
          </p:cNvPr>
          <p:cNvSpPr txBox="1"/>
          <p:nvPr/>
        </p:nvSpPr>
        <p:spPr>
          <a:xfrm>
            <a:off x="1039684" y="3927334"/>
            <a:ext cx="136331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North America</a:t>
            </a:r>
          </a:p>
        </p:txBody>
      </p:sp>
      <p:sp>
        <p:nvSpPr>
          <p:cNvPr id="530" name="TextBox 529">
            <a:extLst>
              <a:ext uri="{FF2B5EF4-FFF2-40B4-BE49-F238E27FC236}">
                <a16:creationId xmlns:a16="http://schemas.microsoft.com/office/drawing/2014/main" id="{15E5A11C-C459-490A-9AD2-B719C9BD4A21}"/>
              </a:ext>
            </a:extLst>
          </p:cNvPr>
          <p:cNvSpPr txBox="1"/>
          <p:nvPr/>
        </p:nvSpPr>
        <p:spPr>
          <a:xfrm>
            <a:off x="1039684" y="418210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514.600.000</a:t>
            </a:r>
          </a:p>
        </p:txBody>
      </p:sp>
      <p:sp>
        <p:nvSpPr>
          <p:cNvPr id="532" name="Oval 531">
            <a:extLst>
              <a:ext uri="{FF2B5EF4-FFF2-40B4-BE49-F238E27FC236}">
                <a16:creationId xmlns:a16="http://schemas.microsoft.com/office/drawing/2014/main" id="{89737B6A-54AA-44EC-9B53-9E8D8F0D81D8}"/>
              </a:ext>
            </a:extLst>
          </p:cNvPr>
          <p:cNvSpPr/>
          <p:nvPr/>
        </p:nvSpPr>
        <p:spPr>
          <a:xfrm>
            <a:off x="865326" y="398949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3" name="TextBox 532">
            <a:extLst>
              <a:ext uri="{FF2B5EF4-FFF2-40B4-BE49-F238E27FC236}">
                <a16:creationId xmlns:a16="http://schemas.microsoft.com/office/drawing/2014/main" id="{6C66176D-9D35-49C5-8F83-FD0F3BB3833E}"/>
              </a:ext>
            </a:extLst>
          </p:cNvPr>
          <p:cNvSpPr txBox="1"/>
          <p:nvPr/>
        </p:nvSpPr>
        <p:spPr>
          <a:xfrm>
            <a:off x="2812954" y="3927334"/>
            <a:ext cx="95954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Europe</a:t>
            </a:r>
          </a:p>
        </p:txBody>
      </p:sp>
      <p:sp>
        <p:nvSpPr>
          <p:cNvPr id="534" name="TextBox 533">
            <a:extLst>
              <a:ext uri="{FF2B5EF4-FFF2-40B4-BE49-F238E27FC236}">
                <a16:creationId xmlns:a16="http://schemas.microsoft.com/office/drawing/2014/main" id="{3C12281F-BDC4-4E0C-A13B-F04792C37FF1}"/>
              </a:ext>
            </a:extLst>
          </p:cNvPr>
          <p:cNvSpPr txBox="1"/>
          <p:nvPr/>
        </p:nvSpPr>
        <p:spPr>
          <a:xfrm>
            <a:off x="2812954" y="418210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742.500.000</a:t>
            </a:r>
          </a:p>
        </p:txBody>
      </p:sp>
      <p:sp>
        <p:nvSpPr>
          <p:cNvPr id="535" name="Oval 534">
            <a:extLst>
              <a:ext uri="{FF2B5EF4-FFF2-40B4-BE49-F238E27FC236}">
                <a16:creationId xmlns:a16="http://schemas.microsoft.com/office/drawing/2014/main" id="{F7C80618-F2DF-4F5A-BF7D-FDB031223A4B}"/>
              </a:ext>
            </a:extLst>
          </p:cNvPr>
          <p:cNvSpPr/>
          <p:nvPr/>
        </p:nvSpPr>
        <p:spPr>
          <a:xfrm>
            <a:off x="2638597" y="398949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6" name="TextBox 535">
            <a:extLst>
              <a:ext uri="{FF2B5EF4-FFF2-40B4-BE49-F238E27FC236}">
                <a16:creationId xmlns:a16="http://schemas.microsoft.com/office/drawing/2014/main" id="{D65E4F46-6341-4A02-862D-8F8AE2D7FD2C}"/>
              </a:ext>
            </a:extLst>
          </p:cNvPr>
          <p:cNvSpPr txBox="1"/>
          <p:nvPr/>
        </p:nvSpPr>
        <p:spPr>
          <a:xfrm>
            <a:off x="1039684" y="4566704"/>
            <a:ext cx="136331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South America</a:t>
            </a:r>
          </a:p>
        </p:txBody>
      </p:sp>
      <p:sp>
        <p:nvSpPr>
          <p:cNvPr id="537" name="TextBox 536">
            <a:extLst>
              <a:ext uri="{FF2B5EF4-FFF2-40B4-BE49-F238E27FC236}">
                <a16:creationId xmlns:a16="http://schemas.microsoft.com/office/drawing/2014/main" id="{AAF9CA6D-0E8D-4060-B6C4-FE6582461BEE}"/>
              </a:ext>
            </a:extLst>
          </p:cNvPr>
          <p:cNvSpPr txBox="1"/>
          <p:nvPr/>
        </p:nvSpPr>
        <p:spPr>
          <a:xfrm>
            <a:off x="1039684" y="482147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334.303.000</a:t>
            </a:r>
          </a:p>
        </p:txBody>
      </p:sp>
      <p:sp>
        <p:nvSpPr>
          <p:cNvPr id="538" name="Oval 537">
            <a:extLst>
              <a:ext uri="{FF2B5EF4-FFF2-40B4-BE49-F238E27FC236}">
                <a16:creationId xmlns:a16="http://schemas.microsoft.com/office/drawing/2014/main" id="{BBD16E41-96A3-4F22-90F8-1A327100D89B}"/>
              </a:ext>
            </a:extLst>
          </p:cNvPr>
          <p:cNvSpPr/>
          <p:nvPr/>
        </p:nvSpPr>
        <p:spPr>
          <a:xfrm>
            <a:off x="865326" y="462886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9" name="TextBox 538">
            <a:extLst>
              <a:ext uri="{FF2B5EF4-FFF2-40B4-BE49-F238E27FC236}">
                <a16:creationId xmlns:a16="http://schemas.microsoft.com/office/drawing/2014/main" id="{67BAA161-3D1C-49E9-9849-9134F95404A2}"/>
              </a:ext>
            </a:extLst>
          </p:cNvPr>
          <p:cNvSpPr txBox="1"/>
          <p:nvPr/>
        </p:nvSpPr>
        <p:spPr>
          <a:xfrm>
            <a:off x="2812954" y="4566704"/>
            <a:ext cx="95954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Asia</a:t>
            </a:r>
          </a:p>
        </p:txBody>
      </p:sp>
      <p:sp>
        <p:nvSpPr>
          <p:cNvPr id="540" name="TextBox 539">
            <a:extLst>
              <a:ext uri="{FF2B5EF4-FFF2-40B4-BE49-F238E27FC236}">
                <a16:creationId xmlns:a16="http://schemas.microsoft.com/office/drawing/2014/main" id="{6B4F5E5B-F378-4D58-AC51-45674625F1AC}"/>
              </a:ext>
            </a:extLst>
          </p:cNvPr>
          <p:cNvSpPr txBox="1"/>
          <p:nvPr/>
        </p:nvSpPr>
        <p:spPr>
          <a:xfrm>
            <a:off x="2812954" y="482147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4.164.252.000</a:t>
            </a:r>
          </a:p>
        </p:txBody>
      </p:sp>
      <p:sp>
        <p:nvSpPr>
          <p:cNvPr id="541" name="Oval 540">
            <a:extLst>
              <a:ext uri="{FF2B5EF4-FFF2-40B4-BE49-F238E27FC236}">
                <a16:creationId xmlns:a16="http://schemas.microsoft.com/office/drawing/2014/main" id="{98440607-A6F6-49C1-8DAA-8223D219480C}"/>
              </a:ext>
            </a:extLst>
          </p:cNvPr>
          <p:cNvSpPr/>
          <p:nvPr/>
        </p:nvSpPr>
        <p:spPr>
          <a:xfrm>
            <a:off x="2638597" y="462886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0" name="Text Placeholder 449">
            <a:extLst>
              <a:ext uri="{FF2B5EF4-FFF2-40B4-BE49-F238E27FC236}">
                <a16:creationId xmlns:a16="http://schemas.microsoft.com/office/drawing/2014/main" id="{32C5052A-6066-45FD-8D23-6DD287CB22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Map</a:t>
            </a:r>
          </a:p>
        </p:txBody>
      </p:sp>
      <p:sp>
        <p:nvSpPr>
          <p:cNvPr id="451" name="Text Placeholder 450">
            <a:extLst>
              <a:ext uri="{FF2B5EF4-FFF2-40B4-BE49-F238E27FC236}">
                <a16:creationId xmlns:a16="http://schemas.microsoft.com/office/drawing/2014/main" id="{16A3C523-5AE5-4309-AF49-5FEBC7FBCE2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 N T E R N A T I O N A L   M A P</a:t>
            </a:r>
          </a:p>
        </p:txBody>
      </p:sp>
    </p:spTree>
    <p:extLst>
      <p:ext uri="{BB962C8B-B14F-4D97-AF65-F5344CB8AC3E}">
        <p14:creationId xmlns:p14="http://schemas.microsoft.com/office/powerpoint/2010/main" val="3553220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4" grpId="0" animBg="1"/>
      <p:bldP spid="475" grpId="0" animBg="1"/>
      <p:bldP spid="477" grpId="0" animBg="1"/>
      <p:bldP spid="479" grpId="0"/>
      <p:bldP spid="480" grpId="0" animBg="1"/>
      <p:bldP spid="481" grpId="0"/>
      <p:bldP spid="482" grpId="0" animBg="1"/>
      <p:bldP spid="483" grpId="0"/>
      <p:bldP spid="484" grpId="0" animBg="1"/>
      <p:bldP spid="485" grpId="0"/>
      <p:bldP spid="489" grpId="0" animBg="1"/>
      <p:bldP spid="526" grpId="0"/>
      <p:bldP spid="529" grpId="0"/>
      <p:bldP spid="530" grpId="0"/>
      <p:bldP spid="532" grpId="0" animBg="1"/>
      <p:bldP spid="533" grpId="0"/>
      <p:bldP spid="534" grpId="0"/>
      <p:bldP spid="535" grpId="0" animBg="1"/>
      <p:bldP spid="536" grpId="0"/>
      <p:bldP spid="537" grpId="0"/>
      <p:bldP spid="538" grpId="0" animBg="1"/>
      <p:bldP spid="539" grpId="0"/>
      <p:bldP spid="540" grpId="0"/>
      <p:bldP spid="541" grpId="0" animBg="1"/>
      <p:bldP spid="450" grpId="0" build="p"/>
      <p:bldP spid="45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EC4B16D-DA5A-42C5-9188-3BB11DD7CE73}"/>
              </a:ext>
            </a:extLst>
          </p:cNvPr>
          <p:cNvSpPr/>
          <p:nvPr/>
        </p:nvSpPr>
        <p:spPr>
          <a:xfrm>
            <a:off x="810521" y="3806771"/>
            <a:ext cx="3867594" cy="1606071"/>
          </a:xfrm>
          <a:prstGeom prst="roundRect">
            <a:avLst>
              <a:gd name="adj" fmla="val 20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CDBBA0AC-AAA8-47AB-965F-3C127A8957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E8BECBC-0AAA-48C1-9CCF-7364A48708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Pricing</a:t>
            </a:r>
          </a:p>
        </p:txBody>
      </p:sp>
      <p:sp>
        <p:nvSpPr>
          <p:cNvPr id="6" name="PsHolder3">
            <a:extLst>
              <a:ext uri="{FF2B5EF4-FFF2-40B4-BE49-F238E27FC236}">
                <a16:creationId xmlns:a16="http://schemas.microsoft.com/office/drawing/2014/main" id="{28E942FB-99BB-4E1E-A491-E39E0ACD3A0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33CDB81-E93B-4D85-AD4E-E013C234E7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R I C E L I S 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C0016A1-2431-4865-B235-6C4EDC67429F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151FDC3-C3A8-4A66-8D2A-8C782CBC930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D0918C22-2102-473B-B0F2-7530AF553A7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0C15DEA-80F2-4763-8467-E47771D0B763}"/>
              </a:ext>
            </a:extLst>
          </p:cNvPr>
          <p:cNvSpPr txBox="1"/>
          <p:nvPr/>
        </p:nvSpPr>
        <p:spPr>
          <a:xfrm>
            <a:off x="810521" y="2729066"/>
            <a:ext cx="211948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5A6A6B8-6D59-47FE-839B-4F1B3C26B91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42BED34-3365-444F-8832-0EAB05881F37}"/>
              </a:ext>
            </a:extLst>
          </p:cNvPr>
          <p:cNvSpPr/>
          <p:nvPr/>
        </p:nvSpPr>
        <p:spPr>
          <a:xfrm rot="8100000">
            <a:off x="3651878" y="608851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0EF2C47-F364-4D0F-8729-1EBB7930B78B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5732821-78CB-439F-805B-03359A617FDD}"/>
              </a:ext>
            </a:extLst>
          </p:cNvPr>
          <p:cNvSpPr/>
          <p:nvPr/>
        </p:nvSpPr>
        <p:spPr>
          <a:xfrm>
            <a:off x="4262757" y="874841"/>
            <a:ext cx="1124492" cy="11244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7FD06D-E515-49B7-960D-7BB093DEE1D1}"/>
              </a:ext>
            </a:extLst>
          </p:cNvPr>
          <p:cNvSpPr txBox="1"/>
          <p:nvPr/>
        </p:nvSpPr>
        <p:spPr>
          <a:xfrm>
            <a:off x="4600754" y="1136533"/>
            <a:ext cx="64951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273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841AE25-BB1A-4BE2-8C7E-4FD0D9793605}"/>
              </a:ext>
            </a:extLst>
          </p:cNvPr>
          <p:cNvSpPr txBox="1"/>
          <p:nvPr/>
        </p:nvSpPr>
        <p:spPr>
          <a:xfrm>
            <a:off x="4455274" y="1172358"/>
            <a:ext cx="29096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CC5E3F-AB8B-485D-A830-5F302DCB2C9B}"/>
              </a:ext>
            </a:extLst>
          </p:cNvPr>
          <p:cNvSpPr txBox="1"/>
          <p:nvPr/>
        </p:nvSpPr>
        <p:spPr>
          <a:xfrm>
            <a:off x="4600754" y="1463413"/>
            <a:ext cx="649514" cy="3462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bg2"/>
                </a:solidFill>
              </a:rPr>
              <a:t>Standard package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DE671FB-BBEB-409F-A529-2766B31F2BDC}"/>
              </a:ext>
            </a:extLst>
          </p:cNvPr>
          <p:cNvSpPr/>
          <p:nvPr/>
        </p:nvSpPr>
        <p:spPr>
          <a:xfrm>
            <a:off x="7152363" y="2961732"/>
            <a:ext cx="1124492" cy="11244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E0930B7-9FAA-4017-910B-9087E4E49E6D}"/>
              </a:ext>
            </a:extLst>
          </p:cNvPr>
          <p:cNvSpPr txBox="1"/>
          <p:nvPr/>
        </p:nvSpPr>
        <p:spPr>
          <a:xfrm>
            <a:off x="7490360" y="3223424"/>
            <a:ext cx="64951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634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B9117E-1299-478B-B77D-BA152425E06D}"/>
              </a:ext>
            </a:extLst>
          </p:cNvPr>
          <p:cNvSpPr txBox="1"/>
          <p:nvPr/>
        </p:nvSpPr>
        <p:spPr>
          <a:xfrm>
            <a:off x="7344880" y="3259249"/>
            <a:ext cx="29096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C9AF2F-002B-46E4-85AF-7B865A63B5E8}"/>
              </a:ext>
            </a:extLst>
          </p:cNvPr>
          <p:cNvSpPr txBox="1"/>
          <p:nvPr/>
        </p:nvSpPr>
        <p:spPr>
          <a:xfrm>
            <a:off x="7490360" y="3550304"/>
            <a:ext cx="649514" cy="3462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E3730682-B858-4963-93B3-13E4F263B878}"/>
              </a:ext>
            </a:extLst>
          </p:cNvPr>
          <p:cNvSpPr/>
          <p:nvPr/>
        </p:nvSpPr>
        <p:spPr>
          <a:xfrm>
            <a:off x="810521" y="3806771"/>
            <a:ext cx="1606071" cy="1606071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DFF17A9-A238-43A1-8E72-A12961CBF14E}"/>
              </a:ext>
            </a:extLst>
          </p:cNvPr>
          <p:cNvGrpSpPr/>
          <p:nvPr/>
        </p:nvGrpSpPr>
        <p:grpSpPr>
          <a:xfrm>
            <a:off x="1465324" y="4050467"/>
            <a:ext cx="296466" cy="415529"/>
            <a:chOff x="10456862" y="1228726"/>
            <a:chExt cx="395288" cy="554038"/>
          </a:xfrm>
        </p:grpSpPr>
        <p:sp>
          <p:nvSpPr>
            <p:cNvPr id="45" name="Freeform 130">
              <a:extLst>
                <a:ext uri="{FF2B5EF4-FFF2-40B4-BE49-F238E27FC236}">
                  <a16:creationId xmlns:a16="http://schemas.microsoft.com/office/drawing/2014/main" id="{CA1F1A44-A56F-4E73-89CA-B503E1094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131">
              <a:extLst>
                <a:ext uri="{FF2B5EF4-FFF2-40B4-BE49-F238E27FC236}">
                  <a16:creationId xmlns:a16="http://schemas.microsoft.com/office/drawing/2014/main" id="{9496F10B-D3FD-40A2-9466-777F8279F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Freeform 132">
              <a:extLst>
                <a:ext uri="{FF2B5EF4-FFF2-40B4-BE49-F238E27FC236}">
                  <a16:creationId xmlns:a16="http://schemas.microsoft.com/office/drawing/2014/main" id="{AA2B90A3-FA5A-40CA-9E8A-7D029E6B7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Rectangle 133">
              <a:extLst>
                <a:ext uri="{FF2B5EF4-FFF2-40B4-BE49-F238E27FC236}">
                  <a16:creationId xmlns:a16="http://schemas.microsoft.com/office/drawing/2014/main" id="{7E8B6966-3D29-42C0-B779-0E6F8D7DA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9" name="Rectangle 134">
              <a:extLst>
                <a:ext uri="{FF2B5EF4-FFF2-40B4-BE49-F238E27FC236}">
                  <a16:creationId xmlns:a16="http://schemas.microsoft.com/office/drawing/2014/main" id="{3C072CCC-3A4E-4E4A-BB8A-2FA222AF1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0" name="Rectangle 135">
              <a:extLst>
                <a:ext uri="{FF2B5EF4-FFF2-40B4-BE49-F238E27FC236}">
                  <a16:creationId xmlns:a16="http://schemas.microsoft.com/office/drawing/2014/main" id="{A55DC6D1-2844-44D2-9A65-4DD60C51E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Rectangle 136">
              <a:extLst>
                <a:ext uri="{FF2B5EF4-FFF2-40B4-BE49-F238E27FC236}">
                  <a16:creationId xmlns:a16="http://schemas.microsoft.com/office/drawing/2014/main" id="{0534A9CB-8A68-4BDA-BC64-758926BD5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Rectangle 137">
              <a:extLst>
                <a:ext uri="{FF2B5EF4-FFF2-40B4-BE49-F238E27FC236}">
                  <a16:creationId xmlns:a16="http://schemas.microsoft.com/office/drawing/2014/main" id="{C52B7ABC-FE44-48BB-AF06-BFF5288AA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Rectangle 138">
              <a:extLst>
                <a:ext uri="{FF2B5EF4-FFF2-40B4-BE49-F238E27FC236}">
                  <a16:creationId xmlns:a16="http://schemas.microsoft.com/office/drawing/2014/main" id="{B0C0D157-D310-469D-9717-14DD8D144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139">
              <a:extLst>
                <a:ext uri="{FF2B5EF4-FFF2-40B4-BE49-F238E27FC236}">
                  <a16:creationId xmlns:a16="http://schemas.microsoft.com/office/drawing/2014/main" id="{50FFFDF2-E4FC-43C2-9277-264BC9BEE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140">
              <a:extLst>
                <a:ext uri="{FF2B5EF4-FFF2-40B4-BE49-F238E27FC236}">
                  <a16:creationId xmlns:a16="http://schemas.microsoft.com/office/drawing/2014/main" id="{E4C3884A-F084-4B3C-AF5B-7AD0D2C14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6" name="Freeform 141">
              <a:extLst>
                <a:ext uri="{FF2B5EF4-FFF2-40B4-BE49-F238E27FC236}">
                  <a16:creationId xmlns:a16="http://schemas.microsoft.com/office/drawing/2014/main" id="{9C2667A6-9214-4DBA-9697-AC31442F9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7" name="Freeform 142">
              <a:extLst>
                <a:ext uri="{FF2B5EF4-FFF2-40B4-BE49-F238E27FC236}">
                  <a16:creationId xmlns:a16="http://schemas.microsoft.com/office/drawing/2014/main" id="{2B97DD39-020C-4D6F-8203-C723DBC54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366B33BB-F59C-4EE3-B47E-C3732284771C}"/>
              </a:ext>
            </a:extLst>
          </p:cNvPr>
          <p:cNvSpPr txBox="1"/>
          <p:nvPr/>
        </p:nvSpPr>
        <p:spPr>
          <a:xfrm>
            <a:off x="898360" y="4793154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B8CF3BA-5EF2-4B82-B448-FCF153C03B05}"/>
              </a:ext>
            </a:extLst>
          </p:cNvPr>
          <p:cNvSpPr txBox="1"/>
          <p:nvPr/>
        </p:nvSpPr>
        <p:spPr>
          <a:xfrm>
            <a:off x="810522" y="4598215"/>
            <a:ext cx="1606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8EB627E-0BC8-4C70-9D2F-7D084E4E23AE}"/>
              </a:ext>
            </a:extLst>
          </p:cNvPr>
          <p:cNvSpPr txBox="1"/>
          <p:nvPr/>
        </p:nvSpPr>
        <p:spPr>
          <a:xfrm>
            <a:off x="2620207" y="4149034"/>
            <a:ext cx="211948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</p:spTree>
    <p:extLst>
      <p:ext uri="{BB962C8B-B14F-4D97-AF65-F5344CB8AC3E}">
        <p14:creationId xmlns:p14="http://schemas.microsoft.com/office/powerpoint/2010/main" val="5354716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22" grpId="0" build="p"/>
      <p:bldP spid="23" grpId="0" build="p"/>
      <p:bldP spid="7" grpId="0"/>
      <p:bldP spid="19" grpId="0" animBg="1"/>
      <p:bldP spid="20" grpId="0" animBg="1"/>
      <p:bldP spid="21" grpId="0" animBg="1"/>
      <p:bldP spid="28" grpId="0" animBg="1"/>
      <p:bldP spid="30" grpId="0"/>
      <p:bldP spid="31" grpId="0"/>
      <p:bldP spid="32" grpId="0"/>
      <p:bldP spid="33" grpId="0" animBg="1"/>
      <p:bldP spid="34" grpId="0"/>
      <p:bldP spid="35" grpId="0"/>
      <p:bldP spid="36" grpId="0"/>
      <p:bldP spid="43" grpId="0" animBg="1"/>
      <p:bldP spid="58" grpId="0"/>
      <p:bldP spid="59" grpId="0"/>
      <p:bldP spid="6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8ADD061E-2199-4695-BB3F-9D37C020B597}"/>
              </a:ext>
            </a:extLst>
          </p:cNvPr>
          <p:cNvSpPr/>
          <p:nvPr/>
        </p:nvSpPr>
        <p:spPr>
          <a:xfrm>
            <a:off x="674697" y="1574626"/>
            <a:ext cx="1620272" cy="162027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B66817BB-D8B3-4C1E-A15D-940ABB432244}"/>
              </a:ext>
            </a:extLst>
          </p:cNvPr>
          <p:cNvSpPr/>
          <p:nvPr/>
        </p:nvSpPr>
        <p:spPr>
          <a:xfrm>
            <a:off x="3900228" y="4370223"/>
            <a:ext cx="2268857" cy="2487776"/>
          </a:xfrm>
          <a:custGeom>
            <a:avLst/>
            <a:gdLst>
              <a:gd name="connsiteX0" fmla="*/ 378151 w 2268857"/>
              <a:gd name="connsiteY0" fmla="*/ 0 h 2487776"/>
              <a:gd name="connsiteX1" fmla="*/ 1890707 w 2268857"/>
              <a:gd name="connsiteY1" fmla="*/ 0 h 2487776"/>
              <a:gd name="connsiteX2" fmla="*/ 2268857 w 2268857"/>
              <a:gd name="connsiteY2" fmla="*/ 378151 h 2487776"/>
              <a:gd name="connsiteX3" fmla="*/ 2268857 w 2268857"/>
              <a:gd name="connsiteY3" fmla="*/ 1125904 h 2487776"/>
              <a:gd name="connsiteX4" fmla="*/ 2268857 w 2268857"/>
              <a:gd name="connsiteY4" fmla="*/ 1630527 h 2487776"/>
              <a:gd name="connsiteX5" fmla="*/ 2268857 w 2268857"/>
              <a:gd name="connsiteY5" fmla="*/ 2487776 h 2487776"/>
              <a:gd name="connsiteX6" fmla="*/ 0 w 2268857"/>
              <a:gd name="connsiteY6" fmla="*/ 2487776 h 2487776"/>
              <a:gd name="connsiteX7" fmla="*/ 0 w 2268857"/>
              <a:gd name="connsiteY7" fmla="*/ 1630527 h 2487776"/>
              <a:gd name="connsiteX8" fmla="*/ 0 w 2268857"/>
              <a:gd name="connsiteY8" fmla="*/ 1125904 h 2487776"/>
              <a:gd name="connsiteX9" fmla="*/ 0 w 2268857"/>
              <a:gd name="connsiteY9" fmla="*/ 378151 h 2487776"/>
              <a:gd name="connsiteX10" fmla="*/ 378151 w 2268857"/>
              <a:gd name="connsiteY10" fmla="*/ 0 h 248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68857" h="2487776">
                <a:moveTo>
                  <a:pt x="378151" y="0"/>
                </a:moveTo>
                <a:lnTo>
                  <a:pt x="1890707" y="0"/>
                </a:lnTo>
                <a:cubicBezTo>
                  <a:pt x="2099553" y="0"/>
                  <a:pt x="2268857" y="169304"/>
                  <a:pt x="2268857" y="378151"/>
                </a:cubicBezTo>
                <a:lnTo>
                  <a:pt x="2268857" y="1125904"/>
                </a:lnTo>
                <a:lnTo>
                  <a:pt x="2268857" y="1630527"/>
                </a:lnTo>
                <a:lnTo>
                  <a:pt x="2268857" y="2487776"/>
                </a:lnTo>
                <a:lnTo>
                  <a:pt x="0" y="2487776"/>
                </a:lnTo>
                <a:lnTo>
                  <a:pt x="0" y="1630527"/>
                </a:lnTo>
                <a:lnTo>
                  <a:pt x="0" y="1125904"/>
                </a:lnTo>
                <a:lnTo>
                  <a:pt x="0" y="378151"/>
                </a:lnTo>
                <a:cubicBezTo>
                  <a:pt x="0" y="169304"/>
                  <a:pt x="169304" y="0"/>
                  <a:pt x="378151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F96B3C95-7A0D-4E64-801B-AD2CF34D5440}"/>
              </a:ext>
            </a:extLst>
          </p:cNvPr>
          <p:cNvSpPr/>
          <p:nvPr/>
        </p:nvSpPr>
        <p:spPr>
          <a:xfrm>
            <a:off x="3582228" y="1891863"/>
            <a:ext cx="2171469" cy="3074276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BC1AEB5-BC94-43B4-A2B5-69FD5FF5E18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E S T I M O N I A L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1959EA0-757A-4B4F-99E6-8CDB3CED28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Say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85E993F4-20EC-43D3-B642-1B91050AD245}"/>
              </a:ext>
            </a:extLst>
          </p:cNvPr>
          <p:cNvSpPr/>
          <p:nvPr/>
        </p:nvSpPr>
        <p:spPr>
          <a:xfrm>
            <a:off x="1019249" y="1891863"/>
            <a:ext cx="2171469" cy="3074276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E5A8CE-6CA7-453C-A1AB-51F6FC5E8BE7}"/>
              </a:ext>
            </a:extLst>
          </p:cNvPr>
          <p:cNvSpPr txBox="1"/>
          <p:nvPr/>
        </p:nvSpPr>
        <p:spPr>
          <a:xfrm>
            <a:off x="3682806" y="3857251"/>
            <a:ext cx="197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DFFC025-D54C-445A-9895-C3E8F7E831F1}"/>
              </a:ext>
            </a:extLst>
          </p:cNvPr>
          <p:cNvSpPr txBox="1"/>
          <p:nvPr/>
        </p:nvSpPr>
        <p:spPr>
          <a:xfrm>
            <a:off x="3861216" y="4534864"/>
            <a:ext cx="1613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George F.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0478DAF-D61D-4C74-B13C-CEE99E77712F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6883DF4-2965-44B4-A070-F02543B86D78}"/>
              </a:ext>
            </a:extLst>
          </p:cNvPr>
          <p:cNvSpPr/>
          <p:nvPr/>
        </p:nvSpPr>
        <p:spPr>
          <a:xfrm rot="8100000">
            <a:off x="3651878" y="608852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D6B060-F5BD-45A8-B9DC-42F29E3C4AC1}"/>
              </a:ext>
            </a:extLst>
          </p:cNvPr>
          <p:cNvSpPr/>
          <p:nvPr/>
        </p:nvSpPr>
        <p:spPr>
          <a:xfrm>
            <a:off x="2173841" y="6154182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7B757D-A595-4AAC-98DC-105A55A79B4F}"/>
              </a:ext>
            </a:extLst>
          </p:cNvPr>
          <p:cNvSpPr txBox="1"/>
          <p:nvPr/>
        </p:nvSpPr>
        <p:spPr>
          <a:xfrm>
            <a:off x="1119827" y="3857251"/>
            <a:ext cx="197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0D843A6-2FE7-469A-BB30-35BAA647549B}"/>
              </a:ext>
            </a:extLst>
          </p:cNvPr>
          <p:cNvSpPr txBox="1"/>
          <p:nvPr/>
        </p:nvSpPr>
        <p:spPr>
          <a:xfrm>
            <a:off x="1298237" y="4534864"/>
            <a:ext cx="1613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5ADF638-F9D4-4353-91B9-05A33C09ADC7}"/>
              </a:ext>
            </a:extLst>
          </p:cNvPr>
          <p:cNvGrpSpPr/>
          <p:nvPr/>
        </p:nvGrpSpPr>
        <p:grpSpPr>
          <a:xfrm>
            <a:off x="6259022" y="1915836"/>
            <a:ext cx="184666" cy="184666"/>
            <a:chOff x="6838122" y="1785534"/>
            <a:chExt cx="308113" cy="308113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A5781AB-5D47-497C-AD44-E17B1F9365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4" name="Graphic 4">
              <a:extLst>
                <a:ext uri="{FF2B5EF4-FFF2-40B4-BE49-F238E27FC236}">
                  <a16:creationId xmlns:a16="http://schemas.microsoft.com/office/drawing/2014/main" id="{D4827ED4-82AB-4229-984F-BA2F599F8620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" name="PsHolder16">
            <a:extLst>
              <a:ext uri="{FF2B5EF4-FFF2-40B4-BE49-F238E27FC236}">
                <a16:creationId xmlns:a16="http://schemas.microsoft.com/office/drawing/2014/main" id="{3C38C897-50EE-4F57-AF71-DCF88D9D464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PsHolder17">
            <a:extLst>
              <a:ext uri="{FF2B5EF4-FFF2-40B4-BE49-F238E27FC236}">
                <a16:creationId xmlns:a16="http://schemas.microsoft.com/office/drawing/2014/main" id="{824C9A27-67B9-4DAC-BDEA-6FD900A5EE1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5BE244-C38B-4678-9440-EA4433D88661}"/>
              </a:ext>
            </a:extLst>
          </p:cNvPr>
          <p:cNvSpPr txBox="1"/>
          <p:nvPr/>
        </p:nvSpPr>
        <p:spPr>
          <a:xfrm>
            <a:off x="6488888" y="3276842"/>
            <a:ext cx="2268857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901522DE-2550-4997-AD6A-3060F22AA9BA}"/>
              </a:ext>
            </a:extLst>
          </p:cNvPr>
          <p:cNvSpPr/>
          <p:nvPr/>
        </p:nvSpPr>
        <p:spPr>
          <a:xfrm>
            <a:off x="4087552" y="2696432"/>
            <a:ext cx="1160819" cy="116081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C12F8E3-A33F-4CFF-B439-CBE114165089}"/>
              </a:ext>
            </a:extLst>
          </p:cNvPr>
          <p:cNvGrpSpPr/>
          <p:nvPr/>
        </p:nvGrpSpPr>
        <p:grpSpPr>
          <a:xfrm rot="10800000">
            <a:off x="1916085" y="2188745"/>
            <a:ext cx="377798" cy="377798"/>
            <a:chOff x="2480441" y="1681655"/>
            <a:chExt cx="834070" cy="83407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45DC676-903B-4E62-88C8-6F6588F45083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Graphic 60">
              <a:extLst>
                <a:ext uri="{FF2B5EF4-FFF2-40B4-BE49-F238E27FC236}">
                  <a16:creationId xmlns:a16="http://schemas.microsoft.com/office/drawing/2014/main" id="{625B7508-22CC-43C6-8443-D53A8F5AB549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EE883F-D76D-4BDA-87AD-6E432A553845}"/>
              </a:ext>
            </a:extLst>
          </p:cNvPr>
          <p:cNvGrpSpPr/>
          <p:nvPr/>
        </p:nvGrpSpPr>
        <p:grpSpPr>
          <a:xfrm rot="10800000">
            <a:off x="4479064" y="2188745"/>
            <a:ext cx="377798" cy="377798"/>
            <a:chOff x="2480441" y="1681655"/>
            <a:chExt cx="834070" cy="834070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B5B9C81-F13D-4C32-8A4E-7AF9D739C7BB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Graphic 60">
              <a:extLst>
                <a:ext uri="{FF2B5EF4-FFF2-40B4-BE49-F238E27FC236}">
                  <a16:creationId xmlns:a16="http://schemas.microsoft.com/office/drawing/2014/main" id="{C9765E0C-7647-4CD0-B032-72CA3C0F287A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844C6031-D734-407F-A421-CCB031C55FDA}"/>
              </a:ext>
            </a:extLst>
          </p:cNvPr>
          <p:cNvSpPr/>
          <p:nvPr/>
        </p:nvSpPr>
        <p:spPr>
          <a:xfrm>
            <a:off x="1524574" y="2696432"/>
            <a:ext cx="1160819" cy="116081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22">
            <a:extLst>
              <a:ext uri="{FF2B5EF4-FFF2-40B4-BE49-F238E27FC236}">
                <a16:creationId xmlns:a16="http://schemas.microsoft.com/office/drawing/2014/main" id="{90CAF750-75A8-4E71-BF2D-69A6B317DD3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sHolder23">
            <a:extLst>
              <a:ext uri="{FF2B5EF4-FFF2-40B4-BE49-F238E27FC236}">
                <a16:creationId xmlns:a16="http://schemas.microsoft.com/office/drawing/2014/main" id="{A2E1832F-C03F-4346-BA31-C05ACA3410A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345316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42" grpId="0" animBg="1"/>
      <p:bldP spid="17" grpId="0" build="p"/>
      <p:bldP spid="2" grpId="0" build="p"/>
      <p:bldP spid="31" grpId="0" animBg="1"/>
      <p:bldP spid="44" grpId="0"/>
      <p:bldP spid="45" grpId="0"/>
      <p:bldP spid="14" grpId="0" animBg="1"/>
      <p:bldP spid="15" grpId="0" animBg="1"/>
      <p:bldP spid="16" grpId="0" animBg="1"/>
      <p:bldP spid="36" grpId="0"/>
      <p:bldP spid="38" grpId="0"/>
      <p:bldP spid="68" grpId="0"/>
      <p:bldP spid="61" grpId="0" animBg="1"/>
      <p:bldP spid="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CB8C720A-DD01-4550-8262-4F29A51E97A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979CDD9-9A4B-4EA1-AF80-9AB933B715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8131384-90D2-4ACD-A11A-319EDEE7F0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 O N T A C T   U 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B4AF395-1971-4E8A-9999-A5414469BA18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2A6321D-EB9B-4DE9-867F-32F4F824A492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087FF173-0E26-4B8F-A017-5C2E9A26E51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907F07C-B7C4-4EBC-92CB-3E1C2761E1DF}"/>
              </a:ext>
            </a:extLst>
          </p:cNvPr>
          <p:cNvSpPr txBox="1"/>
          <p:nvPr/>
        </p:nvSpPr>
        <p:spPr>
          <a:xfrm>
            <a:off x="810521" y="2729065"/>
            <a:ext cx="3334097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31028B2-1253-4FBE-BBD1-6628DD8AD0A8}"/>
              </a:ext>
            </a:extLst>
          </p:cNvPr>
          <p:cNvSpPr/>
          <p:nvPr/>
        </p:nvSpPr>
        <p:spPr>
          <a:xfrm>
            <a:off x="853010" y="3831535"/>
            <a:ext cx="7437981" cy="1871042"/>
          </a:xfrm>
          <a:prstGeom prst="roundRect">
            <a:avLst>
              <a:gd name="adj" fmla="val 232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14230A8-17EA-4BCA-8005-B8340E5F0869}"/>
              </a:ext>
            </a:extLst>
          </p:cNvPr>
          <p:cNvSpPr txBox="1"/>
          <p:nvPr/>
        </p:nvSpPr>
        <p:spPr>
          <a:xfrm>
            <a:off x="4122255" y="4513502"/>
            <a:ext cx="181252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68BA53-5916-4910-AD9A-6632D450ABE4}"/>
              </a:ext>
            </a:extLst>
          </p:cNvPr>
          <p:cNvSpPr txBox="1"/>
          <p:nvPr/>
        </p:nvSpPr>
        <p:spPr>
          <a:xfrm>
            <a:off x="4122255" y="42576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Get in touch: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Graphic 49">
            <a:extLst>
              <a:ext uri="{FF2B5EF4-FFF2-40B4-BE49-F238E27FC236}">
                <a16:creationId xmlns:a16="http://schemas.microsoft.com/office/drawing/2014/main" id="{3482D1F8-7652-4403-B920-1C4FF55C989F}"/>
              </a:ext>
            </a:extLst>
          </p:cNvPr>
          <p:cNvSpPr/>
          <p:nvPr/>
        </p:nvSpPr>
        <p:spPr>
          <a:xfrm>
            <a:off x="6133545" y="4404854"/>
            <a:ext cx="94852" cy="91755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E1EA97E-91E4-45C6-8C0D-E35650A502E2}"/>
              </a:ext>
            </a:extLst>
          </p:cNvPr>
          <p:cNvSpPr txBox="1"/>
          <p:nvPr/>
        </p:nvSpPr>
        <p:spPr>
          <a:xfrm>
            <a:off x="6310081" y="4349945"/>
            <a:ext cx="18347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Phone: </a:t>
            </a:r>
            <a:r>
              <a:rPr lang="en-US" sz="900" dirty="0">
                <a:solidFill>
                  <a:schemeClr val="tx2"/>
                </a:solidFill>
              </a:rPr>
              <a:t>+53 623 662 345</a:t>
            </a:r>
          </a:p>
        </p:txBody>
      </p:sp>
      <p:sp>
        <p:nvSpPr>
          <p:cNvPr id="35" name="Graphic 49">
            <a:extLst>
              <a:ext uri="{FF2B5EF4-FFF2-40B4-BE49-F238E27FC236}">
                <a16:creationId xmlns:a16="http://schemas.microsoft.com/office/drawing/2014/main" id="{3E0FFA43-24CE-48B0-AE8A-EEB39F3B1E81}"/>
              </a:ext>
            </a:extLst>
          </p:cNvPr>
          <p:cNvSpPr/>
          <p:nvPr/>
        </p:nvSpPr>
        <p:spPr>
          <a:xfrm>
            <a:off x="6133544" y="4717562"/>
            <a:ext cx="94852" cy="91755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80CA98D-7111-44FA-A0C4-8F35C472F8B9}"/>
              </a:ext>
            </a:extLst>
          </p:cNvPr>
          <p:cNvSpPr txBox="1"/>
          <p:nvPr/>
        </p:nvSpPr>
        <p:spPr>
          <a:xfrm>
            <a:off x="6310080" y="4662653"/>
            <a:ext cx="18347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Email: </a:t>
            </a:r>
            <a:r>
              <a:rPr lang="en-US" sz="9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37" name="Graphic 49">
            <a:extLst>
              <a:ext uri="{FF2B5EF4-FFF2-40B4-BE49-F238E27FC236}">
                <a16:creationId xmlns:a16="http://schemas.microsoft.com/office/drawing/2014/main" id="{25F16861-C3AF-4D5F-B5E2-1D51165C0D3F}"/>
              </a:ext>
            </a:extLst>
          </p:cNvPr>
          <p:cNvSpPr/>
          <p:nvPr/>
        </p:nvSpPr>
        <p:spPr>
          <a:xfrm>
            <a:off x="6133543" y="5030270"/>
            <a:ext cx="94852" cy="91755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F7CAF41-2A6D-42D5-BD9A-77793C0EB58C}"/>
              </a:ext>
            </a:extLst>
          </p:cNvPr>
          <p:cNvSpPr txBox="1"/>
          <p:nvPr/>
        </p:nvSpPr>
        <p:spPr>
          <a:xfrm>
            <a:off x="6310079" y="4975361"/>
            <a:ext cx="1980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Website: </a:t>
            </a:r>
            <a:r>
              <a:rPr lang="en-US" sz="900" dirty="0">
                <a:solidFill>
                  <a:schemeClr val="tx2"/>
                </a:solidFill>
              </a:rPr>
              <a:t>www.yourwebsite.com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CEA3BFE-FA15-4F8E-B88C-D91024BDF370}"/>
              </a:ext>
            </a:extLst>
          </p:cNvPr>
          <p:cNvSpPr/>
          <p:nvPr/>
        </p:nvSpPr>
        <p:spPr>
          <a:xfrm>
            <a:off x="8113489" y="4009478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FD3A88E-4FBF-4AA2-9753-C3CB7B3400BC}"/>
              </a:ext>
            </a:extLst>
          </p:cNvPr>
          <p:cNvSpPr/>
          <p:nvPr/>
        </p:nvSpPr>
        <p:spPr>
          <a:xfrm rot="8100000">
            <a:off x="2482440" y="608853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17">
            <a:extLst>
              <a:ext uri="{FF2B5EF4-FFF2-40B4-BE49-F238E27FC236}">
                <a16:creationId xmlns:a16="http://schemas.microsoft.com/office/drawing/2014/main" id="{275B41B2-89C3-4C38-896A-D7E1BA15B2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A1C037C-5103-44F8-824F-1397051EBE24}"/>
              </a:ext>
            </a:extLst>
          </p:cNvPr>
          <p:cNvSpPr/>
          <p:nvPr/>
        </p:nvSpPr>
        <p:spPr>
          <a:xfrm>
            <a:off x="3981109" y="550806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8086598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  <p:bldP spid="22" grpId="0"/>
      <p:bldP spid="27" grpId="0" animBg="1"/>
      <p:bldP spid="31" grpId="0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40" grpId="0" animBg="1"/>
      <p:bldP spid="42" grpId="0" animBg="1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BBE3FCC5-204B-40D1-9076-071BEBFD05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50AAFB-1064-4775-A731-DCE8B9C70C0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Agenda for</a:t>
            </a:r>
          </a:p>
          <a:p>
            <a:r>
              <a:rPr lang="en-US" dirty="0"/>
              <a:t>Today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C1980-6D1E-4E77-999B-D7B347129C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 A B L E   O F   C O N T E N 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6C39E97-DF33-480C-82D4-11DA5ADAE095}"/>
              </a:ext>
            </a:extLst>
          </p:cNvPr>
          <p:cNvGrpSpPr/>
          <p:nvPr/>
        </p:nvGrpSpPr>
        <p:grpSpPr>
          <a:xfrm>
            <a:off x="590509" y="2159422"/>
            <a:ext cx="184666" cy="184666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5F9FDDF-5F4C-498E-9943-4D2355883F0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4CA405DF-29F8-4385-9CC9-190915286D4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4EAC9E1-2C6F-46DE-8547-1998F018774C}"/>
              </a:ext>
            </a:extLst>
          </p:cNvPr>
          <p:cNvSpPr txBox="1"/>
          <p:nvPr/>
        </p:nvSpPr>
        <p:spPr>
          <a:xfrm>
            <a:off x="804260" y="3429000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238A903-0EF3-44CD-89F1-258B0BC5F493}"/>
              </a:ext>
            </a:extLst>
          </p:cNvPr>
          <p:cNvSpPr/>
          <p:nvPr/>
        </p:nvSpPr>
        <p:spPr>
          <a:xfrm>
            <a:off x="2173841" y="6144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C3BC6C17-AE50-4368-B3AA-ABC69488697C}"/>
              </a:ext>
            </a:extLst>
          </p:cNvPr>
          <p:cNvSpPr/>
          <p:nvPr/>
        </p:nvSpPr>
        <p:spPr>
          <a:xfrm rot="8100000">
            <a:off x="3651878" y="603573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5C2BCA3-34F6-4109-A28F-EBBEEE3E1BAD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410D600A-38ED-498B-8897-11651E02BC1F}"/>
              </a:ext>
            </a:extLst>
          </p:cNvPr>
          <p:cNvSpPr/>
          <p:nvPr/>
        </p:nvSpPr>
        <p:spPr>
          <a:xfrm>
            <a:off x="5570610" y="1813761"/>
            <a:ext cx="3066833" cy="3230480"/>
          </a:xfrm>
          <a:prstGeom prst="roundRect">
            <a:avLst>
              <a:gd name="adj" fmla="val 78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BAA5CD9-C8AD-43AD-B087-82F2CD770BD2}"/>
              </a:ext>
            </a:extLst>
          </p:cNvPr>
          <p:cNvSpPr/>
          <p:nvPr/>
        </p:nvSpPr>
        <p:spPr>
          <a:xfrm>
            <a:off x="6146736" y="2292376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8C8038-C9AC-461D-8E9A-283C4D24A298}"/>
              </a:ext>
            </a:extLst>
          </p:cNvPr>
          <p:cNvSpPr txBox="1"/>
          <p:nvPr/>
        </p:nvSpPr>
        <p:spPr>
          <a:xfrm>
            <a:off x="6616680" y="2206684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Introducing message about travel agency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61E0CF5-8C49-4333-9D10-E993C576DE56}"/>
              </a:ext>
            </a:extLst>
          </p:cNvPr>
          <p:cNvSpPr/>
          <p:nvPr/>
        </p:nvSpPr>
        <p:spPr>
          <a:xfrm>
            <a:off x="6146736" y="2959440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188CBB-4040-43E8-AE37-9B56931A4A09}"/>
              </a:ext>
            </a:extLst>
          </p:cNvPr>
          <p:cNvSpPr txBox="1"/>
          <p:nvPr/>
        </p:nvSpPr>
        <p:spPr>
          <a:xfrm>
            <a:off x="6616680" y="2873748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Tabla</a:t>
            </a:r>
            <a:r>
              <a:rPr lang="en-US" sz="900" dirty="0">
                <a:solidFill>
                  <a:schemeClr val="bg2"/>
                </a:solidFill>
              </a:rPr>
              <a:t> of content all material which is discussion today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973D22D-D0BD-4208-8BE3-580ECB44D667}"/>
              </a:ext>
            </a:extLst>
          </p:cNvPr>
          <p:cNvSpPr/>
          <p:nvPr/>
        </p:nvSpPr>
        <p:spPr>
          <a:xfrm>
            <a:off x="6146736" y="3626503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896FF6-6118-473F-A184-60C4E8A6DC3D}"/>
              </a:ext>
            </a:extLst>
          </p:cNvPr>
          <p:cNvSpPr txBox="1"/>
          <p:nvPr/>
        </p:nvSpPr>
        <p:spPr>
          <a:xfrm>
            <a:off x="6616680" y="3540811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About how we work and work experience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FC9D833-E27D-4562-8F63-6C540F22A988}"/>
              </a:ext>
            </a:extLst>
          </p:cNvPr>
          <p:cNvSpPr/>
          <p:nvPr/>
        </p:nvSpPr>
        <p:spPr>
          <a:xfrm>
            <a:off x="6146736" y="4293567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C91B064-BC3B-4577-AC32-8729542AFBC3}"/>
              </a:ext>
            </a:extLst>
          </p:cNvPr>
          <p:cNvSpPr txBox="1"/>
          <p:nvPr/>
        </p:nvSpPr>
        <p:spPr>
          <a:xfrm>
            <a:off x="6616680" y="4207875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Describe all team and company structure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5CB8AD2-9A07-4B7B-84EB-5B0838103234}"/>
              </a:ext>
            </a:extLst>
          </p:cNvPr>
          <p:cNvSpPr txBox="1"/>
          <p:nvPr/>
        </p:nvSpPr>
        <p:spPr>
          <a:xfrm>
            <a:off x="6146735" y="2284298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7DBAC14-340D-4D9C-A4E6-D787DC1964AF}"/>
              </a:ext>
            </a:extLst>
          </p:cNvPr>
          <p:cNvSpPr txBox="1"/>
          <p:nvPr/>
        </p:nvSpPr>
        <p:spPr>
          <a:xfrm>
            <a:off x="6146735" y="2951361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66E4AD8-C8AB-4850-895D-9BAB95096F12}"/>
              </a:ext>
            </a:extLst>
          </p:cNvPr>
          <p:cNvSpPr txBox="1"/>
          <p:nvPr/>
        </p:nvSpPr>
        <p:spPr>
          <a:xfrm>
            <a:off x="6146735" y="3609716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2A0B8CB-8F7D-41ED-B1DC-77700666A3CB}"/>
              </a:ext>
            </a:extLst>
          </p:cNvPr>
          <p:cNvSpPr txBox="1"/>
          <p:nvPr/>
        </p:nvSpPr>
        <p:spPr>
          <a:xfrm>
            <a:off x="6146735" y="4276779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65674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3" grpId="0"/>
      <p:bldP spid="47" grpId="0" animBg="1"/>
      <p:bldP spid="49" grpId="0" animBg="1"/>
      <p:bldP spid="51" grpId="0" animBg="1"/>
      <p:bldP spid="52" grpId="0" animBg="1"/>
      <p:bldP spid="25" grpId="0" animBg="1"/>
      <p:bldP spid="27" grpId="0"/>
      <p:bldP spid="30" grpId="0" animBg="1"/>
      <p:bldP spid="32" grpId="0"/>
      <p:bldP spid="34" grpId="0" animBg="1"/>
      <p:bldP spid="36" grpId="0"/>
      <p:bldP spid="38" grpId="0" animBg="1"/>
      <p:bldP spid="40" grpId="0"/>
      <p:bldP spid="56" grpId="0"/>
      <p:bldP spid="58" grpId="0"/>
      <p:bldP spid="60" grpId="0"/>
      <p:bldP spid="6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sHolder1">
            <a:extLst>
              <a:ext uri="{FF2B5EF4-FFF2-40B4-BE49-F238E27FC236}">
                <a16:creationId xmlns:a16="http://schemas.microsoft.com/office/drawing/2014/main" id="{5223E86B-0BAF-45B0-88B9-6A89EDC216E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AADCF51-D868-4FB7-A994-4408105B131A}"/>
              </a:ext>
            </a:extLst>
          </p:cNvPr>
          <p:cNvSpPr/>
          <p:nvPr/>
        </p:nvSpPr>
        <p:spPr>
          <a:xfrm>
            <a:off x="482322" y="0"/>
            <a:ext cx="8661679" cy="5904689"/>
          </a:xfrm>
          <a:custGeom>
            <a:avLst/>
            <a:gdLst>
              <a:gd name="connsiteX0" fmla="*/ 0 w 11347174"/>
              <a:gd name="connsiteY0" fmla="*/ 0 h 6023113"/>
              <a:gd name="connsiteX1" fmla="*/ 11347174 w 11347174"/>
              <a:gd name="connsiteY1" fmla="*/ 0 h 6023113"/>
              <a:gd name="connsiteX2" fmla="*/ 11347174 w 11347174"/>
              <a:gd name="connsiteY2" fmla="*/ 6023113 h 6023113"/>
              <a:gd name="connsiteX3" fmla="*/ 337936 w 11347174"/>
              <a:gd name="connsiteY3" fmla="*/ 6023113 h 6023113"/>
              <a:gd name="connsiteX4" fmla="*/ 0 w 11347174"/>
              <a:gd name="connsiteY4" fmla="*/ 5685177 h 602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47174" h="6023113">
                <a:moveTo>
                  <a:pt x="0" y="0"/>
                </a:moveTo>
                <a:lnTo>
                  <a:pt x="11347174" y="0"/>
                </a:lnTo>
                <a:lnTo>
                  <a:pt x="11347174" y="6023113"/>
                </a:lnTo>
                <a:lnTo>
                  <a:pt x="337936" y="6023113"/>
                </a:lnTo>
                <a:cubicBezTo>
                  <a:pt x="151299" y="6023113"/>
                  <a:pt x="0" y="5871814"/>
                  <a:pt x="0" y="5685177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"/>
                </a:schemeClr>
              </a:gs>
              <a:gs pos="100000">
                <a:schemeClr val="accent2">
                  <a:alpha val="85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5BEEF0-03E9-4228-A809-29F475142DD5}"/>
              </a:ext>
            </a:extLst>
          </p:cNvPr>
          <p:cNvSpPr txBox="1"/>
          <p:nvPr/>
        </p:nvSpPr>
        <p:spPr>
          <a:xfrm>
            <a:off x="2067816" y="3188844"/>
            <a:ext cx="2332666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25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77DCCAA-36F3-4FA1-BCCA-1B71940AFEDA}"/>
              </a:ext>
            </a:extLst>
          </p:cNvPr>
          <p:cNvGrpSpPr/>
          <p:nvPr/>
        </p:nvGrpSpPr>
        <p:grpSpPr>
          <a:xfrm>
            <a:off x="1647484" y="2767681"/>
            <a:ext cx="1552916" cy="369500"/>
            <a:chOff x="4025445" y="2657475"/>
            <a:chExt cx="4141111" cy="98533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28FC61D-AF72-400C-8610-3BAB6F2375F9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solidFill>
              <a:schemeClr val="bg2"/>
            </a:solidFill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D218D82A-6620-41D1-BFF8-EE7A441E795A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EDF74BC-C211-42BE-AAD7-AF8D8CD8AEB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83DCC9D-D923-4EA3-B0E0-D4BA9BCECEC4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CF62FA-2AF3-4A5E-B538-185EAE703285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A8081C5-616E-4D25-9585-F9F1D1825F7F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3513AF9-9893-42BD-B572-F880B1B47F04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876A5A22-7617-43A8-B451-01CF752F53BD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994A042-134B-49B6-A263-49A5D1B770D9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38C94577-0BD2-4AFA-A450-6EC267185C17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2CF60747-AFE4-400F-8B52-514F2A5ADE50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B3A2DAE-46A5-4870-9BE5-F4C63C6C6E94}"/>
              </a:ext>
            </a:extLst>
          </p:cNvPr>
          <p:cNvGrpSpPr/>
          <p:nvPr/>
        </p:nvGrpSpPr>
        <p:grpSpPr>
          <a:xfrm>
            <a:off x="4234131" y="2865679"/>
            <a:ext cx="184666" cy="184666"/>
            <a:chOff x="6838122" y="1785534"/>
            <a:chExt cx="308113" cy="308113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7C84339-5E71-4FF1-BE39-56DA5720313C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schemeClr val="bg2"/>
                </a:solidFill>
              </a:endParaRPr>
            </a:p>
          </p:txBody>
        </p:sp>
        <p:sp>
          <p:nvSpPr>
            <p:cNvPr id="20" name="Graphic 4">
              <a:extLst>
                <a:ext uri="{FF2B5EF4-FFF2-40B4-BE49-F238E27FC236}">
                  <a16:creationId xmlns:a16="http://schemas.microsoft.com/office/drawing/2014/main" id="{0C20F1CC-A4A6-4146-A6AC-521643F6F1F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216075A5-1DD3-4239-92A8-211F6B6464F9}"/>
              </a:ext>
            </a:extLst>
          </p:cNvPr>
          <p:cNvSpPr/>
          <p:nvPr/>
        </p:nvSpPr>
        <p:spPr>
          <a:xfrm>
            <a:off x="2173841" y="61474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FECDE85-5825-498C-91B4-A7C8972A324D}"/>
              </a:ext>
            </a:extLst>
          </p:cNvPr>
          <p:cNvSpPr/>
          <p:nvPr/>
        </p:nvSpPr>
        <p:spPr>
          <a:xfrm rot="8100000">
            <a:off x="3651877" y="1115294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DAC9AF6-B7BE-42C8-A1E3-3F64D9013865}"/>
              </a:ext>
            </a:extLst>
          </p:cNvPr>
          <p:cNvSpPr/>
          <p:nvPr/>
        </p:nvSpPr>
        <p:spPr>
          <a:xfrm>
            <a:off x="8966499" y="4769635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8F1EBB-3C61-47D0-8D84-572000D9D3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Thanks!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C8A2F7-AA78-4D50-81F0-289DDAEC0B9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E N D   O F   S L I D E</a:t>
            </a:r>
          </a:p>
        </p:txBody>
      </p:sp>
    </p:spTree>
    <p:extLst>
      <p:ext uri="{BB962C8B-B14F-4D97-AF65-F5344CB8AC3E}">
        <p14:creationId xmlns:p14="http://schemas.microsoft.com/office/powerpoint/2010/main" val="15419611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27" grpId="0" animBg="1"/>
      <p:bldP spid="29" grpId="0" animBg="1"/>
      <p:bldP spid="31" grpId="0" animBg="1"/>
      <p:bldP spid="2" grpId="0" build="p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6AF5400B-7296-4BDD-82B6-517B67AE5E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D52280F-C043-4AE3-86C9-10BB7933F6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E377E972-9CF8-4E7C-9586-33ED18FC1B28}"/>
              </a:ext>
            </a:extLst>
          </p:cNvPr>
          <p:cNvSpPr txBox="1"/>
          <p:nvPr/>
        </p:nvSpPr>
        <p:spPr>
          <a:xfrm>
            <a:off x="2313071" y="5346410"/>
            <a:ext cx="451785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F1CFDD8-16CB-4D91-9FA8-A527D944FD9E}"/>
              </a:ext>
            </a:extLst>
          </p:cNvPr>
          <p:cNvSpPr txBox="1"/>
          <p:nvPr/>
        </p:nvSpPr>
        <p:spPr>
          <a:xfrm>
            <a:off x="3761403" y="5801025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accent1"/>
                </a:solidFill>
              </a:rPr>
              <a:t>www.yourwebsite.com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CDECD82E-7AE5-423A-ADCA-608DFAEE786E}"/>
              </a:ext>
            </a:extLst>
          </p:cNvPr>
          <p:cNvSpPr/>
          <p:nvPr/>
        </p:nvSpPr>
        <p:spPr>
          <a:xfrm>
            <a:off x="1772290" y="559294"/>
            <a:ext cx="5599421" cy="65339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E2C5D6A8-9865-4544-8129-4D1C7EA4F22B}"/>
              </a:ext>
            </a:extLst>
          </p:cNvPr>
          <p:cNvSpPr/>
          <p:nvPr/>
        </p:nvSpPr>
        <p:spPr>
          <a:xfrm>
            <a:off x="3689929" y="559295"/>
            <a:ext cx="1764146" cy="555203"/>
          </a:xfrm>
          <a:custGeom>
            <a:avLst/>
            <a:gdLst>
              <a:gd name="connsiteX0" fmla="*/ 0 w 2352195"/>
              <a:gd name="connsiteY0" fmla="*/ 0 h 740271"/>
              <a:gd name="connsiteX1" fmla="*/ 2352195 w 2352195"/>
              <a:gd name="connsiteY1" fmla="*/ 0 h 740271"/>
              <a:gd name="connsiteX2" fmla="*/ 2295975 w 2352195"/>
              <a:gd name="connsiteY2" fmla="*/ 109818 h 740271"/>
              <a:gd name="connsiteX3" fmla="*/ 1176097 w 2352195"/>
              <a:gd name="connsiteY3" fmla="*/ 740271 h 740271"/>
              <a:gd name="connsiteX4" fmla="*/ 56220 w 2352195"/>
              <a:gd name="connsiteY4" fmla="*/ 109818 h 74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195" h="740271">
                <a:moveTo>
                  <a:pt x="0" y="0"/>
                </a:moveTo>
                <a:lnTo>
                  <a:pt x="2352195" y="0"/>
                </a:lnTo>
                <a:lnTo>
                  <a:pt x="2295975" y="109818"/>
                </a:lnTo>
                <a:cubicBezTo>
                  <a:pt x="2066314" y="487789"/>
                  <a:pt x="1650691" y="740271"/>
                  <a:pt x="1176097" y="740271"/>
                </a:cubicBezTo>
                <a:cubicBezTo>
                  <a:pt x="701504" y="740271"/>
                  <a:pt x="285881" y="487789"/>
                  <a:pt x="56220" y="109818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4CE3D3CA-6497-4174-AF19-BE756B4A75A8}"/>
              </a:ext>
            </a:extLst>
          </p:cNvPr>
          <p:cNvSpPr/>
          <p:nvPr/>
        </p:nvSpPr>
        <p:spPr>
          <a:xfrm>
            <a:off x="3689340" y="656337"/>
            <a:ext cx="1765324" cy="556354"/>
          </a:xfrm>
          <a:custGeom>
            <a:avLst/>
            <a:gdLst>
              <a:gd name="connsiteX0" fmla="*/ 1176882 w 2353765"/>
              <a:gd name="connsiteY0" fmla="*/ 0 h 741805"/>
              <a:gd name="connsiteX1" fmla="*/ 2296760 w 2353765"/>
              <a:gd name="connsiteY1" fmla="*/ 630453 h 741805"/>
              <a:gd name="connsiteX2" fmla="*/ 2353765 w 2353765"/>
              <a:gd name="connsiteY2" fmla="*/ 741805 h 741805"/>
              <a:gd name="connsiteX3" fmla="*/ 0 w 2353765"/>
              <a:gd name="connsiteY3" fmla="*/ 741805 h 741805"/>
              <a:gd name="connsiteX4" fmla="*/ 57005 w 2353765"/>
              <a:gd name="connsiteY4" fmla="*/ 630453 h 741805"/>
              <a:gd name="connsiteX5" fmla="*/ 1176882 w 2353765"/>
              <a:gd name="connsiteY5" fmla="*/ 0 h 741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765" h="741805">
                <a:moveTo>
                  <a:pt x="1176882" y="0"/>
                </a:moveTo>
                <a:cubicBezTo>
                  <a:pt x="1651475" y="0"/>
                  <a:pt x="2067098" y="252482"/>
                  <a:pt x="2296760" y="630453"/>
                </a:cubicBezTo>
                <a:lnTo>
                  <a:pt x="2353765" y="741805"/>
                </a:lnTo>
                <a:lnTo>
                  <a:pt x="0" y="741805"/>
                </a:lnTo>
                <a:lnTo>
                  <a:pt x="57005" y="630453"/>
                </a:lnTo>
                <a:cubicBezTo>
                  <a:pt x="286665" y="252482"/>
                  <a:pt x="702288" y="0"/>
                  <a:pt x="1176882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E8D91E0-3742-405C-8376-C41D88073C99}"/>
              </a:ext>
            </a:extLst>
          </p:cNvPr>
          <p:cNvGrpSpPr/>
          <p:nvPr/>
        </p:nvGrpSpPr>
        <p:grpSpPr>
          <a:xfrm>
            <a:off x="4221801" y="802665"/>
            <a:ext cx="700398" cy="166652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F06CCD54-A565-4BE8-A044-414DBC3608E3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9F05A8C8-4D4D-4C91-865A-6B642A8726A0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E1CBD96A-74FB-4F19-9EAA-47059B51D3E6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62472525-1CA3-4AC5-B933-E90BA5321A5F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1F0BB47B-9F93-42AE-BF58-B14F212B49A1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22A5B6C5-0AC4-4572-867B-D43F6A0E928B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FF9E16E7-3957-4226-B39B-BC4EBAD61DBF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AE17EEFC-9670-4C6B-9712-8D109B3087C0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0F473EEE-ED11-44AC-A336-04D94890D4DF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A6F448D3-7A19-4072-A579-D75DBCF8E4B1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45EC77A7-E3CE-4A23-A20A-A442FAF7452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265EB89F-D3E6-4C86-A3E7-B7C60D6617B0}"/>
              </a:ext>
            </a:extLst>
          </p:cNvPr>
          <p:cNvSpPr txBox="1"/>
          <p:nvPr/>
        </p:nvSpPr>
        <p:spPr>
          <a:xfrm>
            <a:off x="1734988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Travel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7B07172-0F55-478D-9C4E-424CAE12A088}"/>
              </a:ext>
            </a:extLst>
          </p:cNvPr>
          <p:cNvSpPr txBox="1"/>
          <p:nvPr/>
        </p:nvSpPr>
        <p:spPr>
          <a:xfrm>
            <a:off x="2755049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Agency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7115E90-C6CF-4BAC-A49E-7F703059B9AC}"/>
              </a:ext>
            </a:extLst>
          </p:cNvPr>
          <p:cNvSpPr txBox="1"/>
          <p:nvPr/>
        </p:nvSpPr>
        <p:spPr>
          <a:xfrm>
            <a:off x="5128018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Guide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BD036A18-F639-431E-A7FF-81AE3A8F474F}"/>
              </a:ext>
            </a:extLst>
          </p:cNvPr>
          <p:cNvSpPr txBox="1"/>
          <p:nvPr/>
        </p:nvSpPr>
        <p:spPr>
          <a:xfrm>
            <a:off x="6137887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Places</a:t>
            </a:r>
          </a:p>
        </p:txBody>
      </p:sp>
    </p:spTree>
    <p:extLst>
      <p:ext uri="{BB962C8B-B14F-4D97-AF65-F5344CB8AC3E}">
        <p14:creationId xmlns:p14="http://schemas.microsoft.com/office/powerpoint/2010/main" val="2717886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1" grpId="0"/>
      <p:bldP spid="98" grpId="0"/>
      <p:bldP spid="110" grpId="0" animBg="1"/>
      <p:bldP spid="111" grpId="0" animBg="1"/>
      <p:bldP spid="112" grpId="0" animBg="1"/>
      <p:bldP spid="125" grpId="0"/>
      <p:bldP spid="126" grpId="0"/>
      <p:bldP spid="127" grpId="0"/>
      <p:bldP spid="1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66F82C25-E328-40A8-A348-0D7273E40A8A}"/>
              </a:ext>
            </a:extLst>
          </p:cNvPr>
          <p:cNvGrpSpPr/>
          <p:nvPr/>
        </p:nvGrpSpPr>
        <p:grpSpPr>
          <a:xfrm>
            <a:off x="589563" y="1915782"/>
            <a:ext cx="184666" cy="184666"/>
            <a:chOff x="6838122" y="1785534"/>
            <a:chExt cx="308113" cy="308113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430EE19-94CC-44EB-9CD2-51C75E30957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Graphic 4">
              <a:extLst>
                <a:ext uri="{FF2B5EF4-FFF2-40B4-BE49-F238E27FC236}">
                  <a16:creationId xmlns:a16="http://schemas.microsoft.com/office/drawing/2014/main" id="{1D45C299-B098-4640-9E46-577FB446EBDB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5B107C15-9548-49C6-94C5-A10AC0275925}"/>
              </a:ext>
            </a:extLst>
          </p:cNvPr>
          <p:cNvSpPr txBox="1"/>
          <p:nvPr/>
        </p:nvSpPr>
        <p:spPr>
          <a:xfrm>
            <a:off x="804260" y="3221370"/>
            <a:ext cx="45738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FC5EE82-E921-495D-BA85-C3039358478C}"/>
              </a:ext>
            </a:extLst>
          </p:cNvPr>
          <p:cNvSpPr/>
          <p:nvPr/>
        </p:nvSpPr>
        <p:spPr>
          <a:xfrm>
            <a:off x="2173841" y="6149547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C6FA348-76A8-4DE0-9AB7-BA90D982C962}"/>
              </a:ext>
            </a:extLst>
          </p:cNvPr>
          <p:cNvSpPr/>
          <p:nvPr/>
        </p:nvSpPr>
        <p:spPr>
          <a:xfrm rot="8100000">
            <a:off x="3651877" y="603572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5BC5CC7-B56E-4769-975E-68FEB4FA6FF2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AF0FE4-26FE-4EB5-B3B3-6484C2E4ADB0}"/>
              </a:ext>
            </a:extLst>
          </p:cNvPr>
          <p:cNvSpPr txBox="1"/>
          <p:nvPr/>
        </p:nvSpPr>
        <p:spPr>
          <a:xfrm>
            <a:off x="6912650" y="560961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Prev</a:t>
            </a:r>
            <a:endParaRPr lang="en-US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7" name="Graphic 536" descr="Line arrow: Straight">
            <a:extLst>
              <a:ext uri="{FF2B5EF4-FFF2-40B4-BE49-F238E27FC236}">
                <a16:creationId xmlns:a16="http://schemas.microsoft.com/office/drawing/2014/main" id="{AC21C2F5-D9FE-440F-B00B-0EF8835074CA}"/>
              </a:ext>
            </a:extLst>
          </p:cNvPr>
          <p:cNvSpPr/>
          <p:nvPr/>
        </p:nvSpPr>
        <p:spPr>
          <a:xfrm>
            <a:off x="6921301" y="632692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AC5277A-F1B6-4F07-BDA8-49838C251990}"/>
              </a:ext>
            </a:extLst>
          </p:cNvPr>
          <p:cNvSpPr txBox="1"/>
          <p:nvPr/>
        </p:nvSpPr>
        <p:spPr>
          <a:xfrm>
            <a:off x="7815946" y="560961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Next</a:t>
            </a:r>
          </a:p>
        </p:txBody>
      </p:sp>
      <p:sp>
        <p:nvSpPr>
          <p:cNvPr id="39" name="Graphic 536" descr="Line arrow: Straight">
            <a:extLst>
              <a:ext uri="{FF2B5EF4-FFF2-40B4-BE49-F238E27FC236}">
                <a16:creationId xmlns:a16="http://schemas.microsoft.com/office/drawing/2014/main" id="{1C2D4B5C-EB96-45A2-9994-57C323AF7D36}"/>
              </a:ext>
            </a:extLst>
          </p:cNvPr>
          <p:cNvSpPr/>
          <p:nvPr/>
        </p:nvSpPr>
        <p:spPr>
          <a:xfrm rot="10800000">
            <a:off x="8397286" y="632692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6F78ECC-6290-4D6D-A7AE-E9C8BC9E38C3}"/>
              </a:ext>
            </a:extLst>
          </p:cNvPr>
          <p:cNvSpPr txBox="1"/>
          <p:nvPr/>
        </p:nvSpPr>
        <p:spPr>
          <a:xfrm>
            <a:off x="955667" y="4455133"/>
            <a:ext cx="8234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1.423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B6AC861-39E6-403A-87C7-66AE65274517}"/>
              </a:ext>
            </a:extLst>
          </p:cNvPr>
          <p:cNvSpPr txBox="1"/>
          <p:nvPr/>
        </p:nvSpPr>
        <p:spPr>
          <a:xfrm>
            <a:off x="955667" y="4161425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Good places</a:t>
            </a:r>
          </a:p>
        </p:txBody>
      </p:sp>
      <p:sp>
        <p:nvSpPr>
          <p:cNvPr id="43" name="Graphic 432" descr="Marker">
            <a:extLst>
              <a:ext uri="{FF2B5EF4-FFF2-40B4-BE49-F238E27FC236}">
                <a16:creationId xmlns:a16="http://schemas.microsoft.com/office/drawing/2014/main" id="{EFABF1EB-EA19-4E84-9EB9-B3894F42A144}"/>
              </a:ext>
            </a:extLst>
          </p:cNvPr>
          <p:cNvSpPr/>
          <p:nvPr/>
        </p:nvSpPr>
        <p:spPr>
          <a:xfrm>
            <a:off x="839238" y="424207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349515-3F6C-41B0-BF98-79D4223E1E51}"/>
              </a:ext>
            </a:extLst>
          </p:cNvPr>
          <p:cNvSpPr txBox="1"/>
          <p:nvPr/>
        </p:nvSpPr>
        <p:spPr>
          <a:xfrm>
            <a:off x="2354809" y="4455133"/>
            <a:ext cx="8234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2.42K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468BBC-839D-4BA3-8BC1-33BCD8000EBA}"/>
              </a:ext>
            </a:extLst>
          </p:cNvPr>
          <p:cNvSpPr txBox="1"/>
          <p:nvPr/>
        </p:nvSpPr>
        <p:spPr>
          <a:xfrm>
            <a:off x="2354809" y="4161425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Monthly visitor</a:t>
            </a:r>
          </a:p>
        </p:txBody>
      </p:sp>
      <p:grpSp>
        <p:nvGrpSpPr>
          <p:cNvPr id="54" name="Graphic 467" descr="Users">
            <a:extLst>
              <a:ext uri="{FF2B5EF4-FFF2-40B4-BE49-F238E27FC236}">
                <a16:creationId xmlns:a16="http://schemas.microsoft.com/office/drawing/2014/main" id="{F968FDEC-EA48-46CA-8B3A-930D26830392}"/>
              </a:ext>
            </a:extLst>
          </p:cNvPr>
          <p:cNvGrpSpPr/>
          <p:nvPr/>
        </p:nvGrpSpPr>
        <p:grpSpPr>
          <a:xfrm>
            <a:off x="2178070" y="4201702"/>
            <a:ext cx="201596" cy="201596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DD58C75-C310-42D8-B079-8EA621ACB8FE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7A0A34B-3F2D-4FE7-B984-9D967D0663A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7628083-A874-4768-A02D-205892CB7116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B910161-F913-4537-B710-D93BDE6C6A19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5C33378-DDE4-42C8-BFDA-BE23915A5BB6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D1F1FAF-2D65-4F6D-A75E-89D76C86E565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6C5AB7AE-58C3-4234-8903-D016D751DCA6}"/>
              </a:ext>
            </a:extLst>
          </p:cNvPr>
          <p:cNvSpPr txBox="1"/>
          <p:nvPr/>
        </p:nvSpPr>
        <p:spPr>
          <a:xfrm>
            <a:off x="3839462" y="4455133"/>
            <a:ext cx="8234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623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EDE8676-1829-4787-A44E-89CA109F3AE1}"/>
              </a:ext>
            </a:extLst>
          </p:cNvPr>
          <p:cNvSpPr txBox="1"/>
          <p:nvPr/>
        </p:nvSpPr>
        <p:spPr>
          <a:xfrm>
            <a:off x="3839462" y="4161425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Sign system</a:t>
            </a:r>
          </a:p>
        </p:txBody>
      </p:sp>
      <p:sp>
        <p:nvSpPr>
          <p:cNvPr id="73" name="Graphic 442" descr="Signpost">
            <a:extLst>
              <a:ext uri="{FF2B5EF4-FFF2-40B4-BE49-F238E27FC236}">
                <a16:creationId xmlns:a16="http://schemas.microsoft.com/office/drawing/2014/main" id="{E06A9634-CD73-471B-95AF-1E85C63E396D}"/>
              </a:ext>
            </a:extLst>
          </p:cNvPr>
          <p:cNvSpPr/>
          <p:nvPr/>
        </p:nvSpPr>
        <p:spPr>
          <a:xfrm>
            <a:off x="3693935" y="4232486"/>
            <a:ext cx="142206" cy="158006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" name="PsHolder19">
            <a:extLst>
              <a:ext uri="{FF2B5EF4-FFF2-40B4-BE49-F238E27FC236}">
                <a16:creationId xmlns:a16="http://schemas.microsoft.com/office/drawing/2014/main" id="{7DDFAF76-E04D-473C-A383-B3DB59E5EF6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2A3E3F-5CB3-42B8-941F-C65BE8C16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Experience from</a:t>
            </a:r>
          </a:p>
          <a:p>
            <a:r>
              <a:rPr lang="en-US" dirty="0"/>
              <a:t>Long Journey</a:t>
            </a:r>
          </a:p>
        </p:txBody>
      </p:sp>
      <p:sp>
        <p:nvSpPr>
          <p:cNvPr id="4" name="PsHolder20">
            <a:extLst>
              <a:ext uri="{FF2B5EF4-FFF2-40B4-BE49-F238E27FC236}">
                <a16:creationId xmlns:a16="http://schemas.microsoft.com/office/drawing/2014/main" id="{35FD0197-F073-4354-B8E4-5183C6FA46E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1CD1BA2-E224-40B4-A8F9-F2B852042D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B O U T   U S</a:t>
            </a:r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49B8CA30-3EFE-4D3D-B3D6-7E59BE2EFD67}"/>
              </a:ext>
            </a:extLst>
          </p:cNvPr>
          <p:cNvSpPr/>
          <p:nvPr/>
        </p:nvSpPr>
        <p:spPr>
          <a:xfrm>
            <a:off x="7841582" y="3185361"/>
            <a:ext cx="1310092" cy="2255922"/>
          </a:xfrm>
          <a:custGeom>
            <a:avLst/>
            <a:gdLst>
              <a:gd name="connsiteX0" fmla="*/ 89546 w 1746789"/>
              <a:gd name="connsiteY0" fmla="*/ 0 h 3007896"/>
              <a:gd name="connsiteX1" fmla="*/ 1746789 w 1746789"/>
              <a:gd name="connsiteY1" fmla="*/ 0 h 3007896"/>
              <a:gd name="connsiteX2" fmla="*/ 1746789 w 1746789"/>
              <a:gd name="connsiteY2" fmla="*/ 3007896 h 3007896"/>
              <a:gd name="connsiteX3" fmla="*/ 89546 w 1746789"/>
              <a:gd name="connsiteY3" fmla="*/ 3007896 h 3007896"/>
              <a:gd name="connsiteX4" fmla="*/ 0 w 1746789"/>
              <a:gd name="connsiteY4" fmla="*/ 2918350 h 3007896"/>
              <a:gd name="connsiteX5" fmla="*/ 0 w 1746789"/>
              <a:gd name="connsiteY5" fmla="*/ 89546 h 3007896"/>
              <a:gd name="connsiteX6" fmla="*/ 89546 w 1746789"/>
              <a:gd name="connsiteY6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6789" h="3007896">
                <a:moveTo>
                  <a:pt x="89546" y="0"/>
                </a:moveTo>
                <a:lnTo>
                  <a:pt x="1746789" y="0"/>
                </a:lnTo>
                <a:lnTo>
                  <a:pt x="1746789" y="3007896"/>
                </a:lnTo>
                <a:lnTo>
                  <a:pt x="89546" y="3007896"/>
                </a:lnTo>
                <a:cubicBezTo>
                  <a:pt x="40091" y="3007896"/>
                  <a:pt x="0" y="2967805"/>
                  <a:pt x="0" y="2918350"/>
                </a:cubicBezTo>
                <a:lnTo>
                  <a:pt x="0" y="89546"/>
                </a:lnTo>
                <a:cubicBezTo>
                  <a:pt x="0" y="40091"/>
                  <a:pt x="40091" y="0"/>
                  <a:pt x="89546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002F433-EB7A-43E5-96BE-DBE15101A142}"/>
              </a:ext>
            </a:extLst>
          </p:cNvPr>
          <p:cNvSpPr txBox="1"/>
          <p:nvPr/>
        </p:nvSpPr>
        <p:spPr>
          <a:xfrm>
            <a:off x="8164711" y="4192280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More place</a:t>
            </a:r>
          </a:p>
        </p:txBody>
      </p:sp>
    </p:spTree>
    <p:extLst>
      <p:ext uri="{BB962C8B-B14F-4D97-AF65-F5344CB8AC3E}">
        <p14:creationId xmlns:p14="http://schemas.microsoft.com/office/powerpoint/2010/main" val="40428651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 animBg="1"/>
      <p:bldP spid="32" grpId="0" animBg="1"/>
      <p:bldP spid="34" grpId="0" animBg="1"/>
      <p:bldP spid="35" grpId="0"/>
      <p:bldP spid="37" grpId="0" animBg="1"/>
      <p:bldP spid="38" grpId="0"/>
      <p:bldP spid="39" grpId="0" animBg="1"/>
      <p:bldP spid="40" grpId="0"/>
      <p:bldP spid="41" grpId="0"/>
      <p:bldP spid="43" grpId="0" animBg="1"/>
      <p:bldP spid="44" grpId="0"/>
      <p:bldP spid="45" grpId="0"/>
      <p:bldP spid="61" grpId="0"/>
      <p:bldP spid="62" grpId="0"/>
      <p:bldP spid="73" grpId="0" animBg="1"/>
      <p:bldP spid="2" grpId="0" build="p"/>
      <p:bldP spid="14" grpId="0" build="p"/>
      <p:bldP spid="101" grpId="0" animBg="1"/>
      <p:bldP spid="1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sHolder1">
            <a:extLst>
              <a:ext uri="{FF2B5EF4-FFF2-40B4-BE49-F238E27FC236}">
                <a16:creationId xmlns:a16="http://schemas.microsoft.com/office/drawing/2014/main" id="{B808463C-ED47-4943-A61B-03EF7B13CEE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F6DEA3DA-8FD7-4B4A-A4B7-B1A971CBEBE4}"/>
              </a:ext>
            </a:extLst>
          </p:cNvPr>
          <p:cNvSpPr/>
          <p:nvPr/>
        </p:nvSpPr>
        <p:spPr>
          <a:xfrm>
            <a:off x="4481186" y="3486973"/>
            <a:ext cx="2019822" cy="2198318"/>
          </a:xfrm>
          <a:prstGeom prst="roundRect">
            <a:avLst>
              <a:gd name="adj" fmla="val 2713"/>
            </a:avLst>
          </a:prstGeom>
          <a:gradFill>
            <a:gsLst>
              <a:gs pos="0">
                <a:schemeClr val="tx2">
                  <a:alpha val="26000"/>
                </a:schemeClr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PsHolder2">
            <a:extLst>
              <a:ext uri="{FF2B5EF4-FFF2-40B4-BE49-F238E27FC236}">
                <a16:creationId xmlns:a16="http://schemas.microsoft.com/office/drawing/2014/main" id="{B1A87116-DFE8-410E-950F-FEAFB23E2D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7810DDB-6118-4270-BD2F-F9C9E767B342}"/>
              </a:ext>
            </a:extLst>
          </p:cNvPr>
          <p:cNvSpPr/>
          <p:nvPr/>
        </p:nvSpPr>
        <p:spPr>
          <a:xfrm>
            <a:off x="694507" y="3705578"/>
            <a:ext cx="317006" cy="3170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001044-8603-4380-A43D-CD8A6D09753E}"/>
              </a:ext>
            </a:extLst>
          </p:cNvPr>
          <p:cNvSpPr txBox="1"/>
          <p:nvPr/>
        </p:nvSpPr>
        <p:spPr>
          <a:xfrm>
            <a:off x="641529" y="4841814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6D818C5-9E66-4428-8550-8AC04DFE2B01}"/>
              </a:ext>
            </a:extLst>
          </p:cNvPr>
          <p:cNvSpPr txBox="1"/>
          <p:nvPr/>
        </p:nvSpPr>
        <p:spPr>
          <a:xfrm>
            <a:off x="641529" y="4105983"/>
            <a:ext cx="153231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Become best agency travel in the world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3BB436B-9857-4EDF-BAE3-28D61B79CDDC}"/>
              </a:ext>
            </a:extLst>
          </p:cNvPr>
          <p:cNvSpPr/>
          <p:nvPr/>
        </p:nvSpPr>
        <p:spPr>
          <a:xfrm>
            <a:off x="2645804" y="3705578"/>
            <a:ext cx="317006" cy="3170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8FE676-2D79-4F24-88A5-75F81C88CDC6}"/>
              </a:ext>
            </a:extLst>
          </p:cNvPr>
          <p:cNvSpPr txBox="1"/>
          <p:nvPr/>
        </p:nvSpPr>
        <p:spPr>
          <a:xfrm>
            <a:off x="2592825" y="4587896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59C406C-7802-4AF8-B1B8-4C5B6A78FB3B}"/>
              </a:ext>
            </a:extLst>
          </p:cNvPr>
          <p:cNvSpPr txBox="1"/>
          <p:nvPr/>
        </p:nvSpPr>
        <p:spPr>
          <a:xfrm>
            <a:off x="2592825" y="4105983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Provide your travel need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D190F4A-779C-40F8-A3DA-5A342CAAAC35}"/>
              </a:ext>
            </a:extLst>
          </p:cNvPr>
          <p:cNvSpPr/>
          <p:nvPr/>
        </p:nvSpPr>
        <p:spPr>
          <a:xfrm>
            <a:off x="4306816" y="3261121"/>
            <a:ext cx="462506" cy="462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15D7904-A785-4F25-B087-4650E98C702E}"/>
              </a:ext>
            </a:extLst>
          </p:cNvPr>
          <p:cNvSpPr txBox="1"/>
          <p:nvPr/>
        </p:nvSpPr>
        <p:spPr>
          <a:xfrm>
            <a:off x="4826399" y="4728897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E9F8410-2EA1-421E-9762-880568242391}"/>
              </a:ext>
            </a:extLst>
          </p:cNvPr>
          <p:cNvSpPr txBox="1"/>
          <p:nvPr/>
        </p:nvSpPr>
        <p:spPr>
          <a:xfrm>
            <a:off x="4826399" y="3993066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Give best experience in travel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97D1393-A84B-402D-9A1C-AF0001372B78}"/>
              </a:ext>
            </a:extLst>
          </p:cNvPr>
          <p:cNvSpPr/>
          <p:nvPr/>
        </p:nvSpPr>
        <p:spPr>
          <a:xfrm>
            <a:off x="7068202" y="3705578"/>
            <a:ext cx="317006" cy="3170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BAD0EB1-1578-4958-BED9-07552C784D25}"/>
              </a:ext>
            </a:extLst>
          </p:cNvPr>
          <p:cNvSpPr txBox="1"/>
          <p:nvPr/>
        </p:nvSpPr>
        <p:spPr>
          <a:xfrm>
            <a:off x="7015223" y="4610500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773AB9-1632-4CD1-92B6-9ABF59D3D3E7}"/>
              </a:ext>
            </a:extLst>
          </p:cNvPr>
          <p:cNvSpPr txBox="1"/>
          <p:nvPr/>
        </p:nvSpPr>
        <p:spPr>
          <a:xfrm>
            <a:off x="7015223" y="4105983"/>
            <a:ext cx="1627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Your best traveler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parner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F8AD217-77C4-4A0C-BF5B-4E3559A08D18}"/>
              </a:ext>
            </a:extLst>
          </p:cNvPr>
          <p:cNvSpPr txBox="1"/>
          <p:nvPr/>
        </p:nvSpPr>
        <p:spPr>
          <a:xfrm>
            <a:off x="694507" y="3697500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AD31871-13E7-472D-AFEB-3F7D02D08B4F}"/>
              </a:ext>
            </a:extLst>
          </p:cNvPr>
          <p:cNvSpPr txBox="1"/>
          <p:nvPr/>
        </p:nvSpPr>
        <p:spPr>
          <a:xfrm>
            <a:off x="2645803" y="3697500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B39A5DB-71DA-410D-A6E4-5952D5465F02}"/>
              </a:ext>
            </a:extLst>
          </p:cNvPr>
          <p:cNvSpPr txBox="1"/>
          <p:nvPr/>
        </p:nvSpPr>
        <p:spPr>
          <a:xfrm>
            <a:off x="4269510" y="3343465"/>
            <a:ext cx="53711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1023D1-0A84-4099-9ED1-6D885B9697E0}"/>
              </a:ext>
            </a:extLst>
          </p:cNvPr>
          <p:cNvSpPr txBox="1"/>
          <p:nvPr/>
        </p:nvSpPr>
        <p:spPr>
          <a:xfrm>
            <a:off x="7068201" y="3697500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F3A75C0F-39D5-42E0-90DF-98AA0E9C68A6}"/>
              </a:ext>
            </a:extLst>
          </p:cNvPr>
          <p:cNvSpPr/>
          <p:nvPr/>
        </p:nvSpPr>
        <p:spPr>
          <a:xfrm>
            <a:off x="4806628" y="5486742"/>
            <a:ext cx="987336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F4D2132-116B-476B-A24E-EC4CE58CF04B}"/>
              </a:ext>
            </a:extLst>
          </p:cNvPr>
          <p:cNvSpPr txBox="1"/>
          <p:nvPr/>
        </p:nvSpPr>
        <p:spPr>
          <a:xfrm>
            <a:off x="4876477" y="5560940"/>
            <a:ext cx="8476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Start now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7E21D6C-3FCB-451A-A3E6-DB0389D2EE9D}"/>
              </a:ext>
            </a:extLst>
          </p:cNvPr>
          <p:cNvSpPr/>
          <p:nvPr/>
        </p:nvSpPr>
        <p:spPr>
          <a:xfrm>
            <a:off x="1" y="-2060"/>
            <a:ext cx="8451212" cy="2752133"/>
          </a:xfrm>
          <a:custGeom>
            <a:avLst/>
            <a:gdLst>
              <a:gd name="connsiteX0" fmla="*/ 0 w 11268283"/>
              <a:gd name="connsiteY0" fmla="*/ 0 h 2523763"/>
              <a:gd name="connsiteX1" fmla="*/ 11268283 w 11268283"/>
              <a:gd name="connsiteY1" fmla="*/ 0 h 2523763"/>
              <a:gd name="connsiteX2" fmla="*/ 11268283 w 11268283"/>
              <a:gd name="connsiteY2" fmla="*/ 2437304 h 2523763"/>
              <a:gd name="connsiteX3" fmla="*/ 11181824 w 11268283"/>
              <a:gd name="connsiteY3" fmla="*/ 2523763 h 2523763"/>
              <a:gd name="connsiteX4" fmla="*/ 0 w 11268283"/>
              <a:gd name="connsiteY4" fmla="*/ 2523763 h 25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83" h="2523763">
                <a:moveTo>
                  <a:pt x="0" y="0"/>
                </a:moveTo>
                <a:lnTo>
                  <a:pt x="11268283" y="0"/>
                </a:lnTo>
                <a:lnTo>
                  <a:pt x="11268283" y="2437304"/>
                </a:lnTo>
                <a:cubicBezTo>
                  <a:pt x="11268283" y="2485054"/>
                  <a:pt x="11229574" y="2523763"/>
                  <a:pt x="11181824" y="2523763"/>
                </a:cubicBezTo>
                <a:lnTo>
                  <a:pt x="0" y="252376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85000"/>
                </a:schemeClr>
              </a:gs>
              <a:gs pos="100000">
                <a:schemeClr val="accent2">
                  <a:alpha val="5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C0BE34-1F91-4418-A137-3D46F9214E1E}"/>
              </a:ext>
            </a:extLst>
          </p:cNvPr>
          <p:cNvGrpSpPr/>
          <p:nvPr/>
        </p:nvGrpSpPr>
        <p:grpSpPr>
          <a:xfrm>
            <a:off x="515512" y="545414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BED7EE6-5E75-4066-AE4B-D346D3CB2D35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9CCA87B-A2BE-40B0-B43A-3E41826E6478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6E67816-86DF-45AD-998C-9DA2BD434BC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C349D18-EED9-4968-85A3-EF3CBA2A391D}"/>
              </a:ext>
            </a:extLst>
          </p:cNvPr>
          <p:cNvGrpSpPr/>
          <p:nvPr/>
        </p:nvGrpSpPr>
        <p:grpSpPr>
          <a:xfrm>
            <a:off x="692788" y="572989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1FF7D4D-EF8A-4781-AFF2-7ADC7E20B570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7B7D57F-2022-414C-8396-1D10B1C3052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1DDA53F-299E-47EA-8878-51D464CB9428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4204A65-D5E1-488B-8D2E-B89662DD7A1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861520-59CF-4184-A5B1-45C302875CD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D1DA260-6CD8-4674-8437-AE3B1D41BEAD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A1AD6D2-D9FB-4112-8915-FFE062B0D37C}"/>
              </a:ext>
            </a:extLst>
          </p:cNvPr>
          <p:cNvSpPr/>
          <p:nvPr/>
        </p:nvSpPr>
        <p:spPr>
          <a:xfrm>
            <a:off x="1713919" y="511049"/>
            <a:ext cx="184666" cy="184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BD723AA-1090-48D5-861D-150AC223B789}"/>
              </a:ext>
            </a:extLst>
          </p:cNvPr>
          <p:cNvSpPr/>
          <p:nvPr/>
        </p:nvSpPr>
        <p:spPr>
          <a:xfrm>
            <a:off x="2173841" y="614454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5EE48760-7F19-438E-9FE4-2D2318C2B04F}"/>
              </a:ext>
            </a:extLst>
          </p:cNvPr>
          <p:cNvSpPr/>
          <p:nvPr/>
        </p:nvSpPr>
        <p:spPr>
          <a:xfrm rot="8100000">
            <a:off x="5438725" y="588023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394FEE01-3A7C-4CFE-A0E9-93E64338CF9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C96463-58F2-45CC-8635-174C48AD58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Purpose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ADD247-7F84-4C99-9523-DA06A13047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 I S I O N   &amp;   M I S </a:t>
            </a:r>
            <a:r>
              <a:rPr lang="en-US" dirty="0" err="1"/>
              <a:t>S</a:t>
            </a:r>
            <a:r>
              <a:rPr lang="en-US" dirty="0"/>
              <a:t> I O N</a:t>
            </a:r>
          </a:p>
        </p:txBody>
      </p:sp>
      <p:sp>
        <p:nvSpPr>
          <p:cNvPr id="17" name="Graphic 4">
            <a:extLst>
              <a:ext uri="{FF2B5EF4-FFF2-40B4-BE49-F238E27FC236}">
                <a16:creationId xmlns:a16="http://schemas.microsoft.com/office/drawing/2014/main" id="{CABD8A77-F1B5-461B-A2D7-2F60F7424031}"/>
              </a:ext>
            </a:extLst>
          </p:cNvPr>
          <p:cNvSpPr/>
          <p:nvPr/>
        </p:nvSpPr>
        <p:spPr>
          <a:xfrm>
            <a:off x="1756263" y="560383"/>
            <a:ext cx="99977" cy="85997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324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1" grpId="0" animBg="1"/>
      <p:bldP spid="25" grpId="0"/>
      <p:bldP spid="27" grpId="0"/>
      <p:bldP spid="28" grpId="0" animBg="1"/>
      <p:bldP spid="30" grpId="0"/>
      <p:bldP spid="31" grpId="0"/>
      <p:bldP spid="32" grpId="0" animBg="1"/>
      <p:bldP spid="34" grpId="0"/>
      <p:bldP spid="35" grpId="0"/>
      <p:bldP spid="40" grpId="0" animBg="1"/>
      <p:bldP spid="42" grpId="0"/>
      <p:bldP spid="43" grpId="0"/>
      <p:bldP spid="45" grpId="0"/>
      <p:bldP spid="47" grpId="0"/>
      <p:bldP spid="49" grpId="0"/>
      <p:bldP spid="51" grpId="0"/>
      <p:bldP spid="53" grpId="0" animBg="1"/>
      <p:bldP spid="55" grpId="0"/>
      <p:bldP spid="58" grpId="0" animBg="1"/>
      <p:bldP spid="16" grpId="0" animBg="1"/>
      <p:bldP spid="63" grpId="0" animBg="1"/>
      <p:bldP spid="65" grpId="0" animBg="1"/>
      <p:bldP spid="67" grpId="0" animBg="1"/>
      <p:bldP spid="2" grpId="0" build="p"/>
      <p:bldP spid="3" grpId="0" build="p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TextBox 998">
            <a:extLst>
              <a:ext uri="{FF2B5EF4-FFF2-40B4-BE49-F238E27FC236}">
                <a16:creationId xmlns:a16="http://schemas.microsoft.com/office/drawing/2014/main" id="{BFA36CA6-3E9F-4599-BC2B-D89EC51F33C4}"/>
              </a:ext>
            </a:extLst>
          </p:cNvPr>
          <p:cNvSpPr txBox="1"/>
          <p:nvPr/>
        </p:nvSpPr>
        <p:spPr>
          <a:xfrm>
            <a:off x="4875144" y="141611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02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8" name="TextBox 997">
            <a:extLst>
              <a:ext uri="{FF2B5EF4-FFF2-40B4-BE49-F238E27FC236}">
                <a16:creationId xmlns:a16="http://schemas.microsoft.com/office/drawing/2014/main" id="{C6642E44-EC52-4628-A59F-CC64DDE84BCF}"/>
              </a:ext>
            </a:extLst>
          </p:cNvPr>
          <p:cNvSpPr txBox="1"/>
          <p:nvPr/>
        </p:nvSpPr>
        <p:spPr>
          <a:xfrm>
            <a:off x="1779845" y="4278796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01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1" name="Freeform: Shape 990">
            <a:extLst>
              <a:ext uri="{FF2B5EF4-FFF2-40B4-BE49-F238E27FC236}">
                <a16:creationId xmlns:a16="http://schemas.microsoft.com/office/drawing/2014/main" id="{653230BC-C2D8-4805-B432-CCC4E262A70E}"/>
              </a:ext>
            </a:extLst>
          </p:cNvPr>
          <p:cNvSpPr/>
          <p:nvPr/>
        </p:nvSpPr>
        <p:spPr>
          <a:xfrm>
            <a:off x="8378688" y="3861353"/>
            <a:ext cx="745435" cy="417443"/>
          </a:xfrm>
          <a:custGeom>
            <a:avLst/>
            <a:gdLst>
              <a:gd name="connsiteX0" fmla="*/ 993913 w 993913"/>
              <a:gd name="connsiteY0" fmla="*/ 0 h 556591"/>
              <a:gd name="connsiteX1" fmla="*/ 337930 w 993913"/>
              <a:gd name="connsiteY1" fmla="*/ 139147 h 556591"/>
              <a:gd name="connsiteX2" fmla="*/ 0 w 993913"/>
              <a:gd name="connsiteY2" fmla="*/ 556591 h 55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3913" h="556591">
                <a:moveTo>
                  <a:pt x="993913" y="0"/>
                </a:moveTo>
                <a:cubicBezTo>
                  <a:pt x="748747" y="23191"/>
                  <a:pt x="503582" y="46382"/>
                  <a:pt x="337930" y="139147"/>
                </a:cubicBezTo>
                <a:cubicBezTo>
                  <a:pt x="172278" y="231912"/>
                  <a:pt x="86139" y="394251"/>
                  <a:pt x="0" y="556591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EDCB582-B900-4CCA-85D6-5EA5D9AFEC4E}"/>
              </a:ext>
            </a:extLst>
          </p:cNvPr>
          <p:cNvGrpSpPr/>
          <p:nvPr/>
        </p:nvGrpSpPr>
        <p:grpSpPr>
          <a:xfrm rot="5400000">
            <a:off x="508123" y="1481061"/>
            <a:ext cx="184666" cy="184666"/>
            <a:chOff x="6838122" y="1785534"/>
            <a:chExt cx="308113" cy="30811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73F8FD9-6278-4546-BEA1-C11AB21706C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Graphic 4">
              <a:extLst>
                <a:ext uri="{FF2B5EF4-FFF2-40B4-BE49-F238E27FC236}">
                  <a16:creationId xmlns:a16="http://schemas.microsoft.com/office/drawing/2014/main" id="{63F95646-DB24-4F9D-9FA1-228200183F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" name="PsHolder5">
            <a:extLst>
              <a:ext uri="{FF2B5EF4-FFF2-40B4-BE49-F238E27FC236}">
                <a16:creationId xmlns:a16="http://schemas.microsoft.com/office/drawing/2014/main" id="{7DD2137F-E583-4F98-BD32-6BFE8AC67A8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0D0DEAE-794E-438B-A854-4B817FC8B2B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Journey</a:t>
            </a:r>
          </a:p>
        </p:txBody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E8C7BAFF-BF61-47A8-9AC1-517CF355A18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CEA8F85-49EB-4A36-8FC9-5AED657EC1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 I S T O R Y  T I M E L I N E</a:t>
            </a:r>
          </a:p>
        </p:txBody>
      </p:sp>
      <p:sp>
        <p:nvSpPr>
          <p:cNvPr id="983" name="Freeform: Shape 982">
            <a:extLst>
              <a:ext uri="{FF2B5EF4-FFF2-40B4-BE49-F238E27FC236}">
                <a16:creationId xmlns:a16="http://schemas.microsoft.com/office/drawing/2014/main" id="{20323016-C91E-4021-8365-9F1DE97FA3B9}"/>
              </a:ext>
            </a:extLst>
          </p:cNvPr>
          <p:cNvSpPr/>
          <p:nvPr/>
        </p:nvSpPr>
        <p:spPr>
          <a:xfrm>
            <a:off x="3794263" y="2996648"/>
            <a:ext cx="2161761" cy="1490870"/>
          </a:xfrm>
          <a:custGeom>
            <a:avLst/>
            <a:gdLst>
              <a:gd name="connsiteX0" fmla="*/ 0 w 2882348"/>
              <a:gd name="connsiteY0" fmla="*/ 0 h 1987827"/>
              <a:gd name="connsiteX1" fmla="*/ 974035 w 2882348"/>
              <a:gd name="connsiteY1" fmla="*/ 1659835 h 1987827"/>
              <a:gd name="connsiteX2" fmla="*/ 2882348 w 2882348"/>
              <a:gd name="connsiteY2" fmla="*/ 1987827 h 1987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2348" h="1987827">
                <a:moveTo>
                  <a:pt x="0" y="0"/>
                </a:moveTo>
                <a:cubicBezTo>
                  <a:pt x="246822" y="664265"/>
                  <a:pt x="493644" y="1328531"/>
                  <a:pt x="974035" y="1659835"/>
                </a:cubicBezTo>
                <a:cubicBezTo>
                  <a:pt x="1454426" y="1991140"/>
                  <a:pt x="2537792" y="1939788"/>
                  <a:pt x="2882348" y="1987827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8" name="Oval 977">
            <a:extLst>
              <a:ext uri="{FF2B5EF4-FFF2-40B4-BE49-F238E27FC236}">
                <a16:creationId xmlns:a16="http://schemas.microsoft.com/office/drawing/2014/main" id="{D66FA8C9-A078-4A82-9BC0-CD392CBB3774}"/>
              </a:ext>
            </a:extLst>
          </p:cNvPr>
          <p:cNvSpPr/>
          <p:nvPr/>
        </p:nvSpPr>
        <p:spPr>
          <a:xfrm>
            <a:off x="3708026" y="2842825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84" name="Oval 983">
            <a:extLst>
              <a:ext uri="{FF2B5EF4-FFF2-40B4-BE49-F238E27FC236}">
                <a16:creationId xmlns:a16="http://schemas.microsoft.com/office/drawing/2014/main" id="{0E15695D-70E2-437F-B93A-0C9AD73B3F8A}"/>
              </a:ext>
            </a:extLst>
          </p:cNvPr>
          <p:cNvSpPr/>
          <p:nvPr/>
        </p:nvSpPr>
        <p:spPr>
          <a:xfrm>
            <a:off x="5892150" y="4408735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85" name="Oval 984">
            <a:extLst>
              <a:ext uri="{FF2B5EF4-FFF2-40B4-BE49-F238E27FC236}">
                <a16:creationId xmlns:a16="http://schemas.microsoft.com/office/drawing/2014/main" id="{0DF0C028-5D7C-48C7-8F6B-49A8FCA8F76E}"/>
              </a:ext>
            </a:extLst>
          </p:cNvPr>
          <p:cNvSpPr/>
          <p:nvPr/>
        </p:nvSpPr>
        <p:spPr>
          <a:xfrm>
            <a:off x="8308556" y="4195649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93" name="TextBox 992">
            <a:extLst>
              <a:ext uri="{FF2B5EF4-FFF2-40B4-BE49-F238E27FC236}">
                <a16:creationId xmlns:a16="http://schemas.microsoft.com/office/drawing/2014/main" id="{18EC7155-2EFB-4497-865D-A858692B7922}"/>
              </a:ext>
            </a:extLst>
          </p:cNvPr>
          <p:cNvSpPr txBox="1"/>
          <p:nvPr/>
        </p:nvSpPr>
        <p:spPr>
          <a:xfrm>
            <a:off x="3346574" y="4561134"/>
            <a:ext cx="136774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995" name="TextBox 994">
            <a:extLst>
              <a:ext uri="{FF2B5EF4-FFF2-40B4-BE49-F238E27FC236}">
                <a16:creationId xmlns:a16="http://schemas.microsoft.com/office/drawing/2014/main" id="{D4BFB60D-E620-49F9-91B3-D7388856C57B}"/>
              </a:ext>
            </a:extLst>
          </p:cNvPr>
          <p:cNvSpPr txBox="1"/>
          <p:nvPr/>
        </p:nvSpPr>
        <p:spPr>
          <a:xfrm>
            <a:off x="2119536" y="4566805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Start your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jouney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96" name="TextBox 995">
            <a:extLst>
              <a:ext uri="{FF2B5EF4-FFF2-40B4-BE49-F238E27FC236}">
                <a16:creationId xmlns:a16="http://schemas.microsoft.com/office/drawing/2014/main" id="{4B9B4BBB-A041-4A0F-AC70-D5517CD5C071}"/>
              </a:ext>
            </a:extLst>
          </p:cNvPr>
          <p:cNvSpPr txBox="1"/>
          <p:nvPr/>
        </p:nvSpPr>
        <p:spPr>
          <a:xfrm>
            <a:off x="6500900" y="1749776"/>
            <a:ext cx="195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</a:t>
            </a:r>
          </a:p>
        </p:txBody>
      </p:sp>
      <p:sp>
        <p:nvSpPr>
          <p:cNvPr id="997" name="TextBox 996">
            <a:extLst>
              <a:ext uri="{FF2B5EF4-FFF2-40B4-BE49-F238E27FC236}">
                <a16:creationId xmlns:a16="http://schemas.microsoft.com/office/drawing/2014/main" id="{5B3C5EED-0F7E-472C-8503-75A5C1CFF02F}"/>
              </a:ext>
            </a:extLst>
          </p:cNvPr>
          <p:cNvSpPr txBox="1"/>
          <p:nvPr/>
        </p:nvSpPr>
        <p:spPr>
          <a:xfrm>
            <a:off x="5273863" y="1755448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Adventure await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01" name="Rectangle 1000">
            <a:extLst>
              <a:ext uri="{FF2B5EF4-FFF2-40B4-BE49-F238E27FC236}">
                <a16:creationId xmlns:a16="http://schemas.microsoft.com/office/drawing/2014/main" id="{439CB8E2-D166-448A-BD4D-4742CFEFE6F9}"/>
              </a:ext>
            </a:extLst>
          </p:cNvPr>
          <p:cNvSpPr/>
          <p:nvPr/>
        </p:nvSpPr>
        <p:spPr>
          <a:xfrm>
            <a:off x="4875143" y="687156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3" name="Freeform: Shape 1002">
            <a:extLst>
              <a:ext uri="{FF2B5EF4-FFF2-40B4-BE49-F238E27FC236}">
                <a16:creationId xmlns:a16="http://schemas.microsoft.com/office/drawing/2014/main" id="{EBD8606A-B328-4F8A-A05D-DC3BABF210AF}"/>
              </a:ext>
            </a:extLst>
          </p:cNvPr>
          <p:cNvSpPr/>
          <p:nvPr/>
        </p:nvSpPr>
        <p:spPr>
          <a:xfrm rot="8100000">
            <a:off x="2912455" y="5963485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05" name="Rectangle: Rounded Corners 1004">
            <a:extLst>
              <a:ext uri="{FF2B5EF4-FFF2-40B4-BE49-F238E27FC236}">
                <a16:creationId xmlns:a16="http://schemas.microsoft.com/office/drawing/2014/main" id="{B3ED68C9-8B66-402B-BB74-96547C248CF3}"/>
              </a:ext>
            </a:extLst>
          </p:cNvPr>
          <p:cNvSpPr/>
          <p:nvPr/>
        </p:nvSpPr>
        <p:spPr>
          <a:xfrm>
            <a:off x="2936400" y="3161022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7" name="TextBox 1006">
            <a:extLst>
              <a:ext uri="{FF2B5EF4-FFF2-40B4-BE49-F238E27FC236}">
                <a16:creationId xmlns:a16="http://schemas.microsoft.com/office/drawing/2014/main" id="{9C715D7D-745B-4537-9577-789270320830}"/>
              </a:ext>
            </a:extLst>
          </p:cNvPr>
          <p:cNvSpPr txBox="1"/>
          <p:nvPr/>
        </p:nvSpPr>
        <p:spPr>
          <a:xfrm>
            <a:off x="3235528" y="3488674"/>
            <a:ext cx="14229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09" name="TextBox 1008">
            <a:extLst>
              <a:ext uri="{FF2B5EF4-FFF2-40B4-BE49-F238E27FC236}">
                <a16:creationId xmlns:a16="http://schemas.microsoft.com/office/drawing/2014/main" id="{72AC856C-646D-40F6-ADE9-4F8FBC5FCFE2}"/>
              </a:ext>
            </a:extLst>
          </p:cNvPr>
          <p:cNvSpPr txBox="1"/>
          <p:nvPr/>
        </p:nvSpPr>
        <p:spPr>
          <a:xfrm>
            <a:off x="3229211" y="3271738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Wonderful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3" name="Graphic 432" descr="Marker">
            <a:extLst>
              <a:ext uri="{FF2B5EF4-FFF2-40B4-BE49-F238E27FC236}">
                <a16:creationId xmlns:a16="http://schemas.microsoft.com/office/drawing/2014/main" id="{7D34821F-EF20-43E3-A7CF-3C292FB94FDD}"/>
              </a:ext>
            </a:extLst>
          </p:cNvPr>
          <p:cNvSpPr/>
          <p:nvPr/>
        </p:nvSpPr>
        <p:spPr>
          <a:xfrm>
            <a:off x="3059010" y="3330260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14" name="Rectangle: Rounded Corners 1013">
            <a:extLst>
              <a:ext uri="{FF2B5EF4-FFF2-40B4-BE49-F238E27FC236}">
                <a16:creationId xmlns:a16="http://schemas.microsoft.com/office/drawing/2014/main" id="{9129D2CE-64FE-40CD-A985-A5774774F6BD}"/>
              </a:ext>
            </a:extLst>
          </p:cNvPr>
          <p:cNvSpPr/>
          <p:nvPr/>
        </p:nvSpPr>
        <p:spPr>
          <a:xfrm>
            <a:off x="6351738" y="5049621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5" name="TextBox 1014">
            <a:extLst>
              <a:ext uri="{FF2B5EF4-FFF2-40B4-BE49-F238E27FC236}">
                <a16:creationId xmlns:a16="http://schemas.microsoft.com/office/drawing/2014/main" id="{70A80A2E-7B32-4457-9D09-D7A64AC02DF5}"/>
              </a:ext>
            </a:extLst>
          </p:cNvPr>
          <p:cNvSpPr txBox="1"/>
          <p:nvPr/>
        </p:nvSpPr>
        <p:spPr>
          <a:xfrm>
            <a:off x="6650866" y="5377273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16" name="TextBox 1015">
            <a:extLst>
              <a:ext uri="{FF2B5EF4-FFF2-40B4-BE49-F238E27FC236}">
                <a16:creationId xmlns:a16="http://schemas.microsoft.com/office/drawing/2014/main" id="{A3F92772-D862-4EF0-B17E-AEDF67F56BC5}"/>
              </a:ext>
            </a:extLst>
          </p:cNvPr>
          <p:cNvSpPr txBox="1"/>
          <p:nvPr/>
        </p:nvSpPr>
        <p:spPr>
          <a:xfrm>
            <a:off x="6644548" y="5160337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Coconut trees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7" name="Graphic 432" descr="Marker">
            <a:extLst>
              <a:ext uri="{FF2B5EF4-FFF2-40B4-BE49-F238E27FC236}">
                <a16:creationId xmlns:a16="http://schemas.microsoft.com/office/drawing/2014/main" id="{02CD672B-5B2A-480B-AD20-781A1BDAE847}"/>
              </a:ext>
            </a:extLst>
          </p:cNvPr>
          <p:cNvSpPr/>
          <p:nvPr/>
        </p:nvSpPr>
        <p:spPr>
          <a:xfrm>
            <a:off x="6474347" y="521885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19" name="Freeform: Shape 1018">
            <a:extLst>
              <a:ext uri="{FF2B5EF4-FFF2-40B4-BE49-F238E27FC236}">
                <a16:creationId xmlns:a16="http://schemas.microsoft.com/office/drawing/2014/main" id="{68F60B9F-B0E8-40EE-B457-8E8F8FAF348C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283914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9" grpId="0"/>
      <p:bldP spid="998" grpId="0"/>
      <p:bldP spid="991" grpId="0" animBg="1"/>
      <p:bldP spid="13" grpId="0" build="p"/>
      <p:bldP spid="14" grpId="0" build="p"/>
      <p:bldP spid="983" grpId="0" animBg="1"/>
      <p:bldP spid="978" grpId="0" animBg="1"/>
      <p:bldP spid="984" grpId="0" animBg="1"/>
      <p:bldP spid="985" grpId="0" animBg="1"/>
      <p:bldP spid="993" grpId="0"/>
      <p:bldP spid="995" grpId="0"/>
      <p:bldP spid="996" grpId="0"/>
      <p:bldP spid="997" grpId="0"/>
      <p:bldP spid="1001" grpId="0" animBg="1"/>
      <p:bldP spid="1003" grpId="0" animBg="1"/>
      <p:bldP spid="1005" grpId="0" animBg="1"/>
      <p:bldP spid="1007" grpId="0"/>
      <p:bldP spid="1009" grpId="0"/>
      <p:bldP spid="1013" grpId="0" animBg="1"/>
      <p:bldP spid="1014" grpId="0" animBg="1"/>
      <p:bldP spid="1015" grpId="0"/>
      <p:bldP spid="1016" grpId="0"/>
      <p:bldP spid="1017" grpId="0" animBg="1"/>
      <p:bldP spid="10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" name="Freeform: Shape 2253">
            <a:extLst>
              <a:ext uri="{FF2B5EF4-FFF2-40B4-BE49-F238E27FC236}">
                <a16:creationId xmlns:a16="http://schemas.microsoft.com/office/drawing/2014/main" id="{B73F899A-7AF5-4170-A67A-451745186556}"/>
              </a:ext>
            </a:extLst>
          </p:cNvPr>
          <p:cNvSpPr/>
          <p:nvPr/>
        </p:nvSpPr>
        <p:spPr>
          <a:xfrm>
            <a:off x="3309731" y="2363028"/>
            <a:ext cx="2765563" cy="2199033"/>
          </a:xfrm>
          <a:custGeom>
            <a:avLst/>
            <a:gdLst>
              <a:gd name="connsiteX0" fmla="*/ 0 w 3687417"/>
              <a:gd name="connsiteY0" fmla="*/ 0 h 2932044"/>
              <a:gd name="connsiteX1" fmla="*/ 2892287 w 3687417"/>
              <a:gd name="connsiteY1" fmla="*/ 1133061 h 2932044"/>
              <a:gd name="connsiteX2" fmla="*/ 3687417 w 3687417"/>
              <a:gd name="connsiteY2" fmla="*/ 2932044 h 293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7417" h="2932044">
                <a:moveTo>
                  <a:pt x="0" y="0"/>
                </a:moveTo>
                <a:cubicBezTo>
                  <a:pt x="1138859" y="322193"/>
                  <a:pt x="2277718" y="644387"/>
                  <a:pt x="2892287" y="1133061"/>
                </a:cubicBezTo>
                <a:cubicBezTo>
                  <a:pt x="3506856" y="1621735"/>
                  <a:pt x="3568148" y="2627244"/>
                  <a:pt x="3687417" y="2932044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DB1EAC14-81E8-4103-84B7-94E91A2A200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B0E0270B-E6F5-4B31-A9A5-FC734BA74694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251" name="Oval 2250">
            <a:extLst>
              <a:ext uri="{FF2B5EF4-FFF2-40B4-BE49-F238E27FC236}">
                <a16:creationId xmlns:a16="http://schemas.microsoft.com/office/drawing/2014/main" id="{6E32C7D8-EC6F-4E01-B138-D31B88AB50D8}"/>
              </a:ext>
            </a:extLst>
          </p:cNvPr>
          <p:cNvSpPr/>
          <p:nvPr/>
        </p:nvSpPr>
        <p:spPr>
          <a:xfrm>
            <a:off x="1155443" y="2384987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52" name="Oval 2251">
            <a:extLst>
              <a:ext uri="{FF2B5EF4-FFF2-40B4-BE49-F238E27FC236}">
                <a16:creationId xmlns:a16="http://schemas.microsoft.com/office/drawing/2014/main" id="{0693295E-C947-4E85-8758-39C2562E40EC}"/>
              </a:ext>
            </a:extLst>
          </p:cNvPr>
          <p:cNvSpPr/>
          <p:nvPr/>
        </p:nvSpPr>
        <p:spPr>
          <a:xfrm>
            <a:off x="3260765" y="2321113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53" name="Oval 2252">
            <a:extLst>
              <a:ext uri="{FF2B5EF4-FFF2-40B4-BE49-F238E27FC236}">
                <a16:creationId xmlns:a16="http://schemas.microsoft.com/office/drawing/2014/main" id="{5E00BA6C-4A38-4A99-A700-54937481CF85}"/>
              </a:ext>
            </a:extLst>
          </p:cNvPr>
          <p:cNvSpPr/>
          <p:nvPr/>
        </p:nvSpPr>
        <p:spPr>
          <a:xfrm>
            <a:off x="5989057" y="4500242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55" name="Freeform: Shape 2254">
            <a:extLst>
              <a:ext uri="{FF2B5EF4-FFF2-40B4-BE49-F238E27FC236}">
                <a16:creationId xmlns:a16="http://schemas.microsoft.com/office/drawing/2014/main" id="{684C9677-4F85-423A-9A87-40F48353C34E}"/>
              </a:ext>
            </a:extLst>
          </p:cNvPr>
          <p:cNvSpPr/>
          <p:nvPr/>
        </p:nvSpPr>
        <p:spPr>
          <a:xfrm>
            <a:off x="-253448" y="2452480"/>
            <a:ext cx="1453598" cy="1406732"/>
          </a:xfrm>
          <a:custGeom>
            <a:avLst/>
            <a:gdLst>
              <a:gd name="connsiteX0" fmla="*/ 1938130 w 1938130"/>
              <a:gd name="connsiteY0" fmla="*/ 0 h 1875642"/>
              <a:gd name="connsiteX1" fmla="*/ 1143000 w 1938130"/>
              <a:gd name="connsiteY1" fmla="*/ 487017 h 1875642"/>
              <a:gd name="connsiteX2" fmla="*/ 646043 w 1938130"/>
              <a:gd name="connsiteY2" fmla="*/ 1689652 h 1875642"/>
              <a:gd name="connsiteX3" fmla="*/ 0 w 1938130"/>
              <a:gd name="connsiteY3" fmla="*/ 1868556 h 187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8130" h="1875642">
                <a:moveTo>
                  <a:pt x="1938130" y="0"/>
                </a:moveTo>
                <a:cubicBezTo>
                  <a:pt x="1648239" y="102704"/>
                  <a:pt x="1358348" y="205408"/>
                  <a:pt x="1143000" y="487017"/>
                </a:cubicBezTo>
                <a:cubicBezTo>
                  <a:pt x="927652" y="768626"/>
                  <a:pt x="836543" y="1459396"/>
                  <a:pt x="646043" y="1689652"/>
                </a:cubicBezTo>
                <a:cubicBezTo>
                  <a:pt x="455543" y="1919909"/>
                  <a:pt x="82826" y="1873526"/>
                  <a:pt x="0" y="1868556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57" name="TextBox 2256">
            <a:extLst>
              <a:ext uri="{FF2B5EF4-FFF2-40B4-BE49-F238E27FC236}">
                <a16:creationId xmlns:a16="http://schemas.microsoft.com/office/drawing/2014/main" id="{2917AFF7-8CFA-493A-85B0-C9A1880CC10F}"/>
              </a:ext>
            </a:extLst>
          </p:cNvPr>
          <p:cNvSpPr txBox="1"/>
          <p:nvPr/>
        </p:nvSpPr>
        <p:spPr>
          <a:xfrm>
            <a:off x="4875144" y="141611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04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59" name="TextBox 2258">
            <a:extLst>
              <a:ext uri="{FF2B5EF4-FFF2-40B4-BE49-F238E27FC236}">
                <a16:creationId xmlns:a16="http://schemas.microsoft.com/office/drawing/2014/main" id="{56838552-677B-4BA6-A246-2DFE8AEC9D81}"/>
              </a:ext>
            </a:extLst>
          </p:cNvPr>
          <p:cNvSpPr txBox="1"/>
          <p:nvPr/>
        </p:nvSpPr>
        <p:spPr>
          <a:xfrm>
            <a:off x="1779845" y="4278796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03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61" name="TextBox 2260">
            <a:extLst>
              <a:ext uri="{FF2B5EF4-FFF2-40B4-BE49-F238E27FC236}">
                <a16:creationId xmlns:a16="http://schemas.microsoft.com/office/drawing/2014/main" id="{61D6747D-72EA-4725-AC1A-6EE466941778}"/>
              </a:ext>
            </a:extLst>
          </p:cNvPr>
          <p:cNvSpPr txBox="1"/>
          <p:nvPr/>
        </p:nvSpPr>
        <p:spPr>
          <a:xfrm>
            <a:off x="3346574" y="4561134"/>
            <a:ext cx="136774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263" name="TextBox 2262">
            <a:extLst>
              <a:ext uri="{FF2B5EF4-FFF2-40B4-BE49-F238E27FC236}">
                <a16:creationId xmlns:a16="http://schemas.microsoft.com/office/drawing/2014/main" id="{351CB8CD-73F1-459E-888F-63C77E9994D6}"/>
              </a:ext>
            </a:extLst>
          </p:cNvPr>
          <p:cNvSpPr txBox="1"/>
          <p:nvPr/>
        </p:nvSpPr>
        <p:spPr>
          <a:xfrm>
            <a:off x="2119536" y="4566806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Wonderful nature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5" name="TextBox 2264">
            <a:extLst>
              <a:ext uri="{FF2B5EF4-FFF2-40B4-BE49-F238E27FC236}">
                <a16:creationId xmlns:a16="http://schemas.microsoft.com/office/drawing/2014/main" id="{0E501E18-C145-4683-81DD-08C3D4C8F6FE}"/>
              </a:ext>
            </a:extLst>
          </p:cNvPr>
          <p:cNvSpPr txBox="1"/>
          <p:nvPr/>
        </p:nvSpPr>
        <p:spPr>
          <a:xfrm>
            <a:off x="6500900" y="1749776"/>
            <a:ext cx="195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</a:t>
            </a:r>
          </a:p>
        </p:txBody>
      </p:sp>
      <p:sp>
        <p:nvSpPr>
          <p:cNvPr id="2267" name="TextBox 2266">
            <a:extLst>
              <a:ext uri="{FF2B5EF4-FFF2-40B4-BE49-F238E27FC236}">
                <a16:creationId xmlns:a16="http://schemas.microsoft.com/office/drawing/2014/main" id="{87A8AB5E-FC70-4792-BEEC-863BE43CAA0D}"/>
              </a:ext>
            </a:extLst>
          </p:cNvPr>
          <p:cNvSpPr txBox="1"/>
          <p:nvPr/>
        </p:nvSpPr>
        <p:spPr>
          <a:xfrm>
            <a:off x="5273863" y="1755448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Best place for vacation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9" name="Freeform: Shape 2268">
            <a:extLst>
              <a:ext uri="{FF2B5EF4-FFF2-40B4-BE49-F238E27FC236}">
                <a16:creationId xmlns:a16="http://schemas.microsoft.com/office/drawing/2014/main" id="{3B1F72E7-101E-4397-8096-F330B34B459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71" name="Rectangle 2270">
            <a:extLst>
              <a:ext uri="{FF2B5EF4-FFF2-40B4-BE49-F238E27FC236}">
                <a16:creationId xmlns:a16="http://schemas.microsoft.com/office/drawing/2014/main" id="{E40EF51C-76C2-4BCB-B9F9-471CA49DA884}"/>
              </a:ext>
            </a:extLst>
          </p:cNvPr>
          <p:cNvSpPr/>
          <p:nvPr/>
        </p:nvSpPr>
        <p:spPr>
          <a:xfrm>
            <a:off x="949703" y="606635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73" name="Freeform: Shape 2272">
            <a:extLst>
              <a:ext uri="{FF2B5EF4-FFF2-40B4-BE49-F238E27FC236}">
                <a16:creationId xmlns:a16="http://schemas.microsoft.com/office/drawing/2014/main" id="{8B93811B-A837-4339-9D5D-12B3D647246F}"/>
              </a:ext>
            </a:extLst>
          </p:cNvPr>
          <p:cNvSpPr/>
          <p:nvPr/>
        </p:nvSpPr>
        <p:spPr>
          <a:xfrm rot="8100000">
            <a:off x="3651877" y="635464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75" name="Rectangle: Rounded Corners 2274">
            <a:extLst>
              <a:ext uri="{FF2B5EF4-FFF2-40B4-BE49-F238E27FC236}">
                <a16:creationId xmlns:a16="http://schemas.microsoft.com/office/drawing/2014/main" id="{AC6F5493-EBD8-4F4A-AADA-C010FCE5303B}"/>
              </a:ext>
            </a:extLst>
          </p:cNvPr>
          <p:cNvSpPr/>
          <p:nvPr/>
        </p:nvSpPr>
        <p:spPr>
          <a:xfrm>
            <a:off x="1903320" y="2845873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77" name="TextBox 2276">
            <a:extLst>
              <a:ext uri="{FF2B5EF4-FFF2-40B4-BE49-F238E27FC236}">
                <a16:creationId xmlns:a16="http://schemas.microsoft.com/office/drawing/2014/main" id="{6CE96296-9140-4460-8E4B-848CBB4C1356}"/>
              </a:ext>
            </a:extLst>
          </p:cNvPr>
          <p:cNvSpPr txBox="1"/>
          <p:nvPr/>
        </p:nvSpPr>
        <p:spPr>
          <a:xfrm>
            <a:off x="2202449" y="3173525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79" name="TextBox 2278">
            <a:extLst>
              <a:ext uri="{FF2B5EF4-FFF2-40B4-BE49-F238E27FC236}">
                <a16:creationId xmlns:a16="http://schemas.microsoft.com/office/drawing/2014/main" id="{E1FA8EA1-2429-4664-AA78-5FA550F39203}"/>
              </a:ext>
            </a:extLst>
          </p:cNvPr>
          <p:cNvSpPr txBox="1"/>
          <p:nvPr/>
        </p:nvSpPr>
        <p:spPr>
          <a:xfrm>
            <a:off x="2196131" y="2956589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1" name="Graphic 432" descr="Marker">
            <a:extLst>
              <a:ext uri="{FF2B5EF4-FFF2-40B4-BE49-F238E27FC236}">
                <a16:creationId xmlns:a16="http://schemas.microsoft.com/office/drawing/2014/main" id="{57A53F3D-893E-421E-BAD0-E407781EB9BB}"/>
              </a:ext>
            </a:extLst>
          </p:cNvPr>
          <p:cNvSpPr/>
          <p:nvPr/>
        </p:nvSpPr>
        <p:spPr>
          <a:xfrm>
            <a:off x="2025930" y="3015112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282" name="Rectangle: Rounded Corners 2281">
            <a:extLst>
              <a:ext uri="{FF2B5EF4-FFF2-40B4-BE49-F238E27FC236}">
                <a16:creationId xmlns:a16="http://schemas.microsoft.com/office/drawing/2014/main" id="{4F10A91A-EBB2-40F0-9BA8-E8D9320666FC}"/>
              </a:ext>
            </a:extLst>
          </p:cNvPr>
          <p:cNvSpPr/>
          <p:nvPr/>
        </p:nvSpPr>
        <p:spPr>
          <a:xfrm>
            <a:off x="7010514" y="3290116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83" name="TextBox 2282">
            <a:extLst>
              <a:ext uri="{FF2B5EF4-FFF2-40B4-BE49-F238E27FC236}">
                <a16:creationId xmlns:a16="http://schemas.microsoft.com/office/drawing/2014/main" id="{EEE88775-C71E-45EB-B08E-C03A90A71067}"/>
              </a:ext>
            </a:extLst>
          </p:cNvPr>
          <p:cNvSpPr txBox="1"/>
          <p:nvPr/>
        </p:nvSpPr>
        <p:spPr>
          <a:xfrm>
            <a:off x="7309642" y="3617768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84" name="TextBox 2283">
            <a:extLst>
              <a:ext uri="{FF2B5EF4-FFF2-40B4-BE49-F238E27FC236}">
                <a16:creationId xmlns:a16="http://schemas.microsoft.com/office/drawing/2014/main" id="{A1CD7AFA-E674-4EF6-8DAE-73E54DD88B01}"/>
              </a:ext>
            </a:extLst>
          </p:cNvPr>
          <p:cNvSpPr txBox="1"/>
          <p:nvPr/>
        </p:nvSpPr>
        <p:spPr>
          <a:xfrm>
            <a:off x="7303324" y="3400832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5" name="Graphic 432" descr="Marker">
            <a:extLst>
              <a:ext uri="{FF2B5EF4-FFF2-40B4-BE49-F238E27FC236}">
                <a16:creationId xmlns:a16="http://schemas.microsoft.com/office/drawing/2014/main" id="{AEE8B1FF-B526-41F5-92D1-A3458B9E6C19}"/>
              </a:ext>
            </a:extLst>
          </p:cNvPr>
          <p:cNvSpPr/>
          <p:nvPr/>
        </p:nvSpPr>
        <p:spPr>
          <a:xfrm>
            <a:off x="7133123" y="3459355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39144348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" grpId="0" animBg="1"/>
      <p:bldP spid="2251" grpId="0" animBg="1"/>
      <p:bldP spid="2252" grpId="0" animBg="1"/>
      <p:bldP spid="2253" grpId="0" animBg="1"/>
      <p:bldP spid="2255" grpId="0" animBg="1"/>
      <p:bldP spid="2257" grpId="0"/>
      <p:bldP spid="2259" grpId="0"/>
      <p:bldP spid="2261" grpId="0"/>
      <p:bldP spid="2263" grpId="0"/>
      <p:bldP spid="2265" grpId="0"/>
      <p:bldP spid="2267" grpId="0"/>
      <p:bldP spid="2269" grpId="0" animBg="1"/>
      <p:bldP spid="2271" grpId="0" animBg="1"/>
      <p:bldP spid="2273" grpId="0" animBg="1"/>
      <p:bldP spid="2275" grpId="0" animBg="1"/>
      <p:bldP spid="2277" grpId="0"/>
      <p:bldP spid="2279" grpId="0"/>
      <p:bldP spid="2281" grpId="0" animBg="1"/>
      <p:bldP spid="2282" grpId="0" animBg="1"/>
      <p:bldP spid="2283" grpId="0"/>
      <p:bldP spid="2284" grpId="0"/>
      <p:bldP spid="22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F6FC60B-976F-4AD2-B6DE-D6B536177431}"/>
              </a:ext>
            </a:extLst>
          </p:cNvPr>
          <p:cNvSpPr/>
          <p:nvPr/>
        </p:nvSpPr>
        <p:spPr>
          <a:xfrm>
            <a:off x="0" y="0"/>
            <a:ext cx="1637732" cy="1832213"/>
          </a:xfrm>
          <a:custGeom>
            <a:avLst/>
            <a:gdLst>
              <a:gd name="connsiteX0" fmla="*/ 0 w 2183642"/>
              <a:gd name="connsiteY0" fmla="*/ 0 h 1310185"/>
              <a:gd name="connsiteX1" fmla="*/ 2183642 w 2183642"/>
              <a:gd name="connsiteY1" fmla="*/ 0 h 1310185"/>
              <a:gd name="connsiteX2" fmla="*/ 2183642 w 2183642"/>
              <a:gd name="connsiteY2" fmla="*/ 1221476 h 1310185"/>
              <a:gd name="connsiteX3" fmla="*/ 2094933 w 2183642"/>
              <a:gd name="connsiteY3" fmla="*/ 1310185 h 1310185"/>
              <a:gd name="connsiteX4" fmla="*/ 0 w 2183642"/>
              <a:gd name="connsiteY4" fmla="*/ 1310185 h 131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3642" h="1310185">
                <a:moveTo>
                  <a:pt x="0" y="0"/>
                </a:moveTo>
                <a:lnTo>
                  <a:pt x="2183642" y="0"/>
                </a:lnTo>
                <a:lnTo>
                  <a:pt x="2183642" y="1221476"/>
                </a:lnTo>
                <a:cubicBezTo>
                  <a:pt x="2183642" y="1270469"/>
                  <a:pt x="2143926" y="1310185"/>
                  <a:pt x="2094933" y="1310185"/>
                </a:cubicBezTo>
                <a:lnTo>
                  <a:pt x="0" y="131018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BB2B937-E45D-42E5-8F0E-3D560400FE4E}"/>
              </a:ext>
            </a:extLst>
          </p:cNvPr>
          <p:cNvGrpSpPr/>
          <p:nvPr/>
        </p:nvGrpSpPr>
        <p:grpSpPr>
          <a:xfrm>
            <a:off x="515512" y="555103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77B3A15-F94A-4E6B-A916-D6A7AB5354D3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940B4F6-C6D1-4117-9CB0-2057B1B29280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A24795-7EDB-40F1-82FF-3867788C68AA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EC0EB17-C9E7-4D06-987D-9ABC48AC558D}"/>
              </a:ext>
            </a:extLst>
          </p:cNvPr>
          <p:cNvGrpSpPr/>
          <p:nvPr/>
        </p:nvGrpSpPr>
        <p:grpSpPr>
          <a:xfrm>
            <a:off x="692788" y="582678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AA6F332-3C73-472E-9D41-44FFF5F28E82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D00BF9E-D50C-4DE7-9384-57D2300DB3C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FFACB0B-58D8-4B58-897A-61C6AA48E7EF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1EB322D-A0F7-419F-922B-DFE46F0B7764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E708C2-FB79-48BC-A52C-74E5B55680C7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0FAFC35-1AD0-4414-AB0A-C096E23C4D2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A0E0BCC-26BC-4522-ACD2-B6ADAC2BAD42}"/>
              </a:ext>
            </a:extLst>
          </p:cNvPr>
          <p:cNvGrpSpPr/>
          <p:nvPr/>
        </p:nvGrpSpPr>
        <p:grpSpPr>
          <a:xfrm>
            <a:off x="5712662" y="1929249"/>
            <a:ext cx="184666" cy="184666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1583FC3-B37C-433F-AEAC-8FA0D1B852FD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A35EF5A7-39D7-4CAE-A21E-AE952C9EFED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FDAB48A1-8698-435C-AE55-A49A50C3A7A2}"/>
              </a:ext>
            </a:extLst>
          </p:cNvPr>
          <p:cNvSpPr/>
          <p:nvPr/>
        </p:nvSpPr>
        <p:spPr>
          <a:xfrm>
            <a:off x="2173841" y="6149547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C08FD7F-5EF4-47E9-AEB5-BFFB5A315B49}"/>
              </a:ext>
            </a:extLst>
          </p:cNvPr>
          <p:cNvSpPr/>
          <p:nvPr/>
        </p:nvSpPr>
        <p:spPr>
          <a:xfrm rot="8100000">
            <a:off x="3651878" y="603571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AE34F9C4-282D-4FBD-8A1A-9511512F7FCA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3CEC750-859D-4414-853B-113D655869A8}"/>
              </a:ext>
            </a:extLst>
          </p:cNvPr>
          <p:cNvSpPr txBox="1"/>
          <p:nvPr/>
        </p:nvSpPr>
        <p:spPr>
          <a:xfrm>
            <a:off x="5919425" y="2690995"/>
            <a:ext cx="2536597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11DA3E-7056-4701-B308-B3491FE7C952}"/>
              </a:ext>
            </a:extLst>
          </p:cNvPr>
          <p:cNvSpPr txBox="1"/>
          <p:nvPr/>
        </p:nvSpPr>
        <p:spPr>
          <a:xfrm>
            <a:off x="5926937" y="3675951"/>
            <a:ext cx="10729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Visit us here: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FE3E8CE-694F-43F7-BDDE-217AB415485C}"/>
              </a:ext>
            </a:extLst>
          </p:cNvPr>
          <p:cNvSpPr/>
          <p:nvPr/>
        </p:nvSpPr>
        <p:spPr>
          <a:xfrm>
            <a:off x="5975752" y="3939033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7D2AD64-5925-4E26-A581-EBB1273D523A}"/>
              </a:ext>
            </a:extLst>
          </p:cNvPr>
          <p:cNvSpPr txBox="1"/>
          <p:nvPr/>
        </p:nvSpPr>
        <p:spPr>
          <a:xfrm>
            <a:off x="5975752" y="3967506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4" name="PsHolder12">
            <a:extLst>
              <a:ext uri="{FF2B5EF4-FFF2-40B4-BE49-F238E27FC236}">
                <a16:creationId xmlns:a16="http://schemas.microsoft.com/office/drawing/2014/main" id="{9C8DA331-31C7-481B-B619-26A1229998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8271DB-3AC7-47F2-9565-E4242259A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FB9398-2514-4107-B1EC-0FC8ED7F14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CEBA510-725C-40A8-8833-1DE97B5B36FF}"/>
              </a:ext>
            </a:extLst>
          </p:cNvPr>
          <p:cNvSpPr txBox="1"/>
          <p:nvPr/>
        </p:nvSpPr>
        <p:spPr>
          <a:xfrm>
            <a:off x="1599652" y="4809133"/>
            <a:ext cx="67891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</a:t>
            </a:r>
          </a:p>
        </p:txBody>
      </p:sp>
    </p:spTree>
    <p:extLst>
      <p:ext uri="{BB962C8B-B14F-4D97-AF65-F5344CB8AC3E}">
        <p14:creationId xmlns:p14="http://schemas.microsoft.com/office/powerpoint/2010/main" val="1841566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0" grpId="0" animBg="1"/>
      <p:bldP spid="32" grpId="0" animBg="1"/>
      <p:bldP spid="34" grpId="0" animBg="1"/>
      <p:bldP spid="36" grpId="0"/>
      <p:bldP spid="38" grpId="0"/>
      <p:bldP spid="40" grpId="0" animBg="1"/>
      <p:bldP spid="42" grpId="0"/>
      <p:bldP spid="2" grpId="0" build="p"/>
      <p:bldP spid="3" grpId="0" build="p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Airwaves Dark">
      <a:dk1>
        <a:srgbClr val="FFFFFF"/>
      </a:dk1>
      <a:lt1>
        <a:srgbClr val="313131"/>
      </a:lt1>
      <a:dk2>
        <a:srgbClr val="313C3F"/>
      </a:dk2>
      <a:lt2>
        <a:srgbClr val="FFFFFF"/>
      </a:lt2>
      <a:accent1>
        <a:srgbClr val="F6511D"/>
      </a:accent1>
      <a:accent2>
        <a:srgbClr val="FFB400"/>
      </a:accent2>
      <a:accent3>
        <a:srgbClr val="00A6ED"/>
      </a:accent3>
      <a:accent4>
        <a:srgbClr val="7FB800"/>
      </a:accent4>
      <a:accent5>
        <a:srgbClr val="0D2C54"/>
      </a:accent5>
      <a:accent6>
        <a:srgbClr val="7030A0"/>
      </a:accent6>
      <a:hlink>
        <a:srgbClr val="F6511D"/>
      </a:hlink>
      <a:folHlink>
        <a:srgbClr val="FFB400"/>
      </a:folHlink>
    </a:clrScheme>
    <a:fontScheme name="Main Font">
      <a:majorFont>
        <a:latin typeface="Raleway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29185</TotalTime>
  <Words>1864</Words>
  <Application>Microsoft Office PowerPoint</Application>
  <PresentationFormat>On-screen Show (4:3)</PresentationFormat>
  <Paragraphs>339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Raleway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1267</cp:revision>
  <dcterms:created xsi:type="dcterms:W3CDTF">2018-12-05T18:19:15Z</dcterms:created>
  <dcterms:modified xsi:type="dcterms:W3CDTF">2020-10-28T17:21:12Z</dcterms:modified>
</cp:coreProperties>
</file>